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675" r:id="rId3"/>
    <p:sldId id="768" r:id="rId4"/>
    <p:sldId id="769" r:id="rId5"/>
    <p:sldId id="770" r:id="rId6"/>
    <p:sldId id="771" r:id="rId7"/>
    <p:sldId id="772" r:id="rId8"/>
    <p:sldId id="774" r:id="rId9"/>
    <p:sldId id="681" r:id="rId10"/>
    <p:sldId id="775" r:id="rId11"/>
    <p:sldId id="678" r:id="rId12"/>
    <p:sldId id="76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2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0" autoAdjust="0"/>
    <p:restoredTop sz="91287" autoAdjust="0"/>
  </p:normalViewPr>
  <p:slideViewPr>
    <p:cSldViewPr snapToGrid="0">
      <p:cViewPr varScale="1">
        <p:scale>
          <a:sx n="67" d="100"/>
          <a:sy n="67" d="100"/>
        </p:scale>
        <p:origin x="1038" y="66"/>
      </p:cViewPr>
      <p:guideLst>
        <p:guide orient="horz" pos="2160"/>
        <p:guide pos="52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A68F7-DB3A-47AD-A28F-A9127AB64CBA}" type="doc">
      <dgm:prSet loTypeId="urn:microsoft.com/office/officeart/2005/8/layout/lProcess1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1382794-6393-46F4-865C-E2CEA48989E8}">
      <dgm:prSet phldrT="[Text]"/>
      <dgm:spPr/>
      <dgm:t>
        <a:bodyPr/>
        <a:lstStyle/>
        <a:p>
          <a:r>
            <a:rPr lang="en-US" dirty="0" smtClean="0">
              <a:latin typeface="Segoe UI Light" panose="020B0502040204020203" pitchFamily="34" charset="0"/>
            </a:rPr>
            <a:t>Benefits</a:t>
          </a:r>
          <a:endParaRPr lang="en-US" dirty="0">
            <a:latin typeface="Segoe UI Light" panose="020B0502040204020203" pitchFamily="34" charset="0"/>
          </a:endParaRPr>
        </a:p>
      </dgm:t>
    </dgm:pt>
    <dgm:pt modelId="{AE63D6BB-806B-444A-85C2-E976077F219D}" type="parTrans" cxnId="{929269EC-B95D-4501-AAF4-E3F22081843E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DC8D08F3-8AA9-4453-8CE4-4EDA4B03F4BD}" type="sibTrans" cxnId="{929269EC-B95D-4501-AAF4-E3F22081843E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2BCED921-892A-438E-8AC7-D1DE612C3CD5}">
      <dgm:prSet phldrT="[Text]"/>
      <dgm:spPr/>
      <dgm:t>
        <a:bodyPr/>
        <a:lstStyle/>
        <a:p>
          <a:r>
            <a:rPr lang="en-US" dirty="0" smtClean="0">
              <a:latin typeface="Segoe UI Light" panose="020B0502040204020203" pitchFamily="34" charset="0"/>
            </a:rPr>
            <a:t>First major grassroots sport one week event</a:t>
          </a:r>
          <a:endParaRPr lang="en-US" dirty="0">
            <a:latin typeface="Segoe UI Light" panose="020B0502040204020203" pitchFamily="34" charset="0"/>
          </a:endParaRPr>
        </a:p>
      </dgm:t>
    </dgm:pt>
    <dgm:pt modelId="{8EB80AD1-0503-4D04-BC4C-2E5D5EA9EAC5}" type="parTrans" cxnId="{D3CBE42B-41DD-4EB1-A991-74C2D0FD9D5F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154DD4A2-60D8-44D4-8E1E-A812E9029C5F}" type="sibTrans" cxnId="{D3CBE42B-41DD-4EB1-A991-74C2D0FD9D5F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971CAB00-4113-4F69-B842-6CD81E9A69A8}">
      <dgm:prSet phldrT="[Text]"/>
      <dgm:spPr/>
      <dgm:t>
        <a:bodyPr/>
        <a:lstStyle/>
        <a:p>
          <a:r>
            <a:rPr lang="en-US" dirty="0" smtClean="0">
              <a:latin typeface="Segoe UI Light" panose="020B0502040204020203" pitchFamily="34" charset="0"/>
            </a:rPr>
            <a:t>More than 20.000 participants</a:t>
          </a:r>
          <a:endParaRPr lang="en-US" dirty="0">
            <a:latin typeface="Segoe UI Light" panose="020B0502040204020203" pitchFamily="34" charset="0"/>
          </a:endParaRPr>
        </a:p>
      </dgm:t>
    </dgm:pt>
    <dgm:pt modelId="{40106113-239A-4695-ABDD-D6255C1A0A9A}" type="parTrans" cxnId="{54571F19-D127-45FE-90C3-80DDDCA2B06D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D188950D-A118-438D-9E14-1147932E00D1}" type="sibTrans" cxnId="{54571F19-D127-45FE-90C3-80DDDCA2B06D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95BC2093-9651-480D-AA2E-5B4EE96B50E7}">
      <dgm:prSet phldrT="[Text]"/>
      <dgm:spPr/>
      <dgm:t>
        <a:bodyPr/>
        <a:lstStyle/>
        <a:p>
          <a:r>
            <a:rPr lang="en-US" dirty="0" smtClean="0">
              <a:latin typeface="Segoe UI Light" panose="020B0502040204020203" pitchFamily="34" charset="0"/>
            </a:rPr>
            <a:t>Challenges</a:t>
          </a:r>
          <a:endParaRPr lang="en-US" dirty="0">
            <a:latin typeface="Segoe UI Light" panose="020B0502040204020203" pitchFamily="34" charset="0"/>
          </a:endParaRPr>
        </a:p>
      </dgm:t>
    </dgm:pt>
    <dgm:pt modelId="{99E13B47-097F-492E-B81D-9E1596BF7557}" type="parTrans" cxnId="{3F0DE6E0-615C-408A-AF5A-281879F7E520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4E6EFF0D-F033-4711-BC73-9FD264D43CA1}" type="sibTrans" cxnId="{3F0DE6E0-615C-408A-AF5A-281879F7E520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6D27B0B2-5029-4A62-9257-27C5C109DE2F}">
      <dgm:prSet phldrT="[Text]"/>
      <dgm:spPr/>
      <dgm:t>
        <a:bodyPr/>
        <a:lstStyle/>
        <a:p>
          <a:r>
            <a:rPr lang="en-US" dirty="0" smtClean="0">
              <a:latin typeface="Segoe UI Light" panose="020B0502040204020203" pitchFamily="34" charset="0"/>
            </a:rPr>
            <a:t>Involve private sector</a:t>
          </a:r>
          <a:endParaRPr lang="en-US" dirty="0">
            <a:latin typeface="Segoe UI Light" panose="020B0502040204020203" pitchFamily="34" charset="0"/>
          </a:endParaRPr>
        </a:p>
      </dgm:t>
    </dgm:pt>
    <dgm:pt modelId="{3F75E56E-22CF-48A5-A5CF-B7B61C6B3981}" type="parTrans" cxnId="{4DC0E3D0-0C0C-4F46-B429-ABD4EDE94928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96A77A84-C307-4582-ADB3-68165CE6133D}" type="sibTrans" cxnId="{4DC0E3D0-0C0C-4F46-B429-ABD4EDE94928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25472A2F-8D23-4AA0-AD1E-A36D68831EDA}">
      <dgm:prSet phldrT="[Text]"/>
      <dgm:spPr/>
      <dgm:t>
        <a:bodyPr/>
        <a:lstStyle/>
        <a:p>
          <a:r>
            <a:rPr lang="en-US" dirty="0" smtClean="0">
              <a:latin typeface="Segoe UI Light" panose="020B0502040204020203" pitchFamily="34" charset="0"/>
            </a:rPr>
            <a:t>Promote </a:t>
          </a:r>
          <a:r>
            <a:rPr lang="en-US" dirty="0" err="1" smtClean="0">
              <a:latin typeface="Segoe UI Light" panose="020B0502040204020203" pitchFamily="34" charset="0"/>
            </a:rPr>
            <a:t>EWoS</a:t>
          </a:r>
          <a:r>
            <a:rPr lang="en-US" dirty="0" smtClean="0">
              <a:latin typeface="Segoe UI Light" panose="020B0502040204020203" pitchFamily="34" charset="0"/>
            </a:rPr>
            <a:t> and pre-activities to involve up to 100.000 people</a:t>
          </a:r>
          <a:endParaRPr lang="en-US" dirty="0">
            <a:latin typeface="Segoe UI Light" panose="020B0502040204020203" pitchFamily="34" charset="0"/>
          </a:endParaRPr>
        </a:p>
      </dgm:t>
    </dgm:pt>
    <dgm:pt modelId="{A636404E-DD05-4DC6-8FFE-355961BEC1A0}" type="parTrans" cxnId="{E32E5984-E133-43DE-A9DD-1F873A05A289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49EF3BFA-4D07-4DD8-86CF-1C97BAB8ED07}" type="sibTrans" cxnId="{E32E5984-E133-43DE-A9DD-1F873A05A289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7F79E27D-A620-4E08-88BA-BF46C625393E}" type="pres">
      <dgm:prSet presAssocID="{B79A68F7-DB3A-47AD-A28F-A9127AB64C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3B6899-A2BD-41C2-9A8A-7BB46872FD06}" type="pres">
      <dgm:prSet presAssocID="{F1382794-6393-46F4-865C-E2CEA48989E8}" presName="vertFlow" presStyleCnt="0"/>
      <dgm:spPr/>
      <dgm:t>
        <a:bodyPr/>
        <a:lstStyle/>
        <a:p>
          <a:endParaRPr lang="en-US"/>
        </a:p>
      </dgm:t>
    </dgm:pt>
    <dgm:pt modelId="{7F2816F6-2EA0-4B8D-ACA6-708F61DF392A}" type="pres">
      <dgm:prSet presAssocID="{F1382794-6393-46F4-865C-E2CEA48989E8}" presName="header" presStyleLbl="node1" presStyleIdx="0" presStyleCnt="2"/>
      <dgm:spPr/>
      <dgm:t>
        <a:bodyPr/>
        <a:lstStyle/>
        <a:p>
          <a:endParaRPr lang="en-US"/>
        </a:p>
      </dgm:t>
    </dgm:pt>
    <dgm:pt modelId="{B8B71180-CE24-4BD6-9C81-89CA8F97E2E6}" type="pres">
      <dgm:prSet presAssocID="{8EB80AD1-0503-4D04-BC4C-2E5D5EA9EAC5}" presName="parTrans" presStyleLbl="sibTrans2D1" presStyleIdx="0" presStyleCnt="4"/>
      <dgm:spPr/>
      <dgm:t>
        <a:bodyPr/>
        <a:lstStyle/>
        <a:p>
          <a:endParaRPr lang="en-US"/>
        </a:p>
      </dgm:t>
    </dgm:pt>
    <dgm:pt modelId="{36199E36-A6FC-4D18-818B-32E8896F930A}" type="pres">
      <dgm:prSet presAssocID="{2BCED921-892A-438E-8AC7-D1DE612C3CD5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7B0EB-A66E-4D37-BF09-0169FD5D3CC7}" type="pres">
      <dgm:prSet presAssocID="{154DD4A2-60D8-44D4-8E1E-A812E9029C5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C0E11BC-A76D-4A25-8560-0C01E370896C}" type="pres">
      <dgm:prSet presAssocID="{971CAB00-4113-4F69-B842-6CD81E9A69A8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FB54F-3C8D-4160-B14A-9AF8AE30A398}" type="pres">
      <dgm:prSet presAssocID="{F1382794-6393-46F4-865C-E2CEA48989E8}" presName="hSp" presStyleCnt="0"/>
      <dgm:spPr/>
      <dgm:t>
        <a:bodyPr/>
        <a:lstStyle/>
        <a:p>
          <a:endParaRPr lang="en-US"/>
        </a:p>
      </dgm:t>
    </dgm:pt>
    <dgm:pt modelId="{0E27B7E8-7167-4303-8FD0-8F4A17C2F581}" type="pres">
      <dgm:prSet presAssocID="{95BC2093-9651-480D-AA2E-5B4EE96B50E7}" presName="vertFlow" presStyleCnt="0"/>
      <dgm:spPr/>
      <dgm:t>
        <a:bodyPr/>
        <a:lstStyle/>
        <a:p>
          <a:endParaRPr lang="en-US"/>
        </a:p>
      </dgm:t>
    </dgm:pt>
    <dgm:pt modelId="{F46DF93D-2502-49CF-A713-B802F6076747}" type="pres">
      <dgm:prSet presAssocID="{95BC2093-9651-480D-AA2E-5B4EE96B50E7}" presName="header" presStyleLbl="node1" presStyleIdx="1" presStyleCnt="2"/>
      <dgm:spPr/>
      <dgm:t>
        <a:bodyPr/>
        <a:lstStyle/>
        <a:p>
          <a:endParaRPr lang="en-US"/>
        </a:p>
      </dgm:t>
    </dgm:pt>
    <dgm:pt modelId="{C045B6C7-578D-4E13-8DC2-3C55B6895913}" type="pres">
      <dgm:prSet presAssocID="{3F75E56E-22CF-48A5-A5CF-B7B61C6B3981}" presName="parTrans" presStyleLbl="sibTrans2D1" presStyleIdx="2" presStyleCnt="4"/>
      <dgm:spPr/>
      <dgm:t>
        <a:bodyPr/>
        <a:lstStyle/>
        <a:p>
          <a:endParaRPr lang="en-US"/>
        </a:p>
      </dgm:t>
    </dgm:pt>
    <dgm:pt modelId="{417EA1AB-DBE6-4D85-B107-79AE85BA52E6}" type="pres">
      <dgm:prSet presAssocID="{6D27B0B2-5029-4A62-9257-27C5C109DE2F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DE68D-B97B-4D95-8F1E-749F8A8513CA}" type="pres">
      <dgm:prSet presAssocID="{96A77A84-C307-4582-ADB3-68165CE6133D}" presName="sibTrans" presStyleLbl="sibTrans2D1" presStyleIdx="3" presStyleCnt="4"/>
      <dgm:spPr/>
      <dgm:t>
        <a:bodyPr/>
        <a:lstStyle/>
        <a:p>
          <a:endParaRPr lang="en-US"/>
        </a:p>
      </dgm:t>
    </dgm:pt>
    <dgm:pt modelId="{0E9E4BE0-28A6-4CA0-ACFC-76846E9BB5E3}" type="pres">
      <dgm:prSet presAssocID="{25472A2F-8D23-4AA0-AD1E-A36D68831EDA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0DE6E0-615C-408A-AF5A-281879F7E520}" srcId="{B79A68F7-DB3A-47AD-A28F-A9127AB64CBA}" destId="{95BC2093-9651-480D-AA2E-5B4EE96B50E7}" srcOrd="1" destOrd="0" parTransId="{99E13B47-097F-492E-B81D-9E1596BF7557}" sibTransId="{4E6EFF0D-F033-4711-BC73-9FD264D43CA1}"/>
    <dgm:cxn modelId="{929269EC-B95D-4501-AAF4-E3F22081843E}" srcId="{B79A68F7-DB3A-47AD-A28F-A9127AB64CBA}" destId="{F1382794-6393-46F4-865C-E2CEA48989E8}" srcOrd="0" destOrd="0" parTransId="{AE63D6BB-806B-444A-85C2-E976077F219D}" sibTransId="{DC8D08F3-8AA9-4453-8CE4-4EDA4B03F4BD}"/>
    <dgm:cxn modelId="{D3CBE42B-41DD-4EB1-A991-74C2D0FD9D5F}" srcId="{F1382794-6393-46F4-865C-E2CEA48989E8}" destId="{2BCED921-892A-438E-8AC7-D1DE612C3CD5}" srcOrd="0" destOrd="0" parTransId="{8EB80AD1-0503-4D04-BC4C-2E5D5EA9EAC5}" sibTransId="{154DD4A2-60D8-44D4-8E1E-A812E9029C5F}"/>
    <dgm:cxn modelId="{28765316-EB1A-4752-B978-C61EDF7C67BA}" type="presOf" srcId="{96A77A84-C307-4582-ADB3-68165CE6133D}" destId="{C1CDE68D-B97B-4D95-8F1E-749F8A8513CA}" srcOrd="0" destOrd="0" presId="urn:microsoft.com/office/officeart/2005/8/layout/lProcess1"/>
    <dgm:cxn modelId="{3BBB4658-8182-4872-A3BF-5B19590774F3}" type="presOf" srcId="{971CAB00-4113-4F69-B842-6CD81E9A69A8}" destId="{FC0E11BC-A76D-4A25-8560-0C01E370896C}" srcOrd="0" destOrd="0" presId="urn:microsoft.com/office/officeart/2005/8/layout/lProcess1"/>
    <dgm:cxn modelId="{B3159C53-9998-47FB-9379-0BB8CA47E4A5}" type="presOf" srcId="{6D27B0B2-5029-4A62-9257-27C5C109DE2F}" destId="{417EA1AB-DBE6-4D85-B107-79AE85BA52E6}" srcOrd="0" destOrd="0" presId="urn:microsoft.com/office/officeart/2005/8/layout/lProcess1"/>
    <dgm:cxn modelId="{A8F157E3-7C2A-4BCD-9162-0A67A45FF891}" type="presOf" srcId="{95BC2093-9651-480D-AA2E-5B4EE96B50E7}" destId="{F46DF93D-2502-49CF-A713-B802F6076747}" srcOrd="0" destOrd="0" presId="urn:microsoft.com/office/officeart/2005/8/layout/lProcess1"/>
    <dgm:cxn modelId="{B4F52B85-C48D-4056-836D-DCF31A3F3E71}" type="presOf" srcId="{B79A68F7-DB3A-47AD-A28F-A9127AB64CBA}" destId="{7F79E27D-A620-4E08-88BA-BF46C625393E}" srcOrd="0" destOrd="0" presId="urn:microsoft.com/office/officeart/2005/8/layout/lProcess1"/>
    <dgm:cxn modelId="{E9E09EE5-CB32-4D8C-94DD-F64A5DBDE36A}" type="presOf" srcId="{2BCED921-892A-438E-8AC7-D1DE612C3CD5}" destId="{36199E36-A6FC-4D18-818B-32E8896F930A}" srcOrd="0" destOrd="0" presId="urn:microsoft.com/office/officeart/2005/8/layout/lProcess1"/>
    <dgm:cxn modelId="{ED54ED27-6FE8-43E5-97B9-84AAC3920B96}" type="presOf" srcId="{25472A2F-8D23-4AA0-AD1E-A36D68831EDA}" destId="{0E9E4BE0-28A6-4CA0-ACFC-76846E9BB5E3}" srcOrd="0" destOrd="0" presId="urn:microsoft.com/office/officeart/2005/8/layout/lProcess1"/>
    <dgm:cxn modelId="{54571F19-D127-45FE-90C3-80DDDCA2B06D}" srcId="{F1382794-6393-46F4-865C-E2CEA48989E8}" destId="{971CAB00-4113-4F69-B842-6CD81E9A69A8}" srcOrd="1" destOrd="0" parTransId="{40106113-239A-4695-ABDD-D6255C1A0A9A}" sibTransId="{D188950D-A118-438D-9E14-1147932E00D1}"/>
    <dgm:cxn modelId="{9ECAF9A4-8069-4E2E-948F-B2EC22C26B7A}" type="presOf" srcId="{F1382794-6393-46F4-865C-E2CEA48989E8}" destId="{7F2816F6-2EA0-4B8D-ACA6-708F61DF392A}" srcOrd="0" destOrd="0" presId="urn:microsoft.com/office/officeart/2005/8/layout/lProcess1"/>
    <dgm:cxn modelId="{4389F2F7-BFFA-46BF-955B-72ECD91E1DDC}" type="presOf" srcId="{3F75E56E-22CF-48A5-A5CF-B7B61C6B3981}" destId="{C045B6C7-578D-4E13-8DC2-3C55B6895913}" srcOrd="0" destOrd="0" presId="urn:microsoft.com/office/officeart/2005/8/layout/lProcess1"/>
    <dgm:cxn modelId="{4DC0E3D0-0C0C-4F46-B429-ABD4EDE94928}" srcId="{95BC2093-9651-480D-AA2E-5B4EE96B50E7}" destId="{6D27B0B2-5029-4A62-9257-27C5C109DE2F}" srcOrd="0" destOrd="0" parTransId="{3F75E56E-22CF-48A5-A5CF-B7B61C6B3981}" sibTransId="{96A77A84-C307-4582-ADB3-68165CE6133D}"/>
    <dgm:cxn modelId="{CB834297-A2EC-4983-87C4-67D13C3A8278}" type="presOf" srcId="{8EB80AD1-0503-4D04-BC4C-2E5D5EA9EAC5}" destId="{B8B71180-CE24-4BD6-9C81-89CA8F97E2E6}" srcOrd="0" destOrd="0" presId="urn:microsoft.com/office/officeart/2005/8/layout/lProcess1"/>
    <dgm:cxn modelId="{4F448036-3E68-4097-BFFA-9CB9FE111C6C}" type="presOf" srcId="{154DD4A2-60D8-44D4-8E1E-A812E9029C5F}" destId="{5797B0EB-A66E-4D37-BF09-0169FD5D3CC7}" srcOrd="0" destOrd="0" presId="urn:microsoft.com/office/officeart/2005/8/layout/lProcess1"/>
    <dgm:cxn modelId="{E32E5984-E133-43DE-A9DD-1F873A05A289}" srcId="{95BC2093-9651-480D-AA2E-5B4EE96B50E7}" destId="{25472A2F-8D23-4AA0-AD1E-A36D68831EDA}" srcOrd="1" destOrd="0" parTransId="{A636404E-DD05-4DC6-8FFE-355961BEC1A0}" sibTransId="{49EF3BFA-4D07-4DD8-86CF-1C97BAB8ED07}"/>
    <dgm:cxn modelId="{70A31087-9F3B-41F0-87A6-4679BA144157}" type="presParOf" srcId="{7F79E27D-A620-4E08-88BA-BF46C625393E}" destId="{393B6899-A2BD-41C2-9A8A-7BB46872FD06}" srcOrd="0" destOrd="0" presId="urn:microsoft.com/office/officeart/2005/8/layout/lProcess1"/>
    <dgm:cxn modelId="{71D0CA6B-B5C5-4AAA-8EB1-4A6312F66D2D}" type="presParOf" srcId="{393B6899-A2BD-41C2-9A8A-7BB46872FD06}" destId="{7F2816F6-2EA0-4B8D-ACA6-708F61DF392A}" srcOrd="0" destOrd="0" presId="urn:microsoft.com/office/officeart/2005/8/layout/lProcess1"/>
    <dgm:cxn modelId="{A10C50C4-C9D3-4094-B6EA-AD4D46D86FEB}" type="presParOf" srcId="{393B6899-A2BD-41C2-9A8A-7BB46872FD06}" destId="{B8B71180-CE24-4BD6-9C81-89CA8F97E2E6}" srcOrd="1" destOrd="0" presId="urn:microsoft.com/office/officeart/2005/8/layout/lProcess1"/>
    <dgm:cxn modelId="{AFED855A-29CF-404E-B3E4-A2A128C0404C}" type="presParOf" srcId="{393B6899-A2BD-41C2-9A8A-7BB46872FD06}" destId="{36199E36-A6FC-4D18-818B-32E8896F930A}" srcOrd="2" destOrd="0" presId="urn:microsoft.com/office/officeart/2005/8/layout/lProcess1"/>
    <dgm:cxn modelId="{D3E165FF-FBE9-4297-ADE9-E5C2327ED8DE}" type="presParOf" srcId="{393B6899-A2BD-41C2-9A8A-7BB46872FD06}" destId="{5797B0EB-A66E-4D37-BF09-0169FD5D3CC7}" srcOrd="3" destOrd="0" presId="urn:microsoft.com/office/officeart/2005/8/layout/lProcess1"/>
    <dgm:cxn modelId="{8EE6046D-2077-4644-840E-BE115EA7693C}" type="presParOf" srcId="{393B6899-A2BD-41C2-9A8A-7BB46872FD06}" destId="{FC0E11BC-A76D-4A25-8560-0C01E370896C}" srcOrd="4" destOrd="0" presId="urn:microsoft.com/office/officeart/2005/8/layout/lProcess1"/>
    <dgm:cxn modelId="{0DE454EC-16BB-4912-A3CA-16804B731A5D}" type="presParOf" srcId="{7F79E27D-A620-4E08-88BA-BF46C625393E}" destId="{708FB54F-3C8D-4160-B14A-9AF8AE30A398}" srcOrd="1" destOrd="0" presId="urn:microsoft.com/office/officeart/2005/8/layout/lProcess1"/>
    <dgm:cxn modelId="{BCCD8619-402F-48AB-AE09-3C6C0DD78249}" type="presParOf" srcId="{7F79E27D-A620-4E08-88BA-BF46C625393E}" destId="{0E27B7E8-7167-4303-8FD0-8F4A17C2F581}" srcOrd="2" destOrd="0" presId="urn:microsoft.com/office/officeart/2005/8/layout/lProcess1"/>
    <dgm:cxn modelId="{1BB6AD2A-72E7-46B2-9CDB-01F8B6EABB3D}" type="presParOf" srcId="{0E27B7E8-7167-4303-8FD0-8F4A17C2F581}" destId="{F46DF93D-2502-49CF-A713-B802F6076747}" srcOrd="0" destOrd="0" presId="urn:microsoft.com/office/officeart/2005/8/layout/lProcess1"/>
    <dgm:cxn modelId="{A71BC882-0E90-4465-B112-48C74F26300F}" type="presParOf" srcId="{0E27B7E8-7167-4303-8FD0-8F4A17C2F581}" destId="{C045B6C7-578D-4E13-8DC2-3C55B6895913}" srcOrd="1" destOrd="0" presId="urn:microsoft.com/office/officeart/2005/8/layout/lProcess1"/>
    <dgm:cxn modelId="{9E560450-46E0-4CC1-AD87-AFC5825CEA8E}" type="presParOf" srcId="{0E27B7E8-7167-4303-8FD0-8F4A17C2F581}" destId="{417EA1AB-DBE6-4D85-B107-79AE85BA52E6}" srcOrd="2" destOrd="0" presId="urn:microsoft.com/office/officeart/2005/8/layout/lProcess1"/>
    <dgm:cxn modelId="{92C351E8-BB4D-45BA-806B-BC3F4486A977}" type="presParOf" srcId="{0E27B7E8-7167-4303-8FD0-8F4A17C2F581}" destId="{C1CDE68D-B97B-4D95-8F1E-749F8A8513CA}" srcOrd="3" destOrd="0" presId="urn:microsoft.com/office/officeart/2005/8/layout/lProcess1"/>
    <dgm:cxn modelId="{84EF419C-386B-4C36-8955-CB473B5A3DF8}" type="presParOf" srcId="{0E27B7E8-7167-4303-8FD0-8F4A17C2F581}" destId="{0E9E4BE0-28A6-4CA0-ACFC-76846E9BB5E3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816F6-2EA0-4B8D-ACA6-708F61DF392A}">
      <dsp:nvSpPr>
        <dsp:cNvPr id="0" name=""/>
        <dsp:cNvSpPr/>
      </dsp:nvSpPr>
      <dsp:spPr>
        <a:xfrm>
          <a:off x="3810" y="93662"/>
          <a:ext cx="4190999" cy="10477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>
              <a:latin typeface="Segoe UI Light" panose="020B0502040204020203" pitchFamily="34" charset="0"/>
            </a:rPr>
            <a:t>Benefits</a:t>
          </a:r>
          <a:endParaRPr lang="en-US" sz="5500" kern="1200" dirty="0">
            <a:latin typeface="Segoe UI Light" panose="020B0502040204020203" pitchFamily="34" charset="0"/>
          </a:endParaRPr>
        </a:p>
      </dsp:txBody>
      <dsp:txXfrm>
        <a:off x="34498" y="124350"/>
        <a:ext cx="4129623" cy="986373"/>
      </dsp:txXfrm>
    </dsp:sp>
    <dsp:sp modelId="{B8B71180-CE24-4BD6-9C81-89CA8F97E2E6}">
      <dsp:nvSpPr>
        <dsp:cNvPr id="0" name=""/>
        <dsp:cNvSpPr/>
      </dsp:nvSpPr>
      <dsp:spPr>
        <a:xfrm rot="5400000">
          <a:off x="2007631" y="1233090"/>
          <a:ext cx="183356" cy="183356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99E36-A6FC-4D18-818B-32E8896F930A}">
      <dsp:nvSpPr>
        <dsp:cNvPr id="0" name=""/>
        <dsp:cNvSpPr/>
      </dsp:nvSpPr>
      <dsp:spPr>
        <a:xfrm>
          <a:off x="3810" y="1508125"/>
          <a:ext cx="4190999" cy="104774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Segoe UI Light" panose="020B0502040204020203" pitchFamily="34" charset="0"/>
            </a:rPr>
            <a:t>First major grassroots sport one week event</a:t>
          </a:r>
          <a:endParaRPr lang="en-US" sz="2300" kern="1200" dirty="0">
            <a:latin typeface="Segoe UI Light" panose="020B0502040204020203" pitchFamily="34" charset="0"/>
          </a:endParaRPr>
        </a:p>
      </dsp:txBody>
      <dsp:txXfrm>
        <a:off x="34498" y="1538813"/>
        <a:ext cx="4129623" cy="986373"/>
      </dsp:txXfrm>
    </dsp:sp>
    <dsp:sp modelId="{5797B0EB-A66E-4D37-BF09-0169FD5D3CC7}">
      <dsp:nvSpPr>
        <dsp:cNvPr id="0" name=""/>
        <dsp:cNvSpPr/>
      </dsp:nvSpPr>
      <dsp:spPr>
        <a:xfrm rot="5400000">
          <a:off x="2007631" y="2647553"/>
          <a:ext cx="183356" cy="183356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E11BC-A76D-4A25-8560-0C01E370896C}">
      <dsp:nvSpPr>
        <dsp:cNvPr id="0" name=""/>
        <dsp:cNvSpPr/>
      </dsp:nvSpPr>
      <dsp:spPr>
        <a:xfrm>
          <a:off x="3810" y="2922587"/>
          <a:ext cx="4190999" cy="104774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Segoe UI Light" panose="020B0502040204020203" pitchFamily="34" charset="0"/>
            </a:rPr>
            <a:t>More than 20.000 participants</a:t>
          </a:r>
          <a:endParaRPr lang="en-US" sz="2300" kern="1200" dirty="0">
            <a:latin typeface="Segoe UI Light" panose="020B0502040204020203" pitchFamily="34" charset="0"/>
          </a:endParaRPr>
        </a:p>
      </dsp:txBody>
      <dsp:txXfrm>
        <a:off x="34498" y="2953275"/>
        <a:ext cx="4129623" cy="986373"/>
      </dsp:txXfrm>
    </dsp:sp>
    <dsp:sp modelId="{F46DF93D-2502-49CF-A713-B802F6076747}">
      <dsp:nvSpPr>
        <dsp:cNvPr id="0" name=""/>
        <dsp:cNvSpPr/>
      </dsp:nvSpPr>
      <dsp:spPr>
        <a:xfrm>
          <a:off x="4781550" y="93662"/>
          <a:ext cx="4190999" cy="10477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>
              <a:latin typeface="Segoe UI Light" panose="020B0502040204020203" pitchFamily="34" charset="0"/>
            </a:rPr>
            <a:t>Challenges</a:t>
          </a:r>
          <a:endParaRPr lang="en-US" sz="5500" kern="1200" dirty="0">
            <a:latin typeface="Segoe UI Light" panose="020B0502040204020203" pitchFamily="34" charset="0"/>
          </a:endParaRPr>
        </a:p>
      </dsp:txBody>
      <dsp:txXfrm>
        <a:off x="4812238" y="124350"/>
        <a:ext cx="4129623" cy="986373"/>
      </dsp:txXfrm>
    </dsp:sp>
    <dsp:sp modelId="{C045B6C7-578D-4E13-8DC2-3C55B6895913}">
      <dsp:nvSpPr>
        <dsp:cNvPr id="0" name=""/>
        <dsp:cNvSpPr/>
      </dsp:nvSpPr>
      <dsp:spPr>
        <a:xfrm rot="5400000">
          <a:off x="6785371" y="1233090"/>
          <a:ext cx="183356" cy="183356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EA1AB-DBE6-4D85-B107-79AE85BA52E6}">
      <dsp:nvSpPr>
        <dsp:cNvPr id="0" name=""/>
        <dsp:cNvSpPr/>
      </dsp:nvSpPr>
      <dsp:spPr>
        <a:xfrm>
          <a:off x="4781550" y="1508124"/>
          <a:ext cx="4190999" cy="104774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Segoe UI Light" panose="020B0502040204020203" pitchFamily="34" charset="0"/>
            </a:rPr>
            <a:t>Involve private sector</a:t>
          </a:r>
          <a:endParaRPr lang="en-US" sz="2300" kern="1200" dirty="0">
            <a:latin typeface="Segoe UI Light" panose="020B0502040204020203" pitchFamily="34" charset="0"/>
          </a:endParaRPr>
        </a:p>
      </dsp:txBody>
      <dsp:txXfrm>
        <a:off x="4812238" y="1538812"/>
        <a:ext cx="4129623" cy="986373"/>
      </dsp:txXfrm>
    </dsp:sp>
    <dsp:sp modelId="{C1CDE68D-B97B-4D95-8F1E-749F8A8513CA}">
      <dsp:nvSpPr>
        <dsp:cNvPr id="0" name=""/>
        <dsp:cNvSpPr/>
      </dsp:nvSpPr>
      <dsp:spPr>
        <a:xfrm rot="5400000">
          <a:off x="6785371" y="2647553"/>
          <a:ext cx="183356" cy="183356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E4BE0-28A6-4CA0-ACFC-76846E9BB5E3}">
      <dsp:nvSpPr>
        <dsp:cNvPr id="0" name=""/>
        <dsp:cNvSpPr/>
      </dsp:nvSpPr>
      <dsp:spPr>
        <a:xfrm>
          <a:off x="4781550" y="2922587"/>
          <a:ext cx="4190999" cy="104774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Segoe UI Light" panose="020B0502040204020203" pitchFamily="34" charset="0"/>
            </a:rPr>
            <a:t>Promote </a:t>
          </a:r>
          <a:r>
            <a:rPr lang="en-US" sz="2300" kern="1200" dirty="0" err="1" smtClean="0">
              <a:latin typeface="Segoe UI Light" panose="020B0502040204020203" pitchFamily="34" charset="0"/>
            </a:rPr>
            <a:t>EWoS</a:t>
          </a:r>
          <a:r>
            <a:rPr lang="en-US" sz="2300" kern="1200" dirty="0" smtClean="0">
              <a:latin typeface="Segoe UI Light" panose="020B0502040204020203" pitchFamily="34" charset="0"/>
            </a:rPr>
            <a:t> and pre-activities to involve up to 100.000 people</a:t>
          </a:r>
          <a:endParaRPr lang="en-US" sz="2300" kern="1200" dirty="0">
            <a:latin typeface="Segoe UI Light" panose="020B0502040204020203" pitchFamily="34" charset="0"/>
          </a:endParaRPr>
        </a:p>
      </dsp:txBody>
      <dsp:txXfrm>
        <a:off x="4812238" y="2953275"/>
        <a:ext cx="4129623" cy="986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2DB59-888D-47EF-98EF-B6AB74FFA4FF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D08C7-338C-4894-88B4-F2AE7E0E30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44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7E39-2E80-4AC5-99A6-22CC6E14DCD4}" type="datetime1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282D-C6CC-4992-8CA4-0DAFD6C1E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52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FECC-6C58-40D0-A5D6-993B83B7D460}" type="datetime1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282D-C6CC-4992-8CA4-0DAFD6C1E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58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85D6-7D40-44D9-8CF3-E84A9E3AF752}" type="datetime1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282D-C6CC-4992-8CA4-0DAFD6C1E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54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553A-AD80-4BF4-9D32-20221C1CC3A1}" type="datetime1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282D-C6CC-4992-8CA4-0DAFD6C1E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37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17E2-A4BB-4C1B-8811-9FC250BDB6EB}" type="datetime1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282D-C6CC-4992-8CA4-0DAFD6C1E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66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0C61-716A-4CE6-9299-DFB1FEAB5600}" type="datetime1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282D-C6CC-4992-8CA4-0DAFD6C1E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83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8672-A18C-45A4-BF86-81CA211A2198}" type="datetime1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282D-C6CC-4992-8CA4-0DAFD6C1E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04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9D20-308C-4554-80D1-03FD65517C52}" type="datetime1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282D-C6CC-4992-8CA4-0DAFD6C1E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33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D3E-334B-4EA4-8590-A51298D631FC}" type="datetime1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282D-C6CC-4992-8CA4-0DAFD6C1E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63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614A-C913-4A8F-9CDB-7C4834CEBB40}" type="datetime1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282D-C6CC-4992-8CA4-0DAFD6C1E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97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1A5C-6A56-4B26-902D-DA62F849D5A9}" type="datetime1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282D-C6CC-4992-8CA4-0DAFD6C1E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25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673FF-21DA-461C-AE21-28EF5F72ED6B}" type="datetime1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0282D-C6CC-4992-8CA4-0DAFD6C1E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5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eekofSport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euweekofsport.ge/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2322714" y="1626655"/>
            <a:ext cx="61964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European </a:t>
            </a:r>
          </a:p>
          <a:p>
            <a:r>
              <a:rPr lang="en-US" altLang="zh-CN" sz="44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Week of Sport “</a:t>
            </a:r>
            <a:r>
              <a:rPr lang="en-US" altLang="zh-CN" sz="4400" dirty="0" err="1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EWoS</a:t>
            </a:r>
            <a:r>
              <a:rPr lang="en-US" altLang="zh-CN" sz="44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”</a:t>
            </a:r>
            <a:br>
              <a:rPr lang="en-US" altLang="zh-CN" sz="44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altLang="zh-CN" sz="44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PRESENTATION</a:t>
            </a:r>
          </a:p>
        </p:txBody>
      </p:sp>
      <p:sp>
        <p:nvSpPr>
          <p:cNvPr id="6" name="TextBox 1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2330112" y="3825051"/>
            <a:ext cx="5188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Event in </a:t>
            </a:r>
            <a:r>
              <a:rPr lang="en-US" altLang="zh-CN" sz="28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Georgia_National</a:t>
            </a:r>
            <a:r>
              <a:rPr lang="en-US" altLang="zh-CN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Report</a:t>
            </a:r>
            <a:endParaRPr lang="zh-CN" altLang="en-US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1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163378" y="6366638"/>
            <a:ext cx="240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www.euweekofsport.ge</a:t>
            </a:r>
          </a:p>
        </p:txBody>
      </p:sp>
      <p:cxnSp>
        <p:nvCxnSpPr>
          <p:cNvPr id="19" name="直接连接符 18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CxnSpPr/>
          <p:nvPr/>
        </p:nvCxnSpPr>
        <p:spPr>
          <a:xfrm>
            <a:off x="2447925" y="3790597"/>
            <a:ext cx="974407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7d195523061f1c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smtClean="0"/>
              <a:t>e7d195523061f1c074694c8bbf98be7b1e4b015d796375963FD28840057458461C7CA0DAD340D15583DEDFC2E3241C4F392EF3A8B4D067B40CF4F149DD7E51F346B0CAB1BCCF6DB2480C67273C6C9E4CDBF9CD6B8B849B20200C58D53306C1C62892ED2C40D1EDFC02F1A8D69C6E3FE6E308737E71A1BE990355B911EE05A1D9322228C93F609471</a:t>
            </a:r>
            <a:endParaRPr lang="zh-CN" altLang="en-US" sz="100"/>
          </a:p>
        </p:txBody>
      </p:sp>
      <p:pic>
        <p:nvPicPr>
          <p:cNvPr id="12" name="Picture 3" descr="E:\MCS_2018\MESCS\PREZ\200px-Greater_coat_of_arms_of_Georg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6" y="1735433"/>
            <a:ext cx="1245940" cy="10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:\M\საერთაშორისო პროექტები-პროგრამები\EWOS 2018\მაისურები\logo_initiative of the EC-vedana-en-quadri 2L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893" y="1392206"/>
            <a:ext cx="3027854" cy="177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M\საერთაშორისო პროექტები-პროგრამები\EWOS 2018\მაისურები\EWOS-BEACTIVE-visual-blue - ლურჯი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810" y="6049161"/>
            <a:ext cx="2526189" cy="77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2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4446259" y="483518"/>
            <a:ext cx="329949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7030A0"/>
                </a:solidFill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Timeline</a:t>
            </a:r>
            <a:endParaRPr lang="en-US" altLang="zh-CN" sz="3200" dirty="0" smtClean="0">
              <a:solidFill>
                <a:srgbClr val="7030A0"/>
              </a:solidFill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altLang="zh-CN" dirty="0" smtClean="0">
                <a:solidFill>
                  <a:srgbClr val="8D919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 we are doing for next year</a:t>
            </a:r>
            <a:endParaRPr lang="zh-CN" altLang="en-US" dirty="0">
              <a:solidFill>
                <a:srgbClr val="8D9193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椭圆 4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>
            <a:off x="714047" y="2914650"/>
            <a:ext cx="1571625" cy="1571625"/>
          </a:xfrm>
          <a:prstGeom prst="ellipse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>
            <a:off x="2552503" y="2914650"/>
            <a:ext cx="1571625" cy="1571625"/>
          </a:xfrm>
          <a:prstGeom prst="ellipse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>
            <a:off x="4390959" y="2914650"/>
            <a:ext cx="1571625" cy="1571625"/>
          </a:xfrm>
          <a:prstGeom prst="ellipse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>
            <a:off x="6229415" y="2914650"/>
            <a:ext cx="1571625" cy="1571625"/>
          </a:xfrm>
          <a:prstGeom prst="ellipse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>
            <a:off x="8067871" y="2914650"/>
            <a:ext cx="1571625" cy="1571625"/>
          </a:xfrm>
          <a:prstGeom prst="ellipse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>
            <a:off x="9906329" y="2914650"/>
            <a:ext cx="1571625" cy="1571625"/>
          </a:xfrm>
          <a:prstGeom prst="ellipse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>
            <a:off x="2164791" y="3452713"/>
            <a:ext cx="495497" cy="4954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>
            <a:off x="4012641" y="3452713"/>
            <a:ext cx="495497" cy="4954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>
            <a:off x="5842910" y="3452713"/>
            <a:ext cx="495497" cy="4954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>
            <a:off x="7692044" y="3452713"/>
            <a:ext cx="495497" cy="4954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>
            <a:off x="9519824" y="3452713"/>
            <a:ext cx="495497" cy="4954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CxnSpPr>
            <a:stCxn id="11" idx="2"/>
            <a:endCxn id="11" idx="6"/>
          </p:cNvCxnSpPr>
          <p:nvPr/>
        </p:nvCxnSpPr>
        <p:spPr>
          <a:xfrm>
            <a:off x="2164791" y="3700462"/>
            <a:ext cx="495497" cy="0"/>
          </a:xfrm>
          <a:prstGeom prst="straightConnector1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CxnSpPr/>
          <p:nvPr/>
        </p:nvCxnSpPr>
        <p:spPr>
          <a:xfrm>
            <a:off x="4012641" y="3700462"/>
            <a:ext cx="495497" cy="0"/>
          </a:xfrm>
          <a:prstGeom prst="straightConnector1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CxnSpPr/>
          <p:nvPr/>
        </p:nvCxnSpPr>
        <p:spPr>
          <a:xfrm>
            <a:off x="5842910" y="3700462"/>
            <a:ext cx="495497" cy="0"/>
          </a:xfrm>
          <a:prstGeom prst="straightConnector1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CxnSpPr/>
          <p:nvPr/>
        </p:nvCxnSpPr>
        <p:spPr>
          <a:xfrm>
            <a:off x="7692044" y="3700462"/>
            <a:ext cx="495497" cy="0"/>
          </a:xfrm>
          <a:prstGeom prst="straightConnector1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CxnSpPr/>
          <p:nvPr/>
        </p:nvCxnSpPr>
        <p:spPr>
          <a:xfrm>
            <a:off x="9519824" y="3700462"/>
            <a:ext cx="495497" cy="0"/>
          </a:xfrm>
          <a:prstGeom prst="straightConnector1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55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2569510" y="3378301"/>
            <a:ext cx="155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Preparing action </a:t>
            </a:r>
            <a:r>
              <a:rPr lang="en-US" sz="1600" dirty="0" smtClean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</a:t>
            </a:r>
            <a:endParaRPr lang="en-US" sz="1600" dirty="0">
              <a:solidFill>
                <a:srgbClr val="7030A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55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4510090" y="3430980"/>
            <a:ext cx="143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Working on Social media</a:t>
            </a:r>
            <a:endParaRPr lang="en-US" altLang="zh-CN" sz="1600" dirty="0" smtClean="0">
              <a:solidFill>
                <a:srgbClr val="7030A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55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6378569" y="3408781"/>
            <a:ext cx="1363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Making pre activities</a:t>
            </a:r>
            <a:endParaRPr lang="en-US" altLang="zh-CN" sz="1200" dirty="0" smtClean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55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8279235" y="3408781"/>
            <a:ext cx="1276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Organizing </a:t>
            </a:r>
          </a:p>
          <a:p>
            <a:pPr algn="ctr"/>
            <a:r>
              <a:rPr lang="en-US" altLang="zh-CN" sz="1600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Main events</a:t>
            </a:r>
          </a:p>
        </p:txBody>
      </p:sp>
      <p:sp>
        <p:nvSpPr>
          <p:cNvPr id="31" name="TextBox 55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10018153" y="3393541"/>
            <a:ext cx="1427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Making Final report</a:t>
            </a:r>
            <a:endParaRPr lang="en-US" altLang="zh-CN" sz="1200" dirty="0" smtClean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54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918402" y="3406993"/>
            <a:ext cx="1170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Collecting </a:t>
            </a:r>
            <a:r>
              <a:rPr lang="en-US" sz="1600" dirty="0" smtClean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statistics</a:t>
            </a:r>
            <a:endParaRPr lang="en-US" sz="1600" dirty="0">
              <a:solidFill>
                <a:srgbClr val="7030A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等腰三角形 2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 rot="10800000">
            <a:off x="5204763" y="2376583"/>
            <a:ext cx="1783411" cy="116107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7030A0">
                  <a:alpha val="3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>
            <a:off x="5185611" y="2128836"/>
            <a:ext cx="1820779" cy="336884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53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5571999" y="2128835"/>
            <a:ext cx="1099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 are here</a:t>
            </a:r>
            <a:endParaRPr lang="zh-CN" altLang="en-US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e7d195523061f1c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smtClean="0"/>
              <a:t>e7d195523061f1c074694c8bbf98be7b1e4b015d796375963FD28840057458461C7CA0DAD340D15583DEDFC2E3241C4F392EF3A8B4D067B40CF4F149DD7E51F346B0CAB1BCCF6DB2480C67273C6C9E4CDBF9CD6B8B849B20200C58D53306C1C62892ED2C40D1EDFC02F1A8D69C6E3FE6E308737E71A1BE990355B911EE05A1D9322228C93F609471</a:t>
            </a:r>
            <a:endParaRPr lang="zh-CN" altLang="en-US" sz="100"/>
          </a:p>
        </p:txBody>
      </p:sp>
      <p:pic>
        <p:nvPicPr>
          <p:cNvPr id="40" name="Picture 3" descr="E:\MCS_2018\MESCS\PREZ\200px-Greater_coat_of_arms_of_Georg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2" y="356552"/>
            <a:ext cx="974031" cy="8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Slide Number Placeholder 248"/>
          <p:cNvSpPr txBox="1">
            <a:spLocks/>
          </p:cNvSpPr>
          <p:nvPr/>
        </p:nvSpPr>
        <p:spPr>
          <a:xfrm>
            <a:off x="9220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C0282D-C6CC-4992-8CA4-0DAFD6C1EC30}" type="slidenum">
              <a:rPr lang="zh-CN" altLang="en-US" sz="2000" smtClean="0">
                <a:solidFill>
                  <a:srgbClr val="7030A0"/>
                </a:solidFill>
                <a:latin typeface="Eras Bold ITC" panose="020B0907030504020204" pitchFamily="34" charset="0"/>
              </a:rPr>
              <a:pPr/>
              <a:t>10</a:t>
            </a:fld>
            <a:endParaRPr lang="zh-CN" altLang="en-US" sz="2000">
              <a:solidFill>
                <a:srgbClr val="7030A0"/>
              </a:solidFill>
              <a:latin typeface="Eras Bold ITC" panose="020B0907030504020204" pitchFamily="34" charset="0"/>
            </a:endParaRPr>
          </a:p>
        </p:txBody>
      </p:sp>
      <p:pic>
        <p:nvPicPr>
          <p:cNvPr id="33" name="Picture 2" descr="D:\M\საერთაშორისო პროექტები-პროგრამები\EWOS 2018\მაისურები\EWOS-BEACTIVE-visual-blue - ლურჯი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494" y="96934"/>
            <a:ext cx="2526189" cy="77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6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2490847" y="1229529"/>
            <a:ext cx="7210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THANKS</a:t>
            </a:r>
            <a:endParaRPr lang="zh-CN" altLang="en-US" sz="6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TextBox 1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3431310" y="3758051"/>
            <a:ext cx="53294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Manana </a:t>
            </a:r>
            <a:r>
              <a:rPr lang="en-US" altLang="zh-CN" sz="20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Shapakidze</a:t>
            </a:r>
          </a:p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Ministry of Education, Science, Culture and </a:t>
            </a:r>
            <a:r>
              <a:rPr lang="en-US" altLang="zh-CN" sz="1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Sport of Georgia</a:t>
            </a:r>
            <a:endParaRPr lang="en-US" altLang="zh-CN" sz="16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altLang="zh-CN" sz="16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EWoS</a:t>
            </a:r>
            <a:r>
              <a:rPr lang="en-US" altLang="zh-CN" sz="1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Coordinator 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mshapakidze@mes.gov.ge</a:t>
            </a:r>
            <a:endParaRPr lang="en-US" altLang="zh-CN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e7d195523061f1c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smtClean="0"/>
              <a:t>e7d195523061f1c074694c8bbf98be7b1e4b015d796375963FD28840057458461C7CA0DAD340D15583DEDFC2E3241C4F392EF3A8B4D067B40CF4F149DD7E51F346B0CAB1BCCF6DB2480C67273C6C9E4CDBF9CD6B8B849B20200C58D53306C1C62892ED2C40D1EDFC02F1A8D69C6E3FE6E308737E71A1BE990355B911EE05A1D9322228C93F609471</a:t>
            </a:r>
            <a:endParaRPr lang="zh-CN" altLang="en-US" sz="100"/>
          </a:p>
        </p:txBody>
      </p:sp>
      <p:sp>
        <p:nvSpPr>
          <p:cNvPr id="7" name="TextBox 1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4891604" y="6085842"/>
            <a:ext cx="24088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16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www.euweekofsport.ge</a:t>
            </a:r>
          </a:p>
        </p:txBody>
      </p:sp>
      <p:pic>
        <p:nvPicPr>
          <p:cNvPr id="8" name="Picture 3" descr="E:\MCS_2018\MESCS\PREZ\200px-Greater_coat_of_arms_of_Georg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95" y="2852699"/>
            <a:ext cx="974031" cy="8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10" y="5466372"/>
            <a:ext cx="1832243" cy="107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D:\M\საერთაშორისო პროექტები-პროგრამები\EWOS 2018\მაისურები\EWOS-BEACTIVE-visual-blue - ლურჯი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36" y="4927602"/>
            <a:ext cx="2526189" cy="77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572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4983359" y="483518"/>
            <a:ext cx="222528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 e o r g i a</a:t>
            </a:r>
            <a:endParaRPr lang="en-US" altLang="zh-CN" sz="3200" b="1" dirty="0">
              <a:solidFill>
                <a:srgbClr val="7030A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altLang="zh-CN" dirty="0" smtClean="0">
                <a:solidFill>
                  <a:srgbClr val="8D919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overview</a:t>
            </a:r>
            <a:endParaRPr lang="zh-CN" altLang="en-US" dirty="0">
              <a:solidFill>
                <a:srgbClr val="8D9193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8876585" y="4540722"/>
            <a:ext cx="150649" cy="147511"/>
          </a:xfrm>
          <a:custGeom>
            <a:avLst/>
            <a:gdLst>
              <a:gd name="T0" fmla="*/ 142 w 144"/>
              <a:gd name="T1" fmla="*/ 44 h 141"/>
              <a:gd name="T2" fmla="*/ 142 w 144"/>
              <a:gd name="T3" fmla="*/ 28 h 141"/>
              <a:gd name="T4" fmla="*/ 144 w 144"/>
              <a:gd name="T5" fmla="*/ 21 h 141"/>
              <a:gd name="T6" fmla="*/ 140 w 144"/>
              <a:gd name="T7" fmla="*/ 21 h 141"/>
              <a:gd name="T8" fmla="*/ 130 w 144"/>
              <a:gd name="T9" fmla="*/ 16 h 141"/>
              <a:gd name="T10" fmla="*/ 116 w 144"/>
              <a:gd name="T11" fmla="*/ 9 h 141"/>
              <a:gd name="T12" fmla="*/ 106 w 144"/>
              <a:gd name="T13" fmla="*/ 7 h 141"/>
              <a:gd name="T14" fmla="*/ 97 w 144"/>
              <a:gd name="T15" fmla="*/ 7 h 141"/>
              <a:gd name="T16" fmla="*/ 95 w 144"/>
              <a:gd name="T17" fmla="*/ 0 h 141"/>
              <a:gd name="T18" fmla="*/ 80 w 144"/>
              <a:gd name="T19" fmla="*/ 0 h 141"/>
              <a:gd name="T20" fmla="*/ 71 w 144"/>
              <a:gd name="T21" fmla="*/ 4 h 141"/>
              <a:gd name="T22" fmla="*/ 69 w 144"/>
              <a:gd name="T23" fmla="*/ 9 h 141"/>
              <a:gd name="T24" fmla="*/ 66 w 144"/>
              <a:gd name="T25" fmla="*/ 18 h 141"/>
              <a:gd name="T26" fmla="*/ 54 w 144"/>
              <a:gd name="T27" fmla="*/ 23 h 141"/>
              <a:gd name="T28" fmla="*/ 45 w 144"/>
              <a:gd name="T29" fmla="*/ 33 h 141"/>
              <a:gd name="T30" fmla="*/ 33 w 144"/>
              <a:gd name="T31" fmla="*/ 47 h 141"/>
              <a:gd name="T32" fmla="*/ 21 w 144"/>
              <a:gd name="T33" fmla="*/ 47 h 141"/>
              <a:gd name="T34" fmla="*/ 12 w 144"/>
              <a:gd name="T35" fmla="*/ 47 h 141"/>
              <a:gd name="T36" fmla="*/ 7 w 144"/>
              <a:gd name="T37" fmla="*/ 44 h 141"/>
              <a:gd name="T38" fmla="*/ 0 w 144"/>
              <a:gd name="T39" fmla="*/ 44 h 141"/>
              <a:gd name="T40" fmla="*/ 2 w 144"/>
              <a:gd name="T41" fmla="*/ 49 h 141"/>
              <a:gd name="T42" fmla="*/ 5 w 144"/>
              <a:gd name="T43" fmla="*/ 54 h 141"/>
              <a:gd name="T44" fmla="*/ 10 w 144"/>
              <a:gd name="T45" fmla="*/ 63 h 141"/>
              <a:gd name="T46" fmla="*/ 14 w 144"/>
              <a:gd name="T47" fmla="*/ 68 h 141"/>
              <a:gd name="T48" fmla="*/ 17 w 144"/>
              <a:gd name="T49" fmla="*/ 78 h 141"/>
              <a:gd name="T50" fmla="*/ 24 w 144"/>
              <a:gd name="T51" fmla="*/ 85 h 141"/>
              <a:gd name="T52" fmla="*/ 33 w 144"/>
              <a:gd name="T53" fmla="*/ 92 h 141"/>
              <a:gd name="T54" fmla="*/ 38 w 144"/>
              <a:gd name="T55" fmla="*/ 97 h 141"/>
              <a:gd name="T56" fmla="*/ 40 w 144"/>
              <a:gd name="T57" fmla="*/ 101 h 141"/>
              <a:gd name="T58" fmla="*/ 45 w 144"/>
              <a:gd name="T59" fmla="*/ 101 h 141"/>
              <a:gd name="T60" fmla="*/ 45 w 144"/>
              <a:gd name="T61" fmla="*/ 106 h 141"/>
              <a:gd name="T62" fmla="*/ 45 w 144"/>
              <a:gd name="T63" fmla="*/ 113 h 141"/>
              <a:gd name="T64" fmla="*/ 47 w 144"/>
              <a:gd name="T65" fmla="*/ 120 h 141"/>
              <a:gd name="T66" fmla="*/ 50 w 144"/>
              <a:gd name="T67" fmla="*/ 125 h 141"/>
              <a:gd name="T68" fmla="*/ 64 w 144"/>
              <a:gd name="T69" fmla="*/ 127 h 141"/>
              <a:gd name="T70" fmla="*/ 69 w 144"/>
              <a:gd name="T71" fmla="*/ 130 h 141"/>
              <a:gd name="T72" fmla="*/ 69 w 144"/>
              <a:gd name="T73" fmla="*/ 132 h 141"/>
              <a:gd name="T74" fmla="*/ 71 w 144"/>
              <a:gd name="T75" fmla="*/ 134 h 141"/>
              <a:gd name="T76" fmla="*/ 73 w 144"/>
              <a:gd name="T77" fmla="*/ 137 h 141"/>
              <a:gd name="T78" fmla="*/ 85 w 144"/>
              <a:gd name="T79" fmla="*/ 137 h 141"/>
              <a:gd name="T80" fmla="*/ 99 w 144"/>
              <a:gd name="T81" fmla="*/ 139 h 141"/>
              <a:gd name="T82" fmla="*/ 109 w 144"/>
              <a:gd name="T83" fmla="*/ 141 h 141"/>
              <a:gd name="T84" fmla="*/ 116 w 144"/>
              <a:gd name="T85" fmla="*/ 137 h 141"/>
              <a:gd name="T86" fmla="*/ 123 w 144"/>
              <a:gd name="T87" fmla="*/ 127 h 141"/>
              <a:gd name="T88" fmla="*/ 130 w 144"/>
              <a:gd name="T89" fmla="*/ 118 h 141"/>
              <a:gd name="T90" fmla="*/ 132 w 144"/>
              <a:gd name="T91" fmla="*/ 111 h 141"/>
              <a:gd name="T92" fmla="*/ 132 w 144"/>
              <a:gd name="T93" fmla="*/ 104 h 141"/>
              <a:gd name="T94" fmla="*/ 137 w 144"/>
              <a:gd name="T95" fmla="*/ 99 h 141"/>
              <a:gd name="T96" fmla="*/ 142 w 144"/>
              <a:gd name="T97" fmla="*/ 89 h 141"/>
              <a:gd name="T98" fmla="*/ 140 w 144"/>
              <a:gd name="T99" fmla="*/ 85 h 141"/>
              <a:gd name="T100" fmla="*/ 140 w 144"/>
              <a:gd name="T101" fmla="*/ 75 h 141"/>
              <a:gd name="T102" fmla="*/ 140 w 144"/>
              <a:gd name="T103" fmla="*/ 70 h 141"/>
              <a:gd name="T104" fmla="*/ 137 w 144"/>
              <a:gd name="T105" fmla="*/ 68 h 141"/>
              <a:gd name="T106" fmla="*/ 140 w 144"/>
              <a:gd name="T107" fmla="*/ 66 h 141"/>
              <a:gd name="T108" fmla="*/ 142 w 144"/>
              <a:gd name="T109" fmla="*/ 61 h 141"/>
              <a:gd name="T110" fmla="*/ 144 w 144"/>
              <a:gd name="T111" fmla="*/ 56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4" h="141">
                <a:moveTo>
                  <a:pt x="142" y="52"/>
                </a:moveTo>
                <a:lnTo>
                  <a:pt x="142" y="49"/>
                </a:lnTo>
                <a:lnTo>
                  <a:pt x="142" y="44"/>
                </a:lnTo>
                <a:lnTo>
                  <a:pt x="144" y="37"/>
                </a:lnTo>
                <a:lnTo>
                  <a:pt x="144" y="33"/>
                </a:lnTo>
                <a:lnTo>
                  <a:pt x="142" y="28"/>
                </a:lnTo>
                <a:lnTo>
                  <a:pt x="142" y="26"/>
                </a:lnTo>
                <a:lnTo>
                  <a:pt x="144" y="23"/>
                </a:lnTo>
                <a:lnTo>
                  <a:pt x="144" y="21"/>
                </a:lnTo>
                <a:lnTo>
                  <a:pt x="142" y="21"/>
                </a:lnTo>
                <a:lnTo>
                  <a:pt x="142" y="21"/>
                </a:lnTo>
                <a:lnTo>
                  <a:pt x="140" y="21"/>
                </a:lnTo>
                <a:lnTo>
                  <a:pt x="137" y="18"/>
                </a:lnTo>
                <a:lnTo>
                  <a:pt x="135" y="16"/>
                </a:lnTo>
                <a:lnTo>
                  <a:pt x="130" y="16"/>
                </a:lnTo>
                <a:lnTo>
                  <a:pt x="125" y="16"/>
                </a:lnTo>
                <a:lnTo>
                  <a:pt x="121" y="11"/>
                </a:lnTo>
                <a:lnTo>
                  <a:pt x="116" y="9"/>
                </a:lnTo>
                <a:lnTo>
                  <a:pt x="116" y="9"/>
                </a:lnTo>
                <a:lnTo>
                  <a:pt x="114" y="7"/>
                </a:lnTo>
                <a:lnTo>
                  <a:pt x="106" y="7"/>
                </a:lnTo>
                <a:lnTo>
                  <a:pt x="102" y="7"/>
                </a:lnTo>
                <a:lnTo>
                  <a:pt x="97" y="7"/>
                </a:lnTo>
                <a:lnTo>
                  <a:pt x="97" y="7"/>
                </a:lnTo>
                <a:lnTo>
                  <a:pt x="97" y="2"/>
                </a:lnTo>
                <a:lnTo>
                  <a:pt x="97" y="0"/>
                </a:lnTo>
                <a:lnTo>
                  <a:pt x="95" y="0"/>
                </a:lnTo>
                <a:lnTo>
                  <a:pt x="90" y="0"/>
                </a:lnTo>
                <a:lnTo>
                  <a:pt x="85" y="0"/>
                </a:lnTo>
                <a:lnTo>
                  <a:pt x="80" y="0"/>
                </a:lnTo>
                <a:lnTo>
                  <a:pt x="76" y="2"/>
                </a:lnTo>
                <a:lnTo>
                  <a:pt x="73" y="4"/>
                </a:lnTo>
                <a:lnTo>
                  <a:pt x="71" y="4"/>
                </a:lnTo>
                <a:lnTo>
                  <a:pt x="69" y="7"/>
                </a:lnTo>
                <a:lnTo>
                  <a:pt x="69" y="7"/>
                </a:lnTo>
                <a:lnTo>
                  <a:pt x="69" y="9"/>
                </a:lnTo>
                <a:lnTo>
                  <a:pt x="69" y="14"/>
                </a:lnTo>
                <a:lnTo>
                  <a:pt x="69" y="16"/>
                </a:lnTo>
                <a:lnTo>
                  <a:pt x="66" y="18"/>
                </a:lnTo>
                <a:lnTo>
                  <a:pt x="66" y="18"/>
                </a:lnTo>
                <a:lnTo>
                  <a:pt x="59" y="21"/>
                </a:lnTo>
                <a:lnTo>
                  <a:pt x="54" y="23"/>
                </a:lnTo>
                <a:lnTo>
                  <a:pt x="52" y="26"/>
                </a:lnTo>
                <a:lnTo>
                  <a:pt x="47" y="28"/>
                </a:lnTo>
                <a:lnTo>
                  <a:pt x="45" y="33"/>
                </a:lnTo>
                <a:lnTo>
                  <a:pt x="43" y="37"/>
                </a:lnTo>
                <a:lnTo>
                  <a:pt x="38" y="42"/>
                </a:lnTo>
                <a:lnTo>
                  <a:pt x="33" y="47"/>
                </a:lnTo>
                <a:lnTo>
                  <a:pt x="28" y="49"/>
                </a:lnTo>
                <a:lnTo>
                  <a:pt x="26" y="49"/>
                </a:lnTo>
                <a:lnTo>
                  <a:pt x="21" y="47"/>
                </a:lnTo>
                <a:lnTo>
                  <a:pt x="17" y="47"/>
                </a:lnTo>
                <a:lnTo>
                  <a:pt x="14" y="47"/>
                </a:lnTo>
                <a:lnTo>
                  <a:pt x="12" y="47"/>
                </a:lnTo>
                <a:lnTo>
                  <a:pt x="10" y="44"/>
                </a:lnTo>
                <a:lnTo>
                  <a:pt x="10" y="44"/>
                </a:lnTo>
                <a:lnTo>
                  <a:pt x="7" y="44"/>
                </a:lnTo>
                <a:lnTo>
                  <a:pt x="5" y="44"/>
                </a:lnTo>
                <a:lnTo>
                  <a:pt x="2" y="44"/>
                </a:lnTo>
                <a:lnTo>
                  <a:pt x="0" y="44"/>
                </a:lnTo>
                <a:lnTo>
                  <a:pt x="0" y="47"/>
                </a:lnTo>
                <a:lnTo>
                  <a:pt x="0" y="47"/>
                </a:lnTo>
                <a:lnTo>
                  <a:pt x="2" y="49"/>
                </a:lnTo>
                <a:lnTo>
                  <a:pt x="2" y="52"/>
                </a:lnTo>
                <a:lnTo>
                  <a:pt x="5" y="52"/>
                </a:lnTo>
                <a:lnTo>
                  <a:pt x="5" y="54"/>
                </a:lnTo>
                <a:lnTo>
                  <a:pt x="5" y="56"/>
                </a:lnTo>
                <a:lnTo>
                  <a:pt x="7" y="59"/>
                </a:lnTo>
                <a:lnTo>
                  <a:pt x="10" y="63"/>
                </a:lnTo>
                <a:lnTo>
                  <a:pt x="12" y="63"/>
                </a:lnTo>
                <a:lnTo>
                  <a:pt x="12" y="66"/>
                </a:lnTo>
                <a:lnTo>
                  <a:pt x="14" y="68"/>
                </a:lnTo>
                <a:lnTo>
                  <a:pt x="14" y="70"/>
                </a:lnTo>
                <a:lnTo>
                  <a:pt x="14" y="70"/>
                </a:lnTo>
                <a:lnTo>
                  <a:pt x="17" y="78"/>
                </a:lnTo>
                <a:lnTo>
                  <a:pt x="17" y="80"/>
                </a:lnTo>
                <a:lnTo>
                  <a:pt x="19" y="82"/>
                </a:lnTo>
                <a:lnTo>
                  <a:pt x="24" y="85"/>
                </a:lnTo>
                <a:lnTo>
                  <a:pt x="26" y="89"/>
                </a:lnTo>
                <a:lnTo>
                  <a:pt x="31" y="92"/>
                </a:lnTo>
                <a:lnTo>
                  <a:pt x="33" y="92"/>
                </a:lnTo>
                <a:lnTo>
                  <a:pt x="36" y="92"/>
                </a:lnTo>
                <a:lnTo>
                  <a:pt x="36" y="94"/>
                </a:lnTo>
                <a:lnTo>
                  <a:pt x="38" y="97"/>
                </a:lnTo>
                <a:lnTo>
                  <a:pt x="38" y="99"/>
                </a:lnTo>
                <a:lnTo>
                  <a:pt x="38" y="101"/>
                </a:lnTo>
                <a:lnTo>
                  <a:pt x="40" y="101"/>
                </a:lnTo>
                <a:lnTo>
                  <a:pt x="43" y="101"/>
                </a:lnTo>
                <a:lnTo>
                  <a:pt x="45" y="101"/>
                </a:lnTo>
                <a:lnTo>
                  <a:pt x="45" y="101"/>
                </a:lnTo>
                <a:lnTo>
                  <a:pt x="45" y="104"/>
                </a:lnTo>
                <a:lnTo>
                  <a:pt x="45" y="106"/>
                </a:lnTo>
                <a:lnTo>
                  <a:pt x="45" y="106"/>
                </a:lnTo>
                <a:lnTo>
                  <a:pt x="45" y="108"/>
                </a:lnTo>
                <a:lnTo>
                  <a:pt x="45" y="111"/>
                </a:lnTo>
                <a:lnTo>
                  <a:pt x="45" y="113"/>
                </a:lnTo>
                <a:lnTo>
                  <a:pt x="45" y="115"/>
                </a:lnTo>
                <a:lnTo>
                  <a:pt x="47" y="118"/>
                </a:lnTo>
                <a:lnTo>
                  <a:pt x="47" y="120"/>
                </a:lnTo>
                <a:lnTo>
                  <a:pt x="50" y="123"/>
                </a:lnTo>
                <a:lnTo>
                  <a:pt x="50" y="123"/>
                </a:lnTo>
                <a:lnTo>
                  <a:pt x="50" y="125"/>
                </a:lnTo>
                <a:lnTo>
                  <a:pt x="52" y="125"/>
                </a:lnTo>
                <a:lnTo>
                  <a:pt x="59" y="125"/>
                </a:lnTo>
                <a:lnTo>
                  <a:pt x="64" y="127"/>
                </a:lnTo>
                <a:lnTo>
                  <a:pt x="66" y="127"/>
                </a:lnTo>
                <a:lnTo>
                  <a:pt x="69" y="127"/>
                </a:lnTo>
                <a:lnTo>
                  <a:pt x="69" y="130"/>
                </a:lnTo>
                <a:lnTo>
                  <a:pt x="69" y="130"/>
                </a:lnTo>
                <a:lnTo>
                  <a:pt x="69" y="132"/>
                </a:lnTo>
                <a:lnTo>
                  <a:pt x="69" y="132"/>
                </a:lnTo>
                <a:lnTo>
                  <a:pt x="69" y="134"/>
                </a:lnTo>
                <a:lnTo>
                  <a:pt x="69" y="134"/>
                </a:lnTo>
                <a:lnTo>
                  <a:pt x="71" y="134"/>
                </a:lnTo>
                <a:lnTo>
                  <a:pt x="73" y="134"/>
                </a:lnTo>
                <a:lnTo>
                  <a:pt x="73" y="137"/>
                </a:lnTo>
                <a:lnTo>
                  <a:pt x="73" y="137"/>
                </a:lnTo>
                <a:lnTo>
                  <a:pt x="76" y="137"/>
                </a:lnTo>
                <a:lnTo>
                  <a:pt x="80" y="137"/>
                </a:lnTo>
                <a:lnTo>
                  <a:pt x="85" y="137"/>
                </a:lnTo>
                <a:lnTo>
                  <a:pt x="90" y="139"/>
                </a:lnTo>
                <a:lnTo>
                  <a:pt x="95" y="139"/>
                </a:lnTo>
                <a:lnTo>
                  <a:pt x="99" y="139"/>
                </a:lnTo>
                <a:lnTo>
                  <a:pt x="102" y="139"/>
                </a:lnTo>
                <a:lnTo>
                  <a:pt x="106" y="139"/>
                </a:lnTo>
                <a:lnTo>
                  <a:pt x="109" y="141"/>
                </a:lnTo>
                <a:lnTo>
                  <a:pt x="109" y="141"/>
                </a:lnTo>
                <a:lnTo>
                  <a:pt x="111" y="139"/>
                </a:lnTo>
                <a:lnTo>
                  <a:pt x="116" y="137"/>
                </a:lnTo>
                <a:lnTo>
                  <a:pt x="118" y="132"/>
                </a:lnTo>
                <a:lnTo>
                  <a:pt x="121" y="130"/>
                </a:lnTo>
                <a:lnTo>
                  <a:pt x="123" y="127"/>
                </a:lnTo>
                <a:lnTo>
                  <a:pt x="128" y="123"/>
                </a:lnTo>
                <a:lnTo>
                  <a:pt x="130" y="120"/>
                </a:lnTo>
                <a:lnTo>
                  <a:pt x="130" y="118"/>
                </a:lnTo>
                <a:lnTo>
                  <a:pt x="130" y="118"/>
                </a:lnTo>
                <a:lnTo>
                  <a:pt x="130" y="115"/>
                </a:lnTo>
                <a:lnTo>
                  <a:pt x="132" y="111"/>
                </a:lnTo>
                <a:lnTo>
                  <a:pt x="132" y="108"/>
                </a:lnTo>
                <a:lnTo>
                  <a:pt x="132" y="106"/>
                </a:lnTo>
                <a:lnTo>
                  <a:pt x="132" y="104"/>
                </a:lnTo>
                <a:lnTo>
                  <a:pt x="132" y="104"/>
                </a:lnTo>
                <a:lnTo>
                  <a:pt x="137" y="101"/>
                </a:lnTo>
                <a:lnTo>
                  <a:pt x="137" y="99"/>
                </a:lnTo>
                <a:lnTo>
                  <a:pt x="140" y="97"/>
                </a:lnTo>
                <a:lnTo>
                  <a:pt x="142" y="89"/>
                </a:lnTo>
                <a:lnTo>
                  <a:pt x="142" y="89"/>
                </a:lnTo>
                <a:lnTo>
                  <a:pt x="142" y="87"/>
                </a:lnTo>
                <a:lnTo>
                  <a:pt x="142" y="87"/>
                </a:lnTo>
                <a:lnTo>
                  <a:pt x="140" y="85"/>
                </a:lnTo>
                <a:lnTo>
                  <a:pt x="140" y="82"/>
                </a:lnTo>
                <a:lnTo>
                  <a:pt x="140" y="78"/>
                </a:lnTo>
                <a:lnTo>
                  <a:pt x="140" y="75"/>
                </a:lnTo>
                <a:lnTo>
                  <a:pt x="140" y="73"/>
                </a:lnTo>
                <a:lnTo>
                  <a:pt x="140" y="73"/>
                </a:lnTo>
                <a:lnTo>
                  <a:pt x="140" y="70"/>
                </a:lnTo>
                <a:lnTo>
                  <a:pt x="140" y="70"/>
                </a:lnTo>
                <a:lnTo>
                  <a:pt x="137" y="70"/>
                </a:lnTo>
                <a:lnTo>
                  <a:pt x="137" y="68"/>
                </a:lnTo>
                <a:lnTo>
                  <a:pt x="137" y="66"/>
                </a:lnTo>
                <a:lnTo>
                  <a:pt x="137" y="66"/>
                </a:lnTo>
                <a:lnTo>
                  <a:pt x="140" y="66"/>
                </a:lnTo>
                <a:lnTo>
                  <a:pt x="142" y="63"/>
                </a:lnTo>
                <a:lnTo>
                  <a:pt x="142" y="63"/>
                </a:lnTo>
                <a:lnTo>
                  <a:pt x="142" y="61"/>
                </a:lnTo>
                <a:lnTo>
                  <a:pt x="142" y="59"/>
                </a:lnTo>
                <a:lnTo>
                  <a:pt x="144" y="56"/>
                </a:lnTo>
                <a:lnTo>
                  <a:pt x="144" y="56"/>
                </a:lnTo>
                <a:lnTo>
                  <a:pt x="144" y="54"/>
                </a:lnTo>
                <a:lnTo>
                  <a:pt x="142" y="5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8814861" y="4374380"/>
            <a:ext cx="230159" cy="217605"/>
          </a:xfrm>
          <a:custGeom>
            <a:avLst/>
            <a:gdLst>
              <a:gd name="T0" fmla="*/ 217 w 220"/>
              <a:gd name="T1" fmla="*/ 50 h 208"/>
              <a:gd name="T2" fmla="*/ 213 w 220"/>
              <a:gd name="T3" fmla="*/ 40 h 208"/>
              <a:gd name="T4" fmla="*/ 210 w 220"/>
              <a:gd name="T5" fmla="*/ 31 h 208"/>
              <a:gd name="T6" fmla="*/ 206 w 220"/>
              <a:gd name="T7" fmla="*/ 31 h 208"/>
              <a:gd name="T8" fmla="*/ 203 w 220"/>
              <a:gd name="T9" fmla="*/ 24 h 208"/>
              <a:gd name="T10" fmla="*/ 191 w 220"/>
              <a:gd name="T11" fmla="*/ 19 h 208"/>
              <a:gd name="T12" fmla="*/ 184 w 220"/>
              <a:gd name="T13" fmla="*/ 17 h 208"/>
              <a:gd name="T14" fmla="*/ 180 w 220"/>
              <a:gd name="T15" fmla="*/ 12 h 208"/>
              <a:gd name="T16" fmla="*/ 168 w 220"/>
              <a:gd name="T17" fmla="*/ 7 h 208"/>
              <a:gd name="T18" fmla="*/ 154 w 220"/>
              <a:gd name="T19" fmla="*/ 2 h 208"/>
              <a:gd name="T20" fmla="*/ 132 w 220"/>
              <a:gd name="T21" fmla="*/ 9 h 208"/>
              <a:gd name="T22" fmla="*/ 125 w 220"/>
              <a:gd name="T23" fmla="*/ 19 h 208"/>
              <a:gd name="T24" fmla="*/ 125 w 220"/>
              <a:gd name="T25" fmla="*/ 36 h 208"/>
              <a:gd name="T26" fmla="*/ 125 w 220"/>
              <a:gd name="T27" fmla="*/ 52 h 208"/>
              <a:gd name="T28" fmla="*/ 121 w 220"/>
              <a:gd name="T29" fmla="*/ 71 h 208"/>
              <a:gd name="T30" fmla="*/ 128 w 220"/>
              <a:gd name="T31" fmla="*/ 83 h 208"/>
              <a:gd name="T32" fmla="*/ 139 w 220"/>
              <a:gd name="T33" fmla="*/ 90 h 208"/>
              <a:gd name="T34" fmla="*/ 142 w 220"/>
              <a:gd name="T35" fmla="*/ 85 h 208"/>
              <a:gd name="T36" fmla="*/ 147 w 220"/>
              <a:gd name="T37" fmla="*/ 95 h 208"/>
              <a:gd name="T38" fmla="*/ 147 w 220"/>
              <a:gd name="T39" fmla="*/ 111 h 208"/>
              <a:gd name="T40" fmla="*/ 142 w 220"/>
              <a:gd name="T41" fmla="*/ 106 h 208"/>
              <a:gd name="T42" fmla="*/ 132 w 220"/>
              <a:gd name="T43" fmla="*/ 109 h 208"/>
              <a:gd name="T44" fmla="*/ 125 w 220"/>
              <a:gd name="T45" fmla="*/ 99 h 208"/>
              <a:gd name="T46" fmla="*/ 121 w 220"/>
              <a:gd name="T47" fmla="*/ 92 h 208"/>
              <a:gd name="T48" fmla="*/ 106 w 220"/>
              <a:gd name="T49" fmla="*/ 88 h 208"/>
              <a:gd name="T50" fmla="*/ 99 w 220"/>
              <a:gd name="T51" fmla="*/ 73 h 208"/>
              <a:gd name="T52" fmla="*/ 95 w 220"/>
              <a:gd name="T53" fmla="*/ 78 h 208"/>
              <a:gd name="T54" fmla="*/ 85 w 220"/>
              <a:gd name="T55" fmla="*/ 80 h 208"/>
              <a:gd name="T56" fmla="*/ 69 w 220"/>
              <a:gd name="T57" fmla="*/ 76 h 208"/>
              <a:gd name="T58" fmla="*/ 64 w 220"/>
              <a:gd name="T59" fmla="*/ 69 h 208"/>
              <a:gd name="T60" fmla="*/ 59 w 220"/>
              <a:gd name="T61" fmla="*/ 66 h 208"/>
              <a:gd name="T62" fmla="*/ 47 w 220"/>
              <a:gd name="T63" fmla="*/ 69 h 208"/>
              <a:gd name="T64" fmla="*/ 45 w 220"/>
              <a:gd name="T65" fmla="*/ 62 h 208"/>
              <a:gd name="T66" fmla="*/ 38 w 220"/>
              <a:gd name="T67" fmla="*/ 57 h 208"/>
              <a:gd name="T68" fmla="*/ 40 w 220"/>
              <a:gd name="T69" fmla="*/ 69 h 208"/>
              <a:gd name="T70" fmla="*/ 38 w 220"/>
              <a:gd name="T71" fmla="*/ 80 h 208"/>
              <a:gd name="T72" fmla="*/ 38 w 220"/>
              <a:gd name="T73" fmla="*/ 97 h 208"/>
              <a:gd name="T74" fmla="*/ 2 w 220"/>
              <a:gd name="T75" fmla="*/ 102 h 208"/>
              <a:gd name="T76" fmla="*/ 0 w 220"/>
              <a:gd name="T77" fmla="*/ 140 h 208"/>
              <a:gd name="T78" fmla="*/ 5 w 220"/>
              <a:gd name="T79" fmla="*/ 177 h 208"/>
              <a:gd name="T80" fmla="*/ 19 w 220"/>
              <a:gd name="T81" fmla="*/ 192 h 208"/>
              <a:gd name="T82" fmla="*/ 42 w 220"/>
              <a:gd name="T83" fmla="*/ 196 h 208"/>
              <a:gd name="T84" fmla="*/ 61 w 220"/>
              <a:gd name="T85" fmla="*/ 203 h 208"/>
              <a:gd name="T86" fmla="*/ 73 w 220"/>
              <a:gd name="T87" fmla="*/ 206 h 208"/>
              <a:gd name="T88" fmla="*/ 97 w 220"/>
              <a:gd name="T89" fmla="*/ 201 h 208"/>
              <a:gd name="T90" fmla="*/ 118 w 220"/>
              <a:gd name="T91" fmla="*/ 180 h 208"/>
              <a:gd name="T92" fmla="*/ 128 w 220"/>
              <a:gd name="T93" fmla="*/ 166 h 208"/>
              <a:gd name="T94" fmla="*/ 144 w 220"/>
              <a:gd name="T95" fmla="*/ 159 h 208"/>
              <a:gd name="T96" fmla="*/ 154 w 220"/>
              <a:gd name="T97" fmla="*/ 151 h 208"/>
              <a:gd name="T98" fmla="*/ 158 w 220"/>
              <a:gd name="T99" fmla="*/ 142 h 208"/>
              <a:gd name="T100" fmla="*/ 180 w 220"/>
              <a:gd name="T101" fmla="*/ 135 h 208"/>
              <a:gd name="T102" fmla="*/ 196 w 220"/>
              <a:gd name="T103" fmla="*/ 128 h 208"/>
              <a:gd name="T104" fmla="*/ 206 w 220"/>
              <a:gd name="T105" fmla="*/ 123 h 208"/>
              <a:gd name="T106" fmla="*/ 203 w 220"/>
              <a:gd name="T107" fmla="*/ 118 h 208"/>
              <a:gd name="T108" fmla="*/ 201 w 220"/>
              <a:gd name="T109" fmla="*/ 116 h 208"/>
              <a:gd name="T110" fmla="*/ 203 w 220"/>
              <a:gd name="T111" fmla="*/ 109 h 208"/>
              <a:gd name="T112" fmla="*/ 206 w 220"/>
              <a:gd name="T113" fmla="*/ 99 h 208"/>
              <a:gd name="T114" fmla="*/ 213 w 220"/>
              <a:gd name="T115" fmla="*/ 92 h 208"/>
              <a:gd name="T116" fmla="*/ 213 w 220"/>
              <a:gd name="T117" fmla="*/ 88 h 208"/>
              <a:gd name="T118" fmla="*/ 210 w 220"/>
              <a:gd name="T119" fmla="*/ 71 h 208"/>
              <a:gd name="T120" fmla="*/ 213 w 220"/>
              <a:gd name="T121" fmla="*/ 62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" h="208">
                <a:moveTo>
                  <a:pt x="213" y="57"/>
                </a:moveTo>
                <a:lnTo>
                  <a:pt x="215" y="54"/>
                </a:lnTo>
                <a:lnTo>
                  <a:pt x="215" y="54"/>
                </a:lnTo>
                <a:lnTo>
                  <a:pt x="220" y="52"/>
                </a:lnTo>
                <a:lnTo>
                  <a:pt x="220" y="50"/>
                </a:lnTo>
                <a:lnTo>
                  <a:pt x="217" y="50"/>
                </a:lnTo>
                <a:lnTo>
                  <a:pt x="217" y="47"/>
                </a:lnTo>
                <a:lnTo>
                  <a:pt x="217" y="45"/>
                </a:lnTo>
                <a:lnTo>
                  <a:pt x="217" y="43"/>
                </a:lnTo>
                <a:lnTo>
                  <a:pt x="215" y="43"/>
                </a:lnTo>
                <a:lnTo>
                  <a:pt x="215" y="40"/>
                </a:lnTo>
                <a:lnTo>
                  <a:pt x="213" y="40"/>
                </a:lnTo>
                <a:lnTo>
                  <a:pt x="213" y="38"/>
                </a:lnTo>
                <a:lnTo>
                  <a:pt x="213" y="36"/>
                </a:lnTo>
                <a:lnTo>
                  <a:pt x="213" y="36"/>
                </a:lnTo>
                <a:lnTo>
                  <a:pt x="210" y="33"/>
                </a:lnTo>
                <a:lnTo>
                  <a:pt x="210" y="31"/>
                </a:lnTo>
                <a:lnTo>
                  <a:pt x="210" y="31"/>
                </a:lnTo>
                <a:lnTo>
                  <a:pt x="210" y="31"/>
                </a:lnTo>
                <a:lnTo>
                  <a:pt x="208" y="31"/>
                </a:lnTo>
                <a:lnTo>
                  <a:pt x="208" y="31"/>
                </a:lnTo>
                <a:lnTo>
                  <a:pt x="208" y="31"/>
                </a:lnTo>
                <a:lnTo>
                  <a:pt x="206" y="31"/>
                </a:lnTo>
                <a:lnTo>
                  <a:pt x="206" y="31"/>
                </a:lnTo>
                <a:lnTo>
                  <a:pt x="206" y="28"/>
                </a:lnTo>
                <a:lnTo>
                  <a:pt x="206" y="28"/>
                </a:lnTo>
                <a:lnTo>
                  <a:pt x="206" y="26"/>
                </a:lnTo>
                <a:lnTo>
                  <a:pt x="206" y="26"/>
                </a:lnTo>
                <a:lnTo>
                  <a:pt x="203" y="26"/>
                </a:lnTo>
                <a:lnTo>
                  <a:pt x="203" y="24"/>
                </a:lnTo>
                <a:lnTo>
                  <a:pt x="201" y="24"/>
                </a:lnTo>
                <a:lnTo>
                  <a:pt x="199" y="21"/>
                </a:lnTo>
                <a:lnTo>
                  <a:pt x="196" y="21"/>
                </a:lnTo>
                <a:lnTo>
                  <a:pt x="194" y="21"/>
                </a:lnTo>
                <a:lnTo>
                  <a:pt x="191" y="21"/>
                </a:lnTo>
                <a:lnTo>
                  <a:pt x="191" y="19"/>
                </a:lnTo>
                <a:lnTo>
                  <a:pt x="189" y="19"/>
                </a:lnTo>
                <a:lnTo>
                  <a:pt x="187" y="19"/>
                </a:lnTo>
                <a:lnTo>
                  <a:pt x="187" y="19"/>
                </a:lnTo>
                <a:lnTo>
                  <a:pt x="187" y="17"/>
                </a:lnTo>
                <a:lnTo>
                  <a:pt x="187" y="17"/>
                </a:lnTo>
                <a:lnTo>
                  <a:pt x="184" y="17"/>
                </a:lnTo>
                <a:lnTo>
                  <a:pt x="184" y="17"/>
                </a:lnTo>
                <a:lnTo>
                  <a:pt x="182" y="17"/>
                </a:lnTo>
                <a:lnTo>
                  <a:pt x="182" y="17"/>
                </a:lnTo>
                <a:lnTo>
                  <a:pt x="182" y="14"/>
                </a:lnTo>
                <a:lnTo>
                  <a:pt x="180" y="14"/>
                </a:lnTo>
                <a:lnTo>
                  <a:pt x="180" y="12"/>
                </a:lnTo>
                <a:lnTo>
                  <a:pt x="177" y="9"/>
                </a:lnTo>
                <a:lnTo>
                  <a:pt x="177" y="9"/>
                </a:lnTo>
                <a:lnTo>
                  <a:pt x="173" y="9"/>
                </a:lnTo>
                <a:lnTo>
                  <a:pt x="170" y="9"/>
                </a:lnTo>
                <a:lnTo>
                  <a:pt x="170" y="7"/>
                </a:lnTo>
                <a:lnTo>
                  <a:pt x="168" y="7"/>
                </a:lnTo>
                <a:lnTo>
                  <a:pt x="168" y="5"/>
                </a:lnTo>
                <a:lnTo>
                  <a:pt x="165" y="2"/>
                </a:lnTo>
                <a:lnTo>
                  <a:pt x="165" y="0"/>
                </a:lnTo>
                <a:lnTo>
                  <a:pt x="163" y="0"/>
                </a:lnTo>
                <a:lnTo>
                  <a:pt x="158" y="2"/>
                </a:lnTo>
                <a:lnTo>
                  <a:pt x="154" y="2"/>
                </a:lnTo>
                <a:lnTo>
                  <a:pt x="147" y="5"/>
                </a:lnTo>
                <a:lnTo>
                  <a:pt x="142" y="5"/>
                </a:lnTo>
                <a:lnTo>
                  <a:pt x="137" y="5"/>
                </a:lnTo>
                <a:lnTo>
                  <a:pt x="132" y="7"/>
                </a:lnTo>
                <a:lnTo>
                  <a:pt x="130" y="7"/>
                </a:lnTo>
                <a:lnTo>
                  <a:pt x="132" y="9"/>
                </a:lnTo>
                <a:lnTo>
                  <a:pt x="132" y="12"/>
                </a:lnTo>
                <a:lnTo>
                  <a:pt x="130" y="12"/>
                </a:lnTo>
                <a:lnTo>
                  <a:pt x="130" y="14"/>
                </a:lnTo>
                <a:lnTo>
                  <a:pt x="128" y="17"/>
                </a:lnTo>
                <a:lnTo>
                  <a:pt x="128" y="19"/>
                </a:lnTo>
                <a:lnTo>
                  <a:pt x="125" y="19"/>
                </a:lnTo>
                <a:lnTo>
                  <a:pt x="123" y="21"/>
                </a:lnTo>
                <a:lnTo>
                  <a:pt x="121" y="21"/>
                </a:lnTo>
                <a:lnTo>
                  <a:pt x="121" y="24"/>
                </a:lnTo>
                <a:lnTo>
                  <a:pt x="125" y="28"/>
                </a:lnTo>
                <a:lnTo>
                  <a:pt x="125" y="31"/>
                </a:lnTo>
                <a:lnTo>
                  <a:pt x="125" y="36"/>
                </a:lnTo>
                <a:lnTo>
                  <a:pt x="125" y="38"/>
                </a:lnTo>
                <a:lnTo>
                  <a:pt x="125" y="40"/>
                </a:lnTo>
                <a:lnTo>
                  <a:pt x="125" y="45"/>
                </a:lnTo>
                <a:lnTo>
                  <a:pt x="125" y="47"/>
                </a:lnTo>
                <a:lnTo>
                  <a:pt x="125" y="50"/>
                </a:lnTo>
                <a:lnTo>
                  <a:pt x="125" y="52"/>
                </a:lnTo>
                <a:lnTo>
                  <a:pt x="123" y="54"/>
                </a:lnTo>
                <a:lnTo>
                  <a:pt x="123" y="59"/>
                </a:lnTo>
                <a:lnTo>
                  <a:pt x="123" y="62"/>
                </a:lnTo>
                <a:lnTo>
                  <a:pt x="121" y="66"/>
                </a:lnTo>
                <a:lnTo>
                  <a:pt x="121" y="71"/>
                </a:lnTo>
                <a:lnTo>
                  <a:pt x="121" y="71"/>
                </a:lnTo>
                <a:lnTo>
                  <a:pt x="121" y="73"/>
                </a:lnTo>
                <a:lnTo>
                  <a:pt x="121" y="73"/>
                </a:lnTo>
                <a:lnTo>
                  <a:pt x="123" y="76"/>
                </a:lnTo>
                <a:lnTo>
                  <a:pt x="123" y="78"/>
                </a:lnTo>
                <a:lnTo>
                  <a:pt x="123" y="78"/>
                </a:lnTo>
                <a:lnTo>
                  <a:pt x="128" y="83"/>
                </a:lnTo>
                <a:lnTo>
                  <a:pt x="130" y="83"/>
                </a:lnTo>
                <a:lnTo>
                  <a:pt x="132" y="85"/>
                </a:lnTo>
                <a:lnTo>
                  <a:pt x="132" y="88"/>
                </a:lnTo>
                <a:lnTo>
                  <a:pt x="135" y="88"/>
                </a:lnTo>
                <a:lnTo>
                  <a:pt x="137" y="90"/>
                </a:lnTo>
                <a:lnTo>
                  <a:pt x="139" y="90"/>
                </a:lnTo>
                <a:lnTo>
                  <a:pt x="142" y="90"/>
                </a:lnTo>
                <a:lnTo>
                  <a:pt x="142" y="90"/>
                </a:lnTo>
                <a:lnTo>
                  <a:pt x="142" y="88"/>
                </a:lnTo>
                <a:lnTo>
                  <a:pt x="142" y="88"/>
                </a:lnTo>
                <a:lnTo>
                  <a:pt x="142" y="85"/>
                </a:lnTo>
                <a:lnTo>
                  <a:pt x="142" y="85"/>
                </a:lnTo>
                <a:lnTo>
                  <a:pt x="144" y="85"/>
                </a:lnTo>
                <a:lnTo>
                  <a:pt x="147" y="85"/>
                </a:lnTo>
                <a:lnTo>
                  <a:pt x="147" y="85"/>
                </a:lnTo>
                <a:lnTo>
                  <a:pt x="147" y="88"/>
                </a:lnTo>
                <a:lnTo>
                  <a:pt x="147" y="90"/>
                </a:lnTo>
                <a:lnTo>
                  <a:pt x="147" y="95"/>
                </a:lnTo>
                <a:lnTo>
                  <a:pt x="147" y="99"/>
                </a:lnTo>
                <a:lnTo>
                  <a:pt x="147" y="102"/>
                </a:lnTo>
                <a:lnTo>
                  <a:pt x="147" y="106"/>
                </a:lnTo>
                <a:lnTo>
                  <a:pt x="147" y="109"/>
                </a:lnTo>
                <a:lnTo>
                  <a:pt x="147" y="111"/>
                </a:lnTo>
                <a:lnTo>
                  <a:pt x="147" y="111"/>
                </a:lnTo>
                <a:lnTo>
                  <a:pt x="144" y="111"/>
                </a:lnTo>
                <a:lnTo>
                  <a:pt x="144" y="111"/>
                </a:lnTo>
                <a:lnTo>
                  <a:pt x="144" y="109"/>
                </a:lnTo>
                <a:lnTo>
                  <a:pt x="144" y="109"/>
                </a:lnTo>
                <a:lnTo>
                  <a:pt x="142" y="106"/>
                </a:lnTo>
                <a:lnTo>
                  <a:pt x="142" y="106"/>
                </a:lnTo>
                <a:lnTo>
                  <a:pt x="139" y="106"/>
                </a:lnTo>
                <a:lnTo>
                  <a:pt x="139" y="109"/>
                </a:lnTo>
                <a:lnTo>
                  <a:pt x="137" y="109"/>
                </a:lnTo>
                <a:lnTo>
                  <a:pt x="135" y="111"/>
                </a:lnTo>
                <a:lnTo>
                  <a:pt x="132" y="111"/>
                </a:lnTo>
                <a:lnTo>
                  <a:pt x="132" y="109"/>
                </a:lnTo>
                <a:lnTo>
                  <a:pt x="130" y="109"/>
                </a:lnTo>
                <a:lnTo>
                  <a:pt x="130" y="106"/>
                </a:lnTo>
                <a:lnTo>
                  <a:pt x="130" y="104"/>
                </a:lnTo>
                <a:lnTo>
                  <a:pt x="128" y="102"/>
                </a:lnTo>
                <a:lnTo>
                  <a:pt x="128" y="99"/>
                </a:lnTo>
                <a:lnTo>
                  <a:pt x="125" y="99"/>
                </a:lnTo>
                <a:lnTo>
                  <a:pt x="125" y="99"/>
                </a:lnTo>
                <a:lnTo>
                  <a:pt x="123" y="99"/>
                </a:lnTo>
                <a:lnTo>
                  <a:pt x="123" y="97"/>
                </a:lnTo>
                <a:lnTo>
                  <a:pt x="123" y="95"/>
                </a:lnTo>
                <a:lnTo>
                  <a:pt x="121" y="92"/>
                </a:lnTo>
                <a:lnTo>
                  <a:pt x="121" y="92"/>
                </a:lnTo>
                <a:lnTo>
                  <a:pt x="121" y="90"/>
                </a:lnTo>
                <a:lnTo>
                  <a:pt x="118" y="90"/>
                </a:lnTo>
                <a:lnTo>
                  <a:pt x="113" y="88"/>
                </a:lnTo>
                <a:lnTo>
                  <a:pt x="111" y="88"/>
                </a:lnTo>
                <a:lnTo>
                  <a:pt x="109" y="88"/>
                </a:lnTo>
                <a:lnTo>
                  <a:pt x="106" y="88"/>
                </a:lnTo>
                <a:lnTo>
                  <a:pt x="106" y="85"/>
                </a:lnTo>
                <a:lnTo>
                  <a:pt x="104" y="85"/>
                </a:lnTo>
                <a:lnTo>
                  <a:pt x="104" y="83"/>
                </a:lnTo>
                <a:lnTo>
                  <a:pt x="102" y="80"/>
                </a:lnTo>
                <a:lnTo>
                  <a:pt x="99" y="76"/>
                </a:lnTo>
                <a:lnTo>
                  <a:pt x="99" y="73"/>
                </a:lnTo>
                <a:lnTo>
                  <a:pt x="97" y="71"/>
                </a:lnTo>
                <a:lnTo>
                  <a:pt x="97" y="73"/>
                </a:lnTo>
                <a:lnTo>
                  <a:pt x="97" y="73"/>
                </a:lnTo>
                <a:lnTo>
                  <a:pt x="95" y="73"/>
                </a:lnTo>
                <a:lnTo>
                  <a:pt x="95" y="78"/>
                </a:lnTo>
                <a:lnTo>
                  <a:pt x="95" y="78"/>
                </a:lnTo>
                <a:lnTo>
                  <a:pt x="95" y="78"/>
                </a:lnTo>
                <a:lnTo>
                  <a:pt x="92" y="80"/>
                </a:lnTo>
                <a:lnTo>
                  <a:pt x="92" y="80"/>
                </a:lnTo>
                <a:lnTo>
                  <a:pt x="90" y="80"/>
                </a:lnTo>
                <a:lnTo>
                  <a:pt x="87" y="80"/>
                </a:lnTo>
                <a:lnTo>
                  <a:pt x="85" y="80"/>
                </a:lnTo>
                <a:lnTo>
                  <a:pt x="83" y="80"/>
                </a:lnTo>
                <a:lnTo>
                  <a:pt x="78" y="78"/>
                </a:lnTo>
                <a:lnTo>
                  <a:pt x="78" y="78"/>
                </a:lnTo>
                <a:lnTo>
                  <a:pt x="76" y="78"/>
                </a:lnTo>
                <a:lnTo>
                  <a:pt x="73" y="78"/>
                </a:lnTo>
                <a:lnTo>
                  <a:pt x="69" y="76"/>
                </a:lnTo>
                <a:lnTo>
                  <a:pt x="66" y="76"/>
                </a:lnTo>
                <a:lnTo>
                  <a:pt x="66" y="73"/>
                </a:lnTo>
                <a:lnTo>
                  <a:pt x="66" y="73"/>
                </a:lnTo>
                <a:lnTo>
                  <a:pt x="64" y="73"/>
                </a:lnTo>
                <a:lnTo>
                  <a:pt x="64" y="71"/>
                </a:lnTo>
                <a:lnTo>
                  <a:pt x="64" y="69"/>
                </a:lnTo>
                <a:lnTo>
                  <a:pt x="64" y="66"/>
                </a:lnTo>
                <a:lnTo>
                  <a:pt x="64" y="64"/>
                </a:lnTo>
                <a:lnTo>
                  <a:pt x="64" y="64"/>
                </a:lnTo>
                <a:lnTo>
                  <a:pt x="61" y="64"/>
                </a:lnTo>
                <a:lnTo>
                  <a:pt x="61" y="64"/>
                </a:lnTo>
                <a:lnTo>
                  <a:pt x="59" y="66"/>
                </a:lnTo>
                <a:lnTo>
                  <a:pt x="57" y="66"/>
                </a:lnTo>
                <a:lnTo>
                  <a:pt x="54" y="66"/>
                </a:lnTo>
                <a:lnTo>
                  <a:pt x="52" y="66"/>
                </a:lnTo>
                <a:lnTo>
                  <a:pt x="52" y="66"/>
                </a:lnTo>
                <a:lnTo>
                  <a:pt x="50" y="69"/>
                </a:lnTo>
                <a:lnTo>
                  <a:pt x="47" y="69"/>
                </a:lnTo>
                <a:lnTo>
                  <a:pt x="47" y="69"/>
                </a:lnTo>
                <a:lnTo>
                  <a:pt x="45" y="69"/>
                </a:lnTo>
                <a:lnTo>
                  <a:pt x="47" y="66"/>
                </a:lnTo>
                <a:lnTo>
                  <a:pt x="47" y="66"/>
                </a:lnTo>
                <a:lnTo>
                  <a:pt x="47" y="62"/>
                </a:lnTo>
                <a:lnTo>
                  <a:pt x="45" y="62"/>
                </a:lnTo>
                <a:lnTo>
                  <a:pt x="42" y="62"/>
                </a:lnTo>
                <a:lnTo>
                  <a:pt x="42" y="59"/>
                </a:lnTo>
                <a:lnTo>
                  <a:pt x="42" y="59"/>
                </a:lnTo>
                <a:lnTo>
                  <a:pt x="40" y="57"/>
                </a:lnTo>
                <a:lnTo>
                  <a:pt x="40" y="57"/>
                </a:lnTo>
                <a:lnTo>
                  <a:pt x="38" y="57"/>
                </a:lnTo>
                <a:lnTo>
                  <a:pt x="40" y="59"/>
                </a:lnTo>
                <a:lnTo>
                  <a:pt x="40" y="64"/>
                </a:lnTo>
                <a:lnTo>
                  <a:pt x="40" y="66"/>
                </a:lnTo>
                <a:lnTo>
                  <a:pt x="40" y="69"/>
                </a:lnTo>
                <a:lnTo>
                  <a:pt x="40" y="69"/>
                </a:lnTo>
                <a:lnTo>
                  <a:pt x="40" y="69"/>
                </a:lnTo>
                <a:lnTo>
                  <a:pt x="40" y="71"/>
                </a:lnTo>
                <a:lnTo>
                  <a:pt x="40" y="71"/>
                </a:lnTo>
                <a:lnTo>
                  <a:pt x="38" y="73"/>
                </a:lnTo>
                <a:lnTo>
                  <a:pt x="40" y="76"/>
                </a:lnTo>
                <a:lnTo>
                  <a:pt x="38" y="78"/>
                </a:lnTo>
                <a:lnTo>
                  <a:pt x="38" y="80"/>
                </a:lnTo>
                <a:lnTo>
                  <a:pt x="38" y="83"/>
                </a:lnTo>
                <a:lnTo>
                  <a:pt x="40" y="88"/>
                </a:lnTo>
                <a:lnTo>
                  <a:pt x="38" y="90"/>
                </a:lnTo>
                <a:lnTo>
                  <a:pt x="38" y="92"/>
                </a:lnTo>
                <a:lnTo>
                  <a:pt x="38" y="95"/>
                </a:lnTo>
                <a:lnTo>
                  <a:pt x="38" y="97"/>
                </a:lnTo>
                <a:lnTo>
                  <a:pt x="38" y="97"/>
                </a:lnTo>
                <a:lnTo>
                  <a:pt x="38" y="102"/>
                </a:lnTo>
                <a:lnTo>
                  <a:pt x="38" y="102"/>
                </a:lnTo>
                <a:lnTo>
                  <a:pt x="38" y="102"/>
                </a:lnTo>
                <a:lnTo>
                  <a:pt x="35" y="102"/>
                </a:lnTo>
                <a:lnTo>
                  <a:pt x="2" y="102"/>
                </a:lnTo>
                <a:lnTo>
                  <a:pt x="2" y="104"/>
                </a:lnTo>
                <a:lnTo>
                  <a:pt x="2" y="111"/>
                </a:lnTo>
                <a:lnTo>
                  <a:pt x="2" y="118"/>
                </a:lnTo>
                <a:lnTo>
                  <a:pt x="2" y="125"/>
                </a:lnTo>
                <a:lnTo>
                  <a:pt x="2" y="133"/>
                </a:lnTo>
                <a:lnTo>
                  <a:pt x="0" y="140"/>
                </a:lnTo>
                <a:lnTo>
                  <a:pt x="0" y="147"/>
                </a:lnTo>
                <a:lnTo>
                  <a:pt x="0" y="154"/>
                </a:lnTo>
                <a:lnTo>
                  <a:pt x="0" y="159"/>
                </a:lnTo>
                <a:lnTo>
                  <a:pt x="0" y="163"/>
                </a:lnTo>
                <a:lnTo>
                  <a:pt x="2" y="170"/>
                </a:lnTo>
                <a:lnTo>
                  <a:pt x="5" y="177"/>
                </a:lnTo>
                <a:lnTo>
                  <a:pt x="5" y="177"/>
                </a:lnTo>
                <a:lnTo>
                  <a:pt x="7" y="180"/>
                </a:lnTo>
                <a:lnTo>
                  <a:pt x="9" y="182"/>
                </a:lnTo>
                <a:lnTo>
                  <a:pt x="12" y="185"/>
                </a:lnTo>
                <a:lnTo>
                  <a:pt x="14" y="187"/>
                </a:lnTo>
                <a:lnTo>
                  <a:pt x="19" y="192"/>
                </a:lnTo>
                <a:lnTo>
                  <a:pt x="24" y="196"/>
                </a:lnTo>
                <a:lnTo>
                  <a:pt x="26" y="201"/>
                </a:lnTo>
                <a:lnTo>
                  <a:pt x="31" y="199"/>
                </a:lnTo>
                <a:lnTo>
                  <a:pt x="33" y="199"/>
                </a:lnTo>
                <a:lnTo>
                  <a:pt x="38" y="196"/>
                </a:lnTo>
                <a:lnTo>
                  <a:pt x="42" y="196"/>
                </a:lnTo>
                <a:lnTo>
                  <a:pt x="42" y="196"/>
                </a:lnTo>
                <a:lnTo>
                  <a:pt x="52" y="196"/>
                </a:lnTo>
                <a:lnTo>
                  <a:pt x="54" y="199"/>
                </a:lnTo>
                <a:lnTo>
                  <a:pt x="57" y="199"/>
                </a:lnTo>
                <a:lnTo>
                  <a:pt x="57" y="199"/>
                </a:lnTo>
                <a:lnTo>
                  <a:pt x="61" y="203"/>
                </a:lnTo>
                <a:lnTo>
                  <a:pt x="64" y="203"/>
                </a:lnTo>
                <a:lnTo>
                  <a:pt x="66" y="203"/>
                </a:lnTo>
                <a:lnTo>
                  <a:pt x="69" y="203"/>
                </a:lnTo>
                <a:lnTo>
                  <a:pt x="69" y="203"/>
                </a:lnTo>
                <a:lnTo>
                  <a:pt x="71" y="206"/>
                </a:lnTo>
                <a:lnTo>
                  <a:pt x="73" y="206"/>
                </a:lnTo>
                <a:lnTo>
                  <a:pt x="76" y="206"/>
                </a:lnTo>
                <a:lnTo>
                  <a:pt x="80" y="206"/>
                </a:lnTo>
                <a:lnTo>
                  <a:pt x="85" y="208"/>
                </a:lnTo>
                <a:lnTo>
                  <a:pt x="87" y="208"/>
                </a:lnTo>
                <a:lnTo>
                  <a:pt x="92" y="206"/>
                </a:lnTo>
                <a:lnTo>
                  <a:pt x="97" y="201"/>
                </a:lnTo>
                <a:lnTo>
                  <a:pt x="102" y="196"/>
                </a:lnTo>
                <a:lnTo>
                  <a:pt x="104" y="192"/>
                </a:lnTo>
                <a:lnTo>
                  <a:pt x="106" y="187"/>
                </a:lnTo>
                <a:lnTo>
                  <a:pt x="111" y="185"/>
                </a:lnTo>
                <a:lnTo>
                  <a:pt x="113" y="182"/>
                </a:lnTo>
                <a:lnTo>
                  <a:pt x="118" y="180"/>
                </a:lnTo>
                <a:lnTo>
                  <a:pt x="125" y="177"/>
                </a:lnTo>
                <a:lnTo>
                  <a:pt x="125" y="177"/>
                </a:lnTo>
                <a:lnTo>
                  <a:pt x="128" y="175"/>
                </a:lnTo>
                <a:lnTo>
                  <a:pt x="128" y="173"/>
                </a:lnTo>
                <a:lnTo>
                  <a:pt x="128" y="168"/>
                </a:lnTo>
                <a:lnTo>
                  <a:pt x="128" y="166"/>
                </a:lnTo>
                <a:lnTo>
                  <a:pt x="128" y="166"/>
                </a:lnTo>
                <a:lnTo>
                  <a:pt x="130" y="163"/>
                </a:lnTo>
                <a:lnTo>
                  <a:pt x="132" y="163"/>
                </a:lnTo>
                <a:lnTo>
                  <a:pt x="135" y="161"/>
                </a:lnTo>
                <a:lnTo>
                  <a:pt x="139" y="159"/>
                </a:lnTo>
                <a:lnTo>
                  <a:pt x="144" y="159"/>
                </a:lnTo>
                <a:lnTo>
                  <a:pt x="149" y="159"/>
                </a:lnTo>
                <a:lnTo>
                  <a:pt x="154" y="159"/>
                </a:lnTo>
                <a:lnTo>
                  <a:pt x="156" y="159"/>
                </a:lnTo>
                <a:lnTo>
                  <a:pt x="156" y="154"/>
                </a:lnTo>
                <a:lnTo>
                  <a:pt x="156" y="151"/>
                </a:lnTo>
                <a:lnTo>
                  <a:pt x="154" y="151"/>
                </a:lnTo>
                <a:lnTo>
                  <a:pt x="154" y="149"/>
                </a:lnTo>
                <a:lnTo>
                  <a:pt x="154" y="147"/>
                </a:lnTo>
                <a:lnTo>
                  <a:pt x="154" y="144"/>
                </a:lnTo>
                <a:lnTo>
                  <a:pt x="154" y="144"/>
                </a:lnTo>
                <a:lnTo>
                  <a:pt x="158" y="142"/>
                </a:lnTo>
                <a:lnTo>
                  <a:pt x="158" y="142"/>
                </a:lnTo>
                <a:lnTo>
                  <a:pt x="161" y="140"/>
                </a:lnTo>
                <a:lnTo>
                  <a:pt x="165" y="140"/>
                </a:lnTo>
                <a:lnTo>
                  <a:pt x="170" y="137"/>
                </a:lnTo>
                <a:lnTo>
                  <a:pt x="175" y="137"/>
                </a:lnTo>
                <a:lnTo>
                  <a:pt x="177" y="135"/>
                </a:lnTo>
                <a:lnTo>
                  <a:pt x="180" y="135"/>
                </a:lnTo>
                <a:lnTo>
                  <a:pt x="182" y="133"/>
                </a:lnTo>
                <a:lnTo>
                  <a:pt x="187" y="133"/>
                </a:lnTo>
                <a:lnTo>
                  <a:pt x="187" y="130"/>
                </a:lnTo>
                <a:lnTo>
                  <a:pt x="189" y="130"/>
                </a:lnTo>
                <a:lnTo>
                  <a:pt x="191" y="130"/>
                </a:lnTo>
                <a:lnTo>
                  <a:pt x="196" y="128"/>
                </a:lnTo>
                <a:lnTo>
                  <a:pt x="203" y="125"/>
                </a:lnTo>
                <a:lnTo>
                  <a:pt x="206" y="125"/>
                </a:lnTo>
                <a:lnTo>
                  <a:pt x="208" y="123"/>
                </a:lnTo>
                <a:lnTo>
                  <a:pt x="208" y="121"/>
                </a:lnTo>
                <a:lnTo>
                  <a:pt x="208" y="123"/>
                </a:lnTo>
                <a:lnTo>
                  <a:pt x="206" y="123"/>
                </a:lnTo>
                <a:lnTo>
                  <a:pt x="206" y="123"/>
                </a:lnTo>
                <a:lnTo>
                  <a:pt x="206" y="123"/>
                </a:lnTo>
                <a:lnTo>
                  <a:pt x="206" y="123"/>
                </a:lnTo>
                <a:lnTo>
                  <a:pt x="206" y="123"/>
                </a:lnTo>
                <a:lnTo>
                  <a:pt x="203" y="121"/>
                </a:lnTo>
                <a:lnTo>
                  <a:pt x="203" y="118"/>
                </a:lnTo>
                <a:lnTo>
                  <a:pt x="201" y="118"/>
                </a:lnTo>
                <a:lnTo>
                  <a:pt x="201" y="118"/>
                </a:lnTo>
                <a:lnTo>
                  <a:pt x="201" y="118"/>
                </a:lnTo>
                <a:lnTo>
                  <a:pt x="201" y="116"/>
                </a:lnTo>
                <a:lnTo>
                  <a:pt x="201" y="116"/>
                </a:lnTo>
                <a:lnTo>
                  <a:pt x="201" y="116"/>
                </a:lnTo>
                <a:lnTo>
                  <a:pt x="199" y="116"/>
                </a:lnTo>
                <a:lnTo>
                  <a:pt x="199" y="114"/>
                </a:lnTo>
                <a:lnTo>
                  <a:pt x="201" y="114"/>
                </a:lnTo>
                <a:lnTo>
                  <a:pt x="201" y="114"/>
                </a:lnTo>
                <a:lnTo>
                  <a:pt x="203" y="111"/>
                </a:lnTo>
                <a:lnTo>
                  <a:pt x="203" y="109"/>
                </a:lnTo>
                <a:lnTo>
                  <a:pt x="203" y="106"/>
                </a:lnTo>
                <a:lnTo>
                  <a:pt x="206" y="106"/>
                </a:lnTo>
                <a:lnTo>
                  <a:pt x="206" y="106"/>
                </a:lnTo>
                <a:lnTo>
                  <a:pt x="206" y="104"/>
                </a:lnTo>
                <a:lnTo>
                  <a:pt x="206" y="102"/>
                </a:lnTo>
                <a:lnTo>
                  <a:pt x="206" y="99"/>
                </a:lnTo>
                <a:lnTo>
                  <a:pt x="206" y="99"/>
                </a:lnTo>
                <a:lnTo>
                  <a:pt x="206" y="97"/>
                </a:lnTo>
                <a:lnTo>
                  <a:pt x="206" y="95"/>
                </a:lnTo>
                <a:lnTo>
                  <a:pt x="206" y="95"/>
                </a:lnTo>
                <a:lnTo>
                  <a:pt x="210" y="92"/>
                </a:lnTo>
                <a:lnTo>
                  <a:pt x="213" y="92"/>
                </a:lnTo>
                <a:lnTo>
                  <a:pt x="213" y="90"/>
                </a:lnTo>
                <a:lnTo>
                  <a:pt x="215" y="90"/>
                </a:lnTo>
                <a:lnTo>
                  <a:pt x="215" y="88"/>
                </a:lnTo>
                <a:lnTo>
                  <a:pt x="215" y="88"/>
                </a:lnTo>
                <a:lnTo>
                  <a:pt x="213" y="88"/>
                </a:lnTo>
                <a:lnTo>
                  <a:pt x="213" y="88"/>
                </a:lnTo>
                <a:lnTo>
                  <a:pt x="210" y="83"/>
                </a:lnTo>
                <a:lnTo>
                  <a:pt x="213" y="78"/>
                </a:lnTo>
                <a:lnTo>
                  <a:pt x="213" y="76"/>
                </a:lnTo>
                <a:lnTo>
                  <a:pt x="213" y="73"/>
                </a:lnTo>
                <a:lnTo>
                  <a:pt x="210" y="73"/>
                </a:lnTo>
                <a:lnTo>
                  <a:pt x="210" y="71"/>
                </a:lnTo>
                <a:lnTo>
                  <a:pt x="210" y="71"/>
                </a:lnTo>
                <a:lnTo>
                  <a:pt x="210" y="69"/>
                </a:lnTo>
                <a:lnTo>
                  <a:pt x="210" y="69"/>
                </a:lnTo>
                <a:lnTo>
                  <a:pt x="213" y="64"/>
                </a:lnTo>
                <a:lnTo>
                  <a:pt x="213" y="64"/>
                </a:lnTo>
                <a:lnTo>
                  <a:pt x="213" y="62"/>
                </a:lnTo>
                <a:lnTo>
                  <a:pt x="213" y="59"/>
                </a:lnTo>
                <a:lnTo>
                  <a:pt x="210" y="57"/>
                </a:lnTo>
                <a:lnTo>
                  <a:pt x="210" y="57"/>
                </a:lnTo>
                <a:lnTo>
                  <a:pt x="213" y="57"/>
                </a:lnTo>
                <a:lnTo>
                  <a:pt x="213" y="5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9213454" y="3772828"/>
            <a:ext cx="234343" cy="148557"/>
          </a:xfrm>
          <a:custGeom>
            <a:avLst/>
            <a:gdLst>
              <a:gd name="T0" fmla="*/ 210 w 224"/>
              <a:gd name="T1" fmla="*/ 135 h 142"/>
              <a:gd name="T2" fmla="*/ 203 w 224"/>
              <a:gd name="T3" fmla="*/ 135 h 142"/>
              <a:gd name="T4" fmla="*/ 205 w 224"/>
              <a:gd name="T5" fmla="*/ 142 h 142"/>
              <a:gd name="T6" fmla="*/ 222 w 224"/>
              <a:gd name="T7" fmla="*/ 140 h 142"/>
              <a:gd name="T8" fmla="*/ 4 w 224"/>
              <a:gd name="T9" fmla="*/ 111 h 142"/>
              <a:gd name="T10" fmla="*/ 4 w 224"/>
              <a:gd name="T11" fmla="*/ 111 h 142"/>
              <a:gd name="T12" fmla="*/ 4 w 224"/>
              <a:gd name="T13" fmla="*/ 107 h 142"/>
              <a:gd name="T14" fmla="*/ 4 w 224"/>
              <a:gd name="T15" fmla="*/ 107 h 142"/>
              <a:gd name="T16" fmla="*/ 0 w 224"/>
              <a:gd name="T17" fmla="*/ 78 h 142"/>
              <a:gd name="T18" fmla="*/ 0 w 224"/>
              <a:gd name="T19" fmla="*/ 76 h 142"/>
              <a:gd name="T20" fmla="*/ 186 w 224"/>
              <a:gd name="T21" fmla="*/ 38 h 142"/>
              <a:gd name="T22" fmla="*/ 182 w 224"/>
              <a:gd name="T23" fmla="*/ 31 h 142"/>
              <a:gd name="T24" fmla="*/ 179 w 224"/>
              <a:gd name="T25" fmla="*/ 21 h 142"/>
              <a:gd name="T26" fmla="*/ 175 w 224"/>
              <a:gd name="T27" fmla="*/ 14 h 142"/>
              <a:gd name="T28" fmla="*/ 172 w 224"/>
              <a:gd name="T29" fmla="*/ 5 h 142"/>
              <a:gd name="T30" fmla="*/ 160 w 224"/>
              <a:gd name="T31" fmla="*/ 3 h 142"/>
              <a:gd name="T32" fmla="*/ 139 w 224"/>
              <a:gd name="T33" fmla="*/ 5 h 142"/>
              <a:gd name="T34" fmla="*/ 118 w 224"/>
              <a:gd name="T35" fmla="*/ 10 h 142"/>
              <a:gd name="T36" fmla="*/ 104 w 224"/>
              <a:gd name="T37" fmla="*/ 17 h 142"/>
              <a:gd name="T38" fmla="*/ 94 w 224"/>
              <a:gd name="T39" fmla="*/ 29 h 142"/>
              <a:gd name="T40" fmla="*/ 87 w 224"/>
              <a:gd name="T41" fmla="*/ 40 h 142"/>
              <a:gd name="T42" fmla="*/ 80 w 224"/>
              <a:gd name="T43" fmla="*/ 45 h 142"/>
              <a:gd name="T44" fmla="*/ 73 w 224"/>
              <a:gd name="T45" fmla="*/ 38 h 142"/>
              <a:gd name="T46" fmla="*/ 59 w 224"/>
              <a:gd name="T47" fmla="*/ 38 h 142"/>
              <a:gd name="T48" fmla="*/ 47 w 224"/>
              <a:gd name="T49" fmla="*/ 33 h 142"/>
              <a:gd name="T50" fmla="*/ 35 w 224"/>
              <a:gd name="T51" fmla="*/ 36 h 142"/>
              <a:gd name="T52" fmla="*/ 26 w 224"/>
              <a:gd name="T53" fmla="*/ 36 h 142"/>
              <a:gd name="T54" fmla="*/ 21 w 224"/>
              <a:gd name="T55" fmla="*/ 36 h 142"/>
              <a:gd name="T56" fmla="*/ 16 w 224"/>
              <a:gd name="T57" fmla="*/ 33 h 142"/>
              <a:gd name="T58" fmla="*/ 11 w 224"/>
              <a:gd name="T59" fmla="*/ 33 h 142"/>
              <a:gd name="T60" fmla="*/ 11 w 224"/>
              <a:gd name="T61" fmla="*/ 38 h 142"/>
              <a:gd name="T62" fmla="*/ 9 w 224"/>
              <a:gd name="T63" fmla="*/ 45 h 142"/>
              <a:gd name="T64" fmla="*/ 9 w 224"/>
              <a:gd name="T65" fmla="*/ 50 h 142"/>
              <a:gd name="T66" fmla="*/ 7 w 224"/>
              <a:gd name="T67" fmla="*/ 55 h 142"/>
              <a:gd name="T68" fmla="*/ 4 w 224"/>
              <a:gd name="T69" fmla="*/ 78 h 142"/>
              <a:gd name="T70" fmla="*/ 2 w 224"/>
              <a:gd name="T71" fmla="*/ 78 h 142"/>
              <a:gd name="T72" fmla="*/ 7 w 224"/>
              <a:gd name="T73" fmla="*/ 88 h 142"/>
              <a:gd name="T74" fmla="*/ 7 w 224"/>
              <a:gd name="T75" fmla="*/ 90 h 142"/>
              <a:gd name="T76" fmla="*/ 9 w 224"/>
              <a:gd name="T77" fmla="*/ 100 h 142"/>
              <a:gd name="T78" fmla="*/ 14 w 224"/>
              <a:gd name="T79" fmla="*/ 114 h 142"/>
              <a:gd name="T80" fmla="*/ 19 w 224"/>
              <a:gd name="T81" fmla="*/ 135 h 142"/>
              <a:gd name="T82" fmla="*/ 28 w 224"/>
              <a:gd name="T83" fmla="*/ 135 h 142"/>
              <a:gd name="T84" fmla="*/ 40 w 224"/>
              <a:gd name="T85" fmla="*/ 133 h 142"/>
              <a:gd name="T86" fmla="*/ 49 w 224"/>
              <a:gd name="T87" fmla="*/ 130 h 142"/>
              <a:gd name="T88" fmla="*/ 59 w 224"/>
              <a:gd name="T89" fmla="*/ 121 h 142"/>
              <a:gd name="T90" fmla="*/ 78 w 224"/>
              <a:gd name="T91" fmla="*/ 118 h 142"/>
              <a:gd name="T92" fmla="*/ 92 w 224"/>
              <a:gd name="T93" fmla="*/ 114 h 142"/>
              <a:gd name="T94" fmla="*/ 101 w 224"/>
              <a:gd name="T95" fmla="*/ 107 h 142"/>
              <a:gd name="T96" fmla="*/ 113 w 224"/>
              <a:gd name="T97" fmla="*/ 107 h 142"/>
              <a:gd name="T98" fmla="*/ 120 w 224"/>
              <a:gd name="T99" fmla="*/ 97 h 142"/>
              <a:gd name="T100" fmla="*/ 137 w 224"/>
              <a:gd name="T101" fmla="*/ 90 h 142"/>
              <a:gd name="T102" fmla="*/ 156 w 224"/>
              <a:gd name="T103" fmla="*/ 83 h 142"/>
              <a:gd name="T104" fmla="*/ 170 w 224"/>
              <a:gd name="T105" fmla="*/ 76 h 142"/>
              <a:gd name="T106" fmla="*/ 177 w 224"/>
              <a:gd name="T107" fmla="*/ 71 h 142"/>
              <a:gd name="T108" fmla="*/ 179 w 224"/>
              <a:gd name="T109" fmla="*/ 59 h 142"/>
              <a:gd name="T110" fmla="*/ 191 w 224"/>
              <a:gd name="T111" fmla="*/ 4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4" h="142">
                <a:moveTo>
                  <a:pt x="217" y="135"/>
                </a:moveTo>
                <a:lnTo>
                  <a:pt x="212" y="135"/>
                </a:lnTo>
                <a:lnTo>
                  <a:pt x="210" y="135"/>
                </a:lnTo>
                <a:lnTo>
                  <a:pt x="210" y="135"/>
                </a:lnTo>
                <a:lnTo>
                  <a:pt x="208" y="135"/>
                </a:lnTo>
                <a:lnTo>
                  <a:pt x="205" y="135"/>
                </a:lnTo>
                <a:lnTo>
                  <a:pt x="203" y="135"/>
                </a:lnTo>
                <a:lnTo>
                  <a:pt x="203" y="135"/>
                </a:lnTo>
                <a:lnTo>
                  <a:pt x="203" y="137"/>
                </a:lnTo>
                <a:lnTo>
                  <a:pt x="201" y="137"/>
                </a:lnTo>
                <a:lnTo>
                  <a:pt x="205" y="140"/>
                </a:lnTo>
                <a:lnTo>
                  <a:pt x="205" y="142"/>
                </a:lnTo>
                <a:lnTo>
                  <a:pt x="208" y="142"/>
                </a:lnTo>
                <a:lnTo>
                  <a:pt x="217" y="142"/>
                </a:lnTo>
                <a:lnTo>
                  <a:pt x="220" y="140"/>
                </a:lnTo>
                <a:lnTo>
                  <a:pt x="222" y="140"/>
                </a:lnTo>
                <a:lnTo>
                  <a:pt x="222" y="137"/>
                </a:lnTo>
                <a:lnTo>
                  <a:pt x="224" y="137"/>
                </a:lnTo>
                <a:lnTo>
                  <a:pt x="217" y="135"/>
                </a:lnTo>
                <a:close/>
                <a:moveTo>
                  <a:pt x="4" y="111"/>
                </a:moveTo>
                <a:lnTo>
                  <a:pt x="4" y="114"/>
                </a:lnTo>
                <a:lnTo>
                  <a:pt x="4" y="114"/>
                </a:lnTo>
                <a:lnTo>
                  <a:pt x="4" y="111"/>
                </a:lnTo>
                <a:lnTo>
                  <a:pt x="4" y="111"/>
                </a:lnTo>
                <a:lnTo>
                  <a:pt x="4" y="111"/>
                </a:lnTo>
                <a:close/>
                <a:moveTo>
                  <a:pt x="4" y="107"/>
                </a:moveTo>
                <a:lnTo>
                  <a:pt x="4" y="107"/>
                </a:lnTo>
                <a:lnTo>
                  <a:pt x="4" y="107"/>
                </a:lnTo>
                <a:lnTo>
                  <a:pt x="4" y="104"/>
                </a:lnTo>
                <a:lnTo>
                  <a:pt x="4" y="107"/>
                </a:lnTo>
                <a:lnTo>
                  <a:pt x="4" y="107"/>
                </a:lnTo>
                <a:lnTo>
                  <a:pt x="4" y="107"/>
                </a:lnTo>
                <a:close/>
                <a:moveTo>
                  <a:pt x="0" y="76"/>
                </a:moveTo>
                <a:lnTo>
                  <a:pt x="0" y="78"/>
                </a:lnTo>
                <a:lnTo>
                  <a:pt x="0" y="81"/>
                </a:lnTo>
                <a:lnTo>
                  <a:pt x="0" y="78"/>
                </a:lnTo>
                <a:lnTo>
                  <a:pt x="0" y="78"/>
                </a:lnTo>
                <a:lnTo>
                  <a:pt x="2" y="78"/>
                </a:lnTo>
                <a:lnTo>
                  <a:pt x="0" y="76"/>
                </a:lnTo>
                <a:lnTo>
                  <a:pt x="0" y="76"/>
                </a:lnTo>
                <a:close/>
                <a:moveTo>
                  <a:pt x="191" y="45"/>
                </a:moveTo>
                <a:lnTo>
                  <a:pt x="189" y="43"/>
                </a:lnTo>
                <a:lnTo>
                  <a:pt x="186" y="40"/>
                </a:lnTo>
                <a:lnTo>
                  <a:pt x="186" y="38"/>
                </a:lnTo>
                <a:lnTo>
                  <a:pt x="186" y="38"/>
                </a:lnTo>
                <a:lnTo>
                  <a:pt x="184" y="36"/>
                </a:lnTo>
                <a:lnTo>
                  <a:pt x="184" y="33"/>
                </a:lnTo>
                <a:lnTo>
                  <a:pt x="182" y="31"/>
                </a:lnTo>
                <a:lnTo>
                  <a:pt x="182" y="29"/>
                </a:lnTo>
                <a:lnTo>
                  <a:pt x="182" y="26"/>
                </a:lnTo>
                <a:lnTo>
                  <a:pt x="179" y="24"/>
                </a:lnTo>
                <a:lnTo>
                  <a:pt x="179" y="21"/>
                </a:lnTo>
                <a:lnTo>
                  <a:pt x="177" y="19"/>
                </a:lnTo>
                <a:lnTo>
                  <a:pt x="177" y="19"/>
                </a:lnTo>
                <a:lnTo>
                  <a:pt x="177" y="17"/>
                </a:lnTo>
                <a:lnTo>
                  <a:pt x="175" y="14"/>
                </a:lnTo>
                <a:lnTo>
                  <a:pt x="175" y="12"/>
                </a:lnTo>
                <a:lnTo>
                  <a:pt x="172" y="10"/>
                </a:lnTo>
                <a:lnTo>
                  <a:pt x="172" y="7"/>
                </a:lnTo>
                <a:lnTo>
                  <a:pt x="172" y="5"/>
                </a:lnTo>
                <a:lnTo>
                  <a:pt x="170" y="3"/>
                </a:lnTo>
                <a:lnTo>
                  <a:pt x="170" y="0"/>
                </a:lnTo>
                <a:lnTo>
                  <a:pt x="165" y="3"/>
                </a:lnTo>
                <a:lnTo>
                  <a:pt x="160" y="3"/>
                </a:lnTo>
                <a:lnTo>
                  <a:pt x="156" y="3"/>
                </a:lnTo>
                <a:lnTo>
                  <a:pt x="151" y="5"/>
                </a:lnTo>
                <a:lnTo>
                  <a:pt x="146" y="5"/>
                </a:lnTo>
                <a:lnTo>
                  <a:pt x="139" y="5"/>
                </a:lnTo>
                <a:lnTo>
                  <a:pt x="134" y="7"/>
                </a:lnTo>
                <a:lnTo>
                  <a:pt x="130" y="7"/>
                </a:lnTo>
                <a:lnTo>
                  <a:pt x="123" y="7"/>
                </a:lnTo>
                <a:lnTo>
                  <a:pt x="118" y="10"/>
                </a:lnTo>
                <a:lnTo>
                  <a:pt x="115" y="10"/>
                </a:lnTo>
                <a:lnTo>
                  <a:pt x="113" y="12"/>
                </a:lnTo>
                <a:lnTo>
                  <a:pt x="108" y="14"/>
                </a:lnTo>
                <a:lnTo>
                  <a:pt x="104" y="17"/>
                </a:lnTo>
                <a:lnTo>
                  <a:pt x="101" y="19"/>
                </a:lnTo>
                <a:lnTo>
                  <a:pt x="99" y="24"/>
                </a:lnTo>
                <a:lnTo>
                  <a:pt x="97" y="24"/>
                </a:lnTo>
                <a:lnTo>
                  <a:pt x="94" y="29"/>
                </a:lnTo>
                <a:lnTo>
                  <a:pt x="92" y="31"/>
                </a:lnTo>
                <a:lnTo>
                  <a:pt x="89" y="33"/>
                </a:lnTo>
                <a:lnTo>
                  <a:pt x="89" y="36"/>
                </a:lnTo>
                <a:lnTo>
                  <a:pt x="87" y="40"/>
                </a:lnTo>
                <a:lnTo>
                  <a:pt x="87" y="43"/>
                </a:lnTo>
                <a:lnTo>
                  <a:pt x="85" y="43"/>
                </a:lnTo>
                <a:lnTo>
                  <a:pt x="82" y="45"/>
                </a:lnTo>
                <a:lnTo>
                  <a:pt x="80" y="45"/>
                </a:lnTo>
                <a:lnTo>
                  <a:pt x="78" y="43"/>
                </a:lnTo>
                <a:lnTo>
                  <a:pt x="75" y="38"/>
                </a:lnTo>
                <a:lnTo>
                  <a:pt x="75" y="38"/>
                </a:lnTo>
                <a:lnTo>
                  <a:pt x="73" y="38"/>
                </a:lnTo>
                <a:lnTo>
                  <a:pt x="71" y="38"/>
                </a:lnTo>
                <a:lnTo>
                  <a:pt x="68" y="38"/>
                </a:lnTo>
                <a:lnTo>
                  <a:pt x="63" y="38"/>
                </a:lnTo>
                <a:lnTo>
                  <a:pt x="59" y="38"/>
                </a:lnTo>
                <a:lnTo>
                  <a:pt x="54" y="38"/>
                </a:lnTo>
                <a:lnTo>
                  <a:pt x="52" y="36"/>
                </a:lnTo>
                <a:lnTo>
                  <a:pt x="47" y="36"/>
                </a:lnTo>
                <a:lnTo>
                  <a:pt x="47" y="33"/>
                </a:lnTo>
                <a:lnTo>
                  <a:pt x="45" y="33"/>
                </a:lnTo>
                <a:lnTo>
                  <a:pt x="42" y="33"/>
                </a:lnTo>
                <a:lnTo>
                  <a:pt x="37" y="33"/>
                </a:lnTo>
                <a:lnTo>
                  <a:pt x="35" y="36"/>
                </a:lnTo>
                <a:lnTo>
                  <a:pt x="30" y="36"/>
                </a:lnTo>
                <a:lnTo>
                  <a:pt x="28" y="36"/>
                </a:lnTo>
                <a:lnTo>
                  <a:pt x="26" y="36"/>
                </a:lnTo>
                <a:lnTo>
                  <a:pt x="26" y="36"/>
                </a:lnTo>
                <a:lnTo>
                  <a:pt x="23" y="36"/>
                </a:lnTo>
                <a:lnTo>
                  <a:pt x="23" y="36"/>
                </a:lnTo>
                <a:lnTo>
                  <a:pt x="23" y="36"/>
                </a:lnTo>
                <a:lnTo>
                  <a:pt x="21" y="36"/>
                </a:lnTo>
                <a:lnTo>
                  <a:pt x="19" y="36"/>
                </a:lnTo>
                <a:lnTo>
                  <a:pt x="19" y="33"/>
                </a:lnTo>
                <a:lnTo>
                  <a:pt x="16" y="33"/>
                </a:lnTo>
                <a:lnTo>
                  <a:pt x="16" y="33"/>
                </a:lnTo>
                <a:lnTo>
                  <a:pt x="14" y="33"/>
                </a:lnTo>
                <a:lnTo>
                  <a:pt x="14" y="33"/>
                </a:lnTo>
                <a:lnTo>
                  <a:pt x="11" y="33"/>
                </a:lnTo>
                <a:lnTo>
                  <a:pt x="11" y="33"/>
                </a:lnTo>
                <a:lnTo>
                  <a:pt x="9" y="36"/>
                </a:lnTo>
                <a:lnTo>
                  <a:pt x="9" y="36"/>
                </a:lnTo>
                <a:lnTo>
                  <a:pt x="11" y="38"/>
                </a:lnTo>
                <a:lnTo>
                  <a:pt x="11" y="38"/>
                </a:lnTo>
                <a:lnTo>
                  <a:pt x="9" y="38"/>
                </a:lnTo>
                <a:lnTo>
                  <a:pt x="9" y="40"/>
                </a:lnTo>
                <a:lnTo>
                  <a:pt x="9" y="43"/>
                </a:lnTo>
                <a:lnTo>
                  <a:pt x="9" y="45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50"/>
                </a:lnTo>
                <a:lnTo>
                  <a:pt x="9" y="50"/>
                </a:lnTo>
                <a:lnTo>
                  <a:pt x="9" y="52"/>
                </a:lnTo>
                <a:lnTo>
                  <a:pt x="7" y="52"/>
                </a:lnTo>
                <a:lnTo>
                  <a:pt x="7" y="55"/>
                </a:lnTo>
                <a:lnTo>
                  <a:pt x="4" y="57"/>
                </a:lnTo>
                <a:lnTo>
                  <a:pt x="4" y="64"/>
                </a:lnTo>
                <a:lnTo>
                  <a:pt x="2" y="71"/>
                </a:lnTo>
                <a:lnTo>
                  <a:pt x="4" y="78"/>
                </a:lnTo>
                <a:lnTo>
                  <a:pt x="4" y="78"/>
                </a:lnTo>
                <a:lnTo>
                  <a:pt x="4" y="81"/>
                </a:lnTo>
                <a:lnTo>
                  <a:pt x="2" y="78"/>
                </a:lnTo>
                <a:lnTo>
                  <a:pt x="2" y="78"/>
                </a:lnTo>
                <a:lnTo>
                  <a:pt x="2" y="81"/>
                </a:lnTo>
                <a:lnTo>
                  <a:pt x="4" y="83"/>
                </a:lnTo>
                <a:lnTo>
                  <a:pt x="7" y="85"/>
                </a:lnTo>
                <a:lnTo>
                  <a:pt x="7" y="88"/>
                </a:lnTo>
                <a:lnTo>
                  <a:pt x="7" y="88"/>
                </a:lnTo>
                <a:lnTo>
                  <a:pt x="7" y="88"/>
                </a:lnTo>
                <a:lnTo>
                  <a:pt x="7" y="90"/>
                </a:lnTo>
                <a:lnTo>
                  <a:pt x="7" y="90"/>
                </a:lnTo>
                <a:lnTo>
                  <a:pt x="9" y="95"/>
                </a:lnTo>
                <a:lnTo>
                  <a:pt x="9" y="95"/>
                </a:lnTo>
                <a:lnTo>
                  <a:pt x="9" y="97"/>
                </a:lnTo>
                <a:lnTo>
                  <a:pt x="9" y="100"/>
                </a:lnTo>
                <a:lnTo>
                  <a:pt x="11" y="102"/>
                </a:lnTo>
                <a:lnTo>
                  <a:pt x="11" y="107"/>
                </a:lnTo>
                <a:lnTo>
                  <a:pt x="14" y="109"/>
                </a:lnTo>
                <a:lnTo>
                  <a:pt x="14" y="114"/>
                </a:lnTo>
                <a:lnTo>
                  <a:pt x="14" y="114"/>
                </a:lnTo>
                <a:lnTo>
                  <a:pt x="14" y="123"/>
                </a:lnTo>
                <a:lnTo>
                  <a:pt x="19" y="130"/>
                </a:lnTo>
                <a:lnTo>
                  <a:pt x="19" y="135"/>
                </a:lnTo>
                <a:lnTo>
                  <a:pt x="21" y="133"/>
                </a:lnTo>
                <a:lnTo>
                  <a:pt x="26" y="135"/>
                </a:lnTo>
                <a:lnTo>
                  <a:pt x="28" y="135"/>
                </a:lnTo>
                <a:lnTo>
                  <a:pt x="28" y="135"/>
                </a:lnTo>
                <a:lnTo>
                  <a:pt x="30" y="135"/>
                </a:lnTo>
                <a:lnTo>
                  <a:pt x="33" y="135"/>
                </a:lnTo>
                <a:lnTo>
                  <a:pt x="35" y="135"/>
                </a:lnTo>
                <a:lnTo>
                  <a:pt x="40" y="133"/>
                </a:lnTo>
                <a:lnTo>
                  <a:pt x="42" y="133"/>
                </a:lnTo>
                <a:lnTo>
                  <a:pt x="45" y="133"/>
                </a:lnTo>
                <a:lnTo>
                  <a:pt x="47" y="133"/>
                </a:lnTo>
                <a:lnTo>
                  <a:pt x="49" y="130"/>
                </a:lnTo>
                <a:lnTo>
                  <a:pt x="49" y="128"/>
                </a:lnTo>
                <a:lnTo>
                  <a:pt x="54" y="126"/>
                </a:lnTo>
                <a:lnTo>
                  <a:pt x="56" y="123"/>
                </a:lnTo>
                <a:lnTo>
                  <a:pt x="59" y="121"/>
                </a:lnTo>
                <a:lnTo>
                  <a:pt x="63" y="118"/>
                </a:lnTo>
                <a:lnTo>
                  <a:pt x="68" y="118"/>
                </a:lnTo>
                <a:lnTo>
                  <a:pt x="75" y="118"/>
                </a:lnTo>
                <a:lnTo>
                  <a:pt x="78" y="118"/>
                </a:lnTo>
                <a:lnTo>
                  <a:pt x="80" y="118"/>
                </a:lnTo>
                <a:lnTo>
                  <a:pt x="82" y="116"/>
                </a:lnTo>
                <a:lnTo>
                  <a:pt x="87" y="116"/>
                </a:lnTo>
                <a:lnTo>
                  <a:pt x="92" y="114"/>
                </a:lnTo>
                <a:lnTo>
                  <a:pt x="94" y="109"/>
                </a:lnTo>
                <a:lnTo>
                  <a:pt x="99" y="107"/>
                </a:lnTo>
                <a:lnTo>
                  <a:pt x="99" y="107"/>
                </a:lnTo>
                <a:lnTo>
                  <a:pt x="101" y="107"/>
                </a:lnTo>
                <a:lnTo>
                  <a:pt x="106" y="107"/>
                </a:lnTo>
                <a:lnTo>
                  <a:pt x="111" y="107"/>
                </a:lnTo>
                <a:lnTo>
                  <a:pt x="113" y="107"/>
                </a:lnTo>
                <a:lnTo>
                  <a:pt x="113" y="107"/>
                </a:lnTo>
                <a:lnTo>
                  <a:pt x="115" y="104"/>
                </a:lnTo>
                <a:lnTo>
                  <a:pt x="118" y="102"/>
                </a:lnTo>
                <a:lnTo>
                  <a:pt x="120" y="100"/>
                </a:lnTo>
                <a:lnTo>
                  <a:pt x="120" y="97"/>
                </a:lnTo>
                <a:lnTo>
                  <a:pt x="123" y="97"/>
                </a:lnTo>
                <a:lnTo>
                  <a:pt x="125" y="92"/>
                </a:lnTo>
                <a:lnTo>
                  <a:pt x="130" y="92"/>
                </a:lnTo>
                <a:lnTo>
                  <a:pt x="137" y="90"/>
                </a:lnTo>
                <a:lnTo>
                  <a:pt x="142" y="88"/>
                </a:lnTo>
                <a:lnTo>
                  <a:pt x="144" y="88"/>
                </a:lnTo>
                <a:lnTo>
                  <a:pt x="146" y="85"/>
                </a:lnTo>
                <a:lnTo>
                  <a:pt x="156" y="83"/>
                </a:lnTo>
                <a:lnTo>
                  <a:pt x="163" y="81"/>
                </a:lnTo>
                <a:lnTo>
                  <a:pt x="168" y="78"/>
                </a:lnTo>
                <a:lnTo>
                  <a:pt x="168" y="78"/>
                </a:lnTo>
                <a:lnTo>
                  <a:pt x="170" y="76"/>
                </a:lnTo>
                <a:lnTo>
                  <a:pt x="170" y="76"/>
                </a:lnTo>
                <a:lnTo>
                  <a:pt x="172" y="73"/>
                </a:lnTo>
                <a:lnTo>
                  <a:pt x="175" y="73"/>
                </a:lnTo>
                <a:lnTo>
                  <a:pt x="177" y="71"/>
                </a:lnTo>
                <a:lnTo>
                  <a:pt x="177" y="69"/>
                </a:lnTo>
                <a:lnTo>
                  <a:pt x="177" y="66"/>
                </a:lnTo>
                <a:lnTo>
                  <a:pt x="177" y="62"/>
                </a:lnTo>
                <a:lnTo>
                  <a:pt x="179" y="59"/>
                </a:lnTo>
                <a:lnTo>
                  <a:pt x="182" y="57"/>
                </a:lnTo>
                <a:lnTo>
                  <a:pt x="184" y="55"/>
                </a:lnTo>
                <a:lnTo>
                  <a:pt x="194" y="50"/>
                </a:lnTo>
                <a:lnTo>
                  <a:pt x="191" y="47"/>
                </a:lnTo>
                <a:lnTo>
                  <a:pt x="191" y="4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8064752" y="3582424"/>
            <a:ext cx="168435" cy="150649"/>
          </a:xfrm>
          <a:custGeom>
            <a:avLst/>
            <a:gdLst>
              <a:gd name="T0" fmla="*/ 159 w 161"/>
              <a:gd name="T1" fmla="*/ 2 h 144"/>
              <a:gd name="T2" fmla="*/ 159 w 161"/>
              <a:gd name="T3" fmla="*/ 7 h 144"/>
              <a:gd name="T4" fmla="*/ 159 w 161"/>
              <a:gd name="T5" fmla="*/ 12 h 144"/>
              <a:gd name="T6" fmla="*/ 149 w 161"/>
              <a:gd name="T7" fmla="*/ 12 h 144"/>
              <a:gd name="T8" fmla="*/ 145 w 161"/>
              <a:gd name="T9" fmla="*/ 12 h 144"/>
              <a:gd name="T10" fmla="*/ 140 w 161"/>
              <a:gd name="T11" fmla="*/ 17 h 144"/>
              <a:gd name="T12" fmla="*/ 135 w 161"/>
              <a:gd name="T13" fmla="*/ 17 h 144"/>
              <a:gd name="T14" fmla="*/ 131 w 161"/>
              <a:gd name="T15" fmla="*/ 17 h 144"/>
              <a:gd name="T16" fmla="*/ 123 w 161"/>
              <a:gd name="T17" fmla="*/ 14 h 144"/>
              <a:gd name="T18" fmla="*/ 114 w 161"/>
              <a:gd name="T19" fmla="*/ 14 h 144"/>
              <a:gd name="T20" fmla="*/ 112 w 161"/>
              <a:gd name="T21" fmla="*/ 19 h 144"/>
              <a:gd name="T22" fmla="*/ 109 w 161"/>
              <a:gd name="T23" fmla="*/ 24 h 144"/>
              <a:gd name="T24" fmla="*/ 105 w 161"/>
              <a:gd name="T25" fmla="*/ 28 h 144"/>
              <a:gd name="T26" fmla="*/ 102 w 161"/>
              <a:gd name="T27" fmla="*/ 33 h 144"/>
              <a:gd name="T28" fmla="*/ 97 w 161"/>
              <a:gd name="T29" fmla="*/ 35 h 144"/>
              <a:gd name="T30" fmla="*/ 97 w 161"/>
              <a:gd name="T31" fmla="*/ 38 h 144"/>
              <a:gd name="T32" fmla="*/ 95 w 161"/>
              <a:gd name="T33" fmla="*/ 47 h 144"/>
              <a:gd name="T34" fmla="*/ 90 w 161"/>
              <a:gd name="T35" fmla="*/ 59 h 144"/>
              <a:gd name="T36" fmla="*/ 86 w 161"/>
              <a:gd name="T37" fmla="*/ 64 h 144"/>
              <a:gd name="T38" fmla="*/ 81 w 161"/>
              <a:gd name="T39" fmla="*/ 66 h 144"/>
              <a:gd name="T40" fmla="*/ 76 w 161"/>
              <a:gd name="T41" fmla="*/ 73 h 144"/>
              <a:gd name="T42" fmla="*/ 71 w 161"/>
              <a:gd name="T43" fmla="*/ 78 h 144"/>
              <a:gd name="T44" fmla="*/ 64 w 161"/>
              <a:gd name="T45" fmla="*/ 83 h 144"/>
              <a:gd name="T46" fmla="*/ 60 w 161"/>
              <a:gd name="T47" fmla="*/ 88 h 144"/>
              <a:gd name="T48" fmla="*/ 57 w 161"/>
              <a:gd name="T49" fmla="*/ 99 h 144"/>
              <a:gd name="T50" fmla="*/ 55 w 161"/>
              <a:gd name="T51" fmla="*/ 111 h 144"/>
              <a:gd name="T52" fmla="*/ 52 w 161"/>
              <a:gd name="T53" fmla="*/ 116 h 144"/>
              <a:gd name="T54" fmla="*/ 50 w 161"/>
              <a:gd name="T55" fmla="*/ 121 h 144"/>
              <a:gd name="T56" fmla="*/ 48 w 161"/>
              <a:gd name="T57" fmla="*/ 125 h 144"/>
              <a:gd name="T58" fmla="*/ 43 w 161"/>
              <a:gd name="T59" fmla="*/ 132 h 144"/>
              <a:gd name="T60" fmla="*/ 31 w 161"/>
              <a:gd name="T61" fmla="*/ 132 h 144"/>
              <a:gd name="T62" fmla="*/ 22 w 161"/>
              <a:gd name="T63" fmla="*/ 130 h 144"/>
              <a:gd name="T64" fmla="*/ 5 w 161"/>
              <a:gd name="T65" fmla="*/ 132 h 144"/>
              <a:gd name="T66" fmla="*/ 0 w 161"/>
              <a:gd name="T67" fmla="*/ 144 h 144"/>
              <a:gd name="T68" fmla="*/ 3 w 161"/>
              <a:gd name="T69" fmla="*/ 137 h 144"/>
              <a:gd name="T70" fmla="*/ 15 w 161"/>
              <a:gd name="T71" fmla="*/ 135 h 144"/>
              <a:gd name="T72" fmla="*/ 31 w 161"/>
              <a:gd name="T73" fmla="*/ 135 h 144"/>
              <a:gd name="T74" fmla="*/ 48 w 161"/>
              <a:gd name="T75" fmla="*/ 135 h 144"/>
              <a:gd name="T76" fmla="*/ 64 w 161"/>
              <a:gd name="T77" fmla="*/ 135 h 144"/>
              <a:gd name="T78" fmla="*/ 76 w 161"/>
              <a:gd name="T79" fmla="*/ 130 h 144"/>
              <a:gd name="T80" fmla="*/ 76 w 161"/>
              <a:gd name="T81" fmla="*/ 121 h 144"/>
              <a:gd name="T82" fmla="*/ 76 w 161"/>
              <a:gd name="T83" fmla="*/ 109 h 144"/>
              <a:gd name="T84" fmla="*/ 74 w 161"/>
              <a:gd name="T85" fmla="*/ 102 h 144"/>
              <a:gd name="T86" fmla="*/ 83 w 161"/>
              <a:gd name="T87" fmla="*/ 95 h 144"/>
              <a:gd name="T88" fmla="*/ 93 w 161"/>
              <a:gd name="T89" fmla="*/ 90 h 144"/>
              <a:gd name="T90" fmla="*/ 97 w 161"/>
              <a:gd name="T91" fmla="*/ 83 h 144"/>
              <a:gd name="T92" fmla="*/ 97 w 161"/>
              <a:gd name="T93" fmla="*/ 73 h 144"/>
              <a:gd name="T94" fmla="*/ 97 w 161"/>
              <a:gd name="T95" fmla="*/ 61 h 144"/>
              <a:gd name="T96" fmla="*/ 97 w 161"/>
              <a:gd name="T97" fmla="*/ 50 h 144"/>
              <a:gd name="T98" fmla="*/ 97 w 161"/>
              <a:gd name="T99" fmla="*/ 38 h 144"/>
              <a:gd name="T100" fmla="*/ 138 w 161"/>
              <a:gd name="T101" fmla="*/ 35 h 144"/>
              <a:gd name="T102" fmla="*/ 159 w 161"/>
              <a:gd name="T103" fmla="*/ 28 h 144"/>
              <a:gd name="T104" fmla="*/ 159 w 161"/>
              <a:gd name="T105" fmla="*/ 12 h 144"/>
              <a:gd name="T106" fmla="*/ 159 w 161"/>
              <a:gd name="T107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1" h="144">
                <a:moveTo>
                  <a:pt x="159" y="0"/>
                </a:moveTo>
                <a:lnTo>
                  <a:pt x="159" y="0"/>
                </a:lnTo>
                <a:lnTo>
                  <a:pt x="159" y="0"/>
                </a:lnTo>
                <a:lnTo>
                  <a:pt x="159" y="2"/>
                </a:lnTo>
                <a:lnTo>
                  <a:pt x="159" y="5"/>
                </a:lnTo>
                <a:lnTo>
                  <a:pt x="159" y="5"/>
                </a:lnTo>
                <a:lnTo>
                  <a:pt x="159" y="7"/>
                </a:lnTo>
                <a:lnTo>
                  <a:pt x="159" y="7"/>
                </a:lnTo>
                <a:lnTo>
                  <a:pt x="159" y="9"/>
                </a:lnTo>
                <a:lnTo>
                  <a:pt x="159" y="9"/>
                </a:lnTo>
                <a:lnTo>
                  <a:pt x="159" y="12"/>
                </a:lnTo>
                <a:lnTo>
                  <a:pt x="159" y="12"/>
                </a:lnTo>
                <a:lnTo>
                  <a:pt x="157" y="12"/>
                </a:lnTo>
                <a:lnTo>
                  <a:pt x="154" y="12"/>
                </a:lnTo>
                <a:lnTo>
                  <a:pt x="152" y="12"/>
                </a:lnTo>
                <a:lnTo>
                  <a:pt x="149" y="12"/>
                </a:lnTo>
                <a:lnTo>
                  <a:pt x="149" y="12"/>
                </a:lnTo>
                <a:lnTo>
                  <a:pt x="147" y="12"/>
                </a:lnTo>
                <a:lnTo>
                  <a:pt x="147" y="12"/>
                </a:lnTo>
                <a:lnTo>
                  <a:pt x="145" y="12"/>
                </a:lnTo>
                <a:lnTo>
                  <a:pt x="145" y="14"/>
                </a:lnTo>
                <a:lnTo>
                  <a:pt x="142" y="17"/>
                </a:lnTo>
                <a:lnTo>
                  <a:pt x="140" y="17"/>
                </a:lnTo>
                <a:lnTo>
                  <a:pt x="140" y="17"/>
                </a:lnTo>
                <a:lnTo>
                  <a:pt x="138" y="17"/>
                </a:lnTo>
                <a:lnTo>
                  <a:pt x="135" y="17"/>
                </a:lnTo>
                <a:lnTo>
                  <a:pt x="135" y="17"/>
                </a:lnTo>
                <a:lnTo>
                  <a:pt x="135" y="17"/>
                </a:lnTo>
                <a:lnTo>
                  <a:pt x="133" y="17"/>
                </a:lnTo>
                <a:lnTo>
                  <a:pt x="133" y="17"/>
                </a:lnTo>
                <a:lnTo>
                  <a:pt x="131" y="17"/>
                </a:lnTo>
                <a:lnTo>
                  <a:pt x="131" y="17"/>
                </a:lnTo>
                <a:lnTo>
                  <a:pt x="128" y="14"/>
                </a:lnTo>
                <a:lnTo>
                  <a:pt x="126" y="14"/>
                </a:lnTo>
                <a:lnTo>
                  <a:pt x="123" y="14"/>
                </a:lnTo>
                <a:lnTo>
                  <a:pt x="123" y="14"/>
                </a:lnTo>
                <a:lnTo>
                  <a:pt x="121" y="14"/>
                </a:lnTo>
                <a:lnTo>
                  <a:pt x="119" y="14"/>
                </a:lnTo>
                <a:lnTo>
                  <a:pt x="116" y="14"/>
                </a:lnTo>
                <a:lnTo>
                  <a:pt x="114" y="14"/>
                </a:lnTo>
                <a:lnTo>
                  <a:pt x="114" y="17"/>
                </a:lnTo>
                <a:lnTo>
                  <a:pt x="112" y="17"/>
                </a:lnTo>
                <a:lnTo>
                  <a:pt x="112" y="19"/>
                </a:lnTo>
                <a:lnTo>
                  <a:pt x="112" y="19"/>
                </a:lnTo>
                <a:lnTo>
                  <a:pt x="112" y="21"/>
                </a:lnTo>
                <a:lnTo>
                  <a:pt x="112" y="21"/>
                </a:lnTo>
                <a:lnTo>
                  <a:pt x="109" y="24"/>
                </a:lnTo>
                <a:lnTo>
                  <a:pt x="109" y="24"/>
                </a:lnTo>
                <a:lnTo>
                  <a:pt x="109" y="26"/>
                </a:lnTo>
                <a:lnTo>
                  <a:pt x="107" y="26"/>
                </a:lnTo>
                <a:lnTo>
                  <a:pt x="107" y="28"/>
                </a:lnTo>
                <a:lnTo>
                  <a:pt x="105" y="28"/>
                </a:lnTo>
                <a:lnTo>
                  <a:pt x="105" y="31"/>
                </a:lnTo>
                <a:lnTo>
                  <a:pt x="105" y="31"/>
                </a:lnTo>
                <a:lnTo>
                  <a:pt x="105" y="33"/>
                </a:lnTo>
                <a:lnTo>
                  <a:pt x="102" y="33"/>
                </a:lnTo>
                <a:lnTo>
                  <a:pt x="102" y="33"/>
                </a:lnTo>
                <a:lnTo>
                  <a:pt x="100" y="33"/>
                </a:lnTo>
                <a:lnTo>
                  <a:pt x="97" y="35"/>
                </a:lnTo>
                <a:lnTo>
                  <a:pt x="97" y="35"/>
                </a:lnTo>
                <a:lnTo>
                  <a:pt x="97" y="35"/>
                </a:lnTo>
                <a:lnTo>
                  <a:pt x="97" y="38"/>
                </a:lnTo>
                <a:lnTo>
                  <a:pt x="97" y="38"/>
                </a:lnTo>
                <a:lnTo>
                  <a:pt x="97" y="38"/>
                </a:lnTo>
                <a:lnTo>
                  <a:pt x="95" y="40"/>
                </a:lnTo>
                <a:lnTo>
                  <a:pt x="95" y="43"/>
                </a:lnTo>
                <a:lnTo>
                  <a:pt x="95" y="45"/>
                </a:lnTo>
                <a:lnTo>
                  <a:pt x="95" y="47"/>
                </a:lnTo>
                <a:lnTo>
                  <a:pt x="93" y="50"/>
                </a:lnTo>
                <a:lnTo>
                  <a:pt x="93" y="54"/>
                </a:lnTo>
                <a:lnTo>
                  <a:pt x="90" y="57"/>
                </a:lnTo>
                <a:lnTo>
                  <a:pt x="90" y="59"/>
                </a:lnTo>
                <a:lnTo>
                  <a:pt x="90" y="59"/>
                </a:lnTo>
                <a:lnTo>
                  <a:pt x="88" y="61"/>
                </a:lnTo>
                <a:lnTo>
                  <a:pt x="88" y="61"/>
                </a:lnTo>
                <a:lnTo>
                  <a:pt x="86" y="64"/>
                </a:lnTo>
                <a:lnTo>
                  <a:pt x="86" y="64"/>
                </a:lnTo>
                <a:lnTo>
                  <a:pt x="83" y="66"/>
                </a:lnTo>
                <a:lnTo>
                  <a:pt x="81" y="66"/>
                </a:lnTo>
                <a:lnTo>
                  <a:pt x="81" y="66"/>
                </a:lnTo>
                <a:lnTo>
                  <a:pt x="78" y="69"/>
                </a:lnTo>
                <a:lnTo>
                  <a:pt x="78" y="69"/>
                </a:lnTo>
                <a:lnTo>
                  <a:pt x="76" y="71"/>
                </a:lnTo>
                <a:lnTo>
                  <a:pt x="76" y="73"/>
                </a:lnTo>
                <a:lnTo>
                  <a:pt x="74" y="76"/>
                </a:lnTo>
                <a:lnTo>
                  <a:pt x="74" y="78"/>
                </a:lnTo>
                <a:lnTo>
                  <a:pt x="74" y="78"/>
                </a:lnTo>
                <a:lnTo>
                  <a:pt x="71" y="78"/>
                </a:lnTo>
                <a:lnTo>
                  <a:pt x="69" y="80"/>
                </a:lnTo>
                <a:lnTo>
                  <a:pt x="69" y="80"/>
                </a:lnTo>
                <a:lnTo>
                  <a:pt x="67" y="80"/>
                </a:lnTo>
                <a:lnTo>
                  <a:pt x="64" y="83"/>
                </a:lnTo>
                <a:lnTo>
                  <a:pt x="64" y="83"/>
                </a:lnTo>
                <a:lnTo>
                  <a:pt x="62" y="85"/>
                </a:lnTo>
                <a:lnTo>
                  <a:pt x="62" y="85"/>
                </a:lnTo>
                <a:lnTo>
                  <a:pt x="60" y="88"/>
                </a:lnTo>
                <a:lnTo>
                  <a:pt x="60" y="90"/>
                </a:lnTo>
                <a:lnTo>
                  <a:pt x="60" y="92"/>
                </a:lnTo>
                <a:lnTo>
                  <a:pt x="57" y="97"/>
                </a:lnTo>
                <a:lnTo>
                  <a:pt x="57" y="99"/>
                </a:lnTo>
                <a:lnTo>
                  <a:pt x="57" y="102"/>
                </a:lnTo>
                <a:lnTo>
                  <a:pt x="57" y="104"/>
                </a:lnTo>
                <a:lnTo>
                  <a:pt x="55" y="106"/>
                </a:lnTo>
                <a:lnTo>
                  <a:pt x="55" y="111"/>
                </a:lnTo>
                <a:lnTo>
                  <a:pt x="55" y="111"/>
                </a:lnTo>
                <a:lnTo>
                  <a:pt x="55" y="114"/>
                </a:lnTo>
                <a:lnTo>
                  <a:pt x="55" y="114"/>
                </a:lnTo>
                <a:lnTo>
                  <a:pt x="52" y="116"/>
                </a:lnTo>
                <a:lnTo>
                  <a:pt x="52" y="118"/>
                </a:lnTo>
                <a:lnTo>
                  <a:pt x="50" y="118"/>
                </a:lnTo>
                <a:lnTo>
                  <a:pt x="50" y="118"/>
                </a:lnTo>
                <a:lnTo>
                  <a:pt x="50" y="121"/>
                </a:lnTo>
                <a:lnTo>
                  <a:pt x="48" y="121"/>
                </a:lnTo>
                <a:lnTo>
                  <a:pt x="48" y="123"/>
                </a:lnTo>
                <a:lnTo>
                  <a:pt x="48" y="123"/>
                </a:lnTo>
                <a:lnTo>
                  <a:pt x="48" y="125"/>
                </a:lnTo>
                <a:lnTo>
                  <a:pt x="48" y="125"/>
                </a:lnTo>
                <a:lnTo>
                  <a:pt x="45" y="128"/>
                </a:lnTo>
                <a:lnTo>
                  <a:pt x="45" y="130"/>
                </a:lnTo>
                <a:lnTo>
                  <a:pt x="43" y="132"/>
                </a:lnTo>
                <a:lnTo>
                  <a:pt x="41" y="132"/>
                </a:lnTo>
                <a:lnTo>
                  <a:pt x="38" y="132"/>
                </a:lnTo>
                <a:lnTo>
                  <a:pt x="36" y="132"/>
                </a:lnTo>
                <a:lnTo>
                  <a:pt x="31" y="132"/>
                </a:lnTo>
                <a:lnTo>
                  <a:pt x="29" y="130"/>
                </a:lnTo>
                <a:lnTo>
                  <a:pt x="26" y="130"/>
                </a:lnTo>
                <a:lnTo>
                  <a:pt x="24" y="130"/>
                </a:lnTo>
                <a:lnTo>
                  <a:pt x="22" y="130"/>
                </a:lnTo>
                <a:lnTo>
                  <a:pt x="19" y="130"/>
                </a:lnTo>
                <a:lnTo>
                  <a:pt x="12" y="130"/>
                </a:lnTo>
                <a:lnTo>
                  <a:pt x="8" y="130"/>
                </a:lnTo>
                <a:lnTo>
                  <a:pt x="5" y="132"/>
                </a:lnTo>
                <a:lnTo>
                  <a:pt x="3" y="132"/>
                </a:lnTo>
                <a:lnTo>
                  <a:pt x="3" y="132"/>
                </a:lnTo>
                <a:lnTo>
                  <a:pt x="3" y="132"/>
                </a:lnTo>
                <a:lnTo>
                  <a:pt x="0" y="144"/>
                </a:lnTo>
                <a:lnTo>
                  <a:pt x="3" y="144"/>
                </a:lnTo>
                <a:lnTo>
                  <a:pt x="3" y="142"/>
                </a:lnTo>
                <a:lnTo>
                  <a:pt x="3" y="140"/>
                </a:lnTo>
                <a:lnTo>
                  <a:pt x="3" y="137"/>
                </a:lnTo>
                <a:lnTo>
                  <a:pt x="5" y="135"/>
                </a:lnTo>
                <a:lnTo>
                  <a:pt x="8" y="135"/>
                </a:lnTo>
                <a:lnTo>
                  <a:pt x="10" y="135"/>
                </a:lnTo>
                <a:lnTo>
                  <a:pt x="15" y="135"/>
                </a:lnTo>
                <a:lnTo>
                  <a:pt x="19" y="135"/>
                </a:lnTo>
                <a:lnTo>
                  <a:pt x="24" y="135"/>
                </a:lnTo>
                <a:lnTo>
                  <a:pt x="26" y="135"/>
                </a:lnTo>
                <a:lnTo>
                  <a:pt x="31" y="135"/>
                </a:lnTo>
                <a:lnTo>
                  <a:pt x="36" y="135"/>
                </a:lnTo>
                <a:lnTo>
                  <a:pt x="41" y="135"/>
                </a:lnTo>
                <a:lnTo>
                  <a:pt x="43" y="135"/>
                </a:lnTo>
                <a:lnTo>
                  <a:pt x="48" y="135"/>
                </a:lnTo>
                <a:lnTo>
                  <a:pt x="52" y="135"/>
                </a:lnTo>
                <a:lnTo>
                  <a:pt x="57" y="135"/>
                </a:lnTo>
                <a:lnTo>
                  <a:pt x="62" y="135"/>
                </a:lnTo>
                <a:lnTo>
                  <a:pt x="64" y="135"/>
                </a:lnTo>
                <a:lnTo>
                  <a:pt x="69" y="135"/>
                </a:lnTo>
                <a:lnTo>
                  <a:pt x="74" y="135"/>
                </a:lnTo>
                <a:lnTo>
                  <a:pt x="76" y="135"/>
                </a:lnTo>
                <a:lnTo>
                  <a:pt x="76" y="130"/>
                </a:lnTo>
                <a:lnTo>
                  <a:pt x="76" y="128"/>
                </a:lnTo>
                <a:lnTo>
                  <a:pt x="76" y="125"/>
                </a:lnTo>
                <a:lnTo>
                  <a:pt x="76" y="123"/>
                </a:lnTo>
                <a:lnTo>
                  <a:pt x="76" y="121"/>
                </a:lnTo>
                <a:lnTo>
                  <a:pt x="76" y="116"/>
                </a:lnTo>
                <a:lnTo>
                  <a:pt x="76" y="114"/>
                </a:lnTo>
                <a:lnTo>
                  <a:pt x="76" y="111"/>
                </a:lnTo>
                <a:lnTo>
                  <a:pt x="76" y="109"/>
                </a:lnTo>
                <a:lnTo>
                  <a:pt x="76" y="109"/>
                </a:lnTo>
                <a:lnTo>
                  <a:pt x="74" y="104"/>
                </a:lnTo>
                <a:lnTo>
                  <a:pt x="74" y="104"/>
                </a:lnTo>
                <a:lnTo>
                  <a:pt x="74" y="102"/>
                </a:lnTo>
                <a:lnTo>
                  <a:pt x="76" y="102"/>
                </a:lnTo>
                <a:lnTo>
                  <a:pt x="76" y="99"/>
                </a:lnTo>
                <a:lnTo>
                  <a:pt x="81" y="97"/>
                </a:lnTo>
                <a:lnTo>
                  <a:pt x="83" y="95"/>
                </a:lnTo>
                <a:lnTo>
                  <a:pt x="86" y="92"/>
                </a:lnTo>
                <a:lnTo>
                  <a:pt x="86" y="92"/>
                </a:lnTo>
                <a:lnTo>
                  <a:pt x="90" y="92"/>
                </a:lnTo>
                <a:lnTo>
                  <a:pt x="93" y="90"/>
                </a:lnTo>
                <a:lnTo>
                  <a:pt x="95" y="90"/>
                </a:lnTo>
                <a:lnTo>
                  <a:pt x="95" y="90"/>
                </a:lnTo>
                <a:lnTo>
                  <a:pt x="97" y="88"/>
                </a:lnTo>
                <a:lnTo>
                  <a:pt x="97" y="83"/>
                </a:lnTo>
                <a:lnTo>
                  <a:pt x="97" y="80"/>
                </a:lnTo>
                <a:lnTo>
                  <a:pt x="97" y="78"/>
                </a:lnTo>
                <a:lnTo>
                  <a:pt x="97" y="76"/>
                </a:lnTo>
                <a:lnTo>
                  <a:pt x="97" y="73"/>
                </a:lnTo>
                <a:lnTo>
                  <a:pt x="97" y="69"/>
                </a:lnTo>
                <a:lnTo>
                  <a:pt x="97" y="66"/>
                </a:lnTo>
                <a:lnTo>
                  <a:pt x="97" y="64"/>
                </a:lnTo>
                <a:lnTo>
                  <a:pt x="97" y="61"/>
                </a:lnTo>
                <a:lnTo>
                  <a:pt x="97" y="59"/>
                </a:lnTo>
                <a:lnTo>
                  <a:pt x="97" y="54"/>
                </a:lnTo>
                <a:lnTo>
                  <a:pt x="97" y="52"/>
                </a:lnTo>
                <a:lnTo>
                  <a:pt x="97" y="50"/>
                </a:lnTo>
                <a:lnTo>
                  <a:pt x="97" y="47"/>
                </a:lnTo>
                <a:lnTo>
                  <a:pt x="97" y="43"/>
                </a:lnTo>
                <a:lnTo>
                  <a:pt x="97" y="40"/>
                </a:lnTo>
                <a:lnTo>
                  <a:pt x="97" y="38"/>
                </a:lnTo>
                <a:lnTo>
                  <a:pt x="97" y="35"/>
                </a:lnTo>
                <a:lnTo>
                  <a:pt x="112" y="35"/>
                </a:lnTo>
                <a:lnTo>
                  <a:pt x="114" y="35"/>
                </a:lnTo>
                <a:lnTo>
                  <a:pt x="138" y="35"/>
                </a:lnTo>
                <a:lnTo>
                  <a:pt x="142" y="35"/>
                </a:lnTo>
                <a:lnTo>
                  <a:pt x="159" y="35"/>
                </a:lnTo>
                <a:lnTo>
                  <a:pt x="159" y="33"/>
                </a:lnTo>
                <a:lnTo>
                  <a:pt x="159" y="28"/>
                </a:lnTo>
                <a:lnTo>
                  <a:pt x="159" y="24"/>
                </a:lnTo>
                <a:lnTo>
                  <a:pt x="159" y="19"/>
                </a:lnTo>
                <a:lnTo>
                  <a:pt x="159" y="17"/>
                </a:lnTo>
                <a:lnTo>
                  <a:pt x="159" y="12"/>
                </a:lnTo>
                <a:lnTo>
                  <a:pt x="159" y="7"/>
                </a:lnTo>
                <a:lnTo>
                  <a:pt x="161" y="5"/>
                </a:lnTo>
                <a:lnTo>
                  <a:pt x="161" y="0"/>
                </a:lnTo>
                <a:lnTo>
                  <a:pt x="15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11907358" y="4485275"/>
            <a:ext cx="43939" cy="25108"/>
          </a:xfrm>
          <a:custGeom>
            <a:avLst/>
            <a:gdLst>
              <a:gd name="T0" fmla="*/ 0 w 42"/>
              <a:gd name="T1" fmla="*/ 22 h 24"/>
              <a:gd name="T2" fmla="*/ 0 w 42"/>
              <a:gd name="T3" fmla="*/ 22 h 24"/>
              <a:gd name="T4" fmla="*/ 0 w 42"/>
              <a:gd name="T5" fmla="*/ 22 h 24"/>
              <a:gd name="T6" fmla="*/ 0 w 42"/>
              <a:gd name="T7" fmla="*/ 24 h 24"/>
              <a:gd name="T8" fmla="*/ 2 w 42"/>
              <a:gd name="T9" fmla="*/ 24 h 24"/>
              <a:gd name="T10" fmla="*/ 2 w 42"/>
              <a:gd name="T11" fmla="*/ 24 h 24"/>
              <a:gd name="T12" fmla="*/ 2 w 42"/>
              <a:gd name="T13" fmla="*/ 24 h 24"/>
              <a:gd name="T14" fmla="*/ 2 w 42"/>
              <a:gd name="T15" fmla="*/ 24 h 24"/>
              <a:gd name="T16" fmla="*/ 0 w 42"/>
              <a:gd name="T17" fmla="*/ 22 h 24"/>
              <a:gd name="T18" fmla="*/ 42 w 42"/>
              <a:gd name="T19" fmla="*/ 0 h 24"/>
              <a:gd name="T20" fmla="*/ 42 w 42"/>
              <a:gd name="T21" fmla="*/ 0 h 24"/>
              <a:gd name="T22" fmla="*/ 40 w 42"/>
              <a:gd name="T23" fmla="*/ 3 h 24"/>
              <a:gd name="T24" fmla="*/ 40 w 42"/>
              <a:gd name="T25" fmla="*/ 3 h 24"/>
              <a:gd name="T26" fmla="*/ 40 w 42"/>
              <a:gd name="T27" fmla="*/ 3 h 24"/>
              <a:gd name="T28" fmla="*/ 42 w 42"/>
              <a:gd name="T29" fmla="*/ 0 h 24"/>
              <a:gd name="T30" fmla="*/ 42 w 42"/>
              <a:gd name="T3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24">
                <a:moveTo>
                  <a:pt x="0" y="22"/>
                </a:moveTo>
                <a:lnTo>
                  <a:pt x="0" y="22"/>
                </a:lnTo>
                <a:lnTo>
                  <a:pt x="0" y="22"/>
                </a:lnTo>
                <a:lnTo>
                  <a:pt x="0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0" y="22"/>
                </a:lnTo>
                <a:close/>
                <a:moveTo>
                  <a:pt x="42" y="0"/>
                </a:moveTo>
                <a:lnTo>
                  <a:pt x="42" y="0"/>
                </a:lnTo>
                <a:lnTo>
                  <a:pt x="40" y="3"/>
                </a:lnTo>
                <a:lnTo>
                  <a:pt x="40" y="3"/>
                </a:lnTo>
                <a:lnTo>
                  <a:pt x="40" y="3"/>
                </a:ln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10343324" y="3678672"/>
            <a:ext cx="168435" cy="324315"/>
          </a:xfrm>
          <a:custGeom>
            <a:avLst/>
            <a:gdLst>
              <a:gd name="T0" fmla="*/ 64 w 161"/>
              <a:gd name="T1" fmla="*/ 272 h 310"/>
              <a:gd name="T2" fmla="*/ 64 w 161"/>
              <a:gd name="T3" fmla="*/ 275 h 310"/>
              <a:gd name="T4" fmla="*/ 95 w 161"/>
              <a:gd name="T5" fmla="*/ 55 h 310"/>
              <a:gd name="T6" fmla="*/ 90 w 161"/>
              <a:gd name="T7" fmla="*/ 52 h 310"/>
              <a:gd name="T8" fmla="*/ 102 w 161"/>
              <a:gd name="T9" fmla="*/ 48 h 310"/>
              <a:gd name="T10" fmla="*/ 159 w 161"/>
              <a:gd name="T11" fmla="*/ 225 h 310"/>
              <a:gd name="T12" fmla="*/ 156 w 161"/>
              <a:gd name="T13" fmla="*/ 201 h 310"/>
              <a:gd name="T14" fmla="*/ 147 w 161"/>
              <a:gd name="T15" fmla="*/ 175 h 310"/>
              <a:gd name="T16" fmla="*/ 130 w 161"/>
              <a:gd name="T17" fmla="*/ 152 h 310"/>
              <a:gd name="T18" fmla="*/ 121 w 161"/>
              <a:gd name="T19" fmla="*/ 147 h 310"/>
              <a:gd name="T20" fmla="*/ 95 w 161"/>
              <a:gd name="T21" fmla="*/ 119 h 310"/>
              <a:gd name="T22" fmla="*/ 81 w 161"/>
              <a:gd name="T23" fmla="*/ 102 h 310"/>
              <a:gd name="T24" fmla="*/ 76 w 161"/>
              <a:gd name="T25" fmla="*/ 81 h 310"/>
              <a:gd name="T26" fmla="*/ 90 w 161"/>
              <a:gd name="T27" fmla="*/ 52 h 310"/>
              <a:gd name="T28" fmla="*/ 95 w 161"/>
              <a:gd name="T29" fmla="*/ 50 h 310"/>
              <a:gd name="T30" fmla="*/ 107 w 161"/>
              <a:gd name="T31" fmla="*/ 38 h 310"/>
              <a:gd name="T32" fmla="*/ 95 w 161"/>
              <a:gd name="T33" fmla="*/ 33 h 310"/>
              <a:gd name="T34" fmla="*/ 85 w 161"/>
              <a:gd name="T35" fmla="*/ 29 h 310"/>
              <a:gd name="T36" fmla="*/ 81 w 161"/>
              <a:gd name="T37" fmla="*/ 14 h 310"/>
              <a:gd name="T38" fmla="*/ 74 w 161"/>
              <a:gd name="T39" fmla="*/ 10 h 310"/>
              <a:gd name="T40" fmla="*/ 59 w 161"/>
              <a:gd name="T41" fmla="*/ 5 h 310"/>
              <a:gd name="T42" fmla="*/ 48 w 161"/>
              <a:gd name="T43" fmla="*/ 3 h 310"/>
              <a:gd name="T44" fmla="*/ 38 w 161"/>
              <a:gd name="T45" fmla="*/ 12 h 310"/>
              <a:gd name="T46" fmla="*/ 26 w 161"/>
              <a:gd name="T47" fmla="*/ 12 h 310"/>
              <a:gd name="T48" fmla="*/ 19 w 161"/>
              <a:gd name="T49" fmla="*/ 14 h 310"/>
              <a:gd name="T50" fmla="*/ 7 w 161"/>
              <a:gd name="T51" fmla="*/ 12 h 310"/>
              <a:gd name="T52" fmla="*/ 0 w 161"/>
              <a:gd name="T53" fmla="*/ 22 h 310"/>
              <a:gd name="T54" fmla="*/ 12 w 161"/>
              <a:gd name="T55" fmla="*/ 33 h 310"/>
              <a:gd name="T56" fmla="*/ 17 w 161"/>
              <a:gd name="T57" fmla="*/ 38 h 310"/>
              <a:gd name="T58" fmla="*/ 33 w 161"/>
              <a:gd name="T59" fmla="*/ 55 h 310"/>
              <a:gd name="T60" fmla="*/ 50 w 161"/>
              <a:gd name="T61" fmla="*/ 57 h 310"/>
              <a:gd name="T62" fmla="*/ 52 w 161"/>
              <a:gd name="T63" fmla="*/ 64 h 310"/>
              <a:gd name="T64" fmla="*/ 55 w 161"/>
              <a:gd name="T65" fmla="*/ 76 h 310"/>
              <a:gd name="T66" fmla="*/ 43 w 161"/>
              <a:gd name="T67" fmla="*/ 83 h 310"/>
              <a:gd name="T68" fmla="*/ 57 w 161"/>
              <a:gd name="T69" fmla="*/ 95 h 310"/>
              <a:gd name="T70" fmla="*/ 69 w 161"/>
              <a:gd name="T71" fmla="*/ 107 h 310"/>
              <a:gd name="T72" fmla="*/ 83 w 161"/>
              <a:gd name="T73" fmla="*/ 123 h 310"/>
              <a:gd name="T74" fmla="*/ 97 w 161"/>
              <a:gd name="T75" fmla="*/ 140 h 310"/>
              <a:gd name="T76" fmla="*/ 104 w 161"/>
              <a:gd name="T77" fmla="*/ 147 h 310"/>
              <a:gd name="T78" fmla="*/ 111 w 161"/>
              <a:gd name="T79" fmla="*/ 159 h 310"/>
              <a:gd name="T80" fmla="*/ 121 w 161"/>
              <a:gd name="T81" fmla="*/ 171 h 310"/>
              <a:gd name="T82" fmla="*/ 121 w 161"/>
              <a:gd name="T83" fmla="*/ 185 h 310"/>
              <a:gd name="T84" fmla="*/ 126 w 161"/>
              <a:gd name="T85" fmla="*/ 206 h 310"/>
              <a:gd name="T86" fmla="*/ 123 w 161"/>
              <a:gd name="T87" fmla="*/ 232 h 310"/>
              <a:gd name="T88" fmla="*/ 109 w 161"/>
              <a:gd name="T89" fmla="*/ 239 h 310"/>
              <a:gd name="T90" fmla="*/ 100 w 161"/>
              <a:gd name="T91" fmla="*/ 244 h 310"/>
              <a:gd name="T92" fmla="*/ 97 w 161"/>
              <a:gd name="T93" fmla="*/ 256 h 310"/>
              <a:gd name="T94" fmla="*/ 97 w 161"/>
              <a:gd name="T95" fmla="*/ 263 h 310"/>
              <a:gd name="T96" fmla="*/ 85 w 161"/>
              <a:gd name="T97" fmla="*/ 263 h 310"/>
              <a:gd name="T98" fmla="*/ 76 w 161"/>
              <a:gd name="T99" fmla="*/ 270 h 310"/>
              <a:gd name="T100" fmla="*/ 78 w 161"/>
              <a:gd name="T101" fmla="*/ 277 h 310"/>
              <a:gd name="T102" fmla="*/ 81 w 161"/>
              <a:gd name="T103" fmla="*/ 298 h 310"/>
              <a:gd name="T104" fmla="*/ 104 w 161"/>
              <a:gd name="T105" fmla="*/ 294 h 310"/>
              <a:gd name="T106" fmla="*/ 111 w 161"/>
              <a:gd name="T107" fmla="*/ 289 h 310"/>
              <a:gd name="T108" fmla="*/ 114 w 161"/>
              <a:gd name="T109" fmla="*/ 282 h 310"/>
              <a:gd name="T110" fmla="*/ 114 w 161"/>
              <a:gd name="T111" fmla="*/ 275 h 310"/>
              <a:gd name="T112" fmla="*/ 118 w 161"/>
              <a:gd name="T113" fmla="*/ 272 h 310"/>
              <a:gd name="T114" fmla="*/ 126 w 161"/>
              <a:gd name="T115" fmla="*/ 272 h 310"/>
              <a:gd name="T116" fmla="*/ 149 w 161"/>
              <a:gd name="T117" fmla="*/ 256 h 310"/>
              <a:gd name="T118" fmla="*/ 156 w 161"/>
              <a:gd name="T119" fmla="*/ 242 h 310"/>
              <a:gd name="T120" fmla="*/ 159 w 161"/>
              <a:gd name="T121" fmla="*/ 23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1" h="310">
                <a:moveTo>
                  <a:pt x="114" y="308"/>
                </a:moveTo>
                <a:lnTo>
                  <a:pt x="114" y="310"/>
                </a:lnTo>
                <a:lnTo>
                  <a:pt x="114" y="310"/>
                </a:lnTo>
                <a:lnTo>
                  <a:pt x="116" y="308"/>
                </a:lnTo>
                <a:lnTo>
                  <a:pt x="116" y="308"/>
                </a:lnTo>
                <a:lnTo>
                  <a:pt x="116" y="308"/>
                </a:lnTo>
                <a:lnTo>
                  <a:pt x="114" y="308"/>
                </a:lnTo>
                <a:close/>
                <a:moveTo>
                  <a:pt x="64" y="275"/>
                </a:moveTo>
                <a:lnTo>
                  <a:pt x="64" y="272"/>
                </a:lnTo>
                <a:lnTo>
                  <a:pt x="64" y="272"/>
                </a:lnTo>
                <a:lnTo>
                  <a:pt x="64" y="272"/>
                </a:lnTo>
                <a:lnTo>
                  <a:pt x="62" y="272"/>
                </a:lnTo>
                <a:lnTo>
                  <a:pt x="62" y="272"/>
                </a:lnTo>
                <a:lnTo>
                  <a:pt x="62" y="275"/>
                </a:lnTo>
                <a:lnTo>
                  <a:pt x="62" y="277"/>
                </a:lnTo>
                <a:lnTo>
                  <a:pt x="64" y="279"/>
                </a:lnTo>
                <a:lnTo>
                  <a:pt x="64" y="279"/>
                </a:lnTo>
                <a:lnTo>
                  <a:pt x="64" y="279"/>
                </a:lnTo>
                <a:lnTo>
                  <a:pt x="64" y="277"/>
                </a:lnTo>
                <a:lnTo>
                  <a:pt x="64" y="275"/>
                </a:lnTo>
                <a:close/>
                <a:moveTo>
                  <a:pt x="121" y="272"/>
                </a:moveTo>
                <a:lnTo>
                  <a:pt x="121" y="272"/>
                </a:lnTo>
                <a:lnTo>
                  <a:pt x="121" y="275"/>
                </a:lnTo>
                <a:lnTo>
                  <a:pt x="123" y="272"/>
                </a:lnTo>
                <a:lnTo>
                  <a:pt x="123" y="272"/>
                </a:lnTo>
                <a:lnTo>
                  <a:pt x="123" y="272"/>
                </a:lnTo>
                <a:lnTo>
                  <a:pt x="121" y="272"/>
                </a:lnTo>
                <a:close/>
                <a:moveTo>
                  <a:pt x="92" y="52"/>
                </a:moveTo>
                <a:lnTo>
                  <a:pt x="92" y="52"/>
                </a:lnTo>
                <a:lnTo>
                  <a:pt x="95" y="55"/>
                </a:lnTo>
                <a:lnTo>
                  <a:pt x="95" y="55"/>
                </a:lnTo>
                <a:lnTo>
                  <a:pt x="95" y="55"/>
                </a:lnTo>
                <a:lnTo>
                  <a:pt x="95" y="52"/>
                </a:lnTo>
                <a:lnTo>
                  <a:pt x="95" y="52"/>
                </a:lnTo>
                <a:lnTo>
                  <a:pt x="95" y="52"/>
                </a:lnTo>
                <a:lnTo>
                  <a:pt x="92" y="52"/>
                </a:lnTo>
                <a:close/>
                <a:moveTo>
                  <a:pt x="90" y="50"/>
                </a:moveTo>
                <a:lnTo>
                  <a:pt x="90" y="52"/>
                </a:lnTo>
                <a:lnTo>
                  <a:pt x="90" y="52"/>
                </a:lnTo>
                <a:lnTo>
                  <a:pt x="90" y="52"/>
                </a:lnTo>
                <a:lnTo>
                  <a:pt x="90" y="52"/>
                </a:lnTo>
                <a:lnTo>
                  <a:pt x="90" y="52"/>
                </a:lnTo>
                <a:lnTo>
                  <a:pt x="90" y="50"/>
                </a:lnTo>
                <a:close/>
                <a:moveTo>
                  <a:pt x="102" y="50"/>
                </a:moveTo>
                <a:lnTo>
                  <a:pt x="102" y="50"/>
                </a:lnTo>
                <a:lnTo>
                  <a:pt x="102" y="50"/>
                </a:lnTo>
                <a:lnTo>
                  <a:pt x="102" y="50"/>
                </a:lnTo>
                <a:lnTo>
                  <a:pt x="104" y="50"/>
                </a:lnTo>
                <a:lnTo>
                  <a:pt x="104" y="48"/>
                </a:lnTo>
                <a:lnTo>
                  <a:pt x="102" y="48"/>
                </a:lnTo>
                <a:lnTo>
                  <a:pt x="102" y="50"/>
                </a:lnTo>
                <a:close/>
                <a:moveTo>
                  <a:pt x="102" y="45"/>
                </a:moveTo>
                <a:lnTo>
                  <a:pt x="102" y="43"/>
                </a:lnTo>
                <a:lnTo>
                  <a:pt x="100" y="43"/>
                </a:lnTo>
                <a:lnTo>
                  <a:pt x="100" y="48"/>
                </a:lnTo>
                <a:lnTo>
                  <a:pt x="102" y="48"/>
                </a:lnTo>
                <a:lnTo>
                  <a:pt x="104" y="45"/>
                </a:lnTo>
                <a:lnTo>
                  <a:pt x="102" y="45"/>
                </a:lnTo>
                <a:close/>
                <a:moveTo>
                  <a:pt x="159" y="223"/>
                </a:moveTo>
                <a:lnTo>
                  <a:pt x="159" y="225"/>
                </a:lnTo>
                <a:lnTo>
                  <a:pt x="161" y="227"/>
                </a:lnTo>
                <a:lnTo>
                  <a:pt x="161" y="223"/>
                </a:lnTo>
                <a:lnTo>
                  <a:pt x="159" y="218"/>
                </a:lnTo>
                <a:lnTo>
                  <a:pt x="159" y="218"/>
                </a:lnTo>
                <a:lnTo>
                  <a:pt x="156" y="213"/>
                </a:lnTo>
                <a:lnTo>
                  <a:pt x="156" y="211"/>
                </a:lnTo>
                <a:lnTo>
                  <a:pt x="156" y="208"/>
                </a:lnTo>
                <a:lnTo>
                  <a:pt x="154" y="206"/>
                </a:lnTo>
                <a:lnTo>
                  <a:pt x="154" y="199"/>
                </a:lnTo>
                <a:lnTo>
                  <a:pt x="156" y="201"/>
                </a:lnTo>
                <a:lnTo>
                  <a:pt x="156" y="199"/>
                </a:lnTo>
                <a:lnTo>
                  <a:pt x="154" y="197"/>
                </a:lnTo>
                <a:lnTo>
                  <a:pt x="154" y="194"/>
                </a:lnTo>
                <a:lnTo>
                  <a:pt x="154" y="194"/>
                </a:lnTo>
                <a:lnTo>
                  <a:pt x="152" y="192"/>
                </a:lnTo>
                <a:lnTo>
                  <a:pt x="152" y="190"/>
                </a:lnTo>
                <a:lnTo>
                  <a:pt x="149" y="185"/>
                </a:lnTo>
                <a:lnTo>
                  <a:pt x="149" y="182"/>
                </a:lnTo>
                <a:lnTo>
                  <a:pt x="147" y="180"/>
                </a:lnTo>
                <a:lnTo>
                  <a:pt x="147" y="175"/>
                </a:lnTo>
                <a:lnTo>
                  <a:pt x="144" y="171"/>
                </a:lnTo>
                <a:lnTo>
                  <a:pt x="142" y="168"/>
                </a:lnTo>
                <a:lnTo>
                  <a:pt x="142" y="166"/>
                </a:lnTo>
                <a:lnTo>
                  <a:pt x="140" y="166"/>
                </a:lnTo>
                <a:lnTo>
                  <a:pt x="137" y="163"/>
                </a:lnTo>
                <a:lnTo>
                  <a:pt x="135" y="159"/>
                </a:lnTo>
                <a:lnTo>
                  <a:pt x="133" y="156"/>
                </a:lnTo>
                <a:lnTo>
                  <a:pt x="130" y="154"/>
                </a:lnTo>
                <a:lnTo>
                  <a:pt x="130" y="154"/>
                </a:lnTo>
                <a:lnTo>
                  <a:pt x="130" y="152"/>
                </a:lnTo>
                <a:lnTo>
                  <a:pt x="130" y="152"/>
                </a:lnTo>
                <a:lnTo>
                  <a:pt x="130" y="152"/>
                </a:lnTo>
                <a:lnTo>
                  <a:pt x="128" y="152"/>
                </a:lnTo>
                <a:lnTo>
                  <a:pt x="128" y="149"/>
                </a:lnTo>
                <a:lnTo>
                  <a:pt x="126" y="147"/>
                </a:lnTo>
                <a:lnTo>
                  <a:pt x="126" y="147"/>
                </a:lnTo>
                <a:lnTo>
                  <a:pt x="123" y="147"/>
                </a:lnTo>
                <a:lnTo>
                  <a:pt x="123" y="147"/>
                </a:lnTo>
                <a:lnTo>
                  <a:pt x="123" y="147"/>
                </a:lnTo>
                <a:lnTo>
                  <a:pt x="121" y="147"/>
                </a:lnTo>
                <a:lnTo>
                  <a:pt x="121" y="145"/>
                </a:lnTo>
                <a:lnTo>
                  <a:pt x="116" y="142"/>
                </a:lnTo>
                <a:lnTo>
                  <a:pt x="116" y="142"/>
                </a:lnTo>
                <a:lnTo>
                  <a:pt x="116" y="140"/>
                </a:lnTo>
                <a:lnTo>
                  <a:pt x="111" y="137"/>
                </a:lnTo>
                <a:lnTo>
                  <a:pt x="109" y="135"/>
                </a:lnTo>
                <a:lnTo>
                  <a:pt x="107" y="133"/>
                </a:lnTo>
                <a:lnTo>
                  <a:pt x="102" y="128"/>
                </a:lnTo>
                <a:lnTo>
                  <a:pt x="100" y="126"/>
                </a:lnTo>
                <a:lnTo>
                  <a:pt x="95" y="119"/>
                </a:lnTo>
                <a:lnTo>
                  <a:pt x="90" y="119"/>
                </a:lnTo>
                <a:lnTo>
                  <a:pt x="90" y="116"/>
                </a:lnTo>
                <a:lnTo>
                  <a:pt x="92" y="119"/>
                </a:lnTo>
                <a:lnTo>
                  <a:pt x="92" y="114"/>
                </a:lnTo>
                <a:lnTo>
                  <a:pt x="92" y="114"/>
                </a:lnTo>
                <a:lnTo>
                  <a:pt x="90" y="111"/>
                </a:lnTo>
                <a:lnTo>
                  <a:pt x="88" y="107"/>
                </a:lnTo>
                <a:lnTo>
                  <a:pt x="85" y="107"/>
                </a:lnTo>
                <a:lnTo>
                  <a:pt x="83" y="104"/>
                </a:lnTo>
                <a:lnTo>
                  <a:pt x="81" y="102"/>
                </a:lnTo>
                <a:lnTo>
                  <a:pt x="78" y="100"/>
                </a:lnTo>
                <a:lnTo>
                  <a:pt x="78" y="100"/>
                </a:lnTo>
                <a:lnTo>
                  <a:pt x="76" y="97"/>
                </a:lnTo>
                <a:lnTo>
                  <a:pt x="76" y="95"/>
                </a:lnTo>
                <a:lnTo>
                  <a:pt x="74" y="93"/>
                </a:lnTo>
                <a:lnTo>
                  <a:pt x="74" y="90"/>
                </a:lnTo>
                <a:lnTo>
                  <a:pt x="76" y="88"/>
                </a:lnTo>
                <a:lnTo>
                  <a:pt x="76" y="85"/>
                </a:lnTo>
                <a:lnTo>
                  <a:pt x="76" y="83"/>
                </a:lnTo>
                <a:lnTo>
                  <a:pt x="76" y="81"/>
                </a:lnTo>
                <a:lnTo>
                  <a:pt x="76" y="78"/>
                </a:lnTo>
                <a:lnTo>
                  <a:pt x="78" y="71"/>
                </a:lnTo>
                <a:lnTo>
                  <a:pt x="78" y="71"/>
                </a:lnTo>
                <a:lnTo>
                  <a:pt x="81" y="71"/>
                </a:lnTo>
                <a:lnTo>
                  <a:pt x="85" y="66"/>
                </a:lnTo>
                <a:lnTo>
                  <a:pt x="85" y="64"/>
                </a:lnTo>
                <a:lnTo>
                  <a:pt x="88" y="62"/>
                </a:lnTo>
                <a:lnTo>
                  <a:pt x="85" y="59"/>
                </a:lnTo>
                <a:lnTo>
                  <a:pt x="90" y="55"/>
                </a:lnTo>
                <a:lnTo>
                  <a:pt x="90" y="52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90" y="50"/>
                </a:lnTo>
                <a:lnTo>
                  <a:pt x="90" y="50"/>
                </a:lnTo>
                <a:lnTo>
                  <a:pt x="92" y="50"/>
                </a:lnTo>
                <a:lnTo>
                  <a:pt x="92" y="50"/>
                </a:lnTo>
                <a:lnTo>
                  <a:pt x="92" y="50"/>
                </a:lnTo>
                <a:lnTo>
                  <a:pt x="95" y="50"/>
                </a:lnTo>
                <a:lnTo>
                  <a:pt x="95" y="50"/>
                </a:lnTo>
                <a:lnTo>
                  <a:pt x="97" y="50"/>
                </a:lnTo>
                <a:lnTo>
                  <a:pt x="100" y="48"/>
                </a:lnTo>
                <a:lnTo>
                  <a:pt x="100" y="45"/>
                </a:lnTo>
                <a:lnTo>
                  <a:pt x="100" y="45"/>
                </a:lnTo>
                <a:lnTo>
                  <a:pt x="100" y="43"/>
                </a:lnTo>
                <a:lnTo>
                  <a:pt x="102" y="43"/>
                </a:lnTo>
                <a:lnTo>
                  <a:pt x="104" y="40"/>
                </a:lnTo>
                <a:lnTo>
                  <a:pt x="104" y="40"/>
                </a:lnTo>
                <a:lnTo>
                  <a:pt x="107" y="38"/>
                </a:lnTo>
                <a:lnTo>
                  <a:pt x="109" y="38"/>
                </a:lnTo>
                <a:lnTo>
                  <a:pt x="109" y="38"/>
                </a:lnTo>
                <a:lnTo>
                  <a:pt x="109" y="38"/>
                </a:lnTo>
                <a:lnTo>
                  <a:pt x="107" y="36"/>
                </a:lnTo>
                <a:lnTo>
                  <a:pt x="104" y="36"/>
                </a:lnTo>
                <a:lnTo>
                  <a:pt x="102" y="36"/>
                </a:lnTo>
                <a:lnTo>
                  <a:pt x="100" y="36"/>
                </a:lnTo>
                <a:lnTo>
                  <a:pt x="100" y="36"/>
                </a:lnTo>
                <a:lnTo>
                  <a:pt x="97" y="36"/>
                </a:lnTo>
                <a:lnTo>
                  <a:pt x="95" y="33"/>
                </a:lnTo>
                <a:lnTo>
                  <a:pt x="95" y="33"/>
                </a:lnTo>
                <a:lnTo>
                  <a:pt x="92" y="31"/>
                </a:lnTo>
                <a:lnTo>
                  <a:pt x="90" y="31"/>
                </a:lnTo>
                <a:lnTo>
                  <a:pt x="90" y="31"/>
                </a:lnTo>
                <a:lnTo>
                  <a:pt x="90" y="29"/>
                </a:lnTo>
                <a:lnTo>
                  <a:pt x="90" y="29"/>
                </a:lnTo>
                <a:lnTo>
                  <a:pt x="88" y="29"/>
                </a:lnTo>
                <a:lnTo>
                  <a:pt x="85" y="29"/>
                </a:lnTo>
                <a:lnTo>
                  <a:pt x="85" y="29"/>
                </a:lnTo>
                <a:lnTo>
                  <a:pt x="85" y="29"/>
                </a:lnTo>
                <a:lnTo>
                  <a:pt x="83" y="29"/>
                </a:lnTo>
                <a:lnTo>
                  <a:pt x="83" y="26"/>
                </a:lnTo>
                <a:lnTo>
                  <a:pt x="83" y="24"/>
                </a:lnTo>
                <a:lnTo>
                  <a:pt x="83" y="22"/>
                </a:lnTo>
                <a:lnTo>
                  <a:pt x="83" y="22"/>
                </a:lnTo>
                <a:lnTo>
                  <a:pt x="81" y="22"/>
                </a:lnTo>
                <a:lnTo>
                  <a:pt x="81" y="22"/>
                </a:lnTo>
                <a:lnTo>
                  <a:pt x="81" y="19"/>
                </a:lnTo>
                <a:lnTo>
                  <a:pt x="81" y="17"/>
                </a:lnTo>
                <a:lnTo>
                  <a:pt x="81" y="14"/>
                </a:lnTo>
                <a:lnTo>
                  <a:pt x="81" y="14"/>
                </a:lnTo>
                <a:lnTo>
                  <a:pt x="83" y="14"/>
                </a:lnTo>
                <a:lnTo>
                  <a:pt x="83" y="12"/>
                </a:lnTo>
                <a:lnTo>
                  <a:pt x="83" y="12"/>
                </a:lnTo>
                <a:lnTo>
                  <a:pt x="81" y="10"/>
                </a:lnTo>
                <a:lnTo>
                  <a:pt x="78" y="10"/>
                </a:lnTo>
                <a:lnTo>
                  <a:pt x="78" y="10"/>
                </a:lnTo>
                <a:lnTo>
                  <a:pt x="76" y="10"/>
                </a:lnTo>
                <a:lnTo>
                  <a:pt x="74" y="10"/>
                </a:lnTo>
                <a:lnTo>
                  <a:pt x="74" y="10"/>
                </a:lnTo>
                <a:lnTo>
                  <a:pt x="71" y="7"/>
                </a:lnTo>
                <a:lnTo>
                  <a:pt x="71" y="7"/>
                </a:lnTo>
                <a:lnTo>
                  <a:pt x="69" y="7"/>
                </a:lnTo>
                <a:lnTo>
                  <a:pt x="69" y="7"/>
                </a:lnTo>
                <a:lnTo>
                  <a:pt x="69" y="7"/>
                </a:lnTo>
                <a:lnTo>
                  <a:pt x="66" y="7"/>
                </a:lnTo>
                <a:lnTo>
                  <a:pt x="66" y="7"/>
                </a:lnTo>
                <a:lnTo>
                  <a:pt x="64" y="7"/>
                </a:lnTo>
                <a:lnTo>
                  <a:pt x="62" y="5"/>
                </a:lnTo>
                <a:lnTo>
                  <a:pt x="59" y="5"/>
                </a:lnTo>
                <a:lnTo>
                  <a:pt x="59" y="5"/>
                </a:lnTo>
                <a:lnTo>
                  <a:pt x="59" y="3"/>
                </a:lnTo>
                <a:lnTo>
                  <a:pt x="57" y="3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2" y="0"/>
                </a:lnTo>
                <a:lnTo>
                  <a:pt x="50" y="3"/>
                </a:lnTo>
                <a:lnTo>
                  <a:pt x="48" y="3"/>
                </a:lnTo>
                <a:lnTo>
                  <a:pt x="48" y="3"/>
                </a:lnTo>
                <a:lnTo>
                  <a:pt x="48" y="5"/>
                </a:lnTo>
                <a:lnTo>
                  <a:pt x="48" y="7"/>
                </a:lnTo>
                <a:lnTo>
                  <a:pt x="48" y="7"/>
                </a:lnTo>
                <a:lnTo>
                  <a:pt x="45" y="10"/>
                </a:lnTo>
                <a:lnTo>
                  <a:pt x="45" y="10"/>
                </a:lnTo>
                <a:lnTo>
                  <a:pt x="45" y="10"/>
                </a:lnTo>
                <a:lnTo>
                  <a:pt x="43" y="10"/>
                </a:lnTo>
                <a:lnTo>
                  <a:pt x="43" y="10"/>
                </a:lnTo>
                <a:lnTo>
                  <a:pt x="40" y="12"/>
                </a:lnTo>
                <a:lnTo>
                  <a:pt x="38" y="12"/>
                </a:lnTo>
                <a:lnTo>
                  <a:pt x="38" y="12"/>
                </a:lnTo>
                <a:lnTo>
                  <a:pt x="36" y="10"/>
                </a:lnTo>
                <a:lnTo>
                  <a:pt x="36" y="10"/>
                </a:lnTo>
                <a:lnTo>
                  <a:pt x="33" y="12"/>
                </a:lnTo>
                <a:lnTo>
                  <a:pt x="33" y="14"/>
                </a:lnTo>
                <a:lnTo>
                  <a:pt x="33" y="14"/>
                </a:lnTo>
                <a:lnTo>
                  <a:pt x="33" y="17"/>
                </a:lnTo>
                <a:lnTo>
                  <a:pt x="33" y="17"/>
                </a:lnTo>
                <a:lnTo>
                  <a:pt x="31" y="17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4" y="14"/>
                </a:lnTo>
                <a:lnTo>
                  <a:pt x="24" y="14"/>
                </a:lnTo>
                <a:lnTo>
                  <a:pt x="24" y="14"/>
                </a:lnTo>
                <a:lnTo>
                  <a:pt x="22" y="12"/>
                </a:lnTo>
                <a:lnTo>
                  <a:pt x="22" y="12"/>
                </a:lnTo>
                <a:lnTo>
                  <a:pt x="19" y="12"/>
                </a:lnTo>
                <a:lnTo>
                  <a:pt x="19" y="12"/>
                </a:lnTo>
                <a:lnTo>
                  <a:pt x="19" y="14"/>
                </a:lnTo>
                <a:lnTo>
                  <a:pt x="17" y="14"/>
                </a:lnTo>
                <a:lnTo>
                  <a:pt x="17" y="17"/>
                </a:lnTo>
                <a:lnTo>
                  <a:pt x="17" y="17"/>
                </a:lnTo>
                <a:lnTo>
                  <a:pt x="17" y="19"/>
                </a:lnTo>
                <a:lnTo>
                  <a:pt x="14" y="19"/>
                </a:lnTo>
                <a:lnTo>
                  <a:pt x="14" y="17"/>
                </a:lnTo>
                <a:lnTo>
                  <a:pt x="12" y="17"/>
                </a:lnTo>
                <a:lnTo>
                  <a:pt x="12" y="14"/>
                </a:lnTo>
                <a:lnTo>
                  <a:pt x="10" y="14"/>
                </a:lnTo>
                <a:lnTo>
                  <a:pt x="7" y="12"/>
                </a:lnTo>
                <a:lnTo>
                  <a:pt x="5" y="12"/>
                </a:lnTo>
                <a:lnTo>
                  <a:pt x="5" y="12"/>
                </a:lnTo>
                <a:lnTo>
                  <a:pt x="5" y="12"/>
                </a:lnTo>
                <a:lnTo>
                  <a:pt x="5" y="12"/>
                </a:lnTo>
                <a:lnTo>
                  <a:pt x="3" y="14"/>
                </a:lnTo>
                <a:lnTo>
                  <a:pt x="3" y="17"/>
                </a:lnTo>
                <a:lnTo>
                  <a:pt x="3" y="17"/>
                </a:lnTo>
                <a:lnTo>
                  <a:pt x="0" y="19"/>
                </a:lnTo>
                <a:lnTo>
                  <a:pt x="0" y="19"/>
                </a:lnTo>
                <a:lnTo>
                  <a:pt x="0" y="22"/>
                </a:lnTo>
                <a:lnTo>
                  <a:pt x="3" y="24"/>
                </a:lnTo>
                <a:lnTo>
                  <a:pt x="7" y="26"/>
                </a:lnTo>
                <a:lnTo>
                  <a:pt x="7" y="29"/>
                </a:lnTo>
                <a:lnTo>
                  <a:pt x="10" y="29"/>
                </a:lnTo>
                <a:lnTo>
                  <a:pt x="10" y="31"/>
                </a:lnTo>
                <a:lnTo>
                  <a:pt x="12" y="33"/>
                </a:lnTo>
                <a:lnTo>
                  <a:pt x="12" y="33"/>
                </a:lnTo>
                <a:lnTo>
                  <a:pt x="12" y="36"/>
                </a:lnTo>
                <a:lnTo>
                  <a:pt x="12" y="36"/>
                </a:lnTo>
                <a:lnTo>
                  <a:pt x="12" y="33"/>
                </a:lnTo>
                <a:lnTo>
                  <a:pt x="14" y="33"/>
                </a:lnTo>
                <a:lnTo>
                  <a:pt x="14" y="31"/>
                </a:lnTo>
                <a:lnTo>
                  <a:pt x="14" y="31"/>
                </a:lnTo>
                <a:lnTo>
                  <a:pt x="14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6"/>
                </a:lnTo>
                <a:lnTo>
                  <a:pt x="17" y="36"/>
                </a:lnTo>
                <a:lnTo>
                  <a:pt x="17" y="38"/>
                </a:lnTo>
                <a:lnTo>
                  <a:pt x="17" y="40"/>
                </a:lnTo>
                <a:lnTo>
                  <a:pt x="17" y="43"/>
                </a:lnTo>
                <a:lnTo>
                  <a:pt x="17" y="43"/>
                </a:lnTo>
                <a:lnTo>
                  <a:pt x="17" y="45"/>
                </a:lnTo>
                <a:lnTo>
                  <a:pt x="22" y="52"/>
                </a:lnTo>
                <a:lnTo>
                  <a:pt x="24" y="52"/>
                </a:lnTo>
                <a:lnTo>
                  <a:pt x="29" y="55"/>
                </a:lnTo>
                <a:lnTo>
                  <a:pt x="31" y="55"/>
                </a:lnTo>
                <a:lnTo>
                  <a:pt x="33" y="55"/>
                </a:lnTo>
                <a:lnTo>
                  <a:pt x="33" y="55"/>
                </a:lnTo>
                <a:lnTo>
                  <a:pt x="36" y="52"/>
                </a:lnTo>
                <a:lnTo>
                  <a:pt x="36" y="52"/>
                </a:lnTo>
                <a:lnTo>
                  <a:pt x="40" y="50"/>
                </a:lnTo>
                <a:lnTo>
                  <a:pt x="40" y="50"/>
                </a:lnTo>
                <a:lnTo>
                  <a:pt x="43" y="50"/>
                </a:lnTo>
                <a:lnTo>
                  <a:pt x="45" y="52"/>
                </a:lnTo>
                <a:lnTo>
                  <a:pt x="48" y="55"/>
                </a:lnTo>
                <a:lnTo>
                  <a:pt x="50" y="55"/>
                </a:lnTo>
                <a:lnTo>
                  <a:pt x="50" y="57"/>
                </a:lnTo>
                <a:lnTo>
                  <a:pt x="50" y="57"/>
                </a:lnTo>
                <a:lnTo>
                  <a:pt x="50" y="59"/>
                </a:lnTo>
                <a:lnTo>
                  <a:pt x="48" y="59"/>
                </a:lnTo>
                <a:lnTo>
                  <a:pt x="48" y="59"/>
                </a:lnTo>
                <a:lnTo>
                  <a:pt x="48" y="62"/>
                </a:lnTo>
                <a:lnTo>
                  <a:pt x="48" y="62"/>
                </a:lnTo>
                <a:lnTo>
                  <a:pt x="50" y="62"/>
                </a:lnTo>
                <a:lnTo>
                  <a:pt x="52" y="62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6"/>
                </a:lnTo>
                <a:lnTo>
                  <a:pt x="55" y="66"/>
                </a:lnTo>
                <a:lnTo>
                  <a:pt x="57" y="66"/>
                </a:lnTo>
                <a:lnTo>
                  <a:pt x="57" y="66"/>
                </a:lnTo>
                <a:lnTo>
                  <a:pt x="57" y="69"/>
                </a:lnTo>
                <a:lnTo>
                  <a:pt x="57" y="69"/>
                </a:lnTo>
                <a:lnTo>
                  <a:pt x="57" y="71"/>
                </a:lnTo>
                <a:lnTo>
                  <a:pt x="57" y="71"/>
                </a:lnTo>
                <a:lnTo>
                  <a:pt x="57" y="74"/>
                </a:lnTo>
                <a:lnTo>
                  <a:pt x="55" y="76"/>
                </a:lnTo>
                <a:lnTo>
                  <a:pt x="52" y="78"/>
                </a:lnTo>
                <a:lnTo>
                  <a:pt x="52" y="78"/>
                </a:lnTo>
                <a:lnTo>
                  <a:pt x="48" y="76"/>
                </a:lnTo>
                <a:lnTo>
                  <a:pt x="45" y="76"/>
                </a:lnTo>
                <a:lnTo>
                  <a:pt x="43" y="76"/>
                </a:lnTo>
                <a:lnTo>
                  <a:pt x="43" y="76"/>
                </a:lnTo>
                <a:lnTo>
                  <a:pt x="43" y="78"/>
                </a:lnTo>
                <a:lnTo>
                  <a:pt x="43" y="78"/>
                </a:lnTo>
                <a:lnTo>
                  <a:pt x="43" y="81"/>
                </a:lnTo>
                <a:lnTo>
                  <a:pt x="43" y="83"/>
                </a:lnTo>
                <a:lnTo>
                  <a:pt x="43" y="83"/>
                </a:lnTo>
                <a:lnTo>
                  <a:pt x="40" y="83"/>
                </a:lnTo>
                <a:lnTo>
                  <a:pt x="40" y="85"/>
                </a:lnTo>
                <a:lnTo>
                  <a:pt x="43" y="85"/>
                </a:lnTo>
                <a:lnTo>
                  <a:pt x="43" y="85"/>
                </a:lnTo>
                <a:lnTo>
                  <a:pt x="45" y="88"/>
                </a:lnTo>
                <a:lnTo>
                  <a:pt x="52" y="93"/>
                </a:lnTo>
                <a:lnTo>
                  <a:pt x="55" y="93"/>
                </a:lnTo>
                <a:lnTo>
                  <a:pt x="55" y="95"/>
                </a:lnTo>
                <a:lnTo>
                  <a:pt x="57" y="95"/>
                </a:lnTo>
                <a:lnTo>
                  <a:pt x="64" y="97"/>
                </a:lnTo>
                <a:lnTo>
                  <a:pt x="66" y="97"/>
                </a:lnTo>
                <a:lnTo>
                  <a:pt x="66" y="100"/>
                </a:lnTo>
                <a:lnTo>
                  <a:pt x="66" y="100"/>
                </a:lnTo>
                <a:lnTo>
                  <a:pt x="66" y="100"/>
                </a:lnTo>
                <a:lnTo>
                  <a:pt x="66" y="102"/>
                </a:lnTo>
                <a:lnTo>
                  <a:pt x="66" y="102"/>
                </a:lnTo>
                <a:lnTo>
                  <a:pt x="66" y="104"/>
                </a:lnTo>
                <a:lnTo>
                  <a:pt x="66" y="104"/>
                </a:lnTo>
                <a:lnTo>
                  <a:pt x="69" y="107"/>
                </a:lnTo>
                <a:lnTo>
                  <a:pt x="71" y="109"/>
                </a:lnTo>
                <a:lnTo>
                  <a:pt x="71" y="109"/>
                </a:lnTo>
                <a:lnTo>
                  <a:pt x="74" y="109"/>
                </a:lnTo>
                <a:lnTo>
                  <a:pt x="74" y="111"/>
                </a:lnTo>
                <a:lnTo>
                  <a:pt x="76" y="111"/>
                </a:lnTo>
                <a:lnTo>
                  <a:pt x="76" y="114"/>
                </a:lnTo>
                <a:lnTo>
                  <a:pt x="78" y="116"/>
                </a:lnTo>
                <a:lnTo>
                  <a:pt x="78" y="119"/>
                </a:lnTo>
                <a:lnTo>
                  <a:pt x="81" y="119"/>
                </a:lnTo>
                <a:lnTo>
                  <a:pt x="83" y="123"/>
                </a:lnTo>
                <a:lnTo>
                  <a:pt x="85" y="123"/>
                </a:lnTo>
                <a:lnTo>
                  <a:pt x="85" y="126"/>
                </a:lnTo>
                <a:lnTo>
                  <a:pt x="90" y="128"/>
                </a:lnTo>
                <a:lnTo>
                  <a:pt x="92" y="130"/>
                </a:lnTo>
                <a:lnTo>
                  <a:pt x="95" y="133"/>
                </a:lnTo>
                <a:lnTo>
                  <a:pt x="95" y="133"/>
                </a:lnTo>
                <a:lnTo>
                  <a:pt x="95" y="135"/>
                </a:lnTo>
                <a:lnTo>
                  <a:pt x="97" y="135"/>
                </a:lnTo>
                <a:lnTo>
                  <a:pt x="97" y="137"/>
                </a:lnTo>
                <a:lnTo>
                  <a:pt x="97" y="140"/>
                </a:lnTo>
                <a:lnTo>
                  <a:pt x="100" y="142"/>
                </a:lnTo>
                <a:lnTo>
                  <a:pt x="100" y="142"/>
                </a:lnTo>
                <a:lnTo>
                  <a:pt x="100" y="145"/>
                </a:lnTo>
                <a:lnTo>
                  <a:pt x="102" y="145"/>
                </a:lnTo>
                <a:lnTo>
                  <a:pt x="102" y="145"/>
                </a:lnTo>
                <a:lnTo>
                  <a:pt x="102" y="145"/>
                </a:lnTo>
                <a:lnTo>
                  <a:pt x="104" y="142"/>
                </a:lnTo>
                <a:lnTo>
                  <a:pt x="104" y="145"/>
                </a:lnTo>
                <a:lnTo>
                  <a:pt x="104" y="147"/>
                </a:lnTo>
                <a:lnTo>
                  <a:pt x="104" y="147"/>
                </a:lnTo>
                <a:lnTo>
                  <a:pt x="107" y="147"/>
                </a:lnTo>
                <a:lnTo>
                  <a:pt x="109" y="149"/>
                </a:lnTo>
                <a:lnTo>
                  <a:pt x="111" y="152"/>
                </a:lnTo>
                <a:lnTo>
                  <a:pt x="114" y="152"/>
                </a:lnTo>
                <a:lnTo>
                  <a:pt x="114" y="154"/>
                </a:lnTo>
                <a:lnTo>
                  <a:pt x="114" y="154"/>
                </a:lnTo>
                <a:lnTo>
                  <a:pt x="116" y="154"/>
                </a:lnTo>
                <a:lnTo>
                  <a:pt x="116" y="156"/>
                </a:lnTo>
                <a:lnTo>
                  <a:pt x="114" y="156"/>
                </a:lnTo>
                <a:lnTo>
                  <a:pt x="111" y="159"/>
                </a:lnTo>
                <a:lnTo>
                  <a:pt x="111" y="159"/>
                </a:lnTo>
                <a:lnTo>
                  <a:pt x="111" y="159"/>
                </a:lnTo>
                <a:lnTo>
                  <a:pt x="114" y="161"/>
                </a:lnTo>
                <a:lnTo>
                  <a:pt x="114" y="163"/>
                </a:lnTo>
                <a:lnTo>
                  <a:pt x="116" y="163"/>
                </a:lnTo>
                <a:lnTo>
                  <a:pt x="118" y="166"/>
                </a:lnTo>
                <a:lnTo>
                  <a:pt x="118" y="168"/>
                </a:lnTo>
                <a:lnTo>
                  <a:pt x="121" y="168"/>
                </a:lnTo>
                <a:lnTo>
                  <a:pt x="121" y="171"/>
                </a:lnTo>
                <a:lnTo>
                  <a:pt x="121" y="171"/>
                </a:lnTo>
                <a:lnTo>
                  <a:pt x="121" y="173"/>
                </a:lnTo>
                <a:lnTo>
                  <a:pt x="121" y="175"/>
                </a:lnTo>
                <a:lnTo>
                  <a:pt x="118" y="175"/>
                </a:lnTo>
                <a:lnTo>
                  <a:pt x="118" y="175"/>
                </a:lnTo>
                <a:lnTo>
                  <a:pt x="121" y="178"/>
                </a:lnTo>
                <a:lnTo>
                  <a:pt x="121" y="178"/>
                </a:lnTo>
                <a:lnTo>
                  <a:pt x="121" y="180"/>
                </a:lnTo>
                <a:lnTo>
                  <a:pt x="121" y="182"/>
                </a:lnTo>
                <a:lnTo>
                  <a:pt x="121" y="182"/>
                </a:lnTo>
                <a:lnTo>
                  <a:pt x="121" y="185"/>
                </a:lnTo>
                <a:lnTo>
                  <a:pt x="121" y="187"/>
                </a:lnTo>
                <a:lnTo>
                  <a:pt x="118" y="190"/>
                </a:lnTo>
                <a:lnTo>
                  <a:pt x="118" y="190"/>
                </a:lnTo>
                <a:lnTo>
                  <a:pt x="118" y="194"/>
                </a:lnTo>
                <a:lnTo>
                  <a:pt x="118" y="194"/>
                </a:lnTo>
                <a:lnTo>
                  <a:pt x="118" y="197"/>
                </a:lnTo>
                <a:lnTo>
                  <a:pt x="121" y="197"/>
                </a:lnTo>
                <a:lnTo>
                  <a:pt x="121" y="201"/>
                </a:lnTo>
                <a:lnTo>
                  <a:pt x="123" y="204"/>
                </a:lnTo>
                <a:lnTo>
                  <a:pt x="126" y="206"/>
                </a:lnTo>
                <a:lnTo>
                  <a:pt x="126" y="208"/>
                </a:lnTo>
                <a:lnTo>
                  <a:pt x="123" y="213"/>
                </a:lnTo>
                <a:lnTo>
                  <a:pt x="123" y="218"/>
                </a:lnTo>
                <a:lnTo>
                  <a:pt x="123" y="220"/>
                </a:lnTo>
                <a:lnTo>
                  <a:pt x="126" y="220"/>
                </a:lnTo>
                <a:lnTo>
                  <a:pt x="126" y="225"/>
                </a:lnTo>
                <a:lnTo>
                  <a:pt x="126" y="227"/>
                </a:lnTo>
                <a:lnTo>
                  <a:pt x="126" y="230"/>
                </a:lnTo>
                <a:lnTo>
                  <a:pt x="126" y="232"/>
                </a:lnTo>
                <a:lnTo>
                  <a:pt x="123" y="232"/>
                </a:lnTo>
                <a:lnTo>
                  <a:pt x="123" y="234"/>
                </a:lnTo>
                <a:lnTo>
                  <a:pt x="123" y="232"/>
                </a:lnTo>
                <a:lnTo>
                  <a:pt x="121" y="232"/>
                </a:lnTo>
                <a:lnTo>
                  <a:pt x="121" y="232"/>
                </a:lnTo>
                <a:lnTo>
                  <a:pt x="118" y="232"/>
                </a:lnTo>
                <a:lnTo>
                  <a:pt x="116" y="234"/>
                </a:lnTo>
                <a:lnTo>
                  <a:pt x="116" y="237"/>
                </a:lnTo>
                <a:lnTo>
                  <a:pt x="111" y="237"/>
                </a:lnTo>
                <a:lnTo>
                  <a:pt x="111" y="239"/>
                </a:lnTo>
                <a:lnTo>
                  <a:pt x="109" y="239"/>
                </a:lnTo>
                <a:lnTo>
                  <a:pt x="107" y="239"/>
                </a:lnTo>
                <a:lnTo>
                  <a:pt x="107" y="239"/>
                </a:lnTo>
                <a:lnTo>
                  <a:pt x="107" y="242"/>
                </a:lnTo>
                <a:lnTo>
                  <a:pt x="107" y="244"/>
                </a:lnTo>
                <a:lnTo>
                  <a:pt x="107" y="246"/>
                </a:lnTo>
                <a:lnTo>
                  <a:pt x="107" y="246"/>
                </a:lnTo>
                <a:lnTo>
                  <a:pt x="104" y="246"/>
                </a:lnTo>
                <a:lnTo>
                  <a:pt x="102" y="244"/>
                </a:lnTo>
                <a:lnTo>
                  <a:pt x="100" y="244"/>
                </a:lnTo>
                <a:lnTo>
                  <a:pt x="100" y="244"/>
                </a:lnTo>
                <a:lnTo>
                  <a:pt x="97" y="246"/>
                </a:lnTo>
                <a:lnTo>
                  <a:pt x="97" y="246"/>
                </a:lnTo>
                <a:lnTo>
                  <a:pt x="97" y="246"/>
                </a:lnTo>
                <a:lnTo>
                  <a:pt x="95" y="246"/>
                </a:lnTo>
                <a:lnTo>
                  <a:pt x="95" y="246"/>
                </a:lnTo>
                <a:lnTo>
                  <a:pt x="95" y="249"/>
                </a:lnTo>
                <a:lnTo>
                  <a:pt x="97" y="249"/>
                </a:lnTo>
                <a:lnTo>
                  <a:pt x="97" y="251"/>
                </a:lnTo>
                <a:lnTo>
                  <a:pt x="97" y="253"/>
                </a:lnTo>
                <a:lnTo>
                  <a:pt x="97" y="256"/>
                </a:lnTo>
                <a:lnTo>
                  <a:pt x="102" y="258"/>
                </a:lnTo>
                <a:lnTo>
                  <a:pt x="102" y="258"/>
                </a:lnTo>
                <a:lnTo>
                  <a:pt x="102" y="260"/>
                </a:lnTo>
                <a:lnTo>
                  <a:pt x="102" y="263"/>
                </a:lnTo>
                <a:lnTo>
                  <a:pt x="102" y="265"/>
                </a:lnTo>
                <a:lnTo>
                  <a:pt x="102" y="265"/>
                </a:lnTo>
                <a:lnTo>
                  <a:pt x="100" y="263"/>
                </a:lnTo>
                <a:lnTo>
                  <a:pt x="100" y="263"/>
                </a:lnTo>
                <a:lnTo>
                  <a:pt x="97" y="263"/>
                </a:lnTo>
                <a:lnTo>
                  <a:pt x="97" y="263"/>
                </a:lnTo>
                <a:lnTo>
                  <a:pt x="97" y="260"/>
                </a:lnTo>
                <a:lnTo>
                  <a:pt x="95" y="260"/>
                </a:lnTo>
                <a:lnTo>
                  <a:pt x="95" y="260"/>
                </a:lnTo>
                <a:lnTo>
                  <a:pt x="92" y="260"/>
                </a:lnTo>
                <a:lnTo>
                  <a:pt x="90" y="260"/>
                </a:lnTo>
                <a:lnTo>
                  <a:pt x="88" y="260"/>
                </a:lnTo>
                <a:lnTo>
                  <a:pt x="88" y="260"/>
                </a:lnTo>
                <a:lnTo>
                  <a:pt x="88" y="263"/>
                </a:lnTo>
                <a:lnTo>
                  <a:pt x="88" y="263"/>
                </a:lnTo>
                <a:lnTo>
                  <a:pt x="85" y="263"/>
                </a:lnTo>
                <a:lnTo>
                  <a:pt x="83" y="263"/>
                </a:lnTo>
                <a:lnTo>
                  <a:pt x="81" y="263"/>
                </a:lnTo>
                <a:lnTo>
                  <a:pt x="83" y="265"/>
                </a:lnTo>
                <a:lnTo>
                  <a:pt x="83" y="265"/>
                </a:lnTo>
                <a:lnTo>
                  <a:pt x="83" y="265"/>
                </a:lnTo>
                <a:lnTo>
                  <a:pt x="81" y="268"/>
                </a:lnTo>
                <a:lnTo>
                  <a:pt x="81" y="268"/>
                </a:lnTo>
                <a:lnTo>
                  <a:pt x="78" y="270"/>
                </a:lnTo>
                <a:lnTo>
                  <a:pt x="78" y="270"/>
                </a:lnTo>
                <a:lnTo>
                  <a:pt x="76" y="270"/>
                </a:lnTo>
                <a:lnTo>
                  <a:pt x="74" y="270"/>
                </a:lnTo>
                <a:lnTo>
                  <a:pt x="74" y="272"/>
                </a:lnTo>
                <a:lnTo>
                  <a:pt x="71" y="272"/>
                </a:lnTo>
                <a:lnTo>
                  <a:pt x="71" y="272"/>
                </a:lnTo>
                <a:lnTo>
                  <a:pt x="74" y="275"/>
                </a:lnTo>
                <a:lnTo>
                  <a:pt x="76" y="275"/>
                </a:lnTo>
                <a:lnTo>
                  <a:pt x="76" y="277"/>
                </a:lnTo>
                <a:lnTo>
                  <a:pt x="76" y="277"/>
                </a:lnTo>
                <a:lnTo>
                  <a:pt x="78" y="277"/>
                </a:lnTo>
                <a:lnTo>
                  <a:pt x="78" y="277"/>
                </a:lnTo>
                <a:lnTo>
                  <a:pt x="81" y="279"/>
                </a:lnTo>
                <a:lnTo>
                  <a:pt x="83" y="279"/>
                </a:lnTo>
                <a:lnTo>
                  <a:pt x="83" y="279"/>
                </a:lnTo>
                <a:lnTo>
                  <a:pt x="85" y="282"/>
                </a:lnTo>
                <a:lnTo>
                  <a:pt x="85" y="282"/>
                </a:lnTo>
                <a:lnTo>
                  <a:pt x="85" y="284"/>
                </a:lnTo>
                <a:lnTo>
                  <a:pt x="83" y="284"/>
                </a:lnTo>
                <a:lnTo>
                  <a:pt x="81" y="284"/>
                </a:lnTo>
                <a:lnTo>
                  <a:pt x="81" y="289"/>
                </a:lnTo>
                <a:lnTo>
                  <a:pt x="81" y="298"/>
                </a:lnTo>
                <a:lnTo>
                  <a:pt x="81" y="305"/>
                </a:lnTo>
                <a:lnTo>
                  <a:pt x="83" y="308"/>
                </a:lnTo>
                <a:lnTo>
                  <a:pt x="81" y="310"/>
                </a:lnTo>
                <a:lnTo>
                  <a:pt x="83" y="310"/>
                </a:lnTo>
                <a:lnTo>
                  <a:pt x="88" y="310"/>
                </a:lnTo>
                <a:lnTo>
                  <a:pt x="88" y="308"/>
                </a:lnTo>
                <a:lnTo>
                  <a:pt x="90" y="305"/>
                </a:lnTo>
                <a:lnTo>
                  <a:pt x="92" y="303"/>
                </a:lnTo>
                <a:lnTo>
                  <a:pt x="92" y="301"/>
                </a:lnTo>
                <a:lnTo>
                  <a:pt x="104" y="294"/>
                </a:lnTo>
                <a:lnTo>
                  <a:pt x="107" y="294"/>
                </a:lnTo>
                <a:lnTo>
                  <a:pt x="107" y="291"/>
                </a:lnTo>
                <a:lnTo>
                  <a:pt x="104" y="289"/>
                </a:lnTo>
                <a:lnTo>
                  <a:pt x="104" y="289"/>
                </a:lnTo>
                <a:lnTo>
                  <a:pt x="97" y="282"/>
                </a:lnTo>
                <a:lnTo>
                  <a:pt x="100" y="282"/>
                </a:lnTo>
                <a:lnTo>
                  <a:pt x="107" y="289"/>
                </a:lnTo>
                <a:lnTo>
                  <a:pt x="109" y="291"/>
                </a:lnTo>
                <a:lnTo>
                  <a:pt x="111" y="291"/>
                </a:lnTo>
                <a:lnTo>
                  <a:pt x="111" y="289"/>
                </a:lnTo>
                <a:lnTo>
                  <a:pt x="111" y="289"/>
                </a:lnTo>
                <a:lnTo>
                  <a:pt x="111" y="287"/>
                </a:lnTo>
                <a:lnTo>
                  <a:pt x="111" y="284"/>
                </a:lnTo>
                <a:lnTo>
                  <a:pt x="104" y="277"/>
                </a:lnTo>
                <a:lnTo>
                  <a:pt x="104" y="277"/>
                </a:lnTo>
                <a:lnTo>
                  <a:pt x="109" y="282"/>
                </a:lnTo>
                <a:lnTo>
                  <a:pt x="111" y="284"/>
                </a:lnTo>
                <a:lnTo>
                  <a:pt x="111" y="284"/>
                </a:lnTo>
                <a:lnTo>
                  <a:pt x="114" y="284"/>
                </a:lnTo>
                <a:lnTo>
                  <a:pt x="114" y="282"/>
                </a:lnTo>
                <a:lnTo>
                  <a:pt x="114" y="282"/>
                </a:lnTo>
                <a:lnTo>
                  <a:pt x="114" y="279"/>
                </a:lnTo>
                <a:lnTo>
                  <a:pt x="116" y="279"/>
                </a:lnTo>
                <a:lnTo>
                  <a:pt x="116" y="277"/>
                </a:lnTo>
                <a:lnTo>
                  <a:pt x="114" y="277"/>
                </a:lnTo>
                <a:lnTo>
                  <a:pt x="111" y="277"/>
                </a:lnTo>
                <a:lnTo>
                  <a:pt x="109" y="275"/>
                </a:lnTo>
                <a:lnTo>
                  <a:pt x="109" y="275"/>
                </a:lnTo>
                <a:lnTo>
                  <a:pt x="114" y="275"/>
                </a:lnTo>
                <a:lnTo>
                  <a:pt x="114" y="275"/>
                </a:lnTo>
                <a:lnTo>
                  <a:pt x="116" y="275"/>
                </a:lnTo>
                <a:lnTo>
                  <a:pt x="116" y="272"/>
                </a:lnTo>
                <a:lnTo>
                  <a:pt x="114" y="272"/>
                </a:lnTo>
                <a:lnTo>
                  <a:pt x="114" y="272"/>
                </a:lnTo>
                <a:lnTo>
                  <a:pt x="111" y="272"/>
                </a:lnTo>
                <a:lnTo>
                  <a:pt x="111" y="272"/>
                </a:lnTo>
                <a:lnTo>
                  <a:pt x="114" y="270"/>
                </a:lnTo>
                <a:lnTo>
                  <a:pt x="116" y="272"/>
                </a:lnTo>
                <a:lnTo>
                  <a:pt x="118" y="272"/>
                </a:lnTo>
                <a:lnTo>
                  <a:pt x="118" y="272"/>
                </a:lnTo>
                <a:lnTo>
                  <a:pt x="118" y="272"/>
                </a:lnTo>
                <a:lnTo>
                  <a:pt x="118" y="268"/>
                </a:lnTo>
                <a:lnTo>
                  <a:pt x="118" y="268"/>
                </a:lnTo>
                <a:lnTo>
                  <a:pt x="118" y="268"/>
                </a:lnTo>
                <a:lnTo>
                  <a:pt x="118" y="270"/>
                </a:lnTo>
                <a:lnTo>
                  <a:pt x="121" y="270"/>
                </a:lnTo>
                <a:lnTo>
                  <a:pt x="123" y="272"/>
                </a:lnTo>
                <a:lnTo>
                  <a:pt x="123" y="272"/>
                </a:lnTo>
                <a:lnTo>
                  <a:pt x="123" y="272"/>
                </a:lnTo>
                <a:lnTo>
                  <a:pt x="126" y="272"/>
                </a:lnTo>
                <a:lnTo>
                  <a:pt x="128" y="270"/>
                </a:lnTo>
                <a:lnTo>
                  <a:pt x="130" y="270"/>
                </a:lnTo>
                <a:lnTo>
                  <a:pt x="135" y="265"/>
                </a:lnTo>
                <a:lnTo>
                  <a:pt x="137" y="265"/>
                </a:lnTo>
                <a:lnTo>
                  <a:pt x="140" y="263"/>
                </a:lnTo>
                <a:lnTo>
                  <a:pt x="140" y="263"/>
                </a:lnTo>
                <a:lnTo>
                  <a:pt x="142" y="260"/>
                </a:lnTo>
                <a:lnTo>
                  <a:pt x="144" y="258"/>
                </a:lnTo>
                <a:lnTo>
                  <a:pt x="147" y="256"/>
                </a:lnTo>
                <a:lnTo>
                  <a:pt x="149" y="256"/>
                </a:lnTo>
                <a:lnTo>
                  <a:pt x="152" y="253"/>
                </a:lnTo>
                <a:lnTo>
                  <a:pt x="154" y="253"/>
                </a:lnTo>
                <a:lnTo>
                  <a:pt x="154" y="251"/>
                </a:lnTo>
                <a:lnTo>
                  <a:pt x="154" y="249"/>
                </a:lnTo>
                <a:lnTo>
                  <a:pt x="156" y="246"/>
                </a:lnTo>
                <a:lnTo>
                  <a:pt x="156" y="246"/>
                </a:lnTo>
                <a:lnTo>
                  <a:pt x="159" y="244"/>
                </a:lnTo>
                <a:lnTo>
                  <a:pt x="159" y="244"/>
                </a:lnTo>
                <a:lnTo>
                  <a:pt x="156" y="242"/>
                </a:lnTo>
                <a:lnTo>
                  <a:pt x="156" y="242"/>
                </a:lnTo>
                <a:lnTo>
                  <a:pt x="156" y="239"/>
                </a:lnTo>
                <a:lnTo>
                  <a:pt x="156" y="239"/>
                </a:lnTo>
                <a:lnTo>
                  <a:pt x="159" y="239"/>
                </a:lnTo>
                <a:lnTo>
                  <a:pt x="159" y="239"/>
                </a:lnTo>
                <a:lnTo>
                  <a:pt x="159" y="242"/>
                </a:lnTo>
                <a:lnTo>
                  <a:pt x="159" y="239"/>
                </a:lnTo>
                <a:lnTo>
                  <a:pt x="159" y="239"/>
                </a:lnTo>
                <a:lnTo>
                  <a:pt x="156" y="237"/>
                </a:lnTo>
                <a:lnTo>
                  <a:pt x="156" y="230"/>
                </a:lnTo>
                <a:lnTo>
                  <a:pt x="159" y="230"/>
                </a:lnTo>
                <a:lnTo>
                  <a:pt x="156" y="225"/>
                </a:lnTo>
                <a:lnTo>
                  <a:pt x="156" y="225"/>
                </a:lnTo>
                <a:lnTo>
                  <a:pt x="159" y="2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6964175" y="3923478"/>
            <a:ext cx="262591" cy="255267"/>
          </a:xfrm>
          <a:custGeom>
            <a:avLst/>
            <a:gdLst>
              <a:gd name="T0" fmla="*/ 232 w 251"/>
              <a:gd name="T1" fmla="*/ 69 h 244"/>
              <a:gd name="T2" fmla="*/ 234 w 251"/>
              <a:gd name="T3" fmla="*/ 64 h 244"/>
              <a:gd name="T4" fmla="*/ 152 w 251"/>
              <a:gd name="T5" fmla="*/ 26 h 244"/>
              <a:gd name="T6" fmla="*/ 175 w 251"/>
              <a:gd name="T7" fmla="*/ 29 h 244"/>
              <a:gd name="T8" fmla="*/ 173 w 251"/>
              <a:gd name="T9" fmla="*/ 24 h 244"/>
              <a:gd name="T10" fmla="*/ 244 w 251"/>
              <a:gd name="T11" fmla="*/ 76 h 244"/>
              <a:gd name="T12" fmla="*/ 220 w 251"/>
              <a:gd name="T13" fmla="*/ 79 h 244"/>
              <a:gd name="T14" fmla="*/ 230 w 251"/>
              <a:gd name="T15" fmla="*/ 67 h 244"/>
              <a:gd name="T16" fmla="*/ 220 w 251"/>
              <a:gd name="T17" fmla="*/ 50 h 244"/>
              <a:gd name="T18" fmla="*/ 215 w 251"/>
              <a:gd name="T19" fmla="*/ 53 h 244"/>
              <a:gd name="T20" fmla="*/ 208 w 251"/>
              <a:gd name="T21" fmla="*/ 50 h 244"/>
              <a:gd name="T22" fmla="*/ 204 w 251"/>
              <a:gd name="T23" fmla="*/ 43 h 244"/>
              <a:gd name="T24" fmla="*/ 199 w 251"/>
              <a:gd name="T25" fmla="*/ 41 h 244"/>
              <a:gd name="T26" fmla="*/ 208 w 251"/>
              <a:gd name="T27" fmla="*/ 34 h 244"/>
              <a:gd name="T28" fmla="*/ 185 w 251"/>
              <a:gd name="T29" fmla="*/ 34 h 244"/>
              <a:gd name="T30" fmla="*/ 178 w 251"/>
              <a:gd name="T31" fmla="*/ 38 h 244"/>
              <a:gd name="T32" fmla="*/ 140 w 251"/>
              <a:gd name="T33" fmla="*/ 41 h 244"/>
              <a:gd name="T34" fmla="*/ 100 w 251"/>
              <a:gd name="T35" fmla="*/ 36 h 244"/>
              <a:gd name="T36" fmla="*/ 88 w 251"/>
              <a:gd name="T37" fmla="*/ 17 h 244"/>
              <a:gd name="T38" fmla="*/ 69 w 251"/>
              <a:gd name="T39" fmla="*/ 5 h 244"/>
              <a:gd name="T40" fmla="*/ 62 w 251"/>
              <a:gd name="T41" fmla="*/ 12 h 244"/>
              <a:gd name="T42" fmla="*/ 62 w 251"/>
              <a:gd name="T43" fmla="*/ 17 h 244"/>
              <a:gd name="T44" fmla="*/ 36 w 251"/>
              <a:gd name="T45" fmla="*/ 36 h 244"/>
              <a:gd name="T46" fmla="*/ 40 w 251"/>
              <a:gd name="T47" fmla="*/ 64 h 244"/>
              <a:gd name="T48" fmla="*/ 29 w 251"/>
              <a:gd name="T49" fmla="*/ 60 h 244"/>
              <a:gd name="T50" fmla="*/ 36 w 251"/>
              <a:gd name="T51" fmla="*/ 34 h 244"/>
              <a:gd name="T52" fmla="*/ 29 w 251"/>
              <a:gd name="T53" fmla="*/ 17 h 244"/>
              <a:gd name="T54" fmla="*/ 40 w 251"/>
              <a:gd name="T55" fmla="*/ 8 h 244"/>
              <a:gd name="T56" fmla="*/ 14 w 251"/>
              <a:gd name="T57" fmla="*/ 29 h 244"/>
              <a:gd name="T58" fmla="*/ 0 w 251"/>
              <a:gd name="T59" fmla="*/ 62 h 244"/>
              <a:gd name="T60" fmla="*/ 7 w 251"/>
              <a:gd name="T61" fmla="*/ 67 h 244"/>
              <a:gd name="T62" fmla="*/ 17 w 251"/>
              <a:gd name="T63" fmla="*/ 88 h 244"/>
              <a:gd name="T64" fmla="*/ 17 w 251"/>
              <a:gd name="T65" fmla="*/ 102 h 244"/>
              <a:gd name="T66" fmla="*/ 38 w 251"/>
              <a:gd name="T67" fmla="*/ 112 h 244"/>
              <a:gd name="T68" fmla="*/ 55 w 251"/>
              <a:gd name="T69" fmla="*/ 112 h 244"/>
              <a:gd name="T70" fmla="*/ 71 w 251"/>
              <a:gd name="T71" fmla="*/ 128 h 244"/>
              <a:gd name="T72" fmla="*/ 97 w 251"/>
              <a:gd name="T73" fmla="*/ 126 h 244"/>
              <a:gd name="T74" fmla="*/ 102 w 251"/>
              <a:gd name="T75" fmla="*/ 138 h 244"/>
              <a:gd name="T76" fmla="*/ 100 w 251"/>
              <a:gd name="T77" fmla="*/ 164 h 244"/>
              <a:gd name="T78" fmla="*/ 107 w 251"/>
              <a:gd name="T79" fmla="*/ 185 h 244"/>
              <a:gd name="T80" fmla="*/ 100 w 251"/>
              <a:gd name="T81" fmla="*/ 199 h 244"/>
              <a:gd name="T82" fmla="*/ 109 w 251"/>
              <a:gd name="T83" fmla="*/ 206 h 244"/>
              <a:gd name="T84" fmla="*/ 111 w 251"/>
              <a:gd name="T85" fmla="*/ 220 h 244"/>
              <a:gd name="T86" fmla="*/ 123 w 251"/>
              <a:gd name="T87" fmla="*/ 242 h 244"/>
              <a:gd name="T88" fmla="*/ 137 w 251"/>
              <a:gd name="T89" fmla="*/ 237 h 244"/>
              <a:gd name="T90" fmla="*/ 144 w 251"/>
              <a:gd name="T91" fmla="*/ 239 h 244"/>
              <a:gd name="T92" fmla="*/ 159 w 251"/>
              <a:gd name="T93" fmla="*/ 228 h 244"/>
              <a:gd name="T94" fmla="*/ 168 w 251"/>
              <a:gd name="T95" fmla="*/ 218 h 244"/>
              <a:gd name="T96" fmla="*/ 180 w 251"/>
              <a:gd name="T97" fmla="*/ 206 h 244"/>
              <a:gd name="T98" fmla="*/ 168 w 251"/>
              <a:gd name="T99" fmla="*/ 199 h 244"/>
              <a:gd name="T100" fmla="*/ 156 w 251"/>
              <a:gd name="T101" fmla="*/ 173 h 244"/>
              <a:gd name="T102" fmla="*/ 166 w 251"/>
              <a:gd name="T103" fmla="*/ 171 h 244"/>
              <a:gd name="T104" fmla="*/ 178 w 251"/>
              <a:gd name="T105" fmla="*/ 176 h 244"/>
              <a:gd name="T106" fmla="*/ 194 w 251"/>
              <a:gd name="T107" fmla="*/ 176 h 244"/>
              <a:gd name="T108" fmla="*/ 211 w 251"/>
              <a:gd name="T109" fmla="*/ 171 h 244"/>
              <a:gd name="T110" fmla="*/ 227 w 251"/>
              <a:gd name="T111" fmla="*/ 161 h 244"/>
              <a:gd name="T112" fmla="*/ 232 w 251"/>
              <a:gd name="T113" fmla="*/ 149 h 244"/>
              <a:gd name="T114" fmla="*/ 225 w 251"/>
              <a:gd name="T115" fmla="*/ 128 h 244"/>
              <a:gd name="T116" fmla="*/ 227 w 251"/>
              <a:gd name="T117" fmla="*/ 116 h 244"/>
              <a:gd name="T118" fmla="*/ 239 w 251"/>
              <a:gd name="T119" fmla="*/ 112 h 244"/>
              <a:gd name="T120" fmla="*/ 234 w 251"/>
              <a:gd name="T121" fmla="*/ 105 h 244"/>
              <a:gd name="T122" fmla="*/ 239 w 251"/>
              <a:gd name="T123" fmla="*/ 93 h 244"/>
              <a:gd name="T124" fmla="*/ 251 w 251"/>
              <a:gd name="T125" fmla="*/ 83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1" h="244">
                <a:moveTo>
                  <a:pt x="232" y="67"/>
                </a:moveTo>
                <a:lnTo>
                  <a:pt x="230" y="67"/>
                </a:lnTo>
                <a:lnTo>
                  <a:pt x="227" y="69"/>
                </a:lnTo>
                <a:lnTo>
                  <a:pt x="227" y="69"/>
                </a:lnTo>
                <a:lnTo>
                  <a:pt x="227" y="71"/>
                </a:lnTo>
                <a:lnTo>
                  <a:pt x="230" y="71"/>
                </a:lnTo>
                <a:lnTo>
                  <a:pt x="230" y="71"/>
                </a:lnTo>
                <a:lnTo>
                  <a:pt x="232" y="69"/>
                </a:lnTo>
                <a:lnTo>
                  <a:pt x="232" y="69"/>
                </a:lnTo>
                <a:lnTo>
                  <a:pt x="232" y="67"/>
                </a:lnTo>
                <a:lnTo>
                  <a:pt x="232" y="67"/>
                </a:lnTo>
                <a:lnTo>
                  <a:pt x="232" y="67"/>
                </a:lnTo>
                <a:close/>
                <a:moveTo>
                  <a:pt x="232" y="64"/>
                </a:moveTo>
                <a:lnTo>
                  <a:pt x="232" y="64"/>
                </a:lnTo>
                <a:lnTo>
                  <a:pt x="230" y="64"/>
                </a:lnTo>
                <a:lnTo>
                  <a:pt x="230" y="67"/>
                </a:lnTo>
                <a:lnTo>
                  <a:pt x="232" y="64"/>
                </a:lnTo>
                <a:lnTo>
                  <a:pt x="234" y="64"/>
                </a:lnTo>
                <a:lnTo>
                  <a:pt x="234" y="64"/>
                </a:lnTo>
                <a:lnTo>
                  <a:pt x="234" y="64"/>
                </a:lnTo>
                <a:lnTo>
                  <a:pt x="234" y="64"/>
                </a:lnTo>
                <a:lnTo>
                  <a:pt x="232" y="64"/>
                </a:lnTo>
                <a:lnTo>
                  <a:pt x="232" y="64"/>
                </a:lnTo>
                <a:close/>
                <a:moveTo>
                  <a:pt x="152" y="29"/>
                </a:moveTo>
                <a:lnTo>
                  <a:pt x="154" y="29"/>
                </a:lnTo>
                <a:lnTo>
                  <a:pt x="154" y="26"/>
                </a:lnTo>
                <a:lnTo>
                  <a:pt x="152" y="26"/>
                </a:lnTo>
                <a:lnTo>
                  <a:pt x="149" y="26"/>
                </a:lnTo>
                <a:lnTo>
                  <a:pt x="149" y="26"/>
                </a:lnTo>
                <a:lnTo>
                  <a:pt x="152" y="29"/>
                </a:lnTo>
                <a:lnTo>
                  <a:pt x="152" y="29"/>
                </a:lnTo>
                <a:close/>
                <a:moveTo>
                  <a:pt x="173" y="26"/>
                </a:moveTo>
                <a:lnTo>
                  <a:pt x="173" y="26"/>
                </a:lnTo>
                <a:lnTo>
                  <a:pt x="173" y="29"/>
                </a:lnTo>
                <a:lnTo>
                  <a:pt x="175" y="29"/>
                </a:lnTo>
                <a:lnTo>
                  <a:pt x="175" y="29"/>
                </a:lnTo>
                <a:lnTo>
                  <a:pt x="178" y="29"/>
                </a:lnTo>
                <a:lnTo>
                  <a:pt x="180" y="26"/>
                </a:lnTo>
                <a:lnTo>
                  <a:pt x="180" y="26"/>
                </a:lnTo>
                <a:lnTo>
                  <a:pt x="180" y="24"/>
                </a:lnTo>
                <a:lnTo>
                  <a:pt x="178" y="22"/>
                </a:lnTo>
                <a:lnTo>
                  <a:pt x="175" y="24"/>
                </a:lnTo>
                <a:lnTo>
                  <a:pt x="175" y="26"/>
                </a:lnTo>
                <a:lnTo>
                  <a:pt x="173" y="26"/>
                </a:lnTo>
                <a:lnTo>
                  <a:pt x="173" y="24"/>
                </a:lnTo>
                <a:lnTo>
                  <a:pt x="173" y="24"/>
                </a:lnTo>
                <a:lnTo>
                  <a:pt x="170" y="24"/>
                </a:lnTo>
                <a:lnTo>
                  <a:pt x="170" y="24"/>
                </a:lnTo>
                <a:lnTo>
                  <a:pt x="168" y="26"/>
                </a:lnTo>
                <a:lnTo>
                  <a:pt x="168" y="26"/>
                </a:lnTo>
                <a:lnTo>
                  <a:pt x="173" y="26"/>
                </a:lnTo>
                <a:close/>
                <a:moveTo>
                  <a:pt x="251" y="83"/>
                </a:moveTo>
                <a:lnTo>
                  <a:pt x="246" y="79"/>
                </a:lnTo>
                <a:lnTo>
                  <a:pt x="244" y="76"/>
                </a:lnTo>
                <a:lnTo>
                  <a:pt x="241" y="76"/>
                </a:lnTo>
                <a:lnTo>
                  <a:pt x="239" y="76"/>
                </a:lnTo>
                <a:lnTo>
                  <a:pt x="239" y="79"/>
                </a:lnTo>
                <a:lnTo>
                  <a:pt x="232" y="76"/>
                </a:lnTo>
                <a:lnTo>
                  <a:pt x="232" y="76"/>
                </a:lnTo>
                <a:lnTo>
                  <a:pt x="227" y="79"/>
                </a:lnTo>
                <a:lnTo>
                  <a:pt x="225" y="79"/>
                </a:lnTo>
                <a:lnTo>
                  <a:pt x="222" y="81"/>
                </a:lnTo>
                <a:lnTo>
                  <a:pt x="220" y="79"/>
                </a:lnTo>
                <a:lnTo>
                  <a:pt x="220" y="79"/>
                </a:lnTo>
                <a:lnTo>
                  <a:pt x="218" y="76"/>
                </a:lnTo>
                <a:lnTo>
                  <a:pt x="225" y="76"/>
                </a:lnTo>
                <a:lnTo>
                  <a:pt x="225" y="74"/>
                </a:lnTo>
                <a:lnTo>
                  <a:pt x="227" y="71"/>
                </a:lnTo>
                <a:lnTo>
                  <a:pt x="227" y="69"/>
                </a:lnTo>
                <a:lnTo>
                  <a:pt x="227" y="69"/>
                </a:lnTo>
                <a:lnTo>
                  <a:pt x="227" y="67"/>
                </a:lnTo>
                <a:lnTo>
                  <a:pt x="230" y="67"/>
                </a:lnTo>
                <a:lnTo>
                  <a:pt x="230" y="64"/>
                </a:lnTo>
                <a:lnTo>
                  <a:pt x="230" y="64"/>
                </a:lnTo>
                <a:lnTo>
                  <a:pt x="232" y="62"/>
                </a:lnTo>
                <a:lnTo>
                  <a:pt x="234" y="60"/>
                </a:lnTo>
                <a:lnTo>
                  <a:pt x="232" y="60"/>
                </a:lnTo>
                <a:lnTo>
                  <a:pt x="230" y="57"/>
                </a:lnTo>
                <a:lnTo>
                  <a:pt x="225" y="55"/>
                </a:lnTo>
                <a:lnTo>
                  <a:pt x="225" y="55"/>
                </a:lnTo>
                <a:lnTo>
                  <a:pt x="220" y="50"/>
                </a:lnTo>
                <a:lnTo>
                  <a:pt x="220" y="50"/>
                </a:lnTo>
                <a:lnTo>
                  <a:pt x="218" y="50"/>
                </a:lnTo>
                <a:lnTo>
                  <a:pt x="215" y="50"/>
                </a:lnTo>
                <a:lnTo>
                  <a:pt x="215" y="53"/>
                </a:lnTo>
                <a:lnTo>
                  <a:pt x="215" y="53"/>
                </a:lnTo>
                <a:lnTo>
                  <a:pt x="215" y="55"/>
                </a:lnTo>
                <a:lnTo>
                  <a:pt x="215" y="55"/>
                </a:lnTo>
                <a:lnTo>
                  <a:pt x="215" y="53"/>
                </a:lnTo>
                <a:lnTo>
                  <a:pt x="215" y="53"/>
                </a:lnTo>
                <a:lnTo>
                  <a:pt x="215" y="53"/>
                </a:lnTo>
                <a:lnTo>
                  <a:pt x="213" y="50"/>
                </a:lnTo>
                <a:lnTo>
                  <a:pt x="211" y="48"/>
                </a:lnTo>
                <a:lnTo>
                  <a:pt x="211" y="48"/>
                </a:lnTo>
                <a:lnTo>
                  <a:pt x="211" y="48"/>
                </a:lnTo>
                <a:lnTo>
                  <a:pt x="208" y="48"/>
                </a:lnTo>
                <a:lnTo>
                  <a:pt x="208" y="48"/>
                </a:lnTo>
                <a:lnTo>
                  <a:pt x="208" y="50"/>
                </a:lnTo>
                <a:lnTo>
                  <a:pt x="208" y="50"/>
                </a:lnTo>
                <a:lnTo>
                  <a:pt x="208" y="50"/>
                </a:lnTo>
                <a:lnTo>
                  <a:pt x="208" y="50"/>
                </a:lnTo>
                <a:lnTo>
                  <a:pt x="208" y="50"/>
                </a:lnTo>
                <a:lnTo>
                  <a:pt x="206" y="50"/>
                </a:lnTo>
                <a:lnTo>
                  <a:pt x="206" y="53"/>
                </a:lnTo>
                <a:lnTo>
                  <a:pt x="206" y="53"/>
                </a:lnTo>
                <a:lnTo>
                  <a:pt x="206" y="53"/>
                </a:lnTo>
                <a:lnTo>
                  <a:pt x="204" y="48"/>
                </a:lnTo>
                <a:lnTo>
                  <a:pt x="204" y="43"/>
                </a:lnTo>
                <a:lnTo>
                  <a:pt x="201" y="43"/>
                </a:lnTo>
                <a:lnTo>
                  <a:pt x="201" y="43"/>
                </a:lnTo>
                <a:lnTo>
                  <a:pt x="201" y="43"/>
                </a:lnTo>
                <a:lnTo>
                  <a:pt x="201" y="45"/>
                </a:lnTo>
                <a:lnTo>
                  <a:pt x="199" y="45"/>
                </a:lnTo>
                <a:lnTo>
                  <a:pt x="199" y="45"/>
                </a:lnTo>
                <a:lnTo>
                  <a:pt x="199" y="45"/>
                </a:lnTo>
                <a:lnTo>
                  <a:pt x="199" y="43"/>
                </a:lnTo>
                <a:lnTo>
                  <a:pt x="199" y="41"/>
                </a:lnTo>
                <a:lnTo>
                  <a:pt x="199" y="41"/>
                </a:lnTo>
                <a:lnTo>
                  <a:pt x="199" y="38"/>
                </a:lnTo>
                <a:lnTo>
                  <a:pt x="196" y="38"/>
                </a:lnTo>
                <a:lnTo>
                  <a:pt x="196" y="38"/>
                </a:lnTo>
                <a:lnTo>
                  <a:pt x="196" y="36"/>
                </a:lnTo>
                <a:lnTo>
                  <a:pt x="196" y="36"/>
                </a:lnTo>
                <a:lnTo>
                  <a:pt x="199" y="36"/>
                </a:lnTo>
                <a:lnTo>
                  <a:pt x="206" y="36"/>
                </a:lnTo>
                <a:lnTo>
                  <a:pt x="208" y="34"/>
                </a:lnTo>
                <a:lnTo>
                  <a:pt x="211" y="34"/>
                </a:lnTo>
                <a:lnTo>
                  <a:pt x="213" y="34"/>
                </a:lnTo>
                <a:lnTo>
                  <a:pt x="215" y="31"/>
                </a:lnTo>
                <a:lnTo>
                  <a:pt x="208" y="34"/>
                </a:lnTo>
                <a:lnTo>
                  <a:pt x="199" y="31"/>
                </a:lnTo>
                <a:lnTo>
                  <a:pt x="194" y="31"/>
                </a:lnTo>
                <a:lnTo>
                  <a:pt x="194" y="31"/>
                </a:lnTo>
                <a:lnTo>
                  <a:pt x="189" y="31"/>
                </a:lnTo>
                <a:lnTo>
                  <a:pt x="185" y="34"/>
                </a:lnTo>
                <a:lnTo>
                  <a:pt x="178" y="34"/>
                </a:lnTo>
                <a:lnTo>
                  <a:pt x="173" y="34"/>
                </a:lnTo>
                <a:lnTo>
                  <a:pt x="170" y="34"/>
                </a:lnTo>
                <a:lnTo>
                  <a:pt x="170" y="36"/>
                </a:lnTo>
                <a:lnTo>
                  <a:pt x="173" y="36"/>
                </a:lnTo>
                <a:lnTo>
                  <a:pt x="178" y="36"/>
                </a:lnTo>
                <a:lnTo>
                  <a:pt x="180" y="36"/>
                </a:lnTo>
                <a:lnTo>
                  <a:pt x="180" y="38"/>
                </a:lnTo>
                <a:lnTo>
                  <a:pt x="178" y="38"/>
                </a:lnTo>
                <a:lnTo>
                  <a:pt x="173" y="38"/>
                </a:lnTo>
                <a:lnTo>
                  <a:pt x="159" y="45"/>
                </a:lnTo>
                <a:lnTo>
                  <a:pt x="156" y="45"/>
                </a:lnTo>
                <a:lnTo>
                  <a:pt x="156" y="45"/>
                </a:lnTo>
                <a:lnTo>
                  <a:pt x="154" y="45"/>
                </a:lnTo>
                <a:lnTo>
                  <a:pt x="149" y="45"/>
                </a:lnTo>
                <a:lnTo>
                  <a:pt x="147" y="43"/>
                </a:lnTo>
                <a:lnTo>
                  <a:pt x="144" y="43"/>
                </a:lnTo>
                <a:lnTo>
                  <a:pt x="140" y="41"/>
                </a:lnTo>
                <a:lnTo>
                  <a:pt x="137" y="38"/>
                </a:lnTo>
                <a:lnTo>
                  <a:pt x="137" y="36"/>
                </a:lnTo>
                <a:lnTo>
                  <a:pt x="137" y="36"/>
                </a:lnTo>
                <a:lnTo>
                  <a:pt x="133" y="34"/>
                </a:lnTo>
                <a:lnTo>
                  <a:pt x="121" y="34"/>
                </a:lnTo>
                <a:lnTo>
                  <a:pt x="116" y="36"/>
                </a:lnTo>
                <a:lnTo>
                  <a:pt x="109" y="36"/>
                </a:lnTo>
                <a:lnTo>
                  <a:pt x="104" y="38"/>
                </a:lnTo>
                <a:lnTo>
                  <a:pt x="100" y="36"/>
                </a:lnTo>
                <a:lnTo>
                  <a:pt x="97" y="36"/>
                </a:lnTo>
                <a:lnTo>
                  <a:pt x="95" y="34"/>
                </a:lnTo>
                <a:lnTo>
                  <a:pt x="95" y="31"/>
                </a:lnTo>
                <a:lnTo>
                  <a:pt x="97" y="29"/>
                </a:lnTo>
                <a:lnTo>
                  <a:pt x="95" y="26"/>
                </a:lnTo>
                <a:lnTo>
                  <a:pt x="95" y="24"/>
                </a:lnTo>
                <a:lnTo>
                  <a:pt x="95" y="22"/>
                </a:lnTo>
                <a:lnTo>
                  <a:pt x="90" y="19"/>
                </a:lnTo>
                <a:lnTo>
                  <a:pt x="88" y="17"/>
                </a:lnTo>
                <a:lnTo>
                  <a:pt x="83" y="17"/>
                </a:lnTo>
                <a:lnTo>
                  <a:pt x="81" y="15"/>
                </a:lnTo>
                <a:lnTo>
                  <a:pt x="74" y="15"/>
                </a:lnTo>
                <a:lnTo>
                  <a:pt x="74" y="15"/>
                </a:lnTo>
                <a:lnTo>
                  <a:pt x="71" y="17"/>
                </a:lnTo>
                <a:lnTo>
                  <a:pt x="71" y="15"/>
                </a:lnTo>
                <a:lnTo>
                  <a:pt x="69" y="12"/>
                </a:lnTo>
                <a:lnTo>
                  <a:pt x="69" y="8"/>
                </a:lnTo>
                <a:lnTo>
                  <a:pt x="69" y="5"/>
                </a:lnTo>
                <a:lnTo>
                  <a:pt x="69" y="3"/>
                </a:lnTo>
                <a:lnTo>
                  <a:pt x="69" y="3"/>
                </a:lnTo>
                <a:lnTo>
                  <a:pt x="66" y="0"/>
                </a:lnTo>
                <a:lnTo>
                  <a:pt x="64" y="3"/>
                </a:lnTo>
                <a:lnTo>
                  <a:pt x="62" y="3"/>
                </a:lnTo>
                <a:lnTo>
                  <a:pt x="62" y="5"/>
                </a:lnTo>
                <a:lnTo>
                  <a:pt x="62" y="8"/>
                </a:lnTo>
                <a:lnTo>
                  <a:pt x="62" y="10"/>
                </a:lnTo>
                <a:lnTo>
                  <a:pt x="62" y="12"/>
                </a:lnTo>
                <a:lnTo>
                  <a:pt x="62" y="12"/>
                </a:lnTo>
                <a:lnTo>
                  <a:pt x="66" y="12"/>
                </a:lnTo>
                <a:lnTo>
                  <a:pt x="69" y="12"/>
                </a:lnTo>
                <a:lnTo>
                  <a:pt x="69" y="15"/>
                </a:lnTo>
                <a:lnTo>
                  <a:pt x="69" y="17"/>
                </a:lnTo>
                <a:lnTo>
                  <a:pt x="66" y="17"/>
                </a:lnTo>
                <a:lnTo>
                  <a:pt x="64" y="15"/>
                </a:lnTo>
                <a:lnTo>
                  <a:pt x="64" y="15"/>
                </a:lnTo>
                <a:lnTo>
                  <a:pt x="62" y="17"/>
                </a:lnTo>
                <a:lnTo>
                  <a:pt x="62" y="17"/>
                </a:lnTo>
                <a:lnTo>
                  <a:pt x="55" y="19"/>
                </a:lnTo>
                <a:lnTo>
                  <a:pt x="50" y="22"/>
                </a:lnTo>
                <a:lnTo>
                  <a:pt x="40" y="26"/>
                </a:lnTo>
                <a:lnTo>
                  <a:pt x="38" y="26"/>
                </a:lnTo>
                <a:lnTo>
                  <a:pt x="38" y="29"/>
                </a:lnTo>
                <a:lnTo>
                  <a:pt x="36" y="31"/>
                </a:lnTo>
                <a:lnTo>
                  <a:pt x="36" y="34"/>
                </a:lnTo>
                <a:lnTo>
                  <a:pt x="36" y="36"/>
                </a:lnTo>
                <a:lnTo>
                  <a:pt x="36" y="38"/>
                </a:lnTo>
                <a:lnTo>
                  <a:pt x="38" y="41"/>
                </a:lnTo>
                <a:lnTo>
                  <a:pt x="40" y="43"/>
                </a:lnTo>
                <a:lnTo>
                  <a:pt x="40" y="48"/>
                </a:lnTo>
                <a:lnTo>
                  <a:pt x="43" y="50"/>
                </a:lnTo>
                <a:lnTo>
                  <a:pt x="43" y="53"/>
                </a:lnTo>
                <a:lnTo>
                  <a:pt x="43" y="57"/>
                </a:lnTo>
                <a:lnTo>
                  <a:pt x="43" y="62"/>
                </a:lnTo>
                <a:lnTo>
                  <a:pt x="40" y="64"/>
                </a:lnTo>
                <a:lnTo>
                  <a:pt x="38" y="64"/>
                </a:lnTo>
                <a:lnTo>
                  <a:pt x="38" y="67"/>
                </a:lnTo>
                <a:lnTo>
                  <a:pt x="33" y="67"/>
                </a:lnTo>
                <a:lnTo>
                  <a:pt x="31" y="67"/>
                </a:lnTo>
                <a:lnTo>
                  <a:pt x="31" y="67"/>
                </a:lnTo>
                <a:lnTo>
                  <a:pt x="31" y="64"/>
                </a:lnTo>
                <a:lnTo>
                  <a:pt x="29" y="62"/>
                </a:lnTo>
                <a:lnTo>
                  <a:pt x="29" y="62"/>
                </a:lnTo>
                <a:lnTo>
                  <a:pt x="29" y="60"/>
                </a:lnTo>
                <a:lnTo>
                  <a:pt x="29" y="60"/>
                </a:lnTo>
                <a:lnTo>
                  <a:pt x="26" y="57"/>
                </a:lnTo>
                <a:lnTo>
                  <a:pt x="26" y="55"/>
                </a:lnTo>
                <a:lnTo>
                  <a:pt x="24" y="50"/>
                </a:lnTo>
                <a:lnTo>
                  <a:pt x="26" y="45"/>
                </a:lnTo>
                <a:lnTo>
                  <a:pt x="29" y="43"/>
                </a:lnTo>
                <a:lnTo>
                  <a:pt x="31" y="41"/>
                </a:lnTo>
                <a:lnTo>
                  <a:pt x="33" y="38"/>
                </a:lnTo>
                <a:lnTo>
                  <a:pt x="36" y="34"/>
                </a:lnTo>
                <a:lnTo>
                  <a:pt x="36" y="31"/>
                </a:lnTo>
                <a:lnTo>
                  <a:pt x="33" y="29"/>
                </a:lnTo>
                <a:lnTo>
                  <a:pt x="33" y="26"/>
                </a:lnTo>
                <a:lnTo>
                  <a:pt x="33" y="26"/>
                </a:lnTo>
                <a:lnTo>
                  <a:pt x="33" y="26"/>
                </a:lnTo>
                <a:lnTo>
                  <a:pt x="31" y="24"/>
                </a:lnTo>
                <a:lnTo>
                  <a:pt x="31" y="22"/>
                </a:lnTo>
                <a:lnTo>
                  <a:pt x="29" y="17"/>
                </a:lnTo>
                <a:lnTo>
                  <a:pt x="29" y="17"/>
                </a:lnTo>
                <a:lnTo>
                  <a:pt x="29" y="15"/>
                </a:lnTo>
                <a:lnTo>
                  <a:pt x="31" y="12"/>
                </a:lnTo>
                <a:lnTo>
                  <a:pt x="31" y="12"/>
                </a:lnTo>
                <a:lnTo>
                  <a:pt x="38" y="10"/>
                </a:lnTo>
                <a:lnTo>
                  <a:pt x="40" y="10"/>
                </a:lnTo>
                <a:lnTo>
                  <a:pt x="40" y="10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38" y="10"/>
                </a:lnTo>
                <a:lnTo>
                  <a:pt x="33" y="10"/>
                </a:lnTo>
                <a:lnTo>
                  <a:pt x="29" y="12"/>
                </a:lnTo>
                <a:lnTo>
                  <a:pt x="29" y="12"/>
                </a:lnTo>
                <a:lnTo>
                  <a:pt x="24" y="22"/>
                </a:lnTo>
                <a:lnTo>
                  <a:pt x="19" y="24"/>
                </a:lnTo>
                <a:lnTo>
                  <a:pt x="17" y="24"/>
                </a:lnTo>
                <a:lnTo>
                  <a:pt x="17" y="26"/>
                </a:lnTo>
                <a:lnTo>
                  <a:pt x="14" y="29"/>
                </a:lnTo>
                <a:lnTo>
                  <a:pt x="14" y="31"/>
                </a:lnTo>
                <a:lnTo>
                  <a:pt x="10" y="36"/>
                </a:lnTo>
                <a:lnTo>
                  <a:pt x="10" y="43"/>
                </a:lnTo>
                <a:lnTo>
                  <a:pt x="7" y="45"/>
                </a:lnTo>
                <a:lnTo>
                  <a:pt x="7" y="53"/>
                </a:lnTo>
                <a:lnTo>
                  <a:pt x="5" y="55"/>
                </a:lnTo>
                <a:lnTo>
                  <a:pt x="5" y="57"/>
                </a:lnTo>
                <a:lnTo>
                  <a:pt x="3" y="60"/>
                </a:lnTo>
                <a:lnTo>
                  <a:pt x="0" y="62"/>
                </a:lnTo>
                <a:lnTo>
                  <a:pt x="0" y="64"/>
                </a:lnTo>
                <a:lnTo>
                  <a:pt x="0" y="64"/>
                </a:lnTo>
                <a:lnTo>
                  <a:pt x="0" y="64"/>
                </a:lnTo>
                <a:lnTo>
                  <a:pt x="3" y="64"/>
                </a:lnTo>
                <a:lnTo>
                  <a:pt x="5" y="64"/>
                </a:lnTo>
                <a:lnTo>
                  <a:pt x="5" y="62"/>
                </a:lnTo>
                <a:lnTo>
                  <a:pt x="7" y="64"/>
                </a:lnTo>
                <a:lnTo>
                  <a:pt x="7" y="64"/>
                </a:lnTo>
                <a:lnTo>
                  <a:pt x="7" y="67"/>
                </a:lnTo>
                <a:lnTo>
                  <a:pt x="10" y="64"/>
                </a:lnTo>
                <a:lnTo>
                  <a:pt x="10" y="67"/>
                </a:lnTo>
                <a:lnTo>
                  <a:pt x="12" y="71"/>
                </a:lnTo>
                <a:lnTo>
                  <a:pt x="12" y="76"/>
                </a:lnTo>
                <a:lnTo>
                  <a:pt x="14" y="79"/>
                </a:lnTo>
                <a:lnTo>
                  <a:pt x="17" y="81"/>
                </a:lnTo>
                <a:lnTo>
                  <a:pt x="17" y="83"/>
                </a:lnTo>
                <a:lnTo>
                  <a:pt x="17" y="86"/>
                </a:lnTo>
                <a:lnTo>
                  <a:pt x="17" y="88"/>
                </a:lnTo>
                <a:lnTo>
                  <a:pt x="17" y="88"/>
                </a:lnTo>
                <a:lnTo>
                  <a:pt x="14" y="90"/>
                </a:lnTo>
                <a:lnTo>
                  <a:pt x="14" y="93"/>
                </a:lnTo>
                <a:lnTo>
                  <a:pt x="14" y="95"/>
                </a:lnTo>
                <a:lnTo>
                  <a:pt x="14" y="97"/>
                </a:lnTo>
                <a:lnTo>
                  <a:pt x="14" y="100"/>
                </a:lnTo>
                <a:lnTo>
                  <a:pt x="14" y="100"/>
                </a:lnTo>
                <a:lnTo>
                  <a:pt x="17" y="102"/>
                </a:lnTo>
                <a:lnTo>
                  <a:pt x="17" y="102"/>
                </a:lnTo>
                <a:lnTo>
                  <a:pt x="19" y="102"/>
                </a:lnTo>
                <a:lnTo>
                  <a:pt x="19" y="105"/>
                </a:lnTo>
                <a:lnTo>
                  <a:pt x="22" y="109"/>
                </a:lnTo>
                <a:lnTo>
                  <a:pt x="24" y="109"/>
                </a:lnTo>
                <a:lnTo>
                  <a:pt x="24" y="112"/>
                </a:lnTo>
                <a:lnTo>
                  <a:pt x="26" y="109"/>
                </a:lnTo>
                <a:lnTo>
                  <a:pt x="31" y="109"/>
                </a:lnTo>
                <a:lnTo>
                  <a:pt x="33" y="109"/>
                </a:lnTo>
                <a:lnTo>
                  <a:pt x="38" y="112"/>
                </a:lnTo>
                <a:lnTo>
                  <a:pt x="38" y="112"/>
                </a:lnTo>
                <a:lnTo>
                  <a:pt x="40" y="112"/>
                </a:lnTo>
                <a:lnTo>
                  <a:pt x="45" y="109"/>
                </a:lnTo>
                <a:lnTo>
                  <a:pt x="48" y="109"/>
                </a:lnTo>
                <a:lnTo>
                  <a:pt x="48" y="109"/>
                </a:lnTo>
                <a:lnTo>
                  <a:pt x="50" y="109"/>
                </a:lnTo>
                <a:lnTo>
                  <a:pt x="52" y="109"/>
                </a:lnTo>
                <a:lnTo>
                  <a:pt x="52" y="112"/>
                </a:lnTo>
                <a:lnTo>
                  <a:pt x="55" y="112"/>
                </a:lnTo>
                <a:lnTo>
                  <a:pt x="57" y="112"/>
                </a:lnTo>
                <a:lnTo>
                  <a:pt x="57" y="112"/>
                </a:lnTo>
                <a:lnTo>
                  <a:pt x="59" y="112"/>
                </a:lnTo>
                <a:lnTo>
                  <a:pt x="62" y="116"/>
                </a:lnTo>
                <a:lnTo>
                  <a:pt x="64" y="121"/>
                </a:lnTo>
                <a:lnTo>
                  <a:pt x="66" y="126"/>
                </a:lnTo>
                <a:lnTo>
                  <a:pt x="69" y="128"/>
                </a:lnTo>
                <a:lnTo>
                  <a:pt x="69" y="128"/>
                </a:lnTo>
                <a:lnTo>
                  <a:pt x="71" y="128"/>
                </a:lnTo>
                <a:lnTo>
                  <a:pt x="71" y="128"/>
                </a:lnTo>
                <a:lnTo>
                  <a:pt x="74" y="131"/>
                </a:lnTo>
                <a:lnTo>
                  <a:pt x="74" y="128"/>
                </a:lnTo>
                <a:lnTo>
                  <a:pt x="76" y="128"/>
                </a:lnTo>
                <a:lnTo>
                  <a:pt x="78" y="128"/>
                </a:lnTo>
                <a:lnTo>
                  <a:pt x="83" y="128"/>
                </a:lnTo>
                <a:lnTo>
                  <a:pt x="88" y="128"/>
                </a:lnTo>
                <a:lnTo>
                  <a:pt x="95" y="128"/>
                </a:lnTo>
                <a:lnTo>
                  <a:pt x="97" y="126"/>
                </a:lnTo>
                <a:lnTo>
                  <a:pt x="100" y="126"/>
                </a:lnTo>
                <a:lnTo>
                  <a:pt x="102" y="126"/>
                </a:lnTo>
                <a:lnTo>
                  <a:pt x="104" y="126"/>
                </a:lnTo>
                <a:lnTo>
                  <a:pt x="107" y="128"/>
                </a:lnTo>
                <a:lnTo>
                  <a:pt x="107" y="128"/>
                </a:lnTo>
                <a:lnTo>
                  <a:pt x="107" y="131"/>
                </a:lnTo>
                <a:lnTo>
                  <a:pt x="107" y="133"/>
                </a:lnTo>
                <a:lnTo>
                  <a:pt x="104" y="135"/>
                </a:lnTo>
                <a:lnTo>
                  <a:pt x="102" y="138"/>
                </a:lnTo>
                <a:lnTo>
                  <a:pt x="102" y="140"/>
                </a:lnTo>
                <a:lnTo>
                  <a:pt x="102" y="142"/>
                </a:lnTo>
                <a:lnTo>
                  <a:pt x="100" y="145"/>
                </a:lnTo>
                <a:lnTo>
                  <a:pt x="100" y="147"/>
                </a:lnTo>
                <a:lnTo>
                  <a:pt x="100" y="149"/>
                </a:lnTo>
                <a:lnTo>
                  <a:pt x="100" y="154"/>
                </a:lnTo>
                <a:lnTo>
                  <a:pt x="97" y="159"/>
                </a:lnTo>
                <a:lnTo>
                  <a:pt x="97" y="164"/>
                </a:lnTo>
                <a:lnTo>
                  <a:pt x="100" y="164"/>
                </a:lnTo>
                <a:lnTo>
                  <a:pt x="100" y="166"/>
                </a:lnTo>
                <a:lnTo>
                  <a:pt x="100" y="168"/>
                </a:lnTo>
                <a:lnTo>
                  <a:pt x="100" y="171"/>
                </a:lnTo>
                <a:lnTo>
                  <a:pt x="100" y="173"/>
                </a:lnTo>
                <a:lnTo>
                  <a:pt x="102" y="178"/>
                </a:lnTo>
                <a:lnTo>
                  <a:pt x="102" y="178"/>
                </a:lnTo>
                <a:lnTo>
                  <a:pt x="104" y="180"/>
                </a:lnTo>
                <a:lnTo>
                  <a:pt x="104" y="180"/>
                </a:lnTo>
                <a:lnTo>
                  <a:pt x="107" y="185"/>
                </a:lnTo>
                <a:lnTo>
                  <a:pt x="107" y="187"/>
                </a:lnTo>
                <a:lnTo>
                  <a:pt x="107" y="187"/>
                </a:lnTo>
                <a:lnTo>
                  <a:pt x="107" y="187"/>
                </a:lnTo>
                <a:lnTo>
                  <a:pt x="107" y="187"/>
                </a:lnTo>
                <a:lnTo>
                  <a:pt x="104" y="192"/>
                </a:lnTo>
                <a:lnTo>
                  <a:pt x="97" y="197"/>
                </a:lnTo>
                <a:lnTo>
                  <a:pt x="97" y="199"/>
                </a:lnTo>
                <a:lnTo>
                  <a:pt x="97" y="199"/>
                </a:lnTo>
                <a:lnTo>
                  <a:pt x="100" y="199"/>
                </a:lnTo>
                <a:lnTo>
                  <a:pt x="100" y="199"/>
                </a:lnTo>
                <a:lnTo>
                  <a:pt x="102" y="199"/>
                </a:lnTo>
                <a:lnTo>
                  <a:pt x="102" y="199"/>
                </a:lnTo>
                <a:lnTo>
                  <a:pt x="102" y="202"/>
                </a:lnTo>
                <a:lnTo>
                  <a:pt x="102" y="202"/>
                </a:lnTo>
                <a:lnTo>
                  <a:pt x="104" y="202"/>
                </a:lnTo>
                <a:lnTo>
                  <a:pt x="107" y="204"/>
                </a:lnTo>
                <a:lnTo>
                  <a:pt x="107" y="206"/>
                </a:lnTo>
                <a:lnTo>
                  <a:pt x="109" y="206"/>
                </a:lnTo>
                <a:lnTo>
                  <a:pt x="109" y="209"/>
                </a:lnTo>
                <a:lnTo>
                  <a:pt x="109" y="209"/>
                </a:lnTo>
                <a:lnTo>
                  <a:pt x="109" y="211"/>
                </a:lnTo>
                <a:lnTo>
                  <a:pt x="109" y="213"/>
                </a:lnTo>
                <a:lnTo>
                  <a:pt x="111" y="213"/>
                </a:lnTo>
                <a:lnTo>
                  <a:pt x="111" y="216"/>
                </a:lnTo>
                <a:lnTo>
                  <a:pt x="111" y="216"/>
                </a:lnTo>
                <a:lnTo>
                  <a:pt x="111" y="218"/>
                </a:lnTo>
                <a:lnTo>
                  <a:pt x="111" y="220"/>
                </a:lnTo>
                <a:lnTo>
                  <a:pt x="114" y="223"/>
                </a:lnTo>
                <a:lnTo>
                  <a:pt x="114" y="225"/>
                </a:lnTo>
                <a:lnTo>
                  <a:pt x="114" y="225"/>
                </a:lnTo>
                <a:lnTo>
                  <a:pt x="114" y="228"/>
                </a:lnTo>
                <a:lnTo>
                  <a:pt x="114" y="230"/>
                </a:lnTo>
                <a:lnTo>
                  <a:pt x="114" y="232"/>
                </a:lnTo>
                <a:lnTo>
                  <a:pt x="114" y="232"/>
                </a:lnTo>
                <a:lnTo>
                  <a:pt x="118" y="237"/>
                </a:lnTo>
                <a:lnTo>
                  <a:pt x="123" y="242"/>
                </a:lnTo>
                <a:lnTo>
                  <a:pt x="126" y="242"/>
                </a:lnTo>
                <a:lnTo>
                  <a:pt x="126" y="242"/>
                </a:lnTo>
                <a:lnTo>
                  <a:pt x="128" y="242"/>
                </a:lnTo>
                <a:lnTo>
                  <a:pt x="130" y="242"/>
                </a:lnTo>
                <a:lnTo>
                  <a:pt x="130" y="242"/>
                </a:lnTo>
                <a:lnTo>
                  <a:pt x="133" y="239"/>
                </a:lnTo>
                <a:lnTo>
                  <a:pt x="135" y="239"/>
                </a:lnTo>
                <a:lnTo>
                  <a:pt x="137" y="237"/>
                </a:lnTo>
                <a:lnTo>
                  <a:pt x="137" y="237"/>
                </a:lnTo>
                <a:lnTo>
                  <a:pt x="137" y="237"/>
                </a:lnTo>
                <a:lnTo>
                  <a:pt x="140" y="239"/>
                </a:lnTo>
                <a:lnTo>
                  <a:pt x="140" y="242"/>
                </a:lnTo>
                <a:lnTo>
                  <a:pt x="140" y="242"/>
                </a:lnTo>
                <a:lnTo>
                  <a:pt x="140" y="244"/>
                </a:lnTo>
                <a:lnTo>
                  <a:pt x="140" y="244"/>
                </a:lnTo>
                <a:lnTo>
                  <a:pt x="142" y="242"/>
                </a:lnTo>
                <a:lnTo>
                  <a:pt x="142" y="239"/>
                </a:lnTo>
                <a:lnTo>
                  <a:pt x="144" y="239"/>
                </a:lnTo>
                <a:lnTo>
                  <a:pt x="147" y="237"/>
                </a:lnTo>
                <a:lnTo>
                  <a:pt x="147" y="235"/>
                </a:lnTo>
                <a:lnTo>
                  <a:pt x="149" y="235"/>
                </a:lnTo>
                <a:lnTo>
                  <a:pt x="152" y="232"/>
                </a:lnTo>
                <a:lnTo>
                  <a:pt x="154" y="232"/>
                </a:lnTo>
                <a:lnTo>
                  <a:pt x="154" y="232"/>
                </a:lnTo>
                <a:lnTo>
                  <a:pt x="156" y="230"/>
                </a:lnTo>
                <a:lnTo>
                  <a:pt x="159" y="230"/>
                </a:lnTo>
                <a:lnTo>
                  <a:pt x="159" y="228"/>
                </a:lnTo>
                <a:lnTo>
                  <a:pt x="159" y="228"/>
                </a:lnTo>
                <a:lnTo>
                  <a:pt x="161" y="228"/>
                </a:lnTo>
                <a:lnTo>
                  <a:pt x="163" y="228"/>
                </a:lnTo>
                <a:lnTo>
                  <a:pt x="166" y="225"/>
                </a:lnTo>
                <a:lnTo>
                  <a:pt x="166" y="225"/>
                </a:lnTo>
                <a:lnTo>
                  <a:pt x="168" y="220"/>
                </a:lnTo>
                <a:lnTo>
                  <a:pt x="168" y="218"/>
                </a:lnTo>
                <a:lnTo>
                  <a:pt x="168" y="218"/>
                </a:lnTo>
                <a:lnTo>
                  <a:pt x="168" y="218"/>
                </a:lnTo>
                <a:lnTo>
                  <a:pt x="170" y="216"/>
                </a:lnTo>
                <a:lnTo>
                  <a:pt x="170" y="216"/>
                </a:lnTo>
                <a:lnTo>
                  <a:pt x="175" y="216"/>
                </a:lnTo>
                <a:lnTo>
                  <a:pt x="178" y="213"/>
                </a:lnTo>
                <a:lnTo>
                  <a:pt x="178" y="213"/>
                </a:lnTo>
                <a:lnTo>
                  <a:pt x="180" y="213"/>
                </a:lnTo>
                <a:lnTo>
                  <a:pt x="180" y="211"/>
                </a:lnTo>
                <a:lnTo>
                  <a:pt x="180" y="209"/>
                </a:lnTo>
                <a:lnTo>
                  <a:pt x="180" y="206"/>
                </a:lnTo>
                <a:lnTo>
                  <a:pt x="178" y="206"/>
                </a:lnTo>
                <a:lnTo>
                  <a:pt x="175" y="206"/>
                </a:lnTo>
                <a:lnTo>
                  <a:pt x="170" y="206"/>
                </a:lnTo>
                <a:lnTo>
                  <a:pt x="168" y="206"/>
                </a:lnTo>
                <a:lnTo>
                  <a:pt x="168" y="206"/>
                </a:lnTo>
                <a:lnTo>
                  <a:pt x="168" y="204"/>
                </a:lnTo>
                <a:lnTo>
                  <a:pt x="168" y="204"/>
                </a:lnTo>
                <a:lnTo>
                  <a:pt x="168" y="202"/>
                </a:lnTo>
                <a:lnTo>
                  <a:pt x="168" y="199"/>
                </a:lnTo>
                <a:lnTo>
                  <a:pt x="166" y="194"/>
                </a:lnTo>
                <a:lnTo>
                  <a:pt x="166" y="190"/>
                </a:lnTo>
                <a:lnTo>
                  <a:pt x="166" y="187"/>
                </a:lnTo>
                <a:lnTo>
                  <a:pt x="166" y="185"/>
                </a:lnTo>
                <a:lnTo>
                  <a:pt x="166" y="183"/>
                </a:lnTo>
                <a:lnTo>
                  <a:pt x="163" y="180"/>
                </a:lnTo>
                <a:lnTo>
                  <a:pt x="159" y="176"/>
                </a:lnTo>
                <a:lnTo>
                  <a:pt x="156" y="173"/>
                </a:lnTo>
                <a:lnTo>
                  <a:pt x="156" y="173"/>
                </a:lnTo>
                <a:lnTo>
                  <a:pt x="154" y="168"/>
                </a:lnTo>
                <a:lnTo>
                  <a:pt x="154" y="168"/>
                </a:lnTo>
                <a:lnTo>
                  <a:pt x="156" y="168"/>
                </a:lnTo>
                <a:lnTo>
                  <a:pt x="156" y="168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66" y="171"/>
                </a:lnTo>
                <a:lnTo>
                  <a:pt x="166" y="171"/>
                </a:lnTo>
                <a:lnTo>
                  <a:pt x="166" y="171"/>
                </a:lnTo>
                <a:lnTo>
                  <a:pt x="168" y="173"/>
                </a:lnTo>
                <a:lnTo>
                  <a:pt x="168" y="176"/>
                </a:lnTo>
                <a:lnTo>
                  <a:pt x="168" y="176"/>
                </a:lnTo>
                <a:lnTo>
                  <a:pt x="170" y="176"/>
                </a:lnTo>
                <a:lnTo>
                  <a:pt x="175" y="176"/>
                </a:lnTo>
                <a:lnTo>
                  <a:pt x="175" y="176"/>
                </a:lnTo>
                <a:lnTo>
                  <a:pt x="178" y="176"/>
                </a:lnTo>
                <a:lnTo>
                  <a:pt x="178" y="176"/>
                </a:lnTo>
                <a:lnTo>
                  <a:pt x="180" y="176"/>
                </a:lnTo>
                <a:lnTo>
                  <a:pt x="182" y="176"/>
                </a:lnTo>
                <a:lnTo>
                  <a:pt x="182" y="176"/>
                </a:lnTo>
                <a:lnTo>
                  <a:pt x="185" y="178"/>
                </a:lnTo>
                <a:lnTo>
                  <a:pt x="187" y="180"/>
                </a:lnTo>
                <a:lnTo>
                  <a:pt x="189" y="183"/>
                </a:lnTo>
                <a:lnTo>
                  <a:pt x="192" y="183"/>
                </a:lnTo>
                <a:lnTo>
                  <a:pt x="192" y="180"/>
                </a:lnTo>
                <a:lnTo>
                  <a:pt x="194" y="176"/>
                </a:lnTo>
                <a:lnTo>
                  <a:pt x="194" y="173"/>
                </a:lnTo>
                <a:lnTo>
                  <a:pt x="194" y="173"/>
                </a:lnTo>
                <a:lnTo>
                  <a:pt x="196" y="173"/>
                </a:lnTo>
                <a:lnTo>
                  <a:pt x="196" y="173"/>
                </a:lnTo>
                <a:lnTo>
                  <a:pt x="199" y="171"/>
                </a:lnTo>
                <a:lnTo>
                  <a:pt x="199" y="171"/>
                </a:lnTo>
                <a:lnTo>
                  <a:pt x="204" y="171"/>
                </a:lnTo>
                <a:lnTo>
                  <a:pt x="206" y="171"/>
                </a:lnTo>
                <a:lnTo>
                  <a:pt x="211" y="171"/>
                </a:lnTo>
                <a:lnTo>
                  <a:pt x="215" y="168"/>
                </a:lnTo>
                <a:lnTo>
                  <a:pt x="218" y="166"/>
                </a:lnTo>
                <a:lnTo>
                  <a:pt x="218" y="164"/>
                </a:lnTo>
                <a:lnTo>
                  <a:pt x="220" y="164"/>
                </a:lnTo>
                <a:lnTo>
                  <a:pt x="222" y="164"/>
                </a:lnTo>
                <a:lnTo>
                  <a:pt x="225" y="164"/>
                </a:lnTo>
                <a:lnTo>
                  <a:pt x="225" y="164"/>
                </a:lnTo>
                <a:lnTo>
                  <a:pt x="225" y="164"/>
                </a:lnTo>
                <a:lnTo>
                  <a:pt x="227" y="161"/>
                </a:lnTo>
                <a:lnTo>
                  <a:pt x="227" y="159"/>
                </a:lnTo>
                <a:lnTo>
                  <a:pt x="230" y="159"/>
                </a:lnTo>
                <a:lnTo>
                  <a:pt x="230" y="157"/>
                </a:lnTo>
                <a:lnTo>
                  <a:pt x="232" y="157"/>
                </a:lnTo>
                <a:lnTo>
                  <a:pt x="232" y="154"/>
                </a:lnTo>
                <a:lnTo>
                  <a:pt x="234" y="154"/>
                </a:lnTo>
                <a:lnTo>
                  <a:pt x="234" y="152"/>
                </a:lnTo>
                <a:lnTo>
                  <a:pt x="232" y="152"/>
                </a:lnTo>
                <a:lnTo>
                  <a:pt x="232" y="149"/>
                </a:lnTo>
                <a:lnTo>
                  <a:pt x="232" y="149"/>
                </a:lnTo>
                <a:lnTo>
                  <a:pt x="232" y="149"/>
                </a:lnTo>
                <a:lnTo>
                  <a:pt x="227" y="142"/>
                </a:lnTo>
                <a:lnTo>
                  <a:pt x="222" y="138"/>
                </a:lnTo>
                <a:lnTo>
                  <a:pt x="220" y="133"/>
                </a:lnTo>
                <a:lnTo>
                  <a:pt x="220" y="133"/>
                </a:lnTo>
                <a:lnTo>
                  <a:pt x="220" y="131"/>
                </a:lnTo>
                <a:lnTo>
                  <a:pt x="222" y="128"/>
                </a:lnTo>
                <a:lnTo>
                  <a:pt x="225" y="128"/>
                </a:lnTo>
                <a:lnTo>
                  <a:pt x="225" y="128"/>
                </a:lnTo>
                <a:lnTo>
                  <a:pt x="225" y="123"/>
                </a:lnTo>
                <a:lnTo>
                  <a:pt x="225" y="121"/>
                </a:lnTo>
                <a:lnTo>
                  <a:pt x="225" y="121"/>
                </a:lnTo>
                <a:lnTo>
                  <a:pt x="222" y="119"/>
                </a:lnTo>
                <a:lnTo>
                  <a:pt x="225" y="119"/>
                </a:lnTo>
                <a:lnTo>
                  <a:pt x="225" y="116"/>
                </a:lnTo>
                <a:lnTo>
                  <a:pt x="225" y="116"/>
                </a:lnTo>
                <a:lnTo>
                  <a:pt x="227" y="116"/>
                </a:lnTo>
                <a:lnTo>
                  <a:pt x="230" y="116"/>
                </a:lnTo>
                <a:lnTo>
                  <a:pt x="230" y="116"/>
                </a:lnTo>
                <a:lnTo>
                  <a:pt x="230" y="114"/>
                </a:lnTo>
                <a:lnTo>
                  <a:pt x="230" y="114"/>
                </a:lnTo>
                <a:lnTo>
                  <a:pt x="232" y="116"/>
                </a:lnTo>
                <a:lnTo>
                  <a:pt x="234" y="114"/>
                </a:lnTo>
                <a:lnTo>
                  <a:pt x="234" y="114"/>
                </a:lnTo>
                <a:lnTo>
                  <a:pt x="239" y="112"/>
                </a:lnTo>
                <a:lnTo>
                  <a:pt x="239" y="112"/>
                </a:lnTo>
                <a:lnTo>
                  <a:pt x="239" y="109"/>
                </a:lnTo>
                <a:lnTo>
                  <a:pt x="239" y="107"/>
                </a:lnTo>
                <a:lnTo>
                  <a:pt x="239" y="107"/>
                </a:lnTo>
                <a:lnTo>
                  <a:pt x="239" y="107"/>
                </a:lnTo>
                <a:lnTo>
                  <a:pt x="237" y="107"/>
                </a:lnTo>
                <a:lnTo>
                  <a:pt x="237" y="107"/>
                </a:lnTo>
                <a:lnTo>
                  <a:pt x="234" y="107"/>
                </a:lnTo>
                <a:lnTo>
                  <a:pt x="234" y="107"/>
                </a:lnTo>
                <a:lnTo>
                  <a:pt x="234" y="105"/>
                </a:lnTo>
                <a:lnTo>
                  <a:pt x="234" y="105"/>
                </a:lnTo>
                <a:lnTo>
                  <a:pt x="234" y="102"/>
                </a:lnTo>
                <a:lnTo>
                  <a:pt x="234" y="100"/>
                </a:lnTo>
                <a:lnTo>
                  <a:pt x="234" y="100"/>
                </a:lnTo>
                <a:lnTo>
                  <a:pt x="234" y="97"/>
                </a:lnTo>
                <a:lnTo>
                  <a:pt x="234" y="97"/>
                </a:lnTo>
                <a:lnTo>
                  <a:pt x="237" y="95"/>
                </a:lnTo>
                <a:lnTo>
                  <a:pt x="237" y="93"/>
                </a:lnTo>
                <a:lnTo>
                  <a:pt x="239" y="93"/>
                </a:lnTo>
                <a:lnTo>
                  <a:pt x="241" y="93"/>
                </a:lnTo>
                <a:lnTo>
                  <a:pt x="241" y="90"/>
                </a:lnTo>
                <a:lnTo>
                  <a:pt x="244" y="90"/>
                </a:lnTo>
                <a:lnTo>
                  <a:pt x="246" y="88"/>
                </a:lnTo>
                <a:lnTo>
                  <a:pt x="246" y="86"/>
                </a:lnTo>
                <a:lnTo>
                  <a:pt x="249" y="86"/>
                </a:lnTo>
                <a:lnTo>
                  <a:pt x="251" y="83"/>
                </a:lnTo>
                <a:lnTo>
                  <a:pt x="251" y="83"/>
                </a:lnTo>
                <a:lnTo>
                  <a:pt x="251" y="8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8629687" y="326857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11610244" y="4495737"/>
            <a:ext cx="39755" cy="146465"/>
          </a:xfrm>
          <a:custGeom>
            <a:avLst/>
            <a:gdLst>
              <a:gd name="T0" fmla="*/ 33 w 38"/>
              <a:gd name="T1" fmla="*/ 137 h 140"/>
              <a:gd name="T2" fmla="*/ 35 w 38"/>
              <a:gd name="T3" fmla="*/ 140 h 140"/>
              <a:gd name="T4" fmla="*/ 31 w 38"/>
              <a:gd name="T5" fmla="*/ 121 h 140"/>
              <a:gd name="T6" fmla="*/ 28 w 38"/>
              <a:gd name="T7" fmla="*/ 123 h 140"/>
              <a:gd name="T8" fmla="*/ 31 w 38"/>
              <a:gd name="T9" fmla="*/ 125 h 140"/>
              <a:gd name="T10" fmla="*/ 31 w 38"/>
              <a:gd name="T11" fmla="*/ 121 h 140"/>
              <a:gd name="T12" fmla="*/ 31 w 38"/>
              <a:gd name="T13" fmla="*/ 106 h 140"/>
              <a:gd name="T14" fmla="*/ 28 w 38"/>
              <a:gd name="T15" fmla="*/ 104 h 140"/>
              <a:gd name="T16" fmla="*/ 26 w 38"/>
              <a:gd name="T17" fmla="*/ 111 h 140"/>
              <a:gd name="T18" fmla="*/ 33 w 38"/>
              <a:gd name="T19" fmla="*/ 111 h 140"/>
              <a:gd name="T20" fmla="*/ 24 w 38"/>
              <a:gd name="T21" fmla="*/ 83 h 140"/>
              <a:gd name="T22" fmla="*/ 21 w 38"/>
              <a:gd name="T23" fmla="*/ 83 h 140"/>
              <a:gd name="T24" fmla="*/ 16 w 38"/>
              <a:gd name="T25" fmla="*/ 85 h 140"/>
              <a:gd name="T26" fmla="*/ 19 w 38"/>
              <a:gd name="T27" fmla="*/ 85 h 140"/>
              <a:gd name="T28" fmla="*/ 21 w 38"/>
              <a:gd name="T29" fmla="*/ 87 h 140"/>
              <a:gd name="T30" fmla="*/ 24 w 38"/>
              <a:gd name="T31" fmla="*/ 85 h 140"/>
              <a:gd name="T32" fmla="*/ 26 w 38"/>
              <a:gd name="T33" fmla="*/ 66 h 140"/>
              <a:gd name="T34" fmla="*/ 24 w 38"/>
              <a:gd name="T35" fmla="*/ 64 h 140"/>
              <a:gd name="T36" fmla="*/ 21 w 38"/>
              <a:gd name="T37" fmla="*/ 64 h 140"/>
              <a:gd name="T38" fmla="*/ 21 w 38"/>
              <a:gd name="T39" fmla="*/ 66 h 140"/>
              <a:gd name="T40" fmla="*/ 26 w 38"/>
              <a:gd name="T41" fmla="*/ 66 h 140"/>
              <a:gd name="T42" fmla="*/ 21 w 38"/>
              <a:gd name="T43" fmla="*/ 54 h 140"/>
              <a:gd name="T44" fmla="*/ 19 w 38"/>
              <a:gd name="T45" fmla="*/ 54 h 140"/>
              <a:gd name="T46" fmla="*/ 26 w 38"/>
              <a:gd name="T47" fmla="*/ 57 h 140"/>
              <a:gd name="T48" fmla="*/ 26 w 38"/>
              <a:gd name="T49" fmla="*/ 54 h 140"/>
              <a:gd name="T50" fmla="*/ 21 w 38"/>
              <a:gd name="T51" fmla="*/ 54 h 140"/>
              <a:gd name="T52" fmla="*/ 14 w 38"/>
              <a:gd name="T53" fmla="*/ 54 h 140"/>
              <a:gd name="T54" fmla="*/ 12 w 38"/>
              <a:gd name="T55" fmla="*/ 52 h 140"/>
              <a:gd name="T56" fmla="*/ 9 w 38"/>
              <a:gd name="T57" fmla="*/ 47 h 140"/>
              <a:gd name="T58" fmla="*/ 7 w 38"/>
              <a:gd name="T59" fmla="*/ 47 h 140"/>
              <a:gd name="T60" fmla="*/ 7 w 38"/>
              <a:gd name="T61" fmla="*/ 52 h 140"/>
              <a:gd name="T62" fmla="*/ 9 w 38"/>
              <a:gd name="T63" fmla="*/ 54 h 140"/>
              <a:gd name="T64" fmla="*/ 9 w 38"/>
              <a:gd name="T65" fmla="*/ 59 h 140"/>
              <a:gd name="T66" fmla="*/ 12 w 38"/>
              <a:gd name="T67" fmla="*/ 59 h 140"/>
              <a:gd name="T68" fmla="*/ 16 w 38"/>
              <a:gd name="T69" fmla="*/ 57 h 140"/>
              <a:gd name="T70" fmla="*/ 9 w 38"/>
              <a:gd name="T71" fmla="*/ 43 h 140"/>
              <a:gd name="T72" fmla="*/ 7 w 38"/>
              <a:gd name="T73" fmla="*/ 43 h 140"/>
              <a:gd name="T74" fmla="*/ 26 w 38"/>
              <a:gd name="T75" fmla="*/ 50 h 140"/>
              <a:gd name="T76" fmla="*/ 26 w 38"/>
              <a:gd name="T77" fmla="*/ 38 h 140"/>
              <a:gd name="T78" fmla="*/ 26 w 38"/>
              <a:gd name="T79" fmla="*/ 47 h 140"/>
              <a:gd name="T80" fmla="*/ 19 w 38"/>
              <a:gd name="T81" fmla="*/ 38 h 140"/>
              <a:gd name="T82" fmla="*/ 24 w 38"/>
              <a:gd name="T83" fmla="*/ 33 h 140"/>
              <a:gd name="T84" fmla="*/ 28 w 38"/>
              <a:gd name="T85" fmla="*/ 35 h 140"/>
              <a:gd name="T86" fmla="*/ 28 w 38"/>
              <a:gd name="T87" fmla="*/ 28 h 140"/>
              <a:gd name="T88" fmla="*/ 28 w 38"/>
              <a:gd name="T89" fmla="*/ 35 h 140"/>
              <a:gd name="T90" fmla="*/ 9 w 38"/>
              <a:gd name="T91" fmla="*/ 38 h 140"/>
              <a:gd name="T92" fmla="*/ 9 w 38"/>
              <a:gd name="T93" fmla="*/ 31 h 140"/>
              <a:gd name="T94" fmla="*/ 9 w 38"/>
              <a:gd name="T95" fmla="*/ 26 h 140"/>
              <a:gd name="T96" fmla="*/ 7 w 38"/>
              <a:gd name="T97" fmla="*/ 31 h 140"/>
              <a:gd name="T98" fmla="*/ 2 w 38"/>
              <a:gd name="T99" fmla="*/ 31 h 140"/>
              <a:gd name="T100" fmla="*/ 2 w 38"/>
              <a:gd name="T101" fmla="*/ 21 h 140"/>
              <a:gd name="T102" fmla="*/ 0 w 38"/>
              <a:gd name="T103" fmla="*/ 26 h 140"/>
              <a:gd name="T104" fmla="*/ 0 w 38"/>
              <a:gd name="T105" fmla="*/ 40 h 140"/>
              <a:gd name="T106" fmla="*/ 2 w 38"/>
              <a:gd name="T107" fmla="*/ 43 h 140"/>
              <a:gd name="T108" fmla="*/ 9 w 38"/>
              <a:gd name="T109" fmla="*/ 38 h 140"/>
              <a:gd name="T110" fmla="*/ 21 w 38"/>
              <a:gd name="T111" fmla="*/ 12 h 140"/>
              <a:gd name="T112" fmla="*/ 19 w 38"/>
              <a:gd name="T113" fmla="*/ 12 h 140"/>
              <a:gd name="T114" fmla="*/ 19 w 38"/>
              <a:gd name="T115" fmla="*/ 14 h 140"/>
              <a:gd name="T116" fmla="*/ 21 w 38"/>
              <a:gd name="T117" fmla="*/ 5 h 140"/>
              <a:gd name="T118" fmla="*/ 21 w 38"/>
              <a:gd name="T119" fmla="*/ 2 h 140"/>
              <a:gd name="T120" fmla="*/ 19 w 38"/>
              <a:gd name="T121" fmla="*/ 2 h 140"/>
              <a:gd name="T122" fmla="*/ 21 w 38"/>
              <a:gd name="T123" fmla="*/ 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8" h="140">
                <a:moveTo>
                  <a:pt x="35" y="137"/>
                </a:moveTo>
                <a:lnTo>
                  <a:pt x="35" y="137"/>
                </a:lnTo>
                <a:lnTo>
                  <a:pt x="33" y="137"/>
                </a:lnTo>
                <a:lnTo>
                  <a:pt x="33" y="137"/>
                </a:lnTo>
                <a:lnTo>
                  <a:pt x="35" y="140"/>
                </a:lnTo>
                <a:lnTo>
                  <a:pt x="35" y="140"/>
                </a:lnTo>
                <a:lnTo>
                  <a:pt x="38" y="137"/>
                </a:lnTo>
                <a:lnTo>
                  <a:pt x="35" y="137"/>
                </a:lnTo>
                <a:close/>
                <a:moveTo>
                  <a:pt x="31" y="121"/>
                </a:moveTo>
                <a:lnTo>
                  <a:pt x="31" y="121"/>
                </a:lnTo>
                <a:lnTo>
                  <a:pt x="28" y="121"/>
                </a:lnTo>
                <a:lnTo>
                  <a:pt x="28" y="123"/>
                </a:lnTo>
                <a:lnTo>
                  <a:pt x="28" y="125"/>
                </a:lnTo>
                <a:lnTo>
                  <a:pt x="28" y="125"/>
                </a:lnTo>
                <a:lnTo>
                  <a:pt x="31" y="125"/>
                </a:lnTo>
                <a:lnTo>
                  <a:pt x="33" y="123"/>
                </a:lnTo>
                <a:lnTo>
                  <a:pt x="31" y="123"/>
                </a:lnTo>
                <a:lnTo>
                  <a:pt x="31" y="121"/>
                </a:lnTo>
                <a:close/>
                <a:moveTo>
                  <a:pt x="31" y="109"/>
                </a:moveTo>
                <a:lnTo>
                  <a:pt x="33" y="109"/>
                </a:lnTo>
                <a:lnTo>
                  <a:pt x="31" y="106"/>
                </a:lnTo>
                <a:lnTo>
                  <a:pt x="31" y="104"/>
                </a:lnTo>
                <a:lnTo>
                  <a:pt x="31" y="104"/>
                </a:lnTo>
                <a:lnTo>
                  <a:pt x="28" y="104"/>
                </a:lnTo>
                <a:lnTo>
                  <a:pt x="28" y="106"/>
                </a:lnTo>
                <a:lnTo>
                  <a:pt x="26" y="109"/>
                </a:lnTo>
                <a:lnTo>
                  <a:pt x="26" y="111"/>
                </a:lnTo>
                <a:lnTo>
                  <a:pt x="31" y="113"/>
                </a:lnTo>
                <a:lnTo>
                  <a:pt x="31" y="113"/>
                </a:lnTo>
                <a:lnTo>
                  <a:pt x="33" y="111"/>
                </a:lnTo>
                <a:lnTo>
                  <a:pt x="33" y="109"/>
                </a:lnTo>
                <a:lnTo>
                  <a:pt x="31" y="109"/>
                </a:lnTo>
                <a:close/>
                <a:moveTo>
                  <a:pt x="24" y="83"/>
                </a:moveTo>
                <a:lnTo>
                  <a:pt x="21" y="83"/>
                </a:lnTo>
                <a:lnTo>
                  <a:pt x="21" y="83"/>
                </a:lnTo>
                <a:lnTo>
                  <a:pt x="21" y="83"/>
                </a:lnTo>
                <a:lnTo>
                  <a:pt x="19" y="83"/>
                </a:lnTo>
                <a:lnTo>
                  <a:pt x="19" y="85"/>
                </a:lnTo>
                <a:lnTo>
                  <a:pt x="16" y="85"/>
                </a:lnTo>
                <a:lnTo>
                  <a:pt x="16" y="85"/>
                </a:lnTo>
                <a:lnTo>
                  <a:pt x="19" y="85"/>
                </a:lnTo>
                <a:lnTo>
                  <a:pt x="19" y="85"/>
                </a:lnTo>
                <a:lnTo>
                  <a:pt x="19" y="85"/>
                </a:lnTo>
                <a:lnTo>
                  <a:pt x="19" y="87"/>
                </a:lnTo>
                <a:lnTo>
                  <a:pt x="21" y="87"/>
                </a:lnTo>
                <a:lnTo>
                  <a:pt x="24" y="87"/>
                </a:lnTo>
                <a:lnTo>
                  <a:pt x="24" y="85"/>
                </a:lnTo>
                <a:lnTo>
                  <a:pt x="24" y="85"/>
                </a:lnTo>
                <a:lnTo>
                  <a:pt x="24" y="83"/>
                </a:lnTo>
                <a:close/>
                <a:moveTo>
                  <a:pt x="26" y="66"/>
                </a:moveTo>
                <a:lnTo>
                  <a:pt x="26" y="66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1"/>
                </a:lnTo>
                <a:lnTo>
                  <a:pt x="21" y="61"/>
                </a:lnTo>
                <a:lnTo>
                  <a:pt x="21" y="64"/>
                </a:lnTo>
                <a:lnTo>
                  <a:pt x="21" y="64"/>
                </a:lnTo>
                <a:lnTo>
                  <a:pt x="21" y="66"/>
                </a:lnTo>
                <a:lnTo>
                  <a:pt x="21" y="66"/>
                </a:lnTo>
                <a:lnTo>
                  <a:pt x="21" y="66"/>
                </a:lnTo>
                <a:lnTo>
                  <a:pt x="24" y="66"/>
                </a:lnTo>
                <a:lnTo>
                  <a:pt x="26" y="66"/>
                </a:lnTo>
                <a:lnTo>
                  <a:pt x="26" y="66"/>
                </a:lnTo>
                <a:lnTo>
                  <a:pt x="26" y="66"/>
                </a:lnTo>
                <a:close/>
                <a:moveTo>
                  <a:pt x="21" y="54"/>
                </a:moveTo>
                <a:lnTo>
                  <a:pt x="21" y="54"/>
                </a:lnTo>
                <a:lnTo>
                  <a:pt x="19" y="54"/>
                </a:lnTo>
                <a:lnTo>
                  <a:pt x="19" y="54"/>
                </a:lnTo>
                <a:lnTo>
                  <a:pt x="21" y="57"/>
                </a:lnTo>
                <a:lnTo>
                  <a:pt x="24" y="57"/>
                </a:lnTo>
                <a:lnTo>
                  <a:pt x="26" y="57"/>
                </a:lnTo>
                <a:lnTo>
                  <a:pt x="26" y="57"/>
                </a:lnTo>
                <a:lnTo>
                  <a:pt x="26" y="54"/>
                </a:lnTo>
                <a:lnTo>
                  <a:pt x="26" y="54"/>
                </a:lnTo>
                <a:lnTo>
                  <a:pt x="24" y="52"/>
                </a:lnTo>
                <a:lnTo>
                  <a:pt x="24" y="52"/>
                </a:lnTo>
                <a:lnTo>
                  <a:pt x="21" y="54"/>
                </a:lnTo>
                <a:close/>
                <a:moveTo>
                  <a:pt x="16" y="57"/>
                </a:moveTo>
                <a:lnTo>
                  <a:pt x="14" y="57"/>
                </a:lnTo>
                <a:lnTo>
                  <a:pt x="14" y="54"/>
                </a:lnTo>
                <a:lnTo>
                  <a:pt x="14" y="54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9" y="52"/>
                </a:lnTo>
                <a:lnTo>
                  <a:pt x="9" y="47"/>
                </a:lnTo>
                <a:lnTo>
                  <a:pt x="9" y="47"/>
                </a:lnTo>
                <a:lnTo>
                  <a:pt x="7" y="47"/>
                </a:lnTo>
                <a:lnTo>
                  <a:pt x="7" y="47"/>
                </a:lnTo>
                <a:lnTo>
                  <a:pt x="5" y="52"/>
                </a:lnTo>
                <a:lnTo>
                  <a:pt x="7" y="52"/>
                </a:lnTo>
                <a:lnTo>
                  <a:pt x="7" y="52"/>
                </a:lnTo>
                <a:lnTo>
                  <a:pt x="9" y="52"/>
                </a:lnTo>
                <a:lnTo>
                  <a:pt x="9" y="52"/>
                </a:lnTo>
                <a:lnTo>
                  <a:pt x="9" y="54"/>
                </a:lnTo>
                <a:lnTo>
                  <a:pt x="9" y="57"/>
                </a:lnTo>
                <a:lnTo>
                  <a:pt x="9" y="59"/>
                </a:lnTo>
                <a:lnTo>
                  <a:pt x="9" y="59"/>
                </a:lnTo>
                <a:lnTo>
                  <a:pt x="9" y="61"/>
                </a:lnTo>
                <a:lnTo>
                  <a:pt x="9" y="61"/>
                </a:lnTo>
                <a:lnTo>
                  <a:pt x="12" y="59"/>
                </a:lnTo>
                <a:lnTo>
                  <a:pt x="14" y="59"/>
                </a:lnTo>
                <a:lnTo>
                  <a:pt x="16" y="59"/>
                </a:lnTo>
                <a:lnTo>
                  <a:pt x="16" y="57"/>
                </a:lnTo>
                <a:lnTo>
                  <a:pt x="16" y="57"/>
                </a:lnTo>
                <a:close/>
                <a:moveTo>
                  <a:pt x="7" y="45"/>
                </a:moveTo>
                <a:lnTo>
                  <a:pt x="9" y="43"/>
                </a:lnTo>
                <a:lnTo>
                  <a:pt x="9" y="43"/>
                </a:lnTo>
                <a:lnTo>
                  <a:pt x="7" y="43"/>
                </a:lnTo>
                <a:lnTo>
                  <a:pt x="7" y="43"/>
                </a:lnTo>
                <a:lnTo>
                  <a:pt x="7" y="45"/>
                </a:lnTo>
                <a:close/>
                <a:moveTo>
                  <a:pt x="26" y="50"/>
                </a:moveTo>
                <a:lnTo>
                  <a:pt x="26" y="50"/>
                </a:lnTo>
                <a:lnTo>
                  <a:pt x="26" y="47"/>
                </a:lnTo>
                <a:lnTo>
                  <a:pt x="26" y="47"/>
                </a:lnTo>
                <a:lnTo>
                  <a:pt x="26" y="38"/>
                </a:lnTo>
                <a:lnTo>
                  <a:pt x="26" y="38"/>
                </a:lnTo>
                <a:lnTo>
                  <a:pt x="26" y="43"/>
                </a:lnTo>
                <a:lnTo>
                  <a:pt x="26" y="47"/>
                </a:lnTo>
                <a:lnTo>
                  <a:pt x="26" y="50"/>
                </a:lnTo>
                <a:close/>
                <a:moveTo>
                  <a:pt x="19" y="38"/>
                </a:moveTo>
                <a:lnTo>
                  <a:pt x="19" y="38"/>
                </a:lnTo>
                <a:lnTo>
                  <a:pt x="21" y="38"/>
                </a:lnTo>
                <a:lnTo>
                  <a:pt x="21" y="38"/>
                </a:lnTo>
                <a:lnTo>
                  <a:pt x="24" y="33"/>
                </a:lnTo>
                <a:lnTo>
                  <a:pt x="21" y="35"/>
                </a:lnTo>
                <a:lnTo>
                  <a:pt x="19" y="38"/>
                </a:lnTo>
                <a:close/>
                <a:moveTo>
                  <a:pt x="28" y="35"/>
                </a:moveTo>
                <a:lnTo>
                  <a:pt x="28" y="33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6" y="35"/>
                </a:lnTo>
                <a:lnTo>
                  <a:pt x="28" y="35"/>
                </a:lnTo>
                <a:lnTo>
                  <a:pt x="28" y="35"/>
                </a:lnTo>
                <a:close/>
                <a:moveTo>
                  <a:pt x="9" y="38"/>
                </a:moveTo>
                <a:lnTo>
                  <a:pt x="9" y="38"/>
                </a:lnTo>
                <a:lnTo>
                  <a:pt x="9" y="35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28"/>
                </a:lnTo>
                <a:lnTo>
                  <a:pt x="9" y="26"/>
                </a:lnTo>
                <a:lnTo>
                  <a:pt x="7" y="26"/>
                </a:lnTo>
                <a:lnTo>
                  <a:pt x="7" y="26"/>
                </a:lnTo>
                <a:lnTo>
                  <a:pt x="7" y="31"/>
                </a:lnTo>
                <a:lnTo>
                  <a:pt x="5" y="31"/>
                </a:lnTo>
                <a:lnTo>
                  <a:pt x="5" y="31"/>
                </a:lnTo>
                <a:lnTo>
                  <a:pt x="2" y="31"/>
                </a:lnTo>
                <a:lnTo>
                  <a:pt x="2" y="24"/>
                </a:lnTo>
                <a:lnTo>
                  <a:pt x="2" y="24"/>
                </a:lnTo>
                <a:lnTo>
                  <a:pt x="2" y="21"/>
                </a:lnTo>
                <a:lnTo>
                  <a:pt x="0" y="21"/>
                </a:lnTo>
                <a:lnTo>
                  <a:pt x="0" y="24"/>
                </a:lnTo>
                <a:lnTo>
                  <a:pt x="0" y="26"/>
                </a:lnTo>
                <a:lnTo>
                  <a:pt x="0" y="33"/>
                </a:lnTo>
                <a:lnTo>
                  <a:pt x="0" y="38"/>
                </a:lnTo>
                <a:lnTo>
                  <a:pt x="0" y="40"/>
                </a:lnTo>
                <a:lnTo>
                  <a:pt x="0" y="40"/>
                </a:lnTo>
                <a:lnTo>
                  <a:pt x="0" y="43"/>
                </a:lnTo>
                <a:lnTo>
                  <a:pt x="2" y="43"/>
                </a:lnTo>
                <a:lnTo>
                  <a:pt x="5" y="40"/>
                </a:lnTo>
                <a:lnTo>
                  <a:pt x="7" y="40"/>
                </a:lnTo>
                <a:lnTo>
                  <a:pt x="9" y="38"/>
                </a:lnTo>
                <a:close/>
                <a:moveTo>
                  <a:pt x="19" y="14"/>
                </a:moveTo>
                <a:lnTo>
                  <a:pt x="21" y="12"/>
                </a:lnTo>
                <a:lnTo>
                  <a:pt x="21" y="12"/>
                </a:lnTo>
                <a:lnTo>
                  <a:pt x="19" y="9"/>
                </a:lnTo>
                <a:lnTo>
                  <a:pt x="19" y="12"/>
                </a:lnTo>
                <a:lnTo>
                  <a:pt x="19" y="12"/>
                </a:lnTo>
                <a:lnTo>
                  <a:pt x="16" y="14"/>
                </a:lnTo>
                <a:lnTo>
                  <a:pt x="19" y="14"/>
                </a:lnTo>
                <a:lnTo>
                  <a:pt x="19" y="14"/>
                </a:lnTo>
                <a:close/>
                <a:moveTo>
                  <a:pt x="21" y="5"/>
                </a:move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21" y="2"/>
                </a:lnTo>
                <a:lnTo>
                  <a:pt x="21" y="2"/>
                </a:lnTo>
                <a:lnTo>
                  <a:pt x="21" y="0"/>
                </a:lnTo>
                <a:lnTo>
                  <a:pt x="19" y="2"/>
                </a:lnTo>
                <a:lnTo>
                  <a:pt x="19" y="2"/>
                </a:lnTo>
                <a:lnTo>
                  <a:pt x="19" y="5"/>
                </a:lnTo>
                <a:lnTo>
                  <a:pt x="21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9391304" y="3189062"/>
            <a:ext cx="326407" cy="183081"/>
          </a:xfrm>
          <a:custGeom>
            <a:avLst/>
            <a:gdLst>
              <a:gd name="T0" fmla="*/ 281 w 312"/>
              <a:gd name="T1" fmla="*/ 116 h 175"/>
              <a:gd name="T2" fmla="*/ 279 w 312"/>
              <a:gd name="T3" fmla="*/ 116 h 175"/>
              <a:gd name="T4" fmla="*/ 281 w 312"/>
              <a:gd name="T5" fmla="*/ 116 h 175"/>
              <a:gd name="T6" fmla="*/ 298 w 312"/>
              <a:gd name="T7" fmla="*/ 94 h 175"/>
              <a:gd name="T8" fmla="*/ 288 w 312"/>
              <a:gd name="T9" fmla="*/ 92 h 175"/>
              <a:gd name="T10" fmla="*/ 281 w 312"/>
              <a:gd name="T11" fmla="*/ 85 h 175"/>
              <a:gd name="T12" fmla="*/ 277 w 312"/>
              <a:gd name="T13" fmla="*/ 92 h 175"/>
              <a:gd name="T14" fmla="*/ 262 w 312"/>
              <a:gd name="T15" fmla="*/ 87 h 175"/>
              <a:gd name="T16" fmla="*/ 265 w 312"/>
              <a:gd name="T17" fmla="*/ 76 h 175"/>
              <a:gd name="T18" fmla="*/ 267 w 312"/>
              <a:gd name="T19" fmla="*/ 68 h 175"/>
              <a:gd name="T20" fmla="*/ 258 w 312"/>
              <a:gd name="T21" fmla="*/ 73 h 175"/>
              <a:gd name="T22" fmla="*/ 241 w 312"/>
              <a:gd name="T23" fmla="*/ 85 h 175"/>
              <a:gd name="T24" fmla="*/ 234 w 312"/>
              <a:gd name="T25" fmla="*/ 99 h 175"/>
              <a:gd name="T26" fmla="*/ 225 w 312"/>
              <a:gd name="T27" fmla="*/ 97 h 175"/>
              <a:gd name="T28" fmla="*/ 213 w 312"/>
              <a:gd name="T29" fmla="*/ 92 h 175"/>
              <a:gd name="T30" fmla="*/ 194 w 312"/>
              <a:gd name="T31" fmla="*/ 83 h 175"/>
              <a:gd name="T32" fmla="*/ 182 w 312"/>
              <a:gd name="T33" fmla="*/ 64 h 175"/>
              <a:gd name="T34" fmla="*/ 170 w 312"/>
              <a:gd name="T35" fmla="*/ 50 h 175"/>
              <a:gd name="T36" fmla="*/ 151 w 312"/>
              <a:gd name="T37" fmla="*/ 42 h 175"/>
              <a:gd name="T38" fmla="*/ 125 w 312"/>
              <a:gd name="T39" fmla="*/ 42 h 175"/>
              <a:gd name="T40" fmla="*/ 97 w 312"/>
              <a:gd name="T41" fmla="*/ 35 h 175"/>
              <a:gd name="T42" fmla="*/ 76 w 312"/>
              <a:gd name="T43" fmla="*/ 21 h 175"/>
              <a:gd name="T44" fmla="*/ 50 w 312"/>
              <a:gd name="T45" fmla="*/ 5 h 175"/>
              <a:gd name="T46" fmla="*/ 24 w 312"/>
              <a:gd name="T47" fmla="*/ 5 h 175"/>
              <a:gd name="T48" fmla="*/ 0 w 312"/>
              <a:gd name="T49" fmla="*/ 19 h 175"/>
              <a:gd name="T50" fmla="*/ 9 w 312"/>
              <a:gd name="T51" fmla="*/ 64 h 175"/>
              <a:gd name="T52" fmla="*/ 33 w 312"/>
              <a:gd name="T53" fmla="*/ 90 h 175"/>
              <a:gd name="T54" fmla="*/ 31 w 312"/>
              <a:gd name="T55" fmla="*/ 76 h 175"/>
              <a:gd name="T56" fmla="*/ 45 w 312"/>
              <a:gd name="T57" fmla="*/ 66 h 175"/>
              <a:gd name="T58" fmla="*/ 52 w 312"/>
              <a:gd name="T59" fmla="*/ 68 h 175"/>
              <a:gd name="T60" fmla="*/ 47 w 312"/>
              <a:gd name="T61" fmla="*/ 61 h 175"/>
              <a:gd name="T62" fmla="*/ 64 w 312"/>
              <a:gd name="T63" fmla="*/ 64 h 175"/>
              <a:gd name="T64" fmla="*/ 80 w 312"/>
              <a:gd name="T65" fmla="*/ 71 h 175"/>
              <a:gd name="T66" fmla="*/ 85 w 312"/>
              <a:gd name="T67" fmla="*/ 78 h 175"/>
              <a:gd name="T68" fmla="*/ 85 w 312"/>
              <a:gd name="T69" fmla="*/ 87 h 175"/>
              <a:gd name="T70" fmla="*/ 106 w 312"/>
              <a:gd name="T71" fmla="*/ 92 h 175"/>
              <a:gd name="T72" fmla="*/ 120 w 312"/>
              <a:gd name="T73" fmla="*/ 97 h 175"/>
              <a:gd name="T74" fmla="*/ 144 w 312"/>
              <a:gd name="T75" fmla="*/ 123 h 175"/>
              <a:gd name="T76" fmla="*/ 175 w 312"/>
              <a:gd name="T77" fmla="*/ 142 h 175"/>
              <a:gd name="T78" fmla="*/ 203 w 312"/>
              <a:gd name="T79" fmla="*/ 151 h 175"/>
              <a:gd name="T80" fmla="*/ 213 w 312"/>
              <a:gd name="T81" fmla="*/ 165 h 175"/>
              <a:gd name="T82" fmla="*/ 234 w 312"/>
              <a:gd name="T83" fmla="*/ 173 h 175"/>
              <a:gd name="T84" fmla="*/ 241 w 312"/>
              <a:gd name="T85" fmla="*/ 158 h 175"/>
              <a:gd name="T86" fmla="*/ 234 w 312"/>
              <a:gd name="T87" fmla="*/ 142 h 175"/>
              <a:gd name="T88" fmla="*/ 227 w 312"/>
              <a:gd name="T89" fmla="*/ 132 h 175"/>
              <a:gd name="T90" fmla="*/ 225 w 312"/>
              <a:gd name="T91" fmla="*/ 123 h 175"/>
              <a:gd name="T92" fmla="*/ 239 w 312"/>
              <a:gd name="T93" fmla="*/ 118 h 175"/>
              <a:gd name="T94" fmla="*/ 243 w 312"/>
              <a:gd name="T95" fmla="*/ 116 h 175"/>
              <a:gd name="T96" fmla="*/ 241 w 312"/>
              <a:gd name="T97" fmla="*/ 113 h 175"/>
              <a:gd name="T98" fmla="*/ 248 w 312"/>
              <a:gd name="T99" fmla="*/ 109 h 175"/>
              <a:gd name="T100" fmla="*/ 253 w 312"/>
              <a:gd name="T101" fmla="*/ 102 h 175"/>
              <a:gd name="T102" fmla="*/ 267 w 312"/>
              <a:gd name="T103" fmla="*/ 97 h 175"/>
              <a:gd name="T104" fmla="*/ 267 w 312"/>
              <a:gd name="T105" fmla="*/ 104 h 175"/>
              <a:gd name="T106" fmla="*/ 272 w 312"/>
              <a:gd name="T107" fmla="*/ 111 h 175"/>
              <a:gd name="T108" fmla="*/ 288 w 312"/>
              <a:gd name="T109" fmla="*/ 111 h 175"/>
              <a:gd name="T110" fmla="*/ 295 w 312"/>
              <a:gd name="T111" fmla="*/ 106 h 175"/>
              <a:gd name="T112" fmla="*/ 300 w 312"/>
              <a:gd name="T113" fmla="*/ 104 h 175"/>
              <a:gd name="T114" fmla="*/ 267 w 312"/>
              <a:gd name="T115" fmla="*/ 9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2" h="175">
                <a:moveTo>
                  <a:pt x="293" y="113"/>
                </a:moveTo>
                <a:lnTo>
                  <a:pt x="291" y="113"/>
                </a:lnTo>
                <a:lnTo>
                  <a:pt x="291" y="116"/>
                </a:lnTo>
                <a:lnTo>
                  <a:pt x="291" y="116"/>
                </a:lnTo>
                <a:lnTo>
                  <a:pt x="291" y="116"/>
                </a:lnTo>
                <a:lnTo>
                  <a:pt x="293" y="116"/>
                </a:lnTo>
                <a:lnTo>
                  <a:pt x="293" y="116"/>
                </a:lnTo>
                <a:lnTo>
                  <a:pt x="293" y="113"/>
                </a:lnTo>
                <a:lnTo>
                  <a:pt x="293" y="113"/>
                </a:lnTo>
                <a:close/>
                <a:moveTo>
                  <a:pt x="281" y="116"/>
                </a:moveTo>
                <a:lnTo>
                  <a:pt x="281" y="116"/>
                </a:lnTo>
                <a:lnTo>
                  <a:pt x="284" y="116"/>
                </a:lnTo>
                <a:lnTo>
                  <a:pt x="281" y="116"/>
                </a:lnTo>
                <a:close/>
                <a:moveTo>
                  <a:pt x="281" y="116"/>
                </a:moveTo>
                <a:lnTo>
                  <a:pt x="279" y="113"/>
                </a:lnTo>
                <a:lnTo>
                  <a:pt x="279" y="113"/>
                </a:lnTo>
                <a:lnTo>
                  <a:pt x="279" y="113"/>
                </a:lnTo>
                <a:lnTo>
                  <a:pt x="277" y="113"/>
                </a:lnTo>
                <a:lnTo>
                  <a:pt x="277" y="113"/>
                </a:lnTo>
                <a:lnTo>
                  <a:pt x="279" y="116"/>
                </a:lnTo>
                <a:lnTo>
                  <a:pt x="279" y="116"/>
                </a:lnTo>
                <a:lnTo>
                  <a:pt x="279" y="113"/>
                </a:lnTo>
                <a:lnTo>
                  <a:pt x="279" y="113"/>
                </a:lnTo>
                <a:lnTo>
                  <a:pt x="279" y="116"/>
                </a:lnTo>
                <a:lnTo>
                  <a:pt x="279" y="116"/>
                </a:lnTo>
                <a:lnTo>
                  <a:pt x="281" y="116"/>
                </a:lnTo>
                <a:lnTo>
                  <a:pt x="281" y="116"/>
                </a:lnTo>
                <a:lnTo>
                  <a:pt x="284" y="116"/>
                </a:lnTo>
                <a:lnTo>
                  <a:pt x="284" y="116"/>
                </a:lnTo>
                <a:lnTo>
                  <a:pt x="281" y="116"/>
                </a:lnTo>
                <a:lnTo>
                  <a:pt x="281" y="116"/>
                </a:lnTo>
                <a:close/>
                <a:moveTo>
                  <a:pt x="312" y="99"/>
                </a:moveTo>
                <a:lnTo>
                  <a:pt x="307" y="97"/>
                </a:lnTo>
                <a:lnTo>
                  <a:pt x="307" y="99"/>
                </a:lnTo>
                <a:lnTo>
                  <a:pt x="307" y="99"/>
                </a:lnTo>
                <a:lnTo>
                  <a:pt x="305" y="97"/>
                </a:lnTo>
                <a:lnTo>
                  <a:pt x="303" y="97"/>
                </a:lnTo>
                <a:lnTo>
                  <a:pt x="303" y="97"/>
                </a:lnTo>
                <a:lnTo>
                  <a:pt x="300" y="94"/>
                </a:lnTo>
                <a:lnTo>
                  <a:pt x="298" y="94"/>
                </a:lnTo>
                <a:lnTo>
                  <a:pt x="295" y="94"/>
                </a:lnTo>
                <a:lnTo>
                  <a:pt x="295" y="94"/>
                </a:lnTo>
                <a:lnTo>
                  <a:pt x="293" y="94"/>
                </a:lnTo>
                <a:lnTo>
                  <a:pt x="293" y="94"/>
                </a:lnTo>
                <a:lnTo>
                  <a:pt x="293" y="94"/>
                </a:lnTo>
                <a:lnTo>
                  <a:pt x="293" y="92"/>
                </a:lnTo>
                <a:lnTo>
                  <a:pt x="293" y="92"/>
                </a:lnTo>
                <a:lnTo>
                  <a:pt x="291" y="92"/>
                </a:lnTo>
                <a:lnTo>
                  <a:pt x="291" y="92"/>
                </a:lnTo>
                <a:lnTo>
                  <a:pt x="288" y="92"/>
                </a:lnTo>
                <a:lnTo>
                  <a:pt x="288" y="92"/>
                </a:lnTo>
                <a:lnTo>
                  <a:pt x="286" y="90"/>
                </a:lnTo>
                <a:lnTo>
                  <a:pt x="286" y="87"/>
                </a:lnTo>
                <a:lnTo>
                  <a:pt x="284" y="87"/>
                </a:lnTo>
                <a:lnTo>
                  <a:pt x="284" y="85"/>
                </a:lnTo>
                <a:lnTo>
                  <a:pt x="284" y="85"/>
                </a:lnTo>
                <a:lnTo>
                  <a:pt x="284" y="85"/>
                </a:lnTo>
                <a:lnTo>
                  <a:pt x="281" y="85"/>
                </a:lnTo>
                <a:lnTo>
                  <a:pt x="281" y="85"/>
                </a:lnTo>
                <a:lnTo>
                  <a:pt x="281" y="85"/>
                </a:lnTo>
                <a:lnTo>
                  <a:pt x="281" y="85"/>
                </a:lnTo>
                <a:lnTo>
                  <a:pt x="281" y="85"/>
                </a:lnTo>
                <a:lnTo>
                  <a:pt x="281" y="87"/>
                </a:lnTo>
                <a:lnTo>
                  <a:pt x="281" y="87"/>
                </a:lnTo>
                <a:lnTo>
                  <a:pt x="281" y="90"/>
                </a:lnTo>
                <a:lnTo>
                  <a:pt x="281" y="90"/>
                </a:lnTo>
                <a:lnTo>
                  <a:pt x="279" y="87"/>
                </a:lnTo>
                <a:lnTo>
                  <a:pt x="279" y="92"/>
                </a:lnTo>
                <a:lnTo>
                  <a:pt x="279" y="92"/>
                </a:lnTo>
                <a:lnTo>
                  <a:pt x="277" y="92"/>
                </a:lnTo>
                <a:lnTo>
                  <a:pt x="277" y="92"/>
                </a:lnTo>
                <a:lnTo>
                  <a:pt x="274" y="92"/>
                </a:lnTo>
                <a:lnTo>
                  <a:pt x="272" y="92"/>
                </a:lnTo>
                <a:lnTo>
                  <a:pt x="272" y="92"/>
                </a:lnTo>
                <a:lnTo>
                  <a:pt x="269" y="90"/>
                </a:lnTo>
                <a:lnTo>
                  <a:pt x="269" y="90"/>
                </a:lnTo>
                <a:lnTo>
                  <a:pt x="267" y="87"/>
                </a:lnTo>
                <a:lnTo>
                  <a:pt x="265" y="85"/>
                </a:lnTo>
                <a:lnTo>
                  <a:pt x="265" y="85"/>
                </a:lnTo>
                <a:lnTo>
                  <a:pt x="262" y="87"/>
                </a:lnTo>
                <a:lnTo>
                  <a:pt x="260" y="85"/>
                </a:lnTo>
                <a:lnTo>
                  <a:pt x="258" y="85"/>
                </a:lnTo>
                <a:lnTo>
                  <a:pt x="258" y="85"/>
                </a:lnTo>
                <a:lnTo>
                  <a:pt x="255" y="85"/>
                </a:lnTo>
                <a:lnTo>
                  <a:pt x="255" y="83"/>
                </a:lnTo>
                <a:lnTo>
                  <a:pt x="260" y="80"/>
                </a:lnTo>
                <a:lnTo>
                  <a:pt x="262" y="78"/>
                </a:lnTo>
                <a:lnTo>
                  <a:pt x="262" y="78"/>
                </a:lnTo>
                <a:lnTo>
                  <a:pt x="265" y="76"/>
                </a:lnTo>
                <a:lnTo>
                  <a:pt x="265" y="76"/>
                </a:lnTo>
                <a:lnTo>
                  <a:pt x="265" y="73"/>
                </a:lnTo>
                <a:lnTo>
                  <a:pt x="265" y="73"/>
                </a:lnTo>
                <a:lnTo>
                  <a:pt x="267" y="73"/>
                </a:lnTo>
                <a:lnTo>
                  <a:pt x="267" y="73"/>
                </a:lnTo>
                <a:lnTo>
                  <a:pt x="272" y="71"/>
                </a:lnTo>
                <a:lnTo>
                  <a:pt x="272" y="71"/>
                </a:lnTo>
                <a:lnTo>
                  <a:pt x="269" y="71"/>
                </a:lnTo>
                <a:lnTo>
                  <a:pt x="269" y="68"/>
                </a:lnTo>
                <a:lnTo>
                  <a:pt x="267" y="68"/>
                </a:lnTo>
                <a:lnTo>
                  <a:pt x="267" y="68"/>
                </a:lnTo>
                <a:lnTo>
                  <a:pt x="265" y="68"/>
                </a:lnTo>
                <a:lnTo>
                  <a:pt x="265" y="71"/>
                </a:lnTo>
                <a:lnTo>
                  <a:pt x="262" y="71"/>
                </a:lnTo>
                <a:lnTo>
                  <a:pt x="262" y="71"/>
                </a:lnTo>
                <a:lnTo>
                  <a:pt x="262" y="73"/>
                </a:lnTo>
                <a:lnTo>
                  <a:pt x="260" y="73"/>
                </a:lnTo>
                <a:lnTo>
                  <a:pt x="260" y="73"/>
                </a:lnTo>
                <a:lnTo>
                  <a:pt x="260" y="73"/>
                </a:lnTo>
                <a:lnTo>
                  <a:pt x="258" y="73"/>
                </a:lnTo>
                <a:lnTo>
                  <a:pt x="258" y="73"/>
                </a:lnTo>
                <a:lnTo>
                  <a:pt x="255" y="73"/>
                </a:lnTo>
                <a:lnTo>
                  <a:pt x="255" y="76"/>
                </a:lnTo>
                <a:lnTo>
                  <a:pt x="253" y="78"/>
                </a:lnTo>
                <a:lnTo>
                  <a:pt x="251" y="80"/>
                </a:lnTo>
                <a:lnTo>
                  <a:pt x="248" y="80"/>
                </a:lnTo>
                <a:lnTo>
                  <a:pt x="246" y="80"/>
                </a:lnTo>
                <a:lnTo>
                  <a:pt x="246" y="83"/>
                </a:lnTo>
                <a:lnTo>
                  <a:pt x="243" y="85"/>
                </a:lnTo>
                <a:lnTo>
                  <a:pt x="243" y="85"/>
                </a:lnTo>
                <a:lnTo>
                  <a:pt x="241" y="85"/>
                </a:lnTo>
                <a:lnTo>
                  <a:pt x="239" y="87"/>
                </a:lnTo>
                <a:lnTo>
                  <a:pt x="239" y="87"/>
                </a:lnTo>
                <a:lnTo>
                  <a:pt x="239" y="90"/>
                </a:lnTo>
                <a:lnTo>
                  <a:pt x="239" y="90"/>
                </a:lnTo>
                <a:lnTo>
                  <a:pt x="236" y="92"/>
                </a:lnTo>
                <a:lnTo>
                  <a:pt x="234" y="94"/>
                </a:lnTo>
                <a:lnTo>
                  <a:pt x="234" y="97"/>
                </a:lnTo>
                <a:lnTo>
                  <a:pt x="232" y="97"/>
                </a:lnTo>
                <a:lnTo>
                  <a:pt x="232" y="99"/>
                </a:lnTo>
                <a:lnTo>
                  <a:pt x="234" y="99"/>
                </a:lnTo>
                <a:lnTo>
                  <a:pt x="234" y="102"/>
                </a:lnTo>
                <a:lnTo>
                  <a:pt x="234" y="102"/>
                </a:lnTo>
                <a:lnTo>
                  <a:pt x="234" y="104"/>
                </a:lnTo>
                <a:lnTo>
                  <a:pt x="232" y="104"/>
                </a:lnTo>
                <a:lnTo>
                  <a:pt x="232" y="104"/>
                </a:lnTo>
                <a:lnTo>
                  <a:pt x="229" y="102"/>
                </a:lnTo>
                <a:lnTo>
                  <a:pt x="227" y="102"/>
                </a:lnTo>
                <a:lnTo>
                  <a:pt x="225" y="99"/>
                </a:lnTo>
                <a:lnTo>
                  <a:pt x="225" y="99"/>
                </a:lnTo>
                <a:lnTo>
                  <a:pt x="225" y="97"/>
                </a:lnTo>
                <a:lnTo>
                  <a:pt x="225" y="97"/>
                </a:lnTo>
                <a:lnTo>
                  <a:pt x="225" y="94"/>
                </a:lnTo>
                <a:lnTo>
                  <a:pt x="222" y="94"/>
                </a:lnTo>
                <a:lnTo>
                  <a:pt x="222" y="92"/>
                </a:lnTo>
                <a:lnTo>
                  <a:pt x="222" y="92"/>
                </a:lnTo>
                <a:lnTo>
                  <a:pt x="220" y="92"/>
                </a:lnTo>
                <a:lnTo>
                  <a:pt x="220" y="92"/>
                </a:lnTo>
                <a:lnTo>
                  <a:pt x="217" y="92"/>
                </a:lnTo>
                <a:lnTo>
                  <a:pt x="217" y="92"/>
                </a:lnTo>
                <a:lnTo>
                  <a:pt x="213" y="92"/>
                </a:lnTo>
                <a:lnTo>
                  <a:pt x="210" y="92"/>
                </a:lnTo>
                <a:lnTo>
                  <a:pt x="208" y="92"/>
                </a:lnTo>
                <a:lnTo>
                  <a:pt x="206" y="92"/>
                </a:lnTo>
                <a:lnTo>
                  <a:pt x="201" y="92"/>
                </a:lnTo>
                <a:lnTo>
                  <a:pt x="201" y="92"/>
                </a:lnTo>
                <a:lnTo>
                  <a:pt x="199" y="92"/>
                </a:lnTo>
                <a:lnTo>
                  <a:pt x="199" y="90"/>
                </a:lnTo>
                <a:lnTo>
                  <a:pt x="196" y="87"/>
                </a:lnTo>
                <a:lnTo>
                  <a:pt x="196" y="85"/>
                </a:lnTo>
                <a:lnTo>
                  <a:pt x="194" y="83"/>
                </a:lnTo>
                <a:lnTo>
                  <a:pt x="194" y="80"/>
                </a:lnTo>
                <a:lnTo>
                  <a:pt x="191" y="76"/>
                </a:lnTo>
                <a:lnTo>
                  <a:pt x="191" y="76"/>
                </a:lnTo>
                <a:lnTo>
                  <a:pt x="189" y="76"/>
                </a:lnTo>
                <a:lnTo>
                  <a:pt x="187" y="76"/>
                </a:lnTo>
                <a:lnTo>
                  <a:pt x="182" y="73"/>
                </a:lnTo>
                <a:lnTo>
                  <a:pt x="182" y="73"/>
                </a:lnTo>
                <a:lnTo>
                  <a:pt x="182" y="71"/>
                </a:lnTo>
                <a:lnTo>
                  <a:pt x="182" y="68"/>
                </a:lnTo>
                <a:lnTo>
                  <a:pt x="182" y="64"/>
                </a:lnTo>
                <a:lnTo>
                  <a:pt x="180" y="61"/>
                </a:lnTo>
                <a:lnTo>
                  <a:pt x="180" y="59"/>
                </a:lnTo>
                <a:lnTo>
                  <a:pt x="180" y="57"/>
                </a:lnTo>
                <a:lnTo>
                  <a:pt x="180" y="54"/>
                </a:lnTo>
                <a:lnTo>
                  <a:pt x="177" y="54"/>
                </a:lnTo>
                <a:lnTo>
                  <a:pt x="177" y="57"/>
                </a:lnTo>
                <a:lnTo>
                  <a:pt x="175" y="57"/>
                </a:lnTo>
                <a:lnTo>
                  <a:pt x="172" y="54"/>
                </a:lnTo>
                <a:lnTo>
                  <a:pt x="172" y="52"/>
                </a:lnTo>
                <a:lnTo>
                  <a:pt x="170" y="50"/>
                </a:lnTo>
                <a:lnTo>
                  <a:pt x="168" y="47"/>
                </a:lnTo>
                <a:lnTo>
                  <a:pt x="165" y="47"/>
                </a:lnTo>
                <a:lnTo>
                  <a:pt x="163" y="45"/>
                </a:lnTo>
                <a:lnTo>
                  <a:pt x="161" y="45"/>
                </a:lnTo>
                <a:lnTo>
                  <a:pt x="158" y="42"/>
                </a:lnTo>
                <a:lnTo>
                  <a:pt x="158" y="40"/>
                </a:lnTo>
                <a:lnTo>
                  <a:pt x="156" y="40"/>
                </a:lnTo>
                <a:lnTo>
                  <a:pt x="154" y="40"/>
                </a:lnTo>
                <a:lnTo>
                  <a:pt x="151" y="40"/>
                </a:lnTo>
                <a:lnTo>
                  <a:pt x="151" y="42"/>
                </a:lnTo>
                <a:lnTo>
                  <a:pt x="149" y="42"/>
                </a:lnTo>
                <a:lnTo>
                  <a:pt x="149" y="42"/>
                </a:lnTo>
                <a:lnTo>
                  <a:pt x="146" y="42"/>
                </a:lnTo>
                <a:lnTo>
                  <a:pt x="144" y="42"/>
                </a:lnTo>
                <a:lnTo>
                  <a:pt x="142" y="42"/>
                </a:lnTo>
                <a:lnTo>
                  <a:pt x="137" y="42"/>
                </a:lnTo>
                <a:lnTo>
                  <a:pt x="135" y="42"/>
                </a:lnTo>
                <a:lnTo>
                  <a:pt x="132" y="42"/>
                </a:lnTo>
                <a:lnTo>
                  <a:pt x="128" y="40"/>
                </a:lnTo>
                <a:lnTo>
                  <a:pt x="125" y="42"/>
                </a:lnTo>
                <a:lnTo>
                  <a:pt x="120" y="42"/>
                </a:lnTo>
                <a:lnTo>
                  <a:pt x="118" y="42"/>
                </a:lnTo>
                <a:lnTo>
                  <a:pt x="116" y="42"/>
                </a:lnTo>
                <a:lnTo>
                  <a:pt x="111" y="42"/>
                </a:lnTo>
                <a:lnTo>
                  <a:pt x="109" y="45"/>
                </a:lnTo>
                <a:lnTo>
                  <a:pt x="106" y="45"/>
                </a:lnTo>
                <a:lnTo>
                  <a:pt x="106" y="42"/>
                </a:lnTo>
                <a:lnTo>
                  <a:pt x="102" y="40"/>
                </a:lnTo>
                <a:lnTo>
                  <a:pt x="99" y="38"/>
                </a:lnTo>
                <a:lnTo>
                  <a:pt x="97" y="35"/>
                </a:lnTo>
                <a:lnTo>
                  <a:pt x="94" y="33"/>
                </a:lnTo>
                <a:lnTo>
                  <a:pt x="92" y="33"/>
                </a:lnTo>
                <a:lnTo>
                  <a:pt x="90" y="31"/>
                </a:lnTo>
                <a:lnTo>
                  <a:pt x="87" y="28"/>
                </a:lnTo>
                <a:lnTo>
                  <a:pt x="87" y="26"/>
                </a:lnTo>
                <a:lnTo>
                  <a:pt x="87" y="26"/>
                </a:lnTo>
                <a:lnTo>
                  <a:pt x="85" y="23"/>
                </a:lnTo>
                <a:lnTo>
                  <a:pt x="80" y="23"/>
                </a:lnTo>
                <a:lnTo>
                  <a:pt x="78" y="21"/>
                </a:lnTo>
                <a:lnTo>
                  <a:pt x="76" y="21"/>
                </a:lnTo>
                <a:lnTo>
                  <a:pt x="73" y="19"/>
                </a:lnTo>
                <a:lnTo>
                  <a:pt x="71" y="16"/>
                </a:lnTo>
                <a:lnTo>
                  <a:pt x="68" y="16"/>
                </a:lnTo>
                <a:lnTo>
                  <a:pt x="66" y="14"/>
                </a:lnTo>
                <a:lnTo>
                  <a:pt x="64" y="14"/>
                </a:lnTo>
                <a:lnTo>
                  <a:pt x="59" y="9"/>
                </a:lnTo>
                <a:lnTo>
                  <a:pt x="57" y="9"/>
                </a:lnTo>
                <a:lnTo>
                  <a:pt x="54" y="7"/>
                </a:lnTo>
                <a:lnTo>
                  <a:pt x="52" y="7"/>
                </a:lnTo>
                <a:lnTo>
                  <a:pt x="50" y="5"/>
                </a:lnTo>
                <a:lnTo>
                  <a:pt x="47" y="5"/>
                </a:lnTo>
                <a:lnTo>
                  <a:pt x="45" y="2"/>
                </a:lnTo>
                <a:lnTo>
                  <a:pt x="42" y="2"/>
                </a:lnTo>
                <a:lnTo>
                  <a:pt x="40" y="0"/>
                </a:lnTo>
                <a:lnTo>
                  <a:pt x="38" y="0"/>
                </a:lnTo>
                <a:lnTo>
                  <a:pt x="35" y="0"/>
                </a:lnTo>
                <a:lnTo>
                  <a:pt x="33" y="2"/>
                </a:lnTo>
                <a:lnTo>
                  <a:pt x="31" y="2"/>
                </a:lnTo>
                <a:lnTo>
                  <a:pt x="26" y="5"/>
                </a:lnTo>
                <a:lnTo>
                  <a:pt x="24" y="5"/>
                </a:lnTo>
                <a:lnTo>
                  <a:pt x="21" y="5"/>
                </a:lnTo>
                <a:lnTo>
                  <a:pt x="19" y="7"/>
                </a:lnTo>
                <a:lnTo>
                  <a:pt x="14" y="7"/>
                </a:lnTo>
                <a:lnTo>
                  <a:pt x="12" y="7"/>
                </a:lnTo>
                <a:lnTo>
                  <a:pt x="9" y="9"/>
                </a:lnTo>
                <a:lnTo>
                  <a:pt x="7" y="9"/>
                </a:lnTo>
                <a:lnTo>
                  <a:pt x="5" y="9"/>
                </a:lnTo>
                <a:lnTo>
                  <a:pt x="2" y="12"/>
                </a:lnTo>
                <a:lnTo>
                  <a:pt x="0" y="14"/>
                </a:lnTo>
                <a:lnTo>
                  <a:pt x="0" y="19"/>
                </a:lnTo>
                <a:lnTo>
                  <a:pt x="2" y="23"/>
                </a:lnTo>
                <a:lnTo>
                  <a:pt x="2" y="28"/>
                </a:lnTo>
                <a:lnTo>
                  <a:pt x="2" y="33"/>
                </a:lnTo>
                <a:lnTo>
                  <a:pt x="5" y="38"/>
                </a:lnTo>
                <a:lnTo>
                  <a:pt x="5" y="42"/>
                </a:lnTo>
                <a:lnTo>
                  <a:pt x="7" y="47"/>
                </a:lnTo>
                <a:lnTo>
                  <a:pt x="7" y="52"/>
                </a:lnTo>
                <a:lnTo>
                  <a:pt x="9" y="54"/>
                </a:lnTo>
                <a:lnTo>
                  <a:pt x="9" y="59"/>
                </a:lnTo>
                <a:lnTo>
                  <a:pt x="9" y="64"/>
                </a:lnTo>
                <a:lnTo>
                  <a:pt x="12" y="68"/>
                </a:lnTo>
                <a:lnTo>
                  <a:pt x="12" y="73"/>
                </a:lnTo>
                <a:lnTo>
                  <a:pt x="14" y="78"/>
                </a:lnTo>
                <a:lnTo>
                  <a:pt x="14" y="83"/>
                </a:lnTo>
                <a:lnTo>
                  <a:pt x="14" y="87"/>
                </a:lnTo>
                <a:lnTo>
                  <a:pt x="19" y="90"/>
                </a:lnTo>
                <a:lnTo>
                  <a:pt x="24" y="90"/>
                </a:lnTo>
                <a:lnTo>
                  <a:pt x="28" y="90"/>
                </a:lnTo>
                <a:lnTo>
                  <a:pt x="31" y="90"/>
                </a:lnTo>
                <a:lnTo>
                  <a:pt x="33" y="90"/>
                </a:lnTo>
                <a:lnTo>
                  <a:pt x="33" y="90"/>
                </a:lnTo>
                <a:lnTo>
                  <a:pt x="33" y="90"/>
                </a:lnTo>
                <a:lnTo>
                  <a:pt x="35" y="87"/>
                </a:lnTo>
                <a:lnTo>
                  <a:pt x="35" y="87"/>
                </a:lnTo>
                <a:lnTo>
                  <a:pt x="35" y="87"/>
                </a:lnTo>
                <a:lnTo>
                  <a:pt x="33" y="87"/>
                </a:lnTo>
                <a:lnTo>
                  <a:pt x="33" y="85"/>
                </a:lnTo>
                <a:lnTo>
                  <a:pt x="31" y="80"/>
                </a:lnTo>
                <a:lnTo>
                  <a:pt x="31" y="78"/>
                </a:lnTo>
                <a:lnTo>
                  <a:pt x="31" y="76"/>
                </a:lnTo>
                <a:lnTo>
                  <a:pt x="33" y="76"/>
                </a:lnTo>
                <a:lnTo>
                  <a:pt x="33" y="73"/>
                </a:lnTo>
                <a:lnTo>
                  <a:pt x="33" y="71"/>
                </a:lnTo>
                <a:lnTo>
                  <a:pt x="35" y="71"/>
                </a:lnTo>
                <a:lnTo>
                  <a:pt x="40" y="71"/>
                </a:lnTo>
                <a:lnTo>
                  <a:pt x="42" y="71"/>
                </a:lnTo>
                <a:lnTo>
                  <a:pt x="42" y="71"/>
                </a:lnTo>
                <a:lnTo>
                  <a:pt x="45" y="68"/>
                </a:lnTo>
                <a:lnTo>
                  <a:pt x="45" y="66"/>
                </a:lnTo>
                <a:lnTo>
                  <a:pt x="45" y="66"/>
                </a:lnTo>
                <a:lnTo>
                  <a:pt x="45" y="64"/>
                </a:lnTo>
                <a:lnTo>
                  <a:pt x="45" y="64"/>
                </a:lnTo>
                <a:lnTo>
                  <a:pt x="47" y="66"/>
                </a:lnTo>
                <a:lnTo>
                  <a:pt x="50" y="66"/>
                </a:lnTo>
                <a:lnTo>
                  <a:pt x="50" y="66"/>
                </a:lnTo>
                <a:lnTo>
                  <a:pt x="50" y="66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2" y="66"/>
                </a:lnTo>
                <a:lnTo>
                  <a:pt x="50" y="64"/>
                </a:lnTo>
                <a:lnTo>
                  <a:pt x="47" y="64"/>
                </a:lnTo>
                <a:lnTo>
                  <a:pt x="47" y="61"/>
                </a:lnTo>
                <a:lnTo>
                  <a:pt x="47" y="61"/>
                </a:lnTo>
                <a:lnTo>
                  <a:pt x="47" y="61"/>
                </a:lnTo>
                <a:lnTo>
                  <a:pt x="47" y="61"/>
                </a:lnTo>
                <a:lnTo>
                  <a:pt x="50" y="61"/>
                </a:lnTo>
                <a:lnTo>
                  <a:pt x="52" y="61"/>
                </a:lnTo>
                <a:lnTo>
                  <a:pt x="52" y="61"/>
                </a:lnTo>
                <a:lnTo>
                  <a:pt x="54" y="59"/>
                </a:lnTo>
                <a:lnTo>
                  <a:pt x="57" y="61"/>
                </a:lnTo>
                <a:lnTo>
                  <a:pt x="59" y="64"/>
                </a:lnTo>
                <a:lnTo>
                  <a:pt x="59" y="64"/>
                </a:lnTo>
                <a:lnTo>
                  <a:pt x="61" y="64"/>
                </a:lnTo>
                <a:lnTo>
                  <a:pt x="64" y="64"/>
                </a:lnTo>
                <a:lnTo>
                  <a:pt x="64" y="64"/>
                </a:lnTo>
                <a:lnTo>
                  <a:pt x="66" y="64"/>
                </a:lnTo>
                <a:lnTo>
                  <a:pt x="66" y="66"/>
                </a:lnTo>
                <a:lnTo>
                  <a:pt x="68" y="68"/>
                </a:lnTo>
                <a:lnTo>
                  <a:pt x="71" y="68"/>
                </a:lnTo>
                <a:lnTo>
                  <a:pt x="76" y="68"/>
                </a:lnTo>
                <a:lnTo>
                  <a:pt x="78" y="68"/>
                </a:lnTo>
                <a:lnTo>
                  <a:pt x="78" y="68"/>
                </a:lnTo>
                <a:lnTo>
                  <a:pt x="80" y="71"/>
                </a:lnTo>
                <a:lnTo>
                  <a:pt x="80" y="71"/>
                </a:lnTo>
                <a:lnTo>
                  <a:pt x="80" y="71"/>
                </a:lnTo>
                <a:lnTo>
                  <a:pt x="80" y="71"/>
                </a:lnTo>
                <a:lnTo>
                  <a:pt x="80" y="73"/>
                </a:lnTo>
                <a:lnTo>
                  <a:pt x="80" y="73"/>
                </a:lnTo>
                <a:lnTo>
                  <a:pt x="80" y="76"/>
                </a:lnTo>
                <a:lnTo>
                  <a:pt x="80" y="76"/>
                </a:lnTo>
                <a:lnTo>
                  <a:pt x="80" y="76"/>
                </a:lnTo>
                <a:lnTo>
                  <a:pt x="83" y="76"/>
                </a:lnTo>
                <a:lnTo>
                  <a:pt x="85" y="78"/>
                </a:lnTo>
                <a:lnTo>
                  <a:pt x="85" y="78"/>
                </a:lnTo>
                <a:lnTo>
                  <a:pt x="85" y="78"/>
                </a:lnTo>
                <a:lnTo>
                  <a:pt x="85" y="78"/>
                </a:lnTo>
                <a:lnTo>
                  <a:pt x="83" y="78"/>
                </a:lnTo>
                <a:lnTo>
                  <a:pt x="83" y="80"/>
                </a:lnTo>
                <a:lnTo>
                  <a:pt x="83" y="80"/>
                </a:lnTo>
                <a:lnTo>
                  <a:pt x="85" y="83"/>
                </a:lnTo>
                <a:lnTo>
                  <a:pt x="85" y="83"/>
                </a:lnTo>
                <a:lnTo>
                  <a:pt x="85" y="83"/>
                </a:lnTo>
                <a:lnTo>
                  <a:pt x="85" y="85"/>
                </a:lnTo>
                <a:lnTo>
                  <a:pt x="85" y="87"/>
                </a:lnTo>
                <a:lnTo>
                  <a:pt x="85" y="87"/>
                </a:lnTo>
                <a:lnTo>
                  <a:pt x="87" y="87"/>
                </a:lnTo>
                <a:lnTo>
                  <a:pt x="92" y="90"/>
                </a:lnTo>
                <a:lnTo>
                  <a:pt x="92" y="90"/>
                </a:lnTo>
                <a:lnTo>
                  <a:pt x="97" y="90"/>
                </a:lnTo>
                <a:lnTo>
                  <a:pt x="99" y="90"/>
                </a:lnTo>
                <a:lnTo>
                  <a:pt x="99" y="90"/>
                </a:lnTo>
                <a:lnTo>
                  <a:pt x="104" y="90"/>
                </a:lnTo>
                <a:lnTo>
                  <a:pt x="104" y="92"/>
                </a:lnTo>
                <a:lnTo>
                  <a:pt x="106" y="92"/>
                </a:lnTo>
                <a:lnTo>
                  <a:pt x="106" y="92"/>
                </a:lnTo>
                <a:lnTo>
                  <a:pt x="109" y="90"/>
                </a:lnTo>
                <a:lnTo>
                  <a:pt x="109" y="90"/>
                </a:lnTo>
                <a:lnTo>
                  <a:pt x="109" y="90"/>
                </a:lnTo>
                <a:lnTo>
                  <a:pt x="109" y="90"/>
                </a:lnTo>
                <a:lnTo>
                  <a:pt x="113" y="90"/>
                </a:lnTo>
                <a:lnTo>
                  <a:pt x="116" y="92"/>
                </a:lnTo>
                <a:lnTo>
                  <a:pt x="118" y="92"/>
                </a:lnTo>
                <a:lnTo>
                  <a:pt x="118" y="94"/>
                </a:lnTo>
                <a:lnTo>
                  <a:pt x="120" y="97"/>
                </a:lnTo>
                <a:lnTo>
                  <a:pt x="123" y="102"/>
                </a:lnTo>
                <a:lnTo>
                  <a:pt x="125" y="104"/>
                </a:lnTo>
                <a:lnTo>
                  <a:pt x="128" y="106"/>
                </a:lnTo>
                <a:lnTo>
                  <a:pt x="130" y="109"/>
                </a:lnTo>
                <a:lnTo>
                  <a:pt x="132" y="116"/>
                </a:lnTo>
                <a:lnTo>
                  <a:pt x="132" y="116"/>
                </a:lnTo>
                <a:lnTo>
                  <a:pt x="132" y="116"/>
                </a:lnTo>
                <a:lnTo>
                  <a:pt x="137" y="118"/>
                </a:lnTo>
                <a:lnTo>
                  <a:pt x="142" y="120"/>
                </a:lnTo>
                <a:lnTo>
                  <a:pt x="144" y="123"/>
                </a:lnTo>
                <a:lnTo>
                  <a:pt x="149" y="125"/>
                </a:lnTo>
                <a:lnTo>
                  <a:pt x="154" y="128"/>
                </a:lnTo>
                <a:lnTo>
                  <a:pt x="158" y="132"/>
                </a:lnTo>
                <a:lnTo>
                  <a:pt x="158" y="132"/>
                </a:lnTo>
                <a:lnTo>
                  <a:pt x="163" y="135"/>
                </a:lnTo>
                <a:lnTo>
                  <a:pt x="165" y="137"/>
                </a:lnTo>
                <a:lnTo>
                  <a:pt x="168" y="135"/>
                </a:lnTo>
                <a:lnTo>
                  <a:pt x="172" y="139"/>
                </a:lnTo>
                <a:lnTo>
                  <a:pt x="175" y="139"/>
                </a:lnTo>
                <a:lnTo>
                  <a:pt x="175" y="142"/>
                </a:lnTo>
                <a:lnTo>
                  <a:pt x="180" y="142"/>
                </a:lnTo>
                <a:lnTo>
                  <a:pt x="184" y="144"/>
                </a:lnTo>
                <a:lnTo>
                  <a:pt x="189" y="149"/>
                </a:lnTo>
                <a:lnTo>
                  <a:pt x="194" y="151"/>
                </a:lnTo>
                <a:lnTo>
                  <a:pt x="196" y="151"/>
                </a:lnTo>
                <a:lnTo>
                  <a:pt x="196" y="151"/>
                </a:lnTo>
                <a:lnTo>
                  <a:pt x="196" y="151"/>
                </a:lnTo>
                <a:lnTo>
                  <a:pt x="199" y="151"/>
                </a:lnTo>
                <a:lnTo>
                  <a:pt x="201" y="151"/>
                </a:lnTo>
                <a:lnTo>
                  <a:pt x="203" y="151"/>
                </a:lnTo>
                <a:lnTo>
                  <a:pt x="203" y="154"/>
                </a:lnTo>
                <a:lnTo>
                  <a:pt x="206" y="154"/>
                </a:lnTo>
                <a:lnTo>
                  <a:pt x="208" y="156"/>
                </a:lnTo>
                <a:lnTo>
                  <a:pt x="208" y="156"/>
                </a:lnTo>
                <a:lnTo>
                  <a:pt x="213" y="156"/>
                </a:lnTo>
                <a:lnTo>
                  <a:pt x="213" y="156"/>
                </a:lnTo>
                <a:lnTo>
                  <a:pt x="213" y="158"/>
                </a:lnTo>
                <a:lnTo>
                  <a:pt x="213" y="158"/>
                </a:lnTo>
                <a:lnTo>
                  <a:pt x="213" y="161"/>
                </a:lnTo>
                <a:lnTo>
                  <a:pt x="213" y="165"/>
                </a:lnTo>
                <a:lnTo>
                  <a:pt x="213" y="168"/>
                </a:lnTo>
                <a:lnTo>
                  <a:pt x="215" y="170"/>
                </a:lnTo>
                <a:lnTo>
                  <a:pt x="220" y="170"/>
                </a:lnTo>
                <a:lnTo>
                  <a:pt x="225" y="170"/>
                </a:lnTo>
                <a:lnTo>
                  <a:pt x="227" y="173"/>
                </a:lnTo>
                <a:lnTo>
                  <a:pt x="229" y="173"/>
                </a:lnTo>
                <a:lnTo>
                  <a:pt x="229" y="173"/>
                </a:lnTo>
                <a:lnTo>
                  <a:pt x="232" y="173"/>
                </a:lnTo>
                <a:lnTo>
                  <a:pt x="232" y="173"/>
                </a:lnTo>
                <a:lnTo>
                  <a:pt x="234" y="173"/>
                </a:lnTo>
                <a:lnTo>
                  <a:pt x="234" y="173"/>
                </a:lnTo>
                <a:lnTo>
                  <a:pt x="236" y="175"/>
                </a:lnTo>
                <a:lnTo>
                  <a:pt x="236" y="175"/>
                </a:lnTo>
                <a:lnTo>
                  <a:pt x="236" y="173"/>
                </a:lnTo>
                <a:lnTo>
                  <a:pt x="236" y="168"/>
                </a:lnTo>
                <a:lnTo>
                  <a:pt x="236" y="165"/>
                </a:lnTo>
                <a:lnTo>
                  <a:pt x="239" y="163"/>
                </a:lnTo>
                <a:lnTo>
                  <a:pt x="239" y="161"/>
                </a:lnTo>
                <a:lnTo>
                  <a:pt x="241" y="158"/>
                </a:lnTo>
                <a:lnTo>
                  <a:pt x="241" y="158"/>
                </a:lnTo>
                <a:lnTo>
                  <a:pt x="241" y="156"/>
                </a:lnTo>
                <a:lnTo>
                  <a:pt x="241" y="154"/>
                </a:lnTo>
                <a:lnTo>
                  <a:pt x="241" y="154"/>
                </a:lnTo>
                <a:lnTo>
                  <a:pt x="241" y="151"/>
                </a:lnTo>
                <a:lnTo>
                  <a:pt x="241" y="151"/>
                </a:lnTo>
                <a:lnTo>
                  <a:pt x="239" y="151"/>
                </a:lnTo>
                <a:lnTo>
                  <a:pt x="236" y="149"/>
                </a:lnTo>
                <a:lnTo>
                  <a:pt x="236" y="147"/>
                </a:lnTo>
                <a:lnTo>
                  <a:pt x="234" y="144"/>
                </a:lnTo>
                <a:lnTo>
                  <a:pt x="234" y="142"/>
                </a:lnTo>
                <a:lnTo>
                  <a:pt x="234" y="137"/>
                </a:lnTo>
                <a:lnTo>
                  <a:pt x="234" y="137"/>
                </a:lnTo>
                <a:lnTo>
                  <a:pt x="234" y="137"/>
                </a:lnTo>
                <a:lnTo>
                  <a:pt x="234" y="135"/>
                </a:lnTo>
                <a:lnTo>
                  <a:pt x="232" y="135"/>
                </a:lnTo>
                <a:lnTo>
                  <a:pt x="229" y="135"/>
                </a:lnTo>
                <a:lnTo>
                  <a:pt x="229" y="135"/>
                </a:lnTo>
                <a:lnTo>
                  <a:pt x="227" y="135"/>
                </a:lnTo>
                <a:lnTo>
                  <a:pt x="227" y="135"/>
                </a:lnTo>
                <a:lnTo>
                  <a:pt x="227" y="132"/>
                </a:lnTo>
                <a:lnTo>
                  <a:pt x="225" y="132"/>
                </a:lnTo>
                <a:lnTo>
                  <a:pt x="225" y="132"/>
                </a:lnTo>
                <a:lnTo>
                  <a:pt x="220" y="130"/>
                </a:lnTo>
                <a:lnTo>
                  <a:pt x="220" y="130"/>
                </a:lnTo>
                <a:lnTo>
                  <a:pt x="220" y="130"/>
                </a:lnTo>
                <a:lnTo>
                  <a:pt x="220" y="125"/>
                </a:lnTo>
                <a:lnTo>
                  <a:pt x="220" y="125"/>
                </a:lnTo>
                <a:lnTo>
                  <a:pt x="220" y="125"/>
                </a:lnTo>
                <a:lnTo>
                  <a:pt x="222" y="123"/>
                </a:lnTo>
                <a:lnTo>
                  <a:pt x="225" y="123"/>
                </a:lnTo>
                <a:lnTo>
                  <a:pt x="227" y="123"/>
                </a:lnTo>
                <a:lnTo>
                  <a:pt x="232" y="123"/>
                </a:lnTo>
                <a:lnTo>
                  <a:pt x="234" y="123"/>
                </a:lnTo>
                <a:lnTo>
                  <a:pt x="234" y="123"/>
                </a:lnTo>
                <a:lnTo>
                  <a:pt x="236" y="125"/>
                </a:lnTo>
                <a:lnTo>
                  <a:pt x="236" y="123"/>
                </a:lnTo>
                <a:lnTo>
                  <a:pt x="239" y="123"/>
                </a:lnTo>
                <a:lnTo>
                  <a:pt x="239" y="123"/>
                </a:lnTo>
                <a:lnTo>
                  <a:pt x="239" y="120"/>
                </a:lnTo>
                <a:lnTo>
                  <a:pt x="239" y="118"/>
                </a:lnTo>
                <a:lnTo>
                  <a:pt x="239" y="118"/>
                </a:lnTo>
                <a:lnTo>
                  <a:pt x="241" y="118"/>
                </a:lnTo>
                <a:lnTo>
                  <a:pt x="241" y="118"/>
                </a:lnTo>
                <a:lnTo>
                  <a:pt x="241" y="116"/>
                </a:lnTo>
                <a:lnTo>
                  <a:pt x="241" y="116"/>
                </a:lnTo>
                <a:lnTo>
                  <a:pt x="241" y="116"/>
                </a:lnTo>
                <a:lnTo>
                  <a:pt x="241" y="116"/>
                </a:lnTo>
                <a:lnTo>
                  <a:pt x="243" y="116"/>
                </a:lnTo>
                <a:lnTo>
                  <a:pt x="243" y="116"/>
                </a:lnTo>
                <a:lnTo>
                  <a:pt x="243" y="116"/>
                </a:lnTo>
                <a:lnTo>
                  <a:pt x="241" y="116"/>
                </a:lnTo>
                <a:lnTo>
                  <a:pt x="241" y="116"/>
                </a:lnTo>
                <a:lnTo>
                  <a:pt x="241" y="116"/>
                </a:lnTo>
                <a:lnTo>
                  <a:pt x="241" y="116"/>
                </a:lnTo>
                <a:lnTo>
                  <a:pt x="243" y="113"/>
                </a:lnTo>
                <a:lnTo>
                  <a:pt x="243" y="113"/>
                </a:lnTo>
                <a:lnTo>
                  <a:pt x="243" y="113"/>
                </a:lnTo>
                <a:lnTo>
                  <a:pt x="243" y="113"/>
                </a:lnTo>
                <a:lnTo>
                  <a:pt x="243" y="113"/>
                </a:lnTo>
                <a:lnTo>
                  <a:pt x="241" y="113"/>
                </a:lnTo>
                <a:lnTo>
                  <a:pt x="239" y="113"/>
                </a:lnTo>
                <a:lnTo>
                  <a:pt x="236" y="113"/>
                </a:lnTo>
                <a:lnTo>
                  <a:pt x="236" y="113"/>
                </a:lnTo>
                <a:lnTo>
                  <a:pt x="236" y="111"/>
                </a:lnTo>
                <a:lnTo>
                  <a:pt x="243" y="111"/>
                </a:lnTo>
                <a:lnTo>
                  <a:pt x="246" y="111"/>
                </a:lnTo>
                <a:lnTo>
                  <a:pt x="248" y="111"/>
                </a:lnTo>
                <a:lnTo>
                  <a:pt x="248" y="111"/>
                </a:lnTo>
                <a:lnTo>
                  <a:pt x="246" y="109"/>
                </a:lnTo>
                <a:lnTo>
                  <a:pt x="248" y="109"/>
                </a:lnTo>
                <a:lnTo>
                  <a:pt x="248" y="109"/>
                </a:lnTo>
                <a:lnTo>
                  <a:pt x="246" y="104"/>
                </a:lnTo>
                <a:lnTo>
                  <a:pt x="246" y="104"/>
                </a:lnTo>
                <a:lnTo>
                  <a:pt x="246" y="102"/>
                </a:lnTo>
                <a:lnTo>
                  <a:pt x="246" y="102"/>
                </a:lnTo>
                <a:lnTo>
                  <a:pt x="246" y="99"/>
                </a:lnTo>
                <a:lnTo>
                  <a:pt x="248" y="99"/>
                </a:lnTo>
                <a:lnTo>
                  <a:pt x="248" y="99"/>
                </a:lnTo>
                <a:lnTo>
                  <a:pt x="251" y="102"/>
                </a:lnTo>
                <a:lnTo>
                  <a:pt x="253" y="102"/>
                </a:lnTo>
                <a:lnTo>
                  <a:pt x="253" y="102"/>
                </a:lnTo>
                <a:lnTo>
                  <a:pt x="255" y="102"/>
                </a:lnTo>
                <a:lnTo>
                  <a:pt x="258" y="99"/>
                </a:lnTo>
                <a:lnTo>
                  <a:pt x="260" y="99"/>
                </a:lnTo>
                <a:lnTo>
                  <a:pt x="262" y="97"/>
                </a:lnTo>
                <a:lnTo>
                  <a:pt x="262" y="97"/>
                </a:lnTo>
                <a:lnTo>
                  <a:pt x="262" y="94"/>
                </a:lnTo>
                <a:lnTo>
                  <a:pt x="262" y="94"/>
                </a:lnTo>
                <a:lnTo>
                  <a:pt x="265" y="94"/>
                </a:lnTo>
                <a:lnTo>
                  <a:pt x="267" y="97"/>
                </a:lnTo>
                <a:lnTo>
                  <a:pt x="269" y="99"/>
                </a:lnTo>
                <a:lnTo>
                  <a:pt x="269" y="99"/>
                </a:lnTo>
                <a:lnTo>
                  <a:pt x="269" y="99"/>
                </a:lnTo>
                <a:lnTo>
                  <a:pt x="269" y="99"/>
                </a:lnTo>
                <a:lnTo>
                  <a:pt x="269" y="102"/>
                </a:lnTo>
                <a:lnTo>
                  <a:pt x="272" y="102"/>
                </a:lnTo>
                <a:lnTo>
                  <a:pt x="269" y="102"/>
                </a:lnTo>
                <a:lnTo>
                  <a:pt x="269" y="102"/>
                </a:lnTo>
                <a:lnTo>
                  <a:pt x="269" y="102"/>
                </a:lnTo>
                <a:lnTo>
                  <a:pt x="267" y="104"/>
                </a:lnTo>
                <a:lnTo>
                  <a:pt x="265" y="106"/>
                </a:lnTo>
                <a:lnTo>
                  <a:pt x="265" y="106"/>
                </a:lnTo>
                <a:lnTo>
                  <a:pt x="265" y="106"/>
                </a:lnTo>
                <a:lnTo>
                  <a:pt x="267" y="109"/>
                </a:lnTo>
                <a:lnTo>
                  <a:pt x="267" y="109"/>
                </a:lnTo>
                <a:lnTo>
                  <a:pt x="267" y="109"/>
                </a:lnTo>
                <a:lnTo>
                  <a:pt x="269" y="109"/>
                </a:lnTo>
                <a:lnTo>
                  <a:pt x="269" y="111"/>
                </a:lnTo>
                <a:lnTo>
                  <a:pt x="272" y="111"/>
                </a:lnTo>
                <a:lnTo>
                  <a:pt x="272" y="111"/>
                </a:lnTo>
                <a:lnTo>
                  <a:pt x="277" y="111"/>
                </a:lnTo>
                <a:lnTo>
                  <a:pt x="277" y="111"/>
                </a:lnTo>
                <a:lnTo>
                  <a:pt x="277" y="111"/>
                </a:lnTo>
                <a:lnTo>
                  <a:pt x="279" y="111"/>
                </a:lnTo>
                <a:lnTo>
                  <a:pt x="284" y="111"/>
                </a:lnTo>
                <a:lnTo>
                  <a:pt x="284" y="111"/>
                </a:lnTo>
                <a:lnTo>
                  <a:pt x="286" y="111"/>
                </a:lnTo>
                <a:lnTo>
                  <a:pt x="286" y="111"/>
                </a:lnTo>
                <a:lnTo>
                  <a:pt x="288" y="111"/>
                </a:lnTo>
                <a:lnTo>
                  <a:pt x="288" y="111"/>
                </a:lnTo>
                <a:lnTo>
                  <a:pt x="288" y="111"/>
                </a:lnTo>
                <a:lnTo>
                  <a:pt x="288" y="111"/>
                </a:lnTo>
                <a:lnTo>
                  <a:pt x="291" y="113"/>
                </a:lnTo>
                <a:lnTo>
                  <a:pt x="291" y="111"/>
                </a:lnTo>
                <a:lnTo>
                  <a:pt x="293" y="111"/>
                </a:lnTo>
                <a:lnTo>
                  <a:pt x="293" y="111"/>
                </a:lnTo>
                <a:lnTo>
                  <a:pt x="293" y="111"/>
                </a:lnTo>
                <a:lnTo>
                  <a:pt x="293" y="109"/>
                </a:lnTo>
                <a:lnTo>
                  <a:pt x="295" y="109"/>
                </a:lnTo>
                <a:lnTo>
                  <a:pt x="295" y="106"/>
                </a:lnTo>
                <a:lnTo>
                  <a:pt x="298" y="106"/>
                </a:lnTo>
                <a:lnTo>
                  <a:pt x="298" y="106"/>
                </a:lnTo>
                <a:lnTo>
                  <a:pt x="298" y="106"/>
                </a:lnTo>
                <a:lnTo>
                  <a:pt x="298" y="106"/>
                </a:lnTo>
                <a:lnTo>
                  <a:pt x="300" y="106"/>
                </a:lnTo>
                <a:lnTo>
                  <a:pt x="300" y="106"/>
                </a:lnTo>
                <a:lnTo>
                  <a:pt x="300" y="106"/>
                </a:lnTo>
                <a:lnTo>
                  <a:pt x="300" y="104"/>
                </a:lnTo>
                <a:lnTo>
                  <a:pt x="300" y="104"/>
                </a:lnTo>
                <a:lnTo>
                  <a:pt x="300" y="104"/>
                </a:lnTo>
                <a:lnTo>
                  <a:pt x="300" y="104"/>
                </a:lnTo>
                <a:lnTo>
                  <a:pt x="303" y="104"/>
                </a:lnTo>
                <a:lnTo>
                  <a:pt x="303" y="104"/>
                </a:lnTo>
                <a:lnTo>
                  <a:pt x="305" y="104"/>
                </a:lnTo>
                <a:lnTo>
                  <a:pt x="305" y="104"/>
                </a:lnTo>
                <a:lnTo>
                  <a:pt x="305" y="102"/>
                </a:lnTo>
                <a:lnTo>
                  <a:pt x="310" y="99"/>
                </a:lnTo>
                <a:lnTo>
                  <a:pt x="312" y="99"/>
                </a:lnTo>
                <a:lnTo>
                  <a:pt x="312" y="99"/>
                </a:lnTo>
                <a:close/>
                <a:moveTo>
                  <a:pt x="267" y="97"/>
                </a:moveTo>
                <a:lnTo>
                  <a:pt x="267" y="94"/>
                </a:lnTo>
                <a:lnTo>
                  <a:pt x="265" y="94"/>
                </a:lnTo>
                <a:lnTo>
                  <a:pt x="267" y="94"/>
                </a:lnTo>
                <a:lnTo>
                  <a:pt x="267" y="94"/>
                </a:lnTo>
                <a:lnTo>
                  <a:pt x="267" y="97"/>
                </a:lnTo>
                <a:lnTo>
                  <a:pt x="267" y="97"/>
                </a:lnTo>
                <a:lnTo>
                  <a:pt x="267" y="9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315690" y="4859806"/>
            <a:ext cx="99387" cy="105664"/>
          </a:xfrm>
          <a:custGeom>
            <a:avLst/>
            <a:gdLst>
              <a:gd name="T0" fmla="*/ 90 w 95"/>
              <a:gd name="T1" fmla="*/ 73 h 101"/>
              <a:gd name="T2" fmla="*/ 87 w 95"/>
              <a:gd name="T3" fmla="*/ 64 h 101"/>
              <a:gd name="T4" fmla="*/ 90 w 95"/>
              <a:gd name="T5" fmla="*/ 61 h 101"/>
              <a:gd name="T6" fmla="*/ 95 w 95"/>
              <a:gd name="T7" fmla="*/ 54 h 101"/>
              <a:gd name="T8" fmla="*/ 90 w 95"/>
              <a:gd name="T9" fmla="*/ 52 h 101"/>
              <a:gd name="T10" fmla="*/ 83 w 95"/>
              <a:gd name="T11" fmla="*/ 45 h 101"/>
              <a:gd name="T12" fmla="*/ 80 w 95"/>
              <a:gd name="T13" fmla="*/ 40 h 101"/>
              <a:gd name="T14" fmla="*/ 76 w 95"/>
              <a:gd name="T15" fmla="*/ 38 h 101"/>
              <a:gd name="T16" fmla="*/ 71 w 95"/>
              <a:gd name="T17" fmla="*/ 35 h 101"/>
              <a:gd name="T18" fmla="*/ 64 w 95"/>
              <a:gd name="T19" fmla="*/ 30 h 101"/>
              <a:gd name="T20" fmla="*/ 54 w 95"/>
              <a:gd name="T21" fmla="*/ 23 h 101"/>
              <a:gd name="T22" fmla="*/ 50 w 95"/>
              <a:gd name="T23" fmla="*/ 23 h 101"/>
              <a:gd name="T24" fmla="*/ 47 w 95"/>
              <a:gd name="T25" fmla="*/ 21 h 101"/>
              <a:gd name="T26" fmla="*/ 43 w 95"/>
              <a:gd name="T27" fmla="*/ 16 h 101"/>
              <a:gd name="T28" fmla="*/ 40 w 95"/>
              <a:gd name="T29" fmla="*/ 16 h 101"/>
              <a:gd name="T30" fmla="*/ 40 w 95"/>
              <a:gd name="T31" fmla="*/ 19 h 101"/>
              <a:gd name="T32" fmla="*/ 35 w 95"/>
              <a:gd name="T33" fmla="*/ 19 h 101"/>
              <a:gd name="T34" fmla="*/ 35 w 95"/>
              <a:gd name="T35" fmla="*/ 19 h 101"/>
              <a:gd name="T36" fmla="*/ 33 w 95"/>
              <a:gd name="T37" fmla="*/ 12 h 101"/>
              <a:gd name="T38" fmla="*/ 19 w 95"/>
              <a:gd name="T39" fmla="*/ 2 h 101"/>
              <a:gd name="T40" fmla="*/ 14 w 95"/>
              <a:gd name="T41" fmla="*/ 0 h 101"/>
              <a:gd name="T42" fmla="*/ 12 w 95"/>
              <a:gd name="T43" fmla="*/ 2 h 101"/>
              <a:gd name="T44" fmla="*/ 2 w 95"/>
              <a:gd name="T45" fmla="*/ 2 h 101"/>
              <a:gd name="T46" fmla="*/ 2 w 95"/>
              <a:gd name="T47" fmla="*/ 4 h 101"/>
              <a:gd name="T48" fmla="*/ 2 w 95"/>
              <a:gd name="T49" fmla="*/ 12 h 101"/>
              <a:gd name="T50" fmla="*/ 2 w 95"/>
              <a:gd name="T51" fmla="*/ 16 h 101"/>
              <a:gd name="T52" fmla="*/ 2 w 95"/>
              <a:gd name="T53" fmla="*/ 21 h 101"/>
              <a:gd name="T54" fmla="*/ 0 w 95"/>
              <a:gd name="T55" fmla="*/ 26 h 101"/>
              <a:gd name="T56" fmla="*/ 2 w 95"/>
              <a:gd name="T57" fmla="*/ 30 h 101"/>
              <a:gd name="T58" fmla="*/ 2 w 95"/>
              <a:gd name="T59" fmla="*/ 35 h 101"/>
              <a:gd name="T60" fmla="*/ 0 w 95"/>
              <a:gd name="T61" fmla="*/ 38 h 101"/>
              <a:gd name="T62" fmla="*/ 2 w 95"/>
              <a:gd name="T63" fmla="*/ 42 h 101"/>
              <a:gd name="T64" fmla="*/ 2 w 95"/>
              <a:gd name="T65" fmla="*/ 47 h 101"/>
              <a:gd name="T66" fmla="*/ 5 w 95"/>
              <a:gd name="T67" fmla="*/ 54 h 101"/>
              <a:gd name="T68" fmla="*/ 7 w 95"/>
              <a:gd name="T69" fmla="*/ 61 h 101"/>
              <a:gd name="T70" fmla="*/ 2 w 95"/>
              <a:gd name="T71" fmla="*/ 64 h 101"/>
              <a:gd name="T72" fmla="*/ 5 w 95"/>
              <a:gd name="T73" fmla="*/ 75 h 101"/>
              <a:gd name="T74" fmla="*/ 14 w 95"/>
              <a:gd name="T75" fmla="*/ 87 h 101"/>
              <a:gd name="T76" fmla="*/ 19 w 95"/>
              <a:gd name="T77" fmla="*/ 92 h 101"/>
              <a:gd name="T78" fmla="*/ 35 w 95"/>
              <a:gd name="T79" fmla="*/ 97 h 101"/>
              <a:gd name="T80" fmla="*/ 47 w 95"/>
              <a:gd name="T81" fmla="*/ 101 h 101"/>
              <a:gd name="T82" fmla="*/ 54 w 95"/>
              <a:gd name="T83" fmla="*/ 99 h 101"/>
              <a:gd name="T84" fmla="*/ 66 w 95"/>
              <a:gd name="T85" fmla="*/ 101 h 101"/>
              <a:gd name="T86" fmla="*/ 80 w 95"/>
              <a:gd name="T87" fmla="*/ 97 h 101"/>
              <a:gd name="T88" fmla="*/ 85 w 95"/>
              <a:gd name="T89" fmla="*/ 92 h 101"/>
              <a:gd name="T90" fmla="*/ 92 w 95"/>
              <a:gd name="T91" fmla="*/ 83 h 101"/>
              <a:gd name="T92" fmla="*/ 95 w 95"/>
              <a:gd name="T93" fmla="*/ 7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5" h="101">
                <a:moveTo>
                  <a:pt x="92" y="75"/>
                </a:moveTo>
                <a:lnTo>
                  <a:pt x="90" y="75"/>
                </a:lnTo>
                <a:lnTo>
                  <a:pt x="90" y="73"/>
                </a:lnTo>
                <a:lnTo>
                  <a:pt x="90" y="73"/>
                </a:lnTo>
                <a:lnTo>
                  <a:pt x="90" y="71"/>
                </a:lnTo>
                <a:lnTo>
                  <a:pt x="87" y="64"/>
                </a:lnTo>
                <a:lnTo>
                  <a:pt x="87" y="64"/>
                </a:lnTo>
                <a:lnTo>
                  <a:pt x="90" y="61"/>
                </a:lnTo>
                <a:lnTo>
                  <a:pt x="90" y="61"/>
                </a:lnTo>
                <a:lnTo>
                  <a:pt x="92" y="59"/>
                </a:lnTo>
                <a:lnTo>
                  <a:pt x="92" y="56"/>
                </a:lnTo>
                <a:lnTo>
                  <a:pt x="95" y="54"/>
                </a:lnTo>
                <a:lnTo>
                  <a:pt x="92" y="54"/>
                </a:lnTo>
                <a:lnTo>
                  <a:pt x="92" y="52"/>
                </a:lnTo>
                <a:lnTo>
                  <a:pt x="90" y="52"/>
                </a:lnTo>
                <a:lnTo>
                  <a:pt x="85" y="49"/>
                </a:lnTo>
                <a:lnTo>
                  <a:pt x="83" y="47"/>
                </a:lnTo>
                <a:lnTo>
                  <a:pt x="83" y="45"/>
                </a:lnTo>
                <a:lnTo>
                  <a:pt x="80" y="42"/>
                </a:lnTo>
                <a:lnTo>
                  <a:pt x="80" y="42"/>
                </a:lnTo>
                <a:lnTo>
                  <a:pt x="80" y="40"/>
                </a:lnTo>
                <a:lnTo>
                  <a:pt x="78" y="40"/>
                </a:lnTo>
                <a:lnTo>
                  <a:pt x="78" y="40"/>
                </a:lnTo>
                <a:lnTo>
                  <a:pt x="76" y="38"/>
                </a:lnTo>
                <a:lnTo>
                  <a:pt x="76" y="38"/>
                </a:lnTo>
                <a:lnTo>
                  <a:pt x="73" y="38"/>
                </a:lnTo>
                <a:lnTo>
                  <a:pt x="71" y="35"/>
                </a:lnTo>
                <a:lnTo>
                  <a:pt x="69" y="33"/>
                </a:lnTo>
                <a:lnTo>
                  <a:pt x="66" y="30"/>
                </a:lnTo>
                <a:lnTo>
                  <a:pt x="64" y="30"/>
                </a:lnTo>
                <a:lnTo>
                  <a:pt x="61" y="28"/>
                </a:lnTo>
                <a:lnTo>
                  <a:pt x="57" y="26"/>
                </a:lnTo>
                <a:lnTo>
                  <a:pt x="54" y="23"/>
                </a:lnTo>
                <a:lnTo>
                  <a:pt x="52" y="26"/>
                </a:lnTo>
                <a:lnTo>
                  <a:pt x="52" y="23"/>
                </a:lnTo>
                <a:lnTo>
                  <a:pt x="50" y="23"/>
                </a:lnTo>
                <a:lnTo>
                  <a:pt x="50" y="21"/>
                </a:lnTo>
                <a:lnTo>
                  <a:pt x="47" y="21"/>
                </a:lnTo>
                <a:lnTo>
                  <a:pt x="47" y="21"/>
                </a:lnTo>
                <a:lnTo>
                  <a:pt x="47" y="19"/>
                </a:lnTo>
                <a:lnTo>
                  <a:pt x="45" y="16"/>
                </a:lnTo>
                <a:lnTo>
                  <a:pt x="43" y="16"/>
                </a:lnTo>
                <a:lnTo>
                  <a:pt x="43" y="14"/>
                </a:lnTo>
                <a:lnTo>
                  <a:pt x="43" y="16"/>
                </a:lnTo>
                <a:lnTo>
                  <a:pt x="40" y="16"/>
                </a:lnTo>
                <a:lnTo>
                  <a:pt x="40" y="16"/>
                </a:lnTo>
                <a:lnTo>
                  <a:pt x="40" y="16"/>
                </a:lnTo>
                <a:lnTo>
                  <a:pt x="40" y="19"/>
                </a:lnTo>
                <a:lnTo>
                  <a:pt x="38" y="19"/>
                </a:lnTo>
                <a:lnTo>
                  <a:pt x="38" y="19"/>
                </a:lnTo>
                <a:lnTo>
                  <a:pt x="35" y="19"/>
                </a:lnTo>
                <a:lnTo>
                  <a:pt x="35" y="19"/>
                </a:lnTo>
                <a:lnTo>
                  <a:pt x="35" y="19"/>
                </a:lnTo>
                <a:lnTo>
                  <a:pt x="35" y="19"/>
                </a:lnTo>
                <a:lnTo>
                  <a:pt x="35" y="14"/>
                </a:lnTo>
                <a:lnTo>
                  <a:pt x="33" y="14"/>
                </a:lnTo>
                <a:lnTo>
                  <a:pt x="33" y="12"/>
                </a:lnTo>
                <a:lnTo>
                  <a:pt x="31" y="9"/>
                </a:lnTo>
                <a:lnTo>
                  <a:pt x="26" y="7"/>
                </a:lnTo>
                <a:lnTo>
                  <a:pt x="19" y="2"/>
                </a:lnTo>
                <a:lnTo>
                  <a:pt x="17" y="0"/>
                </a:lnTo>
                <a:lnTo>
                  <a:pt x="14" y="0"/>
                </a:lnTo>
                <a:lnTo>
                  <a:pt x="14" y="0"/>
                </a:lnTo>
                <a:lnTo>
                  <a:pt x="12" y="0"/>
                </a:lnTo>
                <a:lnTo>
                  <a:pt x="12" y="2"/>
                </a:lnTo>
                <a:lnTo>
                  <a:pt x="12" y="2"/>
                </a:lnTo>
                <a:lnTo>
                  <a:pt x="7" y="2"/>
                </a:lnTo>
                <a:lnTo>
                  <a:pt x="5" y="2"/>
                </a:lnTo>
                <a:lnTo>
                  <a:pt x="2" y="2"/>
                </a:lnTo>
                <a:lnTo>
                  <a:pt x="2" y="2"/>
                </a:lnTo>
                <a:lnTo>
                  <a:pt x="2" y="4"/>
                </a:lnTo>
                <a:lnTo>
                  <a:pt x="2" y="4"/>
                </a:lnTo>
                <a:lnTo>
                  <a:pt x="0" y="7"/>
                </a:lnTo>
                <a:lnTo>
                  <a:pt x="0" y="9"/>
                </a:lnTo>
                <a:lnTo>
                  <a:pt x="2" y="12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2" y="19"/>
                </a:lnTo>
                <a:lnTo>
                  <a:pt x="2" y="19"/>
                </a:lnTo>
                <a:lnTo>
                  <a:pt x="2" y="21"/>
                </a:lnTo>
                <a:lnTo>
                  <a:pt x="2" y="23"/>
                </a:lnTo>
                <a:lnTo>
                  <a:pt x="2" y="23"/>
                </a:lnTo>
                <a:lnTo>
                  <a:pt x="0" y="26"/>
                </a:lnTo>
                <a:lnTo>
                  <a:pt x="0" y="28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3"/>
                </a:lnTo>
                <a:lnTo>
                  <a:pt x="2" y="35"/>
                </a:lnTo>
                <a:lnTo>
                  <a:pt x="2" y="35"/>
                </a:lnTo>
                <a:lnTo>
                  <a:pt x="0" y="38"/>
                </a:lnTo>
                <a:lnTo>
                  <a:pt x="0" y="38"/>
                </a:lnTo>
                <a:lnTo>
                  <a:pt x="0" y="40"/>
                </a:lnTo>
                <a:lnTo>
                  <a:pt x="2" y="40"/>
                </a:lnTo>
                <a:lnTo>
                  <a:pt x="2" y="42"/>
                </a:lnTo>
                <a:lnTo>
                  <a:pt x="2" y="42"/>
                </a:lnTo>
                <a:lnTo>
                  <a:pt x="2" y="45"/>
                </a:lnTo>
                <a:lnTo>
                  <a:pt x="2" y="47"/>
                </a:lnTo>
                <a:lnTo>
                  <a:pt x="2" y="49"/>
                </a:lnTo>
                <a:lnTo>
                  <a:pt x="5" y="52"/>
                </a:lnTo>
                <a:lnTo>
                  <a:pt x="5" y="54"/>
                </a:lnTo>
                <a:lnTo>
                  <a:pt x="7" y="59"/>
                </a:lnTo>
                <a:lnTo>
                  <a:pt x="7" y="59"/>
                </a:lnTo>
                <a:lnTo>
                  <a:pt x="7" y="61"/>
                </a:lnTo>
                <a:lnTo>
                  <a:pt x="5" y="64"/>
                </a:lnTo>
                <a:lnTo>
                  <a:pt x="5" y="64"/>
                </a:lnTo>
                <a:lnTo>
                  <a:pt x="2" y="64"/>
                </a:lnTo>
                <a:lnTo>
                  <a:pt x="2" y="66"/>
                </a:lnTo>
                <a:lnTo>
                  <a:pt x="2" y="71"/>
                </a:lnTo>
                <a:lnTo>
                  <a:pt x="5" y="75"/>
                </a:lnTo>
                <a:lnTo>
                  <a:pt x="5" y="80"/>
                </a:lnTo>
                <a:lnTo>
                  <a:pt x="9" y="83"/>
                </a:lnTo>
                <a:lnTo>
                  <a:pt x="14" y="87"/>
                </a:lnTo>
                <a:lnTo>
                  <a:pt x="17" y="90"/>
                </a:lnTo>
                <a:lnTo>
                  <a:pt x="17" y="92"/>
                </a:lnTo>
                <a:lnTo>
                  <a:pt x="19" y="92"/>
                </a:lnTo>
                <a:lnTo>
                  <a:pt x="24" y="92"/>
                </a:lnTo>
                <a:lnTo>
                  <a:pt x="31" y="92"/>
                </a:lnTo>
                <a:lnTo>
                  <a:pt x="35" y="97"/>
                </a:lnTo>
                <a:lnTo>
                  <a:pt x="45" y="97"/>
                </a:lnTo>
                <a:lnTo>
                  <a:pt x="45" y="99"/>
                </a:lnTo>
                <a:lnTo>
                  <a:pt x="47" y="101"/>
                </a:lnTo>
                <a:lnTo>
                  <a:pt x="50" y="101"/>
                </a:lnTo>
                <a:lnTo>
                  <a:pt x="50" y="101"/>
                </a:lnTo>
                <a:lnTo>
                  <a:pt x="54" y="99"/>
                </a:lnTo>
                <a:lnTo>
                  <a:pt x="57" y="97"/>
                </a:lnTo>
                <a:lnTo>
                  <a:pt x="64" y="99"/>
                </a:lnTo>
                <a:lnTo>
                  <a:pt x="66" y="101"/>
                </a:lnTo>
                <a:lnTo>
                  <a:pt x="69" y="101"/>
                </a:lnTo>
                <a:lnTo>
                  <a:pt x="71" y="101"/>
                </a:lnTo>
                <a:lnTo>
                  <a:pt x="80" y="97"/>
                </a:lnTo>
                <a:lnTo>
                  <a:pt x="83" y="97"/>
                </a:lnTo>
                <a:lnTo>
                  <a:pt x="83" y="97"/>
                </a:lnTo>
                <a:lnTo>
                  <a:pt x="85" y="92"/>
                </a:lnTo>
                <a:lnTo>
                  <a:pt x="90" y="90"/>
                </a:lnTo>
                <a:lnTo>
                  <a:pt x="90" y="87"/>
                </a:lnTo>
                <a:lnTo>
                  <a:pt x="92" y="83"/>
                </a:lnTo>
                <a:lnTo>
                  <a:pt x="92" y="78"/>
                </a:lnTo>
                <a:lnTo>
                  <a:pt x="92" y="78"/>
                </a:lnTo>
                <a:lnTo>
                  <a:pt x="95" y="75"/>
                </a:lnTo>
                <a:lnTo>
                  <a:pt x="92" y="75"/>
                </a:lnTo>
                <a:lnTo>
                  <a:pt x="92" y="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5332139" y="2663881"/>
            <a:ext cx="6245674" cy="1112086"/>
          </a:xfrm>
          <a:custGeom>
            <a:avLst/>
            <a:gdLst>
              <a:gd name="T0" fmla="*/ 860 w 5970"/>
              <a:gd name="T1" fmla="*/ 208 h 1063"/>
              <a:gd name="T2" fmla="*/ 908 w 5970"/>
              <a:gd name="T3" fmla="*/ 232 h 1063"/>
              <a:gd name="T4" fmla="*/ 922 w 5970"/>
              <a:gd name="T5" fmla="*/ 263 h 1063"/>
              <a:gd name="T6" fmla="*/ 934 w 5970"/>
              <a:gd name="T7" fmla="*/ 277 h 1063"/>
              <a:gd name="T8" fmla="*/ 927 w 5970"/>
              <a:gd name="T9" fmla="*/ 154 h 1063"/>
              <a:gd name="T10" fmla="*/ 929 w 5970"/>
              <a:gd name="T11" fmla="*/ 7 h 1063"/>
              <a:gd name="T12" fmla="*/ 700 w 5970"/>
              <a:gd name="T13" fmla="*/ 55 h 1063"/>
              <a:gd name="T14" fmla="*/ 640 w 5970"/>
              <a:gd name="T15" fmla="*/ 95 h 1063"/>
              <a:gd name="T16" fmla="*/ 612 w 5970"/>
              <a:gd name="T17" fmla="*/ 152 h 1063"/>
              <a:gd name="T18" fmla="*/ 548 w 5970"/>
              <a:gd name="T19" fmla="*/ 197 h 1063"/>
              <a:gd name="T20" fmla="*/ 572 w 5970"/>
              <a:gd name="T21" fmla="*/ 232 h 1063"/>
              <a:gd name="T22" fmla="*/ 468 w 5970"/>
              <a:gd name="T23" fmla="*/ 291 h 1063"/>
              <a:gd name="T24" fmla="*/ 484 w 5970"/>
              <a:gd name="T25" fmla="*/ 294 h 1063"/>
              <a:gd name="T26" fmla="*/ 626 w 5970"/>
              <a:gd name="T27" fmla="*/ 244 h 1063"/>
              <a:gd name="T28" fmla="*/ 756 w 5970"/>
              <a:gd name="T29" fmla="*/ 187 h 1063"/>
              <a:gd name="T30" fmla="*/ 742 w 5970"/>
              <a:gd name="T31" fmla="*/ 211 h 1063"/>
              <a:gd name="T32" fmla="*/ 801 w 5970"/>
              <a:gd name="T33" fmla="*/ 197 h 1063"/>
              <a:gd name="T34" fmla="*/ 770 w 5970"/>
              <a:gd name="T35" fmla="*/ 208 h 1063"/>
              <a:gd name="T36" fmla="*/ 773 w 5970"/>
              <a:gd name="T37" fmla="*/ 204 h 1063"/>
              <a:gd name="T38" fmla="*/ 889 w 5970"/>
              <a:gd name="T39" fmla="*/ 287 h 1063"/>
              <a:gd name="T40" fmla="*/ 889 w 5970"/>
              <a:gd name="T41" fmla="*/ 279 h 1063"/>
              <a:gd name="T42" fmla="*/ 905 w 5970"/>
              <a:gd name="T43" fmla="*/ 287 h 1063"/>
              <a:gd name="T44" fmla="*/ 886 w 5970"/>
              <a:gd name="T45" fmla="*/ 298 h 1063"/>
              <a:gd name="T46" fmla="*/ 912 w 5970"/>
              <a:gd name="T47" fmla="*/ 249 h 1063"/>
              <a:gd name="T48" fmla="*/ 54 w 5970"/>
              <a:gd name="T49" fmla="*/ 1020 h 1063"/>
              <a:gd name="T50" fmla="*/ 5857 w 5970"/>
              <a:gd name="T51" fmla="*/ 265 h 1063"/>
              <a:gd name="T52" fmla="*/ 600 w 5970"/>
              <a:gd name="T53" fmla="*/ 270 h 1063"/>
              <a:gd name="T54" fmla="*/ 475 w 5970"/>
              <a:gd name="T55" fmla="*/ 206 h 1063"/>
              <a:gd name="T56" fmla="*/ 581 w 5970"/>
              <a:gd name="T57" fmla="*/ 279 h 1063"/>
              <a:gd name="T58" fmla="*/ 359 w 5970"/>
              <a:gd name="T59" fmla="*/ 327 h 1063"/>
              <a:gd name="T60" fmla="*/ 423 w 5970"/>
              <a:gd name="T61" fmla="*/ 313 h 1063"/>
              <a:gd name="T62" fmla="*/ 1704 w 5970"/>
              <a:gd name="T63" fmla="*/ 594 h 1063"/>
              <a:gd name="T64" fmla="*/ 1809 w 5970"/>
              <a:gd name="T65" fmla="*/ 466 h 1063"/>
              <a:gd name="T66" fmla="*/ 1657 w 5970"/>
              <a:gd name="T67" fmla="*/ 544 h 1063"/>
              <a:gd name="T68" fmla="*/ 1527 w 5970"/>
              <a:gd name="T69" fmla="*/ 573 h 1063"/>
              <a:gd name="T70" fmla="*/ 1544 w 5970"/>
              <a:gd name="T71" fmla="*/ 502 h 1063"/>
              <a:gd name="T72" fmla="*/ 1475 w 5970"/>
              <a:gd name="T73" fmla="*/ 568 h 1063"/>
              <a:gd name="T74" fmla="*/ 1496 w 5970"/>
              <a:gd name="T75" fmla="*/ 497 h 1063"/>
              <a:gd name="T76" fmla="*/ 1539 w 5970"/>
              <a:gd name="T77" fmla="*/ 483 h 1063"/>
              <a:gd name="T78" fmla="*/ 1444 w 5970"/>
              <a:gd name="T79" fmla="*/ 473 h 1063"/>
              <a:gd name="T80" fmla="*/ 943 w 5970"/>
              <a:gd name="T81" fmla="*/ 440 h 1063"/>
              <a:gd name="T82" fmla="*/ 929 w 5970"/>
              <a:gd name="T83" fmla="*/ 457 h 1063"/>
              <a:gd name="T84" fmla="*/ 825 w 5970"/>
              <a:gd name="T85" fmla="*/ 585 h 1063"/>
              <a:gd name="T86" fmla="*/ 806 w 5970"/>
              <a:gd name="T87" fmla="*/ 705 h 1063"/>
              <a:gd name="T88" fmla="*/ 1054 w 5970"/>
              <a:gd name="T89" fmla="*/ 814 h 1063"/>
              <a:gd name="T90" fmla="*/ 1165 w 5970"/>
              <a:gd name="T91" fmla="*/ 904 h 1063"/>
              <a:gd name="T92" fmla="*/ 1250 w 5970"/>
              <a:gd name="T93" fmla="*/ 833 h 1063"/>
              <a:gd name="T94" fmla="*/ 1324 w 5970"/>
              <a:gd name="T95" fmla="*/ 826 h 1063"/>
              <a:gd name="T96" fmla="*/ 1407 w 5970"/>
              <a:gd name="T97" fmla="*/ 835 h 1063"/>
              <a:gd name="T98" fmla="*/ 1482 w 5970"/>
              <a:gd name="T99" fmla="*/ 892 h 1063"/>
              <a:gd name="T100" fmla="*/ 1503 w 5970"/>
              <a:gd name="T101" fmla="*/ 776 h 1063"/>
              <a:gd name="T102" fmla="*/ 1600 w 5970"/>
              <a:gd name="T103" fmla="*/ 705 h 1063"/>
              <a:gd name="T104" fmla="*/ 1603 w 5970"/>
              <a:gd name="T105" fmla="*/ 660 h 1063"/>
              <a:gd name="T106" fmla="*/ 1629 w 5970"/>
              <a:gd name="T107" fmla="*/ 630 h 1063"/>
              <a:gd name="T108" fmla="*/ 1645 w 5970"/>
              <a:gd name="T109" fmla="*/ 618 h 1063"/>
              <a:gd name="T110" fmla="*/ 1735 w 5970"/>
              <a:gd name="T111" fmla="*/ 585 h 1063"/>
              <a:gd name="T112" fmla="*/ 1787 w 5970"/>
              <a:gd name="T113" fmla="*/ 528 h 1063"/>
              <a:gd name="T114" fmla="*/ 1726 w 5970"/>
              <a:gd name="T115" fmla="*/ 585 h 1063"/>
              <a:gd name="T116" fmla="*/ 5958 w 5970"/>
              <a:gd name="T117" fmla="*/ 355 h 1063"/>
              <a:gd name="T118" fmla="*/ 5873 w 5970"/>
              <a:gd name="T119" fmla="*/ 372 h 1063"/>
              <a:gd name="T120" fmla="*/ 1284 w 5970"/>
              <a:gd name="T121" fmla="*/ 838 h 1063"/>
              <a:gd name="T122" fmla="*/ 1182 w 5970"/>
              <a:gd name="T123" fmla="*/ 873 h 1063"/>
              <a:gd name="T124" fmla="*/ 1444 w 5970"/>
              <a:gd name="T125" fmla="*/ 902 h 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70" h="1063">
                <a:moveTo>
                  <a:pt x="532" y="239"/>
                </a:moveTo>
                <a:lnTo>
                  <a:pt x="541" y="235"/>
                </a:lnTo>
                <a:lnTo>
                  <a:pt x="539" y="235"/>
                </a:lnTo>
                <a:lnTo>
                  <a:pt x="534" y="235"/>
                </a:lnTo>
                <a:lnTo>
                  <a:pt x="532" y="237"/>
                </a:lnTo>
                <a:lnTo>
                  <a:pt x="532" y="237"/>
                </a:lnTo>
                <a:lnTo>
                  <a:pt x="529" y="239"/>
                </a:lnTo>
                <a:lnTo>
                  <a:pt x="532" y="239"/>
                </a:lnTo>
                <a:lnTo>
                  <a:pt x="532" y="239"/>
                </a:lnTo>
                <a:close/>
                <a:moveTo>
                  <a:pt x="941" y="445"/>
                </a:moveTo>
                <a:lnTo>
                  <a:pt x="941" y="445"/>
                </a:lnTo>
                <a:lnTo>
                  <a:pt x="941" y="445"/>
                </a:lnTo>
                <a:lnTo>
                  <a:pt x="941" y="443"/>
                </a:lnTo>
                <a:lnTo>
                  <a:pt x="941" y="443"/>
                </a:lnTo>
                <a:lnTo>
                  <a:pt x="938" y="445"/>
                </a:lnTo>
                <a:lnTo>
                  <a:pt x="936" y="445"/>
                </a:lnTo>
                <a:lnTo>
                  <a:pt x="936" y="447"/>
                </a:lnTo>
                <a:lnTo>
                  <a:pt x="936" y="447"/>
                </a:lnTo>
                <a:lnTo>
                  <a:pt x="936" y="447"/>
                </a:lnTo>
                <a:lnTo>
                  <a:pt x="936" y="447"/>
                </a:lnTo>
                <a:lnTo>
                  <a:pt x="936" y="447"/>
                </a:lnTo>
                <a:lnTo>
                  <a:pt x="936" y="450"/>
                </a:lnTo>
                <a:lnTo>
                  <a:pt x="936" y="450"/>
                </a:lnTo>
                <a:lnTo>
                  <a:pt x="936" y="450"/>
                </a:lnTo>
                <a:lnTo>
                  <a:pt x="936" y="452"/>
                </a:lnTo>
                <a:lnTo>
                  <a:pt x="936" y="452"/>
                </a:lnTo>
                <a:lnTo>
                  <a:pt x="936" y="452"/>
                </a:lnTo>
                <a:lnTo>
                  <a:pt x="936" y="452"/>
                </a:lnTo>
                <a:lnTo>
                  <a:pt x="936" y="452"/>
                </a:lnTo>
                <a:lnTo>
                  <a:pt x="938" y="452"/>
                </a:lnTo>
                <a:lnTo>
                  <a:pt x="938" y="452"/>
                </a:lnTo>
                <a:lnTo>
                  <a:pt x="938" y="452"/>
                </a:lnTo>
                <a:lnTo>
                  <a:pt x="938" y="450"/>
                </a:lnTo>
                <a:lnTo>
                  <a:pt x="936" y="452"/>
                </a:lnTo>
                <a:lnTo>
                  <a:pt x="938" y="447"/>
                </a:lnTo>
                <a:lnTo>
                  <a:pt x="938" y="447"/>
                </a:lnTo>
                <a:lnTo>
                  <a:pt x="938" y="447"/>
                </a:lnTo>
                <a:lnTo>
                  <a:pt x="936" y="447"/>
                </a:lnTo>
                <a:lnTo>
                  <a:pt x="936" y="447"/>
                </a:lnTo>
                <a:lnTo>
                  <a:pt x="941" y="445"/>
                </a:lnTo>
                <a:close/>
                <a:moveTo>
                  <a:pt x="709" y="204"/>
                </a:moveTo>
                <a:lnTo>
                  <a:pt x="711" y="201"/>
                </a:lnTo>
                <a:lnTo>
                  <a:pt x="711" y="201"/>
                </a:lnTo>
                <a:lnTo>
                  <a:pt x="711" y="201"/>
                </a:lnTo>
                <a:lnTo>
                  <a:pt x="709" y="204"/>
                </a:lnTo>
                <a:lnTo>
                  <a:pt x="707" y="204"/>
                </a:lnTo>
                <a:lnTo>
                  <a:pt x="707" y="204"/>
                </a:lnTo>
                <a:lnTo>
                  <a:pt x="709" y="204"/>
                </a:lnTo>
                <a:close/>
                <a:moveTo>
                  <a:pt x="801" y="197"/>
                </a:moveTo>
                <a:lnTo>
                  <a:pt x="801" y="197"/>
                </a:lnTo>
                <a:lnTo>
                  <a:pt x="801" y="197"/>
                </a:lnTo>
                <a:lnTo>
                  <a:pt x="801" y="197"/>
                </a:lnTo>
                <a:lnTo>
                  <a:pt x="801" y="199"/>
                </a:lnTo>
                <a:lnTo>
                  <a:pt x="808" y="199"/>
                </a:lnTo>
                <a:lnTo>
                  <a:pt x="806" y="199"/>
                </a:lnTo>
                <a:lnTo>
                  <a:pt x="804" y="201"/>
                </a:lnTo>
                <a:lnTo>
                  <a:pt x="804" y="201"/>
                </a:lnTo>
                <a:lnTo>
                  <a:pt x="801" y="201"/>
                </a:lnTo>
                <a:lnTo>
                  <a:pt x="801" y="201"/>
                </a:lnTo>
                <a:lnTo>
                  <a:pt x="804" y="201"/>
                </a:lnTo>
                <a:lnTo>
                  <a:pt x="804" y="204"/>
                </a:lnTo>
                <a:lnTo>
                  <a:pt x="806" y="204"/>
                </a:lnTo>
                <a:lnTo>
                  <a:pt x="808" y="204"/>
                </a:lnTo>
                <a:lnTo>
                  <a:pt x="811" y="204"/>
                </a:lnTo>
                <a:lnTo>
                  <a:pt x="813" y="201"/>
                </a:lnTo>
                <a:lnTo>
                  <a:pt x="815" y="201"/>
                </a:lnTo>
                <a:lnTo>
                  <a:pt x="818" y="199"/>
                </a:lnTo>
                <a:lnTo>
                  <a:pt x="822" y="199"/>
                </a:lnTo>
                <a:lnTo>
                  <a:pt x="822" y="199"/>
                </a:lnTo>
                <a:lnTo>
                  <a:pt x="820" y="199"/>
                </a:lnTo>
                <a:lnTo>
                  <a:pt x="818" y="201"/>
                </a:lnTo>
                <a:lnTo>
                  <a:pt x="815" y="201"/>
                </a:lnTo>
                <a:lnTo>
                  <a:pt x="813" y="204"/>
                </a:lnTo>
                <a:lnTo>
                  <a:pt x="813" y="206"/>
                </a:lnTo>
                <a:lnTo>
                  <a:pt x="813" y="206"/>
                </a:lnTo>
                <a:lnTo>
                  <a:pt x="813" y="206"/>
                </a:lnTo>
                <a:lnTo>
                  <a:pt x="813" y="206"/>
                </a:lnTo>
                <a:lnTo>
                  <a:pt x="815" y="206"/>
                </a:lnTo>
                <a:lnTo>
                  <a:pt x="818" y="208"/>
                </a:lnTo>
                <a:lnTo>
                  <a:pt x="818" y="208"/>
                </a:lnTo>
                <a:lnTo>
                  <a:pt x="818" y="208"/>
                </a:lnTo>
                <a:lnTo>
                  <a:pt x="818" y="211"/>
                </a:lnTo>
                <a:lnTo>
                  <a:pt x="818" y="211"/>
                </a:lnTo>
                <a:lnTo>
                  <a:pt x="815" y="211"/>
                </a:lnTo>
                <a:lnTo>
                  <a:pt x="818" y="211"/>
                </a:lnTo>
                <a:lnTo>
                  <a:pt x="822" y="211"/>
                </a:lnTo>
                <a:lnTo>
                  <a:pt x="827" y="211"/>
                </a:lnTo>
                <a:lnTo>
                  <a:pt x="837" y="208"/>
                </a:lnTo>
                <a:lnTo>
                  <a:pt x="841" y="208"/>
                </a:lnTo>
                <a:lnTo>
                  <a:pt x="846" y="211"/>
                </a:lnTo>
                <a:lnTo>
                  <a:pt x="853" y="211"/>
                </a:lnTo>
                <a:lnTo>
                  <a:pt x="856" y="211"/>
                </a:lnTo>
                <a:lnTo>
                  <a:pt x="856" y="211"/>
                </a:lnTo>
                <a:lnTo>
                  <a:pt x="858" y="211"/>
                </a:lnTo>
                <a:lnTo>
                  <a:pt x="858" y="208"/>
                </a:lnTo>
                <a:lnTo>
                  <a:pt x="858" y="208"/>
                </a:lnTo>
                <a:lnTo>
                  <a:pt x="860" y="208"/>
                </a:lnTo>
                <a:lnTo>
                  <a:pt x="860" y="208"/>
                </a:lnTo>
                <a:lnTo>
                  <a:pt x="860" y="208"/>
                </a:lnTo>
                <a:lnTo>
                  <a:pt x="858" y="211"/>
                </a:lnTo>
                <a:lnTo>
                  <a:pt x="858" y="211"/>
                </a:lnTo>
                <a:lnTo>
                  <a:pt x="856" y="213"/>
                </a:lnTo>
                <a:lnTo>
                  <a:pt x="856" y="213"/>
                </a:lnTo>
                <a:lnTo>
                  <a:pt x="860" y="216"/>
                </a:lnTo>
                <a:lnTo>
                  <a:pt x="863" y="216"/>
                </a:lnTo>
                <a:lnTo>
                  <a:pt x="865" y="216"/>
                </a:lnTo>
                <a:lnTo>
                  <a:pt x="870" y="216"/>
                </a:lnTo>
                <a:lnTo>
                  <a:pt x="874" y="216"/>
                </a:lnTo>
                <a:lnTo>
                  <a:pt x="877" y="213"/>
                </a:lnTo>
                <a:lnTo>
                  <a:pt x="884" y="211"/>
                </a:lnTo>
                <a:lnTo>
                  <a:pt x="886" y="211"/>
                </a:lnTo>
                <a:lnTo>
                  <a:pt x="886" y="211"/>
                </a:lnTo>
                <a:lnTo>
                  <a:pt x="886" y="211"/>
                </a:lnTo>
                <a:lnTo>
                  <a:pt x="886" y="213"/>
                </a:lnTo>
                <a:lnTo>
                  <a:pt x="889" y="213"/>
                </a:lnTo>
                <a:lnTo>
                  <a:pt x="889" y="216"/>
                </a:lnTo>
                <a:lnTo>
                  <a:pt x="886" y="213"/>
                </a:lnTo>
                <a:lnTo>
                  <a:pt x="886" y="216"/>
                </a:lnTo>
                <a:lnTo>
                  <a:pt x="884" y="216"/>
                </a:lnTo>
                <a:lnTo>
                  <a:pt x="884" y="216"/>
                </a:lnTo>
                <a:lnTo>
                  <a:pt x="882" y="218"/>
                </a:lnTo>
                <a:lnTo>
                  <a:pt x="882" y="218"/>
                </a:lnTo>
                <a:lnTo>
                  <a:pt x="879" y="218"/>
                </a:lnTo>
                <a:lnTo>
                  <a:pt x="882" y="216"/>
                </a:lnTo>
                <a:lnTo>
                  <a:pt x="884" y="213"/>
                </a:lnTo>
                <a:lnTo>
                  <a:pt x="886" y="213"/>
                </a:lnTo>
                <a:lnTo>
                  <a:pt x="884" y="211"/>
                </a:lnTo>
                <a:lnTo>
                  <a:pt x="884" y="211"/>
                </a:lnTo>
                <a:lnTo>
                  <a:pt x="884" y="211"/>
                </a:lnTo>
                <a:lnTo>
                  <a:pt x="884" y="213"/>
                </a:lnTo>
                <a:lnTo>
                  <a:pt x="882" y="213"/>
                </a:lnTo>
                <a:lnTo>
                  <a:pt x="882" y="213"/>
                </a:lnTo>
                <a:lnTo>
                  <a:pt x="882" y="213"/>
                </a:lnTo>
                <a:lnTo>
                  <a:pt x="879" y="216"/>
                </a:lnTo>
                <a:lnTo>
                  <a:pt x="879" y="216"/>
                </a:lnTo>
                <a:lnTo>
                  <a:pt x="879" y="218"/>
                </a:lnTo>
                <a:lnTo>
                  <a:pt x="874" y="218"/>
                </a:lnTo>
                <a:lnTo>
                  <a:pt x="874" y="218"/>
                </a:lnTo>
                <a:lnTo>
                  <a:pt x="872" y="220"/>
                </a:lnTo>
                <a:lnTo>
                  <a:pt x="872" y="220"/>
                </a:lnTo>
                <a:lnTo>
                  <a:pt x="872" y="220"/>
                </a:lnTo>
                <a:lnTo>
                  <a:pt x="872" y="220"/>
                </a:lnTo>
                <a:lnTo>
                  <a:pt x="872" y="223"/>
                </a:lnTo>
                <a:lnTo>
                  <a:pt x="874" y="223"/>
                </a:lnTo>
                <a:lnTo>
                  <a:pt x="879" y="225"/>
                </a:lnTo>
                <a:lnTo>
                  <a:pt x="879" y="227"/>
                </a:lnTo>
                <a:lnTo>
                  <a:pt x="882" y="227"/>
                </a:lnTo>
                <a:lnTo>
                  <a:pt x="882" y="227"/>
                </a:lnTo>
                <a:lnTo>
                  <a:pt x="882" y="227"/>
                </a:lnTo>
                <a:lnTo>
                  <a:pt x="882" y="227"/>
                </a:lnTo>
                <a:lnTo>
                  <a:pt x="882" y="227"/>
                </a:lnTo>
                <a:lnTo>
                  <a:pt x="884" y="230"/>
                </a:lnTo>
                <a:lnTo>
                  <a:pt x="884" y="230"/>
                </a:lnTo>
                <a:lnTo>
                  <a:pt x="884" y="232"/>
                </a:lnTo>
                <a:lnTo>
                  <a:pt x="884" y="232"/>
                </a:lnTo>
                <a:lnTo>
                  <a:pt x="884" y="235"/>
                </a:lnTo>
                <a:lnTo>
                  <a:pt x="884" y="235"/>
                </a:lnTo>
                <a:lnTo>
                  <a:pt x="884" y="237"/>
                </a:lnTo>
                <a:lnTo>
                  <a:pt x="884" y="237"/>
                </a:lnTo>
                <a:lnTo>
                  <a:pt x="886" y="237"/>
                </a:lnTo>
                <a:lnTo>
                  <a:pt x="886" y="237"/>
                </a:lnTo>
                <a:lnTo>
                  <a:pt x="884" y="239"/>
                </a:lnTo>
                <a:lnTo>
                  <a:pt x="884" y="239"/>
                </a:lnTo>
                <a:lnTo>
                  <a:pt x="889" y="242"/>
                </a:lnTo>
                <a:lnTo>
                  <a:pt x="891" y="244"/>
                </a:lnTo>
                <a:lnTo>
                  <a:pt x="891" y="244"/>
                </a:lnTo>
                <a:lnTo>
                  <a:pt x="893" y="246"/>
                </a:lnTo>
                <a:lnTo>
                  <a:pt x="893" y="246"/>
                </a:lnTo>
                <a:lnTo>
                  <a:pt x="896" y="244"/>
                </a:lnTo>
                <a:lnTo>
                  <a:pt x="901" y="244"/>
                </a:lnTo>
                <a:lnTo>
                  <a:pt x="903" y="244"/>
                </a:lnTo>
                <a:lnTo>
                  <a:pt x="903" y="242"/>
                </a:lnTo>
                <a:lnTo>
                  <a:pt x="905" y="242"/>
                </a:lnTo>
                <a:lnTo>
                  <a:pt x="905" y="239"/>
                </a:lnTo>
                <a:lnTo>
                  <a:pt x="905" y="239"/>
                </a:lnTo>
                <a:lnTo>
                  <a:pt x="905" y="237"/>
                </a:lnTo>
                <a:lnTo>
                  <a:pt x="903" y="237"/>
                </a:lnTo>
                <a:lnTo>
                  <a:pt x="905" y="237"/>
                </a:lnTo>
                <a:lnTo>
                  <a:pt x="905" y="237"/>
                </a:lnTo>
                <a:lnTo>
                  <a:pt x="903" y="235"/>
                </a:lnTo>
                <a:lnTo>
                  <a:pt x="903" y="235"/>
                </a:lnTo>
                <a:lnTo>
                  <a:pt x="903" y="235"/>
                </a:lnTo>
                <a:lnTo>
                  <a:pt x="903" y="235"/>
                </a:lnTo>
                <a:lnTo>
                  <a:pt x="903" y="235"/>
                </a:lnTo>
                <a:lnTo>
                  <a:pt x="901" y="232"/>
                </a:lnTo>
                <a:lnTo>
                  <a:pt x="901" y="232"/>
                </a:lnTo>
                <a:lnTo>
                  <a:pt x="898" y="232"/>
                </a:lnTo>
                <a:lnTo>
                  <a:pt x="898" y="232"/>
                </a:lnTo>
                <a:lnTo>
                  <a:pt x="901" y="232"/>
                </a:lnTo>
                <a:lnTo>
                  <a:pt x="901" y="232"/>
                </a:lnTo>
                <a:lnTo>
                  <a:pt x="903" y="232"/>
                </a:lnTo>
                <a:lnTo>
                  <a:pt x="903" y="230"/>
                </a:lnTo>
                <a:lnTo>
                  <a:pt x="903" y="230"/>
                </a:lnTo>
                <a:lnTo>
                  <a:pt x="903" y="230"/>
                </a:lnTo>
                <a:lnTo>
                  <a:pt x="908" y="232"/>
                </a:lnTo>
                <a:lnTo>
                  <a:pt x="908" y="232"/>
                </a:lnTo>
                <a:lnTo>
                  <a:pt x="908" y="232"/>
                </a:lnTo>
                <a:lnTo>
                  <a:pt x="908" y="235"/>
                </a:lnTo>
                <a:lnTo>
                  <a:pt x="908" y="235"/>
                </a:lnTo>
                <a:lnTo>
                  <a:pt x="908" y="235"/>
                </a:lnTo>
                <a:lnTo>
                  <a:pt x="908" y="235"/>
                </a:lnTo>
                <a:lnTo>
                  <a:pt x="910" y="235"/>
                </a:lnTo>
                <a:lnTo>
                  <a:pt x="910" y="235"/>
                </a:lnTo>
                <a:lnTo>
                  <a:pt x="912" y="235"/>
                </a:lnTo>
                <a:lnTo>
                  <a:pt x="912" y="232"/>
                </a:lnTo>
                <a:lnTo>
                  <a:pt x="912" y="232"/>
                </a:lnTo>
                <a:lnTo>
                  <a:pt x="912" y="232"/>
                </a:lnTo>
                <a:lnTo>
                  <a:pt x="915" y="230"/>
                </a:lnTo>
                <a:lnTo>
                  <a:pt x="915" y="230"/>
                </a:lnTo>
                <a:lnTo>
                  <a:pt x="915" y="230"/>
                </a:lnTo>
                <a:lnTo>
                  <a:pt x="915" y="232"/>
                </a:lnTo>
                <a:lnTo>
                  <a:pt x="915" y="232"/>
                </a:lnTo>
                <a:lnTo>
                  <a:pt x="917" y="232"/>
                </a:lnTo>
                <a:lnTo>
                  <a:pt x="917" y="232"/>
                </a:lnTo>
                <a:lnTo>
                  <a:pt x="912" y="235"/>
                </a:lnTo>
                <a:lnTo>
                  <a:pt x="912" y="235"/>
                </a:lnTo>
                <a:lnTo>
                  <a:pt x="910" y="237"/>
                </a:lnTo>
                <a:lnTo>
                  <a:pt x="910" y="239"/>
                </a:lnTo>
                <a:lnTo>
                  <a:pt x="908" y="242"/>
                </a:lnTo>
                <a:lnTo>
                  <a:pt x="905" y="242"/>
                </a:lnTo>
                <a:lnTo>
                  <a:pt x="905" y="242"/>
                </a:lnTo>
                <a:lnTo>
                  <a:pt x="912" y="242"/>
                </a:lnTo>
                <a:lnTo>
                  <a:pt x="912" y="242"/>
                </a:lnTo>
                <a:lnTo>
                  <a:pt x="912" y="244"/>
                </a:lnTo>
                <a:lnTo>
                  <a:pt x="912" y="244"/>
                </a:lnTo>
                <a:lnTo>
                  <a:pt x="915" y="246"/>
                </a:lnTo>
                <a:lnTo>
                  <a:pt x="915" y="246"/>
                </a:lnTo>
                <a:lnTo>
                  <a:pt x="917" y="244"/>
                </a:lnTo>
                <a:lnTo>
                  <a:pt x="917" y="244"/>
                </a:lnTo>
                <a:lnTo>
                  <a:pt x="917" y="244"/>
                </a:lnTo>
                <a:lnTo>
                  <a:pt x="919" y="239"/>
                </a:lnTo>
                <a:lnTo>
                  <a:pt x="922" y="239"/>
                </a:lnTo>
                <a:lnTo>
                  <a:pt x="922" y="237"/>
                </a:lnTo>
                <a:lnTo>
                  <a:pt x="924" y="235"/>
                </a:lnTo>
                <a:lnTo>
                  <a:pt x="924" y="232"/>
                </a:lnTo>
                <a:lnTo>
                  <a:pt x="929" y="230"/>
                </a:lnTo>
                <a:lnTo>
                  <a:pt x="929" y="227"/>
                </a:lnTo>
                <a:lnTo>
                  <a:pt x="929" y="227"/>
                </a:lnTo>
                <a:lnTo>
                  <a:pt x="931" y="227"/>
                </a:lnTo>
                <a:lnTo>
                  <a:pt x="931" y="225"/>
                </a:lnTo>
                <a:lnTo>
                  <a:pt x="931" y="225"/>
                </a:lnTo>
                <a:lnTo>
                  <a:pt x="931" y="225"/>
                </a:lnTo>
                <a:lnTo>
                  <a:pt x="934" y="223"/>
                </a:lnTo>
                <a:lnTo>
                  <a:pt x="936" y="223"/>
                </a:lnTo>
                <a:lnTo>
                  <a:pt x="936" y="223"/>
                </a:lnTo>
                <a:lnTo>
                  <a:pt x="934" y="225"/>
                </a:lnTo>
                <a:lnTo>
                  <a:pt x="931" y="225"/>
                </a:lnTo>
                <a:lnTo>
                  <a:pt x="931" y="230"/>
                </a:lnTo>
                <a:lnTo>
                  <a:pt x="927" y="235"/>
                </a:lnTo>
                <a:lnTo>
                  <a:pt x="927" y="235"/>
                </a:lnTo>
                <a:lnTo>
                  <a:pt x="927" y="235"/>
                </a:lnTo>
                <a:lnTo>
                  <a:pt x="927" y="235"/>
                </a:lnTo>
                <a:lnTo>
                  <a:pt x="927" y="237"/>
                </a:lnTo>
                <a:lnTo>
                  <a:pt x="924" y="242"/>
                </a:lnTo>
                <a:lnTo>
                  <a:pt x="924" y="242"/>
                </a:lnTo>
                <a:lnTo>
                  <a:pt x="927" y="244"/>
                </a:lnTo>
                <a:lnTo>
                  <a:pt x="929" y="244"/>
                </a:lnTo>
                <a:lnTo>
                  <a:pt x="929" y="246"/>
                </a:lnTo>
                <a:lnTo>
                  <a:pt x="929" y="246"/>
                </a:lnTo>
                <a:lnTo>
                  <a:pt x="931" y="244"/>
                </a:lnTo>
                <a:lnTo>
                  <a:pt x="934" y="242"/>
                </a:lnTo>
                <a:lnTo>
                  <a:pt x="938" y="239"/>
                </a:lnTo>
                <a:lnTo>
                  <a:pt x="938" y="239"/>
                </a:lnTo>
                <a:lnTo>
                  <a:pt x="938" y="239"/>
                </a:lnTo>
                <a:lnTo>
                  <a:pt x="938" y="239"/>
                </a:lnTo>
                <a:lnTo>
                  <a:pt x="938" y="242"/>
                </a:lnTo>
                <a:lnTo>
                  <a:pt x="931" y="244"/>
                </a:lnTo>
                <a:lnTo>
                  <a:pt x="931" y="246"/>
                </a:lnTo>
                <a:lnTo>
                  <a:pt x="929" y="249"/>
                </a:lnTo>
                <a:lnTo>
                  <a:pt x="929" y="249"/>
                </a:lnTo>
                <a:lnTo>
                  <a:pt x="929" y="251"/>
                </a:lnTo>
                <a:lnTo>
                  <a:pt x="929" y="251"/>
                </a:lnTo>
                <a:lnTo>
                  <a:pt x="929" y="253"/>
                </a:lnTo>
                <a:lnTo>
                  <a:pt x="929" y="253"/>
                </a:lnTo>
                <a:lnTo>
                  <a:pt x="929" y="253"/>
                </a:lnTo>
                <a:lnTo>
                  <a:pt x="929" y="253"/>
                </a:lnTo>
                <a:lnTo>
                  <a:pt x="931" y="251"/>
                </a:lnTo>
                <a:lnTo>
                  <a:pt x="934" y="251"/>
                </a:lnTo>
                <a:lnTo>
                  <a:pt x="936" y="253"/>
                </a:lnTo>
                <a:lnTo>
                  <a:pt x="936" y="253"/>
                </a:lnTo>
                <a:lnTo>
                  <a:pt x="931" y="253"/>
                </a:lnTo>
                <a:lnTo>
                  <a:pt x="931" y="253"/>
                </a:lnTo>
                <a:lnTo>
                  <a:pt x="931" y="253"/>
                </a:lnTo>
                <a:lnTo>
                  <a:pt x="929" y="253"/>
                </a:lnTo>
                <a:lnTo>
                  <a:pt x="929" y="256"/>
                </a:lnTo>
                <a:lnTo>
                  <a:pt x="931" y="258"/>
                </a:lnTo>
                <a:lnTo>
                  <a:pt x="931" y="258"/>
                </a:lnTo>
                <a:lnTo>
                  <a:pt x="929" y="258"/>
                </a:lnTo>
                <a:lnTo>
                  <a:pt x="927" y="256"/>
                </a:lnTo>
                <a:lnTo>
                  <a:pt x="927" y="256"/>
                </a:lnTo>
                <a:lnTo>
                  <a:pt x="927" y="256"/>
                </a:lnTo>
                <a:lnTo>
                  <a:pt x="924" y="258"/>
                </a:lnTo>
                <a:lnTo>
                  <a:pt x="924" y="258"/>
                </a:lnTo>
                <a:lnTo>
                  <a:pt x="922" y="263"/>
                </a:lnTo>
                <a:lnTo>
                  <a:pt x="919" y="265"/>
                </a:lnTo>
                <a:lnTo>
                  <a:pt x="924" y="268"/>
                </a:lnTo>
                <a:lnTo>
                  <a:pt x="927" y="268"/>
                </a:lnTo>
                <a:lnTo>
                  <a:pt x="927" y="270"/>
                </a:lnTo>
                <a:lnTo>
                  <a:pt x="924" y="270"/>
                </a:lnTo>
                <a:lnTo>
                  <a:pt x="924" y="270"/>
                </a:lnTo>
                <a:lnTo>
                  <a:pt x="924" y="272"/>
                </a:lnTo>
                <a:lnTo>
                  <a:pt x="924" y="272"/>
                </a:lnTo>
                <a:lnTo>
                  <a:pt x="924" y="275"/>
                </a:lnTo>
                <a:lnTo>
                  <a:pt x="927" y="275"/>
                </a:lnTo>
                <a:lnTo>
                  <a:pt x="924" y="277"/>
                </a:lnTo>
                <a:lnTo>
                  <a:pt x="924" y="277"/>
                </a:lnTo>
                <a:lnTo>
                  <a:pt x="924" y="277"/>
                </a:lnTo>
                <a:lnTo>
                  <a:pt x="924" y="277"/>
                </a:lnTo>
                <a:lnTo>
                  <a:pt x="924" y="279"/>
                </a:lnTo>
                <a:lnTo>
                  <a:pt x="924" y="279"/>
                </a:lnTo>
                <a:lnTo>
                  <a:pt x="924" y="279"/>
                </a:lnTo>
                <a:lnTo>
                  <a:pt x="924" y="282"/>
                </a:lnTo>
                <a:lnTo>
                  <a:pt x="924" y="282"/>
                </a:lnTo>
                <a:lnTo>
                  <a:pt x="927" y="282"/>
                </a:lnTo>
                <a:lnTo>
                  <a:pt x="927" y="284"/>
                </a:lnTo>
                <a:lnTo>
                  <a:pt x="924" y="284"/>
                </a:lnTo>
                <a:lnTo>
                  <a:pt x="924" y="284"/>
                </a:lnTo>
                <a:lnTo>
                  <a:pt x="927" y="284"/>
                </a:lnTo>
                <a:lnTo>
                  <a:pt x="929" y="287"/>
                </a:lnTo>
                <a:lnTo>
                  <a:pt x="927" y="287"/>
                </a:lnTo>
                <a:lnTo>
                  <a:pt x="924" y="287"/>
                </a:lnTo>
                <a:lnTo>
                  <a:pt x="917" y="291"/>
                </a:lnTo>
                <a:lnTo>
                  <a:pt x="915" y="294"/>
                </a:lnTo>
                <a:lnTo>
                  <a:pt x="912" y="294"/>
                </a:lnTo>
                <a:lnTo>
                  <a:pt x="910" y="294"/>
                </a:lnTo>
                <a:lnTo>
                  <a:pt x="910" y="296"/>
                </a:lnTo>
                <a:lnTo>
                  <a:pt x="908" y="298"/>
                </a:lnTo>
                <a:lnTo>
                  <a:pt x="908" y="298"/>
                </a:lnTo>
                <a:lnTo>
                  <a:pt x="910" y="298"/>
                </a:lnTo>
                <a:lnTo>
                  <a:pt x="910" y="298"/>
                </a:lnTo>
                <a:lnTo>
                  <a:pt x="915" y="296"/>
                </a:lnTo>
                <a:lnTo>
                  <a:pt x="917" y="294"/>
                </a:lnTo>
                <a:lnTo>
                  <a:pt x="917" y="294"/>
                </a:lnTo>
                <a:lnTo>
                  <a:pt x="917" y="294"/>
                </a:lnTo>
                <a:lnTo>
                  <a:pt x="919" y="294"/>
                </a:lnTo>
                <a:lnTo>
                  <a:pt x="919" y="291"/>
                </a:lnTo>
                <a:lnTo>
                  <a:pt x="919" y="291"/>
                </a:lnTo>
                <a:lnTo>
                  <a:pt x="924" y="291"/>
                </a:lnTo>
                <a:lnTo>
                  <a:pt x="929" y="289"/>
                </a:lnTo>
                <a:lnTo>
                  <a:pt x="936" y="289"/>
                </a:lnTo>
                <a:lnTo>
                  <a:pt x="934" y="289"/>
                </a:lnTo>
                <a:lnTo>
                  <a:pt x="931" y="289"/>
                </a:lnTo>
                <a:lnTo>
                  <a:pt x="931" y="291"/>
                </a:lnTo>
                <a:lnTo>
                  <a:pt x="931" y="294"/>
                </a:lnTo>
                <a:lnTo>
                  <a:pt x="931" y="294"/>
                </a:lnTo>
                <a:lnTo>
                  <a:pt x="929" y="296"/>
                </a:lnTo>
                <a:lnTo>
                  <a:pt x="927" y="298"/>
                </a:lnTo>
                <a:lnTo>
                  <a:pt x="927" y="301"/>
                </a:lnTo>
                <a:lnTo>
                  <a:pt x="924" y="303"/>
                </a:lnTo>
                <a:lnTo>
                  <a:pt x="924" y="303"/>
                </a:lnTo>
                <a:lnTo>
                  <a:pt x="924" y="303"/>
                </a:lnTo>
                <a:lnTo>
                  <a:pt x="924" y="303"/>
                </a:lnTo>
                <a:lnTo>
                  <a:pt x="919" y="305"/>
                </a:lnTo>
                <a:lnTo>
                  <a:pt x="917" y="305"/>
                </a:lnTo>
                <a:lnTo>
                  <a:pt x="917" y="305"/>
                </a:lnTo>
                <a:lnTo>
                  <a:pt x="917" y="308"/>
                </a:lnTo>
                <a:lnTo>
                  <a:pt x="915" y="310"/>
                </a:lnTo>
                <a:lnTo>
                  <a:pt x="915" y="313"/>
                </a:lnTo>
                <a:lnTo>
                  <a:pt x="917" y="313"/>
                </a:lnTo>
                <a:lnTo>
                  <a:pt x="917" y="315"/>
                </a:lnTo>
                <a:lnTo>
                  <a:pt x="919" y="313"/>
                </a:lnTo>
                <a:lnTo>
                  <a:pt x="924" y="310"/>
                </a:lnTo>
                <a:lnTo>
                  <a:pt x="929" y="308"/>
                </a:lnTo>
                <a:lnTo>
                  <a:pt x="929" y="308"/>
                </a:lnTo>
                <a:lnTo>
                  <a:pt x="931" y="305"/>
                </a:lnTo>
                <a:lnTo>
                  <a:pt x="936" y="303"/>
                </a:lnTo>
                <a:lnTo>
                  <a:pt x="936" y="303"/>
                </a:lnTo>
                <a:lnTo>
                  <a:pt x="938" y="301"/>
                </a:lnTo>
                <a:lnTo>
                  <a:pt x="938" y="298"/>
                </a:lnTo>
                <a:lnTo>
                  <a:pt x="941" y="298"/>
                </a:lnTo>
                <a:lnTo>
                  <a:pt x="941" y="296"/>
                </a:lnTo>
                <a:lnTo>
                  <a:pt x="943" y="296"/>
                </a:lnTo>
                <a:lnTo>
                  <a:pt x="943" y="294"/>
                </a:lnTo>
                <a:lnTo>
                  <a:pt x="945" y="294"/>
                </a:lnTo>
                <a:lnTo>
                  <a:pt x="948" y="291"/>
                </a:lnTo>
                <a:lnTo>
                  <a:pt x="948" y="291"/>
                </a:lnTo>
                <a:lnTo>
                  <a:pt x="950" y="289"/>
                </a:lnTo>
                <a:lnTo>
                  <a:pt x="950" y="289"/>
                </a:lnTo>
                <a:lnTo>
                  <a:pt x="950" y="287"/>
                </a:lnTo>
                <a:lnTo>
                  <a:pt x="948" y="289"/>
                </a:lnTo>
                <a:lnTo>
                  <a:pt x="945" y="287"/>
                </a:lnTo>
                <a:lnTo>
                  <a:pt x="945" y="284"/>
                </a:lnTo>
                <a:lnTo>
                  <a:pt x="945" y="284"/>
                </a:lnTo>
                <a:lnTo>
                  <a:pt x="945" y="282"/>
                </a:lnTo>
                <a:lnTo>
                  <a:pt x="943" y="282"/>
                </a:lnTo>
                <a:lnTo>
                  <a:pt x="941" y="282"/>
                </a:lnTo>
                <a:lnTo>
                  <a:pt x="941" y="279"/>
                </a:lnTo>
                <a:lnTo>
                  <a:pt x="938" y="279"/>
                </a:lnTo>
                <a:lnTo>
                  <a:pt x="938" y="279"/>
                </a:lnTo>
                <a:lnTo>
                  <a:pt x="936" y="277"/>
                </a:lnTo>
                <a:lnTo>
                  <a:pt x="936" y="277"/>
                </a:lnTo>
                <a:lnTo>
                  <a:pt x="934" y="277"/>
                </a:lnTo>
                <a:lnTo>
                  <a:pt x="934" y="277"/>
                </a:lnTo>
                <a:lnTo>
                  <a:pt x="934" y="275"/>
                </a:lnTo>
                <a:lnTo>
                  <a:pt x="936" y="275"/>
                </a:lnTo>
                <a:lnTo>
                  <a:pt x="936" y="272"/>
                </a:lnTo>
                <a:lnTo>
                  <a:pt x="934" y="272"/>
                </a:lnTo>
                <a:lnTo>
                  <a:pt x="936" y="270"/>
                </a:lnTo>
                <a:lnTo>
                  <a:pt x="938" y="270"/>
                </a:lnTo>
                <a:lnTo>
                  <a:pt x="936" y="268"/>
                </a:lnTo>
                <a:lnTo>
                  <a:pt x="934" y="268"/>
                </a:lnTo>
                <a:lnTo>
                  <a:pt x="936" y="268"/>
                </a:lnTo>
                <a:lnTo>
                  <a:pt x="938" y="265"/>
                </a:lnTo>
                <a:lnTo>
                  <a:pt x="938" y="265"/>
                </a:lnTo>
                <a:lnTo>
                  <a:pt x="938" y="261"/>
                </a:lnTo>
                <a:lnTo>
                  <a:pt x="938" y="261"/>
                </a:lnTo>
                <a:lnTo>
                  <a:pt x="941" y="258"/>
                </a:lnTo>
                <a:lnTo>
                  <a:pt x="941" y="253"/>
                </a:lnTo>
                <a:lnTo>
                  <a:pt x="941" y="253"/>
                </a:lnTo>
                <a:lnTo>
                  <a:pt x="941" y="251"/>
                </a:lnTo>
                <a:lnTo>
                  <a:pt x="941" y="249"/>
                </a:lnTo>
                <a:lnTo>
                  <a:pt x="943" y="246"/>
                </a:lnTo>
                <a:lnTo>
                  <a:pt x="943" y="244"/>
                </a:lnTo>
                <a:lnTo>
                  <a:pt x="943" y="242"/>
                </a:lnTo>
                <a:lnTo>
                  <a:pt x="943" y="239"/>
                </a:lnTo>
                <a:lnTo>
                  <a:pt x="943" y="239"/>
                </a:lnTo>
                <a:lnTo>
                  <a:pt x="943" y="237"/>
                </a:lnTo>
                <a:lnTo>
                  <a:pt x="943" y="235"/>
                </a:lnTo>
                <a:lnTo>
                  <a:pt x="941" y="235"/>
                </a:lnTo>
                <a:lnTo>
                  <a:pt x="941" y="235"/>
                </a:lnTo>
                <a:lnTo>
                  <a:pt x="941" y="232"/>
                </a:lnTo>
                <a:lnTo>
                  <a:pt x="941" y="232"/>
                </a:lnTo>
                <a:lnTo>
                  <a:pt x="941" y="232"/>
                </a:lnTo>
                <a:lnTo>
                  <a:pt x="941" y="230"/>
                </a:lnTo>
                <a:lnTo>
                  <a:pt x="941" y="230"/>
                </a:lnTo>
                <a:lnTo>
                  <a:pt x="943" y="230"/>
                </a:lnTo>
                <a:lnTo>
                  <a:pt x="941" y="227"/>
                </a:lnTo>
                <a:lnTo>
                  <a:pt x="941" y="227"/>
                </a:lnTo>
                <a:lnTo>
                  <a:pt x="941" y="225"/>
                </a:lnTo>
                <a:lnTo>
                  <a:pt x="938" y="225"/>
                </a:lnTo>
                <a:lnTo>
                  <a:pt x="938" y="225"/>
                </a:lnTo>
                <a:lnTo>
                  <a:pt x="941" y="223"/>
                </a:lnTo>
                <a:lnTo>
                  <a:pt x="941" y="220"/>
                </a:lnTo>
                <a:lnTo>
                  <a:pt x="943" y="220"/>
                </a:lnTo>
                <a:lnTo>
                  <a:pt x="943" y="220"/>
                </a:lnTo>
                <a:lnTo>
                  <a:pt x="943" y="218"/>
                </a:lnTo>
                <a:lnTo>
                  <a:pt x="941" y="216"/>
                </a:lnTo>
                <a:lnTo>
                  <a:pt x="941" y="216"/>
                </a:lnTo>
                <a:lnTo>
                  <a:pt x="936" y="216"/>
                </a:lnTo>
                <a:lnTo>
                  <a:pt x="931" y="218"/>
                </a:lnTo>
                <a:lnTo>
                  <a:pt x="929" y="218"/>
                </a:lnTo>
                <a:lnTo>
                  <a:pt x="924" y="218"/>
                </a:lnTo>
                <a:lnTo>
                  <a:pt x="924" y="220"/>
                </a:lnTo>
                <a:lnTo>
                  <a:pt x="922" y="220"/>
                </a:lnTo>
                <a:lnTo>
                  <a:pt x="922" y="223"/>
                </a:lnTo>
                <a:lnTo>
                  <a:pt x="919" y="223"/>
                </a:lnTo>
                <a:lnTo>
                  <a:pt x="915" y="225"/>
                </a:lnTo>
                <a:lnTo>
                  <a:pt x="912" y="227"/>
                </a:lnTo>
                <a:lnTo>
                  <a:pt x="908" y="227"/>
                </a:lnTo>
                <a:lnTo>
                  <a:pt x="905" y="227"/>
                </a:lnTo>
                <a:lnTo>
                  <a:pt x="901" y="230"/>
                </a:lnTo>
                <a:lnTo>
                  <a:pt x="898" y="230"/>
                </a:lnTo>
                <a:lnTo>
                  <a:pt x="893" y="232"/>
                </a:lnTo>
                <a:lnTo>
                  <a:pt x="891" y="232"/>
                </a:lnTo>
                <a:lnTo>
                  <a:pt x="893" y="230"/>
                </a:lnTo>
                <a:lnTo>
                  <a:pt x="896" y="227"/>
                </a:lnTo>
                <a:lnTo>
                  <a:pt x="898" y="225"/>
                </a:lnTo>
                <a:lnTo>
                  <a:pt x="898" y="225"/>
                </a:lnTo>
                <a:lnTo>
                  <a:pt x="896" y="223"/>
                </a:lnTo>
                <a:lnTo>
                  <a:pt x="896" y="223"/>
                </a:lnTo>
                <a:lnTo>
                  <a:pt x="896" y="220"/>
                </a:lnTo>
                <a:lnTo>
                  <a:pt x="896" y="218"/>
                </a:lnTo>
                <a:lnTo>
                  <a:pt x="893" y="218"/>
                </a:lnTo>
                <a:lnTo>
                  <a:pt x="893" y="216"/>
                </a:lnTo>
                <a:lnTo>
                  <a:pt x="896" y="213"/>
                </a:lnTo>
                <a:lnTo>
                  <a:pt x="893" y="213"/>
                </a:lnTo>
                <a:lnTo>
                  <a:pt x="891" y="211"/>
                </a:lnTo>
                <a:lnTo>
                  <a:pt x="891" y="208"/>
                </a:lnTo>
                <a:lnTo>
                  <a:pt x="893" y="208"/>
                </a:lnTo>
                <a:lnTo>
                  <a:pt x="898" y="206"/>
                </a:lnTo>
                <a:lnTo>
                  <a:pt x="898" y="204"/>
                </a:lnTo>
                <a:lnTo>
                  <a:pt x="896" y="204"/>
                </a:lnTo>
                <a:lnTo>
                  <a:pt x="893" y="204"/>
                </a:lnTo>
                <a:lnTo>
                  <a:pt x="889" y="204"/>
                </a:lnTo>
                <a:lnTo>
                  <a:pt x="886" y="206"/>
                </a:lnTo>
                <a:lnTo>
                  <a:pt x="882" y="208"/>
                </a:lnTo>
                <a:lnTo>
                  <a:pt x="879" y="206"/>
                </a:lnTo>
                <a:lnTo>
                  <a:pt x="877" y="206"/>
                </a:lnTo>
                <a:lnTo>
                  <a:pt x="874" y="206"/>
                </a:lnTo>
                <a:lnTo>
                  <a:pt x="872" y="206"/>
                </a:lnTo>
                <a:lnTo>
                  <a:pt x="870" y="206"/>
                </a:lnTo>
                <a:lnTo>
                  <a:pt x="874" y="199"/>
                </a:lnTo>
                <a:lnTo>
                  <a:pt x="882" y="194"/>
                </a:lnTo>
                <a:lnTo>
                  <a:pt x="889" y="190"/>
                </a:lnTo>
                <a:lnTo>
                  <a:pt x="896" y="182"/>
                </a:lnTo>
                <a:lnTo>
                  <a:pt x="901" y="178"/>
                </a:lnTo>
                <a:lnTo>
                  <a:pt x="908" y="171"/>
                </a:lnTo>
                <a:lnTo>
                  <a:pt x="915" y="166"/>
                </a:lnTo>
                <a:lnTo>
                  <a:pt x="919" y="161"/>
                </a:lnTo>
                <a:lnTo>
                  <a:pt x="927" y="154"/>
                </a:lnTo>
                <a:lnTo>
                  <a:pt x="934" y="149"/>
                </a:lnTo>
                <a:lnTo>
                  <a:pt x="941" y="145"/>
                </a:lnTo>
                <a:lnTo>
                  <a:pt x="945" y="138"/>
                </a:lnTo>
                <a:lnTo>
                  <a:pt x="953" y="133"/>
                </a:lnTo>
                <a:lnTo>
                  <a:pt x="960" y="128"/>
                </a:lnTo>
                <a:lnTo>
                  <a:pt x="967" y="121"/>
                </a:lnTo>
                <a:lnTo>
                  <a:pt x="971" y="116"/>
                </a:lnTo>
                <a:lnTo>
                  <a:pt x="979" y="111"/>
                </a:lnTo>
                <a:lnTo>
                  <a:pt x="986" y="107"/>
                </a:lnTo>
                <a:lnTo>
                  <a:pt x="993" y="100"/>
                </a:lnTo>
                <a:lnTo>
                  <a:pt x="1000" y="95"/>
                </a:lnTo>
                <a:lnTo>
                  <a:pt x="1007" y="90"/>
                </a:lnTo>
                <a:lnTo>
                  <a:pt x="1012" y="85"/>
                </a:lnTo>
                <a:lnTo>
                  <a:pt x="1019" y="78"/>
                </a:lnTo>
                <a:lnTo>
                  <a:pt x="1026" y="74"/>
                </a:lnTo>
                <a:lnTo>
                  <a:pt x="1033" y="69"/>
                </a:lnTo>
                <a:lnTo>
                  <a:pt x="1040" y="64"/>
                </a:lnTo>
                <a:lnTo>
                  <a:pt x="1047" y="57"/>
                </a:lnTo>
                <a:lnTo>
                  <a:pt x="1054" y="52"/>
                </a:lnTo>
                <a:lnTo>
                  <a:pt x="1061" y="48"/>
                </a:lnTo>
                <a:lnTo>
                  <a:pt x="1068" y="43"/>
                </a:lnTo>
                <a:lnTo>
                  <a:pt x="1075" y="36"/>
                </a:lnTo>
                <a:lnTo>
                  <a:pt x="1080" y="31"/>
                </a:lnTo>
                <a:lnTo>
                  <a:pt x="1080" y="31"/>
                </a:lnTo>
                <a:lnTo>
                  <a:pt x="1078" y="31"/>
                </a:lnTo>
                <a:lnTo>
                  <a:pt x="1078" y="31"/>
                </a:lnTo>
                <a:lnTo>
                  <a:pt x="1075" y="31"/>
                </a:lnTo>
                <a:lnTo>
                  <a:pt x="1075" y="31"/>
                </a:lnTo>
                <a:lnTo>
                  <a:pt x="1075" y="29"/>
                </a:lnTo>
                <a:lnTo>
                  <a:pt x="1068" y="29"/>
                </a:lnTo>
                <a:lnTo>
                  <a:pt x="1068" y="26"/>
                </a:lnTo>
                <a:lnTo>
                  <a:pt x="1068" y="24"/>
                </a:lnTo>
                <a:lnTo>
                  <a:pt x="1064" y="24"/>
                </a:lnTo>
                <a:lnTo>
                  <a:pt x="1061" y="24"/>
                </a:lnTo>
                <a:lnTo>
                  <a:pt x="1061" y="24"/>
                </a:lnTo>
                <a:lnTo>
                  <a:pt x="1059" y="24"/>
                </a:lnTo>
                <a:lnTo>
                  <a:pt x="1057" y="24"/>
                </a:lnTo>
                <a:lnTo>
                  <a:pt x="1049" y="24"/>
                </a:lnTo>
                <a:lnTo>
                  <a:pt x="1045" y="24"/>
                </a:lnTo>
                <a:lnTo>
                  <a:pt x="1040" y="26"/>
                </a:lnTo>
                <a:lnTo>
                  <a:pt x="1033" y="26"/>
                </a:lnTo>
                <a:lnTo>
                  <a:pt x="1033" y="24"/>
                </a:lnTo>
                <a:lnTo>
                  <a:pt x="1031" y="24"/>
                </a:lnTo>
                <a:lnTo>
                  <a:pt x="1028" y="22"/>
                </a:lnTo>
                <a:lnTo>
                  <a:pt x="1026" y="24"/>
                </a:lnTo>
                <a:lnTo>
                  <a:pt x="1023" y="22"/>
                </a:lnTo>
                <a:lnTo>
                  <a:pt x="1016" y="22"/>
                </a:lnTo>
                <a:lnTo>
                  <a:pt x="1012" y="22"/>
                </a:lnTo>
                <a:lnTo>
                  <a:pt x="1005" y="22"/>
                </a:lnTo>
                <a:lnTo>
                  <a:pt x="1005" y="22"/>
                </a:lnTo>
                <a:lnTo>
                  <a:pt x="1005" y="19"/>
                </a:lnTo>
                <a:lnTo>
                  <a:pt x="1005" y="19"/>
                </a:lnTo>
                <a:lnTo>
                  <a:pt x="1002" y="19"/>
                </a:lnTo>
                <a:lnTo>
                  <a:pt x="1002" y="19"/>
                </a:lnTo>
                <a:lnTo>
                  <a:pt x="1000" y="19"/>
                </a:lnTo>
                <a:lnTo>
                  <a:pt x="997" y="19"/>
                </a:lnTo>
                <a:lnTo>
                  <a:pt x="997" y="19"/>
                </a:lnTo>
                <a:lnTo>
                  <a:pt x="995" y="19"/>
                </a:lnTo>
                <a:lnTo>
                  <a:pt x="993" y="17"/>
                </a:lnTo>
                <a:lnTo>
                  <a:pt x="990" y="17"/>
                </a:lnTo>
                <a:lnTo>
                  <a:pt x="988" y="17"/>
                </a:lnTo>
                <a:lnTo>
                  <a:pt x="983" y="17"/>
                </a:lnTo>
                <a:lnTo>
                  <a:pt x="979" y="17"/>
                </a:lnTo>
                <a:lnTo>
                  <a:pt x="976" y="17"/>
                </a:lnTo>
                <a:lnTo>
                  <a:pt x="976" y="17"/>
                </a:lnTo>
                <a:lnTo>
                  <a:pt x="974" y="17"/>
                </a:lnTo>
                <a:lnTo>
                  <a:pt x="974" y="17"/>
                </a:lnTo>
                <a:lnTo>
                  <a:pt x="969" y="17"/>
                </a:lnTo>
                <a:lnTo>
                  <a:pt x="967" y="17"/>
                </a:lnTo>
                <a:lnTo>
                  <a:pt x="964" y="19"/>
                </a:lnTo>
                <a:lnTo>
                  <a:pt x="955" y="17"/>
                </a:lnTo>
                <a:lnTo>
                  <a:pt x="957" y="17"/>
                </a:lnTo>
                <a:lnTo>
                  <a:pt x="960" y="17"/>
                </a:lnTo>
                <a:lnTo>
                  <a:pt x="960" y="17"/>
                </a:lnTo>
                <a:lnTo>
                  <a:pt x="955" y="17"/>
                </a:lnTo>
                <a:lnTo>
                  <a:pt x="953" y="14"/>
                </a:lnTo>
                <a:lnTo>
                  <a:pt x="955" y="14"/>
                </a:lnTo>
                <a:lnTo>
                  <a:pt x="953" y="14"/>
                </a:lnTo>
                <a:lnTo>
                  <a:pt x="953" y="14"/>
                </a:lnTo>
                <a:lnTo>
                  <a:pt x="955" y="12"/>
                </a:lnTo>
                <a:lnTo>
                  <a:pt x="960" y="12"/>
                </a:lnTo>
                <a:lnTo>
                  <a:pt x="960" y="10"/>
                </a:lnTo>
                <a:lnTo>
                  <a:pt x="960" y="10"/>
                </a:lnTo>
                <a:lnTo>
                  <a:pt x="957" y="10"/>
                </a:lnTo>
                <a:lnTo>
                  <a:pt x="955" y="10"/>
                </a:lnTo>
                <a:lnTo>
                  <a:pt x="950" y="10"/>
                </a:lnTo>
                <a:lnTo>
                  <a:pt x="945" y="10"/>
                </a:lnTo>
                <a:lnTo>
                  <a:pt x="943" y="10"/>
                </a:lnTo>
                <a:lnTo>
                  <a:pt x="941" y="10"/>
                </a:lnTo>
                <a:lnTo>
                  <a:pt x="934" y="12"/>
                </a:lnTo>
                <a:lnTo>
                  <a:pt x="931" y="10"/>
                </a:lnTo>
                <a:lnTo>
                  <a:pt x="929" y="10"/>
                </a:lnTo>
                <a:lnTo>
                  <a:pt x="929" y="10"/>
                </a:lnTo>
                <a:lnTo>
                  <a:pt x="931" y="10"/>
                </a:lnTo>
                <a:lnTo>
                  <a:pt x="934" y="7"/>
                </a:lnTo>
                <a:lnTo>
                  <a:pt x="931" y="7"/>
                </a:lnTo>
                <a:lnTo>
                  <a:pt x="931" y="7"/>
                </a:lnTo>
                <a:lnTo>
                  <a:pt x="929" y="7"/>
                </a:lnTo>
                <a:lnTo>
                  <a:pt x="929" y="7"/>
                </a:lnTo>
                <a:lnTo>
                  <a:pt x="924" y="7"/>
                </a:lnTo>
                <a:lnTo>
                  <a:pt x="917" y="10"/>
                </a:lnTo>
                <a:lnTo>
                  <a:pt x="915" y="10"/>
                </a:lnTo>
                <a:lnTo>
                  <a:pt x="912" y="12"/>
                </a:lnTo>
                <a:lnTo>
                  <a:pt x="912" y="10"/>
                </a:lnTo>
                <a:lnTo>
                  <a:pt x="912" y="10"/>
                </a:lnTo>
                <a:lnTo>
                  <a:pt x="912" y="10"/>
                </a:lnTo>
                <a:lnTo>
                  <a:pt x="917" y="7"/>
                </a:lnTo>
                <a:lnTo>
                  <a:pt x="922" y="7"/>
                </a:lnTo>
                <a:lnTo>
                  <a:pt x="924" y="5"/>
                </a:lnTo>
                <a:lnTo>
                  <a:pt x="924" y="5"/>
                </a:lnTo>
                <a:lnTo>
                  <a:pt x="924" y="5"/>
                </a:lnTo>
                <a:lnTo>
                  <a:pt x="917" y="3"/>
                </a:lnTo>
                <a:lnTo>
                  <a:pt x="917" y="3"/>
                </a:lnTo>
                <a:lnTo>
                  <a:pt x="919" y="3"/>
                </a:lnTo>
                <a:lnTo>
                  <a:pt x="922" y="0"/>
                </a:lnTo>
                <a:lnTo>
                  <a:pt x="919" y="0"/>
                </a:lnTo>
                <a:lnTo>
                  <a:pt x="915" y="3"/>
                </a:lnTo>
                <a:lnTo>
                  <a:pt x="910" y="5"/>
                </a:lnTo>
                <a:lnTo>
                  <a:pt x="903" y="7"/>
                </a:lnTo>
                <a:lnTo>
                  <a:pt x="898" y="7"/>
                </a:lnTo>
                <a:lnTo>
                  <a:pt x="893" y="10"/>
                </a:lnTo>
                <a:lnTo>
                  <a:pt x="886" y="10"/>
                </a:lnTo>
                <a:lnTo>
                  <a:pt x="884" y="10"/>
                </a:lnTo>
                <a:lnTo>
                  <a:pt x="879" y="10"/>
                </a:lnTo>
                <a:lnTo>
                  <a:pt x="877" y="12"/>
                </a:lnTo>
                <a:lnTo>
                  <a:pt x="874" y="12"/>
                </a:lnTo>
                <a:lnTo>
                  <a:pt x="870" y="12"/>
                </a:lnTo>
                <a:lnTo>
                  <a:pt x="867" y="12"/>
                </a:lnTo>
                <a:lnTo>
                  <a:pt x="865" y="12"/>
                </a:lnTo>
                <a:lnTo>
                  <a:pt x="865" y="12"/>
                </a:lnTo>
                <a:lnTo>
                  <a:pt x="865" y="12"/>
                </a:lnTo>
                <a:lnTo>
                  <a:pt x="867" y="12"/>
                </a:lnTo>
                <a:lnTo>
                  <a:pt x="870" y="12"/>
                </a:lnTo>
                <a:lnTo>
                  <a:pt x="870" y="10"/>
                </a:lnTo>
                <a:lnTo>
                  <a:pt x="870" y="10"/>
                </a:lnTo>
                <a:lnTo>
                  <a:pt x="867" y="10"/>
                </a:lnTo>
                <a:lnTo>
                  <a:pt x="860" y="12"/>
                </a:lnTo>
                <a:lnTo>
                  <a:pt x="851" y="14"/>
                </a:lnTo>
                <a:lnTo>
                  <a:pt x="853" y="14"/>
                </a:lnTo>
                <a:lnTo>
                  <a:pt x="853" y="17"/>
                </a:lnTo>
                <a:lnTo>
                  <a:pt x="858" y="17"/>
                </a:lnTo>
                <a:lnTo>
                  <a:pt x="853" y="17"/>
                </a:lnTo>
                <a:lnTo>
                  <a:pt x="851" y="17"/>
                </a:lnTo>
                <a:lnTo>
                  <a:pt x="848" y="17"/>
                </a:lnTo>
                <a:lnTo>
                  <a:pt x="848" y="19"/>
                </a:lnTo>
                <a:lnTo>
                  <a:pt x="846" y="19"/>
                </a:lnTo>
                <a:lnTo>
                  <a:pt x="844" y="22"/>
                </a:lnTo>
                <a:lnTo>
                  <a:pt x="846" y="19"/>
                </a:lnTo>
                <a:lnTo>
                  <a:pt x="844" y="19"/>
                </a:lnTo>
                <a:lnTo>
                  <a:pt x="846" y="17"/>
                </a:lnTo>
                <a:lnTo>
                  <a:pt x="846" y="17"/>
                </a:lnTo>
                <a:lnTo>
                  <a:pt x="851" y="14"/>
                </a:lnTo>
                <a:lnTo>
                  <a:pt x="851" y="14"/>
                </a:lnTo>
                <a:lnTo>
                  <a:pt x="848" y="14"/>
                </a:lnTo>
                <a:lnTo>
                  <a:pt x="839" y="17"/>
                </a:lnTo>
                <a:lnTo>
                  <a:pt x="839" y="19"/>
                </a:lnTo>
                <a:lnTo>
                  <a:pt x="830" y="19"/>
                </a:lnTo>
                <a:lnTo>
                  <a:pt x="820" y="22"/>
                </a:lnTo>
                <a:lnTo>
                  <a:pt x="818" y="22"/>
                </a:lnTo>
                <a:lnTo>
                  <a:pt x="813" y="22"/>
                </a:lnTo>
                <a:lnTo>
                  <a:pt x="811" y="22"/>
                </a:lnTo>
                <a:lnTo>
                  <a:pt x="813" y="22"/>
                </a:lnTo>
                <a:lnTo>
                  <a:pt x="815" y="22"/>
                </a:lnTo>
                <a:lnTo>
                  <a:pt x="818" y="22"/>
                </a:lnTo>
                <a:lnTo>
                  <a:pt x="818" y="22"/>
                </a:lnTo>
                <a:lnTo>
                  <a:pt x="818" y="22"/>
                </a:lnTo>
                <a:lnTo>
                  <a:pt x="818" y="22"/>
                </a:lnTo>
                <a:lnTo>
                  <a:pt x="820" y="19"/>
                </a:lnTo>
                <a:lnTo>
                  <a:pt x="815" y="22"/>
                </a:lnTo>
                <a:lnTo>
                  <a:pt x="813" y="22"/>
                </a:lnTo>
                <a:lnTo>
                  <a:pt x="806" y="24"/>
                </a:lnTo>
                <a:lnTo>
                  <a:pt x="789" y="29"/>
                </a:lnTo>
                <a:lnTo>
                  <a:pt x="782" y="33"/>
                </a:lnTo>
                <a:lnTo>
                  <a:pt x="778" y="36"/>
                </a:lnTo>
                <a:lnTo>
                  <a:pt x="775" y="36"/>
                </a:lnTo>
                <a:lnTo>
                  <a:pt x="775" y="36"/>
                </a:lnTo>
                <a:lnTo>
                  <a:pt x="775" y="36"/>
                </a:lnTo>
                <a:lnTo>
                  <a:pt x="773" y="38"/>
                </a:lnTo>
                <a:lnTo>
                  <a:pt x="766" y="41"/>
                </a:lnTo>
                <a:lnTo>
                  <a:pt x="756" y="43"/>
                </a:lnTo>
                <a:lnTo>
                  <a:pt x="752" y="43"/>
                </a:lnTo>
                <a:lnTo>
                  <a:pt x="749" y="45"/>
                </a:lnTo>
                <a:lnTo>
                  <a:pt x="740" y="45"/>
                </a:lnTo>
                <a:lnTo>
                  <a:pt x="737" y="45"/>
                </a:lnTo>
                <a:lnTo>
                  <a:pt x="730" y="45"/>
                </a:lnTo>
                <a:lnTo>
                  <a:pt x="721" y="45"/>
                </a:lnTo>
                <a:lnTo>
                  <a:pt x="718" y="48"/>
                </a:lnTo>
                <a:lnTo>
                  <a:pt x="711" y="50"/>
                </a:lnTo>
                <a:lnTo>
                  <a:pt x="707" y="55"/>
                </a:lnTo>
                <a:lnTo>
                  <a:pt x="704" y="55"/>
                </a:lnTo>
                <a:lnTo>
                  <a:pt x="702" y="55"/>
                </a:lnTo>
                <a:lnTo>
                  <a:pt x="700" y="55"/>
                </a:lnTo>
                <a:lnTo>
                  <a:pt x="704" y="55"/>
                </a:lnTo>
                <a:lnTo>
                  <a:pt x="702" y="55"/>
                </a:lnTo>
                <a:lnTo>
                  <a:pt x="700" y="55"/>
                </a:lnTo>
                <a:lnTo>
                  <a:pt x="700" y="55"/>
                </a:lnTo>
                <a:lnTo>
                  <a:pt x="702" y="55"/>
                </a:lnTo>
                <a:lnTo>
                  <a:pt x="704" y="57"/>
                </a:lnTo>
                <a:lnTo>
                  <a:pt x="704" y="59"/>
                </a:lnTo>
                <a:lnTo>
                  <a:pt x="709" y="59"/>
                </a:lnTo>
                <a:lnTo>
                  <a:pt x="714" y="69"/>
                </a:lnTo>
                <a:lnTo>
                  <a:pt x="714" y="71"/>
                </a:lnTo>
                <a:lnTo>
                  <a:pt x="709" y="74"/>
                </a:lnTo>
                <a:lnTo>
                  <a:pt x="709" y="76"/>
                </a:lnTo>
                <a:lnTo>
                  <a:pt x="709" y="78"/>
                </a:lnTo>
                <a:lnTo>
                  <a:pt x="714" y="78"/>
                </a:lnTo>
                <a:lnTo>
                  <a:pt x="718" y="78"/>
                </a:lnTo>
                <a:lnTo>
                  <a:pt x="721" y="78"/>
                </a:lnTo>
                <a:lnTo>
                  <a:pt x="726" y="78"/>
                </a:lnTo>
                <a:lnTo>
                  <a:pt x="723" y="78"/>
                </a:lnTo>
                <a:lnTo>
                  <a:pt x="723" y="78"/>
                </a:lnTo>
                <a:lnTo>
                  <a:pt x="730" y="78"/>
                </a:lnTo>
                <a:lnTo>
                  <a:pt x="733" y="78"/>
                </a:lnTo>
                <a:lnTo>
                  <a:pt x="733" y="81"/>
                </a:lnTo>
                <a:lnTo>
                  <a:pt x="730" y="81"/>
                </a:lnTo>
                <a:lnTo>
                  <a:pt x="723" y="83"/>
                </a:lnTo>
                <a:lnTo>
                  <a:pt x="721" y="85"/>
                </a:lnTo>
                <a:lnTo>
                  <a:pt x="723" y="85"/>
                </a:lnTo>
                <a:lnTo>
                  <a:pt x="723" y="88"/>
                </a:lnTo>
                <a:lnTo>
                  <a:pt x="723" y="88"/>
                </a:lnTo>
                <a:lnTo>
                  <a:pt x="733" y="85"/>
                </a:lnTo>
                <a:lnTo>
                  <a:pt x="735" y="85"/>
                </a:lnTo>
                <a:lnTo>
                  <a:pt x="737" y="85"/>
                </a:lnTo>
                <a:lnTo>
                  <a:pt x="740" y="85"/>
                </a:lnTo>
                <a:lnTo>
                  <a:pt x="740" y="88"/>
                </a:lnTo>
                <a:lnTo>
                  <a:pt x="740" y="88"/>
                </a:lnTo>
                <a:lnTo>
                  <a:pt x="737" y="90"/>
                </a:lnTo>
                <a:lnTo>
                  <a:pt x="730" y="90"/>
                </a:lnTo>
                <a:lnTo>
                  <a:pt x="728" y="90"/>
                </a:lnTo>
                <a:lnTo>
                  <a:pt x="728" y="88"/>
                </a:lnTo>
                <a:lnTo>
                  <a:pt x="726" y="88"/>
                </a:lnTo>
                <a:lnTo>
                  <a:pt x="723" y="88"/>
                </a:lnTo>
                <a:lnTo>
                  <a:pt x="718" y="90"/>
                </a:lnTo>
                <a:lnTo>
                  <a:pt x="718" y="88"/>
                </a:lnTo>
                <a:lnTo>
                  <a:pt x="718" y="85"/>
                </a:lnTo>
                <a:lnTo>
                  <a:pt x="721" y="83"/>
                </a:lnTo>
                <a:lnTo>
                  <a:pt x="721" y="83"/>
                </a:lnTo>
                <a:lnTo>
                  <a:pt x="723" y="81"/>
                </a:lnTo>
                <a:lnTo>
                  <a:pt x="721" y="81"/>
                </a:lnTo>
                <a:lnTo>
                  <a:pt x="718" y="81"/>
                </a:lnTo>
                <a:lnTo>
                  <a:pt x="716" y="81"/>
                </a:lnTo>
                <a:lnTo>
                  <a:pt x="716" y="83"/>
                </a:lnTo>
                <a:lnTo>
                  <a:pt x="714" y="83"/>
                </a:lnTo>
                <a:lnTo>
                  <a:pt x="716" y="83"/>
                </a:lnTo>
                <a:lnTo>
                  <a:pt x="716" y="85"/>
                </a:lnTo>
                <a:lnTo>
                  <a:pt x="716" y="88"/>
                </a:lnTo>
                <a:lnTo>
                  <a:pt x="714" y="90"/>
                </a:lnTo>
                <a:lnTo>
                  <a:pt x="714" y="90"/>
                </a:lnTo>
                <a:lnTo>
                  <a:pt x="718" y="90"/>
                </a:lnTo>
                <a:lnTo>
                  <a:pt x="723" y="93"/>
                </a:lnTo>
                <a:lnTo>
                  <a:pt x="723" y="93"/>
                </a:lnTo>
                <a:lnTo>
                  <a:pt x="721" y="95"/>
                </a:lnTo>
                <a:lnTo>
                  <a:pt x="721" y="93"/>
                </a:lnTo>
                <a:lnTo>
                  <a:pt x="718" y="93"/>
                </a:lnTo>
                <a:lnTo>
                  <a:pt x="716" y="93"/>
                </a:lnTo>
                <a:lnTo>
                  <a:pt x="716" y="93"/>
                </a:lnTo>
                <a:lnTo>
                  <a:pt x="714" y="93"/>
                </a:lnTo>
                <a:lnTo>
                  <a:pt x="707" y="97"/>
                </a:lnTo>
                <a:lnTo>
                  <a:pt x="704" y="97"/>
                </a:lnTo>
                <a:lnTo>
                  <a:pt x="700" y="97"/>
                </a:lnTo>
                <a:lnTo>
                  <a:pt x="695" y="97"/>
                </a:lnTo>
                <a:lnTo>
                  <a:pt x="692" y="97"/>
                </a:lnTo>
                <a:lnTo>
                  <a:pt x="692" y="95"/>
                </a:lnTo>
                <a:lnTo>
                  <a:pt x="688" y="97"/>
                </a:lnTo>
                <a:lnTo>
                  <a:pt x="681" y="97"/>
                </a:lnTo>
                <a:lnTo>
                  <a:pt x="678" y="93"/>
                </a:lnTo>
                <a:lnTo>
                  <a:pt x="681" y="93"/>
                </a:lnTo>
                <a:lnTo>
                  <a:pt x="683" y="93"/>
                </a:lnTo>
                <a:lnTo>
                  <a:pt x="685" y="90"/>
                </a:lnTo>
                <a:lnTo>
                  <a:pt x="690" y="88"/>
                </a:lnTo>
                <a:lnTo>
                  <a:pt x="690" y="88"/>
                </a:lnTo>
                <a:lnTo>
                  <a:pt x="690" y="88"/>
                </a:lnTo>
                <a:lnTo>
                  <a:pt x="690" y="88"/>
                </a:lnTo>
                <a:lnTo>
                  <a:pt x="692" y="88"/>
                </a:lnTo>
                <a:lnTo>
                  <a:pt x="695" y="88"/>
                </a:lnTo>
                <a:lnTo>
                  <a:pt x="692" y="85"/>
                </a:lnTo>
                <a:lnTo>
                  <a:pt x="688" y="85"/>
                </a:lnTo>
                <a:lnTo>
                  <a:pt x="683" y="88"/>
                </a:lnTo>
                <a:lnTo>
                  <a:pt x="678" y="88"/>
                </a:lnTo>
                <a:lnTo>
                  <a:pt x="671" y="90"/>
                </a:lnTo>
                <a:lnTo>
                  <a:pt x="669" y="90"/>
                </a:lnTo>
                <a:lnTo>
                  <a:pt x="664" y="90"/>
                </a:lnTo>
                <a:lnTo>
                  <a:pt x="657" y="93"/>
                </a:lnTo>
                <a:lnTo>
                  <a:pt x="655" y="93"/>
                </a:lnTo>
                <a:lnTo>
                  <a:pt x="655" y="93"/>
                </a:lnTo>
                <a:lnTo>
                  <a:pt x="657" y="95"/>
                </a:lnTo>
                <a:lnTo>
                  <a:pt x="655" y="95"/>
                </a:lnTo>
                <a:lnTo>
                  <a:pt x="655" y="95"/>
                </a:lnTo>
                <a:lnTo>
                  <a:pt x="652" y="95"/>
                </a:lnTo>
                <a:lnTo>
                  <a:pt x="647" y="95"/>
                </a:lnTo>
                <a:lnTo>
                  <a:pt x="647" y="95"/>
                </a:lnTo>
                <a:lnTo>
                  <a:pt x="647" y="95"/>
                </a:lnTo>
                <a:lnTo>
                  <a:pt x="643" y="95"/>
                </a:lnTo>
                <a:lnTo>
                  <a:pt x="640" y="95"/>
                </a:lnTo>
                <a:lnTo>
                  <a:pt x="636" y="97"/>
                </a:lnTo>
                <a:lnTo>
                  <a:pt x="631" y="97"/>
                </a:lnTo>
                <a:lnTo>
                  <a:pt x="629" y="100"/>
                </a:lnTo>
                <a:lnTo>
                  <a:pt x="626" y="100"/>
                </a:lnTo>
                <a:lnTo>
                  <a:pt x="621" y="100"/>
                </a:lnTo>
                <a:lnTo>
                  <a:pt x="617" y="102"/>
                </a:lnTo>
                <a:lnTo>
                  <a:pt x="610" y="104"/>
                </a:lnTo>
                <a:lnTo>
                  <a:pt x="610" y="102"/>
                </a:lnTo>
                <a:lnTo>
                  <a:pt x="612" y="102"/>
                </a:lnTo>
                <a:lnTo>
                  <a:pt x="610" y="102"/>
                </a:lnTo>
                <a:lnTo>
                  <a:pt x="607" y="104"/>
                </a:lnTo>
                <a:lnTo>
                  <a:pt x="605" y="104"/>
                </a:lnTo>
                <a:lnTo>
                  <a:pt x="605" y="107"/>
                </a:lnTo>
                <a:lnTo>
                  <a:pt x="610" y="109"/>
                </a:lnTo>
                <a:lnTo>
                  <a:pt x="619" y="109"/>
                </a:lnTo>
                <a:lnTo>
                  <a:pt x="619" y="109"/>
                </a:lnTo>
                <a:lnTo>
                  <a:pt x="624" y="111"/>
                </a:lnTo>
                <a:lnTo>
                  <a:pt x="624" y="111"/>
                </a:lnTo>
                <a:lnTo>
                  <a:pt x="624" y="111"/>
                </a:lnTo>
                <a:lnTo>
                  <a:pt x="621" y="111"/>
                </a:lnTo>
                <a:lnTo>
                  <a:pt x="619" y="111"/>
                </a:lnTo>
                <a:lnTo>
                  <a:pt x="614" y="114"/>
                </a:lnTo>
                <a:lnTo>
                  <a:pt x="612" y="114"/>
                </a:lnTo>
                <a:lnTo>
                  <a:pt x="610" y="114"/>
                </a:lnTo>
                <a:lnTo>
                  <a:pt x="610" y="114"/>
                </a:lnTo>
                <a:lnTo>
                  <a:pt x="610" y="114"/>
                </a:lnTo>
                <a:lnTo>
                  <a:pt x="610" y="114"/>
                </a:lnTo>
                <a:lnTo>
                  <a:pt x="610" y="116"/>
                </a:lnTo>
                <a:lnTo>
                  <a:pt x="612" y="119"/>
                </a:lnTo>
                <a:lnTo>
                  <a:pt x="610" y="119"/>
                </a:lnTo>
                <a:lnTo>
                  <a:pt x="607" y="121"/>
                </a:lnTo>
                <a:lnTo>
                  <a:pt x="605" y="121"/>
                </a:lnTo>
                <a:lnTo>
                  <a:pt x="605" y="123"/>
                </a:lnTo>
                <a:lnTo>
                  <a:pt x="605" y="123"/>
                </a:lnTo>
                <a:lnTo>
                  <a:pt x="614" y="126"/>
                </a:lnTo>
                <a:lnTo>
                  <a:pt x="617" y="126"/>
                </a:lnTo>
                <a:lnTo>
                  <a:pt x="619" y="126"/>
                </a:lnTo>
                <a:lnTo>
                  <a:pt x="621" y="126"/>
                </a:lnTo>
                <a:lnTo>
                  <a:pt x="621" y="126"/>
                </a:lnTo>
                <a:lnTo>
                  <a:pt x="624" y="126"/>
                </a:lnTo>
                <a:lnTo>
                  <a:pt x="624" y="126"/>
                </a:lnTo>
                <a:lnTo>
                  <a:pt x="624" y="126"/>
                </a:lnTo>
                <a:lnTo>
                  <a:pt x="624" y="126"/>
                </a:lnTo>
                <a:lnTo>
                  <a:pt x="631" y="123"/>
                </a:lnTo>
                <a:lnTo>
                  <a:pt x="640" y="123"/>
                </a:lnTo>
                <a:lnTo>
                  <a:pt x="643" y="126"/>
                </a:lnTo>
                <a:lnTo>
                  <a:pt x="645" y="126"/>
                </a:lnTo>
                <a:lnTo>
                  <a:pt x="645" y="128"/>
                </a:lnTo>
                <a:lnTo>
                  <a:pt x="647" y="126"/>
                </a:lnTo>
                <a:lnTo>
                  <a:pt x="647" y="126"/>
                </a:lnTo>
                <a:lnTo>
                  <a:pt x="647" y="126"/>
                </a:lnTo>
                <a:lnTo>
                  <a:pt x="647" y="123"/>
                </a:lnTo>
                <a:lnTo>
                  <a:pt x="647" y="123"/>
                </a:lnTo>
                <a:lnTo>
                  <a:pt x="650" y="123"/>
                </a:lnTo>
                <a:lnTo>
                  <a:pt x="650" y="126"/>
                </a:lnTo>
                <a:lnTo>
                  <a:pt x="647" y="128"/>
                </a:lnTo>
                <a:lnTo>
                  <a:pt x="650" y="128"/>
                </a:lnTo>
                <a:lnTo>
                  <a:pt x="652" y="126"/>
                </a:lnTo>
                <a:lnTo>
                  <a:pt x="662" y="123"/>
                </a:lnTo>
                <a:lnTo>
                  <a:pt x="664" y="123"/>
                </a:lnTo>
                <a:lnTo>
                  <a:pt x="671" y="121"/>
                </a:lnTo>
                <a:lnTo>
                  <a:pt x="674" y="119"/>
                </a:lnTo>
                <a:lnTo>
                  <a:pt x="676" y="121"/>
                </a:lnTo>
                <a:lnTo>
                  <a:pt x="678" y="121"/>
                </a:lnTo>
                <a:lnTo>
                  <a:pt x="685" y="119"/>
                </a:lnTo>
                <a:lnTo>
                  <a:pt x="685" y="119"/>
                </a:lnTo>
                <a:lnTo>
                  <a:pt x="685" y="119"/>
                </a:lnTo>
                <a:lnTo>
                  <a:pt x="685" y="119"/>
                </a:lnTo>
                <a:lnTo>
                  <a:pt x="685" y="121"/>
                </a:lnTo>
                <a:lnTo>
                  <a:pt x="685" y="121"/>
                </a:lnTo>
                <a:lnTo>
                  <a:pt x="683" y="121"/>
                </a:lnTo>
                <a:lnTo>
                  <a:pt x="681" y="123"/>
                </a:lnTo>
                <a:lnTo>
                  <a:pt x="681" y="123"/>
                </a:lnTo>
                <a:lnTo>
                  <a:pt x="678" y="126"/>
                </a:lnTo>
                <a:lnTo>
                  <a:pt x="674" y="126"/>
                </a:lnTo>
                <a:lnTo>
                  <a:pt x="671" y="126"/>
                </a:lnTo>
                <a:lnTo>
                  <a:pt x="669" y="126"/>
                </a:lnTo>
                <a:lnTo>
                  <a:pt x="671" y="126"/>
                </a:lnTo>
                <a:lnTo>
                  <a:pt x="671" y="128"/>
                </a:lnTo>
                <a:lnTo>
                  <a:pt x="671" y="130"/>
                </a:lnTo>
                <a:lnTo>
                  <a:pt x="666" y="135"/>
                </a:lnTo>
                <a:lnTo>
                  <a:pt x="664" y="135"/>
                </a:lnTo>
                <a:lnTo>
                  <a:pt x="664" y="138"/>
                </a:lnTo>
                <a:lnTo>
                  <a:pt x="659" y="140"/>
                </a:lnTo>
                <a:lnTo>
                  <a:pt x="657" y="142"/>
                </a:lnTo>
                <a:lnTo>
                  <a:pt x="652" y="142"/>
                </a:lnTo>
                <a:lnTo>
                  <a:pt x="647" y="145"/>
                </a:lnTo>
                <a:lnTo>
                  <a:pt x="643" y="145"/>
                </a:lnTo>
                <a:lnTo>
                  <a:pt x="636" y="145"/>
                </a:lnTo>
                <a:lnTo>
                  <a:pt x="636" y="145"/>
                </a:lnTo>
                <a:lnTo>
                  <a:pt x="636" y="145"/>
                </a:lnTo>
                <a:lnTo>
                  <a:pt x="636" y="145"/>
                </a:lnTo>
                <a:lnTo>
                  <a:pt x="633" y="145"/>
                </a:lnTo>
                <a:lnTo>
                  <a:pt x="631" y="145"/>
                </a:lnTo>
                <a:lnTo>
                  <a:pt x="621" y="149"/>
                </a:lnTo>
                <a:lnTo>
                  <a:pt x="619" y="149"/>
                </a:lnTo>
                <a:lnTo>
                  <a:pt x="614" y="152"/>
                </a:lnTo>
                <a:lnTo>
                  <a:pt x="612" y="152"/>
                </a:lnTo>
                <a:lnTo>
                  <a:pt x="607" y="152"/>
                </a:lnTo>
                <a:lnTo>
                  <a:pt x="605" y="152"/>
                </a:lnTo>
                <a:lnTo>
                  <a:pt x="607" y="152"/>
                </a:lnTo>
                <a:lnTo>
                  <a:pt x="605" y="152"/>
                </a:lnTo>
                <a:lnTo>
                  <a:pt x="603" y="152"/>
                </a:lnTo>
                <a:lnTo>
                  <a:pt x="600" y="154"/>
                </a:lnTo>
                <a:lnTo>
                  <a:pt x="600" y="154"/>
                </a:lnTo>
                <a:lnTo>
                  <a:pt x="600" y="152"/>
                </a:lnTo>
                <a:lnTo>
                  <a:pt x="603" y="152"/>
                </a:lnTo>
                <a:lnTo>
                  <a:pt x="603" y="152"/>
                </a:lnTo>
                <a:lnTo>
                  <a:pt x="605" y="152"/>
                </a:lnTo>
                <a:lnTo>
                  <a:pt x="605" y="149"/>
                </a:lnTo>
                <a:lnTo>
                  <a:pt x="603" y="149"/>
                </a:lnTo>
                <a:lnTo>
                  <a:pt x="600" y="149"/>
                </a:lnTo>
                <a:lnTo>
                  <a:pt x="595" y="149"/>
                </a:lnTo>
                <a:lnTo>
                  <a:pt x="593" y="149"/>
                </a:lnTo>
                <a:lnTo>
                  <a:pt x="591" y="152"/>
                </a:lnTo>
                <a:lnTo>
                  <a:pt x="591" y="152"/>
                </a:lnTo>
                <a:lnTo>
                  <a:pt x="591" y="154"/>
                </a:lnTo>
                <a:lnTo>
                  <a:pt x="591" y="154"/>
                </a:lnTo>
                <a:lnTo>
                  <a:pt x="586" y="154"/>
                </a:lnTo>
                <a:lnTo>
                  <a:pt x="584" y="154"/>
                </a:lnTo>
                <a:lnTo>
                  <a:pt x="581" y="154"/>
                </a:lnTo>
                <a:lnTo>
                  <a:pt x="579" y="156"/>
                </a:lnTo>
                <a:lnTo>
                  <a:pt x="577" y="159"/>
                </a:lnTo>
                <a:lnTo>
                  <a:pt x="574" y="161"/>
                </a:lnTo>
                <a:lnTo>
                  <a:pt x="577" y="159"/>
                </a:lnTo>
                <a:lnTo>
                  <a:pt x="579" y="159"/>
                </a:lnTo>
                <a:lnTo>
                  <a:pt x="579" y="159"/>
                </a:lnTo>
                <a:lnTo>
                  <a:pt x="577" y="161"/>
                </a:lnTo>
                <a:lnTo>
                  <a:pt x="572" y="161"/>
                </a:lnTo>
                <a:lnTo>
                  <a:pt x="572" y="164"/>
                </a:lnTo>
                <a:lnTo>
                  <a:pt x="572" y="164"/>
                </a:lnTo>
                <a:lnTo>
                  <a:pt x="572" y="164"/>
                </a:lnTo>
                <a:lnTo>
                  <a:pt x="569" y="164"/>
                </a:lnTo>
                <a:lnTo>
                  <a:pt x="569" y="164"/>
                </a:lnTo>
                <a:lnTo>
                  <a:pt x="567" y="164"/>
                </a:lnTo>
                <a:lnTo>
                  <a:pt x="565" y="164"/>
                </a:lnTo>
                <a:lnTo>
                  <a:pt x="558" y="166"/>
                </a:lnTo>
                <a:lnTo>
                  <a:pt x="548" y="171"/>
                </a:lnTo>
                <a:lnTo>
                  <a:pt x="546" y="173"/>
                </a:lnTo>
                <a:lnTo>
                  <a:pt x="543" y="173"/>
                </a:lnTo>
                <a:lnTo>
                  <a:pt x="543" y="173"/>
                </a:lnTo>
                <a:lnTo>
                  <a:pt x="543" y="175"/>
                </a:lnTo>
                <a:lnTo>
                  <a:pt x="539" y="175"/>
                </a:lnTo>
                <a:lnTo>
                  <a:pt x="536" y="175"/>
                </a:lnTo>
                <a:lnTo>
                  <a:pt x="534" y="175"/>
                </a:lnTo>
                <a:lnTo>
                  <a:pt x="534" y="178"/>
                </a:lnTo>
                <a:lnTo>
                  <a:pt x="536" y="178"/>
                </a:lnTo>
                <a:lnTo>
                  <a:pt x="536" y="178"/>
                </a:lnTo>
                <a:lnTo>
                  <a:pt x="532" y="180"/>
                </a:lnTo>
                <a:lnTo>
                  <a:pt x="529" y="180"/>
                </a:lnTo>
                <a:lnTo>
                  <a:pt x="529" y="180"/>
                </a:lnTo>
                <a:lnTo>
                  <a:pt x="529" y="180"/>
                </a:lnTo>
                <a:lnTo>
                  <a:pt x="527" y="182"/>
                </a:lnTo>
                <a:lnTo>
                  <a:pt x="527" y="182"/>
                </a:lnTo>
                <a:lnTo>
                  <a:pt x="529" y="180"/>
                </a:lnTo>
                <a:lnTo>
                  <a:pt x="532" y="182"/>
                </a:lnTo>
                <a:lnTo>
                  <a:pt x="532" y="182"/>
                </a:lnTo>
                <a:lnTo>
                  <a:pt x="527" y="185"/>
                </a:lnTo>
                <a:lnTo>
                  <a:pt x="527" y="185"/>
                </a:lnTo>
                <a:lnTo>
                  <a:pt x="527" y="187"/>
                </a:lnTo>
                <a:lnTo>
                  <a:pt x="525" y="190"/>
                </a:lnTo>
                <a:lnTo>
                  <a:pt x="525" y="190"/>
                </a:lnTo>
                <a:lnTo>
                  <a:pt x="525" y="190"/>
                </a:lnTo>
                <a:lnTo>
                  <a:pt x="527" y="190"/>
                </a:lnTo>
                <a:lnTo>
                  <a:pt x="529" y="190"/>
                </a:lnTo>
                <a:lnTo>
                  <a:pt x="529" y="187"/>
                </a:lnTo>
                <a:lnTo>
                  <a:pt x="532" y="187"/>
                </a:lnTo>
                <a:lnTo>
                  <a:pt x="534" y="187"/>
                </a:lnTo>
                <a:lnTo>
                  <a:pt x="534" y="187"/>
                </a:lnTo>
                <a:lnTo>
                  <a:pt x="532" y="187"/>
                </a:lnTo>
                <a:lnTo>
                  <a:pt x="529" y="187"/>
                </a:lnTo>
                <a:lnTo>
                  <a:pt x="532" y="190"/>
                </a:lnTo>
                <a:lnTo>
                  <a:pt x="532" y="190"/>
                </a:lnTo>
                <a:lnTo>
                  <a:pt x="534" y="187"/>
                </a:lnTo>
                <a:lnTo>
                  <a:pt x="534" y="187"/>
                </a:lnTo>
                <a:lnTo>
                  <a:pt x="532" y="190"/>
                </a:lnTo>
                <a:lnTo>
                  <a:pt x="532" y="190"/>
                </a:lnTo>
                <a:lnTo>
                  <a:pt x="534" y="190"/>
                </a:lnTo>
                <a:lnTo>
                  <a:pt x="534" y="190"/>
                </a:lnTo>
                <a:lnTo>
                  <a:pt x="534" y="190"/>
                </a:lnTo>
                <a:lnTo>
                  <a:pt x="532" y="192"/>
                </a:lnTo>
                <a:lnTo>
                  <a:pt x="527" y="192"/>
                </a:lnTo>
                <a:lnTo>
                  <a:pt x="527" y="192"/>
                </a:lnTo>
                <a:lnTo>
                  <a:pt x="527" y="194"/>
                </a:lnTo>
                <a:lnTo>
                  <a:pt x="532" y="194"/>
                </a:lnTo>
                <a:lnTo>
                  <a:pt x="536" y="194"/>
                </a:lnTo>
                <a:lnTo>
                  <a:pt x="541" y="194"/>
                </a:lnTo>
                <a:lnTo>
                  <a:pt x="548" y="192"/>
                </a:lnTo>
                <a:lnTo>
                  <a:pt x="548" y="192"/>
                </a:lnTo>
                <a:lnTo>
                  <a:pt x="548" y="194"/>
                </a:lnTo>
                <a:lnTo>
                  <a:pt x="548" y="194"/>
                </a:lnTo>
                <a:lnTo>
                  <a:pt x="543" y="194"/>
                </a:lnTo>
                <a:lnTo>
                  <a:pt x="543" y="194"/>
                </a:lnTo>
                <a:lnTo>
                  <a:pt x="546" y="194"/>
                </a:lnTo>
                <a:lnTo>
                  <a:pt x="548" y="197"/>
                </a:lnTo>
                <a:lnTo>
                  <a:pt x="548" y="197"/>
                </a:lnTo>
                <a:lnTo>
                  <a:pt x="543" y="199"/>
                </a:lnTo>
                <a:lnTo>
                  <a:pt x="539" y="199"/>
                </a:lnTo>
                <a:lnTo>
                  <a:pt x="539" y="199"/>
                </a:lnTo>
                <a:lnTo>
                  <a:pt x="541" y="197"/>
                </a:lnTo>
                <a:lnTo>
                  <a:pt x="541" y="197"/>
                </a:lnTo>
                <a:lnTo>
                  <a:pt x="539" y="197"/>
                </a:lnTo>
                <a:lnTo>
                  <a:pt x="536" y="197"/>
                </a:lnTo>
                <a:lnTo>
                  <a:pt x="532" y="199"/>
                </a:lnTo>
                <a:lnTo>
                  <a:pt x="529" y="199"/>
                </a:lnTo>
                <a:lnTo>
                  <a:pt x="532" y="199"/>
                </a:lnTo>
                <a:lnTo>
                  <a:pt x="534" y="197"/>
                </a:lnTo>
                <a:lnTo>
                  <a:pt x="534" y="197"/>
                </a:lnTo>
                <a:lnTo>
                  <a:pt x="534" y="197"/>
                </a:lnTo>
                <a:lnTo>
                  <a:pt x="534" y="194"/>
                </a:lnTo>
                <a:lnTo>
                  <a:pt x="532" y="194"/>
                </a:lnTo>
                <a:lnTo>
                  <a:pt x="532" y="194"/>
                </a:lnTo>
                <a:lnTo>
                  <a:pt x="529" y="194"/>
                </a:lnTo>
                <a:lnTo>
                  <a:pt x="525" y="197"/>
                </a:lnTo>
                <a:lnTo>
                  <a:pt x="513" y="201"/>
                </a:lnTo>
                <a:lnTo>
                  <a:pt x="515" y="201"/>
                </a:lnTo>
                <a:lnTo>
                  <a:pt x="517" y="201"/>
                </a:lnTo>
                <a:lnTo>
                  <a:pt x="517" y="201"/>
                </a:lnTo>
                <a:lnTo>
                  <a:pt x="515" y="201"/>
                </a:lnTo>
                <a:lnTo>
                  <a:pt x="515" y="204"/>
                </a:lnTo>
                <a:lnTo>
                  <a:pt x="515" y="204"/>
                </a:lnTo>
                <a:lnTo>
                  <a:pt x="515" y="206"/>
                </a:lnTo>
                <a:lnTo>
                  <a:pt x="517" y="206"/>
                </a:lnTo>
                <a:lnTo>
                  <a:pt x="517" y="208"/>
                </a:lnTo>
                <a:lnTo>
                  <a:pt x="517" y="211"/>
                </a:lnTo>
                <a:lnTo>
                  <a:pt x="517" y="213"/>
                </a:lnTo>
                <a:lnTo>
                  <a:pt x="515" y="213"/>
                </a:lnTo>
                <a:lnTo>
                  <a:pt x="517" y="216"/>
                </a:lnTo>
                <a:lnTo>
                  <a:pt x="520" y="216"/>
                </a:lnTo>
                <a:lnTo>
                  <a:pt x="529" y="213"/>
                </a:lnTo>
                <a:lnTo>
                  <a:pt x="534" y="213"/>
                </a:lnTo>
                <a:lnTo>
                  <a:pt x="539" y="211"/>
                </a:lnTo>
                <a:lnTo>
                  <a:pt x="541" y="211"/>
                </a:lnTo>
                <a:lnTo>
                  <a:pt x="543" y="211"/>
                </a:lnTo>
                <a:lnTo>
                  <a:pt x="546" y="208"/>
                </a:lnTo>
                <a:lnTo>
                  <a:pt x="548" y="206"/>
                </a:lnTo>
                <a:lnTo>
                  <a:pt x="548" y="206"/>
                </a:lnTo>
                <a:lnTo>
                  <a:pt x="546" y="206"/>
                </a:lnTo>
                <a:lnTo>
                  <a:pt x="548" y="206"/>
                </a:lnTo>
                <a:lnTo>
                  <a:pt x="553" y="204"/>
                </a:lnTo>
                <a:lnTo>
                  <a:pt x="560" y="199"/>
                </a:lnTo>
                <a:lnTo>
                  <a:pt x="562" y="199"/>
                </a:lnTo>
                <a:lnTo>
                  <a:pt x="565" y="199"/>
                </a:lnTo>
                <a:lnTo>
                  <a:pt x="567" y="197"/>
                </a:lnTo>
                <a:lnTo>
                  <a:pt x="567" y="197"/>
                </a:lnTo>
                <a:lnTo>
                  <a:pt x="567" y="199"/>
                </a:lnTo>
                <a:lnTo>
                  <a:pt x="562" y="199"/>
                </a:lnTo>
                <a:lnTo>
                  <a:pt x="558" y="201"/>
                </a:lnTo>
                <a:lnTo>
                  <a:pt x="551" y="206"/>
                </a:lnTo>
                <a:lnTo>
                  <a:pt x="551" y="208"/>
                </a:lnTo>
                <a:lnTo>
                  <a:pt x="548" y="211"/>
                </a:lnTo>
                <a:lnTo>
                  <a:pt x="543" y="216"/>
                </a:lnTo>
                <a:lnTo>
                  <a:pt x="543" y="218"/>
                </a:lnTo>
                <a:lnTo>
                  <a:pt x="541" y="220"/>
                </a:lnTo>
                <a:lnTo>
                  <a:pt x="539" y="223"/>
                </a:lnTo>
                <a:lnTo>
                  <a:pt x="536" y="223"/>
                </a:lnTo>
                <a:lnTo>
                  <a:pt x="532" y="225"/>
                </a:lnTo>
                <a:lnTo>
                  <a:pt x="529" y="227"/>
                </a:lnTo>
                <a:lnTo>
                  <a:pt x="529" y="230"/>
                </a:lnTo>
                <a:lnTo>
                  <a:pt x="532" y="227"/>
                </a:lnTo>
                <a:lnTo>
                  <a:pt x="534" y="227"/>
                </a:lnTo>
                <a:lnTo>
                  <a:pt x="529" y="230"/>
                </a:lnTo>
                <a:lnTo>
                  <a:pt x="527" y="232"/>
                </a:lnTo>
                <a:lnTo>
                  <a:pt x="527" y="232"/>
                </a:lnTo>
                <a:lnTo>
                  <a:pt x="525" y="235"/>
                </a:lnTo>
                <a:lnTo>
                  <a:pt x="522" y="237"/>
                </a:lnTo>
                <a:lnTo>
                  <a:pt x="517" y="237"/>
                </a:lnTo>
                <a:lnTo>
                  <a:pt x="515" y="237"/>
                </a:lnTo>
                <a:lnTo>
                  <a:pt x="520" y="239"/>
                </a:lnTo>
                <a:lnTo>
                  <a:pt x="527" y="237"/>
                </a:lnTo>
                <a:lnTo>
                  <a:pt x="529" y="235"/>
                </a:lnTo>
                <a:lnTo>
                  <a:pt x="532" y="235"/>
                </a:lnTo>
                <a:lnTo>
                  <a:pt x="532" y="235"/>
                </a:lnTo>
                <a:lnTo>
                  <a:pt x="534" y="235"/>
                </a:lnTo>
                <a:lnTo>
                  <a:pt x="539" y="232"/>
                </a:lnTo>
                <a:lnTo>
                  <a:pt x="541" y="232"/>
                </a:lnTo>
                <a:lnTo>
                  <a:pt x="546" y="232"/>
                </a:lnTo>
                <a:lnTo>
                  <a:pt x="548" y="230"/>
                </a:lnTo>
                <a:lnTo>
                  <a:pt x="551" y="230"/>
                </a:lnTo>
                <a:lnTo>
                  <a:pt x="551" y="232"/>
                </a:lnTo>
                <a:lnTo>
                  <a:pt x="551" y="232"/>
                </a:lnTo>
                <a:lnTo>
                  <a:pt x="553" y="235"/>
                </a:lnTo>
                <a:lnTo>
                  <a:pt x="555" y="235"/>
                </a:lnTo>
                <a:lnTo>
                  <a:pt x="558" y="232"/>
                </a:lnTo>
                <a:lnTo>
                  <a:pt x="558" y="232"/>
                </a:lnTo>
                <a:lnTo>
                  <a:pt x="560" y="235"/>
                </a:lnTo>
                <a:lnTo>
                  <a:pt x="560" y="237"/>
                </a:lnTo>
                <a:lnTo>
                  <a:pt x="558" y="242"/>
                </a:lnTo>
                <a:lnTo>
                  <a:pt x="558" y="242"/>
                </a:lnTo>
                <a:lnTo>
                  <a:pt x="560" y="242"/>
                </a:lnTo>
                <a:lnTo>
                  <a:pt x="562" y="239"/>
                </a:lnTo>
                <a:lnTo>
                  <a:pt x="567" y="237"/>
                </a:lnTo>
                <a:lnTo>
                  <a:pt x="569" y="235"/>
                </a:lnTo>
                <a:lnTo>
                  <a:pt x="572" y="232"/>
                </a:lnTo>
                <a:lnTo>
                  <a:pt x="574" y="232"/>
                </a:lnTo>
                <a:lnTo>
                  <a:pt x="574" y="232"/>
                </a:lnTo>
                <a:lnTo>
                  <a:pt x="574" y="232"/>
                </a:lnTo>
                <a:lnTo>
                  <a:pt x="577" y="230"/>
                </a:lnTo>
                <a:lnTo>
                  <a:pt x="579" y="230"/>
                </a:lnTo>
                <a:lnTo>
                  <a:pt x="581" y="230"/>
                </a:lnTo>
                <a:lnTo>
                  <a:pt x="584" y="230"/>
                </a:lnTo>
                <a:lnTo>
                  <a:pt x="584" y="230"/>
                </a:lnTo>
                <a:lnTo>
                  <a:pt x="584" y="230"/>
                </a:lnTo>
                <a:lnTo>
                  <a:pt x="581" y="230"/>
                </a:lnTo>
                <a:lnTo>
                  <a:pt x="579" y="230"/>
                </a:lnTo>
                <a:lnTo>
                  <a:pt x="577" y="232"/>
                </a:lnTo>
                <a:lnTo>
                  <a:pt x="574" y="235"/>
                </a:lnTo>
                <a:lnTo>
                  <a:pt x="574" y="235"/>
                </a:lnTo>
                <a:lnTo>
                  <a:pt x="574" y="235"/>
                </a:lnTo>
                <a:lnTo>
                  <a:pt x="574" y="237"/>
                </a:lnTo>
                <a:lnTo>
                  <a:pt x="574" y="237"/>
                </a:lnTo>
                <a:lnTo>
                  <a:pt x="577" y="237"/>
                </a:lnTo>
                <a:lnTo>
                  <a:pt x="586" y="235"/>
                </a:lnTo>
                <a:lnTo>
                  <a:pt x="595" y="232"/>
                </a:lnTo>
                <a:lnTo>
                  <a:pt x="600" y="230"/>
                </a:lnTo>
                <a:lnTo>
                  <a:pt x="607" y="227"/>
                </a:lnTo>
                <a:lnTo>
                  <a:pt x="600" y="232"/>
                </a:lnTo>
                <a:lnTo>
                  <a:pt x="595" y="235"/>
                </a:lnTo>
                <a:lnTo>
                  <a:pt x="595" y="235"/>
                </a:lnTo>
                <a:lnTo>
                  <a:pt x="595" y="235"/>
                </a:lnTo>
                <a:lnTo>
                  <a:pt x="588" y="237"/>
                </a:lnTo>
                <a:lnTo>
                  <a:pt x="584" y="239"/>
                </a:lnTo>
                <a:lnTo>
                  <a:pt x="579" y="242"/>
                </a:lnTo>
                <a:lnTo>
                  <a:pt x="579" y="244"/>
                </a:lnTo>
                <a:lnTo>
                  <a:pt x="577" y="244"/>
                </a:lnTo>
                <a:lnTo>
                  <a:pt x="577" y="246"/>
                </a:lnTo>
                <a:lnTo>
                  <a:pt x="579" y="246"/>
                </a:lnTo>
                <a:lnTo>
                  <a:pt x="579" y="246"/>
                </a:lnTo>
                <a:lnTo>
                  <a:pt x="574" y="246"/>
                </a:lnTo>
                <a:lnTo>
                  <a:pt x="572" y="246"/>
                </a:lnTo>
                <a:lnTo>
                  <a:pt x="569" y="249"/>
                </a:lnTo>
                <a:lnTo>
                  <a:pt x="567" y="251"/>
                </a:lnTo>
                <a:lnTo>
                  <a:pt x="562" y="256"/>
                </a:lnTo>
                <a:lnTo>
                  <a:pt x="560" y="256"/>
                </a:lnTo>
                <a:lnTo>
                  <a:pt x="560" y="258"/>
                </a:lnTo>
                <a:lnTo>
                  <a:pt x="560" y="258"/>
                </a:lnTo>
                <a:lnTo>
                  <a:pt x="558" y="258"/>
                </a:lnTo>
                <a:lnTo>
                  <a:pt x="560" y="261"/>
                </a:lnTo>
                <a:lnTo>
                  <a:pt x="560" y="261"/>
                </a:lnTo>
                <a:lnTo>
                  <a:pt x="560" y="261"/>
                </a:lnTo>
                <a:lnTo>
                  <a:pt x="558" y="261"/>
                </a:lnTo>
                <a:lnTo>
                  <a:pt x="558" y="261"/>
                </a:lnTo>
                <a:lnTo>
                  <a:pt x="555" y="261"/>
                </a:lnTo>
                <a:lnTo>
                  <a:pt x="558" y="258"/>
                </a:lnTo>
                <a:lnTo>
                  <a:pt x="555" y="258"/>
                </a:lnTo>
                <a:lnTo>
                  <a:pt x="555" y="258"/>
                </a:lnTo>
                <a:lnTo>
                  <a:pt x="553" y="261"/>
                </a:lnTo>
                <a:lnTo>
                  <a:pt x="548" y="261"/>
                </a:lnTo>
                <a:lnTo>
                  <a:pt x="546" y="263"/>
                </a:lnTo>
                <a:lnTo>
                  <a:pt x="543" y="263"/>
                </a:lnTo>
                <a:lnTo>
                  <a:pt x="541" y="263"/>
                </a:lnTo>
                <a:lnTo>
                  <a:pt x="536" y="265"/>
                </a:lnTo>
                <a:lnTo>
                  <a:pt x="534" y="268"/>
                </a:lnTo>
                <a:lnTo>
                  <a:pt x="532" y="270"/>
                </a:lnTo>
                <a:lnTo>
                  <a:pt x="529" y="270"/>
                </a:lnTo>
                <a:lnTo>
                  <a:pt x="527" y="270"/>
                </a:lnTo>
                <a:lnTo>
                  <a:pt x="527" y="272"/>
                </a:lnTo>
                <a:lnTo>
                  <a:pt x="525" y="272"/>
                </a:lnTo>
                <a:lnTo>
                  <a:pt x="525" y="275"/>
                </a:lnTo>
                <a:lnTo>
                  <a:pt x="525" y="275"/>
                </a:lnTo>
                <a:lnTo>
                  <a:pt x="522" y="275"/>
                </a:lnTo>
                <a:lnTo>
                  <a:pt x="522" y="272"/>
                </a:lnTo>
                <a:lnTo>
                  <a:pt x="522" y="272"/>
                </a:lnTo>
                <a:lnTo>
                  <a:pt x="522" y="272"/>
                </a:lnTo>
                <a:lnTo>
                  <a:pt x="522" y="272"/>
                </a:lnTo>
                <a:lnTo>
                  <a:pt x="517" y="275"/>
                </a:lnTo>
                <a:lnTo>
                  <a:pt x="513" y="275"/>
                </a:lnTo>
                <a:lnTo>
                  <a:pt x="503" y="279"/>
                </a:lnTo>
                <a:lnTo>
                  <a:pt x="496" y="282"/>
                </a:lnTo>
                <a:lnTo>
                  <a:pt x="494" y="282"/>
                </a:lnTo>
                <a:lnTo>
                  <a:pt x="489" y="284"/>
                </a:lnTo>
                <a:lnTo>
                  <a:pt x="487" y="284"/>
                </a:lnTo>
                <a:lnTo>
                  <a:pt x="482" y="287"/>
                </a:lnTo>
                <a:lnTo>
                  <a:pt x="480" y="289"/>
                </a:lnTo>
                <a:lnTo>
                  <a:pt x="477" y="289"/>
                </a:lnTo>
                <a:lnTo>
                  <a:pt x="477" y="291"/>
                </a:lnTo>
                <a:lnTo>
                  <a:pt x="477" y="291"/>
                </a:lnTo>
                <a:lnTo>
                  <a:pt x="477" y="291"/>
                </a:lnTo>
                <a:lnTo>
                  <a:pt x="477" y="294"/>
                </a:lnTo>
                <a:lnTo>
                  <a:pt x="477" y="294"/>
                </a:lnTo>
                <a:lnTo>
                  <a:pt x="477" y="294"/>
                </a:lnTo>
                <a:lnTo>
                  <a:pt x="475" y="294"/>
                </a:lnTo>
                <a:lnTo>
                  <a:pt x="475" y="294"/>
                </a:lnTo>
                <a:lnTo>
                  <a:pt x="475" y="291"/>
                </a:lnTo>
                <a:lnTo>
                  <a:pt x="475" y="291"/>
                </a:lnTo>
                <a:lnTo>
                  <a:pt x="473" y="291"/>
                </a:lnTo>
                <a:lnTo>
                  <a:pt x="470" y="291"/>
                </a:lnTo>
                <a:lnTo>
                  <a:pt x="470" y="294"/>
                </a:lnTo>
                <a:lnTo>
                  <a:pt x="468" y="294"/>
                </a:lnTo>
                <a:lnTo>
                  <a:pt x="468" y="294"/>
                </a:lnTo>
                <a:lnTo>
                  <a:pt x="468" y="294"/>
                </a:lnTo>
                <a:lnTo>
                  <a:pt x="468" y="291"/>
                </a:lnTo>
                <a:lnTo>
                  <a:pt x="468" y="291"/>
                </a:lnTo>
                <a:lnTo>
                  <a:pt x="470" y="291"/>
                </a:lnTo>
                <a:lnTo>
                  <a:pt x="473" y="289"/>
                </a:lnTo>
                <a:lnTo>
                  <a:pt x="473" y="289"/>
                </a:lnTo>
                <a:lnTo>
                  <a:pt x="470" y="289"/>
                </a:lnTo>
                <a:lnTo>
                  <a:pt x="468" y="291"/>
                </a:lnTo>
                <a:lnTo>
                  <a:pt x="468" y="291"/>
                </a:lnTo>
                <a:lnTo>
                  <a:pt x="468" y="289"/>
                </a:lnTo>
                <a:lnTo>
                  <a:pt x="468" y="289"/>
                </a:lnTo>
                <a:lnTo>
                  <a:pt x="468" y="289"/>
                </a:lnTo>
                <a:lnTo>
                  <a:pt x="458" y="291"/>
                </a:lnTo>
                <a:lnTo>
                  <a:pt x="451" y="294"/>
                </a:lnTo>
                <a:lnTo>
                  <a:pt x="447" y="296"/>
                </a:lnTo>
                <a:lnTo>
                  <a:pt x="442" y="298"/>
                </a:lnTo>
                <a:lnTo>
                  <a:pt x="435" y="301"/>
                </a:lnTo>
                <a:lnTo>
                  <a:pt x="430" y="303"/>
                </a:lnTo>
                <a:lnTo>
                  <a:pt x="428" y="303"/>
                </a:lnTo>
                <a:lnTo>
                  <a:pt x="425" y="305"/>
                </a:lnTo>
                <a:lnTo>
                  <a:pt x="423" y="305"/>
                </a:lnTo>
                <a:lnTo>
                  <a:pt x="423" y="305"/>
                </a:lnTo>
                <a:lnTo>
                  <a:pt x="423" y="305"/>
                </a:lnTo>
                <a:lnTo>
                  <a:pt x="420" y="305"/>
                </a:lnTo>
                <a:lnTo>
                  <a:pt x="420" y="305"/>
                </a:lnTo>
                <a:lnTo>
                  <a:pt x="420" y="305"/>
                </a:lnTo>
                <a:lnTo>
                  <a:pt x="416" y="308"/>
                </a:lnTo>
                <a:lnTo>
                  <a:pt x="413" y="308"/>
                </a:lnTo>
                <a:lnTo>
                  <a:pt x="413" y="308"/>
                </a:lnTo>
                <a:lnTo>
                  <a:pt x="413" y="310"/>
                </a:lnTo>
                <a:lnTo>
                  <a:pt x="411" y="310"/>
                </a:lnTo>
                <a:lnTo>
                  <a:pt x="409" y="313"/>
                </a:lnTo>
                <a:lnTo>
                  <a:pt x="409" y="313"/>
                </a:lnTo>
                <a:lnTo>
                  <a:pt x="409" y="313"/>
                </a:lnTo>
                <a:lnTo>
                  <a:pt x="411" y="313"/>
                </a:lnTo>
                <a:lnTo>
                  <a:pt x="413" y="310"/>
                </a:lnTo>
                <a:lnTo>
                  <a:pt x="416" y="310"/>
                </a:lnTo>
                <a:lnTo>
                  <a:pt x="416" y="308"/>
                </a:lnTo>
                <a:lnTo>
                  <a:pt x="416" y="308"/>
                </a:lnTo>
                <a:lnTo>
                  <a:pt x="418" y="308"/>
                </a:lnTo>
                <a:lnTo>
                  <a:pt x="418" y="310"/>
                </a:lnTo>
                <a:lnTo>
                  <a:pt x="418" y="310"/>
                </a:lnTo>
                <a:lnTo>
                  <a:pt x="423" y="310"/>
                </a:lnTo>
                <a:lnTo>
                  <a:pt x="423" y="308"/>
                </a:lnTo>
                <a:lnTo>
                  <a:pt x="425" y="308"/>
                </a:lnTo>
                <a:lnTo>
                  <a:pt x="428" y="305"/>
                </a:lnTo>
                <a:lnTo>
                  <a:pt x="428" y="305"/>
                </a:lnTo>
                <a:lnTo>
                  <a:pt x="430" y="305"/>
                </a:lnTo>
                <a:lnTo>
                  <a:pt x="430" y="305"/>
                </a:lnTo>
                <a:lnTo>
                  <a:pt x="430" y="305"/>
                </a:lnTo>
                <a:lnTo>
                  <a:pt x="428" y="308"/>
                </a:lnTo>
                <a:lnTo>
                  <a:pt x="428" y="308"/>
                </a:lnTo>
                <a:lnTo>
                  <a:pt x="428" y="308"/>
                </a:lnTo>
                <a:lnTo>
                  <a:pt x="428" y="308"/>
                </a:lnTo>
                <a:lnTo>
                  <a:pt x="428" y="308"/>
                </a:lnTo>
                <a:lnTo>
                  <a:pt x="428" y="308"/>
                </a:lnTo>
                <a:lnTo>
                  <a:pt x="430" y="308"/>
                </a:lnTo>
                <a:lnTo>
                  <a:pt x="432" y="308"/>
                </a:lnTo>
                <a:lnTo>
                  <a:pt x="432" y="305"/>
                </a:lnTo>
                <a:lnTo>
                  <a:pt x="435" y="305"/>
                </a:lnTo>
                <a:lnTo>
                  <a:pt x="437" y="305"/>
                </a:lnTo>
                <a:lnTo>
                  <a:pt x="447" y="301"/>
                </a:lnTo>
                <a:lnTo>
                  <a:pt x="447" y="301"/>
                </a:lnTo>
                <a:lnTo>
                  <a:pt x="449" y="298"/>
                </a:lnTo>
                <a:lnTo>
                  <a:pt x="451" y="298"/>
                </a:lnTo>
                <a:lnTo>
                  <a:pt x="451" y="298"/>
                </a:lnTo>
                <a:lnTo>
                  <a:pt x="454" y="296"/>
                </a:lnTo>
                <a:lnTo>
                  <a:pt x="456" y="296"/>
                </a:lnTo>
                <a:lnTo>
                  <a:pt x="456" y="296"/>
                </a:lnTo>
                <a:lnTo>
                  <a:pt x="458" y="298"/>
                </a:lnTo>
                <a:lnTo>
                  <a:pt x="458" y="298"/>
                </a:lnTo>
                <a:lnTo>
                  <a:pt x="458" y="298"/>
                </a:lnTo>
                <a:lnTo>
                  <a:pt x="456" y="298"/>
                </a:lnTo>
                <a:lnTo>
                  <a:pt x="456" y="298"/>
                </a:lnTo>
                <a:lnTo>
                  <a:pt x="454" y="298"/>
                </a:lnTo>
                <a:lnTo>
                  <a:pt x="454" y="298"/>
                </a:lnTo>
                <a:lnTo>
                  <a:pt x="451" y="301"/>
                </a:lnTo>
                <a:lnTo>
                  <a:pt x="449" y="301"/>
                </a:lnTo>
                <a:lnTo>
                  <a:pt x="449" y="301"/>
                </a:lnTo>
                <a:lnTo>
                  <a:pt x="451" y="303"/>
                </a:lnTo>
                <a:lnTo>
                  <a:pt x="454" y="301"/>
                </a:lnTo>
                <a:lnTo>
                  <a:pt x="456" y="301"/>
                </a:lnTo>
                <a:lnTo>
                  <a:pt x="458" y="301"/>
                </a:lnTo>
                <a:lnTo>
                  <a:pt x="461" y="298"/>
                </a:lnTo>
                <a:lnTo>
                  <a:pt x="461" y="298"/>
                </a:lnTo>
                <a:lnTo>
                  <a:pt x="463" y="301"/>
                </a:lnTo>
                <a:lnTo>
                  <a:pt x="463" y="298"/>
                </a:lnTo>
                <a:lnTo>
                  <a:pt x="465" y="298"/>
                </a:lnTo>
                <a:lnTo>
                  <a:pt x="465" y="298"/>
                </a:lnTo>
                <a:lnTo>
                  <a:pt x="468" y="298"/>
                </a:lnTo>
                <a:lnTo>
                  <a:pt x="468" y="298"/>
                </a:lnTo>
                <a:lnTo>
                  <a:pt x="470" y="298"/>
                </a:lnTo>
                <a:lnTo>
                  <a:pt x="470" y="296"/>
                </a:lnTo>
                <a:lnTo>
                  <a:pt x="473" y="296"/>
                </a:lnTo>
                <a:lnTo>
                  <a:pt x="475" y="296"/>
                </a:lnTo>
                <a:lnTo>
                  <a:pt x="480" y="294"/>
                </a:lnTo>
                <a:lnTo>
                  <a:pt x="482" y="294"/>
                </a:lnTo>
                <a:lnTo>
                  <a:pt x="482" y="294"/>
                </a:lnTo>
                <a:lnTo>
                  <a:pt x="484" y="294"/>
                </a:lnTo>
                <a:lnTo>
                  <a:pt x="484" y="294"/>
                </a:lnTo>
                <a:lnTo>
                  <a:pt x="487" y="294"/>
                </a:lnTo>
                <a:lnTo>
                  <a:pt x="487" y="294"/>
                </a:lnTo>
                <a:lnTo>
                  <a:pt x="487" y="294"/>
                </a:lnTo>
                <a:lnTo>
                  <a:pt x="487" y="294"/>
                </a:lnTo>
                <a:lnTo>
                  <a:pt x="484" y="296"/>
                </a:lnTo>
                <a:lnTo>
                  <a:pt x="482" y="296"/>
                </a:lnTo>
                <a:lnTo>
                  <a:pt x="484" y="296"/>
                </a:lnTo>
                <a:lnTo>
                  <a:pt x="487" y="296"/>
                </a:lnTo>
                <a:lnTo>
                  <a:pt x="487" y="294"/>
                </a:lnTo>
                <a:lnTo>
                  <a:pt x="489" y="294"/>
                </a:lnTo>
                <a:lnTo>
                  <a:pt x="491" y="294"/>
                </a:lnTo>
                <a:lnTo>
                  <a:pt x="506" y="289"/>
                </a:lnTo>
                <a:lnTo>
                  <a:pt x="508" y="289"/>
                </a:lnTo>
                <a:lnTo>
                  <a:pt x="510" y="287"/>
                </a:lnTo>
                <a:lnTo>
                  <a:pt x="513" y="287"/>
                </a:lnTo>
                <a:lnTo>
                  <a:pt x="513" y="287"/>
                </a:lnTo>
                <a:lnTo>
                  <a:pt x="513" y="287"/>
                </a:lnTo>
                <a:lnTo>
                  <a:pt x="510" y="289"/>
                </a:lnTo>
                <a:lnTo>
                  <a:pt x="510" y="289"/>
                </a:lnTo>
                <a:lnTo>
                  <a:pt x="510" y="289"/>
                </a:lnTo>
                <a:lnTo>
                  <a:pt x="513" y="287"/>
                </a:lnTo>
                <a:lnTo>
                  <a:pt x="517" y="287"/>
                </a:lnTo>
                <a:lnTo>
                  <a:pt x="517" y="287"/>
                </a:lnTo>
                <a:lnTo>
                  <a:pt x="517" y="284"/>
                </a:lnTo>
                <a:lnTo>
                  <a:pt x="517" y="284"/>
                </a:lnTo>
                <a:lnTo>
                  <a:pt x="517" y="284"/>
                </a:lnTo>
                <a:lnTo>
                  <a:pt x="517" y="284"/>
                </a:lnTo>
                <a:lnTo>
                  <a:pt x="515" y="284"/>
                </a:lnTo>
                <a:lnTo>
                  <a:pt x="515" y="284"/>
                </a:lnTo>
                <a:lnTo>
                  <a:pt x="517" y="282"/>
                </a:lnTo>
                <a:lnTo>
                  <a:pt x="520" y="282"/>
                </a:lnTo>
                <a:lnTo>
                  <a:pt x="522" y="279"/>
                </a:lnTo>
                <a:lnTo>
                  <a:pt x="525" y="279"/>
                </a:lnTo>
                <a:lnTo>
                  <a:pt x="527" y="279"/>
                </a:lnTo>
                <a:lnTo>
                  <a:pt x="527" y="279"/>
                </a:lnTo>
                <a:lnTo>
                  <a:pt x="529" y="279"/>
                </a:lnTo>
                <a:lnTo>
                  <a:pt x="529" y="279"/>
                </a:lnTo>
                <a:lnTo>
                  <a:pt x="529" y="279"/>
                </a:lnTo>
                <a:lnTo>
                  <a:pt x="529" y="279"/>
                </a:lnTo>
                <a:lnTo>
                  <a:pt x="529" y="279"/>
                </a:lnTo>
                <a:lnTo>
                  <a:pt x="529" y="277"/>
                </a:lnTo>
                <a:lnTo>
                  <a:pt x="534" y="277"/>
                </a:lnTo>
                <a:lnTo>
                  <a:pt x="536" y="277"/>
                </a:lnTo>
                <a:lnTo>
                  <a:pt x="536" y="277"/>
                </a:lnTo>
                <a:lnTo>
                  <a:pt x="536" y="277"/>
                </a:lnTo>
                <a:lnTo>
                  <a:pt x="539" y="277"/>
                </a:lnTo>
                <a:lnTo>
                  <a:pt x="539" y="277"/>
                </a:lnTo>
                <a:lnTo>
                  <a:pt x="541" y="275"/>
                </a:lnTo>
                <a:lnTo>
                  <a:pt x="543" y="275"/>
                </a:lnTo>
                <a:lnTo>
                  <a:pt x="546" y="272"/>
                </a:lnTo>
                <a:lnTo>
                  <a:pt x="546" y="272"/>
                </a:lnTo>
                <a:lnTo>
                  <a:pt x="546" y="272"/>
                </a:lnTo>
                <a:lnTo>
                  <a:pt x="548" y="272"/>
                </a:lnTo>
                <a:lnTo>
                  <a:pt x="548" y="272"/>
                </a:lnTo>
                <a:lnTo>
                  <a:pt x="551" y="272"/>
                </a:lnTo>
                <a:lnTo>
                  <a:pt x="553" y="272"/>
                </a:lnTo>
                <a:lnTo>
                  <a:pt x="555" y="270"/>
                </a:lnTo>
                <a:lnTo>
                  <a:pt x="555" y="270"/>
                </a:lnTo>
                <a:lnTo>
                  <a:pt x="558" y="270"/>
                </a:lnTo>
                <a:lnTo>
                  <a:pt x="558" y="270"/>
                </a:lnTo>
                <a:lnTo>
                  <a:pt x="560" y="270"/>
                </a:lnTo>
                <a:lnTo>
                  <a:pt x="560" y="270"/>
                </a:lnTo>
                <a:lnTo>
                  <a:pt x="562" y="268"/>
                </a:lnTo>
                <a:lnTo>
                  <a:pt x="565" y="268"/>
                </a:lnTo>
                <a:lnTo>
                  <a:pt x="565" y="268"/>
                </a:lnTo>
                <a:lnTo>
                  <a:pt x="569" y="265"/>
                </a:lnTo>
                <a:lnTo>
                  <a:pt x="569" y="265"/>
                </a:lnTo>
                <a:lnTo>
                  <a:pt x="569" y="263"/>
                </a:lnTo>
                <a:lnTo>
                  <a:pt x="569" y="263"/>
                </a:lnTo>
                <a:lnTo>
                  <a:pt x="569" y="263"/>
                </a:lnTo>
                <a:lnTo>
                  <a:pt x="572" y="263"/>
                </a:lnTo>
                <a:lnTo>
                  <a:pt x="577" y="261"/>
                </a:lnTo>
                <a:lnTo>
                  <a:pt x="579" y="261"/>
                </a:lnTo>
                <a:lnTo>
                  <a:pt x="579" y="261"/>
                </a:lnTo>
                <a:lnTo>
                  <a:pt x="579" y="261"/>
                </a:lnTo>
                <a:lnTo>
                  <a:pt x="581" y="258"/>
                </a:lnTo>
                <a:lnTo>
                  <a:pt x="584" y="258"/>
                </a:lnTo>
                <a:lnTo>
                  <a:pt x="586" y="258"/>
                </a:lnTo>
                <a:lnTo>
                  <a:pt x="586" y="258"/>
                </a:lnTo>
                <a:lnTo>
                  <a:pt x="588" y="258"/>
                </a:lnTo>
                <a:lnTo>
                  <a:pt x="591" y="256"/>
                </a:lnTo>
                <a:lnTo>
                  <a:pt x="593" y="256"/>
                </a:lnTo>
                <a:lnTo>
                  <a:pt x="593" y="256"/>
                </a:lnTo>
                <a:lnTo>
                  <a:pt x="595" y="256"/>
                </a:lnTo>
                <a:lnTo>
                  <a:pt x="598" y="253"/>
                </a:lnTo>
                <a:lnTo>
                  <a:pt x="600" y="253"/>
                </a:lnTo>
                <a:lnTo>
                  <a:pt x="603" y="253"/>
                </a:lnTo>
                <a:lnTo>
                  <a:pt x="605" y="251"/>
                </a:lnTo>
                <a:lnTo>
                  <a:pt x="607" y="249"/>
                </a:lnTo>
                <a:lnTo>
                  <a:pt x="617" y="249"/>
                </a:lnTo>
                <a:lnTo>
                  <a:pt x="617" y="249"/>
                </a:lnTo>
                <a:lnTo>
                  <a:pt x="617" y="249"/>
                </a:lnTo>
                <a:lnTo>
                  <a:pt x="621" y="246"/>
                </a:lnTo>
                <a:lnTo>
                  <a:pt x="621" y="246"/>
                </a:lnTo>
                <a:lnTo>
                  <a:pt x="624" y="246"/>
                </a:lnTo>
                <a:lnTo>
                  <a:pt x="626" y="246"/>
                </a:lnTo>
                <a:lnTo>
                  <a:pt x="626" y="244"/>
                </a:lnTo>
                <a:lnTo>
                  <a:pt x="626" y="244"/>
                </a:lnTo>
                <a:lnTo>
                  <a:pt x="626" y="244"/>
                </a:lnTo>
                <a:lnTo>
                  <a:pt x="631" y="244"/>
                </a:lnTo>
                <a:lnTo>
                  <a:pt x="631" y="242"/>
                </a:lnTo>
                <a:lnTo>
                  <a:pt x="633" y="242"/>
                </a:lnTo>
                <a:lnTo>
                  <a:pt x="633" y="239"/>
                </a:lnTo>
                <a:lnTo>
                  <a:pt x="638" y="239"/>
                </a:lnTo>
                <a:lnTo>
                  <a:pt x="640" y="239"/>
                </a:lnTo>
                <a:lnTo>
                  <a:pt x="643" y="237"/>
                </a:lnTo>
                <a:lnTo>
                  <a:pt x="645" y="237"/>
                </a:lnTo>
                <a:lnTo>
                  <a:pt x="650" y="235"/>
                </a:lnTo>
                <a:lnTo>
                  <a:pt x="652" y="235"/>
                </a:lnTo>
                <a:lnTo>
                  <a:pt x="652" y="232"/>
                </a:lnTo>
                <a:lnTo>
                  <a:pt x="655" y="232"/>
                </a:lnTo>
                <a:lnTo>
                  <a:pt x="655" y="232"/>
                </a:lnTo>
                <a:lnTo>
                  <a:pt x="655" y="232"/>
                </a:lnTo>
                <a:lnTo>
                  <a:pt x="652" y="230"/>
                </a:lnTo>
                <a:lnTo>
                  <a:pt x="650" y="230"/>
                </a:lnTo>
                <a:lnTo>
                  <a:pt x="650" y="230"/>
                </a:lnTo>
                <a:lnTo>
                  <a:pt x="647" y="227"/>
                </a:lnTo>
                <a:lnTo>
                  <a:pt x="647" y="227"/>
                </a:lnTo>
                <a:lnTo>
                  <a:pt x="650" y="225"/>
                </a:lnTo>
                <a:lnTo>
                  <a:pt x="652" y="225"/>
                </a:lnTo>
                <a:lnTo>
                  <a:pt x="652" y="223"/>
                </a:lnTo>
                <a:lnTo>
                  <a:pt x="659" y="220"/>
                </a:lnTo>
                <a:lnTo>
                  <a:pt x="662" y="220"/>
                </a:lnTo>
                <a:lnTo>
                  <a:pt x="664" y="220"/>
                </a:lnTo>
                <a:lnTo>
                  <a:pt x="666" y="218"/>
                </a:lnTo>
                <a:lnTo>
                  <a:pt x="666" y="218"/>
                </a:lnTo>
                <a:lnTo>
                  <a:pt x="666" y="218"/>
                </a:lnTo>
                <a:lnTo>
                  <a:pt x="666" y="218"/>
                </a:lnTo>
                <a:lnTo>
                  <a:pt x="671" y="216"/>
                </a:lnTo>
                <a:lnTo>
                  <a:pt x="671" y="216"/>
                </a:lnTo>
                <a:lnTo>
                  <a:pt x="674" y="216"/>
                </a:lnTo>
                <a:lnTo>
                  <a:pt x="671" y="216"/>
                </a:lnTo>
                <a:lnTo>
                  <a:pt x="671" y="218"/>
                </a:lnTo>
                <a:lnTo>
                  <a:pt x="671" y="218"/>
                </a:lnTo>
                <a:lnTo>
                  <a:pt x="674" y="218"/>
                </a:lnTo>
                <a:lnTo>
                  <a:pt x="676" y="216"/>
                </a:lnTo>
                <a:lnTo>
                  <a:pt x="678" y="216"/>
                </a:lnTo>
                <a:lnTo>
                  <a:pt x="678" y="216"/>
                </a:lnTo>
                <a:lnTo>
                  <a:pt x="678" y="216"/>
                </a:lnTo>
                <a:lnTo>
                  <a:pt x="678" y="213"/>
                </a:lnTo>
                <a:lnTo>
                  <a:pt x="678" y="213"/>
                </a:lnTo>
                <a:lnTo>
                  <a:pt x="681" y="213"/>
                </a:lnTo>
                <a:lnTo>
                  <a:pt x="683" y="213"/>
                </a:lnTo>
                <a:lnTo>
                  <a:pt x="685" y="213"/>
                </a:lnTo>
                <a:lnTo>
                  <a:pt x="690" y="211"/>
                </a:lnTo>
                <a:lnTo>
                  <a:pt x="690" y="211"/>
                </a:lnTo>
                <a:lnTo>
                  <a:pt x="692" y="208"/>
                </a:lnTo>
                <a:lnTo>
                  <a:pt x="692" y="208"/>
                </a:lnTo>
                <a:lnTo>
                  <a:pt x="692" y="208"/>
                </a:lnTo>
                <a:lnTo>
                  <a:pt x="692" y="206"/>
                </a:lnTo>
                <a:lnTo>
                  <a:pt x="690" y="206"/>
                </a:lnTo>
                <a:lnTo>
                  <a:pt x="690" y="206"/>
                </a:lnTo>
                <a:lnTo>
                  <a:pt x="692" y="206"/>
                </a:lnTo>
                <a:lnTo>
                  <a:pt x="692" y="206"/>
                </a:lnTo>
                <a:lnTo>
                  <a:pt x="695" y="206"/>
                </a:lnTo>
                <a:lnTo>
                  <a:pt x="695" y="206"/>
                </a:lnTo>
                <a:lnTo>
                  <a:pt x="697" y="206"/>
                </a:lnTo>
                <a:lnTo>
                  <a:pt x="702" y="204"/>
                </a:lnTo>
                <a:lnTo>
                  <a:pt x="704" y="204"/>
                </a:lnTo>
                <a:lnTo>
                  <a:pt x="704" y="204"/>
                </a:lnTo>
                <a:lnTo>
                  <a:pt x="704" y="201"/>
                </a:lnTo>
                <a:lnTo>
                  <a:pt x="704" y="201"/>
                </a:lnTo>
                <a:lnTo>
                  <a:pt x="707" y="201"/>
                </a:lnTo>
                <a:lnTo>
                  <a:pt x="714" y="199"/>
                </a:lnTo>
                <a:lnTo>
                  <a:pt x="718" y="197"/>
                </a:lnTo>
                <a:lnTo>
                  <a:pt x="718" y="197"/>
                </a:lnTo>
                <a:lnTo>
                  <a:pt x="721" y="197"/>
                </a:lnTo>
                <a:lnTo>
                  <a:pt x="721" y="194"/>
                </a:lnTo>
                <a:lnTo>
                  <a:pt x="723" y="194"/>
                </a:lnTo>
                <a:lnTo>
                  <a:pt x="723" y="194"/>
                </a:lnTo>
                <a:lnTo>
                  <a:pt x="728" y="192"/>
                </a:lnTo>
                <a:lnTo>
                  <a:pt x="730" y="192"/>
                </a:lnTo>
                <a:lnTo>
                  <a:pt x="733" y="192"/>
                </a:lnTo>
                <a:lnTo>
                  <a:pt x="737" y="190"/>
                </a:lnTo>
                <a:lnTo>
                  <a:pt x="740" y="190"/>
                </a:lnTo>
                <a:lnTo>
                  <a:pt x="742" y="187"/>
                </a:lnTo>
                <a:lnTo>
                  <a:pt x="749" y="187"/>
                </a:lnTo>
                <a:lnTo>
                  <a:pt x="752" y="185"/>
                </a:lnTo>
                <a:lnTo>
                  <a:pt x="752" y="187"/>
                </a:lnTo>
                <a:lnTo>
                  <a:pt x="752" y="187"/>
                </a:lnTo>
                <a:lnTo>
                  <a:pt x="756" y="187"/>
                </a:lnTo>
                <a:lnTo>
                  <a:pt x="759" y="187"/>
                </a:lnTo>
                <a:lnTo>
                  <a:pt x="759" y="187"/>
                </a:lnTo>
                <a:lnTo>
                  <a:pt x="761" y="185"/>
                </a:lnTo>
                <a:lnTo>
                  <a:pt x="763" y="185"/>
                </a:lnTo>
                <a:lnTo>
                  <a:pt x="768" y="182"/>
                </a:lnTo>
                <a:lnTo>
                  <a:pt x="768" y="182"/>
                </a:lnTo>
                <a:lnTo>
                  <a:pt x="770" y="182"/>
                </a:lnTo>
                <a:lnTo>
                  <a:pt x="773" y="182"/>
                </a:lnTo>
                <a:lnTo>
                  <a:pt x="768" y="185"/>
                </a:lnTo>
                <a:lnTo>
                  <a:pt x="763" y="185"/>
                </a:lnTo>
                <a:lnTo>
                  <a:pt x="761" y="185"/>
                </a:lnTo>
                <a:lnTo>
                  <a:pt x="759" y="187"/>
                </a:lnTo>
                <a:lnTo>
                  <a:pt x="759" y="187"/>
                </a:lnTo>
                <a:lnTo>
                  <a:pt x="759" y="187"/>
                </a:lnTo>
                <a:lnTo>
                  <a:pt x="756" y="187"/>
                </a:lnTo>
                <a:lnTo>
                  <a:pt x="754" y="190"/>
                </a:lnTo>
                <a:lnTo>
                  <a:pt x="754" y="190"/>
                </a:lnTo>
                <a:lnTo>
                  <a:pt x="759" y="192"/>
                </a:lnTo>
                <a:lnTo>
                  <a:pt x="759" y="192"/>
                </a:lnTo>
                <a:lnTo>
                  <a:pt x="763" y="192"/>
                </a:lnTo>
                <a:lnTo>
                  <a:pt x="763" y="194"/>
                </a:lnTo>
                <a:lnTo>
                  <a:pt x="763" y="194"/>
                </a:lnTo>
                <a:lnTo>
                  <a:pt x="761" y="194"/>
                </a:lnTo>
                <a:lnTo>
                  <a:pt x="756" y="192"/>
                </a:lnTo>
                <a:lnTo>
                  <a:pt x="754" y="192"/>
                </a:lnTo>
                <a:lnTo>
                  <a:pt x="749" y="192"/>
                </a:lnTo>
                <a:lnTo>
                  <a:pt x="749" y="192"/>
                </a:lnTo>
                <a:lnTo>
                  <a:pt x="747" y="192"/>
                </a:lnTo>
                <a:lnTo>
                  <a:pt x="747" y="192"/>
                </a:lnTo>
                <a:lnTo>
                  <a:pt x="747" y="192"/>
                </a:lnTo>
                <a:lnTo>
                  <a:pt x="747" y="192"/>
                </a:lnTo>
                <a:lnTo>
                  <a:pt x="737" y="194"/>
                </a:lnTo>
                <a:lnTo>
                  <a:pt x="735" y="194"/>
                </a:lnTo>
                <a:lnTo>
                  <a:pt x="726" y="197"/>
                </a:lnTo>
                <a:lnTo>
                  <a:pt x="726" y="197"/>
                </a:lnTo>
                <a:lnTo>
                  <a:pt x="723" y="199"/>
                </a:lnTo>
                <a:lnTo>
                  <a:pt x="721" y="201"/>
                </a:lnTo>
                <a:lnTo>
                  <a:pt x="721" y="201"/>
                </a:lnTo>
                <a:lnTo>
                  <a:pt x="714" y="206"/>
                </a:lnTo>
                <a:lnTo>
                  <a:pt x="711" y="206"/>
                </a:lnTo>
                <a:lnTo>
                  <a:pt x="707" y="208"/>
                </a:lnTo>
                <a:lnTo>
                  <a:pt x="702" y="211"/>
                </a:lnTo>
                <a:lnTo>
                  <a:pt x="700" y="213"/>
                </a:lnTo>
                <a:lnTo>
                  <a:pt x="697" y="216"/>
                </a:lnTo>
                <a:lnTo>
                  <a:pt x="695" y="216"/>
                </a:lnTo>
                <a:lnTo>
                  <a:pt x="695" y="218"/>
                </a:lnTo>
                <a:lnTo>
                  <a:pt x="697" y="218"/>
                </a:lnTo>
                <a:lnTo>
                  <a:pt x="700" y="218"/>
                </a:lnTo>
                <a:lnTo>
                  <a:pt x="700" y="218"/>
                </a:lnTo>
                <a:lnTo>
                  <a:pt x="709" y="216"/>
                </a:lnTo>
                <a:lnTo>
                  <a:pt x="709" y="216"/>
                </a:lnTo>
                <a:lnTo>
                  <a:pt x="709" y="216"/>
                </a:lnTo>
                <a:lnTo>
                  <a:pt x="702" y="218"/>
                </a:lnTo>
                <a:lnTo>
                  <a:pt x="700" y="218"/>
                </a:lnTo>
                <a:lnTo>
                  <a:pt x="697" y="220"/>
                </a:lnTo>
                <a:lnTo>
                  <a:pt x="695" y="220"/>
                </a:lnTo>
                <a:lnTo>
                  <a:pt x="692" y="223"/>
                </a:lnTo>
                <a:lnTo>
                  <a:pt x="688" y="223"/>
                </a:lnTo>
                <a:lnTo>
                  <a:pt x="688" y="223"/>
                </a:lnTo>
                <a:lnTo>
                  <a:pt x="685" y="223"/>
                </a:lnTo>
                <a:lnTo>
                  <a:pt x="683" y="225"/>
                </a:lnTo>
                <a:lnTo>
                  <a:pt x="683" y="225"/>
                </a:lnTo>
                <a:lnTo>
                  <a:pt x="683" y="225"/>
                </a:lnTo>
                <a:lnTo>
                  <a:pt x="685" y="227"/>
                </a:lnTo>
                <a:lnTo>
                  <a:pt x="685" y="227"/>
                </a:lnTo>
                <a:lnTo>
                  <a:pt x="690" y="225"/>
                </a:lnTo>
                <a:lnTo>
                  <a:pt x="692" y="225"/>
                </a:lnTo>
                <a:lnTo>
                  <a:pt x="692" y="225"/>
                </a:lnTo>
                <a:lnTo>
                  <a:pt x="692" y="225"/>
                </a:lnTo>
                <a:lnTo>
                  <a:pt x="695" y="225"/>
                </a:lnTo>
                <a:lnTo>
                  <a:pt x="695" y="225"/>
                </a:lnTo>
                <a:lnTo>
                  <a:pt x="695" y="225"/>
                </a:lnTo>
                <a:lnTo>
                  <a:pt x="695" y="225"/>
                </a:lnTo>
                <a:lnTo>
                  <a:pt x="697" y="225"/>
                </a:lnTo>
                <a:lnTo>
                  <a:pt x="697" y="225"/>
                </a:lnTo>
                <a:lnTo>
                  <a:pt x="697" y="225"/>
                </a:lnTo>
                <a:lnTo>
                  <a:pt x="700" y="225"/>
                </a:lnTo>
                <a:lnTo>
                  <a:pt x="702" y="223"/>
                </a:lnTo>
                <a:lnTo>
                  <a:pt x="707" y="223"/>
                </a:lnTo>
                <a:lnTo>
                  <a:pt x="707" y="220"/>
                </a:lnTo>
                <a:lnTo>
                  <a:pt x="709" y="220"/>
                </a:lnTo>
                <a:lnTo>
                  <a:pt x="709" y="220"/>
                </a:lnTo>
                <a:lnTo>
                  <a:pt x="711" y="220"/>
                </a:lnTo>
                <a:lnTo>
                  <a:pt x="711" y="220"/>
                </a:lnTo>
                <a:lnTo>
                  <a:pt x="711" y="220"/>
                </a:lnTo>
                <a:lnTo>
                  <a:pt x="714" y="220"/>
                </a:lnTo>
                <a:lnTo>
                  <a:pt x="716" y="220"/>
                </a:lnTo>
                <a:lnTo>
                  <a:pt x="716" y="220"/>
                </a:lnTo>
                <a:lnTo>
                  <a:pt x="716" y="220"/>
                </a:lnTo>
                <a:lnTo>
                  <a:pt x="723" y="218"/>
                </a:lnTo>
                <a:lnTo>
                  <a:pt x="723" y="216"/>
                </a:lnTo>
                <a:lnTo>
                  <a:pt x="723" y="216"/>
                </a:lnTo>
                <a:lnTo>
                  <a:pt x="723" y="216"/>
                </a:lnTo>
                <a:lnTo>
                  <a:pt x="726" y="216"/>
                </a:lnTo>
                <a:lnTo>
                  <a:pt x="726" y="216"/>
                </a:lnTo>
                <a:lnTo>
                  <a:pt x="726" y="216"/>
                </a:lnTo>
                <a:lnTo>
                  <a:pt x="728" y="213"/>
                </a:lnTo>
                <a:lnTo>
                  <a:pt x="728" y="213"/>
                </a:lnTo>
                <a:lnTo>
                  <a:pt x="730" y="213"/>
                </a:lnTo>
                <a:lnTo>
                  <a:pt x="730" y="213"/>
                </a:lnTo>
                <a:lnTo>
                  <a:pt x="730" y="216"/>
                </a:lnTo>
                <a:lnTo>
                  <a:pt x="730" y="216"/>
                </a:lnTo>
                <a:lnTo>
                  <a:pt x="730" y="216"/>
                </a:lnTo>
                <a:lnTo>
                  <a:pt x="733" y="213"/>
                </a:lnTo>
                <a:lnTo>
                  <a:pt x="735" y="211"/>
                </a:lnTo>
                <a:lnTo>
                  <a:pt x="737" y="211"/>
                </a:lnTo>
                <a:lnTo>
                  <a:pt x="740" y="208"/>
                </a:lnTo>
                <a:lnTo>
                  <a:pt x="740" y="208"/>
                </a:lnTo>
                <a:lnTo>
                  <a:pt x="740" y="211"/>
                </a:lnTo>
                <a:lnTo>
                  <a:pt x="740" y="211"/>
                </a:lnTo>
                <a:lnTo>
                  <a:pt x="742" y="211"/>
                </a:lnTo>
                <a:lnTo>
                  <a:pt x="742" y="211"/>
                </a:lnTo>
                <a:lnTo>
                  <a:pt x="742" y="211"/>
                </a:lnTo>
                <a:lnTo>
                  <a:pt x="744" y="211"/>
                </a:lnTo>
                <a:lnTo>
                  <a:pt x="747" y="213"/>
                </a:lnTo>
                <a:lnTo>
                  <a:pt x="749" y="211"/>
                </a:lnTo>
                <a:lnTo>
                  <a:pt x="749" y="211"/>
                </a:lnTo>
                <a:lnTo>
                  <a:pt x="749" y="211"/>
                </a:lnTo>
                <a:lnTo>
                  <a:pt x="752" y="211"/>
                </a:lnTo>
                <a:lnTo>
                  <a:pt x="752" y="211"/>
                </a:lnTo>
                <a:lnTo>
                  <a:pt x="752" y="211"/>
                </a:lnTo>
                <a:lnTo>
                  <a:pt x="756" y="208"/>
                </a:lnTo>
                <a:lnTo>
                  <a:pt x="759" y="208"/>
                </a:lnTo>
                <a:lnTo>
                  <a:pt x="759" y="208"/>
                </a:lnTo>
                <a:lnTo>
                  <a:pt x="759" y="208"/>
                </a:lnTo>
                <a:lnTo>
                  <a:pt x="759" y="208"/>
                </a:lnTo>
                <a:lnTo>
                  <a:pt x="761" y="206"/>
                </a:lnTo>
                <a:lnTo>
                  <a:pt x="763" y="204"/>
                </a:lnTo>
                <a:lnTo>
                  <a:pt x="763" y="204"/>
                </a:lnTo>
                <a:lnTo>
                  <a:pt x="766" y="204"/>
                </a:lnTo>
                <a:lnTo>
                  <a:pt x="766" y="204"/>
                </a:lnTo>
                <a:lnTo>
                  <a:pt x="768" y="204"/>
                </a:lnTo>
                <a:lnTo>
                  <a:pt x="768" y="201"/>
                </a:lnTo>
                <a:lnTo>
                  <a:pt x="770" y="201"/>
                </a:lnTo>
                <a:lnTo>
                  <a:pt x="770" y="201"/>
                </a:lnTo>
                <a:lnTo>
                  <a:pt x="770" y="199"/>
                </a:lnTo>
                <a:lnTo>
                  <a:pt x="770" y="199"/>
                </a:lnTo>
                <a:lnTo>
                  <a:pt x="768" y="201"/>
                </a:lnTo>
                <a:lnTo>
                  <a:pt x="766" y="201"/>
                </a:lnTo>
                <a:lnTo>
                  <a:pt x="763" y="201"/>
                </a:lnTo>
                <a:lnTo>
                  <a:pt x="761" y="201"/>
                </a:lnTo>
                <a:lnTo>
                  <a:pt x="761" y="201"/>
                </a:lnTo>
                <a:lnTo>
                  <a:pt x="761" y="201"/>
                </a:lnTo>
                <a:lnTo>
                  <a:pt x="761" y="201"/>
                </a:lnTo>
                <a:lnTo>
                  <a:pt x="763" y="199"/>
                </a:lnTo>
                <a:lnTo>
                  <a:pt x="766" y="199"/>
                </a:lnTo>
                <a:lnTo>
                  <a:pt x="766" y="199"/>
                </a:lnTo>
                <a:lnTo>
                  <a:pt x="768" y="199"/>
                </a:lnTo>
                <a:lnTo>
                  <a:pt x="768" y="199"/>
                </a:lnTo>
                <a:lnTo>
                  <a:pt x="770" y="199"/>
                </a:lnTo>
                <a:lnTo>
                  <a:pt x="770" y="197"/>
                </a:lnTo>
                <a:lnTo>
                  <a:pt x="770" y="197"/>
                </a:lnTo>
                <a:lnTo>
                  <a:pt x="768" y="197"/>
                </a:lnTo>
                <a:lnTo>
                  <a:pt x="768" y="197"/>
                </a:lnTo>
                <a:lnTo>
                  <a:pt x="768" y="194"/>
                </a:lnTo>
                <a:lnTo>
                  <a:pt x="770" y="194"/>
                </a:lnTo>
                <a:lnTo>
                  <a:pt x="770" y="194"/>
                </a:lnTo>
                <a:lnTo>
                  <a:pt x="773" y="194"/>
                </a:lnTo>
                <a:lnTo>
                  <a:pt x="775" y="192"/>
                </a:lnTo>
                <a:lnTo>
                  <a:pt x="780" y="192"/>
                </a:lnTo>
                <a:lnTo>
                  <a:pt x="780" y="192"/>
                </a:lnTo>
                <a:lnTo>
                  <a:pt x="778" y="192"/>
                </a:lnTo>
                <a:lnTo>
                  <a:pt x="775" y="192"/>
                </a:lnTo>
                <a:lnTo>
                  <a:pt x="775" y="192"/>
                </a:lnTo>
                <a:lnTo>
                  <a:pt x="775" y="192"/>
                </a:lnTo>
                <a:lnTo>
                  <a:pt x="778" y="190"/>
                </a:lnTo>
                <a:lnTo>
                  <a:pt x="780" y="190"/>
                </a:lnTo>
                <a:lnTo>
                  <a:pt x="780" y="190"/>
                </a:lnTo>
                <a:lnTo>
                  <a:pt x="780" y="190"/>
                </a:lnTo>
                <a:lnTo>
                  <a:pt x="782" y="190"/>
                </a:lnTo>
                <a:lnTo>
                  <a:pt x="785" y="190"/>
                </a:lnTo>
                <a:lnTo>
                  <a:pt x="787" y="187"/>
                </a:lnTo>
                <a:lnTo>
                  <a:pt x="789" y="187"/>
                </a:lnTo>
                <a:lnTo>
                  <a:pt x="789" y="187"/>
                </a:lnTo>
                <a:lnTo>
                  <a:pt x="782" y="192"/>
                </a:lnTo>
                <a:lnTo>
                  <a:pt x="780" y="192"/>
                </a:lnTo>
                <a:lnTo>
                  <a:pt x="780" y="192"/>
                </a:lnTo>
                <a:lnTo>
                  <a:pt x="780" y="194"/>
                </a:lnTo>
                <a:lnTo>
                  <a:pt x="782" y="194"/>
                </a:lnTo>
                <a:lnTo>
                  <a:pt x="785" y="194"/>
                </a:lnTo>
                <a:lnTo>
                  <a:pt x="785" y="192"/>
                </a:lnTo>
                <a:lnTo>
                  <a:pt x="787" y="192"/>
                </a:lnTo>
                <a:lnTo>
                  <a:pt x="787" y="192"/>
                </a:lnTo>
                <a:lnTo>
                  <a:pt x="787" y="192"/>
                </a:lnTo>
                <a:lnTo>
                  <a:pt x="789" y="192"/>
                </a:lnTo>
                <a:lnTo>
                  <a:pt x="789" y="194"/>
                </a:lnTo>
                <a:lnTo>
                  <a:pt x="789" y="194"/>
                </a:lnTo>
                <a:lnTo>
                  <a:pt x="789" y="194"/>
                </a:lnTo>
                <a:lnTo>
                  <a:pt x="789" y="192"/>
                </a:lnTo>
                <a:lnTo>
                  <a:pt x="792" y="192"/>
                </a:lnTo>
                <a:lnTo>
                  <a:pt x="794" y="192"/>
                </a:lnTo>
                <a:lnTo>
                  <a:pt x="794" y="192"/>
                </a:lnTo>
                <a:lnTo>
                  <a:pt x="796" y="192"/>
                </a:lnTo>
                <a:lnTo>
                  <a:pt x="796" y="192"/>
                </a:lnTo>
                <a:lnTo>
                  <a:pt x="799" y="192"/>
                </a:lnTo>
                <a:lnTo>
                  <a:pt x="801" y="190"/>
                </a:lnTo>
                <a:lnTo>
                  <a:pt x="806" y="190"/>
                </a:lnTo>
                <a:lnTo>
                  <a:pt x="808" y="190"/>
                </a:lnTo>
                <a:lnTo>
                  <a:pt x="808" y="190"/>
                </a:lnTo>
                <a:lnTo>
                  <a:pt x="804" y="192"/>
                </a:lnTo>
                <a:lnTo>
                  <a:pt x="801" y="192"/>
                </a:lnTo>
                <a:lnTo>
                  <a:pt x="799" y="194"/>
                </a:lnTo>
                <a:lnTo>
                  <a:pt x="799" y="194"/>
                </a:lnTo>
                <a:lnTo>
                  <a:pt x="799" y="194"/>
                </a:lnTo>
                <a:lnTo>
                  <a:pt x="801" y="194"/>
                </a:lnTo>
                <a:lnTo>
                  <a:pt x="799" y="197"/>
                </a:lnTo>
                <a:lnTo>
                  <a:pt x="796" y="197"/>
                </a:lnTo>
                <a:lnTo>
                  <a:pt x="796" y="197"/>
                </a:lnTo>
                <a:lnTo>
                  <a:pt x="796" y="197"/>
                </a:lnTo>
                <a:lnTo>
                  <a:pt x="799" y="197"/>
                </a:lnTo>
                <a:lnTo>
                  <a:pt x="801" y="197"/>
                </a:lnTo>
                <a:close/>
                <a:moveTo>
                  <a:pt x="941" y="438"/>
                </a:moveTo>
                <a:lnTo>
                  <a:pt x="941" y="438"/>
                </a:lnTo>
                <a:lnTo>
                  <a:pt x="941" y="438"/>
                </a:lnTo>
                <a:lnTo>
                  <a:pt x="941" y="438"/>
                </a:lnTo>
                <a:lnTo>
                  <a:pt x="938" y="438"/>
                </a:lnTo>
                <a:lnTo>
                  <a:pt x="938" y="438"/>
                </a:lnTo>
                <a:lnTo>
                  <a:pt x="938" y="438"/>
                </a:lnTo>
                <a:lnTo>
                  <a:pt x="938" y="440"/>
                </a:lnTo>
                <a:lnTo>
                  <a:pt x="938" y="438"/>
                </a:lnTo>
                <a:lnTo>
                  <a:pt x="941" y="438"/>
                </a:lnTo>
                <a:lnTo>
                  <a:pt x="941" y="438"/>
                </a:lnTo>
                <a:lnTo>
                  <a:pt x="941" y="438"/>
                </a:lnTo>
                <a:lnTo>
                  <a:pt x="941" y="438"/>
                </a:lnTo>
                <a:lnTo>
                  <a:pt x="941" y="438"/>
                </a:lnTo>
                <a:close/>
                <a:moveTo>
                  <a:pt x="936" y="438"/>
                </a:moveTo>
                <a:lnTo>
                  <a:pt x="934" y="438"/>
                </a:lnTo>
                <a:lnTo>
                  <a:pt x="934" y="440"/>
                </a:lnTo>
                <a:lnTo>
                  <a:pt x="934" y="440"/>
                </a:lnTo>
                <a:lnTo>
                  <a:pt x="934" y="440"/>
                </a:lnTo>
                <a:lnTo>
                  <a:pt x="934" y="440"/>
                </a:lnTo>
                <a:lnTo>
                  <a:pt x="936" y="443"/>
                </a:lnTo>
                <a:lnTo>
                  <a:pt x="936" y="440"/>
                </a:lnTo>
                <a:lnTo>
                  <a:pt x="936" y="440"/>
                </a:lnTo>
                <a:lnTo>
                  <a:pt x="936" y="438"/>
                </a:lnTo>
                <a:close/>
                <a:moveTo>
                  <a:pt x="915" y="303"/>
                </a:moveTo>
                <a:lnTo>
                  <a:pt x="915" y="303"/>
                </a:lnTo>
                <a:lnTo>
                  <a:pt x="915" y="303"/>
                </a:lnTo>
                <a:lnTo>
                  <a:pt x="915" y="303"/>
                </a:lnTo>
                <a:lnTo>
                  <a:pt x="915" y="305"/>
                </a:lnTo>
                <a:lnTo>
                  <a:pt x="917" y="305"/>
                </a:lnTo>
                <a:lnTo>
                  <a:pt x="919" y="303"/>
                </a:lnTo>
                <a:lnTo>
                  <a:pt x="922" y="301"/>
                </a:lnTo>
                <a:lnTo>
                  <a:pt x="924" y="301"/>
                </a:lnTo>
                <a:lnTo>
                  <a:pt x="927" y="298"/>
                </a:lnTo>
                <a:lnTo>
                  <a:pt x="929" y="296"/>
                </a:lnTo>
                <a:lnTo>
                  <a:pt x="929" y="296"/>
                </a:lnTo>
                <a:lnTo>
                  <a:pt x="929" y="291"/>
                </a:lnTo>
                <a:lnTo>
                  <a:pt x="929" y="291"/>
                </a:lnTo>
                <a:lnTo>
                  <a:pt x="929" y="291"/>
                </a:lnTo>
                <a:lnTo>
                  <a:pt x="922" y="294"/>
                </a:lnTo>
                <a:lnTo>
                  <a:pt x="917" y="298"/>
                </a:lnTo>
                <a:lnTo>
                  <a:pt x="912" y="298"/>
                </a:lnTo>
                <a:lnTo>
                  <a:pt x="910" y="301"/>
                </a:lnTo>
                <a:lnTo>
                  <a:pt x="910" y="303"/>
                </a:lnTo>
                <a:lnTo>
                  <a:pt x="908" y="305"/>
                </a:lnTo>
                <a:lnTo>
                  <a:pt x="908" y="305"/>
                </a:lnTo>
                <a:lnTo>
                  <a:pt x="908" y="305"/>
                </a:lnTo>
                <a:lnTo>
                  <a:pt x="910" y="303"/>
                </a:lnTo>
                <a:lnTo>
                  <a:pt x="915" y="303"/>
                </a:lnTo>
                <a:lnTo>
                  <a:pt x="915" y="303"/>
                </a:lnTo>
                <a:lnTo>
                  <a:pt x="917" y="301"/>
                </a:lnTo>
                <a:lnTo>
                  <a:pt x="915" y="303"/>
                </a:lnTo>
                <a:lnTo>
                  <a:pt x="915" y="303"/>
                </a:lnTo>
                <a:close/>
                <a:moveTo>
                  <a:pt x="938" y="440"/>
                </a:moveTo>
                <a:lnTo>
                  <a:pt x="938" y="440"/>
                </a:lnTo>
                <a:lnTo>
                  <a:pt x="936" y="443"/>
                </a:lnTo>
                <a:lnTo>
                  <a:pt x="936" y="443"/>
                </a:lnTo>
                <a:lnTo>
                  <a:pt x="936" y="443"/>
                </a:lnTo>
                <a:lnTo>
                  <a:pt x="936" y="443"/>
                </a:lnTo>
                <a:lnTo>
                  <a:pt x="938" y="443"/>
                </a:lnTo>
                <a:lnTo>
                  <a:pt x="938" y="443"/>
                </a:lnTo>
                <a:lnTo>
                  <a:pt x="938" y="440"/>
                </a:lnTo>
                <a:lnTo>
                  <a:pt x="938" y="440"/>
                </a:lnTo>
                <a:lnTo>
                  <a:pt x="938" y="440"/>
                </a:lnTo>
                <a:close/>
                <a:moveTo>
                  <a:pt x="662" y="237"/>
                </a:moveTo>
                <a:lnTo>
                  <a:pt x="657" y="239"/>
                </a:lnTo>
                <a:lnTo>
                  <a:pt x="657" y="239"/>
                </a:lnTo>
                <a:lnTo>
                  <a:pt x="657" y="239"/>
                </a:lnTo>
                <a:lnTo>
                  <a:pt x="657" y="242"/>
                </a:lnTo>
                <a:lnTo>
                  <a:pt x="657" y="242"/>
                </a:lnTo>
                <a:lnTo>
                  <a:pt x="659" y="239"/>
                </a:lnTo>
                <a:lnTo>
                  <a:pt x="662" y="239"/>
                </a:lnTo>
                <a:lnTo>
                  <a:pt x="662" y="239"/>
                </a:lnTo>
                <a:lnTo>
                  <a:pt x="662" y="239"/>
                </a:lnTo>
                <a:lnTo>
                  <a:pt x="662" y="237"/>
                </a:lnTo>
                <a:lnTo>
                  <a:pt x="662" y="237"/>
                </a:lnTo>
                <a:close/>
                <a:moveTo>
                  <a:pt x="780" y="204"/>
                </a:moveTo>
                <a:lnTo>
                  <a:pt x="778" y="206"/>
                </a:lnTo>
                <a:lnTo>
                  <a:pt x="773" y="208"/>
                </a:lnTo>
                <a:lnTo>
                  <a:pt x="768" y="208"/>
                </a:lnTo>
                <a:lnTo>
                  <a:pt x="766" y="211"/>
                </a:lnTo>
                <a:lnTo>
                  <a:pt x="761" y="211"/>
                </a:lnTo>
                <a:lnTo>
                  <a:pt x="761" y="213"/>
                </a:lnTo>
                <a:lnTo>
                  <a:pt x="759" y="213"/>
                </a:lnTo>
                <a:lnTo>
                  <a:pt x="756" y="216"/>
                </a:lnTo>
                <a:lnTo>
                  <a:pt x="756" y="216"/>
                </a:lnTo>
                <a:lnTo>
                  <a:pt x="759" y="216"/>
                </a:lnTo>
                <a:lnTo>
                  <a:pt x="759" y="213"/>
                </a:lnTo>
                <a:lnTo>
                  <a:pt x="761" y="213"/>
                </a:lnTo>
                <a:lnTo>
                  <a:pt x="761" y="213"/>
                </a:lnTo>
                <a:lnTo>
                  <a:pt x="763" y="213"/>
                </a:lnTo>
                <a:lnTo>
                  <a:pt x="763" y="213"/>
                </a:lnTo>
                <a:lnTo>
                  <a:pt x="766" y="213"/>
                </a:lnTo>
                <a:lnTo>
                  <a:pt x="766" y="211"/>
                </a:lnTo>
                <a:lnTo>
                  <a:pt x="766" y="211"/>
                </a:lnTo>
                <a:lnTo>
                  <a:pt x="768" y="211"/>
                </a:lnTo>
                <a:lnTo>
                  <a:pt x="770" y="211"/>
                </a:lnTo>
                <a:lnTo>
                  <a:pt x="770" y="208"/>
                </a:lnTo>
                <a:lnTo>
                  <a:pt x="780" y="206"/>
                </a:lnTo>
                <a:lnTo>
                  <a:pt x="780" y="206"/>
                </a:lnTo>
                <a:lnTo>
                  <a:pt x="780" y="204"/>
                </a:lnTo>
                <a:lnTo>
                  <a:pt x="780" y="204"/>
                </a:lnTo>
                <a:lnTo>
                  <a:pt x="780" y="204"/>
                </a:lnTo>
                <a:close/>
                <a:moveTo>
                  <a:pt x="659" y="244"/>
                </a:moveTo>
                <a:lnTo>
                  <a:pt x="659" y="244"/>
                </a:lnTo>
                <a:lnTo>
                  <a:pt x="659" y="242"/>
                </a:lnTo>
                <a:lnTo>
                  <a:pt x="659" y="244"/>
                </a:lnTo>
                <a:lnTo>
                  <a:pt x="659" y="242"/>
                </a:lnTo>
                <a:lnTo>
                  <a:pt x="657" y="242"/>
                </a:lnTo>
                <a:lnTo>
                  <a:pt x="657" y="244"/>
                </a:lnTo>
                <a:lnTo>
                  <a:pt x="655" y="244"/>
                </a:lnTo>
                <a:lnTo>
                  <a:pt x="655" y="242"/>
                </a:lnTo>
                <a:lnTo>
                  <a:pt x="655" y="242"/>
                </a:lnTo>
                <a:lnTo>
                  <a:pt x="655" y="242"/>
                </a:lnTo>
                <a:lnTo>
                  <a:pt x="655" y="242"/>
                </a:lnTo>
                <a:lnTo>
                  <a:pt x="650" y="242"/>
                </a:lnTo>
                <a:lnTo>
                  <a:pt x="650" y="242"/>
                </a:lnTo>
                <a:lnTo>
                  <a:pt x="650" y="244"/>
                </a:lnTo>
                <a:lnTo>
                  <a:pt x="647" y="244"/>
                </a:lnTo>
                <a:lnTo>
                  <a:pt x="647" y="244"/>
                </a:lnTo>
                <a:lnTo>
                  <a:pt x="647" y="244"/>
                </a:lnTo>
                <a:lnTo>
                  <a:pt x="645" y="244"/>
                </a:lnTo>
                <a:lnTo>
                  <a:pt x="643" y="246"/>
                </a:lnTo>
                <a:lnTo>
                  <a:pt x="636" y="249"/>
                </a:lnTo>
                <a:lnTo>
                  <a:pt x="636" y="249"/>
                </a:lnTo>
                <a:lnTo>
                  <a:pt x="638" y="251"/>
                </a:lnTo>
                <a:lnTo>
                  <a:pt x="640" y="251"/>
                </a:lnTo>
                <a:lnTo>
                  <a:pt x="640" y="249"/>
                </a:lnTo>
                <a:lnTo>
                  <a:pt x="643" y="249"/>
                </a:lnTo>
                <a:lnTo>
                  <a:pt x="643" y="249"/>
                </a:lnTo>
                <a:lnTo>
                  <a:pt x="645" y="249"/>
                </a:lnTo>
                <a:lnTo>
                  <a:pt x="647" y="249"/>
                </a:lnTo>
                <a:lnTo>
                  <a:pt x="647" y="246"/>
                </a:lnTo>
                <a:lnTo>
                  <a:pt x="650" y="246"/>
                </a:lnTo>
                <a:lnTo>
                  <a:pt x="647" y="249"/>
                </a:lnTo>
                <a:lnTo>
                  <a:pt x="647" y="249"/>
                </a:lnTo>
                <a:lnTo>
                  <a:pt x="650" y="246"/>
                </a:lnTo>
                <a:lnTo>
                  <a:pt x="650" y="249"/>
                </a:lnTo>
                <a:lnTo>
                  <a:pt x="652" y="246"/>
                </a:lnTo>
                <a:lnTo>
                  <a:pt x="652" y="246"/>
                </a:lnTo>
                <a:lnTo>
                  <a:pt x="652" y="246"/>
                </a:lnTo>
                <a:lnTo>
                  <a:pt x="652" y="246"/>
                </a:lnTo>
                <a:lnTo>
                  <a:pt x="655" y="244"/>
                </a:lnTo>
                <a:lnTo>
                  <a:pt x="655" y="244"/>
                </a:lnTo>
                <a:lnTo>
                  <a:pt x="655" y="246"/>
                </a:lnTo>
                <a:lnTo>
                  <a:pt x="655" y="246"/>
                </a:lnTo>
                <a:lnTo>
                  <a:pt x="655" y="246"/>
                </a:lnTo>
                <a:lnTo>
                  <a:pt x="655" y="246"/>
                </a:lnTo>
                <a:lnTo>
                  <a:pt x="657" y="246"/>
                </a:lnTo>
                <a:lnTo>
                  <a:pt x="659" y="246"/>
                </a:lnTo>
                <a:lnTo>
                  <a:pt x="662" y="244"/>
                </a:lnTo>
                <a:lnTo>
                  <a:pt x="662" y="244"/>
                </a:lnTo>
                <a:lnTo>
                  <a:pt x="659" y="244"/>
                </a:lnTo>
                <a:close/>
                <a:moveTo>
                  <a:pt x="780" y="194"/>
                </a:moveTo>
                <a:lnTo>
                  <a:pt x="780" y="194"/>
                </a:lnTo>
                <a:lnTo>
                  <a:pt x="780" y="194"/>
                </a:lnTo>
                <a:lnTo>
                  <a:pt x="778" y="194"/>
                </a:lnTo>
                <a:lnTo>
                  <a:pt x="778" y="194"/>
                </a:lnTo>
                <a:lnTo>
                  <a:pt x="775" y="194"/>
                </a:lnTo>
                <a:lnTo>
                  <a:pt x="775" y="194"/>
                </a:lnTo>
                <a:lnTo>
                  <a:pt x="775" y="194"/>
                </a:lnTo>
                <a:lnTo>
                  <a:pt x="778" y="194"/>
                </a:lnTo>
                <a:lnTo>
                  <a:pt x="780" y="194"/>
                </a:lnTo>
                <a:close/>
                <a:moveTo>
                  <a:pt x="759" y="211"/>
                </a:moveTo>
                <a:lnTo>
                  <a:pt x="761" y="208"/>
                </a:lnTo>
                <a:lnTo>
                  <a:pt x="761" y="208"/>
                </a:lnTo>
                <a:lnTo>
                  <a:pt x="759" y="208"/>
                </a:lnTo>
                <a:lnTo>
                  <a:pt x="756" y="211"/>
                </a:lnTo>
                <a:lnTo>
                  <a:pt x="759" y="211"/>
                </a:lnTo>
                <a:lnTo>
                  <a:pt x="759" y="211"/>
                </a:lnTo>
                <a:close/>
                <a:moveTo>
                  <a:pt x="794" y="204"/>
                </a:moveTo>
                <a:lnTo>
                  <a:pt x="792" y="204"/>
                </a:lnTo>
                <a:lnTo>
                  <a:pt x="792" y="201"/>
                </a:lnTo>
                <a:lnTo>
                  <a:pt x="792" y="201"/>
                </a:lnTo>
                <a:lnTo>
                  <a:pt x="789" y="201"/>
                </a:lnTo>
                <a:lnTo>
                  <a:pt x="787" y="204"/>
                </a:lnTo>
                <a:lnTo>
                  <a:pt x="787" y="204"/>
                </a:lnTo>
                <a:lnTo>
                  <a:pt x="787" y="204"/>
                </a:lnTo>
                <a:lnTo>
                  <a:pt x="787" y="204"/>
                </a:lnTo>
                <a:lnTo>
                  <a:pt x="787" y="204"/>
                </a:lnTo>
                <a:lnTo>
                  <a:pt x="785" y="206"/>
                </a:lnTo>
                <a:lnTo>
                  <a:pt x="785" y="206"/>
                </a:lnTo>
                <a:lnTo>
                  <a:pt x="789" y="204"/>
                </a:lnTo>
                <a:lnTo>
                  <a:pt x="794" y="204"/>
                </a:lnTo>
                <a:lnTo>
                  <a:pt x="794" y="204"/>
                </a:lnTo>
                <a:lnTo>
                  <a:pt x="796" y="204"/>
                </a:lnTo>
                <a:lnTo>
                  <a:pt x="796" y="204"/>
                </a:lnTo>
                <a:lnTo>
                  <a:pt x="794" y="204"/>
                </a:lnTo>
                <a:close/>
                <a:moveTo>
                  <a:pt x="766" y="208"/>
                </a:moveTo>
                <a:lnTo>
                  <a:pt x="766" y="208"/>
                </a:lnTo>
                <a:lnTo>
                  <a:pt x="766" y="208"/>
                </a:lnTo>
                <a:lnTo>
                  <a:pt x="768" y="206"/>
                </a:lnTo>
                <a:lnTo>
                  <a:pt x="768" y="206"/>
                </a:lnTo>
                <a:lnTo>
                  <a:pt x="770" y="204"/>
                </a:lnTo>
                <a:lnTo>
                  <a:pt x="773" y="204"/>
                </a:lnTo>
                <a:lnTo>
                  <a:pt x="773" y="204"/>
                </a:lnTo>
                <a:lnTo>
                  <a:pt x="773" y="201"/>
                </a:lnTo>
                <a:lnTo>
                  <a:pt x="775" y="201"/>
                </a:lnTo>
                <a:lnTo>
                  <a:pt x="773" y="201"/>
                </a:lnTo>
                <a:lnTo>
                  <a:pt x="773" y="201"/>
                </a:lnTo>
                <a:lnTo>
                  <a:pt x="773" y="204"/>
                </a:lnTo>
                <a:lnTo>
                  <a:pt x="773" y="201"/>
                </a:lnTo>
                <a:lnTo>
                  <a:pt x="773" y="201"/>
                </a:lnTo>
                <a:lnTo>
                  <a:pt x="773" y="201"/>
                </a:lnTo>
                <a:lnTo>
                  <a:pt x="770" y="204"/>
                </a:lnTo>
                <a:lnTo>
                  <a:pt x="768" y="204"/>
                </a:lnTo>
                <a:lnTo>
                  <a:pt x="768" y="204"/>
                </a:lnTo>
                <a:lnTo>
                  <a:pt x="768" y="206"/>
                </a:lnTo>
                <a:lnTo>
                  <a:pt x="766" y="206"/>
                </a:lnTo>
                <a:lnTo>
                  <a:pt x="766" y="206"/>
                </a:lnTo>
                <a:lnTo>
                  <a:pt x="766" y="206"/>
                </a:lnTo>
                <a:lnTo>
                  <a:pt x="766" y="208"/>
                </a:lnTo>
                <a:close/>
                <a:moveTo>
                  <a:pt x="912" y="284"/>
                </a:moveTo>
                <a:lnTo>
                  <a:pt x="915" y="284"/>
                </a:lnTo>
                <a:lnTo>
                  <a:pt x="915" y="284"/>
                </a:lnTo>
                <a:lnTo>
                  <a:pt x="915" y="282"/>
                </a:lnTo>
                <a:lnTo>
                  <a:pt x="915" y="282"/>
                </a:lnTo>
                <a:lnTo>
                  <a:pt x="917" y="282"/>
                </a:lnTo>
                <a:lnTo>
                  <a:pt x="917" y="282"/>
                </a:lnTo>
                <a:lnTo>
                  <a:pt x="917" y="282"/>
                </a:lnTo>
                <a:lnTo>
                  <a:pt x="917" y="279"/>
                </a:lnTo>
                <a:lnTo>
                  <a:pt x="912" y="279"/>
                </a:lnTo>
                <a:lnTo>
                  <a:pt x="912" y="282"/>
                </a:lnTo>
                <a:lnTo>
                  <a:pt x="910" y="282"/>
                </a:lnTo>
                <a:lnTo>
                  <a:pt x="910" y="282"/>
                </a:lnTo>
                <a:lnTo>
                  <a:pt x="910" y="282"/>
                </a:lnTo>
                <a:lnTo>
                  <a:pt x="910" y="284"/>
                </a:lnTo>
                <a:lnTo>
                  <a:pt x="910" y="284"/>
                </a:lnTo>
                <a:lnTo>
                  <a:pt x="912" y="284"/>
                </a:lnTo>
                <a:close/>
                <a:moveTo>
                  <a:pt x="919" y="270"/>
                </a:moveTo>
                <a:lnTo>
                  <a:pt x="919" y="270"/>
                </a:lnTo>
                <a:lnTo>
                  <a:pt x="917" y="270"/>
                </a:lnTo>
                <a:lnTo>
                  <a:pt x="917" y="270"/>
                </a:lnTo>
                <a:lnTo>
                  <a:pt x="912" y="268"/>
                </a:lnTo>
                <a:lnTo>
                  <a:pt x="910" y="268"/>
                </a:lnTo>
                <a:lnTo>
                  <a:pt x="908" y="270"/>
                </a:lnTo>
                <a:lnTo>
                  <a:pt x="908" y="270"/>
                </a:lnTo>
                <a:lnTo>
                  <a:pt x="908" y="270"/>
                </a:lnTo>
                <a:lnTo>
                  <a:pt x="908" y="272"/>
                </a:lnTo>
                <a:lnTo>
                  <a:pt x="908" y="272"/>
                </a:lnTo>
                <a:lnTo>
                  <a:pt x="908" y="275"/>
                </a:lnTo>
                <a:lnTo>
                  <a:pt x="905" y="275"/>
                </a:lnTo>
                <a:lnTo>
                  <a:pt x="905" y="277"/>
                </a:lnTo>
                <a:lnTo>
                  <a:pt x="903" y="279"/>
                </a:lnTo>
                <a:lnTo>
                  <a:pt x="903" y="279"/>
                </a:lnTo>
                <a:lnTo>
                  <a:pt x="903" y="279"/>
                </a:lnTo>
                <a:lnTo>
                  <a:pt x="905" y="279"/>
                </a:lnTo>
                <a:lnTo>
                  <a:pt x="908" y="279"/>
                </a:lnTo>
                <a:lnTo>
                  <a:pt x="910" y="279"/>
                </a:lnTo>
                <a:lnTo>
                  <a:pt x="910" y="279"/>
                </a:lnTo>
                <a:lnTo>
                  <a:pt x="910" y="279"/>
                </a:lnTo>
                <a:lnTo>
                  <a:pt x="910" y="279"/>
                </a:lnTo>
                <a:lnTo>
                  <a:pt x="912" y="277"/>
                </a:lnTo>
                <a:lnTo>
                  <a:pt x="912" y="277"/>
                </a:lnTo>
                <a:lnTo>
                  <a:pt x="912" y="277"/>
                </a:lnTo>
                <a:lnTo>
                  <a:pt x="912" y="275"/>
                </a:lnTo>
                <a:lnTo>
                  <a:pt x="912" y="275"/>
                </a:lnTo>
                <a:lnTo>
                  <a:pt x="915" y="275"/>
                </a:lnTo>
                <a:lnTo>
                  <a:pt x="915" y="272"/>
                </a:lnTo>
                <a:lnTo>
                  <a:pt x="915" y="272"/>
                </a:lnTo>
                <a:lnTo>
                  <a:pt x="915" y="275"/>
                </a:lnTo>
                <a:lnTo>
                  <a:pt x="915" y="277"/>
                </a:lnTo>
                <a:lnTo>
                  <a:pt x="915" y="277"/>
                </a:lnTo>
                <a:lnTo>
                  <a:pt x="915" y="277"/>
                </a:lnTo>
                <a:lnTo>
                  <a:pt x="917" y="277"/>
                </a:lnTo>
                <a:lnTo>
                  <a:pt x="917" y="277"/>
                </a:lnTo>
                <a:lnTo>
                  <a:pt x="917" y="275"/>
                </a:lnTo>
                <a:lnTo>
                  <a:pt x="919" y="275"/>
                </a:lnTo>
                <a:lnTo>
                  <a:pt x="919" y="272"/>
                </a:lnTo>
                <a:lnTo>
                  <a:pt x="922" y="272"/>
                </a:lnTo>
                <a:lnTo>
                  <a:pt x="922" y="270"/>
                </a:lnTo>
                <a:lnTo>
                  <a:pt x="922" y="270"/>
                </a:lnTo>
                <a:lnTo>
                  <a:pt x="919" y="270"/>
                </a:lnTo>
                <a:close/>
                <a:moveTo>
                  <a:pt x="908" y="310"/>
                </a:moveTo>
                <a:lnTo>
                  <a:pt x="908" y="313"/>
                </a:lnTo>
                <a:lnTo>
                  <a:pt x="908" y="313"/>
                </a:lnTo>
                <a:lnTo>
                  <a:pt x="910" y="310"/>
                </a:lnTo>
                <a:lnTo>
                  <a:pt x="910" y="310"/>
                </a:lnTo>
                <a:lnTo>
                  <a:pt x="912" y="308"/>
                </a:lnTo>
                <a:lnTo>
                  <a:pt x="912" y="305"/>
                </a:lnTo>
                <a:lnTo>
                  <a:pt x="912" y="303"/>
                </a:lnTo>
                <a:lnTo>
                  <a:pt x="912" y="303"/>
                </a:lnTo>
                <a:lnTo>
                  <a:pt x="910" y="305"/>
                </a:lnTo>
                <a:lnTo>
                  <a:pt x="910" y="305"/>
                </a:lnTo>
                <a:lnTo>
                  <a:pt x="910" y="305"/>
                </a:lnTo>
                <a:lnTo>
                  <a:pt x="908" y="308"/>
                </a:lnTo>
                <a:lnTo>
                  <a:pt x="908" y="308"/>
                </a:lnTo>
                <a:lnTo>
                  <a:pt x="908" y="308"/>
                </a:lnTo>
                <a:lnTo>
                  <a:pt x="908" y="308"/>
                </a:lnTo>
                <a:lnTo>
                  <a:pt x="908" y="310"/>
                </a:lnTo>
                <a:lnTo>
                  <a:pt x="908" y="310"/>
                </a:lnTo>
                <a:lnTo>
                  <a:pt x="908" y="310"/>
                </a:lnTo>
                <a:close/>
                <a:moveTo>
                  <a:pt x="893" y="282"/>
                </a:moveTo>
                <a:lnTo>
                  <a:pt x="889" y="287"/>
                </a:lnTo>
                <a:lnTo>
                  <a:pt x="886" y="289"/>
                </a:lnTo>
                <a:lnTo>
                  <a:pt x="886" y="289"/>
                </a:lnTo>
                <a:lnTo>
                  <a:pt x="889" y="287"/>
                </a:lnTo>
                <a:lnTo>
                  <a:pt x="889" y="287"/>
                </a:lnTo>
                <a:lnTo>
                  <a:pt x="889" y="287"/>
                </a:lnTo>
                <a:lnTo>
                  <a:pt x="891" y="287"/>
                </a:lnTo>
                <a:lnTo>
                  <a:pt x="891" y="287"/>
                </a:lnTo>
                <a:lnTo>
                  <a:pt x="893" y="287"/>
                </a:lnTo>
                <a:lnTo>
                  <a:pt x="896" y="284"/>
                </a:lnTo>
                <a:lnTo>
                  <a:pt x="898" y="282"/>
                </a:lnTo>
                <a:lnTo>
                  <a:pt x="898" y="279"/>
                </a:lnTo>
                <a:lnTo>
                  <a:pt x="901" y="277"/>
                </a:lnTo>
                <a:lnTo>
                  <a:pt x="903" y="277"/>
                </a:lnTo>
                <a:lnTo>
                  <a:pt x="903" y="277"/>
                </a:lnTo>
                <a:lnTo>
                  <a:pt x="905" y="277"/>
                </a:lnTo>
                <a:lnTo>
                  <a:pt x="905" y="275"/>
                </a:lnTo>
                <a:lnTo>
                  <a:pt x="905" y="275"/>
                </a:lnTo>
                <a:lnTo>
                  <a:pt x="903" y="275"/>
                </a:lnTo>
                <a:lnTo>
                  <a:pt x="905" y="272"/>
                </a:lnTo>
                <a:lnTo>
                  <a:pt x="905" y="272"/>
                </a:lnTo>
                <a:lnTo>
                  <a:pt x="905" y="272"/>
                </a:lnTo>
                <a:lnTo>
                  <a:pt x="903" y="270"/>
                </a:lnTo>
                <a:lnTo>
                  <a:pt x="901" y="272"/>
                </a:lnTo>
                <a:lnTo>
                  <a:pt x="898" y="272"/>
                </a:lnTo>
                <a:lnTo>
                  <a:pt x="896" y="275"/>
                </a:lnTo>
                <a:lnTo>
                  <a:pt x="896" y="275"/>
                </a:lnTo>
                <a:lnTo>
                  <a:pt x="896" y="277"/>
                </a:lnTo>
                <a:lnTo>
                  <a:pt x="893" y="277"/>
                </a:lnTo>
                <a:lnTo>
                  <a:pt x="896" y="279"/>
                </a:lnTo>
                <a:lnTo>
                  <a:pt x="896" y="279"/>
                </a:lnTo>
                <a:lnTo>
                  <a:pt x="893" y="282"/>
                </a:lnTo>
                <a:close/>
                <a:moveTo>
                  <a:pt x="808" y="204"/>
                </a:moveTo>
                <a:lnTo>
                  <a:pt x="811" y="204"/>
                </a:lnTo>
                <a:lnTo>
                  <a:pt x="811" y="204"/>
                </a:lnTo>
                <a:lnTo>
                  <a:pt x="806" y="204"/>
                </a:lnTo>
                <a:lnTo>
                  <a:pt x="806" y="204"/>
                </a:lnTo>
                <a:lnTo>
                  <a:pt x="808" y="206"/>
                </a:lnTo>
                <a:lnTo>
                  <a:pt x="808" y="204"/>
                </a:lnTo>
                <a:close/>
                <a:moveTo>
                  <a:pt x="631" y="253"/>
                </a:moveTo>
                <a:lnTo>
                  <a:pt x="631" y="253"/>
                </a:lnTo>
                <a:lnTo>
                  <a:pt x="631" y="253"/>
                </a:lnTo>
                <a:lnTo>
                  <a:pt x="631" y="251"/>
                </a:lnTo>
                <a:lnTo>
                  <a:pt x="631" y="251"/>
                </a:lnTo>
                <a:lnTo>
                  <a:pt x="631" y="251"/>
                </a:lnTo>
                <a:lnTo>
                  <a:pt x="629" y="251"/>
                </a:lnTo>
                <a:lnTo>
                  <a:pt x="629" y="251"/>
                </a:lnTo>
                <a:lnTo>
                  <a:pt x="629" y="251"/>
                </a:lnTo>
                <a:lnTo>
                  <a:pt x="631" y="253"/>
                </a:lnTo>
                <a:lnTo>
                  <a:pt x="631" y="253"/>
                </a:lnTo>
                <a:close/>
                <a:moveTo>
                  <a:pt x="806" y="216"/>
                </a:moveTo>
                <a:lnTo>
                  <a:pt x="811" y="213"/>
                </a:lnTo>
                <a:lnTo>
                  <a:pt x="813" y="211"/>
                </a:lnTo>
                <a:lnTo>
                  <a:pt x="815" y="211"/>
                </a:lnTo>
                <a:lnTo>
                  <a:pt x="813" y="211"/>
                </a:lnTo>
                <a:lnTo>
                  <a:pt x="811" y="213"/>
                </a:lnTo>
                <a:lnTo>
                  <a:pt x="808" y="213"/>
                </a:lnTo>
                <a:lnTo>
                  <a:pt x="806" y="216"/>
                </a:lnTo>
                <a:lnTo>
                  <a:pt x="806" y="216"/>
                </a:lnTo>
                <a:close/>
                <a:moveTo>
                  <a:pt x="884" y="265"/>
                </a:moveTo>
                <a:lnTo>
                  <a:pt x="884" y="265"/>
                </a:lnTo>
                <a:lnTo>
                  <a:pt x="882" y="268"/>
                </a:lnTo>
                <a:lnTo>
                  <a:pt x="882" y="268"/>
                </a:lnTo>
                <a:lnTo>
                  <a:pt x="879" y="270"/>
                </a:lnTo>
                <a:lnTo>
                  <a:pt x="882" y="270"/>
                </a:lnTo>
                <a:lnTo>
                  <a:pt x="884" y="268"/>
                </a:lnTo>
                <a:lnTo>
                  <a:pt x="889" y="265"/>
                </a:lnTo>
                <a:lnTo>
                  <a:pt x="889" y="265"/>
                </a:lnTo>
                <a:lnTo>
                  <a:pt x="889" y="265"/>
                </a:lnTo>
                <a:lnTo>
                  <a:pt x="889" y="268"/>
                </a:lnTo>
                <a:lnTo>
                  <a:pt x="889" y="268"/>
                </a:lnTo>
                <a:lnTo>
                  <a:pt x="889" y="270"/>
                </a:lnTo>
                <a:lnTo>
                  <a:pt x="889" y="270"/>
                </a:lnTo>
                <a:lnTo>
                  <a:pt x="886" y="270"/>
                </a:lnTo>
                <a:lnTo>
                  <a:pt x="884" y="272"/>
                </a:lnTo>
                <a:lnTo>
                  <a:pt x="884" y="272"/>
                </a:lnTo>
                <a:lnTo>
                  <a:pt x="884" y="272"/>
                </a:lnTo>
                <a:lnTo>
                  <a:pt x="884" y="275"/>
                </a:lnTo>
                <a:lnTo>
                  <a:pt x="886" y="272"/>
                </a:lnTo>
                <a:lnTo>
                  <a:pt x="886" y="275"/>
                </a:lnTo>
                <a:lnTo>
                  <a:pt x="884" y="275"/>
                </a:lnTo>
                <a:lnTo>
                  <a:pt x="884" y="275"/>
                </a:lnTo>
                <a:lnTo>
                  <a:pt x="884" y="277"/>
                </a:lnTo>
                <a:lnTo>
                  <a:pt x="886" y="277"/>
                </a:lnTo>
                <a:lnTo>
                  <a:pt x="886" y="277"/>
                </a:lnTo>
                <a:lnTo>
                  <a:pt x="886" y="277"/>
                </a:lnTo>
                <a:lnTo>
                  <a:pt x="886" y="277"/>
                </a:lnTo>
                <a:lnTo>
                  <a:pt x="884" y="277"/>
                </a:lnTo>
                <a:lnTo>
                  <a:pt x="884" y="279"/>
                </a:lnTo>
                <a:lnTo>
                  <a:pt x="882" y="279"/>
                </a:lnTo>
                <a:lnTo>
                  <a:pt x="882" y="279"/>
                </a:lnTo>
                <a:lnTo>
                  <a:pt x="882" y="284"/>
                </a:lnTo>
                <a:lnTo>
                  <a:pt x="882" y="284"/>
                </a:lnTo>
                <a:lnTo>
                  <a:pt x="882" y="284"/>
                </a:lnTo>
                <a:lnTo>
                  <a:pt x="882" y="284"/>
                </a:lnTo>
                <a:lnTo>
                  <a:pt x="882" y="284"/>
                </a:lnTo>
                <a:lnTo>
                  <a:pt x="884" y="284"/>
                </a:lnTo>
                <a:lnTo>
                  <a:pt x="886" y="282"/>
                </a:lnTo>
                <a:lnTo>
                  <a:pt x="889" y="279"/>
                </a:lnTo>
                <a:lnTo>
                  <a:pt x="889" y="279"/>
                </a:lnTo>
                <a:lnTo>
                  <a:pt x="889" y="277"/>
                </a:lnTo>
                <a:lnTo>
                  <a:pt x="891" y="277"/>
                </a:lnTo>
                <a:lnTo>
                  <a:pt x="891" y="275"/>
                </a:lnTo>
                <a:lnTo>
                  <a:pt x="893" y="275"/>
                </a:lnTo>
                <a:lnTo>
                  <a:pt x="893" y="272"/>
                </a:lnTo>
                <a:lnTo>
                  <a:pt x="896" y="268"/>
                </a:lnTo>
                <a:lnTo>
                  <a:pt x="898" y="268"/>
                </a:lnTo>
                <a:lnTo>
                  <a:pt x="898" y="265"/>
                </a:lnTo>
                <a:lnTo>
                  <a:pt x="898" y="263"/>
                </a:lnTo>
                <a:lnTo>
                  <a:pt x="898" y="261"/>
                </a:lnTo>
                <a:lnTo>
                  <a:pt x="898" y="261"/>
                </a:lnTo>
                <a:lnTo>
                  <a:pt x="898" y="258"/>
                </a:lnTo>
                <a:lnTo>
                  <a:pt x="896" y="258"/>
                </a:lnTo>
                <a:lnTo>
                  <a:pt x="896" y="261"/>
                </a:lnTo>
                <a:lnTo>
                  <a:pt x="891" y="261"/>
                </a:lnTo>
                <a:lnTo>
                  <a:pt x="891" y="263"/>
                </a:lnTo>
                <a:lnTo>
                  <a:pt x="889" y="263"/>
                </a:lnTo>
                <a:lnTo>
                  <a:pt x="889" y="263"/>
                </a:lnTo>
                <a:lnTo>
                  <a:pt x="886" y="263"/>
                </a:lnTo>
                <a:lnTo>
                  <a:pt x="884" y="265"/>
                </a:lnTo>
                <a:close/>
                <a:moveTo>
                  <a:pt x="919" y="275"/>
                </a:moveTo>
                <a:lnTo>
                  <a:pt x="917" y="277"/>
                </a:lnTo>
                <a:lnTo>
                  <a:pt x="915" y="277"/>
                </a:lnTo>
                <a:lnTo>
                  <a:pt x="915" y="277"/>
                </a:lnTo>
                <a:lnTo>
                  <a:pt x="915" y="279"/>
                </a:lnTo>
                <a:lnTo>
                  <a:pt x="915" y="279"/>
                </a:lnTo>
                <a:lnTo>
                  <a:pt x="917" y="279"/>
                </a:lnTo>
                <a:lnTo>
                  <a:pt x="917" y="279"/>
                </a:lnTo>
                <a:lnTo>
                  <a:pt x="917" y="279"/>
                </a:lnTo>
                <a:lnTo>
                  <a:pt x="919" y="279"/>
                </a:lnTo>
                <a:lnTo>
                  <a:pt x="922" y="277"/>
                </a:lnTo>
                <a:lnTo>
                  <a:pt x="922" y="277"/>
                </a:lnTo>
                <a:lnTo>
                  <a:pt x="922" y="277"/>
                </a:lnTo>
                <a:lnTo>
                  <a:pt x="922" y="275"/>
                </a:lnTo>
                <a:lnTo>
                  <a:pt x="919" y="275"/>
                </a:lnTo>
                <a:close/>
                <a:moveTo>
                  <a:pt x="882" y="313"/>
                </a:moveTo>
                <a:lnTo>
                  <a:pt x="882" y="315"/>
                </a:lnTo>
                <a:lnTo>
                  <a:pt x="882" y="315"/>
                </a:lnTo>
                <a:lnTo>
                  <a:pt x="884" y="315"/>
                </a:lnTo>
                <a:lnTo>
                  <a:pt x="884" y="315"/>
                </a:lnTo>
                <a:lnTo>
                  <a:pt x="886" y="315"/>
                </a:lnTo>
                <a:lnTo>
                  <a:pt x="886" y="313"/>
                </a:lnTo>
                <a:lnTo>
                  <a:pt x="889" y="313"/>
                </a:lnTo>
                <a:lnTo>
                  <a:pt x="889" y="310"/>
                </a:lnTo>
                <a:lnTo>
                  <a:pt x="886" y="310"/>
                </a:lnTo>
                <a:lnTo>
                  <a:pt x="886" y="310"/>
                </a:lnTo>
                <a:lnTo>
                  <a:pt x="886" y="313"/>
                </a:lnTo>
                <a:lnTo>
                  <a:pt x="884" y="313"/>
                </a:lnTo>
                <a:lnTo>
                  <a:pt x="884" y="313"/>
                </a:lnTo>
                <a:lnTo>
                  <a:pt x="886" y="310"/>
                </a:lnTo>
                <a:lnTo>
                  <a:pt x="886" y="308"/>
                </a:lnTo>
                <a:lnTo>
                  <a:pt x="886" y="308"/>
                </a:lnTo>
                <a:lnTo>
                  <a:pt x="886" y="305"/>
                </a:lnTo>
                <a:lnTo>
                  <a:pt x="886" y="305"/>
                </a:lnTo>
                <a:lnTo>
                  <a:pt x="886" y="303"/>
                </a:lnTo>
                <a:lnTo>
                  <a:pt x="884" y="303"/>
                </a:lnTo>
                <a:lnTo>
                  <a:pt x="882" y="303"/>
                </a:lnTo>
                <a:lnTo>
                  <a:pt x="882" y="305"/>
                </a:lnTo>
                <a:lnTo>
                  <a:pt x="882" y="305"/>
                </a:lnTo>
                <a:lnTo>
                  <a:pt x="884" y="305"/>
                </a:lnTo>
                <a:lnTo>
                  <a:pt x="882" y="308"/>
                </a:lnTo>
                <a:lnTo>
                  <a:pt x="882" y="310"/>
                </a:lnTo>
                <a:lnTo>
                  <a:pt x="882" y="310"/>
                </a:lnTo>
                <a:lnTo>
                  <a:pt x="882" y="310"/>
                </a:lnTo>
                <a:lnTo>
                  <a:pt x="882" y="313"/>
                </a:lnTo>
                <a:close/>
                <a:moveTo>
                  <a:pt x="912" y="291"/>
                </a:moveTo>
                <a:lnTo>
                  <a:pt x="912" y="291"/>
                </a:lnTo>
                <a:lnTo>
                  <a:pt x="912" y="291"/>
                </a:lnTo>
                <a:lnTo>
                  <a:pt x="915" y="291"/>
                </a:lnTo>
                <a:lnTo>
                  <a:pt x="915" y="291"/>
                </a:lnTo>
                <a:lnTo>
                  <a:pt x="915" y="291"/>
                </a:lnTo>
                <a:lnTo>
                  <a:pt x="919" y="287"/>
                </a:lnTo>
                <a:lnTo>
                  <a:pt x="922" y="284"/>
                </a:lnTo>
                <a:lnTo>
                  <a:pt x="922" y="282"/>
                </a:lnTo>
                <a:lnTo>
                  <a:pt x="924" y="279"/>
                </a:lnTo>
                <a:lnTo>
                  <a:pt x="922" y="279"/>
                </a:lnTo>
                <a:lnTo>
                  <a:pt x="917" y="282"/>
                </a:lnTo>
                <a:lnTo>
                  <a:pt x="917" y="284"/>
                </a:lnTo>
                <a:lnTo>
                  <a:pt x="915" y="284"/>
                </a:lnTo>
                <a:lnTo>
                  <a:pt x="912" y="284"/>
                </a:lnTo>
                <a:lnTo>
                  <a:pt x="912" y="287"/>
                </a:lnTo>
                <a:lnTo>
                  <a:pt x="910" y="287"/>
                </a:lnTo>
                <a:lnTo>
                  <a:pt x="910" y="289"/>
                </a:lnTo>
                <a:lnTo>
                  <a:pt x="910" y="289"/>
                </a:lnTo>
                <a:lnTo>
                  <a:pt x="912" y="289"/>
                </a:lnTo>
                <a:lnTo>
                  <a:pt x="912" y="289"/>
                </a:lnTo>
                <a:lnTo>
                  <a:pt x="912" y="289"/>
                </a:lnTo>
                <a:lnTo>
                  <a:pt x="912" y="291"/>
                </a:lnTo>
                <a:close/>
                <a:moveTo>
                  <a:pt x="908" y="294"/>
                </a:moveTo>
                <a:lnTo>
                  <a:pt x="908" y="294"/>
                </a:lnTo>
                <a:lnTo>
                  <a:pt x="908" y="291"/>
                </a:lnTo>
                <a:lnTo>
                  <a:pt x="908" y="289"/>
                </a:lnTo>
                <a:lnTo>
                  <a:pt x="903" y="287"/>
                </a:lnTo>
                <a:lnTo>
                  <a:pt x="903" y="287"/>
                </a:lnTo>
                <a:lnTo>
                  <a:pt x="905" y="287"/>
                </a:lnTo>
                <a:lnTo>
                  <a:pt x="905" y="287"/>
                </a:lnTo>
                <a:lnTo>
                  <a:pt x="905" y="287"/>
                </a:lnTo>
                <a:lnTo>
                  <a:pt x="905" y="284"/>
                </a:lnTo>
                <a:lnTo>
                  <a:pt x="905" y="284"/>
                </a:lnTo>
                <a:lnTo>
                  <a:pt x="905" y="284"/>
                </a:lnTo>
                <a:lnTo>
                  <a:pt x="903" y="284"/>
                </a:lnTo>
                <a:lnTo>
                  <a:pt x="901" y="282"/>
                </a:lnTo>
                <a:lnTo>
                  <a:pt x="901" y="284"/>
                </a:lnTo>
                <a:lnTo>
                  <a:pt x="898" y="284"/>
                </a:lnTo>
                <a:lnTo>
                  <a:pt x="898" y="287"/>
                </a:lnTo>
                <a:lnTo>
                  <a:pt x="898" y="287"/>
                </a:lnTo>
                <a:lnTo>
                  <a:pt x="896" y="287"/>
                </a:lnTo>
                <a:lnTo>
                  <a:pt x="891" y="289"/>
                </a:lnTo>
                <a:lnTo>
                  <a:pt x="891" y="291"/>
                </a:lnTo>
                <a:lnTo>
                  <a:pt x="891" y="291"/>
                </a:lnTo>
                <a:lnTo>
                  <a:pt x="896" y="289"/>
                </a:lnTo>
                <a:lnTo>
                  <a:pt x="898" y="289"/>
                </a:lnTo>
                <a:lnTo>
                  <a:pt x="898" y="289"/>
                </a:lnTo>
                <a:lnTo>
                  <a:pt x="898" y="291"/>
                </a:lnTo>
                <a:lnTo>
                  <a:pt x="898" y="291"/>
                </a:lnTo>
                <a:lnTo>
                  <a:pt x="896" y="291"/>
                </a:lnTo>
                <a:lnTo>
                  <a:pt x="896" y="294"/>
                </a:lnTo>
                <a:lnTo>
                  <a:pt x="893" y="294"/>
                </a:lnTo>
                <a:lnTo>
                  <a:pt x="893" y="294"/>
                </a:lnTo>
                <a:lnTo>
                  <a:pt x="891" y="294"/>
                </a:lnTo>
                <a:lnTo>
                  <a:pt x="891" y="294"/>
                </a:lnTo>
                <a:lnTo>
                  <a:pt x="889" y="294"/>
                </a:lnTo>
                <a:lnTo>
                  <a:pt x="889" y="294"/>
                </a:lnTo>
                <a:lnTo>
                  <a:pt x="889" y="294"/>
                </a:lnTo>
                <a:lnTo>
                  <a:pt x="889" y="296"/>
                </a:lnTo>
                <a:lnTo>
                  <a:pt x="889" y="296"/>
                </a:lnTo>
                <a:lnTo>
                  <a:pt x="891" y="296"/>
                </a:lnTo>
                <a:lnTo>
                  <a:pt x="891" y="296"/>
                </a:lnTo>
                <a:lnTo>
                  <a:pt x="891" y="298"/>
                </a:lnTo>
                <a:lnTo>
                  <a:pt x="891" y="298"/>
                </a:lnTo>
                <a:lnTo>
                  <a:pt x="893" y="296"/>
                </a:lnTo>
                <a:lnTo>
                  <a:pt x="896" y="298"/>
                </a:lnTo>
                <a:lnTo>
                  <a:pt x="893" y="298"/>
                </a:lnTo>
                <a:lnTo>
                  <a:pt x="893" y="298"/>
                </a:lnTo>
                <a:lnTo>
                  <a:pt x="893" y="301"/>
                </a:lnTo>
                <a:lnTo>
                  <a:pt x="891" y="301"/>
                </a:lnTo>
                <a:lnTo>
                  <a:pt x="891" y="301"/>
                </a:lnTo>
                <a:lnTo>
                  <a:pt x="889" y="303"/>
                </a:lnTo>
                <a:lnTo>
                  <a:pt x="889" y="303"/>
                </a:lnTo>
                <a:lnTo>
                  <a:pt x="889" y="303"/>
                </a:lnTo>
                <a:lnTo>
                  <a:pt x="889" y="305"/>
                </a:lnTo>
                <a:lnTo>
                  <a:pt x="889" y="308"/>
                </a:lnTo>
                <a:lnTo>
                  <a:pt x="889" y="308"/>
                </a:lnTo>
                <a:lnTo>
                  <a:pt x="891" y="308"/>
                </a:lnTo>
                <a:lnTo>
                  <a:pt x="891" y="308"/>
                </a:lnTo>
                <a:lnTo>
                  <a:pt x="893" y="305"/>
                </a:lnTo>
                <a:lnTo>
                  <a:pt x="893" y="305"/>
                </a:lnTo>
                <a:lnTo>
                  <a:pt x="891" y="308"/>
                </a:lnTo>
                <a:lnTo>
                  <a:pt x="891" y="308"/>
                </a:lnTo>
                <a:lnTo>
                  <a:pt x="891" y="310"/>
                </a:lnTo>
                <a:lnTo>
                  <a:pt x="891" y="310"/>
                </a:lnTo>
                <a:lnTo>
                  <a:pt x="891" y="310"/>
                </a:lnTo>
                <a:lnTo>
                  <a:pt x="891" y="310"/>
                </a:lnTo>
                <a:lnTo>
                  <a:pt x="893" y="310"/>
                </a:lnTo>
                <a:lnTo>
                  <a:pt x="893" y="310"/>
                </a:lnTo>
                <a:lnTo>
                  <a:pt x="891" y="313"/>
                </a:lnTo>
                <a:lnTo>
                  <a:pt x="891" y="315"/>
                </a:lnTo>
                <a:lnTo>
                  <a:pt x="893" y="315"/>
                </a:lnTo>
                <a:lnTo>
                  <a:pt x="893" y="315"/>
                </a:lnTo>
                <a:lnTo>
                  <a:pt x="893" y="315"/>
                </a:lnTo>
                <a:lnTo>
                  <a:pt x="896" y="313"/>
                </a:lnTo>
                <a:lnTo>
                  <a:pt x="898" y="313"/>
                </a:lnTo>
                <a:lnTo>
                  <a:pt x="898" y="313"/>
                </a:lnTo>
                <a:lnTo>
                  <a:pt x="898" y="310"/>
                </a:lnTo>
                <a:lnTo>
                  <a:pt x="898" y="310"/>
                </a:lnTo>
                <a:lnTo>
                  <a:pt x="901" y="310"/>
                </a:lnTo>
                <a:lnTo>
                  <a:pt x="901" y="308"/>
                </a:lnTo>
                <a:lnTo>
                  <a:pt x="905" y="305"/>
                </a:lnTo>
                <a:lnTo>
                  <a:pt x="905" y="305"/>
                </a:lnTo>
                <a:lnTo>
                  <a:pt x="901" y="305"/>
                </a:lnTo>
                <a:lnTo>
                  <a:pt x="901" y="305"/>
                </a:lnTo>
                <a:lnTo>
                  <a:pt x="901" y="305"/>
                </a:lnTo>
                <a:lnTo>
                  <a:pt x="901" y="303"/>
                </a:lnTo>
                <a:lnTo>
                  <a:pt x="903" y="303"/>
                </a:lnTo>
                <a:lnTo>
                  <a:pt x="903" y="303"/>
                </a:lnTo>
                <a:lnTo>
                  <a:pt x="903" y="301"/>
                </a:lnTo>
                <a:lnTo>
                  <a:pt x="903" y="301"/>
                </a:lnTo>
                <a:lnTo>
                  <a:pt x="903" y="301"/>
                </a:lnTo>
                <a:lnTo>
                  <a:pt x="901" y="301"/>
                </a:lnTo>
                <a:lnTo>
                  <a:pt x="898" y="301"/>
                </a:lnTo>
                <a:lnTo>
                  <a:pt x="901" y="298"/>
                </a:lnTo>
                <a:lnTo>
                  <a:pt x="901" y="298"/>
                </a:lnTo>
                <a:lnTo>
                  <a:pt x="903" y="298"/>
                </a:lnTo>
                <a:lnTo>
                  <a:pt x="903" y="298"/>
                </a:lnTo>
                <a:lnTo>
                  <a:pt x="905" y="298"/>
                </a:lnTo>
                <a:lnTo>
                  <a:pt x="905" y="301"/>
                </a:lnTo>
                <a:lnTo>
                  <a:pt x="905" y="301"/>
                </a:lnTo>
                <a:lnTo>
                  <a:pt x="905" y="298"/>
                </a:lnTo>
                <a:lnTo>
                  <a:pt x="905" y="298"/>
                </a:lnTo>
                <a:lnTo>
                  <a:pt x="905" y="296"/>
                </a:lnTo>
                <a:lnTo>
                  <a:pt x="908" y="294"/>
                </a:lnTo>
                <a:close/>
                <a:moveTo>
                  <a:pt x="889" y="298"/>
                </a:moveTo>
                <a:lnTo>
                  <a:pt x="889" y="298"/>
                </a:lnTo>
                <a:lnTo>
                  <a:pt x="889" y="298"/>
                </a:lnTo>
                <a:lnTo>
                  <a:pt x="886" y="298"/>
                </a:lnTo>
                <a:lnTo>
                  <a:pt x="886" y="298"/>
                </a:lnTo>
                <a:lnTo>
                  <a:pt x="884" y="298"/>
                </a:lnTo>
                <a:lnTo>
                  <a:pt x="882" y="298"/>
                </a:lnTo>
                <a:lnTo>
                  <a:pt x="882" y="301"/>
                </a:lnTo>
                <a:lnTo>
                  <a:pt x="879" y="303"/>
                </a:lnTo>
                <a:lnTo>
                  <a:pt x="882" y="303"/>
                </a:lnTo>
                <a:lnTo>
                  <a:pt x="884" y="303"/>
                </a:lnTo>
                <a:lnTo>
                  <a:pt x="884" y="301"/>
                </a:lnTo>
                <a:lnTo>
                  <a:pt x="886" y="301"/>
                </a:lnTo>
                <a:lnTo>
                  <a:pt x="886" y="301"/>
                </a:lnTo>
                <a:lnTo>
                  <a:pt x="889" y="298"/>
                </a:lnTo>
                <a:lnTo>
                  <a:pt x="889" y="298"/>
                </a:lnTo>
                <a:close/>
                <a:moveTo>
                  <a:pt x="927" y="246"/>
                </a:moveTo>
                <a:lnTo>
                  <a:pt x="927" y="246"/>
                </a:lnTo>
                <a:lnTo>
                  <a:pt x="927" y="244"/>
                </a:lnTo>
                <a:lnTo>
                  <a:pt x="927" y="244"/>
                </a:lnTo>
                <a:lnTo>
                  <a:pt x="924" y="244"/>
                </a:lnTo>
                <a:lnTo>
                  <a:pt x="922" y="244"/>
                </a:lnTo>
                <a:lnTo>
                  <a:pt x="922" y="246"/>
                </a:lnTo>
                <a:lnTo>
                  <a:pt x="924" y="246"/>
                </a:lnTo>
                <a:lnTo>
                  <a:pt x="927" y="246"/>
                </a:lnTo>
                <a:close/>
                <a:moveTo>
                  <a:pt x="919" y="244"/>
                </a:moveTo>
                <a:lnTo>
                  <a:pt x="919" y="244"/>
                </a:lnTo>
                <a:lnTo>
                  <a:pt x="919" y="244"/>
                </a:lnTo>
                <a:lnTo>
                  <a:pt x="919" y="244"/>
                </a:lnTo>
                <a:lnTo>
                  <a:pt x="917" y="246"/>
                </a:lnTo>
                <a:lnTo>
                  <a:pt x="917" y="246"/>
                </a:lnTo>
                <a:lnTo>
                  <a:pt x="917" y="249"/>
                </a:lnTo>
                <a:lnTo>
                  <a:pt x="915" y="251"/>
                </a:lnTo>
                <a:lnTo>
                  <a:pt x="910" y="256"/>
                </a:lnTo>
                <a:lnTo>
                  <a:pt x="910" y="258"/>
                </a:lnTo>
                <a:lnTo>
                  <a:pt x="910" y="258"/>
                </a:lnTo>
                <a:lnTo>
                  <a:pt x="910" y="261"/>
                </a:lnTo>
                <a:lnTo>
                  <a:pt x="908" y="261"/>
                </a:lnTo>
                <a:lnTo>
                  <a:pt x="903" y="265"/>
                </a:lnTo>
                <a:lnTo>
                  <a:pt x="901" y="265"/>
                </a:lnTo>
                <a:lnTo>
                  <a:pt x="901" y="268"/>
                </a:lnTo>
                <a:lnTo>
                  <a:pt x="901" y="268"/>
                </a:lnTo>
                <a:lnTo>
                  <a:pt x="901" y="268"/>
                </a:lnTo>
                <a:lnTo>
                  <a:pt x="901" y="270"/>
                </a:lnTo>
                <a:lnTo>
                  <a:pt x="901" y="268"/>
                </a:lnTo>
                <a:lnTo>
                  <a:pt x="905" y="268"/>
                </a:lnTo>
                <a:lnTo>
                  <a:pt x="912" y="263"/>
                </a:lnTo>
                <a:lnTo>
                  <a:pt x="915" y="263"/>
                </a:lnTo>
                <a:lnTo>
                  <a:pt x="915" y="263"/>
                </a:lnTo>
                <a:lnTo>
                  <a:pt x="915" y="263"/>
                </a:lnTo>
                <a:lnTo>
                  <a:pt x="917" y="261"/>
                </a:lnTo>
                <a:lnTo>
                  <a:pt x="917" y="261"/>
                </a:lnTo>
                <a:lnTo>
                  <a:pt x="919" y="258"/>
                </a:lnTo>
                <a:lnTo>
                  <a:pt x="919" y="258"/>
                </a:lnTo>
                <a:lnTo>
                  <a:pt x="919" y="256"/>
                </a:lnTo>
                <a:lnTo>
                  <a:pt x="919" y="253"/>
                </a:lnTo>
                <a:lnTo>
                  <a:pt x="922" y="251"/>
                </a:lnTo>
                <a:lnTo>
                  <a:pt x="922" y="249"/>
                </a:lnTo>
                <a:lnTo>
                  <a:pt x="924" y="249"/>
                </a:lnTo>
                <a:lnTo>
                  <a:pt x="924" y="249"/>
                </a:lnTo>
                <a:lnTo>
                  <a:pt x="924" y="249"/>
                </a:lnTo>
                <a:lnTo>
                  <a:pt x="924" y="249"/>
                </a:lnTo>
                <a:lnTo>
                  <a:pt x="924" y="251"/>
                </a:lnTo>
                <a:lnTo>
                  <a:pt x="922" y="253"/>
                </a:lnTo>
                <a:lnTo>
                  <a:pt x="922" y="253"/>
                </a:lnTo>
                <a:lnTo>
                  <a:pt x="922" y="253"/>
                </a:lnTo>
                <a:lnTo>
                  <a:pt x="922" y="253"/>
                </a:lnTo>
                <a:lnTo>
                  <a:pt x="922" y="256"/>
                </a:lnTo>
                <a:lnTo>
                  <a:pt x="922" y="258"/>
                </a:lnTo>
                <a:lnTo>
                  <a:pt x="922" y="258"/>
                </a:lnTo>
                <a:lnTo>
                  <a:pt x="924" y="256"/>
                </a:lnTo>
                <a:lnTo>
                  <a:pt x="924" y="253"/>
                </a:lnTo>
                <a:lnTo>
                  <a:pt x="924" y="253"/>
                </a:lnTo>
                <a:lnTo>
                  <a:pt x="927" y="251"/>
                </a:lnTo>
                <a:lnTo>
                  <a:pt x="927" y="246"/>
                </a:lnTo>
                <a:lnTo>
                  <a:pt x="924" y="246"/>
                </a:lnTo>
                <a:lnTo>
                  <a:pt x="919" y="246"/>
                </a:lnTo>
                <a:lnTo>
                  <a:pt x="919" y="246"/>
                </a:lnTo>
                <a:lnTo>
                  <a:pt x="919" y="244"/>
                </a:lnTo>
                <a:close/>
                <a:moveTo>
                  <a:pt x="886" y="261"/>
                </a:moveTo>
                <a:lnTo>
                  <a:pt x="889" y="261"/>
                </a:lnTo>
                <a:lnTo>
                  <a:pt x="891" y="261"/>
                </a:lnTo>
                <a:lnTo>
                  <a:pt x="893" y="258"/>
                </a:lnTo>
                <a:lnTo>
                  <a:pt x="896" y="256"/>
                </a:lnTo>
                <a:lnTo>
                  <a:pt x="896" y="256"/>
                </a:lnTo>
                <a:lnTo>
                  <a:pt x="898" y="256"/>
                </a:lnTo>
                <a:lnTo>
                  <a:pt x="901" y="258"/>
                </a:lnTo>
                <a:lnTo>
                  <a:pt x="901" y="261"/>
                </a:lnTo>
                <a:lnTo>
                  <a:pt x="903" y="261"/>
                </a:lnTo>
                <a:lnTo>
                  <a:pt x="905" y="258"/>
                </a:lnTo>
                <a:lnTo>
                  <a:pt x="905" y="256"/>
                </a:lnTo>
                <a:lnTo>
                  <a:pt x="908" y="256"/>
                </a:lnTo>
                <a:lnTo>
                  <a:pt x="903" y="256"/>
                </a:lnTo>
                <a:lnTo>
                  <a:pt x="903" y="253"/>
                </a:lnTo>
                <a:lnTo>
                  <a:pt x="905" y="253"/>
                </a:lnTo>
                <a:lnTo>
                  <a:pt x="905" y="253"/>
                </a:lnTo>
                <a:lnTo>
                  <a:pt x="905" y="253"/>
                </a:lnTo>
                <a:lnTo>
                  <a:pt x="908" y="253"/>
                </a:lnTo>
                <a:lnTo>
                  <a:pt x="912" y="251"/>
                </a:lnTo>
                <a:lnTo>
                  <a:pt x="912" y="249"/>
                </a:lnTo>
                <a:lnTo>
                  <a:pt x="912" y="249"/>
                </a:lnTo>
                <a:lnTo>
                  <a:pt x="912" y="249"/>
                </a:lnTo>
                <a:lnTo>
                  <a:pt x="910" y="249"/>
                </a:lnTo>
                <a:lnTo>
                  <a:pt x="908" y="249"/>
                </a:lnTo>
                <a:lnTo>
                  <a:pt x="908" y="249"/>
                </a:lnTo>
                <a:lnTo>
                  <a:pt x="903" y="249"/>
                </a:lnTo>
                <a:lnTo>
                  <a:pt x="903" y="251"/>
                </a:lnTo>
                <a:lnTo>
                  <a:pt x="903" y="249"/>
                </a:lnTo>
                <a:lnTo>
                  <a:pt x="903" y="249"/>
                </a:lnTo>
                <a:lnTo>
                  <a:pt x="903" y="249"/>
                </a:lnTo>
                <a:lnTo>
                  <a:pt x="905" y="249"/>
                </a:lnTo>
                <a:lnTo>
                  <a:pt x="905" y="246"/>
                </a:lnTo>
                <a:lnTo>
                  <a:pt x="905" y="246"/>
                </a:lnTo>
                <a:lnTo>
                  <a:pt x="905" y="244"/>
                </a:lnTo>
                <a:lnTo>
                  <a:pt x="903" y="246"/>
                </a:lnTo>
                <a:lnTo>
                  <a:pt x="901" y="246"/>
                </a:lnTo>
                <a:lnTo>
                  <a:pt x="901" y="246"/>
                </a:lnTo>
                <a:lnTo>
                  <a:pt x="898" y="246"/>
                </a:lnTo>
                <a:lnTo>
                  <a:pt x="898" y="246"/>
                </a:lnTo>
                <a:lnTo>
                  <a:pt x="896" y="249"/>
                </a:lnTo>
                <a:lnTo>
                  <a:pt x="896" y="246"/>
                </a:lnTo>
                <a:lnTo>
                  <a:pt x="896" y="246"/>
                </a:lnTo>
                <a:lnTo>
                  <a:pt x="893" y="246"/>
                </a:lnTo>
                <a:lnTo>
                  <a:pt x="891" y="249"/>
                </a:lnTo>
                <a:lnTo>
                  <a:pt x="891" y="249"/>
                </a:lnTo>
                <a:lnTo>
                  <a:pt x="889" y="249"/>
                </a:lnTo>
                <a:lnTo>
                  <a:pt x="886" y="251"/>
                </a:lnTo>
                <a:lnTo>
                  <a:pt x="886" y="253"/>
                </a:lnTo>
                <a:lnTo>
                  <a:pt x="889" y="253"/>
                </a:lnTo>
                <a:lnTo>
                  <a:pt x="889" y="256"/>
                </a:lnTo>
                <a:lnTo>
                  <a:pt x="886" y="258"/>
                </a:lnTo>
                <a:lnTo>
                  <a:pt x="886" y="261"/>
                </a:lnTo>
                <a:close/>
                <a:moveTo>
                  <a:pt x="655" y="93"/>
                </a:moveTo>
                <a:lnTo>
                  <a:pt x="657" y="93"/>
                </a:lnTo>
                <a:lnTo>
                  <a:pt x="657" y="93"/>
                </a:lnTo>
                <a:lnTo>
                  <a:pt x="652" y="93"/>
                </a:lnTo>
                <a:lnTo>
                  <a:pt x="650" y="93"/>
                </a:lnTo>
                <a:lnTo>
                  <a:pt x="650" y="93"/>
                </a:lnTo>
                <a:lnTo>
                  <a:pt x="650" y="93"/>
                </a:lnTo>
                <a:lnTo>
                  <a:pt x="655" y="93"/>
                </a:lnTo>
                <a:close/>
                <a:moveTo>
                  <a:pt x="14" y="994"/>
                </a:moveTo>
                <a:lnTo>
                  <a:pt x="11" y="994"/>
                </a:lnTo>
                <a:lnTo>
                  <a:pt x="9" y="996"/>
                </a:lnTo>
                <a:lnTo>
                  <a:pt x="9" y="999"/>
                </a:lnTo>
                <a:lnTo>
                  <a:pt x="11" y="999"/>
                </a:lnTo>
                <a:lnTo>
                  <a:pt x="11" y="999"/>
                </a:lnTo>
                <a:lnTo>
                  <a:pt x="14" y="1001"/>
                </a:lnTo>
                <a:lnTo>
                  <a:pt x="14" y="1001"/>
                </a:lnTo>
                <a:lnTo>
                  <a:pt x="16" y="999"/>
                </a:lnTo>
                <a:lnTo>
                  <a:pt x="16" y="999"/>
                </a:lnTo>
                <a:lnTo>
                  <a:pt x="19" y="996"/>
                </a:lnTo>
                <a:lnTo>
                  <a:pt x="19" y="996"/>
                </a:lnTo>
                <a:lnTo>
                  <a:pt x="19" y="994"/>
                </a:lnTo>
                <a:lnTo>
                  <a:pt x="19" y="994"/>
                </a:lnTo>
                <a:lnTo>
                  <a:pt x="14" y="994"/>
                </a:lnTo>
                <a:close/>
                <a:moveTo>
                  <a:pt x="61" y="1015"/>
                </a:moveTo>
                <a:lnTo>
                  <a:pt x="61" y="1015"/>
                </a:lnTo>
                <a:lnTo>
                  <a:pt x="56" y="1015"/>
                </a:lnTo>
                <a:lnTo>
                  <a:pt x="56" y="1015"/>
                </a:lnTo>
                <a:lnTo>
                  <a:pt x="56" y="1015"/>
                </a:lnTo>
                <a:lnTo>
                  <a:pt x="52" y="1015"/>
                </a:lnTo>
                <a:lnTo>
                  <a:pt x="52" y="1013"/>
                </a:lnTo>
                <a:lnTo>
                  <a:pt x="52" y="1015"/>
                </a:lnTo>
                <a:lnTo>
                  <a:pt x="49" y="1015"/>
                </a:lnTo>
                <a:lnTo>
                  <a:pt x="49" y="1018"/>
                </a:lnTo>
                <a:lnTo>
                  <a:pt x="54" y="1018"/>
                </a:lnTo>
                <a:lnTo>
                  <a:pt x="56" y="1018"/>
                </a:lnTo>
                <a:lnTo>
                  <a:pt x="59" y="1018"/>
                </a:lnTo>
                <a:lnTo>
                  <a:pt x="61" y="1015"/>
                </a:lnTo>
                <a:close/>
                <a:moveTo>
                  <a:pt x="45" y="1010"/>
                </a:moveTo>
                <a:lnTo>
                  <a:pt x="45" y="1008"/>
                </a:lnTo>
                <a:lnTo>
                  <a:pt x="42" y="1010"/>
                </a:lnTo>
                <a:lnTo>
                  <a:pt x="42" y="1008"/>
                </a:lnTo>
                <a:lnTo>
                  <a:pt x="42" y="1008"/>
                </a:lnTo>
                <a:lnTo>
                  <a:pt x="42" y="1008"/>
                </a:lnTo>
                <a:lnTo>
                  <a:pt x="42" y="1008"/>
                </a:lnTo>
                <a:lnTo>
                  <a:pt x="40" y="1003"/>
                </a:lnTo>
                <a:lnTo>
                  <a:pt x="40" y="1003"/>
                </a:lnTo>
                <a:lnTo>
                  <a:pt x="37" y="1006"/>
                </a:lnTo>
                <a:lnTo>
                  <a:pt x="35" y="1006"/>
                </a:lnTo>
                <a:lnTo>
                  <a:pt x="35" y="1008"/>
                </a:lnTo>
                <a:lnTo>
                  <a:pt x="35" y="1008"/>
                </a:lnTo>
                <a:lnTo>
                  <a:pt x="35" y="1010"/>
                </a:lnTo>
                <a:lnTo>
                  <a:pt x="35" y="1013"/>
                </a:lnTo>
                <a:lnTo>
                  <a:pt x="37" y="1013"/>
                </a:lnTo>
                <a:lnTo>
                  <a:pt x="37" y="1013"/>
                </a:lnTo>
                <a:lnTo>
                  <a:pt x="37" y="1010"/>
                </a:lnTo>
                <a:lnTo>
                  <a:pt x="37" y="1010"/>
                </a:lnTo>
                <a:lnTo>
                  <a:pt x="40" y="1010"/>
                </a:lnTo>
                <a:lnTo>
                  <a:pt x="40" y="1013"/>
                </a:lnTo>
                <a:lnTo>
                  <a:pt x="40" y="1010"/>
                </a:lnTo>
                <a:lnTo>
                  <a:pt x="40" y="1013"/>
                </a:lnTo>
                <a:lnTo>
                  <a:pt x="42" y="1013"/>
                </a:lnTo>
                <a:lnTo>
                  <a:pt x="42" y="1013"/>
                </a:lnTo>
                <a:lnTo>
                  <a:pt x="45" y="1013"/>
                </a:lnTo>
                <a:lnTo>
                  <a:pt x="45" y="1013"/>
                </a:lnTo>
                <a:lnTo>
                  <a:pt x="45" y="1010"/>
                </a:lnTo>
                <a:close/>
                <a:moveTo>
                  <a:pt x="56" y="1020"/>
                </a:moveTo>
                <a:lnTo>
                  <a:pt x="54" y="1020"/>
                </a:lnTo>
                <a:lnTo>
                  <a:pt x="54" y="1020"/>
                </a:lnTo>
                <a:lnTo>
                  <a:pt x="54" y="1022"/>
                </a:lnTo>
                <a:lnTo>
                  <a:pt x="54" y="1025"/>
                </a:lnTo>
                <a:lnTo>
                  <a:pt x="54" y="1025"/>
                </a:lnTo>
                <a:lnTo>
                  <a:pt x="56" y="1025"/>
                </a:lnTo>
                <a:lnTo>
                  <a:pt x="56" y="1022"/>
                </a:lnTo>
                <a:lnTo>
                  <a:pt x="56" y="1022"/>
                </a:lnTo>
                <a:lnTo>
                  <a:pt x="56" y="1020"/>
                </a:lnTo>
                <a:close/>
                <a:moveTo>
                  <a:pt x="305" y="341"/>
                </a:moveTo>
                <a:lnTo>
                  <a:pt x="307" y="339"/>
                </a:lnTo>
                <a:lnTo>
                  <a:pt x="307" y="339"/>
                </a:lnTo>
                <a:lnTo>
                  <a:pt x="307" y="339"/>
                </a:lnTo>
                <a:lnTo>
                  <a:pt x="305" y="339"/>
                </a:lnTo>
                <a:lnTo>
                  <a:pt x="302" y="339"/>
                </a:lnTo>
                <a:lnTo>
                  <a:pt x="300" y="339"/>
                </a:lnTo>
                <a:lnTo>
                  <a:pt x="298" y="341"/>
                </a:lnTo>
                <a:lnTo>
                  <a:pt x="298" y="341"/>
                </a:lnTo>
                <a:lnTo>
                  <a:pt x="295" y="343"/>
                </a:lnTo>
                <a:lnTo>
                  <a:pt x="295" y="343"/>
                </a:lnTo>
                <a:lnTo>
                  <a:pt x="295" y="343"/>
                </a:lnTo>
                <a:lnTo>
                  <a:pt x="293" y="343"/>
                </a:lnTo>
                <a:lnTo>
                  <a:pt x="293" y="343"/>
                </a:lnTo>
                <a:lnTo>
                  <a:pt x="290" y="343"/>
                </a:lnTo>
                <a:lnTo>
                  <a:pt x="288" y="343"/>
                </a:lnTo>
                <a:lnTo>
                  <a:pt x="288" y="346"/>
                </a:lnTo>
                <a:lnTo>
                  <a:pt x="286" y="346"/>
                </a:lnTo>
                <a:lnTo>
                  <a:pt x="283" y="346"/>
                </a:lnTo>
                <a:lnTo>
                  <a:pt x="283" y="348"/>
                </a:lnTo>
                <a:lnTo>
                  <a:pt x="281" y="348"/>
                </a:lnTo>
                <a:lnTo>
                  <a:pt x="281" y="348"/>
                </a:lnTo>
                <a:lnTo>
                  <a:pt x="279" y="350"/>
                </a:lnTo>
                <a:lnTo>
                  <a:pt x="276" y="350"/>
                </a:lnTo>
                <a:lnTo>
                  <a:pt x="281" y="350"/>
                </a:lnTo>
                <a:lnTo>
                  <a:pt x="281" y="350"/>
                </a:lnTo>
                <a:lnTo>
                  <a:pt x="283" y="348"/>
                </a:lnTo>
                <a:lnTo>
                  <a:pt x="286" y="348"/>
                </a:lnTo>
                <a:lnTo>
                  <a:pt x="286" y="348"/>
                </a:lnTo>
                <a:lnTo>
                  <a:pt x="288" y="348"/>
                </a:lnTo>
                <a:lnTo>
                  <a:pt x="290" y="346"/>
                </a:lnTo>
                <a:lnTo>
                  <a:pt x="295" y="346"/>
                </a:lnTo>
                <a:lnTo>
                  <a:pt x="302" y="343"/>
                </a:lnTo>
                <a:lnTo>
                  <a:pt x="305" y="341"/>
                </a:lnTo>
                <a:lnTo>
                  <a:pt x="305" y="341"/>
                </a:lnTo>
                <a:close/>
                <a:moveTo>
                  <a:pt x="66" y="1027"/>
                </a:moveTo>
                <a:lnTo>
                  <a:pt x="68" y="1027"/>
                </a:lnTo>
                <a:lnTo>
                  <a:pt x="71" y="1025"/>
                </a:lnTo>
                <a:lnTo>
                  <a:pt x="71" y="1025"/>
                </a:lnTo>
                <a:lnTo>
                  <a:pt x="71" y="1022"/>
                </a:lnTo>
                <a:lnTo>
                  <a:pt x="71" y="1022"/>
                </a:lnTo>
                <a:lnTo>
                  <a:pt x="71" y="1022"/>
                </a:lnTo>
                <a:lnTo>
                  <a:pt x="68" y="1020"/>
                </a:lnTo>
                <a:lnTo>
                  <a:pt x="66" y="1020"/>
                </a:lnTo>
                <a:lnTo>
                  <a:pt x="63" y="1020"/>
                </a:lnTo>
                <a:lnTo>
                  <a:pt x="63" y="1020"/>
                </a:lnTo>
                <a:lnTo>
                  <a:pt x="63" y="1020"/>
                </a:lnTo>
                <a:lnTo>
                  <a:pt x="61" y="1018"/>
                </a:lnTo>
                <a:lnTo>
                  <a:pt x="61" y="1018"/>
                </a:lnTo>
                <a:lnTo>
                  <a:pt x="59" y="1020"/>
                </a:lnTo>
                <a:lnTo>
                  <a:pt x="59" y="1020"/>
                </a:lnTo>
                <a:lnTo>
                  <a:pt x="61" y="1022"/>
                </a:lnTo>
                <a:lnTo>
                  <a:pt x="61" y="1022"/>
                </a:lnTo>
                <a:lnTo>
                  <a:pt x="63" y="1022"/>
                </a:lnTo>
                <a:lnTo>
                  <a:pt x="63" y="1025"/>
                </a:lnTo>
                <a:lnTo>
                  <a:pt x="63" y="1027"/>
                </a:lnTo>
                <a:lnTo>
                  <a:pt x="63" y="1027"/>
                </a:lnTo>
                <a:lnTo>
                  <a:pt x="66" y="1027"/>
                </a:lnTo>
                <a:lnTo>
                  <a:pt x="66" y="1027"/>
                </a:lnTo>
                <a:close/>
                <a:moveTo>
                  <a:pt x="85" y="1048"/>
                </a:moveTo>
                <a:lnTo>
                  <a:pt x="85" y="1046"/>
                </a:lnTo>
                <a:lnTo>
                  <a:pt x="82" y="1046"/>
                </a:lnTo>
                <a:lnTo>
                  <a:pt x="85" y="1044"/>
                </a:lnTo>
                <a:lnTo>
                  <a:pt x="82" y="1041"/>
                </a:lnTo>
                <a:lnTo>
                  <a:pt x="75" y="1036"/>
                </a:lnTo>
                <a:lnTo>
                  <a:pt x="73" y="1034"/>
                </a:lnTo>
                <a:lnTo>
                  <a:pt x="71" y="1034"/>
                </a:lnTo>
                <a:lnTo>
                  <a:pt x="71" y="1036"/>
                </a:lnTo>
                <a:lnTo>
                  <a:pt x="71" y="1039"/>
                </a:lnTo>
                <a:lnTo>
                  <a:pt x="68" y="1041"/>
                </a:lnTo>
                <a:lnTo>
                  <a:pt x="66" y="1044"/>
                </a:lnTo>
                <a:lnTo>
                  <a:pt x="66" y="1046"/>
                </a:lnTo>
                <a:lnTo>
                  <a:pt x="66" y="1048"/>
                </a:lnTo>
                <a:lnTo>
                  <a:pt x="66" y="1053"/>
                </a:lnTo>
                <a:lnTo>
                  <a:pt x="66" y="1058"/>
                </a:lnTo>
                <a:lnTo>
                  <a:pt x="66" y="1060"/>
                </a:lnTo>
                <a:lnTo>
                  <a:pt x="68" y="1063"/>
                </a:lnTo>
                <a:lnTo>
                  <a:pt x="68" y="1063"/>
                </a:lnTo>
                <a:lnTo>
                  <a:pt x="71" y="1060"/>
                </a:lnTo>
                <a:lnTo>
                  <a:pt x="71" y="1058"/>
                </a:lnTo>
                <a:lnTo>
                  <a:pt x="75" y="1055"/>
                </a:lnTo>
                <a:lnTo>
                  <a:pt x="82" y="1055"/>
                </a:lnTo>
                <a:lnTo>
                  <a:pt x="85" y="1051"/>
                </a:lnTo>
                <a:lnTo>
                  <a:pt x="87" y="1051"/>
                </a:lnTo>
                <a:lnTo>
                  <a:pt x="87" y="1048"/>
                </a:lnTo>
                <a:lnTo>
                  <a:pt x="85" y="1048"/>
                </a:lnTo>
                <a:close/>
                <a:moveTo>
                  <a:pt x="5859" y="268"/>
                </a:moveTo>
                <a:lnTo>
                  <a:pt x="5861" y="268"/>
                </a:lnTo>
                <a:lnTo>
                  <a:pt x="5861" y="265"/>
                </a:lnTo>
                <a:lnTo>
                  <a:pt x="5861" y="265"/>
                </a:lnTo>
                <a:lnTo>
                  <a:pt x="5857" y="265"/>
                </a:lnTo>
                <a:lnTo>
                  <a:pt x="5857" y="265"/>
                </a:lnTo>
                <a:lnTo>
                  <a:pt x="5859" y="268"/>
                </a:lnTo>
                <a:close/>
                <a:moveTo>
                  <a:pt x="340" y="334"/>
                </a:moveTo>
                <a:lnTo>
                  <a:pt x="338" y="334"/>
                </a:lnTo>
                <a:lnTo>
                  <a:pt x="338" y="334"/>
                </a:lnTo>
                <a:lnTo>
                  <a:pt x="338" y="334"/>
                </a:lnTo>
                <a:lnTo>
                  <a:pt x="338" y="334"/>
                </a:lnTo>
                <a:lnTo>
                  <a:pt x="338" y="334"/>
                </a:lnTo>
                <a:lnTo>
                  <a:pt x="340" y="334"/>
                </a:lnTo>
                <a:lnTo>
                  <a:pt x="340" y="334"/>
                </a:lnTo>
                <a:lnTo>
                  <a:pt x="342" y="334"/>
                </a:lnTo>
                <a:lnTo>
                  <a:pt x="342" y="331"/>
                </a:lnTo>
                <a:lnTo>
                  <a:pt x="342" y="331"/>
                </a:lnTo>
                <a:lnTo>
                  <a:pt x="340" y="334"/>
                </a:lnTo>
                <a:close/>
                <a:moveTo>
                  <a:pt x="5885" y="279"/>
                </a:moveTo>
                <a:lnTo>
                  <a:pt x="5885" y="279"/>
                </a:lnTo>
                <a:lnTo>
                  <a:pt x="5885" y="277"/>
                </a:lnTo>
                <a:lnTo>
                  <a:pt x="5885" y="277"/>
                </a:lnTo>
                <a:lnTo>
                  <a:pt x="5883" y="277"/>
                </a:lnTo>
                <a:lnTo>
                  <a:pt x="5883" y="277"/>
                </a:lnTo>
                <a:lnTo>
                  <a:pt x="5880" y="277"/>
                </a:lnTo>
                <a:lnTo>
                  <a:pt x="5880" y="277"/>
                </a:lnTo>
                <a:lnTo>
                  <a:pt x="5885" y="279"/>
                </a:lnTo>
                <a:close/>
                <a:moveTo>
                  <a:pt x="640" y="253"/>
                </a:moveTo>
                <a:lnTo>
                  <a:pt x="640" y="253"/>
                </a:lnTo>
                <a:lnTo>
                  <a:pt x="636" y="253"/>
                </a:lnTo>
                <a:lnTo>
                  <a:pt x="636" y="253"/>
                </a:lnTo>
                <a:lnTo>
                  <a:pt x="636" y="253"/>
                </a:lnTo>
                <a:lnTo>
                  <a:pt x="638" y="251"/>
                </a:lnTo>
                <a:lnTo>
                  <a:pt x="638" y="251"/>
                </a:lnTo>
                <a:lnTo>
                  <a:pt x="636" y="251"/>
                </a:lnTo>
                <a:lnTo>
                  <a:pt x="633" y="251"/>
                </a:lnTo>
                <a:lnTo>
                  <a:pt x="633" y="251"/>
                </a:lnTo>
                <a:lnTo>
                  <a:pt x="633" y="253"/>
                </a:lnTo>
                <a:lnTo>
                  <a:pt x="633" y="253"/>
                </a:lnTo>
                <a:lnTo>
                  <a:pt x="631" y="253"/>
                </a:lnTo>
                <a:lnTo>
                  <a:pt x="631" y="253"/>
                </a:lnTo>
                <a:lnTo>
                  <a:pt x="631" y="253"/>
                </a:lnTo>
                <a:lnTo>
                  <a:pt x="629" y="253"/>
                </a:lnTo>
                <a:lnTo>
                  <a:pt x="629" y="253"/>
                </a:lnTo>
                <a:lnTo>
                  <a:pt x="626" y="253"/>
                </a:lnTo>
                <a:lnTo>
                  <a:pt x="626" y="256"/>
                </a:lnTo>
                <a:lnTo>
                  <a:pt x="626" y="256"/>
                </a:lnTo>
                <a:lnTo>
                  <a:pt x="624" y="256"/>
                </a:lnTo>
                <a:lnTo>
                  <a:pt x="624" y="256"/>
                </a:lnTo>
                <a:lnTo>
                  <a:pt x="626" y="253"/>
                </a:lnTo>
                <a:lnTo>
                  <a:pt x="626" y="253"/>
                </a:lnTo>
                <a:lnTo>
                  <a:pt x="624" y="253"/>
                </a:lnTo>
                <a:lnTo>
                  <a:pt x="624" y="253"/>
                </a:lnTo>
                <a:lnTo>
                  <a:pt x="624" y="253"/>
                </a:lnTo>
                <a:lnTo>
                  <a:pt x="621" y="253"/>
                </a:lnTo>
                <a:lnTo>
                  <a:pt x="619" y="253"/>
                </a:lnTo>
                <a:lnTo>
                  <a:pt x="619" y="256"/>
                </a:lnTo>
                <a:lnTo>
                  <a:pt x="619" y="256"/>
                </a:lnTo>
                <a:lnTo>
                  <a:pt x="621" y="256"/>
                </a:lnTo>
                <a:lnTo>
                  <a:pt x="619" y="258"/>
                </a:lnTo>
                <a:lnTo>
                  <a:pt x="619" y="256"/>
                </a:lnTo>
                <a:lnTo>
                  <a:pt x="617" y="258"/>
                </a:lnTo>
                <a:lnTo>
                  <a:pt x="617" y="258"/>
                </a:lnTo>
                <a:lnTo>
                  <a:pt x="614" y="261"/>
                </a:lnTo>
                <a:lnTo>
                  <a:pt x="612" y="263"/>
                </a:lnTo>
                <a:lnTo>
                  <a:pt x="612" y="263"/>
                </a:lnTo>
                <a:lnTo>
                  <a:pt x="612" y="263"/>
                </a:lnTo>
                <a:lnTo>
                  <a:pt x="612" y="263"/>
                </a:lnTo>
                <a:lnTo>
                  <a:pt x="612" y="261"/>
                </a:lnTo>
                <a:lnTo>
                  <a:pt x="614" y="258"/>
                </a:lnTo>
                <a:lnTo>
                  <a:pt x="614" y="258"/>
                </a:lnTo>
                <a:lnTo>
                  <a:pt x="614" y="258"/>
                </a:lnTo>
                <a:lnTo>
                  <a:pt x="614" y="258"/>
                </a:lnTo>
                <a:lnTo>
                  <a:pt x="614" y="258"/>
                </a:lnTo>
                <a:lnTo>
                  <a:pt x="614" y="256"/>
                </a:lnTo>
                <a:lnTo>
                  <a:pt x="612" y="256"/>
                </a:lnTo>
                <a:lnTo>
                  <a:pt x="612" y="258"/>
                </a:lnTo>
                <a:lnTo>
                  <a:pt x="607" y="258"/>
                </a:lnTo>
                <a:lnTo>
                  <a:pt x="605" y="258"/>
                </a:lnTo>
                <a:lnTo>
                  <a:pt x="600" y="261"/>
                </a:lnTo>
                <a:lnTo>
                  <a:pt x="598" y="263"/>
                </a:lnTo>
                <a:lnTo>
                  <a:pt x="598" y="263"/>
                </a:lnTo>
                <a:lnTo>
                  <a:pt x="598" y="265"/>
                </a:lnTo>
                <a:lnTo>
                  <a:pt x="593" y="270"/>
                </a:lnTo>
                <a:lnTo>
                  <a:pt x="593" y="272"/>
                </a:lnTo>
                <a:lnTo>
                  <a:pt x="595" y="272"/>
                </a:lnTo>
                <a:lnTo>
                  <a:pt x="598" y="270"/>
                </a:lnTo>
                <a:lnTo>
                  <a:pt x="598" y="270"/>
                </a:lnTo>
                <a:lnTo>
                  <a:pt x="598" y="270"/>
                </a:lnTo>
                <a:lnTo>
                  <a:pt x="600" y="268"/>
                </a:lnTo>
                <a:lnTo>
                  <a:pt x="600" y="268"/>
                </a:lnTo>
                <a:lnTo>
                  <a:pt x="600" y="268"/>
                </a:lnTo>
                <a:lnTo>
                  <a:pt x="598" y="268"/>
                </a:lnTo>
                <a:lnTo>
                  <a:pt x="598" y="268"/>
                </a:lnTo>
                <a:lnTo>
                  <a:pt x="598" y="268"/>
                </a:lnTo>
                <a:lnTo>
                  <a:pt x="600" y="268"/>
                </a:lnTo>
                <a:lnTo>
                  <a:pt x="603" y="268"/>
                </a:lnTo>
                <a:lnTo>
                  <a:pt x="603" y="268"/>
                </a:lnTo>
                <a:lnTo>
                  <a:pt x="603" y="268"/>
                </a:lnTo>
                <a:lnTo>
                  <a:pt x="603" y="268"/>
                </a:lnTo>
                <a:lnTo>
                  <a:pt x="600" y="268"/>
                </a:lnTo>
                <a:lnTo>
                  <a:pt x="600" y="270"/>
                </a:lnTo>
                <a:lnTo>
                  <a:pt x="600" y="270"/>
                </a:lnTo>
                <a:lnTo>
                  <a:pt x="603" y="268"/>
                </a:lnTo>
                <a:lnTo>
                  <a:pt x="603" y="270"/>
                </a:lnTo>
                <a:lnTo>
                  <a:pt x="605" y="270"/>
                </a:lnTo>
                <a:lnTo>
                  <a:pt x="605" y="270"/>
                </a:lnTo>
                <a:lnTo>
                  <a:pt x="595" y="272"/>
                </a:lnTo>
                <a:lnTo>
                  <a:pt x="595" y="275"/>
                </a:lnTo>
                <a:lnTo>
                  <a:pt x="595" y="275"/>
                </a:lnTo>
                <a:lnTo>
                  <a:pt x="595" y="275"/>
                </a:lnTo>
                <a:lnTo>
                  <a:pt x="595" y="275"/>
                </a:lnTo>
                <a:lnTo>
                  <a:pt x="603" y="272"/>
                </a:lnTo>
                <a:lnTo>
                  <a:pt x="605" y="270"/>
                </a:lnTo>
                <a:lnTo>
                  <a:pt x="607" y="270"/>
                </a:lnTo>
                <a:lnTo>
                  <a:pt x="607" y="270"/>
                </a:lnTo>
                <a:lnTo>
                  <a:pt x="607" y="270"/>
                </a:lnTo>
                <a:lnTo>
                  <a:pt x="607" y="268"/>
                </a:lnTo>
                <a:lnTo>
                  <a:pt x="610" y="268"/>
                </a:lnTo>
                <a:lnTo>
                  <a:pt x="610" y="268"/>
                </a:lnTo>
                <a:lnTo>
                  <a:pt x="612" y="268"/>
                </a:lnTo>
                <a:lnTo>
                  <a:pt x="612" y="265"/>
                </a:lnTo>
                <a:lnTo>
                  <a:pt x="617" y="265"/>
                </a:lnTo>
                <a:lnTo>
                  <a:pt x="621" y="265"/>
                </a:lnTo>
                <a:lnTo>
                  <a:pt x="624" y="265"/>
                </a:lnTo>
                <a:lnTo>
                  <a:pt x="626" y="263"/>
                </a:lnTo>
                <a:lnTo>
                  <a:pt x="626" y="263"/>
                </a:lnTo>
                <a:lnTo>
                  <a:pt x="629" y="263"/>
                </a:lnTo>
                <a:lnTo>
                  <a:pt x="629" y="263"/>
                </a:lnTo>
                <a:lnTo>
                  <a:pt x="629" y="263"/>
                </a:lnTo>
                <a:lnTo>
                  <a:pt x="629" y="261"/>
                </a:lnTo>
                <a:lnTo>
                  <a:pt x="629" y="261"/>
                </a:lnTo>
                <a:lnTo>
                  <a:pt x="626" y="261"/>
                </a:lnTo>
                <a:lnTo>
                  <a:pt x="626" y="261"/>
                </a:lnTo>
                <a:lnTo>
                  <a:pt x="629" y="261"/>
                </a:lnTo>
                <a:lnTo>
                  <a:pt x="629" y="261"/>
                </a:lnTo>
                <a:lnTo>
                  <a:pt x="631" y="261"/>
                </a:lnTo>
                <a:lnTo>
                  <a:pt x="633" y="261"/>
                </a:lnTo>
                <a:lnTo>
                  <a:pt x="636" y="261"/>
                </a:lnTo>
                <a:lnTo>
                  <a:pt x="636" y="261"/>
                </a:lnTo>
                <a:lnTo>
                  <a:pt x="638" y="261"/>
                </a:lnTo>
                <a:lnTo>
                  <a:pt x="640" y="258"/>
                </a:lnTo>
                <a:lnTo>
                  <a:pt x="640" y="258"/>
                </a:lnTo>
                <a:lnTo>
                  <a:pt x="640" y="258"/>
                </a:lnTo>
                <a:lnTo>
                  <a:pt x="640" y="258"/>
                </a:lnTo>
                <a:lnTo>
                  <a:pt x="640" y="256"/>
                </a:lnTo>
                <a:lnTo>
                  <a:pt x="640" y="256"/>
                </a:lnTo>
                <a:lnTo>
                  <a:pt x="643" y="253"/>
                </a:lnTo>
                <a:lnTo>
                  <a:pt x="643" y="253"/>
                </a:lnTo>
                <a:lnTo>
                  <a:pt x="643" y="253"/>
                </a:lnTo>
                <a:lnTo>
                  <a:pt x="643" y="253"/>
                </a:lnTo>
                <a:lnTo>
                  <a:pt x="640" y="253"/>
                </a:lnTo>
                <a:close/>
                <a:moveTo>
                  <a:pt x="5885" y="367"/>
                </a:moveTo>
                <a:lnTo>
                  <a:pt x="5883" y="367"/>
                </a:lnTo>
                <a:lnTo>
                  <a:pt x="5883" y="369"/>
                </a:lnTo>
                <a:lnTo>
                  <a:pt x="5885" y="369"/>
                </a:lnTo>
                <a:lnTo>
                  <a:pt x="5885" y="369"/>
                </a:lnTo>
                <a:lnTo>
                  <a:pt x="5887" y="369"/>
                </a:lnTo>
                <a:lnTo>
                  <a:pt x="5887" y="369"/>
                </a:lnTo>
                <a:lnTo>
                  <a:pt x="5887" y="369"/>
                </a:lnTo>
                <a:lnTo>
                  <a:pt x="5887" y="369"/>
                </a:lnTo>
                <a:lnTo>
                  <a:pt x="5885" y="367"/>
                </a:lnTo>
                <a:lnTo>
                  <a:pt x="5885" y="367"/>
                </a:lnTo>
                <a:close/>
                <a:moveTo>
                  <a:pt x="475" y="211"/>
                </a:moveTo>
                <a:lnTo>
                  <a:pt x="477" y="213"/>
                </a:lnTo>
                <a:lnTo>
                  <a:pt x="482" y="213"/>
                </a:lnTo>
                <a:lnTo>
                  <a:pt x="482" y="216"/>
                </a:lnTo>
                <a:lnTo>
                  <a:pt x="482" y="216"/>
                </a:lnTo>
                <a:lnTo>
                  <a:pt x="482" y="216"/>
                </a:lnTo>
                <a:lnTo>
                  <a:pt x="484" y="216"/>
                </a:lnTo>
                <a:lnTo>
                  <a:pt x="484" y="216"/>
                </a:lnTo>
                <a:lnTo>
                  <a:pt x="484" y="213"/>
                </a:lnTo>
                <a:lnTo>
                  <a:pt x="489" y="213"/>
                </a:lnTo>
                <a:lnTo>
                  <a:pt x="491" y="213"/>
                </a:lnTo>
                <a:lnTo>
                  <a:pt x="494" y="213"/>
                </a:lnTo>
                <a:lnTo>
                  <a:pt x="496" y="211"/>
                </a:lnTo>
                <a:lnTo>
                  <a:pt x="496" y="211"/>
                </a:lnTo>
                <a:lnTo>
                  <a:pt x="496" y="211"/>
                </a:lnTo>
                <a:lnTo>
                  <a:pt x="499" y="208"/>
                </a:lnTo>
                <a:lnTo>
                  <a:pt x="499" y="208"/>
                </a:lnTo>
                <a:lnTo>
                  <a:pt x="501" y="206"/>
                </a:lnTo>
                <a:lnTo>
                  <a:pt x="501" y="206"/>
                </a:lnTo>
                <a:lnTo>
                  <a:pt x="503" y="206"/>
                </a:lnTo>
                <a:lnTo>
                  <a:pt x="501" y="204"/>
                </a:lnTo>
                <a:lnTo>
                  <a:pt x="501" y="204"/>
                </a:lnTo>
                <a:lnTo>
                  <a:pt x="499" y="204"/>
                </a:lnTo>
                <a:lnTo>
                  <a:pt x="499" y="204"/>
                </a:lnTo>
                <a:lnTo>
                  <a:pt x="499" y="204"/>
                </a:lnTo>
                <a:lnTo>
                  <a:pt x="499" y="204"/>
                </a:lnTo>
                <a:lnTo>
                  <a:pt x="496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89" y="204"/>
                </a:lnTo>
                <a:lnTo>
                  <a:pt x="487" y="206"/>
                </a:lnTo>
                <a:lnTo>
                  <a:pt x="487" y="206"/>
                </a:lnTo>
                <a:lnTo>
                  <a:pt x="484" y="206"/>
                </a:lnTo>
                <a:lnTo>
                  <a:pt x="477" y="206"/>
                </a:lnTo>
                <a:lnTo>
                  <a:pt x="477" y="206"/>
                </a:lnTo>
                <a:lnTo>
                  <a:pt x="475" y="206"/>
                </a:lnTo>
                <a:lnTo>
                  <a:pt x="473" y="208"/>
                </a:lnTo>
                <a:lnTo>
                  <a:pt x="475" y="211"/>
                </a:lnTo>
                <a:lnTo>
                  <a:pt x="475" y="211"/>
                </a:lnTo>
                <a:close/>
                <a:moveTo>
                  <a:pt x="5819" y="372"/>
                </a:moveTo>
                <a:lnTo>
                  <a:pt x="5821" y="372"/>
                </a:lnTo>
                <a:lnTo>
                  <a:pt x="5821" y="372"/>
                </a:lnTo>
                <a:lnTo>
                  <a:pt x="5821" y="369"/>
                </a:lnTo>
                <a:lnTo>
                  <a:pt x="5816" y="369"/>
                </a:lnTo>
                <a:lnTo>
                  <a:pt x="5816" y="369"/>
                </a:lnTo>
                <a:lnTo>
                  <a:pt x="5816" y="372"/>
                </a:lnTo>
                <a:lnTo>
                  <a:pt x="5819" y="372"/>
                </a:lnTo>
                <a:close/>
                <a:moveTo>
                  <a:pt x="808" y="743"/>
                </a:moveTo>
                <a:lnTo>
                  <a:pt x="808" y="743"/>
                </a:lnTo>
                <a:lnTo>
                  <a:pt x="806" y="743"/>
                </a:lnTo>
                <a:lnTo>
                  <a:pt x="808" y="743"/>
                </a:lnTo>
                <a:lnTo>
                  <a:pt x="808" y="743"/>
                </a:lnTo>
                <a:lnTo>
                  <a:pt x="808" y="743"/>
                </a:lnTo>
                <a:lnTo>
                  <a:pt x="808" y="743"/>
                </a:lnTo>
                <a:close/>
                <a:moveTo>
                  <a:pt x="2" y="999"/>
                </a:moveTo>
                <a:lnTo>
                  <a:pt x="0" y="1001"/>
                </a:lnTo>
                <a:lnTo>
                  <a:pt x="0" y="1001"/>
                </a:lnTo>
                <a:lnTo>
                  <a:pt x="0" y="1001"/>
                </a:lnTo>
                <a:lnTo>
                  <a:pt x="0" y="1001"/>
                </a:lnTo>
                <a:lnTo>
                  <a:pt x="2" y="1001"/>
                </a:lnTo>
                <a:lnTo>
                  <a:pt x="2" y="1001"/>
                </a:lnTo>
                <a:lnTo>
                  <a:pt x="2" y="999"/>
                </a:lnTo>
                <a:lnTo>
                  <a:pt x="4" y="999"/>
                </a:lnTo>
                <a:lnTo>
                  <a:pt x="4" y="999"/>
                </a:lnTo>
                <a:lnTo>
                  <a:pt x="4" y="996"/>
                </a:lnTo>
                <a:lnTo>
                  <a:pt x="2" y="999"/>
                </a:lnTo>
                <a:close/>
                <a:moveTo>
                  <a:pt x="553" y="291"/>
                </a:moveTo>
                <a:lnTo>
                  <a:pt x="548" y="294"/>
                </a:lnTo>
                <a:lnTo>
                  <a:pt x="548" y="294"/>
                </a:lnTo>
                <a:lnTo>
                  <a:pt x="548" y="294"/>
                </a:lnTo>
                <a:lnTo>
                  <a:pt x="551" y="294"/>
                </a:lnTo>
                <a:lnTo>
                  <a:pt x="551" y="294"/>
                </a:lnTo>
                <a:lnTo>
                  <a:pt x="553" y="291"/>
                </a:lnTo>
                <a:lnTo>
                  <a:pt x="553" y="291"/>
                </a:lnTo>
                <a:lnTo>
                  <a:pt x="553" y="291"/>
                </a:lnTo>
                <a:lnTo>
                  <a:pt x="553" y="291"/>
                </a:lnTo>
                <a:close/>
                <a:moveTo>
                  <a:pt x="475" y="305"/>
                </a:moveTo>
                <a:lnTo>
                  <a:pt x="475" y="305"/>
                </a:lnTo>
                <a:lnTo>
                  <a:pt x="473" y="308"/>
                </a:lnTo>
                <a:lnTo>
                  <a:pt x="473" y="308"/>
                </a:lnTo>
                <a:lnTo>
                  <a:pt x="473" y="308"/>
                </a:lnTo>
                <a:lnTo>
                  <a:pt x="470" y="308"/>
                </a:lnTo>
                <a:lnTo>
                  <a:pt x="470" y="308"/>
                </a:lnTo>
                <a:lnTo>
                  <a:pt x="473" y="308"/>
                </a:lnTo>
                <a:lnTo>
                  <a:pt x="473" y="308"/>
                </a:lnTo>
                <a:lnTo>
                  <a:pt x="473" y="308"/>
                </a:lnTo>
                <a:lnTo>
                  <a:pt x="475" y="305"/>
                </a:lnTo>
                <a:lnTo>
                  <a:pt x="475" y="305"/>
                </a:lnTo>
                <a:lnTo>
                  <a:pt x="475" y="305"/>
                </a:lnTo>
                <a:lnTo>
                  <a:pt x="475" y="305"/>
                </a:lnTo>
                <a:close/>
                <a:moveTo>
                  <a:pt x="473" y="308"/>
                </a:moveTo>
                <a:lnTo>
                  <a:pt x="473" y="310"/>
                </a:lnTo>
                <a:lnTo>
                  <a:pt x="473" y="310"/>
                </a:lnTo>
                <a:lnTo>
                  <a:pt x="473" y="310"/>
                </a:lnTo>
                <a:lnTo>
                  <a:pt x="473" y="310"/>
                </a:lnTo>
                <a:lnTo>
                  <a:pt x="475" y="308"/>
                </a:lnTo>
                <a:lnTo>
                  <a:pt x="473" y="308"/>
                </a:lnTo>
                <a:lnTo>
                  <a:pt x="473" y="308"/>
                </a:lnTo>
                <a:close/>
                <a:moveTo>
                  <a:pt x="617" y="265"/>
                </a:moveTo>
                <a:lnTo>
                  <a:pt x="614" y="268"/>
                </a:lnTo>
                <a:lnTo>
                  <a:pt x="612" y="268"/>
                </a:lnTo>
                <a:lnTo>
                  <a:pt x="612" y="270"/>
                </a:lnTo>
                <a:lnTo>
                  <a:pt x="614" y="270"/>
                </a:lnTo>
                <a:lnTo>
                  <a:pt x="617" y="268"/>
                </a:lnTo>
                <a:lnTo>
                  <a:pt x="617" y="268"/>
                </a:lnTo>
                <a:lnTo>
                  <a:pt x="619" y="268"/>
                </a:lnTo>
                <a:lnTo>
                  <a:pt x="619" y="268"/>
                </a:lnTo>
                <a:lnTo>
                  <a:pt x="621" y="268"/>
                </a:lnTo>
                <a:lnTo>
                  <a:pt x="621" y="268"/>
                </a:lnTo>
                <a:lnTo>
                  <a:pt x="621" y="265"/>
                </a:lnTo>
                <a:lnTo>
                  <a:pt x="617" y="265"/>
                </a:lnTo>
                <a:close/>
                <a:moveTo>
                  <a:pt x="473" y="303"/>
                </a:moveTo>
                <a:lnTo>
                  <a:pt x="473" y="303"/>
                </a:lnTo>
                <a:lnTo>
                  <a:pt x="470" y="303"/>
                </a:lnTo>
                <a:lnTo>
                  <a:pt x="468" y="305"/>
                </a:lnTo>
                <a:lnTo>
                  <a:pt x="468" y="305"/>
                </a:lnTo>
                <a:lnTo>
                  <a:pt x="465" y="308"/>
                </a:lnTo>
                <a:lnTo>
                  <a:pt x="465" y="308"/>
                </a:lnTo>
                <a:lnTo>
                  <a:pt x="463" y="308"/>
                </a:lnTo>
                <a:lnTo>
                  <a:pt x="463" y="308"/>
                </a:lnTo>
                <a:lnTo>
                  <a:pt x="463" y="308"/>
                </a:lnTo>
                <a:lnTo>
                  <a:pt x="461" y="310"/>
                </a:lnTo>
                <a:lnTo>
                  <a:pt x="458" y="310"/>
                </a:lnTo>
                <a:lnTo>
                  <a:pt x="461" y="310"/>
                </a:lnTo>
                <a:lnTo>
                  <a:pt x="463" y="308"/>
                </a:lnTo>
                <a:lnTo>
                  <a:pt x="465" y="308"/>
                </a:lnTo>
                <a:lnTo>
                  <a:pt x="465" y="308"/>
                </a:lnTo>
                <a:lnTo>
                  <a:pt x="468" y="308"/>
                </a:lnTo>
                <a:lnTo>
                  <a:pt x="468" y="308"/>
                </a:lnTo>
                <a:lnTo>
                  <a:pt x="470" y="305"/>
                </a:lnTo>
                <a:lnTo>
                  <a:pt x="470" y="305"/>
                </a:lnTo>
                <a:lnTo>
                  <a:pt x="470" y="305"/>
                </a:lnTo>
                <a:lnTo>
                  <a:pt x="473" y="303"/>
                </a:lnTo>
                <a:close/>
                <a:moveTo>
                  <a:pt x="581" y="279"/>
                </a:moveTo>
                <a:lnTo>
                  <a:pt x="579" y="279"/>
                </a:lnTo>
                <a:lnTo>
                  <a:pt x="577" y="279"/>
                </a:lnTo>
                <a:lnTo>
                  <a:pt x="577" y="282"/>
                </a:lnTo>
                <a:lnTo>
                  <a:pt x="577" y="282"/>
                </a:lnTo>
                <a:lnTo>
                  <a:pt x="577" y="282"/>
                </a:lnTo>
                <a:lnTo>
                  <a:pt x="579" y="282"/>
                </a:lnTo>
                <a:lnTo>
                  <a:pt x="584" y="279"/>
                </a:lnTo>
                <a:lnTo>
                  <a:pt x="584" y="277"/>
                </a:lnTo>
                <a:lnTo>
                  <a:pt x="586" y="277"/>
                </a:lnTo>
                <a:lnTo>
                  <a:pt x="584" y="277"/>
                </a:lnTo>
                <a:lnTo>
                  <a:pt x="581" y="279"/>
                </a:lnTo>
                <a:close/>
                <a:moveTo>
                  <a:pt x="586" y="277"/>
                </a:moveTo>
                <a:lnTo>
                  <a:pt x="586" y="279"/>
                </a:lnTo>
                <a:lnTo>
                  <a:pt x="586" y="279"/>
                </a:lnTo>
                <a:lnTo>
                  <a:pt x="586" y="279"/>
                </a:lnTo>
                <a:lnTo>
                  <a:pt x="588" y="279"/>
                </a:lnTo>
                <a:lnTo>
                  <a:pt x="588" y="279"/>
                </a:lnTo>
                <a:lnTo>
                  <a:pt x="588" y="279"/>
                </a:lnTo>
                <a:lnTo>
                  <a:pt x="591" y="277"/>
                </a:lnTo>
                <a:lnTo>
                  <a:pt x="591" y="277"/>
                </a:lnTo>
                <a:lnTo>
                  <a:pt x="588" y="277"/>
                </a:lnTo>
                <a:lnTo>
                  <a:pt x="586" y="277"/>
                </a:lnTo>
                <a:close/>
                <a:moveTo>
                  <a:pt x="342" y="329"/>
                </a:moveTo>
                <a:lnTo>
                  <a:pt x="340" y="329"/>
                </a:lnTo>
                <a:lnTo>
                  <a:pt x="338" y="331"/>
                </a:lnTo>
                <a:lnTo>
                  <a:pt x="338" y="331"/>
                </a:lnTo>
                <a:lnTo>
                  <a:pt x="335" y="331"/>
                </a:lnTo>
                <a:lnTo>
                  <a:pt x="335" y="331"/>
                </a:lnTo>
                <a:lnTo>
                  <a:pt x="338" y="329"/>
                </a:lnTo>
                <a:lnTo>
                  <a:pt x="338" y="329"/>
                </a:lnTo>
                <a:lnTo>
                  <a:pt x="335" y="329"/>
                </a:lnTo>
                <a:lnTo>
                  <a:pt x="333" y="329"/>
                </a:lnTo>
                <a:lnTo>
                  <a:pt x="331" y="329"/>
                </a:lnTo>
                <a:lnTo>
                  <a:pt x="331" y="331"/>
                </a:lnTo>
                <a:lnTo>
                  <a:pt x="328" y="331"/>
                </a:lnTo>
                <a:lnTo>
                  <a:pt x="326" y="331"/>
                </a:lnTo>
                <a:lnTo>
                  <a:pt x="326" y="331"/>
                </a:lnTo>
                <a:lnTo>
                  <a:pt x="326" y="334"/>
                </a:lnTo>
                <a:lnTo>
                  <a:pt x="326" y="334"/>
                </a:lnTo>
                <a:lnTo>
                  <a:pt x="326" y="334"/>
                </a:lnTo>
                <a:lnTo>
                  <a:pt x="326" y="334"/>
                </a:lnTo>
                <a:lnTo>
                  <a:pt x="328" y="334"/>
                </a:lnTo>
                <a:lnTo>
                  <a:pt x="328" y="334"/>
                </a:lnTo>
                <a:lnTo>
                  <a:pt x="328" y="336"/>
                </a:lnTo>
                <a:lnTo>
                  <a:pt x="328" y="336"/>
                </a:lnTo>
                <a:lnTo>
                  <a:pt x="326" y="336"/>
                </a:lnTo>
                <a:lnTo>
                  <a:pt x="326" y="336"/>
                </a:lnTo>
                <a:lnTo>
                  <a:pt x="326" y="336"/>
                </a:lnTo>
                <a:lnTo>
                  <a:pt x="326" y="336"/>
                </a:lnTo>
                <a:lnTo>
                  <a:pt x="324" y="336"/>
                </a:lnTo>
                <a:lnTo>
                  <a:pt x="324" y="336"/>
                </a:lnTo>
                <a:lnTo>
                  <a:pt x="321" y="336"/>
                </a:lnTo>
                <a:lnTo>
                  <a:pt x="319" y="339"/>
                </a:lnTo>
                <a:lnTo>
                  <a:pt x="316" y="339"/>
                </a:lnTo>
                <a:lnTo>
                  <a:pt x="312" y="341"/>
                </a:lnTo>
                <a:lnTo>
                  <a:pt x="309" y="341"/>
                </a:lnTo>
                <a:lnTo>
                  <a:pt x="307" y="341"/>
                </a:lnTo>
                <a:lnTo>
                  <a:pt x="307" y="341"/>
                </a:lnTo>
                <a:lnTo>
                  <a:pt x="305" y="343"/>
                </a:lnTo>
                <a:lnTo>
                  <a:pt x="305" y="343"/>
                </a:lnTo>
                <a:lnTo>
                  <a:pt x="305" y="343"/>
                </a:lnTo>
                <a:lnTo>
                  <a:pt x="305" y="343"/>
                </a:lnTo>
                <a:lnTo>
                  <a:pt x="307" y="343"/>
                </a:lnTo>
                <a:lnTo>
                  <a:pt x="307" y="343"/>
                </a:lnTo>
                <a:lnTo>
                  <a:pt x="309" y="343"/>
                </a:lnTo>
                <a:lnTo>
                  <a:pt x="309" y="343"/>
                </a:lnTo>
                <a:lnTo>
                  <a:pt x="312" y="343"/>
                </a:lnTo>
                <a:lnTo>
                  <a:pt x="312" y="343"/>
                </a:lnTo>
                <a:lnTo>
                  <a:pt x="312" y="343"/>
                </a:lnTo>
                <a:lnTo>
                  <a:pt x="314" y="341"/>
                </a:lnTo>
                <a:lnTo>
                  <a:pt x="316" y="341"/>
                </a:lnTo>
                <a:lnTo>
                  <a:pt x="319" y="341"/>
                </a:lnTo>
                <a:lnTo>
                  <a:pt x="321" y="341"/>
                </a:lnTo>
                <a:lnTo>
                  <a:pt x="324" y="341"/>
                </a:lnTo>
                <a:lnTo>
                  <a:pt x="326" y="339"/>
                </a:lnTo>
                <a:lnTo>
                  <a:pt x="331" y="336"/>
                </a:lnTo>
                <a:lnTo>
                  <a:pt x="333" y="336"/>
                </a:lnTo>
                <a:lnTo>
                  <a:pt x="335" y="336"/>
                </a:lnTo>
                <a:lnTo>
                  <a:pt x="335" y="336"/>
                </a:lnTo>
                <a:lnTo>
                  <a:pt x="335" y="334"/>
                </a:lnTo>
                <a:lnTo>
                  <a:pt x="335" y="334"/>
                </a:lnTo>
                <a:lnTo>
                  <a:pt x="333" y="336"/>
                </a:lnTo>
                <a:lnTo>
                  <a:pt x="333" y="334"/>
                </a:lnTo>
                <a:lnTo>
                  <a:pt x="335" y="334"/>
                </a:lnTo>
                <a:lnTo>
                  <a:pt x="340" y="331"/>
                </a:lnTo>
                <a:lnTo>
                  <a:pt x="342" y="331"/>
                </a:lnTo>
                <a:lnTo>
                  <a:pt x="342" y="329"/>
                </a:lnTo>
                <a:lnTo>
                  <a:pt x="342" y="329"/>
                </a:lnTo>
                <a:close/>
                <a:moveTo>
                  <a:pt x="361" y="324"/>
                </a:moveTo>
                <a:lnTo>
                  <a:pt x="361" y="324"/>
                </a:lnTo>
                <a:lnTo>
                  <a:pt x="361" y="324"/>
                </a:lnTo>
                <a:lnTo>
                  <a:pt x="359" y="324"/>
                </a:lnTo>
                <a:lnTo>
                  <a:pt x="359" y="324"/>
                </a:lnTo>
                <a:lnTo>
                  <a:pt x="357" y="327"/>
                </a:lnTo>
                <a:lnTo>
                  <a:pt x="357" y="327"/>
                </a:lnTo>
                <a:lnTo>
                  <a:pt x="357" y="327"/>
                </a:lnTo>
                <a:lnTo>
                  <a:pt x="357" y="327"/>
                </a:lnTo>
                <a:lnTo>
                  <a:pt x="359" y="327"/>
                </a:lnTo>
                <a:lnTo>
                  <a:pt x="361" y="324"/>
                </a:lnTo>
                <a:lnTo>
                  <a:pt x="361" y="324"/>
                </a:lnTo>
                <a:lnTo>
                  <a:pt x="361" y="324"/>
                </a:lnTo>
                <a:close/>
                <a:moveTo>
                  <a:pt x="463" y="303"/>
                </a:moveTo>
                <a:lnTo>
                  <a:pt x="463" y="303"/>
                </a:lnTo>
                <a:lnTo>
                  <a:pt x="465" y="303"/>
                </a:lnTo>
                <a:lnTo>
                  <a:pt x="465" y="303"/>
                </a:lnTo>
                <a:lnTo>
                  <a:pt x="463" y="303"/>
                </a:lnTo>
                <a:lnTo>
                  <a:pt x="463" y="303"/>
                </a:lnTo>
                <a:lnTo>
                  <a:pt x="463" y="303"/>
                </a:lnTo>
                <a:close/>
                <a:moveTo>
                  <a:pt x="354" y="324"/>
                </a:moveTo>
                <a:lnTo>
                  <a:pt x="352" y="324"/>
                </a:lnTo>
                <a:lnTo>
                  <a:pt x="352" y="324"/>
                </a:lnTo>
                <a:lnTo>
                  <a:pt x="350" y="327"/>
                </a:lnTo>
                <a:lnTo>
                  <a:pt x="350" y="327"/>
                </a:lnTo>
                <a:lnTo>
                  <a:pt x="350" y="327"/>
                </a:lnTo>
                <a:lnTo>
                  <a:pt x="347" y="329"/>
                </a:lnTo>
                <a:lnTo>
                  <a:pt x="347" y="329"/>
                </a:lnTo>
                <a:lnTo>
                  <a:pt x="350" y="329"/>
                </a:lnTo>
                <a:lnTo>
                  <a:pt x="350" y="329"/>
                </a:lnTo>
                <a:lnTo>
                  <a:pt x="350" y="329"/>
                </a:lnTo>
                <a:lnTo>
                  <a:pt x="352" y="327"/>
                </a:lnTo>
                <a:lnTo>
                  <a:pt x="354" y="327"/>
                </a:lnTo>
                <a:lnTo>
                  <a:pt x="354" y="327"/>
                </a:lnTo>
                <a:lnTo>
                  <a:pt x="354" y="327"/>
                </a:lnTo>
                <a:lnTo>
                  <a:pt x="354" y="327"/>
                </a:lnTo>
                <a:lnTo>
                  <a:pt x="354" y="324"/>
                </a:lnTo>
                <a:close/>
                <a:moveTo>
                  <a:pt x="409" y="315"/>
                </a:moveTo>
                <a:lnTo>
                  <a:pt x="409" y="315"/>
                </a:lnTo>
                <a:lnTo>
                  <a:pt x="409" y="315"/>
                </a:lnTo>
                <a:lnTo>
                  <a:pt x="406" y="315"/>
                </a:lnTo>
                <a:lnTo>
                  <a:pt x="406" y="313"/>
                </a:lnTo>
                <a:lnTo>
                  <a:pt x="406" y="313"/>
                </a:lnTo>
                <a:lnTo>
                  <a:pt x="409" y="310"/>
                </a:lnTo>
                <a:lnTo>
                  <a:pt x="409" y="310"/>
                </a:lnTo>
                <a:lnTo>
                  <a:pt x="409" y="308"/>
                </a:lnTo>
                <a:lnTo>
                  <a:pt x="409" y="308"/>
                </a:lnTo>
                <a:lnTo>
                  <a:pt x="406" y="308"/>
                </a:lnTo>
                <a:lnTo>
                  <a:pt x="404" y="308"/>
                </a:lnTo>
                <a:lnTo>
                  <a:pt x="399" y="310"/>
                </a:lnTo>
                <a:lnTo>
                  <a:pt x="394" y="310"/>
                </a:lnTo>
                <a:lnTo>
                  <a:pt x="392" y="310"/>
                </a:lnTo>
                <a:lnTo>
                  <a:pt x="392" y="310"/>
                </a:lnTo>
                <a:lnTo>
                  <a:pt x="390" y="313"/>
                </a:lnTo>
                <a:lnTo>
                  <a:pt x="383" y="315"/>
                </a:lnTo>
                <a:lnTo>
                  <a:pt x="383" y="315"/>
                </a:lnTo>
                <a:lnTo>
                  <a:pt x="378" y="317"/>
                </a:lnTo>
                <a:lnTo>
                  <a:pt x="378" y="317"/>
                </a:lnTo>
                <a:lnTo>
                  <a:pt x="378" y="317"/>
                </a:lnTo>
                <a:lnTo>
                  <a:pt x="376" y="320"/>
                </a:lnTo>
                <a:lnTo>
                  <a:pt x="376" y="322"/>
                </a:lnTo>
                <a:lnTo>
                  <a:pt x="376" y="322"/>
                </a:lnTo>
                <a:lnTo>
                  <a:pt x="378" y="322"/>
                </a:lnTo>
                <a:lnTo>
                  <a:pt x="380" y="320"/>
                </a:lnTo>
                <a:lnTo>
                  <a:pt x="383" y="320"/>
                </a:lnTo>
                <a:lnTo>
                  <a:pt x="385" y="320"/>
                </a:lnTo>
                <a:lnTo>
                  <a:pt x="387" y="317"/>
                </a:lnTo>
                <a:lnTo>
                  <a:pt x="390" y="317"/>
                </a:lnTo>
                <a:lnTo>
                  <a:pt x="392" y="317"/>
                </a:lnTo>
                <a:lnTo>
                  <a:pt x="399" y="317"/>
                </a:lnTo>
                <a:lnTo>
                  <a:pt x="402" y="317"/>
                </a:lnTo>
                <a:lnTo>
                  <a:pt x="406" y="315"/>
                </a:lnTo>
                <a:lnTo>
                  <a:pt x="409" y="315"/>
                </a:lnTo>
                <a:lnTo>
                  <a:pt x="409" y="315"/>
                </a:lnTo>
                <a:close/>
                <a:moveTo>
                  <a:pt x="461" y="305"/>
                </a:moveTo>
                <a:lnTo>
                  <a:pt x="461" y="305"/>
                </a:lnTo>
                <a:lnTo>
                  <a:pt x="461" y="303"/>
                </a:lnTo>
                <a:lnTo>
                  <a:pt x="463" y="303"/>
                </a:lnTo>
                <a:lnTo>
                  <a:pt x="463" y="301"/>
                </a:lnTo>
                <a:lnTo>
                  <a:pt x="463" y="301"/>
                </a:lnTo>
                <a:lnTo>
                  <a:pt x="461" y="303"/>
                </a:lnTo>
                <a:lnTo>
                  <a:pt x="461" y="303"/>
                </a:lnTo>
                <a:lnTo>
                  <a:pt x="461" y="303"/>
                </a:lnTo>
                <a:lnTo>
                  <a:pt x="461" y="303"/>
                </a:lnTo>
                <a:lnTo>
                  <a:pt x="461" y="301"/>
                </a:lnTo>
                <a:lnTo>
                  <a:pt x="461" y="301"/>
                </a:lnTo>
                <a:lnTo>
                  <a:pt x="461" y="301"/>
                </a:lnTo>
                <a:lnTo>
                  <a:pt x="461" y="301"/>
                </a:lnTo>
                <a:lnTo>
                  <a:pt x="458" y="303"/>
                </a:lnTo>
                <a:lnTo>
                  <a:pt x="458" y="303"/>
                </a:lnTo>
                <a:lnTo>
                  <a:pt x="456" y="305"/>
                </a:lnTo>
                <a:lnTo>
                  <a:pt x="454" y="305"/>
                </a:lnTo>
                <a:lnTo>
                  <a:pt x="456" y="305"/>
                </a:lnTo>
                <a:lnTo>
                  <a:pt x="456" y="305"/>
                </a:lnTo>
                <a:lnTo>
                  <a:pt x="458" y="305"/>
                </a:lnTo>
                <a:lnTo>
                  <a:pt x="461" y="305"/>
                </a:lnTo>
                <a:lnTo>
                  <a:pt x="461" y="305"/>
                </a:lnTo>
                <a:close/>
                <a:moveTo>
                  <a:pt x="409" y="320"/>
                </a:moveTo>
                <a:lnTo>
                  <a:pt x="406" y="320"/>
                </a:lnTo>
                <a:lnTo>
                  <a:pt x="409" y="322"/>
                </a:lnTo>
                <a:lnTo>
                  <a:pt x="409" y="322"/>
                </a:lnTo>
                <a:lnTo>
                  <a:pt x="411" y="322"/>
                </a:lnTo>
                <a:lnTo>
                  <a:pt x="411" y="320"/>
                </a:lnTo>
                <a:lnTo>
                  <a:pt x="411" y="320"/>
                </a:lnTo>
                <a:lnTo>
                  <a:pt x="409" y="320"/>
                </a:lnTo>
                <a:close/>
                <a:moveTo>
                  <a:pt x="425" y="310"/>
                </a:moveTo>
                <a:lnTo>
                  <a:pt x="423" y="313"/>
                </a:lnTo>
                <a:lnTo>
                  <a:pt x="423" y="313"/>
                </a:lnTo>
                <a:lnTo>
                  <a:pt x="423" y="313"/>
                </a:lnTo>
                <a:lnTo>
                  <a:pt x="425" y="313"/>
                </a:lnTo>
                <a:lnTo>
                  <a:pt x="425" y="313"/>
                </a:lnTo>
                <a:lnTo>
                  <a:pt x="428" y="310"/>
                </a:lnTo>
                <a:lnTo>
                  <a:pt x="428" y="310"/>
                </a:lnTo>
                <a:lnTo>
                  <a:pt x="428" y="310"/>
                </a:lnTo>
                <a:lnTo>
                  <a:pt x="428" y="310"/>
                </a:lnTo>
                <a:lnTo>
                  <a:pt x="425" y="310"/>
                </a:lnTo>
                <a:close/>
                <a:moveTo>
                  <a:pt x="1723" y="585"/>
                </a:moveTo>
                <a:lnTo>
                  <a:pt x="1723" y="585"/>
                </a:lnTo>
                <a:lnTo>
                  <a:pt x="1721" y="587"/>
                </a:lnTo>
                <a:lnTo>
                  <a:pt x="1721" y="587"/>
                </a:lnTo>
                <a:lnTo>
                  <a:pt x="1723" y="587"/>
                </a:lnTo>
                <a:lnTo>
                  <a:pt x="1723" y="587"/>
                </a:lnTo>
                <a:lnTo>
                  <a:pt x="1723" y="585"/>
                </a:lnTo>
                <a:close/>
                <a:moveTo>
                  <a:pt x="931" y="457"/>
                </a:moveTo>
                <a:lnTo>
                  <a:pt x="931" y="459"/>
                </a:lnTo>
                <a:lnTo>
                  <a:pt x="929" y="459"/>
                </a:lnTo>
                <a:lnTo>
                  <a:pt x="929" y="459"/>
                </a:lnTo>
                <a:lnTo>
                  <a:pt x="931" y="459"/>
                </a:lnTo>
                <a:lnTo>
                  <a:pt x="931" y="459"/>
                </a:lnTo>
                <a:lnTo>
                  <a:pt x="931" y="459"/>
                </a:lnTo>
                <a:lnTo>
                  <a:pt x="931" y="457"/>
                </a:lnTo>
                <a:lnTo>
                  <a:pt x="931" y="457"/>
                </a:lnTo>
                <a:lnTo>
                  <a:pt x="931" y="457"/>
                </a:lnTo>
                <a:close/>
                <a:moveTo>
                  <a:pt x="1480" y="876"/>
                </a:moveTo>
                <a:lnTo>
                  <a:pt x="1480" y="873"/>
                </a:lnTo>
                <a:lnTo>
                  <a:pt x="1480" y="878"/>
                </a:lnTo>
                <a:lnTo>
                  <a:pt x="1480" y="885"/>
                </a:lnTo>
                <a:lnTo>
                  <a:pt x="1482" y="887"/>
                </a:lnTo>
                <a:lnTo>
                  <a:pt x="1482" y="885"/>
                </a:lnTo>
                <a:lnTo>
                  <a:pt x="1480" y="878"/>
                </a:lnTo>
                <a:lnTo>
                  <a:pt x="1480" y="876"/>
                </a:lnTo>
                <a:close/>
                <a:moveTo>
                  <a:pt x="813" y="743"/>
                </a:moveTo>
                <a:lnTo>
                  <a:pt x="811" y="743"/>
                </a:lnTo>
                <a:lnTo>
                  <a:pt x="811" y="746"/>
                </a:lnTo>
                <a:lnTo>
                  <a:pt x="811" y="746"/>
                </a:lnTo>
                <a:lnTo>
                  <a:pt x="813" y="746"/>
                </a:lnTo>
                <a:lnTo>
                  <a:pt x="815" y="746"/>
                </a:lnTo>
                <a:lnTo>
                  <a:pt x="815" y="746"/>
                </a:lnTo>
                <a:lnTo>
                  <a:pt x="813" y="743"/>
                </a:lnTo>
                <a:close/>
                <a:moveTo>
                  <a:pt x="5694" y="350"/>
                </a:moveTo>
                <a:lnTo>
                  <a:pt x="5691" y="350"/>
                </a:lnTo>
                <a:lnTo>
                  <a:pt x="5689" y="348"/>
                </a:lnTo>
                <a:lnTo>
                  <a:pt x="5686" y="350"/>
                </a:lnTo>
                <a:lnTo>
                  <a:pt x="5684" y="350"/>
                </a:lnTo>
                <a:lnTo>
                  <a:pt x="5686" y="350"/>
                </a:lnTo>
                <a:lnTo>
                  <a:pt x="5689" y="353"/>
                </a:lnTo>
                <a:lnTo>
                  <a:pt x="5694" y="353"/>
                </a:lnTo>
                <a:lnTo>
                  <a:pt x="5696" y="355"/>
                </a:lnTo>
                <a:lnTo>
                  <a:pt x="5696" y="353"/>
                </a:lnTo>
                <a:lnTo>
                  <a:pt x="5698" y="353"/>
                </a:lnTo>
                <a:lnTo>
                  <a:pt x="5701" y="353"/>
                </a:lnTo>
                <a:lnTo>
                  <a:pt x="5701" y="353"/>
                </a:lnTo>
                <a:lnTo>
                  <a:pt x="5701" y="353"/>
                </a:lnTo>
                <a:lnTo>
                  <a:pt x="5703" y="353"/>
                </a:lnTo>
                <a:lnTo>
                  <a:pt x="5698" y="350"/>
                </a:lnTo>
                <a:lnTo>
                  <a:pt x="5694" y="350"/>
                </a:lnTo>
                <a:close/>
                <a:moveTo>
                  <a:pt x="1667" y="606"/>
                </a:moveTo>
                <a:lnTo>
                  <a:pt x="1667" y="606"/>
                </a:lnTo>
                <a:lnTo>
                  <a:pt x="1667" y="606"/>
                </a:lnTo>
                <a:lnTo>
                  <a:pt x="1669" y="606"/>
                </a:lnTo>
                <a:lnTo>
                  <a:pt x="1669" y="606"/>
                </a:lnTo>
                <a:lnTo>
                  <a:pt x="1669" y="604"/>
                </a:lnTo>
                <a:lnTo>
                  <a:pt x="1669" y="604"/>
                </a:lnTo>
                <a:lnTo>
                  <a:pt x="1667" y="606"/>
                </a:lnTo>
                <a:lnTo>
                  <a:pt x="1667" y="606"/>
                </a:lnTo>
                <a:close/>
                <a:moveTo>
                  <a:pt x="929" y="462"/>
                </a:moveTo>
                <a:lnTo>
                  <a:pt x="929" y="464"/>
                </a:lnTo>
                <a:lnTo>
                  <a:pt x="927" y="464"/>
                </a:lnTo>
                <a:lnTo>
                  <a:pt x="929" y="464"/>
                </a:lnTo>
                <a:lnTo>
                  <a:pt x="929" y="464"/>
                </a:lnTo>
                <a:lnTo>
                  <a:pt x="929" y="464"/>
                </a:lnTo>
                <a:lnTo>
                  <a:pt x="929" y="464"/>
                </a:lnTo>
                <a:lnTo>
                  <a:pt x="929" y="464"/>
                </a:lnTo>
                <a:lnTo>
                  <a:pt x="929" y="464"/>
                </a:lnTo>
                <a:lnTo>
                  <a:pt x="929" y="464"/>
                </a:lnTo>
                <a:lnTo>
                  <a:pt x="929" y="462"/>
                </a:lnTo>
                <a:lnTo>
                  <a:pt x="929" y="462"/>
                </a:lnTo>
                <a:close/>
                <a:moveTo>
                  <a:pt x="919" y="469"/>
                </a:moveTo>
                <a:lnTo>
                  <a:pt x="919" y="469"/>
                </a:lnTo>
                <a:lnTo>
                  <a:pt x="919" y="469"/>
                </a:lnTo>
                <a:lnTo>
                  <a:pt x="919" y="469"/>
                </a:lnTo>
                <a:lnTo>
                  <a:pt x="919" y="469"/>
                </a:lnTo>
                <a:lnTo>
                  <a:pt x="919" y="466"/>
                </a:lnTo>
                <a:lnTo>
                  <a:pt x="919" y="466"/>
                </a:lnTo>
                <a:lnTo>
                  <a:pt x="919" y="469"/>
                </a:lnTo>
                <a:close/>
                <a:moveTo>
                  <a:pt x="1707" y="596"/>
                </a:moveTo>
                <a:lnTo>
                  <a:pt x="1704" y="596"/>
                </a:lnTo>
                <a:lnTo>
                  <a:pt x="1704" y="596"/>
                </a:lnTo>
                <a:lnTo>
                  <a:pt x="1702" y="596"/>
                </a:lnTo>
                <a:lnTo>
                  <a:pt x="1700" y="596"/>
                </a:lnTo>
                <a:lnTo>
                  <a:pt x="1700" y="599"/>
                </a:lnTo>
                <a:lnTo>
                  <a:pt x="1697" y="599"/>
                </a:lnTo>
                <a:lnTo>
                  <a:pt x="1697" y="599"/>
                </a:lnTo>
                <a:lnTo>
                  <a:pt x="1700" y="596"/>
                </a:lnTo>
                <a:lnTo>
                  <a:pt x="1700" y="596"/>
                </a:lnTo>
                <a:lnTo>
                  <a:pt x="1704" y="594"/>
                </a:lnTo>
                <a:lnTo>
                  <a:pt x="1702" y="594"/>
                </a:lnTo>
                <a:lnTo>
                  <a:pt x="1700" y="596"/>
                </a:lnTo>
                <a:lnTo>
                  <a:pt x="1697" y="596"/>
                </a:lnTo>
                <a:lnTo>
                  <a:pt x="1693" y="596"/>
                </a:lnTo>
                <a:lnTo>
                  <a:pt x="1690" y="599"/>
                </a:lnTo>
                <a:lnTo>
                  <a:pt x="1688" y="599"/>
                </a:lnTo>
                <a:lnTo>
                  <a:pt x="1688" y="599"/>
                </a:lnTo>
                <a:lnTo>
                  <a:pt x="1686" y="599"/>
                </a:lnTo>
                <a:lnTo>
                  <a:pt x="1683" y="599"/>
                </a:lnTo>
                <a:lnTo>
                  <a:pt x="1683" y="599"/>
                </a:lnTo>
                <a:lnTo>
                  <a:pt x="1683" y="599"/>
                </a:lnTo>
                <a:lnTo>
                  <a:pt x="1681" y="599"/>
                </a:lnTo>
                <a:lnTo>
                  <a:pt x="1681" y="599"/>
                </a:lnTo>
                <a:lnTo>
                  <a:pt x="1678" y="599"/>
                </a:lnTo>
                <a:lnTo>
                  <a:pt x="1678" y="599"/>
                </a:lnTo>
                <a:lnTo>
                  <a:pt x="1678" y="601"/>
                </a:lnTo>
                <a:lnTo>
                  <a:pt x="1678" y="599"/>
                </a:lnTo>
                <a:lnTo>
                  <a:pt x="1676" y="601"/>
                </a:lnTo>
                <a:lnTo>
                  <a:pt x="1674" y="601"/>
                </a:lnTo>
                <a:lnTo>
                  <a:pt x="1671" y="604"/>
                </a:lnTo>
                <a:lnTo>
                  <a:pt x="1671" y="604"/>
                </a:lnTo>
                <a:lnTo>
                  <a:pt x="1671" y="604"/>
                </a:lnTo>
                <a:lnTo>
                  <a:pt x="1669" y="606"/>
                </a:lnTo>
                <a:lnTo>
                  <a:pt x="1671" y="606"/>
                </a:lnTo>
                <a:lnTo>
                  <a:pt x="1674" y="604"/>
                </a:lnTo>
                <a:lnTo>
                  <a:pt x="1674" y="604"/>
                </a:lnTo>
                <a:lnTo>
                  <a:pt x="1674" y="604"/>
                </a:lnTo>
                <a:lnTo>
                  <a:pt x="1674" y="606"/>
                </a:lnTo>
                <a:lnTo>
                  <a:pt x="1671" y="606"/>
                </a:lnTo>
                <a:lnTo>
                  <a:pt x="1674" y="606"/>
                </a:lnTo>
                <a:lnTo>
                  <a:pt x="1676" y="606"/>
                </a:lnTo>
                <a:lnTo>
                  <a:pt x="1683" y="604"/>
                </a:lnTo>
                <a:lnTo>
                  <a:pt x="1683" y="604"/>
                </a:lnTo>
                <a:lnTo>
                  <a:pt x="1686" y="604"/>
                </a:lnTo>
                <a:lnTo>
                  <a:pt x="1693" y="601"/>
                </a:lnTo>
                <a:lnTo>
                  <a:pt x="1695" y="601"/>
                </a:lnTo>
                <a:lnTo>
                  <a:pt x="1697" y="601"/>
                </a:lnTo>
                <a:lnTo>
                  <a:pt x="1700" y="599"/>
                </a:lnTo>
                <a:lnTo>
                  <a:pt x="1702" y="599"/>
                </a:lnTo>
                <a:lnTo>
                  <a:pt x="1709" y="596"/>
                </a:lnTo>
                <a:lnTo>
                  <a:pt x="1709" y="596"/>
                </a:lnTo>
                <a:lnTo>
                  <a:pt x="1707" y="596"/>
                </a:lnTo>
                <a:close/>
                <a:moveTo>
                  <a:pt x="1733" y="587"/>
                </a:moveTo>
                <a:lnTo>
                  <a:pt x="1733" y="589"/>
                </a:lnTo>
                <a:lnTo>
                  <a:pt x="1730" y="589"/>
                </a:lnTo>
                <a:lnTo>
                  <a:pt x="1730" y="589"/>
                </a:lnTo>
                <a:lnTo>
                  <a:pt x="1735" y="589"/>
                </a:lnTo>
                <a:lnTo>
                  <a:pt x="1735" y="589"/>
                </a:lnTo>
                <a:lnTo>
                  <a:pt x="1735" y="587"/>
                </a:lnTo>
                <a:lnTo>
                  <a:pt x="1733" y="587"/>
                </a:lnTo>
                <a:close/>
                <a:moveTo>
                  <a:pt x="1657" y="627"/>
                </a:moveTo>
                <a:lnTo>
                  <a:pt x="1662" y="622"/>
                </a:lnTo>
                <a:lnTo>
                  <a:pt x="1662" y="622"/>
                </a:lnTo>
                <a:lnTo>
                  <a:pt x="1660" y="625"/>
                </a:lnTo>
                <a:lnTo>
                  <a:pt x="1657" y="627"/>
                </a:lnTo>
                <a:close/>
                <a:moveTo>
                  <a:pt x="5715" y="360"/>
                </a:moveTo>
                <a:lnTo>
                  <a:pt x="5712" y="360"/>
                </a:lnTo>
                <a:lnTo>
                  <a:pt x="5710" y="360"/>
                </a:lnTo>
                <a:lnTo>
                  <a:pt x="5710" y="360"/>
                </a:lnTo>
                <a:lnTo>
                  <a:pt x="5710" y="362"/>
                </a:lnTo>
                <a:lnTo>
                  <a:pt x="5715" y="362"/>
                </a:lnTo>
                <a:lnTo>
                  <a:pt x="5715" y="362"/>
                </a:lnTo>
                <a:lnTo>
                  <a:pt x="5717" y="362"/>
                </a:lnTo>
                <a:lnTo>
                  <a:pt x="5715" y="360"/>
                </a:lnTo>
                <a:lnTo>
                  <a:pt x="5715" y="360"/>
                </a:lnTo>
                <a:close/>
                <a:moveTo>
                  <a:pt x="1745" y="589"/>
                </a:moveTo>
                <a:lnTo>
                  <a:pt x="1742" y="589"/>
                </a:lnTo>
                <a:lnTo>
                  <a:pt x="1742" y="589"/>
                </a:lnTo>
                <a:lnTo>
                  <a:pt x="1740" y="592"/>
                </a:lnTo>
                <a:lnTo>
                  <a:pt x="1742" y="592"/>
                </a:lnTo>
                <a:lnTo>
                  <a:pt x="1745" y="592"/>
                </a:lnTo>
                <a:lnTo>
                  <a:pt x="1745" y="592"/>
                </a:lnTo>
                <a:lnTo>
                  <a:pt x="1745" y="589"/>
                </a:lnTo>
                <a:lnTo>
                  <a:pt x="1745" y="589"/>
                </a:lnTo>
                <a:close/>
                <a:moveTo>
                  <a:pt x="1797" y="525"/>
                </a:moveTo>
                <a:lnTo>
                  <a:pt x="1797" y="528"/>
                </a:lnTo>
                <a:lnTo>
                  <a:pt x="1794" y="528"/>
                </a:lnTo>
                <a:lnTo>
                  <a:pt x="1794" y="530"/>
                </a:lnTo>
                <a:lnTo>
                  <a:pt x="1794" y="530"/>
                </a:lnTo>
                <a:lnTo>
                  <a:pt x="1794" y="530"/>
                </a:lnTo>
                <a:lnTo>
                  <a:pt x="1797" y="530"/>
                </a:lnTo>
                <a:lnTo>
                  <a:pt x="1797" y="528"/>
                </a:lnTo>
                <a:lnTo>
                  <a:pt x="1797" y="530"/>
                </a:lnTo>
                <a:lnTo>
                  <a:pt x="1799" y="528"/>
                </a:lnTo>
                <a:lnTo>
                  <a:pt x="1799" y="528"/>
                </a:lnTo>
                <a:lnTo>
                  <a:pt x="1799" y="525"/>
                </a:lnTo>
                <a:lnTo>
                  <a:pt x="1797" y="525"/>
                </a:lnTo>
                <a:close/>
                <a:moveTo>
                  <a:pt x="1823" y="466"/>
                </a:moveTo>
                <a:lnTo>
                  <a:pt x="1823" y="464"/>
                </a:lnTo>
                <a:lnTo>
                  <a:pt x="1820" y="464"/>
                </a:lnTo>
                <a:lnTo>
                  <a:pt x="1820" y="464"/>
                </a:lnTo>
                <a:lnTo>
                  <a:pt x="1818" y="466"/>
                </a:lnTo>
                <a:lnTo>
                  <a:pt x="1818" y="466"/>
                </a:lnTo>
                <a:lnTo>
                  <a:pt x="1813" y="466"/>
                </a:lnTo>
                <a:lnTo>
                  <a:pt x="1811" y="469"/>
                </a:lnTo>
                <a:lnTo>
                  <a:pt x="1809" y="469"/>
                </a:lnTo>
                <a:lnTo>
                  <a:pt x="1809" y="469"/>
                </a:lnTo>
                <a:lnTo>
                  <a:pt x="1809" y="466"/>
                </a:lnTo>
                <a:lnTo>
                  <a:pt x="1809" y="466"/>
                </a:lnTo>
                <a:lnTo>
                  <a:pt x="1809" y="466"/>
                </a:lnTo>
                <a:lnTo>
                  <a:pt x="1809" y="464"/>
                </a:lnTo>
                <a:lnTo>
                  <a:pt x="1809" y="464"/>
                </a:lnTo>
                <a:lnTo>
                  <a:pt x="1806" y="462"/>
                </a:lnTo>
                <a:lnTo>
                  <a:pt x="1804" y="464"/>
                </a:lnTo>
                <a:lnTo>
                  <a:pt x="1804" y="464"/>
                </a:lnTo>
                <a:lnTo>
                  <a:pt x="1801" y="466"/>
                </a:lnTo>
                <a:lnTo>
                  <a:pt x="1797" y="471"/>
                </a:lnTo>
                <a:lnTo>
                  <a:pt x="1794" y="473"/>
                </a:lnTo>
                <a:lnTo>
                  <a:pt x="1790" y="476"/>
                </a:lnTo>
                <a:lnTo>
                  <a:pt x="1787" y="478"/>
                </a:lnTo>
                <a:lnTo>
                  <a:pt x="1785" y="481"/>
                </a:lnTo>
                <a:lnTo>
                  <a:pt x="1785" y="483"/>
                </a:lnTo>
                <a:lnTo>
                  <a:pt x="1780" y="485"/>
                </a:lnTo>
                <a:lnTo>
                  <a:pt x="1780" y="488"/>
                </a:lnTo>
                <a:lnTo>
                  <a:pt x="1778" y="490"/>
                </a:lnTo>
                <a:lnTo>
                  <a:pt x="1778" y="492"/>
                </a:lnTo>
                <a:lnTo>
                  <a:pt x="1775" y="492"/>
                </a:lnTo>
                <a:lnTo>
                  <a:pt x="1775" y="495"/>
                </a:lnTo>
                <a:lnTo>
                  <a:pt x="1775" y="495"/>
                </a:lnTo>
                <a:lnTo>
                  <a:pt x="1775" y="495"/>
                </a:lnTo>
                <a:lnTo>
                  <a:pt x="1773" y="497"/>
                </a:lnTo>
                <a:lnTo>
                  <a:pt x="1773" y="497"/>
                </a:lnTo>
                <a:lnTo>
                  <a:pt x="1771" y="499"/>
                </a:lnTo>
                <a:lnTo>
                  <a:pt x="1768" y="499"/>
                </a:lnTo>
                <a:lnTo>
                  <a:pt x="1766" y="502"/>
                </a:lnTo>
                <a:lnTo>
                  <a:pt x="1766" y="504"/>
                </a:lnTo>
                <a:lnTo>
                  <a:pt x="1766" y="504"/>
                </a:lnTo>
                <a:lnTo>
                  <a:pt x="1766" y="504"/>
                </a:lnTo>
                <a:lnTo>
                  <a:pt x="1764" y="504"/>
                </a:lnTo>
                <a:lnTo>
                  <a:pt x="1764" y="504"/>
                </a:lnTo>
                <a:lnTo>
                  <a:pt x="1764" y="504"/>
                </a:lnTo>
                <a:lnTo>
                  <a:pt x="1761" y="507"/>
                </a:lnTo>
                <a:lnTo>
                  <a:pt x="1761" y="507"/>
                </a:lnTo>
                <a:lnTo>
                  <a:pt x="1761" y="509"/>
                </a:lnTo>
                <a:lnTo>
                  <a:pt x="1761" y="509"/>
                </a:lnTo>
                <a:lnTo>
                  <a:pt x="1761" y="507"/>
                </a:lnTo>
                <a:lnTo>
                  <a:pt x="1759" y="507"/>
                </a:lnTo>
                <a:lnTo>
                  <a:pt x="1759" y="507"/>
                </a:lnTo>
                <a:lnTo>
                  <a:pt x="1759" y="507"/>
                </a:lnTo>
                <a:lnTo>
                  <a:pt x="1756" y="509"/>
                </a:lnTo>
                <a:lnTo>
                  <a:pt x="1754" y="509"/>
                </a:lnTo>
                <a:lnTo>
                  <a:pt x="1754" y="507"/>
                </a:lnTo>
                <a:lnTo>
                  <a:pt x="1752" y="509"/>
                </a:lnTo>
                <a:lnTo>
                  <a:pt x="1747" y="514"/>
                </a:lnTo>
                <a:lnTo>
                  <a:pt x="1740" y="514"/>
                </a:lnTo>
                <a:lnTo>
                  <a:pt x="1733" y="514"/>
                </a:lnTo>
                <a:lnTo>
                  <a:pt x="1728" y="514"/>
                </a:lnTo>
                <a:lnTo>
                  <a:pt x="1721" y="514"/>
                </a:lnTo>
                <a:lnTo>
                  <a:pt x="1714" y="514"/>
                </a:lnTo>
                <a:lnTo>
                  <a:pt x="1700" y="514"/>
                </a:lnTo>
                <a:lnTo>
                  <a:pt x="1695" y="514"/>
                </a:lnTo>
                <a:lnTo>
                  <a:pt x="1695" y="514"/>
                </a:lnTo>
                <a:lnTo>
                  <a:pt x="1693" y="516"/>
                </a:lnTo>
                <a:lnTo>
                  <a:pt x="1693" y="514"/>
                </a:lnTo>
                <a:lnTo>
                  <a:pt x="1690" y="516"/>
                </a:lnTo>
                <a:lnTo>
                  <a:pt x="1686" y="516"/>
                </a:lnTo>
                <a:lnTo>
                  <a:pt x="1681" y="521"/>
                </a:lnTo>
                <a:lnTo>
                  <a:pt x="1671" y="525"/>
                </a:lnTo>
                <a:lnTo>
                  <a:pt x="1671" y="525"/>
                </a:lnTo>
                <a:lnTo>
                  <a:pt x="1671" y="525"/>
                </a:lnTo>
                <a:lnTo>
                  <a:pt x="1671" y="525"/>
                </a:lnTo>
                <a:lnTo>
                  <a:pt x="1671" y="528"/>
                </a:lnTo>
                <a:lnTo>
                  <a:pt x="1671" y="528"/>
                </a:lnTo>
                <a:lnTo>
                  <a:pt x="1662" y="533"/>
                </a:lnTo>
                <a:lnTo>
                  <a:pt x="1660" y="533"/>
                </a:lnTo>
                <a:lnTo>
                  <a:pt x="1660" y="535"/>
                </a:lnTo>
                <a:lnTo>
                  <a:pt x="1660" y="535"/>
                </a:lnTo>
                <a:lnTo>
                  <a:pt x="1660" y="535"/>
                </a:lnTo>
                <a:lnTo>
                  <a:pt x="1662" y="535"/>
                </a:lnTo>
                <a:lnTo>
                  <a:pt x="1662" y="535"/>
                </a:lnTo>
                <a:lnTo>
                  <a:pt x="1662" y="535"/>
                </a:lnTo>
                <a:lnTo>
                  <a:pt x="1662" y="535"/>
                </a:lnTo>
                <a:lnTo>
                  <a:pt x="1662" y="535"/>
                </a:lnTo>
                <a:lnTo>
                  <a:pt x="1662" y="535"/>
                </a:lnTo>
                <a:lnTo>
                  <a:pt x="1662" y="535"/>
                </a:lnTo>
                <a:lnTo>
                  <a:pt x="1662" y="535"/>
                </a:lnTo>
                <a:lnTo>
                  <a:pt x="1662" y="537"/>
                </a:lnTo>
                <a:lnTo>
                  <a:pt x="1662" y="537"/>
                </a:lnTo>
                <a:lnTo>
                  <a:pt x="1662" y="537"/>
                </a:lnTo>
                <a:lnTo>
                  <a:pt x="1660" y="537"/>
                </a:lnTo>
                <a:lnTo>
                  <a:pt x="1660" y="537"/>
                </a:lnTo>
                <a:lnTo>
                  <a:pt x="1660" y="537"/>
                </a:lnTo>
                <a:lnTo>
                  <a:pt x="1660" y="537"/>
                </a:lnTo>
                <a:lnTo>
                  <a:pt x="1657" y="537"/>
                </a:lnTo>
                <a:lnTo>
                  <a:pt x="1657" y="540"/>
                </a:lnTo>
                <a:lnTo>
                  <a:pt x="1660" y="540"/>
                </a:lnTo>
                <a:lnTo>
                  <a:pt x="1660" y="540"/>
                </a:lnTo>
                <a:lnTo>
                  <a:pt x="1660" y="540"/>
                </a:lnTo>
                <a:lnTo>
                  <a:pt x="1657" y="542"/>
                </a:lnTo>
                <a:lnTo>
                  <a:pt x="1657" y="542"/>
                </a:lnTo>
                <a:lnTo>
                  <a:pt x="1657" y="542"/>
                </a:lnTo>
                <a:lnTo>
                  <a:pt x="1657" y="542"/>
                </a:lnTo>
                <a:lnTo>
                  <a:pt x="1657" y="544"/>
                </a:lnTo>
                <a:lnTo>
                  <a:pt x="1657" y="544"/>
                </a:lnTo>
                <a:lnTo>
                  <a:pt x="1657" y="544"/>
                </a:lnTo>
                <a:lnTo>
                  <a:pt x="1657" y="544"/>
                </a:lnTo>
                <a:lnTo>
                  <a:pt x="1655" y="544"/>
                </a:lnTo>
                <a:lnTo>
                  <a:pt x="1655" y="544"/>
                </a:lnTo>
                <a:lnTo>
                  <a:pt x="1652" y="547"/>
                </a:lnTo>
                <a:lnTo>
                  <a:pt x="1650" y="547"/>
                </a:lnTo>
                <a:lnTo>
                  <a:pt x="1648" y="547"/>
                </a:lnTo>
                <a:lnTo>
                  <a:pt x="1648" y="549"/>
                </a:lnTo>
                <a:lnTo>
                  <a:pt x="1645" y="549"/>
                </a:lnTo>
                <a:lnTo>
                  <a:pt x="1645" y="549"/>
                </a:lnTo>
                <a:lnTo>
                  <a:pt x="1643" y="549"/>
                </a:lnTo>
                <a:lnTo>
                  <a:pt x="1643" y="549"/>
                </a:lnTo>
                <a:lnTo>
                  <a:pt x="1643" y="552"/>
                </a:lnTo>
                <a:lnTo>
                  <a:pt x="1641" y="552"/>
                </a:lnTo>
                <a:lnTo>
                  <a:pt x="1641" y="549"/>
                </a:lnTo>
                <a:lnTo>
                  <a:pt x="1641" y="549"/>
                </a:lnTo>
                <a:lnTo>
                  <a:pt x="1636" y="549"/>
                </a:lnTo>
                <a:lnTo>
                  <a:pt x="1634" y="549"/>
                </a:lnTo>
                <a:lnTo>
                  <a:pt x="1631" y="552"/>
                </a:lnTo>
                <a:lnTo>
                  <a:pt x="1631" y="549"/>
                </a:lnTo>
                <a:lnTo>
                  <a:pt x="1629" y="549"/>
                </a:lnTo>
                <a:lnTo>
                  <a:pt x="1629" y="549"/>
                </a:lnTo>
                <a:lnTo>
                  <a:pt x="1622" y="547"/>
                </a:lnTo>
                <a:lnTo>
                  <a:pt x="1617" y="549"/>
                </a:lnTo>
                <a:lnTo>
                  <a:pt x="1612" y="549"/>
                </a:lnTo>
                <a:lnTo>
                  <a:pt x="1608" y="549"/>
                </a:lnTo>
                <a:lnTo>
                  <a:pt x="1608" y="549"/>
                </a:lnTo>
                <a:lnTo>
                  <a:pt x="1608" y="549"/>
                </a:lnTo>
                <a:lnTo>
                  <a:pt x="1605" y="554"/>
                </a:lnTo>
                <a:lnTo>
                  <a:pt x="1608" y="554"/>
                </a:lnTo>
                <a:lnTo>
                  <a:pt x="1608" y="554"/>
                </a:lnTo>
                <a:lnTo>
                  <a:pt x="1608" y="556"/>
                </a:lnTo>
                <a:lnTo>
                  <a:pt x="1605" y="556"/>
                </a:lnTo>
                <a:lnTo>
                  <a:pt x="1605" y="556"/>
                </a:lnTo>
                <a:lnTo>
                  <a:pt x="1605" y="559"/>
                </a:lnTo>
                <a:lnTo>
                  <a:pt x="1605" y="559"/>
                </a:lnTo>
                <a:lnTo>
                  <a:pt x="1605" y="561"/>
                </a:lnTo>
                <a:lnTo>
                  <a:pt x="1605" y="561"/>
                </a:lnTo>
                <a:lnTo>
                  <a:pt x="1603" y="561"/>
                </a:lnTo>
                <a:lnTo>
                  <a:pt x="1600" y="563"/>
                </a:lnTo>
                <a:lnTo>
                  <a:pt x="1600" y="563"/>
                </a:lnTo>
                <a:lnTo>
                  <a:pt x="1598" y="566"/>
                </a:lnTo>
                <a:lnTo>
                  <a:pt x="1596" y="566"/>
                </a:lnTo>
                <a:lnTo>
                  <a:pt x="1593" y="568"/>
                </a:lnTo>
                <a:lnTo>
                  <a:pt x="1591" y="568"/>
                </a:lnTo>
                <a:lnTo>
                  <a:pt x="1586" y="570"/>
                </a:lnTo>
                <a:lnTo>
                  <a:pt x="1579" y="573"/>
                </a:lnTo>
                <a:lnTo>
                  <a:pt x="1579" y="573"/>
                </a:lnTo>
                <a:lnTo>
                  <a:pt x="1577" y="575"/>
                </a:lnTo>
                <a:lnTo>
                  <a:pt x="1577" y="575"/>
                </a:lnTo>
                <a:lnTo>
                  <a:pt x="1574" y="575"/>
                </a:lnTo>
                <a:lnTo>
                  <a:pt x="1563" y="578"/>
                </a:lnTo>
                <a:lnTo>
                  <a:pt x="1555" y="582"/>
                </a:lnTo>
                <a:lnTo>
                  <a:pt x="1551" y="582"/>
                </a:lnTo>
                <a:lnTo>
                  <a:pt x="1548" y="585"/>
                </a:lnTo>
                <a:lnTo>
                  <a:pt x="1546" y="587"/>
                </a:lnTo>
                <a:lnTo>
                  <a:pt x="1544" y="587"/>
                </a:lnTo>
                <a:lnTo>
                  <a:pt x="1541" y="587"/>
                </a:lnTo>
                <a:lnTo>
                  <a:pt x="1539" y="587"/>
                </a:lnTo>
                <a:lnTo>
                  <a:pt x="1537" y="587"/>
                </a:lnTo>
                <a:lnTo>
                  <a:pt x="1534" y="589"/>
                </a:lnTo>
                <a:lnTo>
                  <a:pt x="1532" y="589"/>
                </a:lnTo>
                <a:lnTo>
                  <a:pt x="1532" y="589"/>
                </a:lnTo>
                <a:lnTo>
                  <a:pt x="1532" y="589"/>
                </a:lnTo>
                <a:lnTo>
                  <a:pt x="1529" y="587"/>
                </a:lnTo>
                <a:lnTo>
                  <a:pt x="1529" y="587"/>
                </a:lnTo>
                <a:lnTo>
                  <a:pt x="1529" y="587"/>
                </a:lnTo>
                <a:lnTo>
                  <a:pt x="1527" y="587"/>
                </a:lnTo>
                <a:lnTo>
                  <a:pt x="1527" y="587"/>
                </a:lnTo>
                <a:lnTo>
                  <a:pt x="1525" y="587"/>
                </a:lnTo>
                <a:lnTo>
                  <a:pt x="1525" y="587"/>
                </a:lnTo>
                <a:lnTo>
                  <a:pt x="1522" y="587"/>
                </a:lnTo>
                <a:lnTo>
                  <a:pt x="1525" y="587"/>
                </a:lnTo>
                <a:lnTo>
                  <a:pt x="1529" y="587"/>
                </a:lnTo>
                <a:lnTo>
                  <a:pt x="1529" y="587"/>
                </a:lnTo>
                <a:lnTo>
                  <a:pt x="1527" y="585"/>
                </a:lnTo>
                <a:lnTo>
                  <a:pt x="1527" y="585"/>
                </a:lnTo>
                <a:lnTo>
                  <a:pt x="1527" y="585"/>
                </a:lnTo>
                <a:lnTo>
                  <a:pt x="1527" y="585"/>
                </a:lnTo>
                <a:lnTo>
                  <a:pt x="1525" y="587"/>
                </a:lnTo>
                <a:lnTo>
                  <a:pt x="1525" y="587"/>
                </a:lnTo>
                <a:lnTo>
                  <a:pt x="1525" y="585"/>
                </a:lnTo>
                <a:lnTo>
                  <a:pt x="1525" y="585"/>
                </a:lnTo>
                <a:lnTo>
                  <a:pt x="1522" y="582"/>
                </a:lnTo>
                <a:lnTo>
                  <a:pt x="1520" y="582"/>
                </a:lnTo>
                <a:lnTo>
                  <a:pt x="1520" y="582"/>
                </a:lnTo>
                <a:lnTo>
                  <a:pt x="1518" y="582"/>
                </a:lnTo>
                <a:lnTo>
                  <a:pt x="1518" y="582"/>
                </a:lnTo>
                <a:lnTo>
                  <a:pt x="1518" y="582"/>
                </a:lnTo>
                <a:lnTo>
                  <a:pt x="1520" y="580"/>
                </a:lnTo>
                <a:lnTo>
                  <a:pt x="1522" y="578"/>
                </a:lnTo>
                <a:lnTo>
                  <a:pt x="1522" y="578"/>
                </a:lnTo>
                <a:lnTo>
                  <a:pt x="1522" y="578"/>
                </a:lnTo>
                <a:lnTo>
                  <a:pt x="1522" y="578"/>
                </a:lnTo>
                <a:lnTo>
                  <a:pt x="1522" y="578"/>
                </a:lnTo>
                <a:lnTo>
                  <a:pt x="1525" y="578"/>
                </a:lnTo>
                <a:lnTo>
                  <a:pt x="1525" y="575"/>
                </a:lnTo>
                <a:lnTo>
                  <a:pt x="1525" y="575"/>
                </a:lnTo>
                <a:lnTo>
                  <a:pt x="1525" y="575"/>
                </a:lnTo>
                <a:lnTo>
                  <a:pt x="1527" y="573"/>
                </a:lnTo>
                <a:lnTo>
                  <a:pt x="1527" y="573"/>
                </a:lnTo>
                <a:lnTo>
                  <a:pt x="1529" y="570"/>
                </a:lnTo>
                <a:lnTo>
                  <a:pt x="1529" y="570"/>
                </a:lnTo>
                <a:lnTo>
                  <a:pt x="1532" y="570"/>
                </a:lnTo>
                <a:lnTo>
                  <a:pt x="1532" y="568"/>
                </a:lnTo>
                <a:lnTo>
                  <a:pt x="1534" y="568"/>
                </a:lnTo>
                <a:lnTo>
                  <a:pt x="1534" y="568"/>
                </a:lnTo>
                <a:lnTo>
                  <a:pt x="1534" y="566"/>
                </a:lnTo>
                <a:lnTo>
                  <a:pt x="1537" y="566"/>
                </a:lnTo>
                <a:lnTo>
                  <a:pt x="1537" y="563"/>
                </a:lnTo>
                <a:lnTo>
                  <a:pt x="1537" y="563"/>
                </a:lnTo>
                <a:lnTo>
                  <a:pt x="1537" y="563"/>
                </a:lnTo>
                <a:lnTo>
                  <a:pt x="1539" y="563"/>
                </a:lnTo>
                <a:lnTo>
                  <a:pt x="1539" y="563"/>
                </a:lnTo>
                <a:lnTo>
                  <a:pt x="1539" y="563"/>
                </a:lnTo>
                <a:lnTo>
                  <a:pt x="1541" y="563"/>
                </a:lnTo>
                <a:lnTo>
                  <a:pt x="1541" y="563"/>
                </a:lnTo>
                <a:lnTo>
                  <a:pt x="1539" y="563"/>
                </a:lnTo>
                <a:lnTo>
                  <a:pt x="1539" y="566"/>
                </a:lnTo>
                <a:lnTo>
                  <a:pt x="1539" y="566"/>
                </a:lnTo>
                <a:lnTo>
                  <a:pt x="1541" y="563"/>
                </a:lnTo>
                <a:lnTo>
                  <a:pt x="1544" y="561"/>
                </a:lnTo>
                <a:lnTo>
                  <a:pt x="1548" y="556"/>
                </a:lnTo>
                <a:lnTo>
                  <a:pt x="1548" y="556"/>
                </a:lnTo>
                <a:lnTo>
                  <a:pt x="1546" y="554"/>
                </a:lnTo>
                <a:lnTo>
                  <a:pt x="1548" y="549"/>
                </a:lnTo>
                <a:lnTo>
                  <a:pt x="1551" y="542"/>
                </a:lnTo>
                <a:lnTo>
                  <a:pt x="1551" y="540"/>
                </a:lnTo>
                <a:lnTo>
                  <a:pt x="1551" y="537"/>
                </a:lnTo>
                <a:lnTo>
                  <a:pt x="1551" y="535"/>
                </a:lnTo>
                <a:lnTo>
                  <a:pt x="1548" y="535"/>
                </a:lnTo>
                <a:lnTo>
                  <a:pt x="1548" y="535"/>
                </a:lnTo>
                <a:lnTo>
                  <a:pt x="1546" y="535"/>
                </a:lnTo>
                <a:lnTo>
                  <a:pt x="1546" y="535"/>
                </a:lnTo>
                <a:lnTo>
                  <a:pt x="1544" y="535"/>
                </a:lnTo>
                <a:lnTo>
                  <a:pt x="1541" y="535"/>
                </a:lnTo>
                <a:lnTo>
                  <a:pt x="1541" y="537"/>
                </a:lnTo>
                <a:lnTo>
                  <a:pt x="1539" y="537"/>
                </a:lnTo>
                <a:lnTo>
                  <a:pt x="1539" y="537"/>
                </a:lnTo>
                <a:lnTo>
                  <a:pt x="1539" y="537"/>
                </a:lnTo>
                <a:lnTo>
                  <a:pt x="1539" y="537"/>
                </a:lnTo>
                <a:lnTo>
                  <a:pt x="1539" y="537"/>
                </a:lnTo>
                <a:lnTo>
                  <a:pt x="1537" y="540"/>
                </a:lnTo>
                <a:lnTo>
                  <a:pt x="1537" y="542"/>
                </a:lnTo>
                <a:lnTo>
                  <a:pt x="1534" y="542"/>
                </a:lnTo>
                <a:lnTo>
                  <a:pt x="1534" y="542"/>
                </a:lnTo>
                <a:lnTo>
                  <a:pt x="1532" y="542"/>
                </a:lnTo>
                <a:lnTo>
                  <a:pt x="1532" y="544"/>
                </a:lnTo>
                <a:lnTo>
                  <a:pt x="1529" y="542"/>
                </a:lnTo>
                <a:lnTo>
                  <a:pt x="1529" y="542"/>
                </a:lnTo>
                <a:lnTo>
                  <a:pt x="1527" y="542"/>
                </a:lnTo>
                <a:lnTo>
                  <a:pt x="1527" y="542"/>
                </a:lnTo>
                <a:lnTo>
                  <a:pt x="1529" y="540"/>
                </a:lnTo>
                <a:lnTo>
                  <a:pt x="1529" y="540"/>
                </a:lnTo>
                <a:lnTo>
                  <a:pt x="1529" y="537"/>
                </a:lnTo>
                <a:lnTo>
                  <a:pt x="1532" y="537"/>
                </a:lnTo>
                <a:lnTo>
                  <a:pt x="1532" y="535"/>
                </a:lnTo>
                <a:lnTo>
                  <a:pt x="1534" y="535"/>
                </a:lnTo>
                <a:lnTo>
                  <a:pt x="1534" y="535"/>
                </a:lnTo>
                <a:lnTo>
                  <a:pt x="1534" y="535"/>
                </a:lnTo>
                <a:lnTo>
                  <a:pt x="1537" y="535"/>
                </a:lnTo>
                <a:lnTo>
                  <a:pt x="1537" y="535"/>
                </a:lnTo>
                <a:lnTo>
                  <a:pt x="1539" y="533"/>
                </a:lnTo>
                <a:lnTo>
                  <a:pt x="1539" y="530"/>
                </a:lnTo>
                <a:lnTo>
                  <a:pt x="1541" y="530"/>
                </a:lnTo>
                <a:lnTo>
                  <a:pt x="1541" y="530"/>
                </a:lnTo>
                <a:lnTo>
                  <a:pt x="1541" y="530"/>
                </a:lnTo>
                <a:lnTo>
                  <a:pt x="1541" y="530"/>
                </a:lnTo>
                <a:lnTo>
                  <a:pt x="1544" y="528"/>
                </a:lnTo>
                <a:lnTo>
                  <a:pt x="1544" y="528"/>
                </a:lnTo>
                <a:lnTo>
                  <a:pt x="1546" y="528"/>
                </a:lnTo>
                <a:lnTo>
                  <a:pt x="1546" y="523"/>
                </a:lnTo>
                <a:lnTo>
                  <a:pt x="1548" y="523"/>
                </a:lnTo>
                <a:lnTo>
                  <a:pt x="1548" y="521"/>
                </a:lnTo>
                <a:lnTo>
                  <a:pt x="1548" y="518"/>
                </a:lnTo>
                <a:lnTo>
                  <a:pt x="1548" y="518"/>
                </a:lnTo>
                <a:lnTo>
                  <a:pt x="1548" y="516"/>
                </a:lnTo>
                <a:lnTo>
                  <a:pt x="1548" y="516"/>
                </a:lnTo>
                <a:lnTo>
                  <a:pt x="1548" y="514"/>
                </a:lnTo>
                <a:lnTo>
                  <a:pt x="1548" y="511"/>
                </a:lnTo>
                <a:lnTo>
                  <a:pt x="1551" y="511"/>
                </a:lnTo>
                <a:lnTo>
                  <a:pt x="1551" y="514"/>
                </a:lnTo>
                <a:lnTo>
                  <a:pt x="1551" y="511"/>
                </a:lnTo>
                <a:lnTo>
                  <a:pt x="1551" y="511"/>
                </a:lnTo>
                <a:lnTo>
                  <a:pt x="1551" y="511"/>
                </a:lnTo>
                <a:lnTo>
                  <a:pt x="1551" y="511"/>
                </a:lnTo>
                <a:lnTo>
                  <a:pt x="1551" y="509"/>
                </a:lnTo>
                <a:lnTo>
                  <a:pt x="1551" y="509"/>
                </a:lnTo>
                <a:lnTo>
                  <a:pt x="1551" y="509"/>
                </a:lnTo>
                <a:lnTo>
                  <a:pt x="1551" y="509"/>
                </a:lnTo>
                <a:lnTo>
                  <a:pt x="1551" y="509"/>
                </a:lnTo>
                <a:lnTo>
                  <a:pt x="1551" y="507"/>
                </a:lnTo>
                <a:lnTo>
                  <a:pt x="1551" y="507"/>
                </a:lnTo>
                <a:lnTo>
                  <a:pt x="1548" y="507"/>
                </a:lnTo>
                <a:lnTo>
                  <a:pt x="1546" y="504"/>
                </a:lnTo>
                <a:lnTo>
                  <a:pt x="1546" y="504"/>
                </a:lnTo>
                <a:lnTo>
                  <a:pt x="1544" y="504"/>
                </a:lnTo>
                <a:lnTo>
                  <a:pt x="1544" y="502"/>
                </a:lnTo>
                <a:lnTo>
                  <a:pt x="1541" y="502"/>
                </a:lnTo>
                <a:lnTo>
                  <a:pt x="1541" y="502"/>
                </a:lnTo>
                <a:lnTo>
                  <a:pt x="1541" y="502"/>
                </a:lnTo>
                <a:lnTo>
                  <a:pt x="1541" y="499"/>
                </a:lnTo>
                <a:lnTo>
                  <a:pt x="1539" y="499"/>
                </a:lnTo>
                <a:lnTo>
                  <a:pt x="1539" y="499"/>
                </a:lnTo>
                <a:lnTo>
                  <a:pt x="1537" y="499"/>
                </a:lnTo>
                <a:lnTo>
                  <a:pt x="1534" y="497"/>
                </a:lnTo>
                <a:lnTo>
                  <a:pt x="1534" y="497"/>
                </a:lnTo>
                <a:lnTo>
                  <a:pt x="1534" y="497"/>
                </a:lnTo>
                <a:lnTo>
                  <a:pt x="1532" y="497"/>
                </a:lnTo>
                <a:lnTo>
                  <a:pt x="1529" y="497"/>
                </a:lnTo>
                <a:lnTo>
                  <a:pt x="1529" y="497"/>
                </a:lnTo>
                <a:lnTo>
                  <a:pt x="1529" y="497"/>
                </a:lnTo>
                <a:lnTo>
                  <a:pt x="1529" y="499"/>
                </a:lnTo>
                <a:lnTo>
                  <a:pt x="1527" y="499"/>
                </a:lnTo>
                <a:lnTo>
                  <a:pt x="1527" y="502"/>
                </a:lnTo>
                <a:lnTo>
                  <a:pt x="1527" y="502"/>
                </a:lnTo>
                <a:lnTo>
                  <a:pt x="1525" y="504"/>
                </a:lnTo>
                <a:lnTo>
                  <a:pt x="1527" y="504"/>
                </a:lnTo>
                <a:lnTo>
                  <a:pt x="1527" y="504"/>
                </a:lnTo>
                <a:lnTo>
                  <a:pt x="1527" y="504"/>
                </a:lnTo>
                <a:lnTo>
                  <a:pt x="1527" y="504"/>
                </a:lnTo>
                <a:lnTo>
                  <a:pt x="1527" y="504"/>
                </a:lnTo>
                <a:lnTo>
                  <a:pt x="1525" y="507"/>
                </a:lnTo>
                <a:lnTo>
                  <a:pt x="1525" y="507"/>
                </a:lnTo>
                <a:lnTo>
                  <a:pt x="1522" y="507"/>
                </a:lnTo>
                <a:lnTo>
                  <a:pt x="1520" y="507"/>
                </a:lnTo>
                <a:lnTo>
                  <a:pt x="1518" y="509"/>
                </a:lnTo>
                <a:lnTo>
                  <a:pt x="1518" y="509"/>
                </a:lnTo>
                <a:lnTo>
                  <a:pt x="1518" y="509"/>
                </a:lnTo>
                <a:lnTo>
                  <a:pt x="1518" y="511"/>
                </a:lnTo>
                <a:lnTo>
                  <a:pt x="1515" y="514"/>
                </a:lnTo>
                <a:lnTo>
                  <a:pt x="1515" y="516"/>
                </a:lnTo>
                <a:lnTo>
                  <a:pt x="1513" y="518"/>
                </a:lnTo>
                <a:lnTo>
                  <a:pt x="1511" y="521"/>
                </a:lnTo>
                <a:lnTo>
                  <a:pt x="1511" y="521"/>
                </a:lnTo>
                <a:lnTo>
                  <a:pt x="1511" y="518"/>
                </a:lnTo>
                <a:lnTo>
                  <a:pt x="1513" y="516"/>
                </a:lnTo>
                <a:lnTo>
                  <a:pt x="1513" y="516"/>
                </a:lnTo>
                <a:lnTo>
                  <a:pt x="1513" y="516"/>
                </a:lnTo>
                <a:lnTo>
                  <a:pt x="1513" y="516"/>
                </a:lnTo>
                <a:lnTo>
                  <a:pt x="1513" y="516"/>
                </a:lnTo>
                <a:lnTo>
                  <a:pt x="1513" y="516"/>
                </a:lnTo>
                <a:lnTo>
                  <a:pt x="1513" y="516"/>
                </a:lnTo>
                <a:lnTo>
                  <a:pt x="1513" y="516"/>
                </a:lnTo>
                <a:lnTo>
                  <a:pt x="1513" y="518"/>
                </a:lnTo>
                <a:lnTo>
                  <a:pt x="1511" y="518"/>
                </a:lnTo>
                <a:lnTo>
                  <a:pt x="1511" y="518"/>
                </a:lnTo>
                <a:lnTo>
                  <a:pt x="1511" y="518"/>
                </a:lnTo>
                <a:lnTo>
                  <a:pt x="1511" y="518"/>
                </a:lnTo>
                <a:lnTo>
                  <a:pt x="1513" y="516"/>
                </a:lnTo>
                <a:lnTo>
                  <a:pt x="1513" y="516"/>
                </a:lnTo>
                <a:lnTo>
                  <a:pt x="1513" y="514"/>
                </a:lnTo>
                <a:lnTo>
                  <a:pt x="1513" y="511"/>
                </a:lnTo>
                <a:lnTo>
                  <a:pt x="1513" y="511"/>
                </a:lnTo>
                <a:lnTo>
                  <a:pt x="1513" y="511"/>
                </a:lnTo>
                <a:lnTo>
                  <a:pt x="1515" y="509"/>
                </a:lnTo>
                <a:lnTo>
                  <a:pt x="1515" y="509"/>
                </a:lnTo>
                <a:lnTo>
                  <a:pt x="1513" y="509"/>
                </a:lnTo>
                <a:lnTo>
                  <a:pt x="1513" y="511"/>
                </a:lnTo>
                <a:lnTo>
                  <a:pt x="1508" y="514"/>
                </a:lnTo>
                <a:lnTo>
                  <a:pt x="1508" y="516"/>
                </a:lnTo>
                <a:lnTo>
                  <a:pt x="1506" y="516"/>
                </a:lnTo>
                <a:lnTo>
                  <a:pt x="1506" y="516"/>
                </a:lnTo>
                <a:lnTo>
                  <a:pt x="1506" y="516"/>
                </a:lnTo>
                <a:lnTo>
                  <a:pt x="1503" y="516"/>
                </a:lnTo>
                <a:lnTo>
                  <a:pt x="1503" y="516"/>
                </a:lnTo>
                <a:lnTo>
                  <a:pt x="1503" y="518"/>
                </a:lnTo>
                <a:lnTo>
                  <a:pt x="1501" y="518"/>
                </a:lnTo>
                <a:lnTo>
                  <a:pt x="1501" y="521"/>
                </a:lnTo>
                <a:lnTo>
                  <a:pt x="1499" y="521"/>
                </a:lnTo>
                <a:lnTo>
                  <a:pt x="1499" y="521"/>
                </a:lnTo>
                <a:lnTo>
                  <a:pt x="1499" y="521"/>
                </a:lnTo>
                <a:lnTo>
                  <a:pt x="1499" y="523"/>
                </a:lnTo>
                <a:lnTo>
                  <a:pt x="1496" y="525"/>
                </a:lnTo>
                <a:lnTo>
                  <a:pt x="1496" y="528"/>
                </a:lnTo>
                <a:lnTo>
                  <a:pt x="1494" y="528"/>
                </a:lnTo>
                <a:lnTo>
                  <a:pt x="1492" y="530"/>
                </a:lnTo>
                <a:lnTo>
                  <a:pt x="1492" y="533"/>
                </a:lnTo>
                <a:lnTo>
                  <a:pt x="1487" y="535"/>
                </a:lnTo>
                <a:lnTo>
                  <a:pt x="1487" y="535"/>
                </a:lnTo>
                <a:lnTo>
                  <a:pt x="1487" y="535"/>
                </a:lnTo>
                <a:lnTo>
                  <a:pt x="1487" y="537"/>
                </a:lnTo>
                <a:lnTo>
                  <a:pt x="1487" y="540"/>
                </a:lnTo>
                <a:lnTo>
                  <a:pt x="1487" y="540"/>
                </a:lnTo>
                <a:lnTo>
                  <a:pt x="1485" y="542"/>
                </a:lnTo>
                <a:lnTo>
                  <a:pt x="1485" y="542"/>
                </a:lnTo>
                <a:lnTo>
                  <a:pt x="1482" y="547"/>
                </a:lnTo>
                <a:lnTo>
                  <a:pt x="1482" y="552"/>
                </a:lnTo>
                <a:lnTo>
                  <a:pt x="1482" y="552"/>
                </a:lnTo>
                <a:lnTo>
                  <a:pt x="1482" y="554"/>
                </a:lnTo>
                <a:lnTo>
                  <a:pt x="1482" y="556"/>
                </a:lnTo>
                <a:lnTo>
                  <a:pt x="1482" y="559"/>
                </a:lnTo>
                <a:lnTo>
                  <a:pt x="1480" y="561"/>
                </a:lnTo>
                <a:lnTo>
                  <a:pt x="1480" y="563"/>
                </a:lnTo>
                <a:lnTo>
                  <a:pt x="1477" y="566"/>
                </a:lnTo>
                <a:lnTo>
                  <a:pt x="1475" y="568"/>
                </a:lnTo>
                <a:lnTo>
                  <a:pt x="1475" y="570"/>
                </a:lnTo>
                <a:lnTo>
                  <a:pt x="1473" y="573"/>
                </a:lnTo>
                <a:lnTo>
                  <a:pt x="1470" y="575"/>
                </a:lnTo>
                <a:lnTo>
                  <a:pt x="1468" y="578"/>
                </a:lnTo>
                <a:lnTo>
                  <a:pt x="1466" y="578"/>
                </a:lnTo>
                <a:lnTo>
                  <a:pt x="1463" y="580"/>
                </a:lnTo>
                <a:lnTo>
                  <a:pt x="1461" y="580"/>
                </a:lnTo>
                <a:lnTo>
                  <a:pt x="1456" y="582"/>
                </a:lnTo>
                <a:lnTo>
                  <a:pt x="1454" y="585"/>
                </a:lnTo>
                <a:lnTo>
                  <a:pt x="1454" y="585"/>
                </a:lnTo>
                <a:lnTo>
                  <a:pt x="1451" y="585"/>
                </a:lnTo>
                <a:lnTo>
                  <a:pt x="1449" y="585"/>
                </a:lnTo>
                <a:lnTo>
                  <a:pt x="1449" y="582"/>
                </a:lnTo>
                <a:lnTo>
                  <a:pt x="1449" y="582"/>
                </a:lnTo>
                <a:lnTo>
                  <a:pt x="1449" y="582"/>
                </a:lnTo>
                <a:lnTo>
                  <a:pt x="1449" y="582"/>
                </a:lnTo>
                <a:lnTo>
                  <a:pt x="1449" y="582"/>
                </a:lnTo>
                <a:lnTo>
                  <a:pt x="1449" y="580"/>
                </a:lnTo>
                <a:lnTo>
                  <a:pt x="1449" y="578"/>
                </a:lnTo>
                <a:lnTo>
                  <a:pt x="1449" y="575"/>
                </a:lnTo>
                <a:lnTo>
                  <a:pt x="1449" y="575"/>
                </a:lnTo>
                <a:lnTo>
                  <a:pt x="1449" y="573"/>
                </a:lnTo>
                <a:lnTo>
                  <a:pt x="1449" y="573"/>
                </a:lnTo>
                <a:lnTo>
                  <a:pt x="1449" y="570"/>
                </a:lnTo>
                <a:lnTo>
                  <a:pt x="1451" y="566"/>
                </a:lnTo>
                <a:lnTo>
                  <a:pt x="1454" y="563"/>
                </a:lnTo>
                <a:lnTo>
                  <a:pt x="1454" y="561"/>
                </a:lnTo>
                <a:lnTo>
                  <a:pt x="1454" y="561"/>
                </a:lnTo>
                <a:lnTo>
                  <a:pt x="1454" y="559"/>
                </a:lnTo>
                <a:lnTo>
                  <a:pt x="1454" y="559"/>
                </a:lnTo>
                <a:lnTo>
                  <a:pt x="1454" y="556"/>
                </a:lnTo>
                <a:lnTo>
                  <a:pt x="1454" y="556"/>
                </a:lnTo>
                <a:lnTo>
                  <a:pt x="1454" y="556"/>
                </a:lnTo>
                <a:lnTo>
                  <a:pt x="1454" y="556"/>
                </a:lnTo>
                <a:lnTo>
                  <a:pt x="1456" y="554"/>
                </a:lnTo>
                <a:lnTo>
                  <a:pt x="1456" y="554"/>
                </a:lnTo>
                <a:lnTo>
                  <a:pt x="1456" y="554"/>
                </a:lnTo>
                <a:lnTo>
                  <a:pt x="1456" y="554"/>
                </a:lnTo>
                <a:lnTo>
                  <a:pt x="1456" y="552"/>
                </a:lnTo>
                <a:lnTo>
                  <a:pt x="1456" y="552"/>
                </a:lnTo>
                <a:lnTo>
                  <a:pt x="1456" y="549"/>
                </a:lnTo>
                <a:lnTo>
                  <a:pt x="1459" y="549"/>
                </a:lnTo>
                <a:lnTo>
                  <a:pt x="1461" y="547"/>
                </a:lnTo>
                <a:lnTo>
                  <a:pt x="1461" y="547"/>
                </a:lnTo>
                <a:lnTo>
                  <a:pt x="1461" y="544"/>
                </a:lnTo>
                <a:lnTo>
                  <a:pt x="1463" y="544"/>
                </a:lnTo>
                <a:lnTo>
                  <a:pt x="1466" y="542"/>
                </a:lnTo>
                <a:lnTo>
                  <a:pt x="1466" y="540"/>
                </a:lnTo>
                <a:lnTo>
                  <a:pt x="1466" y="540"/>
                </a:lnTo>
                <a:lnTo>
                  <a:pt x="1466" y="540"/>
                </a:lnTo>
                <a:lnTo>
                  <a:pt x="1466" y="537"/>
                </a:lnTo>
                <a:lnTo>
                  <a:pt x="1468" y="535"/>
                </a:lnTo>
                <a:lnTo>
                  <a:pt x="1468" y="535"/>
                </a:lnTo>
                <a:lnTo>
                  <a:pt x="1470" y="533"/>
                </a:lnTo>
                <a:lnTo>
                  <a:pt x="1473" y="533"/>
                </a:lnTo>
                <a:lnTo>
                  <a:pt x="1473" y="530"/>
                </a:lnTo>
                <a:lnTo>
                  <a:pt x="1473" y="530"/>
                </a:lnTo>
                <a:lnTo>
                  <a:pt x="1475" y="528"/>
                </a:lnTo>
                <a:lnTo>
                  <a:pt x="1475" y="525"/>
                </a:lnTo>
                <a:lnTo>
                  <a:pt x="1477" y="523"/>
                </a:lnTo>
                <a:lnTo>
                  <a:pt x="1480" y="523"/>
                </a:lnTo>
                <a:lnTo>
                  <a:pt x="1480" y="521"/>
                </a:lnTo>
                <a:lnTo>
                  <a:pt x="1482" y="521"/>
                </a:lnTo>
                <a:lnTo>
                  <a:pt x="1482" y="518"/>
                </a:lnTo>
                <a:lnTo>
                  <a:pt x="1480" y="518"/>
                </a:lnTo>
                <a:lnTo>
                  <a:pt x="1480" y="518"/>
                </a:lnTo>
                <a:lnTo>
                  <a:pt x="1480" y="518"/>
                </a:lnTo>
                <a:lnTo>
                  <a:pt x="1477" y="518"/>
                </a:lnTo>
                <a:lnTo>
                  <a:pt x="1477" y="518"/>
                </a:lnTo>
                <a:lnTo>
                  <a:pt x="1477" y="518"/>
                </a:lnTo>
                <a:lnTo>
                  <a:pt x="1475" y="518"/>
                </a:lnTo>
                <a:lnTo>
                  <a:pt x="1473" y="521"/>
                </a:lnTo>
                <a:lnTo>
                  <a:pt x="1473" y="523"/>
                </a:lnTo>
                <a:lnTo>
                  <a:pt x="1470" y="523"/>
                </a:lnTo>
                <a:lnTo>
                  <a:pt x="1470" y="523"/>
                </a:lnTo>
                <a:lnTo>
                  <a:pt x="1468" y="523"/>
                </a:lnTo>
                <a:lnTo>
                  <a:pt x="1468" y="523"/>
                </a:lnTo>
                <a:lnTo>
                  <a:pt x="1468" y="523"/>
                </a:lnTo>
                <a:lnTo>
                  <a:pt x="1468" y="523"/>
                </a:lnTo>
                <a:lnTo>
                  <a:pt x="1470" y="521"/>
                </a:lnTo>
                <a:lnTo>
                  <a:pt x="1470" y="521"/>
                </a:lnTo>
                <a:lnTo>
                  <a:pt x="1473" y="518"/>
                </a:lnTo>
                <a:lnTo>
                  <a:pt x="1473" y="516"/>
                </a:lnTo>
                <a:lnTo>
                  <a:pt x="1475" y="516"/>
                </a:lnTo>
                <a:lnTo>
                  <a:pt x="1477" y="516"/>
                </a:lnTo>
                <a:lnTo>
                  <a:pt x="1480" y="514"/>
                </a:lnTo>
                <a:lnTo>
                  <a:pt x="1480" y="511"/>
                </a:lnTo>
                <a:lnTo>
                  <a:pt x="1480" y="511"/>
                </a:lnTo>
                <a:lnTo>
                  <a:pt x="1480" y="509"/>
                </a:lnTo>
                <a:lnTo>
                  <a:pt x="1482" y="509"/>
                </a:lnTo>
                <a:lnTo>
                  <a:pt x="1482" y="509"/>
                </a:lnTo>
                <a:lnTo>
                  <a:pt x="1487" y="507"/>
                </a:lnTo>
                <a:lnTo>
                  <a:pt x="1489" y="504"/>
                </a:lnTo>
                <a:lnTo>
                  <a:pt x="1492" y="502"/>
                </a:lnTo>
                <a:lnTo>
                  <a:pt x="1494" y="499"/>
                </a:lnTo>
                <a:lnTo>
                  <a:pt x="1494" y="499"/>
                </a:lnTo>
                <a:lnTo>
                  <a:pt x="1494" y="499"/>
                </a:lnTo>
                <a:lnTo>
                  <a:pt x="1496" y="497"/>
                </a:lnTo>
                <a:lnTo>
                  <a:pt x="1499" y="495"/>
                </a:lnTo>
                <a:lnTo>
                  <a:pt x="1499" y="495"/>
                </a:lnTo>
                <a:lnTo>
                  <a:pt x="1499" y="495"/>
                </a:lnTo>
                <a:lnTo>
                  <a:pt x="1496" y="497"/>
                </a:lnTo>
                <a:lnTo>
                  <a:pt x="1496" y="497"/>
                </a:lnTo>
                <a:lnTo>
                  <a:pt x="1496" y="499"/>
                </a:lnTo>
                <a:lnTo>
                  <a:pt x="1496" y="499"/>
                </a:lnTo>
                <a:lnTo>
                  <a:pt x="1499" y="499"/>
                </a:lnTo>
                <a:lnTo>
                  <a:pt x="1499" y="497"/>
                </a:lnTo>
                <a:lnTo>
                  <a:pt x="1501" y="497"/>
                </a:lnTo>
                <a:lnTo>
                  <a:pt x="1501" y="495"/>
                </a:lnTo>
                <a:lnTo>
                  <a:pt x="1501" y="497"/>
                </a:lnTo>
                <a:lnTo>
                  <a:pt x="1503" y="497"/>
                </a:lnTo>
                <a:lnTo>
                  <a:pt x="1503" y="495"/>
                </a:lnTo>
                <a:lnTo>
                  <a:pt x="1506" y="495"/>
                </a:lnTo>
                <a:lnTo>
                  <a:pt x="1506" y="495"/>
                </a:lnTo>
                <a:lnTo>
                  <a:pt x="1503" y="497"/>
                </a:lnTo>
                <a:lnTo>
                  <a:pt x="1503" y="497"/>
                </a:lnTo>
                <a:lnTo>
                  <a:pt x="1503" y="497"/>
                </a:lnTo>
                <a:lnTo>
                  <a:pt x="1501" y="497"/>
                </a:lnTo>
                <a:lnTo>
                  <a:pt x="1501" y="499"/>
                </a:lnTo>
                <a:lnTo>
                  <a:pt x="1501" y="499"/>
                </a:lnTo>
                <a:lnTo>
                  <a:pt x="1501" y="499"/>
                </a:lnTo>
                <a:lnTo>
                  <a:pt x="1501" y="499"/>
                </a:lnTo>
                <a:lnTo>
                  <a:pt x="1501" y="499"/>
                </a:lnTo>
                <a:lnTo>
                  <a:pt x="1501" y="499"/>
                </a:lnTo>
                <a:lnTo>
                  <a:pt x="1503" y="499"/>
                </a:lnTo>
                <a:lnTo>
                  <a:pt x="1503" y="497"/>
                </a:lnTo>
                <a:lnTo>
                  <a:pt x="1506" y="497"/>
                </a:lnTo>
                <a:lnTo>
                  <a:pt x="1508" y="497"/>
                </a:lnTo>
                <a:lnTo>
                  <a:pt x="1508" y="495"/>
                </a:lnTo>
                <a:lnTo>
                  <a:pt x="1511" y="495"/>
                </a:lnTo>
                <a:lnTo>
                  <a:pt x="1511" y="495"/>
                </a:lnTo>
                <a:lnTo>
                  <a:pt x="1513" y="492"/>
                </a:lnTo>
                <a:lnTo>
                  <a:pt x="1515" y="495"/>
                </a:lnTo>
                <a:lnTo>
                  <a:pt x="1515" y="495"/>
                </a:lnTo>
                <a:lnTo>
                  <a:pt x="1515" y="495"/>
                </a:lnTo>
                <a:lnTo>
                  <a:pt x="1518" y="495"/>
                </a:lnTo>
                <a:lnTo>
                  <a:pt x="1518" y="492"/>
                </a:lnTo>
                <a:lnTo>
                  <a:pt x="1520" y="492"/>
                </a:lnTo>
                <a:lnTo>
                  <a:pt x="1522" y="492"/>
                </a:lnTo>
                <a:lnTo>
                  <a:pt x="1525" y="492"/>
                </a:lnTo>
                <a:lnTo>
                  <a:pt x="1525" y="490"/>
                </a:lnTo>
                <a:lnTo>
                  <a:pt x="1527" y="490"/>
                </a:lnTo>
                <a:lnTo>
                  <a:pt x="1529" y="490"/>
                </a:lnTo>
                <a:lnTo>
                  <a:pt x="1532" y="492"/>
                </a:lnTo>
                <a:lnTo>
                  <a:pt x="1532" y="492"/>
                </a:lnTo>
                <a:lnTo>
                  <a:pt x="1534" y="495"/>
                </a:lnTo>
                <a:lnTo>
                  <a:pt x="1534" y="495"/>
                </a:lnTo>
                <a:lnTo>
                  <a:pt x="1534" y="495"/>
                </a:lnTo>
                <a:lnTo>
                  <a:pt x="1537" y="495"/>
                </a:lnTo>
                <a:lnTo>
                  <a:pt x="1537" y="495"/>
                </a:lnTo>
                <a:lnTo>
                  <a:pt x="1537" y="495"/>
                </a:lnTo>
                <a:lnTo>
                  <a:pt x="1537" y="495"/>
                </a:lnTo>
                <a:lnTo>
                  <a:pt x="1537" y="495"/>
                </a:lnTo>
                <a:lnTo>
                  <a:pt x="1539" y="492"/>
                </a:lnTo>
                <a:lnTo>
                  <a:pt x="1539" y="492"/>
                </a:lnTo>
                <a:lnTo>
                  <a:pt x="1539" y="492"/>
                </a:lnTo>
                <a:lnTo>
                  <a:pt x="1539" y="492"/>
                </a:lnTo>
                <a:lnTo>
                  <a:pt x="1539" y="492"/>
                </a:lnTo>
                <a:lnTo>
                  <a:pt x="1539" y="492"/>
                </a:lnTo>
                <a:lnTo>
                  <a:pt x="1541" y="492"/>
                </a:lnTo>
                <a:lnTo>
                  <a:pt x="1541" y="492"/>
                </a:lnTo>
                <a:lnTo>
                  <a:pt x="1541" y="492"/>
                </a:lnTo>
                <a:lnTo>
                  <a:pt x="1541" y="492"/>
                </a:lnTo>
                <a:lnTo>
                  <a:pt x="1544" y="492"/>
                </a:lnTo>
                <a:lnTo>
                  <a:pt x="1548" y="495"/>
                </a:lnTo>
                <a:lnTo>
                  <a:pt x="1548" y="492"/>
                </a:lnTo>
                <a:lnTo>
                  <a:pt x="1551" y="492"/>
                </a:lnTo>
                <a:lnTo>
                  <a:pt x="1551" y="492"/>
                </a:lnTo>
                <a:lnTo>
                  <a:pt x="1551" y="492"/>
                </a:lnTo>
                <a:lnTo>
                  <a:pt x="1548" y="492"/>
                </a:lnTo>
                <a:lnTo>
                  <a:pt x="1548" y="490"/>
                </a:lnTo>
                <a:lnTo>
                  <a:pt x="1548" y="490"/>
                </a:lnTo>
                <a:lnTo>
                  <a:pt x="1548" y="490"/>
                </a:lnTo>
                <a:lnTo>
                  <a:pt x="1548" y="490"/>
                </a:lnTo>
                <a:lnTo>
                  <a:pt x="1548" y="490"/>
                </a:lnTo>
                <a:lnTo>
                  <a:pt x="1546" y="490"/>
                </a:lnTo>
                <a:lnTo>
                  <a:pt x="1546" y="488"/>
                </a:lnTo>
                <a:lnTo>
                  <a:pt x="1546" y="488"/>
                </a:lnTo>
                <a:lnTo>
                  <a:pt x="1548" y="488"/>
                </a:lnTo>
                <a:lnTo>
                  <a:pt x="1548" y="488"/>
                </a:lnTo>
                <a:lnTo>
                  <a:pt x="1548" y="488"/>
                </a:lnTo>
                <a:lnTo>
                  <a:pt x="1548" y="485"/>
                </a:lnTo>
                <a:lnTo>
                  <a:pt x="1548" y="485"/>
                </a:lnTo>
                <a:lnTo>
                  <a:pt x="1548" y="483"/>
                </a:lnTo>
                <a:lnTo>
                  <a:pt x="1548" y="483"/>
                </a:lnTo>
                <a:lnTo>
                  <a:pt x="1548" y="483"/>
                </a:lnTo>
                <a:lnTo>
                  <a:pt x="1546" y="483"/>
                </a:lnTo>
                <a:lnTo>
                  <a:pt x="1546" y="483"/>
                </a:lnTo>
                <a:lnTo>
                  <a:pt x="1546" y="483"/>
                </a:lnTo>
                <a:lnTo>
                  <a:pt x="1544" y="483"/>
                </a:lnTo>
                <a:lnTo>
                  <a:pt x="1544" y="483"/>
                </a:lnTo>
                <a:lnTo>
                  <a:pt x="1544" y="483"/>
                </a:lnTo>
                <a:lnTo>
                  <a:pt x="1541" y="483"/>
                </a:lnTo>
                <a:lnTo>
                  <a:pt x="1541" y="483"/>
                </a:lnTo>
                <a:lnTo>
                  <a:pt x="1539" y="483"/>
                </a:lnTo>
                <a:lnTo>
                  <a:pt x="1539" y="483"/>
                </a:lnTo>
                <a:lnTo>
                  <a:pt x="1537" y="483"/>
                </a:lnTo>
                <a:lnTo>
                  <a:pt x="1537" y="483"/>
                </a:lnTo>
                <a:lnTo>
                  <a:pt x="1537" y="481"/>
                </a:lnTo>
                <a:lnTo>
                  <a:pt x="1537" y="481"/>
                </a:lnTo>
                <a:lnTo>
                  <a:pt x="1537" y="481"/>
                </a:lnTo>
                <a:lnTo>
                  <a:pt x="1539" y="478"/>
                </a:lnTo>
                <a:lnTo>
                  <a:pt x="1539" y="478"/>
                </a:lnTo>
                <a:lnTo>
                  <a:pt x="1541" y="476"/>
                </a:lnTo>
                <a:lnTo>
                  <a:pt x="1539" y="476"/>
                </a:lnTo>
                <a:lnTo>
                  <a:pt x="1537" y="476"/>
                </a:lnTo>
                <a:lnTo>
                  <a:pt x="1534" y="478"/>
                </a:lnTo>
                <a:lnTo>
                  <a:pt x="1532" y="478"/>
                </a:lnTo>
                <a:lnTo>
                  <a:pt x="1529" y="478"/>
                </a:lnTo>
                <a:lnTo>
                  <a:pt x="1525" y="478"/>
                </a:lnTo>
                <a:lnTo>
                  <a:pt x="1522" y="478"/>
                </a:lnTo>
                <a:lnTo>
                  <a:pt x="1520" y="478"/>
                </a:lnTo>
                <a:lnTo>
                  <a:pt x="1520" y="478"/>
                </a:lnTo>
                <a:lnTo>
                  <a:pt x="1518" y="478"/>
                </a:lnTo>
                <a:lnTo>
                  <a:pt x="1515" y="481"/>
                </a:lnTo>
                <a:lnTo>
                  <a:pt x="1513" y="483"/>
                </a:lnTo>
                <a:lnTo>
                  <a:pt x="1508" y="483"/>
                </a:lnTo>
                <a:lnTo>
                  <a:pt x="1508" y="483"/>
                </a:lnTo>
                <a:lnTo>
                  <a:pt x="1508" y="483"/>
                </a:lnTo>
                <a:lnTo>
                  <a:pt x="1508" y="483"/>
                </a:lnTo>
                <a:lnTo>
                  <a:pt x="1508" y="483"/>
                </a:lnTo>
                <a:lnTo>
                  <a:pt x="1506" y="483"/>
                </a:lnTo>
                <a:lnTo>
                  <a:pt x="1506" y="483"/>
                </a:lnTo>
                <a:lnTo>
                  <a:pt x="1503" y="483"/>
                </a:lnTo>
                <a:lnTo>
                  <a:pt x="1503" y="481"/>
                </a:lnTo>
                <a:lnTo>
                  <a:pt x="1503" y="483"/>
                </a:lnTo>
                <a:lnTo>
                  <a:pt x="1501" y="483"/>
                </a:lnTo>
                <a:lnTo>
                  <a:pt x="1499" y="483"/>
                </a:lnTo>
                <a:lnTo>
                  <a:pt x="1499" y="483"/>
                </a:lnTo>
                <a:lnTo>
                  <a:pt x="1499" y="481"/>
                </a:lnTo>
                <a:lnTo>
                  <a:pt x="1499" y="481"/>
                </a:lnTo>
                <a:lnTo>
                  <a:pt x="1499" y="481"/>
                </a:lnTo>
                <a:lnTo>
                  <a:pt x="1496" y="478"/>
                </a:lnTo>
                <a:lnTo>
                  <a:pt x="1496" y="476"/>
                </a:lnTo>
                <a:lnTo>
                  <a:pt x="1496" y="476"/>
                </a:lnTo>
                <a:lnTo>
                  <a:pt x="1494" y="473"/>
                </a:lnTo>
                <a:lnTo>
                  <a:pt x="1494" y="473"/>
                </a:lnTo>
                <a:lnTo>
                  <a:pt x="1489" y="473"/>
                </a:lnTo>
                <a:lnTo>
                  <a:pt x="1489" y="473"/>
                </a:lnTo>
                <a:lnTo>
                  <a:pt x="1489" y="473"/>
                </a:lnTo>
                <a:lnTo>
                  <a:pt x="1485" y="476"/>
                </a:lnTo>
                <a:lnTo>
                  <a:pt x="1485" y="476"/>
                </a:lnTo>
                <a:lnTo>
                  <a:pt x="1485" y="476"/>
                </a:lnTo>
                <a:lnTo>
                  <a:pt x="1482" y="476"/>
                </a:lnTo>
                <a:lnTo>
                  <a:pt x="1482" y="476"/>
                </a:lnTo>
                <a:lnTo>
                  <a:pt x="1482" y="476"/>
                </a:lnTo>
                <a:lnTo>
                  <a:pt x="1482" y="476"/>
                </a:lnTo>
                <a:lnTo>
                  <a:pt x="1482" y="473"/>
                </a:lnTo>
                <a:lnTo>
                  <a:pt x="1485" y="473"/>
                </a:lnTo>
                <a:lnTo>
                  <a:pt x="1485" y="471"/>
                </a:lnTo>
                <a:lnTo>
                  <a:pt x="1485" y="471"/>
                </a:lnTo>
                <a:lnTo>
                  <a:pt x="1485" y="471"/>
                </a:lnTo>
                <a:lnTo>
                  <a:pt x="1485" y="471"/>
                </a:lnTo>
                <a:lnTo>
                  <a:pt x="1485" y="469"/>
                </a:lnTo>
                <a:lnTo>
                  <a:pt x="1485" y="469"/>
                </a:lnTo>
                <a:lnTo>
                  <a:pt x="1485" y="469"/>
                </a:lnTo>
                <a:lnTo>
                  <a:pt x="1485" y="469"/>
                </a:lnTo>
                <a:lnTo>
                  <a:pt x="1485" y="469"/>
                </a:lnTo>
                <a:lnTo>
                  <a:pt x="1485" y="466"/>
                </a:lnTo>
                <a:lnTo>
                  <a:pt x="1482" y="469"/>
                </a:lnTo>
                <a:lnTo>
                  <a:pt x="1480" y="469"/>
                </a:lnTo>
                <a:lnTo>
                  <a:pt x="1477" y="471"/>
                </a:lnTo>
                <a:lnTo>
                  <a:pt x="1477" y="471"/>
                </a:lnTo>
                <a:lnTo>
                  <a:pt x="1475" y="471"/>
                </a:lnTo>
                <a:lnTo>
                  <a:pt x="1475" y="471"/>
                </a:lnTo>
                <a:lnTo>
                  <a:pt x="1473" y="473"/>
                </a:lnTo>
                <a:lnTo>
                  <a:pt x="1470" y="473"/>
                </a:lnTo>
                <a:lnTo>
                  <a:pt x="1468" y="476"/>
                </a:lnTo>
                <a:lnTo>
                  <a:pt x="1466" y="476"/>
                </a:lnTo>
                <a:lnTo>
                  <a:pt x="1463" y="476"/>
                </a:lnTo>
                <a:lnTo>
                  <a:pt x="1459" y="476"/>
                </a:lnTo>
                <a:lnTo>
                  <a:pt x="1456" y="478"/>
                </a:lnTo>
                <a:lnTo>
                  <a:pt x="1454" y="481"/>
                </a:lnTo>
                <a:lnTo>
                  <a:pt x="1449" y="481"/>
                </a:lnTo>
                <a:lnTo>
                  <a:pt x="1447" y="481"/>
                </a:lnTo>
                <a:lnTo>
                  <a:pt x="1447" y="481"/>
                </a:lnTo>
                <a:lnTo>
                  <a:pt x="1444" y="481"/>
                </a:lnTo>
                <a:lnTo>
                  <a:pt x="1444" y="478"/>
                </a:lnTo>
                <a:lnTo>
                  <a:pt x="1444" y="478"/>
                </a:lnTo>
                <a:lnTo>
                  <a:pt x="1444" y="478"/>
                </a:lnTo>
                <a:lnTo>
                  <a:pt x="1444" y="478"/>
                </a:lnTo>
                <a:lnTo>
                  <a:pt x="1442" y="481"/>
                </a:lnTo>
                <a:lnTo>
                  <a:pt x="1440" y="481"/>
                </a:lnTo>
                <a:lnTo>
                  <a:pt x="1440" y="481"/>
                </a:lnTo>
                <a:lnTo>
                  <a:pt x="1442" y="478"/>
                </a:lnTo>
                <a:lnTo>
                  <a:pt x="1442" y="478"/>
                </a:lnTo>
                <a:lnTo>
                  <a:pt x="1442" y="478"/>
                </a:lnTo>
                <a:lnTo>
                  <a:pt x="1444" y="476"/>
                </a:lnTo>
                <a:lnTo>
                  <a:pt x="1444" y="476"/>
                </a:lnTo>
                <a:lnTo>
                  <a:pt x="1447" y="473"/>
                </a:lnTo>
                <a:lnTo>
                  <a:pt x="1447" y="473"/>
                </a:lnTo>
                <a:lnTo>
                  <a:pt x="1444" y="473"/>
                </a:lnTo>
                <a:lnTo>
                  <a:pt x="1444" y="473"/>
                </a:lnTo>
                <a:lnTo>
                  <a:pt x="1444" y="473"/>
                </a:lnTo>
                <a:lnTo>
                  <a:pt x="1440" y="476"/>
                </a:lnTo>
                <a:lnTo>
                  <a:pt x="1440" y="476"/>
                </a:lnTo>
                <a:lnTo>
                  <a:pt x="1437" y="473"/>
                </a:lnTo>
                <a:lnTo>
                  <a:pt x="1437" y="473"/>
                </a:lnTo>
                <a:lnTo>
                  <a:pt x="1435" y="476"/>
                </a:lnTo>
                <a:lnTo>
                  <a:pt x="1433" y="478"/>
                </a:lnTo>
                <a:lnTo>
                  <a:pt x="1425" y="478"/>
                </a:lnTo>
                <a:lnTo>
                  <a:pt x="1425" y="478"/>
                </a:lnTo>
                <a:lnTo>
                  <a:pt x="1423" y="478"/>
                </a:lnTo>
                <a:lnTo>
                  <a:pt x="1423" y="478"/>
                </a:lnTo>
                <a:lnTo>
                  <a:pt x="1423" y="478"/>
                </a:lnTo>
                <a:lnTo>
                  <a:pt x="1423" y="476"/>
                </a:lnTo>
                <a:lnTo>
                  <a:pt x="1423" y="476"/>
                </a:lnTo>
                <a:lnTo>
                  <a:pt x="1433" y="471"/>
                </a:lnTo>
                <a:lnTo>
                  <a:pt x="1440" y="469"/>
                </a:lnTo>
                <a:lnTo>
                  <a:pt x="1449" y="462"/>
                </a:lnTo>
                <a:lnTo>
                  <a:pt x="1451" y="459"/>
                </a:lnTo>
                <a:lnTo>
                  <a:pt x="1456" y="457"/>
                </a:lnTo>
                <a:lnTo>
                  <a:pt x="1463" y="457"/>
                </a:lnTo>
                <a:lnTo>
                  <a:pt x="1468" y="455"/>
                </a:lnTo>
                <a:lnTo>
                  <a:pt x="1473" y="455"/>
                </a:lnTo>
                <a:lnTo>
                  <a:pt x="1475" y="452"/>
                </a:lnTo>
                <a:lnTo>
                  <a:pt x="1475" y="452"/>
                </a:lnTo>
                <a:lnTo>
                  <a:pt x="1475" y="452"/>
                </a:lnTo>
                <a:lnTo>
                  <a:pt x="1477" y="452"/>
                </a:lnTo>
                <a:lnTo>
                  <a:pt x="1477" y="452"/>
                </a:lnTo>
                <a:lnTo>
                  <a:pt x="1473" y="452"/>
                </a:lnTo>
                <a:lnTo>
                  <a:pt x="1470" y="452"/>
                </a:lnTo>
                <a:lnTo>
                  <a:pt x="1470" y="452"/>
                </a:lnTo>
                <a:lnTo>
                  <a:pt x="1470" y="450"/>
                </a:lnTo>
                <a:lnTo>
                  <a:pt x="1470" y="450"/>
                </a:lnTo>
                <a:lnTo>
                  <a:pt x="1466" y="450"/>
                </a:lnTo>
                <a:lnTo>
                  <a:pt x="1461" y="450"/>
                </a:lnTo>
                <a:lnTo>
                  <a:pt x="1459" y="450"/>
                </a:lnTo>
                <a:lnTo>
                  <a:pt x="1459" y="450"/>
                </a:lnTo>
                <a:lnTo>
                  <a:pt x="1459" y="447"/>
                </a:lnTo>
                <a:lnTo>
                  <a:pt x="1456" y="447"/>
                </a:lnTo>
                <a:lnTo>
                  <a:pt x="1454" y="447"/>
                </a:lnTo>
                <a:lnTo>
                  <a:pt x="1451" y="450"/>
                </a:lnTo>
                <a:lnTo>
                  <a:pt x="1447" y="450"/>
                </a:lnTo>
                <a:lnTo>
                  <a:pt x="1447" y="450"/>
                </a:lnTo>
                <a:lnTo>
                  <a:pt x="1444" y="450"/>
                </a:lnTo>
                <a:lnTo>
                  <a:pt x="1442" y="447"/>
                </a:lnTo>
                <a:lnTo>
                  <a:pt x="1440" y="445"/>
                </a:lnTo>
                <a:lnTo>
                  <a:pt x="1437" y="445"/>
                </a:lnTo>
                <a:lnTo>
                  <a:pt x="1435" y="445"/>
                </a:lnTo>
                <a:lnTo>
                  <a:pt x="1435" y="445"/>
                </a:lnTo>
                <a:lnTo>
                  <a:pt x="1433" y="445"/>
                </a:lnTo>
                <a:lnTo>
                  <a:pt x="1433" y="445"/>
                </a:lnTo>
                <a:lnTo>
                  <a:pt x="1433" y="443"/>
                </a:lnTo>
                <a:lnTo>
                  <a:pt x="1433" y="443"/>
                </a:lnTo>
                <a:lnTo>
                  <a:pt x="1430" y="440"/>
                </a:lnTo>
                <a:lnTo>
                  <a:pt x="1430" y="440"/>
                </a:lnTo>
                <a:lnTo>
                  <a:pt x="1428" y="438"/>
                </a:lnTo>
                <a:lnTo>
                  <a:pt x="1428" y="438"/>
                </a:lnTo>
                <a:lnTo>
                  <a:pt x="1425" y="438"/>
                </a:lnTo>
                <a:lnTo>
                  <a:pt x="1423" y="438"/>
                </a:lnTo>
                <a:lnTo>
                  <a:pt x="1421" y="438"/>
                </a:lnTo>
                <a:lnTo>
                  <a:pt x="1418" y="440"/>
                </a:lnTo>
                <a:lnTo>
                  <a:pt x="1418" y="440"/>
                </a:lnTo>
                <a:lnTo>
                  <a:pt x="1416" y="440"/>
                </a:lnTo>
                <a:lnTo>
                  <a:pt x="1414" y="440"/>
                </a:lnTo>
                <a:lnTo>
                  <a:pt x="1414" y="438"/>
                </a:lnTo>
                <a:lnTo>
                  <a:pt x="1411" y="438"/>
                </a:lnTo>
                <a:lnTo>
                  <a:pt x="1407" y="438"/>
                </a:lnTo>
                <a:lnTo>
                  <a:pt x="1402" y="436"/>
                </a:lnTo>
                <a:lnTo>
                  <a:pt x="1402" y="436"/>
                </a:lnTo>
                <a:lnTo>
                  <a:pt x="1402" y="436"/>
                </a:lnTo>
                <a:lnTo>
                  <a:pt x="1402" y="433"/>
                </a:lnTo>
                <a:lnTo>
                  <a:pt x="1402" y="433"/>
                </a:lnTo>
                <a:lnTo>
                  <a:pt x="1402" y="431"/>
                </a:lnTo>
                <a:lnTo>
                  <a:pt x="1404" y="428"/>
                </a:lnTo>
                <a:lnTo>
                  <a:pt x="1404" y="426"/>
                </a:lnTo>
                <a:lnTo>
                  <a:pt x="1404" y="424"/>
                </a:lnTo>
                <a:lnTo>
                  <a:pt x="1404" y="424"/>
                </a:lnTo>
                <a:lnTo>
                  <a:pt x="1404" y="424"/>
                </a:lnTo>
                <a:lnTo>
                  <a:pt x="1402" y="424"/>
                </a:lnTo>
                <a:lnTo>
                  <a:pt x="1399" y="426"/>
                </a:lnTo>
                <a:lnTo>
                  <a:pt x="1397" y="431"/>
                </a:lnTo>
                <a:lnTo>
                  <a:pt x="1392" y="431"/>
                </a:lnTo>
                <a:lnTo>
                  <a:pt x="1338" y="431"/>
                </a:lnTo>
                <a:lnTo>
                  <a:pt x="1331" y="431"/>
                </a:lnTo>
                <a:lnTo>
                  <a:pt x="1170" y="431"/>
                </a:lnTo>
                <a:lnTo>
                  <a:pt x="1163" y="431"/>
                </a:lnTo>
                <a:lnTo>
                  <a:pt x="1005" y="431"/>
                </a:lnTo>
                <a:lnTo>
                  <a:pt x="997" y="431"/>
                </a:lnTo>
                <a:lnTo>
                  <a:pt x="945" y="431"/>
                </a:lnTo>
                <a:lnTo>
                  <a:pt x="945" y="433"/>
                </a:lnTo>
                <a:lnTo>
                  <a:pt x="945" y="436"/>
                </a:lnTo>
                <a:lnTo>
                  <a:pt x="945" y="436"/>
                </a:lnTo>
                <a:lnTo>
                  <a:pt x="945" y="436"/>
                </a:lnTo>
                <a:lnTo>
                  <a:pt x="945" y="436"/>
                </a:lnTo>
                <a:lnTo>
                  <a:pt x="948" y="436"/>
                </a:lnTo>
                <a:lnTo>
                  <a:pt x="948" y="436"/>
                </a:lnTo>
                <a:lnTo>
                  <a:pt x="945" y="438"/>
                </a:lnTo>
                <a:lnTo>
                  <a:pt x="945" y="440"/>
                </a:lnTo>
                <a:lnTo>
                  <a:pt x="945" y="440"/>
                </a:lnTo>
                <a:lnTo>
                  <a:pt x="943" y="440"/>
                </a:lnTo>
                <a:lnTo>
                  <a:pt x="943" y="440"/>
                </a:lnTo>
                <a:lnTo>
                  <a:pt x="941" y="440"/>
                </a:lnTo>
                <a:lnTo>
                  <a:pt x="941" y="440"/>
                </a:lnTo>
                <a:lnTo>
                  <a:pt x="941" y="443"/>
                </a:lnTo>
                <a:lnTo>
                  <a:pt x="941" y="443"/>
                </a:lnTo>
                <a:lnTo>
                  <a:pt x="941" y="443"/>
                </a:lnTo>
                <a:lnTo>
                  <a:pt x="941" y="443"/>
                </a:lnTo>
                <a:lnTo>
                  <a:pt x="941" y="443"/>
                </a:lnTo>
                <a:lnTo>
                  <a:pt x="943" y="443"/>
                </a:lnTo>
                <a:lnTo>
                  <a:pt x="943" y="445"/>
                </a:lnTo>
                <a:lnTo>
                  <a:pt x="943" y="445"/>
                </a:lnTo>
                <a:lnTo>
                  <a:pt x="941" y="447"/>
                </a:lnTo>
                <a:lnTo>
                  <a:pt x="941" y="447"/>
                </a:lnTo>
                <a:lnTo>
                  <a:pt x="938" y="447"/>
                </a:lnTo>
                <a:lnTo>
                  <a:pt x="938" y="447"/>
                </a:lnTo>
                <a:lnTo>
                  <a:pt x="938" y="450"/>
                </a:lnTo>
                <a:lnTo>
                  <a:pt x="941" y="450"/>
                </a:lnTo>
                <a:lnTo>
                  <a:pt x="941" y="450"/>
                </a:lnTo>
                <a:lnTo>
                  <a:pt x="941" y="447"/>
                </a:lnTo>
                <a:lnTo>
                  <a:pt x="941" y="447"/>
                </a:lnTo>
                <a:lnTo>
                  <a:pt x="941" y="447"/>
                </a:lnTo>
                <a:lnTo>
                  <a:pt x="941" y="450"/>
                </a:lnTo>
                <a:lnTo>
                  <a:pt x="941" y="450"/>
                </a:lnTo>
                <a:lnTo>
                  <a:pt x="941" y="450"/>
                </a:lnTo>
                <a:lnTo>
                  <a:pt x="941" y="452"/>
                </a:lnTo>
                <a:lnTo>
                  <a:pt x="938" y="452"/>
                </a:lnTo>
                <a:lnTo>
                  <a:pt x="938" y="455"/>
                </a:lnTo>
                <a:lnTo>
                  <a:pt x="936" y="455"/>
                </a:lnTo>
                <a:lnTo>
                  <a:pt x="936" y="457"/>
                </a:lnTo>
                <a:lnTo>
                  <a:pt x="936" y="457"/>
                </a:lnTo>
                <a:lnTo>
                  <a:pt x="934" y="457"/>
                </a:lnTo>
                <a:lnTo>
                  <a:pt x="934" y="459"/>
                </a:lnTo>
                <a:lnTo>
                  <a:pt x="934" y="459"/>
                </a:lnTo>
                <a:lnTo>
                  <a:pt x="934" y="459"/>
                </a:lnTo>
                <a:lnTo>
                  <a:pt x="934" y="459"/>
                </a:lnTo>
                <a:lnTo>
                  <a:pt x="931" y="462"/>
                </a:lnTo>
                <a:lnTo>
                  <a:pt x="931" y="464"/>
                </a:lnTo>
                <a:lnTo>
                  <a:pt x="931" y="464"/>
                </a:lnTo>
                <a:lnTo>
                  <a:pt x="929" y="466"/>
                </a:lnTo>
                <a:lnTo>
                  <a:pt x="927" y="466"/>
                </a:lnTo>
                <a:lnTo>
                  <a:pt x="927" y="466"/>
                </a:lnTo>
                <a:lnTo>
                  <a:pt x="927" y="466"/>
                </a:lnTo>
                <a:lnTo>
                  <a:pt x="924" y="469"/>
                </a:lnTo>
                <a:lnTo>
                  <a:pt x="922" y="469"/>
                </a:lnTo>
                <a:lnTo>
                  <a:pt x="922" y="471"/>
                </a:lnTo>
                <a:lnTo>
                  <a:pt x="919" y="471"/>
                </a:lnTo>
                <a:lnTo>
                  <a:pt x="919" y="469"/>
                </a:lnTo>
                <a:lnTo>
                  <a:pt x="917" y="469"/>
                </a:lnTo>
                <a:lnTo>
                  <a:pt x="915" y="469"/>
                </a:lnTo>
                <a:lnTo>
                  <a:pt x="917" y="469"/>
                </a:lnTo>
                <a:lnTo>
                  <a:pt x="919" y="466"/>
                </a:lnTo>
                <a:lnTo>
                  <a:pt x="919" y="466"/>
                </a:lnTo>
                <a:lnTo>
                  <a:pt x="922" y="466"/>
                </a:lnTo>
                <a:lnTo>
                  <a:pt x="922" y="466"/>
                </a:lnTo>
                <a:lnTo>
                  <a:pt x="922" y="469"/>
                </a:lnTo>
                <a:lnTo>
                  <a:pt x="922" y="469"/>
                </a:lnTo>
                <a:lnTo>
                  <a:pt x="924" y="466"/>
                </a:lnTo>
                <a:lnTo>
                  <a:pt x="924" y="466"/>
                </a:lnTo>
                <a:lnTo>
                  <a:pt x="924" y="466"/>
                </a:lnTo>
                <a:lnTo>
                  <a:pt x="924" y="466"/>
                </a:lnTo>
                <a:lnTo>
                  <a:pt x="927" y="466"/>
                </a:lnTo>
                <a:lnTo>
                  <a:pt x="927" y="464"/>
                </a:lnTo>
                <a:lnTo>
                  <a:pt x="929" y="462"/>
                </a:lnTo>
                <a:lnTo>
                  <a:pt x="929" y="462"/>
                </a:lnTo>
                <a:lnTo>
                  <a:pt x="929" y="459"/>
                </a:lnTo>
                <a:lnTo>
                  <a:pt x="929" y="459"/>
                </a:lnTo>
                <a:lnTo>
                  <a:pt x="929" y="459"/>
                </a:lnTo>
                <a:lnTo>
                  <a:pt x="929" y="459"/>
                </a:lnTo>
                <a:lnTo>
                  <a:pt x="931" y="457"/>
                </a:lnTo>
                <a:lnTo>
                  <a:pt x="931" y="457"/>
                </a:lnTo>
                <a:lnTo>
                  <a:pt x="934" y="457"/>
                </a:lnTo>
                <a:lnTo>
                  <a:pt x="934" y="455"/>
                </a:lnTo>
                <a:lnTo>
                  <a:pt x="936" y="452"/>
                </a:lnTo>
                <a:lnTo>
                  <a:pt x="934" y="452"/>
                </a:lnTo>
                <a:lnTo>
                  <a:pt x="934" y="452"/>
                </a:lnTo>
                <a:lnTo>
                  <a:pt x="934" y="455"/>
                </a:lnTo>
                <a:lnTo>
                  <a:pt x="934" y="455"/>
                </a:lnTo>
                <a:lnTo>
                  <a:pt x="929" y="457"/>
                </a:lnTo>
                <a:lnTo>
                  <a:pt x="929" y="457"/>
                </a:lnTo>
                <a:lnTo>
                  <a:pt x="927" y="459"/>
                </a:lnTo>
                <a:lnTo>
                  <a:pt x="924" y="459"/>
                </a:lnTo>
                <a:lnTo>
                  <a:pt x="922" y="462"/>
                </a:lnTo>
                <a:lnTo>
                  <a:pt x="919" y="462"/>
                </a:lnTo>
                <a:lnTo>
                  <a:pt x="919" y="464"/>
                </a:lnTo>
                <a:lnTo>
                  <a:pt x="919" y="464"/>
                </a:lnTo>
                <a:lnTo>
                  <a:pt x="919" y="464"/>
                </a:lnTo>
                <a:lnTo>
                  <a:pt x="922" y="464"/>
                </a:lnTo>
                <a:lnTo>
                  <a:pt x="922" y="464"/>
                </a:lnTo>
                <a:lnTo>
                  <a:pt x="919" y="464"/>
                </a:lnTo>
                <a:lnTo>
                  <a:pt x="917" y="464"/>
                </a:lnTo>
                <a:lnTo>
                  <a:pt x="917" y="464"/>
                </a:lnTo>
                <a:lnTo>
                  <a:pt x="917" y="464"/>
                </a:lnTo>
                <a:lnTo>
                  <a:pt x="919" y="464"/>
                </a:lnTo>
                <a:lnTo>
                  <a:pt x="922" y="462"/>
                </a:lnTo>
                <a:lnTo>
                  <a:pt x="929" y="457"/>
                </a:lnTo>
                <a:lnTo>
                  <a:pt x="929" y="457"/>
                </a:lnTo>
                <a:lnTo>
                  <a:pt x="929" y="457"/>
                </a:lnTo>
                <a:lnTo>
                  <a:pt x="929" y="457"/>
                </a:lnTo>
                <a:lnTo>
                  <a:pt x="931" y="455"/>
                </a:lnTo>
                <a:lnTo>
                  <a:pt x="934" y="452"/>
                </a:lnTo>
                <a:lnTo>
                  <a:pt x="934" y="452"/>
                </a:lnTo>
                <a:lnTo>
                  <a:pt x="934" y="450"/>
                </a:lnTo>
                <a:lnTo>
                  <a:pt x="934" y="450"/>
                </a:lnTo>
                <a:lnTo>
                  <a:pt x="934" y="450"/>
                </a:lnTo>
                <a:lnTo>
                  <a:pt x="931" y="450"/>
                </a:lnTo>
                <a:lnTo>
                  <a:pt x="931" y="450"/>
                </a:lnTo>
                <a:lnTo>
                  <a:pt x="929" y="450"/>
                </a:lnTo>
                <a:lnTo>
                  <a:pt x="929" y="450"/>
                </a:lnTo>
                <a:lnTo>
                  <a:pt x="929" y="447"/>
                </a:lnTo>
                <a:lnTo>
                  <a:pt x="929" y="447"/>
                </a:lnTo>
                <a:lnTo>
                  <a:pt x="927" y="450"/>
                </a:lnTo>
                <a:lnTo>
                  <a:pt x="924" y="450"/>
                </a:lnTo>
                <a:lnTo>
                  <a:pt x="915" y="447"/>
                </a:lnTo>
                <a:lnTo>
                  <a:pt x="912" y="447"/>
                </a:lnTo>
                <a:lnTo>
                  <a:pt x="912" y="447"/>
                </a:lnTo>
                <a:lnTo>
                  <a:pt x="910" y="445"/>
                </a:lnTo>
                <a:lnTo>
                  <a:pt x="908" y="443"/>
                </a:lnTo>
                <a:lnTo>
                  <a:pt x="905" y="443"/>
                </a:lnTo>
                <a:lnTo>
                  <a:pt x="905" y="445"/>
                </a:lnTo>
                <a:lnTo>
                  <a:pt x="903" y="447"/>
                </a:lnTo>
                <a:lnTo>
                  <a:pt x="901" y="452"/>
                </a:lnTo>
                <a:lnTo>
                  <a:pt x="901" y="455"/>
                </a:lnTo>
                <a:lnTo>
                  <a:pt x="901" y="457"/>
                </a:lnTo>
                <a:lnTo>
                  <a:pt x="901" y="459"/>
                </a:lnTo>
                <a:lnTo>
                  <a:pt x="898" y="464"/>
                </a:lnTo>
                <a:lnTo>
                  <a:pt x="898" y="469"/>
                </a:lnTo>
                <a:lnTo>
                  <a:pt x="896" y="471"/>
                </a:lnTo>
                <a:lnTo>
                  <a:pt x="896" y="471"/>
                </a:lnTo>
                <a:lnTo>
                  <a:pt x="896" y="473"/>
                </a:lnTo>
                <a:lnTo>
                  <a:pt x="896" y="471"/>
                </a:lnTo>
                <a:lnTo>
                  <a:pt x="896" y="471"/>
                </a:lnTo>
                <a:lnTo>
                  <a:pt x="898" y="471"/>
                </a:lnTo>
                <a:lnTo>
                  <a:pt x="898" y="473"/>
                </a:lnTo>
                <a:lnTo>
                  <a:pt x="901" y="473"/>
                </a:lnTo>
                <a:lnTo>
                  <a:pt x="893" y="476"/>
                </a:lnTo>
                <a:lnTo>
                  <a:pt x="893" y="478"/>
                </a:lnTo>
                <a:lnTo>
                  <a:pt x="893" y="478"/>
                </a:lnTo>
                <a:lnTo>
                  <a:pt x="896" y="478"/>
                </a:lnTo>
                <a:lnTo>
                  <a:pt x="893" y="483"/>
                </a:lnTo>
                <a:lnTo>
                  <a:pt x="891" y="483"/>
                </a:lnTo>
                <a:lnTo>
                  <a:pt x="891" y="483"/>
                </a:lnTo>
                <a:lnTo>
                  <a:pt x="891" y="481"/>
                </a:lnTo>
                <a:lnTo>
                  <a:pt x="891" y="483"/>
                </a:lnTo>
                <a:lnTo>
                  <a:pt x="889" y="485"/>
                </a:lnTo>
                <a:lnTo>
                  <a:pt x="886" y="488"/>
                </a:lnTo>
                <a:lnTo>
                  <a:pt x="889" y="488"/>
                </a:lnTo>
                <a:lnTo>
                  <a:pt x="889" y="488"/>
                </a:lnTo>
                <a:lnTo>
                  <a:pt x="893" y="488"/>
                </a:lnTo>
                <a:lnTo>
                  <a:pt x="893" y="488"/>
                </a:lnTo>
                <a:lnTo>
                  <a:pt x="896" y="488"/>
                </a:lnTo>
                <a:lnTo>
                  <a:pt x="896" y="488"/>
                </a:lnTo>
                <a:lnTo>
                  <a:pt x="898" y="490"/>
                </a:lnTo>
                <a:lnTo>
                  <a:pt x="898" y="490"/>
                </a:lnTo>
                <a:lnTo>
                  <a:pt x="898" y="490"/>
                </a:lnTo>
                <a:lnTo>
                  <a:pt x="898" y="490"/>
                </a:lnTo>
                <a:lnTo>
                  <a:pt x="896" y="490"/>
                </a:lnTo>
                <a:lnTo>
                  <a:pt x="896" y="488"/>
                </a:lnTo>
                <a:lnTo>
                  <a:pt x="896" y="488"/>
                </a:lnTo>
                <a:lnTo>
                  <a:pt x="891" y="490"/>
                </a:lnTo>
                <a:lnTo>
                  <a:pt x="889" y="490"/>
                </a:lnTo>
                <a:lnTo>
                  <a:pt x="889" y="488"/>
                </a:lnTo>
                <a:lnTo>
                  <a:pt x="886" y="488"/>
                </a:lnTo>
                <a:lnTo>
                  <a:pt x="886" y="490"/>
                </a:lnTo>
                <a:lnTo>
                  <a:pt x="886" y="490"/>
                </a:lnTo>
                <a:lnTo>
                  <a:pt x="882" y="497"/>
                </a:lnTo>
                <a:lnTo>
                  <a:pt x="879" y="502"/>
                </a:lnTo>
                <a:lnTo>
                  <a:pt x="877" y="504"/>
                </a:lnTo>
                <a:lnTo>
                  <a:pt x="877" y="504"/>
                </a:lnTo>
                <a:lnTo>
                  <a:pt x="867" y="521"/>
                </a:lnTo>
                <a:lnTo>
                  <a:pt x="865" y="523"/>
                </a:lnTo>
                <a:lnTo>
                  <a:pt x="863" y="525"/>
                </a:lnTo>
                <a:lnTo>
                  <a:pt x="863" y="528"/>
                </a:lnTo>
                <a:lnTo>
                  <a:pt x="860" y="528"/>
                </a:lnTo>
                <a:lnTo>
                  <a:pt x="856" y="535"/>
                </a:lnTo>
                <a:lnTo>
                  <a:pt x="851" y="542"/>
                </a:lnTo>
                <a:lnTo>
                  <a:pt x="848" y="542"/>
                </a:lnTo>
                <a:lnTo>
                  <a:pt x="846" y="544"/>
                </a:lnTo>
                <a:lnTo>
                  <a:pt x="844" y="547"/>
                </a:lnTo>
                <a:lnTo>
                  <a:pt x="846" y="547"/>
                </a:lnTo>
                <a:lnTo>
                  <a:pt x="846" y="547"/>
                </a:lnTo>
                <a:lnTo>
                  <a:pt x="844" y="549"/>
                </a:lnTo>
                <a:lnTo>
                  <a:pt x="844" y="549"/>
                </a:lnTo>
                <a:lnTo>
                  <a:pt x="841" y="549"/>
                </a:lnTo>
                <a:lnTo>
                  <a:pt x="837" y="556"/>
                </a:lnTo>
                <a:lnTo>
                  <a:pt x="834" y="556"/>
                </a:lnTo>
                <a:lnTo>
                  <a:pt x="832" y="561"/>
                </a:lnTo>
                <a:lnTo>
                  <a:pt x="832" y="563"/>
                </a:lnTo>
                <a:lnTo>
                  <a:pt x="832" y="563"/>
                </a:lnTo>
                <a:lnTo>
                  <a:pt x="830" y="568"/>
                </a:lnTo>
                <a:lnTo>
                  <a:pt x="827" y="570"/>
                </a:lnTo>
                <a:lnTo>
                  <a:pt x="827" y="573"/>
                </a:lnTo>
                <a:lnTo>
                  <a:pt x="827" y="578"/>
                </a:lnTo>
                <a:lnTo>
                  <a:pt x="825" y="578"/>
                </a:lnTo>
                <a:lnTo>
                  <a:pt x="825" y="580"/>
                </a:lnTo>
                <a:lnTo>
                  <a:pt x="825" y="582"/>
                </a:lnTo>
                <a:lnTo>
                  <a:pt x="825" y="585"/>
                </a:lnTo>
                <a:lnTo>
                  <a:pt x="822" y="587"/>
                </a:lnTo>
                <a:lnTo>
                  <a:pt x="822" y="589"/>
                </a:lnTo>
                <a:lnTo>
                  <a:pt x="818" y="594"/>
                </a:lnTo>
                <a:lnTo>
                  <a:pt x="815" y="596"/>
                </a:lnTo>
                <a:lnTo>
                  <a:pt x="813" y="601"/>
                </a:lnTo>
                <a:lnTo>
                  <a:pt x="813" y="601"/>
                </a:lnTo>
                <a:lnTo>
                  <a:pt x="813" y="601"/>
                </a:lnTo>
                <a:lnTo>
                  <a:pt x="813" y="601"/>
                </a:lnTo>
                <a:lnTo>
                  <a:pt x="811" y="601"/>
                </a:lnTo>
                <a:lnTo>
                  <a:pt x="811" y="604"/>
                </a:lnTo>
                <a:lnTo>
                  <a:pt x="811" y="604"/>
                </a:lnTo>
                <a:lnTo>
                  <a:pt x="811" y="604"/>
                </a:lnTo>
                <a:lnTo>
                  <a:pt x="811" y="604"/>
                </a:lnTo>
                <a:lnTo>
                  <a:pt x="811" y="604"/>
                </a:lnTo>
                <a:lnTo>
                  <a:pt x="808" y="606"/>
                </a:lnTo>
                <a:lnTo>
                  <a:pt x="806" y="608"/>
                </a:lnTo>
                <a:lnTo>
                  <a:pt x="804" y="611"/>
                </a:lnTo>
                <a:lnTo>
                  <a:pt x="804" y="613"/>
                </a:lnTo>
                <a:lnTo>
                  <a:pt x="806" y="615"/>
                </a:lnTo>
                <a:lnTo>
                  <a:pt x="806" y="620"/>
                </a:lnTo>
                <a:lnTo>
                  <a:pt x="806" y="620"/>
                </a:lnTo>
                <a:lnTo>
                  <a:pt x="806" y="625"/>
                </a:lnTo>
                <a:lnTo>
                  <a:pt x="804" y="627"/>
                </a:lnTo>
                <a:lnTo>
                  <a:pt x="801" y="630"/>
                </a:lnTo>
                <a:lnTo>
                  <a:pt x="801" y="634"/>
                </a:lnTo>
                <a:lnTo>
                  <a:pt x="799" y="639"/>
                </a:lnTo>
                <a:lnTo>
                  <a:pt x="801" y="644"/>
                </a:lnTo>
                <a:lnTo>
                  <a:pt x="801" y="646"/>
                </a:lnTo>
                <a:lnTo>
                  <a:pt x="804" y="649"/>
                </a:lnTo>
                <a:lnTo>
                  <a:pt x="804" y="653"/>
                </a:lnTo>
                <a:lnTo>
                  <a:pt x="804" y="653"/>
                </a:lnTo>
                <a:lnTo>
                  <a:pt x="806" y="656"/>
                </a:lnTo>
                <a:lnTo>
                  <a:pt x="804" y="656"/>
                </a:lnTo>
                <a:lnTo>
                  <a:pt x="804" y="653"/>
                </a:lnTo>
                <a:lnTo>
                  <a:pt x="804" y="656"/>
                </a:lnTo>
                <a:lnTo>
                  <a:pt x="801" y="658"/>
                </a:lnTo>
                <a:lnTo>
                  <a:pt x="801" y="658"/>
                </a:lnTo>
                <a:lnTo>
                  <a:pt x="804" y="658"/>
                </a:lnTo>
                <a:lnTo>
                  <a:pt x="804" y="658"/>
                </a:lnTo>
                <a:lnTo>
                  <a:pt x="806" y="660"/>
                </a:lnTo>
                <a:lnTo>
                  <a:pt x="806" y="660"/>
                </a:lnTo>
                <a:lnTo>
                  <a:pt x="806" y="660"/>
                </a:lnTo>
                <a:lnTo>
                  <a:pt x="808" y="663"/>
                </a:lnTo>
                <a:lnTo>
                  <a:pt x="808" y="663"/>
                </a:lnTo>
                <a:lnTo>
                  <a:pt x="811" y="660"/>
                </a:lnTo>
                <a:lnTo>
                  <a:pt x="811" y="656"/>
                </a:lnTo>
                <a:lnTo>
                  <a:pt x="813" y="656"/>
                </a:lnTo>
                <a:lnTo>
                  <a:pt x="813" y="656"/>
                </a:lnTo>
                <a:lnTo>
                  <a:pt x="815" y="658"/>
                </a:lnTo>
                <a:lnTo>
                  <a:pt x="818" y="658"/>
                </a:lnTo>
                <a:lnTo>
                  <a:pt x="820" y="656"/>
                </a:lnTo>
                <a:lnTo>
                  <a:pt x="820" y="656"/>
                </a:lnTo>
                <a:lnTo>
                  <a:pt x="820" y="658"/>
                </a:lnTo>
                <a:lnTo>
                  <a:pt x="822" y="658"/>
                </a:lnTo>
                <a:lnTo>
                  <a:pt x="825" y="658"/>
                </a:lnTo>
                <a:lnTo>
                  <a:pt x="825" y="658"/>
                </a:lnTo>
                <a:lnTo>
                  <a:pt x="825" y="658"/>
                </a:lnTo>
                <a:lnTo>
                  <a:pt x="827" y="658"/>
                </a:lnTo>
                <a:lnTo>
                  <a:pt x="827" y="658"/>
                </a:lnTo>
                <a:lnTo>
                  <a:pt x="825" y="658"/>
                </a:lnTo>
                <a:lnTo>
                  <a:pt x="825" y="658"/>
                </a:lnTo>
                <a:lnTo>
                  <a:pt x="818" y="658"/>
                </a:lnTo>
                <a:lnTo>
                  <a:pt x="815" y="658"/>
                </a:lnTo>
                <a:lnTo>
                  <a:pt x="813" y="658"/>
                </a:lnTo>
                <a:lnTo>
                  <a:pt x="811" y="660"/>
                </a:lnTo>
                <a:lnTo>
                  <a:pt x="811" y="660"/>
                </a:lnTo>
                <a:lnTo>
                  <a:pt x="811" y="660"/>
                </a:lnTo>
                <a:lnTo>
                  <a:pt x="811" y="663"/>
                </a:lnTo>
                <a:lnTo>
                  <a:pt x="813" y="665"/>
                </a:lnTo>
                <a:lnTo>
                  <a:pt x="813" y="667"/>
                </a:lnTo>
                <a:lnTo>
                  <a:pt x="811" y="667"/>
                </a:lnTo>
                <a:lnTo>
                  <a:pt x="811" y="670"/>
                </a:lnTo>
                <a:lnTo>
                  <a:pt x="813" y="670"/>
                </a:lnTo>
                <a:lnTo>
                  <a:pt x="811" y="670"/>
                </a:lnTo>
                <a:lnTo>
                  <a:pt x="811" y="670"/>
                </a:lnTo>
                <a:lnTo>
                  <a:pt x="811" y="667"/>
                </a:lnTo>
                <a:lnTo>
                  <a:pt x="808" y="667"/>
                </a:lnTo>
                <a:lnTo>
                  <a:pt x="808" y="665"/>
                </a:lnTo>
                <a:lnTo>
                  <a:pt x="808" y="665"/>
                </a:lnTo>
                <a:lnTo>
                  <a:pt x="811" y="663"/>
                </a:lnTo>
                <a:lnTo>
                  <a:pt x="808" y="663"/>
                </a:lnTo>
                <a:lnTo>
                  <a:pt x="808" y="663"/>
                </a:lnTo>
                <a:lnTo>
                  <a:pt x="806" y="665"/>
                </a:lnTo>
                <a:lnTo>
                  <a:pt x="806" y="667"/>
                </a:lnTo>
                <a:lnTo>
                  <a:pt x="806" y="672"/>
                </a:lnTo>
                <a:lnTo>
                  <a:pt x="804" y="675"/>
                </a:lnTo>
                <a:lnTo>
                  <a:pt x="806" y="679"/>
                </a:lnTo>
                <a:lnTo>
                  <a:pt x="811" y="682"/>
                </a:lnTo>
                <a:lnTo>
                  <a:pt x="811" y="684"/>
                </a:lnTo>
                <a:lnTo>
                  <a:pt x="811" y="684"/>
                </a:lnTo>
                <a:lnTo>
                  <a:pt x="808" y="686"/>
                </a:lnTo>
                <a:lnTo>
                  <a:pt x="808" y="686"/>
                </a:lnTo>
                <a:lnTo>
                  <a:pt x="806" y="689"/>
                </a:lnTo>
                <a:lnTo>
                  <a:pt x="804" y="693"/>
                </a:lnTo>
                <a:lnTo>
                  <a:pt x="804" y="693"/>
                </a:lnTo>
                <a:lnTo>
                  <a:pt x="806" y="698"/>
                </a:lnTo>
                <a:lnTo>
                  <a:pt x="806" y="703"/>
                </a:lnTo>
                <a:lnTo>
                  <a:pt x="806" y="705"/>
                </a:lnTo>
                <a:lnTo>
                  <a:pt x="808" y="705"/>
                </a:lnTo>
                <a:lnTo>
                  <a:pt x="808" y="708"/>
                </a:lnTo>
                <a:lnTo>
                  <a:pt x="808" y="710"/>
                </a:lnTo>
                <a:lnTo>
                  <a:pt x="811" y="712"/>
                </a:lnTo>
                <a:lnTo>
                  <a:pt x="811" y="715"/>
                </a:lnTo>
                <a:lnTo>
                  <a:pt x="813" y="715"/>
                </a:lnTo>
                <a:lnTo>
                  <a:pt x="811" y="717"/>
                </a:lnTo>
                <a:lnTo>
                  <a:pt x="811" y="719"/>
                </a:lnTo>
                <a:lnTo>
                  <a:pt x="813" y="719"/>
                </a:lnTo>
                <a:lnTo>
                  <a:pt x="813" y="719"/>
                </a:lnTo>
                <a:lnTo>
                  <a:pt x="813" y="722"/>
                </a:lnTo>
                <a:lnTo>
                  <a:pt x="811" y="724"/>
                </a:lnTo>
                <a:lnTo>
                  <a:pt x="811" y="727"/>
                </a:lnTo>
                <a:lnTo>
                  <a:pt x="811" y="729"/>
                </a:lnTo>
                <a:lnTo>
                  <a:pt x="811" y="731"/>
                </a:lnTo>
                <a:lnTo>
                  <a:pt x="808" y="731"/>
                </a:lnTo>
                <a:lnTo>
                  <a:pt x="811" y="734"/>
                </a:lnTo>
                <a:lnTo>
                  <a:pt x="811" y="734"/>
                </a:lnTo>
                <a:lnTo>
                  <a:pt x="811" y="734"/>
                </a:lnTo>
                <a:lnTo>
                  <a:pt x="815" y="734"/>
                </a:lnTo>
                <a:lnTo>
                  <a:pt x="818" y="734"/>
                </a:lnTo>
                <a:lnTo>
                  <a:pt x="820" y="736"/>
                </a:lnTo>
                <a:lnTo>
                  <a:pt x="822" y="736"/>
                </a:lnTo>
                <a:lnTo>
                  <a:pt x="825" y="736"/>
                </a:lnTo>
                <a:lnTo>
                  <a:pt x="827" y="738"/>
                </a:lnTo>
                <a:lnTo>
                  <a:pt x="830" y="738"/>
                </a:lnTo>
                <a:lnTo>
                  <a:pt x="830" y="741"/>
                </a:lnTo>
                <a:lnTo>
                  <a:pt x="830" y="743"/>
                </a:lnTo>
                <a:lnTo>
                  <a:pt x="834" y="743"/>
                </a:lnTo>
                <a:lnTo>
                  <a:pt x="839" y="743"/>
                </a:lnTo>
                <a:lnTo>
                  <a:pt x="841" y="743"/>
                </a:lnTo>
                <a:lnTo>
                  <a:pt x="841" y="748"/>
                </a:lnTo>
                <a:lnTo>
                  <a:pt x="841" y="750"/>
                </a:lnTo>
                <a:lnTo>
                  <a:pt x="841" y="750"/>
                </a:lnTo>
                <a:lnTo>
                  <a:pt x="844" y="750"/>
                </a:lnTo>
                <a:lnTo>
                  <a:pt x="844" y="750"/>
                </a:lnTo>
                <a:lnTo>
                  <a:pt x="846" y="750"/>
                </a:lnTo>
                <a:lnTo>
                  <a:pt x="846" y="753"/>
                </a:lnTo>
                <a:lnTo>
                  <a:pt x="848" y="755"/>
                </a:lnTo>
                <a:lnTo>
                  <a:pt x="853" y="760"/>
                </a:lnTo>
                <a:lnTo>
                  <a:pt x="853" y="764"/>
                </a:lnTo>
                <a:lnTo>
                  <a:pt x="853" y="767"/>
                </a:lnTo>
                <a:lnTo>
                  <a:pt x="853" y="769"/>
                </a:lnTo>
                <a:lnTo>
                  <a:pt x="853" y="769"/>
                </a:lnTo>
                <a:lnTo>
                  <a:pt x="851" y="772"/>
                </a:lnTo>
                <a:lnTo>
                  <a:pt x="853" y="772"/>
                </a:lnTo>
                <a:lnTo>
                  <a:pt x="853" y="774"/>
                </a:lnTo>
                <a:lnTo>
                  <a:pt x="853" y="776"/>
                </a:lnTo>
                <a:lnTo>
                  <a:pt x="853" y="776"/>
                </a:lnTo>
                <a:lnTo>
                  <a:pt x="858" y="774"/>
                </a:lnTo>
                <a:lnTo>
                  <a:pt x="863" y="774"/>
                </a:lnTo>
                <a:lnTo>
                  <a:pt x="867" y="774"/>
                </a:lnTo>
                <a:lnTo>
                  <a:pt x="874" y="774"/>
                </a:lnTo>
                <a:lnTo>
                  <a:pt x="879" y="774"/>
                </a:lnTo>
                <a:lnTo>
                  <a:pt x="884" y="774"/>
                </a:lnTo>
                <a:lnTo>
                  <a:pt x="889" y="772"/>
                </a:lnTo>
                <a:lnTo>
                  <a:pt x="896" y="772"/>
                </a:lnTo>
                <a:lnTo>
                  <a:pt x="896" y="772"/>
                </a:lnTo>
                <a:lnTo>
                  <a:pt x="893" y="774"/>
                </a:lnTo>
                <a:lnTo>
                  <a:pt x="893" y="776"/>
                </a:lnTo>
                <a:lnTo>
                  <a:pt x="901" y="779"/>
                </a:lnTo>
                <a:lnTo>
                  <a:pt x="908" y="783"/>
                </a:lnTo>
                <a:lnTo>
                  <a:pt x="915" y="786"/>
                </a:lnTo>
                <a:lnTo>
                  <a:pt x="922" y="788"/>
                </a:lnTo>
                <a:lnTo>
                  <a:pt x="929" y="790"/>
                </a:lnTo>
                <a:lnTo>
                  <a:pt x="936" y="795"/>
                </a:lnTo>
                <a:lnTo>
                  <a:pt x="943" y="798"/>
                </a:lnTo>
                <a:lnTo>
                  <a:pt x="950" y="800"/>
                </a:lnTo>
                <a:lnTo>
                  <a:pt x="957" y="800"/>
                </a:lnTo>
                <a:lnTo>
                  <a:pt x="964" y="800"/>
                </a:lnTo>
                <a:lnTo>
                  <a:pt x="969" y="800"/>
                </a:lnTo>
                <a:lnTo>
                  <a:pt x="976" y="800"/>
                </a:lnTo>
                <a:lnTo>
                  <a:pt x="983" y="800"/>
                </a:lnTo>
                <a:lnTo>
                  <a:pt x="988" y="800"/>
                </a:lnTo>
                <a:lnTo>
                  <a:pt x="995" y="800"/>
                </a:lnTo>
                <a:lnTo>
                  <a:pt x="1002" y="800"/>
                </a:lnTo>
                <a:lnTo>
                  <a:pt x="1002" y="798"/>
                </a:lnTo>
                <a:lnTo>
                  <a:pt x="1005" y="795"/>
                </a:lnTo>
                <a:lnTo>
                  <a:pt x="1005" y="793"/>
                </a:lnTo>
                <a:lnTo>
                  <a:pt x="1005" y="790"/>
                </a:lnTo>
                <a:lnTo>
                  <a:pt x="1009" y="790"/>
                </a:lnTo>
                <a:lnTo>
                  <a:pt x="1014" y="790"/>
                </a:lnTo>
                <a:lnTo>
                  <a:pt x="1016" y="790"/>
                </a:lnTo>
                <a:lnTo>
                  <a:pt x="1021" y="790"/>
                </a:lnTo>
                <a:lnTo>
                  <a:pt x="1026" y="790"/>
                </a:lnTo>
                <a:lnTo>
                  <a:pt x="1028" y="790"/>
                </a:lnTo>
                <a:lnTo>
                  <a:pt x="1033" y="790"/>
                </a:lnTo>
                <a:lnTo>
                  <a:pt x="1035" y="790"/>
                </a:lnTo>
                <a:lnTo>
                  <a:pt x="1038" y="790"/>
                </a:lnTo>
                <a:lnTo>
                  <a:pt x="1038" y="790"/>
                </a:lnTo>
                <a:lnTo>
                  <a:pt x="1038" y="793"/>
                </a:lnTo>
                <a:lnTo>
                  <a:pt x="1038" y="795"/>
                </a:lnTo>
                <a:lnTo>
                  <a:pt x="1040" y="798"/>
                </a:lnTo>
                <a:lnTo>
                  <a:pt x="1042" y="800"/>
                </a:lnTo>
                <a:lnTo>
                  <a:pt x="1045" y="802"/>
                </a:lnTo>
                <a:lnTo>
                  <a:pt x="1047" y="807"/>
                </a:lnTo>
                <a:lnTo>
                  <a:pt x="1049" y="812"/>
                </a:lnTo>
                <a:lnTo>
                  <a:pt x="1054" y="814"/>
                </a:lnTo>
                <a:lnTo>
                  <a:pt x="1054" y="814"/>
                </a:lnTo>
                <a:lnTo>
                  <a:pt x="1054" y="816"/>
                </a:lnTo>
                <a:lnTo>
                  <a:pt x="1057" y="819"/>
                </a:lnTo>
                <a:lnTo>
                  <a:pt x="1057" y="826"/>
                </a:lnTo>
                <a:lnTo>
                  <a:pt x="1057" y="828"/>
                </a:lnTo>
                <a:lnTo>
                  <a:pt x="1057" y="831"/>
                </a:lnTo>
                <a:lnTo>
                  <a:pt x="1057" y="835"/>
                </a:lnTo>
                <a:lnTo>
                  <a:pt x="1059" y="838"/>
                </a:lnTo>
                <a:lnTo>
                  <a:pt x="1059" y="838"/>
                </a:lnTo>
                <a:lnTo>
                  <a:pt x="1061" y="840"/>
                </a:lnTo>
                <a:lnTo>
                  <a:pt x="1061" y="842"/>
                </a:lnTo>
                <a:lnTo>
                  <a:pt x="1064" y="842"/>
                </a:lnTo>
                <a:lnTo>
                  <a:pt x="1066" y="842"/>
                </a:lnTo>
                <a:lnTo>
                  <a:pt x="1068" y="845"/>
                </a:lnTo>
                <a:lnTo>
                  <a:pt x="1073" y="847"/>
                </a:lnTo>
                <a:lnTo>
                  <a:pt x="1075" y="850"/>
                </a:lnTo>
                <a:lnTo>
                  <a:pt x="1075" y="850"/>
                </a:lnTo>
                <a:lnTo>
                  <a:pt x="1078" y="850"/>
                </a:lnTo>
                <a:lnTo>
                  <a:pt x="1080" y="847"/>
                </a:lnTo>
                <a:lnTo>
                  <a:pt x="1083" y="845"/>
                </a:lnTo>
                <a:lnTo>
                  <a:pt x="1083" y="845"/>
                </a:lnTo>
                <a:lnTo>
                  <a:pt x="1083" y="845"/>
                </a:lnTo>
                <a:lnTo>
                  <a:pt x="1083" y="842"/>
                </a:lnTo>
                <a:lnTo>
                  <a:pt x="1085" y="840"/>
                </a:lnTo>
                <a:lnTo>
                  <a:pt x="1087" y="835"/>
                </a:lnTo>
                <a:lnTo>
                  <a:pt x="1092" y="833"/>
                </a:lnTo>
                <a:lnTo>
                  <a:pt x="1094" y="833"/>
                </a:lnTo>
                <a:lnTo>
                  <a:pt x="1094" y="833"/>
                </a:lnTo>
                <a:lnTo>
                  <a:pt x="1097" y="831"/>
                </a:lnTo>
                <a:lnTo>
                  <a:pt x="1099" y="831"/>
                </a:lnTo>
                <a:lnTo>
                  <a:pt x="1099" y="833"/>
                </a:lnTo>
                <a:lnTo>
                  <a:pt x="1101" y="833"/>
                </a:lnTo>
                <a:lnTo>
                  <a:pt x="1106" y="833"/>
                </a:lnTo>
                <a:lnTo>
                  <a:pt x="1109" y="833"/>
                </a:lnTo>
                <a:lnTo>
                  <a:pt x="1111" y="833"/>
                </a:lnTo>
                <a:lnTo>
                  <a:pt x="1111" y="833"/>
                </a:lnTo>
                <a:lnTo>
                  <a:pt x="1111" y="833"/>
                </a:lnTo>
                <a:lnTo>
                  <a:pt x="1111" y="833"/>
                </a:lnTo>
                <a:lnTo>
                  <a:pt x="1113" y="833"/>
                </a:lnTo>
                <a:lnTo>
                  <a:pt x="1113" y="833"/>
                </a:lnTo>
                <a:lnTo>
                  <a:pt x="1113" y="835"/>
                </a:lnTo>
                <a:lnTo>
                  <a:pt x="1118" y="840"/>
                </a:lnTo>
                <a:lnTo>
                  <a:pt x="1118" y="840"/>
                </a:lnTo>
                <a:lnTo>
                  <a:pt x="1118" y="842"/>
                </a:lnTo>
                <a:lnTo>
                  <a:pt x="1118" y="842"/>
                </a:lnTo>
                <a:lnTo>
                  <a:pt x="1120" y="845"/>
                </a:lnTo>
                <a:lnTo>
                  <a:pt x="1123" y="847"/>
                </a:lnTo>
                <a:lnTo>
                  <a:pt x="1123" y="850"/>
                </a:lnTo>
                <a:lnTo>
                  <a:pt x="1123" y="854"/>
                </a:lnTo>
                <a:lnTo>
                  <a:pt x="1123" y="859"/>
                </a:lnTo>
                <a:lnTo>
                  <a:pt x="1125" y="861"/>
                </a:lnTo>
                <a:lnTo>
                  <a:pt x="1125" y="861"/>
                </a:lnTo>
                <a:lnTo>
                  <a:pt x="1125" y="861"/>
                </a:lnTo>
                <a:lnTo>
                  <a:pt x="1125" y="864"/>
                </a:lnTo>
                <a:lnTo>
                  <a:pt x="1125" y="866"/>
                </a:lnTo>
                <a:lnTo>
                  <a:pt x="1128" y="866"/>
                </a:lnTo>
                <a:lnTo>
                  <a:pt x="1128" y="871"/>
                </a:lnTo>
                <a:lnTo>
                  <a:pt x="1130" y="873"/>
                </a:lnTo>
                <a:lnTo>
                  <a:pt x="1130" y="876"/>
                </a:lnTo>
                <a:lnTo>
                  <a:pt x="1132" y="878"/>
                </a:lnTo>
                <a:lnTo>
                  <a:pt x="1135" y="880"/>
                </a:lnTo>
                <a:lnTo>
                  <a:pt x="1135" y="883"/>
                </a:lnTo>
                <a:lnTo>
                  <a:pt x="1135" y="883"/>
                </a:lnTo>
                <a:lnTo>
                  <a:pt x="1132" y="885"/>
                </a:lnTo>
                <a:lnTo>
                  <a:pt x="1132" y="885"/>
                </a:lnTo>
                <a:lnTo>
                  <a:pt x="1132" y="887"/>
                </a:lnTo>
                <a:lnTo>
                  <a:pt x="1132" y="887"/>
                </a:lnTo>
                <a:lnTo>
                  <a:pt x="1132" y="890"/>
                </a:lnTo>
                <a:lnTo>
                  <a:pt x="1132" y="890"/>
                </a:lnTo>
                <a:lnTo>
                  <a:pt x="1132" y="890"/>
                </a:lnTo>
                <a:lnTo>
                  <a:pt x="1132" y="892"/>
                </a:lnTo>
                <a:lnTo>
                  <a:pt x="1135" y="895"/>
                </a:lnTo>
                <a:lnTo>
                  <a:pt x="1135" y="897"/>
                </a:lnTo>
                <a:lnTo>
                  <a:pt x="1135" y="902"/>
                </a:lnTo>
                <a:lnTo>
                  <a:pt x="1135" y="902"/>
                </a:lnTo>
                <a:lnTo>
                  <a:pt x="1135" y="904"/>
                </a:lnTo>
                <a:lnTo>
                  <a:pt x="1137" y="904"/>
                </a:lnTo>
                <a:lnTo>
                  <a:pt x="1139" y="904"/>
                </a:lnTo>
                <a:lnTo>
                  <a:pt x="1142" y="906"/>
                </a:lnTo>
                <a:lnTo>
                  <a:pt x="1142" y="906"/>
                </a:lnTo>
                <a:lnTo>
                  <a:pt x="1144" y="909"/>
                </a:lnTo>
                <a:lnTo>
                  <a:pt x="1146" y="909"/>
                </a:lnTo>
                <a:lnTo>
                  <a:pt x="1146" y="909"/>
                </a:lnTo>
                <a:lnTo>
                  <a:pt x="1149" y="911"/>
                </a:lnTo>
                <a:lnTo>
                  <a:pt x="1151" y="911"/>
                </a:lnTo>
                <a:lnTo>
                  <a:pt x="1158" y="913"/>
                </a:lnTo>
                <a:lnTo>
                  <a:pt x="1161" y="913"/>
                </a:lnTo>
                <a:lnTo>
                  <a:pt x="1163" y="916"/>
                </a:lnTo>
                <a:lnTo>
                  <a:pt x="1163" y="916"/>
                </a:lnTo>
                <a:lnTo>
                  <a:pt x="1165" y="916"/>
                </a:lnTo>
                <a:lnTo>
                  <a:pt x="1165" y="916"/>
                </a:lnTo>
                <a:lnTo>
                  <a:pt x="1165" y="916"/>
                </a:lnTo>
                <a:lnTo>
                  <a:pt x="1165" y="913"/>
                </a:lnTo>
                <a:lnTo>
                  <a:pt x="1168" y="913"/>
                </a:lnTo>
                <a:lnTo>
                  <a:pt x="1170" y="913"/>
                </a:lnTo>
                <a:lnTo>
                  <a:pt x="1170" y="911"/>
                </a:lnTo>
                <a:lnTo>
                  <a:pt x="1168" y="911"/>
                </a:lnTo>
                <a:lnTo>
                  <a:pt x="1165" y="904"/>
                </a:lnTo>
                <a:lnTo>
                  <a:pt x="1165" y="904"/>
                </a:lnTo>
                <a:lnTo>
                  <a:pt x="1165" y="899"/>
                </a:lnTo>
                <a:lnTo>
                  <a:pt x="1165" y="897"/>
                </a:lnTo>
                <a:lnTo>
                  <a:pt x="1165" y="895"/>
                </a:lnTo>
                <a:lnTo>
                  <a:pt x="1165" y="892"/>
                </a:lnTo>
                <a:lnTo>
                  <a:pt x="1168" y="890"/>
                </a:lnTo>
                <a:lnTo>
                  <a:pt x="1168" y="890"/>
                </a:lnTo>
                <a:lnTo>
                  <a:pt x="1168" y="887"/>
                </a:lnTo>
                <a:lnTo>
                  <a:pt x="1168" y="887"/>
                </a:lnTo>
                <a:lnTo>
                  <a:pt x="1165" y="885"/>
                </a:lnTo>
                <a:lnTo>
                  <a:pt x="1165" y="883"/>
                </a:lnTo>
                <a:lnTo>
                  <a:pt x="1165" y="883"/>
                </a:lnTo>
                <a:lnTo>
                  <a:pt x="1168" y="885"/>
                </a:lnTo>
                <a:lnTo>
                  <a:pt x="1170" y="885"/>
                </a:lnTo>
                <a:lnTo>
                  <a:pt x="1170" y="885"/>
                </a:lnTo>
                <a:lnTo>
                  <a:pt x="1172" y="883"/>
                </a:lnTo>
                <a:lnTo>
                  <a:pt x="1175" y="878"/>
                </a:lnTo>
                <a:lnTo>
                  <a:pt x="1172" y="873"/>
                </a:lnTo>
                <a:lnTo>
                  <a:pt x="1172" y="873"/>
                </a:lnTo>
                <a:lnTo>
                  <a:pt x="1175" y="873"/>
                </a:lnTo>
                <a:lnTo>
                  <a:pt x="1177" y="873"/>
                </a:lnTo>
                <a:lnTo>
                  <a:pt x="1177" y="873"/>
                </a:lnTo>
                <a:lnTo>
                  <a:pt x="1180" y="871"/>
                </a:lnTo>
                <a:lnTo>
                  <a:pt x="1182" y="869"/>
                </a:lnTo>
                <a:lnTo>
                  <a:pt x="1180" y="869"/>
                </a:lnTo>
                <a:lnTo>
                  <a:pt x="1180" y="869"/>
                </a:lnTo>
                <a:lnTo>
                  <a:pt x="1180" y="869"/>
                </a:lnTo>
                <a:lnTo>
                  <a:pt x="1182" y="869"/>
                </a:lnTo>
                <a:lnTo>
                  <a:pt x="1182" y="869"/>
                </a:lnTo>
                <a:lnTo>
                  <a:pt x="1184" y="866"/>
                </a:lnTo>
                <a:lnTo>
                  <a:pt x="1184" y="866"/>
                </a:lnTo>
                <a:lnTo>
                  <a:pt x="1184" y="866"/>
                </a:lnTo>
                <a:lnTo>
                  <a:pt x="1184" y="869"/>
                </a:lnTo>
                <a:lnTo>
                  <a:pt x="1187" y="866"/>
                </a:lnTo>
                <a:lnTo>
                  <a:pt x="1187" y="866"/>
                </a:lnTo>
                <a:lnTo>
                  <a:pt x="1187" y="864"/>
                </a:lnTo>
                <a:lnTo>
                  <a:pt x="1189" y="861"/>
                </a:lnTo>
                <a:lnTo>
                  <a:pt x="1189" y="864"/>
                </a:lnTo>
                <a:lnTo>
                  <a:pt x="1191" y="864"/>
                </a:lnTo>
                <a:lnTo>
                  <a:pt x="1194" y="861"/>
                </a:lnTo>
                <a:lnTo>
                  <a:pt x="1194" y="861"/>
                </a:lnTo>
                <a:lnTo>
                  <a:pt x="1194" y="861"/>
                </a:lnTo>
                <a:lnTo>
                  <a:pt x="1194" y="861"/>
                </a:lnTo>
                <a:lnTo>
                  <a:pt x="1191" y="857"/>
                </a:lnTo>
                <a:lnTo>
                  <a:pt x="1194" y="857"/>
                </a:lnTo>
                <a:lnTo>
                  <a:pt x="1194" y="857"/>
                </a:lnTo>
                <a:lnTo>
                  <a:pt x="1194" y="857"/>
                </a:lnTo>
                <a:lnTo>
                  <a:pt x="1194" y="857"/>
                </a:lnTo>
                <a:lnTo>
                  <a:pt x="1194" y="859"/>
                </a:lnTo>
                <a:lnTo>
                  <a:pt x="1196" y="857"/>
                </a:lnTo>
                <a:lnTo>
                  <a:pt x="1196" y="857"/>
                </a:lnTo>
                <a:lnTo>
                  <a:pt x="1198" y="857"/>
                </a:lnTo>
                <a:lnTo>
                  <a:pt x="1201" y="857"/>
                </a:lnTo>
                <a:lnTo>
                  <a:pt x="1203" y="857"/>
                </a:lnTo>
                <a:lnTo>
                  <a:pt x="1201" y="859"/>
                </a:lnTo>
                <a:lnTo>
                  <a:pt x="1198" y="861"/>
                </a:lnTo>
                <a:lnTo>
                  <a:pt x="1198" y="861"/>
                </a:lnTo>
                <a:lnTo>
                  <a:pt x="1203" y="859"/>
                </a:lnTo>
                <a:lnTo>
                  <a:pt x="1206" y="857"/>
                </a:lnTo>
                <a:lnTo>
                  <a:pt x="1208" y="857"/>
                </a:lnTo>
                <a:lnTo>
                  <a:pt x="1210" y="854"/>
                </a:lnTo>
                <a:lnTo>
                  <a:pt x="1215" y="852"/>
                </a:lnTo>
                <a:lnTo>
                  <a:pt x="1217" y="850"/>
                </a:lnTo>
                <a:lnTo>
                  <a:pt x="1220" y="847"/>
                </a:lnTo>
                <a:lnTo>
                  <a:pt x="1222" y="847"/>
                </a:lnTo>
                <a:lnTo>
                  <a:pt x="1224" y="845"/>
                </a:lnTo>
                <a:lnTo>
                  <a:pt x="1227" y="842"/>
                </a:lnTo>
                <a:lnTo>
                  <a:pt x="1227" y="840"/>
                </a:lnTo>
                <a:lnTo>
                  <a:pt x="1227" y="838"/>
                </a:lnTo>
                <a:lnTo>
                  <a:pt x="1227" y="835"/>
                </a:lnTo>
                <a:lnTo>
                  <a:pt x="1227" y="835"/>
                </a:lnTo>
                <a:lnTo>
                  <a:pt x="1229" y="835"/>
                </a:lnTo>
                <a:lnTo>
                  <a:pt x="1229" y="835"/>
                </a:lnTo>
                <a:lnTo>
                  <a:pt x="1232" y="833"/>
                </a:lnTo>
                <a:lnTo>
                  <a:pt x="1232" y="833"/>
                </a:lnTo>
                <a:lnTo>
                  <a:pt x="1232" y="835"/>
                </a:lnTo>
                <a:lnTo>
                  <a:pt x="1229" y="838"/>
                </a:lnTo>
                <a:lnTo>
                  <a:pt x="1232" y="838"/>
                </a:lnTo>
                <a:lnTo>
                  <a:pt x="1234" y="838"/>
                </a:lnTo>
                <a:lnTo>
                  <a:pt x="1234" y="838"/>
                </a:lnTo>
                <a:lnTo>
                  <a:pt x="1229" y="840"/>
                </a:lnTo>
                <a:lnTo>
                  <a:pt x="1229" y="842"/>
                </a:lnTo>
                <a:lnTo>
                  <a:pt x="1234" y="840"/>
                </a:lnTo>
                <a:lnTo>
                  <a:pt x="1243" y="835"/>
                </a:lnTo>
                <a:lnTo>
                  <a:pt x="1248" y="835"/>
                </a:lnTo>
                <a:lnTo>
                  <a:pt x="1248" y="835"/>
                </a:lnTo>
                <a:lnTo>
                  <a:pt x="1246" y="833"/>
                </a:lnTo>
                <a:lnTo>
                  <a:pt x="1250" y="828"/>
                </a:lnTo>
                <a:lnTo>
                  <a:pt x="1250" y="828"/>
                </a:lnTo>
                <a:lnTo>
                  <a:pt x="1250" y="831"/>
                </a:lnTo>
                <a:lnTo>
                  <a:pt x="1250" y="831"/>
                </a:lnTo>
                <a:lnTo>
                  <a:pt x="1250" y="833"/>
                </a:lnTo>
                <a:lnTo>
                  <a:pt x="1248" y="833"/>
                </a:lnTo>
                <a:lnTo>
                  <a:pt x="1248" y="833"/>
                </a:lnTo>
                <a:lnTo>
                  <a:pt x="1248" y="833"/>
                </a:lnTo>
                <a:lnTo>
                  <a:pt x="1248" y="835"/>
                </a:lnTo>
                <a:lnTo>
                  <a:pt x="1250" y="833"/>
                </a:lnTo>
                <a:lnTo>
                  <a:pt x="1250" y="833"/>
                </a:lnTo>
                <a:lnTo>
                  <a:pt x="1258" y="833"/>
                </a:lnTo>
                <a:lnTo>
                  <a:pt x="1258" y="833"/>
                </a:lnTo>
                <a:lnTo>
                  <a:pt x="1260" y="833"/>
                </a:lnTo>
                <a:lnTo>
                  <a:pt x="1265" y="835"/>
                </a:lnTo>
                <a:lnTo>
                  <a:pt x="1267" y="835"/>
                </a:lnTo>
                <a:lnTo>
                  <a:pt x="1269" y="838"/>
                </a:lnTo>
                <a:lnTo>
                  <a:pt x="1276" y="838"/>
                </a:lnTo>
                <a:lnTo>
                  <a:pt x="1279" y="838"/>
                </a:lnTo>
                <a:lnTo>
                  <a:pt x="1279" y="838"/>
                </a:lnTo>
                <a:lnTo>
                  <a:pt x="1279" y="835"/>
                </a:lnTo>
                <a:lnTo>
                  <a:pt x="1279" y="835"/>
                </a:lnTo>
                <a:lnTo>
                  <a:pt x="1279" y="833"/>
                </a:lnTo>
                <a:lnTo>
                  <a:pt x="1281" y="833"/>
                </a:lnTo>
                <a:lnTo>
                  <a:pt x="1284" y="833"/>
                </a:lnTo>
                <a:lnTo>
                  <a:pt x="1284" y="833"/>
                </a:lnTo>
                <a:lnTo>
                  <a:pt x="1288" y="833"/>
                </a:lnTo>
                <a:lnTo>
                  <a:pt x="1288" y="838"/>
                </a:lnTo>
                <a:lnTo>
                  <a:pt x="1288" y="838"/>
                </a:lnTo>
                <a:lnTo>
                  <a:pt x="1293" y="840"/>
                </a:lnTo>
                <a:lnTo>
                  <a:pt x="1293" y="838"/>
                </a:lnTo>
                <a:lnTo>
                  <a:pt x="1293" y="838"/>
                </a:lnTo>
                <a:lnTo>
                  <a:pt x="1293" y="840"/>
                </a:lnTo>
                <a:lnTo>
                  <a:pt x="1293" y="840"/>
                </a:lnTo>
                <a:lnTo>
                  <a:pt x="1293" y="842"/>
                </a:lnTo>
                <a:lnTo>
                  <a:pt x="1293" y="842"/>
                </a:lnTo>
                <a:lnTo>
                  <a:pt x="1293" y="842"/>
                </a:lnTo>
                <a:lnTo>
                  <a:pt x="1291" y="842"/>
                </a:lnTo>
                <a:lnTo>
                  <a:pt x="1291" y="845"/>
                </a:lnTo>
                <a:lnTo>
                  <a:pt x="1295" y="845"/>
                </a:lnTo>
                <a:lnTo>
                  <a:pt x="1300" y="847"/>
                </a:lnTo>
                <a:lnTo>
                  <a:pt x="1302" y="847"/>
                </a:lnTo>
                <a:lnTo>
                  <a:pt x="1305" y="845"/>
                </a:lnTo>
                <a:lnTo>
                  <a:pt x="1305" y="842"/>
                </a:lnTo>
                <a:lnTo>
                  <a:pt x="1307" y="842"/>
                </a:lnTo>
                <a:lnTo>
                  <a:pt x="1310" y="845"/>
                </a:lnTo>
                <a:lnTo>
                  <a:pt x="1310" y="847"/>
                </a:lnTo>
                <a:lnTo>
                  <a:pt x="1310" y="847"/>
                </a:lnTo>
                <a:lnTo>
                  <a:pt x="1312" y="847"/>
                </a:lnTo>
                <a:lnTo>
                  <a:pt x="1312" y="845"/>
                </a:lnTo>
                <a:lnTo>
                  <a:pt x="1312" y="845"/>
                </a:lnTo>
                <a:lnTo>
                  <a:pt x="1314" y="842"/>
                </a:lnTo>
                <a:lnTo>
                  <a:pt x="1314" y="842"/>
                </a:lnTo>
                <a:lnTo>
                  <a:pt x="1314" y="840"/>
                </a:lnTo>
                <a:lnTo>
                  <a:pt x="1314" y="840"/>
                </a:lnTo>
                <a:lnTo>
                  <a:pt x="1312" y="840"/>
                </a:lnTo>
                <a:lnTo>
                  <a:pt x="1312" y="840"/>
                </a:lnTo>
                <a:lnTo>
                  <a:pt x="1312" y="838"/>
                </a:lnTo>
                <a:lnTo>
                  <a:pt x="1317" y="840"/>
                </a:lnTo>
                <a:lnTo>
                  <a:pt x="1319" y="840"/>
                </a:lnTo>
                <a:lnTo>
                  <a:pt x="1319" y="842"/>
                </a:lnTo>
                <a:lnTo>
                  <a:pt x="1319" y="842"/>
                </a:lnTo>
                <a:lnTo>
                  <a:pt x="1319" y="842"/>
                </a:lnTo>
                <a:lnTo>
                  <a:pt x="1321" y="842"/>
                </a:lnTo>
                <a:lnTo>
                  <a:pt x="1321" y="842"/>
                </a:lnTo>
                <a:lnTo>
                  <a:pt x="1321" y="845"/>
                </a:lnTo>
                <a:lnTo>
                  <a:pt x="1324" y="845"/>
                </a:lnTo>
                <a:lnTo>
                  <a:pt x="1324" y="845"/>
                </a:lnTo>
                <a:lnTo>
                  <a:pt x="1324" y="847"/>
                </a:lnTo>
                <a:lnTo>
                  <a:pt x="1326" y="847"/>
                </a:lnTo>
                <a:lnTo>
                  <a:pt x="1324" y="850"/>
                </a:lnTo>
                <a:lnTo>
                  <a:pt x="1326" y="850"/>
                </a:lnTo>
                <a:lnTo>
                  <a:pt x="1326" y="847"/>
                </a:lnTo>
                <a:lnTo>
                  <a:pt x="1328" y="850"/>
                </a:lnTo>
                <a:lnTo>
                  <a:pt x="1328" y="850"/>
                </a:lnTo>
                <a:lnTo>
                  <a:pt x="1328" y="850"/>
                </a:lnTo>
                <a:lnTo>
                  <a:pt x="1328" y="847"/>
                </a:lnTo>
                <a:lnTo>
                  <a:pt x="1331" y="847"/>
                </a:lnTo>
                <a:lnTo>
                  <a:pt x="1331" y="845"/>
                </a:lnTo>
                <a:lnTo>
                  <a:pt x="1331" y="845"/>
                </a:lnTo>
                <a:lnTo>
                  <a:pt x="1331" y="845"/>
                </a:lnTo>
                <a:lnTo>
                  <a:pt x="1328" y="842"/>
                </a:lnTo>
                <a:lnTo>
                  <a:pt x="1328" y="842"/>
                </a:lnTo>
                <a:lnTo>
                  <a:pt x="1324" y="840"/>
                </a:lnTo>
                <a:lnTo>
                  <a:pt x="1324" y="840"/>
                </a:lnTo>
                <a:lnTo>
                  <a:pt x="1321" y="838"/>
                </a:lnTo>
                <a:lnTo>
                  <a:pt x="1321" y="838"/>
                </a:lnTo>
                <a:lnTo>
                  <a:pt x="1321" y="835"/>
                </a:lnTo>
                <a:lnTo>
                  <a:pt x="1321" y="835"/>
                </a:lnTo>
                <a:lnTo>
                  <a:pt x="1324" y="835"/>
                </a:lnTo>
                <a:lnTo>
                  <a:pt x="1324" y="835"/>
                </a:lnTo>
                <a:lnTo>
                  <a:pt x="1324" y="835"/>
                </a:lnTo>
                <a:lnTo>
                  <a:pt x="1324" y="835"/>
                </a:lnTo>
                <a:lnTo>
                  <a:pt x="1326" y="833"/>
                </a:lnTo>
                <a:lnTo>
                  <a:pt x="1326" y="833"/>
                </a:lnTo>
                <a:lnTo>
                  <a:pt x="1328" y="833"/>
                </a:lnTo>
                <a:lnTo>
                  <a:pt x="1328" y="833"/>
                </a:lnTo>
                <a:lnTo>
                  <a:pt x="1328" y="831"/>
                </a:lnTo>
                <a:lnTo>
                  <a:pt x="1328" y="828"/>
                </a:lnTo>
                <a:lnTo>
                  <a:pt x="1328" y="828"/>
                </a:lnTo>
                <a:lnTo>
                  <a:pt x="1328" y="828"/>
                </a:lnTo>
                <a:lnTo>
                  <a:pt x="1328" y="828"/>
                </a:lnTo>
                <a:lnTo>
                  <a:pt x="1326" y="828"/>
                </a:lnTo>
                <a:lnTo>
                  <a:pt x="1326" y="831"/>
                </a:lnTo>
                <a:lnTo>
                  <a:pt x="1324" y="831"/>
                </a:lnTo>
                <a:lnTo>
                  <a:pt x="1324" y="831"/>
                </a:lnTo>
                <a:lnTo>
                  <a:pt x="1321" y="828"/>
                </a:lnTo>
                <a:lnTo>
                  <a:pt x="1324" y="828"/>
                </a:lnTo>
                <a:lnTo>
                  <a:pt x="1324" y="826"/>
                </a:lnTo>
                <a:lnTo>
                  <a:pt x="1326" y="826"/>
                </a:lnTo>
                <a:lnTo>
                  <a:pt x="1326" y="826"/>
                </a:lnTo>
                <a:lnTo>
                  <a:pt x="1324" y="826"/>
                </a:lnTo>
                <a:lnTo>
                  <a:pt x="1324" y="826"/>
                </a:lnTo>
                <a:lnTo>
                  <a:pt x="1324" y="826"/>
                </a:lnTo>
                <a:lnTo>
                  <a:pt x="1321" y="826"/>
                </a:lnTo>
                <a:lnTo>
                  <a:pt x="1319" y="828"/>
                </a:lnTo>
                <a:lnTo>
                  <a:pt x="1317" y="828"/>
                </a:lnTo>
                <a:lnTo>
                  <a:pt x="1314" y="828"/>
                </a:lnTo>
                <a:lnTo>
                  <a:pt x="1312" y="826"/>
                </a:lnTo>
                <a:lnTo>
                  <a:pt x="1314" y="824"/>
                </a:lnTo>
                <a:lnTo>
                  <a:pt x="1317" y="821"/>
                </a:lnTo>
                <a:lnTo>
                  <a:pt x="1319" y="821"/>
                </a:lnTo>
                <a:lnTo>
                  <a:pt x="1319" y="821"/>
                </a:lnTo>
                <a:lnTo>
                  <a:pt x="1321" y="824"/>
                </a:lnTo>
                <a:lnTo>
                  <a:pt x="1326" y="826"/>
                </a:lnTo>
                <a:lnTo>
                  <a:pt x="1331" y="824"/>
                </a:lnTo>
                <a:lnTo>
                  <a:pt x="1333" y="821"/>
                </a:lnTo>
                <a:lnTo>
                  <a:pt x="1333" y="821"/>
                </a:lnTo>
                <a:lnTo>
                  <a:pt x="1333" y="821"/>
                </a:lnTo>
                <a:lnTo>
                  <a:pt x="1338" y="821"/>
                </a:lnTo>
                <a:lnTo>
                  <a:pt x="1340" y="819"/>
                </a:lnTo>
                <a:lnTo>
                  <a:pt x="1340" y="819"/>
                </a:lnTo>
                <a:lnTo>
                  <a:pt x="1343" y="821"/>
                </a:lnTo>
                <a:lnTo>
                  <a:pt x="1345" y="821"/>
                </a:lnTo>
                <a:lnTo>
                  <a:pt x="1350" y="821"/>
                </a:lnTo>
                <a:lnTo>
                  <a:pt x="1352" y="821"/>
                </a:lnTo>
                <a:lnTo>
                  <a:pt x="1355" y="821"/>
                </a:lnTo>
                <a:lnTo>
                  <a:pt x="1355" y="819"/>
                </a:lnTo>
                <a:lnTo>
                  <a:pt x="1357" y="816"/>
                </a:lnTo>
                <a:lnTo>
                  <a:pt x="1357" y="814"/>
                </a:lnTo>
                <a:lnTo>
                  <a:pt x="1359" y="814"/>
                </a:lnTo>
                <a:lnTo>
                  <a:pt x="1359" y="816"/>
                </a:lnTo>
                <a:lnTo>
                  <a:pt x="1359" y="816"/>
                </a:lnTo>
                <a:lnTo>
                  <a:pt x="1359" y="819"/>
                </a:lnTo>
                <a:lnTo>
                  <a:pt x="1359" y="819"/>
                </a:lnTo>
                <a:lnTo>
                  <a:pt x="1359" y="821"/>
                </a:lnTo>
                <a:lnTo>
                  <a:pt x="1359" y="821"/>
                </a:lnTo>
                <a:lnTo>
                  <a:pt x="1359" y="824"/>
                </a:lnTo>
                <a:lnTo>
                  <a:pt x="1357" y="824"/>
                </a:lnTo>
                <a:lnTo>
                  <a:pt x="1357" y="824"/>
                </a:lnTo>
                <a:lnTo>
                  <a:pt x="1355" y="824"/>
                </a:lnTo>
                <a:lnTo>
                  <a:pt x="1362" y="824"/>
                </a:lnTo>
                <a:lnTo>
                  <a:pt x="1366" y="821"/>
                </a:lnTo>
                <a:lnTo>
                  <a:pt x="1366" y="821"/>
                </a:lnTo>
                <a:lnTo>
                  <a:pt x="1366" y="821"/>
                </a:lnTo>
                <a:lnTo>
                  <a:pt x="1364" y="821"/>
                </a:lnTo>
                <a:lnTo>
                  <a:pt x="1366" y="824"/>
                </a:lnTo>
                <a:lnTo>
                  <a:pt x="1369" y="821"/>
                </a:lnTo>
                <a:lnTo>
                  <a:pt x="1371" y="821"/>
                </a:lnTo>
                <a:lnTo>
                  <a:pt x="1371" y="819"/>
                </a:lnTo>
                <a:lnTo>
                  <a:pt x="1373" y="816"/>
                </a:lnTo>
                <a:lnTo>
                  <a:pt x="1373" y="816"/>
                </a:lnTo>
                <a:lnTo>
                  <a:pt x="1373" y="819"/>
                </a:lnTo>
                <a:lnTo>
                  <a:pt x="1376" y="816"/>
                </a:lnTo>
                <a:lnTo>
                  <a:pt x="1376" y="816"/>
                </a:lnTo>
                <a:lnTo>
                  <a:pt x="1376" y="819"/>
                </a:lnTo>
                <a:lnTo>
                  <a:pt x="1376" y="819"/>
                </a:lnTo>
                <a:lnTo>
                  <a:pt x="1373" y="821"/>
                </a:lnTo>
                <a:lnTo>
                  <a:pt x="1371" y="821"/>
                </a:lnTo>
                <a:lnTo>
                  <a:pt x="1371" y="821"/>
                </a:lnTo>
                <a:lnTo>
                  <a:pt x="1376" y="821"/>
                </a:lnTo>
                <a:lnTo>
                  <a:pt x="1381" y="821"/>
                </a:lnTo>
                <a:lnTo>
                  <a:pt x="1383" y="819"/>
                </a:lnTo>
                <a:lnTo>
                  <a:pt x="1383" y="819"/>
                </a:lnTo>
                <a:lnTo>
                  <a:pt x="1385" y="819"/>
                </a:lnTo>
                <a:lnTo>
                  <a:pt x="1385" y="819"/>
                </a:lnTo>
                <a:lnTo>
                  <a:pt x="1388" y="819"/>
                </a:lnTo>
                <a:lnTo>
                  <a:pt x="1390" y="819"/>
                </a:lnTo>
                <a:lnTo>
                  <a:pt x="1390" y="819"/>
                </a:lnTo>
                <a:lnTo>
                  <a:pt x="1390" y="821"/>
                </a:lnTo>
                <a:lnTo>
                  <a:pt x="1388" y="819"/>
                </a:lnTo>
                <a:lnTo>
                  <a:pt x="1385" y="821"/>
                </a:lnTo>
                <a:lnTo>
                  <a:pt x="1390" y="821"/>
                </a:lnTo>
                <a:lnTo>
                  <a:pt x="1395" y="824"/>
                </a:lnTo>
                <a:lnTo>
                  <a:pt x="1395" y="826"/>
                </a:lnTo>
                <a:lnTo>
                  <a:pt x="1395" y="826"/>
                </a:lnTo>
                <a:lnTo>
                  <a:pt x="1397" y="824"/>
                </a:lnTo>
                <a:lnTo>
                  <a:pt x="1397" y="824"/>
                </a:lnTo>
                <a:lnTo>
                  <a:pt x="1397" y="824"/>
                </a:lnTo>
                <a:lnTo>
                  <a:pt x="1399" y="824"/>
                </a:lnTo>
                <a:lnTo>
                  <a:pt x="1397" y="824"/>
                </a:lnTo>
                <a:lnTo>
                  <a:pt x="1397" y="824"/>
                </a:lnTo>
                <a:lnTo>
                  <a:pt x="1397" y="826"/>
                </a:lnTo>
                <a:lnTo>
                  <a:pt x="1397" y="826"/>
                </a:lnTo>
                <a:lnTo>
                  <a:pt x="1397" y="826"/>
                </a:lnTo>
                <a:lnTo>
                  <a:pt x="1399" y="828"/>
                </a:lnTo>
                <a:lnTo>
                  <a:pt x="1402" y="831"/>
                </a:lnTo>
                <a:lnTo>
                  <a:pt x="1402" y="833"/>
                </a:lnTo>
                <a:lnTo>
                  <a:pt x="1402" y="833"/>
                </a:lnTo>
                <a:lnTo>
                  <a:pt x="1402" y="833"/>
                </a:lnTo>
                <a:lnTo>
                  <a:pt x="1399" y="833"/>
                </a:lnTo>
                <a:lnTo>
                  <a:pt x="1399" y="833"/>
                </a:lnTo>
                <a:lnTo>
                  <a:pt x="1399" y="833"/>
                </a:lnTo>
                <a:lnTo>
                  <a:pt x="1399" y="835"/>
                </a:lnTo>
                <a:lnTo>
                  <a:pt x="1402" y="835"/>
                </a:lnTo>
                <a:lnTo>
                  <a:pt x="1404" y="835"/>
                </a:lnTo>
                <a:lnTo>
                  <a:pt x="1407" y="835"/>
                </a:lnTo>
                <a:lnTo>
                  <a:pt x="1407" y="833"/>
                </a:lnTo>
                <a:lnTo>
                  <a:pt x="1409" y="833"/>
                </a:lnTo>
                <a:lnTo>
                  <a:pt x="1411" y="833"/>
                </a:lnTo>
                <a:lnTo>
                  <a:pt x="1416" y="831"/>
                </a:lnTo>
                <a:lnTo>
                  <a:pt x="1418" y="831"/>
                </a:lnTo>
                <a:lnTo>
                  <a:pt x="1418" y="831"/>
                </a:lnTo>
                <a:lnTo>
                  <a:pt x="1418" y="831"/>
                </a:lnTo>
                <a:lnTo>
                  <a:pt x="1418" y="828"/>
                </a:lnTo>
                <a:lnTo>
                  <a:pt x="1421" y="828"/>
                </a:lnTo>
                <a:lnTo>
                  <a:pt x="1421" y="828"/>
                </a:lnTo>
                <a:lnTo>
                  <a:pt x="1425" y="826"/>
                </a:lnTo>
                <a:lnTo>
                  <a:pt x="1430" y="831"/>
                </a:lnTo>
                <a:lnTo>
                  <a:pt x="1435" y="840"/>
                </a:lnTo>
                <a:lnTo>
                  <a:pt x="1442" y="850"/>
                </a:lnTo>
                <a:lnTo>
                  <a:pt x="1444" y="852"/>
                </a:lnTo>
                <a:lnTo>
                  <a:pt x="1444" y="854"/>
                </a:lnTo>
                <a:lnTo>
                  <a:pt x="1444" y="854"/>
                </a:lnTo>
                <a:lnTo>
                  <a:pt x="1442" y="861"/>
                </a:lnTo>
                <a:lnTo>
                  <a:pt x="1440" y="866"/>
                </a:lnTo>
                <a:lnTo>
                  <a:pt x="1435" y="873"/>
                </a:lnTo>
                <a:lnTo>
                  <a:pt x="1437" y="876"/>
                </a:lnTo>
                <a:lnTo>
                  <a:pt x="1437" y="876"/>
                </a:lnTo>
                <a:lnTo>
                  <a:pt x="1437" y="878"/>
                </a:lnTo>
                <a:lnTo>
                  <a:pt x="1437" y="876"/>
                </a:lnTo>
                <a:lnTo>
                  <a:pt x="1440" y="878"/>
                </a:lnTo>
                <a:lnTo>
                  <a:pt x="1440" y="876"/>
                </a:lnTo>
                <a:lnTo>
                  <a:pt x="1440" y="876"/>
                </a:lnTo>
                <a:lnTo>
                  <a:pt x="1440" y="873"/>
                </a:lnTo>
                <a:lnTo>
                  <a:pt x="1440" y="873"/>
                </a:lnTo>
                <a:lnTo>
                  <a:pt x="1440" y="871"/>
                </a:lnTo>
                <a:lnTo>
                  <a:pt x="1440" y="871"/>
                </a:lnTo>
                <a:lnTo>
                  <a:pt x="1442" y="871"/>
                </a:lnTo>
                <a:lnTo>
                  <a:pt x="1442" y="873"/>
                </a:lnTo>
                <a:lnTo>
                  <a:pt x="1442" y="873"/>
                </a:lnTo>
                <a:lnTo>
                  <a:pt x="1444" y="873"/>
                </a:lnTo>
                <a:lnTo>
                  <a:pt x="1444" y="873"/>
                </a:lnTo>
                <a:lnTo>
                  <a:pt x="1444" y="873"/>
                </a:lnTo>
                <a:lnTo>
                  <a:pt x="1442" y="876"/>
                </a:lnTo>
                <a:lnTo>
                  <a:pt x="1442" y="878"/>
                </a:lnTo>
                <a:lnTo>
                  <a:pt x="1437" y="880"/>
                </a:lnTo>
                <a:lnTo>
                  <a:pt x="1437" y="880"/>
                </a:lnTo>
                <a:lnTo>
                  <a:pt x="1437" y="880"/>
                </a:lnTo>
                <a:lnTo>
                  <a:pt x="1437" y="883"/>
                </a:lnTo>
                <a:lnTo>
                  <a:pt x="1437" y="883"/>
                </a:lnTo>
                <a:lnTo>
                  <a:pt x="1440" y="890"/>
                </a:lnTo>
                <a:lnTo>
                  <a:pt x="1440" y="895"/>
                </a:lnTo>
                <a:lnTo>
                  <a:pt x="1442" y="895"/>
                </a:lnTo>
                <a:lnTo>
                  <a:pt x="1442" y="895"/>
                </a:lnTo>
                <a:lnTo>
                  <a:pt x="1444" y="895"/>
                </a:lnTo>
                <a:lnTo>
                  <a:pt x="1444" y="895"/>
                </a:lnTo>
                <a:lnTo>
                  <a:pt x="1444" y="895"/>
                </a:lnTo>
                <a:lnTo>
                  <a:pt x="1444" y="892"/>
                </a:lnTo>
                <a:lnTo>
                  <a:pt x="1447" y="892"/>
                </a:lnTo>
                <a:lnTo>
                  <a:pt x="1447" y="895"/>
                </a:lnTo>
                <a:lnTo>
                  <a:pt x="1444" y="899"/>
                </a:lnTo>
                <a:lnTo>
                  <a:pt x="1444" y="902"/>
                </a:lnTo>
                <a:lnTo>
                  <a:pt x="1444" y="902"/>
                </a:lnTo>
                <a:lnTo>
                  <a:pt x="1447" y="902"/>
                </a:lnTo>
                <a:lnTo>
                  <a:pt x="1447" y="899"/>
                </a:lnTo>
                <a:lnTo>
                  <a:pt x="1449" y="899"/>
                </a:lnTo>
                <a:lnTo>
                  <a:pt x="1449" y="899"/>
                </a:lnTo>
                <a:lnTo>
                  <a:pt x="1447" y="902"/>
                </a:lnTo>
                <a:lnTo>
                  <a:pt x="1447" y="904"/>
                </a:lnTo>
                <a:lnTo>
                  <a:pt x="1447" y="904"/>
                </a:lnTo>
                <a:lnTo>
                  <a:pt x="1447" y="904"/>
                </a:lnTo>
                <a:lnTo>
                  <a:pt x="1447" y="911"/>
                </a:lnTo>
                <a:lnTo>
                  <a:pt x="1449" y="913"/>
                </a:lnTo>
                <a:lnTo>
                  <a:pt x="1451" y="916"/>
                </a:lnTo>
                <a:lnTo>
                  <a:pt x="1454" y="916"/>
                </a:lnTo>
                <a:lnTo>
                  <a:pt x="1454" y="918"/>
                </a:lnTo>
                <a:lnTo>
                  <a:pt x="1456" y="923"/>
                </a:lnTo>
                <a:lnTo>
                  <a:pt x="1456" y="928"/>
                </a:lnTo>
                <a:lnTo>
                  <a:pt x="1459" y="928"/>
                </a:lnTo>
                <a:lnTo>
                  <a:pt x="1459" y="928"/>
                </a:lnTo>
                <a:lnTo>
                  <a:pt x="1459" y="928"/>
                </a:lnTo>
                <a:lnTo>
                  <a:pt x="1459" y="930"/>
                </a:lnTo>
                <a:lnTo>
                  <a:pt x="1456" y="928"/>
                </a:lnTo>
                <a:lnTo>
                  <a:pt x="1456" y="928"/>
                </a:lnTo>
                <a:lnTo>
                  <a:pt x="1456" y="928"/>
                </a:lnTo>
                <a:lnTo>
                  <a:pt x="1456" y="930"/>
                </a:lnTo>
                <a:lnTo>
                  <a:pt x="1456" y="932"/>
                </a:lnTo>
                <a:lnTo>
                  <a:pt x="1459" y="932"/>
                </a:lnTo>
                <a:lnTo>
                  <a:pt x="1461" y="930"/>
                </a:lnTo>
                <a:lnTo>
                  <a:pt x="1463" y="930"/>
                </a:lnTo>
                <a:lnTo>
                  <a:pt x="1466" y="930"/>
                </a:lnTo>
                <a:lnTo>
                  <a:pt x="1468" y="930"/>
                </a:lnTo>
                <a:lnTo>
                  <a:pt x="1470" y="928"/>
                </a:lnTo>
                <a:lnTo>
                  <a:pt x="1470" y="925"/>
                </a:lnTo>
                <a:lnTo>
                  <a:pt x="1473" y="921"/>
                </a:lnTo>
                <a:lnTo>
                  <a:pt x="1475" y="918"/>
                </a:lnTo>
                <a:lnTo>
                  <a:pt x="1475" y="916"/>
                </a:lnTo>
                <a:lnTo>
                  <a:pt x="1477" y="916"/>
                </a:lnTo>
                <a:lnTo>
                  <a:pt x="1477" y="916"/>
                </a:lnTo>
                <a:lnTo>
                  <a:pt x="1477" y="916"/>
                </a:lnTo>
                <a:lnTo>
                  <a:pt x="1477" y="911"/>
                </a:lnTo>
                <a:lnTo>
                  <a:pt x="1480" y="902"/>
                </a:lnTo>
                <a:lnTo>
                  <a:pt x="1482" y="897"/>
                </a:lnTo>
                <a:lnTo>
                  <a:pt x="1482" y="892"/>
                </a:lnTo>
                <a:lnTo>
                  <a:pt x="1482" y="890"/>
                </a:lnTo>
                <a:lnTo>
                  <a:pt x="1480" y="887"/>
                </a:lnTo>
                <a:lnTo>
                  <a:pt x="1477" y="866"/>
                </a:lnTo>
                <a:lnTo>
                  <a:pt x="1477" y="866"/>
                </a:lnTo>
                <a:lnTo>
                  <a:pt x="1475" y="864"/>
                </a:lnTo>
                <a:lnTo>
                  <a:pt x="1477" y="859"/>
                </a:lnTo>
                <a:lnTo>
                  <a:pt x="1475" y="857"/>
                </a:lnTo>
                <a:lnTo>
                  <a:pt x="1477" y="854"/>
                </a:lnTo>
                <a:lnTo>
                  <a:pt x="1477" y="854"/>
                </a:lnTo>
                <a:lnTo>
                  <a:pt x="1477" y="854"/>
                </a:lnTo>
                <a:lnTo>
                  <a:pt x="1477" y="857"/>
                </a:lnTo>
                <a:lnTo>
                  <a:pt x="1477" y="857"/>
                </a:lnTo>
                <a:lnTo>
                  <a:pt x="1477" y="859"/>
                </a:lnTo>
                <a:lnTo>
                  <a:pt x="1477" y="859"/>
                </a:lnTo>
                <a:lnTo>
                  <a:pt x="1477" y="859"/>
                </a:lnTo>
                <a:lnTo>
                  <a:pt x="1477" y="861"/>
                </a:lnTo>
                <a:lnTo>
                  <a:pt x="1477" y="864"/>
                </a:lnTo>
                <a:lnTo>
                  <a:pt x="1477" y="864"/>
                </a:lnTo>
                <a:lnTo>
                  <a:pt x="1477" y="861"/>
                </a:lnTo>
                <a:lnTo>
                  <a:pt x="1480" y="859"/>
                </a:lnTo>
                <a:lnTo>
                  <a:pt x="1480" y="859"/>
                </a:lnTo>
                <a:lnTo>
                  <a:pt x="1477" y="864"/>
                </a:lnTo>
                <a:lnTo>
                  <a:pt x="1477" y="866"/>
                </a:lnTo>
                <a:lnTo>
                  <a:pt x="1477" y="873"/>
                </a:lnTo>
                <a:lnTo>
                  <a:pt x="1480" y="873"/>
                </a:lnTo>
                <a:lnTo>
                  <a:pt x="1477" y="869"/>
                </a:lnTo>
                <a:lnTo>
                  <a:pt x="1477" y="866"/>
                </a:lnTo>
                <a:lnTo>
                  <a:pt x="1477" y="866"/>
                </a:lnTo>
                <a:lnTo>
                  <a:pt x="1480" y="864"/>
                </a:lnTo>
                <a:lnTo>
                  <a:pt x="1480" y="861"/>
                </a:lnTo>
                <a:lnTo>
                  <a:pt x="1480" y="861"/>
                </a:lnTo>
                <a:lnTo>
                  <a:pt x="1480" y="859"/>
                </a:lnTo>
                <a:lnTo>
                  <a:pt x="1477" y="850"/>
                </a:lnTo>
                <a:lnTo>
                  <a:pt x="1475" y="840"/>
                </a:lnTo>
                <a:lnTo>
                  <a:pt x="1475" y="833"/>
                </a:lnTo>
                <a:lnTo>
                  <a:pt x="1475" y="826"/>
                </a:lnTo>
                <a:lnTo>
                  <a:pt x="1475" y="824"/>
                </a:lnTo>
                <a:lnTo>
                  <a:pt x="1475" y="814"/>
                </a:lnTo>
                <a:lnTo>
                  <a:pt x="1475" y="814"/>
                </a:lnTo>
                <a:lnTo>
                  <a:pt x="1475" y="812"/>
                </a:lnTo>
                <a:lnTo>
                  <a:pt x="1475" y="809"/>
                </a:lnTo>
                <a:lnTo>
                  <a:pt x="1475" y="809"/>
                </a:lnTo>
                <a:lnTo>
                  <a:pt x="1477" y="807"/>
                </a:lnTo>
                <a:lnTo>
                  <a:pt x="1477" y="807"/>
                </a:lnTo>
                <a:lnTo>
                  <a:pt x="1477" y="805"/>
                </a:lnTo>
                <a:lnTo>
                  <a:pt x="1477" y="805"/>
                </a:lnTo>
                <a:lnTo>
                  <a:pt x="1480" y="805"/>
                </a:lnTo>
                <a:lnTo>
                  <a:pt x="1480" y="805"/>
                </a:lnTo>
                <a:lnTo>
                  <a:pt x="1482" y="802"/>
                </a:lnTo>
                <a:lnTo>
                  <a:pt x="1482" y="800"/>
                </a:lnTo>
                <a:lnTo>
                  <a:pt x="1480" y="800"/>
                </a:lnTo>
                <a:lnTo>
                  <a:pt x="1480" y="800"/>
                </a:lnTo>
                <a:lnTo>
                  <a:pt x="1482" y="800"/>
                </a:lnTo>
                <a:lnTo>
                  <a:pt x="1482" y="798"/>
                </a:lnTo>
                <a:lnTo>
                  <a:pt x="1485" y="798"/>
                </a:lnTo>
                <a:lnTo>
                  <a:pt x="1485" y="798"/>
                </a:lnTo>
                <a:lnTo>
                  <a:pt x="1485" y="795"/>
                </a:lnTo>
                <a:lnTo>
                  <a:pt x="1485" y="798"/>
                </a:lnTo>
                <a:lnTo>
                  <a:pt x="1485" y="795"/>
                </a:lnTo>
                <a:lnTo>
                  <a:pt x="1485" y="795"/>
                </a:lnTo>
                <a:lnTo>
                  <a:pt x="1485" y="795"/>
                </a:lnTo>
                <a:lnTo>
                  <a:pt x="1487" y="795"/>
                </a:lnTo>
                <a:lnTo>
                  <a:pt x="1485" y="793"/>
                </a:lnTo>
                <a:lnTo>
                  <a:pt x="1485" y="793"/>
                </a:lnTo>
                <a:lnTo>
                  <a:pt x="1487" y="793"/>
                </a:lnTo>
                <a:lnTo>
                  <a:pt x="1487" y="793"/>
                </a:lnTo>
                <a:lnTo>
                  <a:pt x="1489" y="790"/>
                </a:lnTo>
                <a:lnTo>
                  <a:pt x="1489" y="790"/>
                </a:lnTo>
                <a:lnTo>
                  <a:pt x="1489" y="790"/>
                </a:lnTo>
                <a:lnTo>
                  <a:pt x="1487" y="788"/>
                </a:lnTo>
                <a:lnTo>
                  <a:pt x="1489" y="788"/>
                </a:lnTo>
                <a:lnTo>
                  <a:pt x="1489" y="788"/>
                </a:lnTo>
                <a:lnTo>
                  <a:pt x="1492" y="788"/>
                </a:lnTo>
                <a:lnTo>
                  <a:pt x="1494" y="786"/>
                </a:lnTo>
                <a:lnTo>
                  <a:pt x="1494" y="786"/>
                </a:lnTo>
                <a:lnTo>
                  <a:pt x="1494" y="783"/>
                </a:lnTo>
                <a:lnTo>
                  <a:pt x="1496" y="783"/>
                </a:lnTo>
                <a:lnTo>
                  <a:pt x="1496" y="783"/>
                </a:lnTo>
                <a:lnTo>
                  <a:pt x="1496" y="781"/>
                </a:lnTo>
                <a:lnTo>
                  <a:pt x="1496" y="781"/>
                </a:lnTo>
                <a:lnTo>
                  <a:pt x="1496" y="781"/>
                </a:lnTo>
                <a:lnTo>
                  <a:pt x="1496" y="781"/>
                </a:lnTo>
                <a:lnTo>
                  <a:pt x="1496" y="779"/>
                </a:lnTo>
                <a:lnTo>
                  <a:pt x="1496" y="776"/>
                </a:lnTo>
                <a:lnTo>
                  <a:pt x="1499" y="779"/>
                </a:lnTo>
                <a:lnTo>
                  <a:pt x="1499" y="779"/>
                </a:lnTo>
                <a:lnTo>
                  <a:pt x="1499" y="779"/>
                </a:lnTo>
                <a:lnTo>
                  <a:pt x="1499" y="779"/>
                </a:lnTo>
                <a:lnTo>
                  <a:pt x="1499" y="779"/>
                </a:lnTo>
                <a:lnTo>
                  <a:pt x="1499" y="781"/>
                </a:lnTo>
                <a:lnTo>
                  <a:pt x="1501" y="781"/>
                </a:lnTo>
                <a:lnTo>
                  <a:pt x="1501" y="781"/>
                </a:lnTo>
                <a:lnTo>
                  <a:pt x="1501" y="779"/>
                </a:lnTo>
                <a:lnTo>
                  <a:pt x="1503" y="779"/>
                </a:lnTo>
                <a:lnTo>
                  <a:pt x="1501" y="776"/>
                </a:lnTo>
                <a:lnTo>
                  <a:pt x="1501" y="776"/>
                </a:lnTo>
                <a:lnTo>
                  <a:pt x="1501" y="776"/>
                </a:lnTo>
                <a:lnTo>
                  <a:pt x="1503" y="776"/>
                </a:lnTo>
                <a:lnTo>
                  <a:pt x="1506" y="776"/>
                </a:lnTo>
                <a:lnTo>
                  <a:pt x="1506" y="776"/>
                </a:lnTo>
                <a:lnTo>
                  <a:pt x="1508" y="774"/>
                </a:lnTo>
                <a:lnTo>
                  <a:pt x="1508" y="774"/>
                </a:lnTo>
                <a:lnTo>
                  <a:pt x="1511" y="774"/>
                </a:lnTo>
                <a:lnTo>
                  <a:pt x="1513" y="774"/>
                </a:lnTo>
                <a:lnTo>
                  <a:pt x="1513" y="772"/>
                </a:lnTo>
                <a:lnTo>
                  <a:pt x="1515" y="772"/>
                </a:lnTo>
                <a:lnTo>
                  <a:pt x="1515" y="769"/>
                </a:lnTo>
                <a:lnTo>
                  <a:pt x="1518" y="769"/>
                </a:lnTo>
                <a:lnTo>
                  <a:pt x="1518" y="769"/>
                </a:lnTo>
                <a:lnTo>
                  <a:pt x="1520" y="767"/>
                </a:lnTo>
                <a:lnTo>
                  <a:pt x="1522" y="764"/>
                </a:lnTo>
                <a:lnTo>
                  <a:pt x="1522" y="764"/>
                </a:lnTo>
                <a:lnTo>
                  <a:pt x="1525" y="764"/>
                </a:lnTo>
                <a:lnTo>
                  <a:pt x="1527" y="762"/>
                </a:lnTo>
                <a:lnTo>
                  <a:pt x="1529" y="762"/>
                </a:lnTo>
                <a:lnTo>
                  <a:pt x="1529" y="760"/>
                </a:lnTo>
                <a:lnTo>
                  <a:pt x="1529" y="757"/>
                </a:lnTo>
                <a:lnTo>
                  <a:pt x="1529" y="757"/>
                </a:lnTo>
                <a:lnTo>
                  <a:pt x="1529" y="760"/>
                </a:lnTo>
                <a:lnTo>
                  <a:pt x="1529" y="760"/>
                </a:lnTo>
                <a:lnTo>
                  <a:pt x="1532" y="757"/>
                </a:lnTo>
                <a:lnTo>
                  <a:pt x="1537" y="753"/>
                </a:lnTo>
                <a:lnTo>
                  <a:pt x="1539" y="750"/>
                </a:lnTo>
                <a:lnTo>
                  <a:pt x="1546" y="748"/>
                </a:lnTo>
                <a:lnTo>
                  <a:pt x="1548" y="746"/>
                </a:lnTo>
                <a:lnTo>
                  <a:pt x="1555" y="746"/>
                </a:lnTo>
                <a:lnTo>
                  <a:pt x="1555" y="746"/>
                </a:lnTo>
                <a:lnTo>
                  <a:pt x="1558" y="741"/>
                </a:lnTo>
                <a:lnTo>
                  <a:pt x="1558" y="743"/>
                </a:lnTo>
                <a:lnTo>
                  <a:pt x="1558" y="746"/>
                </a:lnTo>
                <a:lnTo>
                  <a:pt x="1558" y="746"/>
                </a:lnTo>
                <a:lnTo>
                  <a:pt x="1558" y="743"/>
                </a:lnTo>
                <a:lnTo>
                  <a:pt x="1560" y="741"/>
                </a:lnTo>
                <a:lnTo>
                  <a:pt x="1563" y="738"/>
                </a:lnTo>
                <a:lnTo>
                  <a:pt x="1563" y="738"/>
                </a:lnTo>
                <a:lnTo>
                  <a:pt x="1565" y="736"/>
                </a:lnTo>
                <a:lnTo>
                  <a:pt x="1567" y="734"/>
                </a:lnTo>
                <a:lnTo>
                  <a:pt x="1570" y="734"/>
                </a:lnTo>
                <a:lnTo>
                  <a:pt x="1570" y="734"/>
                </a:lnTo>
                <a:lnTo>
                  <a:pt x="1570" y="731"/>
                </a:lnTo>
                <a:lnTo>
                  <a:pt x="1570" y="729"/>
                </a:lnTo>
                <a:lnTo>
                  <a:pt x="1572" y="729"/>
                </a:lnTo>
                <a:lnTo>
                  <a:pt x="1572" y="731"/>
                </a:lnTo>
                <a:lnTo>
                  <a:pt x="1572" y="731"/>
                </a:lnTo>
                <a:lnTo>
                  <a:pt x="1572" y="731"/>
                </a:lnTo>
                <a:lnTo>
                  <a:pt x="1574" y="729"/>
                </a:lnTo>
                <a:lnTo>
                  <a:pt x="1577" y="729"/>
                </a:lnTo>
                <a:lnTo>
                  <a:pt x="1579" y="729"/>
                </a:lnTo>
                <a:lnTo>
                  <a:pt x="1582" y="729"/>
                </a:lnTo>
                <a:lnTo>
                  <a:pt x="1582" y="729"/>
                </a:lnTo>
                <a:lnTo>
                  <a:pt x="1584" y="729"/>
                </a:lnTo>
                <a:lnTo>
                  <a:pt x="1586" y="729"/>
                </a:lnTo>
                <a:lnTo>
                  <a:pt x="1586" y="729"/>
                </a:lnTo>
                <a:lnTo>
                  <a:pt x="1589" y="727"/>
                </a:lnTo>
                <a:lnTo>
                  <a:pt x="1591" y="724"/>
                </a:lnTo>
                <a:lnTo>
                  <a:pt x="1589" y="724"/>
                </a:lnTo>
                <a:lnTo>
                  <a:pt x="1584" y="724"/>
                </a:lnTo>
                <a:lnTo>
                  <a:pt x="1582" y="724"/>
                </a:lnTo>
                <a:lnTo>
                  <a:pt x="1582" y="722"/>
                </a:lnTo>
                <a:lnTo>
                  <a:pt x="1579" y="719"/>
                </a:lnTo>
                <a:lnTo>
                  <a:pt x="1582" y="722"/>
                </a:lnTo>
                <a:lnTo>
                  <a:pt x="1584" y="724"/>
                </a:lnTo>
                <a:lnTo>
                  <a:pt x="1586" y="722"/>
                </a:lnTo>
                <a:lnTo>
                  <a:pt x="1586" y="722"/>
                </a:lnTo>
                <a:lnTo>
                  <a:pt x="1589" y="719"/>
                </a:lnTo>
                <a:lnTo>
                  <a:pt x="1589" y="719"/>
                </a:lnTo>
                <a:lnTo>
                  <a:pt x="1591" y="717"/>
                </a:lnTo>
                <a:lnTo>
                  <a:pt x="1589" y="717"/>
                </a:lnTo>
                <a:lnTo>
                  <a:pt x="1589" y="717"/>
                </a:lnTo>
                <a:lnTo>
                  <a:pt x="1584" y="712"/>
                </a:lnTo>
                <a:lnTo>
                  <a:pt x="1582" y="712"/>
                </a:lnTo>
                <a:lnTo>
                  <a:pt x="1584" y="712"/>
                </a:lnTo>
                <a:lnTo>
                  <a:pt x="1586" y="715"/>
                </a:lnTo>
                <a:lnTo>
                  <a:pt x="1589" y="712"/>
                </a:lnTo>
                <a:lnTo>
                  <a:pt x="1591" y="712"/>
                </a:lnTo>
                <a:lnTo>
                  <a:pt x="1591" y="712"/>
                </a:lnTo>
                <a:lnTo>
                  <a:pt x="1591" y="712"/>
                </a:lnTo>
                <a:lnTo>
                  <a:pt x="1591" y="715"/>
                </a:lnTo>
                <a:lnTo>
                  <a:pt x="1591" y="715"/>
                </a:lnTo>
                <a:lnTo>
                  <a:pt x="1591" y="715"/>
                </a:lnTo>
                <a:lnTo>
                  <a:pt x="1593" y="715"/>
                </a:lnTo>
                <a:lnTo>
                  <a:pt x="1596" y="715"/>
                </a:lnTo>
                <a:lnTo>
                  <a:pt x="1596" y="715"/>
                </a:lnTo>
                <a:lnTo>
                  <a:pt x="1598" y="715"/>
                </a:lnTo>
                <a:lnTo>
                  <a:pt x="1600" y="712"/>
                </a:lnTo>
                <a:lnTo>
                  <a:pt x="1605" y="710"/>
                </a:lnTo>
                <a:lnTo>
                  <a:pt x="1608" y="708"/>
                </a:lnTo>
                <a:lnTo>
                  <a:pt x="1608" y="705"/>
                </a:lnTo>
                <a:lnTo>
                  <a:pt x="1608" y="703"/>
                </a:lnTo>
                <a:lnTo>
                  <a:pt x="1608" y="703"/>
                </a:lnTo>
                <a:lnTo>
                  <a:pt x="1605" y="703"/>
                </a:lnTo>
                <a:lnTo>
                  <a:pt x="1603" y="703"/>
                </a:lnTo>
                <a:lnTo>
                  <a:pt x="1603" y="708"/>
                </a:lnTo>
                <a:lnTo>
                  <a:pt x="1600" y="708"/>
                </a:lnTo>
                <a:lnTo>
                  <a:pt x="1600" y="708"/>
                </a:lnTo>
                <a:lnTo>
                  <a:pt x="1600" y="705"/>
                </a:lnTo>
                <a:lnTo>
                  <a:pt x="1603" y="705"/>
                </a:lnTo>
                <a:lnTo>
                  <a:pt x="1603" y="703"/>
                </a:lnTo>
                <a:lnTo>
                  <a:pt x="1600" y="703"/>
                </a:lnTo>
                <a:lnTo>
                  <a:pt x="1598" y="703"/>
                </a:lnTo>
                <a:lnTo>
                  <a:pt x="1598" y="703"/>
                </a:lnTo>
                <a:lnTo>
                  <a:pt x="1596" y="703"/>
                </a:lnTo>
                <a:lnTo>
                  <a:pt x="1593" y="703"/>
                </a:lnTo>
                <a:lnTo>
                  <a:pt x="1591" y="703"/>
                </a:lnTo>
                <a:lnTo>
                  <a:pt x="1591" y="701"/>
                </a:lnTo>
                <a:lnTo>
                  <a:pt x="1591" y="698"/>
                </a:lnTo>
                <a:lnTo>
                  <a:pt x="1593" y="696"/>
                </a:lnTo>
                <a:lnTo>
                  <a:pt x="1591" y="698"/>
                </a:lnTo>
                <a:lnTo>
                  <a:pt x="1593" y="701"/>
                </a:lnTo>
                <a:lnTo>
                  <a:pt x="1593" y="701"/>
                </a:lnTo>
                <a:lnTo>
                  <a:pt x="1596" y="701"/>
                </a:lnTo>
                <a:lnTo>
                  <a:pt x="1596" y="701"/>
                </a:lnTo>
                <a:lnTo>
                  <a:pt x="1598" y="698"/>
                </a:lnTo>
                <a:lnTo>
                  <a:pt x="1598" y="698"/>
                </a:lnTo>
                <a:lnTo>
                  <a:pt x="1600" y="698"/>
                </a:lnTo>
                <a:lnTo>
                  <a:pt x="1600" y="698"/>
                </a:lnTo>
                <a:lnTo>
                  <a:pt x="1600" y="698"/>
                </a:lnTo>
                <a:lnTo>
                  <a:pt x="1603" y="698"/>
                </a:lnTo>
                <a:lnTo>
                  <a:pt x="1603" y="698"/>
                </a:lnTo>
                <a:lnTo>
                  <a:pt x="1603" y="696"/>
                </a:lnTo>
                <a:lnTo>
                  <a:pt x="1605" y="696"/>
                </a:lnTo>
                <a:lnTo>
                  <a:pt x="1605" y="698"/>
                </a:lnTo>
                <a:lnTo>
                  <a:pt x="1608" y="698"/>
                </a:lnTo>
                <a:lnTo>
                  <a:pt x="1608" y="698"/>
                </a:lnTo>
                <a:lnTo>
                  <a:pt x="1608" y="696"/>
                </a:lnTo>
                <a:lnTo>
                  <a:pt x="1608" y="693"/>
                </a:lnTo>
                <a:lnTo>
                  <a:pt x="1608" y="693"/>
                </a:lnTo>
                <a:lnTo>
                  <a:pt x="1608" y="691"/>
                </a:lnTo>
                <a:lnTo>
                  <a:pt x="1608" y="689"/>
                </a:lnTo>
                <a:lnTo>
                  <a:pt x="1608" y="689"/>
                </a:lnTo>
                <a:lnTo>
                  <a:pt x="1608" y="689"/>
                </a:lnTo>
                <a:lnTo>
                  <a:pt x="1610" y="686"/>
                </a:lnTo>
                <a:lnTo>
                  <a:pt x="1610" y="689"/>
                </a:lnTo>
                <a:lnTo>
                  <a:pt x="1610" y="689"/>
                </a:lnTo>
                <a:lnTo>
                  <a:pt x="1610" y="696"/>
                </a:lnTo>
                <a:lnTo>
                  <a:pt x="1610" y="701"/>
                </a:lnTo>
                <a:lnTo>
                  <a:pt x="1610" y="705"/>
                </a:lnTo>
                <a:lnTo>
                  <a:pt x="1610" y="705"/>
                </a:lnTo>
                <a:lnTo>
                  <a:pt x="1610" y="705"/>
                </a:lnTo>
                <a:lnTo>
                  <a:pt x="1610" y="696"/>
                </a:lnTo>
                <a:lnTo>
                  <a:pt x="1610" y="686"/>
                </a:lnTo>
                <a:lnTo>
                  <a:pt x="1610" y="686"/>
                </a:lnTo>
                <a:lnTo>
                  <a:pt x="1610" y="684"/>
                </a:lnTo>
                <a:lnTo>
                  <a:pt x="1610" y="682"/>
                </a:lnTo>
                <a:lnTo>
                  <a:pt x="1608" y="682"/>
                </a:lnTo>
                <a:lnTo>
                  <a:pt x="1605" y="682"/>
                </a:lnTo>
                <a:lnTo>
                  <a:pt x="1603" y="682"/>
                </a:lnTo>
                <a:lnTo>
                  <a:pt x="1600" y="682"/>
                </a:lnTo>
                <a:lnTo>
                  <a:pt x="1600" y="682"/>
                </a:lnTo>
                <a:lnTo>
                  <a:pt x="1600" y="679"/>
                </a:lnTo>
                <a:lnTo>
                  <a:pt x="1600" y="677"/>
                </a:lnTo>
                <a:lnTo>
                  <a:pt x="1598" y="677"/>
                </a:lnTo>
                <a:lnTo>
                  <a:pt x="1596" y="675"/>
                </a:lnTo>
                <a:lnTo>
                  <a:pt x="1596" y="675"/>
                </a:lnTo>
                <a:lnTo>
                  <a:pt x="1591" y="675"/>
                </a:lnTo>
                <a:lnTo>
                  <a:pt x="1591" y="675"/>
                </a:lnTo>
                <a:lnTo>
                  <a:pt x="1591" y="672"/>
                </a:lnTo>
                <a:lnTo>
                  <a:pt x="1596" y="672"/>
                </a:lnTo>
                <a:lnTo>
                  <a:pt x="1600" y="675"/>
                </a:lnTo>
                <a:lnTo>
                  <a:pt x="1600" y="675"/>
                </a:lnTo>
                <a:lnTo>
                  <a:pt x="1600" y="677"/>
                </a:lnTo>
                <a:lnTo>
                  <a:pt x="1603" y="679"/>
                </a:lnTo>
                <a:lnTo>
                  <a:pt x="1603" y="679"/>
                </a:lnTo>
                <a:lnTo>
                  <a:pt x="1603" y="679"/>
                </a:lnTo>
                <a:lnTo>
                  <a:pt x="1605" y="679"/>
                </a:lnTo>
                <a:lnTo>
                  <a:pt x="1605" y="679"/>
                </a:lnTo>
                <a:lnTo>
                  <a:pt x="1605" y="677"/>
                </a:lnTo>
                <a:lnTo>
                  <a:pt x="1605" y="677"/>
                </a:lnTo>
                <a:lnTo>
                  <a:pt x="1605" y="675"/>
                </a:lnTo>
                <a:lnTo>
                  <a:pt x="1603" y="675"/>
                </a:lnTo>
                <a:lnTo>
                  <a:pt x="1603" y="672"/>
                </a:lnTo>
                <a:lnTo>
                  <a:pt x="1600" y="670"/>
                </a:lnTo>
                <a:lnTo>
                  <a:pt x="1600" y="670"/>
                </a:lnTo>
                <a:lnTo>
                  <a:pt x="1600" y="670"/>
                </a:lnTo>
                <a:lnTo>
                  <a:pt x="1603" y="675"/>
                </a:lnTo>
                <a:lnTo>
                  <a:pt x="1605" y="675"/>
                </a:lnTo>
                <a:lnTo>
                  <a:pt x="1605" y="675"/>
                </a:lnTo>
                <a:lnTo>
                  <a:pt x="1605" y="672"/>
                </a:lnTo>
                <a:lnTo>
                  <a:pt x="1605" y="672"/>
                </a:lnTo>
                <a:lnTo>
                  <a:pt x="1608" y="672"/>
                </a:lnTo>
                <a:lnTo>
                  <a:pt x="1610" y="670"/>
                </a:lnTo>
                <a:lnTo>
                  <a:pt x="1610" y="670"/>
                </a:lnTo>
                <a:lnTo>
                  <a:pt x="1608" y="670"/>
                </a:lnTo>
                <a:lnTo>
                  <a:pt x="1610" y="667"/>
                </a:lnTo>
                <a:lnTo>
                  <a:pt x="1605" y="667"/>
                </a:lnTo>
                <a:lnTo>
                  <a:pt x="1605" y="665"/>
                </a:lnTo>
                <a:lnTo>
                  <a:pt x="1605" y="665"/>
                </a:lnTo>
                <a:lnTo>
                  <a:pt x="1603" y="663"/>
                </a:lnTo>
                <a:lnTo>
                  <a:pt x="1603" y="660"/>
                </a:lnTo>
                <a:lnTo>
                  <a:pt x="1600" y="658"/>
                </a:lnTo>
                <a:lnTo>
                  <a:pt x="1598" y="656"/>
                </a:lnTo>
                <a:lnTo>
                  <a:pt x="1600" y="656"/>
                </a:lnTo>
                <a:lnTo>
                  <a:pt x="1600" y="656"/>
                </a:lnTo>
                <a:lnTo>
                  <a:pt x="1603" y="660"/>
                </a:lnTo>
                <a:lnTo>
                  <a:pt x="1603" y="660"/>
                </a:lnTo>
                <a:lnTo>
                  <a:pt x="1605" y="665"/>
                </a:lnTo>
                <a:lnTo>
                  <a:pt x="1608" y="665"/>
                </a:lnTo>
                <a:lnTo>
                  <a:pt x="1610" y="665"/>
                </a:lnTo>
                <a:lnTo>
                  <a:pt x="1610" y="665"/>
                </a:lnTo>
                <a:lnTo>
                  <a:pt x="1610" y="663"/>
                </a:lnTo>
                <a:lnTo>
                  <a:pt x="1612" y="663"/>
                </a:lnTo>
                <a:lnTo>
                  <a:pt x="1612" y="660"/>
                </a:lnTo>
                <a:lnTo>
                  <a:pt x="1610" y="660"/>
                </a:lnTo>
                <a:lnTo>
                  <a:pt x="1610" y="658"/>
                </a:lnTo>
                <a:lnTo>
                  <a:pt x="1608" y="656"/>
                </a:lnTo>
                <a:lnTo>
                  <a:pt x="1608" y="656"/>
                </a:lnTo>
                <a:lnTo>
                  <a:pt x="1603" y="656"/>
                </a:lnTo>
                <a:lnTo>
                  <a:pt x="1600" y="651"/>
                </a:lnTo>
                <a:lnTo>
                  <a:pt x="1600" y="651"/>
                </a:lnTo>
                <a:lnTo>
                  <a:pt x="1598" y="651"/>
                </a:lnTo>
                <a:lnTo>
                  <a:pt x="1598" y="651"/>
                </a:lnTo>
                <a:lnTo>
                  <a:pt x="1598" y="651"/>
                </a:lnTo>
                <a:lnTo>
                  <a:pt x="1598" y="646"/>
                </a:lnTo>
                <a:lnTo>
                  <a:pt x="1600" y="646"/>
                </a:lnTo>
                <a:lnTo>
                  <a:pt x="1603" y="644"/>
                </a:lnTo>
                <a:lnTo>
                  <a:pt x="1603" y="644"/>
                </a:lnTo>
                <a:lnTo>
                  <a:pt x="1605" y="641"/>
                </a:lnTo>
                <a:lnTo>
                  <a:pt x="1605" y="639"/>
                </a:lnTo>
                <a:lnTo>
                  <a:pt x="1605" y="641"/>
                </a:lnTo>
                <a:lnTo>
                  <a:pt x="1603" y="644"/>
                </a:lnTo>
                <a:lnTo>
                  <a:pt x="1603" y="644"/>
                </a:lnTo>
                <a:lnTo>
                  <a:pt x="1600" y="646"/>
                </a:lnTo>
                <a:lnTo>
                  <a:pt x="1598" y="649"/>
                </a:lnTo>
                <a:lnTo>
                  <a:pt x="1598" y="651"/>
                </a:lnTo>
                <a:lnTo>
                  <a:pt x="1600" y="651"/>
                </a:lnTo>
                <a:lnTo>
                  <a:pt x="1600" y="649"/>
                </a:lnTo>
                <a:lnTo>
                  <a:pt x="1603" y="649"/>
                </a:lnTo>
                <a:lnTo>
                  <a:pt x="1603" y="651"/>
                </a:lnTo>
                <a:lnTo>
                  <a:pt x="1603" y="651"/>
                </a:lnTo>
                <a:lnTo>
                  <a:pt x="1603" y="653"/>
                </a:lnTo>
                <a:lnTo>
                  <a:pt x="1605" y="651"/>
                </a:lnTo>
                <a:lnTo>
                  <a:pt x="1605" y="651"/>
                </a:lnTo>
                <a:lnTo>
                  <a:pt x="1605" y="653"/>
                </a:lnTo>
                <a:lnTo>
                  <a:pt x="1608" y="653"/>
                </a:lnTo>
                <a:lnTo>
                  <a:pt x="1610" y="656"/>
                </a:lnTo>
                <a:lnTo>
                  <a:pt x="1610" y="656"/>
                </a:lnTo>
                <a:lnTo>
                  <a:pt x="1612" y="656"/>
                </a:lnTo>
                <a:lnTo>
                  <a:pt x="1612" y="656"/>
                </a:lnTo>
                <a:lnTo>
                  <a:pt x="1612" y="656"/>
                </a:lnTo>
                <a:lnTo>
                  <a:pt x="1612" y="653"/>
                </a:lnTo>
                <a:lnTo>
                  <a:pt x="1610" y="649"/>
                </a:lnTo>
                <a:lnTo>
                  <a:pt x="1610" y="646"/>
                </a:lnTo>
                <a:lnTo>
                  <a:pt x="1610" y="646"/>
                </a:lnTo>
                <a:lnTo>
                  <a:pt x="1610" y="646"/>
                </a:lnTo>
                <a:lnTo>
                  <a:pt x="1610" y="646"/>
                </a:lnTo>
                <a:lnTo>
                  <a:pt x="1610" y="649"/>
                </a:lnTo>
                <a:lnTo>
                  <a:pt x="1612" y="651"/>
                </a:lnTo>
                <a:lnTo>
                  <a:pt x="1612" y="651"/>
                </a:lnTo>
                <a:lnTo>
                  <a:pt x="1612" y="651"/>
                </a:lnTo>
                <a:lnTo>
                  <a:pt x="1612" y="649"/>
                </a:lnTo>
                <a:lnTo>
                  <a:pt x="1612" y="649"/>
                </a:lnTo>
                <a:lnTo>
                  <a:pt x="1612" y="646"/>
                </a:lnTo>
                <a:lnTo>
                  <a:pt x="1612" y="644"/>
                </a:lnTo>
                <a:lnTo>
                  <a:pt x="1615" y="641"/>
                </a:lnTo>
                <a:lnTo>
                  <a:pt x="1615" y="641"/>
                </a:lnTo>
                <a:lnTo>
                  <a:pt x="1615" y="639"/>
                </a:lnTo>
                <a:lnTo>
                  <a:pt x="1615" y="639"/>
                </a:lnTo>
                <a:lnTo>
                  <a:pt x="1615" y="637"/>
                </a:lnTo>
                <a:lnTo>
                  <a:pt x="1615" y="637"/>
                </a:lnTo>
                <a:lnTo>
                  <a:pt x="1615" y="637"/>
                </a:lnTo>
                <a:lnTo>
                  <a:pt x="1617" y="637"/>
                </a:lnTo>
                <a:lnTo>
                  <a:pt x="1617" y="637"/>
                </a:lnTo>
                <a:lnTo>
                  <a:pt x="1617" y="634"/>
                </a:lnTo>
                <a:lnTo>
                  <a:pt x="1617" y="634"/>
                </a:lnTo>
                <a:lnTo>
                  <a:pt x="1617" y="632"/>
                </a:lnTo>
                <a:lnTo>
                  <a:pt x="1617" y="632"/>
                </a:lnTo>
                <a:lnTo>
                  <a:pt x="1619" y="632"/>
                </a:lnTo>
                <a:lnTo>
                  <a:pt x="1619" y="632"/>
                </a:lnTo>
                <a:lnTo>
                  <a:pt x="1619" y="632"/>
                </a:lnTo>
                <a:lnTo>
                  <a:pt x="1619" y="630"/>
                </a:lnTo>
                <a:lnTo>
                  <a:pt x="1622" y="630"/>
                </a:lnTo>
                <a:lnTo>
                  <a:pt x="1622" y="630"/>
                </a:lnTo>
                <a:lnTo>
                  <a:pt x="1622" y="630"/>
                </a:lnTo>
                <a:lnTo>
                  <a:pt x="1622" y="630"/>
                </a:lnTo>
                <a:lnTo>
                  <a:pt x="1622" y="630"/>
                </a:lnTo>
                <a:lnTo>
                  <a:pt x="1624" y="627"/>
                </a:lnTo>
                <a:lnTo>
                  <a:pt x="1624" y="627"/>
                </a:lnTo>
                <a:lnTo>
                  <a:pt x="1624" y="630"/>
                </a:lnTo>
                <a:lnTo>
                  <a:pt x="1624" y="630"/>
                </a:lnTo>
                <a:lnTo>
                  <a:pt x="1626" y="627"/>
                </a:lnTo>
                <a:lnTo>
                  <a:pt x="1626" y="627"/>
                </a:lnTo>
                <a:lnTo>
                  <a:pt x="1626" y="627"/>
                </a:lnTo>
                <a:lnTo>
                  <a:pt x="1626" y="625"/>
                </a:lnTo>
                <a:lnTo>
                  <a:pt x="1629" y="625"/>
                </a:lnTo>
                <a:lnTo>
                  <a:pt x="1629" y="625"/>
                </a:lnTo>
                <a:lnTo>
                  <a:pt x="1629" y="627"/>
                </a:lnTo>
                <a:lnTo>
                  <a:pt x="1631" y="627"/>
                </a:lnTo>
                <a:lnTo>
                  <a:pt x="1629" y="627"/>
                </a:lnTo>
                <a:lnTo>
                  <a:pt x="1629" y="627"/>
                </a:lnTo>
                <a:lnTo>
                  <a:pt x="1626" y="630"/>
                </a:lnTo>
                <a:lnTo>
                  <a:pt x="1629" y="630"/>
                </a:lnTo>
                <a:lnTo>
                  <a:pt x="1629" y="630"/>
                </a:lnTo>
                <a:lnTo>
                  <a:pt x="1626" y="630"/>
                </a:lnTo>
                <a:lnTo>
                  <a:pt x="1626" y="630"/>
                </a:lnTo>
                <a:lnTo>
                  <a:pt x="1624" y="630"/>
                </a:lnTo>
                <a:lnTo>
                  <a:pt x="1622" y="634"/>
                </a:lnTo>
                <a:lnTo>
                  <a:pt x="1622" y="637"/>
                </a:lnTo>
                <a:lnTo>
                  <a:pt x="1622" y="634"/>
                </a:lnTo>
                <a:lnTo>
                  <a:pt x="1622" y="637"/>
                </a:lnTo>
                <a:lnTo>
                  <a:pt x="1622" y="637"/>
                </a:lnTo>
                <a:lnTo>
                  <a:pt x="1619" y="637"/>
                </a:lnTo>
                <a:lnTo>
                  <a:pt x="1619" y="637"/>
                </a:lnTo>
                <a:lnTo>
                  <a:pt x="1617" y="639"/>
                </a:lnTo>
                <a:lnTo>
                  <a:pt x="1617" y="639"/>
                </a:lnTo>
                <a:lnTo>
                  <a:pt x="1619" y="639"/>
                </a:lnTo>
                <a:lnTo>
                  <a:pt x="1619" y="639"/>
                </a:lnTo>
                <a:lnTo>
                  <a:pt x="1619" y="641"/>
                </a:lnTo>
                <a:lnTo>
                  <a:pt x="1619" y="641"/>
                </a:lnTo>
                <a:lnTo>
                  <a:pt x="1617" y="641"/>
                </a:lnTo>
                <a:lnTo>
                  <a:pt x="1617" y="644"/>
                </a:lnTo>
                <a:lnTo>
                  <a:pt x="1617" y="644"/>
                </a:lnTo>
                <a:lnTo>
                  <a:pt x="1617" y="641"/>
                </a:lnTo>
                <a:lnTo>
                  <a:pt x="1619" y="641"/>
                </a:lnTo>
                <a:lnTo>
                  <a:pt x="1619" y="644"/>
                </a:lnTo>
                <a:lnTo>
                  <a:pt x="1619" y="646"/>
                </a:lnTo>
                <a:lnTo>
                  <a:pt x="1622" y="646"/>
                </a:lnTo>
                <a:lnTo>
                  <a:pt x="1622" y="646"/>
                </a:lnTo>
                <a:lnTo>
                  <a:pt x="1619" y="646"/>
                </a:lnTo>
                <a:lnTo>
                  <a:pt x="1617" y="646"/>
                </a:lnTo>
                <a:lnTo>
                  <a:pt x="1617" y="646"/>
                </a:lnTo>
                <a:lnTo>
                  <a:pt x="1615" y="649"/>
                </a:lnTo>
                <a:lnTo>
                  <a:pt x="1615" y="649"/>
                </a:lnTo>
                <a:lnTo>
                  <a:pt x="1617" y="651"/>
                </a:lnTo>
                <a:lnTo>
                  <a:pt x="1617" y="651"/>
                </a:lnTo>
                <a:lnTo>
                  <a:pt x="1617" y="653"/>
                </a:lnTo>
                <a:lnTo>
                  <a:pt x="1619" y="653"/>
                </a:lnTo>
                <a:lnTo>
                  <a:pt x="1619" y="651"/>
                </a:lnTo>
                <a:lnTo>
                  <a:pt x="1619" y="651"/>
                </a:lnTo>
                <a:lnTo>
                  <a:pt x="1619" y="653"/>
                </a:lnTo>
                <a:lnTo>
                  <a:pt x="1619" y="651"/>
                </a:lnTo>
                <a:lnTo>
                  <a:pt x="1622" y="651"/>
                </a:lnTo>
                <a:lnTo>
                  <a:pt x="1622" y="651"/>
                </a:lnTo>
                <a:lnTo>
                  <a:pt x="1622" y="651"/>
                </a:lnTo>
                <a:lnTo>
                  <a:pt x="1622" y="653"/>
                </a:lnTo>
                <a:lnTo>
                  <a:pt x="1622" y="653"/>
                </a:lnTo>
                <a:lnTo>
                  <a:pt x="1619" y="656"/>
                </a:lnTo>
                <a:lnTo>
                  <a:pt x="1619" y="656"/>
                </a:lnTo>
                <a:lnTo>
                  <a:pt x="1622" y="656"/>
                </a:lnTo>
                <a:lnTo>
                  <a:pt x="1622" y="658"/>
                </a:lnTo>
                <a:lnTo>
                  <a:pt x="1619" y="658"/>
                </a:lnTo>
                <a:lnTo>
                  <a:pt x="1619" y="660"/>
                </a:lnTo>
                <a:lnTo>
                  <a:pt x="1622" y="660"/>
                </a:lnTo>
                <a:lnTo>
                  <a:pt x="1622" y="660"/>
                </a:lnTo>
                <a:lnTo>
                  <a:pt x="1622" y="663"/>
                </a:lnTo>
                <a:lnTo>
                  <a:pt x="1619" y="663"/>
                </a:lnTo>
                <a:lnTo>
                  <a:pt x="1617" y="667"/>
                </a:lnTo>
                <a:lnTo>
                  <a:pt x="1612" y="672"/>
                </a:lnTo>
                <a:lnTo>
                  <a:pt x="1612" y="675"/>
                </a:lnTo>
                <a:lnTo>
                  <a:pt x="1612" y="675"/>
                </a:lnTo>
                <a:lnTo>
                  <a:pt x="1612" y="677"/>
                </a:lnTo>
                <a:lnTo>
                  <a:pt x="1615" y="675"/>
                </a:lnTo>
                <a:lnTo>
                  <a:pt x="1617" y="672"/>
                </a:lnTo>
                <a:lnTo>
                  <a:pt x="1617" y="670"/>
                </a:lnTo>
                <a:lnTo>
                  <a:pt x="1619" y="670"/>
                </a:lnTo>
                <a:lnTo>
                  <a:pt x="1619" y="670"/>
                </a:lnTo>
                <a:lnTo>
                  <a:pt x="1622" y="667"/>
                </a:lnTo>
                <a:lnTo>
                  <a:pt x="1622" y="667"/>
                </a:lnTo>
                <a:lnTo>
                  <a:pt x="1629" y="658"/>
                </a:lnTo>
                <a:lnTo>
                  <a:pt x="1631" y="656"/>
                </a:lnTo>
                <a:lnTo>
                  <a:pt x="1631" y="653"/>
                </a:lnTo>
                <a:lnTo>
                  <a:pt x="1634" y="653"/>
                </a:lnTo>
                <a:lnTo>
                  <a:pt x="1634" y="653"/>
                </a:lnTo>
                <a:lnTo>
                  <a:pt x="1636" y="651"/>
                </a:lnTo>
                <a:lnTo>
                  <a:pt x="1636" y="651"/>
                </a:lnTo>
                <a:lnTo>
                  <a:pt x="1636" y="649"/>
                </a:lnTo>
                <a:lnTo>
                  <a:pt x="1636" y="651"/>
                </a:lnTo>
                <a:lnTo>
                  <a:pt x="1636" y="651"/>
                </a:lnTo>
                <a:lnTo>
                  <a:pt x="1636" y="651"/>
                </a:lnTo>
                <a:lnTo>
                  <a:pt x="1636" y="649"/>
                </a:lnTo>
                <a:lnTo>
                  <a:pt x="1638" y="649"/>
                </a:lnTo>
                <a:lnTo>
                  <a:pt x="1638" y="646"/>
                </a:lnTo>
                <a:lnTo>
                  <a:pt x="1636" y="646"/>
                </a:lnTo>
                <a:lnTo>
                  <a:pt x="1636" y="646"/>
                </a:lnTo>
                <a:lnTo>
                  <a:pt x="1636" y="646"/>
                </a:lnTo>
                <a:lnTo>
                  <a:pt x="1638" y="644"/>
                </a:lnTo>
                <a:lnTo>
                  <a:pt x="1638" y="641"/>
                </a:lnTo>
                <a:lnTo>
                  <a:pt x="1636" y="641"/>
                </a:lnTo>
                <a:lnTo>
                  <a:pt x="1636" y="639"/>
                </a:lnTo>
                <a:lnTo>
                  <a:pt x="1636" y="634"/>
                </a:lnTo>
                <a:lnTo>
                  <a:pt x="1636" y="632"/>
                </a:lnTo>
                <a:lnTo>
                  <a:pt x="1636" y="630"/>
                </a:lnTo>
                <a:lnTo>
                  <a:pt x="1636" y="627"/>
                </a:lnTo>
                <a:lnTo>
                  <a:pt x="1636" y="625"/>
                </a:lnTo>
                <a:lnTo>
                  <a:pt x="1636" y="625"/>
                </a:lnTo>
                <a:lnTo>
                  <a:pt x="1636" y="625"/>
                </a:lnTo>
                <a:lnTo>
                  <a:pt x="1638" y="622"/>
                </a:lnTo>
                <a:lnTo>
                  <a:pt x="1638" y="620"/>
                </a:lnTo>
                <a:lnTo>
                  <a:pt x="1641" y="620"/>
                </a:lnTo>
                <a:lnTo>
                  <a:pt x="1643" y="620"/>
                </a:lnTo>
                <a:lnTo>
                  <a:pt x="1645" y="618"/>
                </a:lnTo>
                <a:lnTo>
                  <a:pt x="1648" y="615"/>
                </a:lnTo>
                <a:lnTo>
                  <a:pt x="1645" y="618"/>
                </a:lnTo>
                <a:lnTo>
                  <a:pt x="1645" y="618"/>
                </a:lnTo>
                <a:lnTo>
                  <a:pt x="1641" y="620"/>
                </a:lnTo>
                <a:lnTo>
                  <a:pt x="1641" y="620"/>
                </a:lnTo>
                <a:lnTo>
                  <a:pt x="1638" y="622"/>
                </a:lnTo>
                <a:lnTo>
                  <a:pt x="1636" y="625"/>
                </a:lnTo>
                <a:lnTo>
                  <a:pt x="1636" y="625"/>
                </a:lnTo>
                <a:lnTo>
                  <a:pt x="1636" y="627"/>
                </a:lnTo>
                <a:lnTo>
                  <a:pt x="1638" y="630"/>
                </a:lnTo>
                <a:lnTo>
                  <a:pt x="1641" y="632"/>
                </a:lnTo>
                <a:lnTo>
                  <a:pt x="1641" y="632"/>
                </a:lnTo>
                <a:lnTo>
                  <a:pt x="1643" y="632"/>
                </a:lnTo>
                <a:lnTo>
                  <a:pt x="1643" y="634"/>
                </a:lnTo>
                <a:lnTo>
                  <a:pt x="1645" y="634"/>
                </a:lnTo>
                <a:lnTo>
                  <a:pt x="1643" y="637"/>
                </a:lnTo>
                <a:lnTo>
                  <a:pt x="1643" y="639"/>
                </a:lnTo>
                <a:lnTo>
                  <a:pt x="1643" y="639"/>
                </a:lnTo>
                <a:lnTo>
                  <a:pt x="1645" y="637"/>
                </a:lnTo>
                <a:lnTo>
                  <a:pt x="1650" y="632"/>
                </a:lnTo>
                <a:lnTo>
                  <a:pt x="1650" y="632"/>
                </a:lnTo>
                <a:lnTo>
                  <a:pt x="1650" y="632"/>
                </a:lnTo>
                <a:lnTo>
                  <a:pt x="1650" y="630"/>
                </a:lnTo>
                <a:lnTo>
                  <a:pt x="1652" y="630"/>
                </a:lnTo>
                <a:lnTo>
                  <a:pt x="1652" y="630"/>
                </a:lnTo>
                <a:lnTo>
                  <a:pt x="1655" y="630"/>
                </a:lnTo>
                <a:lnTo>
                  <a:pt x="1655" y="627"/>
                </a:lnTo>
                <a:lnTo>
                  <a:pt x="1655" y="627"/>
                </a:lnTo>
                <a:lnTo>
                  <a:pt x="1655" y="625"/>
                </a:lnTo>
                <a:lnTo>
                  <a:pt x="1657" y="625"/>
                </a:lnTo>
                <a:lnTo>
                  <a:pt x="1660" y="625"/>
                </a:lnTo>
                <a:lnTo>
                  <a:pt x="1662" y="622"/>
                </a:lnTo>
                <a:lnTo>
                  <a:pt x="1664" y="618"/>
                </a:lnTo>
                <a:lnTo>
                  <a:pt x="1664" y="618"/>
                </a:lnTo>
                <a:lnTo>
                  <a:pt x="1664" y="615"/>
                </a:lnTo>
                <a:lnTo>
                  <a:pt x="1664" y="620"/>
                </a:lnTo>
                <a:lnTo>
                  <a:pt x="1662" y="620"/>
                </a:lnTo>
                <a:lnTo>
                  <a:pt x="1664" y="618"/>
                </a:lnTo>
                <a:lnTo>
                  <a:pt x="1667" y="615"/>
                </a:lnTo>
                <a:lnTo>
                  <a:pt x="1667" y="615"/>
                </a:lnTo>
                <a:lnTo>
                  <a:pt x="1669" y="613"/>
                </a:lnTo>
                <a:lnTo>
                  <a:pt x="1669" y="611"/>
                </a:lnTo>
                <a:lnTo>
                  <a:pt x="1669" y="611"/>
                </a:lnTo>
                <a:lnTo>
                  <a:pt x="1669" y="608"/>
                </a:lnTo>
                <a:lnTo>
                  <a:pt x="1669" y="608"/>
                </a:lnTo>
                <a:lnTo>
                  <a:pt x="1664" y="608"/>
                </a:lnTo>
                <a:lnTo>
                  <a:pt x="1664" y="606"/>
                </a:lnTo>
                <a:lnTo>
                  <a:pt x="1667" y="606"/>
                </a:lnTo>
                <a:lnTo>
                  <a:pt x="1667" y="604"/>
                </a:lnTo>
                <a:lnTo>
                  <a:pt x="1669" y="604"/>
                </a:lnTo>
                <a:lnTo>
                  <a:pt x="1669" y="604"/>
                </a:lnTo>
                <a:lnTo>
                  <a:pt x="1671" y="604"/>
                </a:lnTo>
                <a:lnTo>
                  <a:pt x="1671" y="601"/>
                </a:lnTo>
                <a:lnTo>
                  <a:pt x="1674" y="599"/>
                </a:lnTo>
                <a:lnTo>
                  <a:pt x="1676" y="596"/>
                </a:lnTo>
                <a:lnTo>
                  <a:pt x="1676" y="594"/>
                </a:lnTo>
                <a:lnTo>
                  <a:pt x="1676" y="592"/>
                </a:lnTo>
                <a:lnTo>
                  <a:pt x="1676" y="592"/>
                </a:lnTo>
                <a:lnTo>
                  <a:pt x="1676" y="594"/>
                </a:lnTo>
                <a:lnTo>
                  <a:pt x="1676" y="596"/>
                </a:lnTo>
                <a:lnTo>
                  <a:pt x="1674" y="599"/>
                </a:lnTo>
                <a:lnTo>
                  <a:pt x="1674" y="601"/>
                </a:lnTo>
                <a:lnTo>
                  <a:pt x="1671" y="601"/>
                </a:lnTo>
                <a:lnTo>
                  <a:pt x="1674" y="601"/>
                </a:lnTo>
                <a:lnTo>
                  <a:pt x="1674" y="601"/>
                </a:lnTo>
                <a:lnTo>
                  <a:pt x="1674" y="601"/>
                </a:lnTo>
                <a:lnTo>
                  <a:pt x="1676" y="599"/>
                </a:lnTo>
                <a:lnTo>
                  <a:pt x="1678" y="599"/>
                </a:lnTo>
                <a:lnTo>
                  <a:pt x="1681" y="596"/>
                </a:lnTo>
                <a:lnTo>
                  <a:pt x="1688" y="594"/>
                </a:lnTo>
                <a:lnTo>
                  <a:pt x="1693" y="592"/>
                </a:lnTo>
                <a:lnTo>
                  <a:pt x="1695" y="592"/>
                </a:lnTo>
                <a:lnTo>
                  <a:pt x="1695" y="592"/>
                </a:lnTo>
                <a:lnTo>
                  <a:pt x="1702" y="592"/>
                </a:lnTo>
                <a:lnTo>
                  <a:pt x="1704" y="592"/>
                </a:lnTo>
                <a:lnTo>
                  <a:pt x="1704" y="592"/>
                </a:lnTo>
                <a:lnTo>
                  <a:pt x="1709" y="589"/>
                </a:lnTo>
                <a:lnTo>
                  <a:pt x="1712" y="589"/>
                </a:lnTo>
                <a:lnTo>
                  <a:pt x="1714" y="589"/>
                </a:lnTo>
                <a:lnTo>
                  <a:pt x="1719" y="589"/>
                </a:lnTo>
                <a:lnTo>
                  <a:pt x="1721" y="587"/>
                </a:lnTo>
                <a:lnTo>
                  <a:pt x="1723" y="585"/>
                </a:lnTo>
                <a:lnTo>
                  <a:pt x="1723" y="582"/>
                </a:lnTo>
                <a:lnTo>
                  <a:pt x="1723" y="580"/>
                </a:lnTo>
                <a:lnTo>
                  <a:pt x="1726" y="580"/>
                </a:lnTo>
                <a:lnTo>
                  <a:pt x="1726" y="582"/>
                </a:lnTo>
                <a:lnTo>
                  <a:pt x="1726" y="582"/>
                </a:lnTo>
                <a:lnTo>
                  <a:pt x="1726" y="582"/>
                </a:lnTo>
                <a:lnTo>
                  <a:pt x="1728" y="582"/>
                </a:lnTo>
                <a:lnTo>
                  <a:pt x="1728" y="582"/>
                </a:lnTo>
                <a:lnTo>
                  <a:pt x="1726" y="585"/>
                </a:lnTo>
                <a:lnTo>
                  <a:pt x="1726" y="587"/>
                </a:lnTo>
                <a:lnTo>
                  <a:pt x="1726" y="587"/>
                </a:lnTo>
                <a:lnTo>
                  <a:pt x="1728" y="587"/>
                </a:lnTo>
                <a:lnTo>
                  <a:pt x="1730" y="585"/>
                </a:lnTo>
                <a:lnTo>
                  <a:pt x="1735" y="582"/>
                </a:lnTo>
                <a:lnTo>
                  <a:pt x="1735" y="582"/>
                </a:lnTo>
                <a:lnTo>
                  <a:pt x="1735" y="585"/>
                </a:lnTo>
                <a:lnTo>
                  <a:pt x="1735" y="585"/>
                </a:lnTo>
                <a:lnTo>
                  <a:pt x="1735" y="587"/>
                </a:lnTo>
                <a:lnTo>
                  <a:pt x="1738" y="585"/>
                </a:lnTo>
                <a:lnTo>
                  <a:pt x="1740" y="585"/>
                </a:lnTo>
                <a:lnTo>
                  <a:pt x="1747" y="582"/>
                </a:lnTo>
                <a:lnTo>
                  <a:pt x="1747" y="582"/>
                </a:lnTo>
                <a:lnTo>
                  <a:pt x="1747" y="582"/>
                </a:lnTo>
                <a:lnTo>
                  <a:pt x="1749" y="582"/>
                </a:lnTo>
                <a:lnTo>
                  <a:pt x="1749" y="580"/>
                </a:lnTo>
                <a:lnTo>
                  <a:pt x="1749" y="578"/>
                </a:lnTo>
                <a:lnTo>
                  <a:pt x="1749" y="575"/>
                </a:lnTo>
                <a:lnTo>
                  <a:pt x="1747" y="575"/>
                </a:lnTo>
                <a:lnTo>
                  <a:pt x="1747" y="575"/>
                </a:lnTo>
                <a:lnTo>
                  <a:pt x="1747" y="575"/>
                </a:lnTo>
                <a:lnTo>
                  <a:pt x="1747" y="575"/>
                </a:lnTo>
                <a:lnTo>
                  <a:pt x="1747" y="575"/>
                </a:lnTo>
                <a:lnTo>
                  <a:pt x="1747" y="575"/>
                </a:lnTo>
                <a:lnTo>
                  <a:pt x="1747" y="575"/>
                </a:lnTo>
                <a:lnTo>
                  <a:pt x="1747" y="578"/>
                </a:lnTo>
                <a:lnTo>
                  <a:pt x="1749" y="580"/>
                </a:lnTo>
                <a:lnTo>
                  <a:pt x="1747" y="580"/>
                </a:lnTo>
                <a:lnTo>
                  <a:pt x="1745" y="582"/>
                </a:lnTo>
                <a:lnTo>
                  <a:pt x="1742" y="582"/>
                </a:lnTo>
                <a:lnTo>
                  <a:pt x="1740" y="582"/>
                </a:lnTo>
                <a:lnTo>
                  <a:pt x="1740" y="580"/>
                </a:lnTo>
                <a:lnTo>
                  <a:pt x="1740" y="578"/>
                </a:lnTo>
                <a:lnTo>
                  <a:pt x="1738" y="578"/>
                </a:lnTo>
                <a:lnTo>
                  <a:pt x="1738" y="575"/>
                </a:lnTo>
                <a:lnTo>
                  <a:pt x="1740" y="575"/>
                </a:lnTo>
                <a:lnTo>
                  <a:pt x="1738" y="573"/>
                </a:lnTo>
                <a:lnTo>
                  <a:pt x="1738" y="570"/>
                </a:lnTo>
                <a:lnTo>
                  <a:pt x="1735" y="570"/>
                </a:lnTo>
                <a:lnTo>
                  <a:pt x="1735" y="570"/>
                </a:lnTo>
                <a:lnTo>
                  <a:pt x="1738" y="568"/>
                </a:lnTo>
                <a:lnTo>
                  <a:pt x="1738" y="566"/>
                </a:lnTo>
                <a:lnTo>
                  <a:pt x="1740" y="566"/>
                </a:lnTo>
                <a:lnTo>
                  <a:pt x="1740" y="566"/>
                </a:lnTo>
                <a:lnTo>
                  <a:pt x="1742" y="563"/>
                </a:lnTo>
                <a:lnTo>
                  <a:pt x="1745" y="563"/>
                </a:lnTo>
                <a:lnTo>
                  <a:pt x="1745" y="563"/>
                </a:lnTo>
                <a:lnTo>
                  <a:pt x="1745" y="563"/>
                </a:lnTo>
                <a:lnTo>
                  <a:pt x="1745" y="563"/>
                </a:lnTo>
                <a:lnTo>
                  <a:pt x="1742" y="563"/>
                </a:lnTo>
                <a:lnTo>
                  <a:pt x="1742" y="563"/>
                </a:lnTo>
                <a:lnTo>
                  <a:pt x="1742" y="561"/>
                </a:lnTo>
                <a:lnTo>
                  <a:pt x="1742" y="561"/>
                </a:lnTo>
                <a:lnTo>
                  <a:pt x="1742" y="559"/>
                </a:lnTo>
                <a:lnTo>
                  <a:pt x="1745" y="556"/>
                </a:lnTo>
                <a:lnTo>
                  <a:pt x="1745" y="554"/>
                </a:lnTo>
                <a:lnTo>
                  <a:pt x="1747" y="554"/>
                </a:lnTo>
                <a:lnTo>
                  <a:pt x="1747" y="554"/>
                </a:lnTo>
                <a:lnTo>
                  <a:pt x="1752" y="549"/>
                </a:lnTo>
                <a:lnTo>
                  <a:pt x="1754" y="547"/>
                </a:lnTo>
                <a:lnTo>
                  <a:pt x="1759" y="542"/>
                </a:lnTo>
                <a:lnTo>
                  <a:pt x="1759" y="542"/>
                </a:lnTo>
                <a:lnTo>
                  <a:pt x="1759" y="542"/>
                </a:lnTo>
                <a:lnTo>
                  <a:pt x="1761" y="540"/>
                </a:lnTo>
                <a:lnTo>
                  <a:pt x="1764" y="540"/>
                </a:lnTo>
                <a:lnTo>
                  <a:pt x="1764" y="540"/>
                </a:lnTo>
                <a:lnTo>
                  <a:pt x="1764" y="540"/>
                </a:lnTo>
                <a:lnTo>
                  <a:pt x="1764" y="540"/>
                </a:lnTo>
                <a:lnTo>
                  <a:pt x="1764" y="540"/>
                </a:lnTo>
                <a:lnTo>
                  <a:pt x="1766" y="540"/>
                </a:lnTo>
                <a:lnTo>
                  <a:pt x="1766" y="540"/>
                </a:lnTo>
                <a:lnTo>
                  <a:pt x="1766" y="540"/>
                </a:lnTo>
                <a:lnTo>
                  <a:pt x="1766" y="540"/>
                </a:lnTo>
                <a:lnTo>
                  <a:pt x="1768" y="537"/>
                </a:lnTo>
                <a:lnTo>
                  <a:pt x="1768" y="537"/>
                </a:lnTo>
                <a:lnTo>
                  <a:pt x="1768" y="537"/>
                </a:lnTo>
                <a:lnTo>
                  <a:pt x="1768" y="537"/>
                </a:lnTo>
                <a:lnTo>
                  <a:pt x="1768" y="540"/>
                </a:lnTo>
                <a:lnTo>
                  <a:pt x="1771" y="537"/>
                </a:lnTo>
                <a:lnTo>
                  <a:pt x="1771" y="535"/>
                </a:lnTo>
                <a:lnTo>
                  <a:pt x="1771" y="537"/>
                </a:lnTo>
                <a:lnTo>
                  <a:pt x="1771" y="537"/>
                </a:lnTo>
                <a:lnTo>
                  <a:pt x="1771" y="537"/>
                </a:lnTo>
                <a:lnTo>
                  <a:pt x="1773" y="535"/>
                </a:lnTo>
                <a:lnTo>
                  <a:pt x="1773" y="537"/>
                </a:lnTo>
                <a:lnTo>
                  <a:pt x="1773" y="537"/>
                </a:lnTo>
                <a:lnTo>
                  <a:pt x="1773" y="537"/>
                </a:lnTo>
                <a:lnTo>
                  <a:pt x="1775" y="537"/>
                </a:lnTo>
                <a:lnTo>
                  <a:pt x="1775" y="535"/>
                </a:lnTo>
                <a:lnTo>
                  <a:pt x="1778" y="535"/>
                </a:lnTo>
                <a:lnTo>
                  <a:pt x="1780" y="535"/>
                </a:lnTo>
                <a:lnTo>
                  <a:pt x="1782" y="533"/>
                </a:lnTo>
                <a:lnTo>
                  <a:pt x="1782" y="533"/>
                </a:lnTo>
                <a:lnTo>
                  <a:pt x="1785" y="528"/>
                </a:lnTo>
                <a:lnTo>
                  <a:pt x="1785" y="528"/>
                </a:lnTo>
                <a:lnTo>
                  <a:pt x="1787" y="525"/>
                </a:lnTo>
                <a:lnTo>
                  <a:pt x="1790" y="525"/>
                </a:lnTo>
                <a:lnTo>
                  <a:pt x="1790" y="523"/>
                </a:lnTo>
                <a:lnTo>
                  <a:pt x="1790" y="525"/>
                </a:lnTo>
                <a:lnTo>
                  <a:pt x="1790" y="525"/>
                </a:lnTo>
                <a:lnTo>
                  <a:pt x="1790" y="525"/>
                </a:lnTo>
                <a:lnTo>
                  <a:pt x="1790" y="525"/>
                </a:lnTo>
                <a:lnTo>
                  <a:pt x="1790" y="525"/>
                </a:lnTo>
                <a:lnTo>
                  <a:pt x="1787" y="528"/>
                </a:lnTo>
                <a:lnTo>
                  <a:pt x="1787" y="528"/>
                </a:lnTo>
                <a:lnTo>
                  <a:pt x="1790" y="528"/>
                </a:lnTo>
                <a:lnTo>
                  <a:pt x="1792" y="530"/>
                </a:lnTo>
                <a:lnTo>
                  <a:pt x="1792" y="530"/>
                </a:lnTo>
                <a:lnTo>
                  <a:pt x="1792" y="530"/>
                </a:lnTo>
                <a:lnTo>
                  <a:pt x="1792" y="530"/>
                </a:lnTo>
                <a:lnTo>
                  <a:pt x="1792" y="528"/>
                </a:lnTo>
                <a:lnTo>
                  <a:pt x="1794" y="525"/>
                </a:lnTo>
                <a:lnTo>
                  <a:pt x="1794" y="525"/>
                </a:lnTo>
                <a:lnTo>
                  <a:pt x="1794" y="525"/>
                </a:lnTo>
                <a:lnTo>
                  <a:pt x="1797" y="525"/>
                </a:lnTo>
                <a:lnTo>
                  <a:pt x="1797" y="525"/>
                </a:lnTo>
                <a:lnTo>
                  <a:pt x="1799" y="525"/>
                </a:lnTo>
                <a:lnTo>
                  <a:pt x="1799" y="525"/>
                </a:lnTo>
                <a:lnTo>
                  <a:pt x="1799" y="525"/>
                </a:lnTo>
                <a:lnTo>
                  <a:pt x="1799" y="525"/>
                </a:lnTo>
                <a:lnTo>
                  <a:pt x="1801" y="525"/>
                </a:lnTo>
                <a:lnTo>
                  <a:pt x="1801" y="525"/>
                </a:lnTo>
                <a:lnTo>
                  <a:pt x="1801" y="528"/>
                </a:lnTo>
                <a:lnTo>
                  <a:pt x="1801" y="528"/>
                </a:lnTo>
                <a:lnTo>
                  <a:pt x="1801" y="528"/>
                </a:lnTo>
                <a:lnTo>
                  <a:pt x="1804" y="525"/>
                </a:lnTo>
                <a:lnTo>
                  <a:pt x="1804" y="525"/>
                </a:lnTo>
                <a:lnTo>
                  <a:pt x="1806" y="523"/>
                </a:lnTo>
                <a:lnTo>
                  <a:pt x="1806" y="523"/>
                </a:lnTo>
                <a:lnTo>
                  <a:pt x="1809" y="523"/>
                </a:lnTo>
                <a:lnTo>
                  <a:pt x="1809" y="523"/>
                </a:lnTo>
                <a:lnTo>
                  <a:pt x="1811" y="523"/>
                </a:lnTo>
                <a:lnTo>
                  <a:pt x="1811" y="523"/>
                </a:lnTo>
                <a:lnTo>
                  <a:pt x="1813" y="523"/>
                </a:lnTo>
                <a:lnTo>
                  <a:pt x="1816" y="521"/>
                </a:lnTo>
                <a:lnTo>
                  <a:pt x="1818" y="521"/>
                </a:lnTo>
                <a:lnTo>
                  <a:pt x="1823" y="518"/>
                </a:lnTo>
                <a:lnTo>
                  <a:pt x="1823" y="518"/>
                </a:lnTo>
                <a:lnTo>
                  <a:pt x="1823" y="518"/>
                </a:lnTo>
                <a:lnTo>
                  <a:pt x="1820" y="518"/>
                </a:lnTo>
                <a:lnTo>
                  <a:pt x="1820" y="516"/>
                </a:lnTo>
                <a:lnTo>
                  <a:pt x="1823" y="516"/>
                </a:lnTo>
                <a:lnTo>
                  <a:pt x="1823" y="511"/>
                </a:lnTo>
                <a:lnTo>
                  <a:pt x="1823" y="511"/>
                </a:lnTo>
                <a:lnTo>
                  <a:pt x="1823" y="509"/>
                </a:lnTo>
                <a:lnTo>
                  <a:pt x="1823" y="509"/>
                </a:lnTo>
                <a:lnTo>
                  <a:pt x="1820" y="509"/>
                </a:lnTo>
                <a:lnTo>
                  <a:pt x="1820" y="509"/>
                </a:lnTo>
                <a:lnTo>
                  <a:pt x="1820" y="509"/>
                </a:lnTo>
                <a:lnTo>
                  <a:pt x="1820" y="509"/>
                </a:lnTo>
                <a:lnTo>
                  <a:pt x="1820" y="511"/>
                </a:lnTo>
                <a:lnTo>
                  <a:pt x="1818" y="509"/>
                </a:lnTo>
                <a:lnTo>
                  <a:pt x="1818" y="509"/>
                </a:lnTo>
                <a:lnTo>
                  <a:pt x="1818" y="509"/>
                </a:lnTo>
                <a:lnTo>
                  <a:pt x="1818" y="509"/>
                </a:lnTo>
                <a:lnTo>
                  <a:pt x="1818" y="507"/>
                </a:lnTo>
                <a:lnTo>
                  <a:pt x="1818" y="507"/>
                </a:lnTo>
                <a:lnTo>
                  <a:pt x="1818" y="507"/>
                </a:lnTo>
                <a:lnTo>
                  <a:pt x="1818" y="504"/>
                </a:lnTo>
                <a:lnTo>
                  <a:pt x="1818" y="504"/>
                </a:lnTo>
                <a:lnTo>
                  <a:pt x="1818" y="504"/>
                </a:lnTo>
                <a:lnTo>
                  <a:pt x="1818" y="504"/>
                </a:lnTo>
                <a:lnTo>
                  <a:pt x="1820" y="502"/>
                </a:lnTo>
                <a:lnTo>
                  <a:pt x="1820" y="502"/>
                </a:lnTo>
                <a:lnTo>
                  <a:pt x="1820" y="502"/>
                </a:lnTo>
                <a:lnTo>
                  <a:pt x="1820" y="502"/>
                </a:lnTo>
                <a:lnTo>
                  <a:pt x="1820" y="502"/>
                </a:lnTo>
                <a:lnTo>
                  <a:pt x="1820" y="502"/>
                </a:lnTo>
                <a:lnTo>
                  <a:pt x="1818" y="502"/>
                </a:lnTo>
                <a:lnTo>
                  <a:pt x="1818" y="499"/>
                </a:lnTo>
                <a:lnTo>
                  <a:pt x="1818" y="499"/>
                </a:lnTo>
                <a:lnTo>
                  <a:pt x="1816" y="499"/>
                </a:lnTo>
                <a:lnTo>
                  <a:pt x="1816" y="499"/>
                </a:lnTo>
                <a:lnTo>
                  <a:pt x="1816" y="499"/>
                </a:lnTo>
                <a:lnTo>
                  <a:pt x="1816" y="499"/>
                </a:lnTo>
                <a:lnTo>
                  <a:pt x="1816" y="497"/>
                </a:lnTo>
                <a:lnTo>
                  <a:pt x="1816" y="497"/>
                </a:lnTo>
                <a:lnTo>
                  <a:pt x="1818" y="497"/>
                </a:lnTo>
                <a:lnTo>
                  <a:pt x="1818" y="497"/>
                </a:lnTo>
                <a:lnTo>
                  <a:pt x="1818" y="495"/>
                </a:lnTo>
                <a:lnTo>
                  <a:pt x="1818" y="495"/>
                </a:lnTo>
                <a:lnTo>
                  <a:pt x="1818" y="495"/>
                </a:lnTo>
                <a:lnTo>
                  <a:pt x="1818" y="495"/>
                </a:lnTo>
                <a:lnTo>
                  <a:pt x="1818" y="495"/>
                </a:lnTo>
                <a:lnTo>
                  <a:pt x="1818" y="492"/>
                </a:lnTo>
                <a:lnTo>
                  <a:pt x="1820" y="488"/>
                </a:lnTo>
                <a:lnTo>
                  <a:pt x="1820" y="485"/>
                </a:lnTo>
                <a:lnTo>
                  <a:pt x="1823" y="483"/>
                </a:lnTo>
                <a:lnTo>
                  <a:pt x="1823" y="481"/>
                </a:lnTo>
                <a:lnTo>
                  <a:pt x="1825" y="476"/>
                </a:lnTo>
                <a:lnTo>
                  <a:pt x="1825" y="473"/>
                </a:lnTo>
                <a:lnTo>
                  <a:pt x="1827" y="471"/>
                </a:lnTo>
                <a:lnTo>
                  <a:pt x="1825" y="469"/>
                </a:lnTo>
                <a:lnTo>
                  <a:pt x="1823" y="466"/>
                </a:lnTo>
                <a:close/>
                <a:moveTo>
                  <a:pt x="1790" y="530"/>
                </a:moveTo>
                <a:lnTo>
                  <a:pt x="1790" y="530"/>
                </a:lnTo>
                <a:lnTo>
                  <a:pt x="1790" y="530"/>
                </a:lnTo>
                <a:lnTo>
                  <a:pt x="1787" y="533"/>
                </a:lnTo>
                <a:lnTo>
                  <a:pt x="1790" y="533"/>
                </a:lnTo>
                <a:lnTo>
                  <a:pt x="1790" y="533"/>
                </a:lnTo>
                <a:lnTo>
                  <a:pt x="1790" y="530"/>
                </a:lnTo>
                <a:lnTo>
                  <a:pt x="1790" y="530"/>
                </a:lnTo>
                <a:close/>
                <a:moveTo>
                  <a:pt x="1726" y="585"/>
                </a:moveTo>
                <a:lnTo>
                  <a:pt x="1726" y="585"/>
                </a:lnTo>
                <a:lnTo>
                  <a:pt x="1723" y="585"/>
                </a:lnTo>
                <a:lnTo>
                  <a:pt x="1723" y="587"/>
                </a:lnTo>
                <a:lnTo>
                  <a:pt x="1723" y="587"/>
                </a:lnTo>
                <a:lnTo>
                  <a:pt x="1723" y="587"/>
                </a:lnTo>
                <a:lnTo>
                  <a:pt x="1723" y="587"/>
                </a:lnTo>
                <a:lnTo>
                  <a:pt x="1726" y="585"/>
                </a:lnTo>
                <a:lnTo>
                  <a:pt x="1726" y="585"/>
                </a:lnTo>
                <a:close/>
                <a:moveTo>
                  <a:pt x="5932" y="367"/>
                </a:moveTo>
                <a:lnTo>
                  <a:pt x="5928" y="367"/>
                </a:lnTo>
                <a:lnTo>
                  <a:pt x="5923" y="367"/>
                </a:lnTo>
                <a:lnTo>
                  <a:pt x="5923" y="367"/>
                </a:lnTo>
                <a:lnTo>
                  <a:pt x="5921" y="367"/>
                </a:lnTo>
                <a:lnTo>
                  <a:pt x="5921" y="367"/>
                </a:lnTo>
                <a:lnTo>
                  <a:pt x="5918" y="367"/>
                </a:lnTo>
                <a:lnTo>
                  <a:pt x="5916" y="367"/>
                </a:lnTo>
                <a:lnTo>
                  <a:pt x="5918" y="367"/>
                </a:lnTo>
                <a:lnTo>
                  <a:pt x="5918" y="367"/>
                </a:lnTo>
                <a:lnTo>
                  <a:pt x="5921" y="369"/>
                </a:lnTo>
                <a:lnTo>
                  <a:pt x="5921" y="369"/>
                </a:lnTo>
                <a:lnTo>
                  <a:pt x="5923" y="369"/>
                </a:lnTo>
                <a:lnTo>
                  <a:pt x="5928" y="369"/>
                </a:lnTo>
                <a:lnTo>
                  <a:pt x="5928" y="369"/>
                </a:lnTo>
                <a:lnTo>
                  <a:pt x="5930" y="369"/>
                </a:lnTo>
                <a:lnTo>
                  <a:pt x="5930" y="369"/>
                </a:lnTo>
                <a:lnTo>
                  <a:pt x="5932" y="367"/>
                </a:lnTo>
                <a:lnTo>
                  <a:pt x="5932" y="367"/>
                </a:lnTo>
                <a:lnTo>
                  <a:pt x="5932" y="367"/>
                </a:lnTo>
                <a:close/>
                <a:moveTo>
                  <a:pt x="5911" y="365"/>
                </a:moveTo>
                <a:lnTo>
                  <a:pt x="5913" y="365"/>
                </a:lnTo>
                <a:lnTo>
                  <a:pt x="5913" y="365"/>
                </a:lnTo>
                <a:lnTo>
                  <a:pt x="5911" y="362"/>
                </a:lnTo>
                <a:lnTo>
                  <a:pt x="5911" y="362"/>
                </a:lnTo>
                <a:lnTo>
                  <a:pt x="5909" y="362"/>
                </a:lnTo>
                <a:lnTo>
                  <a:pt x="5906" y="362"/>
                </a:lnTo>
                <a:lnTo>
                  <a:pt x="5906" y="362"/>
                </a:lnTo>
                <a:lnTo>
                  <a:pt x="5906" y="362"/>
                </a:lnTo>
                <a:lnTo>
                  <a:pt x="5906" y="365"/>
                </a:lnTo>
                <a:lnTo>
                  <a:pt x="5909" y="365"/>
                </a:lnTo>
                <a:lnTo>
                  <a:pt x="5909" y="365"/>
                </a:lnTo>
                <a:lnTo>
                  <a:pt x="5909" y="367"/>
                </a:lnTo>
                <a:lnTo>
                  <a:pt x="5906" y="367"/>
                </a:lnTo>
                <a:lnTo>
                  <a:pt x="5902" y="367"/>
                </a:lnTo>
                <a:lnTo>
                  <a:pt x="5902" y="369"/>
                </a:lnTo>
                <a:lnTo>
                  <a:pt x="5899" y="369"/>
                </a:lnTo>
                <a:lnTo>
                  <a:pt x="5899" y="369"/>
                </a:lnTo>
                <a:lnTo>
                  <a:pt x="5899" y="369"/>
                </a:lnTo>
                <a:lnTo>
                  <a:pt x="5909" y="369"/>
                </a:lnTo>
                <a:lnTo>
                  <a:pt x="5911" y="367"/>
                </a:lnTo>
                <a:lnTo>
                  <a:pt x="5913" y="367"/>
                </a:lnTo>
                <a:lnTo>
                  <a:pt x="5911" y="365"/>
                </a:lnTo>
                <a:lnTo>
                  <a:pt x="5911" y="365"/>
                </a:lnTo>
                <a:close/>
                <a:moveTo>
                  <a:pt x="5887" y="372"/>
                </a:moveTo>
                <a:lnTo>
                  <a:pt x="5887" y="374"/>
                </a:lnTo>
                <a:lnTo>
                  <a:pt x="5890" y="374"/>
                </a:lnTo>
                <a:lnTo>
                  <a:pt x="5892" y="374"/>
                </a:lnTo>
                <a:lnTo>
                  <a:pt x="5890" y="372"/>
                </a:lnTo>
                <a:lnTo>
                  <a:pt x="5887" y="372"/>
                </a:lnTo>
                <a:close/>
                <a:moveTo>
                  <a:pt x="5970" y="353"/>
                </a:moveTo>
                <a:lnTo>
                  <a:pt x="5970" y="353"/>
                </a:lnTo>
                <a:lnTo>
                  <a:pt x="5968" y="353"/>
                </a:lnTo>
                <a:lnTo>
                  <a:pt x="5968" y="353"/>
                </a:lnTo>
                <a:lnTo>
                  <a:pt x="5965" y="353"/>
                </a:lnTo>
                <a:lnTo>
                  <a:pt x="5965" y="353"/>
                </a:lnTo>
                <a:lnTo>
                  <a:pt x="5965" y="353"/>
                </a:lnTo>
                <a:lnTo>
                  <a:pt x="5965" y="353"/>
                </a:lnTo>
                <a:lnTo>
                  <a:pt x="5968" y="353"/>
                </a:lnTo>
                <a:lnTo>
                  <a:pt x="5970" y="353"/>
                </a:lnTo>
                <a:lnTo>
                  <a:pt x="5970" y="353"/>
                </a:lnTo>
                <a:close/>
                <a:moveTo>
                  <a:pt x="5887" y="374"/>
                </a:moveTo>
                <a:lnTo>
                  <a:pt x="5885" y="372"/>
                </a:lnTo>
                <a:lnTo>
                  <a:pt x="5885" y="372"/>
                </a:lnTo>
                <a:lnTo>
                  <a:pt x="5885" y="374"/>
                </a:lnTo>
                <a:lnTo>
                  <a:pt x="5887" y="374"/>
                </a:lnTo>
                <a:lnTo>
                  <a:pt x="5887" y="374"/>
                </a:lnTo>
                <a:lnTo>
                  <a:pt x="5887" y="374"/>
                </a:lnTo>
                <a:close/>
                <a:moveTo>
                  <a:pt x="5935" y="362"/>
                </a:moveTo>
                <a:lnTo>
                  <a:pt x="5935" y="362"/>
                </a:lnTo>
                <a:lnTo>
                  <a:pt x="5935" y="362"/>
                </a:lnTo>
                <a:lnTo>
                  <a:pt x="5935" y="365"/>
                </a:lnTo>
                <a:lnTo>
                  <a:pt x="5937" y="365"/>
                </a:lnTo>
                <a:lnTo>
                  <a:pt x="5937" y="365"/>
                </a:lnTo>
                <a:lnTo>
                  <a:pt x="5939" y="362"/>
                </a:lnTo>
                <a:lnTo>
                  <a:pt x="5937" y="362"/>
                </a:lnTo>
                <a:lnTo>
                  <a:pt x="5935" y="362"/>
                </a:lnTo>
                <a:close/>
                <a:moveTo>
                  <a:pt x="5958" y="355"/>
                </a:moveTo>
                <a:lnTo>
                  <a:pt x="5958" y="355"/>
                </a:lnTo>
                <a:lnTo>
                  <a:pt x="5956" y="355"/>
                </a:lnTo>
                <a:lnTo>
                  <a:pt x="5956" y="358"/>
                </a:lnTo>
                <a:lnTo>
                  <a:pt x="5956" y="358"/>
                </a:lnTo>
                <a:lnTo>
                  <a:pt x="5958" y="358"/>
                </a:lnTo>
                <a:lnTo>
                  <a:pt x="5958" y="358"/>
                </a:lnTo>
                <a:lnTo>
                  <a:pt x="5958" y="358"/>
                </a:lnTo>
                <a:lnTo>
                  <a:pt x="5958" y="358"/>
                </a:lnTo>
                <a:lnTo>
                  <a:pt x="5961" y="358"/>
                </a:lnTo>
                <a:lnTo>
                  <a:pt x="5961" y="358"/>
                </a:lnTo>
                <a:lnTo>
                  <a:pt x="5961" y="358"/>
                </a:lnTo>
                <a:lnTo>
                  <a:pt x="5958" y="355"/>
                </a:lnTo>
                <a:close/>
                <a:moveTo>
                  <a:pt x="5724" y="149"/>
                </a:moveTo>
                <a:lnTo>
                  <a:pt x="5724" y="149"/>
                </a:lnTo>
                <a:lnTo>
                  <a:pt x="5724" y="147"/>
                </a:lnTo>
                <a:lnTo>
                  <a:pt x="5722" y="147"/>
                </a:lnTo>
                <a:lnTo>
                  <a:pt x="5720" y="147"/>
                </a:lnTo>
                <a:lnTo>
                  <a:pt x="5717" y="147"/>
                </a:lnTo>
                <a:lnTo>
                  <a:pt x="5715" y="147"/>
                </a:lnTo>
                <a:lnTo>
                  <a:pt x="5712" y="147"/>
                </a:lnTo>
                <a:lnTo>
                  <a:pt x="5712" y="147"/>
                </a:lnTo>
                <a:lnTo>
                  <a:pt x="5710" y="145"/>
                </a:lnTo>
                <a:lnTo>
                  <a:pt x="5708" y="145"/>
                </a:lnTo>
                <a:lnTo>
                  <a:pt x="5703" y="145"/>
                </a:lnTo>
                <a:lnTo>
                  <a:pt x="5703" y="145"/>
                </a:lnTo>
                <a:lnTo>
                  <a:pt x="5701" y="142"/>
                </a:lnTo>
                <a:lnTo>
                  <a:pt x="5698" y="142"/>
                </a:lnTo>
                <a:lnTo>
                  <a:pt x="5698" y="142"/>
                </a:lnTo>
                <a:lnTo>
                  <a:pt x="5694" y="140"/>
                </a:lnTo>
                <a:lnTo>
                  <a:pt x="5691" y="140"/>
                </a:lnTo>
                <a:lnTo>
                  <a:pt x="5691" y="140"/>
                </a:lnTo>
                <a:lnTo>
                  <a:pt x="5689" y="142"/>
                </a:lnTo>
                <a:lnTo>
                  <a:pt x="5689" y="142"/>
                </a:lnTo>
                <a:lnTo>
                  <a:pt x="5686" y="142"/>
                </a:lnTo>
                <a:lnTo>
                  <a:pt x="5684" y="142"/>
                </a:lnTo>
                <a:lnTo>
                  <a:pt x="5682" y="142"/>
                </a:lnTo>
                <a:lnTo>
                  <a:pt x="5679" y="142"/>
                </a:lnTo>
                <a:lnTo>
                  <a:pt x="5679" y="142"/>
                </a:lnTo>
                <a:lnTo>
                  <a:pt x="5675" y="140"/>
                </a:lnTo>
                <a:lnTo>
                  <a:pt x="5672" y="140"/>
                </a:lnTo>
                <a:lnTo>
                  <a:pt x="5675" y="142"/>
                </a:lnTo>
                <a:lnTo>
                  <a:pt x="5677" y="145"/>
                </a:lnTo>
                <a:lnTo>
                  <a:pt x="5677" y="145"/>
                </a:lnTo>
                <a:lnTo>
                  <a:pt x="5679" y="145"/>
                </a:lnTo>
                <a:lnTo>
                  <a:pt x="5682" y="147"/>
                </a:lnTo>
                <a:lnTo>
                  <a:pt x="5684" y="147"/>
                </a:lnTo>
                <a:lnTo>
                  <a:pt x="5686" y="147"/>
                </a:lnTo>
                <a:lnTo>
                  <a:pt x="5689" y="147"/>
                </a:lnTo>
                <a:lnTo>
                  <a:pt x="5689" y="147"/>
                </a:lnTo>
                <a:lnTo>
                  <a:pt x="5689" y="147"/>
                </a:lnTo>
                <a:lnTo>
                  <a:pt x="5689" y="145"/>
                </a:lnTo>
                <a:lnTo>
                  <a:pt x="5691" y="145"/>
                </a:lnTo>
                <a:lnTo>
                  <a:pt x="5694" y="145"/>
                </a:lnTo>
                <a:lnTo>
                  <a:pt x="5698" y="147"/>
                </a:lnTo>
                <a:lnTo>
                  <a:pt x="5701" y="147"/>
                </a:lnTo>
                <a:lnTo>
                  <a:pt x="5703" y="147"/>
                </a:lnTo>
                <a:lnTo>
                  <a:pt x="5705" y="149"/>
                </a:lnTo>
                <a:lnTo>
                  <a:pt x="5708" y="149"/>
                </a:lnTo>
                <a:lnTo>
                  <a:pt x="5710" y="149"/>
                </a:lnTo>
                <a:lnTo>
                  <a:pt x="5710" y="149"/>
                </a:lnTo>
                <a:lnTo>
                  <a:pt x="5712" y="149"/>
                </a:lnTo>
                <a:lnTo>
                  <a:pt x="5715" y="152"/>
                </a:lnTo>
                <a:lnTo>
                  <a:pt x="5717" y="152"/>
                </a:lnTo>
                <a:lnTo>
                  <a:pt x="5717" y="152"/>
                </a:lnTo>
                <a:lnTo>
                  <a:pt x="5722" y="154"/>
                </a:lnTo>
                <a:lnTo>
                  <a:pt x="5722" y="154"/>
                </a:lnTo>
                <a:lnTo>
                  <a:pt x="5722" y="154"/>
                </a:lnTo>
                <a:lnTo>
                  <a:pt x="5722" y="154"/>
                </a:lnTo>
                <a:lnTo>
                  <a:pt x="5722" y="152"/>
                </a:lnTo>
                <a:lnTo>
                  <a:pt x="5722" y="152"/>
                </a:lnTo>
                <a:lnTo>
                  <a:pt x="5722" y="149"/>
                </a:lnTo>
                <a:lnTo>
                  <a:pt x="5724" y="149"/>
                </a:lnTo>
                <a:close/>
                <a:moveTo>
                  <a:pt x="5802" y="369"/>
                </a:moveTo>
                <a:lnTo>
                  <a:pt x="5800" y="369"/>
                </a:lnTo>
                <a:lnTo>
                  <a:pt x="5800" y="369"/>
                </a:lnTo>
                <a:lnTo>
                  <a:pt x="5800" y="372"/>
                </a:lnTo>
                <a:lnTo>
                  <a:pt x="5802" y="372"/>
                </a:lnTo>
                <a:lnTo>
                  <a:pt x="5802" y="372"/>
                </a:lnTo>
                <a:lnTo>
                  <a:pt x="5802" y="372"/>
                </a:lnTo>
                <a:lnTo>
                  <a:pt x="5802" y="369"/>
                </a:lnTo>
                <a:close/>
                <a:moveTo>
                  <a:pt x="5786" y="369"/>
                </a:moveTo>
                <a:lnTo>
                  <a:pt x="5783" y="367"/>
                </a:lnTo>
                <a:lnTo>
                  <a:pt x="5783" y="367"/>
                </a:lnTo>
                <a:lnTo>
                  <a:pt x="5783" y="367"/>
                </a:lnTo>
                <a:lnTo>
                  <a:pt x="5783" y="369"/>
                </a:lnTo>
                <a:lnTo>
                  <a:pt x="5783" y="369"/>
                </a:lnTo>
                <a:lnTo>
                  <a:pt x="5783" y="369"/>
                </a:lnTo>
                <a:lnTo>
                  <a:pt x="5781" y="372"/>
                </a:lnTo>
                <a:lnTo>
                  <a:pt x="5783" y="372"/>
                </a:lnTo>
                <a:lnTo>
                  <a:pt x="5783" y="372"/>
                </a:lnTo>
                <a:lnTo>
                  <a:pt x="5786" y="372"/>
                </a:lnTo>
                <a:lnTo>
                  <a:pt x="5786" y="372"/>
                </a:lnTo>
                <a:lnTo>
                  <a:pt x="5786" y="369"/>
                </a:lnTo>
                <a:lnTo>
                  <a:pt x="5786" y="369"/>
                </a:lnTo>
                <a:close/>
                <a:moveTo>
                  <a:pt x="5748" y="204"/>
                </a:moveTo>
                <a:lnTo>
                  <a:pt x="5746" y="204"/>
                </a:lnTo>
                <a:lnTo>
                  <a:pt x="5741" y="201"/>
                </a:lnTo>
                <a:lnTo>
                  <a:pt x="5738" y="201"/>
                </a:lnTo>
                <a:lnTo>
                  <a:pt x="5736" y="199"/>
                </a:lnTo>
                <a:lnTo>
                  <a:pt x="5734" y="199"/>
                </a:lnTo>
                <a:lnTo>
                  <a:pt x="5736" y="201"/>
                </a:lnTo>
                <a:lnTo>
                  <a:pt x="5738" y="201"/>
                </a:lnTo>
                <a:lnTo>
                  <a:pt x="5746" y="204"/>
                </a:lnTo>
                <a:lnTo>
                  <a:pt x="5750" y="204"/>
                </a:lnTo>
                <a:lnTo>
                  <a:pt x="5753" y="206"/>
                </a:lnTo>
                <a:lnTo>
                  <a:pt x="5750" y="204"/>
                </a:lnTo>
                <a:lnTo>
                  <a:pt x="5748" y="204"/>
                </a:lnTo>
                <a:close/>
                <a:moveTo>
                  <a:pt x="5873" y="374"/>
                </a:moveTo>
                <a:lnTo>
                  <a:pt x="5873" y="372"/>
                </a:lnTo>
                <a:lnTo>
                  <a:pt x="5873" y="372"/>
                </a:lnTo>
                <a:lnTo>
                  <a:pt x="5871" y="372"/>
                </a:lnTo>
                <a:lnTo>
                  <a:pt x="5871" y="372"/>
                </a:lnTo>
                <a:lnTo>
                  <a:pt x="5871" y="372"/>
                </a:lnTo>
                <a:lnTo>
                  <a:pt x="5871" y="372"/>
                </a:lnTo>
                <a:lnTo>
                  <a:pt x="5871" y="374"/>
                </a:lnTo>
                <a:lnTo>
                  <a:pt x="5871" y="374"/>
                </a:lnTo>
                <a:lnTo>
                  <a:pt x="5866" y="376"/>
                </a:lnTo>
                <a:lnTo>
                  <a:pt x="5866" y="376"/>
                </a:lnTo>
                <a:lnTo>
                  <a:pt x="5868" y="376"/>
                </a:lnTo>
                <a:lnTo>
                  <a:pt x="5868" y="376"/>
                </a:lnTo>
                <a:lnTo>
                  <a:pt x="5871" y="376"/>
                </a:lnTo>
                <a:lnTo>
                  <a:pt x="5871" y="376"/>
                </a:lnTo>
                <a:lnTo>
                  <a:pt x="5873" y="376"/>
                </a:lnTo>
                <a:lnTo>
                  <a:pt x="5876" y="376"/>
                </a:lnTo>
                <a:lnTo>
                  <a:pt x="5876" y="376"/>
                </a:lnTo>
                <a:lnTo>
                  <a:pt x="5873" y="374"/>
                </a:lnTo>
                <a:lnTo>
                  <a:pt x="5873" y="374"/>
                </a:lnTo>
                <a:close/>
                <a:moveTo>
                  <a:pt x="5885" y="374"/>
                </a:moveTo>
                <a:lnTo>
                  <a:pt x="5883" y="374"/>
                </a:lnTo>
                <a:lnTo>
                  <a:pt x="5883" y="374"/>
                </a:lnTo>
                <a:lnTo>
                  <a:pt x="5880" y="372"/>
                </a:lnTo>
                <a:lnTo>
                  <a:pt x="5880" y="372"/>
                </a:lnTo>
                <a:lnTo>
                  <a:pt x="5880" y="372"/>
                </a:lnTo>
                <a:lnTo>
                  <a:pt x="5878" y="369"/>
                </a:lnTo>
                <a:lnTo>
                  <a:pt x="5876" y="369"/>
                </a:lnTo>
                <a:lnTo>
                  <a:pt x="5878" y="372"/>
                </a:lnTo>
                <a:lnTo>
                  <a:pt x="5878" y="372"/>
                </a:lnTo>
                <a:lnTo>
                  <a:pt x="5878" y="374"/>
                </a:lnTo>
                <a:lnTo>
                  <a:pt x="5878" y="374"/>
                </a:lnTo>
                <a:lnTo>
                  <a:pt x="5880" y="379"/>
                </a:lnTo>
                <a:lnTo>
                  <a:pt x="5880" y="376"/>
                </a:lnTo>
                <a:lnTo>
                  <a:pt x="5883" y="376"/>
                </a:lnTo>
                <a:lnTo>
                  <a:pt x="5885" y="376"/>
                </a:lnTo>
                <a:lnTo>
                  <a:pt x="5885" y="374"/>
                </a:lnTo>
                <a:lnTo>
                  <a:pt x="5885" y="374"/>
                </a:lnTo>
                <a:lnTo>
                  <a:pt x="5885" y="374"/>
                </a:lnTo>
                <a:lnTo>
                  <a:pt x="5885" y="374"/>
                </a:lnTo>
                <a:lnTo>
                  <a:pt x="5885" y="374"/>
                </a:lnTo>
                <a:close/>
                <a:moveTo>
                  <a:pt x="5864" y="376"/>
                </a:moveTo>
                <a:lnTo>
                  <a:pt x="5864" y="374"/>
                </a:lnTo>
                <a:lnTo>
                  <a:pt x="5864" y="374"/>
                </a:lnTo>
                <a:lnTo>
                  <a:pt x="5864" y="374"/>
                </a:lnTo>
                <a:lnTo>
                  <a:pt x="5861" y="372"/>
                </a:lnTo>
                <a:lnTo>
                  <a:pt x="5861" y="372"/>
                </a:lnTo>
                <a:lnTo>
                  <a:pt x="5859" y="372"/>
                </a:lnTo>
                <a:lnTo>
                  <a:pt x="5854" y="372"/>
                </a:lnTo>
                <a:lnTo>
                  <a:pt x="5854" y="372"/>
                </a:lnTo>
                <a:lnTo>
                  <a:pt x="5854" y="372"/>
                </a:lnTo>
                <a:lnTo>
                  <a:pt x="5857" y="372"/>
                </a:lnTo>
                <a:lnTo>
                  <a:pt x="5859" y="374"/>
                </a:lnTo>
                <a:lnTo>
                  <a:pt x="5861" y="374"/>
                </a:lnTo>
                <a:lnTo>
                  <a:pt x="5861" y="374"/>
                </a:lnTo>
                <a:lnTo>
                  <a:pt x="5861" y="376"/>
                </a:lnTo>
                <a:lnTo>
                  <a:pt x="5861" y="376"/>
                </a:lnTo>
                <a:lnTo>
                  <a:pt x="5861" y="376"/>
                </a:lnTo>
                <a:lnTo>
                  <a:pt x="5864" y="376"/>
                </a:lnTo>
                <a:lnTo>
                  <a:pt x="5866" y="376"/>
                </a:lnTo>
                <a:lnTo>
                  <a:pt x="5864" y="376"/>
                </a:lnTo>
                <a:lnTo>
                  <a:pt x="5864" y="376"/>
                </a:lnTo>
                <a:close/>
                <a:moveTo>
                  <a:pt x="5824" y="381"/>
                </a:moveTo>
                <a:lnTo>
                  <a:pt x="5821" y="381"/>
                </a:lnTo>
                <a:lnTo>
                  <a:pt x="5819" y="379"/>
                </a:lnTo>
                <a:lnTo>
                  <a:pt x="5814" y="376"/>
                </a:lnTo>
                <a:lnTo>
                  <a:pt x="5809" y="376"/>
                </a:lnTo>
                <a:lnTo>
                  <a:pt x="5809" y="376"/>
                </a:lnTo>
                <a:lnTo>
                  <a:pt x="5812" y="379"/>
                </a:lnTo>
                <a:lnTo>
                  <a:pt x="5816" y="379"/>
                </a:lnTo>
                <a:lnTo>
                  <a:pt x="5826" y="384"/>
                </a:lnTo>
                <a:lnTo>
                  <a:pt x="5828" y="381"/>
                </a:lnTo>
                <a:lnTo>
                  <a:pt x="5826" y="381"/>
                </a:lnTo>
                <a:lnTo>
                  <a:pt x="5824" y="381"/>
                </a:lnTo>
                <a:close/>
                <a:moveTo>
                  <a:pt x="1475" y="812"/>
                </a:moveTo>
                <a:lnTo>
                  <a:pt x="1475" y="814"/>
                </a:lnTo>
                <a:lnTo>
                  <a:pt x="1477" y="809"/>
                </a:lnTo>
                <a:lnTo>
                  <a:pt x="1477" y="809"/>
                </a:lnTo>
                <a:lnTo>
                  <a:pt x="1475" y="809"/>
                </a:lnTo>
                <a:lnTo>
                  <a:pt x="1475" y="812"/>
                </a:lnTo>
                <a:close/>
                <a:moveTo>
                  <a:pt x="1331" y="826"/>
                </a:moveTo>
                <a:lnTo>
                  <a:pt x="1331" y="826"/>
                </a:lnTo>
                <a:lnTo>
                  <a:pt x="1331" y="828"/>
                </a:lnTo>
                <a:lnTo>
                  <a:pt x="1331" y="828"/>
                </a:lnTo>
                <a:lnTo>
                  <a:pt x="1333" y="828"/>
                </a:lnTo>
                <a:lnTo>
                  <a:pt x="1333" y="826"/>
                </a:lnTo>
                <a:lnTo>
                  <a:pt x="1333" y="826"/>
                </a:lnTo>
                <a:lnTo>
                  <a:pt x="1333" y="826"/>
                </a:lnTo>
                <a:lnTo>
                  <a:pt x="1333" y="826"/>
                </a:lnTo>
                <a:lnTo>
                  <a:pt x="1331" y="826"/>
                </a:lnTo>
                <a:close/>
                <a:moveTo>
                  <a:pt x="1284" y="838"/>
                </a:moveTo>
                <a:lnTo>
                  <a:pt x="1284" y="835"/>
                </a:lnTo>
                <a:lnTo>
                  <a:pt x="1281" y="835"/>
                </a:lnTo>
                <a:lnTo>
                  <a:pt x="1281" y="838"/>
                </a:lnTo>
                <a:lnTo>
                  <a:pt x="1281" y="838"/>
                </a:lnTo>
                <a:lnTo>
                  <a:pt x="1284" y="840"/>
                </a:lnTo>
                <a:lnTo>
                  <a:pt x="1284" y="840"/>
                </a:lnTo>
                <a:lnTo>
                  <a:pt x="1284" y="838"/>
                </a:lnTo>
                <a:lnTo>
                  <a:pt x="1284" y="838"/>
                </a:lnTo>
                <a:lnTo>
                  <a:pt x="1284" y="838"/>
                </a:lnTo>
                <a:lnTo>
                  <a:pt x="1284" y="838"/>
                </a:lnTo>
                <a:close/>
                <a:moveTo>
                  <a:pt x="1227" y="845"/>
                </a:moveTo>
                <a:lnTo>
                  <a:pt x="1222" y="847"/>
                </a:lnTo>
                <a:lnTo>
                  <a:pt x="1224" y="847"/>
                </a:lnTo>
                <a:lnTo>
                  <a:pt x="1227" y="845"/>
                </a:lnTo>
                <a:lnTo>
                  <a:pt x="1229" y="842"/>
                </a:lnTo>
                <a:lnTo>
                  <a:pt x="1229" y="842"/>
                </a:lnTo>
                <a:lnTo>
                  <a:pt x="1227" y="845"/>
                </a:lnTo>
                <a:close/>
                <a:moveTo>
                  <a:pt x="1340" y="831"/>
                </a:moveTo>
                <a:lnTo>
                  <a:pt x="1338" y="833"/>
                </a:lnTo>
                <a:lnTo>
                  <a:pt x="1338" y="833"/>
                </a:lnTo>
                <a:lnTo>
                  <a:pt x="1340" y="831"/>
                </a:lnTo>
                <a:lnTo>
                  <a:pt x="1340" y="828"/>
                </a:lnTo>
                <a:lnTo>
                  <a:pt x="1340" y="828"/>
                </a:lnTo>
                <a:lnTo>
                  <a:pt x="1340" y="831"/>
                </a:lnTo>
                <a:close/>
                <a:moveTo>
                  <a:pt x="1343" y="824"/>
                </a:moveTo>
                <a:lnTo>
                  <a:pt x="1343" y="824"/>
                </a:lnTo>
                <a:lnTo>
                  <a:pt x="1345" y="824"/>
                </a:lnTo>
                <a:lnTo>
                  <a:pt x="1345" y="824"/>
                </a:lnTo>
                <a:lnTo>
                  <a:pt x="1345" y="824"/>
                </a:lnTo>
                <a:lnTo>
                  <a:pt x="1345" y="824"/>
                </a:lnTo>
                <a:lnTo>
                  <a:pt x="1343" y="824"/>
                </a:lnTo>
                <a:close/>
                <a:moveTo>
                  <a:pt x="1352" y="824"/>
                </a:moveTo>
                <a:lnTo>
                  <a:pt x="1350" y="824"/>
                </a:lnTo>
                <a:lnTo>
                  <a:pt x="1350" y="824"/>
                </a:lnTo>
                <a:lnTo>
                  <a:pt x="1352" y="824"/>
                </a:lnTo>
                <a:lnTo>
                  <a:pt x="1355" y="824"/>
                </a:lnTo>
                <a:lnTo>
                  <a:pt x="1355" y="824"/>
                </a:lnTo>
                <a:lnTo>
                  <a:pt x="1352" y="824"/>
                </a:lnTo>
                <a:close/>
                <a:moveTo>
                  <a:pt x="1336" y="835"/>
                </a:moveTo>
                <a:lnTo>
                  <a:pt x="1336" y="835"/>
                </a:lnTo>
                <a:lnTo>
                  <a:pt x="1338" y="835"/>
                </a:lnTo>
                <a:lnTo>
                  <a:pt x="1338" y="833"/>
                </a:lnTo>
                <a:lnTo>
                  <a:pt x="1336" y="835"/>
                </a:lnTo>
                <a:lnTo>
                  <a:pt x="1336" y="835"/>
                </a:lnTo>
                <a:close/>
                <a:moveTo>
                  <a:pt x="1194" y="864"/>
                </a:moveTo>
                <a:lnTo>
                  <a:pt x="1191" y="864"/>
                </a:lnTo>
                <a:lnTo>
                  <a:pt x="1189" y="866"/>
                </a:lnTo>
                <a:lnTo>
                  <a:pt x="1187" y="866"/>
                </a:lnTo>
                <a:lnTo>
                  <a:pt x="1187" y="869"/>
                </a:lnTo>
                <a:lnTo>
                  <a:pt x="1187" y="869"/>
                </a:lnTo>
                <a:lnTo>
                  <a:pt x="1191" y="866"/>
                </a:lnTo>
                <a:lnTo>
                  <a:pt x="1194" y="864"/>
                </a:lnTo>
                <a:lnTo>
                  <a:pt x="1194" y="864"/>
                </a:lnTo>
                <a:lnTo>
                  <a:pt x="1194" y="864"/>
                </a:lnTo>
                <a:lnTo>
                  <a:pt x="1194" y="864"/>
                </a:lnTo>
                <a:close/>
                <a:moveTo>
                  <a:pt x="820" y="743"/>
                </a:moveTo>
                <a:lnTo>
                  <a:pt x="818" y="743"/>
                </a:lnTo>
                <a:lnTo>
                  <a:pt x="815" y="743"/>
                </a:lnTo>
                <a:lnTo>
                  <a:pt x="818" y="743"/>
                </a:lnTo>
                <a:lnTo>
                  <a:pt x="815" y="746"/>
                </a:lnTo>
                <a:lnTo>
                  <a:pt x="818" y="746"/>
                </a:lnTo>
                <a:lnTo>
                  <a:pt x="822" y="743"/>
                </a:lnTo>
                <a:lnTo>
                  <a:pt x="822" y="743"/>
                </a:lnTo>
                <a:lnTo>
                  <a:pt x="822" y="743"/>
                </a:lnTo>
                <a:lnTo>
                  <a:pt x="820" y="743"/>
                </a:lnTo>
                <a:close/>
                <a:moveTo>
                  <a:pt x="832" y="767"/>
                </a:moveTo>
                <a:lnTo>
                  <a:pt x="832" y="764"/>
                </a:lnTo>
                <a:lnTo>
                  <a:pt x="830" y="764"/>
                </a:lnTo>
                <a:lnTo>
                  <a:pt x="832" y="767"/>
                </a:lnTo>
                <a:lnTo>
                  <a:pt x="832" y="769"/>
                </a:lnTo>
                <a:lnTo>
                  <a:pt x="832" y="769"/>
                </a:lnTo>
                <a:lnTo>
                  <a:pt x="834" y="769"/>
                </a:lnTo>
                <a:lnTo>
                  <a:pt x="832" y="769"/>
                </a:lnTo>
                <a:lnTo>
                  <a:pt x="832" y="767"/>
                </a:lnTo>
                <a:close/>
                <a:moveTo>
                  <a:pt x="815" y="760"/>
                </a:moveTo>
                <a:lnTo>
                  <a:pt x="815" y="760"/>
                </a:lnTo>
                <a:lnTo>
                  <a:pt x="815" y="760"/>
                </a:lnTo>
                <a:lnTo>
                  <a:pt x="818" y="762"/>
                </a:lnTo>
                <a:lnTo>
                  <a:pt x="818" y="762"/>
                </a:lnTo>
                <a:lnTo>
                  <a:pt x="818" y="760"/>
                </a:lnTo>
                <a:lnTo>
                  <a:pt x="818" y="760"/>
                </a:lnTo>
                <a:lnTo>
                  <a:pt x="815" y="760"/>
                </a:lnTo>
                <a:close/>
                <a:moveTo>
                  <a:pt x="1175" y="880"/>
                </a:moveTo>
                <a:lnTo>
                  <a:pt x="1172" y="885"/>
                </a:lnTo>
                <a:lnTo>
                  <a:pt x="1170" y="887"/>
                </a:lnTo>
                <a:lnTo>
                  <a:pt x="1172" y="885"/>
                </a:lnTo>
                <a:lnTo>
                  <a:pt x="1175" y="880"/>
                </a:lnTo>
                <a:lnTo>
                  <a:pt x="1180" y="876"/>
                </a:lnTo>
                <a:lnTo>
                  <a:pt x="1177" y="876"/>
                </a:lnTo>
                <a:lnTo>
                  <a:pt x="1175" y="880"/>
                </a:lnTo>
                <a:close/>
                <a:moveTo>
                  <a:pt x="837" y="757"/>
                </a:moveTo>
                <a:lnTo>
                  <a:pt x="834" y="755"/>
                </a:lnTo>
                <a:lnTo>
                  <a:pt x="834" y="755"/>
                </a:lnTo>
                <a:lnTo>
                  <a:pt x="834" y="757"/>
                </a:lnTo>
                <a:lnTo>
                  <a:pt x="834" y="757"/>
                </a:lnTo>
                <a:lnTo>
                  <a:pt x="837" y="757"/>
                </a:lnTo>
                <a:lnTo>
                  <a:pt x="837" y="757"/>
                </a:lnTo>
                <a:lnTo>
                  <a:pt x="837" y="757"/>
                </a:lnTo>
                <a:lnTo>
                  <a:pt x="837" y="760"/>
                </a:lnTo>
                <a:lnTo>
                  <a:pt x="837" y="760"/>
                </a:lnTo>
                <a:lnTo>
                  <a:pt x="839" y="760"/>
                </a:lnTo>
                <a:lnTo>
                  <a:pt x="839" y="757"/>
                </a:lnTo>
                <a:lnTo>
                  <a:pt x="837" y="757"/>
                </a:lnTo>
                <a:close/>
                <a:moveTo>
                  <a:pt x="1184" y="869"/>
                </a:moveTo>
                <a:lnTo>
                  <a:pt x="1182" y="871"/>
                </a:lnTo>
                <a:lnTo>
                  <a:pt x="1182" y="871"/>
                </a:lnTo>
                <a:lnTo>
                  <a:pt x="1180" y="873"/>
                </a:lnTo>
                <a:lnTo>
                  <a:pt x="1182" y="873"/>
                </a:lnTo>
                <a:lnTo>
                  <a:pt x="1184" y="871"/>
                </a:lnTo>
                <a:lnTo>
                  <a:pt x="1184" y="869"/>
                </a:lnTo>
                <a:lnTo>
                  <a:pt x="1184" y="869"/>
                </a:lnTo>
                <a:lnTo>
                  <a:pt x="1184" y="869"/>
                </a:lnTo>
                <a:close/>
                <a:moveTo>
                  <a:pt x="1170" y="890"/>
                </a:moveTo>
                <a:lnTo>
                  <a:pt x="1168" y="897"/>
                </a:lnTo>
                <a:lnTo>
                  <a:pt x="1168" y="906"/>
                </a:lnTo>
                <a:lnTo>
                  <a:pt x="1168" y="911"/>
                </a:lnTo>
                <a:lnTo>
                  <a:pt x="1170" y="909"/>
                </a:lnTo>
                <a:lnTo>
                  <a:pt x="1170" y="906"/>
                </a:lnTo>
                <a:lnTo>
                  <a:pt x="1170" y="897"/>
                </a:lnTo>
                <a:lnTo>
                  <a:pt x="1170" y="887"/>
                </a:lnTo>
                <a:lnTo>
                  <a:pt x="1170" y="890"/>
                </a:lnTo>
                <a:close/>
                <a:moveTo>
                  <a:pt x="1463" y="937"/>
                </a:moveTo>
                <a:lnTo>
                  <a:pt x="1463" y="937"/>
                </a:lnTo>
                <a:lnTo>
                  <a:pt x="1463" y="935"/>
                </a:lnTo>
                <a:lnTo>
                  <a:pt x="1463" y="935"/>
                </a:lnTo>
                <a:lnTo>
                  <a:pt x="1463" y="937"/>
                </a:lnTo>
                <a:close/>
                <a:moveTo>
                  <a:pt x="1584" y="729"/>
                </a:moveTo>
                <a:lnTo>
                  <a:pt x="1584" y="729"/>
                </a:lnTo>
                <a:lnTo>
                  <a:pt x="1584" y="731"/>
                </a:lnTo>
                <a:lnTo>
                  <a:pt x="1586" y="731"/>
                </a:lnTo>
                <a:lnTo>
                  <a:pt x="1586" y="731"/>
                </a:lnTo>
                <a:lnTo>
                  <a:pt x="1584" y="729"/>
                </a:lnTo>
                <a:lnTo>
                  <a:pt x="1584" y="729"/>
                </a:lnTo>
                <a:close/>
                <a:moveTo>
                  <a:pt x="1470" y="928"/>
                </a:moveTo>
                <a:lnTo>
                  <a:pt x="1470" y="930"/>
                </a:lnTo>
                <a:lnTo>
                  <a:pt x="1468" y="930"/>
                </a:lnTo>
                <a:lnTo>
                  <a:pt x="1468" y="930"/>
                </a:lnTo>
                <a:lnTo>
                  <a:pt x="1468" y="932"/>
                </a:lnTo>
                <a:lnTo>
                  <a:pt x="1466" y="935"/>
                </a:lnTo>
                <a:lnTo>
                  <a:pt x="1466" y="935"/>
                </a:lnTo>
                <a:lnTo>
                  <a:pt x="1468" y="932"/>
                </a:lnTo>
                <a:lnTo>
                  <a:pt x="1473" y="928"/>
                </a:lnTo>
                <a:lnTo>
                  <a:pt x="1473" y="928"/>
                </a:lnTo>
                <a:lnTo>
                  <a:pt x="1470" y="928"/>
                </a:lnTo>
                <a:close/>
                <a:moveTo>
                  <a:pt x="1589" y="729"/>
                </a:moveTo>
                <a:lnTo>
                  <a:pt x="1586" y="731"/>
                </a:lnTo>
                <a:lnTo>
                  <a:pt x="1586" y="731"/>
                </a:lnTo>
                <a:lnTo>
                  <a:pt x="1591" y="727"/>
                </a:lnTo>
                <a:lnTo>
                  <a:pt x="1593" y="724"/>
                </a:lnTo>
                <a:lnTo>
                  <a:pt x="1593" y="724"/>
                </a:lnTo>
                <a:lnTo>
                  <a:pt x="1589" y="729"/>
                </a:lnTo>
                <a:close/>
                <a:moveTo>
                  <a:pt x="1610" y="705"/>
                </a:moveTo>
                <a:lnTo>
                  <a:pt x="1610" y="703"/>
                </a:lnTo>
                <a:lnTo>
                  <a:pt x="1608" y="703"/>
                </a:lnTo>
                <a:lnTo>
                  <a:pt x="1610" y="705"/>
                </a:lnTo>
                <a:lnTo>
                  <a:pt x="1610" y="705"/>
                </a:lnTo>
                <a:lnTo>
                  <a:pt x="1610" y="705"/>
                </a:lnTo>
                <a:close/>
                <a:moveTo>
                  <a:pt x="1631" y="658"/>
                </a:moveTo>
                <a:lnTo>
                  <a:pt x="1626" y="660"/>
                </a:lnTo>
                <a:lnTo>
                  <a:pt x="1629" y="660"/>
                </a:lnTo>
                <a:lnTo>
                  <a:pt x="1631" y="658"/>
                </a:lnTo>
                <a:lnTo>
                  <a:pt x="1634" y="656"/>
                </a:lnTo>
                <a:lnTo>
                  <a:pt x="1636" y="653"/>
                </a:lnTo>
                <a:lnTo>
                  <a:pt x="1634" y="653"/>
                </a:lnTo>
                <a:lnTo>
                  <a:pt x="1631" y="658"/>
                </a:lnTo>
                <a:close/>
                <a:moveTo>
                  <a:pt x="1610" y="708"/>
                </a:moveTo>
                <a:lnTo>
                  <a:pt x="1610" y="710"/>
                </a:lnTo>
                <a:lnTo>
                  <a:pt x="1610" y="712"/>
                </a:lnTo>
                <a:lnTo>
                  <a:pt x="1608" y="717"/>
                </a:lnTo>
                <a:lnTo>
                  <a:pt x="1605" y="719"/>
                </a:lnTo>
                <a:lnTo>
                  <a:pt x="1605" y="719"/>
                </a:lnTo>
                <a:lnTo>
                  <a:pt x="1608" y="717"/>
                </a:lnTo>
                <a:lnTo>
                  <a:pt x="1608" y="717"/>
                </a:lnTo>
                <a:lnTo>
                  <a:pt x="1610" y="712"/>
                </a:lnTo>
                <a:lnTo>
                  <a:pt x="1610" y="710"/>
                </a:lnTo>
                <a:lnTo>
                  <a:pt x="1610" y="708"/>
                </a:lnTo>
                <a:lnTo>
                  <a:pt x="1610" y="708"/>
                </a:lnTo>
                <a:lnTo>
                  <a:pt x="1610" y="708"/>
                </a:lnTo>
                <a:close/>
                <a:moveTo>
                  <a:pt x="1598" y="719"/>
                </a:moveTo>
                <a:lnTo>
                  <a:pt x="1598" y="719"/>
                </a:lnTo>
                <a:lnTo>
                  <a:pt x="1603" y="719"/>
                </a:lnTo>
                <a:lnTo>
                  <a:pt x="1600" y="719"/>
                </a:lnTo>
                <a:lnTo>
                  <a:pt x="1598" y="719"/>
                </a:lnTo>
                <a:close/>
                <a:moveTo>
                  <a:pt x="1409" y="835"/>
                </a:moveTo>
                <a:lnTo>
                  <a:pt x="1407" y="835"/>
                </a:lnTo>
                <a:lnTo>
                  <a:pt x="1404" y="835"/>
                </a:lnTo>
                <a:lnTo>
                  <a:pt x="1404" y="835"/>
                </a:lnTo>
                <a:lnTo>
                  <a:pt x="1407" y="838"/>
                </a:lnTo>
                <a:lnTo>
                  <a:pt x="1409" y="835"/>
                </a:lnTo>
                <a:lnTo>
                  <a:pt x="1411" y="835"/>
                </a:lnTo>
                <a:lnTo>
                  <a:pt x="1409" y="835"/>
                </a:lnTo>
                <a:lnTo>
                  <a:pt x="1409" y="835"/>
                </a:lnTo>
                <a:close/>
                <a:moveTo>
                  <a:pt x="1442" y="904"/>
                </a:moveTo>
                <a:lnTo>
                  <a:pt x="1442" y="902"/>
                </a:lnTo>
                <a:lnTo>
                  <a:pt x="1442" y="904"/>
                </a:lnTo>
                <a:lnTo>
                  <a:pt x="1442" y="904"/>
                </a:lnTo>
                <a:lnTo>
                  <a:pt x="1444" y="904"/>
                </a:lnTo>
                <a:lnTo>
                  <a:pt x="1444" y="904"/>
                </a:lnTo>
                <a:lnTo>
                  <a:pt x="1442" y="904"/>
                </a:lnTo>
                <a:lnTo>
                  <a:pt x="1442" y="904"/>
                </a:lnTo>
                <a:close/>
                <a:moveTo>
                  <a:pt x="1444" y="902"/>
                </a:moveTo>
                <a:lnTo>
                  <a:pt x="1444" y="899"/>
                </a:lnTo>
                <a:lnTo>
                  <a:pt x="1442" y="899"/>
                </a:lnTo>
                <a:lnTo>
                  <a:pt x="1442" y="902"/>
                </a:lnTo>
                <a:lnTo>
                  <a:pt x="1444" y="902"/>
                </a:lnTo>
                <a:lnTo>
                  <a:pt x="1444" y="902"/>
                </a:lnTo>
                <a:close/>
                <a:moveTo>
                  <a:pt x="1442" y="944"/>
                </a:moveTo>
                <a:lnTo>
                  <a:pt x="1442" y="944"/>
                </a:lnTo>
                <a:lnTo>
                  <a:pt x="1442" y="944"/>
                </a:lnTo>
                <a:lnTo>
                  <a:pt x="1442" y="944"/>
                </a:lnTo>
                <a:lnTo>
                  <a:pt x="1442" y="944"/>
                </a:lnTo>
                <a:lnTo>
                  <a:pt x="1442" y="944"/>
                </a:lnTo>
                <a:lnTo>
                  <a:pt x="1442" y="944"/>
                </a:lnTo>
                <a:close/>
                <a:moveTo>
                  <a:pt x="1447" y="942"/>
                </a:moveTo>
                <a:lnTo>
                  <a:pt x="1444" y="942"/>
                </a:lnTo>
                <a:lnTo>
                  <a:pt x="1447" y="942"/>
                </a:lnTo>
                <a:lnTo>
                  <a:pt x="1447" y="942"/>
                </a:lnTo>
                <a:lnTo>
                  <a:pt x="1447" y="942"/>
                </a:lnTo>
                <a:lnTo>
                  <a:pt x="1447" y="942"/>
                </a:lnTo>
                <a:lnTo>
                  <a:pt x="1447" y="942"/>
                </a:lnTo>
                <a:close/>
                <a:moveTo>
                  <a:pt x="1454" y="939"/>
                </a:moveTo>
                <a:lnTo>
                  <a:pt x="1454" y="942"/>
                </a:lnTo>
                <a:lnTo>
                  <a:pt x="1456" y="939"/>
                </a:lnTo>
                <a:lnTo>
                  <a:pt x="1456" y="939"/>
                </a:lnTo>
                <a:lnTo>
                  <a:pt x="1459" y="939"/>
                </a:lnTo>
                <a:lnTo>
                  <a:pt x="1454" y="939"/>
                </a:lnTo>
                <a:lnTo>
                  <a:pt x="1454" y="939"/>
                </a:lnTo>
                <a:close/>
                <a:moveTo>
                  <a:pt x="1459" y="937"/>
                </a:moveTo>
                <a:lnTo>
                  <a:pt x="1459" y="939"/>
                </a:lnTo>
                <a:lnTo>
                  <a:pt x="1461" y="939"/>
                </a:lnTo>
                <a:lnTo>
                  <a:pt x="1461" y="937"/>
                </a:lnTo>
                <a:lnTo>
                  <a:pt x="1461" y="937"/>
                </a:lnTo>
                <a:lnTo>
                  <a:pt x="1461" y="937"/>
                </a:lnTo>
                <a:lnTo>
                  <a:pt x="1459" y="937"/>
                </a:lnTo>
                <a:close/>
                <a:moveTo>
                  <a:pt x="1449" y="939"/>
                </a:moveTo>
                <a:lnTo>
                  <a:pt x="1449" y="942"/>
                </a:lnTo>
                <a:lnTo>
                  <a:pt x="1449" y="942"/>
                </a:lnTo>
                <a:lnTo>
                  <a:pt x="1449" y="942"/>
                </a:lnTo>
                <a:lnTo>
                  <a:pt x="1449" y="942"/>
                </a:lnTo>
                <a:lnTo>
                  <a:pt x="1451" y="942"/>
                </a:lnTo>
                <a:lnTo>
                  <a:pt x="1451" y="942"/>
                </a:lnTo>
                <a:lnTo>
                  <a:pt x="1449" y="939"/>
                </a:lnTo>
                <a:lnTo>
                  <a:pt x="1449" y="93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8290726" y="2866840"/>
            <a:ext cx="160066" cy="225974"/>
          </a:xfrm>
          <a:custGeom>
            <a:avLst/>
            <a:gdLst>
              <a:gd name="T0" fmla="*/ 59 w 153"/>
              <a:gd name="T1" fmla="*/ 152 h 216"/>
              <a:gd name="T2" fmla="*/ 35 w 153"/>
              <a:gd name="T3" fmla="*/ 130 h 216"/>
              <a:gd name="T4" fmla="*/ 37 w 153"/>
              <a:gd name="T5" fmla="*/ 121 h 216"/>
              <a:gd name="T6" fmla="*/ 21 w 153"/>
              <a:gd name="T7" fmla="*/ 111 h 216"/>
              <a:gd name="T8" fmla="*/ 4 w 153"/>
              <a:gd name="T9" fmla="*/ 121 h 216"/>
              <a:gd name="T10" fmla="*/ 7 w 153"/>
              <a:gd name="T11" fmla="*/ 133 h 216"/>
              <a:gd name="T12" fmla="*/ 19 w 153"/>
              <a:gd name="T13" fmla="*/ 130 h 216"/>
              <a:gd name="T14" fmla="*/ 49 w 153"/>
              <a:gd name="T15" fmla="*/ 107 h 216"/>
              <a:gd name="T16" fmla="*/ 35 w 153"/>
              <a:gd name="T17" fmla="*/ 102 h 216"/>
              <a:gd name="T18" fmla="*/ 30 w 153"/>
              <a:gd name="T19" fmla="*/ 100 h 216"/>
              <a:gd name="T20" fmla="*/ 37 w 153"/>
              <a:gd name="T21" fmla="*/ 95 h 216"/>
              <a:gd name="T22" fmla="*/ 35 w 153"/>
              <a:gd name="T23" fmla="*/ 85 h 216"/>
              <a:gd name="T24" fmla="*/ 30 w 153"/>
              <a:gd name="T25" fmla="*/ 83 h 216"/>
              <a:gd name="T26" fmla="*/ 35 w 153"/>
              <a:gd name="T27" fmla="*/ 74 h 216"/>
              <a:gd name="T28" fmla="*/ 40 w 153"/>
              <a:gd name="T29" fmla="*/ 76 h 216"/>
              <a:gd name="T30" fmla="*/ 37 w 153"/>
              <a:gd name="T31" fmla="*/ 64 h 216"/>
              <a:gd name="T32" fmla="*/ 33 w 153"/>
              <a:gd name="T33" fmla="*/ 69 h 216"/>
              <a:gd name="T34" fmla="*/ 19 w 153"/>
              <a:gd name="T35" fmla="*/ 64 h 216"/>
              <a:gd name="T36" fmla="*/ 35 w 153"/>
              <a:gd name="T37" fmla="*/ 55 h 216"/>
              <a:gd name="T38" fmla="*/ 30 w 153"/>
              <a:gd name="T39" fmla="*/ 52 h 216"/>
              <a:gd name="T40" fmla="*/ 26 w 153"/>
              <a:gd name="T41" fmla="*/ 57 h 216"/>
              <a:gd name="T42" fmla="*/ 132 w 153"/>
              <a:gd name="T43" fmla="*/ 159 h 216"/>
              <a:gd name="T44" fmla="*/ 123 w 153"/>
              <a:gd name="T45" fmla="*/ 140 h 216"/>
              <a:gd name="T46" fmla="*/ 118 w 153"/>
              <a:gd name="T47" fmla="*/ 126 h 216"/>
              <a:gd name="T48" fmla="*/ 82 w 153"/>
              <a:gd name="T49" fmla="*/ 97 h 216"/>
              <a:gd name="T50" fmla="*/ 80 w 153"/>
              <a:gd name="T51" fmla="*/ 88 h 216"/>
              <a:gd name="T52" fmla="*/ 104 w 153"/>
              <a:gd name="T53" fmla="*/ 67 h 216"/>
              <a:gd name="T54" fmla="*/ 71 w 153"/>
              <a:gd name="T55" fmla="*/ 62 h 216"/>
              <a:gd name="T56" fmla="*/ 87 w 153"/>
              <a:gd name="T57" fmla="*/ 43 h 216"/>
              <a:gd name="T58" fmla="*/ 56 w 153"/>
              <a:gd name="T59" fmla="*/ 45 h 216"/>
              <a:gd name="T60" fmla="*/ 54 w 153"/>
              <a:gd name="T61" fmla="*/ 59 h 216"/>
              <a:gd name="T62" fmla="*/ 42 w 153"/>
              <a:gd name="T63" fmla="*/ 69 h 216"/>
              <a:gd name="T64" fmla="*/ 40 w 153"/>
              <a:gd name="T65" fmla="*/ 85 h 216"/>
              <a:gd name="T66" fmla="*/ 42 w 153"/>
              <a:gd name="T67" fmla="*/ 100 h 216"/>
              <a:gd name="T68" fmla="*/ 47 w 153"/>
              <a:gd name="T69" fmla="*/ 100 h 216"/>
              <a:gd name="T70" fmla="*/ 49 w 153"/>
              <a:gd name="T71" fmla="*/ 97 h 216"/>
              <a:gd name="T72" fmla="*/ 56 w 153"/>
              <a:gd name="T73" fmla="*/ 104 h 216"/>
              <a:gd name="T74" fmla="*/ 54 w 153"/>
              <a:gd name="T75" fmla="*/ 119 h 216"/>
              <a:gd name="T76" fmla="*/ 75 w 153"/>
              <a:gd name="T77" fmla="*/ 116 h 216"/>
              <a:gd name="T78" fmla="*/ 80 w 153"/>
              <a:gd name="T79" fmla="*/ 135 h 216"/>
              <a:gd name="T80" fmla="*/ 78 w 153"/>
              <a:gd name="T81" fmla="*/ 147 h 216"/>
              <a:gd name="T82" fmla="*/ 52 w 153"/>
              <a:gd name="T83" fmla="*/ 159 h 216"/>
              <a:gd name="T84" fmla="*/ 59 w 153"/>
              <a:gd name="T85" fmla="*/ 168 h 216"/>
              <a:gd name="T86" fmla="*/ 52 w 153"/>
              <a:gd name="T87" fmla="*/ 180 h 216"/>
              <a:gd name="T88" fmla="*/ 75 w 153"/>
              <a:gd name="T89" fmla="*/ 185 h 216"/>
              <a:gd name="T90" fmla="*/ 56 w 153"/>
              <a:gd name="T91" fmla="*/ 192 h 216"/>
              <a:gd name="T92" fmla="*/ 30 w 153"/>
              <a:gd name="T93" fmla="*/ 216 h 216"/>
              <a:gd name="T94" fmla="*/ 56 w 153"/>
              <a:gd name="T95" fmla="*/ 208 h 216"/>
              <a:gd name="T96" fmla="*/ 89 w 153"/>
              <a:gd name="T97" fmla="*/ 204 h 216"/>
              <a:gd name="T98" fmla="*/ 116 w 153"/>
              <a:gd name="T99" fmla="*/ 199 h 216"/>
              <a:gd name="T100" fmla="*/ 144 w 153"/>
              <a:gd name="T101" fmla="*/ 187 h 216"/>
              <a:gd name="T102" fmla="*/ 139 w 153"/>
              <a:gd name="T103" fmla="*/ 180 h 216"/>
              <a:gd name="T104" fmla="*/ 153 w 153"/>
              <a:gd name="T105" fmla="*/ 164 h 216"/>
              <a:gd name="T106" fmla="*/ 85 w 153"/>
              <a:gd name="T107" fmla="*/ 38 h 216"/>
              <a:gd name="T108" fmla="*/ 89 w 153"/>
              <a:gd name="T109" fmla="*/ 38 h 216"/>
              <a:gd name="T110" fmla="*/ 82 w 153"/>
              <a:gd name="T111" fmla="*/ 36 h 216"/>
              <a:gd name="T112" fmla="*/ 94 w 153"/>
              <a:gd name="T113" fmla="*/ 31 h 216"/>
              <a:gd name="T114" fmla="*/ 116 w 153"/>
              <a:gd name="T115" fmla="*/ 14 h 216"/>
              <a:gd name="T116" fmla="*/ 118 w 153"/>
              <a:gd name="T117" fmla="*/ 7 h 216"/>
              <a:gd name="T118" fmla="*/ 111 w 153"/>
              <a:gd name="T119" fmla="*/ 12 h 216"/>
              <a:gd name="T120" fmla="*/ 125 w 153"/>
              <a:gd name="T121" fmla="*/ 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3" h="216">
                <a:moveTo>
                  <a:pt x="101" y="201"/>
                </a:moveTo>
                <a:lnTo>
                  <a:pt x="99" y="201"/>
                </a:lnTo>
                <a:lnTo>
                  <a:pt x="97" y="201"/>
                </a:lnTo>
                <a:lnTo>
                  <a:pt x="97" y="204"/>
                </a:lnTo>
                <a:lnTo>
                  <a:pt x="97" y="204"/>
                </a:lnTo>
                <a:lnTo>
                  <a:pt x="101" y="204"/>
                </a:lnTo>
                <a:lnTo>
                  <a:pt x="101" y="204"/>
                </a:lnTo>
                <a:lnTo>
                  <a:pt x="104" y="204"/>
                </a:lnTo>
                <a:lnTo>
                  <a:pt x="104" y="204"/>
                </a:lnTo>
                <a:lnTo>
                  <a:pt x="104" y="204"/>
                </a:lnTo>
                <a:lnTo>
                  <a:pt x="106" y="201"/>
                </a:lnTo>
                <a:lnTo>
                  <a:pt x="104" y="201"/>
                </a:lnTo>
                <a:lnTo>
                  <a:pt x="101" y="201"/>
                </a:lnTo>
                <a:close/>
                <a:moveTo>
                  <a:pt x="56" y="152"/>
                </a:moveTo>
                <a:lnTo>
                  <a:pt x="59" y="152"/>
                </a:lnTo>
                <a:lnTo>
                  <a:pt x="59" y="152"/>
                </a:lnTo>
                <a:lnTo>
                  <a:pt x="61" y="149"/>
                </a:lnTo>
                <a:lnTo>
                  <a:pt x="61" y="149"/>
                </a:lnTo>
                <a:lnTo>
                  <a:pt x="59" y="149"/>
                </a:lnTo>
                <a:lnTo>
                  <a:pt x="59" y="149"/>
                </a:lnTo>
                <a:lnTo>
                  <a:pt x="59" y="147"/>
                </a:lnTo>
                <a:lnTo>
                  <a:pt x="56" y="147"/>
                </a:lnTo>
                <a:lnTo>
                  <a:pt x="54" y="147"/>
                </a:lnTo>
                <a:lnTo>
                  <a:pt x="54" y="149"/>
                </a:lnTo>
                <a:lnTo>
                  <a:pt x="54" y="152"/>
                </a:lnTo>
                <a:lnTo>
                  <a:pt x="56" y="152"/>
                </a:lnTo>
                <a:lnTo>
                  <a:pt x="56" y="152"/>
                </a:lnTo>
                <a:close/>
                <a:moveTo>
                  <a:pt x="33" y="135"/>
                </a:moveTo>
                <a:lnTo>
                  <a:pt x="33" y="133"/>
                </a:lnTo>
                <a:lnTo>
                  <a:pt x="35" y="133"/>
                </a:lnTo>
                <a:lnTo>
                  <a:pt x="35" y="130"/>
                </a:lnTo>
                <a:lnTo>
                  <a:pt x="35" y="130"/>
                </a:lnTo>
                <a:lnTo>
                  <a:pt x="37" y="130"/>
                </a:lnTo>
                <a:lnTo>
                  <a:pt x="40" y="130"/>
                </a:lnTo>
                <a:lnTo>
                  <a:pt x="40" y="128"/>
                </a:lnTo>
                <a:lnTo>
                  <a:pt x="40" y="128"/>
                </a:lnTo>
                <a:lnTo>
                  <a:pt x="37" y="128"/>
                </a:lnTo>
                <a:lnTo>
                  <a:pt x="40" y="126"/>
                </a:lnTo>
                <a:lnTo>
                  <a:pt x="37" y="123"/>
                </a:lnTo>
                <a:lnTo>
                  <a:pt x="40" y="126"/>
                </a:lnTo>
                <a:lnTo>
                  <a:pt x="40" y="126"/>
                </a:lnTo>
                <a:lnTo>
                  <a:pt x="40" y="126"/>
                </a:lnTo>
                <a:lnTo>
                  <a:pt x="42" y="126"/>
                </a:lnTo>
                <a:lnTo>
                  <a:pt x="42" y="126"/>
                </a:lnTo>
                <a:lnTo>
                  <a:pt x="42" y="123"/>
                </a:lnTo>
                <a:lnTo>
                  <a:pt x="40" y="123"/>
                </a:lnTo>
                <a:lnTo>
                  <a:pt x="40" y="121"/>
                </a:lnTo>
                <a:lnTo>
                  <a:pt x="37" y="121"/>
                </a:lnTo>
                <a:lnTo>
                  <a:pt x="37" y="121"/>
                </a:lnTo>
                <a:lnTo>
                  <a:pt x="35" y="123"/>
                </a:lnTo>
                <a:lnTo>
                  <a:pt x="35" y="121"/>
                </a:lnTo>
                <a:lnTo>
                  <a:pt x="37" y="121"/>
                </a:lnTo>
                <a:lnTo>
                  <a:pt x="37" y="121"/>
                </a:lnTo>
                <a:lnTo>
                  <a:pt x="37" y="119"/>
                </a:lnTo>
                <a:lnTo>
                  <a:pt x="37" y="116"/>
                </a:lnTo>
                <a:lnTo>
                  <a:pt x="35" y="114"/>
                </a:lnTo>
                <a:lnTo>
                  <a:pt x="35" y="111"/>
                </a:lnTo>
                <a:lnTo>
                  <a:pt x="33" y="111"/>
                </a:lnTo>
                <a:lnTo>
                  <a:pt x="30" y="111"/>
                </a:lnTo>
                <a:lnTo>
                  <a:pt x="28" y="111"/>
                </a:lnTo>
                <a:lnTo>
                  <a:pt x="28" y="111"/>
                </a:lnTo>
                <a:lnTo>
                  <a:pt x="23" y="111"/>
                </a:lnTo>
                <a:lnTo>
                  <a:pt x="21" y="111"/>
                </a:lnTo>
                <a:lnTo>
                  <a:pt x="21" y="111"/>
                </a:lnTo>
                <a:lnTo>
                  <a:pt x="21" y="111"/>
                </a:lnTo>
                <a:lnTo>
                  <a:pt x="19" y="114"/>
                </a:lnTo>
                <a:lnTo>
                  <a:pt x="19" y="114"/>
                </a:lnTo>
                <a:lnTo>
                  <a:pt x="16" y="114"/>
                </a:lnTo>
                <a:lnTo>
                  <a:pt x="16" y="114"/>
                </a:lnTo>
                <a:lnTo>
                  <a:pt x="14" y="114"/>
                </a:lnTo>
                <a:lnTo>
                  <a:pt x="14" y="116"/>
                </a:lnTo>
                <a:lnTo>
                  <a:pt x="11" y="116"/>
                </a:lnTo>
                <a:lnTo>
                  <a:pt x="11" y="119"/>
                </a:lnTo>
                <a:lnTo>
                  <a:pt x="11" y="119"/>
                </a:lnTo>
                <a:lnTo>
                  <a:pt x="9" y="121"/>
                </a:lnTo>
                <a:lnTo>
                  <a:pt x="9" y="121"/>
                </a:lnTo>
                <a:lnTo>
                  <a:pt x="7" y="121"/>
                </a:lnTo>
                <a:lnTo>
                  <a:pt x="7" y="121"/>
                </a:lnTo>
                <a:lnTo>
                  <a:pt x="7" y="121"/>
                </a:lnTo>
                <a:lnTo>
                  <a:pt x="4" y="121"/>
                </a:lnTo>
                <a:lnTo>
                  <a:pt x="4" y="121"/>
                </a:lnTo>
                <a:lnTo>
                  <a:pt x="4" y="121"/>
                </a:lnTo>
                <a:lnTo>
                  <a:pt x="4" y="121"/>
                </a:lnTo>
                <a:lnTo>
                  <a:pt x="4" y="123"/>
                </a:lnTo>
                <a:lnTo>
                  <a:pt x="7" y="123"/>
                </a:lnTo>
                <a:lnTo>
                  <a:pt x="7" y="123"/>
                </a:lnTo>
                <a:lnTo>
                  <a:pt x="4" y="123"/>
                </a:lnTo>
                <a:lnTo>
                  <a:pt x="2" y="126"/>
                </a:lnTo>
                <a:lnTo>
                  <a:pt x="0" y="126"/>
                </a:lnTo>
                <a:lnTo>
                  <a:pt x="0" y="126"/>
                </a:lnTo>
                <a:lnTo>
                  <a:pt x="0" y="128"/>
                </a:lnTo>
                <a:lnTo>
                  <a:pt x="2" y="130"/>
                </a:lnTo>
                <a:lnTo>
                  <a:pt x="4" y="130"/>
                </a:lnTo>
                <a:lnTo>
                  <a:pt x="4" y="130"/>
                </a:lnTo>
                <a:lnTo>
                  <a:pt x="7" y="133"/>
                </a:lnTo>
                <a:lnTo>
                  <a:pt x="7" y="133"/>
                </a:lnTo>
                <a:lnTo>
                  <a:pt x="9" y="133"/>
                </a:lnTo>
                <a:lnTo>
                  <a:pt x="11" y="133"/>
                </a:lnTo>
                <a:lnTo>
                  <a:pt x="11" y="133"/>
                </a:lnTo>
                <a:lnTo>
                  <a:pt x="11" y="133"/>
                </a:lnTo>
                <a:lnTo>
                  <a:pt x="11" y="133"/>
                </a:lnTo>
                <a:lnTo>
                  <a:pt x="14" y="130"/>
                </a:lnTo>
                <a:lnTo>
                  <a:pt x="14" y="130"/>
                </a:lnTo>
                <a:lnTo>
                  <a:pt x="14" y="130"/>
                </a:lnTo>
                <a:lnTo>
                  <a:pt x="14" y="130"/>
                </a:lnTo>
                <a:lnTo>
                  <a:pt x="16" y="128"/>
                </a:lnTo>
                <a:lnTo>
                  <a:pt x="16" y="128"/>
                </a:lnTo>
                <a:lnTo>
                  <a:pt x="19" y="128"/>
                </a:lnTo>
                <a:lnTo>
                  <a:pt x="19" y="128"/>
                </a:lnTo>
                <a:lnTo>
                  <a:pt x="19" y="128"/>
                </a:lnTo>
                <a:lnTo>
                  <a:pt x="19" y="130"/>
                </a:lnTo>
                <a:lnTo>
                  <a:pt x="19" y="130"/>
                </a:lnTo>
                <a:lnTo>
                  <a:pt x="21" y="130"/>
                </a:lnTo>
                <a:lnTo>
                  <a:pt x="21" y="130"/>
                </a:lnTo>
                <a:lnTo>
                  <a:pt x="23" y="133"/>
                </a:lnTo>
                <a:lnTo>
                  <a:pt x="23" y="133"/>
                </a:lnTo>
                <a:lnTo>
                  <a:pt x="21" y="133"/>
                </a:lnTo>
                <a:lnTo>
                  <a:pt x="23" y="135"/>
                </a:lnTo>
                <a:lnTo>
                  <a:pt x="23" y="135"/>
                </a:lnTo>
                <a:lnTo>
                  <a:pt x="26" y="135"/>
                </a:lnTo>
                <a:lnTo>
                  <a:pt x="26" y="135"/>
                </a:lnTo>
                <a:lnTo>
                  <a:pt x="26" y="133"/>
                </a:lnTo>
                <a:lnTo>
                  <a:pt x="28" y="133"/>
                </a:lnTo>
                <a:lnTo>
                  <a:pt x="28" y="133"/>
                </a:lnTo>
                <a:lnTo>
                  <a:pt x="30" y="135"/>
                </a:lnTo>
                <a:lnTo>
                  <a:pt x="33" y="135"/>
                </a:lnTo>
                <a:close/>
                <a:moveTo>
                  <a:pt x="47" y="107"/>
                </a:moveTo>
                <a:lnTo>
                  <a:pt x="49" y="107"/>
                </a:lnTo>
                <a:lnTo>
                  <a:pt x="49" y="104"/>
                </a:lnTo>
                <a:lnTo>
                  <a:pt x="49" y="104"/>
                </a:lnTo>
                <a:lnTo>
                  <a:pt x="49" y="102"/>
                </a:lnTo>
                <a:lnTo>
                  <a:pt x="49" y="102"/>
                </a:lnTo>
                <a:lnTo>
                  <a:pt x="47" y="102"/>
                </a:lnTo>
                <a:lnTo>
                  <a:pt x="47" y="102"/>
                </a:lnTo>
                <a:lnTo>
                  <a:pt x="47" y="102"/>
                </a:lnTo>
                <a:lnTo>
                  <a:pt x="45" y="102"/>
                </a:lnTo>
                <a:lnTo>
                  <a:pt x="45" y="102"/>
                </a:lnTo>
                <a:lnTo>
                  <a:pt x="47" y="107"/>
                </a:lnTo>
                <a:lnTo>
                  <a:pt x="47" y="107"/>
                </a:lnTo>
                <a:lnTo>
                  <a:pt x="47" y="107"/>
                </a:lnTo>
                <a:close/>
                <a:moveTo>
                  <a:pt x="30" y="104"/>
                </a:moveTo>
                <a:lnTo>
                  <a:pt x="33" y="104"/>
                </a:lnTo>
                <a:lnTo>
                  <a:pt x="35" y="102"/>
                </a:lnTo>
                <a:lnTo>
                  <a:pt x="35" y="102"/>
                </a:lnTo>
                <a:lnTo>
                  <a:pt x="35" y="102"/>
                </a:lnTo>
                <a:lnTo>
                  <a:pt x="35" y="100"/>
                </a:lnTo>
                <a:lnTo>
                  <a:pt x="35" y="97"/>
                </a:lnTo>
                <a:lnTo>
                  <a:pt x="33" y="97"/>
                </a:lnTo>
                <a:lnTo>
                  <a:pt x="33" y="97"/>
                </a:lnTo>
                <a:lnTo>
                  <a:pt x="30" y="97"/>
                </a:lnTo>
                <a:lnTo>
                  <a:pt x="30" y="97"/>
                </a:lnTo>
                <a:lnTo>
                  <a:pt x="30" y="97"/>
                </a:lnTo>
                <a:lnTo>
                  <a:pt x="30" y="100"/>
                </a:lnTo>
                <a:lnTo>
                  <a:pt x="28" y="100"/>
                </a:lnTo>
                <a:lnTo>
                  <a:pt x="28" y="100"/>
                </a:lnTo>
                <a:lnTo>
                  <a:pt x="28" y="102"/>
                </a:lnTo>
                <a:lnTo>
                  <a:pt x="28" y="102"/>
                </a:lnTo>
                <a:lnTo>
                  <a:pt x="28" y="102"/>
                </a:lnTo>
                <a:lnTo>
                  <a:pt x="30" y="100"/>
                </a:lnTo>
                <a:lnTo>
                  <a:pt x="30" y="100"/>
                </a:lnTo>
                <a:lnTo>
                  <a:pt x="33" y="100"/>
                </a:lnTo>
                <a:lnTo>
                  <a:pt x="30" y="102"/>
                </a:lnTo>
                <a:lnTo>
                  <a:pt x="33" y="102"/>
                </a:lnTo>
                <a:lnTo>
                  <a:pt x="30" y="102"/>
                </a:lnTo>
                <a:lnTo>
                  <a:pt x="30" y="104"/>
                </a:lnTo>
                <a:close/>
                <a:moveTo>
                  <a:pt x="35" y="97"/>
                </a:moveTo>
                <a:lnTo>
                  <a:pt x="35" y="100"/>
                </a:lnTo>
                <a:lnTo>
                  <a:pt x="35" y="100"/>
                </a:lnTo>
                <a:lnTo>
                  <a:pt x="35" y="100"/>
                </a:lnTo>
                <a:lnTo>
                  <a:pt x="37" y="100"/>
                </a:lnTo>
                <a:lnTo>
                  <a:pt x="37" y="100"/>
                </a:lnTo>
                <a:lnTo>
                  <a:pt x="40" y="95"/>
                </a:lnTo>
                <a:lnTo>
                  <a:pt x="42" y="93"/>
                </a:lnTo>
                <a:lnTo>
                  <a:pt x="40" y="93"/>
                </a:lnTo>
                <a:lnTo>
                  <a:pt x="40" y="93"/>
                </a:lnTo>
                <a:lnTo>
                  <a:pt x="37" y="95"/>
                </a:lnTo>
                <a:lnTo>
                  <a:pt x="37" y="95"/>
                </a:lnTo>
                <a:lnTo>
                  <a:pt x="37" y="95"/>
                </a:lnTo>
                <a:lnTo>
                  <a:pt x="37" y="95"/>
                </a:lnTo>
                <a:lnTo>
                  <a:pt x="35" y="97"/>
                </a:lnTo>
                <a:lnTo>
                  <a:pt x="35" y="97"/>
                </a:lnTo>
                <a:close/>
                <a:moveTo>
                  <a:pt x="40" y="85"/>
                </a:moveTo>
                <a:lnTo>
                  <a:pt x="40" y="85"/>
                </a:lnTo>
                <a:lnTo>
                  <a:pt x="37" y="83"/>
                </a:lnTo>
                <a:lnTo>
                  <a:pt x="37" y="83"/>
                </a:lnTo>
                <a:lnTo>
                  <a:pt x="35" y="83"/>
                </a:lnTo>
                <a:lnTo>
                  <a:pt x="35" y="83"/>
                </a:lnTo>
                <a:lnTo>
                  <a:pt x="33" y="83"/>
                </a:lnTo>
                <a:lnTo>
                  <a:pt x="33" y="83"/>
                </a:lnTo>
                <a:lnTo>
                  <a:pt x="33" y="83"/>
                </a:lnTo>
                <a:lnTo>
                  <a:pt x="33" y="85"/>
                </a:lnTo>
                <a:lnTo>
                  <a:pt x="35" y="85"/>
                </a:lnTo>
                <a:lnTo>
                  <a:pt x="35" y="88"/>
                </a:lnTo>
                <a:lnTo>
                  <a:pt x="33" y="88"/>
                </a:lnTo>
                <a:lnTo>
                  <a:pt x="33" y="90"/>
                </a:lnTo>
                <a:lnTo>
                  <a:pt x="33" y="90"/>
                </a:lnTo>
                <a:lnTo>
                  <a:pt x="35" y="90"/>
                </a:lnTo>
                <a:lnTo>
                  <a:pt x="40" y="88"/>
                </a:lnTo>
                <a:lnTo>
                  <a:pt x="42" y="85"/>
                </a:lnTo>
                <a:lnTo>
                  <a:pt x="40" y="85"/>
                </a:lnTo>
                <a:close/>
                <a:moveTo>
                  <a:pt x="30" y="83"/>
                </a:moveTo>
                <a:lnTo>
                  <a:pt x="30" y="83"/>
                </a:lnTo>
                <a:lnTo>
                  <a:pt x="30" y="83"/>
                </a:lnTo>
                <a:lnTo>
                  <a:pt x="28" y="83"/>
                </a:lnTo>
                <a:lnTo>
                  <a:pt x="28" y="83"/>
                </a:lnTo>
                <a:lnTo>
                  <a:pt x="28" y="83"/>
                </a:lnTo>
                <a:lnTo>
                  <a:pt x="30" y="83"/>
                </a:lnTo>
                <a:lnTo>
                  <a:pt x="30" y="83"/>
                </a:lnTo>
                <a:close/>
                <a:moveTo>
                  <a:pt x="16" y="76"/>
                </a:moveTo>
                <a:lnTo>
                  <a:pt x="16" y="76"/>
                </a:lnTo>
                <a:lnTo>
                  <a:pt x="19" y="76"/>
                </a:lnTo>
                <a:lnTo>
                  <a:pt x="19" y="76"/>
                </a:lnTo>
                <a:lnTo>
                  <a:pt x="16" y="76"/>
                </a:lnTo>
                <a:lnTo>
                  <a:pt x="16" y="76"/>
                </a:lnTo>
                <a:lnTo>
                  <a:pt x="16" y="76"/>
                </a:lnTo>
                <a:lnTo>
                  <a:pt x="16" y="76"/>
                </a:lnTo>
                <a:lnTo>
                  <a:pt x="16" y="76"/>
                </a:lnTo>
                <a:close/>
                <a:moveTo>
                  <a:pt x="33" y="76"/>
                </a:moveTo>
                <a:lnTo>
                  <a:pt x="35" y="76"/>
                </a:lnTo>
                <a:lnTo>
                  <a:pt x="35" y="76"/>
                </a:lnTo>
                <a:lnTo>
                  <a:pt x="35" y="76"/>
                </a:lnTo>
                <a:lnTo>
                  <a:pt x="35" y="76"/>
                </a:lnTo>
                <a:lnTo>
                  <a:pt x="35" y="76"/>
                </a:lnTo>
                <a:lnTo>
                  <a:pt x="35" y="74"/>
                </a:lnTo>
                <a:lnTo>
                  <a:pt x="33" y="76"/>
                </a:lnTo>
                <a:lnTo>
                  <a:pt x="33" y="76"/>
                </a:lnTo>
                <a:lnTo>
                  <a:pt x="33" y="76"/>
                </a:lnTo>
                <a:close/>
                <a:moveTo>
                  <a:pt x="19" y="69"/>
                </a:moveTo>
                <a:lnTo>
                  <a:pt x="19" y="69"/>
                </a:lnTo>
                <a:lnTo>
                  <a:pt x="19" y="71"/>
                </a:lnTo>
                <a:lnTo>
                  <a:pt x="19" y="71"/>
                </a:lnTo>
                <a:lnTo>
                  <a:pt x="19" y="74"/>
                </a:lnTo>
                <a:lnTo>
                  <a:pt x="19" y="74"/>
                </a:lnTo>
                <a:lnTo>
                  <a:pt x="19" y="74"/>
                </a:lnTo>
                <a:lnTo>
                  <a:pt x="21" y="74"/>
                </a:lnTo>
                <a:lnTo>
                  <a:pt x="21" y="74"/>
                </a:lnTo>
                <a:lnTo>
                  <a:pt x="21" y="69"/>
                </a:lnTo>
                <a:lnTo>
                  <a:pt x="21" y="69"/>
                </a:lnTo>
                <a:lnTo>
                  <a:pt x="19" y="69"/>
                </a:lnTo>
                <a:close/>
                <a:moveTo>
                  <a:pt x="40" y="76"/>
                </a:moveTo>
                <a:lnTo>
                  <a:pt x="40" y="76"/>
                </a:lnTo>
                <a:lnTo>
                  <a:pt x="40" y="74"/>
                </a:lnTo>
                <a:lnTo>
                  <a:pt x="42" y="74"/>
                </a:lnTo>
                <a:lnTo>
                  <a:pt x="45" y="71"/>
                </a:lnTo>
                <a:lnTo>
                  <a:pt x="45" y="71"/>
                </a:lnTo>
                <a:lnTo>
                  <a:pt x="45" y="71"/>
                </a:lnTo>
                <a:lnTo>
                  <a:pt x="45" y="71"/>
                </a:lnTo>
                <a:lnTo>
                  <a:pt x="42" y="71"/>
                </a:lnTo>
                <a:lnTo>
                  <a:pt x="37" y="71"/>
                </a:lnTo>
                <a:lnTo>
                  <a:pt x="37" y="69"/>
                </a:lnTo>
                <a:lnTo>
                  <a:pt x="37" y="69"/>
                </a:lnTo>
                <a:lnTo>
                  <a:pt x="37" y="69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7" y="64"/>
                </a:lnTo>
                <a:lnTo>
                  <a:pt x="37" y="62"/>
                </a:lnTo>
                <a:lnTo>
                  <a:pt x="35" y="62"/>
                </a:lnTo>
                <a:lnTo>
                  <a:pt x="35" y="62"/>
                </a:lnTo>
                <a:lnTo>
                  <a:pt x="35" y="64"/>
                </a:lnTo>
                <a:lnTo>
                  <a:pt x="30" y="64"/>
                </a:lnTo>
                <a:lnTo>
                  <a:pt x="30" y="64"/>
                </a:lnTo>
                <a:lnTo>
                  <a:pt x="30" y="67"/>
                </a:lnTo>
                <a:lnTo>
                  <a:pt x="30" y="67"/>
                </a:lnTo>
                <a:lnTo>
                  <a:pt x="30" y="67"/>
                </a:lnTo>
                <a:lnTo>
                  <a:pt x="30" y="67"/>
                </a:lnTo>
                <a:lnTo>
                  <a:pt x="30" y="67"/>
                </a:lnTo>
                <a:lnTo>
                  <a:pt x="28" y="67"/>
                </a:lnTo>
                <a:lnTo>
                  <a:pt x="28" y="67"/>
                </a:lnTo>
                <a:lnTo>
                  <a:pt x="28" y="67"/>
                </a:lnTo>
                <a:lnTo>
                  <a:pt x="30" y="69"/>
                </a:lnTo>
                <a:lnTo>
                  <a:pt x="33" y="69"/>
                </a:ln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7" y="71"/>
                </a:lnTo>
                <a:lnTo>
                  <a:pt x="40" y="71"/>
                </a:lnTo>
                <a:lnTo>
                  <a:pt x="40" y="74"/>
                </a:lnTo>
                <a:lnTo>
                  <a:pt x="40" y="76"/>
                </a:lnTo>
                <a:close/>
                <a:moveTo>
                  <a:pt x="23" y="64"/>
                </a:moveTo>
                <a:lnTo>
                  <a:pt x="23" y="64"/>
                </a:lnTo>
                <a:lnTo>
                  <a:pt x="23" y="62"/>
                </a:lnTo>
                <a:lnTo>
                  <a:pt x="21" y="62"/>
                </a:lnTo>
                <a:lnTo>
                  <a:pt x="21" y="62"/>
                </a:lnTo>
                <a:lnTo>
                  <a:pt x="19" y="64"/>
                </a:lnTo>
                <a:lnTo>
                  <a:pt x="19" y="62"/>
                </a:lnTo>
                <a:lnTo>
                  <a:pt x="19" y="62"/>
                </a:lnTo>
                <a:lnTo>
                  <a:pt x="19" y="64"/>
                </a:lnTo>
                <a:lnTo>
                  <a:pt x="16" y="64"/>
                </a:lnTo>
                <a:lnTo>
                  <a:pt x="16" y="64"/>
                </a:lnTo>
                <a:lnTo>
                  <a:pt x="21" y="64"/>
                </a:lnTo>
                <a:lnTo>
                  <a:pt x="23" y="64"/>
                </a:lnTo>
                <a:close/>
                <a:moveTo>
                  <a:pt x="26" y="59"/>
                </a:moveTo>
                <a:lnTo>
                  <a:pt x="23" y="59"/>
                </a:lnTo>
                <a:lnTo>
                  <a:pt x="26" y="62"/>
                </a:lnTo>
                <a:lnTo>
                  <a:pt x="26" y="62"/>
                </a:lnTo>
                <a:lnTo>
                  <a:pt x="26" y="62"/>
                </a:lnTo>
                <a:lnTo>
                  <a:pt x="28" y="59"/>
                </a:lnTo>
                <a:lnTo>
                  <a:pt x="28" y="59"/>
                </a:lnTo>
                <a:lnTo>
                  <a:pt x="28" y="59"/>
                </a:lnTo>
                <a:lnTo>
                  <a:pt x="30" y="57"/>
                </a:lnTo>
                <a:lnTo>
                  <a:pt x="33" y="57"/>
                </a:lnTo>
                <a:lnTo>
                  <a:pt x="35" y="55"/>
                </a:lnTo>
                <a:lnTo>
                  <a:pt x="35" y="55"/>
                </a:lnTo>
                <a:lnTo>
                  <a:pt x="35" y="55"/>
                </a:lnTo>
                <a:lnTo>
                  <a:pt x="35" y="55"/>
                </a:lnTo>
                <a:lnTo>
                  <a:pt x="33" y="55"/>
                </a:lnTo>
                <a:lnTo>
                  <a:pt x="35" y="52"/>
                </a:lnTo>
                <a:lnTo>
                  <a:pt x="35" y="52"/>
                </a:lnTo>
                <a:lnTo>
                  <a:pt x="37" y="52"/>
                </a:lnTo>
                <a:lnTo>
                  <a:pt x="40" y="50"/>
                </a:lnTo>
                <a:lnTo>
                  <a:pt x="40" y="48"/>
                </a:lnTo>
                <a:lnTo>
                  <a:pt x="40" y="48"/>
                </a:lnTo>
                <a:lnTo>
                  <a:pt x="40" y="45"/>
                </a:lnTo>
                <a:lnTo>
                  <a:pt x="37" y="48"/>
                </a:lnTo>
                <a:lnTo>
                  <a:pt x="35" y="48"/>
                </a:lnTo>
                <a:lnTo>
                  <a:pt x="30" y="50"/>
                </a:lnTo>
                <a:lnTo>
                  <a:pt x="30" y="50"/>
                </a:lnTo>
                <a:lnTo>
                  <a:pt x="30" y="50"/>
                </a:lnTo>
                <a:lnTo>
                  <a:pt x="30" y="52"/>
                </a:lnTo>
                <a:lnTo>
                  <a:pt x="30" y="52"/>
                </a:lnTo>
                <a:lnTo>
                  <a:pt x="30" y="52"/>
                </a:lnTo>
                <a:lnTo>
                  <a:pt x="28" y="52"/>
                </a:lnTo>
                <a:lnTo>
                  <a:pt x="28" y="52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6" y="55"/>
                </a:lnTo>
                <a:lnTo>
                  <a:pt x="26" y="55"/>
                </a:lnTo>
                <a:lnTo>
                  <a:pt x="26" y="55"/>
                </a:lnTo>
                <a:lnTo>
                  <a:pt x="26" y="55"/>
                </a:lnTo>
                <a:lnTo>
                  <a:pt x="26" y="55"/>
                </a:lnTo>
                <a:lnTo>
                  <a:pt x="26" y="55"/>
                </a:lnTo>
                <a:lnTo>
                  <a:pt x="26" y="57"/>
                </a:lnTo>
                <a:lnTo>
                  <a:pt x="26" y="57"/>
                </a:lnTo>
                <a:lnTo>
                  <a:pt x="28" y="57"/>
                </a:lnTo>
                <a:lnTo>
                  <a:pt x="28" y="57"/>
                </a:lnTo>
                <a:lnTo>
                  <a:pt x="26" y="57"/>
                </a:lnTo>
                <a:lnTo>
                  <a:pt x="26" y="59"/>
                </a:lnTo>
                <a:close/>
                <a:moveTo>
                  <a:pt x="151" y="161"/>
                </a:moveTo>
                <a:lnTo>
                  <a:pt x="151" y="161"/>
                </a:lnTo>
                <a:lnTo>
                  <a:pt x="146" y="156"/>
                </a:lnTo>
                <a:lnTo>
                  <a:pt x="146" y="156"/>
                </a:lnTo>
                <a:lnTo>
                  <a:pt x="142" y="156"/>
                </a:lnTo>
                <a:lnTo>
                  <a:pt x="139" y="156"/>
                </a:lnTo>
                <a:lnTo>
                  <a:pt x="139" y="156"/>
                </a:lnTo>
                <a:lnTo>
                  <a:pt x="137" y="156"/>
                </a:lnTo>
                <a:lnTo>
                  <a:pt x="134" y="156"/>
                </a:lnTo>
                <a:lnTo>
                  <a:pt x="132" y="156"/>
                </a:lnTo>
                <a:lnTo>
                  <a:pt x="132" y="159"/>
                </a:lnTo>
                <a:lnTo>
                  <a:pt x="132" y="159"/>
                </a:lnTo>
                <a:lnTo>
                  <a:pt x="130" y="159"/>
                </a:lnTo>
                <a:lnTo>
                  <a:pt x="130" y="159"/>
                </a:lnTo>
                <a:lnTo>
                  <a:pt x="125" y="156"/>
                </a:lnTo>
                <a:lnTo>
                  <a:pt x="127" y="156"/>
                </a:lnTo>
                <a:lnTo>
                  <a:pt x="127" y="154"/>
                </a:lnTo>
                <a:lnTo>
                  <a:pt x="130" y="154"/>
                </a:lnTo>
                <a:lnTo>
                  <a:pt x="132" y="152"/>
                </a:lnTo>
                <a:lnTo>
                  <a:pt x="130" y="149"/>
                </a:lnTo>
                <a:lnTo>
                  <a:pt x="127" y="147"/>
                </a:lnTo>
                <a:lnTo>
                  <a:pt x="123" y="142"/>
                </a:lnTo>
                <a:lnTo>
                  <a:pt x="118" y="142"/>
                </a:lnTo>
                <a:lnTo>
                  <a:pt x="116" y="140"/>
                </a:lnTo>
                <a:lnTo>
                  <a:pt x="118" y="140"/>
                </a:lnTo>
                <a:lnTo>
                  <a:pt x="118" y="140"/>
                </a:lnTo>
                <a:lnTo>
                  <a:pt x="123" y="140"/>
                </a:lnTo>
                <a:lnTo>
                  <a:pt x="123" y="142"/>
                </a:lnTo>
                <a:lnTo>
                  <a:pt x="125" y="142"/>
                </a:lnTo>
                <a:lnTo>
                  <a:pt x="125" y="142"/>
                </a:lnTo>
                <a:lnTo>
                  <a:pt x="127" y="142"/>
                </a:lnTo>
                <a:lnTo>
                  <a:pt x="127" y="142"/>
                </a:lnTo>
                <a:lnTo>
                  <a:pt x="127" y="142"/>
                </a:lnTo>
                <a:lnTo>
                  <a:pt x="127" y="140"/>
                </a:lnTo>
                <a:lnTo>
                  <a:pt x="125" y="137"/>
                </a:lnTo>
                <a:lnTo>
                  <a:pt x="125" y="137"/>
                </a:lnTo>
                <a:lnTo>
                  <a:pt x="123" y="135"/>
                </a:lnTo>
                <a:lnTo>
                  <a:pt x="125" y="133"/>
                </a:lnTo>
                <a:lnTo>
                  <a:pt x="125" y="133"/>
                </a:lnTo>
                <a:lnTo>
                  <a:pt x="123" y="130"/>
                </a:lnTo>
                <a:lnTo>
                  <a:pt x="120" y="130"/>
                </a:lnTo>
                <a:lnTo>
                  <a:pt x="118" y="128"/>
                </a:lnTo>
                <a:lnTo>
                  <a:pt x="118" y="126"/>
                </a:lnTo>
                <a:lnTo>
                  <a:pt x="116" y="126"/>
                </a:lnTo>
                <a:lnTo>
                  <a:pt x="108" y="123"/>
                </a:lnTo>
                <a:lnTo>
                  <a:pt x="108" y="121"/>
                </a:lnTo>
                <a:lnTo>
                  <a:pt x="108" y="121"/>
                </a:lnTo>
                <a:lnTo>
                  <a:pt x="106" y="114"/>
                </a:lnTo>
                <a:lnTo>
                  <a:pt x="104" y="109"/>
                </a:lnTo>
                <a:lnTo>
                  <a:pt x="104" y="104"/>
                </a:lnTo>
                <a:lnTo>
                  <a:pt x="104" y="104"/>
                </a:lnTo>
                <a:lnTo>
                  <a:pt x="101" y="102"/>
                </a:lnTo>
                <a:lnTo>
                  <a:pt x="101" y="102"/>
                </a:lnTo>
                <a:lnTo>
                  <a:pt x="99" y="100"/>
                </a:lnTo>
                <a:lnTo>
                  <a:pt x="97" y="97"/>
                </a:lnTo>
                <a:lnTo>
                  <a:pt x="89" y="95"/>
                </a:lnTo>
                <a:lnTo>
                  <a:pt x="85" y="95"/>
                </a:lnTo>
                <a:lnTo>
                  <a:pt x="82" y="97"/>
                </a:lnTo>
                <a:lnTo>
                  <a:pt x="82" y="97"/>
                </a:lnTo>
                <a:lnTo>
                  <a:pt x="73" y="95"/>
                </a:lnTo>
                <a:lnTo>
                  <a:pt x="73" y="95"/>
                </a:lnTo>
                <a:lnTo>
                  <a:pt x="71" y="93"/>
                </a:lnTo>
                <a:lnTo>
                  <a:pt x="73" y="95"/>
                </a:lnTo>
                <a:lnTo>
                  <a:pt x="75" y="95"/>
                </a:lnTo>
                <a:lnTo>
                  <a:pt x="78" y="95"/>
                </a:lnTo>
                <a:lnTo>
                  <a:pt x="80" y="95"/>
                </a:lnTo>
                <a:lnTo>
                  <a:pt x="80" y="95"/>
                </a:lnTo>
                <a:lnTo>
                  <a:pt x="85" y="93"/>
                </a:lnTo>
                <a:lnTo>
                  <a:pt x="87" y="93"/>
                </a:lnTo>
                <a:lnTo>
                  <a:pt x="89" y="90"/>
                </a:lnTo>
                <a:lnTo>
                  <a:pt x="89" y="90"/>
                </a:lnTo>
                <a:lnTo>
                  <a:pt x="85" y="88"/>
                </a:lnTo>
                <a:lnTo>
                  <a:pt x="82" y="88"/>
                </a:lnTo>
                <a:lnTo>
                  <a:pt x="80" y="88"/>
                </a:lnTo>
                <a:lnTo>
                  <a:pt x="80" y="88"/>
                </a:lnTo>
                <a:lnTo>
                  <a:pt x="80" y="88"/>
                </a:lnTo>
                <a:lnTo>
                  <a:pt x="82" y="88"/>
                </a:lnTo>
                <a:lnTo>
                  <a:pt x="82" y="85"/>
                </a:lnTo>
                <a:lnTo>
                  <a:pt x="87" y="85"/>
                </a:lnTo>
                <a:lnTo>
                  <a:pt x="89" y="85"/>
                </a:lnTo>
                <a:lnTo>
                  <a:pt x="89" y="85"/>
                </a:lnTo>
                <a:lnTo>
                  <a:pt x="92" y="83"/>
                </a:lnTo>
                <a:lnTo>
                  <a:pt x="94" y="81"/>
                </a:lnTo>
                <a:lnTo>
                  <a:pt x="97" y="78"/>
                </a:lnTo>
                <a:lnTo>
                  <a:pt x="99" y="74"/>
                </a:lnTo>
                <a:lnTo>
                  <a:pt x="99" y="74"/>
                </a:lnTo>
                <a:lnTo>
                  <a:pt x="99" y="71"/>
                </a:lnTo>
                <a:lnTo>
                  <a:pt x="101" y="71"/>
                </a:lnTo>
                <a:lnTo>
                  <a:pt x="101" y="69"/>
                </a:lnTo>
                <a:lnTo>
                  <a:pt x="104" y="67"/>
                </a:lnTo>
                <a:lnTo>
                  <a:pt x="104" y="67"/>
                </a:lnTo>
                <a:lnTo>
                  <a:pt x="104" y="67"/>
                </a:lnTo>
                <a:lnTo>
                  <a:pt x="104" y="64"/>
                </a:lnTo>
                <a:lnTo>
                  <a:pt x="101" y="62"/>
                </a:lnTo>
                <a:lnTo>
                  <a:pt x="101" y="62"/>
                </a:lnTo>
                <a:lnTo>
                  <a:pt x="97" y="62"/>
                </a:lnTo>
                <a:lnTo>
                  <a:pt x="89" y="62"/>
                </a:lnTo>
                <a:lnTo>
                  <a:pt x="87" y="62"/>
                </a:lnTo>
                <a:lnTo>
                  <a:pt x="85" y="62"/>
                </a:lnTo>
                <a:lnTo>
                  <a:pt x="85" y="62"/>
                </a:lnTo>
                <a:lnTo>
                  <a:pt x="82" y="62"/>
                </a:lnTo>
                <a:lnTo>
                  <a:pt x="80" y="62"/>
                </a:lnTo>
                <a:lnTo>
                  <a:pt x="78" y="62"/>
                </a:lnTo>
                <a:lnTo>
                  <a:pt x="73" y="64"/>
                </a:lnTo>
                <a:lnTo>
                  <a:pt x="71" y="64"/>
                </a:lnTo>
                <a:lnTo>
                  <a:pt x="68" y="64"/>
                </a:lnTo>
                <a:lnTo>
                  <a:pt x="71" y="62"/>
                </a:lnTo>
                <a:lnTo>
                  <a:pt x="73" y="59"/>
                </a:lnTo>
                <a:lnTo>
                  <a:pt x="73" y="59"/>
                </a:lnTo>
                <a:lnTo>
                  <a:pt x="73" y="59"/>
                </a:lnTo>
                <a:lnTo>
                  <a:pt x="71" y="59"/>
                </a:lnTo>
                <a:lnTo>
                  <a:pt x="71" y="57"/>
                </a:lnTo>
                <a:lnTo>
                  <a:pt x="71" y="57"/>
                </a:lnTo>
                <a:lnTo>
                  <a:pt x="75" y="55"/>
                </a:lnTo>
                <a:lnTo>
                  <a:pt x="80" y="52"/>
                </a:lnTo>
                <a:lnTo>
                  <a:pt x="85" y="50"/>
                </a:lnTo>
                <a:lnTo>
                  <a:pt x="85" y="48"/>
                </a:lnTo>
                <a:lnTo>
                  <a:pt x="85" y="48"/>
                </a:lnTo>
                <a:lnTo>
                  <a:pt x="87" y="48"/>
                </a:lnTo>
                <a:lnTo>
                  <a:pt x="87" y="45"/>
                </a:lnTo>
                <a:lnTo>
                  <a:pt x="87" y="45"/>
                </a:lnTo>
                <a:lnTo>
                  <a:pt x="87" y="43"/>
                </a:lnTo>
                <a:lnTo>
                  <a:pt x="87" y="43"/>
                </a:lnTo>
                <a:lnTo>
                  <a:pt x="85" y="43"/>
                </a:lnTo>
                <a:lnTo>
                  <a:pt x="80" y="43"/>
                </a:lnTo>
                <a:lnTo>
                  <a:pt x="78" y="45"/>
                </a:lnTo>
                <a:lnTo>
                  <a:pt x="75" y="45"/>
                </a:lnTo>
                <a:lnTo>
                  <a:pt x="71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3" y="45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59" y="45"/>
                </a:lnTo>
                <a:lnTo>
                  <a:pt x="59" y="45"/>
                </a:lnTo>
                <a:lnTo>
                  <a:pt x="56" y="45"/>
                </a:lnTo>
                <a:lnTo>
                  <a:pt x="56" y="45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6" y="50"/>
                </a:lnTo>
                <a:lnTo>
                  <a:pt x="56" y="50"/>
                </a:lnTo>
                <a:lnTo>
                  <a:pt x="56" y="50"/>
                </a:lnTo>
                <a:lnTo>
                  <a:pt x="56" y="50"/>
                </a:lnTo>
                <a:lnTo>
                  <a:pt x="54" y="50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49" y="55"/>
                </a:lnTo>
                <a:lnTo>
                  <a:pt x="52" y="55"/>
                </a:lnTo>
                <a:lnTo>
                  <a:pt x="54" y="57"/>
                </a:lnTo>
                <a:lnTo>
                  <a:pt x="54" y="59"/>
                </a:lnTo>
                <a:lnTo>
                  <a:pt x="52" y="57"/>
                </a:lnTo>
                <a:lnTo>
                  <a:pt x="52" y="57"/>
                </a:lnTo>
                <a:lnTo>
                  <a:pt x="52" y="59"/>
                </a:lnTo>
                <a:lnTo>
                  <a:pt x="47" y="59"/>
                </a:lnTo>
                <a:lnTo>
                  <a:pt x="47" y="59"/>
                </a:lnTo>
                <a:lnTo>
                  <a:pt x="45" y="59"/>
                </a:lnTo>
                <a:lnTo>
                  <a:pt x="45" y="62"/>
                </a:lnTo>
                <a:lnTo>
                  <a:pt x="45" y="64"/>
                </a:lnTo>
                <a:lnTo>
                  <a:pt x="45" y="64"/>
                </a:lnTo>
                <a:lnTo>
                  <a:pt x="45" y="64"/>
                </a:lnTo>
                <a:lnTo>
                  <a:pt x="47" y="64"/>
                </a:lnTo>
                <a:lnTo>
                  <a:pt x="45" y="67"/>
                </a:lnTo>
                <a:lnTo>
                  <a:pt x="45" y="67"/>
                </a:lnTo>
                <a:lnTo>
                  <a:pt x="42" y="67"/>
                </a:lnTo>
                <a:lnTo>
                  <a:pt x="42" y="67"/>
                </a:lnTo>
                <a:lnTo>
                  <a:pt x="42" y="69"/>
                </a:lnTo>
                <a:lnTo>
                  <a:pt x="45" y="69"/>
                </a:lnTo>
                <a:lnTo>
                  <a:pt x="45" y="69"/>
                </a:lnTo>
                <a:lnTo>
                  <a:pt x="47" y="71"/>
                </a:lnTo>
                <a:lnTo>
                  <a:pt x="45" y="74"/>
                </a:lnTo>
                <a:lnTo>
                  <a:pt x="42" y="76"/>
                </a:lnTo>
                <a:lnTo>
                  <a:pt x="42" y="78"/>
                </a:lnTo>
                <a:lnTo>
                  <a:pt x="40" y="78"/>
                </a:lnTo>
                <a:lnTo>
                  <a:pt x="42" y="78"/>
                </a:lnTo>
                <a:lnTo>
                  <a:pt x="40" y="81"/>
                </a:lnTo>
                <a:lnTo>
                  <a:pt x="37" y="81"/>
                </a:lnTo>
                <a:lnTo>
                  <a:pt x="37" y="81"/>
                </a:lnTo>
                <a:lnTo>
                  <a:pt x="35" y="81"/>
                </a:lnTo>
                <a:lnTo>
                  <a:pt x="37" y="81"/>
                </a:lnTo>
                <a:lnTo>
                  <a:pt x="40" y="81"/>
                </a:lnTo>
                <a:lnTo>
                  <a:pt x="40" y="83"/>
                </a:lnTo>
                <a:lnTo>
                  <a:pt x="40" y="85"/>
                </a:lnTo>
                <a:lnTo>
                  <a:pt x="42" y="85"/>
                </a:lnTo>
                <a:lnTo>
                  <a:pt x="42" y="85"/>
                </a:lnTo>
                <a:lnTo>
                  <a:pt x="45" y="85"/>
                </a:lnTo>
                <a:lnTo>
                  <a:pt x="49" y="81"/>
                </a:lnTo>
                <a:lnTo>
                  <a:pt x="52" y="81"/>
                </a:lnTo>
                <a:lnTo>
                  <a:pt x="49" y="81"/>
                </a:lnTo>
                <a:lnTo>
                  <a:pt x="49" y="83"/>
                </a:lnTo>
                <a:lnTo>
                  <a:pt x="49" y="85"/>
                </a:lnTo>
                <a:lnTo>
                  <a:pt x="47" y="85"/>
                </a:lnTo>
                <a:lnTo>
                  <a:pt x="47" y="88"/>
                </a:lnTo>
                <a:lnTo>
                  <a:pt x="45" y="88"/>
                </a:lnTo>
                <a:lnTo>
                  <a:pt x="45" y="90"/>
                </a:lnTo>
                <a:lnTo>
                  <a:pt x="45" y="93"/>
                </a:lnTo>
                <a:lnTo>
                  <a:pt x="42" y="95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5" y="100"/>
                </a:lnTo>
                <a:lnTo>
                  <a:pt x="45" y="100"/>
                </a:lnTo>
                <a:lnTo>
                  <a:pt x="42" y="102"/>
                </a:lnTo>
                <a:lnTo>
                  <a:pt x="42" y="102"/>
                </a:lnTo>
                <a:lnTo>
                  <a:pt x="40" y="102"/>
                </a:lnTo>
                <a:lnTo>
                  <a:pt x="40" y="107"/>
                </a:lnTo>
                <a:lnTo>
                  <a:pt x="40" y="107"/>
                </a:lnTo>
                <a:lnTo>
                  <a:pt x="40" y="109"/>
                </a:lnTo>
                <a:lnTo>
                  <a:pt x="40" y="109"/>
                </a:lnTo>
                <a:lnTo>
                  <a:pt x="40" y="109"/>
                </a:lnTo>
                <a:lnTo>
                  <a:pt x="42" y="109"/>
                </a:lnTo>
                <a:lnTo>
                  <a:pt x="42" y="109"/>
                </a:lnTo>
                <a:lnTo>
                  <a:pt x="42" y="107"/>
                </a:lnTo>
                <a:lnTo>
                  <a:pt x="45" y="100"/>
                </a:lnTo>
                <a:lnTo>
                  <a:pt x="47" y="100"/>
                </a:lnTo>
                <a:lnTo>
                  <a:pt x="45" y="97"/>
                </a:lnTo>
                <a:lnTo>
                  <a:pt x="45" y="95"/>
                </a:lnTo>
                <a:lnTo>
                  <a:pt x="47" y="95"/>
                </a:lnTo>
                <a:lnTo>
                  <a:pt x="47" y="95"/>
                </a:lnTo>
                <a:lnTo>
                  <a:pt x="47" y="93"/>
                </a:lnTo>
                <a:lnTo>
                  <a:pt x="52" y="93"/>
                </a:lnTo>
                <a:lnTo>
                  <a:pt x="52" y="90"/>
                </a:lnTo>
                <a:lnTo>
                  <a:pt x="49" y="93"/>
                </a:lnTo>
                <a:lnTo>
                  <a:pt x="49" y="95"/>
                </a:lnTo>
                <a:lnTo>
                  <a:pt x="49" y="95"/>
                </a:lnTo>
                <a:lnTo>
                  <a:pt x="49" y="97"/>
                </a:lnTo>
                <a:lnTo>
                  <a:pt x="49" y="97"/>
                </a:lnTo>
                <a:lnTo>
                  <a:pt x="49" y="97"/>
                </a:lnTo>
                <a:lnTo>
                  <a:pt x="49" y="97"/>
                </a:lnTo>
                <a:lnTo>
                  <a:pt x="49" y="97"/>
                </a:lnTo>
                <a:lnTo>
                  <a:pt x="49" y="97"/>
                </a:lnTo>
                <a:lnTo>
                  <a:pt x="52" y="95"/>
                </a:lnTo>
                <a:lnTo>
                  <a:pt x="52" y="95"/>
                </a:lnTo>
                <a:lnTo>
                  <a:pt x="54" y="95"/>
                </a:lnTo>
                <a:lnTo>
                  <a:pt x="54" y="93"/>
                </a:lnTo>
                <a:lnTo>
                  <a:pt x="56" y="93"/>
                </a:lnTo>
                <a:lnTo>
                  <a:pt x="56" y="93"/>
                </a:lnTo>
                <a:lnTo>
                  <a:pt x="54" y="95"/>
                </a:lnTo>
                <a:lnTo>
                  <a:pt x="54" y="95"/>
                </a:lnTo>
                <a:lnTo>
                  <a:pt x="56" y="97"/>
                </a:lnTo>
                <a:lnTo>
                  <a:pt x="59" y="97"/>
                </a:lnTo>
                <a:lnTo>
                  <a:pt x="54" y="97"/>
                </a:lnTo>
                <a:lnTo>
                  <a:pt x="54" y="97"/>
                </a:lnTo>
                <a:lnTo>
                  <a:pt x="54" y="97"/>
                </a:lnTo>
                <a:lnTo>
                  <a:pt x="54" y="100"/>
                </a:lnTo>
                <a:lnTo>
                  <a:pt x="54" y="102"/>
                </a:lnTo>
                <a:lnTo>
                  <a:pt x="56" y="104"/>
                </a:lnTo>
                <a:lnTo>
                  <a:pt x="56" y="104"/>
                </a:lnTo>
                <a:lnTo>
                  <a:pt x="56" y="104"/>
                </a:lnTo>
                <a:lnTo>
                  <a:pt x="56" y="107"/>
                </a:lnTo>
                <a:lnTo>
                  <a:pt x="54" y="109"/>
                </a:lnTo>
                <a:lnTo>
                  <a:pt x="52" y="111"/>
                </a:lnTo>
                <a:lnTo>
                  <a:pt x="49" y="116"/>
                </a:lnTo>
                <a:lnTo>
                  <a:pt x="49" y="116"/>
                </a:lnTo>
                <a:lnTo>
                  <a:pt x="47" y="116"/>
                </a:lnTo>
                <a:lnTo>
                  <a:pt x="47" y="116"/>
                </a:lnTo>
                <a:lnTo>
                  <a:pt x="47" y="119"/>
                </a:lnTo>
                <a:lnTo>
                  <a:pt x="49" y="121"/>
                </a:lnTo>
                <a:lnTo>
                  <a:pt x="52" y="121"/>
                </a:lnTo>
                <a:lnTo>
                  <a:pt x="52" y="121"/>
                </a:lnTo>
                <a:lnTo>
                  <a:pt x="52" y="119"/>
                </a:lnTo>
                <a:lnTo>
                  <a:pt x="52" y="119"/>
                </a:lnTo>
                <a:lnTo>
                  <a:pt x="54" y="119"/>
                </a:lnTo>
                <a:lnTo>
                  <a:pt x="56" y="121"/>
                </a:lnTo>
                <a:lnTo>
                  <a:pt x="59" y="119"/>
                </a:lnTo>
                <a:lnTo>
                  <a:pt x="61" y="119"/>
                </a:lnTo>
                <a:lnTo>
                  <a:pt x="61" y="119"/>
                </a:lnTo>
                <a:lnTo>
                  <a:pt x="61" y="119"/>
                </a:lnTo>
                <a:lnTo>
                  <a:pt x="63" y="119"/>
                </a:lnTo>
                <a:lnTo>
                  <a:pt x="63" y="121"/>
                </a:lnTo>
                <a:lnTo>
                  <a:pt x="63" y="119"/>
                </a:lnTo>
                <a:lnTo>
                  <a:pt x="66" y="119"/>
                </a:lnTo>
                <a:lnTo>
                  <a:pt x="66" y="119"/>
                </a:lnTo>
                <a:lnTo>
                  <a:pt x="68" y="119"/>
                </a:lnTo>
                <a:lnTo>
                  <a:pt x="68" y="119"/>
                </a:lnTo>
                <a:lnTo>
                  <a:pt x="71" y="119"/>
                </a:lnTo>
                <a:lnTo>
                  <a:pt x="71" y="119"/>
                </a:lnTo>
                <a:lnTo>
                  <a:pt x="73" y="116"/>
                </a:lnTo>
                <a:lnTo>
                  <a:pt x="75" y="116"/>
                </a:lnTo>
                <a:lnTo>
                  <a:pt x="80" y="116"/>
                </a:lnTo>
                <a:lnTo>
                  <a:pt x="80" y="116"/>
                </a:lnTo>
                <a:lnTo>
                  <a:pt x="78" y="116"/>
                </a:lnTo>
                <a:lnTo>
                  <a:pt x="73" y="121"/>
                </a:lnTo>
                <a:lnTo>
                  <a:pt x="71" y="123"/>
                </a:lnTo>
                <a:lnTo>
                  <a:pt x="71" y="126"/>
                </a:lnTo>
                <a:lnTo>
                  <a:pt x="73" y="130"/>
                </a:lnTo>
                <a:lnTo>
                  <a:pt x="75" y="130"/>
                </a:lnTo>
                <a:lnTo>
                  <a:pt x="78" y="133"/>
                </a:lnTo>
                <a:lnTo>
                  <a:pt x="78" y="133"/>
                </a:lnTo>
                <a:lnTo>
                  <a:pt x="78" y="133"/>
                </a:lnTo>
                <a:lnTo>
                  <a:pt x="80" y="133"/>
                </a:lnTo>
                <a:lnTo>
                  <a:pt x="82" y="133"/>
                </a:lnTo>
                <a:lnTo>
                  <a:pt x="82" y="133"/>
                </a:lnTo>
                <a:lnTo>
                  <a:pt x="82" y="135"/>
                </a:lnTo>
                <a:lnTo>
                  <a:pt x="80" y="135"/>
                </a:lnTo>
                <a:lnTo>
                  <a:pt x="78" y="137"/>
                </a:lnTo>
                <a:lnTo>
                  <a:pt x="78" y="137"/>
                </a:lnTo>
                <a:lnTo>
                  <a:pt x="78" y="140"/>
                </a:lnTo>
                <a:lnTo>
                  <a:pt x="80" y="140"/>
                </a:lnTo>
                <a:lnTo>
                  <a:pt x="80" y="140"/>
                </a:lnTo>
                <a:lnTo>
                  <a:pt x="80" y="142"/>
                </a:lnTo>
                <a:lnTo>
                  <a:pt x="78" y="145"/>
                </a:lnTo>
                <a:lnTo>
                  <a:pt x="78" y="145"/>
                </a:lnTo>
                <a:lnTo>
                  <a:pt x="78" y="147"/>
                </a:lnTo>
                <a:lnTo>
                  <a:pt x="80" y="149"/>
                </a:lnTo>
                <a:lnTo>
                  <a:pt x="80" y="149"/>
                </a:lnTo>
                <a:lnTo>
                  <a:pt x="82" y="149"/>
                </a:lnTo>
                <a:lnTo>
                  <a:pt x="82" y="149"/>
                </a:lnTo>
                <a:lnTo>
                  <a:pt x="80" y="149"/>
                </a:lnTo>
                <a:lnTo>
                  <a:pt x="80" y="149"/>
                </a:lnTo>
                <a:lnTo>
                  <a:pt x="78" y="147"/>
                </a:lnTo>
                <a:lnTo>
                  <a:pt x="75" y="147"/>
                </a:lnTo>
                <a:lnTo>
                  <a:pt x="78" y="149"/>
                </a:lnTo>
                <a:lnTo>
                  <a:pt x="73" y="149"/>
                </a:lnTo>
                <a:lnTo>
                  <a:pt x="71" y="149"/>
                </a:lnTo>
                <a:lnTo>
                  <a:pt x="71" y="149"/>
                </a:lnTo>
                <a:lnTo>
                  <a:pt x="68" y="149"/>
                </a:lnTo>
                <a:lnTo>
                  <a:pt x="66" y="149"/>
                </a:lnTo>
                <a:lnTo>
                  <a:pt x="66" y="149"/>
                </a:lnTo>
                <a:lnTo>
                  <a:pt x="61" y="152"/>
                </a:lnTo>
                <a:lnTo>
                  <a:pt x="59" y="152"/>
                </a:lnTo>
                <a:lnTo>
                  <a:pt x="56" y="154"/>
                </a:lnTo>
                <a:lnTo>
                  <a:pt x="56" y="154"/>
                </a:lnTo>
                <a:lnTo>
                  <a:pt x="56" y="154"/>
                </a:lnTo>
                <a:lnTo>
                  <a:pt x="54" y="156"/>
                </a:lnTo>
                <a:lnTo>
                  <a:pt x="52" y="159"/>
                </a:lnTo>
                <a:lnTo>
                  <a:pt x="52" y="159"/>
                </a:lnTo>
                <a:lnTo>
                  <a:pt x="52" y="159"/>
                </a:lnTo>
                <a:lnTo>
                  <a:pt x="52" y="159"/>
                </a:lnTo>
                <a:lnTo>
                  <a:pt x="54" y="159"/>
                </a:lnTo>
                <a:lnTo>
                  <a:pt x="56" y="156"/>
                </a:lnTo>
                <a:lnTo>
                  <a:pt x="59" y="156"/>
                </a:lnTo>
                <a:lnTo>
                  <a:pt x="61" y="156"/>
                </a:lnTo>
                <a:lnTo>
                  <a:pt x="59" y="159"/>
                </a:lnTo>
                <a:lnTo>
                  <a:pt x="59" y="159"/>
                </a:lnTo>
                <a:lnTo>
                  <a:pt x="61" y="161"/>
                </a:lnTo>
                <a:lnTo>
                  <a:pt x="61" y="161"/>
                </a:lnTo>
                <a:lnTo>
                  <a:pt x="61" y="161"/>
                </a:lnTo>
                <a:lnTo>
                  <a:pt x="59" y="164"/>
                </a:lnTo>
                <a:lnTo>
                  <a:pt x="61" y="164"/>
                </a:lnTo>
                <a:lnTo>
                  <a:pt x="61" y="164"/>
                </a:lnTo>
                <a:lnTo>
                  <a:pt x="61" y="166"/>
                </a:lnTo>
                <a:lnTo>
                  <a:pt x="59" y="168"/>
                </a:lnTo>
                <a:lnTo>
                  <a:pt x="59" y="168"/>
                </a:lnTo>
                <a:lnTo>
                  <a:pt x="56" y="171"/>
                </a:lnTo>
                <a:lnTo>
                  <a:pt x="54" y="171"/>
                </a:lnTo>
                <a:lnTo>
                  <a:pt x="52" y="173"/>
                </a:lnTo>
                <a:lnTo>
                  <a:pt x="47" y="175"/>
                </a:lnTo>
                <a:lnTo>
                  <a:pt x="42" y="175"/>
                </a:lnTo>
                <a:lnTo>
                  <a:pt x="40" y="178"/>
                </a:lnTo>
                <a:lnTo>
                  <a:pt x="40" y="178"/>
                </a:lnTo>
                <a:lnTo>
                  <a:pt x="40" y="178"/>
                </a:lnTo>
                <a:lnTo>
                  <a:pt x="40" y="180"/>
                </a:lnTo>
                <a:lnTo>
                  <a:pt x="40" y="180"/>
                </a:lnTo>
                <a:lnTo>
                  <a:pt x="42" y="182"/>
                </a:lnTo>
                <a:lnTo>
                  <a:pt x="45" y="182"/>
                </a:lnTo>
                <a:lnTo>
                  <a:pt x="47" y="182"/>
                </a:lnTo>
                <a:lnTo>
                  <a:pt x="49" y="180"/>
                </a:lnTo>
                <a:lnTo>
                  <a:pt x="52" y="180"/>
                </a:lnTo>
                <a:lnTo>
                  <a:pt x="54" y="180"/>
                </a:lnTo>
                <a:lnTo>
                  <a:pt x="54" y="182"/>
                </a:lnTo>
                <a:lnTo>
                  <a:pt x="54" y="182"/>
                </a:lnTo>
                <a:lnTo>
                  <a:pt x="59" y="182"/>
                </a:lnTo>
                <a:lnTo>
                  <a:pt x="56" y="182"/>
                </a:lnTo>
                <a:lnTo>
                  <a:pt x="56" y="185"/>
                </a:lnTo>
                <a:lnTo>
                  <a:pt x="56" y="185"/>
                </a:lnTo>
                <a:lnTo>
                  <a:pt x="59" y="185"/>
                </a:lnTo>
                <a:lnTo>
                  <a:pt x="61" y="185"/>
                </a:lnTo>
                <a:lnTo>
                  <a:pt x="61" y="185"/>
                </a:lnTo>
                <a:lnTo>
                  <a:pt x="63" y="185"/>
                </a:lnTo>
                <a:lnTo>
                  <a:pt x="66" y="187"/>
                </a:lnTo>
                <a:lnTo>
                  <a:pt x="71" y="187"/>
                </a:lnTo>
                <a:lnTo>
                  <a:pt x="71" y="187"/>
                </a:lnTo>
                <a:lnTo>
                  <a:pt x="73" y="185"/>
                </a:lnTo>
                <a:lnTo>
                  <a:pt x="75" y="185"/>
                </a:lnTo>
                <a:lnTo>
                  <a:pt x="80" y="185"/>
                </a:lnTo>
                <a:lnTo>
                  <a:pt x="80" y="182"/>
                </a:lnTo>
                <a:lnTo>
                  <a:pt x="82" y="182"/>
                </a:lnTo>
                <a:lnTo>
                  <a:pt x="85" y="180"/>
                </a:lnTo>
                <a:lnTo>
                  <a:pt x="82" y="182"/>
                </a:lnTo>
                <a:lnTo>
                  <a:pt x="80" y="185"/>
                </a:lnTo>
                <a:lnTo>
                  <a:pt x="78" y="187"/>
                </a:lnTo>
                <a:lnTo>
                  <a:pt x="78" y="187"/>
                </a:lnTo>
                <a:lnTo>
                  <a:pt x="73" y="192"/>
                </a:lnTo>
                <a:lnTo>
                  <a:pt x="73" y="192"/>
                </a:lnTo>
                <a:lnTo>
                  <a:pt x="71" y="192"/>
                </a:lnTo>
                <a:lnTo>
                  <a:pt x="68" y="192"/>
                </a:lnTo>
                <a:lnTo>
                  <a:pt x="66" y="192"/>
                </a:lnTo>
                <a:lnTo>
                  <a:pt x="61" y="192"/>
                </a:lnTo>
                <a:lnTo>
                  <a:pt x="56" y="192"/>
                </a:lnTo>
                <a:lnTo>
                  <a:pt x="56" y="192"/>
                </a:lnTo>
                <a:lnTo>
                  <a:pt x="54" y="194"/>
                </a:lnTo>
                <a:lnTo>
                  <a:pt x="49" y="197"/>
                </a:lnTo>
                <a:lnTo>
                  <a:pt x="49" y="199"/>
                </a:lnTo>
                <a:lnTo>
                  <a:pt x="49" y="199"/>
                </a:lnTo>
                <a:lnTo>
                  <a:pt x="49" y="201"/>
                </a:lnTo>
                <a:lnTo>
                  <a:pt x="45" y="204"/>
                </a:lnTo>
                <a:lnTo>
                  <a:pt x="42" y="206"/>
                </a:lnTo>
                <a:lnTo>
                  <a:pt x="42" y="206"/>
                </a:lnTo>
                <a:lnTo>
                  <a:pt x="42" y="206"/>
                </a:lnTo>
                <a:lnTo>
                  <a:pt x="40" y="206"/>
                </a:lnTo>
                <a:lnTo>
                  <a:pt x="37" y="208"/>
                </a:lnTo>
                <a:lnTo>
                  <a:pt x="35" y="211"/>
                </a:lnTo>
                <a:lnTo>
                  <a:pt x="30" y="213"/>
                </a:lnTo>
                <a:lnTo>
                  <a:pt x="30" y="213"/>
                </a:lnTo>
                <a:lnTo>
                  <a:pt x="30" y="216"/>
                </a:lnTo>
                <a:lnTo>
                  <a:pt x="30" y="216"/>
                </a:lnTo>
                <a:lnTo>
                  <a:pt x="30" y="216"/>
                </a:lnTo>
                <a:lnTo>
                  <a:pt x="33" y="213"/>
                </a:lnTo>
                <a:lnTo>
                  <a:pt x="35" y="216"/>
                </a:lnTo>
                <a:lnTo>
                  <a:pt x="37" y="216"/>
                </a:lnTo>
                <a:lnTo>
                  <a:pt x="37" y="216"/>
                </a:lnTo>
                <a:lnTo>
                  <a:pt x="40" y="213"/>
                </a:lnTo>
                <a:lnTo>
                  <a:pt x="40" y="213"/>
                </a:lnTo>
                <a:lnTo>
                  <a:pt x="45" y="211"/>
                </a:lnTo>
                <a:lnTo>
                  <a:pt x="45" y="211"/>
                </a:lnTo>
                <a:lnTo>
                  <a:pt x="49" y="208"/>
                </a:lnTo>
                <a:lnTo>
                  <a:pt x="52" y="208"/>
                </a:lnTo>
                <a:lnTo>
                  <a:pt x="52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6" y="208"/>
                </a:lnTo>
                <a:lnTo>
                  <a:pt x="59" y="211"/>
                </a:lnTo>
                <a:lnTo>
                  <a:pt x="61" y="211"/>
                </a:lnTo>
                <a:lnTo>
                  <a:pt x="61" y="211"/>
                </a:lnTo>
                <a:lnTo>
                  <a:pt x="63" y="211"/>
                </a:lnTo>
                <a:lnTo>
                  <a:pt x="66" y="208"/>
                </a:lnTo>
                <a:lnTo>
                  <a:pt x="66" y="206"/>
                </a:lnTo>
                <a:lnTo>
                  <a:pt x="68" y="204"/>
                </a:lnTo>
                <a:lnTo>
                  <a:pt x="73" y="201"/>
                </a:lnTo>
                <a:lnTo>
                  <a:pt x="75" y="201"/>
                </a:lnTo>
                <a:lnTo>
                  <a:pt x="78" y="201"/>
                </a:lnTo>
                <a:lnTo>
                  <a:pt x="80" y="204"/>
                </a:lnTo>
                <a:lnTo>
                  <a:pt x="80" y="204"/>
                </a:lnTo>
                <a:lnTo>
                  <a:pt x="82" y="204"/>
                </a:lnTo>
                <a:lnTo>
                  <a:pt x="82" y="204"/>
                </a:lnTo>
                <a:lnTo>
                  <a:pt x="85" y="204"/>
                </a:lnTo>
                <a:lnTo>
                  <a:pt x="89" y="204"/>
                </a:lnTo>
                <a:lnTo>
                  <a:pt x="89" y="204"/>
                </a:lnTo>
                <a:lnTo>
                  <a:pt x="89" y="204"/>
                </a:lnTo>
                <a:lnTo>
                  <a:pt x="89" y="204"/>
                </a:lnTo>
                <a:lnTo>
                  <a:pt x="89" y="201"/>
                </a:lnTo>
                <a:lnTo>
                  <a:pt x="92" y="201"/>
                </a:lnTo>
                <a:lnTo>
                  <a:pt x="94" y="201"/>
                </a:lnTo>
                <a:lnTo>
                  <a:pt x="97" y="201"/>
                </a:lnTo>
                <a:lnTo>
                  <a:pt x="97" y="201"/>
                </a:lnTo>
                <a:lnTo>
                  <a:pt x="101" y="199"/>
                </a:lnTo>
                <a:lnTo>
                  <a:pt x="99" y="199"/>
                </a:lnTo>
                <a:lnTo>
                  <a:pt x="101" y="199"/>
                </a:lnTo>
                <a:lnTo>
                  <a:pt x="104" y="199"/>
                </a:lnTo>
                <a:lnTo>
                  <a:pt x="106" y="199"/>
                </a:lnTo>
                <a:lnTo>
                  <a:pt x="108" y="201"/>
                </a:lnTo>
                <a:lnTo>
                  <a:pt x="108" y="201"/>
                </a:lnTo>
                <a:lnTo>
                  <a:pt x="116" y="199"/>
                </a:lnTo>
                <a:lnTo>
                  <a:pt x="118" y="199"/>
                </a:lnTo>
                <a:lnTo>
                  <a:pt x="125" y="201"/>
                </a:lnTo>
                <a:lnTo>
                  <a:pt x="127" y="201"/>
                </a:lnTo>
                <a:lnTo>
                  <a:pt x="130" y="199"/>
                </a:lnTo>
                <a:lnTo>
                  <a:pt x="130" y="199"/>
                </a:lnTo>
                <a:lnTo>
                  <a:pt x="134" y="199"/>
                </a:lnTo>
                <a:lnTo>
                  <a:pt x="134" y="197"/>
                </a:lnTo>
                <a:lnTo>
                  <a:pt x="137" y="197"/>
                </a:lnTo>
                <a:lnTo>
                  <a:pt x="139" y="197"/>
                </a:lnTo>
                <a:lnTo>
                  <a:pt x="139" y="194"/>
                </a:lnTo>
                <a:lnTo>
                  <a:pt x="144" y="192"/>
                </a:lnTo>
                <a:lnTo>
                  <a:pt x="146" y="192"/>
                </a:lnTo>
                <a:lnTo>
                  <a:pt x="146" y="190"/>
                </a:lnTo>
                <a:lnTo>
                  <a:pt x="146" y="190"/>
                </a:lnTo>
                <a:lnTo>
                  <a:pt x="144" y="187"/>
                </a:lnTo>
                <a:lnTo>
                  <a:pt x="144" y="187"/>
                </a:lnTo>
                <a:lnTo>
                  <a:pt x="139" y="190"/>
                </a:lnTo>
                <a:lnTo>
                  <a:pt x="137" y="190"/>
                </a:lnTo>
                <a:lnTo>
                  <a:pt x="134" y="187"/>
                </a:lnTo>
                <a:lnTo>
                  <a:pt x="134" y="187"/>
                </a:lnTo>
                <a:lnTo>
                  <a:pt x="132" y="187"/>
                </a:lnTo>
                <a:lnTo>
                  <a:pt x="132" y="187"/>
                </a:lnTo>
                <a:lnTo>
                  <a:pt x="130" y="187"/>
                </a:lnTo>
                <a:lnTo>
                  <a:pt x="132" y="185"/>
                </a:lnTo>
                <a:lnTo>
                  <a:pt x="132" y="185"/>
                </a:lnTo>
                <a:lnTo>
                  <a:pt x="134" y="185"/>
                </a:lnTo>
                <a:lnTo>
                  <a:pt x="137" y="185"/>
                </a:lnTo>
                <a:lnTo>
                  <a:pt x="137" y="185"/>
                </a:lnTo>
                <a:lnTo>
                  <a:pt x="139" y="182"/>
                </a:lnTo>
                <a:lnTo>
                  <a:pt x="137" y="182"/>
                </a:lnTo>
                <a:lnTo>
                  <a:pt x="134" y="180"/>
                </a:lnTo>
                <a:lnTo>
                  <a:pt x="139" y="180"/>
                </a:lnTo>
                <a:lnTo>
                  <a:pt x="142" y="180"/>
                </a:lnTo>
                <a:lnTo>
                  <a:pt x="142" y="180"/>
                </a:lnTo>
                <a:lnTo>
                  <a:pt x="144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75"/>
                </a:lnTo>
                <a:lnTo>
                  <a:pt x="144" y="175"/>
                </a:lnTo>
                <a:lnTo>
                  <a:pt x="144" y="175"/>
                </a:lnTo>
                <a:lnTo>
                  <a:pt x="146" y="175"/>
                </a:lnTo>
                <a:lnTo>
                  <a:pt x="149" y="173"/>
                </a:lnTo>
                <a:lnTo>
                  <a:pt x="149" y="173"/>
                </a:lnTo>
                <a:lnTo>
                  <a:pt x="149" y="173"/>
                </a:lnTo>
                <a:lnTo>
                  <a:pt x="151" y="171"/>
                </a:lnTo>
                <a:lnTo>
                  <a:pt x="151" y="168"/>
                </a:lnTo>
                <a:lnTo>
                  <a:pt x="153" y="166"/>
                </a:lnTo>
                <a:lnTo>
                  <a:pt x="153" y="164"/>
                </a:lnTo>
                <a:lnTo>
                  <a:pt x="151" y="161"/>
                </a:lnTo>
                <a:close/>
                <a:moveTo>
                  <a:pt x="89" y="41"/>
                </a:moveTo>
                <a:lnTo>
                  <a:pt x="89" y="41"/>
                </a:lnTo>
                <a:lnTo>
                  <a:pt x="89" y="41"/>
                </a:lnTo>
                <a:lnTo>
                  <a:pt x="89" y="41"/>
                </a:lnTo>
                <a:lnTo>
                  <a:pt x="89" y="41"/>
                </a:lnTo>
                <a:lnTo>
                  <a:pt x="89" y="41"/>
                </a:lnTo>
                <a:lnTo>
                  <a:pt x="87" y="41"/>
                </a:lnTo>
                <a:lnTo>
                  <a:pt x="89" y="41"/>
                </a:lnTo>
                <a:close/>
                <a:moveTo>
                  <a:pt x="85" y="41"/>
                </a:moveTo>
                <a:lnTo>
                  <a:pt x="85" y="41"/>
                </a:lnTo>
                <a:lnTo>
                  <a:pt x="85" y="41"/>
                </a:lnTo>
                <a:lnTo>
                  <a:pt x="87" y="41"/>
                </a:lnTo>
                <a:lnTo>
                  <a:pt x="85" y="41"/>
                </a:lnTo>
                <a:lnTo>
                  <a:pt x="85" y="41"/>
                </a:lnTo>
                <a:lnTo>
                  <a:pt x="85" y="38"/>
                </a:lnTo>
                <a:lnTo>
                  <a:pt x="85" y="38"/>
                </a:lnTo>
                <a:lnTo>
                  <a:pt x="82" y="38"/>
                </a:lnTo>
                <a:lnTo>
                  <a:pt x="82" y="38"/>
                </a:lnTo>
                <a:lnTo>
                  <a:pt x="82" y="38"/>
                </a:lnTo>
                <a:lnTo>
                  <a:pt x="82" y="41"/>
                </a:lnTo>
                <a:lnTo>
                  <a:pt x="85" y="41"/>
                </a:lnTo>
                <a:close/>
                <a:moveTo>
                  <a:pt x="85" y="38"/>
                </a:moveTo>
                <a:lnTo>
                  <a:pt x="85" y="38"/>
                </a:lnTo>
                <a:lnTo>
                  <a:pt x="85" y="36"/>
                </a:lnTo>
                <a:lnTo>
                  <a:pt x="85" y="36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7" y="38"/>
                </a:lnTo>
                <a:lnTo>
                  <a:pt x="89" y="38"/>
                </a:lnTo>
                <a:lnTo>
                  <a:pt x="89" y="38"/>
                </a:lnTo>
                <a:lnTo>
                  <a:pt x="92" y="38"/>
                </a:lnTo>
                <a:lnTo>
                  <a:pt x="92" y="38"/>
                </a:lnTo>
                <a:lnTo>
                  <a:pt x="92" y="38"/>
                </a:lnTo>
                <a:lnTo>
                  <a:pt x="92" y="36"/>
                </a:lnTo>
                <a:lnTo>
                  <a:pt x="89" y="36"/>
                </a:lnTo>
                <a:lnTo>
                  <a:pt x="89" y="36"/>
                </a:lnTo>
                <a:lnTo>
                  <a:pt x="87" y="36"/>
                </a:lnTo>
                <a:lnTo>
                  <a:pt x="87" y="36"/>
                </a:lnTo>
                <a:lnTo>
                  <a:pt x="89" y="36"/>
                </a:lnTo>
                <a:lnTo>
                  <a:pt x="89" y="36"/>
                </a:lnTo>
                <a:lnTo>
                  <a:pt x="87" y="33"/>
                </a:lnTo>
                <a:lnTo>
                  <a:pt x="87" y="33"/>
                </a:lnTo>
                <a:lnTo>
                  <a:pt x="85" y="33"/>
                </a:lnTo>
                <a:lnTo>
                  <a:pt x="85" y="33"/>
                </a:lnTo>
                <a:lnTo>
                  <a:pt x="85" y="36"/>
                </a:lnTo>
                <a:lnTo>
                  <a:pt x="82" y="36"/>
                </a:lnTo>
                <a:lnTo>
                  <a:pt x="82" y="36"/>
                </a:lnTo>
                <a:lnTo>
                  <a:pt x="85" y="38"/>
                </a:lnTo>
                <a:close/>
                <a:moveTo>
                  <a:pt x="99" y="31"/>
                </a:moveTo>
                <a:lnTo>
                  <a:pt x="99" y="31"/>
                </a:lnTo>
                <a:lnTo>
                  <a:pt x="97" y="31"/>
                </a:lnTo>
                <a:lnTo>
                  <a:pt x="94" y="31"/>
                </a:lnTo>
                <a:lnTo>
                  <a:pt x="94" y="31"/>
                </a:lnTo>
                <a:lnTo>
                  <a:pt x="97" y="31"/>
                </a:lnTo>
                <a:lnTo>
                  <a:pt x="99" y="31"/>
                </a:lnTo>
                <a:close/>
                <a:moveTo>
                  <a:pt x="89" y="31"/>
                </a:moveTo>
                <a:lnTo>
                  <a:pt x="92" y="31"/>
                </a:lnTo>
                <a:lnTo>
                  <a:pt x="92" y="33"/>
                </a:lnTo>
                <a:lnTo>
                  <a:pt x="92" y="33"/>
                </a:lnTo>
                <a:lnTo>
                  <a:pt x="94" y="33"/>
                </a:lnTo>
                <a:lnTo>
                  <a:pt x="94" y="31"/>
                </a:lnTo>
                <a:lnTo>
                  <a:pt x="94" y="31"/>
                </a:lnTo>
                <a:lnTo>
                  <a:pt x="92" y="31"/>
                </a:lnTo>
                <a:lnTo>
                  <a:pt x="92" y="31"/>
                </a:lnTo>
                <a:lnTo>
                  <a:pt x="89" y="29"/>
                </a:lnTo>
                <a:lnTo>
                  <a:pt x="89" y="31"/>
                </a:lnTo>
                <a:lnTo>
                  <a:pt x="89" y="31"/>
                </a:lnTo>
                <a:lnTo>
                  <a:pt x="89" y="31"/>
                </a:lnTo>
                <a:lnTo>
                  <a:pt x="89" y="31"/>
                </a:lnTo>
                <a:close/>
                <a:moveTo>
                  <a:pt x="111" y="12"/>
                </a:moveTo>
                <a:lnTo>
                  <a:pt x="111" y="12"/>
                </a:lnTo>
                <a:lnTo>
                  <a:pt x="113" y="12"/>
                </a:lnTo>
                <a:lnTo>
                  <a:pt x="113" y="12"/>
                </a:lnTo>
                <a:lnTo>
                  <a:pt x="113" y="14"/>
                </a:lnTo>
                <a:lnTo>
                  <a:pt x="113" y="14"/>
                </a:lnTo>
                <a:lnTo>
                  <a:pt x="116" y="14"/>
                </a:lnTo>
                <a:lnTo>
                  <a:pt x="116" y="14"/>
                </a:lnTo>
                <a:lnTo>
                  <a:pt x="116" y="14"/>
                </a:lnTo>
                <a:lnTo>
                  <a:pt x="116" y="14"/>
                </a:lnTo>
                <a:lnTo>
                  <a:pt x="116" y="17"/>
                </a:lnTo>
                <a:lnTo>
                  <a:pt x="116" y="19"/>
                </a:lnTo>
                <a:lnTo>
                  <a:pt x="116" y="19"/>
                </a:lnTo>
                <a:lnTo>
                  <a:pt x="116" y="19"/>
                </a:lnTo>
                <a:lnTo>
                  <a:pt x="118" y="17"/>
                </a:lnTo>
                <a:lnTo>
                  <a:pt x="118" y="17"/>
                </a:lnTo>
                <a:lnTo>
                  <a:pt x="118" y="14"/>
                </a:lnTo>
                <a:lnTo>
                  <a:pt x="118" y="14"/>
                </a:lnTo>
                <a:lnTo>
                  <a:pt x="118" y="14"/>
                </a:lnTo>
                <a:lnTo>
                  <a:pt x="118" y="12"/>
                </a:lnTo>
                <a:lnTo>
                  <a:pt x="120" y="10"/>
                </a:lnTo>
                <a:lnTo>
                  <a:pt x="120" y="7"/>
                </a:lnTo>
                <a:lnTo>
                  <a:pt x="120" y="10"/>
                </a:lnTo>
                <a:lnTo>
                  <a:pt x="118" y="10"/>
                </a:lnTo>
                <a:lnTo>
                  <a:pt x="118" y="7"/>
                </a:lnTo>
                <a:lnTo>
                  <a:pt x="118" y="7"/>
                </a:lnTo>
                <a:lnTo>
                  <a:pt x="118" y="7"/>
                </a:lnTo>
                <a:lnTo>
                  <a:pt x="118" y="5"/>
                </a:lnTo>
                <a:lnTo>
                  <a:pt x="116" y="5"/>
                </a:lnTo>
                <a:lnTo>
                  <a:pt x="116" y="5"/>
                </a:lnTo>
                <a:lnTo>
                  <a:pt x="113" y="7"/>
                </a:lnTo>
                <a:lnTo>
                  <a:pt x="113" y="7"/>
                </a:lnTo>
                <a:lnTo>
                  <a:pt x="113" y="7"/>
                </a:lnTo>
                <a:lnTo>
                  <a:pt x="113" y="7"/>
                </a:lnTo>
                <a:lnTo>
                  <a:pt x="116" y="7"/>
                </a:lnTo>
                <a:lnTo>
                  <a:pt x="116" y="10"/>
                </a:lnTo>
                <a:lnTo>
                  <a:pt x="113" y="12"/>
                </a:lnTo>
                <a:lnTo>
                  <a:pt x="113" y="12"/>
                </a:lnTo>
                <a:lnTo>
                  <a:pt x="111" y="12"/>
                </a:lnTo>
                <a:lnTo>
                  <a:pt x="111" y="12"/>
                </a:lnTo>
                <a:lnTo>
                  <a:pt x="111" y="12"/>
                </a:lnTo>
                <a:close/>
                <a:moveTo>
                  <a:pt x="120" y="7"/>
                </a:moveTo>
                <a:lnTo>
                  <a:pt x="120" y="7"/>
                </a:lnTo>
                <a:lnTo>
                  <a:pt x="120" y="5"/>
                </a:lnTo>
                <a:lnTo>
                  <a:pt x="120" y="5"/>
                </a:lnTo>
                <a:lnTo>
                  <a:pt x="120" y="5"/>
                </a:lnTo>
                <a:lnTo>
                  <a:pt x="123" y="5"/>
                </a:lnTo>
                <a:lnTo>
                  <a:pt x="123" y="5"/>
                </a:lnTo>
                <a:lnTo>
                  <a:pt x="123" y="3"/>
                </a:lnTo>
                <a:lnTo>
                  <a:pt x="120" y="3"/>
                </a:lnTo>
                <a:lnTo>
                  <a:pt x="120" y="5"/>
                </a:lnTo>
                <a:lnTo>
                  <a:pt x="120" y="7"/>
                </a:lnTo>
                <a:lnTo>
                  <a:pt x="120" y="7"/>
                </a:lnTo>
                <a:close/>
                <a:moveTo>
                  <a:pt x="123" y="3"/>
                </a:moveTo>
                <a:lnTo>
                  <a:pt x="125" y="5"/>
                </a:lnTo>
                <a:lnTo>
                  <a:pt x="125" y="3"/>
                </a:lnTo>
                <a:lnTo>
                  <a:pt x="125" y="3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3"/>
                </a:lnTo>
                <a:lnTo>
                  <a:pt x="123" y="0"/>
                </a:lnTo>
                <a:lnTo>
                  <a:pt x="123" y="0"/>
                </a:lnTo>
                <a:lnTo>
                  <a:pt x="123" y="3"/>
                </a:lnTo>
                <a:lnTo>
                  <a:pt x="123" y="3"/>
                </a:lnTo>
                <a:lnTo>
                  <a:pt x="123" y="3"/>
                </a:lnTo>
                <a:lnTo>
                  <a:pt x="123" y="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9376657" y="3616949"/>
            <a:ext cx="88926" cy="76371"/>
          </a:xfrm>
          <a:custGeom>
            <a:avLst/>
            <a:gdLst>
              <a:gd name="T0" fmla="*/ 42 w 85"/>
              <a:gd name="T1" fmla="*/ 40 h 73"/>
              <a:gd name="T2" fmla="*/ 40 w 85"/>
              <a:gd name="T3" fmla="*/ 38 h 73"/>
              <a:gd name="T4" fmla="*/ 38 w 85"/>
              <a:gd name="T5" fmla="*/ 40 h 73"/>
              <a:gd name="T6" fmla="*/ 19 w 85"/>
              <a:gd name="T7" fmla="*/ 38 h 73"/>
              <a:gd name="T8" fmla="*/ 16 w 85"/>
              <a:gd name="T9" fmla="*/ 38 h 73"/>
              <a:gd name="T10" fmla="*/ 30 w 85"/>
              <a:gd name="T11" fmla="*/ 38 h 73"/>
              <a:gd name="T12" fmla="*/ 33 w 85"/>
              <a:gd name="T13" fmla="*/ 36 h 73"/>
              <a:gd name="T14" fmla="*/ 30 w 85"/>
              <a:gd name="T15" fmla="*/ 38 h 73"/>
              <a:gd name="T16" fmla="*/ 30 w 85"/>
              <a:gd name="T17" fmla="*/ 38 h 73"/>
              <a:gd name="T18" fmla="*/ 52 w 85"/>
              <a:gd name="T19" fmla="*/ 36 h 73"/>
              <a:gd name="T20" fmla="*/ 49 w 85"/>
              <a:gd name="T21" fmla="*/ 33 h 73"/>
              <a:gd name="T22" fmla="*/ 49 w 85"/>
              <a:gd name="T23" fmla="*/ 36 h 73"/>
              <a:gd name="T24" fmla="*/ 82 w 85"/>
              <a:gd name="T25" fmla="*/ 10 h 73"/>
              <a:gd name="T26" fmla="*/ 80 w 85"/>
              <a:gd name="T27" fmla="*/ 10 h 73"/>
              <a:gd name="T28" fmla="*/ 80 w 85"/>
              <a:gd name="T29" fmla="*/ 5 h 73"/>
              <a:gd name="T30" fmla="*/ 78 w 85"/>
              <a:gd name="T31" fmla="*/ 0 h 73"/>
              <a:gd name="T32" fmla="*/ 78 w 85"/>
              <a:gd name="T33" fmla="*/ 5 h 73"/>
              <a:gd name="T34" fmla="*/ 66 w 85"/>
              <a:gd name="T35" fmla="*/ 14 h 73"/>
              <a:gd name="T36" fmla="*/ 61 w 85"/>
              <a:gd name="T37" fmla="*/ 21 h 73"/>
              <a:gd name="T38" fmla="*/ 54 w 85"/>
              <a:gd name="T39" fmla="*/ 31 h 73"/>
              <a:gd name="T40" fmla="*/ 52 w 85"/>
              <a:gd name="T41" fmla="*/ 36 h 73"/>
              <a:gd name="T42" fmla="*/ 49 w 85"/>
              <a:gd name="T43" fmla="*/ 38 h 73"/>
              <a:gd name="T44" fmla="*/ 40 w 85"/>
              <a:gd name="T45" fmla="*/ 43 h 73"/>
              <a:gd name="T46" fmla="*/ 19 w 85"/>
              <a:gd name="T47" fmla="*/ 40 h 73"/>
              <a:gd name="T48" fmla="*/ 9 w 85"/>
              <a:gd name="T49" fmla="*/ 45 h 73"/>
              <a:gd name="T50" fmla="*/ 2 w 85"/>
              <a:gd name="T51" fmla="*/ 43 h 73"/>
              <a:gd name="T52" fmla="*/ 0 w 85"/>
              <a:gd name="T53" fmla="*/ 40 h 73"/>
              <a:gd name="T54" fmla="*/ 0 w 85"/>
              <a:gd name="T55" fmla="*/ 38 h 73"/>
              <a:gd name="T56" fmla="*/ 0 w 85"/>
              <a:gd name="T57" fmla="*/ 43 h 73"/>
              <a:gd name="T58" fmla="*/ 2 w 85"/>
              <a:gd name="T59" fmla="*/ 47 h 73"/>
              <a:gd name="T60" fmla="*/ 7 w 85"/>
              <a:gd name="T61" fmla="*/ 50 h 73"/>
              <a:gd name="T62" fmla="*/ 9 w 85"/>
              <a:gd name="T63" fmla="*/ 55 h 73"/>
              <a:gd name="T64" fmla="*/ 12 w 85"/>
              <a:gd name="T65" fmla="*/ 59 h 73"/>
              <a:gd name="T66" fmla="*/ 16 w 85"/>
              <a:gd name="T67" fmla="*/ 64 h 73"/>
              <a:gd name="T68" fmla="*/ 21 w 85"/>
              <a:gd name="T69" fmla="*/ 66 h 73"/>
              <a:gd name="T70" fmla="*/ 23 w 85"/>
              <a:gd name="T71" fmla="*/ 69 h 73"/>
              <a:gd name="T72" fmla="*/ 35 w 85"/>
              <a:gd name="T73" fmla="*/ 69 h 73"/>
              <a:gd name="T74" fmla="*/ 47 w 85"/>
              <a:gd name="T75" fmla="*/ 71 h 73"/>
              <a:gd name="T76" fmla="*/ 56 w 85"/>
              <a:gd name="T77" fmla="*/ 73 h 73"/>
              <a:gd name="T78" fmla="*/ 64 w 85"/>
              <a:gd name="T79" fmla="*/ 73 h 73"/>
              <a:gd name="T80" fmla="*/ 66 w 85"/>
              <a:gd name="T81" fmla="*/ 73 h 73"/>
              <a:gd name="T82" fmla="*/ 66 w 85"/>
              <a:gd name="T83" fmla="*/ 66 h 73"/>
              <a:gd name="T84" fmla="*/ 68 w 85"/>
              <a:gd name="T85" fmla="*/ 57 h 73"/>
              <a:gd name="T86" fmla="*/ 71 w 85"/>
              <a:gd name="T87" fmla="*/ 50 h 73"/>
              <a:gd name="T88" fmla="*/ 71 w 85"/>
              <a:gd name="T89" fmla="*/ 47 h 73"/>
              <a:gd name="T90" fmla="*/ 75 w 85"/>
              <a:gd name="T91" fmla="*/ 45 h 73"/>
              <a:gd name="T92" fmla="*/ 80 w 85"/>
              <a:gd name="T93" fmla="*/ 43 h 73"/>
              <a:gd name="T94" fmla="*/ 78 w 85"/>
              <a:gd name="T95" fmla="*/ 40 h 73"/>
              <a:gd name="T96" fmla="*/ 75 w 85"/>
              <a:gd name="T97" fmla="*/ 38 h 73"/>
              <a:gd name="T98" fmla="*/ 75 w 85"/>
              <a:gd name="T99" fmla="*/ 33 h 73"/>
              <a:gd name="T100" fmla="*/ 75 w 85"/>
              <a:gd name="T101" fmla="*/ 31 h 73"/>
              <a:gd name="T102" fmla="*/ 75 w 85"/>
              <a:gd name="T103" fmla="*/ 26 h 73"/>
              <a:gd name="T104" fmla="*/ 78 w 85"/>
              <a:gd name="T105" fmla="*/ 24 h 73"/>
              <a:gd name="T106" fmla="*/ 78 w 85"/>
              <a:gd name="T107" fmla="*/ 26 h 73"/>
              <a:gd name="T108" fmla="*/ 78 w 85"/>
              <a:gd name="T109" fmla="*/ 28 h 73"/>
              <a:gd name="T110" fmla="*/ 80 w 85"/>
              <a:gd name="T111" fmla="*/ 28 h 73"/>
              <a:gd name="T112" fmla="*/ 85 w 85"/>
              <a:gd name="T113" fmla="*/ 24 h 73"/>
              <a:gd name="T114" fmla="*/ 85 w 85"/>
              <a:gd name="T115" fmla="*/ 24 h 73"/>
              <a:gd name="T116" fmla="*/ 82 w 85"/>
              <a:gd name="T117" fmla="*/ 19 h 73"/>
              <a:gd name="T118" fmla="*/ 82 w 85"/>
              <a:gd name="T119" fmla="*/ 1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5" h="73">
                <a:moveTo>
                  <a:pt x="40" y="43"/>
                </a:moveTo>
                <a:lnTo>
                  <a:pt x="40" y="40"/>
                </a:lnTo>
                <a:lnTo>
                  <a:pt x="42" y="40"/>
                </a:lnTo>
                <a:lnTo>
                  <a:pt x="42" y="40"/>
                </a:lnTo>
                <a:lnTo>
                  <a:pt x="42" y="40"/>
                </a:lnTo>
                <a:lnTo>
                  <a:pt x="40" y="38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40" y="43"/>
                </a:lnTo>
                <a:close/>
                <a:moveTo>
                  <a:pt x="19" y="38"/>
                </a:moveTo>
                <a:lnTo>
                  <a:pt x="19" y="38"/>
                </a:lnTo>
                <a:lnTo>
                  <a:pt x="19" y="38"/>
                </a:lnTo>
                <a:lnTo>
                  <a:pt x="19" y="36"/>
                </a:lnTo>
                <a:lnTo>
                  <a:pt x="16" y="38"/>
                </a:lnTo>
                <a:lnTo>
                  <a:pt x="16" y="38"/>
                </a:lnTo>
                <a:lnTo>
                  <a:pt x="19" y="38"/>
                </a:lnTo>
                <a:close/>
                <a:moveTo>
                  <a:pt x="30" y="38"/>
                </a:moveTo>
                <a:lnTo>
                  <a:pt x="33" y="38"/>
                </a:lnTo>
                <a:lnTo>
                  <a:pt x="33" y="38"/>
                </a:lnTo>
                <a:lnTo>
                  <a:pt x="33" y="36"/>
                </a:lnTo>
                <a:lnTo>
                  <a:pt x="33" y="36"/>
                </a:lnTo>
                <a:lnTo>
                  <a:pt x="30" y="38"/>
                </a:lnTo>
                <a:lnTo>
                  <a:pt x="30" y="38"/>
                </a:lnTo>
                <a:lnTo>
                  <a:pt x="28" y="38"/>
                </a:lnTo>
                <a:lnTo>
                  <a:pt x="30" y="38"/>
                </a:lnTo>
                <a:lnTo>
                  <a:pt x="30" y="38"/>
                </a:lnTo>
                <a:close/>
                <a:moveTo>
                  <a:pt x="49" y="36"/>
                </a:moveTo>
                <a:lnTo>
                  <a:pt x="52" y="36"/>
                </a:lnTo>
                <a:lnTo>
                  <a:pt x="52" y="36"/>
                </a:lnTo>
                <a:lnTo>
                  <a:pt x="49" y="36"/>
                </a:lnTo>
                <a:lnTo>
                  <a:pt x="49" y="33"/>
                </a:lnTo>
                <a:lnTo>
                  <a:pt x="49" y="33"/>
                </a:lnTo>
                <a:lnTo>
                  <a:pt x="49" y="36"/>
                </a:lnTo>
                <a:lnTo>
                  <a:pt x="49" y="36"/>
                </a:lnTo>
                <a:lnTo>
                  <a:pt x="49" y="36"/>
                </a:lnTo>
                <a:close/>
                <a:moveTo>
                  <a:pt x="85" y="24"/>
                </a:moveTo>
                <a:lnTo>
                  <a:pt x="82" y="12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0" y="10"/>
                </a:lnTo>
                <a:lnTo>
                  <a:pt x="80" y="10"/>
                </a:lnTo>
                <a:lnTo>
                  <a:pt x="80" y="7"/>
                </a:lnTo>
                <a:lnTo>
                  <a:pt x="80" y="5"/>
                </a:lnTo>
                <a:lnTo>
                  <a:pt x="80" y="2"/>
                </a:lnTo>
                <a:lnTo>
                  <a:pt x="80" y="0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78" y="5"/>
                </a:lnTo>
                <a:lnTo>
                  <a:pt x="75" y="7"/>
                </a:lnTo>
                <a:lnTo>
                  <a:pt x="68" y="12"/>
                </a:lnTo>
                <a:lnTo>
                  <a:pt x="66" y="14"/>
                </a:lnTo>
                <a:lnTo>
                  <a:pt x="66" y="17"/>
                </a:lnTo>
                <a:lnTo>
                  <a:pt x="66" y="19"/>
                </a:lnTo>
                <a:lnTo>
                  <a:pt x="61" y="21"/>
                </a:lnTo>
                <a:lnTo>
                  <a:pt x="56" y="28"/>
                </a:lnTo>
                <a:lnTo>
                  <a:pt x="54" y="28"/>
                </a:lnTo>
                <a:lnTo>
                  <a:pt x="54" y="31"/>
                </a:lnTo>
                <a:lnTo>
                  <a:pt x="54" y="33"/>
                </a:lnTo>
                <a:lnTo>
                  <a:pt x="52" y="33"/>
                </a:lnTo>
                <a:lnTo>
                  <a:pt x="52" y="36"/>
                </a:lnTo>
                <a:lnTo>
                  <a:pt x="52" y="38"/>
                </a:lnTo>
                <a:lnTo>
                  <a:pt x="49" y="38"/>
                </a:lnTo>
                <a:lnTo>
                  <a:pt x="49" y="38"/>
                </a:lnTo>
                <a:lnTo>
                  <a:pt x="47" y="40"/>
                </a:lnTo>
                <a:lnTo>
                  <a:pt x="42" y="43"/>
                </a:lnTo>
                <a:lnTo>
                  <a:pt x="40" y="43"/>
                </a:lnTo>
                <a:lnTo>
                  <a:pt x="30" y="43"/>
                </a:lnTo>
                <a:lnTo>
                  <a:pt x="26" y="40"/>
                </a:lnTo>
                <a:lnTo>
                  <a:pt x="19" y="40"/>
                </a:lnTo>
                <a:lnTo>
                  <a:pt x="16" y="43"/>
                </a:lnTo>
                <a:lnTo>
                  <a:pt x="12" y="45"/>
                </a:lnTo>
                <a:lnTo>
                  <a:pt x="9" y="45"/>
                </a:lnTo>
                <a:lnTo>
                  <a:pt x="4" y="45"/>
                </a:lnTo>
                <a:lnTo>
                  <a:pt x="4" y="45"/>
                </a:lnTo>
                <a:lnTo>
                  <a:pt x="2" y="43"/>
                </a:lnTo>
                <a:lnTo>
                  <a:pt x="2" y="38"/>
                </a:lnTo>
                <a:lnTo>
                  <a:pt x="2" y="38"/>
                </a:lnTo>
                <a:lnTo>
                  <a:pt x="0" y="40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43"/>
                </a:lnTo>
                <a:lnTo>
                  <a:pt x="0" y="43"/>
                </a:lnTo>
                <a:lnTo>
                  <a:pt x="0" y="43"/>
                </a:lnTo>
                <a:lnTo>
                  <a:pt x="2" y="45"/>
                </a:lnTo>
                <a:lnTo>
                  <a:pt x="2" y="47"/>
                </a:lnTo>
                <a:lnTo>
                  <a:pt x="4" y="47"/>
                </a:lnTo>
                <a:lnTo>
                  <a:pt x="4" y="50"/>
                </a:lnTo>
                <a:lnTo>
                  <a:pt x="7" y="50"/>
                </a:lnTo>
                <a:lnTo>
                  <a:pt x="7" y="52"/>
                </a:lnTo>
                <a:lnTo>
                  <a:pt x="7" y="55"/>
                </a:lnTo>
                <a:lnTo>
                  <a:pt x="9" y="55"/>
                </a:lnTo>
                <a:lnTo>
                  <a:pt x="9" y="57"/>
                </a:lnTo>
                <a:lnTo>
                  <a:pt x="12" y="57"/>
                </a:lnTo>
                <a:lnTo>
                  <a:pt x="12" y="59"/>
                </a:lnTo>
                <a:lnTo>
                  <a:pt x="14" y="62"/>
                </a:lnTo>
                <a:lnTo>
                  <a:pt x="16" y="64"/>
                </a:lnTo>
                <a:lnTo>
                  <a:pt x="16" y="64"/>
                </a:lnTo>
                <a:lnTo>
                  <a:pt x="19" y="66"/>
                </a:lnTo>
                <a:lnTo>
                  <a:pt x="19" y="66"/>
                </a:lnTo>
                <a:lnTo>
                  <a:pt x="21" y="66"/>
                </a:lnTo>
                <a:lnTo>
                  <a:pt x="21" y="66"/>
                </a:lnTo>
                <a:lnTo>
                  <a:pt x="21" y="66"/>
                </a:lnTo>
                <a:lnTo>
                  <a:pt x="23" y="69"/>
                </a:lnTo>
                <a:lnTo>
                  <a:pt x="28" y="69"/>
                </a:lnTo>
                <a:lnTo>
                  <a:pt x="30" y="69"/>
                </a:lnTo>
                <a:lnTo>
                  <a:pt x="35" y="69"/>
                </a:lnTo>
                <a:lnTo>
                  <a:pt x="38" y="69"/>
                </a:lnTo>
                <a:lnTo>
                  <a:pt x="42" y="71"/>
                </a:lnTo>
                <a:lnTo>
                  <a:pt x="47" y="71"/>
                </a:lnTo>
                <a:lnTo>
                  <a:pt x="49" y="71"/>
                </a:lnTo>
                <a:lnTo>
                  <a:pt x="54" y="71"/>
                </a:lnTo>
                <a:lnTo>
                  <a:pt x="56" y="73"/>
                </a:lnTo>
                <a:lnTo>
                  <a:pt x="61" y="73"/>
                </a:lnTo>
                <a:lnTo>
                  <a:pt x="61" y="73"/>
                </a:lnTo>
                <a:lnTo>
                  <a:pt x="64" y="73"/>
                </a:lnTo>
                <a:lnTo>
                  <a:pt x="64" y="73"/>
                </a:lnTo>
                <a:lnTo>
                  <a:pt x="66" y="73"/>
                </a:lnTo>
                <a:lnTo>
                  <a:pt x="66" y="73"/>
                </a:lnTo>
                <a:lnTo>
                  <a:pt x="66" y="71"/>
                </a:lnTo>
                <a:lnTo>
                  <a:pt x="66" y="69"/>
                </a:lnTo>
                <a:lnTo>
                  <a:pt x="66" y="66"/>
                </a:lnTo>
                <a:lnTo>
                  <a:pt x="66" y="64"/>
                </a:lnTo>
                <a:lnTo>
                  <a:pt x="68" y="62"/>
                </a:lnTo>
                <a:lnTo>
                  <a:pt x="68" y="57"/>
                </a:lnTo>
                <a:lnTo>
                  <a:pt x="71" y="55"/>
                </a:lnTo>
                <a:lnTo>
                  <a:pt x="71" y="52"/>
                </a:lnTo>
                <a:lnTo>
                  <a:pt x="71" y="50"/>
                </a:lnTo>
                <a:lnTo>
                  <a:pt x="71" y="47"/>
                </a:lnTo>
                <a:lnTo>
                  <a:pt x="71" y="47"/>
                </a:lnTo>
                <a:lnTo>
                  <a:pt x="71" y="47"/>
                </a:lnTo>
                <a:lnTo>
                  <a:pt x="71" y="45"/>
                </a:lnTo>
                <a:lnTo>
                  <a:pt x="71" y="45"/>
                </a:lnTo>
                <a:lnTo>
                  <a:pt x="75" y="45"/>
                </a:lnTo>
                <a:lnTo>
                  <a:pt x="75" y="45"/>
                </a:lnTo>
                <a:lnTo>
                  <a:pt x="78" y="43"/>
                </a:lnTo>
                <a:lnTo>
                  <a:pt x="80" y="43"/>
                </a:lnTo>
                <a:lnTo>
                  <a:pt x="80" y="43"/>
                </a:lnTo>
                <a:lnTo>
                  <a:pt x="80" y="40"/>
                </a:lnTo>
                <a:lnTo>
                  <a:pt x="78" y="40"/>
                </a:lnTo>
                <a:lnTo>
                  <a:pt x="75" y="40"/>
                </a:lnTo>
                <a:lnTo>
                  <a:pt x="75" y="40"/>
                </a:lnTo>
                <a:lnTo>
                  <a:pt x="75" y="38"/>
                </a:lnTo>
                <a:lnTo>
                  <a:pt x="75" y="36"/>
                </a:lnTo>
                <a:lnTo>
                  <a:pt x="75" y="36"/>
                </a:lnTo>
                <a:lnTo>
                  <a:pt x="75" y="33"/>
                </a:lnTo>
                <a:lnTo>
                  <a:pt x="75" y="33"/>
                </a:lnTo>
                <a:lnTo>
                  <a:pt x="75" y="31"/>
                </a:lnTo>
                <a:lnTo>
                  <a:pt x="75" y="31"/>
                </a:lnTo>
                <a:lnTo>
                  <a:pt x="75" y="28"/>
                </a:lnTo>
                <a:lnTo>
                  <a:pt x="75" y="26"/>
                </a:lnTo>
                <a:lnTo>
                  <a:pt x="75" y="26"/>
                </a:lnTo>
                <a:lnTo>
                  <a:pt x="75" y="24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78" y="26"/>
                </a:lnTo>
                <a:lnTo>
                  <a:pt x="78" y="26"/>
                </a:lnTo>
                <a:lnTo>
                  <a:pt x="78" y="26"/>
                </a:lnTo>
                <a:lnTo>
                  <a:pt x="78" y="26"/>
                </a:lnTo>
                <a:lnTo>
                  <a:pt x="78" y="28"/>
                </a:lnTo>
                <a:lnTo>
                  <a:pt x="80" y="28"/>
                </a:lnTo>
                <a:lnTo>
                  <a:pt x="80" y="28"/>
                </a:lnTo>
                <a:lnTo>
                  <a:pt x="80" y="28"/>
                </a:lnTo>
                <a:lnTo>
                  <a:pt x="82" y="26"/>
                </a:lnTo>
                <a:lnTo>
                  <a:pt x="82" y="26"/>
                </a:lnTo>
                <a:lnTo>
                  <a:pt x="85" y="24"/>
                </a:lnTo>
                <a:lnTo>
                  <a:pt x="85" y="24"/>
                </a:lnTo>
                <a:lnTo>
                  <a:pt x="85" y="24"/>
                </a:lnTo>
                <a:lnTo>
                  <a:pt x="85" y="24"/>
                </a:lnTo>
                <a:close/>
                <a:moveTo>
                  <a:pt x="82" y="19"/>
                </a:moveTo>
                <a:lnTo>
                  <a:pt x="82" y="19"/>
                </a:lnTo>
                <a:lnTo>
                  <a:pt x="82" y="19"/>
                </a:lnTo>
                <a:lnTo>
                  <a:pt x="82" y="17"/>
                </a:lnTo>
                <a:lnTo>
                  <a:pt x="82" y="17"/>
                </a:lnTo>
                <a:lnTo>
                  <a:pt x="82" y="17"/>
                </a:lnTo>
                <a:lnTo>
                  <a:pt x="82" y="17"/>
                </a:lnTo>
                <a:lnTo>
                  <a:pt x="82" y="1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8794983" y="3042597"/>
            <a:ext cx="304438" cy="173665"/>
          </a:xfrm>
          <a:custGeom>
            <a:avLst/>
            <a:gdLst>
              <a:gd name="T0" fmla="*/ 291 w 291"/>
              <a:gd name="T1" fmla="*/ 83 h 166"/>
              <a:gd name="T2" fmla="*/ 286 w 291"/>
              <a:gd name="T3" fmla="*/ 76 h 166"/>
              <a:gd name="T4" fmla="*/ 284 w 291"/>
              <a:gd name="T5" fmla="*/ 69 h 166"/>
              <a:gd name="T6" fmla="*/ 288 w 291"/>
              <a:gd name="T7" fmla="*/ 57 h 166"/>
              <a:gd name="T8" fmla="*/ 274 w 291"/>
              <a:gd name="T9" fmla="*/ 52 h 166"/>
              <a:gd name="T10" fmla="*/ 258 w 291"/>
              <a:gd name="T11" fmla="*/ 50 h 166"/>
              <a:gd name="T12" fmla="*/ 241 w 291"/>
              <a:gd name="T13" fmla="*/ 40 h 166"/>
              <a:gd name="T14" fmla="*/ 225 w 291"/>
              <a:gd name="T15" fmla="*/ 43 h 166"/>
              <a:gd name="T16" fmla="*/ 210 w 291"/>
              <a:gd name="T17" fmla="*/ 36 h 166"/>
              <a:gd name="T18" fmla="*/ 208 w 291"/>
              <a:gd name="T19" fmla="*/ 26 h 166"/>
              <a:gd name="T20" fmla="*/ 194 w 291"/>
              <a:gd name="T21" fmla="*/ 24 h 166"/>
              <a:gd name="T22" fmla="*/ 187 w 291"/>
              <a:gd name="T23" fmla="*/ 14 h 166"/>
              <a:gd name="T24" fmla="*/ 177 w 291"/>
              <a:gd name="T25" fmla="*/ 0 h 166"/>
              <a:gd name="T26" fmla="*/ 156 w 291"/>
              <a:gd name="T27" fmla="*/ 5 h 166"/>
              <a:gd name="T28" fmla="*/ 140 w 291"/>
              <a:gd name="T29" fmla="*/ 7 h 166"/>
              <a:gd name="T30" fmla="*/ 132 w 291"/>
              <a:gd name="T31" fmla="*/ 19 h 166"/>
              <a:gd name="T32" fmla="*/ 116 w 291"/>
              <a:gd name="T33" fmla="*/ 19 h 166"/>
              <a:gd name="T34" fmla="*/ 104 w 291"/>
              <a:gd name="T35" fmla="*/ 17 h 166"/>
              <a:gd name="T36" fmla="*/ 92 w 291"/>
              <a:gd name="T37" fmla="*/ 14 h 166"/>
              <a:gd name="T38" fmla="*/ 83 w 291"/>
              <a:gd name="T39" fmla="*/ 17 h 166"/>
              <a:gd name="T40" fmla="*/ 64 w 291"/>
              <a:gd name="T41" fmla="*/ 10 h 166"/>
              <a:gd name="T42" fmla="*/ 33 w 291"/>
              <a:gd name="T43" fmla="*/ 10 h 166"/>
              <a:gd name="T44" fmla="*/ 19 w 291"/>
              <a:gd name="T45" fmla="*/ 14 h 166"/>
              <a:gd name="T46" fmla="*/ 28 w 291"/>
              <a:gd name="T47" fmla="*/ 31 h 166"/>
              <a:gd name="T48" fmla="*/ 26 w 291"/>
              <a:gd name="T49" fmla="*/ 38 h 166"/>
              <a:gd name="T50" fmla="*/ 7 w 291"/>
              <a:gd name="T51" fmla="*/ 57 h 166"/>
              <a:gd name="T52" fmla="*/ 9 w 291"/>
              <a:gd name="T53" fmla="*/ 69 h 166"/>
              <a:gd name="T54" fmla="*/ 0 w 291"/>
              <a:gd name="T55" fmla="*/ 81 h 166"/>
              <a:gd name="T56" fmla="*/ 7 w 291"/>
              <a:gd name="T57" fmla="*/ 88 h 166"/>
              <a:gd name="T58" fmla="*/ 12 w 291"/>
              <a:gd name="T59" fmla="*/ 90 h 166"/>
              <a:gd name="T60" fmla="*/ 31 w 291"/>
              <a:gd name="T61" fmla="*/ 90 h 166"/>
              <a:gd name="T62" fmla="*/ 50 w 291"/>
              <a:gd name="T63" fmla="*/ 95 h 166"/>
              <a:gd name="T64" fmla="*/ 73 w 291"/>
              <a:gd name="T65" fmla="*/ 83 h 166"/>
              <a:gd name="T66" fmla="*/ 88 w 291"/>
              <a:gd name="T67" fmla="*/ 81 h 166"/>
              <a:gd name="T68" fmla="*/ 102 w 291"/>
              <a:gd name="T69" fmla="*/ 85 h 166"/>
              <a:gd name="T70" fmla="*/ 114 w 291"/>
              <a:gd name="T71" fmla="*/ 90 h 166"/>
              <a:gd name="T72" fmla="*/ 116 w 291"/>
              <a:gd name="T73" fmla="*/ 102 h 166"/>
              <a:gd name="T74" fmla="*/ 123 w 291"/>
              <a:gd name="T75" fmla="*/ 109 h 166"/>
              <a:gd name="T76" fmla="*/ 135 w 291"/>
              <a:gd name="T77" fmla="*/ 123 h 166"/>
              <a:gd name="T78" fmla="*/ 123 w 291"/>
              <a:gd name="T79" fmla="*/ 121 h 166"/>
              <a:gd name="T80" fmla="*/ 116 w 291"/>
              <a:gd name="T81" fmla="*/ 121 h 166"/>
              <a:gd name="T82" fmla="*/ 109 w 291"/>
              <a:gd name="T83" fmla="*/ 137 h 166"/>
              <a:gd name="T84" fmla="*/ 109 w 291"/>
              <a:gd name="T85" fmla="*/ 145 h 166"/>
              <a:gd name="T86" fmla="*/ 125 w 291"/>
              <a:gd name="T87" fmla="*/ 142 h 166"/>
              <a:gd name="T88" fmla="*/ 132 w 291"/>
              <a:gd name="T89" fmla="*/ 135 h 166"/>
              <a:gd name="T90" fmla="*/ 151 w 291"/>
              <a:gd name="T91" fmla="*/ 119 h 166"/>
              <a:gd name="T92" fmla="*/ 161 w 291"/>
              <a:gd name="T93" fmla="*/ 109 h 166"/>
              <a:gd name="T94" fmla="*/ 170 w 291"/>
              <a:gd name="T95" fmla="*/ 119 h 166"/>
              <a:gd name="T96" fmla="*/ 163 w 291"/>
              <a:gd name="T97" fmla="*/ 121 h 166"/>
              <a:gd name="T98" fmla="*/ 175 w 291"/>
              <a:gd name="T99" fmla="*/ 128 h 166"/>
              <a:gd name="T100" fmla="*/ 189 w 291"/>
              <a:gd name="T101" fmla="*/ 135 h 166"/>
              <a:gd name="T102" fmla="*/ 194 w 291"/>
              <a:gd name="T103" fmla="*/ 149 h 166"/>
              <a:gd name="T104" fmla="*/ 208 w 291"/>
              <a:gd name="T105" fmla="*/ 163 h 166"/>
              <a:gd name="T106" fmla="*/ 232 w 291"/>
              <a:gd name="T107" fmla="*/ 152 h 166"/>
              <a:gd name="T108" fmla="*/ 236 w 291"/>
              <a:gd name="T109" fmla="*/ 142 h 166"/>
              <a:gd name="T110" fmla="*/ 213 w 291"/>
              <a:gd name="T111" fmla="*/ 130 h 166"/>
              <a:gd name="T112" fmla="*/ 218 w 291"/>
              <a:gd name="T113" fmla="*/ 128 h 166"/>
              <a:gd name="T114" fmla="*/ 241 w 291"/>
              <a:gd name="T115" fmla="*/ 116 h 166"/>
              <a:gd name="T116" fmla="*/ 265 w 291"/>
              <a:gd name="T117" fmla="*/ 107 h 166"/>
              <a:gd name="T118" fmla="*/ 267 w 291"/>
              <a:gd name="T119" fmla="*/ 100 h 166"/>
              <a:gd name="T120" fmla="*/ 288 w 291"/>
              <a:gd name="T121" fmla="*/ 9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1" h="166">
                <a:moveTo>
                  <a:pt x="161" y="126"/>
                </a:moveTo>
                <a:lnTo>
                  <a:pt x="158" y="126"/>
                </a:lnTo>
                <a:lnTo>
                  <a:pt x="158" y="123"/>
                </a:lnTo>
                <a:lnTo>
                  <a:pt x="158" y="126"/>
                </a:lnTo>
                <a:lnTo>
                  <a:pt x="158" y="126"/>
                </a:lnTo>
                <a:lnTo>
                  <a:pt x="161" y="126"/>
                </a:lnTo>
                <a:lnTo>
                  <a:pt x="166" y="128"/>
                </a:lnTo>
                <a:lnTo>
                  <a:pt x="168" y="128"/>
                </a:lnTo>
                <a:lnTo>
                  <a:pt x="166" y="126"/>
                </a:lnTo>
                <a:lnTo>
                  <a:pt x="161" y="126"/>
                </a:lnTo>
                <a:close/>
                <a:moveTo>
                  <a:pt x="291" y="83"/>
                </a:moveTo>
                <a:lnTo>
                  <a:pt x="291" y="83"/>
                </a:lnTo>
                <a:lnTo>
                  <a:pt x="291" y="83"/>
                </a:lnTo>
                <a:lnTo>
                  <a:pt x="291" y="83"/>
                </a:lnTo>
                <a:lnTo>
                  <a:pt x="288" y="83"/>
                </a:lnTo>
                <a:lnTo>
                  <a:pt x="291" y="83"/>
                </a:lnTo>
                <a:lnTo>
                  <a:pt x="291" y="81"/>
                </a:lnTo>
                <a:lnTo>
                  <a:pt x="288" y="81"/>
                </a:lnTo>
                <a:lnTo>
                  <a:pt x="288" y="78"/>
                </a:lnTo>
                <a:lnTo>
                  <a:pt x="288" y="78"/>
                </a:lnTo>
                <a:lnTo>
                  <a:pt x="286" y="78"/>
                </a:lnTo>
                <a:lnTo>
                  <a:pt x="286" y="76"/>
                </a:lnTo>
                <a:lnTo>
                  <a:pt x="286" y="74"/>
                </a:lnTo>
                <a:lnTo>
                  <a:pt x="286" y="74"/>
                </a:lnTo>
                <a:lnTo>
                  <a:pt x="286" y="74"/>
                </a:lnTo>
                <a:lnTo>
                  <a:pt x="288" y="74"/>
                </a:lnTo>
                <a:lnTo>
                  <a:pt x="291" y="74"/>
                </a:lnTo>
                <a:lnTo>
                  <a:pt x="291" y="74"/>
                </a:lnTo>
                <a:lnTo>
                  <a:pt x="291" y="71"/>
                </a:lnTo>
                <a:lnTo>
                  <a:pt x="288" y="71"/>
                </a:lnTo>
                <a:lnTo>
                  <a:pt x="286" y="71"/>
                </a:lnTo>
                <a:lnTo>
                  <a:pt x="286" y="69"/>
                </a:lnTo>
                <a:lnTo>
                  <a:pt x="284" y="69"/>
                </a:lnTo>
                <a:lnTo>
                  <a:pt x="286" y="69"/>
                </a:lnTo>
                <a:lnTo>
                  <a:pt x="288" y="66"/>
                </a:lnTo>
                <a:lnTo>
                  <a:pt x="288" y="66"/>
                </a:lnTo>
                <a:lnTo>
                  <a:pt x="291" y="64"/>
                </a:lnTo>
                <a:lnTo>
                  <a:pt x="291" y="64"/>
                </a:lnTo>
                <a:lnTo>
                  <a:pt x="291" y="62"/>
                </a:lnTo>
                <a:lnTo>
                  <a:pt x="291" y="62"/>
                </a:lnTo>
                <a:lnTo>
                  <a:pt x="288" y="59"/>
                </a:lnTo>
                <a:lnTo>
                  <a:pt x="288" y="59"/>
                </a:lnTo>
                <a:lnTo>
                  <a:pt x="291" y="57"/>
                </a:lnTo>
                <a:lnTo>
                  <a:pt x="288" y="57"/>
                </a:lnTo>
                <a:lnTo>
                  <a:pt x="288" y="57"/>
                </a:lnTo>
                <a:lnTo>
                  <a:pt x="288" y="57"/>
                </a:lnTo>
                <a:lnTo>
                  <a:pt x="286" y="57"/>
                </a:lnTo>
                <a:lnTo>
                  <a:pt x="284" y="57"/>
                </a:lnTo>
                <a:lnTo>
                  <a:pt x="281" y="55"/>
                </a:lnTo>
                <a:lnTo>
                  <a:pt x="279" y="55"/>
                </a:lnTo>
                <a:lnTo>
                  <a:pt x="277" y="55"/>
                </a:lnTo>
                <a:lnTo>
                  <a:pt x="277" y="55"/>
                </a:lnTo>
                <a:lnTo>
                  <a:pt x="274" y="52"/>
                </a:lnTo>
                <a:lnTo>
                  <a:pt x="274" y="52"/>
                </a:lnTo>
                <a:lnTo>
                  <a:pt x="274" y="52"/>
                </a:lnTo>
                <a:lnTo>
                  <a:pt x="272" y="52"/>
                </a:lnTo>
                <a:lnTo>
                  <a:pt x="272" y="52"/>
                </a:lnTo>
                <a:lnTo>
                  <a:pt x="270" y="52"/>
                </a:lnTo>
                <a:lnTo>
                  <a:pt x="267" y="50"/>
                </a:lnTo>
                <a:lnTo>
                  <a:pt x="265" y="50"/>
                </a:lnTo>
                <a:lnTo>
                  <a:pt x="262" y="50"/>
                </a:lnTo>
                <a:lnTo>
                  <a:pt x="262" y="50"/>
                </a:lnTo>
                <a:lnTo>
                  <a:pt x="258" y="48"/>
                </a:lnTo>
                <a:lnTo>
                  <a:pt x="258" y="48"/>
                </a:lnTo>
                <a:lnTo>
                  <a:pt x="258" y="48"/>
                </a:lnTo>
                <a:lnTo>
                  <a:pt x="258" y="50"/>
                </a:lnTo>
                <a:lnTo>
                  <a:pt x="258" y="50"/>
                </a:lnTo>
                <a:lnTo>
                  <a:pt x="255" y="50"/>
                </a:lnTo>
                <a:lnTo>
                  <a:pt x="255" y="50"/>
                </a:lnTo>
                <a:lnTo>
                  <a:pt x="253" y="50"/>
                </a:lnTo>
                <a:lnTo>
                  <a:pt x="248" y="45"/>
                </a:lnTo>
                <a:lnTo>
                  <a:pt x="248" y="43"/>
                </a:lnTo>
                <a:lnTo>
                  <a:pt x="246" y="43"/>
                </a:lnTo>
                <a:lnTo>
                  <a:pt x="246" y="40"/>
                </a:lnTo>
                <a:lnTo>
                  <a:pt x="244" y="40"/>
                </a:lnTo>
                <a:lnTo>
                  <a:pt x="244" y="40"/>
                </a:lnTo>
                <a:lnTo>
                  <a:pt x="241" y="40"/>
                </a:lnTo>
                <a:lnTo>
                  <a:pt x="239" y="40"/>
                </a:lnTo>
                <a:lnTo>
                  <a:pt x="239" y="40"/>
                </a:lnTo>
                <a:lnTo>
                  <a:pt x="236" y="40"/>
                </a:lnTo>
                <a:lnTo>
                  <a:pt x="234" y="43"/>
                </a:lnTo>
                <a:lnTo>
                  <a:pt x="232" y="43"/>
                </a:lnTo>
                <a:lnTo>
                  <a:pt x="232" y="45"/>
                </a:lnTo>
                <a:lnTo>
                  <a:pt x="229" y="43"/>
                </a:lnTo>
                <a:lnTo>
                  <a:pt x="229" y="43"/>
                </a:lnTo>
                <a:lnTo>
                  <a:pt x="227" y="43"/>
                </a:lnTo>
                <a:lnTo>
                  <a:pt x="227" y="43"/>
                </a:lnTo>
                <a:lnTo>
                  <a:pt x="225" y="43"/>
                </a:lnTo>
                <a:lnTo>
                  <a:pt x="225" y="40"/>
                </a:lnTo>
                <a:lnTo>
                  <a:pt x="222" y="40"/>
                </a:lnTo>
                <a:lnTo>
                  <a:pt x="220" y="40"/>
                </a:lnTo>
                <a:lnTo>
                  <a:pt x="220" y="40"/>
                </a:lnTo>
                <a:lnTo>
                  <a:pt x="218" y="40"/>
                </a:lnTo>
                <a:lnTo>
                  <a:pt x="215" y="40"/>
                </a:lnTo>
                <a:lnTo>
                  <a:pt x="215" y="40"/>
                </a:lnTo>
                <a:lnTo>
                  <a:pt x="213" y="40"/>
                </a:lnTo>
                <a:lnTo>
                  <a:pt x="213" y="38"/>
                </a:lnTo>
                <a:lnTo>
                  <a:pt x="210" y="38"/>
                </a:lnTo>
                <a:lnTo>
                  <a:pt x="210" y="36"/>
                </a:lnTo>
                <a:lnTo>
                  <a:pt x="210" y="36"/>
                </a:lnTo>
                <a:lnTo>
                  <a:pt x="210" y="33"/>
                </a:lnTo>
                <a:lnTo>
                  <a:pt x="210" y="33"/>
                </a:lnTo>
                <a:lnTo>
                  <a:pt x="210" y="33"/>
                </a:lnTo>
                <a:lnTo>
                  <a:pt x="210" y="31"/>
                </a:lnTo>
                <a:lnTo>
                  <a:pt x="208" y="31"/>
                </a:lnTo>
                <a:lnTo>
                  <a:pt x="208" y="29"/>
                </a:lnTo>
                <a:lnTo>
                  <a:pt x="208" y="29"/>
                </a:lnTo>
                <a:lnTo>
                  <a:pt x="208" y="29"/>
                </a:lnTo>
                <a:lnTo>
                  <a:pt x="208" y="26"/>
                </a:lnTo>
                <a:lnTo>
                  <a:pt x="208" y="26"/>
                </a:lnTo>
                <a:lnTo>
                  <a:pt x="206" y="26"/>
                </a:lnTo>
                <a:lnTo>
                  <a:pt x="206" y="26"/>
                </a:lnTo>
                <a:lnTo>
                  <a:pt x="206" y="26"/>
                </a:lnTo>
                <a:lnTo>
                  <a:pt x="203" y="24"/>
                </a:lnTo>
                <a:lnTo>
                  <a:pt x="203" y="24"/>
                </a:lnTo>
                <a:lnTo>
                  <a:pt x="203" y="24"/>
                </a:lnTo>
                <a:lnTo>
                  <a:pt x="201" y="24"/>
                </a:lnTo>
                <a:lnTo>
                  <a:pt x="199" y="24"/>
                </a:lnTo>
                <a:lnTo>
                  <a:pt x="199" y="24"/>
                </a:lnTo>
                <a:lnTo>
                  <a:pt x="196" y="24"/>
                </a:lnTo>
                <a:lnTo>
                  <a:pt x="194" y="24"/>
                </a:lnTo>
                <a:lnTo>
                  <a:pt x="189" y="24"/>
                </a:lnTo>
                <a:lnTo>
                  <a:pt x="189" y="24"/>
                </a:lnTo>
                <a:lnTo>
                  <a:pt x="189" y="22"/>
                </a:lnTo>
                <a:lnTo>
                  <a:pt x="192" y="22"/>
                </a:lnTo>
                <a:lnTo>
                  <a:pt x="192" y="22"/>
                </a:lnTo>
                <a:lnTo>
                  <a:pt x="189" y="22"/>
                </a:lnTo>
                <a:lnTo>
                  <a:pt x="189" y="19"/>
                </a:lnTo>
                <a:lnTo>
                  <a:pt x="189" y="19"/>
                </a:lnTo>
                <a:lnTo>
                  <a:pt x="189" y="17"/>
                </a:lnTo>
                <a:lnTo>
                  <a:pt x="187" y="14"/>
                </a:lnTo>
                <a:lnTo>
                  <a:pt x="187" y="14"/>
                </a:lnTo>
                <a:lnTo>
                  <a:pt x="187" y="14"/>
                </a:lnTo>
                <a:lnTo>
                  <a:pt x="189" y="14"/>
                </a:lnTo>
                <a:lnTo>
                  <a:pt x="192" y="14"/>
                </a:lnTo>
                <a:lnTo>
                  <a:pt x="192" y="12"/>
                </a:lnTo>
                <a:lnTo>
                  <a:pt x="192" y="12"/>
                </a:lnTo>
                <a:lnTo>
                  <a:pt x="187" y="7"/>
                </a:lnTo>
                <a:lnTo>
                  <a:pt x="184" y="5"/>
                </a:lnTo>
                <a:lnTo>
                  <a:pt x="182" y="3"/>
                </a:lnTo>
                <a:lnTo>
                  <a:pt x="180" y="0"/>
                </a:lnTo>
                <a:lnTo>
                  <a:pt x="180" y="0"/>
                </a:lnTo>
                <a:lnTo>
                  <a:pt x="177" y="0"/>
                </a:lnTo>
                <a:lnTo>
                  <a:pt x="175" y="0"/>
                </a:lnTo>
                <a:lnTo>
                  <a:pt x="173" y="0"/>
                </a:lnTo>
                <a:lnTo>
                  <a:pt x="170" y="0"/>
                </a:lnTo>
                <a:lnTo>
                  <a:pt x="166" y="3"/>
                </a:lnTo>
                <a:lnTo>
                  <a:pt x="166" y="3"/>
                </a:lnTo>
                <a:lnTo>
                  <a:pt x="161" y="3"/>
                </a:lnTo>
                <a:lnTo>
                  <a:pt x="158" y="0"/>
                </a:lnTo>
                <a:lnTo>
                  <a:pt x="158" y="0"/>
                </a:lnTo>
                <a:lnTo>
                  <a:pt x="158" y="3"/>
                </a:lnTo>
                <a:lnTo>
                  <a:pt x="158" y="3"/>
                </a:lnTo>
                <a:lnTo>
                  <a:pt x="156" y="5"/>
                </a:lnTo>
                <a:lnTo>
                  <a:pt x="156" y="5"/>
                </a:lnTo>
                <a:lnTo>
                  <a:pt x="154" y="7"/>
                </a:lnTo>
                <a:lnTo>
                  <a:pt x="154" y="7"/>
                </a:lnTo>
                <a:lnTo>
                  <a:pt x="151" y="7"/>
                </a:lnTo>
                <a:lnTo>
                  <a:pt x="149" y="7"/>
                </a:lnTo>
                <a:lnTo>
                  <a:pt x="149" y="5"/>
                </a:lnTo>
                <a:lnTo>
                  <a:pt x="149" y="5"/>
                </a:lnTo>
                <a:lnTo>
                  <a:pt x="144" y="5"/>
                </a:lnTo>
                <a:lnTo>
                  <a:pt x="142" y="5"/>
                </a:lnTo>
                <a:lnTo>
                  <a:pt x="140" y="7"/>
                </a:lnTo>
                <a:lnTo>
                  <a:pt x="140" y="7"/>
                </a:lnTo>
                <a:lnTo>
                  <a:pt x="137" y="5"/>
                </a:lnTo>
                <a:lnTo>
                  <a:pt x="135" y="7"/>
                </a:lnTo>
                <a:lnTo>
                  <a:pt x="135" y="10"/>
                </a:lnTo>
                <a:lnTo>
                  <a:pt x="132" y="10"/>
                </a:lnTo>
                <a:lnTo>
                  <a:pt x="132" y="12"/>
                </a:lnTo>
                <a:lnTo>
                  <a:pt x="130" y="12"/>
                </a:lnTo>
                <a:lnTo>
                  <a:pt x="130" y="14"/>
                </a:lnTo>
                <a:lnTo>
                  <a:pt x="130" y="17"/>
                </a:lnTo>
                <a:lnTo>
                  <a:pt x="130" y="17"/>
                </a:lnTo>
                <a:lnTo>
                  <a:pt x="132" y="19"/>
                </a:lnTo>
                <a:lnTo>
                  <a:pt x="132" y="19"/>
                </a:lnTo>
                <a:lnTo>
                  <a:pt x="132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28" y="22"/>
                </a:lnTo>
                <a:lnTo>
                  <a:pt x="128" y="19"/>
                </a:lnTo>
                <a:lnTo>
                  <a:pt x="125" y="19"/>
                </a:lnTo>
                <a:lnTo>
                  <a:pt x="125" y="19"/>
                </a:lnTo>
                <a:lnTo>
                  <a:pt x="123" y="19"/>
                </a:lnTo>
                <a:lnTo>
                  <a:pt x="121" y="19"/>
                </a:lnTo>
                <a:lnTo>
                  <a:pt x="116" y="19"/>
                </a:lnTo>
                <a:lnTo>
                  <a:pt x="114" y="19"/>
                </a:lnTo>
                <a:lnTo>
                  <a:pt x="114" y="19"/>
                </a:lnTo>
                <a:lnTo>
                  <a:pt x="111" y="19"/>
                </a:lnTo>
                <a:lnTo>
                  <a:pt x="111" y="19"/>
                </a:lnTo>
                <a:lnTo>
                  <a:pt x="109" y="17"/>
                </a:lnTo>
                <a:lnTo>
                  <a:pt x="109" y="17"/>
                </a:lnTo>
                <a:lnTo>
                  <a:pt x="106" y="14"/>
                </a:lnTo>
                <a:lnTo>
                  <a:pt x="106" y="14"/>
                </a:lnTo>
                <a:lnTo>
                  <a:pt x="106" y="14"/>
                </a:lnTo>
                <a:lnTo>
                  <a:pt x="106" y="17"/>
                </a:lnTo>
                <a:lnTo>
                  <a:pt x="104" y="17"/>
                </a:lnTo>
                <a:lnTo>
                  <a:pt x="104" y="17"/>
                </a:lnTo>
                <a:lnTo>
                  <a:pt x="104" y="17"/>
                </a:lnTo>
                <a:lnTo>
                  <a:pt x="102" y="17"/>
                </a:lnTo>
                <a:lnTo>
                  <a:pt x="102" y="19"/>
                </a:lnTo>
                <a:lnTo>
                  <a:pt x="102" y="19"/>
                </a:lnTo>
                <a:lnTo>
                  <a:pt x="99" y="19"/>
                </a:lnTo>
                <a:lnTo>
                  <a:pt x="99" y="17"/>
                </a:lnTo>
                <a:lnTo>
                  <a:pt x="97" y="17"/>
                </a:lnTo>
                <a:lnTo>
                  <a:pt x="97" y="17"/>
                </a:lnTo>
                <a:lnTo>
                  <a:pt x="95" y="17"/>
                </a:lnTo>
                <a:lnTo>
                  <a:pt x="92" y="14"/>
                </a:lnTo>
                <a:lnTo>
                  <a:pt x="92" y="17"/>
                </a:lnTo>
                <a:lnTo>
                  <a:pt x="90" y="17"/>
                </a:lnTo>
                <a:lnTo>
                  <a:pt x="90" y="17"/>
                </a:lnTo>
                <a:lnTo>
                  <a:pt x="88" y="17"/>
                </a:lnTo>
                <a:lnTo>
                  <a:pt x="88" y="17"/>
                </a:lnTo>
                <a:lnTo>
                  <a:pt x="85" y="17"/>
                </a:lnTo>
                <a:lnTo>
                  <a:pt x="85" y="19"/>
                </a:lnTo>
                <a:lnTo>
                  <a:pt x="85" y="19"/>
                </a:lnTo>
                <a:lnTo>
                  <a:pt x="85" y="17"/>
                </a:lnTo>
                <a:lnTo>
                  <a:pt x="85" y="17"/>
                </a:lnTo>
                <a:lnTo>
                  <a:pt x="83" y="17"/>
                </a:lnTo>
                <a:lnTo>
                  <a:pt x="80" y="14"/>
                </a:lnTo>
                <a:lnTo>
                  <a:pt x="78" y="17"/>
                </a:lnTo>
                <a:lnTo>
                  <a:pt x="78" y="17"/>
                </a:lnTo>
                <a:lnTo>
                  <a:pt x="78" y="14"/>
                </a:lnTo>
                <a:lnTo>
                  <a:pt x="76" y="12"/>
                </a:lnTo>
                <a:lnTo>
                  <a:pt x="73" y="12"/>
                </a:lnTo>
                <a:lnTo>
                  <a:pt x="73" y="12"/>
                </a:lnTo>
                <a:lnTo>
                  <a:pt x="69" y="12"/>
                </a:lnTo>
                <a:lnTo>
                  <a:pt x="66" y="12"/>
                </a:lnTo>
                <a:lnTo>
                  <a:pt x="64" y="12"/>
                </a:lnTo>
                <a:lnTo>
                  <a:pt x="64" y="10"/>
                </a:lnTo>
                <a:lnTo>
                  <a:pt x="61" y="10"/>
                </a:lnTo>
                <a:lnTo>
                  <a:pt x="54" y="10"/>
                </a:lnTo>
                <a:lnTo>
                  <a:pt x="54" y="10"/>
                </a:lnTo>
                <a:lnTo>
                  <a:pt x="50" y="10"/>
                </a:lnTo>
                <a:lnTo>
                  <a:pt x="45" y="10"/>
                </a:lnTo>
                <a:lnTo>
                  <a:pt x="43" y="10"/>
                </a:lnTo>
                <a:lnTo>
                  <a:pt x="40" y="10"/>
                </a:lnTo>
                <a:lnTo>
                  <a:pt x="38" y="10"/>
                </a:lnTo>
                <a:lnTo>
                  <a:pt x="35" y="10"/>
                </a:lnTo>
                <a:lnTo>
                  <a:pt x="35" y="10"/>
                </a:lnTo>
                <a:lnTo>
                  <a:pt x="33" y="10"/>
                </a:lnTo>
                <a:lnTo>
                  <a:pt x="31" y="10"/>
                </a:lnTo>
                <a:lnTo>
                  <a:pt x="31" y="12"/>
                </a:lnTo>
                <a:lnTo>
                  <a:pt x="28" y="12"/>
                </a:lnTo>
                <a:lnTo>
                  <a:pt x="28" y="14"/>
                </a:lnTo>
                <a:lnTo>
                  <a:pt x="26" y="17"/>
                </a:lnTo>
                <a:lnTo>
                  <a:pt x="24" y="17"/>
                </a:lnTo>
                <a:lnTo>
                  <a:pt x="24" y="14"/>
                </a:lnTo>
                <a:lnTo>
                  <a:pt x="21" y="14"/>
                </a:lnTo>
                <a:lnTo>
                  <a:pt x="21" y="14"/>
                </a:lnTo>
                <a:lnTo>
                  <a:pt x="19" y="14"/>
                </a:lnTo>
                <a:lnTo>
                  <a:pt x="19" y="14"/>
                </a:lnTo>
                <a:lnTo>
                  <a:pt x="19" y="17"/>
                </a:lnTo>
                <a:lnTo>
                  <a:pt x="19" y="17"/>
                </a:lnTo>
                <a:lnTo>
                  <a:pt x="19" y="19"/>
                </a:lnTo>
                <a:lnTo>
                  <a:pt x="21" y="19"/>
                </a:lnTo>
                <a:lnTo>
                  <a:pt x="21" y="22"/>
                </a:lnTo>
                <a:lnTo>
                  <a:pt x="21" y="22"/>
                </a:lnTo>
                <a:lnTo>
                  <a:pt x="21" y="22"/>
                </a:lnTo>
                <a:lnTo>
                  <a:pt x="24" y="26"/>
                </a:lnTo>
                <a:lnTo>
                  <a:pt x="26" y="29"/>
                </a:lnTo>
                <a:lnTo>
                  <a:pt x="26" y="29"/>
                </a:lnTo>
                <a:lnTo>
                  <a:pt x="28" y="31"/>
                </a:lnTo>
                <a:lnTo>
                  <a:pt x="28" y="31"/>
                </a:lnTo>
                <a:lnTo>
                  <a:pt x="28" y="31"/>
                </a:lnTo>
                <a:lnTo>
                  <a:pt x="26" y="31"/>
                </a:lnTo>
                <a:lnTo>
                  <a:pt x="26" y="31"/>
                </a:lnTo>
                <a:lnTo>
                  <a:pt x="26" y="33"/>
                </a:lnTo>
                <a:lnTo>
                  <a:pt x="26" y="33"/>
                </a:lnTo>
                <a:lnTo>
                  <a:pt x="28" y="33"/>
                </a:lnTo>
                <a:lnTo>
                  <a:pt x="28" y="36"/>
                </a:lnTo>
                <a:lnTo>
                  <a:pt x="28" y="38"/>
                </a:lnTo>
                <a:lnTo>
                  <a:pt x="28" y="38"/>
                </a:lnTo>
                <a:lnTo>
                  <a:pt x="26" y="38"/>
                </a:lnTo>
                <a:lnTo>
                  <a:pt x="26" y="40"/>
                </a:lnTo>
                <a:lnTo>
                  <a:pt x="24" y="40"/>
                </a:lnTo>
                <a:lnTo>
                  <a:pt x="21" y="43"/>
                </a:lnTo>
                <a:lnTo>
                  <a:pt x="19" y="43"/>
                </a:lnTo>
                <a:lnTo>
                  <a:pt x="19" y="45"/>
                </a:lnTo>
                <a:lnTo>
                  <a:pt x="17" y="48"/>
                </a:lnTo>
                <a:lnTo>
                  <a:pt x="12" y="50"/>
                </a:lnTo>
                <a:lnTo>
                  <a:pt x="12" y="52"/>
                </a:lnTo>
                <a:lnTo>
                  <a:pt x="9" y="52"/>
                </a:lnTo>
                <a:lnTo>
                  <a:pt x="7" y="57"/>
                </a:lnTo>
                <a:lnTo>
                  <a:pt x="7" y="57"/>
                </a:lnTo>
                <a:lnTo>
                  <a:pt x="7" y="59"/>
                </a:lnTo>
                <a:lnTo>
                  <a:pt x="7" y="62"/>
                </a:lnTo>
                <a:lnTo>
                  <a:pt x="7" y="62"/>
                </a:lnTo>
                <a:lnTo>
                  <a:pt x="7" y="64"/>
                </a:lnTo>
                <a:lnTo>
                  <a:pt x="7" y="64"/>
                </a:lnTo>
                <a:lnTo>
                  <a:pt x="7" y="66"/>
                </a:lnTo>
                <a:lnTo>
                  <a:pt x="9" y="66"/>
                </a:lnTo>
                <a:lnTo>
                  <a:pt x="9" y="66"/>
                </a:lnTo>
                <a:lnTo>
                  <a:pt x="9" y="66"/>
                </a:lnTo>
                <a:lnTo>
                  <a:pt x="9" y="69"/>
                </a:lnTo>
                <a:lnTo>
                  <a:pt x="9" y="69"/>
                </a:lnTo>
                <a:lnTo>
                  <a:pt x="7" y="69"/>
                </a:lnTo>
                <a:lnTo>
                  <a:pt x="7" y="66"/>
                </a:lnTo>
                <a:lnTo>
                  <a:pt x="5" y="66"/>
                </a:lnTo>
                <a:lnTo>
                  <a:pt x="5" y="69"/>
                </a:lnTo>
                <a:lnTo>
                  <a:pt x="5" y="69"/>
                </a:lnTo>
                <a:lnTo>
                  <a:pt x="5" y="71"/>
                </a:lnTo>
                <a:lnTo>
                  <a:pt x="2" y="71"/>
                </a:lnTo>
                <a:lnTo>
                  <a:pt x="2" y="74"/>
                </a:lnTo>
                <a:lnTo>
                  <a:pt x="2" y="76"/>
                </a:lnTo>
                <a:lnTo>
                  <a:pt x="0" y="78"/>
                </a:lnTo>
                <a:lnTo>
                  <a:pt x="0" y="81"/>
                </a:lnTo>
                <a:lnTo>
                  <a:pt x="0" y="81"/>
                </a:lnTo>
                <a:lnTo>
                  <a:pt x="0" y="81"/>
                </a:lnTo>
                <a:lnTo>
                  <a:pt x="2" y="81"/>
                </a:lnTo>
                <a:lnTo>
                  <a:pt x="2" y="83"/>
                </a:lnTo>
                <a:lnTo>
                  <a:pt x="2" y="83"/>
                </a:lnTo>
                <a:lnTo>
                  <a:pt x="2" y="83"/>
                </a:lnTo>
                <a:lnTo>
                  <a:pt x="2" y="83"/>
                </a:lnTo>
                <a:lnTo>
                  <a:pt x="2" y="85"/>
                </a:lnTo>
                <a:lnTo>
                  <a:pt x="5" y="85"/>
                </a:lnTo>
                <a:lnTo>
                  <a:pt x="7" y="85"/>
                </a:lnTo>
                <a:lnTo>
                  <a:pt x="7" y="88"/>
                </a:lnTo>
                <a:lnTo>
                  <a:pt x="9" y="88"/>
                </a:lnTo>
                <a:lnTo>
                  <a:pt x="9" y="88"/>
                </a:lnTo>
                <a:lnTo>
                  <a:pt x="9" y="88"/>
                </a:lnTo>
                <a:lnTo>
                  <a:pt x="9" y="88"/>
                </a:lnTo>
                <a:lnTo>
                  <a:pt x="9" y="88"/>
                </a:lnTo>
                <a:lnTo>
                  <a:pt x="12" y="88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4" y="90"/>
                </a:lnTo>
                <a:lnTo>
                  <a:pt x="17" y="88"/>
                </a:lnTo>
                <a:lnTo>
                  <a:pt x="17" y="88"/>
                </a:lnTo>
                <a:lnTo>
                  <a:pt x="17" y="88"/>
                </a:lnTo>
                <a:lnTo>
                  <a:pt x="21" y="90"/>
                </a:lnTo>
                <a:lnTo>
                  <a:pt x="24" y="90"/>
                </a:lnTo>
                <a:lnTo>
                  <a:pt x="26" y="90"/>
                </a:lnTo>
                <a:lnTo>
                  <a:pt x="26" y="90"/>
                </a:lnTo>
                <a:lnTo>
                  <a:pt x="26" y="90"/>
                </a:lnTo>
                <a:lnTo>
                  <a:pt x="31" y="90"/>
                </a:lnTo>
                <a:lnTo>
                  <a:pt x="31" y="90"/>
                </a:lnTo>
                <a:lnTo>
                  <a:pt x="31" y="90"/>
                </a:lnTo>
                <a:lnTo>
                  <a:pt x="33" y="93"/>
                </a:lnTo>
                <a:lnTo>
                  <a:pt x="35" y="93"/>
                </a:lnTo>
                <a:lnTo>
                  <a:pt x="38" y="90"/>
                </a:lnTo>
                <a:lnTo>
                  <a:pt x="38" y="90"/>
                </a:lnTo>
                <a:lnTo>
                  <a:pt x="40" y="90"/>
                </a:lnTo>
                <a:lnTo>
                  <a:pt x="43" y="93"/>
                </a:lnTo>
                <a:lnTo>
                  <a:pt x="45" y="95"/>
                </a:lnTo>
                <a:lnTo>
                  <a:pt x="45" y="95"/>
                </a:lnTo>
                <a:lnTo>
                  <a:pt x="47" y="95"/>
                </a:lnTo>
                <a:lnTo>
                  <a:pt x="50" y="95"/>
                </a:lnTo>
                <a:lnTo>
                  <a:pt x="50" y="93"/>
                </a:lnTo>
                <a:lnTo>
                  <a:pt x="54" y="93"/>
                </a:lnTo>
                <a:lnTo>
                  <a:pt x="59" y="90"/>
                </a:lnTo>
                <a:lnTo>
                  <a:pt x="61" y="90"/>
                </a:lnTo>
                <a:lnTo>
                  <a:pt x="66" y="90"/>
                </a:lnTo>
                <a:lnTo>
                  <a:pt x="66" y="88"/>
                </a:lnTo>
                <a:lnTo>
                  <a:pt x="69" y="88"/>
                </a:lnTo>
                <a:lnTo>
                  <a:pt x="69" y="85"/>
                </a:lnTo>
                <a:lnTo>
                  <a:pt x="71" y="85"/>
                </a:lnTo>
                <a:lnTo>
                  <a:pt x="73" y="85"/>
                </a:lnTo>
                <a:lnTo>
                  <a:pt x="73" y="83"/>
                </a:lnTo>
                <a:lnTo>
                  <a:pt x="73" y="83"/>
                </a:lnTo>
                <a:lnTo>
                  <a:pt x="76" y="81"/>
                </a:lnTo>
                <a:lnTo>
                  <a:pt x="78" y="83"/>
                </a:lnTo>
                <a:lnTo>
                  <a:pt x="80" y="83"/>
                </a:lnTo>
                <a:lnTo>
                  <a:pt x="83" y="83"/>
                </a:lnTo>
                <a:lnTo>
                  <a:pt x="85" y="81"/>
                </a:lnTo>
                <a:lnTo>
                  <a:pt x="85" y="81"/>
                </a:lnTo>
                <a:lnTo>
                  <a:pt x="88" y="81"/>
                </a:lnTo>
                <a:lnTo>
                  <a:pt x="88" y="81"/>
                </a:lnTo>
                <a:lnTo>
                  <a:pt x="88" y="81"/>
                </a:lnTo>
                <a:lnTo>
                  <a:pt x="88" y="81"/>
                </a:lnTo>
                <a:lnTo>
                  <a:pt x="90" y="81"/>
                </a:lnTo>
                <a:lnTo>
                  <a:pt x="92" y="81"/>
                </a:lnTo>
                <a:lnTo>
                  <a:pt x="95" y="83"/>
                </a:lnTo>
                <a:lnTo>
                  <a:pt x="95" y="83"/>
                </a:lnTo>
                <a:lnTo>
                  <a:pt x="97" y="83"/>
                </a:lnTo>
                <a:lnTo>
                  <a:pt x="97" y="83"/>
                </a:lnTo>
                <a:lnTo>
                  <a:pt x="97" y="85"/>
                </a:lnTo>
                <a:lnTo>
                  <a:pt x="99" y="85"/>
                </a:lnTo>
                <a:lnTo>
                  <a:pt x="102" y="85"/>
                </a:lnTo>
                <a:lnTo>
                  <a:pt x="102" y="85"/>
                </a:lnTo>
                <a:lnTo>
                  <a:pt x="102" y="85"/>
                </a:lnTo>
                <a:lnTo>
                  <a:pt x="102" y="85"/>
                </a:lnTo>
                <a:lnTo>
                  <a:pt x="102" y="85"/>
                </a:lnTo>
                <a:lnTo>
                  <a:pt x="104" y="85"/>
                </a:lnTo>
                <a:lnTo>
                  <a:pt x="104" y="88"/>
                </a:lnTo>
                <a:lnTo>
                  <a:pt x="104" y="88"/>
                </a:lnTo>
                <a:lnTo>
                  <a:pt x="104" y="85"/>
                </a:lnTo>
                <a:lnTo>
                  <a:pt x="106" y="85"/>
                </a:lnTo>
                <a:lnTo>
                  <a:pt x="109" y="88"/>
                </a:lnTo>
                <a:lnTo>
                  <a:pt x="111" y="90"/>
                </a:lnTo>
                <a:lnTo>
                  <a:pt x="111" y="90"/>
                </a:lnTo>
                <a:lnTo>
                  <a:pt x="114" y="90"/>
                </a:lnTo>
                <a:lnTo>
                  <a:pt x="114" y="90"/>
                </a:lnTo>
                <a:lnTo>
                  <a:pt x="114" y="90"/>
                </a:lnTo>
                <a:lnTo>
                  <a:pt x="116" y="90"/>
                </a:lnTo>
                <a:lnTo>
                  <a:pt x="116" y="93"/>
                </a:lnTo>
                <a:lnTo>
                  <a:pt x="116" y="95"/>
                </a:lnTo>
                <a:lnTo>
                  <a:pt x="116" y="95"/>
                </a:lnTo>
                <a:lnTo>
                  <a:pt x="116" y="97"/>
                </a:lnTo>
                <a:lnTo>
                  <a:pt x="116" y="97"/>
                </a:lnTo>
                <a:lnTo>
                  <a:pt x="116" y="100"/>
                </a:lnTo>
                <a:lnTo>
                  <a:pt x="116" y="100"/>
                </a:lnTo>
                <a:lnTo>
                  <a:pt x="116" y="102"/>
                </a:lnTo>
                <a:lnTo>
                  <a:pt x="116" y="102"/>
                </a:lnTo>
                <a:lnTo>
                  <a:pt x="118" y="102"/>
                </a:lnTo>
                <a:lnTo>
                  <a:pt x="121" y="104"/>
                </a:lnTo>
                <a:lnTo>
                  <a:pt x="121" y="104"/>
                </a:lnTo>
                <a:lnTo>
                  <a:pt x="123" y="104"/>
                </a:lnTo>
                <a:lnTo>
                  <a:pt x="123" y="104"/>
                </a:lnTo>
                <a:lnTo>
                  <a:pt x="123" y="104"/>
                </a:lnTo>
                <a:lnTo>
                  <a:pt x="123" y="107"/>
                </a:lnTo>
                <a:lnTo>
                  <a:pt x="123" y="107"/>
                </a:lnTo>
                <a:lnTo>
                  <a:pt x="123" y="109"/>
                </a:lnTo>
                <a:lnTo>
                  <a:pt x="123" y="109"/>
                </a:lnTo>
                <a:lnTo>
                  <a:pt x="123" y="111"/>
                </a:lnTo>
                <a:lnTo>
                  <a:pt x="123" y="111"/>
                </a:lnTo>
                <a:lnTo>
                  <a:pt x="125" y="111"/>
                </a:lnTo>
                <a:lnTo>
                  <a:pt x="128" y="114"/>
                </a:lnTo>
                <a:lnTo>
                  <a:pt x="130" y="114"/>
                </a:lnTo>
                <a:lnTo>
                  <a:pt x="130" y="114"/>
                </a:lnTo>
                <a:lnTo>
                  <a:pt x="130" y="116"/>
                </a:lnTo>
                <a:lnTo>
                  <a:pt x="130" y="119"/>
                </a:lnTo>
                <a:lnTo>
                  <a:pt x="130" y="121"/>
                </a:lnTo>
                <a:lnTo>
                  <a:pt x="135" y="123"/>
                </a:lnTo>
                <a:lnTo>
                  <a:pt x="135" y="123"/>
                </a:lnTo>
                <a:lnTo>
                  <a:pt x="132" y="123"/>
                </a:lnTo>
                <a:lnTo>
                  <a:pt x="130" y="123"/>
                </a:lnTo>
                <a:lnTo>
                  <a:pt x="130" y="123"/>
                </a:lnTo>
                <a:lnTo>
                  <a:pt x="128" y="121"/>
                </a:lnTo>
                <a:lnTo>
                  <a:pt x="128" y="121"/>
                </a:lnTo>
                <a:lnTo>
                  <a:pt x="128" y="123"/>
                </a:lnTo>
                <a:lnTo>
                  <a:pt x="125" y="123"/>
                </a:lnTo>
                <a:lnTo>
                  <a:pt x="125" y="123"/>
                </a:lnTo>
                <a:lnTo>
                  <a:pt x="123" y="121"/>
                </a:lnTo>
                <a:lnTo>
                  <a:pt x="123" y="121"/>
                </a:lnTo>
                <a:lnTo>
                  <a:pt x="123" y="121"/>
                </a:lnTo>
                <a:lnTo>
                  <a:pt x="123" y="121"/>
                </a:lnTo>
                <a:lnTo>
                  <a:pt x="121" y="121"/>
                </a:lnTo>
                <a:lnTo>
                  <a:pt x="121" y="121"/>
                </a:lnTo>
                <a:lnTo>
                  <a:pt x="121" y="123"/>
                </a:lnTo>
                <a:lnTo>
                  <a:pt x="118" y="123"/>
                </a:lnTo>
                <a:lnTo>
                  <a:pt x="118" y="123"/>
                </a:lnTo>
                <a:lnTo>
                  <a:pt x="118" y="121"/>
                </a:lnTo>
                <a:lnTo>
                  <a:pt x="118" y="121"/>
                </a:lnTo>
                <a:lnTo>
                  <a:pt x="118" y="121"/>
                </a:lnTo>
                <a:lnTo>
                  <a:pt x="116" y="121"/>
                </a:lnTo>
                <a:lnTo>
                  <a:pt x="116" y="121"/>
                </a:lnTo>
                <a:lnTo>
                  <a:pt x="114" y="123"/>
                </a:lnTo>
                <a:lnTo>
                  <a:pt x="114" y="123"/>
                </a:lnTo>
                <a:lnTo>
                  <a:pt x="116" y="126"/>
                </a:lnTo>
                <a:lnTo>
                  <a:pt x="116" y="128"/>
                </a:lnTo>
                <a:lnTo>
                  <a:pt x="116" y="128"/>
                </a:lnTo>
                <a:lnTo>
                  <a:pt x="116" y="130"/>
                </a:lnTo>
                <a:lnTo>
                  <a:pt x="114" y="130"/>
                </a:lnTo>
                <a:lnTo>
                  <a:pt x="111" y="133"/>
                </a:lnTo>
                <a:lnTo>
                  <a:pt x="111" y="135"/>
                </a:lnTo>
                <a:lnTo>
                  <a:pt x="111" y="135"/>
                </a:lnTo>
                <a:lnTo>
                  <a:pt x="109" y="137"/>
                </a:lnTo>
                <a:lnTo>
                  <a:pt x="109" y="137"/>
                </a:lnTo>
                <a:lnTo>
                  <a:pt x="109" y="140"/>
                </a:lnTo>
                <a:lnTo>
                  <a:pt x="109" y="140"/>
                </a:lnTo>
                <a:lnTo>
                  <a:pt x="109" y="140"/>
                </a:lnTo>
                <a:lnTo>
                  <a:pt x="109" y="140"/>
                </a:lnTo>
                <a:lnTo>
                  <a:pt x="109" y="142"/>
                </a:lnTo>
                <a:lnTo>
                  <a:pt x="106" y="142"/>
                </a:lnTo>
                <a:lnTo>
                  <a:pt x="104" y="142"/>
                </a:lnTo>
                <a:lnTo>
                  <a:pt x="104" y="142"/>
                </a:lnTo>
                <a:lnTo>
                  <a:pt x="106" y="145"/>
                </a:lnTo>
                <a:lnTo>
                  <a:pt x="109" y="145"/>
                </a:lnTo>
                <a:lnTo>
                  <a:pt x="114" y="147"/>
                </a:lnTo>
                <a:lnTo>
                  <a:pt x="114" y="147"/>
                </a:lnTo>
                <a:lnTo>
                  <a:pt x="114" y="147"/>
                </a:lnTo>
                <a:lnTo>
                  <a:pt x="114" y="147"/>
                </a:lnTo>
                <a:lnTo>
                  <a:pt x="114" y="145"/>
                </a:lnTo>
                <a:lnTo>
                  <a:pt x="114" y="145"/>
                </a:lnTo>
                <a:lnTo>
                  <a:pt x="116" y="145"/>
                </a:lnTo>
                <a:lnTo>
                  <a:pt x="116" y="145"/>
                </a:lnTo>
                <a:lnTo>
                  <a:pt x="118" y="145"/>
                </a:lnTo>
                <a:lnTo>
                  <a:pt x="121" y="142"/>
                </a:lnTo>
                <a:lnTo>
                  <a:pt x="125" y="142"/>
                </a:lnTo>
                <a:lnTo>
                  <a:pt x="128" y="145"/>
                </a:lnTo>
                <a:lnTo>
                  <a:pt x="128" y="145"/>
                </a:lnTo>
                <a:lnTo>
                  <a:pt x="130" y="147"/>
                </a:lnTo>
                <a:lnTo>
                  <a:pt x="130" y="145"/>
                </a:lnTo>
                <a:lnTo>
                  <a:pt x="128" y="140"/>
                </a:lnTo>
                <a:lnTo>
                  <a:pt x="128" y="140"/>
                </a:lnTo>
                <a:lnTo>
                  <a:pt x="128" y="137"/>
                </a:lnTo>
                <a:lnTo>
                  <a:pt x="128" y="137"/>
                </a:lnTo>
                <a:lnTo>
                  <a:pt x="128" y="135"/>
                </a:lnTo>
                <a:lnTo>
                  <a:pt x="130" y="137"/>
                </a:lnTo>
                <a:lnTo>
                  <a:pt x="132" y="135"/>
                </a:lnTo>
                <a:lnTo>
                  <a:pt x="132" y="135"/>
                </a:lnTo>
                <a:lnTo>
                  <a:pt x="137" y="135"/>
                </a:lnTo>
                <a:lnTo>
                  <a:pt x="137" y="133"/>
                </a:lnTo>
                <a:lnTo>
                  <a:pt x="142" y="128"/>
                </a:lnTo>
                <a:lnTo>
                  <a:pt x="142" y="128"/>
                </a:lnTo>
                <a:lnTo>
                  <a:pt x="144" y="126"/>
                </a:lnTo>
                <a:lnTo>
                  <a:pt x="144" y="126"/>
                </a:lnTo>
                <a:lnTo>
                  <a:pt x="144" y="123"/>
                </a:lnTo>
                <a:lnTo>
                  <a:pt x="144" y="121"/>
                </a:lnTo>
                <a:lnTo>
                  <a:pt x="144" y="119"/>
                </a:lnTo>
                <a:lnTo>
                  <a:pt x="151" y="119"/>
                </a:lnTo>
                <a:lnTo>
                  <a:pt x="154" y="119"/>
                </a:lnTo>
                <a:lnTo>
                  <a:pt x="156" y="119"/>
                </a:lnTo>
                <a:lnTo>
                  <a:pt x="156" y="116"/>
                </a:lnTo>
                <a:lnTo>
                  <a:pt x="158" y="114"/>
                </a:lnTo>
                <a:lnTo>
                  <a:pt x="156" y="116"/>
                </a:lnTo>
                <a:lnTo>
                  <a:pt x="158" y="119"/>
                </a:lnTo>
                <a:lnTo>
                  <a:pt x="161" y="119"/>
                </a:lnTo>
                <a:lnTo>
                  <a:pt x="163" y="119"/>
                </a:lnTo>
                <a:lnTo>
                  <a:pt x="163" y="116"/>
                </a:lnTo>
                <a:lnTo>
                  <a:pt x="163" y="111"/>
                </a:lnTo>
                <a:lnTo>
                  <a:pt x="161" y="109"/>
                </a:lnTo>
                <a:lnTo>
                  <a:pt x="161" y="109"/>
                </a:lnTo>
                <a:lnTo>
                  <a:pt x="161" y="107"/>
                </a:lnTo>
                <a:lnTo>
                  <a:pt x="161" y="107"/>
                </a:lnTo>
                <a:lnTo>
                  <a:pt x="161" y="109"/>
                </a:lnTo>
                <a:lnTo>
                  <a:pt x="163" y="111"/>
                </a:lnTo>
                <a:lnTo>
                  <a:pt x="163" y="114"/>
                </a:lnTo>
                <a:lnTo>
                  <a:pt x="163" y="114"/>
                </a:lnTo>
                <a:lnTo>
                  <a:pt x="163" y="116"/>
                </a:lnTo>
                <a:lnTo>
                  <a:pt x="166" y="119"/>
                </a:lnTo>
                <a:lnTo>
                  <a:pt x="168" y="119"/>
                </a:lnTo>
                <a:lnTo>
                  <a:pt x="170" y="119"/>
                </a:lnTo>
                <a:lnTo>
                  <a:pt x="175" y="119"/>
                </a:lnTo>
                <a:lnTo>
                  <a:pt x="175" y="119"/>
                </a:lnTo>
                <a:lnTo>
                  <a:pt x="173" y="121"/>
                </a:lnTo>
                <a:lnTo>
                  <a:pt x="170" y="121"/>
                </a:lnTo>
                <a:lnTo>
                  <a:pt x="168" y="121"/>
                </a:lnTo>
                <a:lnTo>
                  <a:pt x="163" y="121"/>
                </a:lnTo>
                <a:lnTo>
                  <a:pt x="161" y="119"/>
                </a:lnTo>
                <a:lnTo>
                  <a:pt x="158" y="119"/>
                </a:lnTo>
                <a:lnTo>
                  <a:pt x="158" y="121"/>
                </a:lnTo>
                <a:lnTo>
                  <a:pt x="161" y="121"/>
                </a:lnTo>
                <a:lnTo>
                  <a:pt x="163" y="121"/>
                </a:lnTo>
                <a:lnTo>
                  <a:pt x="166" y="121"/>
                </a:lnTo>
                <a:lnTo>
                  <a:pt x="166" y="123"/>
                </a:lnTo>
                <a:lnTo>
                  <a:pt x="166" y="123"/>
                </a:lnTo>
                <a:lnTo>
                  <a:pt x="163" y="123"/>
                </a:lnTo>
                <a:lnTo>
                  <a:pt x="163" y="123"/>
                </a:lnTo>
                <a:lnTo>
                  <a:pt x="161" y="123"/>
                </a:lnTo>
                <a:lnTo>
                  <a:pt x="163" y="126"/>
                </a:lnTo>
                <a:lnTo>
                  <a:pt x="166" y="126"/>
                </a:lnTo>
                <a:lnTo>
                  <a:pt x="166" y="126"/>
                </a:lnTo>
                <a:lnTo>
                  <a:pt x="170" y="128"/>
                </a:lnTo>
                <a:lnTo>
                  <a:pt x="175" y="128"/>
                </a:lnTo>
                <a:lnTo>
                  <a:pt x="180" y="128"/>
                </a:lnTo>
                <a:lnTo>
                  <a:pt x="182" y="128"/>
                </a:lnTo>
                <a:lnTo>
                  <a:pt x="187" y="128"/>
                </a:lnTo>
                <a:lnTo>
                  <a:pt x="187" y="128"/>
                </a:lnTo>
                <a:lnTo>
                  <a:pt x="189" y="130"/>
                </a:lnTo>
                <a:lnTo>
                  <a:pt x="192" y="130"/>
                </a:lnTo>
                <a:lnTo>
                  <a:pt x="192" y="128"/>
                </a:lnTo>
                <a:lnTo>
                  <a:pt x="194" y="130"/>
                </a:lnTo>
                <a:lnTo>
                  <a:pt x="194" y="133"/>
                </a:lnTo>
                <a:lnTo>
                  <a:pt x="192" y="135"/>
                </a:lnTo>
                <a:lnTo>
                  <a:pt x="189" y="135"/>
                </a:lnTo>
                <a:lnTo>
                  <a:pt x="187" y="135"/>
                </a:lnTo>
                <a:lnTo>
                  <a:pt x="180" y="140"/>
                </a:lnTo>
                <a:lnTo>
                  <a:pt x="175" y="142"/>
                </a:lnTo>
                <a:lnTo>
                  <a:pt x="177" y="145"/>
                </a:lnTo>
                <a:lnTo>
                  <a:pt x="177" y="145"/>
                </a:lnTo>
                <a:lnTo>
                  <a:pt x="180" y="145"/>
                </a:lnTo>
                <a:lnTo>
                  <a:pt x="182" y="145"/>
                </a:lnTo>
                <a:lnTo>
                  <a:pt x="187" y="147"/>
                </a:lnTo>
                <a:lnTo>
                  <a:pt x="189" y="147"/>
                </a:lnTo>
                <a:lnTo>
                  <a:pt x="192" y="147"/>
                </a:lnTo>
                <a:lnTo>
                  <a:pt x="194" y="149"/>
                </a:lnTo>
                <a:lnTo>
                  <a:pt x="196" y="154"/>
                </a:lnTo>
                <a:lnTo>
                  <a:pt x="196" y="154"/>
                </a:lnTo>
                <a:lnTo>
                  <a:pt x="194" y="159"/>
                </a:lnTo>
                <a:lnTo>
                  <a:pt x="194" y="161"/>
                </a:lnTo>
                <a:lnTo>
                  <a:pt x="194" y="161"/>
                </a:lnTo>
                <a:lnTo>
                  <a:pt x="194" y="161"/>
                </a:lnTo>
                <a:lnTo>
                  <a:pt x="196" y="166"/>
                </a:lnTo>
                <a:lnTo>
                  <a:pt x="199" y="166"/>
                </a:lnTo>
                <a:lnTo>
                  <a:pt x="201" y="166"/>
                </a:lnTo>
                <a:lnTo>
                  <a:pt x="203" y="166"/>
                </a:lnTo>
                <a:lnTo>
                  <a:pt x="208" y="163"/>
                </a:lnTo>
                <a:lnTo>
                  <a:pt x="210" y="159"/>
                </a:lnTo>
                <a:lnTo>
                  <a:pt x="215" y="156"/>
                </a:lnTo>
                <a:lnTo>
                  <a:pt x="218" y="156"/>
                </a:lnTo>
                <a:lnTo>
                  <a:pt x="220" y="156"/>
                </a:lnTo>
                <a:lnTo>
                  <a:pt x="222" y="156"/>
                </a:lnTo>
                <a:lnTo>
                  <a:pt x="225" y="154"/>
                </a:lnTo>
                <a:lnTo>
                  <a:pt x="227" y="149"/>
                </a:lnTo>
                <a:lnTo>
                  <a:pt x="227" y="149"/>
                </a:lnTo>
                <a:lnTo>
                  <a:pt x="229" y="149"/>
                </a:lnTo>
                <a:lnTo>
                  <a:pt x="232" y="149"/>
                </a:lnTo>
                <a:lnTo>
                  <a:pt x="232" y="152"/>
                </a:lnTo>
                <a:lnTo>
                  <a:pt x="234" y="152"/>
                </a:lnTo>
                <a:lnTo>
                  <a:pt x="236" y="152"/>
                </a:lnTo>
                <a:lnTo>
                  <a:pt x="239" y="152"/>
                </a:lnTo>
                <a:lnTo>
                  <a:pt x="241" y="149"/>
                </a:lnTo>
                <a:lnTo>
                  <a:pt x="241" y="149"/>
                </a:lnTo>
                <a:lnTo>
                  <a:pt x="241" y="147"/>
                </a:lnTo>
                <a:lnTo>
                  <a:pt x="244" y="145"/>
                </a:lnTo>
                <a:lnTo>
                  <a:pt x="244" y="142"/>
                </a:lnTo>
                <a:lnTo>
                  <a:pt x="241" y="142"/>
                </a:lnTo>
                <a:lnTo>
                  <a:pt x="239" y="142"/>
                </a:lnTo>
                <a:lnTo>
                  <a:pt x="236" y="142"/>
                </a:lnTo>
                <a:lnTo>
                  <a:pt x="236" y="142"/>
                </a:lnTo>
                <a:lnTo>
                  <a:pt x="234" y="145"/>
                </a:lnTo>
                <a:lnTo>
                  <a:pt x="232" y="142"/>
                </a:lnTo>
                <a:lnTo>
                  <a:pt x="229" y="145"/>
                </a:lnTo>
                <a:lnTo>
                  <a:pt x="227" y="145"/>
                </a:lnTo>
                <a:lnTo>
                  <a:pt x="225" y="145"/>
                </a:lnTo>
                <a:lnTo>
                  <a:pt x="225" y="145"/>
                </a:lnTo>
                <a:lnTo>
                  <a:pt x="222" y="142"/>
                </a:lnTo>
                <a:lnTo>
                  <a:pt x="218" y="137"/>
                </a:lnTo>
                <a:lnTo>
                  <a:pt x="215" y="133"/>
                </a:lnTo>
                <a:lnTo>
                  <a:pt x="213" y="130"/>
                </a:lnTo>
                <a:lnTo>
                  <a:pt x="213" y="130"/>
                </a:lnTo>
                <a:lnTo>
                  <a:pt x="213" y="128"/>
                </a:lnTo>
                <a:lnTo>
                  <a:pt x="215" y="126"/>
                </a:lnTo>
                <a:lnTo>
                  <a:pt x="218" y="126"/>
                </a:lnTo>
                <a:lnTo>
                  <a:pt x="220" y="121"/>
                </a:lnTo>
                <a:lnTo>
                  <a:pt x="220" y="123"/>
                </a:lnTo>
                <a:lnTo>
                  <a:pt x="220" y="123"/>
                </a:lnTo>
                <a:lnTo>
                  <a:pt x="220" y="126"/>
                </a:lnTo>
                <a:lnTo>
                  <a:pt x="220" y="126"/>
                </a:lnTo>
                <a:lnTo>
                  <a:pt x="215" y="128"/>
                </a:lnTo>
                <a:lnTo>
                  <a:pt x="218" y="128"/>
                </a:lnTo>
                <a:lnTo>
                  <a:pt x="218" y="128"/>
                </a:lnTo>
                <a:lnTo>
                  <a:pt x="220" y="128"/>
                </a:lnTo>
                <a:lnTo>
                  <a:pt x="220" y="126"/>
                </a:lnTo>
                <a:lnTo>
                  <a:pt x="222" y="123"/>
                </a:lnTo>
                <a:lnTo>
                  <a:pt x="229" y="119"/>
                </a:lnTo>
                <a:lnTo>
                  <a:pt x="232" y="116"/>
                </a:lnTo>
                <a:lnTo>
                  <a:pt x="234" y="119"/>
                </a:lnTo>
                <a:lnTo>
                  <a:pt x="236" y="116"/>
                </a:lnTo>
                <a:lnTo>
                  <a:pt x="239" y="116"/>
                </a:lnTo>
                <a:lnTo>
                  <a:pt x="239" y="116"/>
                </a:lnTo>
                <a:lnTo>
                  <a:pt x="241" y="116"/>
                </a:lnTo>
                <a:lnTo>
                  <a:pt x="244" y="116"/>
                </a:lnTo>
                <a:lnTo>
                  <a:pt x="246" y="114"/>
                </a:lnTo>
                <a:lnTo>
                  <a:pt x="248" y="114"/>
                </a:lnTo>
                <a:lnTo>
                  <a:pt x="251" y="111"/>
                </a:lnTo>
                <a:lnTo>
                  <a:pt x="253" y="111"/>
                </a:lnTo>
                <a:lnTo>
                  <a:pt x="255" y="109"/>
                </a:lnTo>
                <a:lnTo>
                  <a:pt x="260" y="109"/>
                </a:lnTo>
                <a:lnTo>
                  <a:pt x="265" y="109"/>
                </a:lnTo>
                <a:lnTo>
                  <a:pt x="267" y="109"/>
                </a:lnTo>
                <a:lnTo>
                  <a:pt x="267" y="107"/>
                </a:lnTo>
                <a:lnTo>
                  <a:pt x="265" y="107"/>
                </a:lnTo>
                <a:lnTo>
                  <a:pt x="267" y="107"/>
                </a:lnTo>
                <a:lnTo>
                  <a:pt x="267" y="104"/>
                </a:lnTo>
                <a:lnTo>
                  <a:pt x="267" y="104"/>
                </a:lnTo>
                <a:lnTo>
                  <a:pt x="267" y="104"/>
                </a:lnTo>
                <a:lnTo>
                  <a:pt x="267" y="104"/>
                </a:lnTo>
                <a:lnTo>
                  <a:pt x="265" y="104"/>
                </a:lnTo>
                <a:lnTo>
                  <a:pt x="265" y="104"/>
                </a:lnTo>
                <a:lnTo>
                  <a:pt x="265" y="102"/>
                </a:lnTo>
                <a:lnTo>
                  <a:pt x="267" y="102"/>
                </a:lnTo>
                <a:lnTo>
                  <a:pt x="267" y="102"/>
                </a:lnTo>
                <a:lnTo>
                  <a:pt x="267" y="100"/>
                </a:lnTo>
                <a:lnTo>
                  <a:pt x="267" y="100"/>
                </a:lnTo>
                <a:lnTo>
                  <a:pt x="267" y="97"/>
                </a:lnTo>
                <a:lnTo>
                  <a:pt x="270" y="97"/>
                </a:lnTo>
                <a:lnTo>
                  <a:pt x="272" y="97"/>
                </a:lnTo>
                <a:lnTo>
                  <a:pt x="272" y="95"/>
                </a:lnTo>
                <a:lnTo>
                  <a:pt x="274" y="93"/>
                </a:lnTo>
                <a:lnTo>
                  <a:pt x="277" y="93"/>
                </a:lnTo>
                <a:lnTo>
                  <a:pt x="279" y="93"/>
                </a:lnTo>
                <a:lnTo>
                  <a:pt x="279" y="93"/>
                </a:lnTo>
                <a:lnTo>
                  <a:pt x="284" y="93"/>
                </a:lnTo>
                <a:lnTo>
                  <a:pt x="288" y="93"/>
                </a:lnTo>
                <a:lnTo>
                  <a:pt x="288" y="93"/>
                </a:lnTo>
                <a:lnTo>
                  <a:pt x="291" y="93"/>
                </a:lnTo>
                <a:lnTo>
                  <a:pt x="288" y="90"/>
                </a:lnTo>
                <a:lnTo>
                  <a:pt x="291" y="88"/>
                </a:lnTo>
                <a:lnTo>
                  <a:pt x="291" y="85"/>
                </a:lnTo>
                <a:lnTo>
                  <a:pt x="291" y="85"/>
                </a:lnTo>
                <a:lnTo>
                  <a:pt x="291" y="8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8965510" y="4099235"/>
            <a:ext cx="106710" cy="126588"/>
          </a:xfrm>
          <a:custGeom>
            <a:avLst/>
            <a:gdLst>
              <a:gd name="T0" fmla="*/ 99 w 102"/>
              <a:gd name="T1" fmla="*/ 43 h 121"/>
              <a:gd name="T2" fmla="*/ 99 w 102"/>
              <a:gd name="T3" fmla="*/ 36 h 121"/>
              <a:gd name="T4" fmla="*/ 97 w 102"/>
              <a:gd name="T5" fmla="*/ 34 h 121"/>
              <a:gd name="T6" fmla="*/ 95 w 102"/>
              <a:gd name="T7" fmla="*/ 29 h 121"/>
              <a:gd name="T8" fmla="*/ 90 w 102"/>
              <a:gd name="T9" fmla="*/ 19 h 121"/>
              <a:gd name="T10" fmla="*/ 90 w 102"/>
              <a:gd name="T11" fmla="*/ 12 h 121"/>
              <a:gd name="T12" fmla="*/ 85 w 102"/>
              <a:gd name="T13" fmla="*/ 10 h 121"/>
              <a:gd name="T14" fmla="*/ 85 w 102"/>
              <a:gd name="T15" fmla="*/ 8 h 121"/>
              <a:gd name="T16" fmla="*/ 76 w 102"/>
              <a:gd name="T17" fmla="*/ 10 h 121"/>
              <a:gd name="T18" fmla="*/ 71 w 102"/>
              <a:gd name="T19" fmla="*/ 12 h 121"/>
              <a:gd name="T20" fmla="*/ 62 w 102"/>
              <a:gd name="T21" fmla="*/ 10 h 121"/>
              <a:gd name="T22" fmla="*/ 55 w 102"/>
              <a:gd name="T23" fmla="*/ 12 h 121"/>
              <a:gd name="T24" fmla="*/ 50 w 102"/>
              <a:gd name="T25" fmla="*/ 15 h 121"/>
              <a:gd name="T26" fmla="*/ 47 w 102"/>
              <a:gd name="T27" fmla="*/ 17 h 121"/>
              <a:gd name="T28" fmla="*/ 43 w 102"/>
              <a:gd name="T29" fmla="*/ 12 h 121"/>
              <a:gd name="T30" fmla="*/ 38 w 102"/>
              <a:gd name="T31" fmla="*/ 12 h 121"/>
              <a:gd name="T32" fmla="*/ 33 w 102"/>
              <a:gd name="T33" fmla="*/ 12 h 121"/>
              <a:gd name="T34" fmla="*/ 29 w 102"/>
              <a:gd name="T35" fmla="*/ 12 h 121"/>
              <a:gd name="T36" fmla="*/ 24 w 102"/>
              <a:gd name="T37" fmla="*/ 17 h 121"/>
              <a:gd name="T38" fmla="*/ 24 w 102"/>
              <a:gd name="T39" fmla="*/ 19 h 121"/>
              <a:gd name="T40" fmla="*/ 21 w 102"/>
              <a:gd name="T41" fmla="*/ 26 h 121"/>
              <a:gd name="T42" fmla="*/ 24 w 102"/>
              <a:gd name="T43" fmla="*/ 29 h 121"/>
              <a:gd name="T44" fmla="*/ 24 w 102"/>
              <a:gd name="T45" fmla="*/ 34 h 121"/>
              <a:gd name="T46" fmla="*/ 24 w 102"/>
              <a:gd name="T47" fmla="*/ 41 h 121"/>
              <a:gd name="T48" fmla="*/ 29 w 102"/>
              <a:gd name="T49" fmla="*/ 41 h 121"/>
              <a:gd name="T50" fmla="*/ 31 w 102"/>
              <a:gd name="T51" fmla="*/ 43 h 121"/>
              <a:gd name="T52" fmla="*/ 33 w 102"/>
              <a:gd name="T53" fmla="*/ 45 h 121"/>
              <a:gd name="T54" fmla="*/ 31 w 102"/>
              <a:gd name="T55" fmla="*/ 50 h 121"/>
              <a:gd name="T56" fmla="*/ 17 w 102"/>
              <a:gd name="T57" fmla="*/ 64 h 121"/>
              <a:gd name="T58" fmla="*/ 12 w 102"/>
              <a:gd name="T59" fmla="*/ 69 h 121"/>
              <a:gd name="T60" fmla="*/ 7 w 102"/>
              <a:gd name="T61" fmla="*/ 74 h 121"/>
              <a:gd name="T62" fmla="*/ 7 w 102"/>
              <a:gd name="T63" fmla="*/ 81 h 121"/>
              <a:gd name="T64" fmla="*/ 5 w 102"/>
              <a:gd name="T65" fmla="*/ 88 h 121"/>
              <a:gd name="T66" fmla="*/ 3 w 102"/>
              <a:gd name="T67" fmla="*/ 93 h 121"/>
              <a:gd name="T68" fmla="*/ 3 w 102"/>
              <a:gd name="T69" fmla="*/ 105 h 121"/>
              <a:gd name="T70" fmla="*/ 0 w 102"/>
              <a:gd name="T71" fmla="*/ 112 h 121"/>
              <a:gd name="T72" fmla="*/ 0 w 102"/>
              <a:gd name="T73" fmla="*/ 119 h 121"/>
              <a:gd name="T74" fmla="*/ 5 w 102"/>
              <a:gd name="T75" fmla="*/ 119 h 121"/>
              <a:gd name="T76" fmla="*/ 7 w 102"/>
              <a:gd name="T77" fmla="*/ 121 h 121"/>
              <a:gd name="T78" fmla="*/ 12 w 102"/>
              <a:gd name="T79" fmla="*/ 119 h 121"/>
              <a:gd name="T80" fmla="*/ 14 w 102"/>
              <a:gd name="T81" fmla="*/ 114 h 121"/>
              <a:gd name="T82" fmla="*/ 17 w 102"/>
              <a:gd name="T83" fmla="*/ 114 h 121"/>
              <a:gd name="T84" fmla="*/ 19 w 102"/>
              <a:gd name="T85" fmla="*/ 114 h 121"/>
              <a:gd name="T86" fmla="*/ 24 w 102"/>
              <a:gd name="T87" fmla="*/ 112 h 121"/>
              <a:gd name="T88" fmla="*/ 81 w 102"/>
              <a:gd name="T89" fmla="*/ 112 h 121"/>
              <a:gd name="T90" fmla="*/ 83 w 102"/>
              <a:gd name="T91" fmla="*/ 90 h 121"/>
              <a:gd name="T92" fmla="*/ 85 w 102"/>
              <a:gd name="T93" fmla="*/ 83 h 121"/>
              <a:gd name="T94" fmla="*/ 88 w 102"/>
              <a:gd name="T95" fmla="*/ 76 h 121"/>
              <a:gd name="T96" fmla="*/ 92 w 102"/>
              <a:gd name="T97" fmla="*/ 69 h 121"/>
              <a:gd name="T98" fmla="*/ 95 w 102"/>
              <a:gd name="T99" fmla="*/ 64 h 121"/>
              <a:gd name="T100" fmla="*/ 97 w 102"/>
              <a:gd name="T101" fmla="*/ 64 h 121"/>
              <a:gd name="T102" fmla="*/ 99 w 102"/>
              <a:gd name="T103" fmla="*/ 60 h 121"/>
              <a:gd name="T104" fmla="*/ 102 w 102"/>
              <a:gd name="T105" fmla="*/ 57 h 121"/>
              <a:gd name="T106" fmla="*/ 102 w 102"/>
              <a:gd name="T107" fmla="*/ 52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2" h="121">
                <a:moveTo>
                  <a:pt x="102" y="50"/>
                </a:moveTo>
                <a:lnTo>
                  <a:pt x="102" y="48"/>
                </a:lnTo>
                <a:lnTo>
                  <a:pt x="99" y="43"/>
                </a:lnTo>
                <a:lnTo>
                  <a:pt x="99" y="38"/>
                </a:lnTo>
                <a:lnTo>
                  <a:pt x="99" y="38"/>
                </a:lnTo>
                <a:lnTo>
                  <a:pt x="99" y="36"/>
                </a:lnTo>
                <a:lnTo>
                  <a:pt x="99" y="36"/>
                </a:lnTo>
                <a:lnTo>
                  <a:pt x="99" y="36"/>
                </a:lnTo>
                <a:lnTo>
                  <a:pt x="97" y="34"/>
                </a:lnTo>
                <a:lnTo>
                  <a:pt x="97" y="31"/>
                </a:lnTo>
                <a:lnTo>
                  <a:pt x="97" y="31"/>
                </a:lnTo>
                <a:lnTo>
                  <a:pt x="95" y="29"/>
                </a:lnTo>
                <a:lnTo>
                  <a:pt x="92" y="24"/>
                </a:lnTo>
                <a:lnTo>
                  <a:pt x="92" y="24"/>
                </a:lnTo>
                <a:lnTo>
                  <a:pt x="90" y="19"/>
                </a:lnTo>
                <a:lnTo>
                  <a:pt x="90" y="19"/>
                </a:lnTo>
                <a:lnTo>
                  <a:pt x="92" y="15"/>
                </a:lnTo>
                <a:lnTo>
                  <a:pt x="90" y="12"/>
                </a:lnTo>
                <a:lnTo>
                  <a:pt x="90" y="12"/>
                </a:lnTo>
                <a:lnTo>
                  <a:pt x="88" y="12"/>
                </a:lnTo>
                <a:lnTo>
                  <a:pt x="85" y="10"/>
                </a:lnTo>
                <a:lnTo>
                  <a:pt x="85" y="10"/>
                </a:lnTo>
                <a:lnTo>
                  <a:pt x="85" y="8"/>
                </a:lnTo>
                <a:lnTo>
                  <a:pt x="85" y="8"/>
                </a:lnTo>
                <a:lnTo>
                  <a:pt x="83" y="0"/>
                </a:lnTo>
                <a:lnTo>
                  <a:pt x="78" y="5"/>
                </a:lnTo>
                <a:lnTo>
                  <a:pt x="76" y="10"/>
                </a:lnTo>
                <a:lnTo>
                  <a:pt x="73" y="10"/>
                </a:lnTo>
                <a:lnTo>
                  <a:pt x="73" y="12"/>
                </a:lnTo>
                <a:lnTo>
                  <a:pt x="71" y="12"/>
                </a:lnTo>
                <a:lnTo>
                  <a:pt x="66" y="10"/>
                </a:lnTo>
                <a:lnTo>
                  <a:pt x="64" y="8"/>
                </a:lnTo>
                <a:lnTo>
                  <a:pt x="62" y="10"/>
                </a:lnTo>
                <a:lnTo>
                  <a:pt x="59" y="10"/>
                </a:lnTo>
                <a:lnTo>
                  <a:pt x="59" y="10"/>
                </a:lnTo>
                <a:lnTo>
                  <a:pt x="55" y="12"/>
                </a:lnTo>
                <a:lnTo>
                  <a:pt x="52" y="12"/>
                </a:lnTo>
                <a:lnTo>
                  <a:pt x="50" y="12"/>
                </a:lnTo>
                <a:lnTo>
                  <a:pt x="50" y="15"/>
                </a:lnTo>
                <a:lnTo>
                  <a:pt x="47" y="17"/>
                </a:lnTo>
                <a:lnTo>
                  <a:pt x="47" y="17"/>
                </a:lnTo>
                <a:lnTo>
                  <a:pt x="47" y="17"/>
                </a:lnTo>
                <a:lnTo>
                  <a:pt x="47" y="15"/>
                </a:lnTo>
                <a:lnTo>
                  <a:pt x="45" y="15"/>
                </a:lnTo>
                <a:lnTo>
                  <a:pt x="43" y="12"/>
                </a:lnTo>
                <a:lnTo>
                  <a:pt x="43" y="10"/>
                </a:lnTo>
                <a:lnTo>
                  <a:pt x="43" y="10"/>
                </a:lnTo>
                <a:lnTo>
                  <a:pt x="38" y="12"/>
                </a:lnTo>
                <a:lnTo>
                  <a:pt x="38" y="12"/>
                </a:lnTo>
                <a:lnTo>
                  <a:pt x="36" y="12"/>
                </a:lnTo>
                <a:lnTo>
                  <a:pt x="33" y="12"/>
                </a:lnTo>
                <a:lnTo>
                  <a:pt x="31" y="10"/>
                </a:lnTo>
                <a:lnTo>
                  <a:pt x="31" y="10"/>
                </a:lnTo>
                <a:lnTo>
                  <a:pt x="29" y="12"/>
                </a:lnTo>
                <a:lnTo>
                  <a:pt x="26" y="15"/>
                </a:lnTo>
                <a:lnTo>
                  <a:pt x="24" y="15"/>
                </a:lnTo>
                <a:lnTo>
                  <a:pt x="24" y="17"/>
                </a:lnTo>
                <a:lnTo>
                  <a:pt x="26" y="17"/>
                </a:lnTo>
                <a:lnTo>
                  <a:pt x="26" y="19"/>
                </a:lnTo>
                <a:lnTo>
                  <a:pt x="24" y="19"/>
                </a:lnTo>
                <a:lnTo>
                  <a:pt x="24" y="22"/>
                </a:lnTo>
                <a:lnTo>
                  <a:pt x="24" y="24"/>
                </a:lnTo>
                <a:lnTo>
                  <a:pt x="21" y="26"/>
                </a:lnTo>
                <a:lnTo>
                  <a:pt x="24" y="26"/>
                </a:lnTo>
                <a:lnTo>
                  <a:pt x="24" y="29"/>
                </a:lnTo>
                <a:lnTo>
                  <a:pt x="24" y="29"/>
                </a:lnTo>
                <a:lnTo>
                  <a:pt x="24" y="29"/>
                </a:lnTo>
                <a:lnTo>
                  <a:pt x="24" y="31"/>
                </a:lnTo>
                <a:lnTo>
                  <a:pt x="24" y="34"/>
                </a:lnTo>
                <a:lnTo>
                  <a:pt x="21" y="36"/>
                </a:lnTo>
                <a:lnTo>
                  <a:pt x="21" y="38"/>
                </a:lnTo>
                <a:lnTo>
                  <a:pt x="24" y="41"/>
                </a:lnTo>
                <a:lnTo>
                  <a:pt x="26" y="41"/>
                </a:lnTo>
                <a:lnTo>
                  <a:pt x="26" y="41"/>
                </a:lnTo>
                <a:lnTo>
                  <a:pt x="29" y="41"/>
                </a:lnTo>
                <a:lnTo>
                  <a:pt x="29" y="43"/>
                </a:lnTo>
                <a:lnTo>
                  <a:pt x="31" y="43"/>
                </a:lnTo>
                <a:lnTo>
                  <a:pt x="31" y="43"/>
                </a:lnTo>
                <a:lnTo>
                  <a:pt x="31" y="43"/>
                </a:lnTo>
                <a:lnTo>
                  <a:pt x="31" y="43"/>
                </a:lnTo>
                <a:lnTo>
                  <a:pt x="33" y="45"/>
                </a:lnTo>
                <a:lnTo>
                  <a:pt x="31" y="45"/>
                </a:lnTo>
                <a:lnTo>
                  <a:pt x="31" y="48"/>
                </a:lnTo>
                <a:lnTo>
                  <a:pt x="31" y="50"/>
                </a:lnTo>
                <a:lnTo>
                  <a:pt x="26" y="55"/>
                </a:lnTo>
                <a:lnTo>
                  <a:pt x="17" y="64"/>
                </a:lnTo>
                <a:lnTo>
                  <a:pt x="17" y="64"/>
                </a:lnTo>
                <a:lnTo>
                  <a:pt x="14" y="64"/>
                </a:lnTo>
                <a:lnTo>
                  <a:pt x="12" y="67"/>
                </a:lnTo>
                <a:lnTo>
                  <a:pt x="12" y="69"/>
                </a:lnTo>
                <a:lnTo>
                  <a:pt x="10" y="71"/>
                </a:lnTo>
                <a:lnTo>
                  <a:pt x="7" y="74"/>
                </a:lnTo>
                <a:lnTo>
                  <a:pt x="7" y="74"/>
                </a:lnTo>
                <a:lnTo>
                  <a:pt x="7" y="76"/>
                </a:lnTo>
                <a:lnTo>
                  <a:pt x="7" y="81"/>
                </a:lnTo>
                <a:lnTo>
                  <a:pt x="7" y="81"/>
                </a:lnTo>
                <a:lnTo>
                  <a:pt x="5" y="86"/>
                </a:lnTo>
                <a:lnTo>
                  <a:pt x="5" y="88"/>
                </a:lnTo>
                <a:lnTo>
                  <a:pt x="5" y="88"/>
                </a:lnTo>
                <a:lnTo>
                  <a:pt x="3" y="88"/>
                </a:lnTo>
                <a:lnTo>
                  <a:pt x="3" y="93"/>
                </a:lnTo>
                <a:lnTo>
                  <a:pt x="3" y="93"/>
                </a:lnTo>
                <a:lnTo>
                  <a:pt x="3" y="100"/>
                </a:lnTo>
                <a:lnTo>
                  <a:pt x="3" y="102"/>
                </a:lnTo>
                <a:lnTo>
                  <a:pt x="3" y="105"/>
                </a:lnTo>
                <a:lnTo>
                  <a:pt x="0" y="107"/>
                </a:lnTo>
                <a:lnTo>
                  <a:pt x="0" y="109"/>
                </a:lnTo>
                <a:lnTo>
                  <a:pt x="0" y="112"/>
                </a:lnTo>
                <a:lnTo>
                  <a:pt x="0" y="114"/>
                </a:lnTo>
                <a:lnTo>
                  <a:pt x="0" y="119"/>
                </a:lnTo>
                <a:lnTo>
                  <a:pt x="0" y="119"/>
                </a:lnTo>
                <a:lnTo>
                  <a:pt x="3" y="119"/>
                </a:lnTo>
                <a:lnTo>
                  <a:pt x="5" y="119"/>
                </a:lnTo>
                <a:lnTo>
                  <a:pt x="5" y="119"/>
                </a:lnTo>
                <a:lnTo>
                  <a:pt x="7" y="121"/>
                </a:lnTo>
                <a:lnTo>
                  <a:pt x="7" y="121"/>
                </a:lnTo>
                <a:lnTo>
                  <a:pt x="7" y="121"/>
                </a:lnTo>
                <a:lnTo>
                  <a:pt x="10" y="121"/>
                </a:lnTo>
                <a:lnTo>
                  <a:pt x="10" y="119"/>
                </a:lnTo>
                <a:lnTo>
                  <a:pt x="12" y="119"/>
                </a:lnTo>
                <a:lnTo>
                  <a:pt x="12" y="116"/>
                </a:lnTo>
                <a:lnTo>
                  <a:pt x="14" y="116"/>
                </a:lnTo>
                <a:lnTo>
                  <a:pt x="14" y="114"/>
                </a:lnTo>
                <a:lnTo>
                  <a:pt x="14" y="114"/>
                </a:lnTo>
                <a:lnTo>
                  <a:pt x="17" y="114"/>
                </a:lnTo>
                <a:lnTo>
                  <a:pt x="17" y="114"/>
                </a:lnTo>
                <a:lnTo>
                  <a:pt x="19" y="114"/>
                </a:lnTo>
                <a:lnTo>
                  <a:pt x="19" y="114"/>
                </a:lnTo>
                <a:lnTo>
                  <a:pt x="19" y="114"/>
                </a:lnTo>
                <a:lnTo>
                  <a:pt x="21" y="112"/>
                </a:lnTo>
                <a:lnTo>
                  <a:pt x="21" y="112"/>
                </a:lnTo>
                <a:lnTo>
                  <a:pt x="24" y="112"/>
                </a:lnTo>
                <a:lnTo>
                  <a:pt x="24" y="112"/>
                </a:lnTo>
                <a:lnTo>
                  <a:pt x="24" y="112"/>
                </a:lnTo>
                <a:lnTo>
                  <a:pt x="81" y="112"/>
                </a:lnTo>
                <a:lnTo>
                  <a:pt x="81" y="107"/>
                </a:lnTo>
                <a:lnTo>
                  <a:pt x="83" y="100"/>
                </a:lnTo>
                <a:lnTo>
                  <a:pt x="83" y="90"/>
                </a:lnTo>
                <a:lnTo>
                  <a:pt x="83" y="86"/>
                </a:lnTo>
                <a:lnTo>
                  <a:pt x="83" y="83"/>
                </a:lnTo>
                <a:lnTo>
                  <a:pt x="85" y="83"/>
                </a:lnTo>
                <a:lnTo>
                  <a:pt x="85" y="81"/>
                </a:lnTo>
                <a:lnTo>
                  <a:pt x="85" y="78"/>
                </a:lnTo>
                <a:lnTo>
                  <a:pt x="88" y="76"/>
                </a:lnTo>
                <a:lnTo>
                  <a:pt x="88" y="76"/>
                </a:lnTo>
                <a:lnTo>
                  <a:pt x="90" y="71"/>
                </a:lnTo>
                <a:lnTo>
                  <a:pt x="92" y="69"/>
                </a:lnTo>
                <a:lnTo>
                  <a:pt x="92" y="67"/>
                </a:lnTo>
                <a:lnTo>
                  <a:pt x="95" y="67"/>
                </a:lnTo>
                <a:lnTo>
                  <a:pt x="95" y="64"/>
                </a:lnTo>
                <a:lnTo>
                  <a:pt x="97" y="64"/>
                </a:lnTo>
                <a:lnTo>
                  <a:pt x="97" y="64"/>
                </a:lnTo>
                <a:lnTo>
                  <a:pt x="97" y="64"/>
                </a:lnTo>
                <a:lnTo>
                  <a:pt x="97" y="64"/>
                </a:lnTo>
                <a:lnTo>
                  <a:pt x="97" y="62"/>
                </a:lnTo>
                <a:lnTo>
                  <a:pt x="99" y="60"/>
                </a:lnTo>
                <a:lnTo>
                  <a:pt x="99" y="60"/>
                </a:lnTo>
                <a:lnTo>
                  <a:pt x="99" y="57"/>
                </a:lnTo>
                <a:lnTo>
                  <a:pt x="102" y="57"/>
                </a:lnTo>
                <a:lnTo>
                  <a:pt x="102" y="55"/>
                </a:lnTo>
                <a:lnTo>
                  <a:pt x="102" y="55"/>
                </a:lnTo>
                <a:lnTo>
                  <a:pt x="102" y="52"/>
                </a:lnTo>
                <a:lnTo>
                  <a:pt x="102" y="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7142024" y="3787475"/>
            <a:ext cx="8369" cy="15693"/>
          </a:xfrm>
          <a:custGeom>
            <a:avLst/>
            <a:gdLst>
              <a:gd name="T0" fmla="*/ 5 w 8"/>
              <a:gd name="T1" fmla="*/ 15 h 15"/>
              <a:gd name="T2" fmla="*/ 3 w 8"/>
              <a:gd name="T3" fmla="*/ 12 h 15"/>
              <a:gd name="T4" fmla="*/ 3 w 8"/>
              <a:gd name="T5" fmla="*/ 12 h 15"/>
              <a:gd name="T6" fmla="*/ 0 w 8"/>
              <a:gd name="T7" fmla="*/ 15 h 15"/>
              <a:gd name="T8" fmla="*/ 5 w 8"/>
              <a:gd name="T9" fmla="*/ 15 h 15"/>
              <a:gd name="T10" fmla="*/ 8 w 8"/>
              <a:gd name="T11" fmla="*/ 15 h 15"/>
              <a:gd name="T12" fmla="*/ 5 w 8"/>
              <a:gd name="T13" fmla="*/ 15 h 15"/>
              <a:gd name="T14" fmla="*/ 5 w 8"/>
              <a:gd name="T15" fmla="*/ 0 h 15"/>
              <a:gd name="T16" fmla="*/ 8 w 8"/>
              <a:gd name="T17" fmla="*/ 0 h 15"/>
              <a:gd name="T18" fmla="*/ 5 w 8"/>
              <a:gd name="T19" fmla="*/ 0 h 15"/>
              <a:gd name="T20" fmla="*/ 5 w 8"/>
              <a:gd name="T21" fmla="*/ 0 h 15"/>
              <a:gd name="T22" fmla="*/ 5 w 8"/>
              <a:gd name="T23" fmla="*/ 0 h 15"/>
              <a:gd name="T24" fmla="*/ 5 w 8"/>
              <a:gd name="T25" fmla="*/ 0 h 15"/>
              <a:gd name="T26" fmla="*/ 3 w 8"/>
              <a:gd name="T27" fmla="*/ 0 h 15"/>
              <a:gd name="T28" fmla="*/ 3 w 8"/>
              <a:gd name="T29" fmla="*/ 0 h 15"/>
              <a:gd name="T30" fmla="*/ 3 w 8"/>
              <a:gd name="T31" fmla="*/ 0 h 15"/>
              <a:gd name="T32" fmla="*/ 0 w 8"/>
              <a:gd name="T33" fmla="*/ 0 h 15"/>
              <a:gd name="T34" fmla="*/ 3 w 8"/>
              <a:gd name="T35" fmla="*/ 0 h 15"/>
              <a:gd name="T36" fmla="*/ 3 w 8"/>
              <a:gd name="T3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" h="15">
                <a:moveTo>
                  <a:pt x="5" y="15"/>
                </a:moveTo>
                <a:lnTo>
                  <a:pt x="3" y="12"/>
                </a:lnTo>
                <a:lnTo>
                  <a:pt x="3" y="12"/>
                </a:lnTo>
                <a:lnTo>
                  <a:pt x="0" y="15"/>
                </a:lnTo>
                <a:lnTo>
                  <a:pt x="5" y="15"/>
                </a:lnTo>
                <a:lnTo>
                  <a:pt x="8" y="15"/>
                </a:lnTo>
                <a:lnTo>
                  <a:pt x="5" y="15"/>
                </a:lnTo>
                <a:close/>
                <a:moveTo>
                  <a:pt x="5" y="0"/>
                </a:moveTo>
                <a:lnTo>
                  <a:pt x="8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close/>
                <a:moveTo>
                  <a:pt x="3" y="0"/>
                </a:move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7011253" y="3709012"/>
            <a:ext cx="12554" cy="4185"/>
          </a:xfrm>
          <a:custGeom>
            <a:avLst/>
            <a:gdLst>
              <a:gd name="T0" fmla="*/ 3 w 12"/>
              <a:gd name="T1" fmla="*/ 2 h 4"/>
              <a:gd name="T2" fmla="*/ 0 w 12"/>
              <a:gd name="T3" fmla="*/ 2 h 4"/>
              <a:gd name="T4" fmla="*/ 0 w 12"/>
              <a:gd name="T5" fmla="*/ 2 h 4"/>
              <a:gd name="T6" fmla="*/ 0 w 12"/>
              <a:gd name="T7" fmla="*/ 4 h 4"/>
              <a:gd name="T8" fmla="*/ 0 w 12"/>
              <a:gd name="T9" fmla="*/ 4 h 4"/>
              <a:gd name="T10" fmla="*/ 3 w 12"/>
              <a:gd name="T11" fmla="*/ 4 h 4"/>
              <a:gd name="T12" fmla="*/ 3 w 12"/>
              <a:gd name="T13" fmla="*/ 4 h 4"/>
              <a:gd name="T14" fmla="*/ 3 w 12"/>
              <a:gd name="T15" fmla="*/ 2 h 4"/>
              <a:gd name="T16" fmla="*/ 3 w 12"/>
              <a:gd name="T17" fmla="*/ 2 h 4"/>
              <a:gd name="T18" fmla="*/ 3 w 12"/>
              <a:gd name="T19" fmla="*/ 2 h 4"/>
              <a:gd name="T20" fmla="*/ 12 w 12"/>
              <a:gd name="T21" fmla="*/ 2 h 4"/>
              <a:gd name="T22" fmla="*/ 10 w 12"/>
              <a:gd name="T23" fmla="*/ 2 h 4"/>
              <a:gd name="T24" fmla="*/ 10 w 12"/>
              <a:gd name="T25" fmla="*/ 2 h 4"/>
              <a:gd name="T26" fmla="*/ 10 w 12"/>
              <a:gd name="T27" fmla="*/ 2 h 4"/>
              <a:gd name="T28" fmla="*/ 12 w 12"/>
              <a:gd name="T29" fmla="*/ 2 h 4"/>
              <a:gd name="T30" fmla="*/ 12 w 12"/>
              <a:gd name="T31" fmla="*/ 4 h 4"/>
              <a:gd name="T32" fmla="*/ 12 w 12"/>
              <a:gd name="T33" fmla="*/ 4 h 4"/>
              <a:gd name="T34" fmla="*/ 12 w 12"/>
              <a:gd name="T35" fmla="*/ 4 h 4"/>
              <a:gd name="T36" fmla="*/ 12 w 12"/>
              <a:gd name="T37" fmla="*/ 2 h 4"/>
              <a:gd name="T38" fmla="*/ 7 w 12"/>
              <a:gd name="T39" fmla="*/ 0 h 4"/>
              <a:gd name="T40" fmla="*/ 7 w 12"/>
              <a:gd name="T41" fmla="*/ 0 h 4"/>
              <a:gd name="T42" fmla="*/ 7 w 12"/>
              <a:gd name="T43" fmla="*/ 0 h 4"/>
              <a:gd name="T44" fmla="*/ 7 w 12"/>
              <a:gd name="T45" fmla="*/ 2 h 4"/>
              <a:gd name="T46" fmla="*/ 7 w 12"/>
              <a:gd name="T47" fmla="*/ 2 h 4"/>
              <a:gd name="T48" fmla="*/ 7 w 12"/>
              <a:gd name="T49" fmla="*/ 2 h 4"/>
              <a:gd name="T50" fmla="*/ 7 w 12"/>
              <a:gd name="T51" fmla="*/ 2 h 4"/>
              <a:gd name="T52" fmla="*/ 10 w 12"/>
              <a:gd name="T53" fmla="*/ 2 h 4"/>
              <a:gd name="T54" fmla="*/ 7 w 12"/>
              <a:gd name="T55" fmla="*/ 2 h 4"/>
              <a:gd name="T56" fmla="*/ 7 w 12"/>
              <a:gd name="T5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" h="4">
                <a:moveTo>
                  <a:pt x="3" y="2"/>
                </a:move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3" y="4"/>
                </a:lnTo>
                <a:lnTo>
                  <a:pt x="3" y="4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close/>
                <a:moveTo>
                  <a:pt x="12" y="2"/>
                </a:move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2" y="2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2"/>
                </a:lnTo>
                <a:close/>
                <a:moveTo>
                  <a:pt x="7" y="0"/>
                </a:moveTo>
                <a:lnTo>
                  <a:pt x="7" y="0"/>
                </a:lnTo>
                <a:lnTo>
                  <a:pt x="7" y="0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10" y="2"/>
                </a:lnTo>
                <a:lnTo>
                  <a:pt x="7" y="2"/>
                </a:lnTo>
                <a:lnTo>
                  <a:pt x="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9344226" y="3250787"/>
            <a:ext cx="272006" cy="165296"/>
          </a:xfrm>
          <a:custGeom>
            <a:avLst/>
            <a:gdLst>
              <a:gd name="T0" fmla="*/ 21 w 260"/>
              <a:gd name="T1" fmla="*/ 80 h 158"/>
              <a:gd name="T2" fmla="*/ 258 w 260"/>
              <a:gd name="T3" fmla="*/ 97 h 158"/>
              <a:gd name="T4" fmla="*/ 246 w 260"/>
              <a:gd name="T5" fmla="*/ 92 h 158"/>
              <a:gd name="T6" fmla="*/ 229 w 260"/>
              <a:gd name="T7" fmla="*/ 85 h 158"/>
              <a:gd name="T8" fmla="*/ 208 w 260"/>
              <a:gd name="T9" fmla="*/ 76 h 158"/>
              <a:gd name="T10" fmla="*/ 182 w 260"/>
              <a:gd name="T11" fmla="*/ 59 h 158"/>
              <a:gd name="T12" fmla="*/ 168 w 260"/>
              <a:gd name="T13" fmla="*/ 43 h 158"/>
              <a:gd name="T14" fmla="*/ 154 w 260"/>
              <a:gd name="T15" fmla="*/ 31 h 158"/>
              <a:gd name="T16" fmla="*/ 144 w 260"/>
              <a:gd name="T17" fmla="*/ 31 h 158"/>
              <a:gd name="T18" fmla="*/ 130 w 260"/>
              <a:gd name="T19" fmla="*/ 28 h 158"/>
              <a:gd name="T20" fmla="*/ 128 w 260"/>
              <a:gd name="T21" fmla="*/ 19 h 158"/>
              <a:gd name="T22" fmla="*/ 125 w 260"/>
              <a:gd name="T23" fmla="*/ 17 h 158"/>
              <a:gd name="T24" fmla="*/ 125 w 260"/>
              <a:gd name="T25" fmla="*/ 12 h 158"/>
              <a:gd name="T26" fmla="*/ 111 w 260"/>
              <a:gd name="T27" fmla="*/ 5 h 158"/>
              <a:gd name="T28" fmla="*/ 99 w 260"/>
              <a:gd name="T29" fmla="*/ 0 h 158"/>
              <a:gd name="T30" fmla="*/ 92 w 260"/>
              <a:gd name="T31" fmla="*/ 2 h 158"/>
              <a:gd name="T32" fmla="*/ 99 w 260"/>
              <a:gd name="T33" fmla="*/ 9 h 158"/>
              <a:gd name="T34" fmla="*/ 95 w 260"/>
              <a:gd name="T35" fmla="*/ 7 h 158"/>
              <a:gd name="T36" fmla="*/ 87 w 260"/>
              <a:gd name="T37" fmla="*/ 12 h 158"/>
              <a:gd name="T38" fmla="*/ 76 w 260"/>
              <a:gd name="T39" fmla="*/ 17 h 158"/>
              <a:gd name="T40" fmla="*/ 80 w 260"/>
              <a:gd name="T41" fmla="*/ 28 h 158"/>
              <a:gd name="T42" fmla="*/ 64 w 260"/>
              <a:gd name="T43" fmla="*/ 31 h 158"/>
              <a:gd name="T44" fmla="*/ 52 w 260"/>
              <a:gd name="T45" fmla="*/ 31 h 158"/>
              <a:gd name="T46" fmla="*/ 40 w 260"/>
              <a:gd name="T47" fmla="*/ 19 h 158"/>
              <a:gd name="T48" fmla="*/ 24 w 260"/>
              <a:gd name="T49" fmla="*/ 9 h 158"/>
              <a:gd name="T50" fmla="*/ 7 w 260"/>
              <a:gd name="T51" fmla="*/ 12 h 158"/>
              <a:gd name="T52" fmla="*/ 7 w 260"/>
              <a:gd name="T53" fmla="*/ 31 h 158"/>
              <a:gd name="T54" fmla="*/ 7 w 260"/>
              <a:gd name="T55" fmla="*/ 17 h 158"/>
              <a:gd name="T56" fmla="*/ 19 w 260"/>
              <a:gd name="T57" fmla="*/ 14 h 158"/>
              <a:gd name="T58" fmla="*/ 31 w 260"/>
              <a:gd name="T59" fmla="*/ 28 h 158"/>
              <a:gd name="T60" fmla="*/ 40 w 260"/>
              <a:gd name="T61" fmla="*/ 38 h 158"/>
              <a:gd name="T62" fmla="*/ 35 w 260"/>
              <a:gd name="T63" fmla="*/ 43 h 158"/>
              <a:gd name="T64" fmla="*/ 21 w 260"/>
              <a:gd name="T65" fmla="*/ 40 h 158"/>
              <a:gd name="T66" fmla="*/ 12 w 260"/>
              <a:gd name="T67" fmla="*/ 38 h 158"/>
              <a:gd name="T68" fmla="*/ 12 w 260"/>
              <a:gd name="T69" fmla="*/ 57 h 158"/>
              <a:gd name="T70" fmla="*/ 19 w 260"/>
              <a:gd name="T71" fmla="*/ 57 h 158"/>
              <a:gd name="T72" fmla="*/ 26 w 260"/>
              <a:gd name="T73" fmla="*/ 64 h 158"/>
              <a:gd name="T74" fmla="*/ 19 w 260"/>
              <a:gd name="T75" fmla="*/ 66 h 158"/>
              <a:gd name="T76" fmla="*/ 26 w 260"/>
              <a:gd name="T77" fmla="*/ 71 h 158"/>
              <a:gd name="T78" fmla="*/ 33 w 260"/>
              <a:gd name="T79" fmla="*/ 78 h 158"/>
              <a:gd name="T80" fmla="*/ 35 w 260"/>
              <a:gd name="T81" fmla="*/ 99 h 158"/>
              <a:gd name="T82" fmla="*/ 50 w 260"/>
              <a:gd name="T83" fmla="*/ 109 h 158"/>
              <a:gd name="T84" fmla="*/ 59 w 260"/>
              <a:gd name="T85" fmla="*/ 97 h 158"/>
              <a:gd name="T86" fmla="*/ 78 w 260"/>
              <a:gd name="T87" fmla="*/ 97 h 158"/>
              <a:gd name="T88" fmla="*/ 85 w 260"/>
              <a:gd name="T89" fmla="*/ 92 h 158"/>
              <a:gd name="T90" fmla="*/ 97 w 260"/>
              <a:gd name="T91" fmla="*/ 97 h 158"/>
              <a:gd name="T92" fmla="*/ 109 w 260"/>
              <a:gd name="T93" fmla="*/ 102 h 158"/>
              <a:gd name="T94" fmla="*/ 121 w 260"/>
              <a:gd name="T95" fmla="*/ 104 h 158"/>
              <a:gd name="T96" fmla="*/ 132 w 260"/>
              <a:gd name="T97" fmla="*/ 109 h 158"/>
              <a:gd name="T98" fmla="*/ 149 w 260"/>
              <a:gd name="T99" fmla="*/ 121 h 158"/>
              <a:gd name="T100" fmla="*/ 170 w 260"/>
              <a:gd name="T101" fmla="*/ 132 h 158"/>
              <a:gd name="T102" fmla="*/ 173 w 260"/>
              <a:gd name="T103" fmla="*/ 142 h 158"/>
              <a:gd name="T104" fmla="*/ 175 w 260"/>
              <a:gd name="T105" fmla="*/ 149 h 158"/>
              <a:gd name="T106" fmla="*/ 187 w 260"/>
              <a:gd name="T107" fmla="*/ 154 h 158"/>
              <a:gd name="T108" fmla="*/ 196 w 260"/>
              <a:gd name="T109" fmla="*/ 156 h 158"/>
              <a:gd name="T110" fmla="*/ 206 w 260"/>
              <a:gd name="T111" fmla="*/ 154 h 158"/>
              <a:gd name="T112" fmla="*/ 206 w 260"/>
              <a:gd name="T113" fmla="*/ 144 h 158"/>
              <a:gd name="T114" fmla="*/ 220 w 260"/>
              <a:gd name="T115" fmla="*/ 140 h 158"/>
              <a:gd name="T116" fmla="*/ 229 w 260"/>
              <a:gd name="T117" fmla="*/ 132 h 158"/>
              <a:gd name="T118" fmla="*/ 234 w 260"/>
              <a:gd name="T119" fmla="*/ 114 h 158"/>
              <a:gd name="T120" fmla="*/ 246 w 260"/>
              <a:gd name="T121" fmla="*/ 10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0" h="158">
                <a:moveTo>
                  <a:pt x="19" y="76"/>
                </a:moveTo>
                <a:lnTo>
                  <a:pt x="19" y="73"/>
                </a:lnTo>
                <a:lnTo>
                  <a:pt x="19" y="73"/>
                </a:lnTo>
                <a:lnTo>
                  <a:pt x="19" y="76"/>
                </a:lnTo>
                <a:lnTo>
                  <a:pt x="19" y="78"/>
                </a:lnTo>
                <a:lnTo>
                  <a:pt x="21" y="80"/>
                </a:lnTo>
                <a:lnTo>
                  <a:pt x="21" y="80"/>
                </a:lnTo>
                <a:lnTo>
                  <a:pt x="19" y="76"/>
                </a:lnTo>
                <a:close/>
                <a:moveTo>
                  <a:pt x="258" y="109"/>
                </a:moveTo>
                <a:lnTo>
                  <a:pt x="258" y="106"/>
                </a:lnTo>
                <a:lnTo>
                  <a:pt x="258" y="102"/>
                </a:lnTo>
                <a:lnTo>
                  <a:pt x="258" y="99"/>
                </a:lnTo>
                <a:lnTo>
                  <a:pt x="258" y="99"/>
                </a:lnTo>
                <a:lnTo>
                  <a:pt x="258" y="97"/>
                </a:lnTo>
                <a:lnTo>
                  <a:pt x="258" y="97"/>
                </a:lnTo>
                <a:lnTo>
                  <a:pt x="253" y="97"/>
                </a:lnTo>
                <a:lnTo>
                  <a:pt x="253" y="97"/>
                </a:lnTo>
                <a:lnTo>
                  <a:pt x="251" y="95"/>
                </a:lnTo>
                <a:lnTo>
                  <a:pt x="248" y="95"/>
                </a:lnTo>
                <a:lnTo>
                  <a:pt x="248" y="92"/>
                </a:lnTo>
                <a:lnTo>
                  <a:pt x="246" y="92"/>
                </a:lnTo>
                <a:lnTo>
                  <a:pt x="244" y="92"/>
                </a:lnTo>
                <a:lnTo>
                  <a:pt x="241" y="92"/>
                </a:lnTo>
                <a:lnTo>
                  <a:pt x="241" y="92"/>
                </a:lnTo>
                <a:lnTo>
                  <a:pt x="241" y="92"/>
                </a:lnTo>
                <a:lnTo>
                  <a:pt x="239" y="92"/>
                </a:lnTo>
                <a:lnTo>
                  <a:pt x="234" y="90"/>
                </a:lnTo>
                <a:lnTo>
                  <a:pt x="229" y="85"/>
                </a:lnTo>
                <a:lnTo>
                  <a:pt x="225" y="83"/>
                </a:lnTo>
                <a:lnTo>
                  <a:pt x="220" y="83"/>
                </a:lnTo>
                <a:lnTo>
                  <a:pt x="220" y="80"/>
                </a:lnTo>
                <a:lnTo>
                  <a:pt x="217" y="80"/>
                </a:lnTo>
                <a:lnTo>
                  <a:pt x="213" y="76"/>
                </a:lnTo>
                <a:lnTo>
                  <a:pt x="210" y="78"/>
                </a:lnTo>
                <a:lnTo>
                  <a:pt x="208" y="76"/>
                </a:lnTo>
                <a:lnTo>
                  <a:pt x="203" y="73"/>
                </a:lnTo>
                <a:lnTo>
                  <a:pt x="203" y="73"/>
                </a:lnTo>
                <a:lnTo>
                  <a:pt x="199" y="69"/>
                </a:lnTo>
                <a:lnTo>
                  <a:pt x="194" y="66"/>
                </a:lnTo>
                <a:lnTo>
                  <a:pt x="189" y="64"/>
                </a:lnTo>
                <a:lnTo>
                  <a:pt x="187" y="61"/>
                </a:lnTo>
                <a:lnTo>
                  <a:pt x="182" y="59"/>
                </a:lnTo>
                <a:lnTo>
                  <a:pt x="177" y="57"/>
                </a:lnTo>
                <a:lnTo>
                  <a:pt x="177" y="57"/>
                </a:lnTo>
                <a:lnTo>
                  <a:pt x="177" y="57"/>
                </a:lnTo>
                <a:lnTo>
                  <a:pt x="175" y="50"/>
                </a:lnTo>
                <a:lnTo>
                  <a:pt x="173" y="47"/>
                </a:lnTo>
                <a:lnTo>
                  <a:pt x="170" y="45"/>
                </a:lnTo>
                <a:lnTo>
                  <a:pt x="168" y="43"/>
                </a:lnTo>
                <a:lnTo>
                  <a:pt x="165" y="38"/>
                </a:lnTo>
                <a:lnTo>
                  <a:pt x="163" y="35"/>
                </a:lnTo>
                <a:lnTo>
                  <a:pt x="163" y="33"/>
                </a:lnTo>
                <a:lnTo>
                  <a:pt x="161" y="33"/>
                </a:lnTo>
                <a:lnTo>
                  <a:pt x="158" y="31"/>
                </a:lnTo>
                <a:lnTo>
                  <a:pt x="154" y="31"/>
                </a:lnTo>
                <a:lnTo>
                  <a:pt x="154" y="31"/>
                </a:lnTo>
                <a:lnTo>
                  <a:pt x="154" y="31"/>
                </a:lnTo>
                <a:lnTo>
                  <a:pt x="154" y="31"/>
                </a:lnTo>
                <a:lnTo>
                  <a:pt x="151" y="33"/>
                </a:lnTo>
                <a:lnTo>
                  <a:pt x="151" y="33"/>
                </a:lnTo>
                <a:lnTo>
                  <a:pt x="149" y="33"/>
                </a:lnTo>
                <a:lnTo>
                  <a:pt x="149" y="31"/>
                </a:lnTo>
                <a:lnTo>
                  <a:pt x="144" y="31"/>
                </a:lnTo>
                <a:lnTo>
                  <a:pt x="144" y="31"/>
                </a:lnTo>
                <a:lnTo>
                  <a:pt x="142" y="31"/>
                </a:lnTo>
                <a:lnTo>
                  <a:pt x="137" y="31"/>
                </a:lnTo>
                <a:lnTo>
                  <a:pt x="137" y="31"/>
                </a:lnTo>
                <a:lnTo>
                  <a:pt x="132" y="28"/>
                </a:lnTo>
                <a:lnTo>
                  <a:pt x="130" y="28"/>
                </a:lnTo>
                <a:lnTo>
                  <a:pt x="130" y="28"/>
                </a:lnTo>
                <a:lnTo>
                  <a:pt x="130" y="26"/>
                </a:lnTo>
                <a:lnTo>
                  <a:pt x="130" y="24"/>
                </a:lnTo>
                <a:lnTo>
                  <a:pt x="130" y="24"/>
                </a:lnTo>
                <a:lnTo>
                  <a:pt x="130" y="24"/>
                </a:lnTo>
                <a:lnTo>
                  <a:pt x="128" y="21"/>
                </a:lnTo>
                <a:lnTo>
                  <a:pt x="128" y="21"/>
                </a:lnTo>
                <a:lnTo>
                  <a:pt x="128" y="19"/>
                </a:lnTo>
                <a:lnTo>
                  <a:pt x="130" y="19"/>
                </a:lnTo>
                <a:lnTo>
                  <a:pt x="130" y="19"/>
                </a:lnTo>
                <a:lnTo>
                  <a:pt x="130" y="19"/>
                </a:lnTo>
                <a:lnTo>
                  <a:pt x="130" y="19"/>
                </a:lnTo>
                <a:lnTo>
                  <a:pt x="128" y="17"/>
                </a:lnTo>
                <a:lnTo>
                  <a:pt x="125" y="17"/>
                </a:lnTo>
                <a:lnTo>
                  <a:pt x="125" y="17"/>
                </a:lnTo>
                <a:lnTo>
                  <a:pt x="125" y="17"/>
                </a:lnTo>
                <a:lnTo>
                  <a:pt x="125" y="14"/>
                </a:lnTo>
                <a:lnTo>
                  <a:pt x="125" y="14"/>
                </a:lnTo>
                <a:lnTo>
                  <a:pt x="125" y="12"/>
                </a:lnTo>
                <a:lnTo>
                  <a:pt x="125" y="12"/>
                </a:lnTo>
                <a:lnTo>
                  <a:pt x="125" y="12"/>
                </a:lnTo>
                <a:lnTo>
                  <a:pt x="125" y="12"/>
                </a:lnTo>
                <a:lnTo>
                  <a:pt x="123" y="9"/>
                </a:lnTo>
                <a:lnTo>
                  <a:pt x="123" y="9"/>
                </a:lnTo>
                <a:lnTo>
                  <a:pt x="121" y="9"/>
                </a:lnTo>
                <a:lnTo>
                  <a:pt x="116" y="9"/>
                </a:lnTo>
                <a:lnTo>
                  <a:pt x="113" y="9"/>
                </a:lnTo>
                <a:lnTo>
                  <a:pt x="111" y="7"/>
                </a:lnTo>
                <a:lnTo>
                  <a:pt x="111" y="5"/>
                </a:lnTo>
                <a:lnTo>
                  <a:pt x="109" y="5"/>
                </a:lnTo>
                <a:lnTo>
                  <a:pt x="109" y="5"/>
                </a:lnTo>
                <a:lnTo>
                  <a:pt x="106" y="5"/>
                </a:lnTo>
                <a:lnTo>
                  <a:pt x="104" y="5"/>
                </a:lnTo>
                <a:lnTo>
                  <a:pt x="104" y="5"/>
                </a:lnTo>
                <a:lnTo>
                  <a:pt x="102" y="2"/>
                </a:lnTo>
                <a:lnTo>
                  <a:pt x="99" y="0"/>
                </a:lnTo>
                <a:lnTo>
                  <a:pt x="97" y="2"/>
                </a:lnTo>
                <a:lnTo>
                  <a:pt x="97" y="2"/>
                </a:lnTo>
                <a:lnTo>
                  <a:pt x="95" y="2"/>
                </a:lnTo>
                <a:lnTo>
                  <a:pt x="92" y="2"/>
                </a:lnTo>
                <a:lnTo>
                  <a:pt x="92" y="2"/>
                </a:lnTo>
                <a:lnTo>
                  <a:pt x="92" y="2"/>
                </a:lnTo>
                <a:lnTo>
                  <a:pt x="92" y="2"/>
                </a:lnTo>
                <a:lnTo>
                  <a:pt x="92" y="5"/>
                </a:lnTo>
                <a:lnTo>
                  <a:pt x="95" y="5"/>
                </a:lnTo>
                <a:lnTo>
                  <a:pt x="97" y="7"/>
                </a:lnTo>
                <a:lnTo>
                  <a:pt x="99" y="9"/>
                </a:lnTo>
                <a:lnTo>
                  <a:pt x="99" y="9"/>
                </a:lnTo>
                <a:lnTo>
                  <a:pt x="99" y="9"/>
                </a:lnTo>
                <a:lnTo>
                  <a:pt x="99" y="9"/>
                </a:lnTo>
                <a:lnTo>
                  <a:pt x="97" y="9"/>
                </a:lnTo>
                <a:lnTo>
                  <a:pt x="97" y="9"/>
                </a:lnTo>
                <a:lnTo>
                  <a:pt x="97" y="9"/>
                </a:lnTo>
                <a:lnTo>
                  <a:pt x="97" y="9"/>
                </a:lnTo>
                <a:lnTo>
                  <a:pt x="95" y="7"/>
                </a:lnTo>
                <a:lnTo>
                  <a:pt x="95" y="7"/>
                </a:lnTo>
                <a:lnTo>
                  <a:pt x="95" y="7"/>
                </a:lnTo>
                <a:lnTo>
                  <a:pt x="92" y="7"/>
                </a:lnTo>
                <a:lnTo>
                  <a:pt x="90" y="5"/>
                </a:lnTo>
                <a:lnTo>
                  <a:pt x="90" y="5"/>
                </a:lnTo>
                <a:lnTo>
                  <a:pt x="90" y="7"/>
                </a:lnTo>
                <a:lnTo>
                  <a:pt x="90" y="7"/>
                </a:lnTo>
                <a:lnTo>
                  <a:pt x="90" y="9"/>
                </a:lnTo>
                <a:lnTo>
                  <a:pt x="87" y="12"/>
                </a:lnTo>
                <a:lnTo>
                  <a:pt x="87" y="12"/>
                </a:lnTo>
                <a:lnTo>
                  <a:pt x="85" y="12"/>
                </a:lnTo>
                <a:lnTo>
                  <a:pt x="80" y="12"/>
                </a:lnTo>
                <a:lnTo>
                  <a:pt x="78" y="12"/>
                </a:lnTo>
                <a:lnTo>
                  <a:pt x="78" y="14"/>
                </a:lnTo>
                <a:lnTo>
                  <a:pt x="78" y="17"/>
                </a:lnTo>
                <a:lnTo>
                  <a:pt x="76" y="17"/>
                </a:lnTo>
                <a:lnTo>
                  <a:pt x="76" y="19"/>
                </a:lnTo>
                <a:lnTo>
                  <a:pt x="76" y="21"/>
                </a:lnTo>
                <a:lnTo>
                  <a:pt x="78" y="26"/>
                </a:lnTo>
                <a:lnTo>
                  <a:pt x="78" y="28"/>
                </a:lnTo>
                <a:lnTo>
                  <a:pt x="80" y="28"/>
                </a:lnTo>
                <a:lnTo>
                  <a:pt x="80" y="28"/>
                </a:lnTo>
                <a:lnTo>
                  <a:pt x="80" y="28"/>
                </a:lnTo>
                <a:lnTo>
                  <a:pt x="78" y="31"/>
                </a:lnTo>
                <a:lnTo>
                  <a:pt x="78" y="31"/>
                </a:lnTo>
                <a:lnTo>
                  <a:pt x="78" y="31"/>
                </a:lnTo>
                <a:lnTo>
                  <a:pt x="76" y="31"/>
                </a:lnTo>
                <a:lnTo>
                  <a:pt x="73" y="31"/>
                </a:lnTo>
                <a:lnTo>
                  <a:pt x="69" y="31"/>
                </a:lnTo>
                <a:lnTo>
                  <a:pt x="64" y="31"/>
                </a:lnTo>
                <a:lnTo>
                  <a:pt x="59" y="28"/>
                </a:lnTo>
                <a:lnTo>
                  <a:pt x="59" y="28"/>
                </a:lnTo>
                <a:lnTo>
                  <a:pt x="57" y="31"/>
                </a:lnTo>
                <a:lnTo>
                  <a:pt x="54" y="31"/>
                </a:lnTo>
                <a:lnTo>
                  <a:pt x="52" y="31"/>
                </a:lnTo>
                <a:lnTo>
                  <a:pt x="52" y="31"/>
                </a:lnTo>
                <a:lnTo>
                  <a:pt x="52" y="31"/>
                </a:lnTo>
                <a:lnTo>
                  <a:pt x="50" y="28"/>
                </a:lnTo>
                <a:lnTo>
                  <a:pt x="50" y="28"/>
                </a:lnTo>
                <a:lnTo>
                  <a:pt x="47" y="26"/>
                </a:lnTo>
                <a:lnTo>
                  <a:pt x="45" y="24"/>
                </a:lnTo>
                <a:lnTo>
                  <a:pt x="45" y="24"/>
                </a:lnTo>
                <a:lnTo>
                  <a:pt x="40" y="19"/>
                </a:lnTo>
                <a:lnTo>
                  <a:pt x="40" y="19"/>
                </a:lnTo>
                <a:lnTo>
                  <a:pt x="40" y="17"/>
                </a:lnTo>
                <a:lnTo>
                  <a:pt x="38" y="17"/>
                </a:lnTo>
                <a:lnTo>
                  <a:pt x="35" y="14"/>
                </a:lnTo>
                <a:lnTo>
                  <a:pt x="31" y="12"/>
                </a:lnTo>
                <a:lnTo>
                  <a:pt x="28" y="9"/>
                </a:lnTo>
                <a:lnTo>
                  <a:pt x="26" y="9"/>
                </a:lnTo>
                <a:lnTo>
                  <a:pt x="24" y="9"/>
                </a:lnTo>
                <a:lnTo>
                  <a:pt x="24" y="9"/>
                </a:lnTo>
                <a:lnTo>
                  <a:pt x="21" y="9"/>
                </a:lnTo>
                <a:lnTo>
                  <a:pt x="17" y="9"/>
                </a:lnTo>
                <a:lnTo>
                  <a:pt x="14" y="9"/>
                </a:lnTo>
                <a:lnTo>
                  <a:pt x="9" y="12"/>
                </a:lnTo>
                <a:lnTo>
                  <a:pt x="7" y="12"/>
                </a:lnTo>
                <a:lnTo>
                  <a:pt x="7" y="12"/>
                </a:lnTo>
                <a:lnTo>
                  <a:pt x="5" y="14"/>
                </a:lnTo>
                <a:lnTo>
                  <a:pt x="2" y="17"/>
                </a:lnTo>
                <a:lnTo>
                  <a:pt x="0" y="19"/>
                </a:lnTo>
                <a:lnTo>
                  <a:pt x="2" y="26"/>
                </a:lnTo>
                <a:lnTo>
                  <a:pt x="5" y="28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7" y="28"/>
                </a:lnTo>
                <a:lnTo>
                  <a:pt x="7" y="24"/>
                </a:lnTo>
                <a:lnTo>
                  <a:pt x="7" y="24"/>
                </a:lnTo>
                <a:lnTo>
                  <a:pt x="5" y="21"/>
                </a:lnTo>
                <a:lnTo>
                  <a:pt x="5" y="17"/>
                </a:lnTo>
                <a:lnTo>
                  <a:pt x="7" y="17"/>
                </a:lnTo>
                <a:lnTo>
                  <a:pt x="9" y="14"/>
                </a:lnTo>
                <a:lnTo>
                  <a:pt x="9" y="14"/>
                </a:lnTo>
                <a:lnTo>
                  <a:pt x="12" y="14"/>
                </a:lnTo>
                <a:lnTo>
                  <a:pt x="14" y="12"/>
                </a:lnTo>
                <a:lnTo>
                  <a:pt x="17" y="12"/>
                </a:lnTo>
                <a:lnTo>
                  <a:pt x="19" y="12"/>
                </a:lnTo>
                <a:lnTo>
                  <a:pt x="19" y="14"/>
                </a:lnTo>
                <a:lnTo>
                  <a:pt x="21" y="14"/>
                </a:lnTo>
                <a:lnTo>
                  <a:pt x="24" y="19"/>
                </a:lnTo>
                <a:lnTo>
                  <a:pt x="24" y="21"/>
                </a:lnTo>
                <a:lnTo>
                  <a:pt x="26" y="24"/>
                </a:lnTo>
                <a:lnTo>
                  <a:pt x="28" y="26"/>
                </a:lnTo>
                <a:lnTo>
                  <a:pt x="28" y="26"/>
                </a:lnTo>
                <a:lnTo>
                  <a:pt x="31" y="28"/>
                </a:lnTo>
                <a:lnTo>
                  <a:pt x="38" y="33"/>
                </a:lnTo>
                <a:lnTo>
                  <a:pt x="38" y="33"/>
                </a:lnTo>
                <a:lnTo>
                  <a:pt x="40" y="35"/>
                </a:lnTo>
                <a:lnTo>
                  <a:pt x="40" y="35"/>
                </a:lnTo>
                <a:lnTo>
                  <a:pt x="40" y="38"/>
                </a:lnTo>
                <a:lnTo>
                  <a:pt x="40" y="38"/>
                </a:lnTo>
                <a:lnTo>
                  <a:pt x="40" y="38"/>
                </a:lnTo>
                <a:lnTo>
                  <a:pt x="40" y="38"/>
                </a:lnTo>
                <a:lnTo>
                  <a:pt x="38" y="40"/>
                </a:lnTo>
                <a:lnTo>
                  <a:pt x="35" y="38"/>
                </a:lnTo>
                <a:lnTo>
                  <a:pt x="33" y="40"/>
                </a:lnTo>
                <a:lnTo>
                  <a:pt x="35" y="40"/>
                </a:lnTo>
                <a:lnTo>
                  <a:pt x="35" y="43"/>
                </a:lnTo>
                <a:lnTo>
                  <a:pt x="35" y="43"/>
                </a:lnTo>
                <a:lnTo>
                  <a:pt x="33" y="43"/>
                </a:lnTo>
                <a:lnTo>
                  <a:pt x="33" y="43"/>
                </a:lnTo>
                <a:lnTo>
                  <a:pt x="31" y="43"/>
                </a:lnTo>
                <a:lnTo>
                  <a:pt x="26" y="43"/>
                </a:lnTo>
                <a:lnTo>
                  <a:pt x="26" y="43"/>
                </a:lnTo>
                <a:lnTo>
                  <a:pt x="24" y="40"/>
                </a:lnTo>
                <a:lnTo>
                  <a:pt x="21" y="40"/>
                </a:lnTo>
                <a:lnTo>
                  <a:pt x="21" y="40"/>
                </a:lnTo>
                <a:lnTo>
                  <a:pt x="19" y="40"/>
                </a:lnTo>
                <a:lnTo>
                  <a:pt x="17" y="40"/>
                </a:lnTo>
                <a:lnTo>
                  <a:pt x="14" y="40"/>
                </a:lnTo>
                <a:lnTo>
                  <a:pt x="14" y="40"/>
                </a:lnTo>
                <a:lnTo>
                  <a:pt x="12" y="38"/>
                </a:lnTo>
                <a:lnTo>
                  <a:pt x="12" y="38"/>
                </a:lnTo>
                <a:lnTo>
                  <a:pt x="9" y="35"/>
                </a:lnTo>
                <a:lnTo>
                  <a:pt x="9" y="38"/>
                </a:lnTo>
                <a:lnTo>
                  <a:pt x="9" y="43"/>
                </a:lnTo>
                <a:lnTo>
                  <a:pt x="9" y="45"/>
                </a:lnTo>
                <a:lnTo>
                  <a:pt x="9" y="50"/>
                </a:lnTo>
                <a:lnTo>
                  <a:pt x="9" y="52"/>
                </a:lnTo>
                <a:lnTo>
                  <a:pt x="12" y="57"/>
                </a:lnTo>
                <a:lnTo>
                  <a:pt x="12" y="57"/>
                </a:lnTo>
                <a:lnTo>
                  <a:pt x="14" y="59"/>
                </a:lnTo>
                <a:lnTo>
                  <a:pt x="17" y="59"/>
                </a:lnTo>
                <a:lnTo>
                  <a:pt x="14" y="57"/>
                </a:lnTo>
                <a:lnTo>
                  <a:pt x="14" y="54"/>
                </a:lnTo>
                <a:lnTo>
                  <a:pt x="17" y="57"/>
                </a:lnTo>
                <a:lnTo>
                  <a:pt x="19" y="57"/>
                </a:lnTo>
                <a:lnTo>
                  <a:pt x="21" y="57"/>
                </a:lnTo>
                <a:lnTo>
                  <a:pt x="21" y="57"/>
                </a:lnTo>
                <a:lnTo>
                  <a:pt x="24" y="57"/>
                </a:lnTo>
                <a:lnTo>
                  <a:pt x="24" y="59"/>
                </a:lnTo>
                <a:lnTo>
                  <a:pt x="24" y="61"/>
                </a:lnTo>
                <a:lnTo>
                  <a:pt x="24" y="61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4" y="64"/>
                </a:lnTo>
                <a:lnTo>
                  <a:pt x="24" y="64"/>
                </a:lnTo>
                <a:lnTo>
                  <a:pt x="21" y="64"/>
                </a:lnTo>
                <a:lnTo>
                  <a:pt x="19" y="64"/>
                </a:lnTo>
                <a:lnTo>
                  <a:pt x="19" y="66"/>
                </a:lnTo>
                <a:lnTo>
                  <a:pt x="19" y="69"/>
                </a:lnTo>
                <a:lnTo>
                  <a:pt x="19" y="71"/>
                </a:lnTo>
                <a:lnTo>
                  <a:pt x="21" y="69"/>
                </a:lnTo>
                <a:lnTo>
                  <a:pt x="21" y="69"/>
                </a:lnTo>
                <a:lnTo>
                  <a:pt x="24" y="69"/>
                </a:lnTo>
                <a:lnTo>
                  <a:pt x="26" y="71"/>
                </a:lnTo>
                <a:lnTo>
                  <a:pt x="26" y="71"/>
                </a:lnTo>
                <a:lnTo>
                  <a:pt x="28" y="71"/>
                </a:lnTo>
                <a:lnTo>
                  <a:pt x="28" y="71"/>
                </a:lnTo>
                <a:lnTo>
                  <a:pt x="31" y="73"/>
                </a:lnTo>
                <a:lnTo>
                  <a:pt x="31" y="73"/>
                </a:lnTo>
                <a:lnTo>
                  <a:pt x="33" y="76"/>
                </a:lnTo>
                <a:lnTo>
                  <a:pt x="33" y="78"/>
                </a:lnTo>
                <a:lnTo>
                  <a:pt x="33" y="78"/>
                </a:lnTo>
                <a:lnTo>
                  <a:pt x="33" y="83"/>
                </a:lnTo>
                <a:lnTo>
                  <a:pt x="33" y="85"/>
                </a:lnTo>
                <a:lnTo>
                  <a:pt x="33" y="88"/>
                </a:lnTo>
                <a:lnTo>
                  <a:pt x="35" y="90"/>
                </a:lnTo>
                <a:lnTo>
                  <a:pt x="35" y="92"/>
                </a:lnTo>
                <a:lnTo>
                  <a:pt x="35" y="97"/>
                </a:lnTo>
                <a:lnTo>
                  <a:pt x="35" y="99"/>
                </a:lnTo>
                <a:lnTo>
                  <a:pt x="38" y="104"/>
                </a:lnTo>
                <a:lnTo>
                  <a:pt x="38" y="111"/>
                </a:lnTo>
                <a:lnTo>
                  <a:pt x="40" y="111"/>
                </a:lnTo>
                <a:lnTo>
                  <a:pt x="45" y="111"/>
                </a:lnTo>
                <a:lnTo>
                  <a:pt x="47" y="111"/>
                </a:lnTo>
                <a:lnTo>
                  <a:pt x="50" y="111"/>
                </a:lnTo>
                <a:lnTo>
                  <a:pt x="50" y="109"/>
                </a:lnTo>
                <a:lnTo>
                  <a:pt x="52" y="109"/>
                </a:lnTo>
                <a:lnTo>
                  <a:pt x="52" y="109"/>
                </a:lnTo>
                <a:lnTo>
                  <a:pt x="54" y="109"/>
                </a:lnTo>
                <a:lnTo>
                  <a:pt x="54" y="104"/>
                </a:lnTo>
                <a:lnTo>
                  <a:pt x="54" y="102"/>
                </a:lnTo>
                <a:lnTo>
                  <a:pt x="57" y="99"/>
                </a:lnTo>
                <a:lnTo>
                  <a:pt x="59" y="97"/>
                </a:lnTo>
                <a:lnTo>
                  <a:pt x="61" y="97"/>
                </a:lnTo>
                <a:lnTo>
                  <a:pt x="66" y="95"/>
                </a:lnTo>
                <a:lnTo>
                  <a:pt x="71" y="95"/>
                </a:lnTo>
                <a:lnTo>
                  <a:pt x="73" y="97"/>
                </a:lnTo>
                <a:lnTo>
                  <a:pt x="76" y="97"/>
                </a:lnTo>
                <a:lnTo>
                  <a:pt x="78" y="97"/>
                </a:lnTo>
                <a:lnTo>
                  <a:pt x="78" y="97"/>
                </a:lnTo>
                <a:lnTo>
                  <a:pt x="78" y="95"/>
                </a:lnTo>
                <a:lnTo>
                  <a:pt x="78" y="95"/>
                </a:lnTo>
                <a:lnTo>
                  <a:pt x="78" y="92"/>
                </a:lnTo>
                <a:lnTo>
                  <a:pt x="80" y="92"/>
                </a:lnTo>
                <a:lnTo>
                  <a:pt x="83" y="92"/>
                </a:lnTo>
                <a:lnTo>
                  <a:pt x="85" y="92"/>
                </a:lnTo>
                <a:lnTo>
                  <a:pt x="85" y="92"/>
                </a:lnTo>
                <a:lnTo>
                  <a:pt x="87" y="92"/>
                </a:lnTo>
                <a:lnTo>
                  <a:pt x="92" y="92"/>
                </a:lnTo>
                <a:lnTo>
                  <a:pt x="92" y="92"/>
                </a:lnTo>
                <a:lnTo>
                  <a:pt x="95" y="95"/>
                </a:lnTo>
                <a:lnTo>
                  <a:pt x="95" y="95"/>
                </a:lnTo>
                <a:lnTo>
                  <a:pt x="97" y="95"/>
                </a:lnTo>
                <a:lnTo>
                  <a:pt x="97" y="97"/>
                </a:lnTo>
                <a:lnTo>
                  <a:pt x="97" y="97"/>
                </a:lnTo>
                <a:lnTo>
                  <a:pt x="97" y="99"/>
                </a:lnTo>
                <a:lnTo>
                  <a:pt x="99" y="99"/>
                </a:lnTo>
                <a:lnTo>
                  <a:pt x="99" y="99"/>
                </a:lnTo>
                <a:lnTo>
                  <a:pt x="104" y="99"/>
                </a:lnTo>
                <a:lnTo>
                  <a:pt x="106" y="102"/>
                </a:lnTo>
                <a:lnTo>
                  <a:pt x="109" y="102"/>
                </a:lnTo>
                <a:lnTo>
                  <a:pt x="111" y="102"/>
                </a:lnTo>
                <a:lnTo>
                  <a:pt x="113" y="104"/>
                </a:lnTo>
                <a:lnTo>
                  <a:pt x="116" y="104"/>
                </a:lnTo>
                <a:lnTo>
                  <a:pt x="116" y="106"/>
                </a:lnTo>
                <a:lnTo>
                  <a:pt x="118" y="106"/>
                </a:lnTo>
                <a:lnTo>
                  <a:pt x="118" y="104"/>
                </a:lnTo>
                <a:lnTo>
                  <a:pt x="121" y="104"/>
                </a:lnTo>
                <a:lnTo>
                  <a:pt x="121" y="104"/>
                </a:lnTo>
                <a:lnTo>
                  <a:pt x="123" y="104"/>
                </a:lnTo>
                <a:lnTo>
                  <a:pt x="125" y="104"/>
                </a:lnTo>
                <a:lnTo>
                  <a:pt x="132" y="109"/>
                </a:lnTo>
                <a:lnTo>
                  <a:pt x="132" y="109"/>
                </a:lnTo>
                <a:lnTo>
                  <a:pt x="132" y="109"/>
                </a:lnTo>
                <a:lnTo>
                  <a:pt x="132" y="109"/>
                </a:lnTo>
                <a:lnTo>
                  <a:pt x="135" y="109"/>
                </a:lnTo>
                <a:lnTo>
                  <a:pt x="135" y="111"/>
                </a:lnTo>
                <a:lnTo>
                  <a:pt x="137" y="114"/>
                </a:lnTo>
                <a:lnTo>
                  <a:pt x="139" y="116"/>
                </a:lnTo>
                <a:lnTo>
                  <a:pt x="142" y="116"/>
                </a:lnTo>
                <a:lnTo>
                  <a:pt x="147" y="118"/>
                </a:lnTo>
                <a:lnTo>
                  <a:pt x="149" y="121"/>
                </a:lnTo>
                <a:lnTo>
                  <a:pt x="151" y="123"/>
                </a:lnTo>
                <a:lnTo>
                  <a:pt x="154" y="128"/>
                </a:lnTo>
                <a:lnTo>
                  <a:pt x="154" y="128"/>
                </a:lnTo>
                <a:lnTo>
                  <a:pt x="161" y="128"/>
                </a:lnTo>
                <a:lnTo>
                  <a:pt x="168" y="128"/>
                </a:lnTo>
                <a:lnTo>
                  <a:pt x="168" y="128"/>
                </a:lnTo>
                <a:lnTo>
                  <a:pt x="170" y="132"/>
                </a:lnTo>
                <a:lnTo>
                  <a:pt x="170" y="135"/>
                </a:lnTo>
                <a:lnTo>
                  <a:pt x="170" y="137"/>
                </a:lnTo>
                <a:lnTo>
                  <a:pt x="170" y="140"/>
                </a:lnTo>
                <a:lnTo>
                  <a:pt x="170" y="140"/>
                </a:lnTo>
                <a:lnTo>
                  <a:pt x="170" y="140"/>
                </a:lnTo>
                <a:lnTo>
                  <a:pt x="170" y="142"/>
                </a:lnTo>
                <a:lnTo>
                  <a:pt x="173" y="142"/>
                </a:lnTo>
                <a:lnTo>
                  <a:pt x="173" y="144"/>
                </a:lnTo>
                <a:lnTo>
                  <a:pt x="173" y="147"/>
                </a:lnTo>
                <a:lnTo>
                  <a:pt x="173" y="147"/>
                </a:lnTo>
                <a:lnTo>
                  <a:pt x="173" y="149"/>
                </a:lnTo>
                <a:lnTo>
                  <a:pt x="175" y="149"/>
                </a:lnTo>
                <a:lnTo>
                  <a:pt x="175" y="149"/>
                </a:lnTo>
                <a:lnTo>
                  <a:pt x="175" y="149"/>
                </a:lnTo>
                <a:lnTo>
                  <a:pt x="177" y="151"/>
                </a:lnTo>
                <a:lnTo>
                  <a:pt x="180" y="151"/>
                </a:lnTo>
                <a:lnTo>
                  <a:pt x="182" y="154"/>
                </a:lnTo>
                <a:lnTo>
                  <a:pt x="182" y="154"/>
                </a:lnTo>
                <a:lnTo>
                  <a:pt x="184" y="154"/>
                </a:lnTo>
                <a:lnTo>
                  <a:pt x="187" y="151"/>
                </a:lnTo>
                <a:lnTo>
                  <a:pt x="187" y="154"/>
                </a:lnTo>
                <a:lnTo>
                  <a:pt x="189" y="154"/>
                </a:lnTo>
                <a:lnTo>
                  <a:pt x="191" y="156"/>
                </a:lnTo>
                <a:lnTo>
                  <a:pt x="191" y="156"/>
                </a:lnTo>
                <a:lnTo>
                  <a:pt x="194" y="158"/>
                </a:lnTo>
                <a:lnTo>
                  <a:pt x="194" y="158"/>
                </a:lnTo>
                <a:lnTo>
                  <a:pt x="196" y="156"/>
                </a:lnTo>
                <a:lnTo>
                  <a:pt x="196" y="156"/>
                </a:lnTo>
                <a:lnTo>
                  <a:pt x="199" y="156"/>
                </a:lnTo>
                <a:lnTo>
                  <a:pt x="199" y="156"/>
                </a:lnTo>
                <a:lnTo>
                  <a:pt x="201" y="156"/>
                </a:lnTo>
                <a:lnTo>
                  <a:pt x="201" y="156"/>
                </a:lnTo>
                <a:lnTo>
                  <a:pt x="203" y="154"/>
                </a:lnTo>
                <a:lnTo>
                  <a:pt x="206" y="154"/>
                </a:lnTo>
                <a:lnTo>
                  <a:pt x="206" y="154"/>
                </a:lnTo>
                <a:lnTo>
                  <a:pt x="206" y="149"/>
                </a:lnTo>
                <a:lnTo>
                  <a:pt x="206" y="149"/>
                </a:lnTo>
                <a:lnTo>
                  <a:pt x="208" y="147"/>
                </a:lnTo>
                <a:lnTo>
                  <a:pt x="206" y="147"/>
                </a:lnTo>
                <a:lnTo>
                  <a:pt x="206" y="147"/>
                </a:lnTo>
                <a:lnTo>
                  <a:pt x="206" y="144"/>
                </a:lnTo>
                <a:lnTo>
                  <a:pt x="206" y="144"/>
                </a:lnTo>
                <a:lnTo>
                  <a:pt x="206" y="144"/>
                </a:lnTo>
                <a:lnTo>
                  <a:pt x="208" y="144"/>
                </a:lnTo>
                <a:lnTo>
                  <a:pt x="213" y="142"/>
                </a:lnTo>
                <a:lnTo>
                  <a:pt x="215" y="142"/>
                </a:lnTo>
                <a:lnTo>
                  <a:pt x="217" y="140"/>
                </a:lnTo>
                <a:lnTo>
                  <a:pt x="220" y="140"/>
                </a:lnTo>
                <a:lnTo>
                  <a:pt x="220" y="140"/>
                </a:lnTo>
                <a:lnTo>
                  <a:pt x="222" y="140"/>
                </a:lnTo>
                <a:lnTo>
                  <a:pt x="222" y="140"/>
                </a:lnTo>
                <a:lnTo>
                  <a:pt x="222" y="137"/>
                </a:lnTo>
                <a:lnTo>
                  <a:pt x="222" y="137"/>
                </a:lnTo>
                <a:lnTo>
                  <a:pt x="227" y="135"/>
                </a:lnTo>
                <a:lnTo>
                  <a:pt x="227" y="132"/>
                </a:lnTo>
                <a:lnTo>
                  <a:pt x="229" y="132"/>
                </a:lnTo>
                <a:lnTo>
                  <a:pt x="229" y="128"/>
                </a:lnTo>
                <a:lnTo>
                  <a:pt x="229" y="125"/>
                </a:lnTo>
                <a:lnTo>
                  <a:pt x="229" y="121"/>
                </a:lnTo>
                <a:lnTo>
                  <a:pt x="229" y="118"/>
                </a:lnTo>
                <a:lnTo>
                  <a:pt x="229" y="116"/>
                </a:lnTo>
                <a:lnTo>
                  <a:pt x="232" y="116"/>
                </a:lnTo>
                <a:lnTo>
                  <a:pt x="234" y="114"/>
                </a:lnTo>
                <a:lnTo>
                  <a:pt x="239" y="114"/>
                </a:lnTo>
                <a:lnTo>
                  <a:pt x="244" y="114"/>
                </a:lnTo>
                <a:lnTo>
                  <a:pt x="244" y="111"/>
                </a:lnTo>
                <a:lnTo>
                  <a:pt x="244" y="109"/>
                </a:lnTo>
                <a:lnTo>
                  <a:pt x="244" y="109"/>
                </a:lnTo>
                <a:lnTo>
                  <a:pt x="244" y="106"/>
                </a:lnTo>
                <a:lnTo>
                  <a:pt x="246" y="106"/>
                </a:lnTo>
                <a:lnTo>
                  <a:pt x="248" y="109"/>
                </a:lnTo>
                <a:lnTo>
                  <a:pt x="251" y="111"/>
                </a:lnTo>
                <a:lnTo>
                  <a:pt x="255" y="111"/>
                </a:lnTo>
                <a:lnTo>
                  <a:pt x="258" y="111"/>
                </a:lnTo>
                <a:lnTo>
                  <a:pt x="260" y="111"/>
                </a:lnTo>
                <a:lnTo>
                  <a:pt x="258" y="1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8867170" y="3265433"/>
            <a:ext cx="353608" cy="136003"/>
          </a:xfrm>
          <a:custGeom>
            <a:avLst/>
            <a:gdLst>
              <a:gd name="T0" fmla="*/ 335 w 338"/>
              <a:gd name="T1" fmla="*/ 100 h 130"/>
              <a:gd name="T2" fmla="*/ 331 w 338"/>
              <a:gd name="T3" fmla="*/ 92 h 130"/>
              <a:gd name="T4" fmla="*/ 326 w 338"/>
              <a:gd name="T5" fmla="*/ 83 h 130"/>
              <a:gd name="T6" fmla="*/ 326 w 338"/>
              <a:gd name="T7" fmla="*/ 76 h 130"/>
              <a:gd name="T8" fmla="*/ 321 w 338"/>
              <a:gd name="T9" fmla="*/ 62 h 130"/>
              <a:gd name="T10" fmla="*/ 319 w 338"/>
              <a:gd name="T11" fmla="*/ 55 h 130"/>
              <a:gd name="T12" fmla="*/ 326 w 338"/>
              <a:gd name="T13" fmla="*/ 45 h 130"/>
              <a:gd name="T14" fmla="*/ 321 w 338"/>
              <a:gd name="T15" fmla="*/ 43 h 130"/>
              <a:gd name="T16" fmla="*/ 307 w 338"/>
              <a:gd name="T17" fmla="*/ 36 h 130"/>
              <a:gd name="T18" fmla="*/ 305 w 338"/>
              <a:gd name="T19" fmla="*/ 24 h 130"/>
              <a:gd name="T20" fmla="*/ 298 w 338"/>
              <a:gd name="T21" fmla="*/ 17 h 130"/>
              <a:gd name="T22" fmla="*/ 290 w 338"/>
              <a:gd name="T23" fmla="*/ 10 h 130"/>
              <a:gd name="T24" fmla="*/ 281 w 338"/>
              <a:gd name="T25" fmla="*/ 12 h 130"/>
              <a:gd name="T26" fmla="*/ 262 w 338"/>
              <a:gd name="T27" fmla="*/ 17 h 130"/>
              <a:gd name="T28" fmla="*/ 234 w 338"/>
              <a:gd name="T29" fmla="*/ 19 h 130"/>
              <a:gd name="T30" fmla="*/ 189 w 338"/>
              <a:gd name="T31" fmla="*/ 14 h 130"/>
              <a:gd name="T32" fmla="*/ 172 w 338"/>
              <a:gd name="T33" fmla="*/ 7 h 130"/>
              <a:gd name="T34" fmla="*/ 153 w 338"/>
              <a:gd name="T35" fmla="*/ 3 h 130"/>
              <a:gd name="T36" fmla="*/ 97 w 338"/>
              <a:gd name="T37" fmla="*/ 19 h 130"/>
              <a:gd name="T38" fmla="*/ 56 w 338"/>
              <a:gd name="T39" fmla="*/ 21 h 130"/>
              <a:gd name="T40" fmla="*/ 59 w 338"/>
              <a:gd name="T41" fmla="*/ 29 h 130"/>
              <a:gd name="T42" fmla="*/ 52 w 338"/>
              <a:gd name="T43" fmla="*/ 36 h 130"/>
              <a:gd name="T44" fmla="*/ 35 w 338"/>
              <a:gd name="T45" fmla="*/ 33 h 130"/>
              <a:gd name="T46" fmla="*/ 23 w 338"/>
              <a:gd name="T47" fmla="*/ 36 h 130"/>
              <a:gd name="T48" fmla="*/ 9 w 338"/>
              <a:gd name="T49" fmla="*/ 52 h 130"/>
              <a:gd name="T50" fmla="*/ 19 w 338"/>
              <a:gd name="T51" fmla="*/ 57 h 130"/>
              <a:gd name="T52" fmla="*/ 23 w 338"/>
              <a:gd name="T53" fmla="*/ 66 h 130"/>
              <a:gd name="T54" fmla="*/ 28 w 338"/>
              <a:gd name="T55" fmla="*/ 76 h 130"/>
              <a:gd name="T56" fmla="*/ 19 w 338"/>
              <a:gd name="T57" fmla="*/ 71 h 130"/>
              <a:gd name="T58" fmla="*/ 14 w 338"/>
              <a:gd name="T59" fmla="*/ 78 h 130"/>
              <a:gd name="T60" fmla="*/ 28 w 338"/>
              <a:gd name="T61" fmla="*/ 83 h 130"/>
              <a:gd name="T62" fmla="*/ 33 w 338"/>
              <a:gd name="T63" fmla="*/ 97 h 130"/>
              <a:gd name="T64" fmla="*/ 33 w 338"/>
              <a:gd name="T65" fmla="*/ 107 h 130"/>
              <a:gd name="T66" fmla="*/ 37 w 338"/>
              <a:gd name="T67" fmla="*/ 109 h 130"/>
              <a:gd name="T68" fmla="*/ 45 w 338"/>
              <a:gd name="T69" fmla="*/ 114 h 130"/>
              <a:gd name="T70" fmla="*/ 63 w 338"/>
              <a:gd name="T71" fmla="*/ 111 h 130"/>
              <a:gd name="T72" fmla="*/ 82 w 338"/>
              <a:gd name="T73" fmla="*/ 121 h 130"/>
              <a:gd name="T74" fmla="*/ 92 w 338"/>
              <a:gd name="T75" fmla="*/ 109 h 130"/>
              <a:gd name="T76" fmla="*/ 125 w 338"/>
              <a:gd name="T77" fmla="*/ 126 h 130"/>
              <a:gd name="T78" fmla="*/ 156 w 338"/>
              <a:gd name="T79" fmla="*/ 114 h 130"/>
              <a:gd name="T80" fmla="*/ 179 w 338"/>
              <a:gd name="T81" fmla="*/ 111 h 130"/>
              <a:gd name="T82" fmla="*/ 186 w 338"/>
              <a:gd name="T83" fmla="*/ 116 h 130"/>
              <a:gd name="T84" fmla="*/ 189 w 338"/>
              <a:gd name="T85" fmla="*/ 128 h 130"/>
              <a:gd name="T86" fmla="*/ 193 w 338"/>
              <a:gd name="T87" fmla="*/ 116 h 130"/>
              <a:gd name="T88" fmla="*/ 205 w 338"/>
              <a:gd name="T89" fmla="*/ 114 h 130"/>
              <a:gd name="T90" fmla="*/ 227 w 338"/>
              <a:gd name="T91" fmla="*/ 107 h 130"/>
              <a:gd name="T92" fmla="*/ 250 w 338"/>
              <a:gd name="T93" fmla="*/ 111 h 130"/>
              <a:gd name="T94" fmla="*/ 281 w 338"/>
              <a:gd name="T95" fmla="*/ 104 h 130"/>
              <a:gd name="T96" fmla="*/ 295 w 338"/>
              <a:gd name="T97" fmla="*/ 102 h 130"/>
              <a:gd name="T98" fmla="*/ 309 w 338"/>
              <a:gd name="T99" fmla="*/ 97 h 130"/>
              <a:gd name="T100" fmla="*/ 326 w 338"/>
              <a:gd name="T101" fmla="*/ 100 h 130"/>
              <a:gd name="T102" fmla="*/ 331 w 338"/>
              <a:gd name="T103" fmla="*/ 104 h 130"/>
              <a:gd name="T104" fmla="*/ 11 w 338"/>
              <a:gd name="T105" fmla="*/ 31 h 130"/>
              <a:gd name="T106" fmla="*/ 9 w 338"/>
              <a:gd name="T107" fmla="*/ 40 h 130"/>
              <a:gd name="T108" fmla="*/ 30 w 338"/>
              <a:gd name="T109" fmla="*/ 21 h 130"/>
              <a:gd name="T110" fmla="*/ 56 w 338"/>
              <a:gd name="T111" fmla="*/ 19 h 130"/>
              <a:gd name="T112" fmla="*/ 35 w 338"/>
              <a:gd name="T113" fmla="*/ 3 h 130"/>
              <a:gd name="T114" fmla="*/ 26 w 338"/>
              <a:gd name="T115" fmla="*/ 0 h 130"/>
              <a:gd name="T116" fmla="*/ 14 w 338"/>
              <a:gd name="T117" fmla="*/ 3 h 130"/>
              <a:gd name="T118" fmla="*/ 11 w 338"/>
              <a:gd name="T119" fmla="*/ 10 h 130"/>
              <a:gd name="T120" fmla="*/ 11 w 338"/>
              <a:gd name="T121" fmla="*/ 19 h 130"/>
              <a:gd name="T122" fmla="*/ 7 w 338"/>
              <a:gd name="T123" fmla="*/ 2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8" h="130">
                <a:moveTo>
                  <a:pt x="4" y="38"/>
                </a:moveTo>
                <a:lnTo>
                  <a:pt x="2" y="38"/>
                </a:lnTo>
                <a:lnTo>
                  <a:pt x="0" y="40"/>
                </a:lnTo>
                <a:lnTo>
                  <a:pt x="2" y="40"/>
                </a:lnTo>
                <a:lnTo>
                  <a:pt x="4" y="40"/>
                </a:lnTo>
                <a:lnTo>
                  <a:pt x="7" y="38"/>
                </a:lnTo>
                <a:lnTo>
                  <a:pt x="4" y="38"/>
                </a:lnTo>
                <a:lnTo>
                  <a:pt x="4" y="38"/>
                </a:lnTo>
                <a:close/>
                <a:moveTo>
                  <a:pt x="335" y="100"/>
                </a:moveTo>
                <a:lnTo>
                  <a:pt x="338" y="100"/>
                </a:lnTo>
                <a:lnTo>
                  <a:pt x="338" y="100"/>
                </a:lnTo>
                <a:lnTo>
                  <a:pt x="335" y="97"/>
                </a:lnTo>
                <a:lnTo>
                  <a:pt x="333" y="97"/>
                </a:lnTo>
                <a:lnTo>
                  <a:pt x="333" y="95"/>
                </a:lnTo>
                <a:lnTo>
                  <a:pt x="333" y="95"/>
                </a:lnTo>
                <a:lnTo>
                  <a:pt x="333" y="92"/>
                </a:lnTo>
                <a:lnTo>
                  <a:pt x="333" y="92"/>
                </a:lnTo>
                <a:lnTo>
                  <a:pt x="331" y="92"/>
                </a:lnTo>
                <a:lnTo>
                  <a:pt x="331" y="90"/>
                </a:lnTo>
                <a:lnTo>
                  <a:pt x="333" y="90"/>
                </a:lnTo>
                <a:lnTo>
                  <a:pt x="331" y="90"/>
                </a:lnTo>
                <a:lnTo>
                  <a:pt x="328" y="88"/>
                </a:lnTo>
                <a:lnTo>
                  <a:pt x="328" y="85"/>
                </a:lnTo>
                <a:lnTo>
                  <a:pt x="326" y="85"/>
                </a:lnTo>
                <a:lnTo>
                  <a:pt x="326" y="85"/>
                </a:lnTo>
                <a:lnTo>
                  <a:pt x="326" y="85"/>
                </a:lnTo>
                <a:lnTo>
                  <a:pt x="326" y="83"/>
                </a:lnTo>
                <a:lnTo>
                  <a:pt x="326" y="81"/>
                </a:lnTo>
                <a:lnTo>
                  <a:pt x="326" y="81"/>
                </a:lnTo>
                <a:lnTo>
                  <a:pt x="326" y="78"/>
                </a:lnTo>
                <a:lnTo>
                  <a:pt x="326" y="78"/>
                </a:lnTo>
                <a:lnTo>
                  <a:pt x="328" y="76"/>
                </a:lnTo>
                <a:lnTo>
                  <a:pt x="328" y="76"/>
                </a:lnTo>
                <a:lnTo>
                  <a:pt x="328" y="76"/>
                </a:lnTo>
                <a:lnTo>
                  <a:pt x="326" y="76"/>
                </a:lnTo>
                <a:lnTo>
                  <a:pt x="326" y="76"/>
                </a:lnTo>
                <a:lnTo>
                  <a:pt x="326" y="76"/>
                </a:lnTo>
                <a:lnTo>
                  <a:pt x="326" y="74"/>
                </a:lnTo>
                <a:lnTo>
                  <a:pt x="326" y="71"/>
                </a:lnTo>
                <a:lnTo>
                  <a:pt x="324" y="69"/>
                </a:lnTo>
                <a:lnTo>
                  <a:pt x="324" y="69"/>
                </a:lnTo>
                <a:lnTo>
                  <a:pt x="324" y="66"/>
                </a:lnTo>
                <a:lnTo>
                  <a:pt x="324" y="64"/>
                </a:lnTo>
                <a:lnTo>
                  <a:pt x="321" y="64"/>
                </a:lnTo>
                <a:lnTo>
                  <a:pt x="321" y="62"/>
                </a:lnTo>
                <a:lnTo>
                  <a:pt x="321" y="62"/>
                </a:lnTo>
                <a:lnTo>
                  <a:pt x="321" y="62"/>
                </a:lnTo>
                <a:lnTo>
                  <a:pt x="321" y="59"/>
                </a:lnTo>
                <a:lnTo>
                  <a:pt x="321" y="59"/>
                </a:lnTo>
                <a:lnTo>
                  <a:pt x="321" y="59"/>
                </a:lnTo>
                <a:lnTo>
                  <a:pt x="319" y="57"/>
                </a:lnTo>
                <a:lnTo>
                  <a:pt x="319" y="57"/>
                </a:lnTo>
                <a:lnTo>
                  <a:pt x="319" y="55"/>
                </a:lnTo>
                <a:lnTo>
                  <a:pt x="319" y="55"/>
                </a:lnTo>
                <a:lnTo>
                  <a:pt x="319" y="55"/>
                </a:lnTo>
                <a:lnTo>
                  <a:pt x="319" y="55"/>
                </a:lnTo>
                <a:lnTo>
                  <a:pt x="319" y="55"/>
                </a:lnTo>
                <a:lnTo>
                  <a:pt x="321" y="55"/>
                </a:lnTo>
                <a:lnTo>
                  <a:pt x="324" y="55"/>
                </a:lnTo>
                <a:lnTo>
                  <a:pt x="324" y="52"/>
                </a:lnTo>
                <a:lnTo>
                  <a:pt x="324" y="47"/>
                </a:lnTo>
                <a:lnTo>
                  <a:pt x="326" y="47"/>
                </a:lnTo>
                <a:lnTo>
                  <a:pt x="326" y="45"/>
                </a:lnTo>
                <a:lnTo>
                  <a:pt x="328" y="47"/>
                </a:lnTo>
                <a:lnTo>
                  <a:pt x="331" y="47"/>
                </a:lnTo>
                <a:lnTo>
                  <a:pt x="331" y="47"/>
                </a:lnTo>
                <a:lnTo>
                  <a:pt x="331" y="47"/>
                </a:lnTo>
                <a:lnTo>
                  <a:pt x="331" y="47"/>
                </a:lnTo>
                <a:lnTo>
                  <a:pt x="328" y="47"/>
                </a:lnTo>
                <a:lnTo>
                  <a:pt x="326" y="43"/>
                </a:lnTo>
                <a:lnTo>
                  <a:pt x="324" y="40"/>
                </a:lnTo>
                <a:lnTo>
                  <a:pt x="321" y="43"/>
                </a:lnTo>
                <a:lnTo>
                  <a:pt x="319" y="43"/>
                </a:lnTo>
                <a:lnTo>
                  <a:pt x="316" y="43"/>
                </a:lnTo>
                <a:lnTo>
                  <a:pt x="314" y="43"/>
                </a:lnTo>
                <a:lnTo>
                  <a:pt x="312" y="40"/>
                </a:lnTo>
                <a:lnTo>
                  <a:pt x="309" y="40"/>
                </a:lnTo>
                <a:lnTo>
                  <a:pt x="309" y="40"/>
                </a:lnTo>
                <a:lnTo>
                  <a:pt x="309" y="40"/>
                </a:lnTo>
                <a:lnTo>
                  <a:pt x="309" y="38"/>
                </a:lnTo>
                <a:lnTo>
                  <a:pt x="307" y="36"/>
                </a:lnTo>
                <a:lnTo>
                  <a:pt x="307" y="36"/>
                </a:lnTo>
                <a:lnTo>
                  <a:pt x="307" y="33"/>
                </a:lnTo>
                <a:lnTo>
                  <a:pt x="307" y="33"/>
                </a:lnTo>
                <a:lnTo>
                  <a:pt x="309" y="31"/>
                </a:lnTo>
                <a:lnTo>
                  <a:pt x="309" y="29"/>
                </a:lnTo>
                <a:lnTo>
                  <a:pt x="309" y="29"/>
                </a:lnTo>
                <a:lnTo>
                  <a:pt x="307" y="26"/>
                </a:lnTo>
                <a:lnTo>
                  <a:pt x="307" y="24"/>
                </a:lnTo>
                <a:lnTo>
                  <a:pt x="305" y="24"/>
                </a:lnTo>
                <a:lnTo>
                  <a:pt x="305" y="21"/>
                </a:lnTo>
                <a:lnTo>
                  <a:pt x="302" y="21"/>
                </a:lnTo>
                <a:lnTo>
                  <a:pt x="302" y="19"/>
                </a:lnTo>
                <a:lnTo>
                  <a:pt x="302" y="19"/>
                </a:lnTo>
                <a:lnTo>
                  <a:pt x="302" y="19"/>
                </a:lnTo>
                <a:lnTo>
                  <a:pt x="302" y="19"/>
                </a:lnTo>
                <a:lnTo>
                  <a:pt x="302" y="19"/>
                </a:lnTo>
                <a:lnTo>
                  <a:pt x="300" y="19"/>
                </a:lnTo>
                <a:lnTo>
                  <a:pt x="298" y="17"/>
                </a:lnTo>
                <a:lnTo>
                  <a:pt x="298" y="17"/>
                </a:lnTo>
                <a:lnTo>
                  <a:pt x="298" y="17"/>
                </a:lnTo>
                <a:lnTo>
                  <a:pt x="298" y="17"/>
                </a:lnTo>
                <a:lnTo>
                  <a:pt x="298" y="17"/>
                </a:lnTo>
                <a:lnTo>
                  <a:pt x="295" y="14"/>
                </a:lnTo>
                <a:lnTo>
                  <a:pt x="293" y="12"/>
                </a:lnTo>
                <a:lnTo>
                  <a:pt x="290" y="12"/>
                </a:lnTo>
                <a:lnTo>
                  <a:pt x="290" y="10"/>
                </a:lnTo>
                <a:lnTo>
                  <a:pt x="290" y="10"/>
                </a:lnTo>
                <a:lnTo>
                  <a:pt x="288" y="10"/>
                </a:lnTo>
                <a:lnTo>
                  <a:pt x="288" y="10"/>
                </a:lnTo>
                <a:lnTo>
                  <a:pt x="288" y="10"/>
                </a:lnTo>
                <a:lnTo>
                  <a:pt x="286" y="10"/>
                </a:lnTo>
                <a:lnTo>
                  <a:pt x="286" y="12"/>
                </a:lnTo>
                <a:lnTo>
                  <a:pt x="286" y="12"/>
                </a:lnTo>
                <a:lnTo>
                  <a:pt x="283" y="12"/>
                </a:lnTo>
                <a:lnTo>
                  <a:pt x="281" y="12"/>
                </a:lnTo>
                <a:lnTo>
                  <a:pt x="281" y="12"/>
                </a:lnTo>
                <a:lnTo>
                  <a:pt x="279" y="12"/>
                </a:lnTo>
                <a:lnTo>
                  <a:pt x="276" y="12"/>
                </a:lnTo>
                <a:lnTo>
                  <a:pt x="274" y="12"/>
                </a:lnTo>
                <a:lnTo>
                  <a:pt x="274" y="12"/>
                </a:lnTo>
                <a:lnTo>
                  <a:pt x="272" y="12"/>
                </a:lnTo>
                <a:lnTo>
                  <a:pt x="269" y="12"/>
                </a:lnTo>
                <a:lnTo>
                  <a:pt x="269" y="12"/>
                </a:lnTo>
                <a:lnTo>
                  <a:pt x="267" y="14"/>
                </a:lnTo>
                <a:lnTo>
                  <a:pt x="262" y="17"/>
                </a:lnTo>
                <a:lnTo>
                  <a:pt x="260" y="17"/>
                </a:lnTo>
                <a:lnTo>
                  <a:pt x="257" y="19"/>
                </a:lnTo>
                <a:lnTo>
                  <a:pt x="255" y="19"/>
                </a:lnTo>
                <a:lnTo>
                  <a:pt x="248" y="24"/>
                </a:lnTo>
                <a:lnTo>
                  <a:pt x="246" y="24"/>
                </a:lnTo>
                <a:lnTo>
                  <a:pt x="243" y="21"/>
                </a:lnTo>
                <a:lnTo>
                  <a:pt x="243" y="24"/>
                </a:lnTo>
                <a:lnTo>
                  <a:pt x="241" y="21"/>
                </a:lnTo>
                <a:lnTo>
                  <a:pt x="234" y="19"/>
                </a:lnTo>
                <a:lnTo>
                  <a:pt x="224" y="21"/>
                </a:lnTo>
                <a:lnTo>
                  <a:pt x="219" y="24"/>
                </a:lnTo>
                <a:lnTo>
                  <a:pt x="217" y="24"/>
                </a:lnTo>
                <a:lnTo>
                  <a:pt x="208" y="21"/>
                </a:lnTo>
                <a:lnTo>
                  <a:pt x="205" y="21"/>
                </a:lnTo>
                <a:lnTo>
                  <a:pt x="201" y="19"/>
                </a:lnTo>
                <a:lnTo>
                  <a:pt x="193" y="19"/>
                </a:lnTo>
                <a:lnTo>
                  <a:pt x="191" y="17"/>
                </a:lnTo>
                <a:lnTo>
                  <a:pt x="189" y="14"/>
                </a:lnTo>
                <a:lnTo>
                  <a:pt x="186" y="14"/>
                </a:lnTo>
                <a:lnTo>
                  <a:pt x="184" y="14"/>
                </a:lnTo>
                <a:lnTo>
                  <a:pt x="184" y="17"/>
                </a:lnTo>
                <a:lnTo>
                  <a:pt x="182" y="17"/>
                </a:lnTo>
                <a:lnTo>
                  <a:pt x="179" y="14"/>
                </a:lnTo>
                <a:lnTo>
                  <a:pt x="177" y="14"/>
                </a:lnTo>
                <a:lnTo>
                  <a:pt x="175" y="7"/>
                </a:lnTo>
                <a:lnTo>
                  <a:pt x="175" y="7"/>
                </a:lnTo>
                <a:lnTo>
                  <a:pt x="172" y="7"/>
                </a:lnTo>
                <a:lnTo>
                  <a:pt x="167" y="10"/>
                </a:lnTo>
                <a:lnTo>
                  <a:pt x="163" y="7"/>
                </a:lnTo>
                <a:lnTo>
                  <a:pt x="160" y="5"/>
                </a:lnTo>
                <a:lnTo>
                  <a:pt x="158" y="3"/>
                </a:lnTo>
                <a:lnTo>
                  <a:pt x="158" y="3"/>
                </a:lnTo>
                <a:lnTo>
                  <a:pt x="158" y="3"/>
                </a:lnTo>
                <a:lnTo>
                  <a:pt x="158" y="0"/>
                </a:lnTo>
                <a:lnTo>
                  <a:pt x="156" y="0"/>
                </a:lnTo>
                <a:lnTo>
                  <a:pt x="153" y="3"/>
                </a:lnTo>
                <a:lnTo>
                  <a:pt x="144" y="3"/>
                </a:lnTo>
                <a:lnTo>
                  <a:pt x="130" y="0"/>
                </a:lnTo>
                <a:lnTo>
                  <a:pt x="127" y="0"/>
                </a:lnTo>
                <a:lnTo>
                  <a:pt x="123" y="3"/>
                </a:lnTo>
                <a:lnTo>
                  <a:pt x="115" y="5"/>
                </a:lnTo>
                <a:lnTo>
                  <a:pt x="111" y="7"/>
                </a:lnTo>
                <a:lnTo>
                  <a:pt x="108" y="10"/>
                </a:lnTo>
                <a:lnTo>
                  <a:pt x="97" y="14"/>
                </a:lnTo>
                <a:lnTo>
                  <a:pt x="97" y="19"/>
                </a:lnTo>
                <a:lnTo>
                  <a:pt x="94" y="19"/>
                </a:lnTo>
                <a:lnTo>
                  <a:pt x="87" y="19"/>
                </a:lnTo>
                <a:lnTo>
                  <a:pt x="78" y="19"/>
                </a:lnTo>
                <a:lnTo>
                  <a:pt x="71" y="19"/>
                </a:lnTo>
                <a:lnTo>
                  <a:pt x="61" y="17"/>
                </a:lnTo>
                <a:lnTo>
                  <a:pt x="59" y="17"/>
                </a:lnTo>
                <a:lnTo>
                  <a:pt x="56" y="19"/>
                </a:lnTo>
                <a:lnTo>
                  <a:pt x="56" y="19"/>
                </a:lnTo>
                <a:lnTo>
                  <a:pt x="56" y="21"/>
                </a:lnTo>
                <a:lnTo>
                  <a:pt x="59" y="24"/>
                </a:lnTo>
                <a:lnTo>
                  <a:pt x="59" y="24"/>
                </a:lnTo>
                <a:lnTo>
                  <a:pt x="61" y="26"/>
                </a:lnTo>
                <a:lnTo>
                  <a:pt x="63" y="26"/>
                </a:lnTo>
                <a:lnTo>
                  <a:pt x="71" y="26"/>
                </a:lnTo>
                <a:lnTo>
                  <a:pt x="71" y="26"/>
                </a:lnTo>
                <a:lnTo>
                  <a:pt x="71" y="29"/>
                </a:lnTo>
                <a:lnTo>
                  <a:pt x="66" y="29"/>
                </a:lnTo>
                <a:lnTo>
                  <a:pt x="59" y="29"/>
                </a:lnTo>
                <a:lnTo>
                  <a:pt x="56" y="29"/>
                </a:lnTo>
                <a:lnTo>
                  <a:pt x="54" y="31"/>
                </a:lnTo>
                <a:lnTo>
                  <a:pt x="54" y="33"/>
                </a:lnTo>
                <a:lnTo>
                  <a:pt x="54" y="33"/>
                </a:lnTo>
                <a:lnTo>
                  <a:pt x="56" y="33"/>
                </a:lnTo>
                <a:lnTo>
                  <a:pt x="59" y="33"/>
                </a:lnTo>
                <a:lnTo>
                  <a:pt x="56" y="36"/>
                </a:lnTo>
                <a:lnTo>
                  <a:pt x="52" y="36"/>
                </a:lnTo>
                <a:lnTo>
                  <a:pt x="52" y="36"/>
                </a:lnTo>
                <a:lnTo>
                  <a:pt x="45" y="33"/>
                </a:lnTo>
                <a:lnTo>
                  <a:pt x="40" y="36"/>
                </a:lnTo>
                <a:lnTo>
                  <a:pt x="40" y="36"/>
                </a:lnTo>
                <a:lnTo>
                  <a:pt x="40" y="33"/>
                </a:lnTo>
                <a:lnTo>
                  <a:pt x="40" y="33"/>
                </a:lnTo>
                <a:lnTo>
                  <a:pt x="40" y="33"/>
                </a:lnTo>
                <a:lnTo>
                  <a:pt x="37" y="33"/>
                </a:lnTo>
                <a:lnTo>
                  <a:pt x="35" y="33"/>
                </a:lnTo>
                <a:lnTo>
                  <a:pt x="35" y="33"/>
                </a:lnTo>
                <a:lnTo>
                  <a:pt x="37" y="36"/>
                </a:lnTo>
                <a:lnTo>
                  <a:pt x="37" y="36"/>
                </a:lnTo>
                <a:lnTo>
                  <a:pt x="35" y="36"/>
                </a:lnTo>
                <a:lnTo>
                  <a:pt x="30" y="36"/>
                </a:lnTo>
                <a:lnTo>
                  <a:pt x="28" y="36"/>
                </a:lnTo>
                <a:lnTo>
                  <a:pt x="28" y="33"/>
                </a:lnTo>
                <a:lnTo>
                  <a:pt x="28" y="33"/>
                </a:lnTo>
                <a:lnTo>
                  <a:pt x="26" y="33"/>
                </a:lnTo>
                <a:lnTo>
                  <a:pt x="23" y="36"/>
                </a:lnTo>
                <a:lnTo>
                  <a:pt x="19" y="36"/>
                </a:lnTo>
                <a:lnTo>
                  <a:pt x="14" y="38"/>
                </a:lnTo>
                <a:lnTo>
                  <a:pt x="11" y="43"/>
                </a:lnTo>
                <a:lnTo>
                  <a:pt x="9" y="40"/>
                </a:lnTo>
                <a:lnTo>
                  <a:pt x="9" y="43"/>
                </a:lnTo>
                <a:lnTo>
                  <a:pt x="9" y="47"/>
                </a:lnTo>
                <a:lnTo>
                  <a:pt x="9" y="50"/>
                </a:lnTo>
                <a:lnTo>
                  <a:pt x="9" y="52"/>
                </a:lnTo>
                <a:lnTo>
                  <a:pt x="9" y="52"/>
                </a:lnTo>
                <a:lnTo>
                  <a:pt x="14" y="52"/>
                </a:lnTo>
                <a:lnTo>
                  <a:pt x="16" y="52"/>
                </a:lnTo>
                <a:lnTo>
                  <a:pt x="21" y="50"/>
                </a:lnTo>
                <a:lnTo>
                  <a:pt x="23" y="50"/>
                </a:lnTo>
                <a:lnTo>
                  <a:pt x="23" y="52"/>
                </a:lnTo>
                <a:lnTo>
                  <a:pt x="21" y="52"/>
                </a:lnTo>
                <a:lnTo>
                  <a:pt x="19" y="55"/>
                </a:lnTo>
                <a:lnTo>
                  <a:pt x="19" y="57"/>
                </a:lnTo>
                <a:lnTo>
                  <a:pt x="19" y="57"/>
                </a:lnTo>
                <a:lnTo>
                  <a:pt x="21" y="59"/>
                </a:lnTo>
                <a:lnTo>
                  <a:pt x="21" y="62"/>
                </a:lnTo>
                <a:lnTo>
                  <a:pt x="21" y="62"/>
                </a:lnTo>
                <a:lnTo>
                  <a:pt x="21" y="64"/>
                </a:lnTo>
                <a:lnTo>
                  <a:pt x="23" y="64"/>
                </a:lnTo>
                <a:lnTo>
                  <a:pt x="23" y="64"/>
                </a:lnTo>
                <a:lnTo>
                  <a:pt x="23" y="64"/>
                </a:lnTo>
                <a:lnTo>
                  <a:pt x="26" y="64"/>
                </a:lnTo>
                <a:lnTo>
                  <a:pt x="23" y="66"/>
                </a:lnTo>
                <a:lnTo>
                  <a:pt x="21" y="69"/>
                </a:lnTo>
                <a:lnTo>
                  <a:pt x="21" y="69"/>
                </a:lnTo>
                <a:lnTo>
                  <a:pt x="21" y="69"/>
                </a:lnTo>
                <a:lnTo>
                  <a:pt x="21" y="71"/>
                </a:lnTo>
                <a:lnTo>
                  <a:pt x="23" y="71"/>
                </a:lnTo>
                <a:lnTo>
                  <a:pt x="23" y="74"/>
                </a:lnTo>
                <a:lnTo>
                  <a:pt x="26" y="74"/>
                </a:lnTo>
                <a:lnTo>
                  <a:pt x="28" y="74"/>
                </a:lnTo>
                <a:lnTo>
                  <a:pt x="28" y="76"/>
                </a:lnTo>
                <a:lnTo>
                  <a:pt x="23" y="76"/>
                </a:lnTo>
                <a:lnTo>
                  <a:pt x="21" y="76"/>
                </a:lnTo>
                <a:lnTo>
                  <a:pt x="21" y="74"/>
                </a:lnTo>
                <a:lnTo>
                  <a:pt x="21" y="76"/>
                </a:lnTo>
                <a:lnTo>
                  <a:pt x="21" y="76"/>
                </a:lnTo>
                <a:lnTo>
                  <a:pt x="19" y="76"/>
                </a:lnTo>
                <a:lnTo>
                  <a:pt x="19" y="74"/>
                </a:lnTo>
                <a:lnTo>
                  <a:pt x="19" y="74"/>
                </a:lnTo>
                <a:lnTo>
                  <a:pt x="19" y="71"/>
                </a:lnTo>
                <a:lnTo>
                  <a:pt x="16" y="71"/>
                </a:lnTo>
                <a:lnTo>
                  <a:pt x="16" y="69"/>
                </a:lnTo>
                <a:lnTo>
                  <a:pt x="14" y="71"/>
                </a:lnTo>
                <a:lnTo>
                  <a:pt x="14" y="71"/>
                </a:lnTo>
                <a:lnTo>
                  <a:pt x="16" y="74"/>
                </a:lnTo>
                <a:lnTo>
                  <a:pt x="16" y="76"/>
                </a:lnTo>
                <a:lnTo>
                  <a:pt x="14" y="76"/>
                </a:lnTo>
                <a:lnTo>
                  <a:pt x="14" y="78"/>
                </a:lnTo>
                <a:lnTo>
                  <a:pt x="14" y="78"/>
                </a:lnTo>
                <a:lnTo>
                  <a:pt x="16" y="78"/>
                </a:lnTo>
                <a:lnTo>
                  <a:pt x="19" y="81"/>
                </a:lnTo>
                <a:lnTo>
                  <a:pt x="19" y="81"/>
                </a:lnTo>
                <a:lnTo>
                  <a:pt x="19" y="81"/>
                </a:lnTo>
                <a:lnTo>
                  <a:pt x="21" y="78"/>
                </a:lnTo>
                <a:lnTo>
                  <a:pt x="23" y="81"/>
                </a:lnTo>
                <a:lnTo>
                  <a:pt x="23" y="83"/>
                </a:lnTo>
                <a:lnTo>
                  <a:pt x="26" y="83"/>
                </a:lnTo>
                <a:lnTo>
                  <a:pt x="28" y="83"/>
                </a:lnTo>
                <a:lnTo>
                  <a:pt x="30" y="83"/>
                </a:lnTo>
                <a:lnTo>
                  <a:pt x="30" y="85"/>
                </a:lnTo>
                <a:lnTo>
                  <a:pt x="30" y="90"/>
                </a:lnTo>
                <a:lnTo>
                  <a:pt x="28" y="90"/>
                </a:lnTo>
                <a:lnTo>
                  <a:pt x="28" y="90"/>
                </a:lnTo>
                <a:lnTo>
                  <a:pt x="28" y="92"/>
                </a:lnTo>
                <a:lnTo>
                  <a:pt x="30" y="95"/>
                </a:lnTo>
                <a:lnTo>
                  <a:pt x="30" y="97"/>
                </a:lnTo>
                <a:lnTo>
                  <a:pt x="33" y="97"/>
                </a:lnTo>
                <a:lnTo>
                  <a:pt x="33" y="97"/>
                </a:lnTo>
                <a:lnTo>
                  <a:pt x="33" y="100"/>
                </a:lnTo>
                <a:lnTo>
                  <a:pt x="35" y="100"/>
                </a:lnTo>
                <a:lnTo>
                  <a:pt x="37" y="102"/>
                </a:lnTo>
                <a:lnTo>
                  <a:pt x="33" y="102"/>
                </a:lnTo>
                <a:lnTo>
                  <a:pt x="33" y="102"/>
                </a:lnTo>
                <a:lnTo>
                  <a:pt x="33" y="104"/>
                </a:lnTo>
                <a:lnTo>
                  <a:pt x="33" y="107"/>
                </a:lnTo>
                <a:lnTo>
                  <a:pt x="33" y="107"/>
                </a:lnTo>
                <a:lnTo>
                  <a:pt x="33" y="104"/>
                </a:lnTo>
                <a:lnTo>
                  <a:pt x="40" y="104"/>
                </a:lnTo>
                <a:lnTo>
                  <a:pt x="47" y="104"/>
                </a:lnTo>
                <a:lnTo>
                  <a:pt x="49" y="104"/>
                </a:lnTo>
                <a:lnTo>
                  <a:pt x="49" y="104"/>
                </a:lnTo>
                <a:lnTo>
                  <a:pt x="47" y="107"/>
                </a:lnTo>
                <a:lnTo>
                  <a:pt x="45" y="109"/>
                </a:lnTo>
                <a:lnTo>
                  <a:pt x="45" y="109"/>
                </a:lnTo>
                <a:lnTo>
                  <a:pt x="37" y="109"/>
                </a:lnTo>
                <a:lnTo>
                  <a:pt x="37" y="111"/>
                </a:lnTo>
                <a:lnTo>
                  <a:pt x="35" y="111"/>
                </a:lnTo>
                <a:lnTo>
                  <a:pt x="35" y="111"/>
                </a:lnTo>
                <a:lnTo>
                  <a:pt x="37" y="111"/>
                </a:lnTo>
                <a:lnTo>
                  <a:pt x="40" y="111"/>
                </a:lnTo>
                <a:lnTo>
                  <a:pt x="42" y="111"/>
                </a:lnTo>
                <a:lnTo>
                  <a:pt x="47" y="111"/>
                </a:lnTo>
                <a:lnTo>
                  <a:pt x="45" y="111"/>
                </a:lnTo>
                <a:lnTo>
                  <a:pt x="45" y="114"/>
                </a:lnTo>
                <a:lnTo>
                  <a:pt x="47" y="114"/>
                </a:lnTo>
                <a:lnTo>
                  <a:pt x="49" y="111"/>
                </a:lnTo>
                <a:lnTo>
                  <a:pt x="49" y="109"/>
                </a:lnTo>
                <a:lnTo>
                  <a:pt x="54" y="109"/>
                </a:lnTo>
                <a:lnTo>
                  <a:pt x="59" y="111"/>
                </a:lnTo>
                <a:lnTo>
                  <a:pt x="59" y="111"/>
                </a:lnTo>
                <a:lnTo>
                  <a:pt x="61" y="111"/>
                </a:lnTo>
                <a:lnTo>
                  <a:pt x="61" y="111"/>
                </a:lnTo>
                <a:lnTo>
                  <a:pt x="63" y="111"/>
                </a:lnTo>
                <a:lnTo>
                  <a:pt x="63" y="114"/>
                </a:lnTo>
                <a:lnTo>
                  <a:pt x="63" y="114"/>
                </a:lnTo>
                <a:lnTo>
                  <a:pt x="66" y="116"/>
                </a:lnTo>
                <a:lnTo>
                  <a:pt x="66" y="118"/>
                </a:lnTo>
                <a:lnTo>
                  <a:pt x="66" y="121"/>
                </a:lnTo>
                <a:lnTo>
                  <a:pt x="68" y="121"/>
                </a:lnTo>
                <a:lnTo>
                  <a:pt x="75" y="123"/>
                </a:lnTo>
                <a:lnTo>
                  <a:pt x="78" y="123"/>
                </a:lnTo>
                <a:lnTo>
                  <a:pt x="82" y="121"/>
                </a:lnTo>
                <a:lnTo>
                  <a:pt x="85" y="121"/>
                </a:lnTo>
                <a:lnTo>
                  <a:pt x="85" y="121"/>
                </a:lnTo>
                <a:lnTo>
                  <a:pt x="87" y="121"/>
                </a:lnTo>
                <a:lnTo>
                  <a:pt x="89" y="121"/>
                </a:lnTo>
                <a:lnTo>
                  <a:pt x="89" y="121"/>
                </a:lnTo>
                <a:lnTo>
                  <a:pt x="89" y="116"/>
                </a:lnTo>
                <a:lnTo>
                  <a:pt x="89" y="116"/>
                </a:lnTo>
                <a:lnTo>
                  <a:pt x="89" y="109"/>
                </a:lnTo>
                <a:lnTo>
                  <a:pt x="92" y="109"/>
                </a:lnTo>
                <a:lnTo>
                  <a:pt x="97" y="109"/>
                </a:lnTo>
                <a:lnTo>
                  <a:pt x="101" y="109"/>
                </a:lnTo>
                <a:lnTo>
                  <a:pt x="104" y="109"/>
                </a:lnTo>
                <a:lnTo>
                  <a:pt x="111" y="114"/>
                </a:lnTo>
                <a:lnTo>
                  <a:pt x="115" y="116"/>
                </a:lnTo>
                <a:lnTo>
                  <a:pt x="118" y="116"/>
                </a:lnTo>
                <a:lnTo>
                  <a:pt x="120" y="121"/>
                </a:lnTo>
                <a:lnTo>
                  <a:pt x="123" y="123"/>
                </a:lnTo>
                <a:lnTo>
                  <a:pt x="125" y="126"/>
                </a:lnTo>
                <a:lnTo>
                  <a:pt x="130" y="126"/>
                </a:lnTo>
                <a:lnTo>
                  <a:pt x="132" y="126"/>
                </a:lnTo>
                <a:lnTo>
                  <a:pt x="134" y="126"/>
                </a:lnTo>
                <a:lnTo>
                  <a:pt x="141" y="123"/>
                </a:lnTo>
                <a:lnTo>
                  <a:pt x="141" y="123"/>
                </a:lnTo>
                <a:lnTo>
                  <a:pt x="146" y="123"/>
                </a:lnTo>
                <a:lnTo>
                  <a:pt x="151" y="121"/>
                </a:lnTo>
                <a:lnTo>
                  <a:pt x="151" y="118"/>
                </a:lnTo>
                <a:lnTo>
                  <a:pt x="156" y="114"/>
                </a:lnTo>
                <a:lnTo>
                  <a:pt x="160" y="109"/>
                </a:lnTo>
                <a:lnTo>
                  <a:pt x="163" y="109"/>
                </a:lnTo>
                <a:lnTo>
                  <a:pt x="163" y="109"/>
                </a:lnTo>
                <a:lnTo>
                  <a:pt x="165" y="111"/>
                </a:lnTo>
                <a:lnTo>
                  <a:pt x="170" y="114"/>
                </a:lnTo>
                <a:lnTo>
                  <a:pt x="175" y="114"/>
                </a:lnTo>
                <a:lnTo>
                  <a:pt x="177" y="114"/>
                </a:lnTo>
                <a:lnTo>
                  <a:pt x="179" y="114"/>
                </a:lnTo>
                <a:lnTo>
                  <a:pt x="179" y="111"/>
                </a:lnTo>
                <a:lnTo>
                  <a:pt x="179" y="111"/>
                </a:lnTo>
                <a:lnTo>
                  <a:pt x="182" y="109"/>
                </a:lnTo>
                <a:lnTo>
                  <a:pt x="182" y="109"/>
                </a:lnTo>
                <a:lnTo>
                  <a:pt x="186" y="107"/>
                </a:lnTo>
                <a:lnTo>
                  <a:pt x="186" y="109"/>
                </a:lnTo>
                <a:lnTo>
                  <a:pt x="189" y="109"/>
                </a:lnTo>
                <a:lnTo>
                  <a:pt x="189" y="111"/>
                </a:lnTo>
                <a:lnTo>
                  <a:pt x="189" y="111"/>
                </a:lnTo>
                <a:lnTo>
                  <a:pt x="186" y="116"/>
                </a:lnTo>
                <a:lnTo>
                  <a:pt x="184" y="118"/>
                </a:lnTo>
                <a:lnTo>
                  <a:pt x="182" y="121"/>
                </a:lnTo>
                <a:lnTo>
                  <a:pt x="184" y="123"/>
                </a:lnTo>
                <a:lnTo>
                  <a:pt x="186" y="126"/>
                </a:lnTo>
                <a:lnTo>
                  <a:pt x="184" y="128"/>
                </a:lnTo>
                <a:lnTo>
                  <a:pt x="186" y="128"/>
                </a:lnTo>
                <a:lnTo>
                  <a:pt x="189" y="130"/>
                </a:lnTo>
                <a:lnTo>
                  <a:pt x="189" y="130"/>
                </a:lnTo>
                <a:lnTo>
                  <a:pt x="189" y="128"/>
                </a:lnTo>
                <a:lnTo>
                  <a:pt x="191" y="128"/>
                </a:lnTo>
                <a:lnTo>
                  <a:pt x="191" y="126"/>
                </a:lnTo>
                <a:lnTo>
                  <a:pt x="193" y="123"/>
                </a:lnTo>
                <a:lnTo>
                  <a:pt x="193" y="123"/>
                </a:lnTo>
                <a:lnTo>
                  <a:pt x="193" y="121"/>
                </a:lnTo>
                <a:lnTo>
                  <a:pt x="196" y="121"/>
                </a:lnTo>
                <a:lnTo>
                  <a:pt x="196" y="121"/>
                </a:lnTo>
                <a:lnTo>
                  <a:pt x="196" y="121"/>
                </a:lnTo>
                <a:lnTo>
                  <a:pt x="193" y="116"/>
                </a:lnTo>
                <a:lnTo>
                  <a:pt x="196" y="116"/>
                </a:lnTo>
                <a:lnTo>
                  <a:pt x="196" y="111"/>
                </a:lnTo>
                <a:lnTo>
                  <a:pt x="196" y="109"/>
                </a:lnTo>
                <a:lnTo>
                  <a:pt x="196" y="109"/>
                </a:lnTo>
                <a:lnTo>
                  <a:pt x="198" y="109"/>
                </a:lnTo>
                <a:lnTo>
                  <a:pt x="201" y="111"/>
                </a:lnTo>
                <a:lnTo>
                  <a:pt x="203" y="111"/>
                </a:lnTo>
                <a:lnTo>
                  <a:pt x="203" y="114"/>
                </a:lnTo>
                <a:lnTo>
                  <a:pt x="205" y="114"/>
                </a:lnTo>
                <a:lnTo>
                  <a:pt x="208" y="114"/>
                </a:lnTo>
                <a:lnTo>
                  <a:pt x="210" y="114"/>
                </a:lnTo>
                <a:lnTo>
                  <a:pt x="212" y="111"/>
                </a:lnTo>
                <a:lnTo>
                  <a:pt x="215" y="111"/>
                </a:lnTo>
                <a:lnTo>
                  <a:pt x="217" y="111"/>
                </a:lnTo>
                <a:lnTo>
                  <a:pt x="217" y="109"/>
                </a:lnTo>
                <a:lnTo>
                  <a:pt x="222" y="107"/>
                </a:lnTo>
                <a:lnTo>
                  <a:pt x="224" y="107"/>
                </a:lnTo>
                <a:lnTo>
                  <a:pt x="227" y="107"/>
                </a:lnTo>
                <a:lnTo>
                  <a:pt x="227" y="109"/>
                </a:lnTo>
                <a:lnTo>
                  <a:pt x="229" y="109"/>
                </a:lnTo>
                <a:lnTo>
                  <a:pt x="231" y="111"/>
                </a:lnTo>
                <a:lnTo>
                  <a:pt x="234" y="111"/>
                </a:lnTo>
                <a:lnTo>
                  <a:pt x="236" y="111"/>
                </a:lnTo>
                <a:lnTo>
                  <a:pt x="238" y="111"/>
                </a:lnTo>
                <a:lnTo>
                  <a:pt x="243" y="111"/>
                </a:lnTo>
                <a:lnTo>
                  <a:pt x="246" y="111"/>
                </a:lnTo>
                <a:lnTo>
                  <a:pt x="250" y="111"/>
                </a:lnTo>
                <a:lnTo>
                  <a:pt x="255" y="109"/>
                </a:lnTo>
                <a:lnTo>
                  <a:pt x="262" y="104"/>
                </a:lnTo>
                <a:lnTo>
                  <a:pt x="267" y="102"/>
                </a:lnTo>
                <a:lnTo>
                  <a:pt x="267" y="102"/>
                </a:lnTo>
                <a:lnTo>
                  <a:pt x="272" y="102"/>
                </a:lnTo>
                <a:lnTo>
                  <a:pt x="274" y="104"/>
                </a:lnTo>
                <a:lnTo>
                  <a:pt x="276" y="104"/>
                </a:lnTo>
                <a:lnTo>
                  <a:pt x="276" y="104"/>
                </a:lnTo>
                <a:lnTo>
                  <a:pt x="281" y="104"/>
                </a:lnTo>
                <a:lnTo>
                  <a:pt x="283" y="102"/>
                </a:lnTo>
                <a:lnTo>
                  <a:pt x="286" y="102"/>
                </a:lnTo>
                <a:lnTo>
                  <a:pt x="290" y="100"/>
                </a:lnTo>
                <a:lnTo>
                  <a:pt x="290" y="100"/>
                </a:lnTo>
                <a:lnTo>
                  <a:pt x="293" y="100"/>
                </a:lnTo>
                <a:lnTo>
                  <a:pt x="293" y="100"/>
                </a:lnTo>
                <a:lnTo>
                  <a:pt x="293" y="100"/>
                </a:lnTo>
                <a:lnTo>
                  <a:pt x="293" y="100"/>
                </a:lnTo>
                <a:lnTo>
                  <a:pt x="295" y="102"/>
                </a:lnTo>
                <a:lnTo>
                  <a:pt x="298" y="102"/>
                </a:lnTo>
                <a:lnTo>
                  <a:pt x="300" y="100"/>
                </a:lnTo>
                <a:lnTo>
                  <a:pt x="300" y="97"/>
                </a:lnTo>
                <a:lnTo>
                  <a:pt x="302" y="97"/>
                </a:lnTo>
                <a:lnTo>
                  <a:pt x="302" y="97"/>
                </a:lnTo>
                <a:lnTo>
                  <a:pt x="305" y="97"/>
                </a:lnTo>
                <a:lnTo>
                  <a:pt x="307" y="97"/>
                </a:lnTo>
                <a:lnTo>
                  <a:pt x="309" y="97"/>
                </a:lnTo>
                <a:lnTo>
                  <a:pt x="309" y="97"/>
                </a:lnTo>
                <a:lnTo>
                  <a:pt x="312" y="100"/>
                </a:lnTo>
                <a:lnTo>
                  <a:pt x="314" y="100"/>
                </a:lnTo>
                <a:lnTo>
                  <a:pt x="316" y="100"/>
                </a:lnTo>
                <a:lnTo>
                  <a:pt x="316" y="100"/>
                </a:lnTo>
                <a:lnTo>
                  <a:pt x="321" y="100"/>
                </a:lnTo>
                <a:lnTo>
                  <a:pt x="321" y="100"/>
                </a:lnTo>
                <a:lnTo>
                  <a:pt x="324" y="100"/>
                </a:lnTo>
                <a:lnTo>
                  <a:pt x="324" y="100"/>
                </a:lnTo>
                <a:lnTo>
                  <a:pt x="326" y="100"/>
                </a:lnTo>
                <a:lnTo>
                  <a:pt x="326" y="100"/>
                </a:lnTo>
                <a:lnTo>
                  <a:pt x="326" y="100"/>
                </a:lnTo>
                <a:lnTo>
                  <a:pt x="326" y="102"/>
                </a:lnTo>
                <a:lnTo>
                  <a:pt x="328" y="104"/>
                </a:lnTo>
                <a:lnTo>
                  <a:pt x="328" y="104"/>
                </a:lnTo>
                <a:lnTo>
                  <a:pt x="328" y="107"/>
                </a:lnTo>
                <a:lnTo>
                  <a:pt x="328" y="107"/>
                </a:lnTo>
                <a:lnTo>
                  <a:pt x="328" y="104"/>
                </a:lnTo>
                <a:lnTo>
                  <a:pt x="331" y="104"/>
                </a:lnTo>
                <a:lnTo>
                  <a:pt x="333" y="102"/>
                </a:lnTo>
                <a:lnTo>
                  <a:pt x="333" y="102"/>
                </a:lnTo>
                <a:lnTo>
                  <a:pt x="333" y="102"/>
                </a:lnTo>
                <a:lnTo>
                  <a:pt x="335" y="102"/>
                </a:lnTo>
                <a:lnTo>
                  <a:pt x="335" y="102"/>
                </a:lnTo>
                <a:lnTo>
                  <a:pt x="338" y="102"/>
                </a:lnTo>
                <a:lnTo>
                  <a:pt x="338" y="102"/>
                </a:lnTo>
                <a:lnTo>
                  <a:pt x="335" y="100"/>
                </a:lnTo>
                <a:close/>
                <a:moveTo>
                  <a:pt x="11" y="31"/>
                </a:moveTo>
                <a:lnTo>
                  <a:pt x="16" y="31"/>
                </a:lnTo>
                <a:lnTo>
                  <a:pt x="19" y="31"/>
                </a:lnTo>
                <a:lnTo>
                  <a:pt x="19" y="31"/>
                </a:lnTo>
                <a:lnTo>
                  <a:pt x="14" y="33"/>
                </a:lnTo>
                <a:lnTo>
                  <a:pt x="11" y="36"/>
                </a:lnTo>
                <a:lnTo>
                  <a:pt x="9" y="36"/>
                </a:lnTo>
                <a:lnTo>
                  <a:pt x="9" y="38"/>
                </a:lnTo>
                <a:lnTo>
                  <a:pt x="11" y="38"/>
                </a:lnTo>
                <a:lnTo>
                  <a:pt x="9" y="40"/>
                </a:lnTo>
                <a:lnTo>
                  <a:pt x="9" y="40"/>
                </a:lnTo>
                <a:lnTo>
                  <a:pt x="11" y="40"/>
                </a:lnTo>
                <a:lnTo>
                  <a:pt x="11" y="40"/>
                </a:lnTo>
                <a:lnTo>
                  <a:pt x="14" y="38"/>
                </a:lnTo>
                <a:lnTo>
                  <a:pt x="19" y="33"/>
                </a:lnTo>
                <a:lnTo>
                  <a:pt x="23" y="31"/>
                </a:lnTo>
                <a:lnTo>
                  <a:pt x="28" y="29"/>
                </a:lnTo>
                <a:lnTo>
                  <a:pt x="30" y="26"/>
                </a:lnTo>
                <a:lnTo>
                  <a:pt x="30" y="21"/>
                </a:lnTo>
                <a:lnTo>
                  <a:pt x="35" y="21"/>
                </a:lnTo>
                <a:lnTo>
                  <a:pt x="37" y="21"/>
                </a:lnTo>
                <a:lnTo>
                  <a:pt x="40" y="21"/>
                </a:lnTo>
                <a:lnTo>
                  <a:pt x="42" y="21"/>
                </a:lnTo>
                <a:lnTo>
                  <a:pt x="45" y="21"/>
                </a:lnTo>
                <a:lnTo>
                  <a:pt x="52" y="21"/>
                </a:lnTo>
                <a:lnTo>
                  <a:pt x="56" y="21"/>
                </a:lnTo>
                <a:lnTo>
                  <a:pt x="56" y="21"/>
                </a:lnTo>
                <a:lnTo>
                  <a:pt x="56" y="19"/>
                </a:lnTo>
                <a:lnTo>
                  <a:pt x="56" y="17"/>
                </a:lnTo>
                <a:lnTo>
                  <a:pt x="54" y="17"/>
                </a:lnTo>
                <a:lnTo>
                  <a:pt x="45" y="12"/>
                </a:lnTo>
                <a:lnTo>
                  <a:pt x="42" y="10"/>
                </a:lnTo>
                <a:lnTo>
                  <a:pt x="40" y="7"/>
                </a:lnTo>
                <a:lnTo>
                  <a:pt x="37" y="5"/>
                </a:lnTo>
                <a:lnTo>
                  <a:pt x="37" y="3"/>
                </a:lnTo>
                <a:lnTo>
                  <a:pt x="35" y="3"/>
                </a:lnTo>
                <a:lnTo>
                  <a:pt x="35" y="3"/>
                </a:lnTo>
                <a:lnTo>
                  <a:pt x="35" y="3"/>
                </a:lnTo>
                <a:lnTo>
                  <a:pt x="33" y="3"/>
                </a:lnTo>
                <a:lnTo>
                  <a:pt x="33" y="3"/>
                </a:lnTo>
                <a:lnTo>
                  <a:pt x="30" y="3"/>
                </a:lnTo>
                <a:lnTo>
                  <a:pt x="30" y="3"/>
                </a:lnTo>
                <a:lnTo>
                  <a:pt x="28" y="3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3" y="0"/>
                </a:lnTo>
                <a:lnTo>
                  <a:pt x="21" y="0"/>
                </a:lnTo>
                <a:lnTo>
                  <a:pt x="21" y="0"/>
                </a:lnTo>
                <a:lnTo>
                  <a:pt x="19" y="3"/>
                </a:lnTo>
                <a:lnTo>
                  <a:pt x="16" y="3"/>
                </a:lnTo>
                <a:lnTo>
                  <a:pt x="16" y="3"/>
                </a:lnTo>
                <a:lnTo>
                  <a:pt x="14" y="3"/>
                </a:lnTo>
                <a:lnTo>
                  <a:pt x="14" y="3"/>
                </a:lnTo>
                <a:lnTo>
                  <a:pt x="14" y="3"/>
                </a:lnTo>
                <a:lnTo>
                  <a:pt x="14" y="5"/>
                </a:lnTo>
                <a:lnTo>
                  <a:pt x="11" y="5"/>
                </a:lnTo>
                <a:lnTo>
                  <a:pt x="9" y="5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11" y="7"/>
                </a:lnTo>
                <a:lnTo>
                  <a:pt x="11" y="7"/>
                </a:lnTo>
                <a:lnTo>
                  <a:pt x="11" y="10"/>
                </a:lnTo>
                <a:lnTo>
                  <a:pt x="14" y="10"/>
                </a:lnTo>
                <a:lnTo>
                  <a:pt x="14" y="10"/>
                </a:lnTo>
                <a:lnTo>
                  <a:pt x="14" y="12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9" y="17"/>
                </a:lnTo>
                <a:lnTo>
                  <a:pt x="9" y="19"/>
                </a:lnTo>
                <a:lnTo>
                  <a:pt x="11" y="19"/>
                </a:lnTo>
                <a:lnTo>
                  <a:pt x="11" y="21"/>
                </a:lnTo>
                <a:lnTo>
                  <a:pt x="11" y="21"/>
                </a:lnTo>
                <a:lnTo>
                  <a:pt x="11" y="21"/>
                </a:lnTo>
                <a:lnTo>
                  <a:pt x="11" y="24"/>
                </a:lnTo>
                <a:lnTo>
                  <a:pt x="9" y="24"/>
                </a:lnTo>
                <a:lnTo>
                  <a:pt x="9" y="26"/>
                </a:lnTo>
                <a:lnTo>
                  <a:pt x="7" y="26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31"/>
                </a:lnTo>
                <a:lnTo>
                  <a:pt x="9" y="31"/>
                </a:lnTo>
                <a:lnTo>
                  <a:pt x="11" y="3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8539716" y="3366912"/>
            <a:ext cx="74279" cy="159019"/>
          </a:xfrm>
          <a:custGeom>
            <a:avLst/>
            <a:gdLst>
              <a:gd name="T0" fmla="*/ 57 w 71"/>
              <a:gd name="T1" fmla="*/ 76 h 152"/>
              <a:gd name="T2" fmla="*/ 57 w 71"/>
              <a:gd name="T3" fmla="*/ 78 h 152"/>
              <a:gd name="T4" fmla="*/ 60 w 71"/>
              <a:gd name="T5" fmla="*/ 78 h 152"/>
              <a:gd name="T6" fmla="*/ 62 w 71"/>
              <a:gd name="T7" fmla="*/ 76 h 152"/>
              <a:gd name="T8" fmla="*/ 60 w 71"/>
              <a:gd name="T9" fmla="*/ 74 h 152"/>
              <a:gd name="T10" fmla="*/ 67 w 71"/>
              <a:gd name="T11" fmla="*/ 55 h 152"/>
              <a:gd name="T12" fmla="*/ 67 w 71"/>
              <a:gd name="T13" fmla="*/ 57 h 152"/>
              <a:gd name="T14" fmla="*/ 69 w 71"/>
              <a:gd name="T15" fmla="*/ 97 h 152"/>
              <a:gd name="T16" fmla="*/ 69 w 71"/>
              <a:gd name="T17" fmla="*/ 90 h 152"/>
              <a:gd name="T18" fmla="*/ 67 w 71"/>
              <a:gd name="T19" fmla="*/ 90 h 152"/>
              <a:gd name="T20" fmla="*/ 64 w 71"/>
              <a:gd name="T21" fmla="*/ 88 h 152"/>
              <a:gd name="T22" fmla="*/ 64 w 71"/>
              <a:gd name="T23" fmla="*/ 85 h 152"/>
              <a:gd name="T24" fmla="*/ 60 w 71"/>
              <a:gd name="T25" fmla="*/ 83 h 152"/>
              <a:gd name="T26" fmla="*/ 57 w 71"/>
              <a:gd name="T27" fmla="*/ 81 h 152"/>
              <a:gd name="T28" fmla="*/ 50 w 71"/>
              <a:gd name="T29" fmla="*/ 78 h 152"/>
              <a:gd name="T30" fmla="*/ 45 w 71"/>
              <a:gd name="T31" fmla="*/ 69 h 152"/>
              <a:gd name="T32" fmla="*/ 48 w 71"/>
              <a:gd name="T33" fmla="*/ 64 h 152"/>
              <a:gd name="T34" fmla="*/ 60 w 71"/>
              <a:gd name="T35" fmla="*/ 55 h 152"/>
              <a:gd name="T36" fmla="*/ 62 w 71"/>
              <a:gd name="T37" fmla="*/ 45 h 152"/>
              <a:gd name="T38" fmla="*/ 62 w 71"/>
              <a:gd name="T39" fmla="*/ 38 h 152"/>
              <a:gd name="T40" fmla="*/ 55 w 71"/>
              <a:gd name="T41" fmla="*/ 31 h 152"/>
              <a:gd name="T42" fmla="*/ 52 w 71"/>
              <a:gd name="T43" fmla="*/ 24 h 152"/>
              <a:gd name="T44" fmla="*/ 57 w 71"/>
              <a:gd name="T45" fmla="*/ 19 h 152"/>
              <a:gd name="T46" fmla="*/ 64 w 71"/>
              <a:gd name="T47" fmla="*/ 12 h 152"/>
              <a:gd name="T48" fmla="*/ 60 w 71"/>
              <a:gd name="T49" fmla="*/ 7 h 152"/>
              <a:gd name="T50" fmla="*/ 52 w 71"/>
              <a:gd name="T51" fmla="*/ 12 h 152"/>
              <a:gd name="T52" fmla="*/ 50 w 71"/>
              <a:gd name="T53" fmla="*/ 12 h 152"/>
              <a:gd name="T54" fmla="*/ 45 w 71"/>
              <a:gd name="T55" fmla="*/ 3 h 152"/>
              <a:gd name="T56" fmla="*/ 41 w 71"/>
              <a:gd name="T57" fmla="*/ 3 h 152"/>
              <a:gd name="T58" fmla="*/ 41 w 71"/>
              <a:gd name="T59" fmla="*/ 3 h 152"/>
              <a:gd name="T60" fmla="*/ 41 w 71"/>
              <a:gd name="T61" fmla="*/ 0 h 152"/>
              <a:gd name="T62" fmla="*/ 26 w 71"/>
              <a:gd name="T63" fmla="*/ 5 h 152"/>
              <a:gd name="T64" fmla="*/ 19 w 71"/>
              <a:gd name="T65" fmla="*/ 10 h 152"/>
              <a:gd name="T66" fmla="*/ 17 w 71"/>
              <a:gd name="T67" fmla="*/ 14 h 152"/>
              <a:gd name="T68" fmla="*/ 12 w 71"/>
              <a:gd name="T69" fmla="*/ 19 h 152"/>
              <a:gd name="T70" fmla="*/ 15 w 71"/>
              <a:gd name="T71" fmla="*/ 21 h 152"/>
              <a:gd name="T72" fmla="*/ 15 w 71"/>
              <a:gd name="T73" fmla="*/ 29 h 152"/>
              <a:gd name="T74" fmla="*/ 15 w 71"/>
              <a:gd name="T75" fmla="*/ 36 h 152"/>
              <a:gd name="T76" fmla="*/ 15 w 71"/>
              <a:gd name="T77" fmla="*/ 43 h 152"/>
              <a:gd name="T78" fmla="*/ 15 w 71"/>
              <a:gd name="T79" fmla="*/ 50 h 152"/>
              <a:gd name="T80" fmla="*/ 12 w 71"/>
              <a:gd name="T81" fmla="*/ 57 h 152"/>
              <a:gd name="T82" fmla="*/ 10 w 71"/>
              <a:gd name="T83" fmla="*/ 62 h 152"/>
              <a:gd name="T84" fmla="*/ 3 w 71"/>
              <a:gd name="T85" fmla="*/ 66 h 152"/>
              <a:gd name="T86" fmla="*/ 0 w 71"/>
              <a:gd name="T87" fmla="*/ 74 h 152"/>
              <a:gd name="T88" fmla="*/ 0 w 71"/>
              <a:gd name="T89" fmla="*/ 83 h 152"/>
              <a:gd name="T90" fmla="*/ 3 w 71"/>
              <a:gd name="T91" fmla="*/ 88 h 152"/>
              <a:gd name="T92" fmla="*/ 10 w 71"/>
              <a:gd name="T93" fmla="*/ 92 h 152"/>
              <a:gd name="T94" fmla="*/ 15 w 71"/>
              <a:gd name="T95" fmla="*/ 104 h 152"/>
              <a:gd name="T96" fmla="*/ 24 w 71"/>
              <a:gd name="T97" fmla="*/ 111 h 152"/>
              <a:gd name="T98" fmla="*/ 26 w 71"/>
              <a:gd name="T99" fmla="*/ 118 h 152"/>
              <a:gd name="T100" fmla="*/ 31 w 71"/>
              <a:gd name="T101" fmla="*/ 133 h 152"/>
              <a:gd name="T102" fmla="*/ 34 w 71"/>
              <a:gd name="T103" fmla="*/ 147 h 152"/>
              <a:gd name="T104" fmla="*/ 41 w 71"/>
              <a:gd name="T105" fmla="*/ 149 h 152"/>
              <a:gd name="T106" fmla="*/ 45 w 71"/>
              <a:gd name="T107" fmla="*/ 144 h 152"/>
              <a:gd name="T108" fmla="*/ 48 w 71"/>
              <a:gd name="T109" fmla="*/ 137 h 152"/>
              <a:gd name="T110" fmla="*/ 45 w 71"/>
              <a:gd name="T111" fmla="*/ 130 h 152"/>
              <a:gd name="T112" fmla="*/ 48 w 71"/>
              <a:gd name="T113" fmla="*/ 123 h 152"/>
              <a:gd name="T114" fmla="*/ 52 w 71"/>
              <a:gd name="T115" fmla="*/ 121 h 152"/>
              <a:gd name="T116" fmla="*/ 55 w 71"/>
              <a:gd name="T117" fmla="*/ 116 h 152"/>
              <a:gd name="T118" fmla="*/ 57 w 71"/>
              <a:gd name="T119" fmla="*/ 114 h 152"/>
              <a:gd name="T120" fmla="*/ 67 w 71"/>
              <a:gd name="T121" fmla="*/ 107 h 152"/>
              <a:gd name="T122" fmla="*/ 71 w 71"/>
              <a:gd name="T123" fmla="*/ 10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" h="152">
                <a:moveTo>
                  <a:pt x="60" y="74"/>
                </a:moveTo>
                <a:lnTo>
                  <a:pt x="57" y="76"/>
                </a:lnTo>
                <a:lnTo>
                  <a:pt x="57" y="76"/>
                </a:lnTo>
                <a:lnTo>
                  <a:pt x="57" y="78"/>
                </a:lnTo>
                <a:lnTo>
                  <a:pt x="57" y="78"/>
                </a:lnTo>
                <a:lnTo>
                  <a:pt x="57" y="78"/>
                </a:lnTo>
                <a:lnTo>
                  <a:pt x="60" y="78"/>
                </a:lnTo>
                <a:lnTo>
                  <a:pt x="60" y="78"/>
                </a:lnTo>
                <a:lnTo>
                  <a:pt x="60" y="78"/>
                </a:lnTo>
                <a:lnTo>
                  <a:pt x="60" y="78"/>
                </a:lnTo>
                <a:lnTo>
                  <a:pt x="62" y="78"/>
                </a:lnTo>
                <a:lnTo>
                  <a:pt x="62" y="76"/>
                </a:lnTo>
                <a:lnTo>
                  <a:pt x="62" y="76"/>
                </a:lnTo>
                <a:lnTo>
                  <a:pt x="62" y="76"/>
                </a:lnTo>
                <a:lnTo>
                  <a:pt x="60" y="74"/>
                </a:lnTo>
                <a:close/>
                <a:moveTo>
                  <a:pt x="67" y="57"/>
                </a:moveTo>
                <a:lnTo>
                  <a:pt x="67" y="55"/>
                </a:lnTo>
                <a:lnTo>
                  <a:pt x="67" y="55"/>
                </a:lnTo>
                <a:lnTo>
                  <a:pt x="64" y="57"/>
                </a:lnTo>
                <a:lnTo>
                  <a:pt x="64" y="57"/>
                </a:lnTo>
                <a:lnTo>
                  <a:pt x="67" y="57"/>
                </a:lnTo>
                <a:close/>
                <a:moveTo>
                  <a:pt x="71" y="104"/>
                </a:moveTo>
                <a:lnTo>
                  <a:pt x="69" y="102"/>
                </a:lnTo>
                <a:lnTo>
                  <a:pt x="69" y="97"/>
                </a:lnTo>
                <a:lnTo>
                  <a:pt x="69" y="95"/>
                </a:lnTo>
                <a:lnTo>
                  <a:pt x="69" y="95"/>
                </a:lnTo>
                <a:lnTo>
                  <a:pt x="69" y="90"/>
                </a:lnTo>
                <a:lnTo>
                  <a:pt x="69" y="90"/>
                </a:lnTo>
                <a:lnTo>
                  <a:pt x="69" y="88"/>
                </a:lnTo>
                <a:lnTo>
                  <a:pt x="67" y="90"/>
                </a:lnTo>
                <a:lnTo>
                  <a:pt x="64" y="88"/>
                </a:lnTo>
                <a:lnTo>
                  <a:pt x="64" y="88"/>
                </a:lnTo>
                <a:lnTo>
                  <a:pt x="64" y="88"/>
                </a:lnTo>
                <a:lnTo>
                  <a:pt x="67" y="88"/>
                </a:lnTo>
                <a:lnTo>
                  <a:pt x="67" y="88"/>
                </a:lnTo>
                <a:lnTo>
                  <a:pt x="64" y="85"/>
                </a:lnTo>
                <a:lnTo>
                  <a:pt x="62" y="81"/>
                </a:lnTo>
                <a:lnTo>
                  <a:pt x="60" y="81"/>
                </a:lnTo>
                <a:lnTo>
                  <a:pt x="60" y="83"/>
                </a:lnTo>
                <a:lnTo>
                  <a:pt x="57" y="83"/>
                </a:lnTo>
                <a:lnTo>
                  <a:pt x="57" y="83"/>
                </a:lnTo>
                <a:lnTo>
                  <a:pt x="57" y="81"/>
                </a:lnTo>
                <a:lnTo>
                  <a:pt x="57" y="78"/>
                </a:lnTo>
                <a:lnTo>
                  <a:pt x="52" y="81"/>
                </a:lnTo>
                <a:lnTo>
                  <a:pt x="50" y="78"/>
                </a:lnTo>
                <a:lnTo>
                  <a:pt x="45" y="76"/>
                </a:lnTo>
                <a:lnTo>
                  <a:pt x="45" y="71"/>
                </a:lnTo>
                <a:lnTo>
                  <a:pt x="45" y="69"/>
                </a:lnTo>
                <a:lnTo>
                  <a:pt x="45" y="69"/>
                </a:lnTo>
                <a:lnTo>
                  <a:pt x="45" y="66"/>
                </a:lnTo>
                <a:lnTo>
                  <a:pt x="48" y="64"/>
                </a:lnTo>
                <a:lnTo>
                  <a:pt x="52" y="62"/>
                </a:lnTo>
                <a:lnTo>
                  <a:pt x="55" y="57"/>
                </a:lnTo>
                <a:lnTo>
                  <a:pt x="60" y="55"/>
                </a:lnTo>
                <a:lnTo>
                  <a:pt x="60" y="50"/>
                </a:lnTo>
                <a:lnTo>
                  <a:pt x="64" y="45"/>
                </a:lnTo>
                <a:lnTo>
                  <a:pt x="62" y="45"/>
                </a:lnTo>
                <a:lnTo>
                  <a:pt x="62" y="40"/>
                </a:lnTo>
                <a:lnTo>
                  <a:pt x="62" y="40"/>
                </a:lnTo>
                <a:lnTo>
                  <a:pt x="62" y="38"/>
                </a:lnTo>
                <a:lnTo>
                  <a:pt x="57" y="36"/>
                </a:lnTo>
                <a:lnTo>
                  <a:pt x="55" y="33"/>
                </a:lnTo>
                <a:lnTo>
                  <a:pt x="55" y="31"/>
                </a:lnTo>
                <a:lnTo>
                  <a:pt x="52" y="29"/>
                </a:lnTo>
                <a:lnTo>
                  <a:pt x="52" y="26"/>
                </a:lnTo>
                <a:lnTo>
                  <a:pt x="52" y="24"/>
                </a:lnTo>
                <a:lnTo>
                  <a:pt x="52" y="24"/>
                </a:lnTo>
                <a:lnTo>
                  <a:pt x="55" y="21"/>
                </a:lnTo>
                <a:lnTo>
                  <a:pt x="57" y="19"/>
                </a:lnTo>
                <a:lnTo>
                  <a:pt x="60" y="14"/>
                </a:lnTo>
                <a:lnTo>
                  <a:pt x="62" y="12"/>
                </a:lnTo>
                <a:lnTo>
                  <a:pt x="64" y="12"/>
                </a:lnTo>
                <a:lnTo>
                  <a:pt x="62" y="10"/>
                </a:lnTo>
                <a:lnTo>
                  <a:pt x="62" y="7"/>
                </a:lnTo>
                <a:lnTo>
                  <a:pt x="60" y="7"/>
                </a:lnTo>
                <a:lnTo>
                  <a:pt x="57" y="10"/>
                </a:lnTo>
                <a:lnTo>
                  <a:pt x="55" y="10"/>
                </a:lnTo>
                <a:lnTo>
                  <a:pt x="52" y="12"/>
                </a:lnTo>
                <a:lnTo>
                  <a:pt x="50" y="14"/>
                </a:lnTo>
                <a:lnTo>
                  <a:pt x="50" y="12"/>
                </a:lnTo>
                <a:lnTo>
                  <a:pt x="50" y="12"/>
                </a:lnTo>
                <a:lnTo>
                  <a:pt x="48" y="7"/>
                </a:lnTo>
                <a:lnTo>
                  <a:pt x="48" y="5"/>
                </a:lnTo>
                <a:lnTo>
                  <a:pt x="45" y="3"/>
                </a:lnTo>
                <a:lnTo>
                  <a:pt x="43" y="3"/>
                </a:lnTo>
                <a:lnTo>
                  <a:pt x="41" y="3"/>
                </a:lnTo>
                <a:lnTo>
                  <a:pt x="41" y="3"/>
                </a:lnTo>
                <a:lnTo>
                  <a:pt x="43" y="5"/>
                </a:lnTo>
                <a:lnTo>
                  <a:pt x="41" y="5"/>
                </a:lnTo>
                <a:lnTo>
                  <a:pt x="41" y="3"/>
                </a:lnTo>
                <a:lnTo>
                  <a:pt x="41" y="3"/>
                </a:lnTo>
                <a:lnTo>
                  <a:pt x="41" y="3"/>
                </a:lnTo>
                <a:lnTo>
                  <a:pt x="41" y="0"/>
                </a:lnTo>
                <a:lnTo>
                  <a:pt x="38" y="0"/>
                </a:lnTo>
                <a:lnTo>
                  <a:pt x="29" y="5"/>
                </a:lnTo>
                <a:lnTo>
                  <a:pt x="26" y="5"/>
                </a:lnTo>
                <a:lnTo>
                  <a:pt x="24" y="7"/>
                </a:lnTo>
                <a:lnTo>
                  <a:pt x="19" y="10"/>
                </a:lnTo>
                <a:lnTo>
                  <a:pt x="19" y="10"/>
                </a:lnTo>
                <a:lnTo>
                  <a:pt x="19" y="12"/>
                </a:lnTo>
                <a:lnTo>
                  <a:pt x="17" y="12"/>
                </a:lnTo>
                <a:lnTo>
                  <a:pt x="17" y="14"/>
                </a:lnTo>
                <a:lnTo>
                  <a:pt x="15" y="17"/>
                </a:lnTo>
                <a:lnTo>
                  <a:pt x="12" y="19"/>
                </a:lnTo>
                <a:lnTo>
                  <a:pt x="12" y="19"/>
                </a:lnTo>
                <a:lnTo>
                  <a:pt x="12" y="19"/>
                </a:lnTo>
                <a:lnTo>
                  <a:pt x="15" y="19"/>
                </a:lnTo>
                <a:lnTo>
                  <a:pt x="15" y="21"/>
                </a:lnTo>
                <a:lnTo>
                  <a:pt x="15" y="21"/>
                </a:lnTo>
                <a:lnTo>
                  <a:pt x="15" y="26"/>
                </a:lnTo>
                <a:lnTo>
                  <a:pt x="15" y="29"/>
                </a:lnTo>
                <a:lnTo>
                  <a:pt x="12" y="33"/>
                </a:lnTo>
                <a:lnTo>
                  <a:pt x="12" y="33"/>
                </a:lnTo>
                <a:lnTo>
                  <a:pt x="15" y="36"/>
                </a:lnTo>
                <a:lnTo>
                  <a:pt x="15" y="38"/>
                </a:lnTo>
                <a:lnTo>
                  <a:pt x="15" y="38"/>
                </a:lnTo>
                <a:lnTo>
                  <a:pt x="15" y="43"/>
                </a:lnTo>
                <a:lnTo>
                  <a:pt x="15" y="45"/>
                </a:lnTo>
                <a:lnTo>
                  <a:pt x="15" y="47"/>
                </a:lnTo>
                <a:lnTo>
                  <a:pt x="15" y="50"/>
                </a:lnTo>
                <a:lnTo>
                  <a:pt x="12" y="52"/>
                </a:lnTo>
                <a:lnTo>
                  <a:pt x="12" y="55"/>
                </a:lnTo>
                <a:lnTo>
                  <a:pt x="12" y="57"/>
                </a:lnTo>
                <a:lnTo>
                  <a:pt x="12" y="59"/>
                </a:lnTo>
                <a:lnTo>
                  <a:pt x="10" y="59"/>
                </a:lnTo>
                <a:lnTo>
                  <a:pt x="10" y="62"/>
                </a:lnTo>
                <a:lnTo>
                  <a:pt x="8" y="62"/>
                </a:lnTo>
                <a:lnTo>
                  <a:pt x="5" y="64"/>
                </a:lnTo>
                <a:lnTo>
                  <a:pt x="3" y="66"/>
                </a:lnTo>
                <a:lnTo>
                  <a:pt x="0" y="69"/>
                </a:lnTo>
                <a:lnTo>
                  <a:pt x="0" y="71"/>
                </a:lnTo>
                <a:lnTo>
                  <a:pt x="0" y="74"/>
                </a:lnTo>
                <a:lnTo>
                  <a:pt x="0" y="76"/>
                </a:lnTo>
                <a:lnTo>
                  <a:pt x="0" y="78"/>
                </a:lnTo>
                <a:lnTo>
                  <a:pt x="0" y="83"/>
                </a:lnTo>
                <a:lnTo>
                  <a:pt x="3" y="85"/>
                </a:lnTo>
                <a:lnTo>
                  <a:pt x="3" y="88"/>
                </a:lnTo>
                <a:lnTo>
                  <a:pt x="3" y="88"/>
                </a:lnTo>
                <a:lnTo>
                  <a:pt x="5" y="90"/>
                </a:lnTo>
                <a:lnTo>
                  <a:pt x="10" y="92"/>
                </a:lnTo>
                <a:lnTo>
                  <a:pt x="10" y="92"/>
                </a:lnTo>
                <a:lnTo>
                  <a:pt x="12" y="95"/>
                </a:lnTo>
                <a:lnTo>
                  <a:pt x="12" y="100"/>
                </a:lnTo>
                <a:lnTo>
                  <a:pt x="15" y="104"/>
                </a:lnTo>
                <a:lnTo>
                  <a:pt x="17" y="107"/>
                </a:lnTo>
                <a:lnTo>
                  <a:pt x="19" y="109"/>
                </a:lnTo>
                <a:lnTo>
                  <a:pt x="24" y="111"/>
                </a:lnTo>
                <a:lnTo>
                  <a:pt x="26" y="111"/>
                </a:lnTo>
                <a:lnTo>
                  <a:pt x="26" y="114"/>
                </a:lnTo>
                <a:lnTo>
                  <a:pt x="26" y="118"/>
                </a:lnTo>
                <a:lnTo>
                  <a:pt x="29" y="123"/>
                </a:lnTo>
                <a:lnTo>
                  <a:pt x="29" y="128"/>
                </a:lnTo>
                <a:lnTo>
                  <a:pt x="31" y="133"/>
                </a:lnTo>
                <a:lnTo>
                  <a:pt x="31" y="140"/>
                </a:lnTo>
                <a:lnTo>
                  <a:pt x="34" y="142"/>
                </a:lnTo>
                <a:lnTo>
                  <a:pt x="34" y="147"/>
                </a:lnTo>
                <a:lnTo>
                  <a:pt x="36" y="152"/>
                </a:lnTo>
                <a:lnTo>
                  <a:pt x="36" y="152"/>
                </a:lnTo>
                <a:lnTo>
                  <a:pt x="41" y="149"/>
                </a:lnTo>
                <a:lnTo>
                  <a:pt x="41" y="149"/>
                </a:lnTo>
                <a:lnTo>
                  <a:pt x="43" y="147"/>
                </a:lnTo>
                <a:lnTo>
                  <a:pt x="45" y="144"/>
                </a:lnTo>
                <a:lnTo>
                  <a:pt x="45" y="142"/>
                </a:lnTo>
                <a:lnTo>
                  <a:pt x="48" y="140"/>
                </a:lnTo>
                <a:lnTo>
                  <a:pt x="48" y="137"/>
                </a:lnTo>
                <a:lnTo>
                  <a:pt x="48" y="137"/>
                </a:lnTo>
                <a:lnTo>
                  <a:pt x="48" y="135"/>
                </a:lnTo>
                <a:lnTo>
                  <a:pt x="45" y="130"/>
                </a:lnTo>
                <a:lnTo>
                  <a:pt x="45" y="126"/>
                </a:lnTo>
                <a:lnTo>
                  <a:pt x="45" y="123"/>
                </a:lnTo>
                <a:lnTo>
                  <a:pt x="48" y="123"/>
                </a:lnTo>
                <a:lnTo>
                  <a:pt x="48" y="121"/>
                </a:lnTo>
                <a:lnTo>
                  <a:pt x="48" y="121"/>
                </a:lnTo>
                <a:lnTo>
                  <a:pt x="52" y="121"/>
                </a:lnTo>
                <a:lnTo>
                  <a:pt x="52" y="118"/>
                </a:lnTo>
                <a:lnTo>
                  <a:pt x="55" y="116"/>
                </a:lnTo>
                <a:lnTo>
                  <a:pt x="55" y="116"/>
                </a:lnTo>
                <a:lnTo>
                  <a:pt x="55" y="116"/>
                </a:lnTo>
                <a:lnTo>
                  <a:pt x="57" y="114"/>
                </a:lnTo>
                <a:lnTo>
                  <a:pt x="57" y="114"/>
                </a:lnTo>
                <a:lnTo>
                  <a:pt x="62" y="111"/>
                </a:lnTo>
                <a:lnTo>
                  <a:pt x="64" y="109"/>
                </a:lnTo>
                <a:lnTo>
                  <a:pt x="67" y="107"/>
                </a:lnTo>
                <a:lnTo>
                  <a:pt x="71" y="107"/>
                </a:lnTo>
                <a:lnTo>
                  <a:pt x="71" y="104"/>
                </a:lnTo>
                <a:lnTo>
                  <a:pt x="71" y="10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7187011" y="3943356"/>
            <a:ext cx="29293" cy="27201"/>
          </a:xfrm>
          <a:custGeom>
            <a:avLst/>
            <a:gdLst>
              <a:gd name="T0" fmla="*/ 19 w 28"/>
              <a:gd name="T1" fmla="*/ 10 h 26"/>
              <a:gd name="T2" fmla="*/ 17 w 28"/>
              <a:gd name="T3" fmla="*/ 10 h 26"/>
              <a:gd name="T4" fmla="*/ 14 w 28"/>
              <a:gd name="T5" fmla="*/ 12 h 26"/>
              <a:gd name="T6" fmla="*/ 12 w 28"/>
              <a:gd name="T7" fmla="*/ 12 h 26"/>
              <a:gd name="T8" fmla="*/ 9 w 28"/>
              <a:gd name="T9" fmla="*/ 12 h 26"/>
              <a:gd name="T10" fmla="*/ 7 w 28"/>
              <a:gd name="T11" fmla="*/ 12 h 26"/>
              <a:gd name="T12" fmla="*/ 7 w 28"/>
              <a:gd name="T13" fmla="*/ 12 h 26"/>
              <a:gd name="T14" fmla="*/ 7 w 28"/>
              <a:gd name="T15" fmla="*/ 15 h 26"/>
              <a:gd name="T16" fmla="*/ 7 w 28"/>
              <a:gd name="T17" fmla="*/ 15 h 26"/>
              <a:gd name="T18" fmla="*/ 9 w 28"/>
              <a:gd name="T19" fmla="*/ 15 h 26"/>
              <a:gd name="T20" fmla="*/ 9 w 28"/>
              <a:gd name="T21" fmla="*/ 15 h 26"/>
              <a:gd name="T22" fmla="*/ 9 w 28"/>
              <a:gd name="T23" fmla="*/ 17 h 26"/>
              <a:gd name="T24" fmla="*/ 9 w 28"/>
              <a:gd name="T25" fmla="*/ 22 h 26"/>
              <a:gd name="T26" fmla="*/ 7 w 28"/>
              <a:gd name="T27" fmla="*/ 22 h 26"/>
              <a:gd name="T28" fmla="*/ 5 w 28"/>
              <a:gd name="T29" fmla="*/ 24 h 26"/>
              <a:gd name="T30" fmla="*/ 5 w 28"/>
              <a:gd name="T31" fmla="*/ 24 h 26"/>
              <a:gd name="T32" fmla="*/ 0 w 28"/>
              <a:gd name="T33" fmla="*/ 26 h 26"/>
              <a:gd name="T34" fmla="*/ 2 w 28"/>
              <a:gd name="T35" fmla="*/ 26 h 26"/>
              <a:gd name="T36" fmla="*/ 7 w 28"/>
              <a:gd name="T37" fmla="*/ 26 h 26"/>
              <a:gd name="T38" fmla="*/ 14 w 28"/>
              <a:gd name="T39" fmla="*/ 26 h 26"/>
              <a:gd name="T40" fmla="*/ 17 w 28"/>
              <a:gd name="T41" fmla="*/ 26 h 26"/>
              <a:gd name="T42" fmla="*/ 17 w 28"/>
              <a:gd name="T43" fmla="*/ 24 h 26"/>
              <a:gd name="T44" fmla="*/ 17 w 28"/>
              <a:gd name="T45" fmla="*/ 22 h 26"/>
              <a:gd name="T46" fmla="*/ 19 w 28"/>
              <a:gd name="T47" fmla="*/ 22 h 26"/>
              <a:gd name="T48" fmla="*/ 17 w 28"/>
              <a:gd name="T49" fmla="*/ 19 h 26"/>
              <a:gd name="T50" fmla="*/ 17 w 28"/>
              <a:gd name="T51" fmla="*/ 17 h 26"/>
              <a:gd name="T52" fmla="*/ 17 w 28"/>
              <a:gd name="T53" fmla="*/ 17 h 26"/>
              <a:gd name="T54" fmla="*/ 17 w 28"/>
              <a:gd name="T55" fmla="*/ 15 h 26"/>
              <a:gd name="T56" fmla="*/ 19 w 28"/>
              <a:gd name="T57" fmla="*/ 12 h 26"/>
              <a:gd name="T58" fmla="*/ 19 w 28"/>
              <a:gd name="T59" fmla="*/ 10 h 26"/>
              <a:gd name="T60" fmla="*/ 26 w 28"/>
              <a:gd name="T61" fmla="*/ 0 h 26"/>
              <a:gd name="T62" fmla="*/ 24 w 28"/>
              <a:gd name="T63" fmla="*/ 0 h 26"/>
              <a:gd name="T64" fmla="*/ 21 w 28"/>
              <a:gd name="T65" fmla="*/ 3 h 26"/>
              <a:gd name="T66" fmla="*/ 21 w 28"/>
              <a:gd name="T67" fmla="*/ 3 h 26"/>
              <a:gd name="T68" fmla="*/ 24 w 28"/>
              <a:gd name="T69" fmla="*/ 3 h 26"/>
              <a:gd name="T70" fmla="*/ 28 w 28"/>
              <a:gd name="T71" fmla="*/ 0 h 26"/>
              <a:gd name="T72" fmla="*/ 28 w 28"/>
              <a:gd name="T73" fmla="*/ 0 h 26"/>
              <a:gd name="T74" fmla="*/ 26 w 28"/>
              <a:gd name="T7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" h="26">
                <a:moveTo>
                  <a:pt x="19" y="10"/>
                </a:moveTo>
                <a:lnTo>
                  <a:pt x="17" y="10"/>
                </a:lnTo>
                <a:lnTo>
                  <a:pt x="14" y="12"/>
                </a:lnTo>
                <a:lnTo>
                  <a:pt x="12" y="12"/>
                </a:lnTo>
                <a:lnTo>
                  <a:pt x="9" y="12"/>
                </a:lnTo>
                <a:lnTo>
                  <a:pt x="7" y="12"/>
                </a:lnTo>
                <a:lnTo>
                  <a:pt x="7" y="12"/>
                </a:lnTo>
                <a:lnTo>
                  <a:pt x="7" y="15"/>
                </a:lnTo>
                <a:lnTo>
                  <a:pt x="7" y="15"/>
                </a:lnTo>
                <a:lnTo>
                  <a:pt x="9" y="15"/>
                </a:lnTo>
                <a:lnTo>
                  <a:pt x="9" y="15"/>
                </a:lnTo>
                <a:lnTo>
                  <a:pt x="9" y="17"/>
                </a:lnTo>
                <a:lnTo>
                  <a:pt x="9" y="22"/>
                </a:lnTo>
                <a:lnTo>
                  <a:pt x="7" y="22"/>
                </a:lnTo>
                <a:lnTo>
                  <a:pt x="5" y="24"/>
                </a:lnTo>
                <a:lnTo>
                  <a:pt x="5" y="24"/>
                </a:lnTo>
                <a:lnTo>
                  <a:pt x="0" y="26"/>
                </a:lnTo>
                <a:lnTo>
                  <a:pt x="2" y="26"/>
                </a:lnTo>
                <a:lnTo>
                  <a:pt x="7" y="26"/>
                </a:lnTo>
                <a:lnTo>
                  <a:pt x="14" y="26"/>
                </a:lnTo>
                <a:lnTo>
                  <a:pt x="17" y="26"/>
                </a:lnTo>
                <a:lnTo>
                  <a:pt x="17" y="24"/>
                </a:lnTo>
                <a:lnTo>
                  <a:pt x="17" y="22"/>
                </a:lnTo>
                <a:lnTo>
                  <a:pt x="19" y="22"/>
                </a:lnTo>
                <a:lnTo>
                  <a:pt x="17" y="19"/>
                </a:lnTo>
                <a:lnTo>
                  <a:pt x="17" y="17"/>
                </a:lnTo>
                <a:lnTo>
                  <a:pt x="17" y="17"/>
                </a:lnTo>
                <a:lnTo>
                  <a:pt x="17" y="15"/>
                </a:lnTo>
                <a:lnTo>
                  <a:pt x="19" y="12"/>
                </a:lnTo>
                <a:lnTo>
                  <a:pt x="19" y="10"/>
                </a:lnTo>
                <a:close/>
                <a:moveTo>
                  <a:pt x="26" y="0"/>
                </a:moveTo>
                <a:lnTo>
                  <a:pt x="24" y="0"/>
                </a:lnTo>
                <a:lnTo>
                  <a:pt x="21" y="3"/>
                </a:lnTo>
                <a:lnTo>
                  <a:pt x="21" y="3"/>
                </a:lnTo>
                <a:lnTo>
                  <a:pt x="24" y="3"/>
                </a:lnTo>
                <a:lnTo>
                  <a:pt x="28" y="0"/>
                </a:lnTo>
                <a:lnTo>
                  <a:pt x="28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11927235" y="4604539"/>
            <a:ext cx="41847" cy="64863"/>
          </a:xfrm>
          <a:custGeom>
            <a:avLst/>
            <a:gdLst>
              <a:gd name="T0" fmla="*/ 4 w 40"/>
              <a:gd name="T1" fmla="*/ 59 h 62"/>
              <a:gd name="T2" fmla="*/ 4 w 40"/>
              <a:gd name="T3" fmla="*/ 59 h 62"/>
              <a:gd name="T4" fmla="*/ 4 w 40"/>
              <a:gd name="T5" fmla="*/ 62 h 62"/>
              <a:gd name="T6" fmla="*/ 7 w 40"/>
              <a:gd name="T7" fmla="*/ 57 h 62"/>
              <a:gd name="T8" fmla="*/ 7 w 40"/>
              <a:gd name="T9" fmla="*/ 57 h 62"/>
              <a:gd name="T10" fmla="*/ 4 w 40"/>
              <a:gd name="T11" fmla="*/ 59 h 62"/>
              <a:gd name="T12" fmla="*/ 2 w 40"/>
              <a:gd name="T13" fmla="*/ 54 h 62"/>
              <a:gd name="T14" fmla="*/ 2 w 40"/>
              <a:gd name="T15" fmla="*/ 54 h 62"/>
              <a:gd name="T16" fmla="*/ 2 w 40"/>
              <a:gd name="T17" fmla="*/ 54 h 62"/>
              <a:gd name="T18" fmla="*/ 2 w 40"/>
              <a:gd name="T19" fmla="*/ 54 h 62"/>
              <a:gd name="T20" fmla="*/ 2 w 40"/>
              <a:gd name="T21" fmla="*/ 54 h 62"/>
              <a:gd name="T22" fmla="*/ 0 w 40"/>
              <a:gd name="T23" fmla="*/ 54 h 62"/>
              <a:gd name="T24" fmla="*/ 0 w 40"/>
              <a:gd name="T25" fmla="*/ 52 h 62"/>
              <a:gd name="T26" fmla="*/ 0 w 40"/>
              <a:gd name="T27" fmla="*/ 52 h 62"/>
              <a:gd name="T28" fmla="*/ 0 w 40"/>
              <a:gd name="T29" fmla="*/ 52 h 62"/>
              <a:gd name="T30" fmla="*/ 0 w 40"/>
              <a:gd name="T31" fmla="*/ 54 h 62"/>
              <a:gd name="T32" fmla="*/ 2 w 40"/>
              <a:gd name="T33" fmla="*/ 57 h 62"/>
              <a:gd name="T34" fmla="*/ 2 w 40"/>
              <a:gd name="T35" fmla="*/ 57 h 62"/>
              <a:gd name="T36" fmla="*/ 4 w 40"/>
              <a:gd name="T37" fmla="*/ 54 h 62"/>
              <a:gd name="T38" fmla="*/ 4 w 40"/>
              <a:gd name="T39" fmla="*/ 54 h 62"/>
              <a:gd name="T40" fmla="*/ 2 w 40"/>
              <a:gd name="T41" fmla="*/ 54 h 62"/>
              <a:gd name="T42" fmla="*/ 2 w 40"/>
              <a:gd name="T43" fmla="*/ 54 h 62"/>
              <a:gd name="T44" fmla="*/ 37 w 40"/>
              <a:gd name="T45" fmla="*/ 0 h 62"/>
              <a:gd name="T46" fmla="*/ 37 w 40"/>
              <a:gd name="T47" fmla="*/ 0 h 62"/>
              <a:gd name="T48" fmla="*/ 35 w 40"/>
              <a:gd name="T49" fmla="*/ 0 h 62"/>
              <a:gd name="T50" fmla="*/ 35 w 40"/>
              <a:gd name="T51" fmla="*/ 2 h 62"/>
              <a:gd name="T52" fmla="*/ 37 w 40"/>
              <a:gd name="T53" fmla="*/ 2 h 62"/>
              <a:gd name="T54" fmla="*/ 37 w 40"/>
              <a:gd name="T55" fmla="*/ 2 h 62"/>
              <a:gd name="T56" fmla="*/ 37 w 40"/>
              <a:gd name="T57" fmla="*/ 0 h 62"/>
              <a:gd name="T58" fmla="*/ 37 w 40"/>
              <a:gd name="T59" fmla="*/ 0 h 62"/>
              <a:gd name="T60" fmla="*/ 40 w 40"/>
              <a:gd name="T61" fmla="*/ 0 h 62"/>
              <a:gd name="T62" fmla="*/ 37 w 40"/>
              <a:gd name="T6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" h="62">
                <a:moveTo>
                  <a:pt x="4" y="59"/>
                </a:moveTo>
                <a:lnTo>
                  <a:pt x="4" y="59"/>
                </a:lnTo>
                <a:lnTo>
                  <a:pt x="4" y="62"/>
                </a:lnTo>
                <a:lnTo>
                  <a:pt x="7" y="57"/>
                </a:lnTo>
                <a:lnTo>
                  <a:pt x="7" y="57"/>
                </a:lnTo>
                <a:lnTo>
                  <a:pt x="4" y="59"/>
                </a:lnTo>
                <a:close/>
                <a:moveTo>
                  <a:pt x="2" y="54"/>
                </a:moveTo>
                <a:lnTo>
                  <a:pt x="2" y="54"/>
                </a:lnTo>
                <a:lnTo>
                  <a:pt x="2" y="54"/>
                </a:lnTo>
                <a:lnTo>
                  <a:pt x="2" y="54"/>
                </a:lnTo>
                <a:lnTo>
                  <a:pt x="2" y="54"/>
                </a:lnTo>
                <a:lnTo>
                  <a:pt x="0" y="54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2" y="57"/>
                </a:lnTo>
                <a:lnTo>
                  <a:pt x="2" y="57"/>
                </a:lnTo>
                <a:lnTo>
                  <a:pt x="4" y="54"/>
                </a:lnTo>
                <a:lnTo>
                  <a:pt x="4" y="54"/>
                </a:lnTo>
                <a:lnTo>
                  <a:pt x="2" y="54"/>
                </a:lnTo>
                <a:lnTo>
                  <a:pt x="2" y="54"/>
                </a:lnTo>
                <a:close/>
                <a:moveTo>
                  <a:pt x="37" y="0"/>
                </a:moveTo>
                <a:lnTo>
                  <a:pt x="37" y="0"/>
                </a:lnTo>
                <a:lnTo>
                  <a:pt x="35" y="0"/>
                </a:lnTo>
                <a:lnTo>
                  <a:pt x="35" y="2"/>
                </a:lnTo>
                <a:lnTo>
                  <a:pt x="37" y="2"/>
                </a:lnTo>
                <a:lnTo>
                  <a:pt x="37" y="2"/>
                </a:lnTo>
                <a:lnTo>
                  <a:pt x="37" y="0"/>
                </a:lnTo>
                <a:lnTo>
                  <a:pt x="37" y="0"/>
                </a:lnTo>
                <a:lnTo>
                  <a:pt x="40" y="0"/>
                </a:lnTo>
                <a:lnTo>
                  <a:pt x="3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8389067" y="3948586"/>
            <a:ext cx="34524" cy="111941"/>
          </a:xfrm>
          <a:custGeom>
            <a:avLst/>
            <a:gdLst>
              <a:gd name="T0" fmla="*/ 31 w 33"/>
              <a:gd name="T1" fmla="*/ 95 h 107"/>
              <a:gd name="T2" fmla="*/ 31 w 33"/>
              <a:gd name="T3" fmla="*/ 92 h 107"/>
              <a:gd name="T4" fmla="*/ 29 w 33"/>
              <a:gd name="T5" fmla="*/ 88 h 107"/>
              <a:gd name="T6" fmla="*/ 31 w 33"/>
              <a:gd name="T7" fmla="*/ 71 h 107"/>
              <a:gd name="T8" fmla="*/ 31 w 33"/>
              <a:gd name="T9" fmla="*/ 55 h 107"/>
              <a:gd name="T10" fmla="*/ 31 w 33"/>
              <a:gd name="T11" fmla="*/ 40 h 107"/>
              <a:gd name="T12" fmla="*/ 26 w 33"/>
              <a:gd name="T13" fmla="*/ 36 h 107"/>
              <a:gd name="T14" fmla="*/ 26 w 33"/>
              <a:gd name="T15" fmla="*/ 24 h 107"/>
              <a:gd name="T16" fmla="*/ 19 w 33"/>
              <a:gd name="T17" fmla="*/ 19 h 107"/>
              <a:gd name="T18" fmla="*/ 14 w 33"/>
              <a:gd name="T19" fmla="*/ 14 h 107"/>
              <a:gd name="T20" fmla="*/ 17 w 33"/>
              <a:gd name="T21" fmla="*/ 5 h 107"/>
              <a:gd name="T22" fmla="*/ 12 w 33"/>
              <a:gd name="T23" fmla="*/ 2 h 107"/>
              <a:gd name="T24" fmla="*/ 10 w 33"/>
              <a:gd name="T25" fmla="*/ 2 h 107"/>
              <a:gd name="T26" fmla="*/ 0 w 33"/>
              <a:gd name="T27" fmla="*/ 0 h 107"/>
              <a:gd name="T28" fmla="*/ 0 w 33"/>
              <a:gd name="T29" fmla="*/ 7 h 107"/>
              <a:gd name="T30" fmla="*/ 0 w 33"/>
              <a:gd name="T31" fmla="*/ 10 h 107"/>
              <a:gd name="T32" fmla="*/ 5 w 33"/>
              <a:gd name="T33" fmla="*/ 14 h 107"/>
              <a:gd name="T34" fmla="*/ 7 w 33"/>
              <a:gd name="T35" fmla="*/ 17 h 107"/>
              <a:gd name="T36" fmla="*/ 7 w 33"/>
              <a:gd name="T37" fmla="*/ 24 h 107"/>
              <a:gd name="T38" fmla="*/ 7 w 33"/>
              <a:gd name="T39" fmla="*/ 31 h 107"/>
              <a:gd name="T40" fmla="*/ 5 w 33"/>
              <a:gd name="T41" fmla="*/ 31 h 107"/>
              <a:gd name="T42" fmla="*/ 7 w 33"/>
              <a:gd name="T43" fmla="*/ 31 h 107"/>
              <a:gd name="T44" fmla="*/ 5 w 33"/>
              <a:gd name="T45" fmla="*/ 33 h 107"/>
              <a:gd name="T46" fmla="*/ 5 w 33"/>
              <a:gd name="T47" fmla="*/ 36 h 107"/>
              <a:gd name="T48" fmla="*/ 7 w 33"/>
              <a:gd name="T49" fmla="*/ 33 h 107"/>
              <a:gd name="T50" fmla="*/ 10 w 33"/>
              <a:gd name="T51" fmla="*/ 36 h 107"/>
              <a:gd name="T52" fmla="*/ 10 w 33"/>
              <a:gd name="T53" fmla="*/ 43 h 107"/>
              <a:gd name="T54" fmla="*/ 10 w 33"/>
              <a:gd name="T55" fmla="*/ 47 h 107"/>
              <a:gd name="T56" fmla="*/ 7 w 33"/>
              <a:gd name="T57" fmla="*/ 50 h 107"/>
              <a:gd name="T58" fmla="*/ 12 w 33"/>
              <a:gd name="T59" fmla="*/ 55 h 107"/>
              <a:gd name="T60" fmla="*/ 12 w 33"/>
              <a:gd name="T61" fmla="*/ 59 h 107"/>
              <a:gd name="T62" fmla="*/ 12 w 33"/>
              <a:gd name="T63" fmla="*/ 71 h 107"/>
              <a:gd name="T64" fmla="*/ 10 w 33"/>
              <a:gd name="T65" fmla="*/ 78 h 107"/>
              <a:gd name="T66" fmla="*/ 12 w 33"/>
              <a:gd name="T67" fmla="*/ 78 h 107"/>
              <a:gd name="T68" fmla="*/ 12 w 33"/>
              <a:gd name="T69" fmla="*/ 85 h 107"/>
              <a:gd name="T70" fmla="*/ 10 w 33"/>
              <a:gd name="T71" fmla="*/ 88 h 107"/>
              <a:gd name="T72" fmla="*/ 10 w 33"/>
              <a:gd name="T73" fmla="*/ 90 h 107"/>
              <a:gd name="T74" fmla="*/ 14 w 33"/>
              <a:gd name="T75" fmla="*/ 95 h 107"/>
              <a:gd name="T76" fmla="*/ 14 w 33"/>
              <a:gd name="T77" fmla="*/ 97 h 107"/>
              <a:gd name="T78" fmla="*/ 19 w 33"/>
              <a:gd name="T79" fmla="*/ 102 h 107"/>
              <a:gd name="T80" fmla="*/ 22 w 33"/>
              <a:gd name="T81" fmla="*/ 104 h 107"/>
              <a:gd name="T82" fmla="*/ 22 w 33"/>
              <a:gd name="T83" fmla="*/ 107 h 107"/>
              <a:gd name="T84" fmla="*/ 31 w 33"/>
              <a:gd name="T85" fmla="*/ 10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" h="107">
                <a:moveTo>
                  <a:pt x="33" y="102"/>
                </a:moveTo>
                <a:lnTo>
                  <a:pt x="33" y="99"/>
                </a:lnTo>
                <a:lnTo>
                  <a:pt x="31" y="95"/>
                </a:lnTo>
                <a:lnTo>
                  <a:pt x="31" y="95"/>
                </a:lnTo>
                <a:lnTo>
                  <a:pt x="31" y="92"/>
                </a:lnTo>
                <a:lnTo>
                  <a:pt x="31" y="92"/>
                </a:lnTo>
                <a:lnTo>
                  <a:pt x="31" y="92"/>
                </a:lnTo>
                <a:lnTo>
                  <a:pt x="31" y="90"/>
                </a:lnTo>
                <a:lnTo>
                  <a:pt x="29" y="88"/>
                </a:lnTo>
                <a:lnTo>
                  <a:pt x="31" y="88"/>
                </a:lnTo>
                <a:lnTo>
                  <a:pt x="31" y="78"/>
                </a:lnTo>
                <a:lnTo>
                  <a:pt x="31" y="71"/>
                </a:lnTo>
                <a:lnTo>
                  <a:pt x="31" y="64"/>
                </a:lnTo>
                <a:lnTo>
                  <a:pt x="31" y="59"/>
                </a:lnTo>
                <a:lnTo>
                  <a:pt x="31" y="55"/>
                </a:lnTo>
                <a:lnTo>
                  <a:pt x="31" y="50"/>
                </a:lnTo>
                <a:lnTo>
                  <a:pt x="31" y="43"/>
                </a:lnTo>
                <a:lnTo>
                  <a:pt x="31" y="40"/>
                </a:lnTo>
                <a:lnTo>
                  <a:pt x="26" y="38"/>
                </a:lnTo>
                <a:lnTo>
                  <a:pt x="26" y="36"/>
                </a:lnTo>
                <a:lnTo>
                  <a:pt x="26" y="36"/>
                </a:lnTo>
                <a:lnTo>
                  <a:pt x="26" y="33"/>
                </a:lnTo>
                <a:lnTo>
                  <a:pt x="26" y="29"/>
                </a:lnTo>
                <a:lnTo>
                  <a:pt x="26" y="24"/>
                </a:lnTo>
                <a:lnTo>
                  <a:pt x="26" y="24"/>
                </a:lnTo>
                <a:lnTo>
                  <a:pt x="24" y="21"/>
                </a:lnTo>
                <a:lnTo>
                  <a:pt x="19" y="19"/>
                </a:lnTo>
                <a:lnTo>
                  <a:pt x="17" y="17"/>
                </a:lnTo>
                <a:lnTo>
                  <a:pt x="14" y="17"/>
                </a:lnTo>
                <a:lnTo>
                  <a:pt x="14" y="14"/>
                </a:lnTo>
                <a:lnTo>
                  <a:pt x="17" y="7"/>
                </a:lnTo>
                <a:lnTo>
                  <a:pt x="17" y="7"/>
                </a:lnTo>
                <a:lnTo>
                  <a:pt x="17" y="5"/>
                </a:lnTo>
                <a:lnTo>
                  <a:pt x="17" y="2"/>
                </a:lnTo>
                <a:lnTo>
                  <a:pt x="12" y="2"/>
                </a:lnTo>
                <a:lnTo>
                  <a:pt x="12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0" y="7"/>
                </a:lnTo>
                <a:lnTo>
                  <a:pt x="0" y="10"/>
                </a:lnTo>
                <a:lnTo>
                  <a:pt x="0" y="10"/>
                </a:lnTo>
                <a:lnTo>
                  <a:pt x="3" y="12"/>
                </a:lnTo>
                <a:lnTo>
                  <a:pt x="3" y="12"/>
                </a:lnTo>
                <a:lnTo>
                  <a:pt x="5" y="14"/>
                </a:lnTo>
                <a:lnTo>
                  <a:pt x="5" y="14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9"/>
                </a:lnTo>
                <a:lnTo>
                  <a:pt x="7" y="24"/>
                </a:lnTo>
                <a:lnTo>
                  <a:pt x="7" y="26"/>
                </a:lnTo>
                <a:lnTo>
                  <a:pt x="7" y="26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5" y="31"/>
                </a:lnTo>
                <a:lnTo>
                  <a:pt x="5" y="31"/>
                </a:lnTo>
                <a:lnTo>
                  <a:pt x="5" y="31"/>
                </a:lnTo>
                <a:lnTo>
                  <a:pt x="7" y="31"/>
                </a:lnTo>
                <a:lnTo>
                  <a:pt x="7" y="31"/>
                </a:lnTo>
                <a:lnTo>
                  <a:pt x="5" y="33"/>
                </a:lnTo>
                <a:lnTo>
                  <a:pt x="5" y="33"/>
                </a:lnTo>
                <a:lnTo>
                  <a:pt x="5" y="33"/>
                </a:lnTo>
                <a:lnTo>
                  <a:pt x="5" y="36"/>
                </a:lnTo>
                <a:lnTo>
                  <a:pt x="5" y="36"/>
                </a:lnTo>
                <a:lnTo>
                  <a:pt x="5" y="36"/>
                </a:lnTo>
                <a:lnTo>
                  <a:pt x="7" y="36"/>
                </a:lnTo>
                <a:lnTo>
                  <a:pt x="7" y="33"/>
                </a:lnTo>
                <a:lnTo>
                  <a:pt x="7" y="33"/>
                </a:lnTo>
                <a:lnTo>
                  <a:pt x="10" y="33"/>
                </a:lnTo>
                <a:lnTo>
                  <a:pt x="10" y="36"/>
                </a:lnTo>
                <a:lnTo>
                  <a:pt x="10" y="36"/>
                </a:lnTo>
                <a:lnTo>
                  <a:pt x="10" y="40"/>
                </a:lnTo>
                <a:lnTo>
                  <a:pt x="10" y="43"/>
                </a:lnTo>
                <a:lnTo>
                  <a:pt x="10" y="45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7" y="50"/>
                </a:lnTo>
                <a:lnTo>
                  <a:pt x="7" y="50"/>
                </a:lnTo>
                <a:lnTo>
                  <a:pt x="10" y="52"/>
                </a:lnTo>
                <a:lnTo>
                  <a:pt x="10" y="52"/>
                </a:lnTo>
                <a:lnTo>
                  <a:pt x="12" y="55"/>
                </a:lnTo>
                <a:lnTo>
                  <a:pt x="14" y="57"/>
                </a:lnTo>
                <a:lnTo>
                  <a:pt x="14" y="59"/>
                </a:lnTo>
                <a:lnTo>
                  <a:pt x="12" y="59"/>
                </a:lnTo>
                <a:lnTo>
                  <a:pt x="12" y="62"/>
                </a:lnTo>
                <a:lnTo>
                  <a:pt x="12" y="62"/>
                </a:lnTo>
                <a:lnTo>
                  <a:pt x="12" y="71"/>
                </a:lnTo>
                <a:lnTo>
                  <a:pt x="10" y="76"/>
                </a:lnTo>
                <a:lnTo>
                  <a:pt x="10" y="76"/>
                </a:lnTo>
                <a:lnTo>
                  <a:pt x="10" y="78"/>
                </a:lnTo>
                <a:lnTo>
                  <a:pt x="10" y="78"/>
                </a:lnTo>
                <a:lnTo>
                  <a:pt x="12" y="78"/>
                </a:lnTo>
                <a:lnTo>
                  <a:pt x="12" y="78"/>
                </a:lnTo>
                <a:lnTo>
                  <a:pt x="12" y="83"/>
                </a:lnTo>
                <a:lnTo>
                  <a:pt x="12" y="85"/>
                </a:lnTo>
                <a:lnTo>
                  <a:pt x="12" y="85"/>
                </a:lnTo>
                <a:lnTo>
                  <a:pt x="12" y="85"/>
                </a:lnTo>
                <a:lnTo>
                  <a:pt x="10" y="88"/>
                </a:lnTo>
                <a:lnTo>
                  <a:pt x="10" y="88"/>
                </a:lnTo>
                <a:lnTo>
                  <a:pt x="10" y="90"/>
                </a:lnTo>
                <a:lnTo>
                  <a:pt x="10" y="90"/>
                </a:lnTo>
                <a:lnTo>
                  <a:pt x="10" y="90"/>
                </a:lnTo>
                <a:lnTo>
                  <a:pt x="12" y="92"/>
                </a:lnTo>
                <a:lnTo>
                  <a:pt x="12" y="95"/>
                </a:lnTo>
                <a:lnTo>
                  <a:pt x="14" y="95"/>
                </a:lnTo>
                <a:lnTo>
                  <a:pt x="14" y="97"/>
                </a:lnTo>
                <a:lnTo>
                  <a:pt x="14" y="97"/>
                </a:lnTo>
                <a:lnTo>
                  <a:pt x="14" y="97"/>
                </a:lnTo>
                <a:lnTo>
                  <a:pt x="17" y="99"/>
                </a:lnTo>
                <a:lnTo>
                  <a:pt x="17" y="102"/>
                </a:lnTo>
                <a:lnTo>
                  <a:pt x="19" y="102"/>
                </a:lnTo>
                <a:lnTo>
                  <a:pt x="19" y="102"/>
                </a:lnTo>
                <a:lnTo>
                  <a:pt x="19" y="104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2" y="107"/>
                </a:lnTo>
                <a:lnTo>
                  <a:pt x="24" y="104"/>
                </a:lnTo>
                <a:lnTo>
                  <a:pt x="31" y="104"/>
                </a:lnTo>
                <a:lnTo>
                  <a:pt x="31" y="102"/>
                </a:lnTo>
                <a:lnTo>
                  <a:pt x="33" y="10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10264861" y="3743535"/>
            <a:ext cx="165296" cy="326407"/>
          </a:xfrm>
          <a:custGeom>
            <a:avLst/>
            <a:gdLst>
              <a:gd name="T0" fmla="*/ 52 w 158"/>
              <a:gd name="T1" fmla="*/ 272 h 312"/>
              <a:gd name="T2" fmla="*/ 35 w 158"/>
              <a:gd name="T3" fmla="*/ 258 h 312"/>
              <a:gd name="T4" fmla="*/ 37 w 158"/>
              <a:gd name="T5" fmla="*/ 260 h 312"/>
              <a:gd name="T6" fmla="*/ 66 w 158"/>
              <a:gd name="T7" fmla="*/ 232 h 312"/>
              <a:gd name="T8" fmla="*/ 66 w 158"/>
              <a:gd name="T9" fmla="*/ 225 h 312"/>
              <a:gd name="T10" fmla="*/ 111 w 158"/>
              <a:gd name="T11" fmla="*/ 184 h 312"/>
              <a:gd name="T12" fmla="*/ 106 w 158"/>
              <a:gd name="T13" fmla="*/ 177 h 312"/>
              <a:gd name="T14" fmla="*/ 158 w 158"/>
              <a:gd name="T15" fmla="*/ 99 h 312"/>
              <a:gd name="T16" fmla="*/ 146 w 158"/>
              <a:gd name="T17" fmla="*/ 90 h 312"/>
              <a:gd name="T18" fmla="*/ 132 w 158"/>
              <a:gd name="T19" fmla="*/ 59 h 312"/>
              <a:gd name="T20" fmla="*/ 108 w 158"/>
              <a:gd name="T21" fmla="*/ 42 h 312"/>
              <a:gd name="T22" fmla="*/ 104 w 158"/>
              <a:gd name="T23" fmla="*/ 49 h 312"/>
              <a:gd name="T24" fmla="*/ 97 w 158"/>
              <a:gd name="T25" fmla="*/ 52 h 312"/>
              <a:gd name="T26" fmla="*/ 80 w 158"/>
              <a:gd name="T27" fmla="*/ 49 h 312"/>
              <a:gd name="T28" fmla="*/ 68 w 158"/>
              <a:gd name="T29" fmla="*/ 59 h 312"/>
              <a:gd name="T30" fmla="*/ 66 w 158"/>
              <a:gd name="T31" fmla="*/ 40 h 312"/>
              <a:gd name="T32" fmla="*/ 66 w 158"/>
              <a:gd name="T33" fmla="*/ 16 h 312"/>
              <a:gd name="T34" fmla="*/ 52 w 158"/>
              <a:gd name="T35" fmla="*/ 9 h 312"/>
              <a:gd name="T36" fmla="*/ 47 w 158"/>
              <a:gd name="T37" fmla="*/ 0 h 312"/>
              <a:gd name="T38" fmla="*/ 37 w 158"/>
              <a:gd name="T39" fmla="*/ 2 h 312"/>
              <a:gd name="T40" fmla="*/ 30 w 158"/>
              <a:gd name="T41" fmla="*/ 7 h 312"/>
              <a:gd name="T42" fmla="*/ 23 w 158"/>
              <a:gd name="T43" fmla="*/ 14 h 312"/>
              <a:gd name="T44" fmla="*/ 7 w 158"/>
              <a:gd name="T45" fmla="*/ 14 h 312"/>
              <a:gd name="T46" fmla="*/ 4 w 158"/>
              <a:gd name="T47" fmla="*/ 38 h 312"/>
              <a:gd name="T48" fmla="*/ 4 w 158"/>
              <a:gd name="T49" fmla="*/ 45 h 312"/>
              <a:gd name="T50" fmla="*/ 11 w 158"/>
              <a:gd name="T51" fmla="*/ 59 h 312"/>
              <a:gd name="T52" fmla="*/ 28 w 158"/>
              <a:gd name="T53" fmla="*/ 85 h 312"/>
              <a:gd name="T54" fmla="*/ 28 w 158"/>
              <a:gd name="T55" fmla="*/ 97 h 312"/>
              <a:gd name="T56" fmla="*/ 21 w 158"/>
              <a:gd name="T57" fmla="*/ 111 h 312"/>
              <a:gd name="T58" fmla="*/ 42 w 158"/>
              <a:gd name="T59" fmla="*/ 139 h 312"/>
              <a:gd name="T60" fmla="*/ 47 w 158"/>
              <a:gd name="T61" fmla="*/ 161 h 312"/>
              <a:gd name="T62" fmla="*/ 54 w 158"/>
              <a:gd name="T63" fmla="*/ 182 h 312"/>
              <a:gd name="T64" fmla="*/ 40 w 158"/>
              <a:gd name="T65" fmla="*/ 206 h 312"/>
              <a:gd name="T66" fmla="*/ 35 w 158"/>
              <a:gd name="T67" fmla="*/ 234 h 312"/>
              <a:gd name="T68" fmla="*/ 40 w 158"/>
              <a:gd name="T69" fmla="*/ 255 h 312"/>
              <a:gd name="T70" fmla="*/ 54 w 158"/>
              <a:gd name="T71" fmla="*/ 269 h 312"/>
              <a:gd name="T72" fmla="*/ 63 w 158"/>
              <a:gd name="T73" fmla="*/ 286 h 312"/>
              <a:gd name="T74" fmla="*/ 80 w 158"/>
              <a:gd name="T75" fmla="*/ 293 h 312"/>
              <a:gd name="T76" fmla="*/ 89 w 158"/>
              <a:gd name="T77" fmla="*/ 303 h 312"/>
              <a:gd name="T78" fmla="*/ 92 w 158"/>
              <a:gd name="T79" fmla="*/ 307 h 312"/>
              <a:gd name="T80" fmla="*/ 106 w 158"/>
              <a:gd name="T81" fmla="*/ 305 h 312"/>
              <a:gd name="T82" fmla="*/ 89 w 158"/>
              <a:gd name="T83" fmla="*/ 286 h 312"/>
              <a:gd name="T84" fmla="*/ 71 w 158"/>
              <a:gd name="T85" fmla="*/ 267 h 312"/>
              <a:gd name="T86" fmla="*/ 78 w 158"/>
              <a:gd name="T87" fmla="*/ 279 h 312"/>
              <a:gd name="T88" fmla="*/ 66 w 158"/>
              <a:gd name="T89" fmla="*/ 248 h 312"/>
              <a:gd name="T90" fmla="*/ 52 w 158"/>
              <a:gd name="T91" fmla="*/ 232 h 312"/>
              <a:gd name="T92" fmla="*/ 54 w 158"/>
              <a:gd name="T93" fmla="*/ 196 h 312"/>
              <a:gd name="T94" fmla="*/ 61 w 158"/>
              <a:gd name="T95" fmla="*/ 161 h 312"/>
              <a:gd name="T96" fmla="*/ 75 w 158"/>
              <a:gd name="T97" fmla="*/ 146 h 312"/>
              <a:gd name="T98" fmla="*/ 80 w 158"/>
              <a:gd name="T99" fmla="*/ 163 h 312"/>
              <a:gd name="T100" fmla="*/ 104 w 158"/>
              <a:gd name="T101" fmla="*/ 168 h 312"/>
              <a:gd name="T102" fmla="*/ 115 w 158"/>
              <a:gd name="T103" fmla="*/ 184 h 312"/>
              <a:gd name="T104" fmla="*/ 106 w 158"/>
              <a:gd name="T105" fmla="*/ 158 h 312"/>
              <a:gd name="T106" fmla="*/ 106 w 158"/>
              <a:gd name="T107" fmla="*/ 142 h 312"/>
              <a:gd name="T108" fmla="*/ 123 w 158"/>
              <a:gd name="T109" fmla="*/ 125 h 312"/>
              <a:gd name="T110" fmla="*/ 146 w 158"/>
              <a:gd name="T111" fmla="*/ 125 h 312"/>
              <a:gd name="T112" fmla="*/ 153 w 158"/>
              <a:gd name="T113" fmla="*/ 128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8" h="312">
                <a:moveTo>
                  <a:pt x="61" y="291"/>
                </a:moveTo>
                <a:lnTo>
                  <a:pt x="61" y="293"/>
                </a:lnTo>
                <a:lnTo>
                  <a:pt x="63" y="293"/>
                </a:lnTo>
                <a:lnTo>
                  <a:pt x="63" y="291"/>
                </a:lnTo>
                <a:lnTo>
                  <a:pt x="61" y="288"/>
                </a:lnTo>
                <a:lnTo>
                  <a:pt x="61" y="291"/>
                </a:lnTo>
                <a:close/>
                <a:moveTo>
                  <a:pt x="49" y="269"/>
                </a:moveTo>
                <a:lnTo>
                  <a:pt x="49" y="269"/>
                </a:lnTo>
                <a:lnTo>
                  <a:pt x="49" y="272"/>
                </a:lnTo>
                <a:lnTo>
                  <a:pt x="52" y="272"/>
                </a:lnTo>
                <a:lnTo>
                  <a:pt x="52" y="272"/>
                </a:lnTo>
                <a:lnTo>
                  <a:pt x="52" y="269"/>
                </a:lnTo>
                <a:lnTo>
                  <a:pt x="49" y="269"/>
                </a:lnTo>
                <a:close/>
                <a:moveTo>
                  <a:pt x="42" y="262"/>
                </a:moveTo>
                <a:lnTo>
                  <a:pt x="42" y="262"/>
                </a:lnTo>
                <a:lnTo>
                  <a:pt x="42" y="260"/>
                </a:lnTo>
                <a:lnTo>
                  <a:pt x="40" y="260"/>
                </a:lnTo>
                <a:lnTo>
                  <a:pt x="42" y="262"/>
                </a:lnTo>
                <a:close/>
                <a:moveTo>
                  <a:pt x="37" y="260"/>
                </a:moveTo>
                <a:lnTo>
                  <a:pt x="35" y="258"/>
                </a:lnTo>
                <a:lnTo>
                  <a:pt x="35" y="258"/>
                </a:lnTo>
                <a:lnTo>
                  <a:pt x="35" y="262"/>
                </a:lnTo>
                <a:lnTo>
                  <a:pt x="35" y="267"/>
                </a:lnTo>
                <a:lnTo>
                  <a:pt x="37" y="267"/>
                </a:lnTo>
                <a:lnTo>
                  <a:pt x="37" y="265"/>
                </a:lnTo>
                <a:lnTo>
                  <a:pt x="37" y="265"/>
                </a:lnTo>
                <a:lnTo>
                  <a:pt x="37" y="262"/>
                </a:lnTo>
                <a:lnTo>
                  <a:pt x="37" y="262"/>
                </a:lnTo>
                <a:lnTo>
                  <a:pt x="37" y="260"/>
                </a:lnTo>
                <a:lnTo>
                  <a:pt x="37" y="260"/>
                </a:lnTo>
                <a:close/>
                <a:moveTo>
                  <a:pt x="35" y="239"/>
                </a:moveTo>
                <a:lnTo>
                  <a:pt x="35" y="236"/>
                </a:lnTo>
                <a:lnTo>
                  <a:pt x="35" y="239"/>
                </a:lnTo>
                <a:lnTo>
                  <a:pt x="33" y="239"/>
                </a:lnTo>
                <a:lnTo>
                  <a:pt x="33" y="239"/>
                </a:lnTo>
                <a:lnTo>
                  <a:pt x="35" y="239"/>
                </a:lnTo>
                <a:lnTo>
                  <a:pt x="35" y="239"/>
                </a:lnTo>
                <a:close/>
                <a:moveTo>
                  <a:pt x="63" y="229"/>
                </a:moveTo>
                <a:lnTo>
                  <a:pt x="63" y="229"/>
                </a:lnTo>
                <a:lnTo>
                  <a:pt x="66" y="232"/>
                </a:lnTo>
                <a:lnTo>
                  <a:pt x="66" y="232"/>
                </a:lnTo>
                <a:lnTo>
                  <a:pt x="66" y="229"/>
                </a:lnTo>
                <a:lnTo>
                  <a:pt x="66" y="227"/>
                </a:lnTo>
                <a:lnTo>
                  <a:pt x="66" y="229"/>
                </a:lnTo>
                <a:lnTo>
                  <a:pt x="63" y="227"/>
                </a:lnTo>
                <a:lnTo>
                  <a:pt x="63" y="229"/>
                </a:lnTo>
                <a:close/>
                <a:moveTo>
                  <a:pt x="66" y="227"/>
                </a:moveTo>
                <a:lnTo>
                  <a:pt x="66" y="225"/>
                </a:lnTo>
                <a:lnTo>
                  <a:pt x="66" y="225"/>
                </a:lnTo>
                <a:lnTo>
                  <a:pt x="66" y="225"/>
                </a:lnTo>
                <a:lnTo>
                  <a:pt x="66" y="225"/>
                </a:lnTo>
                <a:lnTo>
                  <a:pt x="66" y="225"/>
                </a:lnTo>
                <a:lnTo>
                  <a:pt x="66" y="225"/>
                </a:lnTo>
                <a:lnTo>
                  <a:pt x="66" y="227"/>
                </a:lnTo>
                <a:close/>
                <a:moveTo>
                  <a:pt x="111" y="184"/>
                </a:moveTo>
                <a:lnTo>
                  <a:pt x="108" y="184"/>
                </a:lnTo>
                <a:lnTo>
                  <a:pt x="111" y="187"/>
                </a:lnTo>
                <a:lnTo>
                  <a:pt x="111" y="184"/>
                </a:lnTo>
                <a:lnTo>
                  <a:pt x="111" y="184"/>
                </a:lnTo>
                <a:lnTo>
                  <a:pt x="111" y="184"/>
                </a:lnTo>
                <a:close/>
                <a:moveTo>
                  <a:pt x="106" y="175"/>
                </a:moveTo>
                <a:lnTo>
                  <a:pt x="104" y="175"/>
                </a:lnTo>
                <a:lnTo>
                  <a:pt x="104" y="175"/>
                </a:lnTo>
                <a:lnTo>
                  <a:pt x="104" y="175"/>
                </a:lnTo>
                <a:lnTo>
                  <a:pt x="104" y="177"/>
                </a:lnTo>
                <a:lnTo>
                  <a:pt x="106" y="177"/>
                </a:lnTo>
                <a:lnTo>
                  <a:pt x="106" y="177"/>
                </a:lnTo>
                <a:lnTo>
                  <a:pt x="106" y="177"/>
                </a:lnTo>
                <a:lnTo>
                  <a:pt x="106" y="177"/>
                </a:lnTo>
                <a:lnTo>
                  <a:pt x="106" y="177"/>
                </a:lnTo>
                <a:lnTo>
                  <a:pt x="106" y="175"/>
                </a:lnTo>
                <a:close/>
                <a:moveTo>
                  <a:pt x="158" y="113"/>
                </a:moveTo>
                <a:lnTo>
                  <a:pt x="158" y="111"/>
                </a:lnTo>
                <a:lnTo>
                  <a:pt x="156" y="109"/>
                </a:lnTo>
                <a:lnTo>
                  <a:pt x="156" y="106"/>
                </a:lnTo>
                <a:lnTo>
                  <a:pt x="158" y="106"/>
                </a:lnTo>
                <a:lnTo>
                  <a:pt x="158" y="104"/>
                </a:lnTo>
                <a:lnTo>
                  <a:pt x="158" y="104"/>
                </a:lnTo>
                <a:lnTo>
                  <a:pt x="158" y="101"/>
                </a:lnTo>
                <a:lnTo>
                  <a:pt x="158" y="99"/>
                </a:lnTo>
                <a:lnTo>
                  <a:pt x="158" y="99"/>
                </a:lnTo>
                <a:lnTo>
                  <a:pt x="156" y="97"/>
                </a:lnTo>
                <a:lnTo>
                  <a:pt x="156" y="97"/>
                </a:lnTo>
                <a:lnTo>
                  <a:pt x="153" y="97"/>
                </a:lnTo>
                <a:lnTo>
                  <a:pt x="153" y="94"/>
                </a:lnTo>
                <a:lnTo>
                  <a:pt x="153" y="94"/>
                </a:lnTo>
                <a:lnTo>
                  <a:pt x="153" y="92"/>
                </a:lnTo>
                <a:lnTo>
                  <a:pt x="151" y="92"/>
                </a:lnTo>
                <a:lnTo>
                  <a:pt x="149" y="90"/>
                </a:lnTo>
                <a:lnTo>
                  <a:pt x="146" y="90"/>
                </a:lnTo>
                <a:lnTo>
                  <a:pt x="146" y="87"/>
                </a:lnTo>
                <a:lnTo>
                  <a:pt x="144" y="85"/>
                </a:lnTo>
                <a:lnTo>
                  <a:pt x="141" y="83"/>
                </a:lnTo>
                <a:lnTo>
                  <a:pt x="139" y="78"/>
                </a:lnTo>
                <a:lnTo>
                  <a:pt x="139" y="73"/>
                </a:lnTo>
                <a:lnTo>
                  <a:pt x="139" y="71"/>
                </a:lnTo>
                <a:lnTo>
                  <a:pt x="139" y="66"/>
                </a:lnTo>
                <a:lnTo>
                  <a:pt x="137" y="61"/>
                </a:lnTo>
                <a:lnTo>
                  <a:pt x="134" y="59"/>
                </a:lnTo>
                <a:lnTo>
                  <a:pt x="132" y="59"/>
                </a:lnTo>
                <a:lnTo>
                  <a:pt x="130" y="57"/>
                </a:lnTo>
                <a:lnTo>
                  <a:pt x="127" y="54"/>
                </a:lnTo>
                <a:lnTo>
                  <a:pt x="125" y="49"/>
                </a:lnTo>
                <a:lnTo>
                  <a:pt x="123" y="45"/>
                </a:lnTo>
                <a:lnTo>
                  <a:pt x="120" y="42"/>
                </a:lnTo>
                <a:lnTo>
                  <a:pt x="120" y="45"/>
                </a:lnTo>
                <a:lnTo>
                  <a:pt x="118" y="42"/>
                </a:lnTo>
                <a:lnTo>
                  <a:pt x="113" y="42"/>
                </a:lnTo>
                <a:lnTo>
                  <a:pt x="111" y="42"/>
                </a:lnTo>
                <a:lnTo>
                  <a:pt x="108" y="42"/>
                </a:lnTo>
                <a:lnTo>
                  <a:pt x="108" y="42"/>
                </a:lnTo>
                <a:lnTo>
                  <a:pt x="106" y="42"/>
                </a:lnTo>
                <a:lnTo>
                  <a:pt x="108" y="42"/>
                </a:lnTo>
                <a:lnTo>
                  <a:pt x="108" y="45"/>
                </a:lnTo>
                <a:lnTo>
                  <a:pt x="108" y="45"/>
                </a:lnTo>
                <a:lnTo>
                  <a:pt x="106" y="45"/>
                </a:lnTo>
                <a:lnTo>
                  <a:pt x="106" y="45"/>
                </a:lnTo>
                <a:lnTo>
                  <a:pt x="106" y="47"/>
                </a:lnTo>
                <a:lnTo>
                  <a:pt x="104" y="49"/>
                </a:lnTo>
                <a:lnTo>
                  <a:pt x="104" y="49"/>
                </a:lnTo>
                <a:lnTo>
                  <a:pt x="101" y="52"/>
                </a:lnTo>
                <a:lnTo>
                  <a:pt x="101" y="52"/>
                </a:lnTo>
                <a:lnTo>
                  <a:pt x="99" y="52"/>
                </a:lnTo>
                <a:lnTo>
                  <a:pt x="99" y="54"/>
                </a:lnTo>
                <a:lnTo>
                  <a:pt x="99" y="54"/>
                </a:lnTo>
                <a:lnTo>
                  <a:pt x="99" y="54"/>
                </a:lnTo>
                <a:lnTo>
                  <a:pt x="97" y="54"/>
                </a:lnTo>
                <a:lnTo>
                  <a:pt x="97" y="52"/>
                </a:lnTo>
                <a:lnTo>
                  <a:pt x="97" y="52"/>
                </a:lnTo>
                <a:lnTo>
                  <a:pt x="97" y="52"/>
                </a:lnTo>
                <a:lnTo>
                  <a:pt x="94" y="49"/>
                </a:lnTo>
                <a:lnTo>
                  <a:pt x="92" y="49"/>
                </a:lnTo>
                <a:lnTo>
                  <a:pt x="89" y="47"/>
                </a:lnTo>
                <a:lnTo>
                  <a:pt x="87" y="45"/>
                </a:lnTo>
                <a:lnTo>
                  <a:pt x="87" y="45"/>
                </a:lnTo>
                <a:lnTo>
                  <a:pt x="85" y="47"/>
                </a:lnTo>
                <a:lnTo>
                  <a:pt x="85" y="49"/>
                </a:lnTo>
                <a:lnTo>
                  <a:pt x="82" y="49"/>
                </a:lnTo>
                <a:lnTo>
                  <a:pt x="82" y="49"/>
                </a:lnTo>
                <a:lnTo>
                  <a:pt x="80" y="49"/>
                </a:lnTo>
                <a:lnTo>
                  <a:pt x="80" y="52"/>
                </a:lnTo>
                <a:lnTo>
                  <a:pt x="80" y="52"/>
                </a:lnTo>
                <a:lnTo>
                  <a:pt x="78" y="54"/>
                </a:lnTo>
                <a:lnTo>
                  <a:pt x="78" y="54"/>
                </a:lnTo>
                <a:lnTo>
                  <a:pt x="75" y="57"/>
                </a:lnTo>
                <a:lnTo>
                  <a:pt x="73" y="59"/>
                </a:lnTo>
                <a:lnTo>
                  <a:pt x="71" y="61"/>
                </a:lnTo>
                <a:lnTo>
                  <a:pt x="71" y="61"/>
                </a:lnTo>
                <a:lnTo>
                  <a:pt x="68" y="61"/>
                </a:lnTo>
                <a:lnTo>
                  <a:pt x="68" y="59"/>
                </a:lnTo>
                <a:lnTo>
                  <a:pt x="66" y="59"/>
                </a:lnTo>
                <a:lnTo>
                  <a:pt x="68" y="54"/>
                </a:lnTo>
                <a:lnTo>
                  <a:pt x="68" y="49"/>
                </a:lnTo>
                <a:lnTo>
                  <a:pt x="68" y="47"/>
                </a:lnTo>
                <a:lnTo>
                  <a:pt x="68" y="45"/>
                </a:lnTo>
                <a:lnTo>
                  <a:pt x="68" y="45"/>
                </a:lnTo>
                <a:lnTo>
                  <a:pt x="68" y="42"/>
                </a:lnTo>
                <a:lnTo>
                  <a:pt x="66" y="42"/>
                </a:lnTo>
                <a:lnTo>
                  <a:pt x="66" y="40"/>
                </a:lnTo>
                <a:lnTo>
                  <a:pt x="66" y="40"/>
                </a:lnTo>
                <a:lnTo>
                  <a:pt x="68" y="40"/>
                </a:lnTo>
                <a:lnTo>
                  <a:pt x="68" y="38"/>
                </a:lnTo>
                <a:lnTo>
                  <a:pt x="68" y="33"/>
                </a:lnTo>
                <a:lnTo>
                  <a:pt x="71" y="31"/>
                </a:lnTo>
                <a:lnTo>
                  <a:pt x="68" y="28"/>
                </a:lnTo>
                <a:lnTo>
                  <a:pt x="68" y="26"/>
                </a:lnTo>
                <a:lnTo>
                  <a:pt x="66" y="21"/>
                </a:lnTo>
                <a:lnTo>
                  <a:pt x="66" y="19"/>
                </a:lnTo>
                <a:lnTo>
                  <a:pt x="66" y="16"/>
                </a:lnTo>
                <a:lnTo>
                  <a:pt x="66" y="16"/>
                </a:lnTo>
                <a:lnTo>
                  <a:pt x="61" y="16"/>
                </a:lnTo>
                <a:lnTo>
                  <a:pt x="61" y="16"/>
                </a:lnTo>
                <a:lnTo>
                  <a:pt x="59" y="16"/>
                </a:lnTo>
                <a:lnTo>
                  <a:pt x="59" y="19"/>
                </a:lnTo>
                <a:lnTo>
                  <a:pt x="59" y="19"/>
                </a:lnTo>
                <a:lnTo>
                  <a:pt x="56" y="19"/>
                </a:lnTo>
                <a:lnTo>
                  <a:pt x="54" y="16"/>
                </a:lnTo>
                <a:lnTo>
                  <a:pt x="52" y="16"/>
                </a:lnTo>
                <a:lnTo>
                  <a:pt x="52" y="14"/>
                </a:lnTo>
                <a:lnTo>
                  <a:pt x="52" y="9"/>
                </a:lnTo>
                <a:lnTo>
                  <a:pt x="52" y="7"/>
                </a:lnTo>
                <a:lnTo>
                  <a:pt x="52" y="7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49" y="2"/>
                </a:lnTo>
                <a:lnTo>
                  <a:pt x="49" y="0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5" y="2"/>
                </a:lnTo>
                <a:lnTo>
                  <a:pt x="45" y="2"/>
                </a:lnTo>
                <a:lnTo>
                  <a:pt x="45" y="2"/>
                </a:lnTo>
                <a:lnTo>
                  <a:pt x="45" y="2"/>
                </a:lnTo>
                <a:lnTo>
                  <a:pt x="42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37" y="0"/>
                </a:lnTo>
                <a:lnTo>
                  <a:pt x="37" y="2"/>
                </a:lnTo>
                <a:lnTo>
                  <a:pt x="35" y="2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2"/>
                </a:lnTo>
                <a:lnTo>
                  <a:pt x="33" y="4"/>
                </a:lnTo>
                <a:lnTo>
                  <a:pt x="33" y="4"/>
                </a:lnTo>
                <a:lnTo>
                  <a:pt x="33" y="4"/>
                </a:lnTo>
                <a:lnTo>
                  <a:pt x="33" y="7"/>
                </a:lnTo>
                <a:lnTo>
                  <a:pt x="30" y="7"/>
                </a:lnTo>
                <a:lnTo>
                  <a:pt x="30" y="7"/>
                </a:lnTo>
                <a:lnTo>
                  <a:pt x="28" y="4"/>
                </a:lnTo>
                <a:lnTo>
                  <a:pt x="26" y="4"/>
                </a:lnTo>
                <a:lnTo>
                  <a:pt x="26" y="7"/>
                </a:lnTo>
                <a:lnTo>
                  <a:pt x="26" y="7"/>
                </a:lnTo>
                <a:lnTo>
                  <a:pt x="26" y="7"/>
                </a:lnTo>
                <a:lnTo>
                  <a:pt x="26" y="12"/>
                </a:lnTo>
                <a:lnTo>
                  <a:pt x="23" y="12"/>
                </a:lnTo>
                <a:lnTo>
                  <a:pt x="23" y="12"/>
                </a:lnTo>
                <a:lnTo>
                  <a:pt x="23" y="14"/>
                </a:lnTo>
                <a:lnTo>
                  <a:pt x="21" y="12"/>
                </a:lnTo>
                <a:lnTo>
                  <a:pt x="21" y="14"/>
                </a:lnTo>
                <a:lnTo>
                  <a:pt x="16" y="14"/>
                </a:lnTo>
                <a:lnTo>
                  <a:pt x="16" y="14"/>
                </a:lnTo>
                <a:lnTo>
                  <a:pt x="14" y="14"/>
                </a:lnTo>
                <a:lnTo>
                  <a:pt x="11" y="14"/>
                </a:lnTo>
                <a:lnTo>
                  <a:pt x="11" y="14"/>
                </a:lnTo>
                <a:lnTo>
                  <a:pt x="9" y="14"/>
                </a:lnTo>
                <a:lnTo>
                  <a:pt x="7" y="14"/>
                </a:lnTo>
                <a:lnTo>
                  <a:pt x="7" y="14"/>
                </a:lnTo>
                <a:lnTo>
                  <a:pt x="7" y="16"/>
                </a:lnTo>
                <a:lnTo>
                  <a:pt x="7" y="16"/>
                </a:lnTo>
                <a:lnTo>
                  <a:pt x="4" y="19"/>
                </a:lnTo>
                <a:lnTo>
                  <a:pt x="4" y="23"/>
                </a:lnTo>
                <a:lnTo>
                  <a:pt x="4" y="26"/>
                </a:lnTo>
                <a:lnTo>
                  <a:pt x="4" y="28"/>
                </a:lnTo>
                <a:lnTo>
                  <a:pt x="4" y="31"/>
                </a:lnTo>
                <a:lnTo>
                  <a:pt x="7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2" y="40"/>
                </a:lnTo>
                <a:lnTo>
                  <a:pt x="2" y="40"/>
                </a:lnTo>
                <a:lnTo>
                  <a:pt x="2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2"/>
                </a:lnTo>
                <a:lnTo>
                  <a:pt x="2" y="45"/>
                </a:lnTo>
                <a:lnTo>
                  <a:pt x="4" y="45"/>
                </a:lnTo>
                <a:lnTo>
                  <a:pt x="4" y="45"/>
                </a:lnTo>
                <a:lnTo>
                  <a:pt x="4" y="45"/>
                </a:lnTo>
                <a:lnTo>
                  <a:pt x="4" y="47"/>
                </a:lnTo>
                <a:lnTo>
                  <a:pt x="7" y="49"/>
                </a:lnTo>
                <a:lnTo>
                  <a:pt x="7" y="52"/>
                </a:lnTo>
                <a:lnTo>
                  <a:pt x="7" y="54"/>
                </a:lnTo>
                <a:lnTo>
                  <a:pt x="7" y="54"/>
                </a:lnTo>
                <a:lnTo>
                  <a:pt x="7" y="54"/>
                </a:lnTo>
                <a:lnTo>
                  <a:pt x="9" y="57"/>
                </a:lnTo>
                <a:lnTo>
                  <a:pt x="11" y="59"/>
                </a:lnTo>
                <a:lnTo>
                  <a:pt x="14" y="64"/>
                </a:lnTo>
                <a:lnTo>
                  <a:pt x="16" y="66"/>
                </a:lnTo>
                <a:lnTo>
                  <a:pt x="18" y="68"/>
                </a:lnTo>
                <a:lnTo>
                  <a:pt x="23" y="71"/>
                </a:lnTo>
                <a:lnTo>
                  <a:pt x="23" y="73"/>
                </a:lnTo>
                <a:lnTo>
                  <a:pt x="23" y="78"/>
                </a:lnTo>
                <a:lnTo>
                  <a:pt x="26" y="78"/>
                </a:lnTo>
                <a:lnTo>
                  <a:pt x="26" y="80"/>
                </a:lnTo>
                <a:lnTo>
                  <a:pt x="26" y="83"/>
                </a:lnTo>
                <a:lnTo>
                  <a:pt x="28" y="85"/>
                </a:lnTo>
                <a:lnTo>
                  <a:pt x="28" y="85"/>
                </a:lnTo>
                <a:lnTo>
                  <a:pt x="30" y="83"/>
                </a:lnTo>
                <a:lnTo>
                  <a:pt x="33" y="85"/>
                </a:lnTo>
                <a:lnTo>
                  <a:pt x="33" y="85"/>
                </a:lnTo>
                <a:lnTo>
                  <a:pt x="33" y="87"/>
                </a:lnTo>
                <a:lnTo>
                  <a:pt x="33" y="87"/>
                </a:lnTo>
                <a:lnTo>
                  <a:pt x="30" y="90"/>
                </a:lnTo>
                <a:lnTo>
                  <a:pt x="28" y="92"/>
                </a:lnTo>
                <a:lnTo>
                  <a:pt x="28" y="94"/>
                </a:lnTo>
                <a:lnTo>
                  <a:pt x="28" y="97"/>
                </a:lnTo>
                <a:lnTo>
                  <a:pt x="28" y="101"/>
                </a:lnTo>
                <a:lnTo>
                  <a:pt x="28" y="106"/>
                </a:lnTo>
                <a:lnTo>
                  <a:pt x="28" y="106"/>
                </a:lnTo>
                <a:lnTo>
                  <a:pt x="28" y="106"/>
                </a:lnTo>
                <a:lnTo>
                  <a:pt x="26" y="106"/>
                </a:lnTo>
                <a:lnTo>
                  <a:pt x="26" y="109"/>
                </a:lnTo>
                <a:lnTo>
                  <a:pt x="23" y="109"/>
                </a:lnTo>
                <a:lnTo>
                  <a:pt x="23" y="109"/>
                </a:lnTo>
                <a:lnTo>
                  <a:pt x="21" y="109"/>
                </a:lnTo>
                <a:lnTo>
                  <a:pt x="21" y="111"/>
                </a:lnTo>
                <a:lnTo>
                  <a:pt x="23" y="113"/>
                </a:lnTo>
                <a:lnTo>
                  <a:pt x="23" y="118"/>
                </a:lnTo>
                <a:lnTo>
                  <a:pt x="26" y="120"/>
                </a:lnTo>
                <a:lnTo>
                  <a:pt x="28" y="123"/>
                </a:lnTo>
                <a:lnTo>
                  <a:pt x="30" y="125"/>
                </a:lnTo>
                <a:lnTo>
                  <a:pt x="30" y="128"/>
                </a:lnTo>
                <a:lnTo>
                  <a:pt x="35" y="130"/>
                </a:lnTo>
                <a:lnTo>
                  <a:pt x="37" y="135"/>
                </a:lnTo>
                <a:lnTo>
                  <a:pt x="40" y="137"/>
                </a:lnTo>
                <a:lnTo>
                  <a:pt x="42" y="139"/>
                </a:lnTo>
                <a:lnTo>
                  <a:pt x="42" y="142"/>
                </a:lnTo>
                <a:lnTo>
                  <a:pt x="42" y="144"/>
                </a:lnTo>
                <a:lnTo>
                  <a:pt x="45" y="146"/>
                </a:lnTo>
                <a:lnTo>
                  <a:pt x="45" y="151"/>
                </a:lnTo>
                <a:lnTo>
                  <a:pt x="45" y="151"/>
                </a:lnTo>
                <a:lnTo>
                  <a:pt x="42" y="154"/>
                </a:lnTo>
                <a:lnTo>
                  <a:pt x="45" y="156"/>
                </a:lnTo>
                <a:lnTo>
                  <a:pt x="45" y="156"/>
                </a:lnTo>
                <a:lnTo>
                  <a:pt x="45" y="158"/>
                </a:lnTo>
                <a:lnTo>
                  <a:pt x="47" y="161"/>
                </a:lnTo>
                <a:lnTo>
                  <a:pt x="47" y="163"/>
                </a:lnTo>
                <a:lnTo>
                  <a:pt x="49" y="165"/>
                </a:lnTo>
                <a:lnTo>
                  <a:pt x="49" y="165"/>
                </a:lnTo>
                <a:lnTo>
                  <a:pt x="49" y="168"/>
                </a:lnTo>
                <a:lnTo>
                  <a:pt x="49" y="168"/>
                </a:lnTo>
                <a:lnTo>
                  <a:pt x="52" y="170"/>
                </a:lnTo>
                <a:lnTo>
                  <a:pt x="52" y="172"/>
                </a:lnTo>
                <a:lnTo>
                  <a:pt x="54" y="175"/>
                </a:lnTo>
                <a:lnTo>
                  <a:pt x="54" y="182"/>
                </a:lnTo>
                <a:lnTo>
                  <a:pt x="54" y="182"/>
                </a:lnTo>
                <a:lnTo>
                  <a:pt x="54" y="184"/>
                </a:lnTo>
                <a:lnTo>
                  <a:pt x="54" y="184"/>
                </a:lnTo>
                <a:lnTo>
                  <a:pt x="52" y="184"/>
                </a:lnTo>
                <a:lnTo>
                  <a:pt x="52" y="187"/>
                </a:lnTo>
                <a:lnTo>
                  <a:pt x="52" y="189"/>
                </a:lnTo>
                <a:lnTo>
                  <a:pt x="49" y="196"/>
                </a:lnTo>
                <a:lnTo>
                  <a:pt x="45" y="201"/>
                </a:lnTo>
                <a:lnTo>
                  <a:pt x="42" y="203"/>
                </a:lnTo>
                <a:lnTo>
                  <a:pt x="42" y="203"/>
                </a:lnTo>
                <a:lnTo>
                  <a:pt x="40" y="206"/>
                </a:lnTo>
                <a:lnTo>
                  <a:pt x="40" y="206"/>
                </a:lnTo>
                <a:lnTo>
                  <a:pt x="42" y="208"/>
                </a:lnTo>
                <a:lnTo>
                  <a:pt x="42" y="210"/>
                </a:lnTo>
                <a:lnTo>
                  <a:pt x="42" y="213"/>
                </a:lnTo>
                <a:lnTo>
                  <a:pt x="40" y="213"/>
                </a:lnTo>
                <a:lnTo>
                  <a:pt x="40" y="215"/>
                </a:lnTo>
                <a:lnTo>
                  <a:pt x="37" y="222"/>
                </a:lnTo>
                <a:lnTo>
                  <a:pt x="37" y="229"/>
                </a:lnTo>
                <a:lnTo>
                  <a:pt x="37" y="229"/>
                </a:lnTo>
                <a:lnTo>
                  <a:pt x="35" y="234"/>
                </a:lnTo>
                <a:lnTo>
                  <a:pt x="35" y="241"/>
                </a:lnTo>
                <a:lnTo>
                  <a:pt x="33" y="246"/>
                </a:lnTo>
                <a:lnTo>
                  <a:pt x="33" y="251"/>
                </a:lnTo>
                <a:lnTo>
                  <a:pt x="35" y="253"/>
                </a:lnTo>
                <a:lnTo>
                  <a:pt x="35" y="258"/>
                </a:lnTo>
                <a:lnTo>
                  <a:pt x="37" y="258"/>
                </a:lnTo>
                <a:lnTo>
                  <a:pt x="37" y="258"/>
                </a:lnTo>
                <a:lnTo>
                  <a:pt x="40" y="255"/>
                </a:lnTo>
                <a:lnTo>
                  <a:pt x="40" y="255"/>
                </a:lnTo>
                <a:lnTo>
                  <a:pt x="40" y="255"/>
                </a:lnTo>
                <a:lnTo>
                  <a:pt x="42" y="255"/>
                </a:lnTo>
                <a:lnTo>
                  <a:pt x="42" y="255"/>
                </a:lnTo>
                <a:lnTo>
                  <a:pt x="45" y="260"/>
                </a:lnTo>
                <a:lnTo>
                  <a:pt x="47" y="260"/>
                </a:lnTo>
                <a:lnTo>
                  <a:pt x="49" y="262"/>
                </a:lnTo>
                <a:lnTo>
                  <a:pt x="49" y="265"/>
                </a:lnTo>
                <a:lnTo>
                  <a:pt x="49" y="267"/>
                </a:lnTo>
                <a:lnTo>
                  <a:pt x="52" y="267"/>
                </a:lnTo>
                <a:lnTo>
                  <a:pt x="52" y="267"/>
                </a:lnTo>
                <a:lnTo>
                  <a:pt x="54" y="269"/>
                </a:lnTo>
                <a:lnTo>
                  <a:pt x="54" y="272"/>
                </a:lnTo>
                <a:lnTo>
                  <a:pt x="56" y="274"/>
                </a:lnTo>
                <a:lnTo>
                  <a:pt x="59" y="277"/>
                </a:lnTo>
                <a:lnTo>
                  <a:pt x="59" y="277"/>
                </a:lnTo>
                <a:lnTo>
                  <a:pt x="61" y="274"/>
                </a:lnTo>
                <a:lnTo>
                  <a:pt x="59" y="279"/>
                </a:lnTo>
                <a:lnTo>
                  <a:pt x="61" y="279"/>
                </a:lnTo>
                <a:lnTo>
                  <a:pt x="61" y="279"/>
                </a:lnTo>
                <a:lnTo>
                  <a:pt x="63" y="281"/>
                </a:lnTo>
                <a:lnTo>
                  <a:pt x="63" y="286"/>
                </a:lnTo>
                <a:lnTo>
                  <a:pt x="66" y="288"/>
                </a:lnTo>
                <a:lnTo>
                  <a:pt x="71" y="295"/>
                </a:lnTo>
                <a:lnTo>
                  <a:pt x="71" y="293"/>
                </a:lnTo>
                <a:lnTo>
                  <a:pt x="73" y="291"/>
                </a:lnTo>
                <a:lnTo>
                  <a:pt x="73" y="288"/>
                </a:lnTo>
                <a:lnTo>
                  <a:pt x="73" y="288"/>
                </a:lnTo>
                <a:lnTo>
                  <a:pt x="73" y="288"/>
                </a:lnTo>
                <a:lnTo>
                  <a:pt x="75" y="293"/>
                </a:lnTo>
                <a:lnTo>
                  <a:pt x="80" y="293"/>
                </a:lnTo>
                <a:lnTo>
                  <a:pt x="80" y="293"/>
                </a:lnTo>
                <a:lnTo>
                  <a:pt x="82" y="293"/>
                </a:lnTo>
                <a:lnTo>
                  <a:pt x="82" y="293"/>
                </a:lnTo>
                <a:lnTo>
                  <a:pt x="85" y="295"/>
                </a:lnTo>
                <a:lnTo>
                  <a:pt x="85" y="295"/>
                </a:lnTo>
                <a:lnTo>
                  <a:pt x="85" y="298"/>
                </a:lnTo>
                <a:lnTo>
                  <a:pt x="87" y="298"/>
                </a:lnTo>
                <a:lnTo>
                  <a:pt x="89" y="298"/>
                </a:lnTo>
                <a:lnTo>
                  <a:pt x="89" y="298"/>
                </a:lnTo>
                <a:lnTo>
                  <a:pt x="89" y="300"/>
                </a:lnTo>
                <a:lnTo>
                  <a:pt x="89" y="303"/>
                </a:lnTo>
                <a:lnTo>
                  <a:pt x="89" y="305"/>
                </a:lnTo>
                <a:lnTo>
                  <a:pt x="87" y="307"/>
                </a:lnTo>
                <a:lnTo>
                  <a:pt x="87" y="310"/>
                </a:lnTo>
                <a:lnTo>
                  <a:pt x="89" y="310"/>
                </a:lnTo>
                <a:lnTo>
                  <a:pt x="89" y="310"/>
                </a:lnTo>
                <a:lnTo>
                  <a:pt x="89" y="312"/>
                </a:lnTo>
                <a:lnTo>
                  <a:pt x="92" y="312"/>
                </a:lnTo>
                <a:lnTo>
                  <a:pt x="92" y="310"/>
                </a:lnTo>
                <a:lnTo>
                  <a:pt x="92" y="310"/>
                </a:lnTo>
                <a:lnTo>
                  <a:pt x="92" y="307"/>
                </a:lnTo>
                <a:lnTo>
                  <a:pt x="97" y="307"/>
                </a:lnTo>
                <a:lnTo>
                  <a:pt x="99" y="305"/>
                </a:lnTo>
                <a:lnTo>
                  <a:pt x="99" y="305"/>
                </a:lnTo>
                <a:lnTo>
                  <a:pt x="99" y="307"/>
                </a:lnTo>
                <a:lnTo>
                  <a:pt x="101" y="307"/>
                </a:lnTo>
                <a:lnTo>
                  <a:pt x="101" y="307"/>
                </a:lnTo>
                <a:lnTo>
                  <a:pt x="101" y="310"/>
                </a:lnTo>
                <a:lnTo>
                  <a:pt x="104" y="307"/>
                </a:lnTo>
                <a:lnTo>
                  <a:pt x="104" y="307"/>
                </a:lnTo>
                <a:lnTo>
                  <a:pt x="106" y="305"/>
                </a:lnTo>
                <a:lnTo>
                  <a:pt x="106" y="305"/>
                </a:lnTo>
                <a:lnTo>
                  <a:pt x="108" y="303"/>
                </a:lnTo>
                <a:lnTo>
                  <a:pt x="108" y="300"/>
                </a:lnTo>
                <a:lnTo>
                  <a:pt x="108" y="298"/>
                </a:lnTo>
                <a:lnTo>
                  <a:pt x="101" y="293"/>
                </a:lnTo>
                <a:lnTo>
                  <a:pt x="99" y="288"/>
                </a:lnTo>
                <a:lnTo>
                  <a:pt x="97" y="286"/>
                </a:lnTo>
                <a:lnTo>
                  <a:pt x="94" y="284"/>
                </a:lnTo>
                <a:lnTo>
                  <a:pt x="92" y="284"/>
                </a:lnTo>
                <a:lnTo>
                  <a:pt x="89" y="286"/>
                </a:lnTo>
                <a:lnTo>
                  <a:pt x="87" y="286"/>
                </a:lnTo>
                <a:lnTo>
                  <a:pt x="82" y="284"/>
                </a:lnTo>
                <a:lnTo>
                  <a:pt x="82" y="281"/>
                </a:lnTo>
                <a:lnTo>
                  <a:pt x="80" y="279"/>
                </a:lnTo>
                <a:lnTo>
                  <a:pt x="78" y="279"/>
                </a:lnTo>
                <a:lnTo>
                  <a:pt x="75" y="279"/>
                </a:lnTo>
                <a:lnTo>
                  <a:pt x="75" y="277"/>
                </a:lnTo>
                <a:lnTo>
                  <a:pt x="71" y="272"/>
                </a:lnTo>
                <a:lnTo>
                  <a:pt x="71" y="269"/>
                </a:lnTo>
                <a:lnTo>
                  <a:pt x="71" y="267"/>
                </a:lnTo>
                <a:lnTo>
                  <a:pt x="73" y="267"/>
                </a:lnTo>
                <a:lnTo>
                  <a:pt x="73" y="267"/>
                </a:lnTo>
                <a:lnTo>
                  <a:pt x="73" y="269"/>
                </a:lnTo>
                <a:lnTo>
                  <a:pt x="73" y="269"/>
                </a:lnTo>
                <a:lnTo>
                  <a:pt x="73" y="272"/>
                </a:lnTo>
                <a:lnTo>
                  <a:pt x="75" y="272"/>
                </a:lnTo>
                <a:lnTo>
                  <a:pt x="75" y="272"/>
                </a:lnTo>
                <a:lnTo>
                  <a:pt x="75" y="272"/>
                </a:lnTo>
                <a:lnTo>
                  <a:pt x="75" y="277"/>
                </a:lnTo>
                <a:lnTo>
                  <a:pt x="78" y="279"/>
                </a:lnTo>
                <a:lnTo>
                  <a:pt x="78" y="277"/>
                </a:lnTo>
                <a:lnTo>
                  <a:pt x="75" y="274"/>
                </a:lnTo>
                <a:lnTo>
                  <a:pt x="73" y="255"/>
                </a:lnTo>
                <a:lnTo>
                  <a:pt x="71" y="253"/>
                </a:lnTo>
                <a:lnTo>
                  <a:pt x="71" y="251"/>
                </a:lnTo>
                <a:lnTo>
                  <a:pt x="71" y="251"/>
                </a:lnTo>
                <a:lnTo>
                  <a:pt x="71" y="253"/>
                </a:lnTo>
                <a:lnTo>
                  <a:pt x="68" y="253"/>
                </a:lnTo>
                <a:lnTo>
                  <a:pt x="68" y="251"/>
                </a:lnTo>
                <a:lnTo>
                  <a:pt x="66" y="248"/>
                </a:lnTo>
                <a:lnTo>
                  <a:pt x="66" y="248"/>
                </a:lnTo>
                <a:lnTo>
                  <a:pt x="63" y="239"/>
                </a:lnTo>
                <a:lnTo>
                  <a:pt x="63" y="236"/>
                </a:lnTo>
                <a:lnTo>
                  <a:pt x="63" y="234"/>
                </a:lnTo>
                <a:lnTo>
                  <a:pt x="61" y="234"/>
                </a:lnTo>
                <a:lnTo>
                  <a:pt x="54" y="236"/>
                </a:lnTo>
                <a:lnTo>
                  <a:pt x="54" y="236"/>
                </a:lnTo>
                <a:lnTo>
                  <a:pt x="52" y="234"/>
                </a:lnTo>
                <a:lnTo>
                  <a:pt x="52" y="234"/>
                </a:lnTo>
                <a:lnTo>
                  <a:pt x="52" y="232"/>
                </a:lnTo>
                <a:lnTo>
                  <a:pt x="49" y="227"/>
                </a:lnTo>
                <a:lnTo>
                  <a:pt x="49" y="225"/>
                </a:lnTo>
                <a:lnTo>
                  <a:pt x="49" y="220"/>
                </a:lnTo>
                <a:lnTo>
                  <a:pt x="49" y="215"/>
                </a:lnTo>
                <a:lnTo>
                  <a:pt x="49" y="213"/>
                </a:lnTo>
                <a:lnTo>
                  <a:pt x="49" y="213"/>
                </a:lnTo>
                <a:lnTo>
                  <a:pt x="49" y="210"/>
                </a:lnTo>
                <a:lnTo>
                  <a:pt x="52" y="208"/>
                </a:lnTo>
                <a:lnTo>
                  <a:pt x="54" y="201"/>
                </a:lnTo>
                <a:lnTo>
                  <a:pt x="54" y="196"/>
                </a:lnTo>
                <a:lnTo>
                  <a:pt x="54" y="194"/>
                </a:lnTo>
                <a:lnTo>
                  <a:pt x="56" y="189"/>
                </a:lnTo>
                <a:lnTo>
                  <a:pt x="56" y="184"/>
                </a:lnTo>
                <a:lnTo>
                  <a:pt x="59" y="182"/>
                </a:lnTo>
                <a:lnTo>
                  <a:pt x="59" y="177"/>
                </a:lnTo>
                <a:lnTo>
                  <a:pt x="61" y="175"/>
                </a:lnTo>
                <a:lnTo>
                  <a:pt x="61" y="172"/>
                </a:lnTo>
                <a:lnTo>
                  <a:pt x="61" y="170"/>
                </a:lnTo>
                <a:lnTo>
                  <a:pt x="61" y="163"/>
                </a:lnTo>
                <a:lnTo>
                  <a:pt x="61" y="161"/>
                </a:lnTo>
                <a:lnTo>
                  <a:pt x="61" y="156"/>
                </a:lnTo>
                <a:lnTo>
                  <a:pt x="61" y="151"/>
                </a:lnTo>
                <a:lnTo>
                  <a:pt x="59" y="151"/>
                </a:lnTo>
                <a:lnTo>
                  <a:pt x="59" y="149"/>
                </a:lnTo>
                <a:lnTo>
                  <a:pt x="61" y="146"/>
                </a:lnTo>
                <a:lnTo>
                  <a:pt x="63" y="146"/>
                </a:lnTo>
                <a:lnTo>
                  <a:pt x="68" y="144"/>
                </a:lnTo>
                <a:lnTo>
                  <a:pt x="71" y="144"/>
                </a:lnTo>
                <a:lnTo>
                  <a:pt x="71" y="144"/>
                </a:lnTo>
                <a:lnTo>
                  <a:pt x="75" y="146"/>
                </a:lnTo>
                <a:lnTo>
                  <a:pt x="78" y="146"/>
                </a:lnTo>
                <a:lnTo>
                  <a:pt x="78" y="149"/>
                </a:lnTo>
                <a:lnTo>
                  <a:pt x="78" y="149"/>
                </a:lnTo>
                <a:lnTo>
                  <a:pt x="78" y="151"/>
                </a:lnTo>
                <a:lnTo>
                  <a:pt x="78" y="156"/>
                </a:lnTo>
                <a:lnTo>
                  <a:pt x="78" y="161"/>
                </a:lnTo>
                <a:lnTo>
                  <a:pt x="78" y="163"/>
                </a:lnTo>
                <a:lnTo>
                  <a:pt x="78" y="163"/>
                </a:lnTo>
                <a:lnTo>
                  <a:pt x="78" y="163"/>
                </a:lnTo>
                <a:lnTo>
                  <a:pt x="80" y="163"/>
                </a:lnTo>
                <a:lnTo>
                  <a:pt x="87" y="163"/>
                </a:lnTo>
                <a:lnTo>
                  <a:pt x="92" y="163"/>
                </a:lnTo>
                <a:lnTo>
                  <a:pt x="94" y="163"/>
                </a:lnTo>
                <a:lnTo>
                  <a:pt x="97" y="165"/>
                </a:lnTo>
                <a:lnTo>
                  <a:pt x="97" y="165"/>
                </a:lnTo>
                <a:lnTo>
                  <a:pt x="99" y="165"/>
                </a:lnTo>
                <a:lnTo>
                  <a:pt x="101" y="168"/>
                </a:lnTo>
                <a:lnTo>
                  <a:pt x="104" y="170"/>
                </a:lnTo>
                <a:lnTo>
                  <a:pt x="104" y="170"/>
                </a:lnTo>
                <a:lnTo>
                  <a:pt x="104" y="168"/>
                </a:lnTo>
                <a:lnTo>
                  <a:pt x="104" y="172"/>
                </a:lnTo>
                <a:lnTo>
                  <a:pt x="106" y="172"/>
                </a:lnTo>
                <a:lnTo>
                  <a:pt x="108" y="175"/>
                </a:lnTo>
                <a:lnTo>
                  <a:pt x="108" y="172"/>
                </a:lnTo>
                <a:lnTo>
                  <a:pt x="108" y="172"/>
                </a:lnTo>
                <a:lnTo>
                  <a:pt x="111" y="175"/>
                </a:lnTo>
                <a:lnTo>
                  <a:pt x="113" y="177"/>
                </a:lnTo>
                <a:lnTo>
                  <a:pt x="113" y="180"/>
                </a:lnTo>
                <a:lnTo>
                  <a:pt x="115" y="182"/>
                </a:lnTo>
                <a:lnTo>
                  <a:pt x="115" y="184"/>
                </a:lnTo>
                <a:lnTo>
                  <a:pt x="118" y="184"/>
                </a:lnTo>
                <a:lnTo>
                  <a:pt x="115" y="182"/>
                </a:lnTo>
                <a:lnTo>
                  <a:pt x="113" y="175"/>
                </a:lnTo>
                <a:lnTo>
                  <a:pt x="111" y="172"/>
                </a:lnTo>
                <a:lnTo>
                  <a:pt x="111" y="168"/>
                </a:lnTo>
                <a:lnTo>
                  <a:pt x="113" y="168"/>
                </a:lnTo>
                <a:lnTo>
                  <a:pt x="111" y="165"/>
                </a:lnTo>
                <a:lnTo>
                  <a:pt x="108" y="165"/>
                </a:lnTo>
                <a:lnTo>
                  <a:pt x="106" y="163"/>
                </a:lnTo>
                <a:lnTo>
                  <a:pt x="106" y="158"/>
                </a:lnTo>
                <a:lnTo>
                  <a:pt x="106" y="156"/>
                </a:lnTo>
                <a:lnTo>
                  <a:pt x="104" y="154"/>
                </a:lnTo>
                <a:lnTo>
                  <a:pt x="104" y="151"/>
                </a:lnTo>
                <a:lnTo>
                  <a:pt x="104" y="149"/>
                </a:lnTo>
                <a:lnTo>
                  <a:pt x="101" y="144"/>
                </a:lnTo>
                <a:lnTo>
                  <a:pt x="101" y="144"/>
                </a:lnTo>
                <a:lnTo>
                  <a:pt x="104" y="144"/>
                </a:lnTo>
                <a:lnTo>
                  <a:pt x="106" y="144"/>
                </a:lnTo>
                <a:lnTo>
                  <a:pt x="106" y="142"/>
                </a:lnTo>
                <a:lnTo>
                  <a:pt x="106" y="142"/>
                </a:lnTo>
                <a:lnTo>
                  <a:pt x="106" y="142"/>
                </a:lnTo>
                <a:lnTo>
                  <a:pt x="108" y="137"/>
                </a:lnTo>
                <a:lnTo>
                  <a:pt x="111" y="135"/>
                </a:lnTo>
                <a:lnTo>
                  <a:pt x="111" y="135"/>
                </a:lnTo>
                <a:lnTo>
                  <a:pt x="111" y="132"/>
                </a:lnTo>
                <a:lnTo>
                  <a:pt x="113" y="130"/>
                </a:lnTo>
                <a:lnTo>
                  <a:pt x="115" y="128"/>
                </a:lnTo>
                <a:lnTo>
                  <a:pt x="118" y="128"/>
                </a:lnTo>
                <a:lnTo>
                  <a:pt x="120" y="128"/>
                </a:lnTo>
                <a:lnTo>
                  <a:pt x="123" y="125"/>
                </a:lnTo>
                <a:lnTo>
                  <a:pt x="123" y="125"/>
                </a:lnTo>
                <a:lnTo>
                  <a:pt x="127" y="128"/>
                </a:lnTo>
                <a:lnTo>
                  <a:pt x="127" y="128"/>
                </a:lnTo>
                <a:lnTo>
                  <a:pt x="130" y="128"/>
                </a:lnTo>
                <a:lnTo>
                  <a:pt x="132" y="128"/>
                </a:lnTo>
                <a:lnTo>
                  <a:pt x="132" y="128"/>
                </a:lnTo>
                <a:lnTo>
                  <a:pt x="134" y="128"/>
                </a:lnTo>
                <a:lnTo>
                  <a:pt x="139" y="128"/>
                </a:lnTo>
                <a:lnTo>
                  <a:pt x="141" y="128"/>
                </a:lnTo>
                <a:lnTo>
                  <a:pt x="146" y="125"/>
                </a:lnTo>
                <a:lnTo>
                  <a:pt x="146" y="125"/>
                </a:lnTo>
                <a:lnTo>
                  <a:pt x="149" y="128"/>
                </a:lnTo>
                <a:lnTo>
                  <a:pt x="149" y="128"/>
                </a:lnTo>
                <a:lnTo>
                  <a:pt x="151" y="130"/>
                </a:lnTo>
                <a:lnTo>
                  <a:pt x="151" y="130"/>
                </a:lnTo>
                <a:lnTo>
                  <a:pt x="151" y="130"/>
                </a:lnTo>
                <a:lnTo>
                  <a:pt x="153" y="130"/>
                </a:lnTo>
                <a:lnTo>
                  <a:pt x="153" y="128"/>
                </a:lnTo>
                <a:lnTo>
                  <a:pt x="153" y="128"/>
                </a:lnTo>
                <a:lnTo>
                  <a:pt x="153" y="128"/>
                </a:lnTo>
                <a:lnTo>
                  <a:pt x="156" y="125"/>
                </a:lnTo>
                <a:lnTo>
                  <a:pt x="158" y="125"/>
                </a:lnTo>
                <a:lnTo>
                  <a:pt x="158" y="123"/>
                </a:lnTo>
                <a:lnTo>
                  <a:pt x="158" y="123"/>
                </a:lnTo>
                <a:lnTo>
                  <a:pt x="158" y="120"/>
                </a:lnTo>
                <a:lnTo>
                  <a:pt x="158" y="118"/>
                </a:lnTo>
                <a:lnTo>
                  <a:pt x="158" y="116"/>
                </a:lnTo>
                <a:lnTo>
                  <a:pt x="158" y="1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8960279" y="4216407"/>
            <a:ext cx="215512" cy="237483"/>
          </a:xfrm>
          <a:custGeom>
            <a:avLst/>
            <a:gdLst>
              <a:gd name="T0" fmla="*/ 197 w 206"/>
              <a:gd name="T1" fmla="*/ 139 h 227"/>
              <a:gd name="T2" fmla="*/ 192 w 206"/>
              <a:gd name="T3" fmla="*/ 146 h 227"/>
              <a:gd name="T4" fmla="*/ 187 w 206"/>
              <a:gd name="T5" fmla="*/ 113 h 227"/>
              <a:gd name="T6" fmla="*/ 192 w 206"/>
              <a:gd name="T7" fmla="*/ 113 h 227"/>
              <a:gd name="T8" fmla="*/ 187 w 206"/>
              <a:gd name="T9" fmla="*/ 99 h 227"/>
              <a:gd name="T10" fmla="*/ 194 w 206"/>
              <a:gd name="T11" fmla="*/ 94 h 227"/>
              <a:gd name="T12" fmla="*/ 197 w 206"/>
              <a:gd name="T13" fmla="*/ 82 h 227"/>
              <a:gd name="T14" fmla="*/ 206 w 206"/>
              <a:gd name="T15" fmla="*/ 198 h 227"/>
              <a:gd name="T16" fmla="*/ 197 w 206"/>
              <a:gd name="T17" fmla="*/ 194 h 227"/>
              <a:gd name="T18" fmla="*/ 192 w 206"/>
              <a:gd name="T19" fmla="*/ 184 h 227"/>
              <a:gd name="T20" fmla="*/ 190 w 206"/>
              <a:gd name="T21" fmla="*/ 165 h 227"/>
              <a:gd name="T22" fmla="*/ 187 w 206"/>
              <a:gd name="T23" fmla="*/ 144 h 227"/>
              <a:gd name="T24" fmla="*/ 190 w 206"/>
              <a:gd name="T25" fmla="*/ 130 h 227"/>
              <a:gd name="T26" fmla="*/ 183 w 206"/>
              <a:gd name="T27" fmla="*/ 116 h 227"/>
              <a:gd name="T28" fmla="*/ 180 w 206"/>
              <a:gd name="T29" fmla="*/ 97 h 227"/>
              <a:gd name="T30" fmla="*/ 185 w 206"/>
              <a:gd name="T31" fmla="*/ 80 h 227"/>
              <a:gd name="T32" fmla="*/ 175 w 206"/>
              <a:gd name="T33" fmla="*/ 68 h 227"/>
              <a:gd name="T34" fmla="*/ 159 w 206"/>
              <a:gd name="T35" fmla="*/ 54 h 227"/>
              <a:gd name="T36" fmla="*/ 154 w 206"/>
              <a:gd name="T37" fmla="*/ 52 h 227"/>
              <a:gd name="T38" fmla="*/ 157 w 206"/>
              <a:gd name="T39" fmla="*/ 42 h 227"/>
              <a:gd name="T40" fmla="*/ 135 w 206"/>
              <a:gd name="T41" fmla="*/ 28 h 227"/>
              <a:gd name="T42" fmla="*/ 112 w 206"/>
              <a:gd name="T43" fmla="*/ 14 h 227"/>
              <a:gd name="T44" fmla="*/ 90 w 206"/>
              <a:gd name="T45" fmla="*/ 0 h 227"/>
              <a:gd name="T46" fmla="*/ 26 w 206"/>
              <a:gd name="T47" fmla="*/ 0 h 227"/>
              <a:gd name="T48" fmla="*/ 24 w 206"/>
              <a:gd name="T49" fmla="*/ 4 h 227"/>
              <a:gd name="T50" fmla="*/ 29 w 206"/>
              <a:gd name="T51" fmla="*/ 19 h 227"/>
              <a:gd name="T52" fmla="*/ 29 w 206"/>
              <a:gd name="T53" fmla="*/ 28 h 227"/>
              <a:gd name="T54" fmla="*/ 24 w 206"/>
              <a:gd name="T55" fmla="*/ 30 h 227"/>
              <a:gd name="T56" fmla="*/ 22 w 206"/>
              <a:gd name="T57" fmla="*/ 37 h 227"/>
              <a:gd name="T58" fmla="*/ 26 w 206"/>
              <a:gd name="T59" fmla="*/ 42 h 227"/>
              <a:gd name="T60" fmla="*/ 29 w 206"/>
              <a:gd name="T61" fmla="*/ 47 h 227"/>
              <a:gd name="T62" fmla="*/ 24 w 206"/>
              <a:gd name="T63" fmla="*/ 52 h 227"/>
              <a:gd name="T64" fmla="*/ 17 w 206"/>
              <a:gd name="T65" fmla="*/ 63 h 227"/>
              <a:gd name="T66" fmla="*/ 3 w 206"/>
              <a:gd name="T67" fmla="*/ 73 h 227"/>
              <a:gd name="T68" fmla="*/ 3 w 206"/>
              <a:gd name="T69" fmla="*/ 90 h 227"/>
              <a:gd name="T70" fmla="*/ 3 w 206"/>
              <a:gd name="T71" fmla="*/ 104 h 227"/>
              <a:gd name="T72" fmla="*/ 10 w 206"/>
              <a:gd name="T73" fmla="*/ 120 h 227"/>
              <a:gd name="T74" fmla="*/ 19 w 206"/>
              <a:gd name="T75" fmla="*/ 134 h 227"/>
              <a:gd name="T76" fmla="*/ 26 w 206"/>
              <a:gd name="T77" fmla="*/ 151 h 227"/>
              <a:gd name="T78" fmla="*/ 34 w 206"/>
              <a:gd name="T79" fmla="*/ 160 h 227"/>
              <a:gd name="T80" fmla="*/ 43 w 206"/>
              <a:gd name="T81" fmla="*/ 168 h 227"/>
              <a:gd name="T82" fmla="*/ 48 w 206"/>
              <a:gd name="T83" fmla="*/ 170 h 227"/>
              <a:gd name="T84" fmla="*/ 57 w 206"/>
              <a:gd name="T85" fmla="*/ 172 h 227"/>
              <a:gd name="T86" fmla="*/ 67 w 206"/>
              <a:gd name="T87" fmla="*/ 177 h 227"/>
              <a:gd name="T88" fmla="*/ 76 w 206"/>
              <a:gd name="T89" fmla="*/ 182 h 227"/>
              <a:gd name="T90" fmla="*/ 86 w 206"/>
              <a:gd name="T91" fmla="*/ 182 h 227"/>
              <a:gd name="T92" fmla="*/ 88 w 206"/>
              <a:gd name="T93" fmla="*/ 179 h 227"/>
              <a:gd name="T94" fmla="*/ 97 w 206"/>
              <a:gd name="T95" fmla="*/ 194 h 227"/>
              <a:gd name="T96" fmla="*/ 97 w 206"/>
              <a:gd name="T97" fmla="*/ 203 h 227"/>
              <a:gd name="T98" fmla="*/ 97 w 206"/>
              <a:gd name="T99" fmla="*/ 213 h 227"/>
              <a:gd name="T100" fmla="*/ 100 w 206"/>
              <a:gd name="T101" fmla="*/ 217 h 227"/>
              <a:gd name="T102" fmla="*/ 107 w 206"/>
              <a:gd name="T103" fmla="*/ 222 h 227"/>
              <a:gd name="T104" fmla="*/ 116 w 206"/>
              <a:gd name="T105" fmla="*/ 222 h 227"/>
              <a:gd name="T106" fmla="*/ 128 w 206"/>
              <a:gd name="T107" fmla="*/ 227 h 227"/>
              <a:gd name="T108" fmla="*/ 142 w 206"/>
              <a:gd name="T109" fmla="*/ 224 h 227"/>
              <a:gd name="T110" fmla="*/ 157 w 206"/>
              <a:gd name="T111" fmla="*/ 222 h 227"/>
              <a:gd name="T112" fmla="*/ 166 w 206"/>
              <a:gd name="T113" fmla="*/ 217 h 227"/>
              <a:gd name="T114" fmla="*/ 185 w 206"/>
              <a:gd name="T115" fmla="*/ 213 h 227"/>
              <a:gd name="T116" fmla="*/ 201 w 206"/>
              <a:gd name="T117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6" h="227">
                <a:moveTo>
                  <a:pt x="192" y="146"/>
                </a:moveTo>
                <a:lnTo>
                  <a:pt x="194" y="146"/>
                </a:lnTo>
                <a:lnTo>
                  <a:pt x="194" y="146"/>
                </a:lnTo>
                <a:lnTo>
                  <a:pt x="194" y="146"/>
                </a:lnTo>
                <a:lnTo>
                  <a:pt x="197" y="142"/>
                </a:lnTo>
                <a:lnTo>
                  <a:pt x="197" y="139"/>
                </a:lnTo>
                <a:lnTo>
                  <a:pt x="197" y="139"/>
                </a:lnTo>
                <a:lnTo>
                  <a:pt x="197" y="142"/>
                </a:lnTo>
                <a:lnTo>
                  <a:pt x="194" y="144"/>
                </a:lnTo>
                <a:lnTo>
                  <a:pt x="192" y="146"/>
                </a:lnTo>
                <a:lnTo>
                  <a:pt x="192" y="146"/>
                </a:lnTo>
                <a:lnTo>
                  <a:pt x="192" y="146"/>
                </a:lnTo>
                <a:lnTo>
                  <a:pt x="192" y="146"/>
                </a:lnTo>
                <a:close/>
                <a:moveTo>
                  <a:pt x="185" y="106"/>
                </a:moveTo>
                <a:lnTo>
                  <a:pt x="185" y="108"/>
                </a:lnTo>
                <a:lnTo>
                  <a:pt x="185" y="111"/>
                </a:lnTo>
                <a:lnTo>
                  <a:pt x="187" y="111"/>
                </a:lnTo>
                <a:lnTo>
                  <a:pt x="187" y="113"/>
                </a:lnTo>
                <a:lnTo>
                  <a:pt x="187" y="113"/>
                </a:lnTo>
                <a:lnTo>
                  <a:pt x="190" y="113"/>
                </a:lnTo>
                <a:lnTo>
                  <a:pt x="190" y="116"/>
                </a:lnTo>
                <a:lnTo>
                  <a:pt x="190" y="116"/>
                </a:lnTo>
                <a:lnTo>
                  <a:pt x="192" y="113"/>
                </a:lnTo>
                <a:lnTo>
                  <a:pt x="192" y="113"/>
                </a:lnTo>
                <a:lnTo>
                  <a:pt x="190" y="108"/>
                </a:lnTo>
                <a:lnTo>
                  <a:pt x="190" y="108"/>
                </a:lnTo>
                <a:lnTo>
                  <a:pt x="190" y="108"/>
                </a:lnTo>
                <a:lnTo>
                  <a:pt x="187" y="104"/>
                </a:lnTo>
                <a:lnTo>
                  <a:pt x="187" y="101"/>
                </a:lnTo>
                <a:lnTo>
                  <a:pt x="187" y="99"/>
                </a:lnTo>
                <a:lnTo>
                  <a:pt x="185" y="101"/>
                </a:lnTo>
                <a:lnTo>
                  <a:pt x="185" y="104"/>
                </a:lnTo>
                <a:lnTo>
                  <a:pt x="185" y="106"/>
                </a:lnTo>
                <a:close/>
                <a:moveTo>
                  <a:pt x="194" y="92"/>
                </a:moveTo>
                <a:lnTo>
                  <a:pt x="194" y="94"/>
                </a:lnTo>
                <a:lnTo>
                  <a:pt x="194" y="94"/>
                </a:lnTo>
                <a:lnTo>
                  <a:pt x="197" y="92"/>
                </a:lnTo>
                <a:lnTo>
                  <a:pt x="197" y="90"/>
                </a:lnTo>
                <a:lnTo>
                  <a:pt x="197" y="87"/>
                </a:lnTo>
                <a:lnTo>
                  <a:pt x="197" y="85"/>
                </a:lnTo>
                <a:lnTo>
                  <a:pt x="197" y="82"/>
                </a:lnTo>
                <a:lnTo>
                  <a:pt x="197" y="82"/>
                </a:lnTo>
                <a:lnTo>
                  <a:pt x="194" y="82"/>
                </a:lnTo>
                <a:lnTo>
                  <a:pt x="194" y="82"/>
                </a:lnTo>
                <a:lnTo>
                  <a:pt x="194" y="87"/>
                </a:lnTo>
                <a:lnTo>
                  <a:pt x="192" y="92"/>
                </a:lnTo>
                <a:lnTo>
                  <a:pt x="194" y="92"/>
                </a:lnTo>
                <a:close/>
                <a:moveTo>
                  <a:pt x="206" y="198"/>
                </a:moveTo>
                <a:lnTo>
                  <a:pt x="206" y="198"/>
                </a:lnTo>
                <a:lnTo>
                  <a:pt x="204" y="196"/>
                </a:lnTo>
                <a:lnTo>
                  <a:pt x="201" y="194"/>
                </a:lnTo>
                <a:lnTo>
                  <a:pt x="199" y="194"/>
                </a:lnTo>
                <a:lnTo>
                  <a:pt x="199" y="194"/>
                </a:lnTo>
                <a:lnTo>
                  <a:pt x="197" y="194"/>
                </a:lnTo>
                <a:lnTo>
                  <a:pt x="197" y="191"/>
                </a:lnTo>
                <a:lnTo>
                  <a:pt x="194" y="191"/>
                </a:lnTo>
                <a:lnTo>
                  <a:pt x="192" y="189"/>
                </a:lnTo>
                <a:lnTo>
                  <a:pt x="194" y="189"/>
                </a:lnTo>
                <a:lnTo>
                  <a:pt x="194" y="187"/>
                </a:lnTo>
                <a:lnTo>
                  <a:pt x="192" y="184"/>
                </a:lnTo>
                <a:lnTo>
                  <a:pt x="192" y="182"/>
                </a:lnTo>
                <a:lnTo>
                  <a:pt x="192" y="177"/>
                </a:lnTo>
                <a:lnTo>
                  <a:pt x="192" y="172"/>
                </a:lnTo>
                <a:lnTo>
                  <a:pt x="187" y="168"/>
                </a:lnTo>
                <a:lnTo>
                  <a:pt x="190" y="168"/>
                </a:lnTo>
                <a:lnTo>
                  <a:pt x="190" y="165"/>
                </a:lnTo>
                <a:lnTo>
                  <a:pt x="187" y="163"/>
                </a:lnTo>
                <a:lnTo>
                  <a:pt x="185" y="156"/>
                </a:lnTo>
                <a:lnTo>
                  <a:pt x="185" y="156"/>
                </a:lnTo>
                <a:lnTo>
                  <a:pt x="187" y="153"/>
                </a:lnTo>
                <a:lnTo>
                  <a:pt x="187" y="149"/>
                </a:lnTo>
                <a:lnTo>
                  <a:pt x="187" y="144"/>
                </a:lnTo>
                <a:lnTo>
                  <a:pt x="187" y="142"/>
                </a:lnTo>
                <a:lnTo>
                  <a:pt x="185" y="144"/>
                </a:lnTo>
                <a:lnTo>
                  <a:pt x="185" y="137"/>
                </a:lnTo>
                <a:lnTo>
                  <a:pt x="187" y="134"/>
                </a:lnTo>
                <a:lnTo>
                  <a:pt x="187" y="130"/>
                </a:lnTo>
                <a:lnTo>
                  <a:pt x="190" y="130"/>
                </a:lnTo>
                <a:lnTo>
                  <a:pt x="190" y="127"/>
                </a:lnTo>
                <a:lnTo>
                  <a:pt x="190" y="123"/>
                </a:lnTo>
                <a:lnTo>
                  <a:pt x="185" y="123"/>
                </a:lnTo>
                <a:lnTo>
                  <a:pt x="185" y="120"/>
                </a:lnTo>
                <a:lnTo>
                  <a:pt x="183" y="118"/>
                </a:lnTo>
                <a:lnTo>
                  <a:pt x="183" y="116"/>
                </a:lnTo>
                <a:lnTo>
                  <a:pt x="180" y="116"/>
                </a:lnTo>
                <a:lnTo>
                  <a:pt x="178" y="113"/>
                </a:lnTo>
                <a:lnTo>
                  <a:pt x="178" y="108"/>
                </a:lnTo>
                <a:lnTo>
                  <a:pt x="178" y="106"/>
                </a:lnTo>
                <a:lnTo>
                  <a:pt x="178" y="104"/>
                </a:lnTo>
                <a:lnTo>
                  <a:pt x="180" y="97"/>
                </a:lnTo>
                <a:lnTo>
                  <a:pt x="180" y="94"/>
                </a:lnTo>
                <a:lnTo>
                  <a:pt x="183" y="90"/>
                </a:lnTo>
                <a:lnTo>
                  <a:pt x="183" y="87"/>
                </a:lnTo>
                <a:lnTo>
                  <a:pt x="183" y="85"/>
                </a:lnTo>
                <a:lnTo>
                  <a:pt x="183" y="82"/>
                </a:lnTo>
                <a:lnTo>
                  <a:pt x="185" y="80"/>
                </a:lnTo>
                <a:lnTo>
                  <a:pt x="185" y="78"/>
                </a:lnTo>
                <a:lnTo>
                  <a:pt x="185" y="78"/>
                </a:lnTo>
                <a:lnTo>
                  <a:pt x="183" y="75"/>
                </a:lnTo>
                <a:lnTo>
                  <a:pt x="180" y="73"/>
                </a:lnTo>
                <a:lnTo>
                  <a:pt x="178" y="71"/>
                </a:lnTo>
                <a:lnTo>
                  <a:pt x="175" y="68"/>
                </a:lnTo>
                <a:lnTo>
                  <a:pt x="171" y="66"/>
                </a:lnTo>
                <a:lnTo>
                  <a:pt x="168" y="63"/>
                </a:lnTo>
                <a:lnTo>
                  <a:pt x="164" y="59"/>
                </a:lnTo>
                <a:lnTo>
                  <a:pt x="161" y="56"/>
                </a:lnTo>
                <a:lnTo>
                  <a:pt x="159" y="56"/>
                </a:lnTo>
                <a:lnTo>
                  <a:pt x="159" y="54"/>
                </a:lnTo>
                <a:lnTo>
                  <a:pt x="157" y="54"/>
                </a:lnTo>
                <a:lnTo>
                  <a:pt x="157" y="54"/>
                </a:lnTo>
                <a:lnTo>
                  <a:pt x="157" y="52"/>
                </a:lnTo>
                <a:lnTo>
                  <a:pt x="157" y="52"/>
                </a:lnTo>
                <a:lnTo>
                  <a:pt x="154" y="52"/>
                </a:lnTo>
                <a:lnTo>
                  <a:pt x="154" y="52"/>
                </a:lnTo>
                <a:lnTo>
                  <a:pt x="157" y="49"/>
                </a:lnTo>
                <a:lnTo>
                  <a:pt x="157" y="49"/>
                </a:lnTo>
                <a:lnTo>
                  <a:pt x="157" y="47"/>
                </a:lnTo>
                <a:lnTo>
                  <a:pt x="157" y="45"/>
                </a:lnTo>
                <a:lnTo>
                  <a:pt x="157" y="42"/>
                </a:lnTo>
                <a:lnTo>
                  <a:pt x="157" y="42"/>
                </a:lnTo>
                <a:lnTo>
                  <a:pt x="154" y="42"/>
                </a:lnTo>
                <a:lnTo>
                  <a:pt x="149" y="40"/>
                </a:lnTo>
                <a:lnTo>
                  <a:pt x="147" y="37"/>
                </a:lnTo>
                <a:lnTo>
                  <a:pt x="142" y="35"/>
                </a:lnTo>
                <a:lnTo>
                  <a:pt x="138" y="30"/>
                </a:lnTo>
                <a:lnTo>
                  <a:pt x="135" y="28"/>
                </a:lnTo>
                <a:lnTo>
                  <a:pt x="130" y="26"/>
                </a:lnTo>
                <a:lnTo>
                  <a:pt x="126" y="23"/>
                </a:lnTo>
                <a:lnTo>
                  <a:pt x="123" y="21"/>
                </a:lnTo>
                <a:lnTo>
                  <a:pt x="119" y="19"/>
                </a:lnTo>
                <a:lnTo>
                  <a:pt x="114" y="16"/>
                </a:lnTo>
                <a:lnTo>
                  <a:pt x="112" y="14"/>
                </a:lnTo>
                <a:lnTo>
                  <a:pt x="107" y="11"/>
                </a:lnTo>
                <a:lnTo>
                  <a:pt x="102" y="9"/>
                </a:lnTo>
                <a:lnTo>
                  <a:pt x="100" y="7"/>
                </a:lnTo>
                <a:lnTo>
                  <a:pt x="95" y="4"/>
                </a:lnTo>
                <a:lnTo>
                  <a:pt x="90" y="2"/>
                </a:lnTo>
                <a:lnTo>
                  <a:pt x="90" y="0"/>
                </a:lnTo>
                <a:lnTo>
                  <a:pt x="88" y="0"/>
                </a:lnTo>
                <a:lnTo>
                  <a:pt x="29" y="0"/>
                </a:lnTo>
                <a:lnTo>
                  <a:pt x="29" y="0"/>
                </a:lnTo>
                <a:lnTo>
                  <a:pt x="29" y="0"/>
                </a:lnTo>
                <a:lnTo>
                  <a:pt x="26" y="0"/>
                </a:lnTo>
                <a:lnTo>
                  <a:pt x="26" y="0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2" y="2"/>
                </a:lnTo>
                <a:lnTo>
                  <a:pt x="22" y="2"/>
                </a:lnTo>
                <a:lnTo>
                  <a:pt x="24" y="4"/>
                </a:lnTo>
                <a:lnTo>
                  <a:pt x="26" y="7"/>
                </a:lnTo>
                <a:lnTo>
                  <a:pt x="26" y="9"/>
                </a:lnTo>
                <a:lnTo>
                  <a:pt x="29" y="9"/>
                </a:lnTo>
                <a:lnTo>
                  <a:pt x="29" y="11"/>
                </a:lnTo>
                <a:lnTo>
                  <a:pt x="29" y="14"/>
                </a:lnTo>
                <a:lnTo>
                  <a:pt x="29" y="19"/>
                </a:lnTo>
                <a:lnTo>
                  <a:pt x="29" y="21"/>
                </a:lnTo>
                <a:lnTo>
                  <a:pt x="29" y="21"/>
                </a:lnTo>
                <a:lnTo>
                  <a:pt x="29" y="23"/>
                </a:lnTo>
                <a:lnTo>
                  <a:pt x="29" y="26"/>
                </a:lnTo>
                <a:lnTo>
                  <a:pt x="29" y="28"/>
                </a:lnTo>
                <a:lnTo>
                  <a:pt x="29" y="28"/>
                </a:lnTo>
                <a:lnTo>
                  <a:pt x="29" y="28"/>
                </a:lnTo>
                <a:lnTo>
                  <a:pt x="26" y="28"/>
                </a:lnTo>
                <a:lnTo>
                  <a:pt x="26" y="28"/>
                </a:lnTo>
                <a:lnTo>
                  <a:pt x="24" y="28"/>
                </a:lnTo>
                <a:lnTo>
                  <a:pt x="24" y="28"/>
                </a:lnTo>
                <a:lnTo>
                  <a:pt x="24" y="30"/>
                </a:lnTo>
                <a:lnTo>
                  <a:pt x="22" y="33"/>
                </a:lnTo>
                <a:lnTo>
                  <a:pt x="22" y="35"/>
                </a:lnTo>
                <a:lnTo>
                  <a:pt x="22" y="35"/>
                </a:lnTo>
                <a:lnTo>
                  <a:pt x="22" y="35"/>
                </a:lnTo>
                <a:lnTo>
                  <a:pt x="22" y="37"/>
                </a:lnTo>
                <a:lnTo>
                  <a:pt x="22" y="37"/>
                </a:lnTo>
                <a:lnTo>
                  <a:pt x="22" y="37"/>
                </a:lnTo>
                <a:lnTo>
                  <a:pt x="22" y="40"/>
                </a:lnTo>
                <a:lnTo>
                  <a:pt x="22" y="40"/>
                </a:lnTo>
                <a:lnTo>
                  <a:pt x="24" y="40"/>
                </a:lnTo>
                <a:lnTo>
                  <a:pt x="24" y="40"/>
                </a:lnTo>
                <a:lnTo>
                  <a:pt x="26" y="42"/>
                </a:lnTo>
                <a:lnTo>
                  <a:pt x="29" y="42"/>
                </a:lnTo>
                <a:lnTo>
                  <a:pt x="29" y="42"/>
                </a:lnTo>
                <a:lnTo>
                  <a:pt x="29" y="42"/>
                </a:lnTo>
                <a:lnTo>
                  <a:pt x="29" y="45"/>
                </a:lnTo>
                <a:lnTo>
                  <a:pt x="29" y="47"/>
                </a:lnTo>
                <a:lnTo>
                  <a:pt x="29" y="47"/>
                </a:lnTo>
                <a:lnTo>
                  <a:pt x="26" y="49"/>
                </a:lnTo>
                <a:lnTo>
                  <a:pt x="24" y="49"/>
                </a:lnTo>
                <a:lnTo>
                  <a:pt x="24" y="49"/>
                </a:lnTo>
                <a:lnTo>
                  <a:pt x="24" y="49"/>
                </a:lnTo>
                <a:lnTo>
                  <a:pt x="24" y="52"/>
                </a:lnTo>
                <a:lnTo>
                  <a:pt x="24" y="52"/>
                </a:lnTo>
                <a:lnTo>
                  <a:pt x="22" y="54"/>
                </a:lnTo>
                <a:lnTo>
                  <a:pt x="22" y="56"/>
                </a:lnTo>
                <a:lnTo>
                  <a:pt x="19" y="56"/>
                </a:lnTo>
                <a:lnTo>
                  <a:pt x="19" y="59"/>
                </a:lnTo>
                <a:lnTo>
                  <a:pt x="19" y="59"/>
                </a:lnTo>
                <a:lnTo>
                  <a:pt x="17" y="63"/>
                </a:lnTo>
                <a:lnTo>
                  <a:pt x="17" y="66"/>
                </a:lnTo>
                <a:lnTo>
                  <a:pt x="12" y="68"/>
                </a:lnTo>
                <a:lnTo>
                  <a:pt x="10" y="71"/>
                </a:lnTo>
                <a:lnTo>
                  <a:pt x="8" y="73"/>
                </a:lnTo>
                <a:lnTo>
                  <a:pt x="3" y="73"/>
                </a:lnTo>
                <a:lnTo>
                  <a:pt x="3" y="73"/>
                </a:lnTo>
                <a:lnTo>
                  <a:pt x="0" y="78"/>
                </a:lnTo>
                <a:lnTo>
                  <a:pt x="0" y="80"/>
                </a:lnTo>
                <a:lnTo>
                  <a:pt x="0" y="82"/>
                </a:lnTo>
                <a:lnTo>
                  <a:pt x="0" y="85"/>
                </a:lnTo>
                <a:lnTo>
                  <a:pt x="3" y="87"/>
                </a:lnTo>
                <a:lnTo>
                  <a:pt x="3" y="90"/>
                </a:lnTo>
                <a:lnTo>
                  <a:pt x="3" y="92"/>
                </a:lnTo>
                <a:lnTo>
                  <a:pt x="5" y="94"/>
                </a:lnTo>
                <a:lnTo>
                  <a:pt x="5" y="97"/>
                </a:lnTo>
                <a:lnTo>
                  <a:pt x="5" y="99"/>
                </a:lnTo>
                <a:lnTo>
                  <a:pt x="5" y="101"/>
                </a:lnTo>
                <a:lnTo>
                  <a:pt x="3" y="104"/>
                </a:lnTo>
                <a:lnTo>
                  <a:pt x="3" y="106"/>
                </a:lnTo>
                <a:lnTo>
                  <a:pt x="3" y="108"/>
                </a:lnTo>
                <a:lnTo>
                  <a:pt x="5" y="111"/>
                </a:lnTo>
                <a:lnTo>
                  <a:pt x="5" y="113"/>
                </a:lnTo>
                <a:lnTo>
                  <a:pt x="8" y="118"/>
                </a:lnTo>
                <a:lnTo>
                  <a:pt x="10" y="120"/>
                </a:lnTo>
                <a:lnTo>
                  <a:pt x="12" y="123"/>
                </a:lnTo>
                <a:lnTo>
                  <a:pt x="15" y="125"/>
                </a:lnTo>
                <a:lnTo>
                  <a:pt x="17" y="125"/>
                </a:lnTo>
                <a:lnTo>
                  <a:pt x="17" y="127"/>
                </a:lnTo>
                <a:lnTo>
                  <a:pt x="19" y="130"/>
                </a:lnTo>
                <a:lnTo>
                  <a:pt x="19" y="134"/>
                </a:lnTo>
                <a:lnTo>
                  <a:pt x="19" y="137"/>
                </a:lnTo>
                <a:lnTo>
                  <a:pt x="22" y="139"/>
                </a:lnTo>
                <a:lnTo>
                  <a:pt x="24" y="144"/>
                </a:lnTo>
                <a:lnTo>
                  <a:pt x="24" y="146"/>
                </a:lnTo>
                <a:lnTo>
                  <a:pt x="26" y="149"/>
                </a:lnTo>
                <a:lnTo>
                  <a:pt x="26" y="151"/>
                </a:lnTo>
                <a:lnTo>
                  <a:pt x="26" y="153"/>
                </a:lnTo>
                <a:lnTo>
                  <a:pt x="29" y="156"/>
                </a:lnTo>
                <a:lnTo>
                  <a:pt x="29" y="158"/>
                </a:lnTo>
                <a:lnTo>
                  <a:pt x="31" y="158"/>
                </a:lnTo>
                <a:lnTo>
                  <a:pt x="31" y="160"/>
                </a:lnTo>
                <a:lnTo>
                  <a:pt x="34" y="160"/>
                </a:lnTo>
                <a:lnTo>
                  <a:pt x="38" y="160"/>
                </a:lnTo>
                <a:lnTo>
                  <a:pt x="38" y="160"/>
                </a:lnTo>
                <a:lnTo>
                  <a:pt x="41" y="163"/>
                </a:lnTo>
                <a:lnTo>
                  <a:pt x="41" y="165"/>
                </a:lnTo>
                <a:lnTo>
                  <a:pt x="43" y="165"/>
                </a:lnTo>
                <a:lnTo>
                  <a:pt x="43" y="168"/>
                </a:lnTo>
                <a:lnTo>
                  <a:pt x="43" y="168"/>
                </a:lnTo>
                <a:lnTo>
                  <a:pt x="45" y="168"/>
                </a:lnTo>
                <a:lnTo>
                  <a:pt x="45" y="168"/>
                </a:lnTo>
                <a:lnTo>
                  <a:pt x="48" y="168"/>
                </a:lnTo>
                <a:lnTo>
                  <a:pt x="48" y="168"/>
                </a:lnTo>
                <a:lnTo>
                  <a:pt x="48" y="170"/>
                </a:lnTo>
                <a:lnTo>
                  <a:pt x="48" y="170"/>
                </a:lnTo>
                <a:lnTo>
                  <a:pt x="50" y="170"/>
                </a:lnTo>
                <a:lnTo>
                  <a:pt x="52" y="170"/>
                </a:lnTo>
                <a:lnTo>
                  <a:pt x="52" y="172"/>
                </a:lnTo>
                <a:lnTo>
                  <a:pt x="55" y="172"/>
                </a:lnTo>
                <a:lnTo>
                  <a:pt x="57" y="172"/>
                </a:lnTo>
                <a:lnTo>
                  <a:pt x="60" y="172"/>
                </a:lnTo>
                <a:lnTo>
                  <a:pt x="62" y="175"/>
                </a:lnTo>
                <a:lnTo>
                  <a:pt x="64" y="175"/>
                </a:lnTo>
                <a:lnTo>
                  <a:pt x="64" y="177"/>
                </a:lnTo>
                <a:lnTo>
                  <a:pt x="67" y="177"/>
                </a:lnTo>
                <a:lnTo>
                  <a:pt x="67" y="177"/>
                </a:lnTo>
                <a:lnTo>
                  <a:pt x="67" y="177"/>
                </a:lnTo>
                <a:lnTo>
                  <a:pt x="71" y="179"/>
                </a:lnTo>
                <a:lnTo>
                  <a:pt x="71" y="179"/>
                </a:lnTo>
                <a:lnTo>
                  <a:pt x="74" y="179"/>
                </a:lnTo>
                <a:lnTo>
                  <a:pt x="76" y="182"/>
                </a:lnTo>
                <a:lnTo>
                  <a:pt x="76" y="182"/>
                </a:lnTo>
                <a:lnTo>
                  <a:pt x="78" y="182"/>
                </a:lnTo>
                <a:lnTo>
                  <a:pt x="81" y="182"/>
                </a:lnTo>
                <a:lnTo>
                  <a:pt x="83" y="182"/>
                </a:lnTo>
                <a:lnTo>
                  <a:pt x="83" y="182"/>
                </a:lnTo>
                <a:lnTo>
                  <a:pt x="86" y="182"/>
                </a:lnTo>
                <a:lnTo>
                  <a:pt x="86" y="182"/>
                </a:lnTo>
                <a:lnTo>
                  <a:pt x="86" y="182"/>
                </a:lnTo>
                <a:lnTo>
                  <a:pt x="86" y="182"/>
                </a:lnTo>
                <a:lnTo>
                  <a:pt x="86" y="179"/>
                </a:lnTo>
                <a:lnTo>
                  <a:pt x="86" y="179"/>
                </a:lnTo>
                <a:lnTo>
                  <a:pt x="86" y="179"/>
                </a:lnTo>
                <a:lnTo>
                  <a:pt x="88" y="179"/>
                </a:lnTo>
                <a:lnTo>
                  <a:pt x="93" y="184"/>
                </a:lnTo>
                <a:lnTo>
                  <a:pt x="93" y="184"/>
                </a:lnTo>
                <a:lnTo>
                  <a:pt x="95" y="189"/>
                </a:lnTo>
                <a:lnTo>
                  <a:pt x="95" y="191"/>
                </a:lnTo>
                <a:lnTo>
                  <a:pt x="95" y="191"/>
                </a:lnTo>
                <a:lnTo>
                  <a:pt x="97" y="194"/>
                </a:lnTo>
                <a:lnTo>
                  <a:pt x="97" y="196"/>
                </a:lnTo>
                <a:lnTo>
                  <a:pt x="97" y="198"/>
                </a:lnTo>
                <a:lnTo>
                  <a:pt x="97" y="198"/>
                </a:lnTo>
                <a:lnTo>
                  <a:pt x="97" y="201"/>
                </a:lnTo>
                <a:lnTo>
                  <a:pt x="97" y="201"/>
                </a:lnTo>
                <a:lnTo>
                  <a:pt x="97" y="203"/>
                </a:lnTo>
                <a:lnTo>
                  <a:pt x="97" y="205"/>
                </a:lnTo>
                <a:lnTo>
                  <a:pt x="97" y="205"/>
                </a:lnTo>
                <a:lnTo>
                  <a:pt x="97" y="208"/>
                </a:lnTo>
                <a:lnTo>
                  <a:pt x="97" y="210"/>
                </a:lnTo>
                <a:lnTo>
                  <a:pt x="97" y="213"/>
                </a:lnTo>
                <a:lnTo>
                  <a:pt x="97" y="213"/>
                </a:lnTo>
                <a:lnTo>
                  <a:pt x="97" y="213"/>
                </a:lnTo>
                <a:lnTo>
                  <a:pt x="100" y="215"/>
                </a:lnTo>
                <a:lnTo>
                  <a:pt x="100" y="215"/>
                </a:lnTo>
                <a:lnTo>
                  <a:pt x="100" y="217"/>
                </a:lnTo>
                <a:lnTo>
                  <a:pt x="100" y="217"/>
                </a:lnTo>
                <a:lnTo>
                  <a:pt x="100" y="217"/>
                </a:lnTo>
                <a:lnTo>
                  <a:pt x="102" y="217"/>
                </a:lnTo>
                <a:lnTo>
                  <a:pt x="102" y="220"/>
                </a:lnTo>
                <a:lnTo>
                  <a:pt x="102" y="220"/>
                </a:lnTo>
                <a:lnTo>
                  <a:pt x="104" y="222"/>
                </a:lnTo>
                <a:lnTo>
                  <a:pt x="104" y="222"/>
                </a:lnTo>
                <a:lnTo>
                  <a:pt x="107" y="222"/>
                </a:lnTo>
                <a:lnTo>
                  <a:pt x="112" y="222"/>
                </a:lnTo>
                <a:lnTo>
                  <a:pt x="112" y="224"/>
                </a:lnTo>
                <a:lnTo>
                  <a:pt x="114" y="224"/>
                </a:lnTo>
                <a:lnTo>
                  <a:pt x="114" y="224"/>
                </a:lnTo>
                <a:lnTo>
                  <a:pt x="116" y="222"/>
                </a:lnTo>
                <a:lnTo>
                  <a:pt x="116" y="222"/>
                </a:lnTo>
                <a:lnTo>
                  <a:pt x="119" y="220"/>
                </a:lnTo>
                <a:lnTo>
                  <a:pt x="121" y="220"/>
                </a:lnTo>
                <a:lnTo>
                  <a:pt x="123" y="222"/>
                </a:lnTo>
                <a:lnTo>
                  <a:pt x="126" y="224"/>
                </a:lnTo>
                <a:lnTo>
                  <a:pt x="126" y="224"/>
                </a:lnTo>
                <a:lnTo>
                  <a:pt x="128" y="227"/>
                </a:lnTo>
                <a:lnTo>
                  <a:pt x="133" y="227"/>
                </a:lnTo>
                <a:lnTo>
                  <a:pt x="135" y="224"/>
                </a:lnTo>
                <a:lnTo>
                  <a:pt x="138" y="224"/>
                </a:lnTo>
                <a:lnTo>
                  <a:pt x="140" y="222"/>
                </a:lnTo>
                <a:lnTo>
                  <a:pt x="140" y="222"/>
                </a:lnTo>
                <a:lnTo>
                  <a:pt x="142" y="224"/>
                </a:lnTo>
                <a:lnTo>
                  <a:pt x="142" y="224"/>
                </a:lnTo>
                <a:lnTo>
                  <a:pt x="145" y="224"/>
                </a:lnTo>
                <a:lnTo>
                  <a:pt x="147" y="227"/>
                </a:lnTo>
                <a:lnTo>
                  <a:pt x="152" y="224"/>
                </a:lnTo>
                <a:lnTo>
                  <a:pt x="154" y="222"/>
                </a:lnTo>
                <a:lnTo>
                  <a:pt x="157" y="222"/>
                </a:lnTo>
                <a:lnTo>
                  <a:pt x="157" y="220"/>
                </a:lnTo>
                <a:lnTo>
                  <a:pt x="159" y="217"/>
                </a:lnTo>
                <a:lnTo>
                  <a:pt x="159" y="217"/>
                </a:lnTo>
                <a:lnTo>
                  <a:pt x="161" y="217"/>
                </a:lnTo>
                <a:lnTo>
                  <a:pt x="164" y="217"/>
                </a:lnTo>
                <a:lnTo>
                  <a:pt x="166" y="217"/>
                </a:lnTo>
                <a:lnTo>
                  <a:pt x="168" y="220"/>
                </a:lnTo>
                <a:lnTo>
                  <a:pt x="171" y="217"/>
                </a:lnTo>
                <a:lnTo>
                  <a:pt x="175" y="215"/>
                </a:lnTo>
                <a:lnTo>
                  <a:pt x="178" y="215"/>
                </a:lnTo>
                <a:lnTo>
                  <a:pt x="183" y="215"/>
                </a:lnTo>
                <a:lnTo>
                  <a:pt x="185" y="213"/>
                </a:lnTo>
                <a:lnTo>
                  <a:pt x="187" y="213"/>
                </a:lnTo>
                <a:lnTo>
                  <a:pt x="190" y="210"/>
                </a:lnTo>
                <a:lnTo>
                  <a:pt x="192" y="210"/>
                </a:lnTo>
                <a:lnTo>
                  <a:pt x="194" y="208"/>
                </a:lnTo>
                <a:lnTo>
                  <a:pt x="197" y="208"/>
                </a:lnTo>
                <a:lnTo>
                  <a:pt x="201" y="203"/>
                </a:lnTo>
                <a:lnTo>
                  <a:pt x="204" y="201"/>
                </a:lnTo>
                <a:lnTo>
                  <a:pt x="206" y="198"/>
                </a:lnTo>
                <a:lnTo>
                  <a:pt x="206" y="19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9621462" y="3287402"/>
            <a:ext cx="150649" cy="94156"/>
          </a:xfrm>
          <a:custGeom>
            <a:avLst/>
            <a:gdLst>
              <a:gd name="T0" fmla="*/ 52 w 144"/>
              <a:gd name="T1" fmla="*/ 24 h 90"/>
              <a:gd name="T2" fmla="*/ 47 w 144"/>
              <a:gd name="T3" fmla="*/ 3 h 90"/>
              <a:gd name="T4" fmla="*/ 47 w 144"/>
              <a:gd name="T5" fmla="*/ 0 h 90"/>
              <a:gd name="T6" fmla="*/ 139 w 144"/>
              <a:gd name="T7" fmla="*/ 69 h 90"/>
              <a:gd name="T8" fmla="*/ 135 w 144"/>
              <a:gd name="T9" fmla="*/ 60 h 90"/>
              <a:gd name="T10" fmla="*/ 127 w 144"/>
              <a:gd name="T11" fmla="*/ 50 h 90"/>
              <a:gd name="T12" fmla="*/ 118 w 144"/>
              <a:gd name="T13" fmla="*/ 50 h 90"/>
              <a:gd name="T14" fmla="*/ 111 w 144"/>
              <a:gd name="T15" fmla="*/ 43 h 90"/>
              <a:gd name="T16" fmla="*/ 111 w 144"/>
              <a:gd name="T17" fmla="*/ 38 h 90"/>
              <a:gd name="T18" fmla="*/ 104 w 144"/>
              <a:gd name="T19" fmla="*/ 31 h 90"/>
              <a:gd name="T20" fmla="*/ 94 w 144"/>
              <a:gd name="T21" fmla="*/ 34 h 90"/>
              <a:gd name="T22" fmla="*/ 85 w 144"/>
              <a:gd name="T23" fmla="*/ 36 h 90"/>
              <a:gd name="T24" fmla="*/ 75 w 144"/>
              <a:gd name="T25" fmla="*/ 36 h 90"/>
              <a:gd name="T26" fmla="*/ 71 w 144"/>
              <a:gd name="T27" fmla="*/ 31 h 90"/>
              <a:gd name="T28" fmla="*/ 68 w 144"/>
              <a:gd name="T29" fmla="*/ 29 h 90"/>
              <a:gd name="T30" fmla="*/ 61 w 144"/>
              <a:gd name="T31" fmla="*/ 34 h 90"/>
              <a:gd name="T32" fmla="*/ 52 w 144"/>
              <a:gd name="T33" fmla="*/ 29 h 90"/>
              <a:gd name="T34" fmla="*/ 45 w 144"/>
              <a:gd name="T35" fmla="*/ 29 h 90"/>
              <a:gd name="T36" fmla="*/ 33 w 144"/>
              <a:gd name="T37" fmla="*/ 29 h 90"/>
              <a:gd name="T38" fmla="*/ 31 w 144"/>
              <a:gd name="T39" fmla="*/ 22 h 90"/>
              <a:gd name="T40" fmla="*/ 33 w 144"/>
              <a:gd name="T41" fmla="*/ 22 h 90"/>
              <a:gd name="T42" fmla="*/ 40 w 144"/>
              <a:gd name="T43" fmla="*/ 17 h 90"/>
              <a:gd name="T44" fmla="*/ 52 w 144"/>
              <a:gd name="T45" fmla="*/ 22 h 90"/>
              <a:gd name="T46" fmla="*/ 57 w 144"/>
              <a:gd name="T47" fmla="*/ 17 h 90"/>
              <a:gd name="T48" fmla="*/ 49 w 144"/>
              <a:gd name="T49" fmla="*/ 15 h 90"/>
              <a:gd name="T50" fmla="*/ 45 w 144"/>
              <a:gd name="T51" fmla="*/ 12 h 90"/>
              <a:gd name="T52" fmla="*/ 49 w 144"/>
              <a:gd name="T53" fmla="*/ 8 h 90"/>
              <a:gd name="T54" fmla="*/ 45 w 144"/>
              <a:gd name="T55" fmla="*/ 0 h 90"/>
              <a:gd name="T56" fmla="*/ 38 w 144"/>
              <a:gd name="T57" fmla="*/ 5 h 90"/>
              <a:gd name="T58" fmla="*/ 28 w 144"/>
              <a:gd name="T59" fmla="*/ 5 h 90"/>
              <a:gd name="T60" fmla="*/ 28 w 144"/>
              <a:gd name="T61" fmla="*/ 15 h 90"/>
              <a:gd name="T62" fmla="*/ 23 w 144"/>
              <a:gd name="T63" fmla="*/ 17 h 90"/>
              <a:gd name="T64" fmla="*/ 23 w 144"/>
              <a:gd name="T65" fmla="*/ 19 h 90"/>
              <a:gd name="T66" fmla="*/ 21 w 144"/>
              <a:gd name="T67" fmla="*/ 22 h 90"/>
              <a:gd name="T68" fmla="*/ 21 w 144"/>
              <a:gd name="T69" fmla="*/ 22 h 90"/>
              <a:gd name="T70" fmla="*/ 19 w 144"/>
              <a:gd name="T71" fmla="*/ 24 h 90"/>
              <a:gd name="T72" fmla="*/ 16 w 144"/>
              <a:gd name="T73" fmla="*/ 31 h 90"/>
              <a:gd name="T74" fmla="*/ 2 w 144"/>
              <a:gd name="T75" fmla="*/ 29 h 90"/>
              <a:gd name="T76" fmla="*/ 0 w 144"/>
              <a:gd name="T77" fmla="*/ 36 h 90"/>
              <a:gd name="T78" fmla="*/ 9 w 144"/>
              <a:gd name="T79" fmla="*/ 41 h 90"/>
              <a:gd name="T80" fmla="*/ 14 w 144"/>
              <a:gd name="T81" fmla="*/ 43 h 90"/>
              <a:gd name="T82" fmla="*/ 21 w 144"/>
              <a:gd name="T83" fmla="*/ 57 h 90"/>
              <a:gd name="T84" fmla="*/ 21 w 144"/>
              <a:gd name="T85" fmla="*/ 64 h 90"/>
              <a:gd name="T86" fmla="*/ 16 w 144"/>
              <a:gd name="T87" fmla="*/ 81 h 90"/>
              <a:gd name="T88" fmla="*/ 26 w 144"/>
              <a:gd name="T89" fmla="*/ 83 h 90"/>
              <a:gd name="T90" fmla="*/ 33 w 144"/>
              <a:gd name="T91" fmla="*/ 79 h 90"/>
              <a:gd name="T92" fmla="*/ 35 w 144"/>
              <a:gd name="T93" fmla="*/ 76 h 90"/>
              <a:gd name="T94" fmla="*/ 42 w 144"/>
              <a:gd name="T95" fmla="*/ 81 h 90"/>
              <a:gd name="T96" fmla="*/ 45 w 144"/>
              <a:gd name="T97" fmla="*/ 71 h 90"/>
              <a:gd name="T98" fmla="*/ 57 w 144"/>
              <a:gd name="T99" fmla="*/ 71 h 90"/>
              <a:gd name="T100" fmla="*/ 57 w 144"/>
              <a:gd name="T101" fmla="*/ 64 h 90"/>
              <a:gd name="T102" fmla="*/ 64 w 144"/>
              <a:gd name="T103" fmla="*/ 53 h 90"/>
              <a:gd name="T104" fmla="*/ 75 w 144"/>
              <a:gd name="T105" fmla="*/ 64 h 90"/>
              <a:gd name="T106" fmla="*/ 80 w 144"/>
              <a:gd name="T107" fmla="*/ 67 h 90"/>
              <a:gd name="T108" fmla="*/ 83 w 144"/>
              <a:gd name="T109" fmla="*/ 88 h 90"/>
              <a:gd name="T110" fmla="*/ 94 w 144"/>
              <a:gd name="T111" fmla="*/ 86 h 90"/>
              <a:gd name="T112" fmla="*/ 113 w 144"/>
              <a:gd name="T113" fmla="*/ 74 h 90"/>
              <a:gd name="T114" fmla="*/ 120 w 144"/>
              <a:gd name="T115" fmla="*/ 76 h 90"/>
              <a:gd name="T116" fmla="*/ 123 w 144"/>
              <a:gd name="T117" fmla="*/ 79 h 90"/>
              <a:gd name="T118" fmla="*/ 132 w 144"/>
              <a:gd name="T119" fmla="*/ 76 h 90"/>
              <a:gd name="T120" fmla="*/ 139 w 144"/>
              <a:gd name="T121" fmla="*/ 7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" h="90">
                <a:moveTo>
                  <a:pt x="52" y="24"/>
                </a:moveTo>
                <a:lnTo>
                  <a:pt x="52" y="22"/>
                </a:lnTo>
                <a:lnTo>
                  <a:pt x="49" y="22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2" y="24"/>
                </a:lnTo>
                <a:close/>
                <a:moveTo>
                  <a:pt x="47" y="3"/>
                </a:moveTo>
                <a:lnTo>
                  <a:pt x="47" y="3"/>
                </a:lnTo>
                <a:lnTo>
                  <a:pt x="47" y="3"/>
                </a:lnTo>
                <a:lnTo>
                  <a:pt x="47" y="0"/>
                </a:lnTo>
                <a:lnTo>
                  <a:pt x="47" y="0"/>
                </a:lnTo>
                <a:lnTo>
                  <a:pt x="45" y="0"/>
                </a:lnTo>
                <a:lnTo>
                  <a:pt x="47" y="0"/>
                </a:lnTo>
                <a:lnTo>
                  <a:pt x="47" y="3"/>
                </a:lnTo>
                <a:close/>
                <a:moveTo>
                  <a:pt x="142" y="74"/>
                </a:moveTo>
                <a:lnTo>
                  <a:pt x="139" y="74"/>
                </a:lnTo>
                <a:lnTo>
                  <a:pt x="139" y="71"/>
                </a:lnTo>
                <a:lnTo>
                  <a:pt x="139" y="71"/>
                </a:lnTo>
                <a:lnTo>
                  <a:pt x="139" y="69"/>
                </a:lnTo>
                <a:lnTo>
                  <a:pt x="139" y="67"/>
                </a:lnTo>
                <a:lnTo>
                  <a:pt x="137" y="67"/>
                </a:lnTo>
                <a:lnTo>
                  <a:pt x="137" y="67"/>
                </a:lnTo>
                <a:lnTo>
                  <a:pt x="137" y="64"/>
                </a:lnTo>
                <a:lnTo>
                  <a:pt x="135" y="62"/>
                </a:lnTo>
                <a:lnTo>
                  <a:pt x="135" y="60"/>
                </a:lnTo>
                <a:lnTo>
                  <a:pt x="132" y="60"/>
                </a:lnTo>
                <a:lnTo>
                  <a:pt x="132" y="57"/>
                </a:lnTo>
                <a:lnTo>
                  <a:pt x="132" y="55"/>
                </a:lnTo>
                <a:lnTo>
                  <a:pt x="132" y="53"/>
                </a:lnTo>
                <a:lnTo>
                  <a:pt x="132" y="53"/>
                </a:lnTo>
                <a:lnTo>
                  <a:pt x="127" y="50"/>
                </a:lnTo>
                <a:lnTo>
                  <a:pt x="123" y="48"/>
                </a:lnTo>
                <a:lnTo>
                  <a:pt x="120" y="48"/>
                </a:lnTo>
                <a:lnTo>
                  <a:pt x="120" y="48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6" y="50"/>
                </a:lnTo>
                <a:lnTo>
                  <a:pt x="113" y="50"/>
                </a:lnTo>
                <a:lnTo>
                  <a:pt x="113" y="48"/>
                </a:lnTo>
                <a:lnTo>
                  <a:pt x="111" y="45"/>
                </a:lnTo>
                <a:lnTo>
                  <a:pt x="111" y="45"/>
                </a:lnTo>
                <a:lnTo>
                  <a:pt x="111" y="43"/>
                </a:lnTo>
                <a:lnTo>
                  <a:pt x="111" y="43"/>
                </a:lnTo>
                <a:lnTo>
                  <a:pt x="113" y="43"/>
                </a:lnTo>
                <a:lnTo>
                  <a:pt x="113" y="43"/>
                </a:lnTo>
                <a:lnTo>
                  <a:pt x="113" y="41"/>
                </a:lnTo>
                <a:lnTo>
                  <a:pt x="111" y="41"/>
                </a:lnTo>
                <a:lnTo>
                  <a:pt x="111" y="38"/>
                </a:lnTo>
                <a:lnTo>
                  <a:pt x="109" y="36"/>
                </a:lnTo>
                <a:lnTo>
                  <a:pt x="109" y="36"/>
                </a:lnTo>
                <a:lnTo>
                  <a:pt x="106" y="34"/>
                </a:lnTo>
                <a:lnTo>
                  <a:pt x="106" y="31"/>
                </a:lnTo>
                <a:lnTo>
                  <a:pt x="106" y="31"/>
                </a:lnTo>
                <a:lnTo>
                  <a:pt x="104" y="31"/>
                </a:lnTo>
                <a:lnTo>
                  <a:pt x="104" y="31"/>
                </a:lnTo>
                <a:lnTo>
                  <a:pt x="101" y="34"/>
                </a:lnTo>
                <a:lnTo>
                  <a:pt x="101" y="34"/>
                </a:lnTo>
                <a:lnTo>
                  <a:pt x="99" y="34"/>
                </a:lnTo>
                <a:lnTo>
                  <a:pt x="97" y="34"/>
                </a:lnTo>
                <a:lnTo>
                  <a:pt x="94" y="34"/>
                </a:lnTo>
                <a:lnTo>
                  <a:pt x="90" y="34"/>
                </a:lnTo>
                <a:lnTo>
                  <a:pt x="90" y="34"/>
                </a:lnTo>
                <a:lnTo>
                  <a:pt x="87" y="34"/>
                </a:lnTo>
                <a:lnTo>
                  <a:pt x="85" y="34"/>
                </a:lnTo>
                <a:lnTo>
                  <a:pt x="85" y="36"/>
                </a:lnTo>
                <a:lnTo>
                  <a:pt x="85" y="36"/>
                </a:lnTo>
                <a:lnTo>
                  <a:pt x="85" y="36"/>
                </a:lnTo>
                <a:lnTo>
                  <a:pt x="83" y="36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75" y="36"/>
                </a:lnTo>
                <a:lnTo>
                  <a:pt x="75" y="36"/>
                </a:lnTo>
                <a:lnTo>
                  <a:pt x="75" y="36"/>
                </a:lnTo>
                <a:lnTo>
                  <a:pt x="75" y="34"/>
                </a:lnTo>
                <a:lnTo>
                  <a:pt x="75" y="31"/>
                </a:lnTo>
                <a:lnTo>
                  <a:pt x="73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1" y="29"/>
                </a:lnTo>
                <a:lnTo>
                  <a:pt x="71" y="29"/>
                </a:lnTo>
                <a:lnTo>
                  <a:pt x="68" y="29"/>
                </a:lnTo>
                <a:lnTo>
                  <a:pt x="68" y="29"/>
                </a:lnTo>
                <a:lnTo>
                  <a:pt x="66" y="29"/>
                </a:lnTo>
                <a:lnTo>
                  <a:pt x="66" y="29"/>
                </a:lnTo>
                <a:lnTo>
                  <a:pt x="64" y="31"/>
                </a:lnTo>
                <a:lnTo>
                  <a:pt x="64" y="31"/>
                </a:lnTo>
                <a:lnTo>
                  <a:pt x="64" y="31"/>
                </a:lnTo>
                <a:lnTo>
                  <a:pt x="61" y="34"/>
                </a:lnTo>
                <a:lnTo>
                  <a:pt x="59" y="34"/>
                </a:lnTo>
                <a:lnTo>
                  <a:pt x="57" y="34"/>
                </a:lnTo>
                <a:lnTo>
                  <a:pt x="57" y="31"/>
                </a:lnTo>
                <a:lnTo>
                  <a:pt x="54" y="29"/>
                </a:lnTo>
                <a:lnTo>
                  <a:pt x="54" y="29"/>
                </a:lnTo>
                <a:lnTo>
                  <a:pt x="52" y="29"/>
                </a:lnTo>
                <a:lnTo>
                  <a:pt x="49" y="29"/>
                </a:lnTo>
                <a:lnTo>
                  <a:pt x="47" y="29"/>
                </a:lnTo>
                <a:lnTo>
                  <a:pt x="47" y="29"/>
                </a:lnTo>
                <a:lnTo>
                  <a:pt x="47" y="29"/>
                </a:lnTo>
                <a:lnTo>
                  <a:pt x="47" y="29"/>
                </a:lnTo>
                <a:lnTo>
                  <a:pt x="45" y="29"/>
                </a:lnTo>
                <a:lnTo>
                  <a:pt x="42" y="29"/>
                </a:lnTo>
                <a:lnTo>
                  <a:pt x="40" y="29"/>
                </a:lnTo>
                <a:lnTo>
                  <a:pt x="38" y="29"/>
                </a:lnTo>
                <a:lnTo>
                  <a:pt x="38" y="29"/>
                </a:lnTo>
                <a:lnTo>
                  <a:pt x="35" y="29"/>
                </a:lnTo>
                <a:lnTo>
                  <a:pt x="33" y="29"/>
                </a:lnTo>
                <a:lnTo>
                  <a:pt x="33" y="31"/>
                </a:lnTo>
                <a:lnTo>
                  <a:pt x="31" y="26"/>
                </a:lnTo>
                <a:lnTo>
                  <a:pt x="31" y="24"/>
                </a:lnTo>
                <a:lnTo>
                  <a:pt x="31" y="24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3" y="22"/>
                </a:lnTo>
                <a:lnTo>
                  <a:pt x="33" y="22"/>
                </a:lnTo>
                <a:lnTo>
                  <a:pt x="33" y="22"/>
                </a:lnTo>
                <a:lnTo>
                  <a:pt x="33" y="19"/>
                </a:lnTo>
                <a:lnTo>
                  <a:pt x="33" y="22"/>
                </a:lnTo>
                <a:lnTo>
                  <a:pt x="33" y="22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8" y="19"/>
                </a:lnTo>
                <a:lnTo>
                  <a:pt x="40" y="17"/>
                </a:lnTo>
                <a:lnTo>
                  <a:pt x="42" y="19"/>
                </a:lnTo>
                <a:lnTo>
                  <a:pt x="45" y="19"/>
                </a:lnTo>
                <a:lnTo>
                  <a:pt x="47" y="19"/>
                </a:lnTo>
                <a:lnTo>
                  <a:pt x="49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19"/>
                </a:lnTo>
                <a:lnTo>
                  <a:pt x="52" y="19"/>
                </a:lnTo>
                <a:lnTo>
                  <a:pt x="54" y="19"/>
                </a:lnTo>
                <a:lnTo>
                  <a:pt x="57" y="17"/>
                </a:lnTo>
                <a:lnTo>
                  <a:pt x="57" y="17"/>
                </a:lnTo>
                <a:lnTo>
                  <a:pt x="57" y="17"/>
                </a:lnTo>
                <a:lnTo>
                  <a:pt x="57" y="17"/>
                </a:lnTo>
                <a:lnTo>
                  <a:pt x="52" y="17"/>
                </a:lnTo>
                <a:lnTo>
                  <a:pt x="52" y="17"/>
                </a:lnTo>
                <a:lnTo>
                  <a:pt x="49" y="17"/>
                </a:lnTo>
                <a:lnTo>
                  <a:pt x="49" y="15"/>
                </a:lnTo>
                <a:lnTo>
                  <a:pt x="47" y="15"/>
                </a:lnTo>
                <a:lnTo>
                  <a:pt x="47" y="15"/>
                </a:lnTo>
                <a:lnTo>
                  <a:pt x="47" y="15"/>
                </a:lnTo>
                <a:lnTo>
                  <a:pt x="45" y="12"/>
                </a:lnTo>
                <a:lnTo>
                  <a:pt x="45" y="12"/>
                </a:lnTo>
                <a:lnTo>
                  <a:pt x="45" y="12"/>
                </a:lnTo>
                <a:lnTo>
                  <a:pt x="47" y="10"/>
                </a:lnTo>
                <a:lnTo>
                  <a:pt x="49" y="8"/>
                </a:lnTo>
                <a:lnTo>
                  <a:pt x="49" y="8"/>
                </a:lnTo>
                <a:lnTo>
                  <a:pt x="49" y="8"/>
                </a:lnTo>
                <a:lnTo>
                  <a:pt x="52" y="8"/>
                </a:lnTo>
                <a:lnTo>
                  <a:pt x="49" y="8"/>
                </a:lnTo>
                <a:lnTo>
                  <a:pt x="49" y="5"/>
                </a:lnTo>
                <a:lnTo>
                  <a:pt x="49" y="5"/>
                </a:lnTo>
                <a:lnTo>
                  <a:pt x="49" y="5"/>
                </a:lnTo>
                <a:lnTo>
                  <a:pt x="49" y="5"/>
                </a:lnTo>
                <a:lnTo>
                  <a:pt x="47" y="3"/>
                </a:lnTo>
                <a:lnTo>
                  <a:pt x="45" y="0"/>
                </a:lnTo>
                <a:lnTo>
                  <a:pt x="42" y="0"/>
                </a:lnTo>
                <a:lnTo>
                  <a:pt x="42" y="0"/>
                </a:lnTo>
                <a:lnTo>
                  <a:pt x="42" y="3"/>
                </a:lnTo>
                <a:lnTo>
                  <a:pt x="42" y="3"/>
                </a:lnTo>
                <a:lnTo>
                  <a:pt x="40" y="5"/>
                </a:lnTo>
                <a:lnTo>
                  <a:pt x="38" y="5"/>
                </a:lnTo>
                <a:lnTo>
                  <a:pt x="35" y="8"/>
                </a:lnTo>
                <a:lnTo>
                  <a:pt x="33" y="8"/>
                </a:lnTo>
                <a:lnTo>
                  <a:pt x="33" y="8"/>
                </a:lnTo>
                <a:lnTo>
                  <a:pt x="31" y="8"/>
                </a:lnTo>
                <a:lnTo>
                  <a:pt x="28" y="5"/>
                </a:lnTo>
                <a:lnTo>
                  <a:pt x="28" y="5"/>
                </a:lnTo>
                <a:lnTo>
                  <a:pt x="26" y="5"/>
                </a:lnTo>
                <a:lnTo>
                  <a:pt x="26" y="8"/>
                </a:lnTo>
                <a:lnTo>
                  <a:pt x="26" y="8"/>
                </a:lnTo>
                <a:lnTo>
                  <a:pt x="26" y="10"/>
                </a:lnTo>
                <a:lnTo>
                  <a:pt x="26" y="10"/>
                </a:lnTo>
                <a:lnTo>
                  <a:pt x="28" y="15"/>
                </a:lnTo>
                <a:lnTo>
                  <a:pt x="28" y="15"/>
                </a:lnTo>
                <a:lnTo>
                  <a:pt x="26" y="15"/>
                </a:lnTo>
                <a:lnTo>
                  <a:pt x="28" y="17"/>
                </a:lnTo>
                <a:lnTo>
                  <a:pt x="28" y="17"/>
                </a:lnTo>
                <a:lnTo>
                  <a:pt x="26" y="17"/>
                </a:lnTo>
                <a:lnTo>
                  <a:pt x="23" y="17"/>
                </a:lnTo>
                <a:lnTo>
                  <a:pt x="16" y="17"/>
                </a:lnTo>
                <a:lnTo>
                  <a:pt x="16" y="19"/>
                </a:lnTo>
                <a:lnTo>
                  <a:pt x="16" y="19"/>
                </a:lnTo>
                <a:lnTo>
                  <a:pt x="19" y="19"/>
                </a:lnTo>
                <a:lnTo>
                  <a:pt x="21" y="19"/>
                </a:lnTo>
                <a:lnTo>
                  <a:pt x="23" y="19"/>
                </a:lnTo>
                <a:lnTo>
                  <a:pt x="23" y="19"/>
                </a:lnTo>
                <a:lnTo>
                  <a:pt x="23" y="19"/>
                </a:lnTo>
                <a:lnTo>
                  <a:pt x="23" y="19"/>
                </a:lnTo>
                <a:lnTo>
                  <a:pt x="23" y="19"/>
                </a:lnTo>
                <a:lnTo>
                  <a:pt x="21" y="22"/>
                </a:lnTo>
                <a:lnTo>
                  <a:pt x="21" y="22"/>
                </a:lnTo>
                <a:lnTo>
                  <a:pt x="21" y="22"/>
                </a:lnTo>
                <a:lnTo>
                  <a:pt x="21" y="22"/>
                </a:lnTo>
                <a:lnTo>
                  <a:pt x="23" y="22"/>
                </a:lnTo>
                <a:lnTo>
                  <a:pt x="23" y="22"/>
                </a:lnTo>
                <a:lnTo>
                  <a:pt x="23" y="22"/>
                </a:lnTo>
                <a:lnTo>
                  <a:pt x="21" y="22"/>
                </a:lnTo>
                <a:lnTo>
                  <a:pt x="21" y="22"/>
                </a:lnTo>
                <a:lnTo>
                  <a:pt x="21" y="22"/>
                </a:lnTo>
                <a:lnTo>
                  <a:pt x="21" y="22"/>
                </a:lnTo>
                <a:lnTo>
                  <a:pt x="21" y="24"/>
                </a:lnTo>
                <a:lnTo>
                  <a:pt x="21" y="24"/>
                </a:lnTo>
                <a:lnTo>
                  <a:pt x="19" y="24"/>
                </a:lnTo>
                <a:lnTo>
                  <a:pt x="19" y="24"/>
                </a:lnTo>
                <a:lnTo>
                  <a:pt x="19" y="26"/>
                </a:lnTo>
                <a:lnTo>
                  <a:pt x="19" y="29"/>
                </a:lnTo>
                <a:lnTo>
                  <a:pt x="19" y="29"/>
                </a:lnTo>
                <a:lnTo>
                  <a:pt x="16" y="29"/>
                </a:lnTo>
                <a:lnTo>
                  <a:pt x="16" y="31"/>
                </a:lnTo>
                <a:lnTo>
                  <a:pt x="14" y="29"/>
                </a:lnTo>
                <a:lnTo>
                  <a:pt x="14" y="29"/>
                </a:lnTo>
                <a:lnTo>
                  <a:pt x="12" y="29"/>
                </a:lnTo>
                <a:lnTo>
                  <a:pt x="7" y="29"/>
                </a:lnTo>
                <a:lnTo>
                  <a:pt x="5" y="29"/>
                </a:lnTo>
                <a:lnTo>
                  <a:pt x="2" y="29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5" y="38"/>
                </a:lnTo>
                <a:lnTo>
                  <a:pt x="5" y="38"/>
                </a:lnTo>
                <a:lnTo>
                  <a:pt x="7" y="38"/>
                </a:lnTo>
                <a:lnTo>
                  <a:pt x="7" y="41"/>
                </a:lnTo>
                <a:lnTo>
                  <a:pt x="7" y="41"/>
                </a:lnTo>
                <a:lnTo>
                  <a:pt x="9" y="41"/>
                </a:lnTo>
                <a:lnTo>
                  <a:pt x="9" y="41"/>
                </a:lnTo>
                <a:lnTo>
                  <a:pt x="12" y="41"/>
                </a:lnTo>
                <a:lnTo>
                  <a:pt x="14" y="41"/>
                </a:lnTo>
                <a:lnTo>
                  <a:pt x="14" y="43"/>
                </a:lnTo>
                <a:lnTo>
                  <a:pt x="14" y="43"/>
                </a:lnTo>
                <a:lnTo>
                  <a:pt x="14" y="43"/>
                </a:lnTo>
                <a:lnTo>
                  <a:pt x="14" y="48"/>
                </a:lnTo>
                <a:lnTo>
                  <a:pt x="14" y="50"/>
                </a:lnTo>
                <a:lnTo>
                  <a:pt x="16" y="53"/>
                </a:lnTo>
                <a:lnTo>
                  <a:pt x="16" y="55"/>
                </a:lnTo>
                <a:lnTo>
                  <a:pt x="19" y="57"/>
                </a:lnTo>
                <a:lnTo>
                  <a:pt x="21" y="57"/>
                </a:lnTo>
                <a:lnTo>
                  <a:pt x="21" y="57"/>
                </a:lnTo>
                <a:lnTo>
                  <a:pt x="21" y="60"/>
                </a:lnTo>
                <a:lnTo>
                  <a:pt x="21" y="60"/>
                </a:lnTo>
                <a:lnTo>
                  <a:pt x="21" y="62"/>
                </a:lnTo>
                <a:lnTo>
                  <a:pt x="21" y="64"/>
                </a:lnTo>
                <a:lnTo>
                  <a:pt x="21" y="64"/>
                </a:lnTo>
                <a:lnTo>
                  <a:pt x="19" y="67"/>
                </a:lnTo>
                <a:lnTo>
                  <a:pt x="19" y="69"/>
                </a:lnTo>
                <a:lnTo>
                  <a:pt x="16" y="71"/>
                </a:lnTo>
                <a:lnTo>
                  <a:pt x="16" y="74"/>
                </a:lnTo>
                <a:lnTo>
                  <a:pt x="16" y="79"/>
                </a:lnTo>
                <a:lnTo>
                  <a:pt x="16" y="81"/>
                </a:lnTo>
                <a:lnTo>
                  <a:pt x="16" y="81"/>
                </a:lnTo>
                <a:lnTo>
                  <a:pt x="19" y="83"/>
                </a:lnTo>
                <a:lnTo>
                  <a:pt x="21" y="86"/>
                </a:lnTo>
                <a:lnTo>
                  <a:pt x="23" y="86"/>
                </a:lnTo>
                <a:lnTo>
                  <a:pt x="26" y="83"/>
                </a:lnTo>
                <a:lnTo>
                  <a:pt x="26" y="83"/>
                </a:lnTo>
                <a:lnTo>
                  <a:pt x="26" y="83"/>
                </a:lnTo>
                <a:lnTo>
                  <a:pt x="26" y="83"/>
                </a:lnTo>
                <a:lnTo>
                  <a:pt x="28" y="81"/>
                </a:lnTo>
                <a:lnTo>
                  <a:pt x="31" y="81"/>
                </a:lnTo>
                <a:lnTo>
                  <a:pt x="31" y="79"/>
                </a:lnTo>
                <a:lnTo>
                  <a:pt x="33" y="79"/>
                </a:lnTo>
                <a:lnTo>
                  <a:pt x="33" y="79"/>
                </a:lnTo>
                <a:lnTo>
                  <a:pt x="33" y="79"/>
                </a:lnTo>
                <a:lnTo>
                  <a:pt x="35" y="79"/>
                </a:lnTo>
                <a:lnTo>
                  <a:pt x="35" y="79"/>
                </a:lnTo>
                <a:lnTo>
                  <a:pt x="35" y="76"/>
                </a:lnTo>
                <a:lnTo>
                  <a:pt x="35" y="76"/>
                </a:lnTo>
                <a:lnTo>
                  <a:pt x="35" y="76"/>
                </a:lnTo>
                <a:lnTo>
                  <a:pt x="38" y="76"/>
                </a:lnTo>
                <a:lnTo>
                  <a:pt x="38" y="79"/>
                </a:lnTo>
                <a:lnTo>
                  <a:pt x="40" y="81"/>
                </a:lnTo>
                <a:lnTo>
                  <a:pt x="42" y="81"/>
                </a:lnTo>
                <a:lnTo>
                  <a:pt x="42" y="81"/>
                </a:lnTo>
                <a:lnTo>
                  <a:pt x="45" y="81"/>
                </a:lnTo>
                <a:lnTo>
                  <a:pt x="45" y="79"/>
                </a:lnTo>
                <a:lnTo>
                  <a:pt x="45" y="79"/>
                </a:lnTo>
                <a:lnTo>
                  <a:pt x="45" y="76"/>
                </a:lnTo>
                <a:lnTo>
                  <a:pt x="45" y="74"/>
                </a:lnTo>
                <a:lnTo>
                  <a:pt x="45" y="71"/>
                </a:lnTo>
                <a:lnTo>
                  <a:pt x="47" y="71"/>
                </a:lnTo>
                <a:lnTo>
                  <a:pt x="49" y="71"/>
                </a:lnTo>
                <a:lnTo>
                  <a:pt x="52" y="71"/>
                </a:lnTo>
                <a:lnTo>
                  <a:pt x="54" y="71"/>
                </a:lnTo>
                <a:lnTo>
                  <a:pt x="54" y="71"/>
                </a:lnTo>
                <a:lnTo>
                  <a:pt x="57" y="71"/>
                </a:lnTo>
                <a:lnTo>
                  <a:pt x="57" y="71"/>
                </a:lnTo>
                <a:lnTo>
                  <a:pt x="57" y="69"/>
                </a:lnTo>
                <a:lnTo>
                  <a:pt x="57" y="67"/>
                </a:lnTo>
                <a:lnTo>
                  <a:pt x="57" y="64"/>
                </a:lnTo>
                <a:lnTo>
                  <a:pt x="57" y="64"/>
                </a:lnTo>
                <a:lnTo>
                  <a:pt x="57" y="64"/>
                </a:lnTo>
                <a:lnTo>
                  <a:pt x="57" y="62"/>
                </a:lnTo>
                <a:lnTo>
                  <a:pt x="59" y="62"/>
                </a:lnTo>
                <a:lnTo>
                  <a:pt x="59" y="60"/>
                </a:lnTo>
                <a:lnTo>
                  <a:pt x="61" y="55"/>
                </a:lnTo>
                <a:lnTo>
                  <a:pt x="61" y="53"/>
                </a:lnTo>
                <a:lnTo>
                  <a:pt x="64" y="53"/>
                </a:lnTo>
                <a:lnTo>
                  <a:pt x="68" y="55"/>
                </a:lnTo>
                <a:lnTo>
                  <a:pt x="71" y="57"/>
                </a:lnTo>
                <a:lnTo>
                  <a:pt x="73" y="60"/>
                </a:lnTo>
                <a:lnTo>
                  <a:pt x="73" y="62"/>
                </a:lnTo>
                <a:lnTo>
                  <a:pt x="73" y="64"/>
                </a:lnTo>
                <a:lnTo>
                  <a:pt x="75" y="64"/>
                </a:lnTo>
                <a:lnTo>
                  <a:pt x="75" y="64"/>
                </a:lnTo>
                <a:lnTo>
                  <a:pt x="78" y="64"/>
                </a:lnTo>
                <a:lnTo>
                  <a:pt x="78" y="64"/>
                </a:lnTo>
                <a:lnTo>
                  <a:pt x="80" y="64"/>
                </a:lnTo>
                <a:lnTo>
                  <a:pt x="80" y="67"/>
                </a:lnTo>
                <a:lnTo>
                  <a:pt x="80" y="67"/>
                </a:lnTo>
                <a:lnTo>
                  <a:pt x="80" y="71"/>
                </a:lnTo>
                <a:lnTo>
                  <a:pt x="80" y="74"/>
                </a:lnTo>
                <a:lnTo>
                  <a:pt x="80" y="79"/>
                </a:lnTo>
                <a:lnTo>
                  <a:pt x="80" y="81"/>
                </a:lnTo>
                <a:lnTo>
                  <a:pt x="83" y="83"/>
                </a:lnTo>
                <a:lnTo>
                  <a:pt x="83" y="88"/>
                </a:lnTo>
                <a:lnTo>
                  <a:pt x="85" y="90"/>
                </a:lnTo>
                <a:lnTo>
                  <a:pt x="87" y="90"/>
                </a:lnTo>
                <a:lnTo>
                  <a:pt x="87" y="90"/>
                </a:lnTo>
                <a:lnTo>
                  <a:pt x="90" y="90"/>
                </a:lnTo>
                <a:lnTo>
                  <a:pt x="92" y="88"/>
                </a:lnTo>
                <a:lnTo>
                  <a:pt x="94" y="86"/>
                </a:lnTo>
                <a:lnTo>
                  <a:pt x="97" y="86"/>
                </a:lnTo>
                <a:lnTo>
                  <a:pt x="101" y="83"/>
                </a:lnTo>
                <a:lnTo>
                  <a:pt x="104" y="81"/>
                </a:lnTo>
                <a:lnTo>
                  <a:pt x="106" y="79"/>
                </a:lnTo>
                <a:lnTo>
                  <a:pt x="111" y="76"/>
                </a:lnTo>
                <a:lnTo>
                  <a:pt x="113" y="74"/>
                </a:lnTo>
                <a:lnTo>
                  <a:pt x="116" y="74"/>
                </a:lnTo>
                <a:lnTo>
                  <a:pt x="116" y="74"/>
                </a:lnTo>
                <a:lnTo>
                  <a:pt x="118" y="74"/>
                </a:lnTo>
                <a:lnTo>
                  <a:pt x="118" y="74"/>
                </a:lnTo>
                <a:lnTo>
                  <a:pt x="118" y="76"/>
                </a:lnTo>
                <a:lnTo>
                  <a:pt x="120" y="76"/>
                </a:lnTo>
                <a:lnTo>
                  <a:pt x="120" y="76"/>
                </a:lnTo>
                <a:lnTo>
                  <a:pt x="118" y="79"/>
                </a:lnTo>
                <a:lnTo>
                  <a:pt x="118" y="79"/>
                </a:lnTo>
                <a:lnTo>
                  <a:pt x="118" y="79"/>
                </a:lnTo>
                <a:lnTo>
                  <a:pt x="120" y="79"/>
                </a:lnTo>
                <a:lnTo>
                  <a:pt x="123" y="79"/>
                </a:lnTo>
                <a:lnTo>
                  <a:pt x="125" y="76"/>
                </a:lnTo>
                <a:lnTo>
                  <a:pt x="127" y="76"/>
                </a:lnTo>
                <a:lnTo>
                  <a:pt x="127" y="76"/>
                </a:lnTo>
                <a:lnTo>
                  <a:pt x="127" y="76"/>
                </a:lnTo>
                <a:lnTo>
                  <a:pt x="130" y="76"/>
                </a:lnTo>
                <a:lnTo>
                  <a:pt x="132" y="76"/>
                </a:lnTo>
                <a:lnTo>
                  <a:pt x="132" y="76"/>
                </a:lnTo>
                <a:lnTo>
                  <a:pt x="135" y="76"/>
                </a:lnTo>
                <a:lnTo>
                  <a:pt x="137" y="76"/>
                </a:lnTo>
                <a:lnTo>
                  <a:pt x="139" y="79"/>
                </a:lnTo>
                <a:lnTo>
                  <a:pt x="139" y="79"/>
                </a:lnTo>
                <a:lnTo>
                  <a:pt x="139" y="79"/>
                </a:lnTo>
                <a:lnTo>
                  <a:pt x="142" y="79"/>
                </a:lnTo>
                <a:lnTo>
                  <a:pt x="142" y="79"/>
                </a:lnTo>
                <a:lnTo>
                  <a:pt x="144" y="76"/>
                </a:lnTo>
                <a:lnTo>
                  <a:pt x="144" y="76"/>
                </a:lnTo>
                <a:lnTo>
                  <a:pt x="142" y="7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10642530" y="3634733"/>
            <a:ext cx="66955" cy="74279"/>
          </a:xfrm>
          <a:custGeom>
            <a:avLst/>
            <a:gdLst>
              <a:gd name="T0" fmla="*/ 0 w 64"/>
              <a:gd name="T1" fmla="*/ 16 h 71"/>
              <a:gd name="T2" fmla="*/ 3 w 64"/>
              <a:gd name="T3" fmla="*/ 19 h 71"/>
              <a:gd name="T4" fmla="*/ 3 w 64"/>
              <a:gd name="T5" fmla="*/ 16 h 71"/>
              <a:gd name="T6" fmla="*/ 64 w 64"/>
              <a:gd name="T7" fmla="*/ 21 h 71"/>
              <a:gd name="T8" fmla="*/ 64 w 64"/>
              <a:gd name="T9" fmla="*/ 14 h 71"/>
              <a:gd name="T10" fmla="*/ 64 w 64"/>
              <a:gd name="T11" fmla="*/ 9 h 71"/>
              <a:gd name="T12" fmla="*/ 64 w 64"/>
              <a:gd name="T13" fmla="*/ 7 h 71"/>
              <a:gd name="T14" fmla="*/ 62 w 64"/>
              <a:gd name="T15" fmla="*/ 4 h 71"/>
              <a:gd name="T16" fmla="*/ 59 w 64"/>
              <a:gd name="T17" fmla="*/ 2 h 71"/>
              <a:gd name="T18" fmla="*/ 57 w 64"/>
              <a:gd name="T19" fmla="*/ 0 h 71"/>
              <a:gd name="T20" fmla="*/ 55 w 64"/>
              <a:gd name="T21" fmla="*/ 2 h 71"/>
              <a:gd name="T22" fmla="*/ 50 w 64"/>
              <a:gd name="T23" fmla="*/ 4 h 71"/>
              <a:gd name="T24" fmla="*/ 48 w 64"/>
              <a:gd name="T25" fmla="*/ 7 h 71"/>
              <a:gd name="T26" fmla="*/ 45 w 64"/>
              <a:gd name="T27" fmla="*/ 11 h 71"/>
              <a:gd name="T28" fmla="*/ 43 w 64"/>
              <a:gd name="T29" fmla="*/ 16 h 71"/>
              <a:gd name="T30" fmla="*/ 38 w 64"/>
              <a:gd name="T31" fmla="*/ 35 h 71"/>
              <a:gd name="T32" fmla="*/ 38 w 64"/>
              <a:gd name="T33" fmla="*/ 40 h 71"/>
              <a:gd name="T34" fmla="*/ 38 w 64"/>
              <a:gd name="T35" fmla="*/ 45 h 71"/>
              <a:gd name="T36" fmla="*/ 38 w 64"/>
              <a:gd name="T37" fmla="*/ 47 h 71"/>
              <a:gd name="T38" fmla="*/ 41 w 64"/>
              <a:gd name="T39" fmla="*/ 49 h 71"/>
              <a:gd name="T40" fmla="*/ 45 w 64"/>
              <a:gd name="T41" fmla="*/ 56 h 71"/>
              <a:gd name="T42" fmla="*/ 45 w 64"/>
              <a:gd name="T43" fmla="*/ 59 h 71"/>
              <a:gd name="T44" fmla="*/ 48 w 64"/>
              <a:gd name="T45" fmla="*/ 61 h 71"/>
              <a:gd name="T46" fmla="*/ 52 w 64"/>
              <a:gd name="T47" fmla="*/ 64 h 71"/>
              <a:gd name="T48" fmla="*/ 55 w 64"/>
              <a:gd name="T49" fmla="*/ 68 h 71"/>
              <a:gd name="T50" fmla="*/ 57 w 64"/>
              <a:gd name="T51" fmla="*/ 71 h 71"/>
              <a:gd name="T52" fmla="*/ 57 w 64"/>
              <a:gd name="T53" fmla="*/ 66 h 71"/>
              <a:gd name="T54" fmla="*/ 57 w 64"/>
              <a:gd name="T55" fmla="*/ 61 h 71"/>
              <a:gd name="T56" fmla="*/ 57 w 64"/>
              <a:gd name="T57" fmla="*/ 56 h 71"/>
              <a:gd name="T58" fmla="*/ 62 w 64"/>
              <a:gd name="T59" fmla="*/ 49 h 71"/>
              <a:gd name="T60" fmla="*/ 62 w 64"/>
              <a:gd name="T61" fmla="*/ 45 h 71"/>
              <a:gd name="T62" fmla="*/ 62 w 64"/>
              <a:gd name="T63" fmla="*/ 35 h 71"/>
              <a:gd name="T64" fmla="*/ 62 w 64"/>
              <a:gd name="T65" fmla="*/ 26 h 71"/>
              <a:gd name="T66" fmla="*/ 64 w 64"/>
              <a:gd name="T67" fmla="*/ 2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4" h="71">
                <a:moveTo>
                  <a:pt x="3" y="19"/>
                </a:moveTo>
                <a:lnTo>
                  <a:pt x="0" y="16"/>
                </a:lnTo>
                <a:lnTo>
                  <a:pt x="0" y="19"/>
                </a:lnTo>
                <a:lnTo>
                  <a:pt x="3" y="19"/>
                </a:lnTo>
                <a:lnTo>
                  <a:pt x="3" y="19"/>
                </a:lnTo>
                <a:lnTo>
                  <a:pt x="3" y="16"/>
                </a:lnTo>
                <a:lnTo>
                  <a:pt x="3" y="19"/>
                </a:lnTo>
                <a:close/>
                <a:moveTo>
                  <a:pt x="64" y="21"/>
                </a:moveTo>
                <a:lnTo>
                  <a:pt x="64" y="16"/>
                </a:lnTo>
                <a:lnTo>
                  <a:pt x="64" y="14"/>
                </a:lnTo>
                <a:lnTo>
                  <a:pt x="64" y="11"/>
                </a:lnTo>
                <a:lnTo>
                  <a:pt x="64" y="9"/>
                </a:lnTo>
                <a:lnTo>
                  <a:pt x="64" y="9"/>
                </a:lnTo>
                <a:lnTo>
                  <a:pt x="64" y="7"/>
                </a:lnTo>
                <a:lnTo>
                  <a:pt x="64" y="4"/>
                </a:lnTo>
                <a:lnTo>
                  <a:pt x="62" y="4"/>
                </a:lnTo>
                <a:lnTo>
                  <a:pt x="59" y="2"/>
                </a:lnTo>
                <a:lnTo>
                  <a:pt x="59" y="2"/>
                </a:lnTo>
                <a:lnTo>
                  <a:pt x="59" y="2"/>
                </a:lnTo>
                <a:lnTo>
                  <a:pt x="57" y="0"/>
                </a:lnTo>
                <a:lnTo>
                  <a:pt x="57" y="0"/>
                </a:lnTo>
                <a:lnTo>
                  <a:pt x="55" y="2"/>
                </a:lnTo>
                <a:lnTo>
                  <a:pt x="55" y="2"/>
                </a:lnTo>
                <a:lnTo>
                  <a:pt x="50" y="4"/>
                </a:lnTo>
                <a:lnTo>
                  <a:pt x="48" y="7"/>
                </a:lnTo>
                <a:lnTo>
                  <a:pt x="48" y="7"/>
                </a:lnTo>
                <a:lnTo>
                  <a:pt x="48" y="9"/>
                </a:lnTo>
                <a:lnTo>
                  <a:pt x="45" y="11"/>
                </a:lnTo>
                <a:lnTo>
                  <a:pt x="45" y="14"/>
                </a:lnTo>
                <a:lnTo>
                  <a:pt x="43" y="16"/>
                </a:lnTo>
                <a:lnTo>
                  <a:pt x="38" y="33"/>
                </a:lnTo>
                <a:lnTo>
                  <a:pt x="38" y="35"/>
                </a:lnTo>
                <a:lnTo>
                  <a:pt x="38" y="38"/>
                </a:lnTo>
                <a:lnTo>
                  <a:pt x="38" y="40"/>
                </a:lnTo>
                <a:lnTo>
                  <a:pt x="38" y="42"/>
                </a:lnTo>
                <a:lnTo>
                  <a:pt x="38" y="45"/>
                </a:lnTo>
                <a:lnTo>
                  <a:pt x="38" y="45"/>
                </a:lnTo>
                <a:lnTo>
                  <a:pt x="38" y="47"/>
                </a:lnTo>
                <a:lnTo>
                  <a:pt x="41" y="47"/>
                </a:lnTo>
                <a:lnTo>
                  <a:pt x="41" y="49"/>
                </a:lnTo>
                <a:lnTo>
                  <a:pt x="43" y="54"/>
                </a:lnTo>
                <a:lnTo>
                  <a:pt x="45" y="56"/>
                </a:lnTo>
                <a:lnTo>
                  <a:pt x="45" y="59"/>
                </a:lnTo>
                <a:lnTo>
                  <a:pt x="45" y="59"/>
                </a:lnTo>
                <a:lnTo>
                  <a:pt x="48" y="59"/>
                </a:lnTo>
                <a:lnTo>
                  <a:pt x="48" y="61"/>
                </a:lnTo>
                <a:lnTo>
                  <a:pt x="50" y="61"/>
                </a:lnTo>
                <a:lnTo>
                  <a:pt x="52" y="64"/>
                </a:lnTo>
                <a:lnTo>
                  <a:pt x="52" y="66"/>
                </a:lnTo>
                <a:lnTo>
                  <a:pt x="55" y="68"/>
                </a:lnTo>
                <a:lnTo>
                  <a:pt x="55" y="71"/>
                </a:lnTo>
                <a:lnTo>
                  <a:pt x="57" y="71"/>
                </a:lnTo>
                <a:lnTo>
                  <a:pt x="57" y="68"/>
                </a:lnTo>
                <a:lnTo>
                  <a:pt x="57" y="66"/>
                </a:lnTo>
                <a:lnTo>
                  <a:pt x="57" y="64"/>
                </a:lnTo>
                <a:lnTo>
                  <a:pt x="57" y="61"/>
                </a:lnTo>
                <a:lnTo>
                  <a:pt x="57" y="59"/>
                </a:lnTo>
                <a:lnTo>
                  <a:pt x="57" y="56"/>
                </a:lnTo>
                <a:lnTo>
                  <a:pt x="59" y="54"/>
                </a:lnTo>
                <a:lnTo>
                  <a:pt x="62" y="49"/>
                </a:lnTo>
                <a:lnTo>
                  <a:pt x="62" y="47"/>
                </a:lnTo>
                <a:lnTo>
                  <a:pt x="62" y="45"/>
                </a:lnTo>
                <a:lnTo>
                  <a:pt x="64" y="40"/>
                </a:lnTo>
                <a:lnTo>
                  <a:pt x="62" y="35"/>
                </a:lnTo>
                <a:lnTo>
                  <a:pt x="64" y="30"/>
                </a:lnTo>
                <a:lnTo>
                  <a:pt x="62" y="26"/>
                </a:lnTo>
                <a:lnTo>
                  <a:pt x="64" y="26"/>
                </a:lnTo>
                <a:lnTo>
                  <a:pt x="64" y="2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9057574" y="3370051"/>
            <a:ext cx="118218" cy="110895"/>
          </a:xfrm>
          <a:custGeom>
            <a:avLst/>
            <a:gdLst>
              <a:gd name="T0" fmla="*/ 111 w 113"/>
              <a:gd name="T1" fmla="*/ 0 h 106"/>
              <a:gd name="T2" fmla="*/ 108 w 113"/>
              <a:gd name="T3" fmla="*/ 0 h 106"/>
              <a:gd name="T4" fmla="*/ 101 w 113"/>
              <a:gd name="T5" fmla="*/ 2 h 106"/>
              <a:gd name="T6" fmla="*/ 94 w 113"/>
              <a:gd name="T7" fmla="*/ 4 h 106"/>
              <a:gd name="T8" fmla="*/ 85 w 113"/>
              <a:gd name="T9" fmla="*/ 2 h 106"/>
              <a:gd name="T10" fmla="*/ 73 w 113"/>
              <a:gd name="T11" fmla="*/ 9 h 106"/>
              <a:gd name="T12" fmla="*/ 61 w 113"/>
              <a:gd name="T13" fmla="*/ 11 h 106"/>
              <a:gd name="T14" fmla="*/ 52 w 113"/>
              <a:gd name="T15" fmla="*/ 11 h 106"/>
              <a:gd name="T16" fmla="*/ 45 w 113"/>
              <a:gd name="T17" fmla="*/ 9 h 106"/>
              <a:gd name="T18" fmla="*/ 40 w 113"/>
              <a:gd name="T19" fmla="*/ 7 h 106"/>
              <a:gd name="T20" fmla="*/ 33 w 113"/>
              <a:gd name="T21" fmla="*/ 11 h 106"/>
              <a:gd name="T22" fmla="*/ 26 w 113"/>
              <a:gd name="T23" fmla="*/ 14 h 106"/>
              <a:gd name="T24" fmla="*/ 21 w 113"/>
              <a:gd name="T25" fmla="*/ 11 h 106"/>
              <a:gd name="T26" fmla="*/ 14 w 113"/>
              <a:gd name="T27" fmla="*/ 9 h 106"/>
              <a:gd name="T28" fmla="*/ 14 w 113"/>
              <a:gd name="T29" fmla="*/ 16 h 106"/>
              <a:gd name="T30" fmla="*/ 14 w 113"/>
              <a:gd name="T31" fmla="*/ 21 h 106"/>
              <a:gd name="T32" fmla="*/ 11 w 113"/>
              <a:gd name="T33" fmla="*/ 23 h 106"/>
              <a:gd name="T34" fmla="*/ 9 w 113"/>
              <a:gd name="T35" fmla="*/ 28 h 106"/>
              <a:gd name="T36" fmla="*/ 7 w 113"/>
              <a:gd name="T37" fmla="*/ 30 h 106"/>
              <a:gd name="T38" fmla="*/ 2 w 113"/>
              <a:gd name="T39" fmla="*/ 30 h 106"/>
              <a:gd name="T40" fmla="*/ 4 w 113"/>
              <a:gd name="T41" fmla="*/ 40 h 106"/>
              <a:gd name="T42" fmla="*/ 4 w 113"/>
              <a:gd name="T43" fmla="*/ 47 h 106"/>
              <a:gd name="T44" fmla="*/ 7 w 113"/>
              <a:gd name="T45" fmla="*/ 56 h 106"/>
              <a:gd name="T46" fmla="*/ 11 w 113"/>
              <a:gd name="T47" fmla="*/ 54 h 106"/>
              <a:gd name="T48" fmla="*/ 14 w 113"/>
              <a:gd name="T49" fmla="*/ 56 h 106"/>
              <a:gd name="T50" fmla="*/ 14 w 113"/>
              <a:gd name="T51" fmla="*/ 59 h 106"/>
              <a:gd name="T52" fmla="*/ 19 w 113"/>
              <a:gd name="T53" fmla="*/ 66 h 106"/>
              <a:gd name="T54" fmla="*/ 16 w 113"/>
              <a:gd name="T55" fmla="*/ 68 h 106"/>
              <a:gd name="T56" fmla="*/ 14 w 113"/>
              <a:gd name="T57" fmla="*/ 71 h 106"/>
              <a:gd name="T58" fmla="*/ 14 w 113"/>
              <a:gd name="T59" fmla="*/ 73 h 106"/>
              <a:gd name="T60" fmla="*/ 11 w 113"/>
              <a:gd name="T61" fmla="*/ 73 h 106"/>
              <a:gd name="T62" fmla="*/ 9 w 113"/>
              <a:gd name="T63" fmla="*/ 73 h 106"/>
              <a:gd name="T64" fmla="*/ 7 w 113"/>
              <a:gd name="T65" fmla="*/ 78 h 106"/>
              <a:gd name="T66" fmla="*/ 9 w 113"/>
              <a:gd name="T67" fmla="*/ 78 h 106"/>
              <a:gd name="T68" fmla="*/ 7 w 113"/>
              <a:gd name="T69" fmla="*/ 80 h 106"/>
              <a:gd name="T70" fmla="*/ 7 w 113"/>
              <a:gd name="T71" fmla="*/ 82 h 106"/>
              <a:gd name="T72" fmla="*/ 7 w 113"/>
              <a:gd name="T73" fmla="*/ 85 h 106"/>
              <a:gd name="T74" fmla="*/ 7 w 113"/>
              <a:gd name="T75" fmla="*/ 89 h 106"/>
              <a:gd name="T76" fmla="*/ 7 w 113"/>
              <a:gd name="T77" fmla="*/ 92 h 106"/>
              <a:gd name="T78" fmla="*/ 7 w 113"/>
              <a:gd name="T79" fmla="*/ 97 h 106"/>
              <a:gd name="T80" fmla="*/ 11 w 113"/>
              <a:gd name="T81" fmla="*/ 101 h 106"/>
              <a:gd name="T82" fmla="*/ 16 w 113"/>
              <a:gd name="T83" fmla="*/ 104 h 106"/>
              <a:gd name="T84" fmla="*/ 30 w 113"/>
              <a:gd name="T85" fmla="*/ 101 h 106"/>
              <a:gd name="T86" fmla="*/ 40 w 113"/>
              <a:gd name="T87" fmla="*/ 94 h 106"/>
              <a:gd name="T88" fmla="*/ 54 w 113"/>
              <a:gd name="T89" fmla="*/ 85 h 106"/>
              <a:gd name="T90" fmla="*/ 66 w 113"/>
              <a:gd name="T91" fmla="*/ 78 h 106"/>
              <a:gd name="T92" fmla="*/ 80 w 113"/>
              <a:gd name="T93" fmla="*/ 68 h 106"/>
              <a:gd name="T94" fmla="*/ 94 w 113"/>
              <a:gd name="T95" fmla="*/ 61 h 106"/>
              <a:gd name="T96" fmla="*/ 97 w 113"/>
              <a:gd name="T97" fmla="*/ 54 h 106"/>
              <a:gd name="T98" fmla="*/ 97 w 113"/>
              <a:gd name="T99" fmla="*/ 42 h 106"/>
              <a:gd name="T100" fmla="*/ 99 w 113"/>
              <a:gd name="T101" fmla="*/ 35 h 106"/>
              <a:gd name="T102" fmla="*/ 97 w 113"/>
              <a:gd name="T103" fmla="*/ 28 h 106"/>
              <a:gd name="T104" fmla="*/ 97 w 113"/>
              <a:gd name="T105" fmla="*/ 21 h 106"/>
              <a:gd name="T106" fmla="*/ 97 w 113"/>
              <a:gd name="T107" fmla="*/ 16 h 106"/>
              <a:gd name="T108" fmla="*/ 106 w 113"/>
              <a:gd name="T109" fmla="*/ 11 h 106"/>
              <a:gd name="T110" fmla="*/ 113 w 113"/>
              <a:gd name="T111" fmla="*/ 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3" h="106">
                <a:moveTo>
                  <a:pt x="113" y="2"/>
                </a:moveTo>
                <a:lnTo>
                  <a:pt x="111" y="0"/>
                </a:lnTo>
                <a:lnTo>
                  <a:pt x="111" y="0"/>
                </a:lnTo>
                <a:lnTo>
                  <a:pt x="111" y="0"/>
                </a:lnTo>
                <a:lnTo>
                  <a:pt x="111" y="0"/>
                </a:lnTo>
                <a:lnTo>
                  <a:pt x="108" y="0"/>
                </a:lnTo>
                <a:lnTo>
                  <a:pt x="108" y="0"/>
                </a:lnTo>
                <a:lnTo>
                  <a:pt x="104" y="2"/>
                </a:lnTo>
                <a:lnTo>
                  <a:pt x="101" y="2"/>
                </a:lnTo>
                <a:lnTo>
                  <a:pt x="99" y="4"/>
                </a:lnTo>
                <a:lnTo>
                  <a:pt x="94" y="4"/>
                </a:lnTo>
                <a:lnTo>
                  <a:pt x="94" y="4"/>
                </a:lnTo>
                <a:lnTo>
                  <a:pt x="92" y="4"/>
                </a:lnTo>
                <a:lnTo>
                  <a:pt x="90" y="2"/>
                </a:lnTo>
                <a:lnTo>
                  <a:pt x="85" y="2"/>
                </a:lnTo>
                <a:lnTo>
                  <a:pt x="85" y="2"/>
                </a:lnTo>
                <a:lnTo>
                  <a:pt x="80" y="4"/>
                </a:lnTo>
                <a:lnTo>
                  <a:pt x="73" y="9"/>
                </a:lnTo>
                <a:lnTo>
                  <a:pt x="68" y="11"/>
                </a:lnTo>
                <a:lnTo>
                  <a:pt x="64" y="11"/>
                </a:lnTo>
                <a:lnTo>
                  <a:pt x="61" y="11"/>
                </a:lnTo>
                <a:lnTo>
                  <a:pt x="56" y="11"/>
                </a:lnTo>
                <a:lnTo>
                  <a:pt x="54" y="11"/>
                </a:lnTo>
                <a:lnTo>
                  <a:pt x="52" y="11"/>
                </a:lnTo>
                <a:lnTo>
                  <a:pt x="49" y="11"/>
                </a:lnTo>
                <a:lnTo>
                  <a:pt x="47" y="9"/>
                </a:lnTo>
                <a:lnTo>
                  <a:pt x="45" y="9"/>
                </a:lnTo>
                <a:lnTo>
                  <a:pt x="45" y="7"/>
                </a:lnTo>
                <a:lnTo>
                  <a:pt x="42" y="7"/>
                </a:lnTo>
                <a:lnTo>
                  <a:pt x="40" y="7"/>
                </a:lnTo>
                <a:lnTo>
                  <a:pt x="35" y="9"/>
                </a:lnTo>
                <a:lnTo>
                  <a:pt x="35" y="11"/>
                </a:lnTo>
                <a:lnTo>
                  <a:pt x="33" y="11"/>
                </a:lnTo>
                <a:lnTo>
                  <a:pt x="30" y="11"/>
                </a:lnTo>
                <a:lnTo>
                  <a:pt x="28" y="14"/>
                </a:lnTo>
                <a:lnTo>
                  <a:pt x="26" y="14"/>
                </a:lnTo>
                <a:lnTo>
                  <a:pt x="23" y="14"/>
                </a:lnTo>
                <a:lnTo>
                  <a:pt x="21" y="14"/>
                </a:lnTo>
                <a:lnTo>
                  <a:pt x="21" y="11"/>
                </a:lnTo>
                <a:lnTo>
                  <a:pt x="19" y="11"/>
                </a:lnTo>
                <a:lnTo>
                  <a:pt x="16" y="9"/>
                </a:lnTo>
                <a:lnTo>
                  <a:pt x="14" y="9"/>
                </a:lnTo>
                <a:lnTo>
                  <a:pt x="14" y="9"/>
                </a:lnTo>
                <a:lnTo>
                  <a:pt x="14" y="11"/>
                </a:lnTo>
                <a:lnTo>
                  <a:pt x="14" y="16"/>
                </a:lnTo>
                <a:lnTo>
                  <a:pt x="11" y="16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1" y="21"/>
                </a:lnTo>
                <a:lnTo>
                  <a:pt x="11" y="23"/>
                </a:lnTo>
                <a:lnTo>
                  <a:pt x="11" y="23"/>
                </a:lnTo>
                <a:lnTo>
                  <a:pt x="9" y="26"/>
                </a:lnTo>
                <a:lnTo>
                  <a:pt x="9" y="28"/>
                </a:lnTo>
                <a:lnTo>
                  <a:pt x="7" y="28"/>
                </a:lnTo>
                <a:lnTo>
                  <a:pt x="7" y="30"/>
                </a:lnTo>
                <a:lnTo>
                  <a:pt x="7" y="30"/>
                </a:lnTo>
                <a:lnTo>
                  <a:pt x="4" y="28"/>
                </a:lnTo>
                <a:lnTo>
                  <a:pt x="2" y="28"/>
                </a:lnTo>
                <a:lnTo>
                  <a:pt x="2" y="30"/>
                </a:lnTo>
                <a:lnTo>
                  <a:pt x="0" y="35"/>
                </a:lnTo>
                <a:lnTo>
                  <a:pt x="4" y="40"/>
                </a:lnTo>
                <a:lnTo>
                  <a:pt x="4" y="40"/>
                </a:lnTo>
                <a:lnTo>
                  <a:pt x="4" y="42"/>
                </a:lnTo>
                <a:lnTo>
                  <a:pt x="4" y="44"/>
                </a:lnTo>
                <a:lnTo>
                  <a:pt x="4" y="47"/>
                </a:lnTo>
                <a:lnTo>
                  <a:pt x="4" y="49"/>
                </a:lnTo>
                <a:lnTo>
                  <a:pt x="4" y="52"/>
                </a:lnTo>
                <a:lnTo>
                  <a:pt x="7" y="56"/>
                </a:lnTo>
                <a:lnTo>
                  <a:pt x="9" y="56"/>
                </a:lnTo>
                <a:lnTo>
                  <a:pt x="11" y="56"/>
                </a:lnTo>
                <a:lnTo>
                  <a:pt x="11" y="54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1" y="59"/>
                </a:lnTo>
                <a:lnTo>
                  <a:pt x="11" y="59"/>
                </a:lnTo>
                <a:lnTo>
                  <a:pt x="14" y="59"/>
                </a:lnTo>
                <a:lnTo>
                  <a:pt x="14" y="59"/>
                </a:lnTo>
                <a:lnTo>
                  <a:pt x="16" y="61"/>
                </a:lnTo>
                <a:lnTo>
                  <a:pt x="19" y="66"/>
                </a:lnTo>
                <a:lnTo>
                  <a:pt x="16" y="66"/>
                </a:lnTo>
                <a:lnTo>
                  <a:pt x="16" y="68"/>
                </a:lnTo>
                <a:lnTo>
                  <a:pt x="16" y="68"/>
                </a:lnTo>
                <a:lnTo>
                  <a:pt x="14" y="68"/>
                </a:lnTo>
                <a:lnTo>
                  <a:pt x="14" y="71"/>
                </a:lnTo>
                <a:lnTo>
                  <a:pt x="14" y="71"/>
                </a:lnTo>
                <a:lnTo>
                  <a:pt x="14" y="71"/>
                </a:lnTo>
                <a:lnTo>
                  <a:pt x="14" y="73"/>
                </a:lnTo>
                <a:lnTo>
                  <a:pt x="14" y="73"/>
                </a:lnTo>
                <a:lnTo>
                  <a:pt x="14" y="73"/>
                </a:lnTo>
                <a:lnTo>
                  <a:pt x="14" y="73"/>
                </a:lnTo>
                <a:lnTo>
                  <a:pt x="11" y="73"/>
                </a:lnTo>
                <a:lnTo>
                  <a:pt x="11" y="73"/>
                </a:lnTo>
                <a:lnTo>
                  <a:pt x="9" y="73"/>
                </a:lnTo>
                <a:lnTo>
                  <a:pt x="9" y="73"/>
                </a:lnTo>
                <a:lnTo>
                  <a:pt x="7" y="75"/>
                </a:lnTo>
                <a:lnTo>
                  <a:pt x="7" y="75"/>
                </a:lnTo>
                <a:lnTo>
                  <a:pt x="7" y="78"/>
                </a:lnTo>
                <a:lnTo>
                  <a:pt x="7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7" y="80"/>
                </a:lnTo>
                <a:lnTo>
                  <a:pt x="7" y="80"/>
                </a:lnTo>
                <a:lnTo>
                  <a:pt x="7" y="80"/>
                </a:lnTo>
                <a:lnTo>
                  <a:pt x="7" y="82"/>
                </a:lnTo>
                <a:lnTo>
                  <a:pt x="7" y="82"/>
                </a:lnTo>
                <a:lnTo>
                  <a:pt x="7" y="85"/>
                </a:lnTo>
                <a:lnTo>
                  <a:pt x="7" y="85"/>
                </a:lnTo>
                <a:lnTo>
                  <a:pt x="7" y="85"/>
                </a:lnTo>
                <a:lnTo>
                  <a:pt x="7" y="87"/>
                </a:lnTo>
                <a:lnTo>
                  <a:pt x="7" y="87"/>
                </a:lnTo>
                <a:lnTo>
                  <a:pt x="7" y="89"/>
                </a:lnTo>
                <a:lnTo>
                  <a:pt x="7" y="89"/>
                </a:lnTo>
                <a:lnTo>
                  <a:pt x="7" y="92"/>
                </a:lnTo>
                <a:lnTo>
                  <a:pt x="7" y="92"/>
                </a:lnTo>
                <a:lnTo>
                  <a:pt x="7" y="94"/>
                </a:lnTo>
                <a:lnTo>
                  <a:pt x="7" y="94"/>
                </a:lnTo>
                <a:lnTo>
                  <a:pt x="7" y="97"/>
                </a:lnTo>
                <a:lnTo>
                  <a:pt x="9" y="97"/>
                </a:lnTo>
                <a:lnTo>
                  <a:pt x="9" y="97"/>
                </a:lnTo>
                <a:lnTo>
                  <a:pt x="11" y="101"/>
                </a:lnTo>
                <a:lnTo>
                  <a:pt x="14" y="101"/>
                </a:lnTo>
                <a:lnTo>
                  <a:pt x="16" y="101"/>
                </a:lnTo>
                <a:lnTo>
                  <a:pt x="16" y="104"/>
                </a:lnTo>
                <a:lnTo>
                  <a:pt x="19" y="104"/>
                </a:lnTo>
                <a:lnTo>
                  <a:pt x="26" y="106"/>
                </a:lnTo>
                <a:lnTo>
                  <a:pt x="30" y="101"/>
                </a:lnTo>
                <a:lnTo>
                  <a:pt x="33" y="99"/>
                </a:lnTo>
                <a:lnTo>
                  <a:pt x="37" y="97"/>
                </a:lnTo>
                <a:lnTo>
                  <a:pt x="40" y="94"/>
                </a:lnTo>
                <a:lnTo>
                  <a:pt x="47" y="92"/>
                </a:lnTo>
                <a:lnTo>
                  <a:pt x="49" y="89"/>
                </a:lnTo>
                <a:lnTo>
                  <a:pt x="54" y="85"/>
                </a:lnTo>
                <a:lnTo>
                  <a:pt x="59" y="82"/>
                </a:lnTo>
                <a:lnTo>
                  <a:pt x="64" y="80"/>
                </a:lnTo>
                <a:lnTo>
                  <a:pt x="66" y="78"/>
                </a:lnTo>
                <a:lnTo>
                  <a:pt x="71" y="75"/>
                </a:lnTo>
                <a:lnTo>
                  <a:pt x="75" y="71"/>
                </a:lnTo>
                <a:lnTo>
                  <a:pt x="80" y="68"/>
                </a:lnTo>
                <a:lnTo>
                  <a:pt x="85" y="66"/>
                </a:lnTo>
                <a:lnTo>
                  <a:pt x="90" y="63"/>
                </a:lnTo>
                <a:lnTo>
                  <a:pt x="94" y="61"/>
                </a:lnTo>
                <a:lnTo>
                  <a:pt x="94" y="61"/>
                </a:lnTo>
                <a:lnTo>
                  <a:pt x="97" y="56"/>
                </a:lnTo>
                <a:lnTo>
                  <a:pt x="97" y="54"/>
                </a:lnTo>
                <a:lnTo>
                  <a:pt x="97" y="52"/>
                </a:lnTo>
                <a:lnTo>
                  <a:pt x="97" y="47"/>
                </a:lnTo>
                <a:lnTo>
                  <a:pt x="97" y="42"/>
                </a:lnTo>
                <a:lnTo>
                  <a:pt x="97" y="40"/>
                </a:lnTo>
                <a:lnTo>
                  <a:pt x="99" y="37"/>
                </a:lnTo>
                <a:lnTo>
                  <a:pt x="99" y="35"/>
                </a:lnTo>
                <a:lnTo>
                  <a:pt x="99" y="33"/>
                </a:lnTo>
                <a:lnTo>
                  <a:pt x="99" y="30"/>
                </a:lnTo>
                <a:lnTo>
                  <a:pt x="97" y="28"/>
                </a:lnTo>
                <a:lnTo>
                  <a:pt x="97" y="26"/>
                </a:lnTo>
                <a:lnTo>
                  <a:pt x="97" y="23"/>
                </a:lnTo>
                <a:lnTo>
                  <a:pt x="97" y="21"/>
                </a:lnTo>
                <a:lnTo>
                  <a:pt x="97" y="18"/>
                </a:lnTo>
                <a:lnTo>
                  <a:pt x="97" y="16"/>
                </a:lnTo>
                <a:lnTo>
                  <a:pt x="97" y="16"/>
                </a:lnTo>
                <a:lnTo>
                  <a:pt x="101" y="14"/>
                </a:lnTo>
                <a:lnTo>
                  <a:pt x="104" y="14"/>
                </a:lnTo>
                <a:lnTo>
                  <a:pt x="106" y="11"/>
                </a:lnTo>
                <a:lnTo>
                  <a:pt x="108" y="9"/>
                </a:lnTo>
                <a:lnTo>
                  <a:pt x="111" y="7"/>
                </a:lnTo>
                <a:lnTo>
                  <a:pt x="113" y="4"/>
                </a:lnTo>
                <a:lnTo>
                  <a:pt x="113" y="4"/>
                </a:lnTo>
                <a:lnTo>
                  <a:pt x="113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8515655" y="3141985"/>
            <a:ext cx="78464" cy="41847"/>
          </a:xfrm>
          <a:custGeom>
            <a:avLst/>
            <a:gdLst>
              <a:gd name="T0" fmla="*/ 75 w 75"/>
              <a:gd name="T1" fmla="*/ 16 h 40"/>
              <a:gd name="T2" fmla="*/ 71 w 75"/>
              <a:gd name="T3" fmla="*/ 19 h 40"/>
              <a:gd name="T4" fmla="*/ 66 w 75"/>
              <a:gd name="T5" fmla="*/ 16 h 40"/>
              <a:gd name="T6" fmla="*/ 61 w 75"/>
              <a:gd name="T7" fmla="*/ 14 h 40"/>
              <a:gd name="T8" fmla="*/ 59 w 75"/>
              <a:gd name="T9" fmla="*/ 14 h 40"/>
              <a:gd name="T10" fmla="*/ 59 w 75"/>
              <a:gd name="T11" fmla="*/ 9 h 40"/>
              <a:gd name="T12" fmla="*/ 61 w 75"/>
              <a:gd name="T13" fmla="*/ 5 h 40"/>
              <a:gd name="T14" fmla="*/ 54 w 75"/>
              <a:gd name="T15" fmla="*/ 2 h 40"/>
              <a:gd name="T16" fmla="*/ 49 w 75"/>
              <a:gd name="T17" fmla="*/ 2 h 40"/>
              <a:gd name="T18" fmla="*/ 47 w 75"/>
              <a:gd name="T19" fmla="*/ 0 h 40"/>
              <a:gd name="T20" fmla="*/ 45 w 75"/>
              <a:gd name="T21" fmla="*/ 0 h 40"/>
              <a:gd name="T22" fmla="*/ 42 w 75"/>
              <a:gd name="T23" fmla="*/ 0 h 40"/>
              <a:gd name="T24" fmla="*/ 42 w 75"/>
              <a:gd name="T25" fmla="*/ 2 h 40"/>
              <a:gd name="T26" fmla="*/ 45 w 75"/>
              <a:gd name="T27" fmla="*/ 2 h 40"/>
              <a:gd name="T28" fmla="*/ 42 w 75"/>
              <a:gd name="T29" fmla="*/ 2 h 40"/>
              <a:gd name="T30" fmla="*/ 40 w 75"/>
              <a:gd name="T31" fmla="*/ 2 h 40"/>
              <a:gd name="T32" fmla="*/ 33 w 75"/>
              <a:gd name="T33" fmla="*/ 5 h 40"/>
              <a:gd name="T34" fmla="*/ 26 w 75"/>
              <a:gd name="T35" fmla="*/ 5 h 40"/>
              <a:gd name="T36" fmla="*/ 23 w 75"/>
              <a:gd name="T37" fmla="*/ 7 h 40"/>
              <a:gd name="T38" fmla="*/ 21 w 75"/>
              <a:gd name="T39" fmla="*/ 7 h 40"/>
              <a:gd name="T40" fmla="*/ 19 w 75"/>
              <a:gd name="T41" fmla="*/ 5 h 40"/>
              <a:gd name="T42" fmla="*/ 16 w 75"/>
              <a:gd name="T43" fmla="*/ 7 h 40"/>
              <a:gd name="T44" fmla="*/ 19 w 75"/>
              <a:gd name="T45" fmla="*/ 9 h 40"/>
              <a:gd name="T46" fmla="*/ 16 w 75"/>
              <a:gd name="T47" fmla="*/ 12 h 40"/>
              <a:gd name="T48" fmla="*/ 12 w 75"/>
              <a:gd name="T49" fmla="*/ 14 h 40"/>
              <a:gd name="T50" fmla="*/ 9 w 75"/>
              <a:gd name="T51" fmla="*/ 19 h 40"/>
              <a:gd name="T52" fmla="*/ 5 w 75"/>
              <a:gd name="T53" fmla="*/ 24 h 40"/>
              <a:gd name="T54" fmla="*/ 2 w 75"/>
              <a:gd name="T55" fmla="*/ 26 h 40"/>
              <a:gd name="T56" fmla="*/ 2 w 75"/>
              <a:gd name="T57" fmla="*/ 28 h 40"/>
              <a:gd name="T58" fmla="*/ 0 w 75"/>
              <a:gd name="T59" fmla="*/ 31 h 40"/>
              <a:gd name="T60" fmla="*/ 2 w 75"/>
              <a:gd name="T61" fmla="*/ 33 h 40"/>
              <a:gd name="T62" fmla="*/ 5 w 75"/>
              <a:gd name="T63" fmla="*/ 31 h 40"/>
              <a:gd name="T64" fmla="*/ 7 w 75"/>
              <a:gd name="T65" fmla="*/ 28 h 40"/>
              <a:gd name="T66" fmla="*/ 14 w 75"/>
              <a:gd name="T67" fmla="*/ 28 h 40"/>
              <a:gd name="T68" fmla="*/ 14 w 75"/>
              <a:gd name="T69" fmla="*/ 28 h 40"/>
              <a:gd name="T70" fmla="*/ 14 w 75"/>
              <a:gd name="T71" fmla="*/ 33 h 40"/>
              <a:gd name="T72" fmla="*/ 16 w 75"/>
              <a:gd name="T73" fmla="*/ 35 h 40"/>
              <a:gd name="T74" fmla="*/ 19 w 75"/>
              <a:gd name="T75" fmla="*/ 38 h 40"/>
              <a:gd name="T76" fmla="*/ 26 w 75"/>
              <a:gd name="T77" fmla="*/ 38 h 40"/>
              <a:gd name="T78" fmla="*/ 31 w 75"/>
              <a:gd name="T79" fmla="*/ 38 h 40"/>
              <a:gd name="T80" fmla="*/ 35 w 75"/>
              <a:gd name="T81" fmla="*/ 35 h 40"/>
              <a:gd name="T82" fmla="*/ 35 w 75"/>
              <a:gd name="T83" fmla="*/ 31 h 40"/>
              <a:gd name="T84" fmla="*/ 40 w 75"/>
              <a:gd name="T85" fmla="*/ 28 h 40"/>
              <a:gd name="T86" fmla="*/ 42 w 75"/>
              <a:gd name="T87" fmla="*/ 26 h 40"/>
              <a:gd name="T88" fmla="*/ 42 w 75"/>
              <a:gd name="T89" fmla="*/ 31 h 40"/>
              <a:gd name="T90" fmla="*/ 47 w 75"/>
              <a:gd name="T91" fmla="*/ 35 h 40"/>
              <a:gd name="T92" fmla="*/ 49 w 75"/>
              <a:gd name="T93" fmla="*/ 38 h 40"/>
              <a:gd name="T94" fmla="*/ 52 w 75"/>
              <a:gd name="T95" fmla="*/ 40 h 40"/>
              <a:gd name="T96" fmla="*/ 52 w 75"/>
              <a:gd name="T97" fmla="*/ 35 h 40"/>
              <a:gd name="T98" fmla="*/ 52 w 75"/>
              <a:gd name="T99" fmla="*/ 33 h 40"/>
              <a:gd name="T100" fmla="*/ 57 w 75"/>
              <a:gd name="T101" fmla="*/ 28 h 40"/>
              <a:gd name="T102" fmla="*/ 59 w 75"/>
              <a:gd name="T103" fmla="*/ 26 h 40"/>
              <a:gd name="T104" fmla="*/ 59 w 75"/>
              <a:gd name="T105" fmla="*/ 28 h 40"/>
              <a:gd name="T106" fmla="*/ 61 w 75"/>
              <a:gd name="T107" fmla="*/ 31 h 40"/>
              <a:gd name="T108" fmla="*/ 66 w 75"/>
              <a:gd name="T109" fmla="*/ 28 h 40"/>
              <a:gd name="T110" fmla="*/ 68 w 75"/>
              <a:gd name="T111" fmla="*/ 31 h 40"/>
              <a:gd name="T112" fmla="*/ 71 w 75"/>
              <a:gd name="T113" fmla="*/ 31 h 40"/>
              <a:gd name="T114" fmla="*/ 68 w 75"/>
              <a:gd name="T115" fmla="*/ 26 h 40"/>
              <a:gd name="T116" fmla="*/ 68 w 75"/>
              <a:gd name="T117" fmla="*/ 24 h 40"/>
              <a:gd name="T118" fmla="*/ 73 w 75"/>
              <a:gd name="T119" fmla="*/ 24 h 40"/>
              <a:gd name="T120" fmla="*/ 75 w 75"/>
              <a:gd name="T121" fmla="*/ 24 h 40"/>
              <a:gd name="T122" fmla="*/ 75 w 75"/>
              <a:gd name="T123" fmla="*/ 2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5" h="40">
                <a:moveTo>
                  <a:pt x="75" y="19"/>
                </a:moveTo>
                <a:lnTo>
                  <a:pt x="75" y="16"/>
                </a:lnTo>
                <a:lnTo>
                  <a:pt x="75" y="16"/>
                </a:lnTo>
                <a:lnTo>
                  <a:pt x="73" y="16"/>
                </a:lnTo>
                <a:lnTo>
                  <a:pt x="71" y="19"/>
                </a:lnTo>
                <a:lnTo>
                  <a:pt x="71" y="19"/>
                </a:lnTo>
                <a:lnTo>
                  <a:pt x="68" y="16"/>
                </a:lnTo>
                <a:lnTo>
                  <a:pt x="66" y="16"/>
                </a:lnTo>
                <a:lnTo>
                  <a:pt x="66" y="16"/>
                </a:lnTo>
                <a:lnTo>
                  <a:pt x="66" y="14"/>
                </a:lnTo>
                <a:lnTo>
                  <a:pt x="64" y="14"/>
                </a:lnTo>
                <a:lnTo>
                  <a:pt x="61" y="14"/>
                </a:lnTo>
                <a:lnTo>
                  <a:pt x="61" y="14"/>
                </a:lnTo>
                <a:lnTo>
                  <a:pt x="59" y="14"/>
                </a:lnTo>
                <a:lnTo>
                  <a:pt x="59" y="14"/>
                </a:lnTo>
                <a:lnTo>
                  <a:pt x="59" y="14"/>
                </a:lnTo>
                <a:lnTo>
                  <a:pt x="59" y="12"/>
                </a:lnTo>
                <a:lnTo>
                  <a:pt x="59" y="9"/>
                </a:lnTo>
                <a:lnTo>
                  <a:pt x="61" y="7"/>
                </a:lnTo>
                <a:lnTo>
                  <a:pt x="61" y="5"/>
                </a:lnTo>
                <a:lnTo>
                  <a:pt x="61" y="5"/>
                </a:lnTo>
                <a:lnTo>
                  <a:pt x="59" y="5"/>
                </a:lnTo>
                <a:lnTo>
                  <a:pt x="57" y="2"/>
                </a:lnTo>
                <a:lnTo>
                  <a:pt x="54" y="2"/>
                </a:lnTo>
                <a:lnTo>
                  <a:pt x="54" y="2"/>
                </a:lnTo>
                <a:lnTo>
                  <a:pt x="49" y="2"/>
                </a:lnTo>
                <a:lnTo>
                  <a:pt x="49" y="2"/>
                </a:lnTo>
                <a:lnTo>
                  <a:pt x="49" y="0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5" y="0"/>
                </a:lnTo>
                <a:lnTo>
                  <a:pt x="45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2"/>
                </a:lnTo>
                <a:lnTo>
                  <a:pt x="42" y="2"/>
                </a:lnTo>
                <a:lnTo>
                  <a:pt x="45" y="2"/>
                </a:lnTo>
                <a:lnTo>
                  <a:pt x="45" y="2"/>
                </a:lnTo>
                <a:lnTo>
                  <a:pt x="45" y="2"/>
                </a:lnTo>
                <a:lnTo>
                  <a:pt x="45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0" y="2"/>
                </a:lnTo>
                <a:lnTo>
                  <a:pt x="38" y="2"/>
                </a:lnTo>
                <a:lnTo>
                  <a:pt x="35" y="2"/>
                </a:lnTo>
                <a:lnTo>
                  <a:pt x="33" y="5"/>
                </a:lnTo>
                <a:lnTo>
                  <a:pt x="31" y="5"/>
                </a:lnTo>
                <a:lnTo>
                  <a:pt x="28" y="2"/>
                </a:lnTo>
                <a:lnTo>
                  <a:pt x="26" y="5"/>
                </a:lnTo>
                <a:lnTo>
                  <a:pt x="26" y="5"/>
                </a:lnTo>
                <a:lnTo>
                  <a:pt x="26" y="7"/>
                </a:lnTo>
                <a:lnTo>
                  <a:pt x="23" y="7"/>
                </a:lnTo>
                <a:lnTo>
                  <a:pt x="23" y="7"/>
                </a:lnTo>
                <a:lnTo>
                  <a:pt x="21" y="7"/>
                </a:lnTo>
                <a:lnTo>
                  <a:pt x="21" y="7"/>
                </a:lnTo>
                <a:lnTo>
                  <a:pt x="21" y="5"/>
                </a:lnTo>
                <a:lnTo>
                  <a:pt x="21" y="5"/>
                </a:lnTo>
                <a:lnTo>
                  <a:pt x="19" y="5"/>
                </a:lnTo>
                <a:lnTo>
                  <a:pt x="19" y="7"/>
                </a:lnTo>
                <a:lnTo>
                  <a:pt x="16" y="7"/>
                </a:lnTo>
                <a:lnTo>
                  <a:pt x="16" y="7"/>
                </a:lnTo>
                <a:lnTo>
                  <a:pt x="19" y="7"/>
                </a:lnTo>
                <a:lnTo>
                  <a:pt x="19" y="9"/>
                </a:lnTo>
                <a:lnTo>
                  <a:pt x="19" y="9"/>
                </a:lnTo>
                <a:lnTo>
                  <a:pt x="19" y="9"/>
                </a:lnTo>
                <a:lnTo>
                  <a:pt x="16" y="9"/>
                </a:lnTo>
                <a:lnTo>
                  <a:pt x="16" y="12"/>
                </a:lnTo>
                <a:lnTo>
                  <a:pt x="14" y="14"/>
                </a:lnTo>
                <a:lnTo>
                  <a:pt x="12" y="14"/>
                </a:lnTo>
                <a:lnTo>
                  <a:pt x="12" y="14"/>
                </a:lnTo>
                <a:lnTo>
                  <a:pt x="9" y="16"/>
                </a:lnTo>
                <a:lnTo>
                  <a:pt x="9" y="16"/>
                </a:lnTo>
                <a:lnTo>
                  <a:pt x="9" y="19"/>
                </a:lnTo>
                <a:lnTo>
                  <a:pt x="9" y="21"/>
                </a:lnTo>
                <a:lnTo>
                  <a:pt x="7" y="21"/>
                </a:lnTo>
                <a:lnTo>
                  <a:pt x="5" y="24"/>
                </a:lnTo>
                <a:lnTo>
                  <a:pt x="5" y="24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5" y="28"/>
                </a:lnTo>
                <a:lnTo>
                  <a:pt x="2" y="28"/>
                </a:lnTo>
                <a:lnTo>
                  <a:pt x="2" y="31"/>
                </a:lnTo>
                <a:lnTo>
                  <a:pt x="2" y="31"/>
                </a:lnTo>
                <a:lnTo>
                  <a:pt x="0" y="31"/>
                </a:lnTo>
                <a:lnTo>
                  <a:pt x="0" y="33"/>
                </a:lnTo>
                <a:lnTo>
                  <a:pt x="2" y="33"/>
                </a:lnTo>
                <a:lnTo>
                  <a:pt x="2" y="33"/>
                </a:lnTo>
                <a:lnTo>
                  <a:pt x="5" y="33"/>
                </a:lnTo>
                <a:lnTo>
                  <a:pt x="7" y="31"/>
                </a:lnTo>
                <a:lnTo>
                  <a:pt x="5" y="31"/>
                </a:lnTo>
                <a:lnTo>
                  <a:pt x="5" y="28"/>
                </a:lnTo>
                <a:lnTo>
                  <a:pt x="5" y="28"/>
                </a:lnTo>
                <a:lnTo>
                  <a:pt x="7" y="28"/>
                </a:lnTo>
                <a:lnTo>
                  <a:pt x="9" y="26"/>
                </a:lnTo>
                <a:lnTo>
                  <a:pt x="12" y="26"/>
                </a:lnTo>
                <a:lnTo>
                  <a:pt x="14" y="28"/>
                </a:lnTo>
                <a:lnTo>
                  <a:pt x="14" y="28"/>
                </a:lnTo>
                <a:lnTo>
                  <a:pt x="14" y="28"/>
                </a:lnTo>
                <a:lnTo>
                  <a:pt x="14" y="28"/>
                </a:lnTo>
                <a:lnTo>
                  <a:pt x="14" y="31"/>
                </a:lnTo>
                <a:lnTo>
                  <a:pt x="14" y="33"/>
                </a:lnTo>
                <a:lnTo>
                  <a:pt x="14" y="33"/>
                </a:lnTo>
                <a:lnTo>
                  <a:pt x="16" y="33"/>
                </a:lnTo>
                <a:lnTo>
                  <a:pt x="16" y="35"/>
                </a:lnTo>
                <a:lnTo>
                  <a:pt x="16" y="35"/>
                </a:lnTo>
                <a:lnTo>
                  <a:pt x="19" y="38"/>
                </a:lnTo>
                <a:lnTo>
                  <a:pt x="19" y="38"/>
                </a:lnTo>
                <a:lnTo>
                  <a:pt x="19" y="38"/>
                </a:lnTo>
                <a:lnTo>
                  <a:pt x="19" y="38"/>
                </a:lnTo>
                <a:lnTo>
                  <a:pt x="23" y="38"/>
                </a:lnTo>
                <a:lnTo>
                  <a:pt x="26" y="38"/>
                </a:lnTo>
                <a:lnTo>
                  <a:pt x="26" y="35"/>
                </a:lnTo>
                <a:lnTo>
                  <a:pt x="28" y="35"/>
                </a:lnTo>
                <a:lnTo>
                  <a:pt x="31" y="38"/>
                </a:lnTo>
                <a:lnTo>
                  <a:pt x="33" y="38"/>
                </a:lnTo>
                <a:lnTo>
                  <a:pt x="35" y="35"/>
                </a:lnTo>
                <a:lnTo>
                  <a:pt x="35" y="35"/>
                </a:lnTo>
                <a:lnTo>
                  <a:pt x="38" y="33"/>
                </a:lnTo>
                <a:lnTo>
                  <a:pt x="38" y="33"/>
                </a:lnTo>
                <a:lnTo>
                  <a:pt x="35" y="31"/>
                </a:lnTo>
                <a:lnTo>
                  <a:pt x="35" y="31"/>
                </a:lnTo>
                <a:lnTo>
                  <a:pt x="38" y="28"/>
                </a:lnTo>
                <a:lnTo>
                  <a:pt x="40" y="28"/>
                </a:lnTo>
                <a:lnTo>
                  <a:pt x="40" y="26"/>
                </a:lnTo>
                <a:lnTo>
                  <a:pt x="42" y="26"/>
                </a:lnTo>
                <a:lnTo>
                  <a:pt x="42" y="26"/>
                </a:lnTo>
                <a:lnTo>
                  <a:pt x="42" y="28"/>
                </a:lnTo>
                <a:lnTo>
                  <a:pt x="42" y="31"/>
                </a:lnTo>
                <a:lnTo>
                  <a:pt x="42" y="31"/>
                </a:lnTo>
                <a:lnTo>
                  <a:pt x="45" y="33"/>
                </a:lnTo>
                <a:lnTo>
                  <a:pt x="45" y="33"/>
                </a:lnTo>
                <a:lnTo>
                  <a:pt x="47" y="35"/>
                </a:lnTo>
                <a:lnTo>
                  <a:pt x="47" y="35"/>
                </a:lnTo>
                <a:lnTo>
                  <a:pt x="47" y="35"/>
                </a:lnTo>
                <a:lnTo>
                  <a:pt x="49" y="38"/>
                </a:lnTo>
                <a:lnTo>
                  <a:pt x="49" y="38"/>
                </a:lnTo>
                <a:lnTo>
                  <a:pt x="49" y="40"/>
                </a:lnTo>
                <a:lnTo>
                  <a:pt x="52" y="40"/>
                </a:lnTo>
                <a:lnTo>
                  <a:pt x="52" y="38"/>
                </a:lnTo>
                <a:lnTo>
                  <a:pt x="52" y="38"/>
                </a:lnTo>
                <a:lnTo>
                  <a:pt x="52" y="35"/>
                </a:lnTo>
                <a:lnTo>
                  <a:pt x="52" y="35"/>
                </a:lnTo>
                <a:lnTo>
                  <a:pt x="52" y="35"/>
                </a:lnTo>
                <a:lnTo>
                  <a:pt x="52" y="33"/>
                </a:lnTo>
                <a:lnTo>
                  <a:pt x="54" y="31"/>
                </a:lnTo>
                <a:lnTo>
                  <a:pt x="54" y="31"/>
                </a:lnTo>
                <a:lnTo>
                  <a:pt x="57" y="28"/>
                </a:lnTo>
                <a:lnTo>
                  <a:pt x="57" y="26"/>
                </a:lnTo>
                <a:lnTo>
                  <a:pt x="57" y="26"/>
                </a:lnTo>
                <a:lnTo>
                  <a:pt x="59" y="26"/>
                </a:lnTo>
                <a:lnTo>
                  <a:pt x="59" y="26"/>
                </a:lnTo>
                <a:lnTo>
                  <a:pt x="59" y="26"/>
                </a:lnTo>
                <a:lnTo>
                  <a:pt x="59" y="28"/>
                </a:lnTo>
                <a:lnTo>
                  <a:pt x="59" y="31"/>
                </a:lnTo>
                <a:lnTo>
                  <a:pt x="61" y="31"/>
                </a:lnTo>
                <a:lnTo>
                  <a:pt x="61" y="31"/>
                </a:lnTo>
                <a:lnTo>
                  <a:pt x="64" y="28"/>
                </a:lnTo>
                <a:lnTo>
                  <a:pt x="66" y="28"/>
                </a:lnTo>
                <a:lnTo>
                  <a:pt x="66" y="28"/>
                </a:lnTo>
                <a:lnTo>
                  <a:pt x="68" y="28"/>
                </a:lnTo>
                <a:lnTo>
                  <a:pt x="68" y="31"/>
                </a:lnTo>
                <a:lnTo>
                  <a:pt x="68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68" y="28"/>
                </a:lnTo>
                <a:lnTo>
                  <a:pt x="68" y="28"/>
                </a:lnTo>
                <a:lnTo>
                  <a:pt x="68" y="26"/>
                </a:lnTo>
                <a:lnTo>
                  <a:pt x="68" y="26"/>
                </a:lnTo>
                <a:lnTo>
                  <a:pt x="68" y="24"/>
                </a:lnTo>
                <a:lnTo>
                  <a:pt x="68" y="24"/>
                </a:lnTo>
                <a:lnTo>
                  <a:pt x="71" y="24"/>
                </a:lnTo>
                <a:lnTo>
                  <a:pt x="71" y="24"/>
                </a:lnTo>
                <a:lnTo>
                  <a:pt x="73" y="24"/>
                </a:lnTo>
                <a:lnTo>
                  <a:pt x="73" y="24"/>
                </a:lnTo>
                <a:lnTo>
                  <a:pt x="75" y="24"/>
                </a:lnTo>
                <a:lnTo>
                  <a:pt x="75" y="24"/>
                </a:lnTo>
                <a:lnTo>
                  <a:pt x="75" y="24"/>
                </a:lnTo>
                <a:lnTo>
                  <a:pt x="75" y="21"/>
                </a:lnTo>
                <a:lnTo>
                  <a:pt x="75" y="21"/>
                </a:lnTo>
                <a:lnTo>
                  <a:pt x="75" y="1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5"/>
          <p:cNvSpPr>
            <a:spLocks noEditPoints="1"/>
          </p:cNvSpPr>
          <p:nvPr/>
        </p:nvSpPr>
        <p:spPr bwMode="auto">
          <a:xfrm>
            <a:off x="8606671" y="2708868"/>
            <a:ext cx="190404" cy="272006"/>
          </a:xfrm>
          <a:custGeom>
            <a:avLst/>
            <a:gdLst>
              <a:gd name="T0" fmla="*/ 81 w 182"/>
              <a:gd name="T1" fmla="*/ 236 h 260"/>
              <a:gd name="T2" fmla="*/ 90 w 182"/>
              <a:gd name="T3" fmla="*/ 222 h 260"/>
              <a:gd name="T4" fmla="*/ 107 w 182"/>
              <a:gd name="T5" fmla="*/ 215 h 260"/>
              <a:gd name="T6" fmla="*/ 109 w 182"/>
              <a:gd name="T7" fmla="*/ 227 h 260"/>
              <a:gd name="T8" fmla="*/ 116 w 182"/>
              <a:gd name="T9" fmla="*/ 218 h 260"/>
              <a:gd name="T10" fmla="*/ 121 w 182"/>
              <a:gd name="T11" fmla="*/ 210 h 260"/>
              <a:gd name="T12" fmla="*/ 107 w 182"/>
              <a:gd name="T13" fmla="*/ 187 h 260"/>
              <a:gd name="T14" fmla="*/ 111 w 182"/>
              <a:gd name="T15" fmla="*/ 177 h 260"/>
              <a:gd name="T16" fmla="*/ 175 w 182"/>
              <a:gd name="T17" fmla="*/ 50 h 260"/>
              <a:gd name="T18" fmla="*/ 178 w 182"/>
              <a:gd name="T19" fmla="*/ 40 h 260"/>
              <a:gd name="T20" fmla="*/ 173 w 182"/>
              <a:gd name="T21" fmla="*/ 31 h 260"/>
              <a:gd name="T22" fmla="*/ 171 w 182"/>
              <a:gd name="T23" fmla="*/ 26 h 260"/>
              <a:gd name="T24" fmla="*/ 163 w 182"/>
              <a:gd name="T25" fmla="*/ 14 h 260"/>
              <a:gd name="T26" fmla="*/ 140 w 182"/>
              <a:gd name="T27" fmla="*/ 7 h 260"/>
              <a:gd name="T28" fmla="*/ 121 w 182"/>
              <a:gd name="T29" fmla="*/ 0 h 260"/>
              <a:gd name="T30" fmla="*/ 121 w 182"/>
              <a:gd name="T31" fmla="*/ 12 h 260"/>
              <a:gd name="T32" fmla="*/ 95 w 182"/>
              <a:gd name="T33" fmla="*/ 9 h 260"/>
              <a:gd name="T34" fmla="*/ 74 w 182"/>
              <a:gd name="T35" fmla="*/ 26 h 260"/>
              <a:gd name="T36" fmla="*/ 71 w 182"/>
              <a:gd name="T37" fmla="*/ 35 h 260"/>
              <a:gd name="T38" fmla="*/ 48 w 182"/>
              <a:gd name="T39" fmla="*/ 52 h 260"/>
              <a:gd name="T40" fmla="*/ 38 w 182"/>
              <a:gd name="T41" fmla="*/ 78 h 260"/>
              <a:gd name="T42" fmla="*/ 36 w 182"/>
              <a:gd name="T43" fmla="*/ 92 h 260"/>
              <a:gd name="T44" fmla="*/ 14 w 182"/>
              <a:gd name="T45" fmla="*/ 102 h 260"/>
              <a:gd name="T46" fmla="*/ 14 w 182"/>
              <a:gd name="T47" fmla="*/ 118 h 260"/>
              <a:gd name="T48" fmla="*/ 24 w 182"/>
              <a:gd name="T49" fmla="*/ 142 h 260"/>
              <a:gd name="T50" fmla="*/ 17 w 182"/>
              <a:gd name="T51" fmla="*/ 151 h 260"/>
              <a:gd name="T52" fmla="*/ 14 w 182"/>
              <a:gd name="T53" fmla="*/ 170 h 260"/>
              <a:gd name="T54" fmla="*/ 7 w 182"/>
              <a:gd name="T55" fmla="*/ 184 h 260"/>
              <a:gd name="T56" fmla="*/ 0 w 182"/>
              <a:gd name="T57" fmla="*/ 189 h 260"/>
              <a:gd name="T58" fmla="*/ 7 w 182"/>
              <a:gd name="T59" fmla="*/ 208 h 260"/>
              <a:gd name="T60" fmla="*/ 22 w 182"/>
              <a:gd name="T61" fmla="*/ 229 h 260"/>
              <a:gd name="T62" fmla="*/ 24 w 182"/>
              <a:gd name="T63" fmla="*/ 241 h 260"/>
              <a:gd name="T64" fmla="*/ 29 w 182"/>
              <a:gd name="T65" fmla="*/ 253 h 260"/>
              <a:gd name="T66" fmla="*/ 48 w 182"/>
              <a:gd name="T67" fmla="*/ 253 h 260"/>
              <a:gd name="T68" fmla="*/ 55 w 182"/>
              <a:gd name="T69" fmla="*/ 244 h 260"/>
              <a:gd name="T70" fmla="*/ 78 w 182"/>
              <a:gd name="T71" fmla="*/ 234 h 260"/>
              <a:gd name="T72" fmla="*/ 83 w 182"/>
              <a:gd name="T73" fmla="*/ 215 h 260"/>
              <a:gd name="T74" fmla="*/ 85 w 182"/>
              <a:gd name="T75" fmla="*/ 199 h 260"/>
              <a:gd name="T76" fmla="*/ 88 w 182"/>
              <a:gd name="T77" fmla="*/ 194 h 260"/>
              <a:gd name="T78" fmla="*/ 107 w 182"/>
              <a:gd name="T79" fmla="*/ 184 h 260"/>
              <a:gd name="T80" fmla="*/ 107 w 182"/>
              <a:gd name="T81" fmla="*/ 180 h 260"/>
              <a:gd name="T82" fmla="*/ 111 w 182"/>
              <a:gd name="T83" fmla="*/ 177 h 260"/>
              <a:gd name="T84" fmla="*/ 111 w 182"/>
              <a:gd name="T85" fmla="*/ 165 h 260"/>
              <a:gd name="T86" fmla="*/ 95 w 182"/>
              <a:gd name="T87" fmla="*/ 158 h 260"/>
              <a:gd name="T88" fmla="*/ 88 w 182"/>
              <a:gd name="T89" fmla="*/ 149 h 260"/>
              <a:gd name="T90" fmla="*/ 88 w 182"/>
              <a:gd name="T91" fmla="*/ 137 h 260"/>
              <a:gd name="T92" fmla="*/ 93 w 182"/>
              <a:gd name="T93" fmla="*/ 125 h 260"/>
              <a:gd name="T94" fmla="*/ 95 w 182"/>
              <a:gd name="T95" fmla="*/ 121 h 260"/>
              <a:gd name="T96" fmla="*/ 97 w 182"/>
              <a:gd name="T97" fmla="*/ 113 h 260"/>
              <a:gd name="T98" fmla="*/ 104 w 182"/>
              <a:gd name="T99" fmla="*/ 113 h 260"/>
              <a:gd name="T100" fmla="*/ 109 w 182"/>
              <a:gd name="T101" fmla="*/ 106 h 260"/>
              <a:gd name="T102" fmla="*/ 119 w 182"/>
              <a:gd name="T103" fmla="*/ 102 h 260"/>
              <a:gd name="T104" fmla="*/ 133 w 182"/>
              <a:gd name="T105" fmla="*/ 97 h 260"/>
              <a:gd name="T106" fmla="*/ 145 w 182"/>
              <a:gd name="T107" fmla="*/ 80 h 260"/>
              <a:gd name="T108" fmla="*/ 147 w 182"/>
              <a:gd name="T109" fmla="*/ 68 h 260"/>
              <a:gd name="T110" fmla="*/ 147 w 182"/>
              <a:gd name="T111" fmla="*/ 66 h 260"/>
              <a:gd name="T112" fmla="*/ 154 w 182"/>
              <a:gd name="T113" fmla="*/ 64 h 260"/>
              <a:gd name="T114" fmla="*/ 159 w 182"/>
              <a:gd name="T115" fmla="*/ 57 h 260"/>
              <a:gd name="T116" fmla="*/ 175 w 182"/>
              <a:gd name="T117" fmla="*/ 59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2" h="260">
                <a:moveTo>
                  <a:pt x="90" y="220"/>
                </a:moveTo>
                <a:lnTo>
                  <a:pt x="90" y="220"/>
                </a:lnTo>
                <a:lnTo>
                  <a:pt x="88" y="220"/>
                </a:lnTo>
                <a:lnTo>
                  <a:pt x="88" y="222"/>
                </a:lnTo>
                <a:lnTo>
                  <a:pt x="88" y="222"/>
                </a:lnTo>
                <a:lnTo>
                  <a:pt x="88" y="225"/>
                </a:lnTo>
                <a:lnTo>
                  <a:pt x="85" y="229"/>
                </a:lnTo>
                <a:lnTo>
                  <a:pt x="83" y="229"/>
                </a:lnTo>
                <a:lnTo>
                  <a:pt x="81" y="234"/>
                </a:lnTo>
                <a:lnTo>
                  <a:pt x="81" y="236"/>
                </a:lnTo>
                <a:lnTo>
                  <a:pt x="81" y="241"/>
                </a:lnTo>
                <a:lnTo>
                  <a:pt x="81" y="241"/>
                </a:lnTo>
                <a:lnTo>
                  <a:pt x="81" y="241"/>
                </a:lnTo>
                <a:lnTo>
                  <a:pt x="83" y="241"/>
                </a:lnTo>
                <a:lnTo>
                  <a:pt x="85" y="232"/>
                </a:lnTo>
                <a:lnTo>
                  <a:pt x="88" y="229"/>
                </a:lnTo>
                <a:lnTo>
                  <a:pt x="88" y="227"/>
                </a:lnTo>
                <a:lnTo>
                  <a:pt x="90" y="222"/>
                </a:lnTo>
                <a:lnTo>
                  <a:pt x="90" y="222"/>
                </a:lnTo>
                <a:lnTo>
                  <a:pt x="90" y="222"/>
                </a:lnTo>
                <a:lnTo>
                  <a:pt x="90" y="220"/>
                </a:lnTo>
                <a:lnTo>
                  <a:pt x="90" y="220"/>
                </a:lnTo>
                <a:close/>
                <a:moveTo>
                  <a:pt x="116" y="208"/>
                </a:moveTo>
                <a:lnTo>
                  <a:pt x="116" y="208"/>
                </a:lnTo>
                <a:lnTo>
                  <a:pt x="116" y="210"/>
                </a:lnTo>
                <a:lnTo>
                  <a:pt x="114" y="210"/>
                </a:lnTo>
                <a:lnTo>
                  <a:pt x="111" y="210"/>
                </a:lnTo>
                <a:lnTo>
                  <a:pt x="109" y="213"/>
                </a:lnTo>
                <a:lnTo>
                  <a:pt x="109" y="213"/>
                </a:lnTo>
                <a:lnTo>
                  <a:pt x="107" y="215"/>
                </a:lnTo>
                <a:lnTo>
                  <a:pt x="107" y="215"/>
                </a:lnTo>
                <a:lnTo>
                  <a:pt x="107" y="218"/>
                </a:lnTo>
                <a:lnTo>
                  <a:pt x="107" y="220"/>
                </a:lnTo>
                <a:lnTo>
                  <a:pt x="107" y="222"/>
                </a:lnTo>
                <a:lnTo>
                  <a:pt x="107" y="222"/>
                </a:lnTo>
                <a:lnTo>
                  <a:pt x="107" y="225"/>
                </a:lnTo>
                <a:lnTo>
                  <a:pt x="109" y="225"/>
                </a:lnTo>
                <a:lnTo>
                  <a:pt x="107" y="227"/>
                </a:lnTo>
                <a:lnTo>
                  <a:pt x="107" y="229"/>
                </a:lnTo>
                <a:lnTo>
                  <a:pt x="109" y="227"/>
                </a:lnTo>
                <a:lnTo>
                  <a:pt x="109" y="227"/>
                </a:lnTo>
                <a:lnTo>
                  <a:pt x="111" y="225"/>
                </a:lnTo>
                <a:lnTo>
                  <a:pt x="111" y="225"/>
                </a:lnTo>
                <a:lnTo>
                  <a:pt x="111" y="222"/>
                </a:lnTo>
                <a:lnTo>
                  <a:pt x="114" y="222"/>
                </a:lnTo>
                <a:lnTo>
                  <a:pt x="116" y="220"/>
                </a:lnTo>
                <a:lnTo>
                  <a:pt x="116" y="220"/>
                </a:lnTo>
                <a:lnTo>
                  <a:pt x="116" y="220"/>
                </a:lnTo>
                <a:lnTo>
                  <a:pt x="119" y="220"/>
                </a:lnTo>
                <a:lnTo>
                  <a:pt x="116" y="218"/>
                </a:lnTo>
                <a:lnTo>
                  <a:pt x="116" y="213"/>
                </a:lnTo>
                <a:lnTo>
                  <a:pt x="116" y="213"/>
                </a:lnTo>
                <a:lnTo>
                  <a:pt x="119" y="213"/>
                </a:lnTo>
                <a:lnTo>
                  <a:pt x="119" y="210"/>
                </a:lnTo>
                <a:lnTo>
                  <a:pt x="121" y="210"/>
                </a:lnTo>
                <a:lnTo>
                  <a:pt x="119" y="208"/>
                </a:lnTo>
                <a:lnTo>
                  <a:pt x="116" y="208"/>
                </a:lnTo>
                <a:close/>
                <a:moveTo>
                  <a:pt x="121" y="208"/>
                </a:moveTo>
                <a:lnTo>
                  <a:pt x="119" y="208"/>
                </a:lnTo>
                <a:lnTo>
                  <a:pt x="121" y="210"/>
                </a:lnTo>
                <a:lnTo>
                  <a:pt x="121" y="210"/>
                </a:lnTo>
                <a:lnTo>
                  <a:pt x="121" y="208"/>
                </a:lnTo>
                <a:lnTo>
                  <a:pt x="123" y="208"/>
                </a:lnTo>
                <a:lnTo>
                  <a:pt x="123" y="208"/>
                </a:lnTo>
                <a:lnTo>
                  <a:pt x="121" y="208"/>
                </a:lnTo>
                <a:close/>
                <a:moveTo>
                  <a:pt x="109" y="184"/>
                </a:moveTo>
                <a:lnTo>
                  <a:pt x="109" y="184"/>
                </a:lnTo>
                <a:lnTo>
                  <a:pt x="109" y="187"/>
                </a:lnTo>
                <a:lnTo>
                  <a:pt x="109" y="187"/>
                </a:lnTo>
                <a:lnTo>
                  <a:pt x="107" y="187"/>
                </a:lnTo>
                <a:lnTo>
                  <a:pt x="109" y="187"/>
                </a:lnTo>
                <a:lnTo>
                  <a:pt x="109" y="187"/>
                </a:lnTo>
                <a:lnTo>
                  <a:pt x="109" y="184"/>
                </a:lnTo>
                <a:close/>
                <a:moveTo>
                  <a:pt x="111" y="177"/>
                </a:moveTo>
                <a:lnTo>
                  <a:pt x="111" y="177"/>
                </a:lnTo>
                <a:lnTo>
                  <a:pt x="111" y="177"/>
                </a:lnTo>
                <a:lnTo>
                  <a:pt x="109" y="177"/>
                </a:lnTo>
                <a:lnTo>
                  <a:pt x="111" y="180"/>
                </a:lnTo>
                <a:lnTo>
                  <a:pt x="111" y="177"/>
                </a:lnTo>
                <a:lnTo>
                  <a:pt x="111" y="177"/>
                </a:lnTo>
                <a:lnTo>
                  <a:pt x="111" y="177"/>
                </a:lnTo>
                <a:lnTo>
                  <a:pt x="111" y="177"/>
                </a:lnTo>
                <a:lnTo>
                  <a:pt x="111" y="177"/>
                </a:lnTo>
                <a:close/>
                <a:moveTo>
                  <a:pt x="180" y="54"/>
                </a:moveTo>
                <a:lnTo>
                  <a:pt x="180" y="54"/>
                </a:lnTo>
                <a:lnTo>
                  <a:pt x="178" y="52"/>
                </a:lnTo>
                <a:lnTo>
                  <a:pt x="175" y="52"/>
                </a:lnTo>
                <a:lnTo>
                  <a:pt x="175" y="50"/>
                </a:lnTo>
                <a:lnTo>
                  <a:pt x="175" y="50"/>
                </a:lnTo>
                <a:lnTo>
                  <a:pt x="175" y="50"/>
                </a:lnTo>
                <a:lnTo>
                  <a:pt x="175" y="47"/>
                </a:lnTo>
                <a:lnTo>
                  <a:pt x="175" y="47"/>
                </a:lnTo>
                <a:lnTo>
                  <a:pt x="175" y="45"/>
                </a:lnTo>
                <a:lnTo>
                  <a:pt x="175" y="45"/>
                </a:lnTo>
                <a:lnTo>
                  <a:pt x="178" y="45"/>
                </a:lnTo>
                <a:lnTo>
                  <a:pt x="178" y="42"/>
                </a:lnTo>
                <a:lnTo>
                  <a:pt x="178" y="42"/>
                </a:lnTo>
                <a:lnTo>
                  <a:pt x="178" y="40"/>
                </a:lnTo>
                <a:lnTo>
                  <a:pt x="178" y="40"/>
                </a:lnTo>
                <a:lnTo>
                  <a:pt x="178" y="40"/>
                </a:lnTo>
                <a:lnTo>
                  <a:pt x="178" y="38"/>
                </a:lnTo>
                <a:lnTo>
                  <a:pt x="175" y="38"/>
                </a:lnTo>
                <a:lnTo>
                  <a:pt x="175" y="35"/>
                </a:lnTo>
                <a:lnTo>
                  <a:pt x="173" y="35"/>
                </a:lnTo>
                <a:lnTo>
                  <a:pt x="173" y="33"/>
                </a:lnTo>
                <a:lnTo>
                  <a:pt x="173" y="33"/>
                </a:lnTo>
                <a:lnTo>
                  <a:pt x="173" y="33"/>
                </a:lnTo>
                <a:lnTo>
                  <a:pt x="173" y="31"/>
                </a:lnTo>
                <a:lnTo>
                  <a:pt x="173" y="31"/>
                </a:lnTo>
                <a:lnTo>
                  <a:pt x="173" y="31"/>
                </a:lnTo>
                <a:lnTo>
                  <a:pt x="173" y="28"/>
                </a:lnTo>
                <a:lnTo>
                  <a:pt x="173" y="28"/>
                </a:lnTo>
                <a:lnTo>
                  <a:pt x="171" y="28"/>
                </a:lnTo>
                <a:lnTo>
                  <a:pt x="168" y="28"/>
                </a:lnTo>
                <a:lnTo>
                  <a:pt x="168" y="28"/>
                </a:lnTo>
                <a:lnTo>
                  <a:pt x="168" y="28"/>
                </a:lnTo>
                <a:lnTo>
                  <a:pt x="168" y="26"/>
                </a:lnTo>
                <a:lnTo>
                  <a:pt x="171" y="26"/>
                </a:lnTo>
                <a:lnTo>
                  <a:pt x="171" y="26"/>
                </a:lnTo>
                <a:lnTo>
                  <a:pt x="171" y="26"/>
                </a:lnTo>
                <a:lnTo>
                  <a:pt x="168" y="24"/>
                </a:lnTo>
                <a:lnTo>
                  <a:pt x="168" y="21"/>
                </a:lnTo>
                <a:lnTo>
                  <a:pt x="168" y="21"/>
                </a:lnTo>
                <a:lnTo>
                  <a:pt x="171" y="19"/>
                </a:lnTo>
                <a:lnTo>
                  <a:pt x="171" y="19"/>
                </a:lnTo>
                <a:lnTo>
                  <a:pt x="168" y="19"/>
                </a:lnTo>
                <a:lnTo>
                  <a:pt x="166" y="16"/>
                </a:lnTo>
                <a:lnTo>
                  <a:pt x="166" y="16"/>
                </a:lnTo>
                <a:lnTo>
                  <a:pt x="163" y="16"/>
                </a:lnTo>
                <a:lnTo>
                  <a:pt x="163" y="14"/>
                </a:lnTo>
                <a:lnTo>
                  <a:pt x="161" y="12"/>
                </a:lnTo>
                <a:lnTo>
                  <a:pt x="159" y="12"/>
                </a:lnTo>
                <a:lnTo>
                  <a:pt x="159" y="12"/>
                </a:lnTo>
                <a:lnTo>
                  <a:pt x="152" y="9"/>
                </a:lnTo>
                <a:lnTo>
                  <a:pt x="149" y="9"/>
                </a:lnTo>
                <a:lnTo>
                  <a:pt x="147" y="9"/>
                </a:lnTo>
                <a:lnTo>
                  <a:pt x="145" y="7"/>
                </a:lnTo>
                <a:lnTo>
                  <a:pt x="145" y="7"/>
                </a:lnTo>
                <a:lnTo>
                  <a:pt x="142" y="7"/>
                </a:lnTo>
                <a:lnTo>
                  <a:pt x="140" y="7"/>
                </a:lnTo>
                <a:lnTo>
                  <a:pt x="140" y="5"/>
                </a:lnTo>
                <a:lnTo>
                  <a:pt x="137" y="5"/>
                </a:lnTo>
                <a:lnTo>
                  <a:pt x="135" y="2"/>
                </a:lnTo>
                <a:lnTo>
                  <a:pt x="133" y="2"/>
                </a:lnTo>
                <a:lnTo>
                  <a:pt x="133" y="2"/>
                </a:lnTo>
                <a:lnTo>
                  <a:pt x="133" y="0"/>
                </a:lnTo>
                <a:lnTo>
                  <a:pt x="130" y="0"/>
                </a:lnTo>
                <a:lnTo>
                  <a:pt x="128" y="0"/>
                </a:lnTo>
                <a:lnTo>
                  <a:pt x="126" y="0"/>
                </a:lnTo>
                <a:lnTo>
                  <a:pt x="121" y="0"/>
                </a:lnTo>
                <a:lnTo>
                  <a:pt x="123" y="2"/>
                </a:lnTo>
                <a:lnTo>
                  <a:pt x="123" y="2"/>
                </a:lnTo>
                <a:lnTo>
                  <a:pt x="123" y="2"/>
                </a:lnTo>
                <a:lnTo>
                  <a:pt x="123" y="5"/>
                </a:lnTo>
                <a:lnTo>
                  <a:pt x="123" y="7"/>
                </a:lnTo>
                <a:lnTo>
                  <a:pt x="121" y="7"/>
                </a:lnTo>
                <a:lnTo>
                  <a:pt x="119" y="9"/>
                </a:lnTo>
                <a:lnTo>
                  <a:pt x="123" y="9"/>
                </a:lnTo>
                <a:lnTo>
                  <a:pt x="121" y="12"/>
                </a:lnTo>
                <a:lnTo>
                  <a:pt x="121" y="12"/>
                </a:lnTo>
                <a:lnTo>
                  <a:pt x="119" y="12"/>
                </a:lnTo>
                <a:lnTo>
                  <a:pt x="116" y="12"/>
                </a:lnTo>
                <a:lnTo>
                  <a:pt x="109" y="9"/>
                </a:lnTo>
                <a:lnTo>
                  <a:pt x="107" y="9"/>
                </a:lnTo>
                <a:lnTo>
                  <a:pt x="104" y="9"/>
                </a:lnTo>
                <a:lnTo>
                  <a:pt x="104" y="9"/>
                </a:lnTo>
                <a:lnTo>
                  <a:pt x="97" y="7"/>
                </a:lnTo>
                <a:lnTo>
                  <a:pt x="97" y="9"/>
                </a:lnTo>
                <a:lnTo>
                  <a:pt x="95" y="9"/>
                </a:lnTo>
                <a:lnTo>
                  <a:pt x="95" y="9"/>
                </a:lnTo>
                <a:lnTo>
                  <a:pt x="95" y="12"/>
                </a:lnTo>
                <a:lnTo>
                  <a:pt x="95" y="14"/>
                </a:lnTo>
                <a:lnTo>
                  <a:pt x="95" y="16"/>
                </a:lnTo>
                <a:lnTo>
                  <a:pt x="95" y="16"/>
                </a:lnTo>
                <a:lnTo>
                  <a:pt x="93" y="19"/>
                </a:lnTo>
                <a:lnTo>
                  <a:pt x="88" y="16"/>
                </a:lnTo>
                <a:lnTo>
                  <a:pt x="83" y="16"/>
                </a:lnTo>
                <a:lnTo>
                  <a:pt x="83" y="19"/>
                </a:lnTo>
                <a:lnTo>
                  <a:pt x="76" y="21"/>
                </a:lnTo>
                <a:lnTo>
                  <a:pt x="74" y="26"/>
                </a:lnTo>
                <a:lnTo>
                  <a:pt x="74" y="26"/>
                </a:lnTo>
                <a:lnTo>
                  <a:pt x="74" y="26"/>
                </a:lnTo>
                <a:lnTo>
                  <a:pt x="71" y="26"/>
                </a:lnTo>
                <a:lnTo>
                  <a:pt x="69" y="28"/>
                </a:lnTo>
                <a:lnTo>
                  <a:pt x="69" y="28"/>
                </a:lnTo>
                <a:lnTo>
                  <a:pt x="71" y="31"/>
                </a:lnTo>
                <a:lnTo>
                  <a:pt x="71" y="31"/>
                </a:lnTo>
                <a:lnTo>
                  <a:pt x="74" y="33"/>
                </a:lnTo>
                <a:lnTo>
                  <a:pt x="71" y="35"/>
                </a:lnTo>
                <a:lnTo>
                  <a:pt x="71" y="35"/>
                </a:lnTo>
                <a:lnTo>
                  <a:pt x="69" y="38"/>
                </a:lnTo>
                <a:lnTo>
                  <a:pt x="64" y="40"/>
                </a:lnTo>
                <a:lnTo>
                  <a:pt x="62" y="45"/>
                </a:lnTo>
                <a:lnTo>
                  <a:pt x="59" y="45"/>
                </a:lnTo>
                <a:lnTo>
                  <a:pt x="59" y="50"/>
                </a:lnTo>
                <a:lnTo>
                  <a:pt x="59" y="50"/>
                </a:lnTo>
                <a:lnTo>
                  <a:pt x="55" y="52"/>
                </a:lnTo>
                <a:lnTo>
                  <a:pt x="55" y="52"/>
                </a:lnTo>
                <a:lnTo>
                  <a:pt x="52" y="52"/>
                </a:lnTo>
                <a:lnTo>
                  <a:pt x="48" y="52"/>
                </a:lnTo>
                <a:lnTo>
                  <a:pt x="48" y="57"/>
                </a:lnTo>
                <a:lnTo>
                  <a:pt x="48" y="57"/>
                </a:lnTo>
                <a:lnTo>
                  <a:pt x="48" y="59"/>
                </a:lnTo>
                <a:lnTo>
                  <a:pt x="48" y="59"/>
                </a:lnTo>
                <a:lnTo>
                  <a:pt x="48" y="61"/>
                </a:lnTo>
                <a:lnTo>
                  <a:pt x="48" y="68"/>
                </a:lnTo>
                <a:lnTo>
                  <a:pt x="45" y="68"/>
                </a:lnTo>
                <a:lnTo>
                  <a:pt x="45" y="71"/>
                </a:lnTo>
                <a:lnTo>
                  <a:pt x="41" y="73"/>
                </a:lnTo>
                <a:lnTo>
                  <a:pt x="38" y="78"/>
                </a:lnTo>
                <a:lnTo>
                  <a:pt x="36" y="80"/>
                </a:lnTo>
                <a:lnTo>
                  <a:pt x="38" y="83"/>
                </a:lnTo>
                <a:lnTo>
                  <a:pt x="41" y="83"/>
                </a:lnTo>
                <a:lnTo>
                  <a:pt x="43" y="85"/>
                </a:lnTo>
                <a:lnTo>
                  <a:pt x="43" y="87"/>
                </a:lnTo>
                <a:lnTo>
                  <a:pt x="43" y="90"/>
                </a:lnTo>
                <a:lnTo>
                  <a:pt x="41" y="90"/>
                </a:lnTo>
                <a:lnTo>
                  <a:pt x="41" y="92"/>
                </a:lnTo>
                <a:lnTo>
                  <a:pt x="41" y="92"/>
                </a:lnTo>
                <a:lnTo>
                  <a:pt x="36" y="92"/>
                </a:lnTo>
                <a:lnTo>
                  <a:pt x="31" y="90"/>
                </a:lnTo>
                <a:lnTo>
                  <a:pt x="29" y="90"/>
                </a:lnTo>
                <a:lnTo>
                  <a:pt x="26" y="90"/>
                </a:lnTo>
                <a:lnTo>
                  <a:pt x="24" y="92"/>
                </a:lnTo>
                <a:lnTo>
                  <a:pt x="22" y="92"/>
                </a:lnTo>
                <a:lnTo>
                  <a:pt x="22" y="92"/>
                </a:lnTo>
                <a:lnTo>
                  <a:pt x="19" y="95"/>
                </a:lnTo>
                <a:lnTo>
                  <a:pt x="17" y="97"/>
                </a:lnTo>
                <a:lnTo>
                  <a:pt x="14" y="99"/>
                </a:lnTo>
                <a:lnTo>
                  <a:pt x="14" y="102"/>
                </a:lnTo>
                <a:lnTo>
                  <a:pt x="12" y="106"/>
                </a:lnTo>
                <a:lnTo>
                  <a:pt x="14" y="109"/>
                </a:lnTo>
                <a:lnTo>
                  <a:pt x="14" y="109"/>
                </a:lnTo>
                <a:lnTo>
                  <a:pt x="14" y="111"/>
                </a:lnTo>
                <a:lnTo>
                  <a:pt x="14" y="111"/>
                </a:lnTo>
                <a:lnTo>
                  <a:pt x="14" y="111"/>
                </a:lnTo>
                <a:lnTo>
                  <a:pt x="14" y="113"/>
                </a:lnTo>
                <a:lnTo>
                  <a:pt x="14" y="116"/>
                </a:lnTo>
                <a:lnTo>
                  <a:pt x="14" y="118"/>
                </a:lnTo>
                <a:lnTo>
                  <a:pt x="14" y="118"/>
                </a:lnTo>
                <a:lnTo>
                  <a:pt x="17" y="125"/>
                </a:lnTo>
                <a:lnTo>
                  <a:pt x="17" y="125"/>
                </a:lnTo>
                <a:lnTo>
                  <a:pt x="17" y="128"/>
                </a:lnTo>
                <a:lnTo>
                  <a:pt x="14" y="130"/>
                </a:lnTo>
                <a:lnTo>
                  <a:pt x="14" y="135"/>
                </a:lnTo>
                <a:lnTo>
                  <a:pt x="17" y="137"/>
                </a:lnTo>
                <a:lnTo>
                  <a:pt x="19" y="137"/>
                </a:lnTo>
                <a:lnTo>
                  <a:pt x="22" y="139"/>
                </a:lnTo>
                <a:lnTo>
                  <a:pt x="24" y="139"/>
                </a:lnTo>
                <a:lnTo>
                  <a:pt x="24" y="142"/>
                </a:lnTo>
                <a:lnTo>
                  <a:pt x="24" y="144"/>
                </a:lnTo>
                <a:lnTo>
                  <a:pt x="24" y="144"/>
                </a:lnTo>
                <a:lnTo>
                  <a:pt x="24" y="147"/>
                </a:lnTo>
                <a:lnTo>
                  <a:pt x="22" y="147"/>
                </a:lnTo>
                <a:lnTo>
                  <a:pt x="22" y="147"/>
                </a:lnTo>
                <a:lnTo>
                  <a:pt x="22" y="149"/>
                </a:lnTo>
                <a:lnTo>
                  <a:pt x="19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51"/>
                </a:lnTo>
                <a:lnTo>
                  <a:pt x="19" y="154"/>
                </a:lnTo>
                <a:lnTo>
                  <a:pt x="19" y="158"/>
                </a:lnTo>
                <a:lnTo>
                  <a:pt x="22" y="158"/>
                </a:lnTo>
                <a:lnTo>
                  <a:pt x="19" y="161"/>
                </a:lnTo>
                <a:lnTo>
                  <a:pt x="19" y="163"/>
                </a:lnTo>
                <a:lnTo>
                  <a:pt x="19" y="163"/>
                </a:lnTo>
                <a:lnTo>
                  <a:pt x="19" y="165"/>
                </a:lnTo>
                <a:lnTo>
                  <a:pt x="19" y="168"/>
                </a:lnTo>
                <a:lnTo>
                  <a:pt x="17" y="168"/>
                </a:lnTo>
                <a:lnTo>
                  <a:pt x="14" y="170"/>
                </a:lnTo>
                <a:lnTo>
                  <a:pt x="12" y="170"/>
                </a:lnTo>
                <a:lnTo>
                  <a:pt x="12" y="170"/>
                </a:lnTo>
                <a:lnTo>
                  <a:pt x="12" y="170"/>
                </a:lnTo>
                <a:lnTo>
                  <a:pt x="10" y="173"/>
                </a:lnTo>
                <a:lnTo>
                  <a:pt x="10" y="175"/>
                </a:lnTo>
                <a:lnTo>
                  <a:pt x="7" y="175"/>
                </a:lnTo>
                <a:lnTo>
                  <a:pt x="7" y="177"/>
                </a:lnTo>
                <a:lnTo>
                  <a:pt x="7" y="180"/>
                </a:lnTo>
                <a:lnTo>
                  <a:pt x="10" y="182"/>
                </a:lnTo>
                <a:lnTo>
                  <a:pt x="7" y="184"/>
                </a:lnTo>
                <a:lnTo>
                  <a:pt x="7" y="187"/>
                </a:lnTo>
                <a:lnTo>
                  <a:pt x="7" y="189"/>
                </a:lnTo>
                <a:lnTo>
                  <a:pt x="5" y="189"/>
                </a:lnTo>
                <a:lnTo>
                  <a:pt x="5" y="189"/>
                </a:lnTo>
                <a:lnTo>
                  <a:pt x="3" y="187"/>
                </a:lnTo>
                <a:lnTo>
                  <a:pt x="3" y="187"/>
                </a:lnTo>
                <a:lnTo>
                  <a:pt x="0" y="187"/>
                </a:lnTo>
                <a:lnTo>
                  <a:pt x="0" y="187"/>
                </a:lnTo>
                <a:lnTo>
                  <a:pt x="0" y="187"/>
                </a:lnTo>
                <a:lnTo>
                  <a:pt x="0" y="189"/>
                </a:lnTo>
                <a:lnTo>
                  <a:pt x="0" y="189"/>
                </a:lnTo>
                <a:lnTo>
                  <a:pt x="0" y="194"/>
                </a:lnTo>
                <a:lnTo>
                  <a:pt x="0" y="199"/>
                </a:lnTo>
                <a:lnTo>
                  <a:pt x="0" y="199"/>
                </a:lnTo>
                <a:lnTo>
                  <a:pt x="0" y="201"/>
                </a:lnTo>
                <a:lnTo>
                  <a:pt x="3" y="199"/>
                </a:lnTo>
                <a:lnTo>
                  <a:pt x="3" y="201"/>
                </a:lnTo>
                <a:lnTo>
                  <a:pt x="5" y="206"/>
                </a:lnTo>
                <a:lnTo>
                  <a:pt x="5" y="208"/>
                </a:lnTo>
                <a:lnTo>
                  <a:pt x="7" y="208"/>
                </a:lnTo>
                <a:lnTo>
                  <a:pt x="7" y="213"/>
                </a:lnTo>
                <a:lnTo>
                  <a:pt x="7" y="213"/>
                </a:lnTo>
                <a:lnTo>
                  <a:pt x="10" y="213"/>
                </a:lnTo>
                <a:lnTo>
                  <a:pt x="10" y="215"/>
                </a:lnTo>
                <a:lnTo>
                  <a:pt x="12" y="218"/>
                </a:lnTo>
                <a:lnTo>
                  <a:pt x="12" y="218"/>
                </a:lnTo>
                <a:lnTo>
                  <a:pt x="14" y="218"/>
                </a:lnTo>
                <a:lnTo>
                  <a:pt x="14" y="222"/>
                </a:lnTo>
                <a:lnTo>
                  <a:pt x="19" y="229"/>
                </a:lnTo>
                <a:lnTo>
                  <a:pt x="22" y="229"/>
                </a:lnTo>
                <a:lnTo>
                  <a:pt x="24" y="234"/>
                </a:lnTo>
                <a:lnTo>
                  <a:pt x="24" y="234"/>
                </a:lnTo>
                <a:lnTo>
                  <a:pt x="26" y="234"/>
                </a:lnTo>
                <a:lnTo>
                  <a:pt x="26" y="236"/>
                </a:lnTo>
                <a:lnTo>
                  <a:pt x="26" y="236"/>
                </a:lnTo>
                <a:lnTo>
                  <a:pt x="24" y="236"/>
                </a:lnTo>
                <a:lnTo>
                  <a:pt x="22" y="239"/>
                </a:lnTo>
                <a:lnTo>
                  <a:pt x="24" y="239"/>
                </a:lnTo>
                <a:lnTo>
                  <a:pt x="24" y="239"/>
                </a:lnTo>
                <a:lnTo>
                  <a:pt x="24" y="241"/>
                </a:lnTo>
                <a:lnTo>
                  <a:pt x="24" y="241"/>
                </a:lnTo>
                <a:lnTo>
                  <a:pt x="24" y="241"/>
                </a:lnTo>
                <a:lnTo>
                  <a:pt x="22" y="241"/>
                </a:lnTo>
                <a:lnTo>
                  <a:pt x="19" y="241"/>
                </a:lnTo>
                <a:lnTo>
                  <a:pt x="22" y="241"/>
                </a:lnTo>
                <a:lnTo>
                  <a:pt x="22" y="244"/>
                </a:lnTo>
                <a:lnTo>
                  <a:pt x="26" y="248"/>
                </a:lnTo>
                <a:lnTo>
                  <a:pt x="26" y="251"/>
                </a:lnTo>
                <a:lnTo>
                  <a:pt x="29" y="251"/>
                </a:lnTo>
                <a:lnTo>
                  <a:pt x="29" y="253"/>
                </a:lnTo>
                <a:lnTo>
                  <a:pt x="29" y="253"/>
                </a:lnTo>
                <a:lnTo>
                  <a:pt x="26" y="255"/>
                </a:lnTo>
                <a:lnTo>
                  <a:pt x="26" y="258"/>
                </a:lnTo>
                <a:lnTo>
                  <a:pt x="26" y="258"/>
                </a:lnTo>
                <a:lnTo>
                  <a:pt x="33" y="260"/>
                </a:lnTo>
                <a:lnTo>
                  <a:pt x="41" y="258"/>
                </a:lnTo>
                <a:lnTo>
                  <a:pt x="45" y="258"/>
                </a:lnTo>
                <a:lnTo>
                  <a:pt x="48" y="258"/>
                </a:lnTo>
                <a:lnTo>
                  <a:pt x="50" y="255"/>
                </a:lnTo>
                <a:lnTo>
                  <a:pt x="48" y="253"/>
                </a:lnTo>
                <a:lnTo>
                  <a:pt x="48" y="253"/>
                </a:lnTo>
                <a:lnTo>
                  <a:pt x="48" y="251"/>
                </a:lnTo>
                <a:lnTo>
                  <a:pt x="48" y="248"/>
                </a:lnTo>
                <a:lnTo>
                  <a:pt x="50" y="246"/>
                </a:lnTo>
                <a:lnTo>
                  <a:pt x="50" y="246"/>
                </a:lnTo>
                <a:lnTo>
                  <a:pt x="52" y="246"/>
                </a:lnTo>
                <a:lnTo>
                  <a:pt x="55" y="246"/>
                </a:lnTo>
                <a:lnTo>
                  <a:pt x="55" y="246"/>
                </a:lnTo>
                <a:lnTo>
                  <a:pt x="55" y="244"/>
                </a:lnTo>
                <a:lnTo>
                  <a:pt x="55" y="244"/>
                </a:lnTo>
                <a:lnTo>
                  <a:pt x="59" y="244"/>
                </a:lnTo>
                <a:lnTo>
                  <a:pt x="64" y="244"/>
                </a:lnTo>
                <a:lnTo>
                  <a:pt x="67" y="244"/>
                </a:lnTo>
                <a:lnTo>
                  <a:pt x="69" y="244"/>
                </a:lnTo>
                <a:lnTo>
                  <a:pt x="71" y="244"/>
                </a:lnTo>
                <a:lnTo>
                  <a:pt x="71" y="244"/>
                </a:lnTo>
                <a:lnTo>
                  <a:pt x="74" y="244"/>
                </a:lnTo>
                <a:lnTo>
                  <a:pt x="74" y="241"/>
                </a:lnTo>
                <a:lnTo>
                  <a:pt x="76" y="236"/>
                </a:lnTo>
                <a:lnTo>
                  <a:pt x="78" y="234"/>
                </a:lnTo>
                <a:lnTo>
                  <a:pt x="78" y="232"/>
                </a:lnTo>
                <a:lnTo>
                  <a:pt x="81" y="229"/>
                </a:lnTo>
                <a:lnTo>
                  <a:pt x="81" y="227"/>
                </a:lnTo>
                <a:lnTo>
                  <a:pt x="81" y="225"/>
                </a:lnTo>
                <a:lnTo>
                  <a:pt x="81" y="225"/>
                </a:lnTo>
                <a:lnTo>
                  <a:pt x="81" y="222"/>
                </a:lnTo>
                <a:lnTo>
                  <a:pt x="81" y="222"/>
                </a:lnTo>
                <a:lnTo>
                  <a:pt x="83" y="218"/>
                </a:lnTo>
                <a:lnTo>
                  <a:pt x="83" y="218"/>
                </a:lnTo>
                <a:lnTo>
                  <a:pt x="83" y="215"/>
                </a:lnTo>
                <a:lnTo>
                  <a:pt x="83" y="215"/>
                </a:lnTo>
                <a:lnTo>
                  <a:pt x="83" y="213"/>
                </a:lnTo>
                <a:lnTo>
                  <a:pt x="81" y="210"/>
                </a:lnTo>
                <a:lnTo>
                  <a:pt x="83" y="208"/>
                </a:lnTo>
                <a:lnTo>
                  <a:pt x="83" y="208"/>
                </a:lnTo>
                <a:lnTo>
                  <a:pt x="83" y="203"/>
                </a:lnTo>
                <a:lnTo>
                  <a:pt x="85" y="203"/>
                </a:lnTo>
                <a:lnTo>
                  <a:pt x="83" y="201"/>
                </a:lnTo>
                <a:lnTo>
                  <a:pt x="83" y="199"/>
                </a:lnTo>
                <a:lnTo>
                  <a:pt x="85" y="199"/>
                </a:lnTo>
                <a:lnTo>
                  <a:pt x="88" y="196"/>
                </a:lnTo>
                <a:lnTo>
                  <a:pt x="85" y="196"/>
                </a:lnTo>
                <a:lnTo>
                  <a:pt x="83" y="196"/>
                </a:lnTo>
                <a:lnTo>
                  <a:pt x="81" y="194"/>
                </a:lnTo>
                <a:lnTo>
                  <a:pt x="78" y="196"/>
                </a:lnTo>
                <a:lnTo>
                  <a:pt x="78" y="194"/>
                </a:lnTo>
                <a:lnTo>
                  <a:pt x="76" y="194"/>
                </a:lnTo>
                <a:lnTo>
                  <a:pt x="78" y="194"/>
                </a:lnTo>
                <a:lnTo>
                  <a:pt x="83" y="194"/>
                </a:lnTo>
                <a:lnTo>
                  <a:pt x="88" y="194"/>
                </a:lnTo>
                <a:lnTo>
                  <a:pt x="90" y="194"/>
                </a:lnTo>
                <a:lnTo>
                  <a:pt x="93" y="192"/>
                </a:lnTo>
                <a:lnTo>
                  <a:pt x="95" y="189"/>
                </a:lnTo>
                <a:lnTo>
                  <a:pt x="97" y="189"/>
                </a:lnTo>
                <a:lnTo>
                  <a:pt x="100" y="189"/>
                </a:lnTo>
                <a:lnTo>
                  <a:pt x="100" y="189"/>
                </a:lnTo>
                <a:lnTo>
                  <a:pt x="102" y="187"/>
                </a:lnTo>
                <a:lnTo>
                  <a:pt x="104" y="187"/>
                </a:lnTo>
                <a:lnTo>
                  <a:pt x="107" y="184"/>
                </a:lnTo>
                <a:lnTo>
                  <a:pt x="107" y="184"/>
                </a:lnTo>
                <a:lnTo>
                  <a:pt x="109" y="184"/>
                </a:lnTo>
                <a:lnTo>
                  <a:pt x="109" y="182"/>
                </a:lnTo>
                <a:lnTo>
                  <a:pt x="109" y="182"/>
                </a:lnTo>
                <a:lnTo>
                  <a:pt x="111" y="182"/>
                </a:lnTo>
                <a:lnTo>
                  <a:pt x="111" y="180"/>
                </a:lnTo>
                <a:lnTo>
                  <a:pt x="109" y="180"/>
                </a:lnTo>
                <a:lnTo>
                  <a:pt x="109" y="180"/>
                </a:lnTo>
                <a:lnTo>
                  <a:pt x="109" y="180"/>
                </a:lnTo>
                <a:lnTo>
                  <a:pt x="107" y="180"/>
                </a:lnTo>
                <a:lnTo>
                  <a:pt x="107" y="180"/>
                </a:lnTo>
                <a:lnTo>
                  <a:pt x="104" y="182"/>
                </a:lnTo>
                <a:lnTo>
                  <a:pt x="104" y="182"/>
                </a:lnTo>
                <a:lnTo>
                  <a:pt x="102" y="182"/>
                </a:lnTo>
                <a:lnTo>
                  <a:pt x="102" y="180"/>
                </a:lnTo>
                <a:lnTo>
                  <a:pt x="104" y="180"/>
                </a:lnTo>
                <a:lnTo>
                  <a:pt x="104" y="180"/>
                </a:lnTo>
                <a:lnTo>
                  <a:pt x="107" y="180"/>
                </a:lnTo>
                <a:lnTo>
                  <a:pt x="107" y="177"/>
                </a:lnTo>
                <a:lnTo>
                  <a:pt x="109" y="177"/>
                </a:lnTo>
                <a:lnTo>
                  <a:pt x="111" y="177"/>
                </a:lnTo>
                <a:lnTo>
                  <a:pt x="111" y="175"/>
                </a:lnTo>
                <a:lnTo>
                  <a:pt x="114" y="175"/>
                </a:lnTo>
                <a:lnTo>
                  <a:pt x="116" y="173"/>
                </a:lnTo>
                <a:lnTo>
                  <a:pt x="116" y="173"/>
                </a:lnTo>
                <a:lnTo>
                  <a:pt x="116" y="173"/>
                </a:lnTo>
                <a:lnTo>
                  <a:pt x="116" y="170"/>
                </a:lnTo>
                <a:lnTo>
                  <a:pt x="114" y="168"/>
                </a:lnTo>
                <a:lnTo>
                  <a:pt x="114" y="168"/>
                </a:lnTo>
                <a:lnTo>
                  <a:pt x="114" y="165"/>
                </a:lnTo>
                <a:lnTo>
                  <a:pt x="111" y="165"/>
                </a:lnTo>
                <a:lnTo>
                  <a:pt x="109" y="165"/>
                </a:lnTo>
                <a:lnTo>
                  <a:pt x="109" y="163"/>
                </a:lnTo>
                <a:lnTo>
                  <a:pt x="107" y="161"/>
                </a:lnTo>
                <a:lnTo>
                  <a:pt x="104" y="161"/>
                </a:lnTo>
                <a:lnTo>
                  <a:pt x="104" y="161"/>
                </a:lnTo>
                <a:lnTo>
                  <a:pt x="102" y="158"/>
                </a:lnTo>
                <a:lnTo>
                  <a:pt x="100" y="156"/>
                </a:lnTo>
                <a:lnTo>
                  <a:pt x="100" y="156"/>
                </a:lnTo>
                <a:lnTo>
                  <a:pt x="97" y="158"/>
                </a:lnTo>
                <a:lnTo>
                  <a:pt x="95" y="158"/>
                </a:lnTo>
                <a:lnTo>
                  <a:pt x="95" y="156"/>
                </a:lnTo>
                <a:lnTo>
                  <a:pt x="95" y="156"/>
                </a:lnTo>
                <a:lnTo>
                  <a:pt x="95" y="156"/>
                </a:lnTo>
                <a:lnTo>
                  <a:pt x="93" y="156"/>
                </a:lnTo>
                <a:lnTo>
                  <a:pt x="93" y="156"/>
                </a:lnTo>
                <a:lnTo>
                  <a:pt x="90" y="154"/>
                </a:lnTo>
                <a:lnTo>
                  <a:pt x="90" y="154"/>
                </a:lnTo>
                <a:lnTo>
                  <a:pt x="90" y="151"/>
                </a:lnTo>
                <a:lnTo>
                  <a:pt x="88" y="149"/>
                </a:lnTo>
                <a:lnTo>
                  <a:pt x="88" y="149"/>
                </a:lnTo>
                <a:lnTo>
                  <a:pt x="88" y="147"/>
                </a:lnTo>
                <a:lnTo>
                  <a:pt x="88" y="144"/>
                </a:lnTo>
                <a:lnTo>
                  <a:pt x="88" y="144"/>
                </a:lnTo>
                <a:lnTo>
                  <a:pt x="88" y="142"/>
                </a:lnTo>
                <a:lnTo>
                  <a:pt x="88" y="142"/>
                </a:lnTo>
                <a:lnTo>
                  <a:pt x="88" y="142"/>
                </a:lnTo>
                <a:lnTo>
                  <a:pt x="88" y="139"/>
                </a:lnTo>
                <a:lnTo>
                  <a:pt x="88" y="139"/>
                </a:lnTo>
                <a:lnTo>
                  <a:pt x="88" y="137"/>
                </a:lnTo>
                <a:lnTo>
                  <a:pt x="88" y="137"/>
                </a:lnTo>
                <a:lnTo>
                  <a:pt x="88" y="135"/>
                </a:lnTo>
                <a:lnTo>
                  <a:pt x="90" y="135"/>
                </a:lnTo>
                <a:lnTo>
                  <a:pt x="93" y="135"/>
                </a:lnTo>
                <a:lnTo>
                  <a:pt x="90" y="135"/>
                </a:lnTo>
                <a:lnTo>
                  <a:pt x="90" y="135"/>
                </a:lnTo>
                <a:lnTo>
                  <a:pt x="90" y="132"/>
                </a:lnTo>
                <a:lnTo>
                  <a:pt x="90" y="130"/>
                </a:lnTo>
                <a:lnTo>
                  <a:pt x="93" y="130"/>
                </a:lnTo>
                <a:lnTo>
                  <a:pt x="93" y="128"/>
                </a:lnTo>
                <a:lnTo>
                  <a:pt x="93" y="125"/>
                </a:lnTo>
                <a:lnTo>
                  <a:pt x="95" y="125"/>
                </a:lnTo>
                <a:lnTo>
                  <a:pt x="93" y="125"/>
                </a:lnTo>
                <a:lnTo>
                  <a:pt x="90" y="123"/>
                </a:lnTo>
                <a:lnTo>
                  <a:pt x="90" y="121"/>
                </a:lnTo>
                <a:lnTo>
                  <a:pt x="90" y="121"/>
                </a:lnTo>
                <a:lnTo>
                  <a:pt x="90" y="121"/>
                </a:lnTo>
                <a:lnTo>
                  <a:pt x="93" y="121"/>
                </a:lnTo>
                <a:lnTo>
                  <a:pt x="93" y="121"/>
                </a:lnTo>
                <a:lnTo>
                  <a:pt x="95" y="121"/>
                </a:lnTo>
                <a:lnTo>
                  <a:pt x="95" y="121"/>
                </a:lnTo>
                <a:lnTo>
                  <a:pt x="97" y="121"/>
                </a:lnTo>
                <a:lnTo>
                  <a:pt x="97" y="118"/>
                </a:lnTo>
                <a:lnTo>
                  <a:pt x="100" y="118"/>
                </a:lnTo>
                <a:lnTo>
                  <a:pt x="100" y="118"/>
                </a:lnTo>
                <a:lnTo>
                  <a:pt x="97" y="118"/>
                </a:lnTo>
                <a:lnTo>
                  <a:pt x="97" y="118"/>
                </a:lnTo>
                <a:lnTo>
                  <a:pt x="97" y="116"/>
                </a:lnTo>
                <a:lnTo>
                  <a:pt x="100" y="116"/>
                </a:lnTo>
                <a:lnTo>
                  <a:pt x="97" y="116"/>
                </a:lnTo>
                <a:lnTo>
                  <a:pt x="97" y="113"/>
                </a:lnTo>
                <a:lnTo>
                  <a:pt x="97" y="113"/>
                </a:lnTo>
                <a:lnTo>
                  <a:pt x="97" y="113"/>
                </a:lnTo>
                <a:lnTo>
                  <a:pt x="97" y="113"/>
                </a:lnTo>
                <a:lnTo>
                  <a:pt x="100" y="113"/>
                </a:lnTo>
                <a:lnTo>
                  <a:pt x="100" y="113"/>
                </a:lnTo>
                <a:lnTo>
                  <a:pt x="100" y="116"/>
                </a:lnTo>
                <a:lnTo>
                  <a:pt x="102" y="116"/>
                </a:lnTo>
                <a:lnTo>
                  <a:pt x="102" y="113"/>
                </a:lnTo>
                <a:lnTo>
                  <a:pt x="102" y="113"/>
                </a:lnTo>
                <a:lnTo>
                  <a:pt x="104" y="113"/>
                </a:lnTo>
                <a:lnTo>
                  <a:pt x="107" y="111"/>
                </a:lnTo>
                <a:lnTo>
                  <a:pt x="107" y="111"/>
                </a:lnTo>
                <a:lnTo>
                  <a:pt x="107" y="111"/>
                </a:lnTo>
                <a:lnTo>
                  <a:pt x="102" y="111"/>
                </a:lnTo>
                <a:lnTo>
                  <a:pt x="104" y="111"/>
                </a:lnTo>
                <a:lnTo>
                  <a:pt x="104" y="111"/>
                </a:lnTo>
                <a:lnTo>
                  <a:pt x="107" y="109"/>
                </a:lnTo>
                <a:lnTo>
                  <a:pt x="107" y="109"/>
                </a:lnTo>
                <a:lnTo>
                  <a:pt x="107" y="106"/>
                </a:lnTo>
                <a:lnTo>
                  <a:pt x="109" y="106"/>
                </a:lnTo>
                <a:lnTo>
                  <a:pt x="109" y="106"/>
                </a:lnTo>
                <a:lnTo>
                  <a:pt x="109" y="106"/>
                </a:lnTo>
                <a:lnTo>
                  <a:pt x="111" y="106"/>
                </a:lnTo>
                <a:lnTo>
                  <a:pt x="111" y="106"/>
                </a:lnTo>
                <a:lnTo>
                  <a:pt x="109" y="106"/>
                </a:lnTo>
                <a:lnTo>
                  <a:pt x="109" y="106"/>
                </a:lnTo>
                <a:lnTo>
                  <a:pt x="114" y="106"/>
                </a:lnTo>
                <a:lnTo>
                  <a:pt x="116" y="104"/>
                </a:lnTo>
                <a:lnTo>
                  <a:pt x="116" y="102"/>
                </a:lnTo>
                <a:lnTo>
                  <a:pt x="119" y="102"/>
                </a:lnTo>
                <a:lnTo>
                  <a:pt x="119" y="102"/>
                </a:lnTo>
                <a:lnTo>
                  <a:pt x="119" y="102"/>
                </a:lnTo>
                <a:lnTo>
                  <a:pt x="119" y="102"/>
                </a:lnTo>
                <a:lnTo>
                  <a:pt x="121" y="102"/>
                </a:lnTo>
                <a:lnTo>
                  <a:pt x="121" y="102"/>
                </a:lnTo>
                <a:lnTo>
                  <a:pt x="123" y="102"/>
                </a:lnTo>
                <a:lnTo>
                  <a:pt x="123" y="102"/>
                </a:lnTo>
                <a:lnTo>
                  <a:pt x="126" y="99"/>
                </a:lnTo>
                <a:lnTo>
                  <a:pt x="130" y="99"/>
                </a:lnTo>
                <a:lnTo>
                  <a:pt x="133" y="97"/>
                </a:lnTo>
                <a:lnTo>
                  <a:pt x="133" y="97"/>
                </a:lnTo>
                <a:lnTo>
                  <a:pt x="135" y="95"/>
                </a:lnTo>
                <a:lnTo>
                  <a:pt x="137" y="95"/>
                </a:lnTo>
                <a:lnTo>
                  <a:pt x="140" y="87"/>
                </a:lnTo>
                <a:lnTo>
                  <a:pt x="145" y="87"/>
                </a:lnTo>
                <a:lnTo>
                  <a:pt x="147" y="85"/>
                </a:lnTo>
                <a:lnTo>
                  <a:pt x="147" y="85"/>
                </a:lnTo>
                <a:lnTo>
                  <a:pt x="147" y="83"/>
                </a:lnTo>
                <a:lnTo>
                  <a:pt x="145" y="83"/>
                </a:lnTo>
                <a:lnTo>
                  <a:pt x="145" y="80"/>
                </a:lnTo>
                <a:lnTo>
                  <a:pt x="145" y="78"/>
                </a:lnTo>
                <a:lnTo>
                  <a:pt x="142" y="78"/>
                </a:lnTo>
                <a:lnTo>
                  <a:pt x="142" y="76"/>
                </a:lnTo>
                <a:lnTo>
                  <a:pt x="142" y="76"/>
                </a:lnTo>
                <a:lnTo>
                  <a:pt x="142" y="73"/>
                </a:lnTo>
                <a:lnTo>
                  <a:pt x="145" y="73"/>
                </a:lnTo>
                <a:lnTo>
                  <a:pt x="147" y="71"/>
                </a:lnTo>
                <a:lnTo>
                  <a:pt x="147" y="71"/>
                </a:lnTo>
                <a:lnTo>
                  <a:pt x="147" y="68"/>
                </a:lnTo>
                <a:lnTo>
                  <a:pt x="147" y="68"/>
                </a:lnTo>
                <a:lnTo>
                  <a:pt x="145" y="68"/>
                </a:lnTo>
                <a:lnTo>
                  <a:pt x="145" y="68"/>
                </a:lnTo>
                <a:lnTo>
                  <a:pt x="145" y="66"/>
                </a:lnTo>
                <a:lnTo>
                  <a:pt x="147" y="68"/>
                </a:lnTo>
                <a:lnTo>
                  <a:pt x="147" y="68"/>
                </a:lnTo>
                <a:lnTo>
                  <a:pt x="147" y="68"/>
                </a:lnTo>
                <a:lnTo>
                  <a:pt x="147" y="68"/>
                </a:lnTo>
                <a:lnTo>
                  <a:pt x="147" y="66"/>
                </a:lnTo>
                <a:lnTo>
                  <a:pt x="147" y="66"/>
                </a:lnTo>
                <a:lnTo>
                  <a:pt x="147" y="66"/>
                </a:lnTo>
                <a:lnTo>
                  <a:pt x="147" y="66"/>
                </a:lnTo>
                <a:lnTo>
                  <a:pt x="147" y="66"/>
                </a:lnTo>
                <a:lnTo>
                  <a:pt x="152" y="66"/>
                </a:lnTo>
                <a:lnTo>
                  <a:pt x="152" y="66"/>
                </a:lnTo>
                <a:lnTo>
                  <a:pt x="152" y="64"/>
                </a:lnTo>
                <a:lnTo>
                  <a:pt x="152" y="64"/>
                </a:lnTo>
                <a:lnTo>
                  <a:pt x="152" y="64"/>
                </a:lnTo>
                <a:lnTo>
                  <a:pt x="154" y="64"/>
                </a:lnTo>
                <a:lnTo>
                  <a:pt x="154" y="64"/>
                </a:lnTo>
                <a:lnTo>
                  <a:pt x="154" y="64"/>
                </a:lnTo>
                <a:lnTo>
                  <a:pt x="154" y="61"/>
                </a:lnTo>
                <a:lnTo>
                  <a:pt x="154" y="61"/>
                </a:lnTo>
                <a:lnTo>
                  <a:pt x="156" y="61"/>
                </a:lnTo>
                <a:lnTo>
                  <a:pt x="156" y="61"/>
                </a:lnTo>
                <a:lnTo>
                  <a:pt x="156" y="59"/>
                </a:lnTo>
                <a:lnTo>
                  <a:pt x="156" y="59"/>
                </a:lnTo>
                <a:lnTo>
                  <a:pt x="156" y="59"/>
                </a:lnTo>
                <a:lnTo>
                  <a:pt x="156" y="57"/>
                </a:lnTo>
                <a:lnTo>
                  <a:pt x="156" y="57"/>
                </a:lnTo>
                <a:lnTo>
                  <a:pt x="159" y="57"/>
                </a:lnTo>
                <a:lnTo>
                  <a:pt x="159" y="59"/>
                </a:lnTo>
                <a:lnTo>
                  <a:pt x="161" y="59"/>
                </a:lnTo>
                <a:lnTo>
                  <a:pt x="161" y="57"/>
                </a:lnTo>
                <a:lnTo>
                  <a:pt x="166" y="59"/>
                </a:lnTo>
                <a:lnTo>
                  <a:pt x="168" y="59"/>
                </a:lnTo>
                <a:lnTo>
                  <a:pt x="168" y="59"/>
                </a:lnTo>
                <a:lnTo>
                  <a:pt x="168" y="59"/>
                </a:lnTo>
                <a:lnTo>
                  <a:pt x="173" y="59"/>
                </a:lnTo>
                <a:lnTo>
                  <a:pt x="175" y="59"/>
                </a:lnTo>
                <a:lnTo>
                  <a:pt x="175" y="59"/>
                </a:lnTo>
                <a:lnTo>
                  <a:pt x="178" y="59"/>
                </a:lnTo>
                <a:lnTo>
                  <a:pt x="182" y="59"/>
                </a:lnTo>
                <a:lnTo>
                  <a:pt x="180" y="5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8978064" y="4762511"/>
            <a:ext cx="25108" cy="35570"/>
          </a:xfrm>
          <a:custGeom>
            <a:avLst/>
            <a:gdLst>
              <a:gd name="T0" fmla="*/ 24 w 24"/>
              <a:gd name="T1" fmla="*/ 15 h 34"/>
              <a:gd name="T2" fmla="*/ 24 w 24"/>
              <a:gd name="T3" fmla="*/ 12 h 34"/>
              <a:gd name="T4" fmla="*/ 24 w 24"/>
              <a:gd name="T5" fmla="*/ 12 h 34"/>
              <a:gd name="T6" fmla="*/ 24 w 24"/>
              <a:gd name="T7" fmla="*/ 10 h 34"/>
              <a:gd name="T8" fmla="*/ 24 w 24"/>
              <a:gd name="T9" fmla="*/ 8 h 34"/>
              <a:gd name="T10" fmla="*/ 24 w 24"/>
              <a:gd name="T11" fmla="*/ 5 h 34"/>
              <a:gd name="T12" fmla="*/ 21 w 24"/>
              <a:gd name="T13" fmla="*/ 5 h 34"/>
              <a:gd name="T14" fmla="*/ 21 w 24"/>
              <a:gd name="T15" fmla="*/ 5 h 34"/>
              <a:gd name="T16" fmla="*/ 21 w 24"/>
              <a:gd name="T17" fmla="*/ 5 h 34"/>
              <a:gd name="T18" fmla="*/ 21 w 24"/>
              <a:gd name="T19" fmla="*/ 5 h 34"/>
              <a:gd name="T20" fmla="*/ 17 w 24"/>
              <a:gd name="T21" fmla="*/ 3 h 34"/>
              <a:gd name="T22" fmla="*/ 12 w 24"/>
              <a:gd name="T23" fmla="*/ 0 h 34"/>
              <a:gd name="T24" fmla="*/ 12 w 24"/>
              <a:gd name="T25" fmla="*/ 0 h 34"/>
              <a:gd name="T26" fmla="*/ 12 w 24"/>
              <a:gd name="T27" fmla="*/ 0 h 34"/>
              <a:gd name="T28" fmla="*/ 9 w 24"/>
              <a:gd name="T29" fmla="*/ 3 h 34"/>
              <a:gd name="T30" fmla="*/ 7 w 24"/>
              <a:gd name="T31" fmla="*/ 5 h 34"/>
              <a:gd name="T32" fmla="*/ 5 w 24"/>
              <a:gd name="T33" fmla="*/ 8 h 34"/>
              <a:gd name="T34" fmla="*/ 2 w 24"/>
              <a:gd name="T35" fmla="*/ 10 h 34"/>
              <a:gd name="T36" fmla="*/ 0 w 24"/>
              <a:gd name="T37" fmla="*/ 15 h 34"/>
              <a:gd name="T38" fmla="*/ 0 w 24"/>
              <a:gd name="T39" fmla="*/ 15 h 34"/>
              <a:gd name="T40" fmla="*/ 0 w 24"/>
              <a:gd name="T41" fmla="*/ 19 h 34"/>
              <a:gd name="T42" fmla="*/ 0 w 24"/>
              <a:gd name="T43" fmla="*/ 22 h 34"/>
              <a:gd name="T44" fmla="*/ 0 w 24"/>
              <a:gd name="T45" fmla="*/ 22 h 34"/>
              <a:gd name="T46" fmla="*/ 2 w 24"/>
              <a:gd name="T47" fmla="*/ 22 h 34"/>
              <a:gd name="T48" fmla="*/ 2 w 24"/>
              <a:gd name="T49" fmla="*/ 24 h 34"/>
              <a:gd name="T50" fmla="*/ 5 w 24"/>
              <a:gd name="T51" fmla="*/ 29 h 34"/>
              <a:gd name="T52" fmla="*/ 7 w 24"/>
              <a:gd name="T53" fmla="*/ 31 h 34"/>
              <a:gd name="T54" fmla="*/ 12 w 24"/>
              <a:gd name="T55" fmla="*/ 34 h 34"/>
              <a:gd name="T56" fmla="*/ 17 w 24"/>
              <a:gd name="T57" fmla="*/ 34 h 34"/>
              <a:gd name="T58" fmla="*/ 21 w 24"/>
              <a:gd name="T59" fmla="*/ 34 h 34"/>
              <a:gd name="T60" fmla="*/ 21 w 24"/>
              <a:gd name="T61" fmla="*/ 31 h 34"/>
              <a:gd name="T62" fmla="*/ 21 w 24"/>
              <a:gd name="T63" fmla="*/ 26 h 34"/>
              <a:gd name="T64" fmla="*/ 21 w 24"/>
              <a:gd name="T65" fmla="*/ 22 h 34"/>
              <a:gd name="T66" fmla="*/ 21 w 24"/>
              <a:gd name="T67" fmla="*/ 22 h 34"/>
              <a:gd name="T68" fmla="*/ 24 w 24"/>
              <a:gd name="T69" fmla="*/ 24 h 34"/>
              <a:gd name="T70" fmla="*/ 24 w 24"/>
              <a:gd name="T71" fmla="*/ 24 h 34"/>
              <a:gd name="T72" fmla="*/ 24 w 24"/>
              <a:gd name="T73" fmla="*/ 17 h 34"/>
              <a:gd name="T74" fmla="*/ 24 w 24"/>
              <a:gd name="T75" fmla="*/ 1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4" h="34">
                <a:moveTo>
                  <a:pt x="24" y="15"/>
                </a:moveTo>
                <a:lnTo>
                  <a:pt x="24" y="12"/>
                </a:lnTo>
                <a:lnTo>
                  <a:pt x="24" y="12"/>
                </a:lnTo>
                <a:lnTo>
                  <a:pt x="24" y="10"/>
                </a:lnTo>
                <a:lnTo>
                  <a:pt x="24" y="8"/>
                </a:lnTo>
                <a:lnTo>
                  <a:pt x="24" y="5"/>
                </a:ln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17" y="3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9" y="3"/>
                </a:lnTo>
                <a:lnTo>
                  <a:pt x="7" y="5"/>
                </a:lnTo>
                <a:lnTo>
                  <a:pt x="5" y="8"/>
                </a:lnTo>
                <a:lnTo>
                  <a:pt x="2" y="10"/>
                </a:lnTo>
                <a:lnTo>
                  <a:pt x="0" y="15"/>
                </a:lnTo>
                <a:lnTo>
                  <a:pt x="0" y="15"/>
                </a:lnTo>
                <a:lnTo>
                  <a:pt x="0" y="19"/>
                </a:lnTo>
                <a:lnTo>
                  <a:pt x="0" y="22"/>
                </a:lnTo>
                <a:lnTo>
                  <a:pt x="0" y="22"/>
                </a:lnTo>
                <a:lnTo>
                  <a:pt x="2" y="22"/>
                </a:lnTo>
                <a:lnTo>
                  <a:pt x="2" y="24"/>
                </a:lnTo>
                <a:lnTo>
                  <a:pt x="5" y="29"/>
                </a:lnTo>
                <a:lnTo>
                  <a:pt x="7" y="31"/>
                </a:lnTo>
                <a:lnTo>
                  <a:pt x="12" y="34"/>
                </a:lnTo>
                <a:lnTo>
                  <a:pt x="17" y="34"/>
                </a:lnTo>
                <a:lnTo>
                  <a:pt x="21" y="34"/>
                </a:lnTo>
                <a:lnTo>
                  <a:pt x="21" y="31"/>
                </a:lnTo>
                <a:lnTo>
                  <a:pt x="21" y="26"/>
                </a:lnTo>
                <a:lnTo>
                  <a:pt x="21" y="22"/>
                </a:lnTo>
                <a:lnTo>
                  <a:pt x="21" y="22"/>
                </a:lnTo>
                <a:lnTo>
                  <a:pt x="24" y="24"/>
                </a:lnTo>
                <a:lnTo>
                  <a:pt x="24" y="24"/>
                </a:lnTo>
                <a:lnTo>
                  <a:pt x="24" y="17"/>
                </a:lnTo>
                <a:lnTo>
                  <a:pt x="24" y="1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7256058" y="4062620"/>
            <a:ext cx="81602" cy="91018"/>
          </a:xfrm>
          <a:custGeom>
            <a:avLst/>
            <a:gdLst>
              <a:gd name="T0" fmla="*/ 76 w 78"/>
              <a:gd name="T1" fmla="*/ 9 h 87"/>
              <a:gd name="T2" fmla="*/ 76 w 78"/>
              <a:gd name="T3" fmla="*/ 2 h 87"/>
              <a:gd name="T4" fmla="*/ 62 w 78"/>
              <a:gd name="T5" fmla="*/ 0 h 87"/>
              <a:gd name="T6" fmla="*/ 48 w 78"/>
              <a:gd name="T7" fmla="*/ 0 h 87"/>
              <a:gd name="T8" fmla="*/ 43 w 78"/>
              <a:gd name="T9" fmla="*/ 2 h 87"/>
              <a:gd name="T10" fmla="*/ 36 w 78"/>
              <a:gd name="T11" fmla="*/ 0 h 87"/>
              <a:gd name="T12" fmla="*/ 22 w 78"/>
              <a:gd name="T13" fmla="*/ 0 h 87"/>
              <a:gd name="T14" fmla="*/ 19 w 78"/>
              <a:gd name="T15" fmla="*/ 7 h 87"/>
              <a:gd name="T16" fmla="*/ 17 w 78"/>
              <a:gd name="T17" fmla="*/ 9 h 87"/>
              <a:gd name="T18" fmla="*/ 17 w 78"/>
              <a:gd name="T19" fmla="*/ 12 h 87"/>
              <a:gd name="T20" fmla="*/ 17 w 78"/>
              <a:gd name="T21" fmla="*/ 14 h 87"/>
              <a:gd name="T22" fmla="*/ 17 w 78"/>
              <a:gd name="T23" fmla="*/ 16 h 87"/>
              <a:gd name="T24" fmla="*/ 17 w 78"/>
              <a:gd name="T25" fmla="*/ 19 h 87"/>
              <a:gd name="T26" fmla="*/ 12 w 78"/>
              <a:gd name="T27" fmla="*/ 19 h 87"/>
              <a:gd name="T28" fmla="*/ 7 w 78"/>
              <a:gd name="T29" fmla="*/ 21 h 87"/>
              <a:gd name="T30" fmla="*/ 5 w 78"/>
              <a:gd name="T31" fmla="*/ 21 h 87"/>
              <a:gd name="T32" fmla="*/ 5 w 78"/>
              <a:gd name="T33" fmla="*/ 26 h 87"/>
              <a:gd name="T34" fmla="*/ 5 w 78"/>
              <a:gd name="T35" fmla="*/ 31 h 87"/>
              <a:gd name="T36" fmla="*/ 3 w 78"/>
              <a:gd name="T37" fmla="*/ 35 h 87"/>
              <a:gd name="T38" fmla="*/ 3 w 78"/>
              <a:gd name="T39" fmla="*/ 40 h 87"/>
              <a:gd name="T40" fmla="*/ 5 w 78"/>
              <a:gd name="T41" fmla="*/ 47 h 87"/>
              <a:gd name="T42" fmla="*/ 7 w 78"/>
              <a:gd name="T43" fmla="*/ 52 h 87"/>
              <a:gd name="T44" fmla="*/ 10 w 78"/>
              <a:gd name="T45" fmla="*/ 54 h 87"/>
              <a:gd name="T46" fmla="*/ 12 w 78"/>
              <a:gd name="T47" fmla="*/ 54 h 87"/>
              <a:gd name="T48" fmla="*/ 14 w 78"/>
              <a:gd name="T49" fmla="*/ 57 h 87"/>
              <a:gd name="T50" fmla="*/ 17 w 78"/>
              <a:gd name="T51" fmla="*/ 59 h 87"/>
              <a:gd name="T52" fmla="*/ 17 w 78"/>
              <a:gd name="T53" fmla="*/ 64 h 87"/>
              <a:gd name="T54" fmla="*/ 17 w 78"/>
              <a:gd name="T55" fmla="*/ 66 h 87"/>
              <a:gd name="T56" fmla="*/ 19 w 78"/>
              <a:gd name="T57" fmla="*/ 66 h 87"/>
              <a:gd name="T58" fmla="*/ 19 w 78"/>
              <a:gd name="T59" fmla="*/ 69 h 87"/>
              <a:gd name="T60" fmla="*/ 22 w 78"/>
              <a:gd name="T61" fmla="*/ 73 h 87"/>
              <a:gd name="T62" fmla="*/ 22 w 78"/>
              <a:gd name="T63" fmla="*/ 76 h 87"/>
              <a:gd name="T64" fmla="*/ 24 w 78"/>
              <a:gd name="T65" fmla="*/ 80 h 87"/>
              <a:gd name="T66" fmla="*/ 29 w 78"/>
              <a:gd name="T67" fmla="*/ 83 h 87"/>
              <a:gd name="T68" fmla="*/ 31 w 78"/>
              <a:gd name="T69" fmla="*/ 85 h 87"/>
              <a:gd name="T70" fmla="*/ 38 w 78"/>
              <a:gd name="T71" fmla="*/ 87 h 87"/>
              <a:gd name="T72" fmla="*/ 40 w 78"/>
              <a:gd name="T73" fmla="*/ 83 h 87"/>
              <a:gd name="T74" fmla="*/ 38 w 78"/>
              <a:gd name="T75" fmla="*/ 80 h 87"/>
              <a:gd name="T76" fmla="*/ 36 w 78"/>
              <a:gd name="T77" fmla="*/ 76 h 87"/>
              <a:gd name="T78" fmla="*/ 38 w 78"/>
              <a:gd name="T79" fmla="*/ 76 h 87"/>
              <a:gd name="T80" fmla="*/ 40 w 78"/>
              <a:gd name="T81" fmla="*/ 73 h 87"/>
              <a:gd name="T82" fmla="*/ 43 w 78"/>
              <a:gd name="T83" fmla="*/ 76 h 87"/>
              <a:gd name="T84" fmla="*/ 52 w 78"/>
              <a:gd name="T85" fmla="*/ 73 h 87"/>
              <a:gd name="T86" fmla="*/ 55 w 78"/>
              <a:gd name="T87" fmla="*/ 71 h 87"/>
              <a:gd name="T88" fmla="*/ 57 w 78"/>
              <a:gd name="T89" fmla="*/ 71 h 87"/>
              <a:gd name="T90" fmla="*/ 59 w 78"/>
              <a:gd name="T91" fmla="*/ 73 h 87"/>
              <a:gd name="T92" fmla="*/ 62 w 78"/>
              <a:gd name="T93" fmla="*/ 73 h 87"/>
              <a:gd name="T94" fmla="*/ 64 w 78"/>
              <a:gd name="T95" fmla="*/ 76 h 87"/>
              <a:gd name="T96" fmla="*/ 64 w 78"/>
              <a:gd name="T97" fmla="*/ 76 h 87"/>
              <a:gd name="T98" fmla="*/ 66 w 78"/>
              <a:gd name="T99" fmla="*/ 73 h 87"/>
              <a:gd name="T100" fmla="*/ 74 w 78"/>
              <a:gd name="T101" fmla="*/ 66 h 87"/>
              <a:gd name="T102" fmla="*/ 74 w 78"/>
              <a:gd name="T103" fmla="*/ 59 h 87"/>
              <a:gd name="T104" fmla="*/ 76 w 78"/>
              <a:gd name="T105" fmla="*/ 52 h 87"/>
              <a:gd name="T106" fmla="*/ 76 w 78"/>
              <a:gd name="T107" fmla="*/ 50 h 87"/>
              <a:gd name="T108" fmla="*/ 74 w 78"/>
              <a:gd name="T109" fmla="*/ 45 h 87"/>
              <a:gd name="T110" fmla="*/ 71 w 78"/>
              <a:gd name="T111" fmla="*/ 40 h 87"/>
              <a:gd name="T112" fmla="*/ 69 w 78"/>
              <a:gd name="T113" fmla="*/ 38 h 87"/>
              <a:gd name="T114" fmla="*/ 69 w 78"/>
              <a:gd name="T115" fmla="*/ 31 h 87"/>
              <a:gd name="T116" fmla="*/ 69 w 78"/>
              <a:gd name="T117" fmla="*/ 26 h 87"/>
              <a:gd name="T118" fmla="*/ 69 w 78"/>
              <a:gd name="T119" fmla="*/ 21 h 87"/>
              <a:gd name="T120" fmla="*/ 71 w 78"/>
              <a:gd name="T121" fmla="*/ 16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8" h="87">
                <a:moveTo>
                  <a:pt x="74" y="14"/>
                </a:moveTo>
                <a:lnTo>
                  <a:pt x="76" y="12"/>
                </a:lnTo>
                <a:lnTo>
                  <a:pt x="76" y="9"/>
                </a:lnTo>
                <a:lnTo>
                  <a:pt x="76" y="7"/>
                </a:lnTo>
                <a:lnTo>
                  <a:pt x="78" y="5"/>
                </a:lnTo>
                <a:lnTo>
                  <a:pt x="76" y="2"/>
                </a:lnTo>
                <a:lnTo>
                  <a:pt x="76" y="2"/>
                </a:lnTo>
                <a:lnTo>
                  <a:pt x="71" y="0"/>
                </a:lnTo>
                <a:lnTo>
                  <a:pt x="62" y="0"/>
                </a:lnTo>
                <a:lnTo>
                  <a:pt x="57" y="0"/>
                </a:lnTo>
                <a:lnTo>
                  <a:pt x="52" y="0"/>
                </a:lnTo>
                <a:lnTo>
                  <a:pt x="48" y="0"/>
                </a:lnTo>
                <a:lnTo>
                  <a:pt x="45" y="0"/>
                </a:lnTo>
                <a:lnTo>
                  <a:pt x="43" y="0"/>
                </a:lnTo>
                <a:lnTo>
                  <a:pt x="43" y="2"/>
                </a:lnTo>
                <a:lnTo>
                  <a:pt x="43" y="5"/>
                </a:lnTo>
                <a:lnTo>
                  <a:pt x="43" y="2"/>
                </a:lnTo>
                <a:lnTo>
                  <a:pt x="36" y="0"/>
                </a:lnTo>
                <a:lnTo>
                  <a:pt x="31" y="0"/>
                </a:lnTo>
                <a:lnTo>
                  <a:pt x="24" y="0"/>
                </a:lnTo>
                <a:lnTo>
                  <a:pt x="22" y="0"/>
                </a:lnTo>
                <a:lnTo>
                  <a:pt x="19" y="2"/>
                </a:lnTo>
                <a:lnTo>
                  <a:pt x="19" y="5"/>
                </a:lnTo>
                <a:lnTo>
                  <a:pt x="19" y="7"/>
                </a:lnTo>
                <a:lnTo>
                  <a:pt x="19" y="9"/>
                </a:lnTo>
                <a:lnTo>
                  <a:pt x="19" y="7"/>
                </a:lnTo>
                <a:lnTo>
                  <a:pt x="17" y="9"/>
                </a:lnTo>
                <a:lnTo>
                  <a:pt x="17" y="9"/>
                </a:lnTo>
                <a:lnTo>
                  <a:pt x="17" y="12"/>
                </a:lnTo>
                <a:lnTo>
                  <a:pt x="17" y="12"/>
                </a:lnTo>
                <a:lnTo>
                  <a:pt x="17" y="14"/>
                </a:lnTo>
                <a:lnTo>
                  <a:pt x="17" y="14"/>
                </a:lnTo>
                <a:lnTo>
                  <a:pt x="17" y="14"/>
                </a:lnTo>
                <a:lnTo>
                  <a:pt x="17" y="14"/>
                </a:lnTo>
                <a:lnTo>
                  <a:pt x="17" y="16"/>
                </a:lnTo>
                <a:lnTo>
                  <a:pt x="17" y="16"/>
                </a:lnTo>
                <a:lnTo>
                  <a:pt x="17" y="16"/>
                </a:lnTo>
                <a:lnTo>
                  <a:pt x="17" y="16"/>
                </a:lnTo>
                <a:lnTo>
                  <a:pt x="17" y="19"/>
                </a:lnTo>
                <a:lnTo>
                  <a:pt x="14" y="19"/>
                </a:lnTo>
                <a:lnTo>
                  <a:pt x="14" y="19"/>
                </a:lnTo>
                <a:lnTo>
                  <a:pt x="12" y="19"/>
                </a:lnTo>
                <a:lnTo>
                  <a:pt x="10" y="19"/>
                </a:lnTo>
                <a:lnTo>
                  <a:pt x="7" y="19"/>
                </a:lnTo>
                <a:lnTo>
                  <a:pt x="7" y="21"/>
                </a:lnTo>
                <a:lnTo>
                  <a:pt x="7" y="21"/>
                </a:lnTo>
                <a:lnTo>
                  <a:pt x="5" y="21"/>
                </a:lnTo>
                <a:lnTo>
                  <a:pt x="5" y="21"/>
                </a:lnTo>
                <a:lnTo>
                  <a:pt x="5" y="24"/>
                </a:lnTo>
                <a:lnTo>
                  <a:pt x="5" y="24"/>
                </a:lnTo>
                <a:lnTo>
                  <a:pt x="5" y="26"/>
                </a:lnTo>
                <a:lnTo>
                  <a:pt x="5" y="26"/>
                </a:lnTo>
                <a:lnTo>
                  <a:pt x="5" y="28"/>
                </a:lnTo>
                <a:lnTo>
                  <a:pt x="5" y="31"/>
                </a:lnTo>
                <a:lnTo>
                  <a:pt x="5" y="31"/>
                </a:lnTo>
                <a:lnTo>
                  <a:pt x="3" y="33"/>
                </a:lnTo>
                <a:lnTo>
                  <a:pt x="3" y="35"/>
                </a:lnTo>
                <a:lnTo>
                  <a:pt x="3" y="38"/>
                </a:lnTo>
                <a:lnTo>
                  <a:pt x="0" y="38"/>
                </a:lnTo>
                <a:lnTo>
                  <a:pt x="3" y="40"/>
                </a:lnTo>
                <a:lnTo>
                  <a:pt x="5" y="45"/>
                </a:lnTo>
                <a:lnTo>
                  <a:pt x="5" y="45"/>
                </a:lnTo>
                <a:lnTo>
                  <a:pt x="5" y="47"/>
                </a:lnTo>
                <a:lnTo>
                  <a:pt x="7" y="50"/>
                </a:lnTo>
                <a:lnTo>
                  <a:pt x="10" y="52"/>
                </a:lnTo>
                <a:lnTo>
                  <a:pt x="7" y="52"/>
                </a:lnTo>
                <a:lnTo>
                  <a:pt x="10" y="54"/>
                </a:lnTo>
                <a:lnTo>
                  <a:pt x="10" y="54"/>
                </a:lnTo>
                <a:lnTo>
                  <a:pt x="10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4" y="54"/>
                </a:lnTo>
                <a:lnTo>
                  <a:pt x="14" y="54"/>
                </a:lnTo>
                <a:lnTo>
                  <a:pt x="14" y="57"/>
                </a:lnTo>
                <a:lnTo>
                  <a:pt x="14" y="59"/>
                </a:lnTo>
                <a:lnTo>
                  <a:pt x="17" y="59"/>
                </a:lnTo>
                <a:lnTo>
                  <a:pt x="17" y="59"/>
                </a:lnTo>
                <a:lnTo>
                  <a:pt x="17" y="61"/>
                </a:lnTo>
                <a:lnTo>
                  <a:pt x="17" y="61"/>
                </a:lnTo>
                <a:lnTo>
                  <a:pt x="17" y="64"/>
                </a:lnTo>
                <a:lnTo>
                  <a:pt x="17" y="64"/>
                </a:lnTo>
                <a:lnTo>
                  <a:pt x="17" y="66"/>
                </a:lnTo>
                <a:lnTo>
                  <a:pt x="17" y="66"/>
                </a:lnTo>
                <a:lnTo>
                  <a:pt x="19" y="66"/>
                </a:lnTo>
                <a:lnTo>
                  <a:pt x="19" y="66"/>
                </a:lnTo>
                <a:lnTo>
                  <a:pt x="19" y="66"/>
                </a:lnTo>
                <a:lnTo>
                  <a:pt x="19" y="69"/>
                </a:lnTo>
                <a:lnTo>
                  <a:pt x="19" y="69"/>
                </a:lnTo>
                <a:lnTo>
                  <a:pt x="19" y="69"/>
                </a:lnTo>
                <a:lnTo>
                  <a:pt x="19" y="71"/>
                </a:lnTo>
                <a:lnTo>
                  <a:pt x="22" y="71"/>
                </a:lnTo>
                <a:lnTo>
                  <a:pt x="22" y="73"/>
                </a:lnTo>
                <a:lnTo>
                  <a:pt x="22" y="73"/>
                </a:lnTo>
                <a:lnTo>
                  <a:pt x="22" y="76"/>
                </a:lnTo>
                <a:lnTo>
                  <a:pt x="22" y="76"/>
                </a:lnTo>
                <a:lnTo>
                  <a:pt x="24" y="78"/>
                </a:lnTo>
                <a:lnTo>
                  <a:pt x="24" y="78"/>
                </a:lnTo>
                <a:lnTo>
                  <a:pt x="24" y="80"/>
                </a:lnTo>
                <a:lnTo>
                  <a:pt x="26" y="83"/>
                </a:lnTo>
                <a:lnTo>
                  <a:pt x="26" y="83"/>
                </a:lnTo>
                <a:lnTo>
                  <a:pt x="29" y="83"/>
                </a:lnTo>
                <a:lnTo>
                  <a:pt x="29" y="83"/>
                </a:lnTo>
                <a:lnTo>
                  <a:pt x="29" y="85"/>
                </a:lnTo>
                <a:lnTo>
                  <a:pt x="31" y="85"/>
                </a:lnTo>
                <a:lnTo>
                  <a:pt x="31" y="85"/>
                </a:lnTo>
                <a:lnTo>
                  <a:pt x="33" y="85"/>
                </a:lnTo>
                <a:lnTo>
                  <a:pt x="38" y="87"/>
                </a:lnTo>
                <a:lnTo>
                  <a:pt x="40" y="85"/>
                </a:lnTo>
                <a:lnTo>
                  <a:pt x="40" y="85"/>
                </a:lnTo>
                <a:lnTo>
                  <a:pt x="40" y="83"/>
                </a:lnTo>
                <a:lnTo>
                  <a:pt x="40" y="83"/>
                </a:lnTo>
                <a:lnTo>
                  <a:pt x="40" y="80"/>
                </a:lnTo>
                <a:lnTo>
                  <a:pt x="38" y="80"/>
                </a:lnTo>
                <a:lnTo>
                  <a:pt x="38" y="78"/>
                </a:lnTo>
                <a:lnTo>
                  <a:pt x="36" y="78"/>
                </a:lnTo>
                <a:lnTo>
                  <a:pt x="36" y="76"/>
                </a:lnTo>
                <a:lnTo>
                  <a:pt x="38" y="76"/>
                </a:lnTo>
                <a:lnTo>
                  <a:pt x="38" y="76"/>
                </a:lnTo>
                <a:lnTo>
                  <a:pt x="38" y="76"/>
                </a:lnTo>
                <a:lnTo>
                  <a:pt x="38" y="73"/>
                </a:lnTo>
                <a:lnTo>
                  <a:pt x="40" y="73"/>
                </a:lnTo>
                <a:lnTo>
                  <a:pt x="40" y="73"/>
                </a:lnTo>
                <a:lnTo>
                  <a:pt x="40" y="73"/>
                </a:lnTo>
                <a:lnTo>
                  <a:pt x="40" y="73"/>
                </a:lnTo>
                <a:lnTo>
                  <a:pt x="43" y="76"/>
                </a:lnTo>
                <a:lnTo>
                  <a:pt x="45" y="73"/>
                </a:lnTo>
                <a:lnTo>
                  <a:pt x="50" y="73"/>
                </a:lnTo>
                <a:lnTo>
                  <a:pt x="52" y="73"/>
                </a:lnTo>
                <a:lnTo>
                  <a:pt x="52" y="73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7" y="71"/>
                </a:lnTo>
                <a:lnTo>
                  <a:pt x="57" y="71"/>
                </a:lnTo>
                <a:lnTo>
                  <a:pt x="57" y="71"/>
                </a:lnTo>
                <a:lnTo>
                  <a:pt x="59" y="71"/>
                </a:lnTo>
                <a:lnTo>
                  <a:pt x="59" y="73"/>
                </a:lnTo>
                <a:lnTo>
                  <a:pt x="59" y="73"/>
                </a:lnTo>
                <a:lnTo>
                  <a:pt x="59" y="73"/>
                </a:lnTo>
                <a:lnTo>
                  <a:pt x="62" y="73"/>
                </a:lnTo>
                <a:lnTo>
                  <a:pt x="62" y="73"/>
                </a:lnTo>
                <a:lnTo>
                  <a:pt x="64" y="76"/>
                </a:lnTo>
                <a:lnTo>
                  <a:pt x="64" y="76"/>
                </a:lnTo>
                <a:lnTo>
                  <a:pt x="64" y="76"/>
                </a:lnTo>
                <a:lnTo>
                  <a:pt x="64" y="76"/>
                </a:lnTo>
                <a:lnTo>
                  <a:pt x="64" y="76"/>
                </a:lnTo>
                <a:lnTo>
                  <a:pt x="66" y="76"/>
                </a:lnTo>
                <a:lnTo>
                  <a:pt x="66" y="76"/>
                </a:lnTo>
                <a:lnTo>
                  <a:pt x="66" y="73"/>
                </a:lnTo>
                <a:lnTo>
                  <a:pt x="69" y="73"/>
                </a:lnTo>
                <a:lnTo>
                  <a:pt x="71" y="69"/>
                </a:lnTo>
                <a:lnTo>
                  <a:pt x="74" y="66"/>
                </a:lnTo>
                <a:lnTo>
                  <a:pt x="74" y="64"/>
                </a:lnTo>
                <a:lnTo>
                  <a:pt x="74" y="61"/>
                </a:lnTo>
                <a:lnTo>
                  <a:pt x="74" y="59"/>
                </a:lnTo>
                <a:lnTo>
                  <a:pt x="74" y="59"/>
                </a:lnTo>
                <a:lnTo>
                  <a:pt x="76" y="54"/>
                </a:lnTo>
                <a:lnTo>
                  <a:pt x="76" y="52"/>
                </a:lnTo>
                <a:lnTo>
                  <a:pt x="76" y="52"/>
                </a:lnTo>
                <a:lnTo>
                  <a:pt x="76" y="50"/>
                </a:lnTo>
                <a:lnTo>
                  <a:pt x="76" y="50"/>
                </a:lnTo>
                <a:lnTo>
                  <a:pt x="76" y="50"/>
                </a:lnTo>
                <a:lnTo>
                  <a:pt x="76" y="47"/>
                </a:lnTo>
                <a:lnTo>
                  <a:pt x="74" y="45"/>
                </a:lnTo>
                <a:lnTo>
                  <a:pt x="74" y="45"/>
                </a:lnTo>
                <a:lnTo>
                  <a:pt x="71" y="43"/>
                </a:lnTo>
                <a:lnTo>
                  <a:pt x="71" y="40"/>
                </a:lnTo>
                <a:lnTo>
                  <a:pt x="71" y="38"/>
                </a:lnTo>
                <a:lnTo>
                  <a:pt x="71" y="38"/>
                </a:lnTo>
                <a:lnTo>
                  <a:pt x="69" y="38"/>
                </a:lnTo>
                <a:lnTo>
                  <a:pt x="69" y="35"/>
                </a:lnTo>
                <a:lnTo>
                  <a:pt x="69" y="33"/>
                </a:lnTo>
                <a:lnTo>
                  <a:pt x="69" y="31"/>
                </a:lnTo>
                <a:lnTo>
                  <a:pt x="69" y="31"/>
                </a:lnTo>
                <a:lnTo>
                  <a:pt x="69" y="28"/>
                </a:lnTo>
                <a:lnTo>
                  <a:pt x="69" y="26"/>
                </a:lnTo>
                <a:lnTo>
                  <a:pt x="69" y="26"/>
                </a:lnTo>
                <a:lnTo>
                  <a:pt x="69" y="24"/>
                </a:lnTo>
                <a:lnTo>
                  <a:pt x="69" y="21"/>
                </a:lnTo>
                <a:lnTo>
                  <a:pt x="69" y="21"/>
                </a:lnTo>
                <a:lnTo>
                  <a:pt x="69" y="19"/>
                </a:lnTo>
                <a:lnTo>
                  <a:pt x="71" y="16"/>
                </a:lnTo>
                <a:lnTo>
                  <a:pt x="74" y="1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8812769" y="3703781"/>
            <a:ext cx="321177" cy="299206"/>
          </a:xfrm>
          <a:custGeom>
            <a:avLst/>
            <a:gdLst>
              <a:gd name="T0" fmla="*/ 298 w 307"/>
              <a:gd name="T1" fmla="*/ 80 h 286"/>
              <a:gd name="T2" fmla="*/ 281 w 307"/>
              <a:gd name="T3" fmla="*/ 54 h 286"/>
              <a:gd name="T4" fmla="*/ 279 w 307"/>
              <a:gd name="T5" fmla="*/ 26 h 286"/>
              <a:gd name="T6" fmla="*/ 276 w 307"/>
              <a:gd name="T7" fmla="*/ 19 h 286"/>
              <a:gd name="T8" fmla="*/ 248 w 307"/>
              <a:gd name="T9" fmla="*/ 5 h 286"/>
              <a:gd name="T10" fmla="*/ 196 w 307"/>
              <a:gd name="T11" fmla="*/ 5 h 286"/>
              <a:gd name="T12" fmla="*/ 175 w 307"/>
              <a:gd name="T13" fmla="*/ 0 h 286"/>
              <a:gd name="T14" fmla="*/ 153 w 307"/>
              <a:gd name="T15" fmla="*/ 5 h 286"/>
              <a:gd name="T16" fmla="*/ 104 w 307"/>
              <a:gd name="T17" fmla="*/ 5 h 286"/>
              <a:gd name="T18" fmla="*/ 56 w 307"/>
              <a:gd name="T19" fmla="*/ 26 h 286"/>
              <a:gd name="T20" fmla="*/ 52 w 307"/>
              <a:gd name="T21" fmla="*/ 47 h 286"/>
              <a:gd name="T22" fmla="*/ 37 w 307"/>
              <a:gd name="T23" fmla="*/ 57 h 286"/>
              <a:gd name="T24" fmla="*/ 40 w 307"/>
              <a:gd name="T25" fmla="*/ 123 h 286"/>
              <a:gd name="T26" fmla="*/ 33 w 307"/>
              <a:gd name="T27" fmla="*/ 135 h 286"/>
              <a:gd name="T28" fmla="*/ 21 w 307"/>
              <a:gd name="T29" fmla="*/ 147 h 286"/>
              <a:gd name="T30" fmla="*/ 16 w 307"/>
              <a:gd name="T31" fmla="*/ 156 h 286"/>
              <a:gd name="T32" fmla="*/ 11 w 307"/>
              <a:gd name="T33" fmla="*/ 163 h 286"/>
              <a:gd name="T34" fmla="*/ 14 w 307"/>
              <a:gd name="T35" fmla="*/ 170 h 286"/>
              <a:gd name="T36" fmla="*/ 7 w 307"/>
              <a:gd name="T37" fmla="*/ 177 h 286"/>
              <a:gd name="T38" fmla="*/ 7 w 307"/>
              <a:gd name="T39" fmla="*/ 189 h 286"/>
              <a:gd name="T40" fmla="*/ 2 w 307"/>
              <a:gd name="T41" fmla="*/ 201 h 286"/>
              <a:gd name="T42" fmla="*/ 11 w 307"/>
              <a:gd name="T43" fmla="*/ 206 h 286"/>
              <a:gd name="T44" fmla="*/ 14 w 307"/>
              <a:gd name="T45" fmla="*/ 222 h 286"/>
              <a:gd name="T46" fmla="*/ 21 w 307"/>
              <a:gd name="T47" fmla="*/ 229 h 286"/>
              <a:gd name="T48" fmla="*/ 28 w 307"/>
              <a:gd name="T49" fmla="*/ 248 h 286"/>
              <a:gd name="T50" fmla="*/ 35 w 307"/>
              <a:gd name="T51" fmla="*/ 272 h 286"/>
              <a:gd name="T52" fmla="*/ 33 w 307"/>
              <a:gd name="T53" fmla="*/ 281 h 286"/>
              <a:gd name="T54" fmla="*/ 47 w 307"/>
              <a:gd name="T55" fmla="*/ 284 h 286"/>
              <a:gd name="T56" fmla="*/ 54 w 307"/>
              <a:gd name="T57" fmla="*/ 274 h 286"/>
              <a:gd name="T58" fmla="*/ 56 w 307"/>
              <a:gd name="T59" fmla="*/ 263 h 286"/>
              <a:gd name="T60" fmla="*/ 61 w 307"/>
              <a:gd name="T61" fmla="*/ 251 h 286"/>
              <a:gd name="T62" fmla="*/ 78 w 307"/>
              <a:gd name="T63" fmla="*/ 253 h 286"/>
              <a:gd name="T64" fmla="*/ 89 w 307"/>
              <a:gd name="T65" fmla="*/ 267 h 286"/>
              <a:gd name="T66" fmla="*/ 113 w 307"/>
              <a:gd name="T67" fmla="*/ 265 h 286"/>
              <a:gd name="T68" fmla="*/ 134 w 307"/>
              <a:gd name="T69" fmla="*/ 265 h 286"/>
              <a:gd name="T70" fmla="*/ 146 w 307"/>
              <a:gd name="T71" fmla="*/ 258 h 286"/>
              <a:gd name="T72" fmla="*/ 167 w 307"/>
              <a:gd name="T73" fmla="*/ 263 h 286"/>
              <a:gd name="T74" fmla="*/ 170 w 307"/>
              <a:gd name="T75" fmla="*/ 263 h 286"/>
              <a:gd name="T76" fmla="*/ 189 w 307"/>
              <a:gd name="T77" fmla="*/ 244 h 286"/>
              <a:gd name="T78" fmla="*/ 196 w 307"/>
              <a:gd name="T79" fmla="*/ 227 h 286"/>
              <a:gd name="T80" fmla="*/ 203 w 307"/>
              <a:gd name="T81" fmla="*/ 215 h 286"/>
              <a:gd name="T82" fmla="*/ 203 w 307"/>
              <a:gd name="T83" fmla="*/ 210 h 286"/>
              <a:gd name="T84" fmla="*/ 212 w 307"/>
              <a:gd name="T85" fmla="*/ 210 h 286"/>
              <a:gd name="T86" fmla="*/ 210 w 307"/>
              <a:gd name="T87" fmla="*/ 222 h 286"/>
              <a:gd name="T88" fmla="*/ 212 w 307"/>
              <a:gd name="T89" fmla="*/ 239 h 286"/>
              <a:gd name="T90" fmla="*/ 215 w 307"/>
              <a:gd name="T91" fmla="*/ 244 h 286"/>
              <a:gd name="T92" fmla="*/ 227 w 307"/>
              <a:gd name="T93" fmla="*/ 258 h 286"/>
              <a:gd name="T94" fmla="*/ 227 w 307"/>
              <a:gd name="T95" fmla="*/ 260 h 286"/>
              <a:gd name="T96" fmla="*/ 227 w 307"/>
              <a:gd name="T97" fmla="*/ 270 h 286"/>
              <a:gd name="T98" fmla="*/ 231 w 307"/>
              <a:gd name="T99" fmla="*/ 260 h 286"/>
              <a:gd name="T100" fmla="*/ 236 w 307"/>
              <a:gd name="T101" fmla="*/ 241 h 286"/>
              <a:gd name="T102" fmla="*/ 243 w 307"/>
              <a:gd name="T103" fmla="*/ 241 h 286"/>
              <a:gd name="T104" fmla="*/ 248 w 307"/>
              <a:gd name="T105" fmla="*/ 220 h 286"/>
              <a:gd name="T106" fmla="*/ 257 w 307"/>
              <a:gd name="T107" fmla="*/ 201 h 286"/>
              <a:gd name="T108" fmla="*/ 267 w 307"/>
              <a:gd name="T109" fmla="*/ 192 h 286"/>
              <a:gd name="T110" fmla="*/ 271 w 307"/>
              <a:gd name="T111" fmla="*/ 173 h 286"/>
              <a:gd name="T112" fmla="*/ 271 w 307"/>
              <a:gd name="T113" fmla="*/ 144 h 286"/>
              <a:gd name="T114" fmla="*/ 276 w 307"/>
              <a:gd name="T115" fmla="*/ 118 h 286"/>
              <a:gd name="T116" fmla="*/ 281 w 307"/>
              <a:gd name="T117" fmla="*/ 109 h 286"/>
              <a:gd name="T118" fmla="*/ 290 w 307"/>
              <a:gd name="T119" fmla="*/ 102 h 286"/>
              <a:gd name="T120" fmla="*/ 295 w 307"/>
              <a:gd name="T121" fmla="*/ 99 h 286"/>
              <a:gd name="T122" fmla="*/ 302 w 307"/>
              <a:gd name="T123" fmla="*/ 97 h 286"/>
              <a:gd name="T124" fmla="*/ 307 w 307"/>
              <a:gd name="T125" fmla="*/ 9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" h="286">
                <a:moveTo>
                  <a:pt x="307" y="87"/>
                </a:moveTo>
                <a:lnTo>
                  <a:pt x="302" y="83"/>
                </a:lnTo>
                <a:lnTo>
                  <a:pt x="302" y="83"/>
                </a:lnTo>
                <a:lnTo>
                  <a:pt x="300" y="83"/>
                </a:lnTo>
                <a:lnTo>
                  <a:pt x="300" y="83"/>
                </a:lnTo>
                <a:lnTo>
                  <a:pt x="300" y="80"/>
                </a:lnTo>
                <a:lnTo>
                  <a:pt x="298" y="80"/>
                </a:lnTo>
                <a:lnTo>
                  <a:pt x="295" y="76"/>
                </a:lnTo>
                <a:lnTo>
                  <a:pt x="290" y="73"/>
                </a:lnTo>
                <a:lnTo>
                  <a:pt x="288" y="73"/>
                </a:lnTo>
                <a:lnTo>
                  <a:pt x="288" y="73"/>
                </a:lnTo>
                <a:lnTo>
                  <a:pt x="286" y="71"/>
                </a:lnTo>
                <a:lnTo>
                  <a:pt x="283" y="66"/>
                </a:lnTo>
                <a:lnTo>
                  <a:pt x="281" y="54"/>
                </a:lnTo>
                <a:lnTo>
                  <a:pt x="281" y="50"/>
                </a:lnTo>
                <a:lnTo>
                  <a:pt x="281" y="42"/>
                </a:lnTo>
                <a:lnTo>
                  <a:pt x="279" y="38"/>
                </a:lnTo>
                <a:lnTo>
                  <a:pt x="281" y="33"/>
                </a:lnTo>
                <a:lnTo>
                  <a:pt x="279" y="31"/>
                </a:lnTo>
                <a:lnTo>
                  <a:pt x="279" y="26"/>
                </a:lnTo>
                <a:lnTo>
                  <a:pt x="279" y="26"/>
                </a:lnTo>
                <a:lnTo>
                  <a:pt x="279" y="24"/>
                </a:lnTo>
                <a:lnTo>
                  <a:pt x="279" y="24"/>
                </a:lnTo>
                <a:lnTo>
                  <a:pt x="281" y="24"/>
                </a:lnTo>
                <a:lnTo>
                  <a:pt x="281" y="24"/>
                </a:lnTo>
                <a:lnTo>
                  <a:pt x="281" y="24"/>
                </a:lnTo>
                <a:lnTo>
                  <a:pt x="279" y="21"/>
                </a:lnTo>
                <a:lnTo>
                  <a:pt x="276" y="19"/>
                </a:lnTo>
                <a:lnTo>
                  <a:pt x="274" y="12"/>
                </a:lnTo>
                <a:lnTo>
                  <a:pt x="274" y="9"/>
                </a:lnTo>
                <a:lnTo>
                  <a:pt x="271" y="5"/>
                </a:lnTo>
                <a:lnTo>
                  <a:pt x="267" y="5"/>
                </a:lnTo>
                <a:lnTo>
                  <a:pt x="260" y="5"/>
                </a:lnTo>
                <a:lnTo>
                  <a:pt x="255" y="5"/>
                </a:lnTo>
                <a:lnTo>
                  <a:pt x="248" y="5"/>
                </a:lnTo>
                <a:lnTo>
                  <a:pt x="243" y="5"/>
                </a:lnTo>
                <a:lnTo>
                  <a:pt x="236" y="5"/>
                </a:lnTo>
                <a:lnTo>
                  <a:pt x="231" y="5"/>
                </a:lnTo>
                <a:lnTo>
                  <a:pt x="224" y="5"/>
                </a:lnTo>
                <a:lnTo>
                  <a:pt x="219" y="5"/>
                </a:lnTo>
                <a:lnTo>
                  <a:pt x="201" y="5"/>
                </a:lnTo>
                <a:lnTo>
                  <a:pt x="196" y="5"/>
                </a:lnTo>
                <a:lnTo>
                  <a:pt x="189" y="5"/>
                </a:lnTo>
                <a:lnTo>
                  <a:pt x="182" y="5"/>
                </a:lnTo>
                <a:lnTo>
                  <a:pt x="177" y="5"/>
                </a:lnTo>
                <a:lnTo>
                  <a:pt x="175" y="5"/>
                </a:lnTo>
                <a:lnTo>
                  <a:pt x="175" y="2"/>
                </a:lnTo>
                <a:lnTo>
                  <a:pt x="175" y="0"/>
                </a:lnTo>
                <a:lnTo>
                  <a:pt x="175" y="0"/>
                </a:lnTo>
                <a:lnTo>
                  <a:pt x="172" y="0"/>
                </a:lnTo>
                <a:lnTo>
                  <a:pt x="172" y="0"/>
                </a:lnTo>
                <a:lnTo>
                  <a:pt x="170" y="5"/>
                </a:lnTo>
                <a:lnTo>
                  <a:pt x="170" y="5"/>
                </a:lnTo>
                <a:lnTo>
                  <a:pt x="167" y="5"/>
                </a:lnTo>
                <a:lnTo>
                  <a:pt x="160" y="5"/>
                </a:lnTo>
                <a:lnTo>
                  <a:pt x="153" y="5"/>
                </a:lnTo>
                <a:lnTo>
                  <a:pt x="146" y="5"/>
                </a:lnTo>
                <a:lnTo>
                  <a:pt x="139" y="5"/>
                </a:lnTo>
                <a:lnTo>
                  <a:pt x="132" y="5"/>
                </a:lnTo>
                <a:lnTo>
                  <a:pt x="125" y="5"/>
                </a:lnTo>
                <a:lnTo>
                  <a:pt x="118" y="5"/>
                </a:lnTo>
                <a:lnTo>
                  <a:pt x="111" y="5"/>
                </a:lnTo>
                <a:lnTo>
                  <a:pt x="104" y="5"/>
                </a:lnTo>
                <a:lnTo>
                  <a:pt x="89" y="5"/>
                </a:lnTo>
                <a:lnTo>
                  <a:pt x="82" y="5"/>
                </a:lnTo>
                <a:lnTo>
                  <a:pt x="78" y="5"/>
                </a:lnTo>
                <a:lnTo>
                  <a:pt x="71" y="5"/>
                </a:lnTo>
                <a:lnTo>
                  <a:pt x="56" y="5"/>
                </a:lnTo>
                <a:lnTo>
                  <a:pt x="56" y="14"/>
                </a:lnTo>
                <a:lnTo>
                  <a:pt x="56" y="26"/>
                </a:lnTo>
                <a:lnTo>
                  <a:pt x="56" y="35"/>
                </a:lnTo>
                <a:lnTo>
                  <a:pt x="56" y="45"/>
                </a:lnTo>
                <a:lnTo>
                  <a:pt x="56" y="45"/>
                </a:lnTo>
                <a:lnTo>
                  <a:pt x="56" y="45"/>
                </a:lnTo>
                <a:lnTo>
                  <a:pt x="56" y="45"/>
                </a:lnTo>
                <a:lnTo>
                  <a:pt x="56" y="47"/>
                </a:lnTo>
                <a:lnTo>
                  <a:pt x="52" y="47"/>
                </a:lnTo>
                <a:lnTo>
                  <a:pt x="47" y="47"/>
                </a:lnTo>
                <a:lnTo>
                  <a:pt x="42" y="47"/>
                </a:lnTo>
                <a:lnTo>
                  <a:pt x="37" y="47"/>
                </a:lnTo>
                <a:lnTo>
                  <a:pt x="37" y="50"/>
                </a:lnTo>
                <a:lnTo>
                  <a:pt x="37" y="52"/>
                </a:lnTo>
                <a:lnTo>
                  <a:pt x="37" y="54"/>
                </a:lnTo>
                <a:lnTo>
                  <a:pt x="37" y="57"/>
                </a:lnTo>
                <a:lnTo>
                  <a:pt x="37" y="66"/>
                </a:lnTo>
                <a:lnTo>
                  <a:pt x="40" y="76"/>
                </a:lnTo>
                <a:lnTo>
                  <a:pt x="40" y="85"/>
                </a:lnTo>
                <a:lnTo>
                  <a:pt x="40" y="95"/>
                </a:lnTo>
                <a:lnTo>
                  <a:pt x="40" y="104"/>
                </a:lnTo>
                <a:lnTo>
                  <a:pt x="40" y="113"/>
                </a:lnTo>
                <a:lnTo>
                  <a:pt x="40" y="123"/>
                </a:lnTo>
                <a:lnTo>
                  <a:pt x="40" y="132"/>
                </a:lnTo>
                <a:lnTo>
                  <a:pt x="40" y="135"/>
                </a:lnTo>
                <a:lnTo>
                  <a:pt x="40" y="137"/>
                </a:lnTo>
                <a:lnTo>
                  <a:pt x="40" y="137"/>
                </a:lnTo>
                <a:lnTo>
                  <a:pt x="40" y="137"/>
                </a:lnTo>
                <a:lnTo>
                  <a:pt x="35" y="135"/>
                </a:lnTo>
                <a:lnTo>
                  <a:pt x="33" y="135"/>
                </a:lnTo>
                <a:lnTo>
                  <a:pt x="30" y="137"/>
                </a:lnTo>
                <a:lnTo>
                  <a:pt x="26" y="137"/>
                </a:lnTo>
                <a:lnTo>
                  <a:pt x="23" y="137"/>
                </a:lnTo>
                <a:lnTo>
                  <a:pt x="21" y="139"/>
                </a:lnTo>
                <a:lnTo>
                  <a:pt x="21" y="139"/>
                </a:lnTo>
                <a:lnTo>
                  <a:pt x="21" y="144"/>
                </a:lnTo>
                <a:lnTo>
                  <a:pt x="21" y="147"/>
                </a:lnTo>
                <a:lnTo>
                  <a:pt x="21" y="149"/>
                </a:lnTo>
                <a:lnTo>
                  <a:pt x="18" y="149"/>
                </a:lnTo>
                <a:lnTo>
                  <a:pt x="18" y="151"/>
                </a:lnTo>
                <a:lnTo>
                  <a:pt x="18" y="151"/>
                </a:lnTo>
                <a:lnTo>
                  <a:pt x="16" y="154"/>
                </a:lnTo>
                <a:lnTo>
                  <a:pt x="16" y="154"/>
                </a:lnTo>
                <a:lnTo>
                  <a:pt x="16" y="156"/>
                </a:lnTo>
                <a:lnTo>
                  <a:pt x="16" y="158"/>
                </a:lnTo>
                <a:lnTo>
                  <a:pt x="16" y="158"/>
                </a:lnTo>
                <a:lnTo>
                  <a:pt x="14" y="158"/>
                </a:lnTo>
                <a:lnTo>
                  <a:pt x="11" y="158"/>
                </a:lnTo>
                <a:lnTo>
                  <a:pt x="11" y="161"/>
                </a:lnTo>
                <a:lnTo>
                  <a:pt x="11" y="161"/>
                </a:lnTo>
                <a:lnTo>
                  <a:pt x="11" y="163"/>
                </a:lnTo>
                <a:lnTo>
                  <a:pt x="11" y="163"/>
                </a:lnTo>
                <a:lnTo>
                  <a:pt x="11" y="166"/>
                </a:lnTo>
                <a:lnTo>
                  <a:pt x="11" y="166"/>
                </a:lnTo>
                <a:lnTo>
                  <a:pt x="14" y="168"/>
                </a:lnTo>
                <a:lnTo>
                  <a:pt x="14" y="168"/>
                </a:lnTo>
                <a:lnTo>
                  <a:pt x="14" y="170"/>
                </a:lnTo>
                <a:lnTo>
                  <a:pt x="14" y="170"/>
                </a:lnTo>
                <a:lnTo>
                  <a:pt x="11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7" y="175"/>
                </a:lnTo>
                <a:lnTo>
                  <a:pt x="7" y="175"/>
                </a:lnTo>
                <a:lnTo>
                  <a:pt x="7" y="177"/>
                </a:lnTo>
                <a:lnTo>
                  <a:pt x="7" y="177"/>
                </a:lnTo>
                <a:lnTo>
                  <a:pt x="7" y="180"/>
                </a:lnTo>
                <a:lnTo>
                  <a:pt x="7" y="182"/>
                </a:lnTo>
                <a:lnTo>
                  <a:pt x="9" y="184"/>
                </a:lnTo>
                <a:lnTo>
                  <a:pt x="9" y="184"/>
                </a:lnTo>
                <a:lnTo>
                  <a:pt x="9" y="187"/>
                </a:lnTo>
                <a:lnTo>
                  <a:pt x="7" y="189"/>
                </a:lnTo>
                <a:lnTo>
                  <a:pt x="7" y="189"/>
                </a:lnTo>
                <a:lnTo>
                  <a:pt x="4" y="192"/>
                </a:lnTo>
                <a:lnTo>
                  <a:pt x="2" y="194"/>
                </a:lnTo>
                <a:lnTo>
                  <a:pt x="2" y="196"/>
                </a:lnTo>
                <a:lnTo>
                  <a:pt x="0" y="199"/>
                </a:lnTo>
                <a:lnTo>
                  <a:pt x="2" y="199"/>
                </a:lnTo>
                <a:lnTo>
                  <a:pt x="2" y="201"/>
                </a:lnTo>
                <a:lnTo>
                  <a:pt x="2" y="201"/>
                </a:lnTo>
                <a:lnTo>
                  <a:pt x="4" y="201"/>
                </a:lnTo>
                <a:lnTo>
                  <a:pt x="7" y="201"/>
                </a:lnTo>
                <a:lnTo>
                  <a:pt x="9" y="201"/>
                </a:lnTo>
                <a:lnTo>
                  <a:pt x="11" y="201"/>
                </a:lnTo>
                <a:lnTo>
                  <a:pt x="11" y="203"/>
                </a:lnTo>
                <a:lnTo>
                  <a:pt x="11" y="206"/>
                </a:lnTo>
                <a:lnTo>
                  <a:pt x="11" y="208"/>
                </a:lnTo>
                <a:lnTo>
                  <a:pt x="14" y="213"/>
                </a:lnTo>
                <a:lnTo>
                  <a:pt x="14" y="213"/>
                </a:lnTo>
                <a:lnTo>
                  <a:pt x="14" y="213"/>
                </a:lnTo>
                <a:lnTo>
                  <a:pt x="14" y="215"/>
                </a:lnTo>
                <a:lnTo>
                  <a:pt x="14" y="215"/>
                </a:lnTo>
                <a:lnTo>
                  <a:pt x="14" y="222"/>
                </a:lnTo>
                <a:lnTo>
                  <a:pt x="16" y="225"/>
                </a:lnTo>
                <a:lnTo>
                  <a:pt x="16" y="225"/>
                </a:lnTo>
                <a:lnTo>
                  <a:pt x="16" y="227"/>
                </a:lnTo>
                <a:lnTo>
                  <a:pt x="18" y="227"/>
                </a:lnTo>
                <a:lnTo>
                  <a:pt x="18" y="227"/>
                </a:lnTo>
                <a:lnTo>
                  <a:pt x="21" y="227"/>
                </a:lnTo>
                <a:lnTo>
                  <a:pt x="21" y="229"/>
                </a:lnTo>
                <a:lnTo>
                  <a:pt x="21" y="229"/>
                </a:lnTo>
                <a:lnTo>
                  <a:pt x="21" y="232"/>
                </a:lnTo>
                <a:lnTo>
                  <a:pt x="21" y="236"/>
                </a:lnTo>
                <a:lnTo>
                  <a:pt x="21" y="239"/>
                </a:lnTo>
                <a:lnTo>
                  <a:pt x="21" y="241"/>
                </a:lnTo>
                <a:lnTo>
                  <a:pt x="23" y="241"/>
                </a:lnTo>
                <a:lnTo>
                  <a:pt x="28" y="248"/>
                </a:lnTo>
                <a:lnTo>
                  <a:pt x="28" y="248"/>
                </a:lnTo>
                <a:lnTo>
                  <a:pt x="33" y="253"/>
                </a:lnTo>
                <a:lnTo>
                  <a:pt x="33" y="255"/>
                </a:lnTo>
                <a:lnTo>
                  <a:pt x="35" y="260"/>
                </a:lnTo>
                <a:lnTo>
                  <a:pt x="35" y="263"/>
                </a:lnTo>
                <a:lnTo>
                  <a:pt x="35" y="265"/>
                </a:lnTo>
                <a:lnTo>
                  <a:pt x="35" y="272"/>
                </a:lnTo>
                <a:lnTo>
                  <a:pt x="35" y="272"/>
                </a:lnTo>
                <a:lnTo>
                  <a:pt x="33" y="277"/>
                </a:lnTo>
                <a:lnTo>
                  <a:pt x="33" y="277"/>
                </a:lnTo>
                <a:lnTo>
                  <a:pt x="33" y="279"/>
                </a:lnTo>
                <a:lnTo>
                  <a:pt x="33" y="279"/>
                </a:lnTo>
                <a:lnTo>
                  <a:pt x="33" y="279"/>
                </a:lnTo>
                <a:lnTo>
                  <a:pt x="33" y="281"/>
                </a:lnTo>
                <a:lnTo>
                  <a:pt x="35" y="284"/>
                </a:lnTo>
                <a:lnTo>
                  <a:pt x="35" y="284"/>
                </a:lnTo>
                <a:lnTo>
                  <a:pt x="40" y="284"/>
                </a:lnTo>
                <a:lnTo>
                  <a:pt x="42" y="284"/>
                </a:lnTo>
                <a:lnTo>
                  <a:pt x="44" y="286"/>
                </a:lnTo>
                <a:lnTo>
                  <a:pt x="44" y="284"/>
                </a:lnTo>
                <a:lnTo>
                  <a:pt x="47" y="284"/>
                </a:lnTo>
                <a:lnTo>
                  <a:pt x="47" y="281"/>
                </a:lnTo>
                <a:lnTo>
                  <a:pt x="52" y="281"/>
                </a:lnTo>
                <a:lnTo>
                  <a:pt x="52" y="279"/>
                </a:lnTo>
                <a:lnTo>
                  <a:pt x="52" y="279"/>
                </a:lnTo>
                <a:lnTo>
                  <a:pt x="52" y="277"/>
                </a:lnTo>
                <a:lnTo>
                  <a:pt x="54" y="274"/>
                </a:lnTo>
                <a:lnTo>
                  <a:pt x="54" y="274"/>
                </a:lnTo>
                <a:lnTo>
                  <a:pt x="54" y="272"/>
                </a:lnTo>
                <a:lnTo>
                  <a:pt x="54" y="270"/>
                </a:lnTo>
                <a:lnTo>
                  <a:pt x="54" y="270"/>
                </a:lnTo>
                <a:lnTo>
                  <a:pt x="56" y="267"/>
                </a:lnTo>
                <a:lnTo>
                  <a:pt x="56" y="267"/>
                </a:lnTo>
                <a:lnTo>
                  <a:pt x="56" y="265"/>
                </a:lnTo>
                <a:lnTo>
                  <a:pt x="56" y="263"/>
                </a:lnTo>
                <a:lnTo>
                  <a:pt x="56" y="260"/>
                </a:lnTo>
                <a:lnTo>
                  <a:pt x="59" y="258"/>
                </a:lnTo>
                <a:lnTo>
                  <a:pt x="61" y="255"/>
                </a:lnTo>
                <a:lnTo>
                  <a:pt x="61" y="255"/>
                </a:lnTo>
                <a:lnTo>
                  <a:pt x="61" y="253"/>
                </a:lnTo>
                <a:lnTo>
                  <a:pt x="61" y="253"/>
                </a:lnTo>
                <a:lnTo>
                  <a:pt x="61" y="251"/>
                </a:lnTo>
                <a:lnTo>
                  <a:pt x="61" y="251"/>
                </a:lnTo>
                <a:lnTo>
                  <a:pt x="63" y="251"/>
                </a:lnTo>
                <a:lnTo>
                  <a:pt x="66" y="251"/>
                </a:lnTo>
                <a:lnTo>
                  <a:pt x="75" y="248"/>
                </a:lnTo>
                <a:lnTo>
                  <a:pt x="75" y="248"/>
                </a:lnTo>
                <a:lnTo>
                  <a:pt x="78" y="251"/>
                </a:lnTo>
                <a:lnTo>
                  <a:pt x="78" y="253"/>
                </a:lnTo>
                <a:lnTo>
                  <a:pt x="78" y="253"/>
                </a:lnTo>
                <a:lnTo>
                  <a:pt x="78" y="253"/>
                </a:lnTo>
                <a:lnTo>
                  <a:pt x="80" y="255"/>
                </a:lnTo>
                <a:lnTo>
                  <a:pt x="80" y="255"/>
                </a:lnTo>
                <a:lnTo>
                  <a:pt x="80" y="258"/>
                </a:lnTo>
                <a:lnTo>
                  <a:pt x="82" y="258"/>
                </a:lnTo>
                <a:lnTo>
                  <a:pt x="89" y="267"/>
                </a:lnTo>
                <a:lnTo>
                  <a:pt x="92" y="267"/>
                </a:lnTo>
                <a:lnTo>
                  <a:pt x="94" y="267"/>
                </a:lnTo>
                <a:lnTo>
                  <a:pt x="97" y="265"/>
                </a:lnTo>
                <a:lnTo>
                  <a:pt x="99" y="265"/>
                </a:lnTo>
                <a:lnTo>
                  <a:pt x="113" y="265"/>
                </a:lnTo>
                <a:lnTo>
                  <a:pt x="113" y="265"/>
                </a:lnTo>
                <a:lnTo>
                  <a:pt x="113" y="265"/>
                </a:lnTo>
                <a:lnTo>
                  <a:pt x="115" y="270"/>
                </a:lnTo>
                <a:lnTo>
                  <a:pt x="118" y="272"/>
                </a:lnTo>
                <a:lnTo>
                  <a:pt x="132" y="272"/>
                </a:lnTo>
                <a:lnTo>
                  <a:pt x="132" y="270"/>
                </a:lnTo>
                <a:lnTo>
                  <a:pt x="132" y="270"/>
                </a:lnTo>
                <a:lnTo>
                  <a:pt x="134" y="267"/>
                </a:lnTo>
                <a:lnTo>
                  <a:pt x="134" y="265"/>
                </a:lnTo>
                <a:lnTo>
                  <a:pt x="134" y="265"/>
                </a:lnTo>
                <a:lnTo>
                  <a:pt x="134" y="265"/>
                </a:lnTo>
                <a:lnTo>
                  <a:pt x="137" y="265"/>
                </a:lnTo>
                <a:lnTo>
                  <a:pt x="139" y="263"/>
                </a:lnTo>
                <a:lnTo>
                  <a:pt x="144" y="263"/>
                </a:lnTo>
                <a:lnTo>
                  <a:pt x="144" y="260"/>
                </a:lnTo>
                <a:lnTo>
                  <a:pt x="146" y="258"/>
                </a:lnTo>
                <a:lnTo>
                  <a:pt x="146" y="255"/>
                </a:lnTo>
                <a:lnTo>
                  <a:pt x="146" y="255"/>
                </a:lnTo>
                <a:lnTo>
                  <a:pt x="146" y="255"/>
                </a:lnTo>
                <a:lnTo>
                  <a:pt x="153" y="253"/>
                </a:lnTo>
                <a:lnTo>
                  <a:pt x="153" y="251"/>
                </a:lnTo>
                <a:lnTo>
                  <a:pt x="163" y="258"/>
                </a:lnTo>
                <a:lnTo>
                  <a:pt x="167" y="263"/>
                </a:lnTo>
                <a:lnTo>
                  <a:pt x="167" y="263"/>
                </a:lnTo>
                <a:lnTo>
                  <a:pt x="167" y="263"/>
                </a:lnTo>
                <a:lnTo>
                  <a:pt x="167" y="263"/>
                </a:lnTo>
                <a:lnTo>
                  <a:pt x="167" y="263"/>
                </a:lnTo>
                <a:lnTo>
                  <a:pt x="167" y="263"/>
                </a:lnTo>
                <a:lnTo>
                  <a:pt x="167" y="263"/>
                </a:lnTo>
                <a:lnTo>
                  <a:pt x="170" y="263"/>
                </a:lnTo>
                <a:lnTo>
                  <a:pt x="175" y="263"/>
                </a:lnTo>
                <a:lnTo>
                  <a:pt x="177" y="263"/>
                </a:lnTo>
                <a:lnTo>
                  <a:pt x="184" y="253"/>
                </a:lnTo>
                <a:lnTo>
                  <a:pt x="186" y="251"/>
                </a:lnTo>
                <a:lnTo>
                  <a:pt x="186" y="248"/>
                </a:lnTo>
                <a:lnTo>
                  <a:pt x="186" y="246"/>
                </a:lnTo>
                <a:lnTo>
                  <a:pt x="189" y="244"/>
                </a:lnTo>
                <a:lnTo>
                  <a:pt x="189" y="244"/>
                </a:lnTo>
                <a:lnTo>
                  <a:pt x="198" y="234"/>
                </a:lnTo>
                <a:lnTo>
                  <a:pt x="198" y="234"/>
                </a:lnTo>
                <a:lnTo>
                  <a:pt x="198" y="234"/>
                </a:lnTo>
                <a:lnTo>
                  <a:pt x="196" y="232"/>
                </a:lnTo>
                <a:lnTo>
                  <a:pt x="196" y="229"/>
                </a:lnTo>
                <a:lnTo>
                  <a:pt x="196" y="227"/>
                </a:lnTo>
                <a:lnTo>
                  <a:pt x="196" y="225"/>
                </a:lnTo>
                <a:lnTo>
                  <a:pt x="196" y="222"/>
                </a:lnTo>
                <a:lnTo>
                  <a:pt x="196" y="222"/>
                </a:lnTo>
                <a:lnTo>
                  <a:pt x="196" y="220"/>
                </a:lnTo>
                <a:lnTo>
                  <a:pt x="196" y="220"/>
                </a:lnTo>
                <a:lnTo>
                  <a:pt x="191" y="215"/>
                </a:lnTo>
                <a:lnTo>
                  <a:pt x="203" y="215"/>
                </a:lnTo>
                <a:lnTo>
                  <a:pt x="203" y="215"/>
                </a:lnTo>
                <a:lnTo>
                  <a:pt x="203" y="213"/>
                </a:lnTo>
                <a:lnTo>
                  <a:pt x="203" y="213"/>
                </a:lnTo>
                <a:lnTo>
                  <a:pt x="203" y="213"/>
                </a:lnTo>
                <a:lnTo>
                  <a:pt x="203" y="213"/>
                </a:lnTo>
                <a:lnTo>
                  <a:pt x="203" y="213"/>
                </a:lnTo>
                <a:lnTo>
                  <a:pt x="203" y="210"/>
                </a:lnTo>
                <a:lnTo>
                  <a:pt x="203" y="210"/>
                </a:lnTo>
                <a:lnTo>
                  <a:pt x="203" y="210"/>
                </a:lnTo>
                <a:lnTo>
                  <a:pt x="203" y="210"/>
                </a:lnTo>
                <a:lnTo>
                  <a:pt x="203" y="210"/>
                </a:lnTo>
                <a:lnTo>
                  <a:pt x="203" y="210"/>
                </a:lnTo>
                <a:lnTo>
                  <a:pt x="203" y="210"/>
                </a:lnTo>
                <a:lnTo>
                  <a:pt x="212" y="210"/>
                </a:lnTo>
                <a:lnTo>
                  <a:pt x="212" y="213"/>
                </a:lnTo>
                <a:lnTo>
                  <a:pt x="210" y="215"/>
                </a:lnTo>
                <a:lnTo>
                  <a:pt x="210" y="218"/>
                </a:lnTo>
                <a:lnTo>
                  <a:pt x="210" y="222"/>
                </a:lnTo>
                <a:lnTo>
                  <a:pt x="210" y="222"/>
                </a:lnTo>
                <a:lnTo>
                  <a:pt x="210" y="222"/>
                </a:lnTo>
                <a:lnTo>
                  <a:pt x="210" y="222"/>
                </a:lnTo>
                <a:lnTo>
                  <a:pt x="210" y="222"/>
                </a:lnTo>
                <a:lnTo>
                  <a:pt x="210" y="222"/>
                </a:lnTo>
                <a:lnTo>
                  <a:pt x="210" y="222"/>
                </a:lnTo>
                <a:lnTo>
                  <a:pt x="210" y="225"/>
                </a:lnTo>
                <a:lnTo>
                  <a:pt x="212" y="239"/>
                </a:lnTo>
                <a:lnTo>
                  <a:pt x="212" y="239"/>
                </a:lnTo>
                <a:lnTo>
                  <a:pt x="212" y="239"/>
                </a:lnTo>
                <a:lnTo>
                  <a:pt x="210" y="241"/>
                </a:lnTo>
                <a:lnTo>
                  <a:pt x="210" y="241"/>
                </a:lnTo>
                <a:lnTo>
                  <a:pt x="210" y="241"/>
                </a:lnTo>
                <a:lnTo>
                  <a:pt x="210" y="241"/>
                </a:lnTo>
                <a:lnTo>
                  <a:pt x="215" y="244"/>
                </a:lnTo>
                <a:lnTo>
                  <a:pt x="215" y="244"/>
                </a:lnTo>
                <a:lnTo>
                  <a:pt x="215" y="244"/>
                </a:lnTo>
                <a:lnTo>
                  <a:pt x="217" y="246"/>
                </a:lnTo>
                <a:lnTo>
                  <a:pt x="224" y="253"/>
                </a:lnTo>
                <a:lnTo>
                  <a:pt x="227" y="253"/>
                </a:lnTo>
                <a:lnTo>
                  <a:pt x="227" y="255"/>
                </a:lnTo>
                <a:lnTo>
                  <a:pt x="227" y="255"/>
                </a:lnTo>
                <a:lnTo>
                  <a:pt x="227" y="255"/>
                </a:lnTo>
                <a:lnTo>
                  <a:pt x="227" y="258"/>
                </a:lnTo>
                <a:lnTo>
                  <a:pt x="227" y="258"/>
                </a:lnTo>
                <a:lnTo>
                  <a:pt x="227" y="260"/>
                </a:lnTo>
                <a:lnTo>
                  <a:pt x="227" y="260"/>
                </a:lnTo>
                <a:lnTo>
                  <a:pt x="227" y="260"/>
                </a:lnTo>
                <a:lnTo>
                  <a:pt x="227" y="260"/>
                </a:lnTo>
                <a:lnTo>
                  <a:pt x="227" y="260"/>
                </a:lnTo>
                <a:lnTo>
                  <a:pt x="227" y="260"/>
                </a:lnTo>
                <a:lnTo>
                  <a:pt x="227" y="263"/>
                </a:lnTo>
                <a:lnTo>
                  <a:pt x="224" y="265"/>
                </a:lnTo>
                <a:lnTo>
                  <a:pt x="224" y="267"/>
                </a:lnTo>
                <a:lnTo>
                  <a:pt x="224" y="267"/>
                </a:lnTo>
                <a:lnTo>
                  <a:pt x="224" y="267"/>
                </a:lnTo>
                <a:lnTo>
                  <a:pt x="224" y="267"/>
                </a:lnTo>
                <a:lnTo>
                  <a:pt x="227" y="270"/>
                </a:lnTo>
                <a:lnTo>
                  <a:pt x="227" y="270"/>
                </a:lnTo>
                <a:lnTo>
                  <a:pt x="227" y="270"/>
                </a:lnTo>
                <a:lnTo>
                  <a:pt x="229" y="270"/>
                </a:lnTo>
                <a:lnTo>
                  <a:pt x="229" y="270"/>
                </a:lnTo>
                <a:lnTo>
                  <a:pt x="229" y="267"/>
                </a:lnTo>
                <a:lnTo>
                  <a:pt x="229" y="263"/>
                </a:lnTo>
                <a:lnTo>
                  <a:pt x="231" y="260"/>
                </a:lnTo>
                <a:lnTo>
                  <a:pt x="231" y="258"/>
                </a:lnTo>
                <a:lnTo>
                  <a:pt x="234" y="255"/>
                </a:lnTo>
                <a:lnTo>
                  <a:pt x="234" y="253"/>
                </a:lnTo>
                <a:lnTo>
                  <a:pt x="234" y="253"/>
                </a:lnTo>
                <a:lnTo>
                  <a:pt x="231" y="246"/>
                </a:lnTo>
                <a:lnTo>
                  <a:pt x="234" y="244"/>
                </a:lnTo>
                <a:lnTo>
                  <a:pt x="236" y="241"/>
                </a:lnTo>
                <a:lnTo>
                  <a:pt x="236" y="239"/>
                </a:lnTo>
                <a:lnTo>
                  <a:pt x="238" y="239"/>
                </a:lnTo>
                <a:lnTo>
                  <a:pt x="238" y="239"/>
                </a:lnTo>
                <a:lnTo>
                  <a:pt x="238" y="241"/>
                </a:lnTo>
                <a:lnTo>
                  <a:pt x="241" y="241"/>
                </a:lnTo>
                <a:lnTo>
                  <a:pt x="243" y="241"/>
                </a:lnTo>
                <a:lnTo>
                  <a:pt x="243" y="241"/>
                </a:lnTo>
                <a:lnTo>
                  <a:pt x="245" y="239"/>
                </a:lnTo>
                <a:lnTo>
                  <a:pt x="243" y="236"/>
                </a:lnTo>
                <a:lnTo>
                  <a:pt x="245" y="232"/>
                </a:lnTo>
                <a:lnTo>
                  <a:pt x="245" y="229"/>
                </a:lnTo>
                <a:lnTo>
                  <a:pt x="245" y="227"/>
                </a:lnTo>
                <a:lnTo>
                  <a:pt x="245" y="222"/>
                </a:lnTo>
                <a:lnTo>
                  <a:pt x="248" y="220"/>
                </a:lnTo>
                <a:lnTo>
                  <a:pt x="248" y="220"/>
                </a:lnTo>
                <a:lnTo>
                  <a:pt x="250" y="215"/>
                </a:lnTo>
                <a:lnTo>
                  <a:pt x="253" y="213"/>
                </a:lnTo>
                <a:lnTo>
                  <a:pt x="253" y="208"/>
                </a:lnTo>
                <a:lnTo>
                  <a:pt x="255" y="203"/>
                </a:lnTo>
                <a:lnTo>
                  <a:pt x="257" y="201"/>
                </a:lnTo>
                <a:lnTo>
                  <a:pt x="257" y="201"/>
                </a:lnTo>
                <a:lnTo>
                  <a:pt x="260" y="201"/>
                </a:lnTo>
                <a:lnTo>
                  <a:pt x="262" y="201"/>
                </a:lnTo>
                <a:lnTo>
                  <a:pt x="264" y="199"/>
                </a:lnTo>
                <a:lnTo>
                  <a:pt x="264" y="199"/>
                </a:lnTo>
                <a:lnTo>
                  <a:pt x="267" y="199"/>
                </a:lnTo>
                <a:lnTo>
                  <a:pt x="267" y="196"/>
                </a:lnTo>
                <a:lnTo>
                  <a:pt x="267" y="192"/>
                </a:lnTo>
                <a:lnTo>
                  <a:pt x="267" y="189"/>
                </a:lnTo>
                <a:lnTo>
                  <a:pt x="269" y="184"/>
                </a:lnTo>
                <a:lnTo>
                  <a:pt x="269" y="184"/>
                </a:lnTo>
                <a:lnTo>
                  <a:pt x="269" y="182"/>
                </a:lnTo>
                <a:lnTo>
                  <a:pt x="269" y="180"/>
                </a:lnTo>
                <a:lnTo>
                  <a:pt x="271" y="175"/>
                </a:lnTo>
                <a:lnTo>
                  <a:pt x="271" y="173"/>
                </a:lnTo>
                <a:lnTo>
                  <a:pt x="271" y="168"/>
                </a:lnTo>
                <a:lnTo>
                  <a:pt x="271" y="161"/>
                </a:lnTo>
                <a:lnTo>
                  <a:pt x="271" y="156"/>
                </a:lnTo>
                <a:lnTo>
                  <a:pt x="269" y="154"/>
                </a:lnTo>
                <a:lnTo>
                  <a:pt x="269" y="149"/>
                </a:lnTo>
                <a:lnTo>
                  <a:pt x="271" y="147"/>
                </a:lnTo>
                <a:lnTo>
                  <a:pt x="271" y="144"/>
                </a:lnTo>
                <a:lnTo>
                  <a:pt x="274" y="137"/>
                </a:lnTo>
                <a:lnTo>
                  <a:pt x="274" y="135"/>
                </a:lnTo>
                <a:lnTo>
                  <a:pt x="276" y="130"/>
                </a:lnTo>
                <a:lnTo>
                  <a:pt x="276" y="130"/>
                </a:lnTo>
                <a:lnTo>
                  <a:pt x="279" y="125"/>
                </a:lnTo>
                <a:lnTo>
                  <a:pt x="279" y="121"/>
                </a:lnTo>
                <a:lnTo>
                  <a:pt x="276" y="118"/>
                </a:lnTo>
                <a:lnTo>
                  <a:pt x="279" y="116"/>
                </a:lnTo>
                <a:lnTo>
                  <a:pt x="279" y="113"/>
                </a:lnTo>
                <a:lnTo>
                  <a:pt x="279" y="111"/>
                </a:lnTo>
                <a:lnTo>
                  <a:pt x="279" y="109"/>
                </a:lnTo>
                <a:lnTo>
                  <a:pt x="279" y="109"/>
                </a:lnTo>
                <a:lnTo>
                  <a:pt x="281" y="109"/>
                </a:lnTo>
                <a:lnTo>
                  <a:pt x="281" y="109"/>
                </a:lnTo>
                <a:lnTo>
                  <a:pt x="283" y="109"/>
                </a:lnTo>
                <a:lnTo>
                  <a:pt x="286" y="109"/>
                </a:lnTo>
                <a:lnTo>
                  <a:pt x="286" y="109"/>
                </a:lnTo>
                <a:lnTo>
                  <a:pt x="288" y="106"/>
                </a:lnTo>
                <a:lnTo>
                  <a:pt x="288" y="104"/>
                </a:lnTo>
                <a:lnTo>
                  <a:pt x="288" y="102"/>
                </a:lnTo>
                <a:lnTo>
                  <a:pt x="290" y="102"/>
                </a:lnTo>
                <a:lnTo>
                  <a:pt x="290" y="102"/>
                </a:lnTo>
                <a:lnTo>
                  <a:pt x="293" y="99"/>
                </a:lnTo>
                <a:lnTo>
                  <a:pt x="293" y="99"/>
                </a:lnTo>
                <a:lnTo>
                  <a:pt x="293" y="99"/>
                </a:lnTo>
                <a:lnTo>
                  <a:pt x="295" y="99"/>
                </a:lnTo>
                <a:lnTo>
                  <a:pt x="295" y="99"/>
                </a:lnTo>
                <a:lnTo>
                  <a:pt x="295" y="99"/>
                </a:lnTo>
                <a:lnTo>
                  <a:pt x="298" y="97"/>
                </a:lnTo>
                <a:lnTo>
                  <a:pt x="300" y="99"/>
                </a:lnTo>
                <a:lnTo>
                  <a:pt x="300" y="97"/>
                </a:lnTo>
                <a:lnTo>
                  <a:pt x="300" y="97"/>
                </a:lnTo>
                <a:lnTo>
                  <a:pt x="300" y="97"/>
                </a:lnTo>
                <a:lnTo>
                  <a:pt x="302" y="97"/>
                </a:lnTo>
                <a:lnTo>
                  <a:pt x="302" y="97"/>
                </a:lnTo>
                <a:lnTo>
                  <a:pt x="302" y="97"/>
                </a:lnTo>
                <a:lnTo>
                  <a:pt x="302" y="95"/>
                </a:lnTo>
                <a:lnTo>
                  <a:pt x="305" y="95"/>
                </a:lnTo>
                <a:lnTo>
                  <a:pt x="305" y="95"/>
                </a:lnTo>
                <a:lnTo>
                  <a:pt x="305" y="92"/>
                </a:lnTo>
                <a:lnTo>
                  <a:pt x="305" y="92"/>
                </a:lnTo>
                <a:lnTo>
                  <a:pt x="307" y="90"/>
                </a:lnTo>
                <a:lnTo>
                  <a:pt x="307" y="87"/>
                </a:lnTo>
                <a:lnTo>
                  <a:pt x="307" y="8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9050250" y="3483038"/>
            <a:ext cx="404871" cy="349423"/>
          </a:xfrm>
          <a:custGeom>
            <a:avLst/>
            <a:gdLst>
              <a:gd name="T0" fmla="*/ 144 w 387"/>
              <a:gd name="T1" fmla="*/ 324 h 334"/>
              <a:gd name="T2" fmla="*/ 141 w 387"/>
              <a:gd name="T3" fmla="*/ 322 h 334"/>
              <a:gd name="T4" fmla="*/ 146 w 387"/>
              <a:gd name="T5" fmla="*/ 329 h 334"/>
              <a:gd name="T6" fmla="*/ 37 w 387"/>
              <a:gd name="T7" fmla="*/ 138 h 334"/>
              <a:gd name="T8" fmla="*/ 42 w 387"/>
              <a:gd name="T9" fmla="*/ 142 h 334"/>
              <a:gd name="T10" fmla="*/ 37 w 387"/>
              <a:gd name="T11" fmla="*/ 135 h 334"/>
              <a:gd name="T12" fmla="*/ 387 w 387"/>
              <a:gd name="T13" fmla="*/ 213 h 334"/>
              <a:gd name="T14" fmla="*/ 378 w 387"/>
              <a:gd name="T15" fmla="*/ 201 h 334"/>
              <a:gd name="T16" fmla="*/ 361 w 387"/>
              <a:gd name="T17" fmla="*/ 199 h 334"/>
              <a:gd name="T18" fmla="*/ 335 w 387"/>
              <a:gd name="T19" fmla="*/ 197 h 334"/>
              <a:gd name="T20" fmla="*/ 328 w 387"/>
              <a:gd name="T21" fmla="*/ 192 h 334"/>
              <a:gd name="T22" fmla="*/ 319 w 387"/>
              <a:gd name="T23" fmla="*/ 180 h 334"/>
              <a:gd name="T24" fmla="*/ 312 w 387"/>
              <a:gd name="T25" fmla="*/ 171 h 334"/>
              <a:gd name="T26" fmla="*/ 307 w 387"/>
              <a:gd name="T27" fmla="*/ 166 h 334"/>
              <a:gd name="T28" fmla="*/ 302 w 387"/>
              <a:gd name="T29" fmla="*/ 161 h 334"/>
              <a:gd name="T30" fmla="*/ 293 w 387"/>
              <a:gd name="T31" fmla="*/ 152 h 334"/>
              <a:gd name="T32" fmla="*/ 281 w 387"/>
              <a:gd name="T33" fmla="*/ 133 h 334"/>
              <a:gd name="T34" fmla="*/ 283 w 387"/>
              <a:gd name="T35" fmla="*/ 123 h 334"/>
              <a:gd name="T36" fmla="*/ 281 w 387"/>
              <a:gd name="T37" fmla="*/ 116 h 334"/>
              <a:gd name="T38" fmla="*/ 264 w 387"/>
              <a:gd name="T39" fmla="*/ 102 h 334"/>
              <a:gd name="T40" fmla="*/ 255 w 387"/>
              <a:gd name="T41" fmla="*/ 93 h 334"/>
              <a:gd name="T42" fmla="*/ 248 w 387"/>
              <a:gd name="T43" fmla="*/ 76 h 334"/>
              <a:gd name="T44" fmla="*/ 229 w 387"/>
              <a:gd name="T45" fmla="*/ 71 h 334"/>
              <a:gd name="T46" fmla="*/ 201 w 387"/>
              <a:gd name="T47" fmla="*/ 64 h 334"/>
              <a:gd name="T48" fmla="*/ 160 w 387"/>
              <a:gd name="T49" fmla="*/ 50 h 334"/>
              <a:gd name="T50" fmla="*/ 123 w 387"/>
              <a:gd name="T51" fmla="*/ 19 h 334"/>
              <a:gd name="T52" fmla="*/ 89 w 387"/>
              <a:gd name="T53" fmla="*/ 3 h 334"/>
              <a:gd name="T54" fmla="*/ 61 w 387"/>
              <a:gd name="T55" fmla="*/ 7 h 334"/>
              <a:gd name="T56" fmla="*/ 42 w 387"/>
              <a:gd name="T57" fmla="*/ 22 h 334"/>
              <a:gd name="T58" fmla="*/ 49 w 387"/>
              <a:gd name="T59" fmla="*/ 38 h 334"/>
              <a:gd name="T60" fmla="*/ 35 w 387"/>
              <a:gd name="T61" fmla="*/ 48 h 334"/>
              <a:gd name="T62" fmla="*/ 18 w 387"/>
              <a:gd name="T63" fmla="*/ 62 h 334"/>
              <a:gd name="T64" fmla="*/ 0 w 387"/>
              <a:gd name="T65" fmla="*/ 83 h 334"/>
              <a:gd name="T66" fmla="*/ 14 w 387"/>
              <a:gd name="T67" fmla="*/ 93 h 334"/>
              <a:gd name="T68" fmla="*/ 35 w 387"/>
              <a:gd name="T69" fmla="*/ 128 h 334"/>
              <a:gd name="T70" fmla="*/ 49 w 387"/>
              <a:gd name="T71" fmla="*/ 147 h 334"/>
              <a:gd name="T72" fmla="*/ 56 w 387"/>
              <a:gd name="T73" fmla="*/ 166 h 334"/>
              <a:gd name="T74" fmla="*/ 71 w 387"/>
              <a:gd name="T75" fmla="*/ 175 h 334"/>
              <a:gd name="T76" fmla="*/ 82 w 387"/>
              <a:gd name="T77" fmla="*/ 197 h 334"/>
              <a:gd name="T78" fmla="*/ 85 w 387"/>
              <a:gd name="T79" fmla="*/ 209 h 334"/>
              <a:gd name="T80" fmla="*/ 87 w 387"/>
              <a:gd name="T81" fmla="*/ 227 h 334"/>
              <a:gd name="T82" fmla="*/ 106 w 387"/>
              <a:gd name="T83" fmla="*/ 251 h 334"/>
              <a:gd name="T84" fmla="*/ 123 w 387"/>
              <a:gd name="T85" fmla="*/ 268 h 334"/>
              <a:gd name="T86" fmla="*/ 134 w 387"/>
              <a:gd name="T87" fmla="*/ 294 h 334"/>
              <a:gd name="T88" fmla="*/ 153 w 387"/>
              <a:gd name="T89" fmla="*/ 320 h 334"/>
              <a:gd name="T90" fmla="*/ 158 w 387"/>
              <a:gd name="T91" fmla="*/ 332 h 334"/>
              <a:gd name="T92" fmla="*/ 165 w 387"/>
              <a:gd name="T93" fmla="*/ 324 h 334"/>
              <a:gd name="T94" fmla="*/ 167 w 387"/>
              <a:gd name="T95" fmla="*/ 315 h 334"/>
              <a:gd name="T96" fmla="*/ 170 w 387"/>
              <a:gd name="T97" fmla="*/ 310 h 334"/>
              <a:gd name="T98" fmla="*/ 179 w 387"/>
              <a:gd name="T99" fmla="*/ 313 h 334"/>
              <a:gd name="T100" fmla="*/ 193 w 387"/>
              <a:gd name="T101" fmla="*/ 310 h 334"/>
              <a:gd name="T102" fmla="*/ 215 w 387"/>
              <a:gd name="T103" fmla="*/ 315 h 334"/>
              <a:gd name="T104" fmla="*/ 234 w 387"/>
              <a:gd name="T105" fmla="*/ 320 h 334"/>
              <a:gd name="T106" fmla="*/ 245 w 387"/>
              <a:gd name="T107" fmla="*/ 310 h 334"/>
              <a:gd name="T108" fmla="*/ 264 w 387"/>
              <a:gd name="T109" fmla="*/ 291 h 334"/>
              <a:gd name="T110" fmla="*/ 295 w 387"/>
              <a:gd name="T111" fmla="*/ 282 h 334"/>
              <a:gd name="T112" fmla="*/ 328 w 387"/>
              <a:gd name="T113" fmla="*/ 277 h 334"/>
              <a:gd name="T114" fmla="*/ 350 w 387"/>
              <a:gd name="T115" fmla="*/ 268 h 334"/>
              <a:gd name="T116" fmla="*/ 371 w 387"/>
              <a:gd name="T117" fmla="*/ 261 h 334"/>
              <a:gd name="T118" fmla="*/ 380 w 387"/>
              <a:gd name="T119" fmla="*/ 246 h 334"/>
              <a:gd name="T120" fmla="*/ 385 w 387"/>
              <a:gd name="T121" fmla="*/ 230 h 334"/>
              <a:gd name="T122" fmla="*/ 387 w 387"/>
              <a:gd name="T123" fmla="*/ 213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87" h="334">
                <a:moveTo>
                  <a:pt x="146" y="324"/>
                </a:moveTo>
                <a:lnTo>
                  <a:pt x="144" y="324"/>
                </a:lnTo>
                <a:lnTo>
                  <a:pt x="144" y="327"/>
                </a:lnTo>
                <a:lnTo>
                  <a:pt x="146" y="327"/>
                </a:lnTo>
                <a:lnTo>
                  <a:pt x="144" y="327"/>
                </a:lnTo>
                <a:lnTo>
                  <a:pt x="144" y="324"/>
                </a:lnTo>
                <a:lnTo>
                  <a:pt x="144" y="324"/>
                </a:lnTo>
                <a:lnTo>
                  <a:pt x="144" y="324"/>
                </a:lnTo>
                <a:lnTo>
                  <a:pt x="144" y="322"/>
                </a:lnTo>
                <a:lnTo>
                  <a:pt x="141" y="320"/>
                </a:lnTo>
                <a:lnTo>
                  <a:pt x="141" y="320"/>
                </a:lnTo>
                <a:lnTo>
                  <a:pt x="141" y="322"/>
                </a:lnTo>
                <a:lnTo>
                  <a:pt x="141" y="322"/>
                </a:lnTo>
                <a:lnTo>
                  <a:pt x="141" y="322"/>
                </a:lnTo>
                <a:lnTo>
                  <a:pt x="139" y="324"/>
                </a:lnTo>
                <a:lnTo>
                  <a:pt x="141" y="324"/>
                </a:lnTo>
                <a:lnTo>
                  <a:pt x="141" y="327"/>
                </a:lnTo>
                <a:lnTo>
                  <a:pt x="144" y="327"/>
                </a:lnTo>
                <a:lnTo>
                  <a:pt x="146" y="327"/>
                </a:lnTo>
                <a:lnTo>
                  <a:pt x="146" y="327"/>
                </a:lnTo>
                <a:lnTo>
                  <a:pt x="146" y="329"/>
                </a:lnTo>
                <a:lnTo>
                  <a:pt x="146" y="329"/>
                </a:lnTo>
                <a:lnTo>
                  <a:pt x="149" y="329"/>
                </a:lnTo>
                <a:lnTo>
                  <a:pt x="149" y="329"/>
                </a:lnTo>
                <a:lnTo>
                  <a:pt x="149" y="327"/>
                </a:lnTo>
                <a:lnTo>
                  <a:pt x="146" y="324"/>
                </a:lnTo>
                <a:close/>
                <a:moveTo>
                  <a:pt x="40" y="140"/>
                </a:moveTo>
                <a:lnTo>
                  <a:pt x="37" y="138"/>
                </a:lnTo>
                <a:lnTo>
                  <a:pt x="37" y="138"/>
                </a:lnTo>
                <a:lnTo>
                  <a:pt x="35" y="138"/>
                </a:lnTo>
                <a:lnTo>
                  <a:pt x="35" y="138"/>
                </a:lnTo>
                <a:lnTo>
                  <a:pt x="35" y="138"/>
                </a:lnTo>
                <a:lnTo>
                  <a:pt x="40" y="140"/>
                </a:lnTo>
                <a:lnTo>
                  <a:pt x="40" y="140"/>
                </a:lnTo>
                <a:lnTo>
                  <a:pt x="42" y="142"/>
                </a:lnTo>
                <a:lnTo>
                  <a:pt x="42" y="142"/>
                </a:lnTo>
                <a:lnTo>
                  <a:pt x="42" y="142"/>
                </a:lnTo>
                <a:lnTo>
                  <a:pt x="44" y="142"/>
                </a:lnTo>
                <a:lnTo>
                  <a:pt x="44" y="142"/>
                </a:lnTo>
                <a:lnTo>
                  <a:pt x="40" y="140"/>
                </a:lnTo>
                <a:close/>
                <a:moveTo>
                  <a:pt x="37" y="135"/>
                </a:moveTo>
                <a:lnTo>
                  <a:pt x="37" y="135"/>
                </a:lnTo>
                <a:lnTo>
                  <a:pt x="37" y="135"/>
                </a:lnTo>
                <a:lnTo>
                  <a:pt x="37" y="133"/>
                </a:lnTo>
                <a:lnTo>
                  <a:pt x="35" y="135"/>
                </a:lnTo>
                <a:lnTo>
                  <a:pt x="35" y="135"/>
                </a:lnTo>
                <a:lnTo>
                  <a:pt x="37" y="138"/>
                </a:lnTo>
                <a:lnTo>
                  <a:pt x="37" y="135"/>
                </a:lnTo>
                <a:close/>
                <a:moveTo>
                  <a:pt x="387" y="213"/>
                </a:moveTo>
                <a:lnTo>
                  <a:pt x="385" y="211"/>
                </a:lnTo>
                <a:lnTo>
                  <a:pt x="383" y="206"/>
                </a:lnTo>
                <a:lnTo>
                  <a:pt x="383" y="204"/>
                </a:lnTo>
                <a:lnTo>
                  <a:pt x="380" y="201"/>
                </a:lnTo>
                <a:lnTo>
                  <a:pt x="378" y="199"/>
                </a:lnTo>
                <a:lnTo>
                  <a:pt x="378" y="201"/>
                </a:lnTo>
                <a:lnTo>
                  <a:pt x="378" y="201"/>
                </a:lnTo>
                <a:lnTo>
                  <a:pt x="376" y="201"/>
                </a:lnTo>
                <a:lnTo>
                  <a:pt x="376" y="201"/>
                </a:lnTo>
                <a:lnTo>
                  <a:pt x="373" y="201"/>
                </a:lnTo>
                <a:lnTo>
                  <a:pt x="373" y="201"/>
                </a:lnTo>
                <a:lnTo>
                  <a:pt x="368" y="201"/>
                </a:lnTo>
                <a:lnTo>
                  <a:pt x="366" y="199"/>
                </a:lnTo>
                <a:lnTo>
                  <a:pt x="361" y="199"/>
                </a:lnTo>
                <a:lnTo>
                  <a:pt x="359" y="199"/>
                </a:lnTo>
                <a:lnTo>
                  <a:pt x="354" y="199"/>
                </a:lnTo>
                <a:lnTo>
                  <a:pt x="350" y="197"/>
                </a:lnTo>
                <a:lnTo>
                  <a:pt x="347" y="197"/>
                </a:lnTo>
                <a:lnTo>
                  <a:pt x="342" y="197"/>
                </a:lnTo>
                <a:lnTo>
                  <a:pt x="340" y="197"/>
                </a:lnTo>
                <a:lnTo>
                  <a:pt x="335" y="197"/>
                </a:lnTo>
                <a:lnTo>
                  <a:pt x="333" y="194"/>
                </a:lnTo>
                <a:lnTo>
                  <a:pt x="333" y="194"/>
                </a:lnTo>
                <a:lnTo>
                  <a:pt x="333" y="194"/>
                </a:lnTo>
                <a:lnTo>
                  <a:pt x="331" y="194"/>
                </a:lnTo>
                <a:lnTo>
                  <a:pt x="331" y="194"/>
                </a:lnTo>
                <a:lnTo>
                  <a:pt x="328" y="192"/>
                </a:lnTo>
                <a:lnTo>
                  <a:pt x="328" y="192"/>
                </a:lnTo>
                <a:lnTo>
                  <a:pt x="326" y="190"/>
                </a:lnTo>
                <a:lnTo>
                  <a:pt x="324" y="187"/>
                </a:lnTo>
                <a:lnTo>
                  <a:pt x="324" y="185"/>
                </a:lnTo>
                <a:lnTo>
                  <a:pt x="321" y="185"/>
                </a:lnTo>
                <a:lnTo>
                  <a:pt x="321" y="183"/>
                </a:lnTo>
                <a:lnTo>
                  <a:pt x="319" y="183"/>
                </a:lnTo>
                <a:lnTo>
                  <a:pt x="319" y="180"/>
                </a:lnTo>
                <a:lnTo>
                  <a:pt x="319" y="178"/>
                </a:lnTo>
                <a:lnTo>
                  <a:pt x="316" y="178"/>
                </a:lnTo>
                <a:lnTo>
                  <a:pt x="316" y="175"/>
                </a:lnTo>
                <a:lnTo>
                  <a:pt x="314" y="175"/>
                </a:lnTo>
                <a:lnTo>
                  <a:pt x="314" y="173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66"/>
                </a:lnTo>
                <a:lnTo>
                  <a:pt x="312" y="166"/>
                </a:lnTo>
                <a:lnTo>
                  <a:pt x="309" y="166"/>
                </a:lnTo>
                <a:lnTo>
                  <a:pt x="309" y="166"/>
                </a:lnTo>
                <a:lnTo>
                  <a:pt x="307" y="166"/>
                </a:lnTo>
                <a:lnTo>
                  <a:pt x="307" y="166"/>
                </a:lnTo>
                <a:lnTo>
                  <a:pt x="307" y="161"/>
                </a:lnTo>
                <a:lnTo>
                  <a:pt x="307" y="161"/>
                </a:lnTo>
                <a:lnTo>
                  <a:pt x="307" y="161"/>
                </a:lnTo>
                <a:lnTo>
                  <a:pt x="307" y="161"/>
                </a:lnTo>
                <a:lnTo>
                  <a:pt x="305" y="159"/>
                </a:lnTo>
                <a:lnTo>
                  <a:pt x="302" y="161"/>
                </a:lnTo>
                <a:lnTo>
                  <a:pt x="302" y="161"/>
                </a:lnTo>
                <a:lnTo>
                  <a:pt x="300" y="161"/>
                </a:lnTo>
                <a:lnTo>
                  <a:pt x="300" y="161"/>
                </a:lnTo>
                <a:lnTo>
                  <a:pt x="298" y="159"/>
                </a:lnTo>
                <a:lnTo>
                  <a:pt x="298" y="159"/>
                </a:lnTo>
                <a:lnTo>
                  <a:pt x="295" y="156"/>
                </a:lnTo>
                <a:lnTo>
                  <a:pt x="295" y="154"/>
                </a:lnTo>
                <a:lnTo>
                  <a:pt x="293" y="152"/>
                </a:lnTo>
                <a:lnTo>
                  <a:pt x="290" y="149"/>
                </a:lnTo>
                <a:lnTo>
                  <a:pt x="290" y="145"/>
                </a:lnTo>
                <a:lnTo>
                  <a:pt x="288" y="142"/>
                </a:lnTo>
                <a:lnTo>
                  <a:pt x="286" y="140"/>
                </a:lnTo>
                <a:lnTo>
                  <a:pt x="283" y="138"/>
                </a:lnTo>
                <a:lnTo>
                  <a:pt x="283" y="135"/>
                </a:lnTo>
                <a:lnTo>
                  <a:pt x="281" y="133"/>
                </a:lnTo>
                <a:lnTo>
                  <a:pt x="281" y="130"/>
                </a:lnTo>
                <a:lnTo>
                  <a:pt x="281" y="128"/>
                </a:lnTo>
                <a:lnTo>
                  <a:pt x="281" y="128"/>
                </a:lnTo>
                <a:lnTo>
                  <a:pt x="281" y="128"/>
                </a:lnTo>
                <a:lnTo>
                  <a:pt x="281" y="128"/>
                </a:lnTo>
                <a:lnTo>
                  <a:pt x="283" y="128"/>
                </a:lnTo>
                <a:lnTo>
                  <a:pt x="283" y="123"/>
                </a:lnTo>
                <a:lnTo>
                  <a:pt x="283" y="121"/>
                </a:lnTo>
                <a:lnTo>
                  <a:pt x="281" y="121"/>
                </a:lnTo>
                <a:lnTo>
                  <a:pt x="279" y="119"/>
                </a:lnTo>
                <a:lnTo>
                  <a:pt x="279" y="116"/>
                </a:lnTo>
                <a:lnTo>
                  <a:pt x="279" y="116"/>
                </a:lnTo>
                <a:lnTo>
                  <a:pt x="279" y="116"/>
                </a:lnTo>
                <a:lnTo>
                  <a:pt x="281" y="116"/>
                </a:lnTo>
                <a:lnTo>
                  <a:pt x="281" y="116"/>
                </a:lnTo>
                <a:lnTo>
                  <a:pt x="281" y="116"/>
                </a:lnTo>
                <a:lnTo>
                  <a:pt x="279" y="112"/>
                </a:lnTo>
                <a:lnTo>
                  <a:pt x="274" y="109"/>
                </a:lnTo>
                <a:lnTo>
                  <a:pt x="269" y="107"/>
                </a:lnTo>
                <a:lnTo>
                  <a:pt x="267" y="104"/>
                </a:lnTo>
                <a:lnTo>
                  <a:pt x="264" y="102"/>
                </a:lnTo>
                <a:lnTo>
                  <a:pt x="262" y="100"/>
                </a:lnTo>
                <a:lnTo>
                  <a:pt x="262" y="100"/>
                </a:lnTo>
                <a:lnTo>
                  <a:pt x="262" y="97"/>
                </a:lnTo>
                <a:lnTo>
                  <a:pt x="260" y="97"/>
                </a:lnTo>
                <a:lnTo>
                  <a:pt x="257" y="95"/>
                </a:lnTo>
                <a:lnTo>
                  <a:pt x="255" y="93"/>
                </a:lnTo>
                <a:lnTo>
                  <a:pt x="255" y="93"/>
                </a:lnTo>
                <a:lnTo>
                  <a:pt x="255" y="93"/>
                </a:lnTo>
                <a:lnTo>
                  <a:pt x="255" y="90"/>
                </a:lnTo>
                <a:lnTo>
                  <a:pt x="255" y="88"/>
                </a:lnTo>
                <a:lnTo>
                  <a:pt x="250" y="86"/>
                </a:lnTo>
                <a:lnTo>
                  <a:pt x="248" y="81"/>
                </a:lnTo>
                <a:lnTo>
                  <a:pt x="248" y="78"/>
                </a:lnTo>
                <a:lnTo>
                  <a:pt x="248" y="76"/>
                </a:lnTo>
                <a:lnTo>
                  <a:pt x="243" y="76"/>
                </a:lnTo>
                <a:lnTo>
                  <a:pt x="241" y="76"/>
                </a:lnTo>
                <a:lnTo>
                  <a:pt x="236" y="76"/>
                </a:lnTo>
                <a:lnTo>
                  <a:pt x="234" y="76"/>
                </a:lnTo>
                <a:lnTo>
                  <a:pt x="231" y="74"/>
                </a:lnTo>
                <a:lnTo>
                  <a:pt x="231" y="71"/>
                </a:lnTo>
                <a:lnTo>
                  <a:pt x="229" y="71"/>
                </a:lnTo>
                <a:lnTo>
                  <a:pt x="229" y="67"/>
                </a:lnTo>
                <a:lnTo>
                  <a:pt x="222" y="67"/>
                </a:lnTo>
                <a:lnTo>
                  <a:pt x="219" y="67"/>
                </a:lnTo>
                <a:lnTo>
                  <a:pt x="215" y="64"/>
                </a:lnTo>
                <a:lnTo>
                  <a:pt x="212" y="64"/>
                </a:lnTo>
                <a:lnTo>
                  <a:pt x="208" y="67"/>
                </a:lnTo>
                <a:lnTo>
                  <a:pt x="201" y="64"/>
                </a:lnTo>
                <a:lnTo>
                  <a:pt x="193" y="64"/>
                </a:lnTo>
                <a:lnTo>
                  <a:pt x="184" y="64"/>
                </a:lnTo>
                <a:lnTo>
                  <a:pt x="179" y="62"/>
                </a:lnTo>
                <a:lnTo>
                  <a:pt x="179" y="62"/>
                </a:lnTo>
                <a:lnTo>
                  <a:pt x="172" y="57"/>
                </a:lnTo>
                <a:lnTo>
                  <a:pt x="167" y="55"/>
                </a:lnTo>
                <a:lnTo>
                  <a:pt x="160" y="50"/>
                </a:lnTo>
                <a:lnTo>
                  <a:pt x="153" y="43"/>
                </a:lnTo>
                <a:lnTo>
                  <a:pt x="149" y="38"/>
                </a:lnTo>
                <a:lnTo>
                  <a:pt x="144" y="36"/>
                </a:lnTo>
                <a:lnTo>
                  <a:pt x="137" y="31"/>
                </a:lnTo>
                <a:lnTo>
                  <a:pt x="132" y="26"/>
                </a:lnTo>
                <a:lnTo>
                  <a:pt x="127" y="24"/>
                </a:lnTo>
                <a:lnTo>
                  <a:pt x="123" y="19"/>
                </a:lnTo>
                <a:lnTo>
                  <a:pt x="118" y="17"/>
                </a:lnTo>
                <a:lnTo>
                  <a:pt x="113" y="15"/>
                </a:lnTo>
                <a:lnTo>
                  <a:pt x="108" y="12"/>
                </a:lnTo>
                <a:lnTo>
                  <a:pt x="104" y="10"/>
                </a:lnTo>
                <a:lnTo>
                  <a:pt x="99" y="5"/>
                </a:lnTo>
                <a:lnTo>
                  <a:pt x="97" y="5"/>
                </a:lnTo>
                <a:lnTo>
                  <a:pt x="89" y="3"/>
                </a:lnTo>
                <a:lnTo>
                  <a:pt x="85" y="3"/>
                </a:lnTo>
                <a:lnTo>
                  <a:pt x="78" y="3"/>
                </a:lnTo>
                <a:lnTo>
                  <a:pt x="73" y="0"/>
                </a:lnTo>
                <a:lnTo>
                  <a:pt x="71" y="3"/>
                </a:lnTo>
                <a:lnTo>
                  <a:pt x="71" y="3"/>
                </a:lnTo>
                <a:lnTo>
                  <a:pt x="68" y="5"/>
                </a:lnTo>
                <a:lnTo>
                  <a:pt x="61" y="7"/>
                </a:lnTo>
                <a:lnTo>
                  <a:pt x="56" y="7"/>
                </a:lnTo>
                <a:lnTo>
                  <a:pt x="49" y="10"/>
                </a:lnTo>
                <a:lnTo>
                  <a:pt x="44" y="12"/>
                </a:lnTo>
                <a:lnTo>
                  <a:pt x="40" y="12"/>
                </a:lnTo>
                <a:lnTo>
                  <a:pt x="35" y="15"/>
                </a:lnTo>
                <a:lnTo>
                  <a:pt x="40" y="17"/>
                </a:lnTo>
                <a:lnTo>
                  <a:pt x="42" y="22"/>
                </a:lnTo>
                <a:lnTo>
                  <a:pt x="47" y="24"/>
                </a:lnTo>
                <a:lnTo>
                  <a:pt x="49" y="29"/>
                </a:lnTo>
                <a:lnTo>
                  <a:pt x="52" y="31"/>
                </a:lnTo>
                <a:lnTo>
                  <a:pt x="56" y="36"/>
                </a:lnTo>
                <a:lnTo>
                  <a:pt x="54" y="36"/>
                </a:lnTo>
                <a:lnTo>
                  <a:pt x="49" y="38"/>
                </a:lnTo>
                <a:lnTo>
                  <a:pt x="49" y="38"/>
                </a:lnTo>
                <a:lnTo>
                  <a:pt x="49" y="38"/>
                </a:lnTo>
                <a:lnTo>
                  <a:pt x="49" y="43"/>
                </a:lnTo>
                <a:lnTo>
                  <a:pt x="47" y="45"/>
                </a:lnTo>
                <a:lnTo>
                  <a:pt x="47" y="45"/>
                </a:lnTo>
                <a:lnTo>
                  <a:pt x="42" y="48"/>
                </a:lnTo>
                <a:lnTo>
                  <a:pt x="37" y="48"/>
                </a:lnTo>
                <a:lnTo>
                  <a:pt x="35" y="48"/>
                </a:lnTo>
                <a:lnTo>
                  <a:pt x="33" y="50"/>
                </a:lnTo>
                <a:lnTo>
                  <a:pt x="33" y="52"/>
                </a:lnTo>
                <a:lnTo>
                  <a:pt x="30" y="57"/>
                </a:lnTo>
                <a:lnTo>
                  <a:pt x="28" y="59"/>
                </a:lnTo>
                <a:lnTo>
                  <a:pt x="23" y="62"/>
                </a:lnTo>
                <a:lnTo>
                  <a:pt x="23" y="62"/>
                </a:lnTo>
                <a:lnTo>
                  <a:pt x="18" y="62"/>
                </a:lnTo>
                <a:lnTo>
                  <a:pt x="14" y="62"/>
                </a:lnTo>
                <a:lnTo>
                  <a:pt x="9" y="59"/>
                </a:lnTo>
                <a:lnTo>
                  <a:pt x="7" y="59"/>
                </a:lnTo>
                <a:lnTo>
                  <a:pt x="2" y="59"/>
                </a:lnTo>
                <a:lnTo>
                  <a:pt x="2" y="74"/>
                </a:lnTo>
                <a:lnTo>
                  <a:pt x="2" y="76"/>
                </a:lnTo>
                <a:lnTo>
                  <a:pt x="0" y="83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2" y="86"/>
                </a:lnTo>
                <a:lnTo>
                  <a:pt x="7" y="86"/>
                </a:lnTo>
                <a:lnTo>
                  <a:pt x="9" y="88"/>
                </a:lnTo>
                <a:lnTo>
                  <a:pt x="14" y="93"/>
                </a:lnTo>
                <a:lnTo>
                  <a:pt x="16" y="100"/>
                </a:lnTo>
                <a:lnTo>
                  <a:pt x="21" y="104"/>
                </a:lnTo>
                <a:lnTo>
                  <a:pt x="23" y="107"/>
                </a:lnTo>
                <a:lnTo>
                  <a:pt x="26" y="112"/>
                </a:lnTo>
                <a:lnTo>
                  <a:pt x="28" y="114"/>
                </a:lnTo>
                <a:lnTo>
                  <a:pt x="30" y="119"/>
                </a:lnTo>
                <a:lnTo>
                  <a:pt x="35" y="128"/>
                </a:lnTo>
                <a:lnTo>
                  <a:pt x="37" y="130"/>
                </a:lnTo>
                <a:lnTo>
                  <a:pt x="40" y="133"/>
                </a:lnTo>
                <a:lnTo>
                  <a:pt x="40" y="135"/>
                </a:lnTo>
                <a:lnTo>
                  <a:pt x="42" y="138"/>
                </a:lnTo>
                <a:lnTo>
                  <a:pt x="42" y="138"/>
                </a:lnTo>
                <a:lnTo>
                  <a:pt x="47" y="145"/>
                </a:lnTo>
                <a:lnTo>
                  <a:pt x="49" y="147"/>
                </a:lnTo>
                <a:lnTo>
                  <a:pt x="49" y="149"/>
                </a:lnTo>
                <a:lnTo>
                  <a:pt x="49" y="152"/>
                </a:lnTo>
                <a:lnTo>
                  <a:pt x="49" y="154"/>
                </a:lnTo>
                <a:lnTo>
                  <a:pt x="49" y="154"/>
                </a:lnTo>
                <a:lnTo>
                  <a:pt x="52" y="159"/>
                </a:lnTo>
                <a:lnTo>
                  <a:pt x="54" y="164"/>
                </a:lnTo>
                <a:lnTo>
                  <a:pt x="56" y="166"/>
                </a:lnTo>
                <a:lnTo>
                  <a:pt x="59" y="166"/>
                </a:lnTo>
                <a:lnTo>
                  <a:pt x="59" y="166"/>
                </a:lnTo>
                <a:lnTo>
                  <a:pt x="61" y="168"/>
                </a:lnTo>
                <a:lnTo>
                  <a:pt x="63" y="168"/>
                </a:lnTo>
                <a:lnTo>
                  <a:pt x="63" y="171"/>
                </a:lnTo>
                <a:lnTo>
                  <a:pt x="66" y="171"/>
                </a:lnTo>
                <a:lnTo>
                  <a:pt x="71" y="175"/>
                </a:lnTo>
                <a:lnTo>
                  <a:pt x="73" y="178"/>
                </a:lnTo>
                <a:lnTo>
                  <a:pt x="75" y="183"/>
                </a:lnTo>
                <a:lnTo>
                  <a:pt x="78" y="187"/>
                </a:lnTo>
                <a:lnTo>
                  <a:pt x="80" y="190"/>
                </a:lnTo>
                <a:lnTo>
                  <a:pt x="80" y="192"/>
                </a:lnTo>
                <a:lnTo>
                  <a:pt x="80" y="194"/>
                </a:lnTo>
                <a:lnTo>
                  <a:pt x="82" y="197"/>
                </a:lnTo>
                <a:lnTo>
                  <a:pt x="82" y="197"/>
                </a:lnTo>
                <a:lnTo>
                  <a:pt x="82" y="197"/>
                </a:lnTo>
                <a:lnTo>
                  <a:pt x="85" y="199"/>
                </a:lnTo>
                <a:lnTo>
                  <a:pt x="85" y="199"/>
                </a:lnTo>
                <a:lnTo>
                  <a:pt x="85" y="201"/>
                </a:lnTo>
                <a:lnTo>
                  <a:pt x="87" y="206"/>
                </a:lnTo>
                <a:lnTo>
                  <a:pt x="85" y="209"/>
                </a:lnTo>
                <a:lnTo>
                  <a:pt x="85" y="211"/>
                </a:lnTo>
                <a:lnTo>
                  <a:pt x="85" y="213"/>
                </a:lnTo>
                <a:lnTo>
                  <a:pt x="85" y="218"/>
                </a:lnTo>
                <a:lnTo>
                  <a:pt x="85" y="220"/>
                </a:lnTo>
                <a:lnTo>
                  <a:pt x="87" y="223"/>
                </a:lnTo>
                <a:lnTo>
                  <a:pt x="87" y="225"/>
                </a:lnTo>
                <a:lnTo>
                  <a:pt x="87" y="227"/>
                </a:lnTo>
                <a:lnTo>
                  <a:pt x="87" y="230"/>
                </a:lnTo>
                <a:lnTo>
                  <a:pt x="89" y="237"/>
                </a:lnTo>
                <a:lnTo>
                  <a:pt x="94" y="242"/>
                </a:lnTo>
                <a:lnTo>
                  <a:pt x="97" y="246"/>
                </a:lnTo>
                <a:lnTo>
                  <a:pt x="99" y="249"/>
                </a:lnTo>
                <a:lnTo>
                  <a:pt x="101" y="251"/>
                </a:lnTo>
                <a:lnTo>
                  <a:pt x="106" y="251"/>
                </a:lnTo>
                <a:lnTo>
                  <a:pt x="113" y="258"/>
                </a:lnTo>
                <a:lnTo>
                  <a:pt x="115" y="261"/>
                </a:lnTo>
                <a:lnTo>
                  <a:pt x="118" y="263"/>
                </a:lnTo>
                <a:lnTo>
                  <a:pt x="120" y="263"/>
                </a:lnTo>
                <a:lnTo>
                  <a:pt x="120" y="265"/>
                </a:lnTo>
                <a:lnTo>
                  <a:pt x="120" y="265"/>
                </a:lnTo>
                <a:lnTo>
                  <a:pt x="123" y="268"/>
                </a:lnTo>
                <a:lnTo>
                  <a:pt x="125" y="277"/>
                </a:lnTo>
                <a:lnTo>
                  <a:pt x="127" y="277"/>
                </a:lnTo>
                <a:lnTo>
                  <a:pt x="127" y="282"/>
                </a:lnTo>
                <a:lnTo>
                  <a:pt x="127" y="282"/>
                </a:lnTo>
                <a:lnTo>
                  <a:pt x="127" y="284"/>
                </a:lnTo>
                <a:lnTo>
                  <a:pt x="132" y="289"/>
                </a:lnTo>
                <a:lnTo>
                  <a:pt x="134" y="294"/>
                </a:lnTo>
                <a:lnTo>
                  <a:pt x="137" y="298"/>
                </a:lnTo>
                <a:lnTo>
                  <a:pt x="139" y="301"/>
                </a:lnTo>
                <a:lnTo>
                  <a:pt x="144" y="306"/>
                </a:lnTo>
                <a:lnTo>
                  <a:pt x="149" y="310"/>
                </a:lnTo>
                <a:lnTo>
                  <a:pt x="151" y="315"/>
                </a:lnTo>
                <a:lnTo>
                  <a:pt x="151" y="317"/>
                </a:lnTo>
                <a:lnTo>
                  <a:pt x="153" y="320"/>
                </a:lnTo>
                <a:lnTo>
                  <a:pt x="153" y="322"/>
                </a:lnTo>
                <a:lnTo>
                  <a:pt x="153" y="322"/>
                </a:lnTo>
                <a:lnTo>
                  <a:pt x="156" y="324"/>
                </a:lnTo>
                <a:lnTo>
                  <a:pt x="158" y="327"/>
                </a:lnTo>
                <a:lnTo>
                  <a:pt x="158" y="327"/>
                </a:lnTo>
                <a:lnTo>
                  <a:pt x="158" y="329"/>
                </a:lnTo>
                <a:lnTo>
                  <a:pt x="158" y="332"/>
                </a:lnTo>
                <a:lnTo>
                  <a:pt x="160" y="334"/>
                </a:lnTo>
                <a:lnTo>
                  <a:pt x="163" y="332"/>
                </a:lnTo>
                <a:lnTo>
                  <a:pt x="163" y="329"/>
                </a:lnTo>
                <a:lnTo>
                  <a:pt x="165" y="329"/>
                </a:lnTo>
                <a:lnTo>
                  <a:pt x="165" y="327"/>
                </a:lnTo>
                <a:lnTo>
                  <a:pt x="165" y="327"/>
                </a:lnTo>
                <a:lnTo>
                  <a:pt x="165" y="324"/>
                </a:lnTo>
                <a:lnTo>
                  <a:pt x="165" y="324"/>
                </a:lnTo>
                <a:lnTo>
                  <a:pt x="165" y="324"/>
                </a:lnTo>
                <a:lnTo>
                  <a:pt x="165" y="322"/>
                </a:lnTo>
                <a:lnTo>
                  <a:pt x="165" y="320"/>
                </a:lnTo>
                <a:lnTo>
                  <a:pt x="165" y="317"/>
                </a:lnTo>
                <a:lnTo>
                  <a:pt x="165" y="315"/>
                </a:lnTo>
                <a:lnTo>
                  <a:pt x="167" y="315"/>
                </a:lnTo>
                <a:lnTo>
                  <a:pt x="167" y="315"/>
                </a:lnTo>
                <a:lnTo>
                  <a:pt x="165" y="313"/>
                </a:lnTo>
                <a:lnTo>
                  <a:pt x="165" y="313"/>
                </a:lnTo>
                <a:lnTo>
                  <a:pt x="167" y="310"/>
                </a:lnTo>
                <a:lnTo>
                  <a:pt x="167" y="310"/>
                </a:lnTo>
                <a:lnTo>
                  <a:pt x="170" y="310"/>
                </a:lnTo>
                <a:lnTo>
                  <a:pt x="170" y="310"/>
                </a:lnTo>
                <a:lnTo>
                  <a:pt x="172" y="310"/>
                </a:lnTo>
                <a:lnTo>
                  <a:pt x="172" y="310"/>
                </a:lnTo>
                <a:lnTo>
                  <a:pt x="175" y="310"/>
                </a:lnTo>
                <a:lnTo>
                  <a:pt x="175" y="313"/>
                </a:lnTo>
                <a:lnTo>
                  <a:pt x="177" y="313"/>
                </a:lnTo>
                <a:lnTo>
                  <a:pt x="179" y="313"/>
                </a:lnTo>
                <a:lnTo>
                  <a:pt x="179" y="313"/>
                </a:lnTo>
                <a:lnTo>
                  <a:pt x="179" y="313"/>
                </a:lnTo>
                <a:lnTo>
                  <a:pt x="182" y="313"/>
                </a:lnTo>
                <a:lnTo>
                  <a:pt x="182" y="313"/>
                </a:lnTo>
                <a:lnTo>
                  <a:pt x="184" y="313"/>
                </a:lnTo>
                <a:lnTo>
                  <a:pt x="186" y="313"/>
                </a:lnTo>
                <a:lnTo>
                  <a:pt x="191" y="313"/>
                </a:lnTo>
                <a:lnTo>
                  <a:pt x="193" y="310"/>
                </a:lnTo>
                <a:lnTo>
                  <a:pt x="198" y="310"/>
                </a:lnTo>
                <a:lnTo>
                  <a:pt x="201" y="310"/>
                </a:lnTo>
                <a:lnTo>
                  <a:pt x="203" y="310"/>
                </a:lnTo>
                <a:lnTo>
                  <a:pt x="203" y="313"/>
                </a:lnTo>
                <a:lnTo>
                  <a:pt x="208" y="313"/>
                </a:lnTo>
                <a:lnTo>
                  <a:pt x="210" y="315"/>
                </a:lnTo>
                <a:lnTo>
                  <a:pt x="215" y="315"/>
                </a:lnTo>
                <a:lnTo>
                  <a:pt x="219" y="315"/>
                </a:lnTo>
                <a:lnTo>
                  <a:pt x="224" y="315"/>
                </a:lnTo>
                <a:lnTo>
                  <a:pt x="227" y="315"/>
                </a:lnTo>
                <a:lnTo>
                  <a:pt x="229" y="315"/>
                </a:lnTo>
                <a:lnTo>
                  <a:pt x="231" y="315"/>
                </a:lnTo>
                <a:lnTo>
                  <a:pt x="231" y="315"/>
                </a:lnTo>
                <a:lnTo>
                  <a:pt x="234" y="320"/>
                </a:lnTo>
                <a:lnTo>
                  <a:pt x="236" y="322"/>
                </a:lnTo>
                <a:lnTo>
                  <a:pt x="238" y="322"/>
                </a:lnTo>
                <a:lnTo>
                  <a:pt x="241" y="320"/>
                </a:lnTo>
                <a:lnTo>
                  <a:pt x="243" y="320"/>
                </a:lnTo>
                <a:lnTo>
                  <a:pt x="243" y="317"/>
                </a:lnTo>
                <a:lnTo>
                  <a:pt x="245" y="313"/>
                </a:lnTo>
                <a:lnTo>
                  <a:pt x="245" y="310"/>
                </a:lnTo>
                <a:lnTo>
                  <a:pt x="248" y="308"/>
                </a:lnTo>
                <a:lnTo>
                  <a:pt x="250" y="306"/>
                </a:lnTo>
                <a:lnTo>
                  <a:pt x="253" y="301"/>
                </a:lnTo>
                <a:lnTo>
                  <a:pt x="255" y="301"/>
                </a:lnTo>
                <a:lnTo>
                  <a:pt x="257" y="296"/>
                </a:lnTo>
                <a:lnTo>
                  <a:pt x="260" y="294"/>
                </a:lnTo>
                <a:lnTo>
                  <a:pt x="264" y="291"/>
                </a:lnTo>
                <a:lnTo>
                  <a:pt x="269" y="289"/>
                </a:lnTo>
                <a:lnTo>
                  <a:pt x="271" y="287"/>
                </a:lnTo>
                <a:lnTo>
                  <a:pt x="274" y="287"/>
                </a:lnTo>
                <a:lnTo>
                  <a:pt x="279" y="284"/>
                </a:lnTo>
                <a:lnTo>
                  <a:pt x="286" y="284"/>
                </a:lnTo>
                <a:lnTo>
                  <a:pt x="290" y="284"/>
                </a:lnTo>
                <a:lnTo>
                  <a:pt x="295" y="282"/>
                </a:lnTo>
                <a:lnTo>
                  <a:pt x="302" y="282"/>
                </a:lnTo>
                <a:lnTo>
                  <a:pt x="307" y="282"/>
                </a:lnTo>
                <a:lnTo>
                  <a:pt x="312" y="280"/>
                </a:lnTo>
                <a:lnTo>
                  <a:pt x="316" y="280"/>
                </a:lnTo>
                <a:lnTo>
                  <a:pt x="321" y="280"/>
                </a:lnTo>
                <a:lnTo>
                  <a:pt x="326" y="277"/>
                </a:lnTo>
                <a:lnTo>
                  <a:pt x="328" y="277"/>
                </a:lnTo>
                <a:lnTo>
                  <a:pt x="331" y="275"/>
                </a:lnTo>
                <a:lnTo>
                  <a:pt x="333" y="275"/>
                </a:lnTo>
                <a:lnTo>
                  <a:pt x="338" y="272"/>
                </a:lnTo>
                <a:lnTo>
                  <a:pt x="340" y="272"/>
                </a:lnTo>
                <a:lnTo>
                  <a:pt x="342" y="270"/>
                </a:lnTo>
                <a:lnTo>
                  <a:pt x="347" y="270"/>
                </a:lnTo>
                <a:lnTo>
                  <a:pt x="350" y="268"/>
                </a:lnTo>
                <a:lnTo>
                  <a:pt x="352" y="268"/>
                </a:lnTo>
                <a:lnTo>
                  <a:pt x="357" y="265"/>
                </a:lnTo>
                <a:lnTo>
                  <a:pt x="359" y="265"/>
                </a:lnTo>
                <a:lnTo>
                  <a:pt x="361" y="263"/>
                </a:lnTo>
                <a:lnTo>
                  <a:pt x="364" y="263"/>
                </a:lnTo>
                <a:lnTo>
                  <a:pt x="368" y="261"/>
                </a:lnTo>
                <a:lnTo>
                  <a:pt x="371" y="261"/>
                </a:lnTo>
                <a:lnTo>
                  <a:pt x="373" y="258"/>
                </a:lnTo>
                <a:lnTo>
                  <a:pt x="378" y="258"/>
                </a:lnTo>
                <a:lnTo>
                  <a:pt x="378" y="258"/>
                </a:lnTo>
                <a:lnTo>
                  <a:pt x="380" y="253"/>
                </a:lnTo>
                <a:lnTo>
                  <a:pt x="380" y="251"/>
                </a:lnTo>
                <a:lnTo>
                  <a:pt x="380" y="249"/>
                </a:lnTo>
                <a:lnTo>
                  <a:pt x="380" y="246"/>
                </a:lnTo>
                <a:lnTo>
                  <a:pt x="383" y="244"/>
                </a:lnTo>
                <a:lnTo>
                  <a:pt x="383" y="242"/>
                </a:lnTo>
                <a:lnTo>
                  <a:pt x="383" y="239"/>
                </a:lnTo>
                <a:lnTo>
                  <a:pt x="383" y="237"/>
                </a:lnTo>
                <a:lnTo>
                  <a:pt x="383" y="235"/>
                </a:lnTo>
                <a:lnTo>
                  <a:pt x="385" y="232"/>
                </a:lnTo>
                <a:lnTo>
                  <a:pt x="385" y="230"/>
                </a:lnTo>
                <a:lnTo>
                  <a:pt x="385" y="227"/>
                </a:lnTo>
                <a:lnTo>
                  <a:pt x="387" y="223"/>
                </a:lnTo>
                <a:lnTo>
                  <a:pt x="387" y="220"/>
                </a:lnTo>
                <a:lnTo>
                  <a:pt x="387" y="218"/>
                </a:lnTo>
                <a:lnTo>
                  <a:pt x="387" y="218"/>
                </a:lnTo>
                <a:lnTo>
                  <a:pt x="387" y="216"/>
                </a:lnTo>
                <a:lnTo>
                  <a:pt x="387" y="2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40"/>
          <p:cNvSpPr>
            <a:spLocks noEditPoints="1"/>
          </p:cNvSpPr>
          <p:nvPr/>
        </p:nvSpPr>
        <p:spPr bwMode="auto">
          <a:xfrm>
            <a:off x="7201657" y="3899416"/>
            <a:ext cx="5231" cy="14646"/>
          </a:xfrm>
          <a:custGeom>
            <a:avLst/>
            <a:gdLst>
              <a:gd name="T0" fmla="*/ 0 w 5"/>
              <a:gd name="T1" fmla="*/ 12 h 14"/>
              <a:gd name="T2" fmla="*/ 0 w 5"/>
              <a:gd name="T3" fmla="*/ 12 h 14"/>
              <a:gd name="T4" fmla="*/ 0 w 5"/>
              <a:gd name="T5" fmla="*/ 12 h 14"/>
              <a:gd name="T6" fmla="*/ 0 w 5"/>
              <a:gd name="T7" fmla="*/ 12 h 14"/>
              <a:gd name="T8" fmla="*/ 0 w 5"/>
              <a:gd name="T9" fmla="*/ 14 h 14"/>
              <a:gd name="T10" fmla="*/ 0 w 5"/>
              <a:gd name="T11" fmla="*/ 14 h 14"/>
              <a:gd name="T12" fmla="*/ 0 w 5"/>
              <a:gd name="T13" fmla="*/ 14 h 14"/>
              <a:gd name="T14" fmla="*/ 0 w 5"/>
              <a:gd name="T15" fmla="*/ 14 h 14"/>
              <a:gd name="T16" fmla="*/ 0 w 5"/>
              <a:gd name="T17" fmla="*/ 14 h 14"/>
              <a:gd name="T18" fmla="*/ 0 w 5"/>
              <a:gd name="T19" fmla="*/ 14 h 14"/>
              <a:gd name="T20" fmla="*/ 0 w 5"/>
              <a:gd name="T21" fmla="*/ 14 h 14"/>
              <a:gd name="T22" fmla="*/ 0 w 5"/>
              <a:gd name="T23" fmla="*/ 14 h 14"/>
              <a:gd name="T24" fmla="*/ 0 w 5"/>
              <a:gd name="T25" fmla="*/ 14 h 14"/>
              <a:gd name="T26" fmla="*/ 0 w 5"/>
              <a:gd name="T27" fmla="*/ 12 h 14"/>
              <a:gd name="T28" fmla="*/ 0 w 5"/>
              <a:gd name="T29" fmla="*/ 12 h 14"/>
              <a:gd name="T30" fmla="*/ 0 w 5"/>
              <a:gd name="T31" fmla="*/ 12 h 14"/>
              <a:gd name="T32" fmla="*/ 3 w 5"/>
              <a:gd name="T33" fmla="*/ 7 h 14"/>
              <a:gd name="T34" fmla="*/ 3 w 5"/>
              <a:gd name="T35" fmla="*/ 7 h 14"/>
              <a:gd name="T36" fmla="*/ 3 w 5"/>
              <a:gd name="T37" fmla="*/ 5 h 14"/>
              <a:gd name="T38" fmla="*/ 3 w 5"/>
              <a:gd name="T39" fmla="*/ 7 h 14"/>
              <a:gd name="T40" fmla="*/ 3 w 5"/>
              <a:gd name="T41" fmla="*/ 7 h 14"/>
              <a:gd name="T42" fmla="*/ 3 w 5"/>
              <a:gd name="T43" fmla="*/ 7 h 14"/>
              <a:gd name="T44" fmla="*/ 3 w 5"/>
              <a:gd name="T45" fmla="*/ 7 h 14"/>
              <a:gd name="T46" fmla="*/ 3 w 5"/>
              <a:gd name="T47" fmla="*/ 7 h 14"/>
              <a:gd name="T48" fmla="*/ 3 w 5"/>
              <a:gd name="T49" fmla="*/ 7 h 14"/>
              <a:gd name="T50" fmla="*/ 3 w 5"/>
              <a:gd name="T51" fmla="*/ 7 h 14"/>
              <a:gd name="T52" fmla="*/ 3 w 5"/>
              <a:gd name="T53" fmla="*/ 7 h 14"/>
              <a:gd name="T54" fmla="*/ 3 w 5"/>
              <a:gd name="T55" fmla="*/ 7 h 14"/>
              <a:gd name="T56" fmla="*/ 3 w 5"/>
              <a:gd name="T57" fmla="*/ 7 h 14"/>
              <a:gd name="T58" fmla="*/ 3 w 5"/>
              <a:gd name="T59" fmla="*/ 7 h 14"/>
              <a:gd name="T60" fmla="*/ 3 w 5"/>
              <a:gd name="T61" fmla="*/ 7 h 14"/>
              <a:gd name="T62" fmla="*/ 3 w 5"/>
              <a:gd name="T63" fmla="*/ 7 h 14"/>
              <a:gd name="T64" fmla="*/ 3 w 5"/>
              <a:gd name="T65" fmla="*/ 7 h 14"/>
              <a:gd name="T66" fmla="*/ 3 w 5"/>
              <a:gd name="T67" fmla="*/ 7 h 14"/>
              <a:gd name="T68" fmla="*/ 3 w 5"/>
              <a:gd name="T69" fmla="*/ 7 h 14"/>
              <a:gd name="T70" fmla="*/ 3 w 5"/>
              <a:gd name="T71" fmla="*/ 7 h 14"/>
              <a:gd name="T72" fmla="*/ 3 w 5"/>
              <a:gd name="T73" fmla="*/ 7 h 14"/>
              <a:gd name="T74" fmla="*/ 3 w 5"/>
              <a:gd name="T75" fmla="*/ 7 h 14"/>
              <a:gd name="T76" fmla="*/ 3 w 5"/>
              <a:gd name="T77" fmla="*/ 7 h 14"/>
              <a:gd name="T78" fmla="*/ 5 w 5"/>
              <a:gd name="T79" fmla="*/ 0 h 14"/>
              <a:gd name="T80" fmla="*/ 5 w 5"/>
              <a:gd name="T81" fmla="*/ 0 h 14"/>
              <a:gd name="T82" fmla="*/ 3 w 5"/>
              <a:gd name="T83" fmla="*/ 0 h 14"/>
              <a:gd name="T84" fmla="*/ 3 w 5"/>
              <a:gd name="T85" fmla="*/ 0 h 14"/>
              <a:gd name="T86" fmla="*/ 3 w 5"/>
              <a:gd name="T87" fmla="*/ 2 h 14"/>
              <a:gd name="T88" fmla="*/ 3 w 5"/>
              <a:gd name="T89" fmla="*/ 5 h 14"/>
              <a:gd name="T90" fmla="*/ 5 w 5"/>
              <a:gd name="T91" fmla="*/ 5 h 14"/>
              <a:gd name="T92" fmla="*/ 5 w 5"/>
              <a:gd name="T93" fmla="*/ 2 h 14"/>
              <a:gd name="T94" fmla="*/ 5 w 5"/>
              <a:gd name="T95" fmla="*/ 0 h 14"/>
              <a:gd name="T96" fmla="*/ 5 w 5"/>
              <a:gd name="T9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" h="14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close/>
                <a:moveTo>
                  <a:pt x="3" y="7"/>
                </a:moveTo>
                <a:lnTo>
                  <a:pt x="3" y="7"/>
                </a:lnTo>
                <a:lnTo>
                  <a:pt x="3" y="5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close/>
                <a:moveTo>
                  <a:pt x="5" y="0"/>
                </a:move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lnTo>
                  <a:pt x="3" y="2"/>
                </a:lnTo>
                <a:lnTo>
                  <a:pt x="3" y="5"/>
                </a:lnTo>
                <a:lnTo>
                  <a:pt x="5" y="5"/>
                </a:lnTo>
                <a:lnTo>
                  <a:pt x="5" y="2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41"/>
          <p:cNvSpPr>
            <a:spLocks noEditPoints="1"/>
          </p:cNvSpPr>
          <p:nvPr/>
        </p:nvSpPr>
        <p:spPr bwMode="auto">
          <a:xfrm>
            <a:off x="7439139" y="3156631"/>
            <a:ext cx="3139" cy="7324"/>
          </a:xfrm>
          <a:custGeom>
            <a:avLst/>
            <a:gdLst>
              <a:gd name="T0" fmla="*/ 3 w 3"/>
              <a:gd name="T1" fmla="*/ 5 h 7"/>
              <a:gd name="T2" fmla="*/ 3 w 3"/>
              <a:gd name="T3" fmla="*/ 5 h 7"/>
              <a:gd name="T4" fmla="*/ 3 w 3"/>
              <a:gd name="T5" fmla="*/ 5 h 7"/>
              <a:gd name="T6" fmla="*/ 0 w 3"/>
              <a:gd name="T7" fmla="*/ 7 h 7"/>
              <a:gd name="T8" fmla="*/ 3 w 3"/>
              <a:gd name="T9" fmla="*/ 7 h 7"/>
              <a:gd name="T10" fmla="*/ 3 w 3"/>
              <a:gd name="T11" fmla="*/ 7 h 7"/>
              <a:gd name="T12" fmla="*/ 3 w 3"/>
              <a:gd name="T13" fmla="*/ 5 h 7"/>
              <a:gd name="T14" fmla="*/ 3 w 3"/>
              <a:gd name="T15" fmla="*/ 5 h 7"/>
              <a:gd name="T16" fmla="*/ 3 w 3"/>
              <a:gd name="T17" fmla="*/ 5 h 7"/>
              <a:gd name="T18" fmla="*/ 3 w 3"/>
              <a:gd name="T19" fmla="*/ 5 h 7"/>
              <a:gd name="T20" fmla="*/ 0 w 3"/>
              <a:gd name="T21" fmla="*/ 2 h 7"/>
              <a:gd name="T22" fmla="*/ 0 w 3"/>
              <a:gd name="T23" fmla="*/ 2 h 7"/>
              <a:gd name="T24" fmla="*/ 3 w 3"/>
              <a:gd name="T25" fmla="*/ 0 h 7"/>
              <a:gd name="T26" fmla="*/ 3 w 3"/>
              <a:gd name="T27" fmla="*/ 0 h 7"/>
              <a:gd name="T28" fmla="*/ 3 w 3"/>
              <a:gd name="T29" fmla="*/ 0 h 7"/>
              <a:gd name="T30" fmla="*/ 0 w 3"/>
              <a:gd name="T31" fmla="*/ 0 h 7"/>
              <a:gd name="T32" fmla="*/ 0 w 3"/>
              <a:gd name="T33" fmla="*/ 0 h 7"/>
              <a:gd name="T34" fmla="*/ 0 w 3"/>
              <a:gd name="T35" fmla="*/ 2 h 7"/>
              <a:gd name="T36" fmla="*/ 0 w 3"/>
              <a:gd name="T37" fmla="*/ 2 h 7"/>
              <a:gd name="T38" fmla="*/ 0 w 3"/>
              <a:gd name="T39" fmla="*/ 5 h 7"/>
              <a:gd name="T40" fmla="*/ 0 w 3"/>
              <a:gd name="T41" fmla="*/ 5 h 7"/>
              <a:gd name="T42" fmla="*/ 0 w 3"/>
              <a:gd name="T43" fmla="*/ 5 h 7"/>
              <a:gd name="T44" fmla="*/ 0 w 3"/>
              <a:gd name="T45" fmla="*/ 5 h 7"/>
              <a:gd name="T46" fmla="*/ 3 w 3"/>
              <a:gd name="T47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" h="7">
                <a:moveTo>
                  <a:pt x="3" y="5"/>
                </a:moveTo>
                <a:lnTo>
                  <a:pt x="3" y="5"/>
                </a:lnTo>
                <a:lnTo>
                  <a:pt x="3" y="5"/>
                </a:lnTo>
                <a:lnTo>
                  <a:pt x="0" y="7"/>
                </a:lnTo>
                <a:lnTo>
                  <a:pt x="3" y="7"/>
                </a:lnTo>
                <a:lnTo>
                  <a:pt x="3" y="7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close/>
                <a:moveTo>
                  <a:pt x="3" y="5"/>
                </a:moveTo>
                <a:lnTo>
                  <a:pt x="0" y="2"/>
                </a:lnTo>
                <a:lnTo>
                  <a:pt x="0" y="2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3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7179687" y="3792706"/>
            <a:ext cx="0" cy="2092"/>
          </a:xfrm>
          <a:custGeom>
            <a:avLst/>
            <a:gdLst>
              <a:gd name="T0" fmla="*/ 0 h 2"/>
              <a:gd name="T1" fmla="*/ 0 h 2"/>
              <a:gd name="T2" fmla="*/ 2 h 2"/>
              <a:gd name="T3" fmla="*/ 2 h 2"/>
              <a:gd name="T4" fmla="*/ 2 h 2"/>
              <a:gd name="T5" fmla="*/ 0 h 2"/>
              <a:gd name="T6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7177594" y="3794798"/>
            <a:ext cx="2092" cy="0"/>
          </a:xfrm>
          <a:custGeom>
            <a:avLst/>
            <a:gdLst>
              <a:gd name="T0" fmla="*/ 2 w 2"/>
              <a:gd name="T1" fmla="*/ 0 w 2"/>
              <a:gd name="T2" fmla="*/ 2 w 2"/>
              <a:gd name="T3" fmla="*/ 2 w 2"/>
              <a:gd name="T4" fmla="*/ 2 w 2"/>
              <a:gd name="T5" fmla="*/ 2 w 2"/>
              <a:gd name="T6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7208980" y="3881631"/>
            <a:ext cx="5231" cy="10462"/>
          </a:xfrm>
          <a:custGeom>
            <a:avLst/>
            <a:gdLst>
              <a:gd name="T0" fmla="*/ 3 w 5"/>
              <a:gd name="T1" fmla="*/ 0 h 10"/>
              <a:gd name="T2" fmla="*/ 3 w 5"/>
              <a:gd name="T3" fmla="*/ 0 h 10"/>
              <a:gd name="T4" fmla="*/ 3 w 5"/>
              <a:gd name="T5" fmla="*/ 3 h 10"/>
              <a:gd name="T6" fmla="*/ 0 w 5"/>
              <a:gd name="T7" fmla="*/ 5 h 10"/>
              <a:gd name="T8" fmla="*/ 0 w 5"/>
              <a:gd name="T9" fmla="*/ 5 h 10"/>
              <a:gd name="T10" fmla="*/ 0 w 5"/>
              <a:gd name="T11" fmla="*/ 7 h 10"/>
              <a:gd name="T12" fmla="*/ 3 w 5"/>
              <a:gd name="T13" fmla="*/ 10 h 10"/>
              <a:gd name="T14" fmla="*/ 3 w 5"/>
              <a:gd name="T15" fmla="*/ 7 h 10"/>
              <a:gd name="T16" fmla="*/ 5 w 5"/>
              <a:gd name="T17" fmla="*/ 3 h 10"/>
              <a:gd name="T18" fmla="*/ 3 w 5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0">
                <a:moveTo>
                  <a:pt x="3" y="0"/>
                </a:moveTo>
                <a:lnTo>
                  <a:pt x="3" y="0"/>
                </a:lnTo>
                <a:lnTo>
                  <a:pt x="3" y="3"/>
                </a:ln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3" y="10"/>
                </a:lnTo>
                <a:lnTo>
                  <a:pt x="3" y="7"/>
                </a:lnTo>
                <a:lnTo>
                  <a:pt x="5" y="3"/>
                </a:lnTo>
                <a:lnTo>
                  <a:pt x="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5"/>
          <p:cNvSpPr>
            <a:spLocks noEditPoints="1"/>
          </p:cNvSpPr>
          <p:nvPr/>
        </p:nvSpPr>
        <p:spPr bwMode="auto">
          <a:xfrm>
            <a:off x="7181779" y="3810491"/>
            <a:ext cx="5231" cy="4185"/>
          </a:xfrm>
          <a:custGeom>
            <a:avLst/>
            <a:gdLst>
              <a:gd name="T0" fmla="*/ 5 w 5"/>
              <a:gd name="T1" fmla="*/ 2 h 4"/>
              <a:gd name="T2" fmla="*/ 5 w 5"/>
              <a:gd name="T3" fmla="*/ 2 h 4"/>
              <a:gd name="T4" fmla="*/ 5 w 5"/>
              <a:gd name="T5" fmla="*/ 4 h 4"/>
              <a:gd name="T6" fmla="*/ 5 w 5"/>
              <a:gd name="T7" fmla="*/ 4 h 4"/>
              <a:gd name="T8" fmla="*/ 5 w 5"/>
              <a:gd name="T9" fmla="*/ 4 h 4"/>
              <a:gd name="T10" fmla="*/ 5 w 5"/>
              <a:gd name="T11" fmla="*/ 4 h 4"/>
              <a:gd name="T12" fmla="*/ 5 w 5"/>
              <a:gd name="T13" fmla="*/ 2 h 4"/>
              <a:gd name="T14" fmla="*/ 5 w 5"/>
              <a:gd name="T15" fmla="*/ 2 h 4"/>
              <a:gd name="T16" fmla="*/ 3 w 5"/>
              <a:gd name="T17" fmla="*/ 2 h 4"/>
              <a:gd name="T18" fmla="*/ 3 w 5"/>
              <a:gd name="T19" fmla="*/ 0 h 4"/>
              <a:gd name="T20" fmla="*/ 0 w 5"/>
              <a:gd name="T21" fmla="*/ 0 h 4"/>
              <a:gd name="T22" fmla="*/ 0 w 5"/>
              <a:gd name="T23" fmla="*/ 0 h 4"/>
              <a:gd name="T24" fmla="*/ 0 w 5"/>
              <a:gd name="T25" fmla="*/ 0 h 4"/>
              <a:gd name="T26" fmla="*/ 0 w 5"/>
              <a:gd name="T27" fmla="*/ 0 h 4"/>
              <a:gd name="T28" fmla="*/ 0 w 5"/>
              <a:gd name="T29" fmla="*/ 0 h 4"/>
              <a:gd name="T30" fmla="*/ 0 w 5"/>
              <a:gd name="T31" fmla="*/ 2 h 4"/>
              <a:gd name="T32" fmla="*/ 3 w 5"/>
              <a:gd name="T33" fmla="*/ 2 h 4"/>
              <a:gd name="T34" fmla="*/ 3 w 5"/>
              <a:gd name="T35" fmla="*/ 2 h 4"/>
              <a:gd name="T36" fmla="*/ 5 w 5"/>
              <a:gd name="T37" fmla="*/ 2 h 4"/>
              <a:gd name="T38" fmla="*/ 5 w 5"/>
              <a:gd name="T3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" h="4">
                <a:moveTo>
                  <a:pt x="5" y="2"/>
                </a:moveTo>
                <a:lnTo>
                  <a:pt x="5" y="2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2"/>
                </a:lnTo>
                <a:close/>
                <a:moveTo>
                  <a:pt x="5" y="2"/>
                </a:move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3" y="2"/>
                </a:lnTo>
                <a:lnTo>
                  <a:pt x="3" y="2"/>
                </a:lnTo>
                <a:lnTo>
                  <a:pt x="5" y="2"/>
                </a:lnTo>
                <a:lnTo>
                  <a:pt x="5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8109738" y="4367056"/>
            <a:ext cx="173665" cy="180989"/>
          </a:xfrm>
          <a:custGeom>
            <a:avLst/>
            <a:gdLst>
              <a:gd name="T0" fmla="*/ 166 w 166"/>
              <a:gd name="T1" fmla="*/ 170 h 173"/>
              <a:gd name="T2" fmla="*/ 163 w 166"/>
              <a:gd name="T3" fmla="*/ 170 h 173"/>
              <a:gd name="T4" fmla="*/ 163 w 166"/>
              <a:gd name="T5" fmla="*/ 170 h 173"/>
              <a:gd name="T6" fmla="*/ 163 w 166"/>
              <a:gd name="T7" fmla="*/ 173 h 173"/>
              <a:gd name="T8" fmla="*/ 166 w 166"/>
              <a:gd name="T9" fmla="*/ 173 h 173"/>
              <a:gd name="T10" fmla="*/ 166 w 166"/>
              <a:gd name="T11" fmla="*/ 173 h 173"/>
              <a:gd name="T12" fmla="*/ 166 w 166"/>
              <a:gd name="T13" fmla="*/ 170 h 173"/>
              <a:gd name="T14" fmla="*/ 0 w 166"/>
              <a:gd name="T15" fmla="*/ 0 h 173"/>
              <a:gd name="T16" fmla="*/ 0 w 166"/>
              <a:gd name="T17" fmla="*/ 0 h 173"/>
              <a:gd name="T18" fmla="*/ 0 w 166"/>
              <a:gd name="T19" fmla="*/ 2 h 173"/>
              <a:gd name="T20" fmla="*/ 0 w 166"/>
              <a:gd name="T21" fmla="*/ 2 h 173"/>
              <a:gd name="T22" fmla="*/ 0 w 166"/>
              <a:gd name="T23" fmla="*/ 2 h 173"/>
              <a:gd name="T24" fmla="*/ 0 w 166"/>
              <a:gd name="T25" fmla="*/ 2 h 173"/>
              <a:gd name="T26" fmla="*/ 0 w 166"/>
              <a:gd name="T27" fmla="*/ 2 h 173"/>
              <a:gd name="T28" fmla="*/ 2 w 166"/>
              <a:gd name="T29" fmla="*/ 2 h 173"/>
              <a:gd name="T30" fmla="*/ 2 w 166"/>
              <a:gd name="T31" fmla="*/ 2 h 173"/>
              <a:gd name="T32" fmla="*/ 2 w 166"/>
              <a:gd name="T33" fmla="*/ 2 h 173"/>
              <a:gd name="T34" fmla="*/ 0 w 166"/>
              <a:gd name="T3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6" h="173">
                <a:moveTo>
                  <a:pt x="166" y="170"/>
                </a:moveTo>
                <a:lnTo>
                  <a:pt x="163" y="170"/>
                </a:lnTo>
                <a:lnTo>
                  <a:pt x="163" y="170"/>
                </a:lnTo>
                <a:lnTo>
                  <a:pt x="163" y="173"/>
                </a:lnTo>
                <a:lnTo>
                  <a:pt x="166" y="173"/>
                </a:lnTo>
                <a:lnTo>
                  <a:pt x="166" y="173"/>
                </a:lnTo>
                <a:lnTo>
                  <a:pt x="166" y="17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7174457" y="3803168"/>
            <a:ext cx="5231" cy="4185"/>
          </a:xfrm>
          <a:custGeom>
            <a:avLst/>
            <a:gdLst>
              <a:gd name="T0" fmla="*/ 5 w 5"/>
              <a:gd name="T1" fmla="*/ 4 h 4"/>
              <a:gd name="T2" fmla="*/ 5 w 5"/>
              <a:gd name="T3" fmla="*/ 4 h 4"/>
              <a:gd name="T4" fmla="*/ 5 w 5"/>
              <a:gd name="T5" fmla="*/ 4 h 4"/>
              <a:gd name="T6" fmla="*/ 5 w 5"/>
              <a:gd name="T7" fmla="*/ 4 h 4"/>
              <a:gd name="T8" fmla="*/ 5 w 5"/>
              <a:gd name="T9" fmla="*/ 4 h 4"/>
              <a:gd name="T10" fmla="*/ 5 w 5"/>
              <a:gd name="T11" fmla="*/ 4 h 4"/>
              <a:gd name="T12" fmla="*/ 5 w 5"/>
              <a:gd name="T13" fmla="*/ 4 h 4"/>
              <a:gd name="T14" fmla="*/ 5 w 5"/>
              <a:gd name="T15" fmla="*/ 4 h 4"/>
              <a:gd name="T16" fmla="*/ 5 w 5"/>
              <a:gd name="T17" fmla="*/ 4 h 4"/>
              <a:gd name="T18" fmla="*/ 0 w 5"/>
              <a:gd name="T19" fmla="*/ 0 h 4"/>
              <a:gd name="T20" fmla="*/ 0 w 5"/>
              <a:gd name="T21" fmla="*/ 0 h 4"/>
              <a:gd name="T22" fmla="*/ 0 w 5"/>
              <a:gd name="T23" fmla="*/ 2 h 4"/>
              <a:gd name="T24" fmla="*/ 0 w 5"/>
              <a:gd name="T25" fmla="*/ 2 h 4"/>
              <a:gd name="T26" fmla="*/ 0 w 5"/>
              <a:gd name="T27" fmla="*/ 2 h 4"/>
              <a:gd name="T28" fmla="*/ 0 w 5"/>
              <a:gd name="T29" fmla="*/ 2 h 4"/>
              <a:gd name="T30" fmla="*/ 0 w 5"/>
              <a:gd name="T31" fmla="*/ 0 h 4"/>
              <a:gd name="T32" fmla="*/ 0 w 5"/>
              <a:gd name="T3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" h="4">
                <a:moveTo>
                  <a:pt x="5" y="4"/>
                </a:move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7181779" y="3797936"/>
            <a:ext cx="3139" cy="0"/>
          </a:xfrm>
          <a:custGeom>
            <a:avLst/>
            <a:gdLst>
              <a:gd name="T0" fmla="*/ 0 w 3"/>
              <a:gd name="T1" fmla="*/ 0 w 3"/>
              <a:gd name="T2" fmla="*/ 0 w 3"/>
              <a:gd name="T3" fmla="*/ 0 w 3"/>
              <a:gd name="T4" fmla="*/ 0 w 3"/>
              <a:gd name="T5" fmla="*/ 0 w 3"/>
              <a:gd name="T6" fmla="*/ 3 w 3"/>
              <a:gd name="T7" fmla="*/ 3 w 3"/>
              <a:gd name="T8" fmla="*/ 3 w 3"/>
              <a:gd name="T9" fmla="*/ 3 w 3"/>
              <a:gd name="T10" fmla="*/ 0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</a:cxnLst>
            <a:rect l="0" t="0" r="r" b="b"/>
            <a:pathLst>
              <a:path w="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49"/>
          <p:cNvSpPr>
            <a:spLocks noEditPoints="1"/>
          </p:cNvSpPr>
          <p:nvPr/>
        </p:nvSpPr>
        <p:spPr bwMode="auto">
          <a:xfrm>
            <a:off x="9940547" y="3975786"/>
            <a:ext cx="41847" cy="86833"/>
          </a:xfrm>
          <a:custGeom>
            <a:avLst/>
            <a:gdLst>
              <a:gd name="T0" fmla="*/ 2 w 40"/>
              <a:gd name="T1" fmla="*/ 19 h 83"/>
              <a:gd name="T2" fmla="*/ 2 w 40"/>
              <a:gd name="T3" fmla="*/ 17 h 83"/>
              <a:gd name="T4" fmla="*/ 0 w 40"/>
              <a:gd name="T5" fmla="*/ 17 h 83"/>
              <a:gd name="T6" fmla="*/ 2 w 40"/>
              <a:gd name="T7" fmla="*/ 5 h 83"/>
              <a:gd name="T8" fmla="*/ 2 w 40"/>
              <a:gd name="T9" fmla="*/ 5 h 83"/>
              <a:gd name="T10" fmla="*/ 2 w 40"/>
              <a:gd name="T11" fmla="*/ 3 h 83"/>
              <a:gd name="T12" fmla="*/ 0 w 40"/>
              <a:gd name="T13" fmla="*/ 3 h 83"/>
              <a:gd name="T14" fmla="*/ 2 w 40"/>
              <a:gd name="T15" fmla="*/ 5 h 83"/>
              <a:gd name="T16" fmla="*/ 40 w 40"/>
              <a:gd name="T17" fmla="*/ 52 h 83"/>
              <a:gd name="T18" fmla="*/ 38 w 40"/>
              <a:gd name="T19" fmla="*/ 47 h 83"/>
              <a:gd name="T20" fmla="*/ 38 w 40"/>
              <a:gd name="T21" fmla="*/ 45 h 83"/>
              <a:gd name="T22" fmla="*/ 38 w 40"/>
              <a:gd name="T23" fmla="*/ 45 h 83"/>
              <a:gd name="T24" fmla="*/ 31 w 40"/>
              <a:gd name="T25" fmla="*/ 36 h 83"/>
              <a:gd name="T26" fmla="*/ 31 w 40"/>
              <a:gd name="T27" fmla="*/ 31 h 83"/>
              <a:gd name="T28" fmla="*/ 28 w 40"/>
              <a:gd name="T29" fmla="*/ 29 h 83"/>
              <a:gd name="T30" fmla="*/ 28 w 40"/>
              <a:gd name="T31" fmla="*/ 29 h 83"/>
              <a:gd name="T32" fmla="*/ 28 w 40"/>
              <a:gd name="T33" fmla="*/ 26 h 83"/>
              <a:gd name="T34" fmla="*/ 23 w 40"/>
              <a:gd name="T35" fmla="*/ 19 h 83"/>
              <a:gd name="T36" fmla="*/ 21 w 40"/>
              <a:gd name="T37" fmla="*/ 17 h 83"/>
              <a:gd name="T38" fmla="*/ 16 w 40"/>
              <a:gd name="T39" fmla="*/ 10 h 83"/>
              <a:gd name="T40" fmla="*/ 9 w 40"/>
              <a:gd name="T41" fmla="*/ 3 h 83"/>
              <a:gd name="T42" fmla="*/ 5 w 40"/>
              <a:gd name="T43" fmla="*/ 0 h 83"/>
              <a:gd name="T44" fmla="*/ 2 w 40"/>
              <a:gd name="T45" fmla="*/ 3 h 83"/>
              <a:gd name="T46" fmla="*/ 5 w 40"/>
              <a:gd name="T47" fmla="*/ 3 h 83"/>
              <a:gd name="T48" fmla="*/ 9 w 40"/>
              <a:gd name="T49" fmla="*/ 5 h 83"/>
              <a:gd name="T50" fmla="*/ 12 w 40"/>
              <a:gd name="T51" fmla="*/ 7 h 83"/>
              <a:gd name="T52" fmla="*/ 9 w 40"/>
              <a:gd name="T53" fmla="*/ 10 h 83"/>
              <a:gd name="T54" fmla="*/ 7 w 40"/>
              <a:gd name="T55" fmla="*/ 7 h 83"/>
              <a:gd name="T56" fmla="*/ 7 w 40"/>
              <a:gd name="T57" fmla="*/ 10 h 83"/>
              <a:gd name="T58" fmla="*/ 7 w 40"/>
              <a:gd name="T59" fmla="*/ 14 h 83"/>
              <a:gd name="T60" fmla="*/ 2 w 40"/>
              <a:gd name="T61" fmla="*/ 21 h 83"/>
              <a:gd name="T62" fmla="*/ 5 w 40"/>
              <a:gd name="T63" fmla="*/ 24 h 83"/>
              <a:gd name="T64" fmla="*/ 2 w 40"/>
              <a:gd name="T65" fmla="*/ 31 h 83"/>
              <a:gd name="T66" fmla="*/ 2 w 40"/>
              <a:gd name="T67" fmla="*/ 38 h 83"/>
              <a:gd name="T68" fmla="*/ 0 w 40"/>
              <a:gd name="T69" fmla="*/ 38 h 83"/>
              <a:gd name="T70" fmla="*/ 0 w 40"/>
              <a:gd name="T71" fmla="*/ 36 h 83"/>
              <a:gd name="T72" fmla="*/ 2 w 40"/>
              <a:gd name="T73" fmla="*/ 43 h 83"/>
              <a:gd name="T74" fmla="*/ 5 w 40"/>
              <a:gd name="T75" fmla="*/ 64 h 83"/>
              <a:gd name="T76" fmla="*/ 7 w 40"/>
              <a:gd name="T77" fmla="*/ 73 h 83"/>
              <a:gd name="T78" fmla="*/ 12 w 40"/>
              <a:gd name="T79" fmla="*/ 81 h 83"/>
              <a:gd name="T80" fmla="*/ 21 w 40"/>
              <a:gd name="T81" fmla="*/ 83 h 83"/>
              <a:gd name="T82" fmla="*/ 31 w 40"/>
              <a:gd name="T83" fmla="*/ 78 h 83"/>
              <a:gd name="T84" fmla="*/ 38 w 40"/>
              <a:gd name="T85" fmla="*/ 73 h 83"/>
              <a:gd name="T86" fmla="*/ 40 w 40"/>
              <a:gd name="T87" fmla="*/ 69 h 83"/>
              <a:gd name="T88" fmla="*/ 40 w 40"/>
              <a:gd name="T89" fmla="*/ 62 h 83"/>
              <a:gd name="T90" fmla="*/ 40 w 40"/>
              <a:gd name="T91" fmla="*/ 55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" h="83">
                <a:moveTo>
                  <a:pt x="2" y="17"/>
                </a:moveTo>
                <a:lnTo>
                  <a:pt x="2" y="19"/>
                </a:lnTo>
                <a:lnTo>
                  <a:pt x="2" y="17"/>
                </a:lnTo>
                <a:lnTo>
                  <a:pt x="2" y="17"/>
                </a:lnTo>
                <a:lnTo>
                  <a:pt x="0" y="17"/>
                </a:lnTo>
                <a:lnTo>
                  <a:pt x="0" y="17"/>
                </a:lnTo>
                <a:lnTo>
                  <a:pt x="2" y="17"/>
                </a:lnTo>
                <a:close/>
                <a:moveTo>
                  <a:pt x="2" y="5"/>
                </a:moveTo>
                <a:lnTo>
                  <a:pt x="2" y="5"/>
                </a:lnTo>
                <a:lnTo>
                  <a:pt x="2" y="5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0" y="3"/>
                </a:lnTo>
                <a:lnTo>
                  <a:pt x="2" y="5"/>
                </a:lnTo>
                <a:lnTo>
                  <a:pt x="2" y="5"/>
                </a:lnTo>
                <a:close/>
                <a:moveTo>
                  <a:pt x="40" y="55"/>
                </a:moveTo>
                <a:lnTo>
                  <a:pt x="40" y="52"/>
                </a:lnTo>
                <a:lnTo>
                  <a:pt x="40" y="50"/>
                </a:lnTo>
                <a:lnTo>
                  <a:pt x="38" y="47"/>
                </a:lnTo>
                <a:lnTo>
                  <a:pt x="38" y="45"/>
                </a:lnTo>
                <a:lnTo>
                  <a:pt x="38" y="45"/>
                </a:lnTo>
                <a:lnTo>
                  <a:pt x="38" y="45"/>
                </a:lnTo>
                <a:lnTo>
                  <a:pt x="38" y="45"/>
                </a:lnTo>
                <a:lnTo>
                  <a:pt x="33" y="38"/>
                </a:lnTo>
                <a:lnTo>
                  <a:pt x="31" y="36"/>
                </a:lnTo>
                <a:lnTo>
                  <a:pt x="31" y="36"/>
                </a:lnTo>
                <a:lnTo>
                  <a:pt x="31" y="31"/>
                </a:lnTo>
                <a:lnTo>
                  <a:pt x="31" y="29"/>
                </a:lnTo>
                <a:lnTo>
                  <a:pt x="28" y="29"/>
                </a:lnTo>
                <a:lnTo>
                  <a:pt x="28" y="29"/>
                </a:lnTo>
                <a:lnTo>
                  <a:pt x="28" y="29"/>
                </a:lnTo>
                <a:lnTo>
                  <a:pt x="28" y="26"/>
                </a:lnTo>
                <a:lnTo>
                  <a:pt x="28" y="26"/>
                </a:lnTo>
                <a:lnTo>
                  <a:pt x="23" y="19"/>
                </a:lnTo>
                <a:lnTo>
                  <a:pt x="23" y="19"/>
                </a:lnTo>
                <a:lnTo>
                  <a:pt x="21" y="19"/>
                </a:lnTo>
                <a:lnTo>
                  <a:pt x="21" y="17"/>
                </a:lnTo>
                <a:lnTo>
                  <a:pt x="21" y="17"/>
                </a:lnTo>
                <a:lnTo>
                  <a:pt x="16" y="10"/>
                </a:lnTo>
                <a:lnTo>
                  <a:pt x="12" y="5"/>
                </a:lnTo>
                <a:lnTo>
                  <a:pt x="9" y="3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2" y="3"/>
                </a:lnTo>
                <a:lnTo>
                  <a:pt x="2" y="3"/>
                </a:lnTo>
                <a:lnTo>
                  <a:pt x="5" y="3"/>
                </a:lnTo>
                <a:lnTo>
                  <a:pt x="5" y="5"/>
                </a:lnTo>
                <a:lnTo>
                  <a:pt x="9" y="5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9" y="10"/>
                </a:lnTo>
                <a:lnTo>
                  <a:pt x="9" y="7"/>
                </a:lnTo>
                <a:lnTo>
                  <a:pt x="7" y="7"/>
                </a:lnTo>
                <a:lnTo>
                  <a:pt x="5" y="7"/>
                </a:lnTo>
                <a:lnTo>
                  <a:pt x="7" y="10"/>
                </a:lnTo>
                <a:lnTo>
                  <a:pt x="7" y="12"/>
                </a:lnTo>
                <a:lnTo>
                  <a:pt x="7" y="14"/>
                </a:lnTo>
                <a:lnTo>
                  <a:pt x="5" y="17"/>
                </a:lnTo>
                <a:lnTo>
                  <a:pt x="2" y="21"/>
                </a:lnTo>
                <a:lnTo>
                  <a:pt x="2" y="21"/>
                </a:lnTo>
                <a:lnTo>
                  <a:pt x="5" y="24"/>
                </a:lnTo>
                <a:lnTo>
                  <a:pt x="5" y="24"/>
                </a:lnTo>
                <a:lnTo>
                  <a:pt x="2" y="31"/>
                </a:lnTo>
                <a:lnTo>
                  <a:pt x="2" y="33"/>
                </a:lnTo>
                <a:lnTo>
                  <a:pt x="2" y="38"/>
                </a:lnTo>
                <a:lnTo>
                  <a:pt x="2" y="38"/>
                </a:lnTo>
                <a:lnTo>
                  <a:pt x="0" y="38"/>
                </a:lnTo>
                <a:lnTo>
                  <a:pt x="0" y="33"/>
                </a:lnTo>
                <a:lnTo>
                  <a:pt x="0" y="36"/>
                </a:lnTo>
                <a:lnTo>
                  <a:pt x="0" y="38"/>
                </a:lnTo>
                <a:lnTo>
                  <a:pt x="2" y="43"/>
                </a:lnTo>
                <a:lnTo>
                  <a:pt x="2" y="47"/>
                </a:lnTo>
                <a:lnTo>
                  <a:pt x="5" y="64"/>
                </a:lnTo>
                <a:lnTo>
                  <a:pt x="5" y="69"/>
                </a:lnTo>
                <a:lnTo>
                  <a:pt x="7" y="73"/>
                </a:lnTo>
                <a:lnTo>
                  <a:pt x="9" y="78"/>
                </a:lnTo>
                <a:lnTo>
                  <a:pt x="12" y="81"/>
                </a:lnTo>
                <a:lnTo>
                  <a:pt x="16" y="83"/>
                </a:lnTo>
                <a:lnTo>
                  <a:pt x="21" y="83"/>
                </a:lnTo>
                <a:lnTo>
                  <a:pt x="26" y="81"/>
                </a:lnTo>
                <a:lnTo>
                  <a:pt x="31" y="78"/>
                </a:lnTo>
                <a:lnTo>
                  <a:pt x="33" y="76"/>
                </a:lnTo>
                <a:lnTo>
                  <a:pt x="38" y="73"/>
                </a:lnTo>
                <a:lnTo>
                  <a:pt x="38" y="71"/>
                </a:lnTo>
                <a:lnTo>
                  <a:pt x="40" y="69"/>
                </a:lnTo>
                <a:lnTo>
                  <a:pt x="40" y="66"/>
                </a:lnTo>
                <a:lnTo>
                  <a:pt x="40" y="62"/>
                </a:lnTo>
                <a:lnTo>
                  <a:pt x="40" y="59"/>
                </a:lnTo>
                <a:lnTo>
                  <a:pt x="40" y="5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50"/>
          <p:cNvSpPr>
            <a:spLocks noEditPoints="1"/>
          </p:cNvSpPr>
          <p:nvPr/>
        </p:nvSpPr>
        <p:spPr bwMode="auto">
          <a:xfrm>
            <a:off x="8053245" y="3228817"/>
            <a:ext cx="429979" cy="353608"/>
          </a:xfrm>
          <a:custGeom>
            <a:avLst/>
            <a:gdLst>
              <a:gd name="T0" fmla="*/ 52 w 411"/>
              <a:gd name="T1" fmla="*/ 329 h 338"/>
              <a:gd name="T2" fmla="*/ 47 w 411"/>
              <a:gd name="T3" fmla="*/ 336 h 338"/>
              <a:gd name="T4" fmla="*/ 19 w 411"/>
              <a:gd name="T5" fmla="*/ 326 h 338"/>
              <a:gd name="T6" fmla="*/ 35 w 411"/>
              <a:gd name="T7" fmla="*/ 319 h 338"/>
              <a:gd name="T8" fmla="*/ 30 w 411"/>
              <a:gd name="T9" fmla="*/ 331 h 338"/>
              <a:gd name="T10" fmla="*/ 78 w 411"/>
              <a:gd name="T11" fmla="*/ 317 h 338"/>
              <a:gd name="T12" fmla="*/ 78 w 411"/>
              <a:gd name="T13" fmla="*/ 326 h 338"/>
              <a:gd name="T14" fmla="*/ 4 w 411"/>
              <a:gd name="T15" fmla="*/ 314 h 338"/>
              <a:gd name="T16" fmla="*/ 87 w 411"/>
              <a:gd name="T17" fmla="*/ 305 h 338"/>
              <a:gd name="T18" fmla="*/ 87 w 411"/>
              <a:gd name="T19" fmla="*/ 310 h 338"/>
              <a:gd name="T20" fmla="*/ 361 w 411"/>
              <a:gd name="T21" fmla="*/ 104 h 338"/>
              <a:gd name="T22" fmla="*/ 359 w 411"/>
              <a:gd name="T23" fmla="*/ 97 h 338"/>
              <a:gd name="T24" fmla="*/ 364 w 411"/>
              <a:gd name="T25" fmla="*/ 94 h 338"/>
              <a:gd name="T26" fmla="*/ 392 w 411"/>
              <a:gd name="T27" fmla="*/ 78 h 338"/>
              <a:gd name="T28" fmla="*/ 380 w 411"/>
              <a:gd name="T29" fmla="*/ 87 h 338"/>
              <a:gd name="T30" fmla="*/ 390 w 411"/>
              <a:gd name="T31" fmla="*/ 90 h 338"/>
              <a:gd name="T32" fmla="*/ 404 w 411"/>
              <a:gd name="T33" fmla="*/ 78 h 338"/>
              <a:gd name="T34" fmla="*/ 406 w 411"/>
              <a:gd name="T35" fmla="*/ 78 h 338"/>
              <a:gd name="T36" fmla="*/ 395 w 411"/>
              <a:gd name="T37" fmla="*/ 35 h 338"/>
              <a:gd name="T38" fmla="*/ 392 w 411"/>
              <a:gd name="T39" fmla="*/ 28 h 338"/>
              <a:gd name="T40" fmla="*/ 385 w 411"/>
              <a:gd name="T41" fmla="*/ 30 h 338"/>
              <a:gd name="T42" fmla="*/ 371 w 411"/>
              <a:gd name="T43" fmla="*/ 28 h 338"/>
              <a:gd name="T44" fmla="*/ 364 w 411"/>
              <a:gd name="T45" fmla="*/ 26 h 338"/>
              <a:gd name="T46" fmla="*/ 352 w 411"/>
              <a:gd name="T47" fmla="*/ 19 h 338"/>
              <a:gd name="T48" fmla="*/ 343 w 411"/>
              <a:gd name="T49" fmla="*/ 21 h 338"/>
              <a:gd name="T50" fmla="*/ 331 w 411"/>
              <a:gd name="T51" fmla="*/ 21 h 338"/>
              <a:gd name="T52" fmla="*/ 319 w 411"/>
              <a:gd name="T53" fmla="*/ 14 h 338"/>
              <a:gd name="T54" fmla="*/ 316 w 411"/>
              <a:gd name="T55" fmla="*/ 14 h 338"/>
              <a:gd name="T56" fmla="*/ 309 w 411"/>
              <a:gd name="T57" fmla="*/ 9 h 338"/>
              <a:gd name="T58" fmla="*/ 288 w 411"/>
              <a:gd name="T59" fmla="*/ 9 h 338"/>
              <a:gd name="T60" fmla="*/ 255 w 411"/>
              <a:gd name="T61" fmla="*/ 7 h 338"/>
              <a:gd name="T62" fmla="*/ 222 w 411"/>
              <a:gd name="T63" fmla="*/ 4 h 338"/>
              <a:gd name="T64" fmla="*/ 201 w 411"/>
              <a:gd name="T65" fmla="*/ 4 h 338"/>
              <a:gd name="T66" fmla="*/ 189 w 411"/>
              <a:gd name="T67" fmla="*/ 12 h 338"/>
              <a:gd name="T68" fmla="*/ 189 w 411"/>
              <a:gd name="T69" fmla="*/ 21 h 338"/>
              <a:gd name="T70" fmla="*/ 191 w 411"/>
              <a:gd name="T71" fmla="*/ 28 h 338"/>
              <a:gd name="T72" fmla="*/ 189 w 411"/>
              <a:gd name="T73" fmla="*/ 38 h 338"/>
              <a:gd name="T74" fmla="*/ 201 w 411"/>
              <a:gd name="T75" fmla="*/ 35 h 338"/>
              <a:gd name="T76" fmla="*/ 203 w 411"/>
              <a:gd name="T77" fmla="*/ 40 h 338"/>
              <a:gd name="T78" fmla="*/ 217 w 411"/>
              <a:gd name="T79" fmla="*/ 38 h 338"/>
              <a:gd name="T80" fmla="*/ 224 w 411"/>
              <a:gd name="T81" fmla="*/ 38 h 338"/>
              <a:gd name="T82" fmla="*/ 229 w 411"/>
              <a:gd name="T83" fmla="*/ 42 h 338"/>
              <a:gd name="T84" fmla="*/ 224 w 411"/>
              <a:gd name="T85" fmla="*/ 52 h 338"/>
              <a:gd name="T86" fmla="*/ 220 w 411"/>
              <a:gd name="T87" fmla="*/ 68 h 338"/>
              <a:gd name="T88" fmla="*/ 217 w 411"/>
              <a:gd name="T89" fmla="*/ 75 h 338"/>
              <a:gd name="T90" fmla="*/ 208 w 411"/>
              <a:gd name="T91" fmla="*/ 82 h 338"/>
              <a:gd name="T92" fmla="*/ 215 w 411"/>
              <a:gd name="T93" fmla="*/ 97 h 338"/>
              <a:gd name="T94" fmla="*/ 212 w 411"/>
              <a:gd name="T95" fmla="*/ 116 h 338"/>
              <a:gd name="T96" fmla="*/ 205 w 411"/>
              <a:gd name="T97" fmla="*/ 125 h 338"/>
              <a:gd name="T98" fmla="*/ 215 w 411"/>
              <a:gd name="T99" fmla="*/ 135 h 338"/>
              <a:gd name="T100" fmla="*/ 222 w 411"/>
              <a:gd name="T101" fmla="*/ 149 h 338"/>
              <a:gd name="T102" fmla="*/ 236 w 411"/>
              <a:gd name="T103" fmla="*/ 161 h 338"/>
              <a:gd name="T104" fmla="*/ 243 w 411"/>
              <a:gd name="T105" fmla="*/ 153 h 338"/>
              <a:gd name="T106" fmla="*/ 276 w 411"/>
              <a:gd name="T107" fmla="*/ 146 h 338"/>
              <a:gd name="T108" fmla="*/ 298 w 411"/>
              <a:gd name="T109" fmla="*/ 144 h 338"/>
              <a:gd name="T110" fmla="*/ 321 w 411"/>
              <a:gd name="T111" fmla="*/ 125 h 338"/>
              <a:gd name="T112" fmla="*/ 335 w 411"/>
              <a:gd name="T113" fmla="*/ 106 h 338"/>
              <a:gd name="T114" fmla="*/ 335 w 411"/>
              <a:gd name="T115" fmla="*/ 78 h 338"/>
              <a:gd name="T116" fmla="*/ 352 w 411"/>
              <a:gd name="T117" fmla="*/ 64 h 338"/>
              <a:gd name="T118" fmla="*/ 378 w 411"/>
              <a:gd name="T119" fmla="*/ 47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1" h="338">
                <a:moveTo>
                  <a:pt x="2" y="336"/>
                </a:moveTo>
                <a:lnTo>
                  <a:pt x="0" y="336"/>
                </a:lnTo>
                <a:lnTo>
                  <a:pt x="2" y="336"/>
                </a:lnTo>
                <a:lnTo>
                  <a:pt x="2" y="338"/>
                </a:lnTo>
                <a:lnTo>
                  <a:pt x="4" y="338"/>
                </a:lnTo>
                <a:lnTo>
                  <a:pt x="7" y="336"/>
                </a:lnTo>
                <a:lnTo>
                  <a:pt x="4" y="333"/>
                </a:lnTo>
                <a:lnTo>
                  <a:pt x="2" y="336"/>
                </a:lnTo>
                <a:close/>
                <a:moveTo>
                  <a:pt x="52" y="329"/>
                </a:moveTo>
                <a:lnTo>
                  <a:pt x="52" y="329"/>
                </a:lnTo>
                <a:lnTo>
                  <a:pt x="49" y="329"/>
                </a:lnTo>
                <a:lnTo>
                  <a:pt x="49" y="329"/>
                </a:lnTo>
                <a:lnTo>
                  <a:pt x="47" y="329"/>
                </a:lnTo>
                <a:lnTo>
                  <a:pt x="45" y="329"/>
                </a:lnTo>
                <a:lnTo>
                  <a:pt x="42" y="331"/>
                </a:lnTo>
                <a:lnTo>
                  <a:pt x="42" y="333"/>
                </a:lnTo>
                <a:lnTo>
                  <a:pt x="45" y="336"/>
                </a:lnTo>
                <a:lnTo>
                  <a:pt x="47" y="336"/>
                </a:lnTo>
                <a:lnTo>
                  <a:pt x="47" y="336"/>
                </a:lnTo>
                <a:lnTo>
                  <a:pt x="49" y="336"/>
                </a:lnTo>
                <a:lnTo>
                  <a:pt x="52" y="333"/>
                </a:lnTo>
                <a:lnTo>
                  <a:pt x="52" y="331"/>
                </a:lnTo>
                <a:lnTo>
                  <a:pt x="52" y="329"/>
                </a:lnTo>
                <a:lnTo>
                  <a:pt x="52" y="329"/>
                </a:lnTo>
                <a:close/>
                <a:moveTo>
                  <a:pt x="21" y="329"/>
                </a:moveTo>
                <a:lnTo>
                  <a:pt x="19" y="326"/>
                </a:lnTo>
                <a:lnTo>
                  <a:pt x="19" y="326"/>
                </a:lnTo>
                <a:lnTo>
                  <a:pt x="16" y="326"/>
                </a:lnTo>
                <a:lnTo>
                  <a:pt x="16" y="329"/>
                </a:lnTo>
                <a:lnTo>
                  <a:pt x="16" y="331"/>
                </a:lnTo>
                <a:lnTo>
                  <a:pt x="19" y="331"/>
                </a:lnTo>
                <a:lnTo>
                  <a:pt x="19" y="331"/>
                </a:lnTo>
                <a:lnTo>
                  <a:pt x="21" y="329"/>
                </a:lnTo>
                <a:lnTo>
                  <a:pt x="21" y="329"/>
                </a:lnTo>
                <a:lnTo>
                  <a:pt x="21" y="329"/>
                </a:lnTo>
                <a:close/>
                <a:moveTo>
                  <a:pt x="35" y="319"/>
                </a:moveTo>
                <a:lnTo>
                  <a:pt x="30" y="321"/>
                </a:lnTo>
                <a:lnTo>
                  <a:pt x="30" y="321"/>
                </a:lnTo>
                <a:lnTo>
                  <a:pt x="28" y="324"/>
                </a:lnTo>
                <a:lnTo>
                  <a:pt x="26" y="324"/>
                </a:lnTo>
                <a:lnTo>
                  <a:pt x="23" y="324"/>
                </a:lnTo>
                <a:lnTo>
                  <a:pt x="26" y="324"/>
                </a:lnTo>
                <a:lnTo>
                  <a:pt x="26" y="329"/>
                </a:lnTo>
                <a:lnTo>
                  <a:pt x="28" y="331"/>
                </a:lnTo>
                <a:lnTo>
                  <a:pt x="30" y="331"/>
                </a:lnTo>
                <a:lnTo>
                  <a:pt x="30" y="329"/>
                </a:lnTo>
                <a:lnTo>
                  <a:pt x="33" y="329"/>
                </a:lnTo>
                <a:lnTo>
                  <a:pt x="35" y="324"/>
                </a:lnTo>
                <a:lnTo>
                  <a:pt x="37" y="319"/>
                </a:lnTo>
                <a:lnTo>
                  <a:pt x="37" y="319"/>
                </a:lnTo>
                <a:lnTo>
                  <a:pt x="35" y="319"/>
                </a:lnTo>
                <a:close/>
                <a:moveTo>
                  <a:pt x="80" y="314"/>
                </a:moveTo>
                <a:lnTo>
                  <a:pt x="78" y="314"/>
                </a:lnTo>
                <a:lnTo>
                  <a:pt x="78" y="317"/>
                </a:lnTo>
                <a:lnTo>
                  <a:pt x="75" y="319"/>
                </a:lnTo>
                <a:lnTo>
                  <a:pt x="73" y="321"/>
                </a:lnTo>
                <a:lnTo>
                  <a:pt x="73" y="326"/>
                </a:lnTo>
                <a:lnTo>
                  <a:pt x="71" y="329"/>
                </a:lnTo>
                <a:lnTo>
                  <a:pt x="68" y="329"/>
                </a:lnTo>
                <a:lnTo>
                  <a:pt x="68" y="329"/>
                </a:lnTo>
                <a:lnTo>
                  <a:pt x="71" y="331"/>
                </a:lnTo>
                <a:lnTo>
                  <a:pt x="73" y="329"/>
                </a:lnTo>
                <a:lnTo>
                  <a:pt x="78" y="326"/>
                </a:lnTo>
                <a:lnTo>
                  <a:pt x="80" y="321"/>
                </a:lnTo>
                <a:lnTo>
                  <a:pt x="80" y="319"/>
                </a:lnTo>
                <a:lnTo>
                  <a:pt x="80" y="317"/>
                </a:lnTo>
                <a:lnTo>
                  <a:pt x="80" y="314"/>
                </a:lnTo>
                <a:lnTo>
                  <a:pt x="80" y="314"/>
                </a:lnTo>
                <a:close/>
                <a:moveTo>
                  <a:pt x="9" y="314"/>
                </a:moveTo>
                <a:lnTo>
                  <a:pt x="9" y="312"/>
                </a:lnTo>
                <a:lnTo>
                  <a:pt x="7" y="312"/>
                </a:lnTo>
                <a:lnTo>
                  <a:pt x="4" y="314"/>
                </a:lnTo>
                <a:lnTo>
                  <a:pt x="7" y="319"/>
                </a:lnTo>
                <a:lnTo>
                  <a:pt x="7" y="321"/>
                </a:lnTo>
                <a:lnTo>
                  <a:pt x="7" y="321"/>
                </a:lnTo>
                <a:lnTo>
                  <a:pt x="9" y="319"/>
                </a:lnTo>
                <a:lnTo>
                  <a:pt x="9" y="319"/>
                </a:lnTo>
                <a:lnTo>
                  <a:pt x="9" y="317"/>
                </a:lnTo>
                <a:lnTo>
                  <a:pt x="9" y="317"/>
                </a:lnTo>
                <a:lnTo>
                  <a:pt x="9" y="314"/>
                </a:lnTo>
                <a:close/>
                <a:moveTo>
                  <a:pt x="87" y="305"/>
                </a:moveTo>
                <a:lnTo>
                  <a:pt x="85" y="307"/>
                </a:lnTo>
                <a:lnTo>
                  <a:pt x="85" y="307"/>
                </a:lnTo>
                <a:lnTo>
                  <a:pt x="80" y="310"/>
                </a:lnTo>
                <a:lnTo>
                  <a:pt x="80" y="310"/>
                </a:lnTo>
                <a:lnTo>
                  <a:pt x="80" y="312"/>
                </a:lnTo>
                <a:lnTo>
                  <a:pt x="80" y="312"/>
                </a:lnTo>
                <a:lnTo>
                  <a:pt x="82" y="312"/>
                </a:lnTo>
                <a:lnTo>
                  <a:pt x="85" y="310"/>
                </a:lnTo>
                <a:lnTo>
                  <a:pt x="87" y="310"/>
                </a:lnTo>
                <a:lnTo>
                  <a:pt x="87" y="307"/>
                </a:lnTo>
                <a:lnTo>
                  <a:pt x="87" y="305"/>
                </a:lnTo>
                <a:lnTo>
                  <a:pt x="87" y="305"/>
                </a:lnTo>
                <a:lnTo>
                  <a:pt x="87" y="305"/>
                </a:lnTo>
                <a:close/>
                <a:moveTo>
                  <a:pt x="361" y="101"/>
                </a:moveTo>
                <a:lnTo>
                  <a:pt x="361" y="104"/>
                </a:lnTo>
                <a:lnTo>
                  <a:pt x="359" y="104"/>
                </a:lnTo>
                <a:lnTo>
                  <a:pt x="361" y="104"/>
                </a:lnTo>
                <a:lnTo>
                  <a:pt x="361" y="104"/>
                </a:lnTo>
                <a:lnTo>
                  <a:pt x="364" y="104"/>
                </a:lnTo>
                <a:lnTo>
                  <a:pt x="364" y="104"/>
                </a:lnTo>
                <a:lnTo>
                  <a:pt x="364" y="104"/>
                </a:lnTo>
                <a:lnTo>
                  <a:pt x="361" y="104"/>
                </a:lnTo>
                <a:lnTo>
                  <a:pt x="361" y="101"/>
                </a:lnTo>
                <a:close/>
                <a:moveTo>
                  <a:pt x="364" y="94"/>
                </a:moveTo>
                <a:lnTo>
                  <a:pt x="359" y="97"/>
                </a:lnTo>
                <a:lnTo>
                  <a:pt x="359" y="97"/>
                </a:lnTo>
                <a:lnTo>
                  <a:pt x="359" y="97"/>
                </a:lnTo>
                <a:lnTo>
                  <a:pt x="359" y="97"/>
                </a:lnTo>
                <a:lnTo>
                  <a:pt x="357" y="99"/>
                </a:lnTo>
                <a:lnTo>
                  <a:pt x="357" y="99"/>
                </a:lnTo>
                <a:lnTo>
                  <a:pt x="361" y="101"/>
                </a:lnTo>
                <a:lnTo>
                  <a:pt x="361" y="99"/>
                </a:lnTo>
                <a:lnTo>
                  <a:pt x="361" y="99"/>
                </a:lnTo>
                <a:lnTo>
                  <a:pt x="364" y="97"/>
                </a:lnTo>
                <a:lnTo>
                  <a:pt x="364" y="94"/>
                </a:lnTo>
                <a:lnTo>
                  <a:pt x="364" y="94"/>
                </a:lnTo>
                <a:close/>
                <a:moveTo>
                  <a:pt x="395" y="80"/>
                </a:moveTo>
                <a:lnTo>
                  <a:pt x="395" y="80"/>
                </a:lnTo>
                <a:lnTo>
                  <a:pt x="392" y="80"/>
                </a:lnTo>
                <a:lnTo>
                  <a:pt x="392" y="80"/>
                </a:lnTo>
                <a:lnTo>
                  <a:pt x="392" y="80"/>
                </a:lnTo>
                <a:lnTo>
                  <a:pt x="392" y="80"/>
                </a:lnTo>
                <a:lnTo>
                  <a:pt x="392" y="78"/>
                </a:lnTo>
                <a:lnTo>
                  <a:pt x="392" y="78"/>
                </a:lnTo>
                <a:lnTo>
                  <a:pt x="392" y="78"/>
                </a:lnTo>
                <a:lnTo>
                  <a:pt x="392" y="78"/>
                </a:lnTo>
                <a:lnTo>
                  <a:pt x="392" y="78"/>
                </a:lnTo>
                <a:lnTo>
                  <a:pt x="387" y="78"/>
                </a:lnTo>
                <a:lnTo>
                  <a:pt x="385" y="80"/>
                </a:lnTo>
                <a:lnTo>
                  <a:pt x="378" y="85"/>
                </a:lnTo>
                <a:lnTo>
                  <a:pt x="378" y="85"/>
                </a:lnTo>
                <a:lnTo>
                  <a:pt x="378" y="85"/>
                </a:lnTo>
                <a:lnTo>
                  <a:pt x="378" y="87"/>
                </a:lnTo>
                <a:lnTo>
                  <a:pt x="380" y="87"/>
                </a:lnTo>
                <a:lnTo>
                  <a:pt x="380" y="85"/>
                </a:lnTo>
                <a:lnTo>
                  <a:pt x="383" y="85"/>
                </a:lnTo>
                <a:lnTo>
                  <a:pt x="383" y="85"/>
                </a:lnTo>
                <a:lnTo>
                  <a:pt x="385" y="87"/>
                </a:lnTo>
                <a:lnTo>
                  <a:pt x="385" y="90"/>
                </a:lnTo>
                <a:lnTo>
                  <a:pt x="385" y="90"/>
                </a:lnTo>
                <a:lnTo>
                  <a:pt x="387" y="90"/>
                </a:lnTo>
                <a:lnTo>
                  <a:pt x="390" y="92"/>
                </a:lnTo>
                <a:lnTo>
                  <a:pt x="390" y="90"/>
                </a:lnTo>
                <a:lnTo>
                  <a:pt x="392" y="90"/>
                </a:lnTo>
                <a:lnTo>
                  <a:pt x="395" y="87"/>
                </a:lnTo>
                <a:lnTo>
                  <a:pt x="395" y="85"/>
                </a:lnTo>
                <a:lnTo>
                  <a:pt x="395" y="85"/>
                </a:lnTo>
                <a:lnTo>
                  <a:pt x="397" y="82"/>
                </a:lnTo>
                <a:lnTo>
                  <a:pt x="397" y="80"/>
                </a:lnTo>
                <a:lnTo>
                  <a:pt x="395" y="80"/>
                </a:lnTo>
                <a:close/>
                <a:moveTo>
                  <a:pt x="404" y="78"/>
                </a:moveTo>
                <a:lnTo>
                  <a:pt x="404" y="78"/>
                </a:lnTo>
                <a:lnTo>
                  <a:pt x="404" y="78"/>
                </a:lnTo>
                <a:lnTo>
                  <a:pt x="404" y="78"/>
                </a:lnTo>
                <a:close/>
                <a:moveTo>
                  <a:pt x="411" y="78"/>
                </a:moveTo>
                <a:lnTo>
                  <a:pt x="409" y="78"/>
                </a:lnTo>
                <a:lnTo>
                  <a:pt x="406" y="75"/>
                </a:lnTo>
                <a:lnTo>
                  <a:pt x="404" y="75"/>
                </a:lnTo>
                <a:lnTo>
                  <a:pt x="404" y="78"/>
                </a:lnTo>
                <a:lnTo>
                  <a:pt x="404" y="78"/>
                </a:lnTo>
                <a:lnTo>
                  <a:pt x="406" y="78"/>
                </a:lnTo>
                <a:lnTo>
                  <a:pt x="411" y="80"/>
                </a:lnTo>
                <a:lnTo>
                  <a:pt x="411" y="80"/>
                </a:lnTo>
                <a:lnTo>
                  <a:pt x="411" y="78"/>
                </a:lnTo>
                <a:lnTo>
                  <a:pt x="411" y="78"/>
                </a:lnTo>
                <a:close/>
                <a:moveTo>
                  <a:pt x="390" y="42"/>
                </a:moveTo>
                <a:lnTo>
                  <a:pt x="392" y="40"/>
                </a:lnTo>
                <a:lnTo>
                  <a:pt x="395" y="38"/>
                </a:lnTo>
                <a:lnTo>
                  <a:pt x="395" y="35"/>
                </a:lnTo>
                <a:lnTo>
                  <a:pt x="395" y="35"/>
                </a:lnTo>
                <a:lnTo>
                  <a:pt x="392" y="33"/>
                </a:lnTo>
                <a:lnTo>
                  <a:pt x="392" y="33"/>
                </a:lnTo>
                <a:lnTo>
                  <a:pt x="392" y="30"/>
                </a:lnTo>
                <a:lnTo>
                  <a:pt x="395" y="30"/>
                </a:lnTo>
                <a:lnTo>
                  <a:pt x="395" y="30"/>
                </a:lnTo>
                <a:lnTo>
                  <a:pt x="395" y="30"/>
                </a:lnTo>
                <a:lnTo>
                  <a:pt x="395" y="28"/>
                </a:lnTo>
                <a:lnTo>
                  <a:pt x="395" y="28"/>
                </a:lnTo>
                <a:lnTo>
                  <a:pt x="392" y="28"/>
                </a:lnTo>
                <a:lnTo>
                  <a:pt x="392" y="28"/>
                </a:lnTo>
                <a:lnTo>
                  <a:pt x="390" y="26"/>
                </a:lnTo>
                <a:lnTo>
                  <a:pt x="390" y="28"/>
                </a:lnTo>
                <a:lnTo>
                  <a:pt x="387" y="28"/>
                </a:lnTo>
                <a:lnTo>
                  <a:pt x="387" y="28"/>
                </a:lnTo>
                <a:lnTo>
                  <a:pt x="385" y="28"/>
                </a:lnTo>
                <a:lnTo>
                  <a:pt x="385" y="28"/>
                </a:lnTo>
                <a:lnTo>
                  <a:pt x="385" y="28"/>
                </a:lnTo>
                <a:lnTo>
                  <a:pt x="385" y="30"/>
                </a:lnTo>
                <a:lnTo>
                  <a:pt x="383" y="30"/>
                </a:lnTo>
                <a:lnTo>
                  <a:pt x="380" y="28"/>
                </a:lnTo>
                <a:lnTo>
                  <a:pt x="378" y="28"/>
                </a:lnTo>
                <a:lnTo>
                  <a:pt x="376" y="28"/>
                </a:lnTo>
                <a:lnTo>
                  <a:pt x="373" y="28"/>
                </a:lnTo>
                <a:lnTo>
                  <a:pt x="373" y="28"/>
                </a:lnTo>
                <a:lnTo>
                  <a:pt x="373" y="28"/>
                </a:lnTo>
                <a:lnTo>
                  <a:pt x="373" y="28"/>
                </a:lnTo>
                <a:lnTo>
                  <a:pt x="371" y="28"/>
                </a:lnTo>
                <a:lnTo>
                  <a:pt x="369" y="26"/>
                </a:lnTo>
                <a:lnTo>
                  <a:pt x="369" y="26"/>
                </a:lnTo>
                <a:lnTo>
                  <a:pt x="366" y="28"/>
                </a:lnTo>
                <a:lnTo>
                  <a:pt x="366" y="28"/>
                </a:lnTo>
                <a:lnTo>
                  <a:pt x="364" y="28"/>
                </a:lnTo>
                <a:lnTo>
                  <a:pt x="364" y="28"/>
                </a:lnTo>
                <a:lnTo>
                  <a:pt x="364" y="28"/>
                </a:lnTo>
                <a:lnTo>
                  <a:pt x="364" y="26"/>
                </a:lnTo>
                <a:lnTo>
                  <a:pt x="364" y="26"/>
                </a:lnTo>
                <a:lnTo>
                  <a:pt x="364" y="26"/>
                </a:lnTo>
                <a:lnTo>
                  <a:pt x="364" y="23"/>
                </a:lnTo>
                <a:lnTo>
                  <a:pt x="364" y="23"/>
                </a:lnTo>
                <a:lnTo>
                  <a:pt x="361" y="21"/>
                </a:lnTo>
                <a:lnTo>
                  <a:pt x="361" y="21"/>
                </a:lnTo>
                <a:lnTo>
                  <a:pt x="359" y="21"/>
                </a:lnTo>
                <a:lnTo>
                  <a:pt x="357" y="21"/>
                </a:lnTo>
                <a:lnTo>
                  <a:pt x="352" y="19"/>
                </a:lnTo>
                <a:lnTo>
                  <a:pt x="352" y="19"/>
                </a:lnTo>
                <a:lnTo>
                  <a:pt x="352" y="19"/>
                </a:lnTo>
                <a:lnTo>
                  <a:pt x="352" y="21"/>
                </a:lnTo>
                <a:lnTo>
                  <a:pt x="350" y="21"/>
                </a:lnTo>
                <a:lnTo>
                  <a:pt x="350" y="23"/>
                </a:lnTo>
                <a:lnTo>
                  <a:pt x="350" y="23"/>
                </a:lnTo>
                <a:lnTo>
                  <a:pt x="347" y="21"/>
                </a:lnTo>
                <a:lnTo>
                  <a:pt x="345" y="23"/>
                </a:lnTo>
                <a:lnTo>
                  <a:pt x="345" y="23"/>
                </a:lnTo>
                <a:lnTo>
                  <a:pt x="343" y="21"/>
                </a:lnTo>
                <a:lnTo>
                  <a:pt x="340" y="23"/>
                </a:lnTo>
                <a:lnTo>
                  <a:pt x="338" y="21"/>
                </a:lnTo>
                <a:lnTo>
                  <a:pt x="338" y="21"/>
                </a:lnTo>
                <a:lnTo>
                  <a:pt x="335" y="21"/>
                </a:lnTo>
                <a:lnTo>
                  <a:pt x="335" y="21"/>
                </a:lnTo>
                <a:lnTo>
                  <a:pt x="335" y="19"/>
                </a:lnTo>
                <a:lnTo>
                  <a:pt x="335" y="19"/>
                </a:lnTo>
                <a:lnTo>
                  <a:pt x="333" y="21"/>
                </a:lnTo>
                <a:lnTo>
                  <a:pt x="331" y="21"/>
                </a:lnTo>
                <a:lnTo>
                  <a:pt x="331" y="21"/>
                </a:lnTo>
                <a:lnTo>
                  <a:pt x="331" y="21"/>
                </a:lnTo>
                <a:lnTo>
                  <a:pt x="328" y="19"/>
                </a:lnTo>
                <a:lnTo>
                  <a:pt x="328" y="16"/>
                </a:lnTo>
                <a:lnTo>
                  <a:pt x="326" y="16"/>
                </a:lnTo>
                <a:lnTo>
                  <a:pt x="324" y="16"/>
                </a:lnTo>
                <a:lnTo>
                  <a:pt x="321" y="16"/>
                </a:lnTo>
                <a:lnTo>
                  <a:pt x="319" y="14"/>
                </a:lnTo>
                <a:lnTo>
                  <a:pt x="319" y="14"/>
                </a:lnTo>
                <a:lnTo>
                  <a:pt x="319" y="14"/>
                </a:lnTo>
                <a:lnTo>
                  <a:pt x="319" y="14"/>
                </a:lnTo>
                <a:lnTo>
                  <a:pt x="316" y="14"/>
                </a:lnTo>
                <a:lnTo>
                  <a:pt x="316" y="16"/>
                </a:lnTo>
                <a:lnTo>
                  <a:pt x="316" y="16"/>
                </a:lnTo>
                <a:lnTo>
                  <a:pt x="316" y="16"/>
                </a:lnTo>
                <a:lnTo>
                  <a:pt x="316" y="14"/>
                </a:lnTo>
                <a:lnTo>
                  <a:pt x="314" y="14"/>
                </a:lnTo>
                <a:lnTo>
                  <a:pt x="316" y="14"/>
                </a:lnTo>
                <a:lnTo>
                  <a:pt x="316" y="14"/>
                </a:lnTo>
                <a:lnTo>
                  <a:pt x="316" y="12"/>
                </a:lnTo>
                <a:lnTo>
                  <a:pt x="316" y="12"/>
                </a:lnTo>
                <a:lnTo>
                  <a:pt x="316" y="12"/>
                </a:lnTo>
                <a:lnTo>
                  <a:pt x="314" y="9"/>
                </a:lnTo>
                <a:lnTo>
                  <a:pt x="314" y="9"/>
                </a:lnTo>
                <a:lnTo>
                  <a:pt x="312" y="9"/>
                </a:lnTo>
                <a:lnTo>
                  <a:pt x="312" y="9"/>
                </a:lnTo>
                <a:lnTo>
                  <a:pt x="309" y="9"/>
                </a:lnTo>
                <a:lnTo>
                  <a:pt x="309" y="7"/>
                </a:lnTo>
                <a:lnTo>
                  <a:pt x="309" y="7"/>
                </a:lnTo>
                <a:lnTo>
                  <a:pt x="307" y="9"/>
                </a:lnTo>
                <a:lnTo>
                  <a:pt x="302" y="9"/>
                </a:lnTo>
                <a:lnTo>
                  <a:pt x="300" y="9"/>
                </a:lnTo>
                <a:lnTo>
                  <a:pt x="298" y="7"/>
                </a:lnTo>
                <a:lnTo>
                  <a:pt x="293" y="7"/>
                </a:lnTo>
                <a:lnTo>
                  <a:pt x="290" y="7"/>
                </a:lnTo>
                <a:lnTo>
                  <a:pt x="288" y="9"/>
                </a:lnTo>
                <a:lnTo>
                  <a:pt x="283" y="7"/>
                </a:lnTo>
                <a:lnTo>
                  <a:pt x="281" y="4"/>
                </a:lnTo>
                <a:lnTo>
                  <a:pt x="281" y="4"/>
                </a:lnTo>
                <a:lnTo>
                  <a:pt x="276" y="7"/>
                </a:lnTo>
                <a:lnTo>
                  <a:pt x="276" y="7"/>
                </a:lnTo>
                <a:lnTo>
                  <a:pt x="274" y="7"/>
                </a:lnTo>
                <a:lnTo>
                  <a:pt x="267" y="7"/>
                </a:lnTo>
                <a:lnTo>
                  <a:pt x="264" y="7"/>
                </a:lnTo>
                <a:lnTo>
                  <a:pt x="255" y="7"/>
                </a:lnTo>
                <a:lnTo>
                  <a:pt x="250" y="4"/>
                </a:lnTo>
                <a:lnTo>
                  <a:pt x="246" y="4"/>
                </a:lnTo>
                <a:lnTo>
                  <a:pt x="243" y="2"/>
                </a:lnTo>
                <a:lnTo>
                  <a:pt x="238" y="4"/>
                </a:lnTo>
                <a:lnTo>
                  <a:pt x="236" y="4"/>
                </a:lnTo>
                <a:lnTo>
                  <a:pt x="231" y="4"/>
                </a:lnTo>
                <a:lnTo>
                  <a:pt x="229" y="4"/>
                </a:lnTo>
                <a:lnTo>
                  <a:pt x="224" y="4"/>
                </a:lnTo>
                <a:lnTo>
                  <a:pt x="222" y="4"/>
                </a:lnTo>
                <a:lnTo>
                  <a:pt x="220" y="4"/>
                </a:lnTo>
                <a:lnTo>
                  <a:pt x="217" y="2"/>
                </a:lnTo>
                <a:lnTo>
                  <a:pt x="215" y="2"/>
                </a:lnTo>
                <a:lnTo>
                  <a:pt x="212" y="2"/>
                </a:lnTo>
                <a:lnTo>
                  <a:pt x="212" y="0"/>
                </a:lnTo>
                <a:lnTo>
                  <a:pt x="208" y="2"/>
                </a:lnTo>
                <a:lnTo>
                  <a:pt x="205" y="2"/>
                </a:lnTo>
                <a:lnTo>
                  <a:pt x="203" y="2"/>
                </a:lnTo>
                <a:lnTo>
                  <a:pt x="201" y="4"/>
                </a:lnTo>
                <a:lnTo>
                  <a:pt x="201" y="4"/>
                </a:lnTo>
                <a:lnTo>
                  <a:pt x="201" y="7"/>
                </a:lnTo>
                <a:lnTo>
                  <a:pt x="201" y="7"/>
                </a:lnTo>
                <a:lnTo>
                  <a:pt x="201" y="7"/>
                </a:lnTo>
                <a:lnTo>
                  <a:pt x="198" y="9"/>
                </a:lnTo>
                <a:lnTo>
                  <a:pt x="196" y="9"/>
                </a:lnTo>
                <a:lnTo>
                  <a:pt x="194" y="9"/>
                </a:lnTo>
                <a:lnTo>
                  <a:pt x="191" y="9"/>
                </a:lnTo>
                <a:lnTo>
                  <a:pt x="189" y="12"/>
                </a:lnTo>
                <a:lnTo>
                  <a:pt x="186" y="12"/>
                </a:lnTo>
                <a:lnTo>
                  <a:pt x="186" y="12"/>
                </a:lnTo>
                <a:lnTo>
                  <a:pt x="184" y="16"/>
                </a:lnTo>
                <a:lnTo>
                  <a:pt x="184" y="16"/>
                </a:lnTo>
                <a:lnTo>
                  <a:pt x="184" y="19"/>
                </a:lnTo>
                <a:lnTo>
                  <a:pt x="186" y="19"/>
                </a:lnTo>
                <a:lnTo>
                  <a:pt x="186" y="19"/>
                </a:lnTo>
                <a:lnTo>
                  <a:pt x="189" y="21"/>
                </a:lnTo>
                <a:lnTo>
                  <a:pt x="189" y="21"/>
                </a:lnTo>
                <a:lnTo>
                  <a:pt x="186" y="23"/>
                </a:lnTo>
                <a:lnTo>
                  <a:pt x="186" y="23"/>
                </a:lnTo>
                <a:lnTo>
                  <a:pt x="186" y="23"/>
                </a:lnTo>
                <a:lnTo>
                  <a:pt x="191" y="23"/>
                </a:lnTo>
                <a:lnTo>
                  <a:pt x="191" y="23"/>
                </a:lnTo>
                <a:lnTo>
                  <a:pt x="191" y="26"/>
                </a:lnTo>
                <a:lnTo>
                  <a:pt x="191" y="26"/>
                </a:lnTo>
                <a:lnTo>
                  <a:pt x="191" y="28"/>
                </a:lnTo>
                <a:lnTo>
                  <a:pt x="191" y="28"/>
                </a:lnTo>
                <a:lnTo>
                  <a:pt x="191" y="28"/>
                </a:lnTo>
                <a:lnTo>
                  <a:pt x="189" y="30"/>
                </a:lnTo>
                <a:lnTo>
                  <a:pt x="189" y="30"/>
                </a:lnTo>
                <a:lnTo>
                  <a:pt x="191" y="30"/>
                </a:lnTo>
                <a:lnTo>
                  <a:pt x="191" y="30"/>
                </a:lnTo>
                <a:lnTo>
                  <a:pt x="191" y="33"/>
                </a:lnTo>
                <a:lnTo>
                  <a:pt x="189" y="35"/>
                </a:lnTo>
                <a:lnTo>
                  <a:pt x="189" y="38"/>
                </a:lnTo>
                <a:lnTo>
                  <a:pt x="189" y="38"/>
                </a:lnTo>
                <a:lnTo>
                  <a:pt x="189" y="38"/>
                </a:lnTo>
                <a:lnTo>
                  <a:pt x="191" y="35"/>
                </a:lnTo>
                <a:lnTo>
                  <a:pt x="194" y="35"/>
                </a:lnTo>
                <a:lnTo>
                  <a:pt x="194" y="35"/>
                </a:lnTo>
                <a:lnTo>
                  <a:pt x="198" y="35"/>
                </a:lnTo>
                <a:lnTo>
                  <a:pt x="198" y="33"/>
                </a:lnTo>
                <a:lnTo>
                  <a:pt x="201" y="33"/>
                </a:lnTo>
                <a:lnTo>
                  <a:pt x="201" y="35"/>
                </a:lnTo>
                <a:lnTo>
                  <a:pt x="201" y="35"/>
                </a:lnTo>
                <a:lnTo>
                  <a:pt x="201" y="35"/>
                </a:lnTo>
                <a:lnTo>
                  <a:pt x="201" y="35"/>
                </a:lnTo>
                <a:lnTo>
                  <a:pt x="198" y="38"/>
                </a:lnTo>
                <a:lnTo>
                  <a:pt x="198" y="38"/>
                </a:lnTo>
                <a:lnTo>
                  <a:pt x="201" y="40"/>
                </a:lnTo>
                <a:lnTo>
                  <a:pt x="201" y="40"/>
                </a:lnTo>
                <a:lnTo>
                  <a:pt x="201" y="40"/>
                </a:lnTo>
                <a:lnTo>
                  <a:pt x="201" y="40"/>
                </a:lnTo>
                <a:lnTo>
                  <a:pt x="203" y="40"/>
                </a:lnTo>
                <a:lnTo>
                  <a:pt x="205" y="40"/>
                </a:lnTo>
                <a:lnTo>
                  <a:pt x="205" y="40"/>
                </a:lnTo>
                <a:lnTo>
                  <a:pt x="208" y="38"/>
                </a:lnTo>
                <a:lnTo>
                  <a:pt x="210" y="40"/>
                </a:lnTo>
                <a:lnTo>
                  <a:pt x="210" y="40"/>
                </a:lnTo>
                <a:lnTo>
                  <a:pt x="210" y="40"/>
                </a:lnTo>
                <a:lnTo>
                  <a:pt x="212" y="40"/>
                </a:lnTo>
                <a:lnTo>
                  <a:pt x="215" y="40"/>
                </a:lnTo>
                <a:lnTo>
                  <a:pt x="217" y="38"/>
                </a:lnTo>
                <a:lnTo>
                  <a:pt x="217" y="38"/>
                </a:lnTo>
                <a:lnTo>
                  <a:pt x="217" y="38"/>
                </a:lnTo>
                <a:lnTo>
                  <a:pt x="217" y="38"/>
                </a:lnTo>
                <a:lnTo>
                  <a:pt x="217" y="38"/>
                </a:lnTo>
                <a:lnTo>
                  <a:pt x="217" y="38"/>
                </a:lnTo>
                <a:lnTo>
                  <a:pt x="220" y="38"/>
                </a:lnTo>
                <a:lnTo>
                  <a:pt x="222" y="38"/>
                </a:lnTo>
                <a:lnTo>
                  <a:pt x="222" y="38"/>
                </a:lnTo>
                <a:lnTo>
                  <a:pt x="224" y="38"/>
                </a:lnTo>
                <a:lnTo>
                  <a:pt x="224" y="38"/>
                </a:lnTo>
                <a:lnTo>
                  <a:pt x="227" y="38"/>
                </a:lnTo>
                <a:lnTo>
                  <a:pt x="227" y="38"/>
                </a:lnTo>
                <a:lnTo>
                  <a:pt x="227" y="40"/>
                </a:lnTo>
                <a:lnTo>
                  <a:pt x="227" y="40"/>
                </a:lnTo>
                <a:lnTo>
                  <a:pt x="227" y="42"/>
                </a:lnTo>
                <a:lnTo>
                  <a:pt x="227" y="42"/>
                </a:lnTo>
                <a:lnTo>
                  <a:pt x="229" y="42"/>
                </a:lnTo>
                <a:lnTo>
                  <a:pt x="229" y="42"/>
                </a:lnTo>
                <a:lnTo>
                  <a:pt x="231" y="45"/>
                </a:lnTo>
                <a:lnTo>
                  <a:pt x="231" y="45"/>
                </a:lnTo>
                <a:lnTo>
                  <a:pt x="234" y="45"/>
                </a:lnTo>
                <a:lnTo>
                  <a:pt x="234" y="47"/>
                </a:lnTo>
                <a:lnTo>
                  <a:pt x="231" y="47"/>
                </a:lnTo>
                <a:lnTo>
                  <a:pt x="231" y="47"/>
                </a:lnTo>
                <a:lnTo>
                  <a:pt x="229" y="49"/>
                </a:lnTo>
                <a:lnTo>
                  <a:pt x="227" y="52"/>
                </a:lnTo>
                <a:lnTo>
                  <a:pt x="224" y="52"/>
                </a:lnTo>
                <a:lnTo>
                  <a:pt x="222" y="54"/>
                </a:lnTo>
                <a:lnTo>
                  <a:pt x="220" y="56"/>
                </a:lnTo>
                <a:lnTo>
                  <a:pt x="220" y="56"/>
                </a:lnTo>
                <a:lnTo>
                  <a:pt x="220" y="56"/>
                </a:lnTo>
                <a:lnTo>
                  <a:pt x="220" y="59"/>
                </a:lnTo>
                <a:lnTo>
                  <a:pt x="222" y="61"/>
                </a:lnTo>
                <a:lnTo>
                  <a:pt x="222" y="64"/>
                </a:lnTo>
                <a:lnTo>
                  <a:pt x="220" y="66"/>
                </a:lnTo>
                <a:lnTo>
                  <a:pt x="220" y="68"/>
                </a:lnTo>
                <a:lnTo>
                  <a:pt x="220" y="68"/>
                </a:lnTo>
                <a:lnTo>
                  <a:pt x="220" y="68"/>
                </a:lnTo>
                <a:lnTo>
                  <a:pt x="220" y="71"/>
                </a:lnTo>
                <a:lnTo>
                  <a:pt x="220" y="71"/>
                </a:lnTo>
                <a:lnTo>
                  <a:pt x="220" y="71"/>
                </a:lnTo>
                <a:lnTo>
                  <a:pt x="217" y="73"/>
                </a:lnTo>
                <a:lnTo>
                  <a:pt x="217" y="73"/>
                </a:lnTo>
                <a:lnTo>
                  <a:pt x="217" y="75"/>
                </a:lnTo>
                <a:lnTo>
                  <a:pt x="217" y="75"/>
                </a:lnTo>
                <a:lnTo>
                  <a:pt x="217" y="78"/>
                </a:lnTo>
                <a:lnTo>
                  <a:pt x="220" y="78"/>
                </a:lnTo>
                <a:lnTo>
                  <a:pt x="217" y="78"/>
                </a:lnTo>
                <a:lnTo>
                  <a:pt x="217" y="80"/>
                </a:lnTo>
                <a:lnTo>
                  <a:pt x="215" y="82"/>
                </a:lnTo>
                <a:lnTo>
                  <a:pt x="215" y="82"/>
                </a:lnTo>
                <a:lnTo>
                  <a:pt x="215" y="82"/>
                </a:lnTo>
                <a:lnTo>
                  <a:pt x="208" y="82"/>
                </a:lnTo>
                <a:lnTo>
                  <a:pt x="208" y="82"/>
                </a:lnTo>
                <a:lnTo>
                  <a:pt x="208" y="82"/>
                </a:lnTo>
                <a:lnTo>
                  <a:pt x="208" y="85"/>
                </a:lnTo>
                <a:lnTo>
                  <a:pt x="210" y="87"/>
                </a:lnTo>
                <a:lnTo>
                  <a:pt x="210" y="87"/>
                </a:lnTo>
                <a:lnTo>
                  <a:pt x="210" y="90"/>
                </a:lnTo>
                <a:lnTo>
                  <a:pt x="212" y="94"/>
                </a:lnTo>
                <a:lnTo>
                  <a:pt x="215" y="94"/>
                </a:lnTo>
                <a:lnTo>
                  <a:pt x="215" y="97"/>
                </a:lnTo>
                <a:lnTo>
                  <a:pt x="215" y="97"/>
                </a:lnTo>
                <a:lnTo>
                  <a:pt x="215" y="99"/>
                </a:lnTo>
                <a:lnTo>
                  <a:pt x="212" y="101"/>
                </a:lnTo>
                <a:lnTo>
                  <a:pt x="210" y="101"/>
                </a:lnTo>
                <a:lnTo>
                  <a:pt x="210" y="104"/>
                </a:lnTo>
                <a:lnTo>
                  <a:pt x="210" y="104"/>
                </a:lnTo>
                <a:lnTo>
                  <a:pt x="210" y="106"/>
                </a:lnTo>
                <a:lnTo>
                  <a:pt x="208" y="109"/>
                </a:lnTo>
                <a:lnTo>
                  <a:pt x="208" y="109"/>
                </a:lnTo>
                <a:lnTo>
                  <a:pt x="212" y="116"/>
                </a:lnTo>
                <a:lnTo>
                  <a:pt x="215" y="116"/>
                </a:lnTo>
                <a:lnTo>
                  <a:pt x="215" y="116"/>
                </a:lnTo>
                <a:lnTo>
                  <a:pt x="215" y="116"/>
                </a:lnTo>
                <a:lnTo>
                  <a:pt x="212" y="118"/>
                </a:lnTo>
                <a:lnTo>
                  <a:pt x="212" y="118"/>
                </a:lnTo>
                <a:lnTo>
                  <a:pt x="210" y="118"/>
                </a:lnTo>
                <a:lnTo>
                  <a:pt x="208" y="120"/>
                </a:lnTo>
                <a:lnTo>
                  <a:pt x="208" y="123"/>
                </a:lnTo>
                <a:lnTo>
                  <a:pt x="205" y="125"/>
                </a:lnTo>
                <a:lnTo>
                  <a:pt x="205" y="127"/>
                </a:lnTo>
                <a:lnTo>
                  <a:pt x="205" y="130"/>
                </a:lnTo>
                <a:lnTo>
                  <a:pt x="205" y="130"/>
                </a:lnTo>
                <a:lnTo>
                  <a:pt x="205" y="137"/>
                </a:lnTo>
                <a:lnTo>
                  <a:pt x="210" y="135"/>
                </a:lnTo>
                <a:lnTo>
                  <a:pt x="212" y="137"/>
                </a:lnTo>
                <a:lnTo>
                  <a:pt x="215" y="135"/>
                </a:lnTo>
                <a:lnTo>
                  <a:pt x="215" y="135"/>
                </a:lnTo>
                <a:lnTo>
                  <a:pt x="215" y="135"/>
                </a:lnTo>
                <a:lnTo>
                  <a:pt x="215" y="137"/>
                </a:lnTo>
                <a:lnTo>
                  <a:pt x="222" y="142"/>
                </a:lnTo>
                <a:lnTo>
                  <a:pt x="222" y="144"/>
                </a:lnTo>
                <a:lnTo>
                  <a:pt x="224" y="142"/>
                </a:lnTo>
                <a:lnTo>
                  <a:pt x="227" y="142"/>
                </a:lnTo>
                <a:lnTo>
                  <a:pt x="224" y="142"/>
                </a:lnTo>
                <a:lnTo>
                  <a:pt x="224" y="144"/>
                </a:lnTo>
                <a:lnTo>
                  <a:pt x="222" y="146"/>
                </a:lnTo>
                <a:lnTo>
                  <a:pt x="222" y="149"/>
                </a:lnTo>
                <a:lnTo>
                  <a:pt x="224" y="149"/>
                </a:lnTo>
                <a:lnTo>
                  <a:pt x="224" y="149"/>
                </a:lnTo>
                <a:lnTo>
                  <a:pt x="224" y="151"/>
                </a:lnTo>
                <a:lnTo>
                  <a:pt x="224" y="153"/>
                </a:lnTo>
                <a:lnTo>
                  <a:pt x="227" y="153"/>
                </a:lnTo>
                <a:lnTo>
                  <a:pt x="229" y="158"/>
                </a:lnTo>
                <a:lnTo>
                  <a:pt x="229" y="158"/>
                </a:lnTo>
                <a:lnTo>
                  <a:pt x="231" y="161"/>
                </a:lnTo>
                <a:lnTo>
                  <a:pt x="236" y="161"/>
                </a:lnTo>
                <a:lnTo>
                  <a:pt x="236" y="161"/>
                </a:lnTo>
                <a:lnTo>
                  <a:pt x="238" y="161"/>
                </a:lnTo>
                <a:lnTo>
                  <a:pt x="238" y="158"/>
                </a:lnTo>
                <a:lnTo>
                  <a:pt x="238" y="158"/>
                </a:lnTo>
                <a:lnTo>
                  <a:pt x="238" y="158"/>
                </a:lnTo>
                <a:lnTo>
                  <a:pt x="241" y="158"/>
                </a:lnTo>
                <a:lnTo>
                  <a:pt x="241" y="156"/>
                </a:lnTo>
                <a:lnTo>
                  <a:pt x="243" y="153"/>
                </a:lnTo>
                <a:lnTo>
                  <a:pt x="243" y="153"/>
                </a:lnTo>
                <a:lnTo>
                  <a:pt x="248" y="151"/>
                </a:lnTo>
                <a:lnTo>
                  <a:pt x="253" y="151"/>
                </a:lnTo>
                <a:lnTo>
                  <a:pt x="255" y="149"/>
                </a:lnTo>
                <a:lnTo>
                  <a:pt x="257" y="146"/>
                </a:lnTo>
                <a:lnTo>
                  <a:pt x="257" y="146"/>
                </a:lnTo>
                <a:lnTo>
                  <a:pt x="267" y="146"/>
                </a:lnTo>
                <a:lnTo>
                  <a:pt x="272" y="146"/>
                </a:lnTo>
                <a:lnTo>
                  <a:pt x="274" y="146"/>
                </a:lnTo>
                <a:lnTo>
                  <a:pt x="276" y="146"/>
                </a:lnTo>
                <a:lnTo>
                  <a:pt x="279" y="146"/>
                </a:lnTo>
                <a:lnTo>
                  <a:pt x="283" y="146"/>
                </a:lnTo>
                <a:lnTo>
                  <a:pt x="286" y="146"/>
                </a:lnTo>
                <a:lnTo>
                  <a:pt x="288" y="146"/>
                </a:lnTo>
                <a:lnTo>
                  <a:pt x="288" y="144"/>
                </a:lnTo>
                <a:lnTo>
                  <a:pt x="290" y="144"/>
                </a:lnTo>
                <a:lnTo>
                  <a:pt x="295" y="144"/>
                </a:lnTo>
                <a:lnTo>
                  <a:pt x="295" y="146"/>
                </a:lnTo>
                <a:lnTo>
                  <a:pt x="298" y="144"/>
                </a:lnTo>
                <a:lnTo>
                  <a:pt x="300" y="142"/>
                </a:lnTo>
                <a:lnTo>
                  <a:pt x="302" y="135"/>
                </a:lnTo>
                <a:lnTo>
                  <a:pt x="307" y="132"/>
                </a:lnTo>
                <a:lnTo>
                  <a:pt x="312" y="127"/>
                </a:lnTo>
                <a:lnTo>
                  <a:pt x="319" y="127"/>
                </a:lnTo>
                <a:lnTo>
                  <a:pt x="321" y="127"/>
                </a:lnTo>
                <a:lnTo>
                  <a:pt x="321" y="127"/>
                </a:lnTo>
                <a:lnTo>
                  <a:pt x="324" y="127"/>
                </a:lnTo>
                <a:lnTo>
                  <a:pt x="321" y="125"/>
                </a:lnTo>
                <a:lnTo>
                  <a:pt x="321" y="123"/>
                </a:lnTo>
                <a:lnTo>
                  <a:pt x="321" y="123"/>
                </a:lnTo>
                <a:lnTo>
                  <a:pt x="321" y="120"/>
                </a:lnTo>
                <a:lnTo>
                  <a:pt x="324" y="118"/>
                </a:lnTo>
                <a:lnTo>
                  <a:pt x="324" y="116"/>
                </a:lnTo>
                <a:lnTo>
                  <a:pt x="326" y="113"/>
                </a:lnTo>
                <a:lnTo>
                  <a:pt x="326" y="111"/>
                </a:lnTo>
                <a:lnTo>
                  <a:pt x="328" y="109"/>
                </a:lnTo>
                <a:lnTo>
                  <a:pt x="335" y="106"/>
                </a:lnTo>
                <a:lnTo>
                  <a:pt x="338" y="104"/>
                </a:lnTo>
                <a:lnTo>
                  <a:pt x="340" y="101"/>
                </a:lnTo>
                <a:lnTo>
                  <a:pt x="338" y="101"/>
                </a:lnTo>
                <a:lnTo>
                  <a:pt x="335" y="99"/>
                </a:lnTo>
                <a:lnTo>
                  <a:pt x="333" y="99"/>
                </a:lnTo>
                <a:lnTo>
                  <a:pt x="333" y="97"/>
                </a:lnTo>
                <a:lnTo>
                  <a:pt x="331" y="90"/>
                </a:lnTo>
                <a:lnTo>
                  <a:pt x="331" y="87"/>
                </a:lnTo>
                <a:lnTo>
                  <a:pt x="335" y="78"/>
                </a:lnTo>
                <a:lnTo>
                  <a:pt x="338" y="78"/>
                </a:lnTo>
                <a:lnTo>
                  <a:pt x="340" y="75"/>
                </a:lnTo>
                <a:lnTo>
                  <a:pt x="345" y="71"/>
                </a:lnTo>
                <a:lnTo>
                  <a:pt x="347" y="66"/>
                </a:lnTo>
                <a:lnTo>
                  <a:pt x="350" y="66"/>
                </a:lnTo>
                <a:lnTo>
                  <a:pt x="350" y="66"/>
                </a:lnTo>
                <a:lnTo>
                  <a:pt x="350" y="64"/>
                </a:lnTo>
                <a:lnTo>
                  <a:pt x="352" y="64"/>
                </a:lnTo>
                <a:lnTo>
                  <a:pt x="352" y="64"/>
                </a:lnTo>
                <a:lnTo>
                  <a:pt x="352" y="61"/>
                </a:lnTo>
                <a:lnTo>
                  <a:pt x="350" y="61"/>
                </a:lnTo>
                <a:lnTo>
                  <a:pt x="352" y="59"/>
                </a:lnTo>
                <a:lnTo>
                  <a:pt x="357" y="56"/>
                </a:lnTo>
                <a:lnTo>
                  <a:pt x="359" y="54"/>
                </a:lnTo>
                <a:lnTo>
                  <a:pt x="366" y="54"/>
                </a:lnTo>
                <a:lnTo>
                  <a:pt x="373" y="52"/>
                </a:lnTo>
                <a:lnTo>
                  <a:pt x="376" y="49"/>
                </a:lnTo>
                <a:lnTo>
                  <a:pt x="378" y="47"/>
                </a:lnTo>
                <a:lnTo>
                  <a:pt x="390" y="4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8858800" y="3923478"/>
            <a:ext cx="218651" cy="193543"/>
          </a:xfrm>
          <a:custGeom>
            <a:avLst/>
            <a:gdLst>
              <a:gd name="T0" fmla="*/ 201 w 209"/>
              <a:gd name="T1" fmla="*/ 131 h 185"/>
              <a:gd name="T2" fmla="*/ 194 w 209"/>
              <a:gd name="T3" fmla="*/ 114 h 185"/>
              <a:gd name="T4" fmla="*/ 185 w 209"/>
              <a:gd name="T5" fmla="*/ 102 h 185"/>
              <a:gd name="T6" fmla="*/ 173 w 209"/>
              <a:gd name="T7" fmla="*/ 95 h 185"/>
              <a:gd name="T8" fmla="*/ 166 w 209"/>
              <a:gd name="T9" fmla="*/ 88 h 185"/>
              <a:gd name="T10" fmla="*/ 178 w 209"/>
              <a:gd name="T11" fmla="*/ 81 h 185"/>
              <a:gd name="T12" fmla="*/ 185 w 209"/>
              <a:gd name="T13" fmla="*/ 76 h 185"/>
              <a:gd name="T14" fmla="*/ 185 w 209"/>
              <a:gd name="T15" fmla="*/ 60 h 185"/>
              <a:gd name="T16" fmla="*/ 180 w 209"/>
              <a:gd name="T17" fmla="*/ 57 h 185"/>
              <a:gd name="T18" fmla="*/ 183 w 209"/>
              <a:gd name="T19" fmla="*/ 50 h 185"/>
              <a:gd name="T20" fmla="*/ 183 w 209"/>
              <a:gd name="T21" fmla="*/ 45 h 185"/>
              <a:gd name="T22" fmla="*/ 171 w 209"/>
              <a:gd name="T23" fmla="*/ 34 h 185"/>
              <a:gd name="T24" fmla="*/ 166 w 209"/>
              <a:gd name="T25" fmla="*/ 31 h 185"/>
              <a:gd name="T26" fmla="*/ 166 w 209"/>
              <a:gd name="T27" fmla="*/ 12 h 185"/>
              <a:gd name="T28" fmla="*/ 166 w 209"/>
              <a:gd name="T29" fmla="*/ 8 h 185"/>
              <a:gd name="T30" fmla="*/ 159 w 209"/>
              <a:gd name="T31" fmla="*/ 0 h 185"/>
              <a:gd name="T32" fmla="*/ 159 w 209"/>
              <a:gd name="T33" fmla="*/ 3 h 185"/>
              <a:gd name="T34" fmla="*/ 147 w 209"/>
              <a:gd name="T35" fmla="*/ 5 h 185"/>
              <a:gd name="T36" fmla="*/ 152 w 209"/>
              <a:gd name="T37" fmla="*/ 17 h 185"/>
              <a:gd name="T38" fmla="*/ 145 w 209"/>
              <a:gd name="T39" fmla="*/ 34 h 185"/>
              <a:gd name="T40" fmla="*/ 133 w 209"/>
              <a:gd name="T41" fmla="*/ 53 h 185"/>
              <a:gd name="T42" fmla="*/ 123 w 209"/>
              <a:gd name="T43" fmla="*/ 53 h 185"/>
              <a:gd name="T44" fmla="*/ 109 w 209"/>
              <a:gd name="T45" fmla="*/ 43 h 185"/>
              <a:gd name="T46" fmla="*/ 100 w 209"/>
              <a:gd name="T47" fmla="*/ 53 h 185"/>
              <a:gd name="T48" fmla="*/ 90 w 209"/>
              <a:gd name="T49" fmla="*/ 57 h 185"/>
              <a:gd name="T50" fmla="*/ 69 w 209"/>
              <a:gd name="T51" fmla="*/ 55 h 185"/>
              <a:gd name="T52" fmla="*/ 48 w 209"/>
              <a:gd name="T53" fmla="*/ 57 h 185"/>
              <a:gd name="T54" fmla="*/ 34 w 209"/>
              <a:gd name="T55" fmla="*/ 43 h 185"/>
              <a:gd name="T56" fmla="*/ 22 w 209"/>
              <a:gd name="T57" fmla="*/ 41 h 185"/>
              <a:gd name="T58" fmla="*/ 17 w 209"/>
              <a:gd name="T59" fmla="*/ 45 h 185"/>
              <a:gd name="T60" fmla="*/ 12 w 209"/>
              <a:gd name="T61" fmla="*/ 57 h 185"/>
              <a:gd name="T62" fmla="*/ 10 w 209"/>
              <a:gd name="T63" fmla="*/ 64 h 185"/>
              <a:gd name="T64" fmla="*/ 3 w 209"/>
              <a:gd name="T65" fmla="*/ 74 h 185"/>
              <a:gd name="T66" fmla="*/ 3 w 209"/>
              <a:gd name="T67" fmla="*/ 81 h 185"/>
              <a:gd name="T68" fmla="*/ 17 w 209"/>
              <a:gd name="T69" fmla="*/ 90 h 185"/>
              <a:gd name="T70" fmla="*/ 22 w 209"/>
              <a:gd name="T71" fmla="*/ 102 h 185"/>
              <a:gd name="T72" fmla="*/ 38 w 209"/>
              <a:gd name="T73" fmla="*/ 114 h 185"/>
              <a:gd name="T74" fmla="*/ 43 w 209"/>
              <a:gd name="T75" fmla="*/ 126 h 185"/>
              <a:gd name="T76" fmla="*/ 53 w 209"/>
              <a:gd name="T77" fmla="*/ 135 h 185"/>
              <a:gd name="T78" fmla="*/ 60 w 209"/>
              <a:gd name="T79" fmla="*/ 142 h 185"/>
              <a:gd name="T80" fmla="*/ 67 w 209"/>
              <a:gd name="T81" fmla="*/ 157 h 185"/>
              <a:gd name="T82" fmla="*/ 74 w 209"/>
              <a:gd name="T83" fmla="*/ 164 h 185"/>
              <a:gd name="T84" fmla="*/ 81 w 209"/>
              <a:gd name="T85" fmla="*/ 166 h 185"/>
              <a:gd name="T86" fmla="*/ 93 w 209"/>
              <a:gd name="T87" fmla="*/ 164 h 185"/>
              <a:gd name="T88" fmla="*/ 105 w 209"/>
              <a:gd name="T89" fmla="*/ 161 h 185"/>
              <a:gd name="T90" fmla="*/ 119 w 209"/>
              <a:gd name="T91" fmla="*/ 176 h 185"/>
              <a:gd name="T92" fmla="*/ 123 w 209"/>
              <a:gd name="T93" fmla="*/ 183 h 185"/>
              <a:gd name="T94" fmla="*/ 126 w 209"/>
              <a:gd name="T95" fmla="*/ 183 h 185"/>
              <a:gd name="T96" fmla="*/ 138 w 209"/>
              <a:gd name="T97" fmla="*/ 180 h 185"/>
              <a:gd name="T98" fmla="*/ 147 w 209"/>
              <a:gd name="T99" fmla="*/ 183 h 185"/>
              <a:gd name="T100" fmla="*/ 152 w 209"/>
              <a:gd name="T101" fmla="*/ 180 h 185"/>
              <a:gd name="T102" fmla="*/ 166 w 209"/>
              <a:gd name="T103" fmla="*/ 176 h 185"/>
              <a:gd name="T104" fmla="*/ 180 w 209"/>
              <a:gd name="T105" fmla="*/ 173 h 185"/>
              <a:gd name="T106" fmla="*/ 204 w 209"/>
              <a:gd name="T107" fmla="*/ 147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9" h="185">
                <a:moveTo>
                  <a:pt x="209" y="142"/>
                </a:moveTo>
                <a:lnTo>
                  <a:pt x="206" y="140"/>
                </a:lnTo>
                <a:lnTo>
                  <a:pt x="204" y="138"/>
                </a:lnTo>
                <a:lnTo>
                  <a:pt x="204" y="135"/>
                </a:lnTo>
                <a:lnTo>
                  <a:pt x="204" y="135"/>
                </a:lnTo>
                <a:lnTo>
                  <a:pt x="201" y="131"/>
                </a:lnTo>
                <a:lnTo>
                  <a:pt x="201" y="128"/>
                </a:lnTo>
                <a:lnTo>
                  <a:pt x="199" y="126"/>
                </a:lnTo>
                <a:lnTo>
                  <a:pt x="199" y="119"/>
                </a:lnTo>
                <a:lnTo>
                  <a:pt x="197" y="119"/>
                </a:lnTo>
                <a:lnTo>
                  <a:pt x="197" y="116"/>
                </a:lnTo>
                <a:lnTo>
                  <a:pt x="194" y="114"/>
                </a:lnTo>
                <a:lnTo>
                  <a:pt x="194" y="112"/>
                </a:lnTo>
                <a:lnTo>
                  <a:pt x="190" y="112"/>
                </a:lnTo>
                <a:lnTo>
                  <a:pt x="187" y="109"/>
                </a:lnTo>
                <a:lnTo>
                  <a:pt x="185" y="107"/>
                </a:lnTo>
                <a:lnTo>
                  <a:pt x="185" y="105"/>
                </a:lnTo>
                <a:lnTo>
                  <a:pt x="185" y="102"/>
                </a:lnTo>
                <a:lnTo>
                  <a:pt x="183" y="102"/>
                </a:lnTo>
                <a:lnTo>
                  <a:pt x="183" y="100"/>
                </a:lnTo>
                <a:lnTo>
                  <a:pt x="178" y="97"/>
                </a:lnTo>
                <a:lnTo>
                  <a:pt x="175" y="95"/>
                </a:lnTo>
                <a:lnTo>
                  <a:pt x="175" y="95"/>
                </a:lnTo>
                <a:lnTo>
                  <a:pt x="173" y="95"/>
                </a:lnTo>
                <a:lnTo>
                  <a:pt x="171" y="95"/>
                </a:lnTo>
                <a:lnTo>
                  <a:pt x="166" y="93"/>
                </a:lnTo>
                <a:lnTo>
                  <a:pt x="166" y="93"/>
                </a:lnTo>
                <a:lnTo>
                  <a:pt x="166" y="93"/>
                </a:lnTo>
                <a:lnTo>
                  <a:pt x="166" y="90"/>
                </a:lnTo>
                <a:lnTo>
                  <a:pt x="166" y="88"/>
                </a:lnTo>
                <a:lnTo>
                  <a:pt x="168" y="83"/>
                </a:lnTo>
                <a:lnTo>
                  <a:pt x="171" y="81"/>
                </a:lnTo>
                <a:lnTo>
                  <a:pt x="171" y="81"/>
                </a:lnTo>
                <a:lnTo>
                  <a:pt x="173" y="81"/>
                </a:lnTo>
                <a:lnTo>
                  <a:pt x="175" y="81"/>
                </a:lnTo>
                <a:lnTo>
                  <a:pt x="178" y="81"/>
                </a:lnTo>
                <a:lnTo>
                  <a:pt x="180" y="81"/>
                </a:lnTo>
                <a:lnTo>
                  <a:pt x="183" y="81"/>
                </a:lnTo>
                <a:lnTo>
                  <a:pt x="185" y="79"/>
                </a:lnTo>
                <a:lnTo>
                  <a:pt x="185" y="79"/>
                </a:lnTo>
                <a:lnTo>
                  <a:pt x="185" y="76"/>
                </a:lnTo>
                <a:lnTo>
                  <a:pt x="185" y="76"/>
                </a:lnTo>
                <a:lnTo>
                  <a:pt x="185" y="74"/>
                </a:lnTo>
                <a:lnTo>
                  <a:pt x="185" y="67"/>
                </a:lnTo>
                <a:lnTo>
                  <a:pt x="185" y="64"/>
                </a:lnTo>
                <a:lnTo>
                  <a:pt x="185" y="60"/>
                </a:lnTo>
                <a:lnTo>
                  <a:pt x="185" y="60"/>
                </a:lnTo>
                <a:lnTo>
                  <a:pt x="185" y="60"/>
                </a:lnTo>
                <a:lnTo>
                  <a:pt x="183" y="60"/>
                </a:lnTo>
                <a:lnTo>
                  <a:pt x="183" y="60"/>
                </a:lnTo>
                <a:lnTo>
                  <a:pt x="183" y="60"/>
                </a:lnTo>
                <a:lnTo>
                  <a:pt x="180" y="57"/>
                </a:lnTo>
                <a:lnTo>
                  <a:pt x="180" y="57"/>
                </a:lnTo>
                <a:lnTo>
                  <a:pt x="180" y="57"/>
                </a:lnTo>
                <a:lnTo>
                  <a:pt x="180" y="57"/>
                </a:lnTo>
                <a:lnTo>
                  <a:pt x="180" y="55"/>
                </a:lnTo>
                <a:lnTo>
                  <a:pt x="183" y="53"/>
                </a:lnTo>
                <a:lnTo>
                  <a:pt x="183" y="50"/>
                </a:lnTo>
                <a:lnTo>
                  <a:pt x="183" y="50"/>
                </a:lnTo>
                <a:lnTo>
                  <a:pt x="183" y="50"/>
                </a:lnTo>
                <a:lnTo>
                  <a:pt x="183" y="50"/>
                </a:lnTo>
                <a:lnTo>
                  <a:pt x="183" y="50"/>
                </a:lnTo>
                <a:lnTo>
                  <a:pt x="183" y="50"/>
                </a:lnTo>
                <a:lnTo>
                  <a:pt x="183" y="48"/>
                </a:lnTo>
                <a:lnTo>
                  <a:pt x="183" y="48"/>
                </a:lnTo>
                <a:lnTo>
                  <a:pt x="183" y="45"/>
                </a:lnTo>
                <a:lnTo>
                  <a:pt x="183" y="45"/>
                </a:lnTo>
                <a:lnTo>
                  <a:pt x="183" y="45"/>
                </a:lnTo>
                <a:lnTo>
                  <a:pt x="183" y="43"/>
                </a:lnTo>
                <a:lnTo>
                  <a:pt x="180" y="43"/>
                </a:lnTo>
                <a:lnTo>
                  <a:pt x="173" y="36"/>
                </a:lnTo>
                <a:lnTo>
                  <a:pt x="171" y="34"/>
                </a:lnTo>
                <a:lnTo>
                  <a:pt x="171" y="34"/>
                </a:lnTo>
                <a:lnTo>
                  <a:pt x="171" y="34"/>
                </a:lnTo>
                <a:lnTo>
                  <a:pt x="166" y="31"/>
                </a:lnTo>
                <a:lnTo>
                  <a:pt x="166" y="31"/>
                </a:lnTo>
                <a:lnTo>
                  <a:pt x="166" y="31"/>
                </a:lnTo>
                <a:lnTo>
                  <a:pt x="166" y="31"/>
                </a:lnTo>
                <a:lnTo>
                  <a:pt x="168" y="29"/>
                </a:lnTo>
                <a:lnTo>
                  <a:pt x="168" y="29"/>
                </a:lnTo>
                <a:lnTo>
                  <a:pt x="168" y="29"/>
                </a:lnTo>
                <a:lnTo>
                  <a:pt x="166" y="15"/>
                </a:lnTo>
                <a:lnTo>
                  <a:pt x="166" y="12"/>
                </a:lnTo>
                <a:lnTo>
                  <a:pt x="166" y="12"/>
                </a:lnTo>
                <a:lnTo>
                  <a:pt x="166" y="12"/>
                </a:lnTo>
                <a:lnTo>
                  <a:pt x="166" y="12"/>
                </a:lnTo>
                <a:lnTo>
                  <a:pt x="166" y="12"/>
                </a:lnTo>
                <a:lnTo>
                  <a:pt x="166" y="12"/>
                </a:lnTo>
                <a:lnTo>
                  <a:pt x="166" y="12"/>
                </a:lnTo>
                <a:lnTo>
                  <a:pt x="166" y="8"/>
                </a:lnTo>
                <a:lnTo>
                  <a:pt x="166" y="5"/>
                </a:lnTo>
                <a:lnTo>
                  <a:pt x="168" y="3"/>
                </a:lnTo>
                <a:lnTo>
                  <a:pt x="168" y="0"/>
                </a:lnTo>
                <a:lnTo>
                  <a:pt x="159" y="0"/>
                </a:lnTo>
                <a:lnTo>
                  <a:pt x="159" y="0"/>
                </a:lnTo>
                <a:lnTo>
                  <a:pt x="159" y="0"/>
                </a:lnTo>
                <a:lnTo>
                  <a:pt x="159" y="0"/>
                </a:lnTo>
                <a:lnTo>
                  <a:pt x="159" y="0"/>
                </a:lnTo>
                <a:lnTo>
                  <a:pt x="159" y="0"/>
                </a:lnTo>
                <a:lnTo>
                  <a:pt x="159" y="0"/>
                </a:lnTo>
                <a:lnTo>
                  <a:pt x="159" y="3"/>
                </a:lnTo>
                <a:lnTo>
                  <a:pt x="159" y="3"/>
                </a:lnTo>
                <a:lnTo>
                  <a:pt x="159" y="3"/>
                </a:lnTo>
                <a:lnTo>
                  <a:pt x="159" y="3"/>
                </a:lnTo>
                <a:lnTo>
                  <a:pt x="159" y="3"/>
                </a:lnTo>
                <a:lnTo>
                  <a:pt x="159" y="5"/>
                </a:lnTo>
                <a:lnTo>
                  <a:pt x="159" y="5"/>
                </a:lnTo>
                <a:lnTo>
                  <a:pt x="147" y="5"/>
                </a:lnTo>
                <a:lnTo>
                  <a:pt x="152" y="10"/>
                </a:lnTo>
                <a:lnTo>
                  <a:pt x="152" y="10"/>
                </a:lnTo>
                <a:lnTo>
                  <a:pt x="152" y="12"/>
                </a:lnTo>
                <a:lnTo>
                  <a:pt x="152" y="12"/>
                </a:lnTo>
                <a:lnTo>
                  <a:pt x="152" y="15"/>
                </a:lnTo>
                <a:lnTo>
                  <a:pt x="152" y="17"/>
                </a:lnTo>
                <a:lnTo>
                  <a:pt x="152" y="19"/>
                </a:lnTo>
                <a:lnTo>
                  <a:pt x="152" y="22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45" y="34"/>
                </a:lnTo>
                <a:lnTo>
                  <a:pt x="145" y="34"/>
                </a:lnTo>
                <a:lnTo>
                  <a:pt x="142" y="36"/>
                </a:lnTo>
                <a:lnTo>
                  <a:pt x="142" y="38"/>
                </a:lnTo>
                <a:lnTo>
                  <a:pt x="142" y="41"/>
                </a:lnTo>
                <a:lnTo>
                  <a:pt x="140" y="43"/>
                </a:lnTo>
                <a:lnTo>
                  <a:pt x="133" y="53"/>
                </a:lnTo>
                <a:lnTo>
                  <a:pt x="131" y="53"/>
                </a:lnTo>
                <a:lnTo>
                  <a:pt x="126" y="53"/>
                </a:lnTo>
                <a:lnTo>
                  <a:pt x="123" y="53"/>
                </a:lnTo>
                <a:lnTo>
                  <a:pt x="123" y="53"/>
                </a:lnTo>
                <a:lnTo>
                  <a:pt x="123" y="53"/>
                </a:lnTo>
                <a:lnTo>
                  <a:pt x="123" y="53"/>
                </a:lnTo>
                <a:lnTo>
                  <a:pt x="123" y="53"/>
                </a:lnTo>
                <a:lnTo>
                  <a:pt x="123" y="53"/>
                </a:lnTo>
                <a:lnTo>
                  <a:pt x="123" y="53"/>
                </a:lnTo>
                <a:lnTo>
                  <a:pt x="119" y="48"/>
                </a:lnTo>
                <a:lnTo>
                  <a:pt x="109" y="41"/>
                </a:lnTo>
                <a:lnTo>
                  <a:pt x="109" y="43"/>
                </a:lnTo>
                <a:lnTo>
                  <a:pt x="102" y="45"/>
                </a:lnTo>
                <a:lnTo>
                  <a:pt x="102" y="45"/>
                </a:lnTo>
                <a:lnTo>
                  <a:pt x="102" y="45"/>
                </a:lnTo>
                <a:lnTo>
                  <a:pt x="102" y="48"/>
                </a:lnTo>
                <a:lnTo>
                  <a:pt x="100" y="50"/>
                </a:lnTo>
                <a:lnTo>
                  <a:pt x="100" y="53"/>
                </a:lnTo>
                <a:lnTo>
                  <a:pt x="95" y="53"/>
                </a:lnTo>
                <a:lnTo>
                  <a:pt x="93" y="55"/>
                </a:lnTo>
                <a:lnTo>
                  <a:pt x="90" y="55"/>
                </a:lnTo>
                <a:lnTo>
                  <a:pt x="90" y="55"/>
                </a:lnTo>
                <a:lnTo>
                  <a:pt x="90" y="55"/>
                </a:lnTo>
                <a:lnTo>
                  <a:pt x="90" y="57"/>
                </a:lnTo>
                <a:lnTo>
                  <a:pt x="88" y="60"/>
                </a:lnTo>
                <a:lnTo>
                  <a:pt x="88" y="60"/>
                </a:lnTo>
                <a:lnTo>
                  <a:pt x="88" y="62"/>
                </a:lnTo>
                <a:lnTo>
                  <a:pt x="74" y="62"/>
                </a:lnTo>
                <a:lnTo>
                  <a:pt x="71" y="60"/>
                </a:lnTo>
                <a:lnTo>
                  <a:pt x="69" y="55"/>
                </a:lnTo>
                <a:lnTo>
                  <a:pt x="69" y="55"/>
                </a:lnTo>
                <a:lnTo>
                  <a:pt x="69" y="55"/>
                </a:lnTo>
                <a:lnTo>
                  <a:pt x="55" y="55"/>
                </a:lnTo>
                <a:lnTo>
                  <a:pt x="53" y="55"/>
                </a:lnTo>
                <a:lnTo>
                  <a:pt x="50" y="57"/>
                </a:lnTo>
                <a:lnTo>
                  <a:pt x="48" y="57"/>
                </a:lnTo>
                <a:lnTo>
                  <a:pt x="45" y="57"/>
                </a:lnTo>
                <a:lnTo>
                  <a:pt x="38" y="48"/>
                </a:lnTo>
                <a:lnTo>
                  <a:pt x="36" y="48"/>
                </a:lnTo>
                <a:lnTo>
                  <a:pt x="36" y="45"/>
                </a:lnTo>
                <a:lnTo>
                  <a:pt x="36" y="45"/>
                </a:lnTo>
                <a:lnTo>
                  <a:pt x="34" y="43"/>
                </a:lnTo>
                <a:lnTo>
                  <a:pt x="34" y="43"/>
                </a:lnTo>
                <a:lnTo>
                  <a:pt x="34" y="43"/>
                </a:lnTo>
                <a:lnTo>
                  <a:pt x="34" y="41"/>
                </a:lnTo>
                <a:lnTo>
                  <a:pt x="31" y="38"/>
                </a:lnTo>
                <a:lnTo>
                  <a:pt x="31" y="38"/>
                </a:lnTo>
                <a:lnTo>
                  <a:pt x="22" y="41"/>
                </a:lnTo>
                <a:lnTo>
                  <a:pt x="19" y="41"/>
                </a:lnTo>
                <a:lnTo>
                  <a:pt x="17" y="41"/>
                </a:lnTo>
                <a:lnTo>
                  <a:pt x="17" y="41"/>
                </a:lnTo>
                <a:lnTo>
                  <a:pt x="17" y="43"/>
                </a:lnTo>
                <a:lnTo>
                  <a:pt x="17" y="43"/>
                </a:lnTo>
                <a:lnTo>
                  <a:pt x="17" y="45"/>
                </a:lnTo>
                <a:lnTo>
                  <a:pt x="17" y="45"/>
                </a:lnTo>
                <a:lnTo>
                  <a:pt x="15" y="48"/>
                </a:lnTo>
                <a:lnTo>
                  <a:pt x="12" y="50"/>
                </a:lnTo>
                <a:lnTo>
                  <a:pt x="12" y="53"/>
                </a:lnTo>
                <a:lnTo>
                  <a:pt x="12" y="55"/>
                </a:lnTo>
                <a:lnTo>
                  <a:pt x="12" y="57"/>
                </a:lnTo>
                <a:lnTo>
                  <a:pt x="12" y="57"/>
                </a:lnTo>
                <a:lnTo>
                  <a:pt x="10" y="60"/>
                </a:lnTo>
                <a:lnTo>
                  <a:pt x="10" y="60"/>
                </a:lnTo>
                <a:lnTo>
                  <a:pt x="10" y="62"/>
                </a:lnTo>
                <a:lnTo>
                  <a:pt x="10" y="64"/>
                </a:lnTo>
                <a:lnTo>
                  <a:pt x="10" y="64"/>
                </a:lnTo>
                <a:lnTo>
                  <a:pt x="8" y="67"/>
                </a:lnTo>
                <a:lnTo>
                  <a:pt x="8" y="69"/>
                </a:lnTo>
                <a:lnTo>
                  <a:pt x="8" y="69"/>
                </a:lnTo>
                <a:lnTo>
                  <a:pt x="8" y="71"/>
                </a:lnTo>
                <a:lnTo>
                  <a:pt x="3" y="71"/>
                </a:lnTo>
                <a:lnTo>
                  <a:pt x="3" y="74"/>
                </a:lnTo>
                <a:lnTo>
                  <a:pt x="0" y="74"/>
                </a:lnTo>
                <a:lnTo>
                  <a:pt x="0" y="76"/>
                </a:lnTo>
                <a:lnTo>
                  <a:pt x="0" y="76"/>
                </a:lnTo>
                <a:lnTo>
                  <a:pt x="3" y="76"/>
                </a:lnTo>
                <a:lnTo>
                  <a:pt x="0" y="79"/>
                </a:lnTo>
                <a:lnTo>
                  <a:pt x="3" y="81"/>
                </a:lnTo>
                <a:lnTo>
                  <a:pt x="3" y="83"/>
                </a:lnTo>
                <a:lnTo>
                  <a:pt x="5" y="83"/>
                </a:lnTo>
                <a:lnTo>
                  <a:pt x="8" y="83"/>
                </a:lnTo>
                <a:lnTo>
                  <a:pt x="12" y="86"/>
                </a:lnTo>
                <a:lnTo>
                  <a:pt x="15" y="86"/>
                </a:lnTo>
                <a:lnTo>
                  <a:pt x="17" y="90"/>
                </a:lnTo>
                <a:lnTo>
                  <a:pt x="19" y="93"/>
                </a:lnTo>
                <a:lnTo>
                  <a:pt x="22" y="95"/>
                </a:lnTo>
                <a:lnTo>
                  <a:pt x="22" y="97"/>
                </a:lnTo>
                <a:lnTo>
                  <a:pt x="19" y="100"/>
                </a:lnTo>
                <a:lnTo>
                  <a:pt x="19" y="100"/>
                </a:lnTo>
                <a:lnTo>
                  <a:pt x="22" y="102"/>
                </a:lnTo>
                <a:lnTo>
                  <a:pt x="24" y="105"/>
                </a:lnTo>
                <a:lnTo>
                  <a:pt x="27" y="105"/>
                </a:lnTo>
                <a:lnTo>
                  <a:pt x="34" y="109"/>
                </a:lnTo>
                <a:lnTo>
                  <a:pt x="36" y="112"/>
                </a:lnTo>
                <a:lnTo>
                  <a:pt x="36" y="114"/>
                </a:lnTo>
                <a:lnTo>
                  <a:pt x="38" y="114"/>
                </a:lnTo>
                <a:lnTo>
                  <a:pt x="41" y="116"/>
                </a:lnTo>
                <a:lnTo>
                  <a:pt x="43" y="119"/>
                </a:lnTo>
                <a:lnTo>
                  <a:pt x="41" y="121"/>
                </a:lnTo>
                <a:lnTo>
                  <a:pt x="41" y="123"/>
                </a:lnTo>
                <a:lnTo>
                  <a:pt x="43" y="123"/>
                </a:lnTo>
                <a:lnTo>
                  <a:pt x="43" y="126"/>
                </a:lnTo>
                <a:lnTo>
                  <a:pt x="43" y="128"/>
                </a:lnTo>
                <a:lnTo>
                  <a:pt x="45" y="131"/>
                </a:lnTo>
                <a:lnTo>
                  <a:pt x="45" y="131"/>
                </a:lnTo>
                <a:lnTo>
                  <a:pt x="50" y="131"/>
                </a:lnTo>
                <a:lnTo>
                  <a:pt x="50" y="133"/>
                </a:lnTo>
                <a:lnTo>
                  <a:pt x="53" y="135"/>
                </a:lnTo>
                <a:lnTo>
                  <a:pt x="55" y="135"/>
                </a:lnTo>
                <a:lnTo>
                  <a:pt x="57" y="138"/>
                </a:lnTo>
                <a:lnTo>
                  <a:pt x="57" y="138"/>
                </a:lnTo>
                <a:lnTo>
                  <a:pt x="57" y="140"/>
                </a:lnTo>
                <a:lnTo>
                  <a:pt x="60" y="140"/>
                </a:lnTo>
                <a:lnTo>
                  <a:pt x="60" y="142"/>
                </a:lnTo>
                <a:lnTo>
                  <a:pt x="60" y="147"/>
                </a:lnTo>
                <a:lnTo>
                  <a:pt x="60" y="149"/>
                </a:lnTo>
                <a:lnTo>
                  <a:pt x="62" y="149"/>
                </a:lnTo>
                <a:lnTo>
                  <a:pt x="62" y="152"/>
                </a:lnTo>
                <a:lnTo>
                  <a:pt x="64" y="154"/>
                </a:lnTo>
                <a:lnTo>
                  <a:pt x="67" y="157"/>
                </a:lnTo>
                <a:lnTo>
                  <a:pt x="67" y="157"/>
                </a:lnTo>
                <a:lnTo>
                  <a:pt x="69" y="159"/>
                </a:lnTo>
                <a:lnTo>
                  <a:pt x="69" y="161"/>
                </a:lnTo>
                <a:lnTo>
                  <a:pt x="69" y="161"/>
                </a:lnTo>
                <a:lnTo>
                  <a:pt x="71" y="161"/>
                </a:lnTo>
                <a:lnTo>
                  <a:pt x="74" y="164"/>
                </a:lnTo>
                <a:lnTo>
                  <a:pt x="74" y="164"/>
                </a:lnTo>
                <a:lnTo>
                  <a:pt x="74" y="166"/>
                </a:lnTo>
                <a:lnTo>
                  <a:pt x="76" y="166"/>
                </a:lnTo>
                <a:lnTo>
                  <a:pt x="79" y="166"/>
                </a:lnTo>
                <a:lnTo>
                  <a:pt x="79" y="166"/>
                </a:lnTo>
                <a:lnTo>
                  <a:pt x="81" y="166"/>
                </a:lnTo>
                <a:lnTo>
                  <a:pt x="81" y="166"/>
                </a:lnTo>
                <a:lnTo>
                  <a:pt x="83" y="166"/>
                </a:lnTo>
                <a:lnTo>
                  <a:pt x="86" y="164"/>
                </a:lnTo>
                <a:lnTo>
                  <a:pt x="86" y="164"/>
                </a:lnTo>
                <a:lnTo>
                  <a:pt x="90" y="164"/>
                </a:lnTo>
                <a:lnTo>
                  <a:pt x="93" y="164"/>
                </a:lnTo>
                <a:lnTo>
                  <a:pt x="95" y="166"/>
                </a:lnTo>
                <a:lnTo>
                  <a:pt x="95" y="166"/>
                </a:lnTo>
                <a:lnTo>
                  <a:pt x="100" y="164"/>
                </a:lnTo>
                <a:lnTo>
                  <a:pt x="100" y="161"/>
                </a:lnTo>
                <a:lnTo>
                  <a:pt x="102" y="161"/>
                </a:lnTo>
                <a:lnTo>
                  <a:pt x="105" y="161"/>
                </a:lnTo>
                <a:lnTo>
                  <a:pt x="107" y="164"/>
                </a:lnTo>
                <a:lnTo>
                  <a:pt x="107" y="166"/>
                </a:lnTo>
                <a:lnTo>
                  <a:pt x="109" y="168"/>
                </a:lnTo>
                <a:lnTo>
                  <a:pt x="112" y="171"/>
                </a:lnTo>
                <a:lnTo>
                  <a:pt x="114" y="173"/>
                </a:lnTo>
                <a:lnTo>
                  <a:pt x="119" y="176"/>
                </a:lnTo>
                <a:lnTo>
                  <a:pt x="119" y="178"/>
                </a:lnTo>
                <a:lnTo>
                  <a:pt x="121" y="178"/>
                </a:lnTo>
                <a:lnTo>
                  <a:pt x="121" y="180"/>
                </a:lnTo>
                <a:lnTo>
                  <a:pt x="121" y="180"/>
                </a:lnTo>
                <a:lnTo>
                  <a:pt x="121" y="183"/>
                </a:lnTo>
                <a:lnTo>
                  <a:pt x="123" y="183"/>
                </a:lnTo>
                <a:lnTo>
                  <a:pt x="123" y="180"/>
                </a:lnTo>
                <a:lnTo>
                  <a:pt x="123" y="183"/>
                </a:lnTo>
                <a:lnTo>
                  <a:pt x="126" y="183"/>
                </a:lnTo>
                <a:lnTo>
                  <a:pt x="126" y="183"/>
                </a:lnTo>
                <a:lnTo>
                  <a:pt x="126" y="185"/>
                </a:lnTo>
                <a:lnTo>
                  <a:pt x="126" y="183"/>
                </a:lnTo>
                <a:lnTo>
                  <a:pt x="128" y="183"/>
                </a:lnTo>
                <a:lnTo>
                  <a:pt x="131" y="180"/>
                </a:lnTo>
                <a:lnTo>
                  <a:pt x="133" y="178"/>
                </a:lnTo>
                <a:lnTo>
                  <a:pt x="133" y="178"/>
                </a:lnTo>
                <a:lnTo>
                  <a:pt x="135" y="180"/>
                </a:lnTo>
                <a:lnTo>
                  <a:pt x="138" y="180"/>
                </a:lnTo>
                <a:lnTo>
                  <a:pt x="140" y="180"/>
                </a:lnTo>
                <a:lnTo>
                  <a:pt x="140" y="180"/>
                </a:lnTo>
                <a:lnTo>
                  <a:pt x="145" y="178"/>
                </a:lnTo>
                <a:lnTo>
                  <a:pt x="145" y="178"/>
                </a:lnTo>
                <a:lnTo>
                  <a:pt x="145" y="180"/>
                </a:lnTo>
                <a:lnTo>
                  <a:pt x="147" y="183"/>
                </a:lnTo>
                <a:lnTo>
                  <a:pt x="149" y="183"/>
                </a:lnTo>
                <a:lnTo>
                  <a:pt x="149" y="185"/>
                </a:lnTo>
                <a:lnTo>
                  <a:pt x="149" y="185"/>
                </a:lnTo>
                <a:lnTo>
                  <a:pt x="149" y="185"/>
                </a:lnTo>
                <a:lnTo>
                  <a:pt x="152" y="183"/>
                </a:lnTo>
                <a:lnTo>
                  <a:pt x="152" y="180"/>
                </a:lnTo>
                <a:lnTo>
                  <a:pt x="154" y="180"/>
                </a:lnTo>
                <a:lnTo>
                  <a:pt x="157" y="180"/>
                </a:lnTo>
                <a:lnTo>
                  <a:pt x="161" y="178"/>
                </a:lnTo>
                <a:lnTo>
                  <a:pt x="161" y="178"/>
                </a:lnTo>
                <a:lnTo>
                  <a:pt x="164" y="178"/>
                </a:lnTo>
                <a:lnTo>
                  <a:pt x="166" y="176"/>
                </a:lnTo>
                <a:lnTo>
                  <a:pt x="168" y="178"/>
                </a:lnTo>
                <a:lnTo>
                  <a:pt x="173" y="180"/>
                </a:lnTo>
                <a:lnTo>
                  <a:pt x="175" y="180"/>
                </a:lnTo>
                <a:lnTo>
                  <a:pt x="175" y="178"/>
                </a:lnTo>
                <a:lnTo>
                  <a:pt x="178" y="178"/>
                </a:lnTo>
                <a:lnTo>
                  <a:pt x="180" y="173"/>
                </a:lnTo>
                <a:lnTo>
                  <a:pt x="185" y="168"/>
                </a:lnTo>
                <a:lnTo>
                  <a:pt x="187" y="166"/>
                </a:lnTo>
                <a:lnTo>
                  <a:pt x="192" y="161"/>
                </a:lnTo>
                <a:lnTo>
                  <a:pt x="197" y="157"/>
                </a:lnTo>
                <a:lnTo>
                  <a:pt x="201" y="149"/>
                </a:lnTo>
                <a:lnTo>
                  <a:pt x="204" y="147"/>
                </a:lnTo>
                <a:lnTo>
                  <a:pt x="209" y="142"/>
                </a:lnTo>
                <a:lnTo>
                  <a:pt x="209" y="14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10702163" y="3339711"/>
            <a:ext cx="84741" cy="121356"/>
          </a:xfrm>
          <a:custGeom>
            <a:avLst/>
            <a:gdLst>
              <a:gd name="T0" fmla="*/ 33 w 81"/>
              <a:gd name="T1" fmla="*/ 111 h 116"/>
              <a:gd name="T2" fmla="*/ 36 w 81"/>
              <a:gd name="T3" fmla="*/ 116 h 116"/>
              <a:gd name="T4" fmla="*/ 45 w 81"/>
              <a:gd name="T5" fmla="*/ 111 h 116"/>
              <a:gd name="T6" fmla="*/ 36 w 81"/>
              <a:gd name="T7" fmla="*/ 90 h 116"/>
              <a:gd name="T8" fmla="*/ 24 w 81"/>
              <a:gd name="T9" fmla="*/ 85 h 116"/>
              <a:gd name="T10" fmla="*/ 24 w 81"/>
              <a:gd name="T11" fmla="*/ 90 h 116"/>
              <a:gd name="T12" fmla="*/ 24 w 81"/>
              <a:gd name="T13" fmla="*/ 85 h 116"/>
              <a:gd name="T14" fmla="*/ 50 w 81"/>
              <a:gd name="T15" fmla="*/ 83 h 116"/>
              <a:gd name="T16" fmla="*/ 21 w 81"/>
              <a:gd name="T17" fmla="*/ 83 h 116"/>
              <a:gd name="T18" fmla="*/ 54 w 81"/>
              <a:gd name="T19" fmla="*/ 81 h 116"/>
              <a:gd name="T20" fmla="*/ 52 w 81"/>
              <a:gd name="T21" fmla="*/ 83 h 116"/>
              <a:gd name="T22" fmla="*/ 54 w 81"/>
              <a:gd name="T23" fmla="*/ 81 h 116"/>
              <a:gd name="T24" fmla="*/ 62 w 81"/>
              <a:gd name="T25" fmla="*/ 81 h 116"/>
              <a:gd name="T26" fmla="*/ 10 w 81"/>
              <a:gd name="T27" fmla="*/ 43 h 116"/>
              <a:gd name="T28" fmla="*/ 10 w 81"/>
              <a:gd name="T29" fmla="*/ 43 h 116"/>
              <a:gd name="T30" fmla="*/ 78 w 81"/>
              <a:gd name="T31" fmla="*/ 24 h 116"/>
              <a:gd name="T32" fmla="*/ 0 w 81"/>
              <a:gd name="T33" fmla="*/ 17 h 116"/>
              <a:gd name="T34" fmla="*/ 2 w 81"/>
              <a:gd name="T35" fmla="*/ 21 h 116"/>
              <a:gd name="T36" fmla="*/ 69 w 81"/>
              <a:gd name="T37" fmla="*/ 55 h 116"/>
              <a:gd name="T38" fmla="*/ 66 w 81"/>
              <a:gd name="T39" fmla="*/ 52 h 116"/>
              <a:gd name="T40" fmla="*/ 62 w 81"/>
              <a:gd name="T41" fmla="*/ 40 h 116"/>
              <a:gd name="T42" fmla="*/ 40 w 81"/>
              <a:gd name="T43" fmla="*/ 14 h 116"/>
              <a:gd name="T44" fmla="*/ 26 w 81"/>
              <a:gd name="T45" fmla="*/ 5 h 116"/>
              <a:gd name="T46" fmla="*/ 19 w 81"/>
              <a:gd name="T47" fmla="*/ 7 h 116"/>
              <a:gd name="T48" fmla="*/ 7 w 81"/>
              <a:gd name="T49" fmla="*/ 7 h 116"/>
              <a:gd name="T50" fmla="*/ 5 w 81"/>
              <a:gd name="T51" fmla="*/ 12 h 116"/>
              <a:gd name="T52" fmla="*/ 2 w 81"/>
              <a:gd name="T53" fmla="*/ 19 h 116"/>
              <a:gd name="T54" fmla="*/ 7 w 81"/>
              <a:gd name="T55" fmla="*/ 21 h 116"/>
              <a:gd name="T56" fmla="*/ 12 w 81"/>
              <a:gd name="T57" fmla="*/ 31 h 116"/>
              <a:gd name="T58" fmla="*/ 17 w 81"/>
              <a:gd name="T59" fmla="*/ 36 h 116"/>
              <a:gd name="T60" fmla="*/ 12 w 81"/>
              <a:gd name="T61" fmla="*/ 36 h 116"/>
              <a:gd name="T62" fmla="*/ 5 w 81"/>
              <a:gd name="T63" fmla="*/ 38 h 116"/>
              <a:gd name="T64" fmla="*/ 10 w 81"/>
              <a:gd name="T65" fmla="*/ 40 h 116"/>
              <a:gd name="T66" fmla="*/ 14 w 81"/>
              <a:gd name="T67" fmla="*/ 47 h 116"/>
              <a:gd name="T68" fmla="*/ 21 w 81"/>
              <a:gd name="T69" fmla="*/ 55 h 116"/>
              <a:gd name="T70" fmla="*/ 24 w 81"/>
              <a:gd name="T71" fmla="*/ 62 h 116"/>
              <a:gd name="T72" fmla="*/ 21 w 81"/>
              <a:gd name="T73" fmla="*/ 64 h 116"/>
              <a:gd name="T74" fmla="*/ 21 w 81"/>
              <a:gd name="T75" fmla="*/ 71 h 116"/>
              <a:gd name="T76" fmla="*/ 26 w 81"/>
              <a:gd name="T77" fmla="*/ 81 h 116"/>
              <a:gd name="T78" fmla="*/ 26 w 81"/>
              <a:gd name="T79" fmla="*/ 83 h 116"/>
              <a:gd name="T80" fmla="*/ 24 w 81"/>
              <a:gd name="T81" fmla="*/ 83 h 116"/>
              <a:gd name="T82" fmla="*/ 31 w 81"/>
              <a:gd name="T83" fmla="*/ 92 h 116"/>
              <a:gd name="T84" fmla="*/ 36 w 81"/>
              <a:gd name="T85" fmla="*/ 88 h 116"/>
              <a:gd name="T86" fmla="*/ 43 w 81"/>
              <a:gd name="T87" fmla="*/ 85 h 116"/>
              <a:gd name="T88" fmla="*/ 45 w 81"/>
              <a:gd name="T89" fmla="*/ 88 h 116"/>
              <a:gd name="T90" fmla="*/ 43 w 81"/>
              <a:gd name="T91" fmla="*/ 81 h 116"/>
              <a:gd name="T92" fmla="*/ 50 w 81"/>
              <a:gd name="T93" fmla="*/ 83 h 116"/>
              <a:gd name="T94" fmla="*/ 50 w 81"/>
              <a:gd name="T95" fmla="*/ 78 h 116"/>
              <a:gd name="T96" fmla="*/ 57 w 81"/>
              <a:gd name="T97" fmla="*/ 78 h 116"/>
              <a:gd name="T98" fmla="*/ 59 w 81"/>
              <a:gd name="T99" fmla="*/ 76 h 116"/>
              <a:gd name="T100" fmla="*/ 69 w 81"/>
              <a:gd name="T101" fmla="*/ 73 h 116"/>
              <a:gd name="T102" fmla="*/ 71 w 81"/>
              <a:gd name="T103" fmla="*/ 5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1" h="116">
                <a:moveTo>
                  <a:pt x="45" y="109"/>
                </a:moveTo>
                <a:lnTo>
                  <a:pt x="43" y="109"/>
                </a:lnTo>
                <a:lnTo>
                  <a:pt x="40" y="109"/>
                </a:lnTo>
                <a:lnTo>
                  <a:pt x="36" y="109"/>
                </a:lnTo>
                <a:lnTo>
                  <a:pt x="33" y="111"/>
                </a:lnTo>
                <a:lnTo>
                  <a:pt x="33" y="114"/>
                </a:lnTo>
                <a:lnTo>
                  <a:pt x="33" y="114"/>
                </a:lnTo>
                <a:lnTo>
                  <a:pt x="36" y="114"/>
                </a:lnTo>
                <a:lnTo>
                  <a:pt x="36" y="116"/>
                </a:lnTo>
                <a:lnTo>
                  <a:pt x="36" y="116"/>
                </a:lnTo>
                <a:lnTo>
                  <a:pt x="36" y="114"/>
                </a:lnTo>
                <a:lnTo>
                  <a:pt x="40" y="114"/>
                </a:lnTo>
                <a:lnTo>
                  <a:pt x="43" y="114"/>
                </a:lnTo>
                <a:lnTo>
                  <a:pt x="45" y="111"/>
                </a:lnTo>
                <a:lnTo>
                  <a:pt x="45" y="111"/>
                </a:lnTo>
                <a:lnTo>
                  <a:pt x="45" y="111"/>
                </a:lnTo>
                <a:lnTo>
                  <a:pt x="45" y="109"/>
                </a:lnTo>
                <a:close/>
                <a:moveTo>
                  <a:pt x="33" y="92"/>
                </a:moveTo>
                <a:lnTo>
                  <a:pt x="36" y="92"/>
                </a:lnTo>
                <a:lnTo>
                  <a:pt x="36" y="90"/>
                </a:lnTo>
                <a:lnTo>
                  <a:pt x="33" y="90"/>
                </a:lnTo>
                <a:lnTo>
                  <a:pt x="33" y="90"/>
                </a:lnTo>
                <a:lnTo>
                  <a:pt x="33" y="90"/>
                </a:lnTo>
                <a:lnTo>
                  <a:pt x="33" y="92"/>
                </a:lnTo>
                <a:close/>
                <a:moveTo>
                  <a:pt x="24" y="85"/>
                </a:moveTo>
                <a:lnTo>
                  <a:pt x="24" y="88"/>
                </a:lnTo>
                <a:lnTo>
                  <a:pt x="24" y="90"/>
                </a:lnTo>
                <a:lnTo>
                  <a:pt x="24" y="90"/>
                </a:lnTo>
                <a:lnTo>
                  <a:pt x="24" y="90"/>
                </a:lnTo>
                <a:lnTo>
                  <a:pt x="24" y="90"/>
                </a:lnTo>
                <a:lnTo>
                  <a:pt x="26" y="90"/>
                </a:lnTo>
                <a:lnTo>
                  <a:pt x="26" y="90"/>
                </a:lnTo>
                <a:lnTo>
                  <a:pt x="28" y="88"/>
                </a:lnTo>
                <a:lnTo>
                  <a:pt x="26" y="88"/>
                </a:lnTo>
                <a:lnTo>
                  <a:pt x="24" y="85"/>
                </a:lnTo>
                <a:close/>
                <a:moveTo>
                  <a:pt x="50" y="83"/>
                </a:moveTo>
                <a:lnTo>
                  <a:pt x="50" y="85"/>
                </a:lnTo>
                <a:lnTo>
                  <a:pt x="52" y="85"/>
                </a:lnTo>
                <a:lnTo>
                  <a:pt x="52" y="85"/>
                </a:lnTo>
                <a:lnTo>
                  <a:pt x="50" y="83"/>
                </a:lnTo>
                <a:close/>
                <a:moveTo>
                  <a:pt x="19" y="78"/>
                </a:moveTo>
                <a:lnTo>
                  <a:pt x="17" y="81"/>
                </a:lnTo>
                <a:lnTo>
                  <a:pt x="19" y="81"/>
                </a:lnTo>
                <a:lnTo>
                  <a:pt x="19" y="81"/>
                </a:lnTo>
                <a:lnTo>
                  <a:pt x="21" y="83"/>
                </a:lnTo>
                <a:lnTo>
                  <a:pt x="21" y="83"/>
                </a:lnTo>
                <a:lnTo>
                  <a:pt x="21" y="83"/>
                </a:lnTo>
                <a:lnTo>
                  <a:pt x="21" y="81"/>
                </a:lnTo>
                <a:lnTo>
                  <a:pt x="19" y="78"/>
                </a:lnTo>
                <a:close/>
                <a:moveTo>
                  <a:pt x="54" y="81"/>
                </a:moveTo>
                <a:lnTo>
                  <a:pt x="52" y="81"/>
                </a:lnTo>
                <a:lnTo>
                  <a:pt x="50" y="78"/>
                </a:lnTo>
                <a:lnTo>
                  <a:pt x="50" y="81"/>
                </a:lnTo>
                <a:lnTo>
                  <a:pt x="50" y="81"/>
                </a:lnTo>
                <a:lnTo>
                  <a:pt x="52" y="83"/>
                </a:lnTo>
                <a:lnTo>
                  <a:pt x="52" y="83"/>
                </a:lnTo>
                <a:lnTo>
                  <a:pt x="52" y="83"/>
                </a:lnTo>
                <a:lnTo>
                  <a:pt x="54" y="83"/>
                </a:lnTo>
                <a:lnTo>
                  <a:pt x="54" y="83"/>
                </a:lnTo>
                <a:lnTo>
                  <a:pt x="54" y="81"/>
                </a:lnTo>
                <a:lnTo>
                  <a:pt x="54" y="81"/>
                </a:lnTo>
                <a:close/>
                <a:moveTo>
                  <a:pt x="64" y="76"/>
                </a:moveTo>
                <a:lnTo>
                  <a:pt x="62" y="78"/>
                </a:lnTo>
                <a:lnTo>
                  <a:pt x="62" y="81"/>
                </a:lnTo>
                <a:lnTo>
                  <a:pt x="62" y="81"/>
                </a:lnTo>
                <a:lnTo>
                  <a:pt x="66" y="83"/>
                </a:lnTo>
                <a:lnTo>
                  <a:pt x="66" y="81"/>
                </a:lnTo>
                <a:lnTo>
                  <a:pt x="64" y="76"/>
                </a:lnTo>
                <a:lnTo>
                  <a:pt x="64" y="76"/>
                </a:lnTo>
                <a:close/>
                <a:moveTo>
                  <a:pt x="10" y="43"/>
                </a:moveTo>
                <a:lnTo>
                  <a:pt x="10" y="43"/>
                </a:lnTo>
                <a:lnTo>
                  <a:pt x="10" y="45"/>
                </a:lnTo>
                <a:lnTo>
                  <a:pt x="12" y="47"/>
                </a:lnTo>
                <a:lnTo>
                  <a:pt x="12" y="45"/>
                </a:lnTo>
                <a:lnTo>
                  <a:pt x="10" y="43"/>
                </a:lnTo>
                <a:close/>
                <a:moveTo>
                  <a:pt x="81" y="24"/>
                </a:moveTo>
                <a:lnTo>
                  <a:pt x="81" y="21"/>
                </a:lnTo>
                <a:lnTo>
                  <a:pt x="78" y="21"/>
                </a:lnTo>
                <a:lnTo>
                  <a:pt x="78" y="24"/>
                </a:lnTo>
                <a:lnTo>
                  <a:pt x="78" y="24"/>
                </a:lnTo>
                <a:lnTo>
                  <a:pt x="81" y="24"/>
                </a:lnTo>
                <a:lnTo>
                  <a:pt x="81" y="24"/>
                </a:lnTo>
                <a:lnTo>
                  <a:pt x="81" y="24"/>
                </a:lnTo>
                <a:close/>
                <a:moveTo>
                  <a:pt x="0" y="17"/>
                </a:moveTo>
                <a:lnTo>
                  <a:pt x="0" y="17"/>
                </a:lnTo>
                <a:lnTo>
                  <a:pt x="0" y="17"/>
                </a:lnTo>
                <a:lnTo>
                  <a:pt x="0" y="19"/>
                </a:lnTo>
                <a:lnTo>
                  <a:pt x="2" y="21"/>
                </a:lnTo>
                <a:lnTo>
                  <a:pt x="2" y="21"/>
                </a:lnTo>
                <a:lnTo>
                  <a:pt x="2" y="21"/>
                </a:lnTo>
                <a:lnTo>
                  <a:pt x="2" y="19"/>
                </a:lnTo>
                <a:lnTo>
                  <a:pt x="0" y="17"/>
                </a:lnTo>
                <a:close/>
                <a:moveTo>
                  <a:pt x="71" y="57"/>
                </a:moveTo>
                <a:lnTo>
                  <a:pt x="71" y="55"/>
                </a:lnTo>
                <a:lnTo>
                  <a:pt x="69" y="55"/>
                </a:lnTo>
                <a:lnTo>
                  <a:pt x="69" y="55"/>
                </a:lnTo>
                <a:lnTo>
                  <a:pt x="69" y="55"/>
                </a:lnTo>
                <a:lnTo>
                  <a:pt x="66" y="55"/>
                </a:lnTo>
                <a:lnTo>
                  <a:pt x="66" y="52"/>
                </a:lnTo>
                <a:lnTo>
                  <a:pt x="66" y="52"/>
                </a:lnTo>
                <a:lnTo>
                  <a:pt x="64" y="50"/>
                </a:lnTo>
                <a:lnTo>
                  <a:pt x="64" y="47"/>
                </a:lnTo>
                <a:lnTo>
                  <a:pt x="64" y="45"/>
                </a:lnTo>
                <a:lnTo>
                  <a:pt x="62" y="43"/>
                </a:lnTo>
                <a:lnTo>
                  <a:pt x="62" y="40"/>
                </a:lnTo>
                <a:lnTo>
                  <a:pt x="59" y="36"/>
                </a:lnTo>
                <a:lnTo>
                  <a:pt x="59" y="33"/>
                </a:lnTo>
                <a:lnTo>
                  <a:pt x="54" y="29"/>
                </a:lnTo>
                <a:lnTo>
                  <a:pt x="47" y="19"/>
                </a:lnTo>
                <a:lnTo>
                  <a:pt x="40" y="14"/>
                </a:lnTo>
                <a:lnTo>
                  <a:pt x="33" y="10"/>
                </a:lnTo>
                <a:lnTo>
                  <a:pt x="26" y="0"/>
                </a:lnTo>
                <a:lnTo>
                  <a:pt x="26" y="0"/>
                </a:lnTo>
                <a:lnTo>
                  <a:pt x="26" y="3"/>
                </a:lnTo>
                <a:lnTo>
                  <a:pt x="26" y="5"/>
                </a:lnTo>
                <a:lnTo>
                  <a:pt x="24" y="5"/>
                </a:lnTo>
                <a:lnTo>
                  <a:pt x="24" y="5"/>
                </a:lnTo>
                <a:lnTo>
                  <a:pt x="24" y="5"/>
                </a:lnTo>
                <a:lnTo>
                  <a:pt x="21" y="7"/>
                </a:lnTo>
                <a:lnTo>
                  <a:pt x="19" y="7"/>
                </a:lnTo>
                <a:lnTo>
                  <a:pt x="17" y="5"/>
                </a:lnTo>
                <a:lnTo>
                  <a:pt x="14" y="5"/>
                </a:lnTo>
                <a:lnTo>
                  <a:pt x="14" y="7"/>
                </a:lnTo>
                <a:lnTo>
                  <a:pt x="10" y="5"/>
                </a:lnTo>
                <a:lnTo>
                  <a:pt x="7" y="7"/>
                </a:lnTo>
                <a:lnTo>
                  <a:pt x="7" y="7"/>
                </a:lnTo>
                <a:lnTo>
                  <a:pt x="5" y="7"/>
                </a:lnTo>
                <a:lnTo>
                  <a:pt x="5" y="10"/>
                </a:lnTo>
                <a:lnTo>
                  <a:pt x="5" y="10"/>
                </a:lnTo>
                <a:lnTo>
                  <a:pt x="5" y="12"/>
                </a:lnTo>
                <a:lnTo>
                  <a:pt x="2" y="14"/>
                </a:lnTo>
                <a:lnTo>
                  <a:pt x="5" y="17"/>
                </a:lnTo>
                <a:lnTo>
                  <a:pt x="5" y="17"/>
                </a:lnTo>
                <a:lnTo>
                  <a:pt x="2" y="17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5" y="19"/>
                </a:lnTo>
                <a:lnTo>
                  <a:pt x="5" y="21"/>
                </a:lnTo>
                <a:lnTo>
                  <a:pt x="7" y="21"/>
                </a:lnTo>
                <a:lnTo>
                  <a:pt x="7" y="24"/>
                </a:lnTo>
                <a:lnTo>
                  <a:pt x="7" y="26"/>
                </a:lnTo>
                <a:lnTo>
                  <a:pt x="10" y="29"/>
                </a:lnTo>
                <a:lnTo>
                  <a:pt x="12" y="31"/>
                </a:lnTo>
                <a:lnTo>
                  <a:pt x="12" y="31"/>
                </a:lnTo>
                <a:lnTo>
                  <a:pt x="12" y="31"/>
                </a:lnTo>
                <a:lnTo>
                  <a:pt x="14" y="36"/>
                </a:lnTo>
                <a:lnTo>
                  <a:pt x="17" y="36"/>
                </a:lnTo>
                <a:lnTo>
                  <a:pt x="17" y="36"/>
                </a:lnTo>
                <a:lnTo>
                  <a:pt x="17" y="36"/>
                </a:lnTo>
                <a:lnTo>
                  <a:pt x="17" y="38"/>
                </a:lnTo>
                <a:lnTo>
                  <a:pt x="17" y="38"/>
                </a:lnTo>
                <a:lnTo>
                  <a:pt x="17" y="38"/>
                </a:lnTo>
                <a:lnTo>
                  <a:pt x="14" y="36"/>
                </a:lnTo>
                <a:lnTo>
                  <a:pt x="12" y="36"/>
                </a:lnTo>
                <a:lnTo>
                  <a:pt x="10" y="33"/>
                </a:lnTo>
                <a:lnTo>
                  <a:pt x="7" y="33"/>
                </a:lnTo>
                <a:lnTo>
                  <a:pt x="7" y="36"/>
                </a:lnTo>
                <a:lnTo>
                  <a:pt x="7" y="36"/>
                </a:lnTo>
                <a:lnTo>
                  <a:pt x="5" y="38"/>
                </a:lnTo>
                <a:lnTo>
                  <a:pt x="5" y="38"/>
                </a:lnTo>
                <a:lnTo>
                  <a:pt x="5" y="40"/>
                </a:lnTo>
                <a:lnTo>
                  <a:pt x="7" y="40"/>
                </a:lnTo>
                <a:lnTo>
                  <a:pt x="10" y="43"/>
                </a:lnTo>
                <a:lnTo>
                  <a:pt x="10" y="40"/>
                </a:lnTo>
                <a:lnTo>
                  <a:pt x="12" y="40"/>
                </a:lnTo>
                <a:lnTo>
                  <a:pt x="12" y="43"/>
                </a:lnTo>
                <a:lnTo>
                  <a:pt x="14" y="45"/>
                </a:lnTo>
                <a:lnTo>
                  <a:pt x="14" y="47"/>
                </a:lnTo>
                <a:lnTo>
                  <a:pt x="14" y="47"/>
                </a:lnTo>
                <a:lnTo>
                  <a:pt x="17" y="50"/>
                </a:lnTo>
                <a:lnTo>
                  <a:pt x="17" y="52"/>
                </a:lnTo>
                <a:lnTo>
                  <a:pt x="17" y="55"/>
                </a:lnTo>
                <a:lnTo>
                  <a:pt x="19" y="55"/>
                </a:lnTo>
                <a:lnTo>
                  <a:pt x="21" y="55"/>
                </a:lnTo>
                <a:lnTo>
                  <a:pt x="19" y="57"/>
                </a:lnTo>
                <a:lnTo>
                  <a:pt x="21" y="57"/>
                </a:lnTo>
                <a:lnTo>
                  <a:pt x="21" y="57"/>
                </a:lnTo>
                <a:lnTo>
                  <a:pt x="21" y="59"/>
                </a:lnTo>
                <a:lnTo>
                  <a:pt x="24" y="62"/>
                </a:lnTo>
                <a:lnTo>
                  <a:pt x="21" y="62"/>
                </a:lnTo>
                <a:lnTo>
                  <a:pt x="21" y="62"/>
                </a:lnTo>
                <a:lnTo>
                  <a:pt x="19" y="64"/>
                </a:lnTo>
                <a:lnTo>
                  <a:pt x="19" y="64"/>
                </a:lnTo>
                <a:lnTo>
                  <a:pt x="21" y="64"/>
                </a:lnTo>
                <a:lnTo>
                  <a:pt x="24" y="64"/>
                </a:lnTo>
                <a:lnTo>
                  <a:pt x="21" y="66"/>
                </a:lnTo>
                <a:lnTo>
                  <a:pt x="21" y="66"/>
                </a:lnTo>
                <a:lnTo>
                  <a:pt x="21" y="66"/>
                </a:lnTo>
                <a:lnTo>
                  <a:pt x="21" y="71"/>
                </a:lnTo>
                <a:lnTo>
                  <a:pt x="21" y="73"/>
                </a:lnTo>
                <a:lnTo>
                  <a:pt x="21" y="73"/>
                </a:lnTo>
                <a:lnTo>
                  <a:pt x="21" y="76"/>
                </a:lnTo>
                <a:lnTo>
                  <a:pt x="24" y="78"/>
                </a:lnTo>
                <a:lnTo>
                  <a:pt x="26" y="81"/>
                </a:lnTo>
                <a:lnTo>
                  <a:pt x="26" y="81"/>
                </a:lnTo>
                <a:lnTo>
                  <a:pt x="28" y="81"/>
                </a:lnTo>
                <a:lnTo>
                  <a:pt x="28" y="81"/>
                </a:lnTo>
                <a:lnTo>
                  <a:pt x="28" y="83"/>
                </a:lnTo>
                <a:lnTo>
                  <a:pt x="26" y="83"/>
                </a:lnTo>
                <a:lnTo>
                  <a:pt x="28" y="83"/>
                </a:lnTo>
                <a:lnTo>
                  <a:pt x="28" y="83"/>
                </a:lnTo>
                <a:lnTo>
                  <a:pt x="26" y="83"/>
                </a:lnTo>
                <a:lnTo>
                  <a:pt x="24" y="83"/>
                </a:lnTo>
                <a:lnTo>
                  <a:pt x="24" y="83"/>
                </a:lnTo>
                <a:lnTo>
                  <a:pt x="26" y="85"/>
                </a:lnTo>
                <a:lnTo>
                  <a:pt x="28" y="88"/>
                </a:lnTo>
                <a:lnTo>
                  <a:pt x="31" y="90"/>
                </a:lnTo>
                <a:lnTo>
                  <a:pt x="31" y="90"/>
                </a:lnTo>
                <a:lnTo>
                  <a:pt x="31" y="92"/>
                </a:lnTo>
                <a:lnTo>
                  <a:pt x="33" y="92"/>
                </a:lnTo>
                <a:lnTo>
                  <a:pt x="33" y="90"/>
                </a:lnTo>
                <a:lnTo>
                  <a:pt x="33" y="88"/>
                </a:lnTo>
                <a:lnTo>
                  <a:pt x="36" y="88"/>
                </a:lnTo>
                <a:lnTo>
                  <a:pt x="36" y="88"/>
                </a:lnTo>
                <a:lnTo>
                  <a:pt x="38" y="90"/>
                </a:lnTo>
                <a:lnTo>
                  <a:pt x="38" y="85"/>
                </a:lnTo>
                <a:lnTo>
                  <a:pt x="40" y="83"/>
                </a:lnTo>
                <a:lnTo>
                  <a:pt x="40" y="83"/>
                </a:lnTo>
                <a:lnTo>
                  <a:pt x="43" y="85"/>
                </a:lnTo>
                <a:lnTo>
                  <a:pt x="40" y="85"/>
                </a:lnTo>
                <a:lnTo>
                  <a:pt x="40" y="88"/>
                </a:lnTo>
                <a:lnTo>
                  <a:pt x="45" y="88"/>
                </a:lnTo>
                <a:lnTo>
                  <a:pt x="45" y="88"/>
                </a:lnTo>
                <a:lnTo>
                  <a:pt x="45" y="88"/>
                </a:lnTo>
                <a:lnTo>
                  <a:pt x="45" y="85"/>
                </a:lnTo>
                <a:lnTo>
                  <a:pt x="45" y="83"/>
                </a:lnTo>
                <a:lnTo>
                  <a:pt x="43" y="83"/>
                </a:lnTo>
                <a:lnTo>
                  <a:pt x="43" y="81"/>
                </a:lnTo>
                <a:lnTo>
                  <a:pt x="43" y="81"/>
                </a:lnTo>
                <a:lnTo>
                  <a:pt x="45" y="81"/>
                </a:lnTo>
                <a:lnTo>
                  <a:pt x="45" y="83"/>
                </a:lnTo>
                <a:lnTo>
                  <a:pt x="47" y="83"/>
                </a:lnTo>
                <a:lnTo>
                  <a:pt x="50" y="83"/>
                </a:lnTo>
                <a:lnTo>
                  <a:pt x="50" y="83"/>
                </a:lnTo>
                <a:lnTo>
                  <a:pt x="47" y="81"/>
                </a:lnTo>
                <a:lnTo>
                  <a:pt x="47" y="81"/>
                </a:lnTo>
                <a:lnTo>
                  <a:pt x="47" y="78"/>
                </a:lnTo>
                <a:lnTo>
                  <a:pt x="47" y="78"/>
                </a:lnTo>
                <a:lnTo>
                  <a:pt x="50" y="78"/>
                </a:lnTo>
                <a:lnTo>
                  <a:pt x="52" y="76"/>
                </a:lnTo>
                <a:lnTo>
                  <a:pt x="52" y="76"/>
                </a:lnTo>
                <a:lnTo>
                  <a:pt x="54" y="78"/>
                </a:lnTo>
                <a:lnTo>
                  <a:pt x="54" y="78"/>
                </a:lnTo>
                <a:lnTo>
                  <a:pt x="57" y="78"/>
                </a:lnTo>
                <a:lnTo>
                  <a:pt x="59" y="81"/>
                </a:lnTo>
                <a:lnTo>
                  <a:pt x="62" y="81"/>
                </a:lnTo>
                <a:lnTo>
                  <a:pt x="59" y="78"/>
                </a:lnTo>
                <a:lnTo>
                  <a:pt x="59" y="76"/>
                </a:lnTo>
                <a:lnTo>
                  <a:pt x="59" y="76"/>
                </a:lnTo>
                <a:lnTo>
                  <a:pt x="59" y="76"/>
                </a:lnTo>
                <a:lnTo>
                  <a:pt x="62" y="73"/>
                </a:lnTo>
                <a:lnTo>
                  <a:pt x="64" y="76"/>
                </a:lnTo>
                <a:lnTo>
                  <a:pt x="69" y="76"/>
                </a:lnTo>
                <a:lnTo>
                  <a:pt x="69" y="73"/>
                </a:lnTo>
                <a:lnTo>
                  <a:pt x="71" y="73"/>
                </a:lnTo>
                <a:lnTo>
                  <a:pt x="73" y="71"/>
                </a:lnTo>
                <a:lnTo>
                  <a:pt x="73" y="66"/>
                </a:lnTo>
                <a:lnTo>
                  <a:pt x="71" y="62"/>
                </a:lnTo>
                <a:lnTo>
                  <a:pt x="71" y="5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54"/>
          <p:cNvSpPr>
            <a:spLocks noEditPoints="1"/>
          </p:cNvSpPr>
          <p:nvPr/>
        </p:nvSpPr>
        <p:spPr bwMode="auto">
          <a:xfrm>
            <a:off x="8706059" y="4684048"/>
            <a:ext cx="363024" cy="544012"/>
          </a:xfrm>
          <a:custGeom>
            <a:avLst/>
            <a:gdLst>
              <a:gd name="T0" fmla="*/ 345 w 347"/>
              <a:gd name="T1" fmla="*/ 520 h 520"/>
              <a:gd name="T2" fmla="*/ 286 w 347"/>
              <a:gd name="T3" fmla="*/ 99 h 520"/>
              <a:gd name="T4" fmla="*/ 281 w 347"/>
              <a:gd name="T5" fmla="*/ 109 h 520"/>
              <a:gd name="T6" fmla="*/ 260 w 347"/>
              <a:gd name="T7" fmla="*/ 97 h 520"/>
              <a:gd name="T8" fmla="*/ 267 w 347"/>
              <a:gd name="T9" fmla="*/ 80 h 520"/>
              <a:gd name="T10" fmla="*/ 281 w 347"/>
              <a:gd name="T11" fmla="*/ 80 h 520"/>
              <a:gd name="T12" fmla="*/ 284 w 347"/>
              <a:gd name="T13" fmla="*/ 61 h 520"/>
              <a:gd name="T14" fmla="*/ 281 w 347"/>
              <a:gd name="T15" fmla="*/ 40 h 520"/>
              <a:gd name="T16" fmla="*/ 277 w 347"/>
              <a:gd name="T17" fmla="*/ 26 h 520"/>
              <a:gd name="T18" fmla="*/ 272 w 347"/>
              <a:gd name="T19" fmla="*/ 4 h 520"/>
              <a:gd name="T20" fmla="*/ 248 w 347"/>
              <a:gd name="T21" fmla="*/ 0 h 520"/>
              <a:gd name="T22" fmla="*/ 227 w 347"/>
              <a:gd name="T23" fmla="*/ 7 h 520"/>
              <a:gd name="T24" fmla="*/ 210 w 347"/>
              <a:gd name="T25" fmla="*/ 19 h 520"/>
              <a:gd name="T26" fmla="*/ 206 w 347"/>
              <a:gd name="T27" fmla="*/ 23 h 520"/>
              <a:gd name="T28" fmla="*/ 196 w 347"/>
              <a:gd name="T29" fmla="*/ 28 h 520"/>
              <a:gd name="T30" fmla="*/ 184 w 347"/>
              <a:gd name="T31" fmla="*/ 49 h 520"/>
              <a:gd name="T32" fmla="*/ 173 w 347"/>
              <a:gd name="T33" fmla="*/ 59 h 520"/>
              <a:gd name="T34" fmla="*/ 163 w 347"/>
              <a:gd name="T35" fmla="*/ 75 h 520"/>
              <a:gd name="T36" fmla="*/ 144 w 347"/>
              <a:gd name="T37" fmla="*/ 75 h 520"/>
              <a:gd name="T38" fmla="*/ 132 w 347"/>
              <a:gd name="T39" fmla="*/ 68 h 520"/>
              <a:gd name="T40" fmla="*/ 118 w 347"/>
              <a:gd name="T41" fmla="*/ 68 h 520"/>
              <a:gd name="T42" fmla="*/ 111 w 347"/>
              <a:gd name="T43" fmla="*/ 85 h 520"/>
              <a:gd name="T44" fmla="*/ 97 w 347"/>
              <a:gd name="T45" fmla="*/ 97 h 520"/>
              <a:gd name="T46" fmla="*/ 83 w 347"/>
              <a:gd name="T47" fmla="*/ 99 h 520"/>
              <a:gd name="T48" fmla="*/ 78 w 347"/>
              <a:gd name="T49" fmla="*/ 87 h 520"/>
              <a:gd name="T50" fmla="*/ 78 w 347"/>
              <a:gd name="T51" fmla="*/ 75 h 520"/>
              <a:gd name="T52" fmla="*/ 66 w 347"/>
              <a:gd name="T53" fmla="*/ 64 h 520"/>
              <a:gd name="T54" fmla="*/ 64 w 347"/>
              <a:gd name="T55" fmla="*/ 130 h 520"/>
              <a:gd name="T56" fmla="*/ 52 w 347"/>
              <a:gd name="T57" fmla="*/ 139 h 520"/>
              <a:gd name="T58" fmla="*/ 38 w 347"/>
              <a:gd name="T59" fmla="*/ 142 h 520"/>
              <a:gd name="T60" fmla="*/ 19 w 347"/>
              <a:gd name="T61" fmla="*/ 137 h 520"/>
              <a:gd name="T62" fmla="*/ 16 w 347"/>
              <a:gd name="T63" fmla="*/ 127 h 520"/>
              <a:gd name="T64" fmla="*/ 9 w 347"/>
              <a:gd name="T65" fmla="*/ 125 h 520"/>
              <a:gd name="T66" fmla="*/ 5 w 347"/>
              <a:gd name="T67" fmla="*/ 132 h 520"/>
              <a:gd name="T68" fmla="*/ 9 w 347"/>
              <a:gd name="T69" fmla="*/ 154 h 520"/>
              <a:gd name="T70" fmla="*/ 33 w 347"/>
              <a:gd name="T71" fmla="*/ 210 h 520"/>
              <a:gd name="T72" fmla="*/ 24 w 347"/>
              <a:gd name="T73" fmla="*/ 222 h 520"/>
              <a:gd name="T74" fmla="*/ 31 w 347"/>
              <a:gd name="T75" fmla="*/ 236 h 520"/>
              <a:gd name="T76" fmla="*/ 33 w 347"/>
              <a:gd name="T77" fmla="*/ 253 h 520"/>
              <a:gd name="T78" fmla="*/ 38 w 347"/>
              <a:gd name="T79" fmla="*/ 251 h 520"/>
              <a:gd name="T80" fmla="*/ 42 w 347"/>
              <a:gd name="T81" fmla="*/ 258 h 520"/>
              <a:gd name="T82" fmla="*/ 50 w 347"/>
              <a:gd name="T83" fmla="*/ 262 h 520"/>
              <a:gd name="T84" fmla="*/ 68 w 347"/>
              <a:gd name="T85" fmla="*/ 260 h 520"/>
              <a:gd name="T86" fmla="*/ 85 w 347"/>
              <a:gd name="T87" fmla="*/ 258 h 520"/>
              <a:gd name="T88" fmla="*/ 113 w 347"/>
              <a:gd name="T89" fmla="*/ 251 h 520"/>
              <a:gd name="T90" fmla="*/ 146 w 347"/>
              <a:gd name="T91" fmla="*/ 253 h 520"/>
              <a:gd name="T92" fmla="*/ 161 w 347"/>
              <a:gd name="T93" fmla="*/ 246 h 520"/>
              <a:gd name="T94" fmla="*/ 199 w 347"/>
              <a:gd name="T95" fmla="*/ 229 h 520"/>
              <a:gd name="T96" fmla="*/ 236 w 347"/>
              <a:gd name="T97" fmla="*/ 196 h 520"/>
              <a:gd name="T98" fmla="*/ 260 w 347"/>
              <a:gd name="T99" fmla="*/ 163 h 520"/>
              <a:gd name="T100" fmla="*/ 286 w 347"/>
              <a:gd name="T101" fmla="*/ 137 h 520"/>
              <a:gd name="T102" fmla="*/ 295 w 347"/>
              <a:gd name="T103" fmla="*/ 99 h 520"/>
              <a:gd name="T104" fmla="*/ 227 w 347"/>
              <a:gd name="T105" fmla="*/ 158 h 520"/>
              <a:gd name="T106" fmla="*/ 217 w 347"/>
              <a:gd name="T107" fmla="*/ 168 h 520"/>
              <a:gd name="T108" fmla="*/ 210 w 347"/>
              <a:gd name="T109" fmla="*/ 175 h 520"/>
              <a:gd name="T110" fmla="*/ 201 w 347"/>
              <a:gd name="T111" fmla="*/ 177 h 520"/>
              <a:gd name="T112" fmla="*/ 196 w 347"/>
              <a:gd name="T113" fmla="*/ 172 h 520"/>
              <a:gd name="T114" fmla="*/ 191 w 347"/>
              <a:gd name="T115" fmla="*/ 163 h 520"/>
              <a:gd name="T116" fmla="*/ 194 w 347"/>
              <a:gd name="T117" fmla="*/ 156 h 520"/>
              <a:gd name="T118" fmla="*/ 201 w 347"/>
              <a:gd name="T119" fmla="*/ 144 h 520"/>
              <a:gd name="T120" fmla="*/ 217 w 347"/>
              <a:gd name="T121" fmla="*/ 135 h 520"/>
              <a:gd name="T122" fmla="*/ 225 w 347"/>
              <a:gd name="T123" fmla="*/ 142 h 520"/>
              <a:gd name="T124" fmla="*/ 232 w 347"/>
              <a:gd name="T125" fmla="*/ 149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7" h="520">
                <a:moveTo>
                  <a:pt x="347" y="520"/>
                </a:moveTo>
                <a:lnTo>
                  <a:pt x="345" y="518"/>
                </a:lnTo>
                <a:lnTo>
                  <a:pt x="343" y="518"/>
                </a:lnTo>
                <a:lnTo>
                  <a:pt x="343" y="518"/>
                </a:lnTo>
                <a:lnTo>
                  <a:pt x="343" y="520"/>
                </a:lnTo>
                <a:lnTo>
                  <a:pt x="343" y="520"/>
                </a:lnTo>
                <a:lnTo>
                  <a:pt x="345" y="520"/>
                </a:lnTo>
                <a:lnTo>
                  <a:pt x="345" y="520"/>
                </a:lnTo>
                <a:lnTo>
                  <a:pt x="347" y="520"/>
                </a:lnTo>
                <a:lnTo>
                  <a:pt x="347" y="520"/>
                </a:lnTo>
                <a:close/>
                <a:moveTo>
                  <a:pt x="293" y="99"/>
                </a:moveTo>
                <a:lnTo>
                  <a:pt x="291" y="99"/>
                </a:lnTo>
                <a:lnTo>
                  <a:pt x="288" y="99"/>
                </a:lnTo>
                <a:lnTo>
                  <a:pt x="286" y="99"/>
                </a:lnTo>
                <a:lnTo>
                  <a:pt x="284" y="99"/>
                </a:lnTo>
                <a:lnTo>
                  <a:pt x="284" y="99"/>
                </a:lnTo>
                <a:lnTo>
                  <a:pt x="281" y="97"/>
                </a:lnTo>
                <a:lnTo>
                  <a:pt x="281" y="97"/>
                </a:lnTo>
                <a:lnTo>
                  <a:pt x="281" y="101"/>
                </a:lnTo>
                <a:lnTo>
                  <a:pt x="281" y="106"/>
                </a:lnTo>
                <a:lnTo>
                  <a:pt x="281" y="109"/>
                </a:lnTo>
                <a:lnTo>
                  <a:pt x="277" y="109"/>
                </a:lnTo>
                <a:lnTo>
                  <a:pt x="272" y="109"/>
                </a:lnTo>
                <a:lnTo>
                  <a:pt x="267" y="106"/>
                </a:lnTo>
                <a:lnTo>
                  <a:pt x="265" y="104"/>
                </a:lnTo>
                <a:lnTo>
                  <a:pt x="262" y="99"/>
                </a:lnTo>
                <a:lnTo>
                  <a:pt x="262" y="97"/>
                </a:lnTo>
                <a:lnTo>
                  <a:pt x="260" y="97"/>
                </a:lnTo>
                <a:lnTo>
                  <a:pt x="260" y="97"/>
                </a:lnTo>
                <a:lnTo>
                  <a:pt x="260" y="94"/>
                </a:lnTo>
                <a:lnTo>
                  <a:pt x="260" y="90"/>
                </a:lnTo>
                <a:lnTo>
                  <a:pt x="260" y="90"/>
                </a:lnTo>
                <a:lnTo>
                  <a:pt x="262" y="85"/>
                </a:lnTo>
                <a:lnTo>
                  <a:pt x="265" y="83"/>
                </a:lnTo>
                <a:lnTo>
                  <a:pt x="267" y="80"/>
                </a:lnTo>
                <a:lnTo>
                  <a:pt x="269" y="78"/>
                </a:lnTo>
                <a:lnTo>
                  <a:pt x="272" y="75"/>
                </a:lnTo>
                <a:lnTo>
                  <a:pt x="272" y="75"/>
                </a:lnTo>
                <a:lnTo>
                  <a:pt x="272" y="75"/>
                </a:lnTo>
                <a:lnTo>
                  <a:pt x="277" y="78"/>
                </a:lnTo>
                <a:lnTo>
                  <a:pt x="281" y="80"/>
                </a:lnTo>
                <a:lnTo>
                  <a:pt x="281" y="80"/>
                </a:lnTo>
                <a:lnTo>
                  <a:pt x="281" y="80"/>
                </a:lnTo>
                <a:lnTo>
                  <a:pt x="281" y="78"/>
                </a:lnTo>
                <a:lnTo>
                  <a:pt x="281" y="75"/>
                </a:lnTo>
                <a:lnTo>
                  <a:pt x="284" y="73"/>
                </a:lnTo>
                <a:lnTo>
                  <a:pt x="284" y="66"/>
                </a:lnTo>
                <a:lnTo>
                  <a:pt x="284" y="66"/>
                </a:lnTo>
                <a:lnTo>
                  <a:pt x="284" y="61"/>
                </a:lnTo>
                <a:lnTo>
                  <a:pt x="284" y="57"/>
                </a:lnTo>
                <a:lnTo>
                  <a:pt x="284" y="52"/>
                </a:lnTo>
                <a:lnTo>
                  <a:pt x="284" y="47"/>
                </a:lnTo>
                <a:lnTo>
                  <a:pt x="284" y="47"/>
                </a:lnTo>
                <a:lnTo>
                  <a:pt x="284" y="45"/>
                </a:lnTo>
                <a:lnTo>
                  <a:pt x="281" y="42"/>
                </a:lnTo>
                <a:lnTo>
                  <a:pt x="281" y="40"/>
                </a:lnTo>
                <a:lnTo>
                  <a:pt x="281" y="35"/>
                </a:lnTo>
                <a:lnTo>
                  <a:pt x="279" y="33"/>
                </a:lnTo>
                <a:lnTo>
                  <a:pt x="279" y="33"/>
                </a:lnTo>
                <a:lnTo>
                  <a:pt x="279" y="30"/>
                </a:lnTo>
                <a:lnTo>
                  <a:pt x="277" y="28"/>
                </a:lnTo>
                <a:lnTo>
                  <a:pt x="277" y="28"/>
                </a:lnTo>
                <a:lnTo>
                  <a:pt x="277" y="26"/>
                </a:lnTo>
                <a:lnTo>
                  <a:pt x="277" y="23"/>
                </a:lnTo>
                <a:lnTo>
                  <a:pt x="274" y="19"/>
                </a:lnTo>
                <a:lnTo>
                  <a:pt x="274" y="14"/>
                </a:lnTo>
                <a:lnTo>
                  <a:pt x="274" y="9"/>
                </a:lnTo>
                <a:lnTo>
                  <a:pt x="272" y="7"/>
                </a:lnTo>
                <a:lnTo>
                  <a:pt x="272" y="7"/>
                </a:lnTo>
                <a:lnTo>
                  <a:pt x="272" y="4"/>
                </a:lnTo>
                <a:lnTo>
                  <a:pt x="272" y="4"/>
                </a:lnTo>
                <a:lnTo>
                  <a:pt x="269" y="2"/>
                </a:lnTo>
                <a:lnTo>
                  <a:pt x="265" y="2"/>
                </a:lnTo>
                <a:lnTo>
                  <a:pt x="262" y="2"/>
                </a:lnTo>
                <a:lnTo>
                  <a:pt x="258" y="2"/>
                </a:lnTo>
                <a:lnTo>
                  <a:pt x="253" y="2"/>
                </a:lnTo>
                <a:lnTo>
                  <a:pt x="248" y="0"/>
                </a:lnTo>
                <a:lnTo>
                  <a:pt x="243" y="0"/>
                </a:lnTo>
                <a:lnTo>
                  <a:pt x="239" y="0"/>
                </a:lnTo>
                <a:lnTo>
                  <a:pt x="236" y="0"/>
                </a:lnTo>
                <a:lnTo>
                  <a:pt x="234" y="0"/>
                </a:lnTo>
                <a:lnTo>
                  <a:pt x="232" y="2"/>
                </a:lnTo>
                <a:lnTo>
                  <a:pt x="229" y="4"/>
                </a:lnTo>
                <a:lnTo>
                  <a:pt x="227" y="7"/>
                </a:lnTo>
                <a:lnTo>
                  <a:pt x="225" y="7"/>
                </a:lnTo>
                <a:lnTo>
                  <a:pt x="222" y="9"/>
                </a:lnTo>
                <a:lnTo>
                  <a:pt x="220" y="9"/>
                </a:lnTo>
                <a:lnTo>
                  <a:pt x="215" y="12"/>
                </a:lnTo>
                <a:lnTo>
                  <a:pt x="213" y="14"/>
                </a:lnTo>
                <a:lnTo>
                  <a:pt x="210" y="16"/>
                </a:lnTo>
                <a:lnTo>
                  <a:pt x="210" y="19"/>
                </a:lnTo>
                <a:lnTo>
                  <a:pt x="210" y="19"/>
                </a:lnTo>
                <a:lnTo>
                  <a:pt x="208" y="19"/>
                </a:lnTo>
                <a:lnTo>
                  <a:pt x="208" y="21"/>
                </a:lnTo>
                <a:lnTo>
                  <a:pt x="208" y="21"/>
                </a:lnTo>
                <a:lnTo>
                  <a:pt x="208" y="21"/>
                </a:lnTo>
                <a:lnTo>
                  <a:pt x="206" y="21"/>
                </a:lnTo>
                <a:lnTo>
                  <a:pt x="206" y="23"/>
                </a:lnTo>
                <a:lnTo>
                  <a:pt x="203" y="23"/>
                </a:lnTo>
                <a:lnTo>
                  <a:pt x="203" y="26"/>
                </a:lnTo>
                <a:lnTo>
                  <a:pt x="201" y="26"/>
                </a:lnTo>
                <a:lnTo>
                  <a:pt x="199" y="26"/>
                </a:lnTo>
                <a:lnTo>
                  <a:pt x="199" y="28"/>
                </a:lnTo>
                <a:lnTo>
                  <a:pt x="196" y="28"/>
                </a:lnTo>
                <a:lnTo>
                  <a:pt x="196" y="28"/>
                </a:lnTo>
                <a:lnTo>
                  <a:pt x="196" y="30"/>
                </a:lnTo>
                <a:lnTo>
                  <a:pt x="194" y="33"/>
                </a:lnTo>
                <a:lnTo>
                  <a:pt x="194" y="33"/>
                </a:lnTo>
                <a:lnTo>
                  <a:pt x="189" y="42"/>
                </a:lnTo>
                <a:lnTo>
                  <a:pt x="189" y="45"/>
                </a:lnTo>
                <a:lnTo>
                  <a:pt x="187" y="47"/>
                </a:lnTo>
                <a:lnTo>
                  <a:pt x="184" y="49"/>
                </a:lnTo>
                <a:lnTo>
                  <a:pt x="182" y="52"/>
                </a:lnTo>
                <a:lnTo>
                  <a:pt x="182" y="52"/>
                </a:lnTo>
                <a:lnTo>
                  <a:pt x="177" y="52"/>
                </a:lnTo>
                <a:lnTo>
                  <a:pt x="175" y="54"/>
                </a:lnTo>
                <a:lnTo>
                  <a:pt x="173" y="54"/>
                </a:lnTo>
                <a:lnTo>
                  <a:pt x="173" y="54"/>
                </a:lnTo>
                <a:lnTo>
                  <a:pt x="173" y="59"/>
                </a:lnTo>
                <a:lnTo>
                  <a:pt x="170" y="64"/>
                </a:lnTo>
                <a:lnTo>
                  <a:pt x="168" y="66"/>
                </a:lnTo>
                <a:lnTo>
                  <a:pt x="168" y="68"/>
                </a:lnTo>
                <a:lnTo>
                  <a:pt x="168" y="73"/>
                </a:lnTo>
                <a:lnTo>
                  <a:pt x="165" y="73"/>
                </a:lnTo>
                <a:lnTo>
                  <a:pt x="163" y="75"/>
                </a:lnTo>
                <a:lnTo>
                  <a:pt x="163" y="75"/>
                </a:lnTo>
                <a:lnTo>
                  <a:pt x="161" y="75"/>
                </a:lnTo>
                <a:lnTo>
                  <a:pt x="158" y="75"/>
                </a:lnTo>
                <a:lnTo>
                  <a:pt x="156" y="75"/>
                </a:lnTo>
                <a:lnTo>
                  <a:pt x="154" y="78"/>
                </a:lnTo>
                <a:lnTo>
                  <a:pt x="151" y="78"/>
                </a:lnTo>
                <a:lnTo>
                  <a:pt x="149" y="75"/>
                </a:lnTo>
                <a:lnTo>
                  <a:pt x="144" y="75"/>
                </a:lnTo>
                <a:lnTo>
                  <a:pt x="144" y="75"/>
                </a:lnTo>
                <a:lnTo>
                  <a:pt x="142" y="73"/>
                </a:lnTo>
                <a:lnTo>
                  <a:pt x="139" y="73"/>
                </a:lnTo>
                <a:lnTo>
                  <a:pt x="137" y="73"/>
                </a:lnTo>
                <a:lnTo>
                  <a:pt x="137" y="73"/>
                </a:lnTo>
                <a:lnTo>
                  <a:pt x="135" y="71"/>
                </a:lnTo>
                <a:lnTo>
                  <a:pt x="132" y="68"/>
                </a:lnTo>
                <a:lnTo>
                  <a:pt x="130" y="66"/>
                </a:lnTo>
                <a:lnTo>
                  <a:pt x="128" y="66"/>
                </a:lnTo>
                <a:lnTo>
                  <a:pt x="125" y="66"/>
                </a:lnTo>
                <a:lnTo>
                  <a:pt x="123" y="66"/>
                </a:lnTo>
                <a:lnTo>
                  <a:pt x="120" y="66"/>
                </a:lnTo>
                <a:lnTo>
                  <a:pt x="120" y="66"/>
                </a:lnTo>
                <a:lnTo>
                  <a:pt x="118" y="68"/>
                </a:lnTo>
                <a:lnTo>
                  <a:pt x="118" y="68"/>
                </a:lnTo>
                <a:lnTo>
                  <a:pt x="116" y="73"/>
                </a:lnTo>
                <a:lnTo>
                  <a:pt x="116" y="73"/>
                </a:lnTo>
                <a:lnTo>
                  <a:pt x="116" y="78"/>
                </a:lnTo>
                <a:lnTo>
                  <a:pt x="113" y="83"/>
                </a:lnTo>
                <a:lnTo>
                  <a:pt x="113" y="83"/>
                </a:lnTo>
                <a:lnTo>
                  <a:pt x="111" y="85"/>
                </a:lnTo>
                <a:lnTo>
                  <a:pt x="111" y="85"/>
                </a:lnTo>
                <a:lnTo>
                  <a:pt x="106" y="90"/>
                </a:lnTo>
                <a:lnTo>
                  <a:pt x="104" y="92"/>
                </a:lnTo>
                <a:lnTo>
                  <a:pt x="102" y="94"/>
                </a:lnTo>
                <a:lnTo>
                  <a:pt x="99" y="94"/>
                </a:lnTo>
                <a:lnTo>
                  <a:pt x="99" y="94"/>
                </a:lnTo>
                <a:lnTo>
                  <a:pt x="97" y="97"/>
                </a:lnTo>
                <a:lnTo>
                  <a:pt x="97" y="97"/>
                </a:lnTo>
                <a:lnTo>
                  <a:pt x="94" y="99"/>
                </a:lnTo>
                <a:lnTo>
                  <a:pt x="94" y="99"/>
                </a:lnTo>
                <a:lnTo>
                  <a:pt x="92" y="99"/>
                </a:lnTo>
                <a:lnTo>
                  <a:pt x="92" y="99"/>
                </a:lnTo>
                <a:lnTo>
                  <a:pt x="85" y="99"/>
                </a:lnTo>
                <a:lnTo>
                  <a:pt x="83" y="99"/>
                </a:lnTo>
                <a:lnTo>
                  <a:pt x="80" y="97"/>
                </a:lnTo>
                <a:lnTo>
                  <a:pt x="78" y="99"/>
                </a:lnTo>
                <a:lnTo>
                  <a:pt x="78" y="99"/>
                </a:lnTo>
                <a:lnTo>
                  <a:pt x="76" y="97"/>
                </a:lnTo>
                <a:lnTo>
                  <a:pt x="76" y="92"/>
                </a:lnTo>
                <a:lnTo>
                  <a:pt x="76" y="90"/>
                </a:lnTo>
                <a:lnTo>
                  <a:pt x="78" y="87"/>
                </a:lnTo>
                <a:lnTo>
                  <a:pt x="78" y="87"/>
                </a:lnTo>
                <a:lnTo>
                  <a:pt x="80" y="85"/>
                </a:lnTo>
                <a:lnTo>
                  <a:pt x="80" y="83"/>
                </a:lnTo>
                <a:lnTo>
                  <a:pt x="80" y="83"/>
                </a:lnTo>
                <a:lnTo>
                  <a:pt x="80" y="80"/>
                </a:lnTo>
                <a:lnTo>
                  <a:pt x="80" y="78"/>
                </a:lnTo>
                <a:lnTo>
                  <a:pt x="78" y="75"/>
                </a:lnTo>
                <a:lnTo>
                  <a:pt x="76" y="71"/>
                </a:lnTo>
                <a:lnTo>
                  <a:pt x="73" y="64"/>
                </a:lnTo>
                <a:lnTo>
                  <a:pt x="73" y="64"/>
                </a:lnTo>
                <a:lnTo>
                  <a:pt x="71" y="61"/>
                </a:lnTo>
                <a:lnTo>
                  <a:pt x="66" y="57"/>
                </a:lnTo>
                <a:lnTo>
                  <a:pt x="66" y="54"/>
                </a:lnTo>
                <a:lnTo>
                  <a:pt x="66" y="64"/>
                </a:lnTo>
                <a:lnTo>
                  <a:pt x="66" y="73"/>
                </a:lnTo>
                <a:lnTo>
                  <a:pt x="64" y="83"/>
                </a:lnTo>
                <a:lnTo>
                  <a:pt x="64" y="92"/>
                </a:lnTo>
                <a:lnTo>
                  <a:pt x="64" y="101"/>
                </a:lnTo>
                <a:lnTo>
                  <a:pt x="64" y="111"/>
                </a:lnTo>
                <a:lnTo>
                  <a:pt x="64" y="120"/>
                </a:lnTo>
                <a:lnTo>
                  <a:pt x="64" y="130"/>
                </a:lnTo>
                <a:lnTo>
                  <a:pt x="64" y="132"/>
                </a:lnTo>
                <a:lnTo>
                  <a:pt x="61" y="132"/>
                </a:lnTo>
                <a:lnTo>
                  <a:pt x="59" y="135"/>
                </a:lnTo>
                <a:lnTo>
                  <a:pt x="57" y="135"/>
                </a:lnTo>
                <a:lnTo>
                  <a:pt x="54" y="137"/>
                </a:lnTo>
                <a:lnTo>
                  <a:pt x="54" y="137"/>
                </a:lnTo>
                <a:lnTo>
                  <a:pt x="52" y="139"/>
                </a:lnTo>
                <a:lnTo>
                  <a:pt x="52" y="139"/>
                </a:lnTo>
                <a:lnTo>
                  <a:pt x="52" y="142"/>
                </a:lnTo>
                <a:lnTo>
                  <a:pt x="50" y="142"/>
                </a:lnTo>
                <a:lnTo>
                  <a:pt x="50" y="142"/>
                </a:lnTo>
                <a:lnTo>
                  <a:pt x="47" y="142"/>
                </a:lnTo>
                <a:lnTo>
                  <a:pt x="42" y="142"/>
                </a:lnTo>
                <a:lnTo>
                  <a:pt x="38" y="142"/>
                </a:lnTo>
                <a:lnTo>
                  <a:pt x="33" y="142"/>
                </a:lnTo>
                <a:lnTo>
                  <a:pt x="31" y="142"/>
                </a:lnTo>
                <a:lnTo>
                  <a:pt x="28" y="139"/>
                </a:lnTo>
                <a:lnTo>
                  <a:pt x="26" y="139"/>
                </a:lnTo>
                <a:lnTo>
                  <a:pt x="24" y="139"/>
                </a:lnTo>
                <a:lnTo>
                  <a:pt x="21" y="139"/>
                </a:lnTo>
                <a:lnTo>
                  <a:pt x="19" y="137"/>
                </a:lnTo>
                <a:lnTo>
                  <a:pt x="19" y="137"/>
                </a:lnTo>
                <a:lnTo>
                  <a:pt x="16" y="135"/>
                </a:lnTo>
                <a:lnTo>
                  <a:pt x="16" y="135"/>
                </a:lnTo>
                <a:lnTo>
                  <a:pt x="16" y="132"/>
                </a:lnTo>
                <a:lnTo>
                  <a:pt x="16" y="132"/>
                </a:lnTo>
                <a:lnTo>
                  <a:pt x="16" y="130"/>
                </a:lnTo>
                <a:lnTo>
                  <a:pt x="16" y="127"/>
                </a:lnTo>
                <a:lnTo>
                  <a:pt x="16" y="127"/>
                </a:lnTo>
                <a:lnTo>
                  <a:pt x="14" y="127"/>
                </a:lnTo>
                <a:lnTo>
                  <a:pt x="14" y="127"/>
                </a:lnTo>
                <a:lnTo>
                  <a:pt x="14" y="125"/>
                </a:lnTo>
                <a:lnTo>
                  <a:pt x="14" y="125"/>
                </a:lnTo>
                <a:lnTo>
                  <a:pt x="12" y="123"/>
                </a:lnTo>
                <a:lnTo>
                  <a:pt x="9" y="125"/>
                </a:lnTo>
                <a:lnTo>
                  <a:pt x="7" y="125"/>
                </a:lnTo>
                <a:lnTo>
                  <a:pt x="7" y="127"/>
                </a:lnTo>
                <a:lnTo>
                  <a:pt x="7" y="127"/>
                </a:lnTo>
                <a:lnTo>
                  <a:pt x="7" y="130"/>
                </a:lnTo>
                <a:lnTo>
                  <a:pt x="7" y="132"/>
                </a:lnTo>
                <a:lnTo>
                  <a:pt x="7" y="132"/>
                </a:lnTo>
                <a:lnTo>
                  <a:pt x="5" y="132"/>
                </a:lnTo>
                <a:lnTo>
                  <a:pt x="5" y="132"/>
                </a:lnTo>
                <a:lnTo>
                  <a:pt x="5" y="132"/>
                </a:lnTo>
                <a:lnTo>
                  <a:pt x="0" y="135"/>
                </a:lnTo>
                <a:lnTo>
                  <a:pt x="0" y="137"/>
                </a:lnTo>
                <a:lnTo>
                  <a:pt x="0" y="137"/>
                </a:lnTo>
                <a:lnTo>
                  <a:pt x="5" y="144"/>
                </a:lnTo>
                <a:lnTo>
                  <a:pt x="9" y="154"/>
                </a:lnTo>
                <a:lnTo>
                  <a:pt x="14" y="168"/>
                </a:lnTo>
                <a:lnTo>
                  <a:pt x="16" y="175"/>
                </a:lnTo>
                <a:lnTo>
                  <a:pt x="21" y="187"/>
                </a:lnTo>
                <a:lnTo>
                  <a:pt x="26" y="194"/>
                </a:lnTo>
                <a:lnTo>
                  <a:pt x="31" y="201"/>
                </a:lnTo>
                <a:lnTo>
                  <a:pt x="31" y="201"/>
                </a:lnTo>
                <a:lnTo>
                  <a:pt x="33" y="210"/>
                </a:lnTo>
                <a:lnTo>
                  <a:pt x="33" y="213"/>
                </a:lnTo>
                <a:lnTo>
                  <a:pt x="33" y="217"/>
                </a:lnTo>
                <a:lnTo>
                  <a:pt x="31" y="220"/>
                </a:lnTo>
                <a:lnTo>
                  <a:pt x="28" y="222"/>
                </a:lnTo>
                <a:lnTo>
                  <a:pt x="28" y="224"/>
                </a:lnTo>
                <a:lnTo>
                  <a:pt x="26" y="222"/>
                </a:lnTo>
                <a:lnTo>
                  <a:pt x="24" y="222"/>
                </a:lnTo>
                <a:lnTo>
                  <a:pt x="24" y="224"/>
                </a:lnTo>
                <a:lnTo>
                  <a:pt x="24" y="227"/>
                </a:lnTo>
                <a:lnTo>
                  <a:pt x="26" y="229"/>
                </a:lnTo>
                <a:lnTo>
                  <a:pt x="26" y="232"/>
                </a:lnTo>
                <a:lnTo>
                  <a:pt x="28" y="232"/>
                </a:lnTo>
                <a:lnTo>
                  <a:pt x="28" y="236"/>
                </a:lnTo>
                <a:lnTo>
                  <a:pt x="31" y="236"/>
                </a:lnTo>
                <a:lnTo>
                  <a:pt x="31" y="239"/>
                </a:lnTo>
                <a:lnTo>
                  <a:pt x="33" y="243"/>
                </a:lnTo>
                <a:lnTo>
                  <a:pt x="33" y="246"/>
                </a:lnTo>
                <a:lnTo>
                  <a:pt x="33" y="248"/>
                </a:lnTo>
                <a:lnTo>
                  <a:pt x="33" y="248"/>
                </a:lnTo>
                <a:lnTo>
                  <a:pt x="31" y="251"/>
                </a:lnTo>
                <a:lnTo>
                  <a:pt x="33" y="253"/>
                </a:lnTo>
                <a:lnTo>
                  <a:pt x="33" y="255"/>
                </a:lnTo>
                <a:lnTo>
                  <a:pt x="33" y="258"/>
                </a:lnTo>
                <a:lnTo>
                  <a:pt x="33" y="253"/>
                </a:lnTo>
                <a:lnTo>
                  <a:pt x="35" y="253"/>
                </a:lnTo>
                <a:lnTo>
                  <a:pt x="35" y="251"/>
                </a:lnTo>
                <a:lnTo>
                  <a:pt x="35" y="251"/>
                </a:lnTo>
                <a:lnTo>
                  <a:pt x="38" y="251"/>
                </a:lnTo>
                <a:lnTo>
                  <a:pt x="40" y="251"/>
                </a:lnTo>
                <a:lnTo>
                  <a:pt x="40" y="251"/>
                </a:lnTo>
                <a:lnTo>
                  <a:pt x="40" y="253"/>
                </a:lnTo>
                <a:lnTo>
                  <a:pt x="40" y="255"/>
                </a:lnTo>
                <a:lnTo>
                  <a:pt x="40" y="255"/>
                </a:lnTo>
                <a:lnTo>
                  <a:pt x="40" y="258"/>
                </a:lnTo>
                <a:lnTo>
                  <a:pt x="42" y="258"/>
                </a:lnTo>
                <a:lnTo>
                  <a:pt x="42" y="258"/>
                </a:lnTo>
                <a:lnTo>
                  <a:pt x="45" y="258"/>
                </a:lnTo>
                <a:lnTo>
                  <a:pt x="45" y="258"/>
                </a:lnTo>
                <a:lnTo>
                  <a:pt x="47" y="258"/>
                </a:lnTo>
                <a:lnTo>
                  <a:pt x="47" y="258"/>
                </a:lnTo>
                <a:lnTo>
                  <a:pt x="50" y="260"/>
                </a:lnTo>
                <a:lnTo>
                  <a:pt x="50" y="262"/>
                </a:lnTo>
                <a:lnTo>
                  <a:pt x="50" y="262"/>
                </a:lnTo>
                <a:lnTo>
                  <a:pt x="50" y="262"/>
                </a:lnTo>
                <a:lnTo>
                  <a:pt x="54" y="265"/>
                </a:lnTo>
                <a:lnTo>
                  <a:pt x="59" y="265"/>
                </a:lnTo>
                <a:lnTo>
                  <a:pt x="59" y="265"/>
                </a:lnTo>
                <a:lnTo>
                  <a:pt x="61" y="267"/>
                </a:lnTo>
                <a:lnTo>
                  <a:pt x="68" y="260"/>
                </a:lnTo>
                <a:lnTo>
                  <a:pt x="71" y="260"/>
                </a:lnTo>
                <a:lnTo>
                  <a:pt x="76" y="258"/>
                </a:lnTo>
                <a:lnTo>
                  <a:pt x="76" y="258"/>
                </a:lnTo>
                <a:lnTo>
                  <a:pt x="78" y="258"/>
                </a:lnTo>
                <a:lnTo>
                  <a:pt x="80" y="258"/>
                </a:lnTo>
                <a:lnTo>
                  <a:pt x="83" y="258"/>
                </a:lnTo>
                <a:lnTo>
                  <a:pt x="85" y="258"/>
                </a:lnTo>
                <a:lnTo>
                  <a:pt x="87" y="258"/>
                </a:lnTo>
                <a:lnTo>
                  <a:pt x="92" y="258"/>
                </a:lnTo>
                <a:lnTo>
                  <a:pt x="102" y="251"/>
                </a:lnTo>
                <a:lnTo>
                  <a:pt x="104" y="251"/>
                </a:lnTo>
                <a:lnTo>
                  <a:pt x="106" y="251"/>
                </a:lnTo>
                <a:lnTo>
                  <a:pt x="109" y="251"/>
                </a:lnTo>
                <a:lnTo>
                  <a:pt x="113" y="251"/>
                </a:lnTo>
                <a:lnTo>
                  <a:pt x="118" y="251"/>
                </a:lnTo>
                <a:lnTo>
                  <a:pt x="120" y="251"/>
                </a:lnTo>
                <a:lnTo>
                  <a:pt x="125" y="248"/>
                </a:lnTo>
                <a:lnTo>
                  <a:pt x="128" y="248"/>
                </a:lnTo>
                <a:lnTo>
                  <a:pt x="135" y="251"/>
                </a:lnTo>
                <a:lnTo>
                  <a:pt x="142" y="253"/>
                </a:lnTo>
                <a:lnTo>
                  <a:pt x="146" y="253"/>
                </a:lnTo>
                <a:lnTo>
                  <a:pt x="149" y="251"/>
                </a:lnTo>
                <a:lnTo>
                  <a:pt x="149" y="248"/>
                </a:lnTo>
                <a:lnTo>
                  <a:pt x="154" y="248"/>
                </a:lnTo>
                <a:lnTo>
                  <a:pt x="158" y="251"/>
                </a:lnTo>
                <a:lnTo>
                  <a:pt x="161" y="251"/>
                </a:lnTo>
                <a:lnTo>
                  <a:pt x="161" y="251"/>
                </a:lnTo>
                <a:lnTo>
                  <a:pt x="161" y="246"/>
                </a:lnTo>
                <a:lnTo>
                  <a:pt x="163" y="243"/>
                </a:lnTo>
                <a:lnTo>
                  <a:pt x="168" y="243"/>
                </a:lnTo>
                <a:lnTo>
                  <a:pt x="175" y="243"/>
                </a:lnTo>
                <a:lnTo>
                  <a:pt x="177" y="243"/>
                </a:lnTo>
                <a:lnTo>
                  <a:pt x="187" y="239"/>
                </a:lnTo>
                <a:lnTo>
                  <a:pt x="191" y="236"/>
                </a:lnTo>
                <a:lnTo>
                  <a:pt x="199" y="229"/>
                </a:lnTo>
                <a:lnTo>
                  <a:pt x="201" y="229"/>
                </a:lnTo>
                <a:lnTo>
                  <a:pt x="208" y="224"/>
                </a:lnTo>
                <a:lnTo>
                  <a:pt x="213" y="220"/>
                </a:lnTo>
                <a:lnTo>
                  <a:pt x="220" y="213"/>
                </a:lnTo>
                <a:lnTo>
                  <a:pt x="225" y="208"/>
                </a:lnTo>
                <a:lnTo>
                  <a:pt x="232" y="201"/>
                </a:lnTo>
                <a:lnTo>
                  <a:pt x="236" y="196"/>
                </a:lnTo>
                <a:lnTo>
                  <a:pt x="239" y="196"/>
                </a:lnTo>
                <a:lnTo>
                  <a:pt x="241" y="194"/>
                </a:lnTo>
                <a:lnTo>
                  <a:pt x="246" y="187"/>
                </a:lnTo>
                <a:lnTo>
                  <a:pt x="251" y="180"/>
                </a:lnTo>
                <a:lnTo>
                  <a:pt x="253" y="175"/>
                </a:lnTo>
                <a:lnTo>
                  <a:pt x="258" y="168"/>
                </a:lnTo>
                <a:lnTo>
                  <a:pt x="260" y="163"/>
                </a:lnTo>
                <a:lnTo>
                  <a:pt x="265" y="156"/>
                </a:lnTo>
                <a:lnTo>
                  <a:pt x="267" y="151"/>
                </a:lnTo>
                <a:lnTo>
                  <a:pt x="277" y="142"/>
                </a:lnTo>
                <a:lnTo>
                  <a:pt x="277" y="142"/>
                </a:lnTo>
                <a:lnTo>
                  <a:pt x="279" y="142"/>
                </a:lnTo>
                <a:lnTo>
                  <a:pt x="281" y="142"/>
                </a:lnTo>
                <a:lnTo>
                  <a:pt x="286" y="137"/>
                </a:lnTo>
                <a:lnTo>
                  <a:pt x="286" y="132"/>
                </a:lnTo>
                <a:lnTo>
                  <a:pt x="291" y="127"/>
                </a:lnTo>
                <a:lnTo>
                  <a:pt x="293" y="116"/>
                </a:lnTo>
                <a:lnTo>
                  <a:pt x="293" y="111"/>
                </a:lnTo>
                <a:lnTo>
                  <a:pt x="298" y="104"/>
                </a:lnTo>
                <a:lnTo>
                  <a:pt x="298" y="99"/>
                </a:lnTo>
                <a:lnTo>
                  <a:pt x="295" y="99"/>
                </a:lnTo>
                <a:lnTo>
                  <a:pt x="293" y="99"/>
                </a:lnTo>
                <a:close/>
                <a:moveTo>
                  <a:pt x="232" y="151"/>
                </a:moveTo>
                <a:lnTo>
                  <a:pt x="232" y="154"/>
                </a:lnTo>
                <a:lnTo>
                  <a:pt x="229" y="156"/>
                </a:lnTo>
                <a:lnTo>
                  <a:pt x="229" y="156"/>
                </a:lnTo>
                <a:lnTo>
                  <a:pt x="229" y="158"/>
                </a:lnTo>
                <a:lnTo>
                  <a:pt x="227" y="158"/>
                </a:lnTo>
                <a:lnTo>
                  <a:pt x="227" y="161"/>
                </a:lnTo>
                <a:lnTo>
                  <a:pt x="227" y="163"/>
                </a:lnTo>
                <a:lnTo>
                  <a:pt x="225" y="165"/>
                </a:lnTo>
                <a:lnTo>
                  <a:pt x="225" y="165"/>
                </a:lnTo>
                <a:lnTo>
                  <a:pt x="222" y="165"/>
                </a:lnTo>
                <a:lnTo>
                  <a:pt x="220" y="168"/>
                </a:lnTo>
                <a:lnTo>
                  <a:pt x="217" y="168"/>
                </a:lnTo>
                <a:lnTo>
                  <a:pt x="217" y="168"/>
                </a:lnTo>
                <a:lnTo>
                  <a:pt x="217" y="168"/>
                </a:lnTo>
                <a:lnTo>
                  <a:pt x="215" y="168"/>
                </a:lnTo>
                <a:lnTo>
                  <a:pt x="215" y="168"/>
                </a:lnTo>
                <a:lnTo>
                  <a:pt x="213" y="168"/>
                </a:lnTo>
                <a:lnTo>
                  <a:pt x="213" y="170"/>
                </a:lnTo>
                <a:lnTo>
                  <a:pt x="210" y="175"/>
                </a:lnTo>
                <a:lnTo>
                  <a:pt x="208" y="175"/>
                </a:lnTo>
                <a:lnTo>
                  <a:pt x="208" y="177"/>
                </a:lnTo>
                <a:lnTo>
                  <a:pt x="208" y="177"/>
                </a:lnTo>
                <a:lnTo>
                  <a:pt x="208" y="177"/>
                </a:lnTo>
                <a:lnTo>
                  <a:pt x="206" y="180"/>
                </a:lnTo>
                <a:lnTo>
                  <a:pt x="203" y="177"/>
                </a:lnTo>
                <a:lnTo>
                  <a:pt x="201" y="177"/>
                </a:lnTo>
                <a:lnTo>
                  <a:pt x="201" y="177"/>
                </a:lnTo>
                <a:lnTo>
                  <a:pt x="199" y="175"/>
                </a:lnTo>
                <a:lnTo>
                  <a:pt x="199" y="175"/>
                </a:lnTo>
                <a:lnTo>
                  <a:pt x="199" y="172"/>
                </a:lnTo>
                <a:lnTo>
                  <a:pt x="196" y="172"/>
                </a:lnTo>
                <a:lnTo>
                  <a:pt x="196" y="172"/>
                </a:lnTo>
                <a:lnTo>
                  <a:pt x="196" y="172"/>
                </a:lnTo>
                <a:lnTo>
                  <a:pt x="196" y="172"/>
                </a:lnTo>
                <a:lnTo>
                  <a:pt x="196" y="170"/>
                </a:lnTo>
                <a:lnTo>
                  <a:pt x="194" y="170"/>
                </a:lnTo>
                <a:lnTo>
                  <a:pt x="196" y="168"/>
                </a:lnTo>
                <a:lnTo>
                  <a:pt x="194" y="168"/>
                </a:lnTo>
                <a:lnTo>
                  <a:pt x="194" y="165"/>
                </a:lnTo>
                <a:lnTo>
                  <a:pt x="191" y="163"/>
                </a:lnTo>
                <a:lnTo>
                  <a:pt x="191" y="161"/>
                </a:lnTo>
                <a:lnTo>
                  <a:pt x="191" y="161"/>
                </a:lnTo>
                <a:lnTo>
                  <a:pt x="189" y="158"/>
                </a:lnTo>
                <a:lnTo>
                  <a:pt x="189" y="158"/>
                </a:lnTo>
                <a:lnTo>
                  <a:pt x="191" y="156"/>
                </a:lnTo>
                <a:lnTo>
                  <a:pt x="194" y="156"/>
                </a:lnTo>
                <a:lnTo>
                  <a:pt x="194" y="156"/>
                </a:lnTo>
                <a:lnTo>
                  <a:pt x="196" y="154"/>
                </a:lnTo>
                <a:lnTo>
                  <a:pt x="196" y="151"/>
                </a:lnTo>
                <a:lnTo>
                  <a:pt x="199" y="151"/>
                </a:lnTo>
                <a:lnTo>
                  <a:pt x="199" y="149"/>
                </a:lnTo>
                <a:lnTo>
                  <a:pt x="199" y="149"/>
                </a:lnTo>
                <a:lnTo>
                  <a:pt x="201" y="146"/>
                </a:lnTo>
                <a:lnTo>
                  <a:pt x="201" y="144"/>
                </a:lnTo>
                <a:lnTo>
                  <a:pt x="203" y="142"/>
                </a:lnTo>
                <a:lnTo>
                  <a:pt x="206" y="142"/>
                </a:lnTo>
                <a:lnTo>
                  <a:pt x="208" y="142"/>
                </a:lnTo>
                <a:lnTo>
                  <a:pt x="210" y="139"/>
                </a:lnTo>
                <a:lnTo>
                  <a:pt x="213" y="137"/>
                </a:lnTo>
                <a:lnTo>
                  <a:pt x="217" y="137"/>
                </a:lnTo>
                <a:lnTo>
                  <a:pt x="217" y="135"/>
                </a:lnTo>
                <a:lnTo>
                  <a:pt x="220" y="135"/>
                </a:lnTo>
                <a:lnTo>
                  <a:pt x="220" y="135"/>
                </a:lnTo>
                <a:lnTo>
                  <a:pt x="220" y="137"/>
                </a:lnTo>
                <a:lnTo>
                  <a:pt x="220" y="137"/>
                </a:lnTo>
                <a:lnTo>
                  <a:pt x="222" y="139"/>
                </a:lnTo>
                <a:lnTo>
                  <a:pt x="222" y="139"/>
                </a:lnTo>
                <a:lnTo>
                  <a:pt x="225" y="142"/>
                </a:lnTo>
                <a:lnTo>
                  <a:pt x="227" y="144"/>
                </a:lnTo>
                <a:lnTo>
                  <a:pt x="229" y="144"/>
                </a:lnTo>
                <a:lnTo>
                  <a:pt x="229" y="146"/>
                </a:lnTo>
                <a:lnTo>
                  <a:pt x="232" y="146"/>
                </a:lnTo>
                <a:lnTo>
                  <a:pt x="232" y="146"/>
                </a:lnTo>
                <a:lnTo>
                  <a:pt x="232" y="149"/>
                </a:lnTo>
                <a:lnTo>
                  <a:pt x="232" y="149"/>
                </a:lnTo>
                <a:lnTo>
                  <a:pt x="232" y="15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55"/>
          <p:cNvSpPr>
            <a:spLocks/>
          </p:cNvSpPr>
          <p:nvPr/>
        </p:nvSpPr>
        <p:spPr bwMode="auto">
          <a:xfrm>
            <a:off x="9188345" y="3928709"/>
            <a:ext cx="200866" cy="302345"/>
          </a:xfrm>
          <a:custGeom>
            <a:avLst/>
            <a:gdLst>
              <a:gd name="T0" fmla="*/ 187 w 192"/>
              <a:gd name="T1" fmla="*/ 31 h 289"/>
              <a:gd name="T2" fmla="*/ 184 w 192"/>
              <a:gd name="T3" fmla="*/ 33 h 289"/>
              <a:gd name="T4" fmla="*/ 187 w 192"/>
              <a:gd name="T5" fmla="*/ 29 h 289"/>
              <a:gd name="T6" fmla="*/ 187 w 192"/>
              <a:gd name="T7" fmla="*/ 7 h 289"/>
              <a:gd name="T8" fmla="*/ 180 w 192"/>
              <a:gd name="T9" fmla="*/ 0 h 289"/>
              <a:gd name="T10" fmla="*/ 166 w 192"/>
              <a:gd name="T11" fmla="*/ 10 h 289"/>
              <a:gd name="T12" fmla="*/ 144 w 192"/>
              <a:gd name="T13" fmla="*/ 17 h 289"/>
              <a:gd name="T14" fmla="*/ 135 w 192"/>
              <a:gd name="T15" fmla="*/ 14 h 289"/>
              <a:gd name="T16" fmla="*/ 116 w 192"/>
              <a:gd name="T17" fmla="*/ 17 h 289"/>
              <a:gd name="T18" fmla="*/ 99 w 192"/>
              <a:gd name="T19" fmla="*/ 26 h 289"/>
              <a:gd name="T20" fmla="*/ 85 w 192"/>
              <a:gd name="T21" fmla="*/ 26 h 289"/>
              <a:gd name="T22" fmla="*/ 59 w 192"/>
              <a:gd name="T23" fmla="*/ 33 h 289"/>
              <a:gd name="T24" fmla="*/ 43 w 192"/>
              <a:gd name="T25" fmla="*/ 14 h 289"/>
              <a:gd name="T26" fmla="*/ 33 w 192"/>
              <a:gd name="T27" fmla="*/ 21 h 289"/>
              <a:gd name="T28" fmla="*/ 31 w 192"/>
              <a:gd name="T29" fmla="*/ 26 h 289"/>
              <a:gd name="T30" fmla="*/ 31 w 192"/>
              <a:gd name="T31" fmla="*/ 31 h 289"/>
              <a:gd name="T32" fmla="*/ 33 w 192"/>
              <a:gd name="T33" fmla="*/ 38 h 289"/>
              <a:gd name="T34" fmla="*/ 40 w 192"/>
              <a:gd name="T35" fmla="*/ 48 h 289"/>
              <a:gd name="T36" fmla="*/ 47 w 192"/>
              <a:gd name="T37" fmla="*/ 57 h 289"/>
              <a:gd name="T38" fmla="*/ 54 w 192"/>
              <a:gd name="T39" fmla="*/ 64 h 289"/>
              <a:gd name="T40" fmla="*/ 78 w 192"/>
              <a:gd name="T41" fmla="*/ 71 h 289"/>
              <a:gd name="T42" fmla="*/ 104 w 192"/>
              <a:gd name="T43" fmla="*/ 83 h 289"/>
              <a:gd name="T44" fmla="*/ 125 w 192"/>
              <a:gd name="T45" fmla="*/ 90 h 289"/>
              <a:gd name="T46" fmla="*/ 104 w 192"/>
              <a:gd name="T47" fmla="*/ 111 h 289"/>
              <a:gd name="T48" fmla="*/ 85 w 192"/>
              <a:gd name="T49" fmla="*/ 133 h 289"/>
              <a:gd name="T50" fmla="*/ 73 w 192"/>
              <a:gd name="T51" fmla="*/ 149 h 289"/>
              <a:gd name="T52" fmla="*/ 57 w 192"/>
              <a:gd name="T53" fmla="*/ 149 h 289"/>
              <a:gd name="T54" fmla="*/ 47 w 192"/>
              <a:gd name="T55" fmla="*/ 152 h 289"/>
              <a:gd name="T56" fmla="*/ 35 w 192"/>
              <a:gd name="T57" fmla="*/ 159 h 289"/>
              <a:gd name="T58" fmla="*/ 26 w 192"/>
              <a:gd name="T59" fmla="*/ 163 h 289"/>
              <a:gd name="T60" fmla="*/ 17 w 192"/>
              <a:gd name="T61" fmla="*/ 171 h 289"/>
              <a:gd name="T62" fmla="*/ 2 w 192"/>
              <a:gd name="T63" fmla="*/ 189 h 289"/>
              <a:gd name="T64" fmla="*/ 0 w 192"/>
              <a:gd name="T65" fmla="*/ 206 h 289"/>
              <a:gd name="T66" fmla="*/ 0 w 192"/>
              <a:gd name="T67" fmla="*/ 270 h 289"/>
              <a:gd name="T68" fmla="*/ 9 w 192"/>
              <a:gd name="T69" fmla="*/ 284 h 289"/>
              <a:gd name="T70" fmla="*/ 12 w 192"/>
              <a:gd name="T71" fmla="*/ 286 h 289"/>
              <a:gd name="T72" fmla="*/ 19 w 192"/>
              <a:gd name="T73" fmla="*/ 275 h 289"/>
              <a:gd name="T74" fmla="*/ 26 w 192"/>
              <a:gd name="T75" fmla="*/ 265 h 289"/>
              <a:gd name="T76" fmla="*/ 33 w 192"/>
              <a:gd name="T77" fmla="*/ 258 h 289"/>
              <a:gd name="T78" fmla="*/ 64 w 192"/>
              <a:gd name="T79" fmla="*/ 225 h 289"/>
              <a:gd name="T80" fmla="*/ 111 w 192"/>
              <a:gd name="T81" fmla="*/ 185 h 289"/>
              <a:gd name="T82" fmla="*/ 142 w 192"/>
              <a:gd name="T83" fmla="*/ 137 h 289"/>
              <a:gd name="T84" fmla="*/ 156 w 192"/>
              <a:gd name="T85" fmla="*/ 107 h 289"/>
              <a:gd name="T86" fmla="*/ 163 w 192"/>
              <a:gd name="T87" fmla="*/ 85 h 289"/>
              <a:gd name="T88" fmla="*/ 175 w 192"/>
              <a:gd name="T89" fmla="*/ 66 h 289"/>
              <a:gd name="T90" fmla="*/ 182 w 192"/>
              <a:gd name="T91" fmla="*/ 48 h 289"/>
              <a:gd name="T92" fmla="*/ 184 w 192"/>
              <a:gd name="T93" fmla="*/ 33 h 289"/>
              <a:gd name="T94" fmla="*/ 192 w 192"/>
              <a:gd name="T95" fmla="*/ 33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2" h="289">
                <a:moveTo>
                  <a:pt x="192" y="33"/>
                </a:moveTo>
                <a:lnTo>
                  <a:pt x="189" y="31"/>
                </a:lnTo>
                <a:lnTo>
                  <a:pt x="187" y="31"/>
                </a:lnTo>
                <a:lnTo>
                  <a:pt x="187" y="31"/>
                </a:lnTo>
                <a:lnTo>
                  <a:pt x="187" y="31"/>
                </a:lnTo>
                <a:lnTo>
                  <a:pt x="184" y="33"/>
                </a:lnTo>
                <a:lnTo>
                  <a:pt x="184" y="33"/>
                </a:lnTo>
                <a:lnTo>
                  <a:pt x="184" y="33"/>
                </a:lnTo>
                <a:lnTo>
                  <a:pt x="184" y="31"/>
                </a:lnTo>
                <a:lnTo>
                  <a:pt x="187" y="31"/>
                </a:lnTo>
                <a:lnTo>
                  <a:pt x="187" y="29"/>
                </a:lnTo>
                <a:lnTo>
                  <a:pt x="187" y="29"/>
                </a:lnTo>
                <a:lnTo>
                  <a:pt x="184" y="19"/>
                </a:lnTo>
                <a:lnTo>
                  <a:pt x="184" y="14"/>
                </a:lnTo>
                <a:lnTo>
                  <a:pt x="184" y="10"/>
                </a:lnTo>
                <a:lnTo>
                  <a:pt x="187" y="7"/>
                </a:lnTo>
                <a:lnTo>
                  <a:pt x="187" y="5"/>
                </a:lnTo>
                <a:lnTo>
                  <a:pt x="187" y="3"/>
                </a:lnTo>
                <a:lnTo>
                  <a:pt x="187" y="3"/>
                </a:lnTo>
                <a:lnTo>
                  <a:pt x="180" y="0"/>
                </a:lnTo>
                <a:lnTo>
                  <a:pt x="175" y="0"/>
                </a:lnTo>
                <a:lnTo>
                  <a:pt x="175" y="3"/>
                </a:lnTo>
                <a:lnTo>
                  <a:pt x="173" y="5"/>
                </a:lnTo>
                <a:lnTo>
                  <a:pt x="166" y="10"/>
                </a:lnTo>
                <a:lnTo>
                  <a:pt x="158" y="12"/>
                </a:lnTo>
                <a:lnTo>
                  <a:pt x="154" y="14"/>
                </a:lnTo>
                <a:lnTo>
                  <a:pt x="147" y="14"/>
                </a:lnTo>
                <a:lnTo>
                  <a:pt x="144" y="17"/>
                </a:lnTo>
                <a:lnTo>
                  <a:pt x="144" y="17"/>
                </a:lnTo>
                <a:lnTo>
                  <a:pt x="139" y="14"/>
                </a:lnTo>
                <a:lnTo>
                  <a:pt x="137" y="14"/>
                </a:lnTo>
                <a:lnTo>
                  <a:pt x="135" y="14"/>
                </a:lnTo>
                <a:lnTo>
                  <a:pt x="128" y="19"/>
                </a:lnTo>
                <a:lnTo>
                  <a:pt x="123" y="19"/>
                </a:lnTo>
                <a:lnTo>
                  <a:pt x="118" y="17"/>
                </a:lnTo>
                <a:lnTo>
                  <a:pt x="116" y="17"/>
                </a:lnTo>
                <a:lnTo>
                  <a:pt x="113" y="19"/>
                </a:lnTo>
                <a:lnTo>
                  <a:pt x="109" y="21"/>
                </a:lnTo>
                <a:lnTo>
                  <a:pt x="102" y="26"/>
                </a:lnTo>
                <a:lnTo>
                  <a:pt x="99" y="26"/>
                </a:lnTo>
                <a:lnTo>
                  <a:pt x="95" y="26"/>
                </a:lnTo>
                <a:lnTo>
                  <a:pt x="92" y="26"/>
                </a:lnTo>
                <a:lnTo>
                  <a:pt x="87" y="24"/>
                </a:lnTo>
                <a:lnTo>
                  <a:pt x="85" y="26"/>
                </a:lnTo>
                <a:lnTo>
                  <a:pt x="78" y="29"/>
                </a:lnTo>
                <a:lnTo>
                  <a:pt x="71" y="33"/>
                </a:lnTo>
                <a:lnTo>
                  <a:pt x="61" y="33"/>
                </a:lnTo>
                <a:lnTo>
                  <a:pt x="59" y="33"/>
                </a:lnTo>
                <a:lnTo>
                  <a:pt x="57" y="31"/>
                </a:lnTo>
                <a:lnTo>
                  <a:pt x="52" y="26"/>
                </a:lnTo>
                <a:lnTo>
                  <a:pt x="47" y="21"/>
                </a:lnTo>
                <a:lnTo>
                  <a:pt x="43" y="14"/>
                </a:lnTo>
                <a:lnTo>
                  <a:pt x="40" y="10"/>
                </a:lnTo>
                <a:lnTo>
                  <a:pt x="38" y="14"/>
                </a:lnTo>
                <a:lnTo>
                  <a:pt x="35" y="17"/>
                </a:lnTo>
                <a:lnTo>
                  <a:pt x="33" y="21"/>
                </a:lnTo>
                <a:lnTo>
                  <a:pt x="33" y="21"/>
                </a:lnTo>
                <a:lnTo>
                  <a:pt x="33" y="24"/>
                </a:lnTo>
                <a:lnTo>
                  <a:pt x="31" y="24"/>
                </a:lnTo>
                <a:lnTo>
                  <a:pt x="31" y="26"/>
                </a:lnTo>
                <a:lnTo>
                  <a:pt x="28" y="29"/>
                </a:lnTo>
                <a:lnTo>
                  <a:pt x="28" y="29"/>
                </a:lnTo>
                <a:lnTo>
                  <a:pt x="28" y="31"/>
                </a:lnTo>
                <a:lnTo>
                  <a:pt x="31" y="31"/>
                </a:lnTo>
                <a:lnTo>
                  <a:pt x="31" y="33"/>
                </a:lnTo>
                <a:lnTo>
                  <a:pt x="33" y="36"/>
                </a:lnTo>
                <a:lnTo>
                  <a:pt x="33" y="38"/>
                </a:lnTo>
                <a:lnTo>
                  <a:pt x="33" y="38"/>
                </a:lnTo>
                <a:lnTo>
                  <a:pt x="35" y="43"/>
                </a:lnTo>
                <a:lnTo>
                  <a:pt x="38" y="43"/>
                </a:lnTo>
                <a:lnTo>
                  <a:pt x="38" y="45"/>
                </a:lnTo>
                <a:lnTo>
                  <a:pt x="40" y="48"/>
                </a:lnTo>
                <a:lnTo>
                  <a:pt x="40" y="50"/>
                </a:lnTo>
                <a:lnTo>
                  <a:pt x="43" y="52"/>
                </a:lnTo>
                <a:lnTo>
                  <a:pt x="45" y="55"/>
                </a:lnTo>
                <a:lnTo>
                  <a:pt x="47" y="57"/>
                </a:lnTo>
                <a:lnTo>
                  <a:pt x="47" y="57"/>
                </a:lnTo>
                <a:lnTo>
                  <a:pt x="52" y="59"/>
                </a:lnTo>
                <a:lnTo>
                  <a:pt x="54" y="64"/>
                </a:lnTo>
                <a:lnTo>
                  <a:pt x="54" y="64"/>
                </a:lnTo>
                <a:lnTo>
                  <a:pt x="59" y="66"/>
                </a:lnTo>
                <a:lnTo>
                  <a:pt x="66" y="69"/>
                </a:lnTo>
                <a:lnTo>
                  <a:pt x="71" y="69"/>
                </a:lnTo>
                <a:lnTo>
                  <a:pt x="78" y="71"/>
                </a:lnTo>
                <a:lnTo>
                  <a:pt x="83" y="74"/>
                </a:lnTo>
                <a:lnTo>
                  <a:pt x="90" y="76"/>
                </a:lnTo>
                <a:lnTo>
                  <a:pt x="97" y="81"/>
                </a:lnTo>
                <a:lnTo>
                  <a:pt x="104" y="83"/>
                </a:lnTo>
                <a:lnTo>
                  <a:pt x="109" y="83"/>
                </a:lnTo>
                <a:lnTo>
                  <a:pt x="111" y="85"/>
                </a:lnTo>
                <a:lnTo>
                  <a:pt x="130" y="85"/>
                </a:lnTo>
                <a:lnTo>
                  <a:pt x="125" y="90"/>
                </a:lnTo>
                <a:lnTo>
                  <a:pt x="118" y="95"/>
                </a:lnTo>
                <a:lnTo>
                  <a:pt x="113" y="102"/>
                </a:lnTo>
                <a:lnTo>
                  <a:pt x="111" y="104"/>
                </a:lnTo>
                <a:lnTo>
                  <a:pt x="104" y="111"/>
                </a:lnTo>
                <a:lnTo>
                  <a:pt x="102" y="116"/>
                </a:lnTo>
                <a:lnTo>
                  <a:pt x="97" y="121"/>
                </a:lnTo>
                <a:lnTo>
                  <a:pt x="92" y="126"/>
                </a:lnTo>
                <a:lnTo>
                  <a:pt x="85" y="133"/>
                </a:lnTo>
                <a:lnTo>
                  <a:pt x="83" y="137"/>
                </a:lnTo>
                <a:lnTo>
                  <a:pt x="78" y="144"/>
                </a:lnTo>
                <a:lnTo>
                  <a:pt x="73" y="149"/>
                </a:lnTo>
                <a:lnTo>
                  <a:pt x="73" y="149"/>
                </a:lnTo>
                <a:lnTo>
                  <a:pt x="69" y="149"/>
                </a:lnTo>
                <a:lnTo>
                  <a:pt x="64" y="149"/>
                </a:lnTo>
                <a:lnTo>
                  <a:pt x="57" y="149"/>
                </a:lnTo>
                <a:lnTo>
                  <a:pt x="57" y="149"/>
                </a:lnTo>
                <a:lnTo>
                  <a:pt x="54" y="149"/>
                </a:lnTo>
                <a:lnTo>
                  <a:pt x="52" y="149"/>
                </a:lnTo>
                <a:lnTo>
                  <a:pt x="47" y="152"/>
                </a:lnTo>
                <a:lnTo>
                  <a:pt x="47" y="152"/>
                </a:lnTo>
                <a:lnTo>
                  <a:pt x="43" y="154"/>
                </a:lnTo>
                <a:lnTo>
                  <a:pt x="40" y="156"/>
                </a:lnTo>
                <a:lnTo>
                  <a:pt x="38" y="156"/>
                </a:lnTo>
                <a:lnTo>
                  <a:pt x="35" y="159"/>
                </a:lnTo>
                <a:lnTo>
                  <a:pt x="35" y="161"/>
                </a:lnTo>
                <a:lnTo>
                  <a:pt x="35" y="161"/>
                </a:lnTo>
                <a:lnTo>
                  <a:pt x="33" y="163"/>
                </a:lnTo>
                <a:lnTo>
                  <a:pt x="26" y="163"/>
                </a:lnTo>
                <a:lnTo>
                  <a:pt x="24" y="166"/>
                </a:lnTo>
                <a:lnTo>
                  <a:pt x="19" y="166"/>
                </a:lnTo>
                <a:lnTo>
                  <a:pt x="17" y="168"/>
                </a:lnTo>
                <a:lnTo>
                  <a:pt x="17" y="171"/>
                </a:lnTo>
                <a:lnTo>
                  <a:pt x="14" y="173"/>
                </a:lnTo>
                <a:lnTo>
                  <a:pt x="12" y="178"/>
                </a:lnTo>
                <a:lnTo>
                  <a:pt x="7" y="185"/>
                </a:lnTo>
                <a:lnTo>
                  <a:pt x="2" y="189"/>
                </a:lnTo>
                <a:lnTo>
                  <a:pt x="0" y="194"/>
                </a:lnTo>
                <a:lnTo>
                  <a:pt x="0" y="194"/>
                </a:lnTo>
                <a:lnTo>
                  <a:pt x="0" y="197"/>
                </a:lnTo>
                <a:lnTo>
                  <a:pt x="0" y="206"/>
                </a:lnTo>
                <a:lnTo>
                  <a:pt x="0" y="225"/>
                </a:lnTo>
                <a:lnTo>
                  <a:pt x="0" y="241"/>
                </a:lnTo>
                <a:lnTo>
                  <a:pt x="0" y="260"/>
                </a:lnTo>
                <a:lnTo>
                  <a:pt x="0" y="270"/>
                </a:lnTo>
                <a:lnTo>
                  <a:pt x="0" y="272"/>
                </a:lnTo>
                <a:lnTo>
                  <a:pt x="2" y="275"/>
                </a:lnTo>
                <a:lnTo>
                  <a:pt x="5" y="279"/>
                </a:lnTo>
                <a:lnTo>
                  <a:pt x="9" y="284"/>
                </a:lnTo>
                <a:lnTo>
                  <a:pt x="9" y="286"/>
                </a:lnTo>
                <a:lnTo>
                  <a:pt x="12" y="286"/>
                </a:lnTo>
                <a:lnTo>
                  <a:pt x="12" y="289"/>
                </a:lnTo>
                <a:lnTo>
                  <a:pt x="12" y="286"/>
                </a:lnTo>
                <a:lnTo>
                  <a:pt x="14" y="284"/>
                </a:lnTo>
                <a:lnTo>
                  <a:pt x="17" y="279"/>
                </a:lnTo>
                <a:lnTo>
                  <a:pt x="17" y="277"/>
                </a:lnTo>
                <a:lnTo>
                  <a:pt x="19" y="275"/>
                </a:lnTo>
                <a:lnTo>
                  <a:pt x="19" y="275"/>
                </a:lnTo>
                <a:lnTo>
                  <a:pt x="21" y="272"/>
                </a:lnTo>
                <a:lnTo>
                  <a:pt x="24" y="270"/>
                </a:lnTo>
                <a:lnTo>
                  <a:pt x="26" y="265"/>
                </a:lnTo>
                <a:lnTo>
                  <a:pt x="28" y="263"/>
                </a:lnTo>
                <a:lnTo>
                  <a:pt x="31" y="260"/>
                </a:lnTo>
                <a:lnTo>
                  <a:pt x="31" y="258"/>
                </a:lnTo>
                <a:lnTo>
                  <a:pt x="33" y="258"/>
                </a:lnTo>
                <a:lnTo>
                  <a:pt x="47" y="239"/>
                </a:lnTo>
                <a:lnTo>
                  <a:pt x="52" y="234"/>
                </a:lnTo>
                <a:lnTo>
                  <a:pt x="57" y="230"/>
                </a:lnTo>
                <a:lnTo>
                  <a:pt x="64" y="225"/>
                </a:lnTo>
                <a:lnTo>
                  <a:pt x="73" y="215"/>
                </a:lnTo>
                <a:lnTo>
                  <a:pt x="90" y="204"/>
                </a:lnTo>
                <a:lnTo>
                  <a:pt x="95" y="201"/>
                </a:lnTo>
                <a:lnTo>
                  <a:pt x="111" y="185"/>
                </a:lnTo>
                <a:lnTo>
                  <a:pt x="121" y="171"/>
                </a:lnTo>
                <a:lnTo>
                  <a:pt x="130" y="159"/>
                </a:lnTo>
                <a:lnTo>
                  <a:pt x="135" y="149"/>
                </a:lnTo>
                <a:lnTo>
                  <a:pt x="142" y="137"/>
                </a:lnTo>
                <a:lnTo>
                  <a:pt x="149" y="123"/>
                </a:lnTo>
                <a:lnTo>
                  <a:pt x="151" y="118"/>
                </a:lnTo>
                <a:lnTo>
                  <a:pt x="154" y="111"/>
                </a:lnTo>
                <a:lnTo>
                  <a:pt x="156" y="107"/>
                </a:lnTo>
                <a:lnTo>
                  <a:pt x="158" y="100"/>
                </a:lnTo>
                <a:lnTo>
                  <a:pt x="161" y="95"/>
                </a:lnTo>
                <a:lnTo>
                  <a:pt x="163" y="92"/>
                </a:lnTo>
                <a:lnTo>
                  <a:pt x="163" y="85"/>
                </a:lnTo>
                <a:lnTo>
                  <a:pt x="168" y="81"/>
                </a:lnTo>
                <a:lnTo>
                  <a:pt x="173" y="74"/>
                </a:lnTo>
                <a:lnTo>
                  <a:pt x="173" y="71"/>
                </a:lnTo>
                <a:lnTo>
                  <a:pt x="175" y="66"/>
                </a:lnTo>
                <a:lnTo>
                  <a:pt x="177" y="62"/>
                </a:lnTo>
                <a:lnTo>
                  <a:pt x="180" y="59"/>
                </a:lnTo>
                <a:lnTo>
                  <a:pt x="182" y="55"/>
                </a:lnTo>
                <a:lnTo>
                  <a:pt x="182" y="48"/>
                </a:lnTo>
                <a:lnTo>
                  <a:pt x="182" y="43"/>
                </a:lnTo>
                <a:lnTo>
                  <a:pt x="182" y="36"/>
                </a:lnTo>
                <a:lnTo>
                  <a:pt x="182" y="36"/>
                </a:lnTo>
                <a:lnTo>
                  <a:pt x="184" y="33"/>
                </a:lnTo>
                <a:lnTo>
                  <a:pt x="187" y="33"/>
                </a:lnTo>
                <a:lnTo>
                  <a:pt x="189" y="33"/>
                </a:lnTo>
                <a:lnTo>
                  <a:pt x="192" y="33"/>
                </a:lnTo>
                <a:lnTo>
                  <a:pt x="192" y="33"/>
                </a:lnTo>
                <a:lnTo>
                  <a:pt x="192" y="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56"/>
          <p:cNvSpPr>
            <a:spLocks noEditPoints="1"/>
          </p:cNvSpPr>
          <p:nvPr/>
        </p:nvSpPr>
        <p:spPr bwMode="auto">
          <a:xfrm>
            <a:off x="11419840" y="4339856"/>
            <a:ext cx="207143" cy="116126"/>
          </a:xfrm>
          <a:custGeom>
            <a:avLst/>
            <a:gdLst>
              <a:gd name="T0" fmla="*/ 198 w 198"/>
              <a:gd name="T1" fmla="*/ 106 h 111"/>
              <a:gd name="T2" fmla="*/ 71 w 198"/>
              <a:gd name="T3" fmla="*/ 104 h 111"/>
              <a:gd name="T4" fmla="*/ 76 w 198"/>
              <a:gd name="T5" fmla="*/ 106 h 111"/>
              <a:gd name="T6" fmla="*/ 80 w 198"/>
              <a:gd name="T7" fmla="*/ 109 h 111"/>
              <a:gd name="T8" fmla="*/ 182 w 198"/>
              <a:gd name="T9" fmla="*/ 87 h 111"/>
              <a:gd name="T10" fmla="*/ 184 w 198"/>
              <a:gd name="T11" fmla="*/ 87 h 111"/>
              <a:gd name="T12" fmla="*/ 187 w 198"/>
              <a:gd name="T13" fmla="*/ 85 h 111"/>
              <a:gd name="T14" fmla="*/ 109 w 198"/>
              <a:gd name="T15" fmla="*/ 80 h 111"/>
              <a:gd name="T16" fmla="*/ 99 w 198"/>
              <a:gd name="T17" fmla="*/ 76 h 111"/>
              <a:gd name="T18" fmla="*/ 102 w 198"/>
              <a:gd name="T19" fmla="*/ 83 h 111"/>
              <a:gd name="T20" fmla="*/ 113 w 198"/>
              <a:gd name="T21" fmla="*/ 90 h 111"/>
              <a:gd name="T22" fmla="*/ 102 w 198"/>
              <a:gd name="T23" fmla="*/ 64 h 111"/>
              <a:gd name="T24" fmla="*/ 104 w 198"/>
              <a:gd name="T25" fmla="*/ 64 h 111"/>
              <a:gd name="T26" fmla="*/ 87 w 198"/>
              <a:gd name="T27" fmla="*/ 66 h 111"/>
              <a:gd name="T28" fmla="*/ 71 w 198"/>
              <a:gd name="T29" fmla="*/ 57 h 111"/>
              <a:gd name="T30" fmla="*/ 71 w 198"/>
              <a:gd name="T31" fmla="*/ 64 h 111"/>
              <a:gd name="T32" fmla="*/ 85 w 198"/>
              <a:gd name="T33" fmla="*/ 69 h 111"/>
              <a:gd name="T34" fmla="*/ 90 w 198"/>
              <a:gd name="T35" fmla="*/ 66 h 111"/>
              <a:gd name="T36" fmla="*/ 83 w 198"/>
              <a:gd name="T37" fmla="*/ 54 h 111"/>
              <a:gd name="T38" fmla="*/ 78 w 198"/>
              <a:gd name="T39" fmla="*/ 52 h 111"/>
              <a:gd name="T40" fmla="*/ 59 w 198"/>
              <a:gd name="T41" fmla="*/ 52 h 111"/>
              <a:gd name="T42" fmla="*/ 64 w 198"/>
              <a:gd name="T43" fmla="*/ 52 h 111"/>
              <a:gd name="T44" fmla="*/ 31 w 198"/>
              <a:gd name="T45" fmla="*/ 45 h 111"/>
              <a:gd name="T46" fmla="*/ 45 w 198"/>
              <a:gd name="T47" fmla="*/ 45 h 111"/>
              <a:gd name="T48" fmla="*/ 45 w 198"/>
              <a:gd name="T49" fmla="*/ 45 h 111"/>
              <a:gd name="T50" fmla="*/ 40 w 198"/>
              <a:gd name="T51" fmla="*/ 40 h 111"/>
              <a:gd name="T52" fmla="*/ 40 w 198"/>
              <a:gd name="T53" fmla="*/ 45 h 111"/>
              <a:gd name="T54" fmla="*/ 26 w 198"/>
              <a:gd name="T55" fmla="*/ 42 h 111"/>
              <a:gd name="T56" fmla="*/ 31 w 198"/>
              <a:gd name="T57" fmla="*/ 40 h 111"/>
              <a:gd name="T58" fmla="*/ 71 w 198"/>
              <a:gd name="T59" fmla="*/ 38 h 111"/>
              <a:gd name="T60" fmla="*/ 71 w 198"/>
              <a:gd name="T61" fmla="*/ 38 h 111"/>
              <a:gd name="T62" fmla="*/ 99 w 198"/>
              <a:gd name="T63" fmla="*/ 54 h 111"/>
              <a:gd name="T64" fmla="*/ 94 w 198"/>
              <a:gd name="T65" fmla="*/ 47 h 111"/>
              <a:gd name="T66" fmla="*/ 92 w 198"/>
              <a:gd name="T67" fmla="*/ 35 h 111"/>
              <a:gd name="T68" fmla="*/ 92 w 198"/>
              <a:gd name="T69" fmla="*/ 50 h 111"/>
              <a:gd name="T70" fmla="*/ 40 w 198"/>
              <a:gd name="T71" fmla="*/ 40 h 111"/>
              <a:gd name="T72" fmla="*/ 33 w 198"/>
              <a:gd name="T73" fmla="*/ 28 h 111"/>
              <a:gd name="T74" fmla="*/ 28 w 198"/>
              <a:gd name="T75" fmla="*/ 35 h 111"/>
              <a:gd name="T76" fmla="*/ 33 w 198"/>
              <a:gd name="T77" fmla="*/ 38 h 111"/>
              <a:gd name="T78" fmla="*/ 40 w 198"/>
              <a:gd name="T79" fmla="*/ 40 h 111"/>
              <a:gd name="T80" fmla="*/ 16 w 198"/>
              <a:gd name="T81" fmla="*/ 31 h 111"/>
              <a:gd name="T82" fmla="*/ 26 w 198"/>
              <a:gd name="T83" fmla="*/ 26 h 111"/>
              <a:gd name="T84" fmla="*/ 26 w 198"/>
              <a:gd name="T85" fmla="*/ 33 h 111"/>
              <a:gd name="T86" fmla="*/ 14 w 198"/>
              <a:gd name="T87" fmla="*/ 24 h 111"/>
              <a:gd name="T88" fmla="*/ 19 w 198"/>
              <a:gd name="T89" fmla="*/ 26 h 111"/>
              <a:gd name="T90" fmla="*/ 76 w 198"/>
              <a:gd name="T91" fmla="*/ 40 h 111"/>
              <a:gd name="T92" fmla="*/ 68 w 198"/>
              <a:gd name="T93" fmla="*/ 28 h 111"/>
              <a:gd name="T94" fmla="*/ 59 w 198"/>
              <a:gd name="T95" fmla="*/ 24 h 111"/>
              <a:gd name="T96" fmla="*/ 54 w 198"/>
              <a:gd name="T97" fmla="*/ 26 h 111"/>
              <a:gd name="T98" fmla="*/ 64 w 198"/>
              <a:gd name="T99" fmla="*/ 33 h 111"/>
              <a:gd name="T100" fmla="*/ 0 w 198"/>
              <a:gd name="T101" fmla="*/ 9 h 111"/>
              <a:gd name="T102" fmla="*/ 19 w 198"/>
              <a:gd name="T103" fmla="*/ 7 h 111"/>
              <a:gd name="T104" fmla="*/ 31 w 198"/>
              <a:gd name="T105" fmla="*/ 16 h 111"/>
              <a:gd name="T106" fmla="*/ 31 w 198"/>
              <a:gd name="T107" fmla="*/ 14 h 111"/>
              <a:gd name="T108" fmla="*/ 19 w 198"/>
              <a:gd name="T109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8" h="111">
                <a:moveTo>
                  <a:pt x="198" y="106"/>
                </a:moveTo>
                <a:lnTo>
                  <a:pt x="198" y="104"/>
                </a:lnTo>
                <a:lnTo>
                  <a:pt x="196" y="104"/>
                </a:lnTo>
                <a:lnTo>
                  <a:pt x="196" y="106"/>
                </a:lnTo>
                <a:lnTo>
                  <a:pt x="196" y="106"/>
                </a:lnTo>
                <a:lnTo>
                  <a:pt x="198" y="106"/>
                </a:lnTo>
                <a:lnTo>
                  <a:pt x="198" y="106"/>
                </a:lnTo>
                <a:lnTo>
                  <a:pt x="198" y="106"/>
                </a:lnTo>
                <a:close/>
                <a:moveTo>
                  <a:pt x="78" y="106"/>
                </a:moveTo>
                <a:lnTo>
                  <a:pt x="73" y="104"/>
                </a:lnTo>
                <a:lnTo>
                  <a:pt x="71" y="102"/>
                </a:lnTo>
                <a:lnTo>
                  <a:pt x="71" y="104"/>
                </a:lnTo>
                <a:lnTo>
                  <a:pt x="71" y="104"/>
                </a:lnTo>
                <a:lnTo>
                  <a:pt x="71" y="104"/>
                </a:lnTo>
                <a:lnTo>
                  <a:pt x="73" y="106"/>
                </a:lnTo>
                <a:lnTo>
                  <a:pt x="73" y="106"/>
                </a:lnTo>
                <a:lnTo>
                  <a:pt x="73" y="106"/>
                </a:lnTo>
                <a:lnTo>
                  <a:pt x="76" y="106"/>
                </a:lnTo>
                <a:lnTo>
                  <a:pt x="78" y="109"/>
                </a:lnTo>
                <a:lnTo>
                  <a:pt x="78" y="109"/>
                </a:lnTo>
                <a:lnTo>
                  <a:pt x="78" y="111"/>
                </a:lnTo>
                <a:lnTo>
                  <a:pt x="80" y="111"/>
                </a:lnTo>
                <a:lnTo>
                  <a:pt x="80" y="109"/>
                </a:lnTo>
                <a:lnTo>
                  <a:pt x="80" y="109"/>
                </a:lnTo>
                <a:lnTo>
                  <a:pt x="78" y="106"/>
                </a:lnTo>
                <a:close/>
                <a:moveTo>
                  <a:pt x="187" y="85"/>
                </a:moveTo>
                <a:lnTo>
                  <a:pt x="184" y="85"/>
                </a:lnTo>
                <a:lnTo>
                  <a:pt x="182" y="85"/>
                </a:lnTo>
                <a:lnTo>
                  <a:pt x="182" y="87"/>
                </a:lnTo>
                <a:lnTo>
                  <a:pt x="182" y="87"/>
                </a:lnTo>
                <a:lnTo>
                  <a:pt x="180" y="87"/>
                </a:lnTo>
                <a:lnTo>
                  <a:pt x="180" y="87"/>
                </a:lnTo>
                <a:lnTo>
                  <a:pt x="182" y="90"/>
                </a:lnTo>
                <a:lnTo>
                  <a:pt x="182" y="90"/>
                </a:lnTo>
                <a:lnTo>
                  <a:pt x="182" y="90"/>
                </a:lnTo>
                <a:lnTo>
                  <a:pt x="184" y="87"/>
                </a:lnTo>
                <a:lnTo>
                  <a:pt x="184" y="87"/>
                </a:lnTo>
                <a:lnTo>
                  <a:pt x="184" y="87"/>
                </a:lnTo>
                <a:lnTo>
                  <a:pt x="187" y="87"/>
                </a:lnTo>
                <a:lnTo>
                  <a:pt x="187" y="87"/>
                </a:lnTo>
                <a:lnTo>
                  <a:pt x="187" y="87"/>
                </a:lnTo>
                <a:lnTo>
                  <a:pt x="187" y="85"/>
                </a:lnTo>
                <a:close/>
                <a:moveTo>
                  <a:pt x="116" y="87"/>
                </a:moveTo>
                <a:lnTo>
                  <a:pt x="113" y="83"/>
                </a:lnTo>
                <a:lnTo>
                  <a:pt x="113" y="80"/>
                </a:lnTo>
                <a:lnTo>
                  <a:pt x="111" y="83"/>
                </a:lnTo>
                <a:lnTo>
                  <a:pt x="109" y="80"/>
                </a:lnTo>
                <a:lnTo>
                  <a:pt x="109" y="80"/>
                </a:lnTo>
                <a:lnTo>
                  <a:pt x="106" y="80"/>
                </a:lnTo>
                <a:lnTo>
                  <a:pt x="106" y="80"/>
                </a:lnTo>
                <a:lnTo>
                  <a:pt x="104" y="78"/>
                </a:lnTo>
                <a:lnTo>
                  <a:pt x="102" y="76"/>
                </a:lnTo>
                <a:lnTo>
                  <a:pt x="99" y="76"/>
                </a:lnTo>
                <a:lnTo>
                  <a:pt x="99" y="76"/>
                </a:lnTo>
                <a:lnTo>
                  <a:pt x="99" y="78"/>
                </a:lnTo>
                <a:lnTo>
                  <a:pt x="99" y="78"/>
                </a:lnTo>
                <a:lnTo>
                  <a:pt x="99" y="78"/>
                </a:lnTo>
                <a:lnTo>
                  <a:pt x="102" y="80"/>
                </a:lnTo>
                <a:lnTo>
                  <a:pt x="102" y="80"/>
                </a:lnTo>
                <a:lnTo>
                  <a:pt x="102" y="83"/>
                </a:lnTo>
                <a:lnTo>
                  <a:pt x="102" y="83"/>
                </a:lnTo>
                <a:lnTo>
                  <a:pt x="106" y="87"/>
                </a:lnTo>
                <a:lnTo>
                  <a:pt x="109" y="87"/>
                </a:lnTo>
                <a:lnTo>
                  <a:pt x="111" y="87"/>
                </a:lnTo>
                <a:lnTo>
                  <a:pt x="113" y="90"/>
                </a:lnTo>
                <a:lnTo>
                  <a:pt x="113" y="90"/>
                </a:lnTo>
                <a:lnTo>
                  <a:pt x="116" y="90"/>
                </a:lnTo>
                <a:lnTo>
                  <a:pt x="118" y="90"/>
                </a:lnTo>
                <a:lnTo>
                  <a:pt x="116" y="87"/>
                </a:lnTo>
                <a:lnTo>
                  <a:pt x="116" y="87"/>
                </a:lnTo>
                <a:close/>
                <a:moveTo>
                  <a:pt x="102" y="61"/>
                </a:moveTo>
                <a:lnTo>
                  <a:pt x="102" y="64"/>
                </a:lnTo>
                <a:lnTo>
                  <a:pt x="102" y="64"/>
                </a:lnTo>
                <a:lnTo>
                  <a:pt x="102" y="66"/>
                </a:lnTo>
                <a:lnTo>
                  <a:pt x="104" y="66"/>
                </a:lnTo>
                <a:lnTo>
                  <a:pt x="104" y="66"/>
                </a:lnTo>
                <a:lnTo>
                  <a:pt x="104" y="66"/>
                </a:lnTo>
                <a:lnTo>
                  <a:pt x="104" y="64"/>
                </a:lnTo>
                <a:lnTo>
                  <a:pt x="102" y="59"/>
                </a:lnTo>
                <a:lnTo>
                  <a:pt x="102" y="59"/>
                </a:lnTo>
                <a:lnTo>
                  <a:pt x="102" y="59"/>
                </a:lnTo>
                <a:lnTo>
                  <a:pt x="102" y="61"/>
                </a:lnTo>
                <a:close/>
                <a:moveTo>
                  <a:pt x="90" y="66"/>
                </a:moveTo>
                <a:lnTo>
                  <a:pt x="87" y="66"/>
                </a:lnTo>
                <a:lnTo>
                  <a:pt x="87" y="64"/>
                </a:lnTo>
                <a:lnTo>
                  <a:pt x="85" y="61"/>
                </a:lnTo>
                <a:lnTo>
                  <a:pt x="83" y="59"/>
                </a:lnTo>
                <a:lnTo>
                  <a:pt x="78" y="59"/>
                </a:lnTo>
                <a:lnTo>
                  <a:pt x="76" y="59"/>
                </a:lnTo>
                <a:lnTo>
                  <a:pt x="71" y="57"/>
                </a:lnTo>
                <a:lnTo>
                  <a:pt x="71" y="57"/>
                </a:lnTo>
                <a:lnTo>
                  <a:pt x="68" y="57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71" y="64"/>
                </a:lnTo>
                <a:lnTo>
                  <a:pt x="71" y="66"/>
                </a:lnTo>
                <a:lnTo>
                  <a:pt x="71" y="66"/>
                </a:lnTo>
                <a:lnTo>
                  <a:pt x="73" y="66"/>
                </a:lnTo>
                <a:lnTo>
                  <a:pt x="76" y="69"/>
                </a:lnTo>
                <a:lnTo>
                  <a:pt x="80" y="69"/>
                </a:lnTo>
                <a:lnTo>
                  <a:pt x="85" y="69"/>
                </a:lnTo>
                <a:lnTo>
                  <a:pt x="87" y="71"/>
                </a:lnTo>
                <a:lnTo>
                  <a:pt x="87" y="71"/>
                </a:lnTo>
                <a:lnTo>
                  <a:pt x="90" y="69"/>
                </a:lnTo>
                <a:lnTo>
                  <a:pt x="90" y="69"/>
                </a:lnTo>
                <a:lnTo>
                  <a:pt x="90" y="66"/>
                </a:lnTo>
                <a:lnTo>
                  <a:pt x="90" y="66"/>
                </a:lnTo>
                <a:close/>
                <a:moveTo>
                  <a:pt x="80" y="52"/>
                </a:moveTo>
                <a:lnTo>
                  <a:pt x="83" y="52"/>
                </a:lnTo>
                <a:lnTo>
                  <a:pt x="83" y="54"/>
                </a:lnTo>
                <a:lnTo>
                  <a:pt x="83" y="54"/>
                </a:lnTo>
                <a:lnTo>
                  <a:pt x="83" y="54"/>
                </a:lnTo>
                <a:lnTo>
                  <a:pt x="83" y="54"/>
                </a:lnTo>
                <a:lnTo>
                  <a:pt x="85" y="54"/>
                </a:lnTo>
                <a:lnTo>
                  <a:pt x="83" y="52"/>
                </a:lnTo>
                <a:lnTo>
                  <a:pt x="83" y="50"/>
                </a:lnTo>
                <a:lnTo>
                  <a:pt x="80" y="50"/>
                </a:lnTo>
                <a:lnTo>
                  <a:pt x="80" y="50"/>
                </a:lnTo>
                <a:lnTo>
                  <a:pt x="78" y="52"/>
                </a:lnTo>
                <a:lnTo>
                  <a:pt x="78" y="52"/>
                </a:lnTo>
                <a:lnTo>
                  <a:pt x="80" y="52"/>
                </a:lnTo>
                <a:close/>
                <a:moveTo>
                  <a:pt x="61" y="50"/>
                </a:moveTo>
                <a:lnTo>
                  <a:pt x="61" y="50"/>
                </a:lnTo>
                <a:lnTo>
                  <a:pt x="59" y="52"/>
                </a:lnTo>
                <a:lnTo>
                  <a:pt x="59" y="52"/>
                </a:lnTo>
                <a:lnTo>
                  <a:pt x="59" y="52"/>
                </a:lnTo>
                <a:lnTo>
                  <a:pt x="61" y="52"/>
                </a:lnTo>
                <a:lnTo>
                  <a:pt x="61" y="54"/>
                </a:lnTo>
                <a:lnTo>
                  <a:pt x="61" y="52"/>
                </a:lnTo>
                <a:lnTo>
                  <a:pt x="64" y="52"/>
                </a:lnTo>
                <a:lnTo>
                  <a:pt x="64" y="52"/>
                </a:lnTo>
                <a:lnTo>
                  <a:pt x="61" y="52"/>
                </a:lnTo>
                <a:lnTo>
                  <a:pt x="61" y="50"/>
                </a:lnTo>
                <a:close/>
                <a:moveTo>
                  <a:pt x="33" y="45"/>
                </a:moveTo>
                <a:lnTo>
                  <a:pt x="33" y="45"/>
                </a:lnTo>
                <a:lnTo>
                  <a:pt x="31" y="45"/>
                </a:lnTo>
                <a:lnTo>
                  <a:pt x="31" y="45"/>
                </a:lnTo>
                <a:lnTo>
                  <a:pt x="33" y="45"/>
                </a:lnTo>
                <a:lnTo>
                  <a:pt x="33" y="47"/>
                </a:lnTo>
                <a:lnTo>
                  <a:pt x="33" y="45"/>
                </a:lnTo>
                <a:lnTo>
                  <a:pt x="33" y="45"/>
                </a:lnTo>
                <a:lnTo>
                  <a:pt x="33" y="45"/>
                </a:lnTo>
                <a:close/>
                <a:moveTo>
                  <a:pt x="45" y="45"/>
                </a:moveTo>
                <a:lnTo>
                  <a:pt x="42" y="45"/>
                </a:lnTo>
                <a:lnTo>
                  <a:pt x="45" y="47"/>
                </a:lnTo>
                <a:lnTo>
                  <a:pt x="45" y="47"/>
                </a:lnTo>
                <a:lnTo>
                  <a:pt x="45" y="47"/>
                </a:lnTo>
                <a:lnTo>
                  <a:pt x="45" y="45"/>
                </a:lnTo>
                <a:lnTo>
                  <a:pt x="45" y="45"/>
                </a:lnTo>
                <a:close/>
                <a:moveTo>
                  <a:pt x="42" y="42"/>
                </a:moveTo>
                <a:lnTo>
                  <a:pt x="42" y="42"/>
                </a:lnTo>
                <a:lnTo>
                  <a:pt x="42" y="40"/>
                </a:lnTo>
                <a:lnTo>
                  <a:pt x="42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2"/>
                </a:lnTo>
                <a:lnTo>
                  <a:pt x="40" y="42"/>
                </a:lnTo>
                <a:lnTo>
                  <a:pt x="38" y="42"/>
                </a:lnTo>
                <a:lnTo>
                  <a:pt x="40" y="45"/>
                </a:lnTo>
                <a:lnTo>
                  <a:pt x="40" y="45"/>
                </a:lnTo>
                <a:lnTo>
                  <a:pt x="42" y="45"/>
                </a:lnTo>
                <a:lnTo>
                  <a:pt x="42" y="42"/>
                </a:lnTo>
                <a:lnTo>
                  <a:pt x="42" y="42"/>
                </a:lnTo>
                <a:close/>
                <a:moveTo>
                  <a:pt x="28" y="38"/>
                </a:moveTo>
                <a:lnTo>
                  <a:pt x="26" y="40"/>
                </a:lnTo>
                <a:lnTo>
                  <a:pt x="26" y="42"/>
                </a:lnTo>
                <a:lnTo>
                  <a:pt x="28" y="45"/>
                </a:lnTo>
                <a:lnTo>
                  <a:pt x="28" y="45"/>
                </a:lnTo>
                <a:lnTo>
                  <a:pt x="28" y="45"/>
                </a:lnTo>
                <a:lnTo>
                  <a:pt x="28" y="42"/>
                </a:lnTo>
                <a:lnTo>
                  <a:pt x="28" y="42"/>
                </a:lnTo>
                <a:lnTo>
                  <a:pt x="31" y="40"/>
                </a:lnTo>
                <a:lnTo>
                  <a:pt x="31" y="40"/>
                </a:lnTo>
                <a:lnTo>
                  <a:pt x="31" y="38"/>
                </a:lnTo>
                <a:lnTo>
                  <a:pt x="28" y="38"/>
                </a:lnTo>
                <a:close/>
                <a:moveTo>
                  <a:pt x="71" y="38"/>
                </a:moveTo>
                <a:lnTo>
                  <a:pt x="71" y="38"/>
                </a:lnTo>
                <a:lnTo>
                  <a:pt x="71" y="38"/>
                </a:lnTo>
                <a:lnTo>
                  <a:pt x="71" y="38"/>
                </a:lnTo>
                <a:lnTo>
                  <a:pt x="71" y="40"/>
                </a:lnTo>
                <a:lnTo>
                  <a:pt x="71" y="40"/>
                </a:lnTo>
                <a:lnTo>
                  <a:pt x="73" y="40"/>
                </a:lnTo>
                <a:lnTo>
                  <a:pt x="71" y="38"/>
                </a:lnTo>
                <a:lnTo>
                  <a:pt x="71" y="38"/>
                </a:lnTo>
                <a:close/>
                <a:moveTo>
                  <a:pt x="102" y="64"/>
                </a:moveTo>
                <a:lnTo>
                  <a:pt x="102" y="64"/>
                </a:lnTo>
                <a:lnTo>
                  <a:pt x="102" y="64"/>
                </a:lnTo>
                <a:lnTo>
                  <a:pt x="102" y="61"/>
                </a:lnTo>
                <a:lnTo>
                  <a:pt x="99" y="57"/>
                </a:lnTo>
                <a:lnTo>
                  <a:pt x="99" y="54"/>
                </a:lnTo>
                <a:lnTo>
                  <a:pt x="99" y="54"/>
                </a:lnTo>
                <a:lnTo>
                  <a:pt x="99" y="52"/>
                </a:lnTo>
                <a:lnTo>
                  <a:pt x="99" y="50"/>
                </a:lnTo>
                <a:lnTo>
                  <a:pt x="97" y="47"/>
                </a:lnTo>
                <a:lnTo>
                  <a:pt x="97" y="47"/>
                </a:lnTo>
                <a:lnTo>
                  <a:pt x="94" y="47"/>
                </a:lnTo>
                <a:lnTo>
                  <a:pt x="94" y="45"/>
                </a:lnTo>
                <a:lnTo>
                  <a:pt x="97" y="42"/>
                </a:lnTo>
                <a:lnTo>
                  <a:pt x="97" y="42"/>
                </a:lnTo>
                <a:lnTo>
                  <a:pt x="92" y="35"/>
                </a:lnTo>
                <a:lnTo>
                  <a:pt x="92" y="35"/>
                </a:lnTo>
                <a:lnTo>
                  <a:pt x="92" y="35"/>
                </a:lnTo>
                <a:lnTo>
                  <a:pt x="90" y="35"/>
                </a:lnTo>
                <a:lnTo>
                  <a:pt x="90" y="35"/>
                </a:lnTo>
                <a:lnTo>
                  <a:pt x="90" y="38"/>
                </a:lnTo>
                <a:lnTo>
                  <a:pt x="92" y="40"/>
                </a:lnTo>
                <a:lnTo>
                  <a:pt x="90" y="42"/>
                </a:lnTo>
                <a:lnTo>
                  <a:pt x="92" y="50"/>
                </a:lnTo>
                <a:lnTo>
                  <a:pt x="92" y="54"/>
                </a:lnTo>
                <a:lnTo>
                  <a:pt x="94" y="57"/>
                </a:lnTo>
                <a:lnTo>
                  <a:pt x="97" y="57"/>
                </a:lnTo>
                <a:lnTo>
                  <a:pt x="99" y="59"/>
                </a:lnTo>
                <a:lnTo>
                  <a:pt x="102" y="64"/>
                </a:lnTo>
                <a:close/>
                <a:moveTo>
                  <a:pt x="40" y="40"/>
                </a:moveTo>
                <a:lnTo>
                  <a:pt x="38" y="35"/>
                </a:lnTo>
                <a:lnTo>
                  <a:pt x="38" y="35"/>
                </a:lnTo>
                <a:lnTo>
                  <a:pt x="35" y="33"/>
                </a:lnTo>
                <a:lnTo>
                  <a:pt x="35" y="33"/>
                </a:lnTo>
                <a:lnTo>
                  <a:pt x="35" y="31"/>
                </a:lnTo>
                <a:lnTo>
                  <a:pt x="33" y="28"/>
                </a:lnTo>
                <a:lnTo>
                  <a:pt x="31" y="28"/>
                </a:lnTo>
                <a:lnTo>
                  <a:pt x="31" y="31"/>
                </a:lnTo>
                <a:lnTo>
                  <a:pt x="28" y="33"/>
                </a:lnTo>
                <a:lnTo>
                  <a:pt x="28" y="33"/>
                </a:lnTo>
                <a:lnTo>
                  <a:pt x="26" y="35"/>
                </a:lnTo>
                <a:lnTo>
                  <a:pt x="28" y="35"/>
                </a:lnTo>
                <a:lnTo>
                  <a:pt x="28" y="35"/>
                </a:lnTo>
                <a:lnTo>
                  <a:pt x="28" y="35"/>
                </a:lnTo>
                <a:lnTo>
                  <a:pt x="33" y="35"/>
                </a:lnTo>
                <a:lnTo>
                  <a:pt x="33" y="35"/>
                </a:lnTo>
                <a:lnTo>
                  <a:pt x="33" y="35"/>
                </a:lnTo>
                <a:lnTo>
                  <a:pt x="33" y="38"/>
                </a:lnTo>
                <a:lnTo>
                  <a:pt x="35" y="40"/>
                </a:lnTo>
                <a:lnTo>
                  <a:pt x="35" y="40"/>
                </a:lnTo>
                <a:lnTo>
                  <a:pt x="38" y="42"/>
                </a:lnTo>
                <a:lnTo>
                  <a:pt x="38" y="42"/>
                </a:lnTo>
                <a:lnTo>
                  <a:pt x="38" y="42"/>
                </a:lnTo>
                <a:lnTo>
                  <a:pt x="40" y="40"/>
                </a:lnTo>
                <a:close/>
                <a:moveTo>
                  <a:pt x="14" y="28"/>
                </a:moveTo>
                <a:lnTo>
                  <a:pt x="14" y="31"/>
                </a:lnTo>
                <a:lnTo>
                  <a:pt x="14" y="31"/>
                </a:lnTo>
                <a:lnTo>
                  <a:pt x="16" y="33"/>
                </a:lnTo>
                <a:lnTo>
                  <a:pt x="16" y="33"/>
                </a:lnTo>
                <a:lnTo>
                  <a:pt x="16" y="31"/>
                </a:lnTo>
                <a:lnTo>
                  <a:pt x="16" y="28"/>
                </a:lnTo>
                <a:lnTo>
                  <a:pt x="14" y="28"/>
                </a:lnTo>
                <a:close/>
                <a:moveTo>
                  <a:pt x="26" y="31"/>
                </a:moveTo>
                <a:lnTo>
                  <a:pt x="26" y="31"/>
                </a:lnTo>
                <a:lnTo>
                  <a:pt x="26" y="28"/>
                </a:lnTo>
                <a:lnTo>
                  <a:pt x="26" y="26"/>
                </a:lnTo>
                <a:lnTo>
                  <a:pt x="26" y="26"/>
                </a:lnTo>
                <a:lnTo>
                  <a:pt x="23" y="26"/>
                </a:lnTo>
                <a:lnTo>
                  <a:pt x="23" y="28"/>
                </a:lnTo>
                <a:lnTo>
                  <a:pt x="23" y="31"/>
                </a:lnTo>
                <a:lnTo>
                  <a:pt x="23" y="33"/>
                </a:lnTo>
                <a:lnTo>
                  <a:pt x="26" y="33"/>
                </a:lnTo>
                <a:lnTo>
                  <a:pt x="26" y="31"/>
                </a:lnTo>
                <a:lnTo>
                  <a:pt x="26" y="31"/>
                </a:lnTo>
                <a:close/>
                <a:moveTo>
                  <a:pt x="16" y="21"/>
                </a:moveTo>
                <a:lnTo>
                  <a:pt x="16" y="21"/>
                </a:lnTo>
                <a:lnTo>
                  <a:pt x="14" y="21"/>
                </a:lnTo>
                <a:lnTo>
                  <a:pt x="14" y="24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16" y="28"/>
                </a:lnTo>
                <a:lnTo>
                  <a:pt x="19" y="28"/>
                </a:lnTo>
                <a:lnTo>
                  <a:pt x="19" y="26"/>
                </a:lnTo>
                <a:lnTo>
                  <a:pt x="19" y="24"/>
                </a:lnTo>
                <a:lnTo>
                  <a:pt x="21" y="24"/>
                </a:lnTo>
                <a:lnTo>
                  <a:pt x="19" y="24"/>
                </a:lnTo>
                <a:lnTo>
                  <a:pt x="16" y="21"/>
                </a:lnTo>
                <a:close/>
                <a:moveTo>
                  <a:pt x="73" y="40"/>
                </a:move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38"/>
                </a:lnTo>
                <a:lnTo>
                  <a:pt x="76" y="35"/>
                </a:lnTo>
                <a:lnTo>
                  <a:pt x="68" y="31"/>
                </a:lnTo>
                <a:lnTo>
                  <a:pt x="68" y="28"/>
                </a:lnTo>
                <a:lnTo>
                  <a:pt x="66" y="28"/>
                </a:lnTo>
                <a:lnTo>
                  <a:pt x="64" y="28"/>
                </a:lnTo>
                <a:lnTo>
                  <a:pt x="64" y="28"/>
                </a:lnTo>
                <a:lnTo>
                  <a:pt x="61" y="26"/>
                </a:lnTo>
                <a:lnTo>
                  <a:pt x="61" y="26"/>
                </a:lnTo>
                <a:lnTo>
                  <a:pt x="59" y="24"/>
                </a:lnTo>
                <a:lnTo>
                  <a:pt x="57" y="21"/>
                </a:lnTo>
                <a:lnTo>
                  <a:pt x="52" y="19"/>
                </a:lnTo>
                <a:lnTo>
                  <a:pt x="52" y="21"/>
                </a:lnTo>
                <a:lnTo>
                  <a:pt x="54" y="21"/>
                </a:lnTo>
                <a:lnTo>
                  <a:pt x="54" y="24"/>
                </a:lnTo>
                <a:lnTo>
                  <a:pt x="54" y="26"/>
                </a:lnTo>
                <a:lnTo>
                  <a:pt x="57" y="28"/>
                </a:lnTo>
                <a:lnTo>
                  <a:pt x="57" y="28"/>
                </a:lnTo>
                <a:lnTo>
                  <a:pt x="59" y="28"/>
                </a:lnTo>
                <a:lnTo>
                  <a:pt x="59" y="31"/>
                </a:lnTo>
                <a:lnTo>
                  <a:pt x="61" y="31"/>
                </a:lnTo>
                <a:lnTo>
                  <a:pt x="64" y="33"/>
                </a:lnTo>
                <a:lnTo>
                  <a:pt x="66" y="33"/>
                </a:lnTo>
                <a:lnTo>
                  <a:pt x="66" y="35"/>
                </a:lnTo>
                <a:lnTo>
                  <a:pt x="71" y="38"/>
                </a:lnTo>
                <a:lnTo>
                  <a:pt x="73" y="40"/>
                </a:lnTo>
                <a:close/>
                <a:moveTo>
                  <a:pt x="0" y="9"/>
                </a:moveTo>
                <a:lnTo>
                  <a:pt x="0" y="9"/>
                </a:lnTo>
                <a:lnTo>
                  <a:pt x="2" y="12"/>
                </a:lnTo>
                <a:lnTo>
                  <a:pt x="2" y="9"/>
                </a:lnTo>
                <a:lnTo>
                  <a:pt x="5" y="9"/>
                </a:lnTo>
                <a:lnTo>
                  <a:pt x="2" y="7"/>
                </a:lnTo>
                <a:lnTo>
                  <a:pt x="0" y="9"/>
                </a:lnTo>
                <a:close/>
                <a:moveTo>
                  <a:pt x="19" y="7"/>
                </a:moveTo>
                <a:lnTo>
                  <a:pt x="23" y="12"/>
                </a:lnTo>
                <a:lnTo>
                  <a:pt x="26" y="14"/>
                </a:lnTo>
                <a:lnTo>
                  <a:pt x="28" y="16"/>
                </a:lnTo>
                <a:lnTo>
                  <a:pt x="31" y="16"/>
                </a:lnTo>
                <a:lnTo>
                  <a:pt x="31" y="16"/>
                </a:lnTo>
                <a:lnTo>
                  <a:pt x="31" y="16"/>
                </a:lnTo>
                <a:lnTo>
                  <a:pt x="33" y="16"/>
                </a:lnTo>
                <a:lnTo>
                  <a:pt x="33" y="16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1" y="14"/>
                </a:lnTo>
                <a:lnTo>
                  <a:pt x="28" y="12"/>
                </a:lnTo>
                <a:lnTo>
                  <a:pt x="28" y="12"/>
                </a:lnTo>
                <a:lnTo>
                  <a:pt x="26" y="7"/>
                </a:lnTo>
                <a:lnTo>
                  <a:pt x="26" y="7"/>
                </a:lnTo>
                <a:lnTo>
                  <a:pt x="21" y="2"/>
                </a:lnTo>
                <a:lnTo>
                  <a:pt x="19" y="0"/>
                </a:lnTo>
                <a:lnTo>
                  <a:pt x="16" y="0"/>
                </a:lnTo>
                <a:lnTo>
                  <a:pt x="16" y="0"/>
                </a:lnTo>
                <a:lnTo>
                  <a:pt x="16" y="2"/>
                </a:lnTo>
                <a:lnTo>
                  <a:pt x="16" y="2"/>
                </a:lnTo>
                <a:lnTo>
                  <a:pt x="19" y="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57"/>
          <p:cNvSpPr>
            <a:spLocks/>
          </p:cNvSpPr>
          <p:nvPr/>
        </p:nvSpPr>
        <p:spPr bwMode="auto">
          <a:xfrm>
            <a:off x="8644334" y="3161861"/>
            <a:ext cx="54401" cy="29293"/>
          </a:xfrm>
          <a:custGeom>
            <a:avLst/>
            <a:gdLst>
              <a:gd name="T0" fmla="*/ 49 w 52"/>
              <a:gd name="T1" fmla="*/ 5 h 28"/>
              <a:gd name="T2" fmla="*/ 49 w 52"/>
              <a:gd name="T3" fmla="*/ 2 h 28"/>
              <a:gd name="T4" fmla="*/ 49 w 52"/>
              <a:gd name="T5" fmla="*/ 0 h 28"/>
              <a:gd name="T6" fmla="*/ 45 w 52"/>
              <a:gd name="T7" fmla="*/ 0 h 28"/>
              <a:gd name="T8" fmla="*/ 42 w 52"/>
              <a:gd name="T9" fmla="*/ 2 h 28"/>
              <a:gd name="T10" fmla="*/ 38 w 52"/>
              <a:gd name="T11" fmla="*/ 2 h 28"/>
              <a:gd name="T12" fmla="*/ 31 w 52"/>
              <a:gd name="T13" fmla="*/ 5 h 28"/>
              <a:gd name="T14" fmla="*/ 26 w 52"/>
              <a:gd name="T15" fmla="*/ 5 h 28"/>
              <a:gd name="T16" fmla="*/ 23 w 52"/>
              <a:gd name="T17" fmla="*/ 7 h 28"/>
              <a:gd name="T18" fmla="*/ 21 w 52"/>
              <a:gd name="T19" fmla="*/ 9 h 28"/>
              <a:gd name="T20" fmla="*/ 19 w 52"/>
              <a:gd name="T21" fmla="*/ 9 h 28"/>
              <a:gd name="T22" fmla="*/ 12 w 52"/>
              <a:gd name="T23" fmla="*/ 7 h 28"/>
              <a:gd name="T24" fmla="*/ 9 w 52"/>
              <a:gd name="T25" fmla="*/ 7 h 28"/>
              <a:gd name="T26" fmla="*/ 5 w 52"/>
              <a:gd name="T27" fmla="*/ 7 h 28"/>
              <a:gd name="T28" fmla="*/ 2 w 52"/>
              <a:gd name="T29" fmla="*/ 9 h 28"/>
              <a:gd name="T30" fmla="*/ 2 w 52"/>
              <a:gd name="T31" fmla="*/ 12 h 28"/>
              <a:gd name="T32" fmla="*/ 2 w 52"/>
              <a:gd name="T33" fmla="*/ 12 h 28"/>
              <a:gd name="T34" fmla="*/ 5 w 52"/>
              <a:gd name="T35" fmla="*/ 14 h 28"/>
              <a:gd name="T36" fmla="*/ 2 w 52"/>
              <a:gd name="T37" fmla="*/ 16 h 28"/>
              <a:gd name="T38" fmla="*/ 2 w 52"/>
              <a:gd name="T39" fmla="*/ 16 h 28"/>
              <a:gd name="T40" fmla="*/ 5 w 52"/>
              <a:gd name="T41" fmla="*/ 21 h 28"/>
              <a:gd name="T42" fmla="*/ 7 w 52"/>
              <a:gd name="T43" fmla="*/ 21 h 28"/>
              <a:gd name="T44" fmla="*/ 9 w 52"/>
              <a:gd name="T45" fmla="*/ 26 h 28"/>
              <a:gd name="T46" fmla="*/ 5 w 52"/>
              <a:gd name="T47" fmla="*/ 26 h 28"/>
              <a:gd name="T48" fmla="*/ 9 w 52"/>
              <a:gd name="T49" fmla="*/ 28 h 28"/>
              <a:gd name="T50" fmla="*/ 12 w 52"/>
              <a:gd name="T51" fmla="*/ 28 h 28"/>
              <a:gd name="T52" fmla="*/ 14 w 52"/>
              <a:gd name="T53" fmla="*/ 28 h 28"/>
              <a:gd name="T54" fmla="*/ 19 w 52"/>
              <a:gd name="T55" fmla="*/ 28 h 28"/>
              <a:gd name="T56" fmla="*/ 21 w 52"/>
              <a:gd name="T57" fmla="*/ 23 h 28"/>
              <a:gd name="T58" fmla="*/ 21 w 52"/>
              <a:gd name="T59" fmla="*/ 26 h 28"/>
              <a:gd name="T60" fmla="*/ 26 w 52"/>
              <a:gd name="T61" fmla="*/ 28 h 28"/>
              <a:gd name="T62" fmla="*/ 31 w 52"/>
              <a:gd name="T63" fmla="*/ 28 h 28"/>
              <a:gd name="T64" fmla="*/ 33 w 52"/>
              <a:gd name="T65" fmla="*/ 28 h 28"/>
              <a:gd name="T66" fmla="*/ 33 w 52"/>
              <a:gd name="T67" fmla="*/ 26 h 28"/>
              <a:gd name="T68" fmla="*/ 33 w 52"/>
              <a:gd name="T69" fmla="*/ 23 h 28"/>
              <a:gd name="T70" fmla="*/ 38 w 52"/>
              <a:gd name="T71" fmla="*/ 21 h 28"/>
              <a:gd name="T72" fmla="*/ 40 w 52"/>
              <a:gd name="T73" fmla="*/ 16 h 28"/>
              <a:gd name="T74" fmla="*/ 38 w 52"/>
              <a:gd name="T75" fmla="*/ 14 h 28"/>
              <a:gd name="T76" fmla="*/ 40 w 52"/>
              <a:gd name="T77" fmla="*/ 12 h 28"/>
              <a:gd name="T78" fmla="*/ 42 w 52"/>
              <a:gd name="T79" fmla="*/ 12 h 28"/>
              <a:gd name="T80" fmla="*/ 47 w 52"/>
              <a:gd name="T81" fmla="*/ 9 h 28"/>
              <a:gd name="T82" fmla="*/ 47 w 52"/>
              <a:gd name="T83" fmla="*/ 7 h 28"/>
              <a:gd name="T84" fmla="*/ 49 w 52"/>
              <a:gd name="T85" fmla="*/ 7 h 28"/>
              <a:gd name="T86" fmla="*/ 52 w 52"/>
              <a:gd name="T87" fmla="*/ 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" h="28">
                <a:moveTo>
                  <a:pt x="52" y="7"/>
                </a:moveTo>
                <a:lnTo>
                  <a:pt x="52" y="5"/>
                </a:lnTo>
                <a:lnTo>
                  <a:pt x="49" y="5"/>
                </a:lnTo>
                <a:lnTo>
                  <a:pt x="49" y="2"/>
                </a:lnTo>
                <a:lnTo>
                  <a:pt x="49" y="2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2"/>
                </a:lnTo>
                <a:lnTo>
                  <a:pt x="45" y="2"/>
                </a:lnTo>
                <a:lnTo>
                  <a:pt x="42" y="2"/>
                </a:lnTo>
                <a:lnTo>
                  <a:pt x="40" y="2"/>
                </a:lnTo>
                <a:lnTo>
                  <a:pt x="40" y="2"/>
                </a:lnTo>
                <a:lnTo>
                  <a:pt x="38" y="2"/>
                </a:lnTo>
                <a:lnTo>
                  <a:pt x="38" y="5"/>
                </a:lnTo>
                <a:lnTo>
                  <a:pt x="35" y="5"/>
                </a:lnTo>
                <a:lnTo>
                  <a:pt x="31" y="5"/>
                </a:lnTo>
                <a:lnTo>
                  <a:pt x="28" y="5"/>
                </a:lnTo>
                <a:lnTo>
                  <a:pt x="26" y="5"/>
                </a:lnTo>
                <a:lnTo>
                  <a:pt x="26" y="5"/>
                </a:lnTo>
                <a:lnTo>
                  <a:pt x="26" y="5"/>
                </a:lnTo>
                <a:lnTo>
                  <a:pt x="23" y="5"/>
                </a:lnTo>
                <a:lnTo>
                  <a:pt x="23" y="7"/>
                </a:lnTo>
                <a:lnTo>
                  <a:pt x="23" y="7"/>
                </a:lnTo>
                <a:lnTo>
                  <a:pt x="21" y="7"/>
                </a:lnTo>
                <a:lnTo>
                  <a:pt x="21" y="9"/>
                </a:lnTo>
                <a:lnTo>
                  <a:pt x="21" y="9"/>
                </a:lnTo>
                <a:lnTo>
                  <a:pt x="19" y="9"/>
                </a:lnTo>
                <a:lnTo>
                  <a:pt x="19" y="9"/>
                </a:lnTo>
                <a:lnTo>
                  <a:pt x="19" y="7"/>
                </a:lnTo>
                <a:lnTo>
                  <a:pt x="16" y="7"/>
                </a:lnTo>
                <a:lnTo>
                  <a:pt x="12" y="7"/>
                </a:lnTo>
                <a:lnTo>
                  <a:pt x="12" y="7"/>
                </a:lnTo>
                <a:lnTo>
                  <a:pt x="9" y="7"/>
                </a:lnTo>
                <a:lnTo>
                  <a:pt x="9" y="7"/>
                </a:lnTo>
                <a:lnTo>
                  <a:pt x="7" y="7"/>
                </a:lnTo>
                <a:lnTo>
                  <a:pt x="7" y="7"/>
                </a:lnTo>
                <a:lnTo>
                  <a:pt x="5" y="7"/>
                </a:lnTo>
                <a:lnTo>
                  <a:pt x="5" y="7"/>
                </a:lnTo>
                <a:lnTo>
                  <a:pt x="5" y="9"/>
                </a:lnTo>
                <a:lnTo>
                  <a:pt x="2" y="9"/>
                </a:lnTo>
                <a:lnTo>
                  <a:pt x="2" y="9"/>
                </a:lnTo>
                <a:lnTo>
                  <a:pt x="0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5" y="14"/>
                </a:lnTo>
                <a:lnTo>
                  <a:pt x="5" y="14"/>
                </a:lnTo>
                <a:lnTo>
                  <a:pt x="5" y="14"/>
                </a:lnTo>
                <a:lnTo>
                  <a:pt x="5" y="14"/>
                </a:lnTo>
                <a:lnTo>
                  <a:pt x="5" y="14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5" y="16"/>
                </a:lnTo>
                <a:lnTo>
                  <a:pt x="5" y="19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7" y="21"/>
                </a:lnTo>
                <a:lnTo>
                  <a:pt x="9" y="23"/>
                </a:lnTo>
                <a:lnTo>
                  <a:pt x="9" y="26"/>
                </a:lnTo>
                <a:lnTo>
                  <a:pt x="9" y="26"/>
                </a:lnTo>
                <a:lnTo>
                  <a:pt x="7" y="26"/>
                </a:lnTo>
                <a:lnTo>
                  <a:pt x="7" y="26"/>
                </a:lnTo>
                <a:lnTo>
                  <a:pt x="5" y="26"/>
                </a:lnTo>
                <a:lnTo>
                  <a:pt x="5" y="26"/>
                </a:lnTo>
                <a:lnTo>
                  <a:pt x="5" y="28"/>
                </a:lnTo>
                <a:lnTo>
                  <a:pt x="9" y="28"/>
                </a:lnTo>
                <a:lnTo>
                  <a:pt x="9" y="28"/>
                </a:lnTo>
                <a:lnTo>
                  <a:pt x="12" y="28"/>
                </a:lnTo>
                <a:lnTo>
                  <a:pt x="12" y="28"/>
                </a:lnTo>
                <a:lnTo>
                  <a:pt x="12" y="26"/>
                </a:lnTo>
                <a:lnTo>
                  <a:pt x="12" y="28"/>
                </a:lnTo>
                <a:lnTo>
                  <a:pt x="14" y="28"/>
                </a:lnTo>
                <a:lnTo>
                  <a:pt x="16" y="28"/>
                </a:lnTo>
                <a:lnTo>
                  <a:pt x="16" y="28"/>
                </a:lnTo>
                <a:lnTo>
                  <a:pt x="19" y="28"/>
                </a:lnTo>
                <a:lnTo>
                  <a:pt x="19" y="26"/>
                </a:lnTo>
                <a:lnTo>
                  <a:pt x="21" y="23"/>
                </a:lnTo>
                <a:lnTo>
                  <a:pt x="21" y="23"/>
                </a:lnTo>
                <a:lnTo>
                  <a:pt x="21" y="23"/>
                </a:lnTo>
                <a:lnTo>
                  <a:pt x="21" y="26"/>
                </a:lnTo>
                <a:lnTo>
                  <a:pt x="21" y="26"/>
                </a:lnTo>
                <a:lnTo>
                  <a:pt x="23" y="26"/>
                </a:lnTo>
                <a:lnTo>
                  <a:pt x="23" y="28"/>
                </a:lnTo>
                <a:lnTo>
                  <a:pt x="26" y="28"/>
                </a:lnTo>
                <a:lnTo>
                  <a:pt x="26" y="28"/>
                </a:lnTo>
                <a:lnTo>
                  <a:pt x="28" y="28"/>
                </a:lnTo>
                <a:lnTo>
                  <a:pt x="31" y="28"/>
                </a:lnTo>
                <a:lnTo>
                  <a:pt x="33" y="28"/>
                </a:lnTo>
                <a:lnTo>
                  <a:pt x="33" y="28"/>
                </a:lnTo>
                <a:lnTo>
                  <a:pt x="33" y="28"/>
                </a:lnTo>
                <a:lnTo>
                  <a:pt x="33" y="26"/>
                </a:lnTo>
                <a:lnTo>
                  <a:pt x="33" y="26"/>
                </a:lnTo>
                <a:lnTo>
                  <a:pt x="33" y="26"/>
                </a:lnTo>
                <a:lnTo>
                  <a:pt x="33" y="23"/>
                </a:lnTo>
                <a:lnTo>
                  <a:pt x="33" y="23"/>
                </a:lnTo>
                <a:lnTo>
                  <a:pt x="33" y="23"/>
                </a:lnTo>
                <a:lnTo>
                  <a:pt x="33" y="23"/>
                </a:lnTo>
                <a:lnTo>
                  <a:pt x="35" y="21"/>
                </a:lnTo>
                <a:lnTo>
                  <a:pt x="38" y="21"/>
                </a:lnTo>
                <a:lnTo>
                  <a:pt x="38" y="19"/>
                </a:lnTo>
                <a:lnTo>
                  <a:pt x="40" y="19"/>
                </a:lnTo>
                <a:lnTo>
                  <a:pt x="40" y="16"/>
                </a:lnTo>
                <a:lnTo>
                  <a:pt x="38" y="16"/>
                </a:lnTo>
                <a:lnTo>
                  <a:pt x="38" y="14"/>
                </a:lnTo>
                <a:lnTo>
                  <a:pt x="38" y="14"/>
                </a:lnTo>
                <a:lnTo>
                  <a:pt x="38" y="14"/>
                </a:lnTo>
                <a:lnTo>
                  <a:pt x="38" y="12"/>
                </a:lnTo>
                <a:lnTo>
                  <a:pt x="40" y="12"/>
                </a:lnTo>
                <a:lnTo>
                  <a:pt x="40" y="12"/>
                </a:lnTo>
                <a:lnTo>
                  <a:pt x="42" y="12"/>
                </a:lnTo>
                <a:lnTo>
                  <a:pt x="42" y="12"/>
                </a:lnTo>
                <a:lnTo>
                  <a:pt x="45" y="12"/>
                </a:lnTo>
                <a:lnTo>
                  <a:pt x="45" y="9"/>
                </a:lnTo>
                <a:lnTo>
                  <a:pt x="47" y="9"/>
                </a:lnTo>
                <a:lnTo>
                  <a:pt x="47" y="9"/>
                </a:lnTo>
                <a:lnTo>
                  <a:pt x="49" y="9"/>
                </a:lnTo>
                <a:lnTo>
                  <a:pt x="47" y="7"/>
                </a:lnTo>
                <a:lnTo>
                  <a:pt x="49" y="7"/>
                </a:lnTo>
                <a:lnTo>
                  <a:pt x="49" y="7"/>
                </a:lnTo>
                <a:lnTo>
                  <a:pt x="49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58"/>
          <p:cNvSpPr>
            <a:spLocks/>
          </p:cNvSpPr>
          <p:nvPr/>
        </p:nvSpPr>
        <p:spPr bwMode="auto">
          <a:xfrm>
            <a:off x="8703966" y="3102230"/>
            <a:ext cx="96248" cy="39755"/>
          </a:xfrm>
          <a:custGeom>
            <a:avLst/>
            <a:gdLst>
              <a:gd name="T0" fmla="*/ 85 w 92"/>
              <a:gd name="T1" fmla="*/ 7 h 38"/>
              <a:gd name="T2" fmla="*/ 82 w 92"/>
              <a:gd name="T3" fmla="*/ 5 h 38"/>
              <a:gd name="T4" fmla="*/ 73 w 92"/>
              <a:gd name="T5" fmla="*/ 2 h 38"/>
              <a:gd name="T6" fmla="*/ 68 w 92"/>
              <a:gd name="T7" fmla="*/ 2 h 38"/>
              <a:gd name="T8" fmla="*/ 66 w 92"/>
              <a:gd name="T9" fmla="*/ 5 h 38"/>
              <a:gd name="T10" fmla="*/ 61 w 92"/>
              <a:gd name="T11" fmla="*/ 5 h 38"/>
              <a:gd name="T12" fmla="*/ 59 w 92"/>
              <a:gd name="T13" fmla="*/ 5 h 38"/>
              <a:gd name="T14" fmla="*/ 56 w 92"/>
              <a:gd name="T15" fmla="*/ 5 h 38"/>
              <a:gd name="T16" fmla="*/ 52 w 92"/>
              <a:gd name="T17" fmla="*/ 7 h 38"/>
              <a:gd name="T18" fmla="*/ 49 w 92"/>
              <a:gd name="T19" fmla="*/ 7 h 38"/>
              <a:gd name="T20" fmla="*/ 47 w 92"/>
              <a:gd name="T21" fmla="*/ 7 h 38"/>
              <a:gd name="T22" fmla="*/ 47 w 92"/>
              <a:gd name="T23" fmla="*/ 5 h 38"/>
              <a:gd name="T24" fmla="*/ 44 w 92"/>
              <a:gd name="T25" fmla="*/ 2 h 38"/>
              <a:gd name="T26" fmla="*/ 42 w 92"/>
              <a:gd name="T27" fmla="*/ 2 h 38"/>
              <a:gd name="T28" fmla="*/ 40 w 92"/>
              <a:gd name="T29" fmla="*/ 0 h 38"/>
              <a:gd name="T30" fmla="*/ 37 w 92"/>
              <a:gd name="T31" fmla="*/ 5 h 38"/>
              <a:gd name="T32" fmla="*/ 33 w 92"/>
              <a:gd name="T33" fmla="*/ 2 h 38"/>
              <a:gd name="T34" fmla="*/ 30 w 92"/>
              <a:gd name="T35" fmla="*/ 2 h 38"/>
              <a:gd name="T36" fmla="*/ 26 w 92"/>
              <a:gd name="T37" fmla="*/ 2 h 38"/>
              <a:gd name="T38" fmla="*/ 23 w 92"/>
              <a:gd name="T39" fmla="*/ 5 h 38"/>
              <a:gd name="T40" fmla="*/ 21 w 92"/>
              <a:gd name="T41" fmla="*/ 7 h 38"/>
              <a:gd name="T42" fmla="*/ 21 w 92"/>
              <a:gd name="T43" fmla="*/ 9 h 38"/>
              <a:gd name="T44" fmla="*/ 16 w 92"/>
              <a:gd name="T45" fmla="*/ 12 h 38"/>
              <a:gd name="T46" fmla="*/ 14 w 92"/>
              <a:gd name="T47" fmla="*/ 14 h 38"/>
              <a:gd name="T48" fmla="*/ 7 w 92"/>
              <a:gd name="T49" fmla="*/ 14 h 38"/>
              <a:gd name="T50" fmla="*/ 4 w 92"/>
              <a:gd name="T51" fmla="*/ 17 h 38"/>
              <a:gd name="T52" fmla="*/ 2 w 92"/>
              <a:gd name="T53" fmla="*/ 21 h 38"/>
              <a:gd name="T54" fmla="*/ 0 w 92"/>
              <a:gd name="T55" fmla="*/ 24 h 38"/>
              <a:gd name="T56" fmla="*/ 4 w 92"/>
              <a:gd name="T57" fmla="*/ 31 h 38"/>
              <a:gd name="T58" fmla="*/ 7 w 92"/>
              <a:gd name="T59" fmla="*/ 33 h 38"/>
              <a:gd name="T60" fmla="*/ 9 w 92"/>
              <a:gd name="T61" fmla="*/ 33 h 38"/>
              <a:gd name="T62" fmla="*/ 16 w 92"/>
              <a:gd name="T63" fmla="*/ 38 h 38"/>
              <a:gd name="T64" fmla="*/ 28 w 92"/>
              <a:gd name="T65" fmla="*/ 38 h 38"/>
              <a:gd name="T66" fmla="*/ 33 w 92"/>
              <a:gd name="T67" fmla="*/ 36 h 38"/>
              <a:gd name="T68" fmla="*/ 33 w 92"/>
              <a:gd name="T69" fmla="*/ 33 h 38"/>
              <a:gd name="T70" fmla="*/ 42 w 92"/>
              <a:gd name="T71" fmla="*/ 31 h 38"/>
              <a:gd name="T72" fmla="*/ 44 w 92"/>
              <a:gd name="T73" fmla="*/ 28 h 38"/>
              <a:gd name="T74" fmla="*/ 49 w 92"/>
              <a:gd name="T75" fmla="*/ 31 h 38"/>
              <a:gd name="T76" fmla="*/ 56 w 92"/>
              <a:gd name="T77" fmla="*/ 26 h 38"/>
              <a:gd name="T78" fmla="*/ 61 w 92"/>
              <a:gd name="T79" fmla="*/ 21 h 38"/>
              <a:gd name="T80" fmla="*/ 68 w 92"/>
              <a:gd name="T81" fmla="*/ 21 h 38"/>
              <a:gd name="T82" fmla="*/ 75 w 92"/>
              <a:gd name="T83" fmla="*/ 21 h 38"/>
              <a:gd name="T84" fmla="*/ 78 w 92"/>
              <a:gd name="T85" fmla="*/ 24 h 38"/>
              <a:gd name="T86" fmla="*/ 80 w 92"/>
              <a:gd name="T87" fmla="*/ 24 h 38"/>
              <a:gd name="T88" fmla="*/ 87 w 92"/>
              <a:gd name="T89" fmla="*/ 24 h 38"/>
              <a:gd name="T90" fmla="*/ 89 w 92"/>
              <a:gd name="T91" fmla="*/ 19 h 38"/>
              <a:gd name="T92" fmla="*/ 92 w 92"/>
              <a:gd name="T93" fmla="*/ 14 h 38"/>
              <a:gd name="T94" fmla="*/ 92 w 92"/>
              <a:gd name="T95" fmla="*/ 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2" h="38">
                <a:moveTo>
                  <a:pt x="92" y="9"/>
                </a:moveTo>
                <a:lnTo>
                  <a:pt x="87" y="9"/>
                </a:lnTo>
                <a:lnTo>
                  <a:pt x="85" y="7"/>
                </a:lnTo>
                <a:lnTo>
                  <a:pt x="82" y="7"/>
                </a:lnTo>
                <a:lnTo>
                  <a:pt x="82" y="5"/>
                </a:lnTo>
                <a:lnTo>
                  <a:pt x="82" y="5"/>
                </a:lnTo>
                <a:lnTo>
                  <a:pt x="78" y="5"/>
                </a:lnTo>
                <a:lnTo>
                  <a:pt x="78" y="2"/>
                </a:lnTo>
                <a:lnTo>
                  <a:pt x="73" y="2"/>
                </a:lnTo>
                <a:lnTo>
                  <a:pt x="70" y="2"/>
                </a:lnTo>
                <a:lnTo>
                  <a:pt x="68" y="2"/>
                </a:lnTo>
                <a:lnTo>
                  <a:pt x="68" y="2"/>
                </a:lnTo>
                <a:lnTo>
                  <a:pt x="68" y="5"/>
                </a:lnTo>
                <a:lnTo>
                  <a:pt x="66" y="5"/>
                </a:lnTo>
                <a:lnTo>
                  <a:pt x="66" y="5"/>
                </a:lnTo>
                <a:lnTo>
                  <a:pt x="63" y="5"/>
                </a:lnTo>
                <a:lnTo>
                  <a:pt x="63" y="5"/>
                </a:lnTo>
                <a:lnTo>
                  <a:pt x="61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4" y="5"/>
                </a:lnTo>
                <a:lnTo>
                  <a:pt x="54" y="5"/>
                </a:lnTo>
                <a:lnTo>
                  <a:pt x="52" y="7"/>
                </a:lnTo>
                <a:lnTo>
                  <a:pt x="52" y="7"/>
                </a:lnTo>
                <a:lnTo>
                  <a:pt x="49" y="7"/>
                </a:lnTo>
                <a:lnTo>
                  <a:pt x="49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5"/>
                </a:lnTo>
                <a:lnTo>
                  <a:pt x="47" y="5"/>
                </a:lnTo>
                <a:lnTo>
                  <a:pt x="47" y="5"/>
                </a:lnTo>
                <a:lnTo>
                  <a:pt x="44" y="5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2" y="2"/>
                </a:lnTo>
                <a:lnTo>
                  <a:pt x="42" y="0"/>
                </a:lnTo>
                <a:lnTo>
                  <a:pt x="42" y="0"/>
                </a:lnTo>
                <a:lnTo>
                  <a:pt x="40" y="0"/>
                </a:lnTo>
                <a:lnTo>
                  <a:pt x="40" y="0"/>
                </a:lnTo>
                <a:lnTo>
                  <a:pt x="37" y="2"/>
                </a:lnTo>
                <a:lnTo>
                  <a:pt x="37" y="5"/>
                </a:lnTo>
                <a:lnTo>
                  <a:pt x="35" y="5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0" y="2"/>
                </a:lnTo>
                <a:lnTo>
                  <a:pt x="30" y="2"/>
                </a:lnTo>
                <a:lnTo>
                  <a:pt x="28" y="2"/>
                </a:lnTo>
                <a:lnTo>
                  <a:pt x="28" y="2"/>
                </a:lnTo>
                <a:lnTo>
                  <a:pt x="26" y="2"/>
                </a:lnTo>
                <a:lnTo>
                  <a:pt x="26" y="2"/>
                </a:lnTo>
                <a:lnTo>
                  <a:pt x="26" y="5"/>
                </a:lnTo>
                <a:lnTo>
                  <a:pt x="23" y="5"/>
                </a:lnTo>
                <a:lnTo>
                  <a:pt x="23" y="5"/>
                </a:lnTo>
                <a:lnTo>
                  <a:pt x="21" y="7"/>
                </a:lnTo>
                <a:lnTo>
                  <a:pt x="21" y="7"/>
                </a:lnTo>
                <a:lnTo>
                  <a:pt x="21" y="7"/>
                </a:lnTo>
                <a:lnTo>
                  <a:pt x="21" y="9"/>
                </a:lnTo>
                <a:lnTo>
                  <a:pt x="21" y="9"/>
                </a:lnTo>
                <a:lnTo>
                  <a:pt x="18" y="12"/>
                </a:lnTo>
                <a:lnTo>
                  <a:pt x="18" y="12"/>
                </a:lnTo>
                <a:lnTo>
                  <a:pt x="16" y="12"/>
                </a:lnTo>
                <a:lnTo>
                  <a:pt x="16" y="12"/>
                </a:lnTo>
                <a:lnTo>
                  <a:pt x="16" y="14"/>
                </a:lnTo>
                <a:lnTo>
                  <a:pt x="14" y="14"/>
                </a:lnTo>
                <a:lnTo>
                  <a:pt x="11" y="14"/>
                </a:lnTo>
                <a:lnTo>
                  <a:pt x="9" y="17"/>
                </a:lnTo>
                <a:lnTo>
                  <a:pt x="7" y="14"/>
                </a:lnTo>
                <a:lnTo>
                  <a:pt x="4" y="14"/>
                </a:lnTo>
                <a:lnTo>
                  <a:pt x="4" y="14"/>
                </a:lnTo>
                <a:lnTo>
                  <a:pt x="4" y="17"/>
                </a:lnTo>
                <a:lnTo>
                  <a:pt x="2" y="19"/>
                </a:lnTo>
                <a:lnTo>
                  <a:pt x="2" y="21"/>
                </a:lnTo>
                <a:lnTo>
                  <a:pt x="2" y="21"/>
                </a:lnTo>
                <a:lnTo>
                  <a:pt x="2" y="21"/>
                </a:lnTo>
                <a:lnTo>
                  <a:pt x="2" y="21"/>
                </a:lnTo>
                <a:lnTo>
                  <a:pt x="0" y="24"/>
                </a:lnTo>
                <a:lnTo>
                  <a:pt x="0" y="24"/>
                </a:lnTo>
                <a:lnTo>
                  <a:pt x="2" y="28"/>
                </a:lnTo>
                <a:lnTo>
                  <a:pt x="4" y="31"/>
                </a:lnTo>
                <a:lnTo>
                  <a:pt x="4" y="31"/>
                </a:lnTo>
                <a:lnTo>
                  <a:pt x="4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9" y="33"/>
                </a:lnTo>
                <a:lnTo>
                  <a:pt x="11" y="36"/>
                </a:lnTo>
                <a:lnTo>
                  <a:pt x="14" y="36"/>
                </a:lnTo>
                <a:lnTo>
                  <a:pt x="16" y="38"/>
                </a:lnTo>
                <a:lnTo>
                  <a:pt x="18" y="38"/>
                </a:lnTo>
                <a:lnTo>
                  <a:pt x="21" y="38"/>
                </a:lnTo>
                <a:lnTo>
                  <a:pt x="28" y="38"/>
                </a:lnTo>
                <a:lnTo>
                  <a:pt x="30" y="38"/>
                </a:lnTo>
                <a:lnTo>
                  <a:pt x="33" y="36"/>
                </a:lnTo>
                <a:lnTo>
                  <a:pt x="33" y="36"/>
                </a:lnTo>
                <a:lnTo>
                  <a:pt x="33" y="36"/>
                </a:lnTo>
                <a:lnTo>
                  <a:pt x="33" y="33"/>
                </a:lnTo>
                <a:lnTo>
                  <a:pt x="33" y="33"/>
                </a:lnTo>
                <a:lnTo>
                  <a:pt x="35" y="31"/>
                </a:lnTo>
                <a:lnTo>
                  <a:pt x="40" y="31"/>
                </a:lnTo>
                <a:lnTo>
                  <a:pt x="42" y="31"/>
                </a:lnTo>
                <a:lnTo>
                  <a:pt x="44" y="28"/>
                </a:lnTo>
                <a:lnTo>
                  <a:pt x="44" y="28"/>
                </a:lnTo>
                <a:lnTo>
                  <a:pt x="44" y="28"/>
                </a:lnTo>
                <a:lnTo>
                  <a:pt x="47" y="28"/>
                </a:lnTo>
                <a:lnTo>
                  <a:pt x="49" y="28"/>
                </a:lnTo>
                <a:lnTo>
                  <a:pt x="49" y="31"/>
                </a:lnTo>
                <a:lnTo>
                  <a:pt x="52" y="28"/>
                </a:lnTo>
                <a:lnTo>
                  <a:pt x="54" y="28"/>
                </a:lnTo>
                <a:lnTo>
                  <a:pt x="56" y="26"/>
                </a:lnTo>
                <a:lnTo>
                  <a:pt x="59" y="21"/>
                </a:lnTo>
                <a:lnTo>
                  <a:pt x="59" y="21"/>
                </a:lnTo>
                <a:lnTo>
                  <a:pt x="61" y="21"/>
                </a:lnTo>
                <a:lnTo>
                  <a:pt x="66" y="21"/>
                </a:lnTo>
                <a:lnTo>
                  <a:pt x="68" y="21"/>
                </a:lnTo>
                <a:lnTo>
                  <a:pt x="68" y="21"/>
                </a:lnTo>
                <a:lnTo>
                  <a:pt x="70" y="21"/>
                </a:lnTo>
                <a:lnTo>
                  <a:pt x="75" y="21"/>
                </a:lnTo>
                <a:lnTo>
                  <a:pt x="75" y="21"/>
                </a:lnTo>
                <a:lnTo>
                  <a:pt x="75" y="21"/>
                </a:lnTo>
                <a:lnTo>
                  <a:pt x="78" y="21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80" y="24"/>
                </a:lnTo>
                <a:lnTo>
                  <a:pt x="80" y="26"/>
                </a:lnTo>
                <a:lnTo>
                  <a:pt x="80" y="26"/>
                </a:lnTo>
                <a:lnTo>
                  <a:pt x="87" y="24"/>
                </a:lnTo>
                <a:lnTo>
                  <a:pt x="87" y="24"/>
                </a:lnTo>
                <a:lnTo>
                  <a:pt x="87" y="21"/>
                </a:lnTo>
                <a:lnTo>
                  <a:pt x="89" y="19"/>
                </a:lnTo>
                <a:lnTo>
                  <a:pt x="89" y="17"/>
                </a:lnTo>
                <a:lnTo>
                  <a:pt x="89" y="14"/>
                </a:lnTo>
                <a:lnTo>
                  <a:pt x="92" y="14"/>
                </a:lnTo>
                <a:lnTo>
                  <a:pt x="92" y="12"/>
                </a:lnTo>
                <a:lnTo>
                  <a:pt x="92" y="12"/>
                </a:lnTo>
                <a:lnTo>
                  <a:pt x="92" y="9"/>
                </a:lnTo>
                <a:lnTo>
                  <a:pt x="92" y="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59"/>
          <p:cNvSpPr>
            <a:spLocks/>
          </p:cNvSpPr>
          <p:nvPr/>
        </p:nvSpPr>
        <p:spPr bwMode="auto">
          <a:xfrm>
            <a:off x="10412372" y="4162006"/>
            <a:ext cx="5231" cy="4185"/>
          </a:xfrm>
          <a:custGeom>
            <a:avLst/>
            <a:gdLst>
              <a:gd name="T0" fmla="*/ 5 w 5"/>
              <a:gd name="T1" fmla="*/ 2 h 4"/>
              <a:gd name="T2" fmla="*/ 5 w 5"/>
              <a:gd name="T3" fmla="*/ 0 h 4"/>
              <a:gd name="T4" fmla="*/ 3 w 5"/>
              <a:gd name="T5" fmla="*/ 0 h 4"/>
              <a:gd name="T6" fmla="*/ 0 w 5"/>
              <a:gd name="T7" fmla="*/ 0 h 4"/>
              <a:gd name="T8" fmla="*/ 0 w 5"/>
              <a:gd name="T9" fmla="*/ 2 h 4"/>
              <a:gd name="T10" fmla="*/ 3 w 5"/>
              <a:gd name="T11" fmla="*/ 4 h 4"/>
              <a:gd name="T12" fmla="*/ 5 w 5"/>
              <a:gd name="T13" fmla="*/ 2 h 4"/>
              <a:gd name="T14" fmla="*/ 5 w 5"/>
              <a:gd name="T15" fmla="*/ 2 h 4"/>
              <a:gd name="T16" fmla="*/ 5 w 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4">
                <a:moveTo>
                  <a:pt x="5" y="2"/>
                </a:move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3" y="4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60"/>
          <p:cNvSpPr>
            <a:spLocks noEditPoints="1"/>
          </p:cNvSpPr>
          <p:nvPr/>
        </p:nvSpPr>
        <p:spPr bwMode="auto">
          <a:xfrm>
            <a:off x="8131707" y="3973694"/>
            <a:ext cx="57540" cy="66955"/>
          </a:xfrm>
          <a:custGeom>
            <a:avLst/>
            <a:gdLst>
              <a:gd name="T0" fmla="*/ 12 w 55"/>
              <a:gd name="T1" fmla="*/ 49 h 64"/>
              <a:gd name="T2" fmla="*/ 5 w 55"/>
              <a:gd name="T3" fmla="*/ 49 h 64"/>
              <a:gd name="T4" fmla="*/ 14 w 55"/>
              <a:gd name="T5" fmla="*/ 54 h 64"/>
              <a:gd name="T6" fmla="*/ 14 w 55"/>
              <a:gd name="T7" fmla="*/ 52 h 64"/>
              <a:gd name="T8" fmla="*/ 14 w 55"/>
              <a:gd name="T9" fmla="*/ 49 h 64"/>
              <a:gd name="T10" fmla="*/ 52 w 55"/>
              <a:gd name="T11" fmla="*/ 33 h 64"/>
              <a:gd name="T12" fmla="*/ 50 w 55"/>
              <a:gd name="T13" fmla="*/ 35 h 64"/>
              <a:gd name="T14" fmla="*/ 48 w 55"/>
              <a:gd name="T15" fmla="*/ 35 h 64"/>
              <a:gd name="T16" fmla="*/ 48 w 55"/>
              <a:gd name="T17" fmla="*/ 33 h 64"/>
              <a:gd name="T18" fmla="*/ 50 w 55"/>
              <a:gd name="T19" fmla="*/ 31 h 64"/>
              <a:gd name="T20" fmla="*/ 52 w 55"/>
              <a:gd name="T21" fmla="*/ 26 h 64"/>
              <a:gd name="T22" fmla="*/ 50 w 55"/>
              <a:gd name="T23" fmla="*/ 23 h 64"/>
              <a:gd name="T24" fmla="*/ 50 w 55"/>
              <a:gd name="T25" fmla="*/ 19 h 64"/>
              <a:gd name="T26" fmla="*/ 48 w 55"/>
              <a:gd name="T27" fmla="*/ 19 h 64"/>
              <a:gd name="T28" fmla="*/ 48 w 55"/>
              <a:gd name="T29" fmla="*/ 16 h 64"/>
              <a:gd name="T30" fmla="*/ 48 w 55"/>
              <a:gd name="T31" fmla="*/ 14 h 64"/>
              <a:gd name="T32" fmla="*/ 48 w 55"/>
              <a:gd name="T33" fmla="*/ 12 h 64"/>
              <a:gd name="T34" fmla="*/ 43 w 55"/>
              <a:gd name="T35" fmla="*/ 7 h 64"/>
              <a:gd name="T36" fmla="*/ 41 w 55"/>
              <a:gd name="T37" fmla="*/ 2 h 64"/>
              <a:gd name="T38" fmla="*/ 38 w 55"/>
              <a:gd name="T39" fmla="*/ 0 h 64"/>
              <a:gd name="T40" fmla="*/ 33 w 55"/>
              <a:gd name="T41" fmla="*/ 0 h 64"/>
              <a:gd name="T42" fmla="*/ 26 w 55"/>
              <a:gd name="T43" fmla="*/ 0 h 64"/>
              <a:gd name="T44" fmla="*/ 22 w 55"/>
              <a:gd name="T45" fmla="*/ 2 h 64"/>
              <a:gd name="T46" fmla="*/ 17 w 55"/>
              <a:gd name="T47" fmla="*/ 2 h 64"/>
              <a:gd name="T48" fmla="*/ 14 w 55"/>
              <a:gd name="T49" fmla="*/ 5 h 64"/>
              <a:gd name="T50" fmla="*/ 12 w 55"/>
              <a:gd name="T51" fmla="*/ 7 h 64"/>
              <a:gd name="T52" fmla="*/ 12 w 55"/>
              <a:gd name="T53" fmla="*/ 7 h 64"/>
              <a:gd name="T54" fmla="*/ 12 w 55"/>
              <a:gd name="T55" fmla="*/ 9 h 64"/>
              <a:gd name="T56" fmla="*/ 7 w 55"/>
              <a:gd name="T57" fmla="*/ 14 h 64"/>
              <a:gd name="T58" fmla="*/ 5 w 55"/>
              <a:gd name="T59" fmla="*/ 16 h 64"/>
              <a:gd name="T60" fmla="*/ 5 w 55"/>
              <a:gd name="T61" fmla="*/ 19 h 64"/>
              <a:gd name="T62" fmla="*/ 3 w 55"/>
              <a:gd name="T63" fmla="*/ 19 h 64"/>
              <a:gd name="T64" fmla="*/ 0 w 55"/>
              <a:gd name="T65" fmla="*/ 19 h 64"/>
              <a:gd name="T66" fmla="*/ 3 w 55"/>
              <a:gd name="T67" fmla="*/ 23 h 64"/>
              <a:gd name="T68" fmla="*/ 5 w 55"/>
              <a:gd name="T69" fmla="*/ 23 h 64"/>
              <a:gd name="T70" fmla="*/ 0 w 55"/>
              <a:gd name="T71" fmla="*/ 26 h 64"/>
              <a:gd name="T72" fmla="*/ 3 w 55"/>
              <a:gd name="T73" fmla="*/ 28 h 64"/>
              <a:gd name="T74" fmla="*/ 3 w 55"/>
              <a:gd name="T75" fmla="*/ 28 h 64"/>
              <a:gd name="T76" fmla="*/ 7 w 55"/>
              <a:gd name="T77" fmla="*/ 28 h 64"/>
              <a:gd name="T78" fmla="*/ 7 w 55"/>
              <a:gd name="T79" fmla="*/ 28 h 64"/>
              <a:gd name="T80" fmla="*/ 3 w 55"/>
              <a:gd name="T81" fmla="*/ 33 h 64"/>
              <a:gd name="T82" fmla="*/ 0 w 55"/>
              <a:gd name="T83" fmla="*/ 31 h 64"/>
              <a:gd name="T84" fmla="*/ 0 w 55"/>
              <a:gd name="T85" fmla="*/ 33 h 64"/>
              <a:gd name="T86" fmla="*/ 3 w 55"/>
              <a:gd name="T87" fmla="*/ 38 h 64"/>
              <a:gd name="T88" fmla="*/ 5 w 55"/>
              <a:gd name="T89" fmla="*/ 38 h 64"/>
              <a:gd name="T90" fmla="*/ 7 w 55"/>
              <a:gd name="T91" fmla="*/ 45 h 64"/>
              <a:gd name="T92" fmla="*/ 10 w 55"/>
              <a:gd name="T93" fmla="*/ 45 h 64"/>
              <a:gd name="T94" fmla="*/ 12 w 55"/>
              <a:gd name="T95" fmla="*/ 47 h 64"/>
              <a:gd name="T96" fmla="*/ 14 w 55"/>
              <a:gd name="T97" fmla="*/ 47 h 64"/>
              <a:gd name="T98" fmla="*/ 14 w 55"/>
              <a:gd name="T99" fmla="*/ 52 h 64"/>
              <a:gd name="T100" fmla="*/ 14 w 55"/>
              <a:gd name="T101" fmla="*/ 54 h 64"/>
              <a:gd name="T102" fmla="*/ 24 w 55"/>
              <a:gd name="T103" fmla="*/ 59 h 64"/>
              <a:gd name="T104" fmla="*/ 31 w 55"/>
              <a:gd name="T105" fmla="*/ 64 h 64"/>
              <a:gd name="T106" fmla="*/ 33 w 55"/>
              <a:gd name="T107" fmla="*/ 64 h 64"/>
              <a:gd name="T108" fmla="*/ 38 w 55"/>
              <a:gd name="T109" fmla="*/ 57 h 64"/>
              <a:gd name="T110" fmla="*/ 41 w 55"/>
              <a:gd name="T111" fmla="*/ 54 h 64"/>
              <a:gd name="T112" fmla="*/ 45 w 55"/>
              <a:gd name="T113" fmla="*/ 52 h 64"/>
              <a:gd name="T114" fmla="*/ 48 w 55"/>
              <a:gd name="T115" fmla="*/ 47 h 64"/>
              <a:gd name="T116" fmla="*/ 50 w 55"/>
              <a:gd name="T117" fmla="*/ 40 h 64"/>
              <a:gd name="T118" fmla="*/ 55 w 55"/>
              <a:gd name="T119" fmla="*/ 38 h 64"/>
              <a:gd name="T120" fmla="*/ 55 w 55"/>
              <a:gd name="T121" fmla="*/ 35 h 64"/>
              <a:gd name="T122" fmla="*/ 55 w 55"/>
              <a:gd name="T123" fmla="*/ 31 h 64"/>
              <a:gd name="T124" fmla="*/ 55 w 55"/>
              <a:gd name="T125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" h="64">
                <a:moveTo>
                  <a:pt x="14" y="49"/>
                </a:moveTo>
                <a:lnTo>
                  <a:pt x="12" y="49"/>
                </a:lnTo>
                <a:lnTo>
                  <a:pt x="7" y="49"/>
                </a:lnTo>
                <a:lnTo>
                  <a:pt x="5" y="49"/>
                </a:lnTo>
                <a:lnTo>
                  <a:pt x="12" y="52"/>
                </a:lnTo>
                <a:lnTo>
                  <a:pt x="14" y="54"/>
                </a:lnTo>
                <a:lnTo>
                  <a:pt x="14" y="54"/>
                </a:lnTo>
                <a:lnTo>
                  <a:pt x="14" y="52"/>
                </a:lnTo>
                <a:lnTo>
                  <a:pt x="14" y="49"/>
                </a:lnTo>
                <a:lnTo>
                  <a:pt x="14" y="49"/>
                </a:lnTo>
                <a:close/>
                <a:moveTo>
                  <a:pt x="55" y="31"/>
                </a:moveTo>
                <a:lnTo>
                  <a:pt x="52" y="33"/>
                </a:lnTo>
                <a:lnTo>
                  <a:pt x="50" y="35"/>
                </a:lnTo>
                <a:lnTo>
                  <a:pt x="50" y="35"/>
                </a:lnTo>
                <a:lnTo>
                  <a:pt x="48" y="35"/>
                </a:lnTo>
                <a:lnTo>
                  <a:pt x="48" y="35"/>
                </a:lnTo>
                <a:lnTo>
                  <a:pt x="48" y="35"/>
                </a:lnTo>
                <a:lnTo>
                  <a:pt x="48" y="33"/>
                </a:lnTo>
                <a:lnTo>
                  <a:pt x="48" y="33"/>
                </a:lnTo>
                <a:lnTo>
                  <a:pt x="50" y="31"/>
                </a:lnTo>
                <a:lnTo>
                  <a:pt x="52" y="28"/>
                </a:lnTo>
                <a:lnTo>
                  <a:pt x="52" y="26"/>
                </a:lnTo>
                <a:lnTo>
                  <a:pt x="50" y="26"/>
                </a:lnTo>
                <a:lnTo>
                  <a:pt x="50" y="23"/>
                </a:lnTo>
                <a:lnTo>
                  <a:pt x="50" y="21"/>
                </a:lnTo>
                <a:lnTo>
                  <a:pt x="50" y="19"/>
                </a:lnTo>
                <a:lnTo>
                  <a:pt x="48" y="19"/>
                </a:lnTo>
                <a:lnTo>
                  <a:pt x="48" y="19"/>
                </a:lnTo>
                <a:lnTo>
                  <a:pt x="48" y="19"/>
                </a:lnTo>
                <a:lnTo>
                  <a:pt x="48" y="16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8" y="12"/>
                </a:lnTo>
                <a:lnTo>
                  <a:pt x="45" y="9"/>
                </a:lnTo>
                <a:lnTo>
                  <a:pt x="43" y="7"/>
                </a:lnTo>
                <a:lnTo>
                  <a:pt x="43" y="5"/>
                </a:lnTo>
                <a:lnTo>
                  <a:pt x="41" y="2"/>
                </a:lnTo>
                <a:lnTo>
                  <a:pt x="41" y="0"/>
                </a:lnTo>
                <a:lnTo>
                  <a:pt x="38" y="0"/>
                </a:lnTo>
                <a:lnTo>
                  <a:pt x="38" y="0"/>
                </a:lnTo>
                <a:lnTo>
                  <a:pt x="33" y="0"/>
                </a:lnTo>
                <a:lnTo>
                  <a:pt x="29" y="0"/>
                </a:lnTo>
                <a:lnTo>
                  <a:pt x="26" y="0"/>
                </a:lnTo>
                <a:lnTo>
                  <a:pt x="26" y="0"/>
                </a:lnTo>
                <a:lnTo>
                  <a:pt x="22" y="2"/>
                </a:lnTo>
                <a:lnTo>
                  <a:pt x="19" y="0"/>
                </a:lnTo>
                <a:lnTo>
                  <a:pt x="17" y="2"/>
                </a:lnTo>
                <a:lnTo>
                  <a:pt x="14" y="2"/>
                </a:lnTo>
                <a:lnTo>
                  <a:pt x="14" y="5"/>
                </a:lnTo>
                <a:lnTo>
                  <a:pt x="14" y="5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12" y="9"/>
                </a:lnTo>
                <a:lnTo>
                  <a:pt x="12" y="9"/>
                </a:lnTo>
                <a:lnTo>
                  <a:pt x="10" y="12"/>
                </a:lnTo>
                <a:lnTo>
                  <a:pt x="7" y="14"/>
                </a:lnTo>
                <a:lnTo>
                  <a:pt x="5" y="14"/>
                </a:lnTo>
                <a:lnTo>
                  <a:pt x="5" y="16"/>
                </a:lnTo>
                <a:lnTo>
                  <a:pt x="5" y="19"/>
                </a:lnTo>
                <a:lnTo>
                  <a:pt x="5" y="19"/>
                </a:lnTo>
                <a:lnTo>
                  <a:pt x="3" y="19"/>
                </a:lnTo>
                <a:lnTo>
                  <a:pt x="3" y="19"/>
                </a:lnTo>
                <a:lnTo>
                  <a:pt x="0" y="19"/>
                </a:lnTo>
                <a:lnTo>
                  <a:pt x="0" y="19"/>
                </a:lnTo>
                <a:lnTo>
                  <a:pt x="0" y="21"/>
                </a:lnTo>
                <a:lnTo>
                  <a:pt x="3" y="23"/>
                </a:lnTo>
                <a:lnTo>
                  <a:pt x="5" y="23"/>
                </a:lnTo>
                <a:lnTo>
                  <a:pt x="5" y="23"/>
                </a:lnTo>
                <a:lnTo>
                  <a:pt x="0" y="23"/>
                </a:lnTo>
                <a:lnTo>
                  <a:pt x="0" y="26"/>
                </a:lnTo>
                <a:lnTo>
                  <a:pt x="0" y="26"/>
                </a:lnTo>
                <a:lnTo>
                  <a:pt x="3" y="28"/>
                </a:lnTo>
                <a:lnTo>
                  <a:pt x="3" y="28"/>
                </a:lnTo>
                <a:lnTo>
                  <a:pt x="3" y="28"/>
                </a:lnTo>
                <a:lnTo>
                  <a:pt x="5" y="28"/>
                </a:lnTo>
                <a:lnTo>
                  <a:pt x="7" y="28"/>
                </a:lnTo>
                <a:lnTo>
                  <a:pt x="7" y="28"/>
                </a:lnTo>
                <a:lnTo>
                  <a:pt x="7" y="28"/>
                </a:lnTo>
                <a:lnTo>
                  <a:pt x="5" y="31"/>
                </a:lnTo>
                <a:lnTo>
                  <a:pt x="3" y="33"/>
                </a:lnTo>
                <a:lnTo>
                  <a:pt x="3" y="33"/>
                </a:lnTo>
                <a:lnTo>
                  <a:pt x="0" y="31"/>
                </a:lnTo>
                <a:lnTo>
                  <a:pt x="0" y="31"/>
                </a:lnTo>
                <a:lnTo>
                  <a:pt x="0" y="33"/>
                </a:lnTo>
                <a:lnTo>
                  <a:pt x="0" y="35"/>
                </a:lnTo>
                <a:lnTo>
                  <a:pt x="3" y="38"/>
                </a:lnTo>
                <a:lnTo>
                  <a:pt x="5" y="38"/>
                </a:lnTo>
                <a:lnTo>
                  <a:pt x="5" y="38"/>
                </a:lnTo>
                <a:lnTo>
                  <a:pt x="7" y="40"/>
                </a:lnTo>
                <a:lnTo>
                  <a:pt x="7" y="45"/>
                </a:lnTo>
                <a:lnTo>
                  <a:pt x="7" y="45"/>
                </a:lnTo>
                <a:lnTo>
                  <a:pt x="10" y="45"/>
                </a:lnTo>
                <a:lnTo>
                  <a:pt x="10" y="47"/>
                </a:lnTo>
                <a:lnTo>
                  <a:pt x="12" y="47"/>
                </a:lnTo>
                <a:lnTo>
                  <a:pt x="14" y="47"/>
                </a:lnTo>
                <a:lnTo>
                  <a:pt x="14" y="47"/>
                </a:lnTo>
                <a:lnTo>
                  <a:pt x="14" y="49"/>
                </a:lnTo>
                <a:lnTo>
                  <a:pt x="14" y="52"/>
                </a:lnTo>
                <a:lnTo>
                  <a:pt x="14" y="54"/>
                </a:lnTo>
                <a:lnTo>
                  <a:pt x="14" y="54"/>
                </a:lnTo>
                <a:lnTo>
                  <a:pt x="17" y="54"/>
                </a:lnTo>
                <a:lnTo>
                  <a:pt x="24" y="59"/>
                </a:lnTo>
                <a:lnTo>
                  <a:pt x="29" y="61"/>
                </a:lnTo>
                <a:lnTo>
                  <a:pt x="31" y="64"/>
                </a:lnTo>
                <a:lnTo>
                  <a:pt x="33" y="64"/>
                </a:lnTo>
                <a:lnTo>
                  <a:pt x="33" y="64"/>
                </a:lnTo>
                <a:lnTo>
                  <a:pt x="36" y="61"/>
                </a:lnTo>
                <a:lnTo>
                  <a:pt x="38" y="57"/>
                </a:lnTo>
                <a:lnTo>
                  <a:pt x="38" y="57"/>
                </a:lnTo>
                <a:lnTo>
                  <a:pt x="41" y="54"/>
                </a:lnTo>
                <a:lnTo>
                  <a:pt x="43" y="52"/>
                </a:lnTo>
                <a:lnTo>
                  <a:pt x="45" y="52"/>
                </a:lnTo>
                <a:lnTo>
                  <a:pt x="48" y="47"/>
                </a:lnTo>
                <a:lnTo>
                  <a:pt x="48" y="47"/>
                </a:lnTo>
                <a:lnTo>
                  <a:pt x="50" y="45"/>
                </a:lnTo>
                <a:lnTo>
                  <a:pt x="50" y="40"/>
                </a:lnTo>
                <a:lnTo>
                  <a:pt x="52" y="38"/>
                </a:lnTo>
                <a:lnTo>
                  <a:pt x="55" y="38"/>
                </a:lnTo>
                <a:lnTo>
                  <a:pt x="55" y="38"/>
                </a:lnTo>
                <a:lnTo>
                  <a:pt x="55" y="35"/>
                </a:lnTo>
                <a:lnTo>
                  <a:pt x="55" y="33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61"/>
          <p:cNvSpPr>
            <a:spLocks/>
          </p:cNvSpPr>
          <p:nvPr/>
        </p:nvSpPr>
        <p:spPr bwMode="auto">
          <a:xfrm>
            <a:off x="9467675" y="4294871"/>
            <a:ext cx="5231" cy="5231"/>
          </a:xfrm>
          <a:custGeom>
            <a:avLst/>
            <a:gdLst>
              <a:gd name="T0" fmla="*/ 5 w 5"/>
              <a:gd name="T1" fmla="*/ 3 h 5"/>
              <a:gd name="T2" fmla="*/ 3 w 5"/>
              <a:gd name="T3" fmla="*/ 0 h 5"/>
              <a:gd name="T4" fmla="*/ 0 w 5"/>
              <a:gd name="T5" fmla="*/ 0 h 5"/>
              <a:gd name="T6" fmla="*/ 3 w 5"/>
              <a:gd name="T7" fmla="*/ 3 h 5"/>
              <a:gd name="T8" fmla="*/ 3 w 5"/>
              <a:gd name="T9" fmla="*/ 3 h 5"/>
              <a:gd name="T10" fmla="*/ 3 w 5"/>
              <a:gd name="T11" fmla="*/ 3 h 5"/>
              <a:gd name="T12" fmla="*/ 5 w 5"/>
              <a:gd name="T13" fmla="*/ 5 h 5"/>
              <a:gd name="T14" fmla="*/ 5 w 5"/>
              <a:gd name="T1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5">
                <a:moveTo>
                  <a:pt x="5" y="3"/>
                </a:move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5" y="5"/>
                </a:lnTo>
                <a:lnTo>
                  <a:pt x="5" y="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62"/>
          <p:cNvSpPr>
            <a:spLocks/>
          </p:cNvSpPr>
          <p:nvPr/>
        </p:nvSpPr>
        <p:spPr bwMode="auto">
          <a:xfrm>
            <a:off x="8740582" y="3176508"/>
            <a:ext cx="74279" cy="83694"/>
          </a:xfrm>
          <a:custGeom>
            <a:avLst/>
            <a:gdLst>
              <a:gd name="T0" fmla="*/ 64 w 71"/>
              <a:gd name="T1" fmla="*/ 57 h 80"/>
              <a:gd name="T2" fmla="*/ 61 w 71"/>
              <a:gd name="T3" fmla="*/ 52 h 80"/>
              <a:gd name="T4" fmla="*/ 61 w 71"/>
              <a:gd name="T5" fmla="*/ 45 h 80"/>
              <a:gd name="T6" fmla="*/ 66 w 71"/>
              <a:gd name="T7" fmla="*/ 40 h 80"/>
              <a:gd name="T8" fmla="*/ 64 w 71"/>
              <a:gd name="T9" fmla="*/ 38 h 80"/>
              <a:gd name="T10" fmla="*/ 66 w 71"/>
              <a:gd name="T11" fmla="*/ 33 h 80"/>
              <a:gd name="T12" fmla="*/ 59 w 71"/>
              <a:gd name="T13" fmla="*/ 31 h 80"/>
              <a:gd name="T14" fmla="*/ 50 w 71"/>
              <a:gd name="T15" fmla="*/ 31 h 80"/>
              <a:gd name="T16" fmla="*/ 43 w 71"/>
              <a:gd name="T17" fmla="*/ 28 h 80"/>
              <a:gd name="T18" fmla="*/ 45 w 71"/>
              <a:gd name="T19" fmla="*/ 26 h 80"/>
              <a:gd name="T20" fmla="*/ 43 w 71"/>
              <a:gd name="T21" fmla="*/ 24 h 80"/>
              <a:gd name="T22" fmla="*/ 45 w 71"/>
              <a:gd name="T23" fmla="*/ 21 h 80"/>
              <a:gd name="T24" fmla="*/ 43 w 71"/>
              <a:gd name="T25" fmla="*/ 19 h 80"/>
              <a:gd name="T26" fmla="*/ 35 w 71"/>
              <a:gd name="T27" fmla="*/ 17 h 80"/>
              <a:gd name="T28" fmla="*/ 33 w 71"/>
              <a:gd name="T29" fmla="*/ 12 h 80"/>
              <a:gd name="T30" fmla="*/ 33 w 71"/>
              <a:gd name="T31" fmla="*/ 7 h 80"/>
              <a:gd name="T32" fmla="*/ 31 w 71"/>
              <a:gd name="T33" fmla="*/ 7 h 80"/>
              <a:gd name="T34" fmla="*/ 24 w 71"/>
              <a:gd name="T35" fmla="*/ 2 h 80"/>
              <a:gd name="T36" fmla="*/ 17 w 71"/>
              <a:gd name="T37" fmla="*/ 0 h 80"/>
              <a:gd name="T38" fmla="*/ 9 w 71"/>
              <a:gd name="T39" fmla="*/ 2 h 80"/>
              <a:gd name="T40" fmla="*/ 5 w 71"/>
              <a:gd name="T41" fmla="*/ 2 h 80"/>
              <a:gd name="T42" fmla="*/ 0 w 71"/>
              <a:gd name="T43" fmla="*/ 5 h 80"/>
              <a:gd name="T44" fmla="*/ 0 w 71"/>
              <a:gd name="T45" fmla="*/ 7 h 80"/>
              <a:gd name="T46" fmla="*/ 5 w 71"/>
              <a:gd name="T47" fmla="*/ 12 h 80"/>
              <a:gd name="T48" fmla="*/ 7 w 71"/>
              <a:gd name="T49" fmla="*/ 17 h 80"/>
              <a:gd name="T50" fmla="*/ 9 w 71"/>
              <a:gd name="T51" fmla="*/ 19 h 80"/>
              <a:gd name="T52" fmla="*/ 5 w 71"/>
              <a:gd name="T53" fmla="*/ 19 h 80"/>
              <a:gd name="T54" fmla="*/ 5 w 71"/>
              <a:gd name="T55" fmla="*/ 26 h 80"/>
              <a:gd name="T56" fmla="*/ 5 w 71"/>
              <a:gd name="T57" fmla="*/ 28 h 80"/>
              <a:gd name="T58" fmla="*/ 9 w 71"/>
              <a:gd name="T59" fmla="*/ 28 h 80"/>
              <a:gd name="T60" fmla="*/ 5 w 71"/>
              <a:gd name="T61" fmla="*/ 35 h 80"/>
              <a:gd name="T62" fmla="*/ 7 w 71"/>
              <a:gd name="T63" fmla="*/ 40 h 80"/>
              <a:gd name="T64" fmla="*/ 14 w 71"/>
              <a:gd name="T65" fmla="*/ 45 h 80"/>
              <a:gd name="T66" fmla="*/ 9 w 71"/>
              <a:gd name="T67" fmla="*/ 45 h 80"/>
              <a:gd name="T68" fmla="*/ 12 w 71"/>
              <a:gd name="T69" fmla="*/ 52 h 80"/>
              <a:gd name="T70" fmla="*/ 9 w 71"/>
              <a:gd name="T71" fmla="*/ 54 h 80"/>
              <a:gd name="T72" fmla="*/ 7 w 71"/>
              <a:gd name="T73" fmla="*/ 57 h 80"/>
              <a:gd name="T74" fmla="*/ 17 w 71"/>
              <a:gd name="T75" fmla="*/ 62 h 80"/>
              <a:gd name="T76" fmla="*/ 26 w 71"/>
              <a:gd name="T77" fmla="*/ 66 h 80"/>
              <a:gd name="T78" fmla="*/ 31 w 71"/>
              <a:gd name="T79" fmla="*/ 69 h 80"/>
              <a:gd name="T80" fmla="*/ 33 w 71"/>
              <a:gd name="T81" fmla="*/ 64 h 80"/>
              <a:gd name="T82" fmla="*/ 33 w 71"/>
              <a:gd name="T83" fmla="*/ 62 h 80"/>
              <a:gd name="T84" fmla="*/ 35 w 71"/>
              <a:gd name="T85" fmla="*/ 64 h 80"/>
              <a:gd name="T86" fmla="*/ 43 w 71"/>
              <a:gd name="T87" fmla="*/ 69 h 80"/>
              <a:gd name="T88" fmla="*/ 52 w 71"/>
              <a:gd name="T89" fmla="*/ 73 h 80"/>
              <a:gd name="T90" fmla="*/ 50 w 71"/>
              <a:gd name="T91" fmla="*/ 78 h 80"/>
              <a:gd name="T92" fmla="*/ 50 w 71"/>
              <a:gd name="T93" fmla="*/ 80 h 80"/>
              <a:gd name="T94" fmla="*/ 57 w 71"/>
              <a:gd name="T95" fmla="*/ 80 h 80"/>
              <a:gd name="T96" fmla="*/ 61 w 71"/>
              <a:gd name="T97" fmla="*/ 80 h 80"/>
              <a:gd name="T98" fmla="*/ 64 w 71"/>
              <a:gd name="T99" fmla="*/ 76 h 80"/>
              <a:gd name="T100" fmla="*/ 64 w 71"/>
              <a:gd name="T101" fmla="*/ 71 h 80"/>
              <a:gd name="T102" fmla="*/ 69 w 71"/>
              <a:gd name="T103" fmla="*/ 69 h 80"/>
              <a:gd name="T104" fmla="*/ 71 w 71"/>
              <a:gd name="T105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1" h="80">
                <a:moveTo>
                  <a:pt x="69" y="62"/>
                </a:moveTo>
                <a:lnTo>
                  <a:pt x="69" y="59"/>
                </a:lnTo>
                <a:lnTo>
                  <a:pt x="69" y="59"/>
                </a:lnTo>
                <a:lnTo>
                  <a:pt x="66" y="59"/>
                </a:lnTo>
                <a:lnTo>
                  <a:pt x="64" y="57"/>
                </a:lnTo>
                <a:lnTo>
                  <a:pt x="64" y="54"/>
                </a:lnTo>
                <a:lnTo>
                  <a:pt x="64" y="54"/>
                </a:lnTo>
                <a:lnTo>
                  <a:pt x="61" y="52"/>
                </a:lnTo>
                <a:lnTo>
                  <a:pt x="61" y="52"/>
                </a:lnTo>
                <a:lnTo>
                  <a:pt x="61" y="52"/>
                </a:lnTo>
                <a:lnTo>
                  <a:pt x="61" y="50"/>
                </a:lnTo>
                <a:lnTo>
                  <a:pt x="61" y="47"/>
                </a:lnTo>
                <a:lnTo>
                  <a:pt x="61" y="47"/>
                </a:lnTo>
                <a:lnTo>
                  <a:pt x="61" y="45"/>
                </a:lnTo>
                <a:lnTo>
                  <a:pt x="61" y="45"/>
                </a:lnTo>
                <a:lnTo>
                  <a:pt x="64" y="45"/>
                </a:lnTo>
                <a:lnTo>
                  <a:pt x="64" y="43"/>
                </a:lnTo>
                <a:lnTo>
                  <a:pt x="64" y="43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4" y="40"/>
                </a:lnTo>
                <a:lnTo>
                  <a:pt x="64" y="38"/>
                </a:lnTo>
                <a:lnTo>
                  <a:pt x="64" y="38"/>
                </a:lnTo>
                <a:lnTo>
                  <a:pt x="61" y="38"/>
                </a:lnTo>
                <a:lnTo>
                  <a:pt x="61" y="35"/>
                </a:lnTo>
                <a:lnTo>
                  <a:pt x="64" y="35"/>
                </a:lnTo>
                <a:lnTo>
                  <a:pt x="64" y="33"/>
                </a:lnTo>
                <a:lnTo>
                  <a:pt x="66" y="33"/>
                </a:lnTo>
                <a:lnTo>
                  <a:pt x="66" y="33"/>
                </a:lnTo>
                <a:lnTo>
                  <a:pt x="66" y="33"/>
                </a:lnTo>
                <a:lnTo>
                  <a:pt x="64" y="33"/>
                </a:lnTo>
                <a:lnTo>
                  <a:pt x="61" y="31"/>
                </a:lnTo>
                <a:lnTo>
                  <a:pt x="59" y="31"/>
                </a:lnTo>
                <a:lnTo>
                  <a:pt x="57" y="33"/>
                </a:lnTo>
                <a:lnTo>
                  <a:pt x="54" y="35"/>
                </a:lnTo>
                <a:lnTo>
                  <a:pt x="54" y="33"/>
                </a:lnTo>
                <a:lnTo>
                  <a:pt x="52" y="33"/>
                </a:lnTo>
                <a:lnTo>
                  <a:pt x="50" y="31"/>
                </a:lnTo>
                <a:lnTo>
                  <a:pt x="47" y="31"/>
                </a:lnTo>
                <a:lnTo>
                  <a:pt x="47" y="31"/>
                </a:lnTo>
                <a:lnTo>
                  <a:pt x="45" y="28"/>
                </a:lnTo>
                <a:lnTo>
                  <a:pt x="43" y="28"/>
                </a:lnTo>
                <a:lnTo>
                  <a:pt x="43" y="28"/>
                </a:lnTo>
                <a:lnTo>
                  <a:pt x="43" y="28"/>
                </a:lnTo>
                <a:lnTo>
                  <a:pt x="45" y="28"/>
                </a:lnTo>
                <a:lnTo>
                  <a:pt x="45" y="28"/>
                </a:lnTo>
                <a:lnTo>
                  <a:pt x="45" y="26"/>
                </a:lnTo>
                <a:lnTo>
                  <a:pt x="45" y="26"/>
                </a:lnTo>
                <a:lnTo>
                  <a:pt x="45" y="26"/>
                </a:lnTo>
                <a:lnTo>
                  <a:pt x="43" y="26"/>
                </a:lnTo>
                <a:lnTo>
                  <a:pt x="43" y="26"/>
                </a:lnTo>
                <a:lnTo>
                  <a:pt x="43" y="26"/>
                </a:lnTo>
                <a:lnTo>
                  <a:pt x="43" y="24"/>
                </a:lnTo>
                <a:lnTo>
                  <a:pt x="43" y="24"/>
                </a:lnTo>
                <a:lnTo>
                  <a:pt x="43" y="24"/>
                </a:lnTo>
                <a:lnTo>
                  <a:pt x="43" y="24"/>
                </a:lnTo>
                <a:lnTo>
                  <a:pt x="43" y="21"/>
                </a:lnTo>
                <a:lnTo>
                  <a:pt x="45" y="21"/>
                </a:lnTo>
                <a:lnTo>
                  <a:pt x="45" y="21"/>
                </a:lnTo>
                <a:lnTo>
                  <a:pt x="45" y="21"/>
                </a:lnTo>
                <a:lnTo>
                  <a:pt x="45" y="19"/>
                </a:lnTo>
                <a:lnTo>
                  <a:pt x="43" y="19"/>
                </a:lnTo>
                <a:lnTo>
                  <a:pt x="43" y="19"/>
                </a:lnTo>
                <a:lnTo>
                  <a:pt x="40" y="19"/>
                </a:lnTo>
                <a:lnTo>
                  <a:pt x="38" y="17"/>
                </a:lnTo>
                <a:lnTo>
                  <a:pt x="38" y="17"/>
                </a:lnTo>
                <a:lnTo>
                  <a:pt x="35" y="17"/>
                </a:lnTo>
                <a:lnTo>
                  <a:pt x="35" y="17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2"/>
                </a:lnTo>
                <a:lnTo>
                  <a:pt x="33" y="12"/>
                </a:lnTo>
                <a:lnTo>
                  <a:pt x="33" y="12"/>
                </a:lnTo>
                <a:lnTo>
                  <a:pt x="33" y="9"/>
                </a:lnTo>
                <a:lnTo>
                  <a:pt x="33" y="9"/>
                </a:lnTo>
                <a:lnTo>
                  <a:pt x="33" y="7"/>
                </a:lnTo>
                <a:lnTo>
                  <a:pt x="31" y="7"/>
                </a:lnTo>
                <a:lnTo>
                  <a:pt x="31" y="7"/>
                </a:lnTo>
                <a:lnTo>
                  <a:pt x="31" y="9"/>
                </a:lnTo>
                <a:lnTo>
                  <a:pt x="31" y="9"/>
                </a:lnTo>
                <a:lnTo>
                  <a:pt x="31" y="7"/>
                </a:lnTo>
                <a:lnTo>
                  <a:pt x="28" y="5"/>
                </a:lnTo>
                <a:lnTo>
                  <a:pt x="28" y="5"/>
                </a:lnTo>
                <a:lnTo>
                  <a:pt x="26" y="5"/>
                </a:lnTo>
                <a:lnTo>
                  <a:pt x="24" y="2"/>
                </a:lnTo>
                <a:lnTo>
                  <a:pt x="24" y="2"/>
                </a:lnTo>
                <a:lnTo>
                  <a:pt x="24" y="0"/>
                </a:lnTo>
                <a:lnTo>
                  <a:pt x="21" y="0"/>
                </a:lnTo>
                <a:lnTo>
                  <a:pt x="21" y="0"/>
                </a:lnTo>
                <a:lnTo>
                  <a:pt x="17" y="0"/>
                </a:lnTo>
                <a:lnTo>
                  <a:pt x="17" y="0"/>
                </a:lnTo>
                <a:lnTo>
                  <a:pt x="14" y="0"/>
                </a:lnTo>
                <a:lnTo>
                  <a:pt x="12" y="0"/>
                </a:lnTo>
                <a:lnTo>
                  <a:pt x="12" y="0"/>
                </a:lnTo>
                <a:lnTo>
                  <a:pt x="9" y="0"/>
                </a:lnTo>
                <a:lnTo>
                  <a:pt x="9" y="2"/>
                </a:lnTo>
                <a:lnTo>
                  <a:pt x="9" y="2"/>
                </a:lnTo>
                <a:lnTo>
                  <a:pt x="7" y="2"/>
                </a:lnTo>
                <a:lnTo>
                  <a:pt x="7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2" y="2"/>
                </a:lnTo>
                <a:lnTo>
                  <a:pt x="2" y="2"/>
                </a:lnTo>
                <a:lnTo>
                  <a:pt x="2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0" y="7"/>
                </a:lnTo>
                <a:lnTo>
                  <a:pt x="2" y="9"/>
                </a:lnTo>
                <a:lnTo>
                  <a:pt x="0" y="12"/>
                </a:lnTo>
                <a:lnTo>
                  <a:pt x="2" y="12"/>
                </a:lnTo>
                <a:lnTo>
                  <a:pt x="2" y="12"/>
                </a:lnTo>
                <a:lnTo>
                  <a:pt x="5" y="12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5" y="17"/>
                </a:lnTo>
                <a:lnTo>
                  <a:pt x="7" y="17"/>
                </a:lnTo>
                <a:lnTo>
                  <a:pt x="9" y="19"/>
                </a:lnTo>
                <a:lnTo>
                  <a:pt x="9" y="19"/>
                </a:lnTo>
                <a:lnTo>
                  <a:pt x="9" y="19"/>
                </a:lnTo>
                <a:lnTo>
                  <a:pt x="9" y="19"/>
                </a:lnTo>
                <a:lnTo>
                  <a:pt x="9" y="19"/>
                </a:lnTo>
                <a:lnTo>
                  <a:pt x="9" y="19"/>
                </a:lnTo>
                <a:lnTo>
                  <a:pt x="7" y="19"/>
                </a:lnTo>
                <a:lnTo>
                  <a:pt x="7" y="19"/>
                </a:lnTo>
                <a:lnTo>
                  <a:pt x="5" y="19"/>
                </a:lnTo>
                <a:lnTo>
                  <a:pt x="5" y="19"/>
                </a:lnTo>
                <a:lnTo>
                  <a:pt x="5" y="21"/>
                </a:lnTo>
                <a:lnTo>
                  <a:pt x="5" y="21"/>
                </a:lnTo>
                <a:lnTo>
                  <a:pt x="5" y="26"/>
                </a:lnTo>
                <a:lnTo>
                  <a:pt x="5" y="26"/>
                </a:lnTo>
                <a:lnTo>
                  <a:pt x="5" y="26"/>
                </a:lnTo>
                <a:lnTo>
                  <a:pt x="5" y="26"/>
                </a:lnTo>
                <a:lnTo>
                  <a:pt x="2" y="26"/>
                </a:lnTo>
                <a:lnTo>
                  <a:pt x="2" y="26"/>
                </a:lnTo>
                <a:lnTo>
                  <a:pt x="2" y="28"/>
                </a:lnTo>
                <a:lnTo>
                  <a:pt x="5" y="28"/>
                </a:lnTo>
                <a:lnTo>
                  <a:pt x="5" y="26"/>
                </a:lnTo>
                <a:lnTo>
                  <a:pt x="7" y="26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31"/>
                </a:lnTo>
                <a:lnTo>
                  <a:pt x="7" y="31"/>
                </a:lnTo>
                <a:lnTo>
                  <a:pt x="7" y="33"/>
                </a:lnTo>
                <a:lnTo>
                  <a:pt x="7" y="35"/>
                </a:lnTo>
                <a:lnTo>
                  <a:pt x="5" y="35"/>
                </a:lnTo>
                <a:lnTo>
                  <a:pt x="5" y="38"/>
                </a:lnTo>
                <a:lnTo>
                  <a:pt x="5" y="38"/>
                </a:lnTo>
                <a:lnTo>
                  <a:pt x="5" y="38"/>
                </a:lnTo>
                <a:lnTo>
                  <a:pt x="7" y="40"/>
                </a:lnTo>
                <a:lnTo>
                  <a:pt x="7" y="40"/>
                </a:lnTo>
                <a:lnTo>
                  <a:pt x="9" y="40"/>
                </a:lnTo>
                <a:lnTo>
                  <a:pt x="12" y="43"/>
                </a:lnTo>
                <a:lnTo>
                  <a:pt x="12" y="45"/>
                </a:lnTo>
                <a:lnTo>
                  <a:pt x="14" y="45"/>
                </a:lnTo>
                <a:lnTo>
                  <a:pt x="14" y="45"/>
                </a:lnTo>
                <a:lnTo>
                  <a:pt x="14" y="45"/>
                </a:lnTo>
                <a:lnTo>
                  <a:pt x="12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7" y="47"/>
                </a:lnTo>
                <a:lnTo>
                  <a:pt x="7" y="47"/>
                </a:lnTo>
                <a:lnTo>
                  <a:pt x="9" y="50"/>
                </a:lnTo>
                <a:lnTo>
                  <a:pt x="12" y="52"/>
                </a:lnTo>
                <a:lnTo>
                  <a:pt x="12" y="52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9" y="54"/>
                </a:lnTo>
                <a:lnTo>
                  <a:pt x="9" y="54"/>
                </a:lnTo>
                <a:lnTo>
                  <a:pt x="9" y="54"/>
                </a:lnTo>
                <a:lnTo>
                  <a:pt x="7" y="54"/>
                </a:lnTo>
                <a:lnTo>
                  <a:pt x="7" y="54"/>
                </a:lnTo>
                <a:lnTo>
                  <a:pt x="7" y="57"/>
                </a:lnTo>
                <a:lnTo>
                  <a:pt x="7" y="57"/>
                </a:lnTo>
                <a:lnTo>
                  <a:pt x="9" y="57"/>
                </a:lnTo>
                <a:lnTo>
                  <a:pt x="12" y="59"/>
                </a:lnTo>
                <a:lnTo>
                  <a:pt x="14" y="62"/>
                </a:lnTo>
                <a:lnTo>
                  <a:pt x="14" y="62"/>
                </a:lnTo>
                <a:lnTo>
                  <a:pt x="17" y="62"/>
                </a:lnTo>
                <a:lnTo>
                  <a:pt x="17" y="64"/>
                </a:lnTo>
                <a:lnTo>
                  <a:pt x="19" y="64"/>
                </a:lnTo>
                <a:lnTo>
                  <a:pt x="21" y="64"/>
                </a:lnTo>
                <a:lnTo>
                  <a:pt x="24" y="66"/>
                </a:lnTo>
                <a:lnTo>
                  <a:pt x="26" y="66"/>
                </a:lnTo>
                <a:lnTo>
                  <a:pt x="28" y="69"/>
                </a:lnTo>
                <a:lnTo>
                  <a:pt x="28" y="69"/>
                </a:lnTo>
                <a:lnTo>
                  <a:pt x="28" y="69"/>
                </a:lnTo>
                <a:lnTo>
                  <a:pt x="31" y="69"/>
                </a:lnTo>
                <a:lnTo>
                  <a:pt x="31" y="69"/>
                </a:lnTo>
                <a:lnTo>
                  <a:pt x="28" y="69"/>
                </a:lnTo>
                <a:lnTo>
                  <a:pt x="31" y="66"/>
                </a:lnTo>
                <a:lnTo>
                  <a:pt x="33" y="66"/>
                </a:lnTo>
                <a:lnTo>
                  <a:pt x="33" y="64"/>
                </a:lnTo>
                <a:lnTo>
                  <a:pt x="33" y="64"/>
                </a:lnTo>
                <a:lnTo>
                  <a:pt x="33" y="64"/>
                </a:lnTo>
                <a:lnTo>
                  <a:pt x="31" y="62"/>
                </a:lnTo>
                <a:lnTo>
                  <a:pt x="31" y="62"/>
                </a:lnTo>
                <a:lnTo>
                  <a:pt x="33" y="62"/>
                </a:lnTo>
                <a:lnTo>
                  <a:pt x="33" y="62"/>
                </a:lnTo>
                <a:lnTo>
                  <a:pt x="35" y="62"/>
                </a:lnTo>
                <a:lnTo>
                  <a:pt x="35" y="62"/>
                </a:lnTo>
                <a:lnTo>
                  <a:pt x="35" y="62"/>
                </a:lnTo>
                <a:lnTo>
                  <a:pt x="35" y="62"/>
                </a:lnTo>
                <a:lnTo>
                  <a:pt x="35" y="64"/>
                </a:lnTo>
                <a:lnTo>
                  <a:pt x="38" y="64"/>
                </a:lnTo>
                <a:lnTo>
                  <a:pt x="40" y="64"/>
                </a:lnTo>
                <a:lnTo>
                  <a:pt x="40" y="66"/>
                </a:lnTo>
                <a:lnTo>
                  <a:pt x="43" y="66"/>
                </a:lnTo>
                <a:lnTo>
                  <a:pt x="43" y="69"/>
                </a:lnTo>
                <a:lnTo>
                  <a:pt x="45" y="69"/>
                </a:lnTo>
                <a:lnTo>
                  <a:pt x="45" y="69"/>
                </a:lnTo>
                <a:lnTo>
                  <a:pt x="45" y="71"/>
                </a:lnTo>
                <a:lnTo>
                  <a:pt x="50" y="73"/>
                </a:lnTo>
                <a:lnTo>
                  <a:pt x="52" y="73"/>
                </a:lnTo>
                <a:lnTo>
                  <a:pt x="52" y="73"/>
                </a:lnTo>
                <a:lnTo>
                  <a:pt x="52" y="73"/>
                </a:lnTo>
                <a:lnTo>
                  <a:pt x="52" y="73"/>
                </a:lnTo>
                <a:lnTo>
                  <a:pt x="50" y="78"/>
                </a:lnTo>
                <a:lnTo>
                  <a:pt x="50" y="78"/>
                </a:lnTo>
                <a:lnTo>
                  <a:pt x="47" y="78"/>
                </a:lnTo>
                <a:lnTo>
                  <a:pt x="47" y="80"/>
                </a:lnTo>
                <a:lnTo>
                  <a:pt x="47" y="80"/>
                </a:lnTo>
                <a:lnTo>
                  <a:pt x="50" y="80"/>
                </a:lnTo>
                <a:lnTo>
                  <a:pt x="50" y="80"/>
                </a:lnTo>
                <a:lnTo>
                  <a:pt x="52" y="80"/>
                </a:lnTo>
                <a:lnTo>
                  <a:pt x="52" y="80"/>
                </a:lnTo>
                <a:lnTo>
                  <a:pt x="54" y="80"/>
                </a:lnTo>
                <a:lnTo>
                  <a:pt x="54" y="80"/>
                </a:lnTo>
                <a:lnTo>
                  <a:pt x="57" y="80"/>
                </a:lnTo>
                <a:lnTo>
                  <a:pt x="57" y="80"/>
                </a:lnTo>
                <a:lnTo>
                  <a:pt x="59" y="80"/>
                </a:lnTo>
                <a:lnTo>
                  <a:pt x="59" y="78"/>
                </a:lnTo>
                <a:lnTo>
                  <a:pt x="61" y="80"/>
                </a:lnTo>
                <a:lnTo>
                  <a:pt x="61" y="80"/>
                </a:lnTo>
                <a:lnTo>
                  <a:pt x="61" y="80"/>
                </a:lnTo>
                <a:lnTo>
                  <a:pt x="64" y="80"/>
                </a:lnTo>
                <a:lnTo>
                  <a:pt x="64" y="78"/>
                </a:lnTo>
                <a:lnTo>
                  <a:pt x="64" y="78"/>
                </a:lnTo>
                <a:lnTo>
                  <a:pt x="64" y="76"/>
                </a:lnTo>
                <a:lnTo>
                  <a:pt x="64" y="76"/>
                </a:lnTo>
                <a:lnTo>
                  <a:pt x="64" y="76"/>
                </a:lnTo>
                <a:lnTo>
                  <a:pt x="64" y="73"/>
                </a:lnTo>
                <a:lnTo>
                  <a:pt x="64" y="71"/>
                </a:lnTo>
                <a:lnTo>
                  <a:pt x="64" y="71"/>
                </a:lnTo>
                <a:lnTo>
                  <a:pt x="64" y="71"/>
                </a:lnTo>
                <a:lnTo>
                  <a:pt x="64" y="69"/>
                </a:lnTo>
                <a:lnTo>
                  <a:pt x="64" y="69"/>
                </a:lnTo>
                <a:lnTo>
                  <a:pt x="64" y="69"/>
                </a:lnTo>
                <a:lnTo>
                  <a:pt x="69" y="69"/>
                </a:lnTo>
                <a:lnTo>
                  <a:pt x="69" y="66"/>
                </a:lnTo>
                <a:lnTo>
                  <a:pt x="71" y="66"/>
                </a:lnTo>
                <a:lnTo>
                  <a:pt x="71" y="64"/>
                </a:lnTo>
                <a:lnTo>
                  <a:pt x="71" y="64"/>
                </a:lnTo>
                <a:lnTo>
                  <a:pt x="71" y="64"/>
                </a:lnTo>
                <a:lnTo>
                  <a:pt x="71" y="62"/>
                </a:lnTo>
                <a:lnTo>
                  <a:pt x="69" y="6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63"/>
          <p:cNvSpPr>
            <a:spLocks/>
          </p:cNvSpPr>
          <p:nvPr/>
        </p:nvSpPr>
        <p:spPr bwMode="auto">
          <a:xfrm>
            <a:off x="8053245" y="3825137"/>
            <a:ext cx="116126" cy="96248"/>
          </a:xfrm>
          <a:custGeom>
            <a:avLst/>
            <a:gdLst>
              <a:gd name="T0" fmla="*/ 111 w 111"/>
              <a:gd name="T1" fmla="*/ 80 h 92"/>
              <a:gd name="T2" fmla="*/ 111 w 111"/>
              <a:gd name="T3" fmla="*/ 76 h 92"/>
              <a:gd name="T4" fmla="*/ 108 w 111"/>
              <a:gd name="T5" fmla="*/ 71 h 92"/>
              <a:gd name="T6" fmla="*/ 104 w 111"/>
              <a:gd name="T7" fmla="*/ 71 h 92"/>
              <a:gd name="T8" fmla="*/ 104 w 111"/>
              <a:gd name="T9" fmla="*/ 68 h 92"/>
              <a:gd name="T10" fmla="*/ 101 w 111"/>
              <a:gd name="T11" fmla="*/ 61 h 92"/>
              <a:gd name="T12" fmla="*/ 101 w 111"/>
              <a:gd name="T13" fmla="*/ 57 h 92"/>
              <a:gd name="T14" fmla="*/ 99 w 111"/>
              <a:gd name="T15" fmla="*/ 50 h 92"/>
              <a:gd name="T16" fmla="*/ 99 w 111"/>
              <a:gd name="T17" fmla="*/ 42 h 92"/>
              <a:gd name="T18" fmla="*/ 92 w 111"/>
              <a:gd name="T19" fmla="*/ 35 h 92"/>
              <a:gd name="T20" fmla="*/ 87 w 111"/>
              <a:gd name="T21" fmla="*/ 31 h 92"/>
              <a:gd name="T22" fmla="*/ 87 w 111"/>
              <a:gd name="T23" fmla="*/ 31 h 92"/>
              <a:gd name="T24" fmla="*/ 82 w 111"/>
              <a:gd name="T25" fmla="*/ 26 h 92"/>
              <a:gd name="T26" fmla="*/ 80 w 111"/>
              <a:gd name="T27" fmla="*/ 23 h 92"/>
              <a:gd name="T28" fmla="*/ 78 w 111"/>
              <a:gd name="T29" fmla="*/ 14 h 92"/>
              <a:gd name="T30" fmla="*/ 75 w 111"/>
              <a:gd name="T31" fmla="*/ 12 h 92"/>
              <a:gd name="T32" fmla="*/ 71 w 111"/>
              <a:gd name="T33" fmla="*/ 12 h 92"/>
              <a:gd name="T34" fmla="*/ 68 w 111"/>
              <a:gd name="T35" fmla="*/ 12 h 92"/>
              <a:gd name="T36" fmla="*/ 63 w 111"/>
              <a:gd name="T37" fmla="*/ 5 h 92"/>
              <a:gd name="T38" fmla="*/ 49 w 111"/>
              <a:gd name="T39" fmla="*/ 0 h 92"/>
              <a:gd name="T40" fmla="*/ 47 w 111"/>
              <a:gd name="T41" fmla="*/ 0 h 92"/>
              <a:gd name="T42" fmla="*/ 42 w 111"/>
              <a:gd name="T43" fmla="*/ 2 h 92"/>
              <a:gd name="T44" fmla="*/ 33 w 111"/>
              <a:gd name="T45" fmla="*/ 5 h 92"/>
              <a:gd name="T46" fmla="*/ 26 w 111"/>
              <a:gd name="T47" fmla="*/ 2 h 92"/>
              <a:gd name="T48" fmla="*/ 21 w 111"/>
              <a:gd name="T49" fmla="*/ 9 h 92"/>
              <a:gd name="T50" fmla="*/ 19 w 111"/>
              <a:gd name="T51" fmla="*/ 19 h 92"/>
              <a:gd name="T52" fmla="*/ 2 w 111"/>
              <a:gd name="T53" fmla="*/ 40 h 92"/>
              <a:gd name="T54" fmla="*/ 2 w 111"/>
              <a:gd name="T55" fmla="*/ 42 h 92"/>
              <a:gd name="T56" fmla="*/ 9 w 111"/>
              <a:gd name="T57" fmla="*/ 47 h 92"/>
              <a:gd name="T58" fmla="*/ 14 w 111"/>
              <a:gd name="T59" fmla="*/ 57 h 92"/>
              <a:gd name="T60" fmla="*/ 14 w 111"/>
              <a:gd name="T61" fmla="*/ 57 h 92"/>
              <a:gd name="T62" fmla="*/ 16 w 111"/>
              <a:gd name="T63" fmla="*/ 64 h 92"/>
              <a:gd name="T64" fmla="*/ 33 w 111"/>
              <a:gd name="T65" fmla="*/ 66 h 92"/>
              <a:gd name="T66" fmla="*/ 42 w 111"/>
              <a:gd name="T67" fmla="*/ 61 h 92"/>
              <a:gd name="T68" fmla="*/ 52 w 111"/>
              <a:gd name="T69" fmla="*/ 64 h 92"/>
              <a:gd name="T70" fmla="*/ 59 w 111"/>
              <a:gd name="T71" fmla="*/ 68 h 92"/>
              <a:gd name="T72" fmla="*/ 63 w 111"/>
              <a:gd name="T73" fmla="*/ 66 h 92"/>
              <a:gd name="T74" fmla="*/ 63 w 111"/>
              <a:gd name="T75" fmla="*/ 71 h 92"/>
              <a:gd name="T76" fmla="*/ 49 w 111"/>
              <a:gd name="T77" fmla="*/ 68 h 92"/>
              <a:gd name="T78" fmla="*/ 45 w 111"/>
              <a:gd name="T79" fmla="*/ 66 h 92"/>
              <a:gd name="T80" fmla="*/ 40 w 111"/>
              <a:gd name="T81" fmla="*/ 68 h 92"/>
              <a:gd name="T82" fmla="*/ 30 w 111"/>
              <a:gd name="T83" fmla="*/ 71 h 92"/>
              <a:gd name="T84" fmla="*/ 23 w 111"/>
              <a:gd name="T85" fmla="*/ 76 h 92"/>
              <a:gd name="T86" fmla="*/ 11 w 111"/>
              <a:gd name="T87" fmla="*/ 76 h 92"/>
              <a:gd name="T88" fmla="*/ 11 w 111"/>
              <a:gd name="T89" fmla="*/ 85 h 92"/>
              <a:gd name="T90" fmla="*/ 14 w 111"/>
              <a:gd name="T91" fmla="*/ 85 h 92"/>
              <a:gd name="T92" fmla="*/ 19 w 111"/>
              <a:gd name="T93" fmla="*/ 85 h 92"/>
              <a:gd name="T94" fmla="*/ 16 w 111"/>
              <a:gd name="T95" fmla="*/ 85 h 92"/>
              <a:gd name="T96" fmla="*/ 11 w 111"/>
              <a:gd name="T97" fmla="*/ 90 h 92"/>
              <a:gd name="T98" fmla="*/ 19 w 111"/>
              <a:gd name="T99" fmla="*/ 92 h 92"/>
              <a:gd name="T100" fmla="*/ 28 w 111"/>
              <a:gd name="T101" fmla="*/ 90 h 92"/>
              <a:gd name="T102" fmla="*/ 45 w 111"/>
              <a:gd name="T103" fmla="*/ 85 h 92"/>
              <a:gd name="T104" fmla="*/ 68 w 111"/>
              <a:gd name="T105" fmla="*/ 85 h 92"/>
              <a:gd name="T106" fmla="*/ 80 w 111"/>
              <a:gd name="T107" fmla="*/ 85 h 92"/>
              <a:gd name="T108" fmla="*/ 80 w 111"/>
              <a:gd name="T109" fmla="*/ 87 h 92"/>
              <a:gd name="T110" fmla="*/ 82 w 111"/>
              <a:gd name="T111" fmla="*/ 87 h 92"/>
              <a:gd name="T112" fmla="*/ 87 w 111"/>
              <a:gd name="T113" fmla="*/ 90 h 92"/>
              <a:gd name="T114" fmla="*/ 92 w 111"/>
              <a:gd name="T115" fmla="*/ 92 h 92"/>
              <a:gd name="T116" fmla="*/ 101 w 111"/>
              <a:gd name="T117" fmla="*/ 90 h 92"/>
              <a:gd name="T118" fmla="*/ 111 w 111"/>
              <a:gd name="T119" fmla="*/ 9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1" h="92">
                <a:moveTo>
                  <a:pt x="111" y="87"/>
                </a:moveTo>
                <a:lnTo>
                  <a:pt x="111" y="85"/>
                </a:lnTo>
                <a:lnTo>
                  <a:pt x="111" y="83"/>
                </a:lnTo>
                <a:lnTo>
                  <a:pt x="111" y="80"/>
                </a:lnTo>
                <a:lnTo>
                  <a:pt x="111" y="78"/>
                </a:lnTo>
                <a:lnTo>
                  <a:pt x="111" y="78"/>
                </a:lnTo>
                <a:lnTo>
                  <a:pt x="111" y="78"/>
                </a:lnTo>
                <a:lnTo>
                  <a:pt x="111" y="76"/>
                </a:lnTo>
                <a:lnTo>
                  <a:pt x="108" y="73"/>
                </a:lnTo>
                <a:lnTo>
                  <a:pt x="108" y="73"/>
                </a:lnTo>
                <a:lnTo>
                  <a:pt x="108" y="71"/>
                </a:lnTo>
                <a:lnTo>
                  <a:pt x="108" y="71"/>
                </a:lnTo>
                <a:lnTo>
                  <a:pt x="106" y="71"/>
                </a:lnTo>
                <a:lnTo>
                  <a:pt x="106" y="68"/>
                </a:lnTo>
                <a:lnTo>
                  <a:pt x="104" y="71"/>
                </a:lnTo>
                <a:lnTo>
                  <a:pt x="104" y="71"/>
                </a:lnTo>
                <a:lnTo>
                  <a:pt x="104" y="71"/>
                </a:lnTo>
                <a:lnTo>
                  <a:pt x="104" y="71"/>
                </a:lnTo>
                <a:lnTo>
                  <a:pt x="104" y="68"/>
                </a:lnTo>
                <a:lnTo>
                  <a:pt x="104" y="68"/>
                </a:lnTo>
                <a:lnTo>
                  <a:pt x="101" y="66"/>
                </a:lnTo>
                <a:lnTo>
                  <a:pt x="99" y="64"/>
                </a:lnTo>
                <a:lnTo>
                  <a:pt x="99" y="61"/>
                </a:lnTo>
                <a:lnTo>
                  <a:pt x="101" y="61"/>
                </a:lnTo>
                <a:lnTo>
                  <a:pt x="101" y="61"/>
                </a:lnTo>
                <a:lnTo>
                  <a:pt x="101" y="59"/>
                </a:lnTo>
                <a:lnTo>
                  <a:pt x="101" y="59"/>
                </a:lnTo>
                <a:lnTo>
                  <a:pt x="101" y="57"/>
                </a:lnTo>
                <a:lnTo>
                  <a:pt x="101" y="54"/>
                </a:lnTo>
                <a:lnTo>
                  <a:pt x="101" y="52"/>
                </a:lnTo>
                <a:lnTo>
                  <a:pt x="99" y="52"/>
                </a:lnTo>
                <a:lnTo>
                  <a:pt x="99" y="50"/>
                </a:lnTo>
                <a:lnTo>
                  <a:pt x="99" y="50"/>
                </a:lnTo>
                <a:lnTo>
                  <a:pt x="97" y="47"/>
                </a:lnTo>
                <a:lnTo>
                  <a:pt x="97" y="45"/>
                </a:lnTo>
                <a:lnTo>
                  <a:pt x="99" y="42"/>
                </a:lnTo>
                <a:lnTo>
                  <a:pt x="97" y="40"/>
                </a:lnTo>
                <a:lnTo>
                  <a:pt x="97" y="40"/>
                </a:lnTo>
                <a:lnTo>
                  <a:pt x="94" y="38"/>
                </a:lnTo>
                <a:lnTo>
                  <a:pt x="92" y="35"/>
                </a:lnTo>
                <a:lnTo>
                  <a:pt x="92" y="35"/>
                </a:lnTo>
                <a:lnTo>
                  <a:pt x="89" y="33"/>
                </a:lnTo>
                <a:lnTo>
                  <a:pt x="87" y="33"/>
                </a:lnTo>
                <a:lnTo>
                  <a:pt x="87" y="31"/>
                </a:lnTo>
                <a:lnTo>
                  <a:pt x="87" y="31"/>
                </a:lnTo>
                <a:lnTo>
                  <a:pt x="85" y="31"/>
                </a:lnTo>
                <a:lnTo>
                  <a:pt x="85" y="31"/>
                </a:lnTo>
                <a:lnTo>
                  <a:pt x="87" y="31"/>
                </a:lnTo>
                <a:lnTo>
                  <a:pt x="85" y="28"/>
                </a:lnTo>
                <a:lnTo>
                  <a:pt x="85" y="26"/>
                </a:lnTo>
                <a:lnTo>
                  <a:pt x="82" y="26"/>
                </a:lnTo>
                <a:lnTo>
                  <a:pt x="82" y="26"/>
                </a:lnTo>
                <a:lnTo>
                  <a:pt x="82" y="26"/>
                </a:lnTo>
                <a:lnTo>
                  <a:pt x="82" y="23"/>
                </a:lnTo>
                <a:lnTo>
                  <a:pt x="82" y="23"/>
                </a:lnTo>
                <a:lnTo>
                  <a:pt x="80" y="23"/>
                </a:lnTo>
                <a:lnTo>
                  <a:pt x="80" y="23"/>
                </a:lnTo>
                <a:lnTo>
                  <a:pt x="78" y="21"/>
                </a:lnTo>
                <a:lnTo>
                  <a:pt x="78" y="16"/>
                </a:lnTo>
                <a:lnTo>
                  <a:pt x="78" y="14"/>
                </a:lnTo>
                <a:lnTo>
                  <a:pt x="75" y="14"/>
                </a:lnTo>
                <a:lnTo>
                  <a:pt x="75" y="12"/>
                </a:lnTo>
                <a:lnTo>
                  <a:pt x="75" y="12"/>
                </a:lnTo>
                <a:lnTo>
                  <a:pt x="75" y="12"/>
                </a:lnTo>
                <a:lnTo>
                  <a:pt x="75" y="12"/>
                </a:lnTo>
                <a:lnTo>
                  <a:pt x="73" y="12"/>
                </a:lnTo>
                <a:lnTo>
                  <a:pt x="73" y="12"/>
                </a:lnTo>
                <a:lnTo>
                  <a:pt x="71" y="12"/>
                </a:lnTo>
                <a:lnTo>
                  <a:pt x="71" y="12"/>
                </a:lnTo>
                <a:lnTo>
                  <a:pt x="71" y="12"/>
                </a:lnTo>
                <a:lnTo>
                  <a:pt x="68" y="12"/>
                </a:lnTo>
                <a:lnTo>
                  <a:pt x="68" y="12"/>
                </a:lnTo>
                <a:lnTo>
                  <a:pt x="66" y="9"/>
                </a:lnTo>
                <a:lnTo>
                  <a:pt x="66" y="9"/>
                </a:lnTo>
                <a:lnTo>
                  <a:pt x="66" y="7"/>
                </a:lnTo>
                <a:lnTo>
                  <a:pt x="63" y="5"/>
                </a:lnTo>
                <a:lnTo>
                  <a:pt x="61" y="2"/>
                </a:lnTo>
                <a:lnTo>
                  <a:pt x="56" y="0"/>
                </a:lnTo>
                <a:lnTo>
                  <a:pt x="52" y="0"/>
                </a:lnTo>
                <a:lnTo>
                  <a:pt x="49" y="0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5" y="0"/>
                </a:lnTo>
                <a:lnTo>
                  <a:pt x="45" y="0"/>
                </a:lnTo>
                <a:lnTo>
                  <a:pt x="45" y="2"/>
                </a:lnTo>
                <a:lnTo>
                  <a:pt x="42" y="2"/>
                </a:lnTo>
                <a:lnTo>
                  <a:pt x="40" y="2"/>
                </a:lnTo>
                <a:lnTo>
                  <a:pt x="37" y="2"/>
                </a:lnTo>
                <a:lnTo>
                  <a:pt x="35" y="5"/>
                </a:lnTo>
                <a:lnTo>
                  <a:pt x="33" y="5"/>
                </a:lnTo>
                <a:lnTo>
                  <a:pt x="30" y="5"/>
                </a:lnTo>
                <a:lnTo>
                  <a:pt x="28" y="5"/>
                </a:lnTo>
                <a:lnTo>
                  <a:pt x="26" y="2"/>
                </a:lnTo>
                <a:lnTo>
                  <a:pt x="26" y="2"/>
                </a:lnTo>
                <a:lnTo>
                  <a:pt x="23" y="2"/>
                </a:lnTo>
                <a:lnTo>
                  <a:pt x="23" y="5"/>
                </a:lnTo>
                <a:lnTo>
                  <a:pt x="21" y="7"/>
                </a:lnTo>
                <a:lnTo>
                  <a:pt x="21" y="9"/>
                </a:lnTo>
                <a:lnTo>
                  <a:pt x="21" y="9"/>
                </a:lnTo>
                <a:lnTo>
                  <a:pt x="19" y="12"/>
                </a:lnTo>
                <a:lnTo>
                  <a:pt x="19" y="16"/>
                </a:lnTo>
                <a:lnTo>
                  <a:pt x="19" y="19"/>
                </a:lnTo>
                <a:lnTo>
                  <a:pt x="19" y="21"/>
                </a:lnTo>
                <a:lnTo>
                  <a:pt x="11" y="28"/>
                </a:lnTo>
                <a:lnTo>
                  <a:pt x="7" y="38"/>
                </a:lnTo>
                <a:lnTo>
                  <a:pt x="2" y="40"/>
                </a:lnTo>
                <a:lnTo>
                  <a:pt x="0" y="40"/>
                </a:lnTo>
                <a:lnTo>
                  <a:pt x="0" y="42"/>
                </a:lnTo>
                <a:lnTo>
                  <a:pt x="2" y="42"/>
                </a:lnTo>
                <a:lnTo>
                  <a:pt x="2" y="42"/>
                </a:lnTo>
                <a:lnTo>
                  <a:pt x="4" y="42"/>
                </a:lnTo>
                <a:lnTo>
                  <a:pt x="7" y="42"/>
                </a:lnTo>
                <a:lnTo>
                  <a:pt x="7" y="47"/>
                </a:lnTo>
                <a:lnTo>
                  <a:pt x="9" y="47"/>
                </a:lnTo>
                <a:lnTo>
                  <a:pt x="11" y="52"/>
                </a:lnTo>
                <a:lnTo>
                  <a:pt x="11" y="54"/>
                </a:lnTo>
                <a:lnTo>
                  <a:pt x="11" y="57"/>
                </a:lnTo>
                <a:lnTo>
                  <a:pt x="14" y="57"/>
                </a:lnTo>
                <a:lnTo>
                  <a:pt x="14" y="57"/>
                </a:lnTo>
                <a:lnTo>
                  <a:pt x="16" y="57"/>
                </a:lnTo>
                <a:lnTo>
                  <a:pt x="16" y="57"/>
                </a:lnTo>
                <a:lnTo>
                  <a:pt x="14" y="57"/>
                </a:lnTo>
                <a:lnTo>
                  <a:pt x="14" y="59"/>
                </a:lnTo>
                <a:lnTo>
                  <a:pt x="14" y="59"/>
                </a:lnTo>
                <a:lnTo>
                  <a:pt x="14" y="61"/>
                </a:lnTo>
                <a:lnTo>
                  <a:pt x="16" y="64"/>
                </a:lnTo>
                <a:lnTo>
                  <a:pt x="16" y="66"/>
                </a:lnTo>
                <a:lnTo>
                  <a:pt x="21" y="66"/>
                </a:lnTo>
                <a:lnTo>
                  <a:pt x="26" y="66"/>
                </a:lnTo>
                <a:lnTo>
                  <a:pt x="33" y="66"/>
                </a:lnTo>
                <a:lnTo>
                  <a:pt x="35" y="66"/>
                </a:lnTo>
                <a:lnTo>
                  <a:pt x="37" y="61"/>
                </a:lnTo>
                <a:lnTo>
                  <a:pt x="40" y="61"/>
                </a:lnTo>
                <a:lnTo>
                  <a:pt x="42" y="61"/>
                </a:lnTo>
                <a:lnTo>
                  <a:pt x="45" y="61"/>
                </a:lnTo>
                <a:lnTo>
                  <a:pt x="47" y="61"/>
                </a:lnTo>
                <a:lnTo>
                  <a:pt x="49" y="64"/>
                </a:lnTo>
                <a:lnTo>
                  <a:pt x="52" y="64"/>
                </a:lnTo>
                <a:lnTo>
                  <a:pt x="54" y="64"/>
                </a:lnTo>
                <a:lnTo>
                  <a:pt x="54" y="66"/>
                </a:lnTo>
                <a:lnTo>
                  <a:pt x="56" y="66"/>
                </a:lnTo>
                <a:lnTo>
                  <a:pt x="59" y="68"/>
                </a:lnTo>
                <a:lnTo>
                  <a:pt x="59" y="68"/>
                </a:lnTo>
                <a:lnTo>
                  <a:pt x="61" y="66"/>
                </a:lnTo>
                <a:lnTo>
                  <a:pt x="61" y="66"/>
                </a:lnTo>
                <a:lnTo>
                  <a:pt x="63" y="66"/>
                </a:lnTo>
                <a:lnTo>
                  <a:pt x="66" y="68"/>
                </a:lnTo>
                <a:lnTo>
                  <a:pt x="66" y="68"/>
                </a:lnTo>
                <a:lnTo>
                  <a:pt x="66" y="71"/>
                </a:lnTo>
                <a:lnTo>
                  <a:pt x="63" y="71"/>
                </a:lnTo>
                <a:lnTo>
                  <a:pt x="59" y="73"/>
                </a:lnTo>
                <a:lnTo>
                  <a:pt x="56" y="73"/>
                </a:lnTo>
                <a:lnTo>
                  <a:pt x="52" y="71"/>
                </a:lnTo>
                <a:lnTo>
                  <a:pt x="49" y="68"/>
                </a:lnTo>
                <a:lnTo>
                  <a:pt x="47" y="68"/>
                </a:lnTo>
                <a:lnTo>
                  <a:pt x="47" y="68"/>
                </a:lnTo>
                <a:lnTo>
                  <a:pt x="45" y="66"/>
                </a:lnTo>
                <a:lnTo>
                  <a:pt x="45" y="66"/>
                </a:lnTo>
                <a:lnTo>
                  <a:pt x="42" y="66"/>
                </a:lnTo>
                <a:lnTo>
                  <a:pt x="42" y="66"/>
                </a:lnTo>
                <a:lnTo>
                  <a:pt x="42" y="68"/>
                </a:lnTo>
                <a:lnTo>
                  <a:pt x="40" y="68"/>
                </a:lnTo>
                <a:lnTo>
                  <a:pt x="40" y="68"/>
                </a:lnTo>
                <a:lnTo>
                  <a:pt x="35" y="71"/>
                </a:lnTo>
                <a:lnTo>
                  <a:pt x="33" y="71"/>
                </a:lnTo>
                <a:lnTo>
                  <a:pt x="30" y="71"/>
                </a:lnTo>
                <a:lnTo>
                  <a:pt x="30" y="71"/>
                </a:lnTo>
                <a:lnTo>
                  <a:pt x="30" y="76"/>
                </a:lnTo>
                <a:lnTo>
                  <a:pt x="26" y="76"/>
                </a:lnTo>
                <a:lnTo>
                  <a:pt x="23" y="76"/>
                </a:lnTo>
                <a:lnTo>
                  <a:pt x="19" y="76"/>
                </a:lnTo>
                <a:lnTo>
                  <a:pt x="14" y="76"/>
                </a:lnTo>
                <a:lnTo>
                  <a:pt x="14" y="76"/>
                </a:lnTo>
                <a:lnTo>
                  <a:pt x="11" y="76"/>
                </a:lnTo>
                <a:lnTo>
                  <a:pt x="11" y="78"/>
                </a:lnTo>
                <a:lnTo>
                  <a:pt x="11" y="80"/>
                </a:lnTo>
                <a:lnTo>
                  <a:pt x="11" y="85"/>
                </a:lnTo>
                <a:lnTo>
                  <a:pt x="11" y="85"/>
                </a:lnTo>
                <a:lnTo>
                  <a:pt x="11" y="85"/>
                </a:lnTo>
                <a:lnTo>
                  <a:pt x="11" y="87"/>
                </a:lnTo>
                <a:lnTo>
                  <a:pt x="14" y="87"/>
                </a:lnTo>
                <a:lnTo>
                  <a:pt x="14" y="85"/>
                </a:lnTo>
                <a:lnTo>
                  <a:pt x="14" y="85"/>
                </a:lnTo>
                <a:lnTo>
                  <a:pt x="16" y="85"/>
                </a:lnTo>
                <a:lnTo>
                  <a:pt x="16" y="85"/>
                </a:lnTo>
                <a:lnTo>
                  <a:pt x="19" y="85"/>
                </a:lnTo>
                <a:lnTo>
                  <a:pt x="19" y="85"/>
                </a:lnTo>
                <a:lnTo>
                  <a:pt x="19" y="87"/>
                </a:lnTo>
                <a:lnTo>
                  <a:pt x="16" y="87"/>
                </a:lnTo>
                <a:lnTo>
                  <a:pt x="16" y="85"/>
                </a:lnTo>
                <a:lnTo>
                  <a:pt x="14" y="87"/>
                </a:lnTo>
                <a:lnTo>
                  <a:pt x="11" y="87"/>
                </a:lnTo>
                <a:lnTo>
                  <a:pt x="11" y="90"/>
                </a:lnTo>
                <a:lnTo>
                  <a:pt x="11" y="90"/>
                </a:lnTo>
                <a:lnTo>
                  <a:pt x="14" y="92"/>
                </a:lnTo>
                <a:lnTo>
                  <a:pt x="14" y="92"/>
                </a:lnTo>
                <a:lnTo>
                  <a:pt x="16" y="92"/>
                </a:lnTo>
                <a:lnTo>
                  <a:pt x="19" y="92"/>
                </a:lnTo>
                <a:lnTo>
                  <a:pt x="19" y="90"/>
                </a:lnTo>
                <a:lnTo>
                  <a:pt x="21" y="90"/>
                </a:lnTo>
                <a:lnTo>
                  <a:pt x="23" y="90"/>
                </a:lnTo>
                <a:lnTo>
                  <a:pt x="28" y="90"/>
                </a:lnTo>
                <a:lnTo>
                  <a:pt x="35" y="90"/>
                </a:lnTo>
                <a:lnTo>
                  <a:pt x="37" y="87"/>
                </a:lnTo>
                <a:lnTo>
                  <a:pt x="42" y="85"/>
                </a:lnTo>
                <a:lnTo>
                  <a:pt x="45" y="85"/>
                </a:lnTo>
                <a:lnTo>
                  <a:pt x="49" y="85"/>
                </a:lnTo>
                <a:lnTo>
                  <a:pt x="56" y="85"/>
                </a:lnTo>
                <a:lnTo>
                  <a:pt x="61" y="85"/>
                </a:lnTo>
                <a:lnTo>
                  <a:pt x="68" y="85"/>
                </a:lnTo>
                <a:lnTo>
                  <a:pt x="75" y="85"/>
                </a:lnTo>
                <a:lnTo>
                  <a:pt x="75" y="85"/>
                </a:lnTo>
                <a:lnTo>
                  <a:pt x="78" y="85"/>
                </a:lnTo>
                <a:lnTo>
                  <a:pt x="80" y="85"/>
                </a:lnTo>
                <a:lnTo>
                  <a:pt x="80" y="85"/>
                </a:lnTo>
                <a:lnTo>
                  <a:pt x="80" y="85"/>
                </a:lnTo>
                <a:lnTo>
                  <a:pt x="80" y="87"/>
                </a:lnTo>
                <a:lnTo>
                  <a:pt x="80" y="87"/>
                </a:lnTo>
                <a:lnTo>
                  <a:pt x="80" y="90"/>
                </a:lnTo>
                <a:lnTo>
                  <a:pt x="82" y="90"/>
                </a:lnTo>
                <a:lnTo>
                  <a:pt x="82" y="90"/>
                </a:lnTo>
                <a:lnTo>
                  <a:pt x="82" y="87"/>
                </a:lnTo>
                <a:lnTo>
                  <a:pt x="82" y="87"/>
                </a:lnTo>
                <a:lnTo>
                  <a:pt x="85" y="87"/>
                </a:lnTo>
                <a:lnTo>
                  <a:pt x="85" y="90"/>
                </a:lnTo>
                <a:lnTo>
                  <a:pt x="87" y="90"/>
                </a:lnTo>
                <a:lnTo>
                  <a:pt x="89" y="90"/>
                </a:lnTo>
                <a:lnTo>
                  <a:pt x="89" y="92"/>
                </a:lnTo>
                <a:lnTo>
                  <a:pt x="92" y="92"/>
                </a:lnTo>
                <a:lnTo>
                  <a:pt x="92" y="92"/>
                </a:lnTo>
                <a:lnTo>
                  <a:pt x="94" y="92"/>
                </a:lnTo>
                <a:lnTo>
                  <a:pt x="97" y="92"/>
                </a:lnTo>
                <a:lnTo>
                  <a:pt x="99" y="90"/>
                </a:lnTo>
                <a:lnTo>
                  <a:pt x="101" y="90"/>
                </a:lnTo>
                <a:lnTo>
                  <a:pt x="104" y="90"/>
                </a:lnTo>
                <a:lnTo>
                  <a:pt x="108" y="90"/>
                </a:lnTo>
                <a:lnTo>
                  <a:pt x="111" y="90"/>
                </a:lnTo>
                <a:lnTo>
                  <a:pt x="111" y="90"/>
                </a:lnTo>
                <a:lnTo>
                  <a:pt x="111" y="90"/>
                </a:lnTo>
                <a:lnTo>
                  <a:pt x="111" y="87"/>
                </a:lnTo>
                <a:lnTo>
                  <a:pt x="111" y="8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64"/>
          <p:cNvSpPr>
            <a:spLocks noEditPoints="1"/>
          </p:cNvSpPr>
          <p:nvPr/>
        </p:nvSpPr>
        <p:spPr bwMode="auto">
          <a:xfrm>
            <a:off x="8515655" y="4156775"/>
            <a:ext cx="19878" cy="36617"/>
          </a:xfrm>
          <a:custGeom>
            <a:avLst/>
            <a:gdLst>
              <a:gd name="T0" fmla="*/ 5 w 19"/>
              <a:gd name="T1" fmla="*/ 26 h 35"/>
              <a:gd name="T2" fmla="*/ 2 w 19"/>
              <a:gd name="T3" fmla="*/ 26 h 35"/>
              <a:gd name="T4" fmla="*/ 0 w 19"/>
              <a:gd name="T5" fmla="*/ 28 h 35"/>
              <a:gd name="T6" fmla="*/ 0 w 19"/>
              <a:gd name="T7" fmla="*/ 31 h 35"/>
              <a:gd name="T8" fmla="*/ 0 w 19"/>
              <a:gd name="T9" fmla="*/ 31 h 35"/>
              <a:gd name="T10" fmla="*/ 0 w 19"/>
              <a:gd name="T11" fmla="*/ 33 h 35"/>
              <a:gd name="T12" fmla="*/ 0 w 19"/>
              <a:gd name="T13" fmla="*/ 33 h 35"/>
              <a:gd name="T14" fmla="*/ 2 w 19"/>
              <a:gd name="T15" fmla="*/ 35 h 35"/>
              <a:gd name="T16" fmla="*/ 2 w 19"/>
              <a:gd name="T17" fmla="*/ 33 h 35"/>
              <a:gd name="T18" fmla="*/ 5 w 19"/>
              <a:gd name="T19" fmla="*/ 31 h 35"/>
              <a:gd name="T20" fmla="*/ 5 w 19"/>
              <a:gd name="T21" fmla="*/ 28 h 35"/>
              <a:gd name="T22" fmla="*/ 5 w 19"/>
              <a:gd name="T23" fmla="*/ 26 h 35"/>
              <a:gd name="T24" fmla="*/ 19 w 19"/>
              <a:gd name="T25" fmla="*/ 0 h 35"/>
              <a:gd name="T26" fmla="*/ 19 w 19"/>
              <a:gd name="T27" fmla="*/ 0 h 35"/>
              <a:gd name="T28" fmla="*/ 16 w 19"/>
              <a:gd name="T29" fmla="*/ 0 h 35"/>
              <a:gd name="T30" fmla="*/ 16 w 19"/>
              <a:gd name="T31" fmla="*/ 0 h 35"/>
              <a:gd name="T32" fmla="*/ 16 w 19"/>
              <a:gd name="T33" fmla="*/ 2 h 35"/>
              <a:gd name="T34" fmla="*/ 16 w 19"/>
              <a:gd name="T35" fmla="*/ 2 h 35"/>
              <a:gd name="T36" fmla="*/ 16 w 19"/>
              <a:gd name="T37" fmla="*/ 2 h 35"/>
              <a:gd name="T38" fmla="*/ 19 w 19"/>
              <a:gd name="T39" fmla="*/ 2 h 35"/>
              <a:gd name="T40" fmla="*/ 19 w 19"/>
              <a:gd name="T41" fmla="*/ 0 h 35"/>
              <a:gd name="T42" fmla="*/ 19 w 19"/>
              <a:gd name="T4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" h="35">
                <a:moveTo>
                  <a:pt x="5" y="26"/>
                </a:moveTo>
                <a:lnTo>
                  <a:pt x="2" y="26"/>
                </a:lnTo>
                <a:lnTo>
                  <a:pt x="0" y="28"/>
                </a:lnTo>
                <a:lnTo>
                  <a:pt x="0" y="31"/>
                </a:lnTo>
                <a:lnTo>
                  <a:pt x="0" y="31"/>
                </a:lnTo>
                <a:lnTo>
                  <a:pt x="0" y="33"/>
                </a:lnTo>
                <a:lnTo>
                  <a:pt x="0" y="33"/>
                </a:lnTo>
                <a:lnTo>
                  <a:pt x="2" y="35"/>
                </a:lnTo>
                <a:lnTo>
                  <a:pt x="2" y="33"/>
                </a:lnTo>
                <a:lnTo>
                  <a:pt x="5" y="31"/>
                </a:lnTo>
                <a:lnTo>
                  <a:pt x="5" y="28"/>
                </a:lnTo>
                <a:lnTo>
                  <a:pt x="5" y="26"/>
                </a:lnTo>
                <a:close/>
                <a:moveTo>
                  <a:pt x="19" y="0"/>
                </a:moveTo>
                <a:lnTo>
                  <a:pt x="19" y="0"/>
                </a:lnTo>
                <a:lnTo>
                  <a:pt x="16" y="0"/>
                </a:lnTo>
                <a:lnTo>
                  <a:pt x="16" y="0"/>
                </a:lnTo>
                <a:lnTo>
                  <a:pt x="16" y="2"/>
                </a:lnTo>
                <a:lnTo>
                  <a:pt x="16" y="2"/>
                </a:lnTo>
                <a:lnTo>
                  <a:pt x="16" y="2"/>
                </a:lnTo>
                <a:lnTo>
                  <a:pt x="19" y="2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65"/>
          <p:cNvSpPr>
            <a:spLocks/>
          </p:cNvSpPr>
          <p:nvPr/>
        </p:nvSpPr>
        <p:spPr bwMode="auto">
          <a:xfrm>
            <a:off x="8629687" y="3223586"/>
            <a:ext cx="0" cy="2092"/>
          </a:xfrm>
          <a:custGeom>
            <a:avLst/>
            <a:gdLst>
              <a:gd name="T0" fmla="*/ 0 h 2"/>
              <a:gd name="T1" fmla="*/ 0 h 2"/>
              <a:gd name="T2" fmla="*/ 2 h 2"/>
              <a:gd name="T3" fmla="*/ 2 h 2"/>
              <a:gd name="T4" fmla="*/ 2 h 2"/>
              <a:gd name="T5" fmla="*/ 2 h 2"/>
              <a:gd name="T6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66"/>
          <p:cNvSpPr>
            <a:spLocks noEditPoints="1"/>
          </p:cNvSpPr>
          <p:nvPr/>
        </p:nvSpPr>
        <p:spPr bwMode="auto">
          <a:xfrm>
            <a:off x="12016160" y="4490505"/>
            <a:ext cx="21970" cy="12554"/>
          </a:xfrm>
          <a:custGeom>
            <a:avLst/>
            <a:gdLst>
              <a:gd name="T0" fmla="*/ 21 w 21"/>
              <a:gd name="T1" fmla="*/ 12 h 12"/>
              <a:gd name="T2" fmla="*/ 21 w 21"/>
              <a:gd name="T3" fmla="*/ 12 h 12"/>
              <a:gd name="T4" fmla="*/ 19 w 21"/>
              <a:gd name="T5" fmla="*/ 12 h 12"/>
              <a:gd name="T6" fmla="*/ 19 w 21"/>
              <a:gd name="T7" fmla="*/ 10 h 12"/>
              <a:gd name="T8" fmla="*/ 14 w 21"/>
              <a:gd name="T9" fmla="*/ 7 h 12"/>
              <a:gd name="T10" fmla="*/ 12 w 21"/>
              <a:gd name="T11" fmla="*/ 7 h 12"/>
              <a:gd name="T12" fmla="*/ 12 w 21"/>
              <a:gd name="T13" fmla="*/ 10 h 12"/>
              <a:gd name="T14" fmla="*/ 12 w 21"/>
              <a:gd name="T15" fmla="*/ 10 h 12"/>
              <a:gd name="T16" fmla="*/ 14 w 21"/>
              <a:gd name="T17" fmla="*/ 12 h 12"/>
              <a:gd name="T18" fmla="*/ 14 w 21"/>
              <a:gd name="T19" fmla="*/ 12 h 12"/>
              <a:gd name="T20" fmla="*/ 16 w 21"/>
              <a:gd name="T21" fmla="*/ 12 h 12"/>
              <a:gd name="T22" fmla="*/ 21 w 21"/>
              <a:gd name="T23" fmla="*/ 12 h 12"/>
              <a:gd name="T24" fmla="*/ 21 w 21"/>
              <a:gd name="T25" fmla="*/ 12 h 12"/>
              <a:gd name="T26" fmla="*/ 21 w 21"/>
              <a:gd name="T27" fmla="*/ 12 h 12"/>
              <a:gd name="T28" fmla="*/ 7 w 21"/>
              <a:gd name="T29" fmla="*/ 0 h 12"/>
              <a:gd name="T30" fmla="*/ 4 w 21"/>
              <a:gd name="T31" fmla="*/ 0 h 12"/>
              <a:gd name="T32" fmla="*/ 0 w 21"/>
              <a:gd name="T33" fmla="*/ 3 h 12"/>
              <a:gd name="T34" fmla="*/ 0 w 21"/>
              <a:gd name="T35" fmla="*/ 3 h 12"/>
              <a:gd name="T36" fmla="*/ 0 w 21"/>
              <a:gd name="T37" fmla="*/ 3 h 12"/>
              <a:gd name="T38" fmla="*/ 0 w 21"/>
              <a:gd name="T39" fmla="*/ 5 h 12"/>
              <a:gd name="T40" fmla="*/ 2 w 21"/>
              <a:gd name="T41" fmla="*/ 7 h 12"/>
              <a:gd name="T42" fmla="*/ 2 w 21"/>
              <a:gd name="T43" fmla="*/ 7 h 12"/>
              <a:gd name="T44" fmla="*/ 7 w 21"/>
              <a:gd name="T45" fmla="*/ 7 h 12"/>
              <a:gd name="T46" fmla="*/ 7 w 21"/>
              <a:gd name="T47" fmla="*/ 7 h 12"/>
              <a:gd name="T48" fmla="*/ 9 w 21"/>
              <a:gd name="T49" fmla="*/ 5 h 12"/>
              <a:gd name="T50" fmla="*/ 9 w 21"/>
              <a:gd name="T51" fmla="*/ 3 h 12"/>
              <a:gd name="T52" fmla="*/ 7 w 21"/>
              <a:gd name="T5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" h="12">
                <a:moveTo>
                  <a:pt x="21" y="12"/>
                </a:moveTo>
                <a:lnTo>
                  <a:pt x="21" y="12"/>
                </a:lnTo>
                <a:lnTo>
                  <a:pt x="19" y="12"/>
                </a:lnTo>
                <a:lnTo>
                  <a:pt x="19" y="10"/>
                </a:lnTo>
                <a:lnTo>
                  <a:pt x="14" y="7"/>
                </a:lnTo>
                <a:lnTo>
                  <a:pt x="12" y="7"/>
                </a:lnTo>
                <a:lnTo>
                  <a:pt x="12" y="10"/>
                </a:lnTo>
                <a:lnTo>
                  <a:pt x="12" y="10"/>
                </a:lnTo>
                <a:lnTo>
                  <a:pt x="14" y="12"/>
                </a:lnTo>
                <a:lnTo>
                  <a:pt x="14" y="12"/>
                </a:lnTo>
                <a:lnTo>
                  <a:pt x="16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close/>
                <a:moveTo>
                  <a:pt x="7" y="0"/>
                </a:moveTo>
                <a:lnTo>
                  <a:pt x="4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5"/>
                </a:lnTo>
                <a:lnTo>
                  <a:pt x="2" y="7"/>
                </a:lnTo>
                <a:lnTo>
                  <a:pt x="2" y="7"/>
                </a:lnTo>
                <a:lnTo>
                  <a:pt x="7" y="7"/>
                </a:lnTo>
                <a:lnTo>
                  <a:pt x="7" y="7"/>
                </a:lnTo>
                <a:lnTo>
                  <a:pt x="9" y="5"/>
                </a:lnTo>
                <a:lnTo>
                  <a:pt x="9" y="3"/>
                </a:lnTo>
                <a:lnTo>
                  <a:pt x="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67"/>
          <p:cNvSpPr>
            <a:spLocks/>
          </p:cNvSpPr>
          <p:nvPr/>
        </p:nvSpPr>
        <p:spPr bwMode="auto">
          <a:xfrm>
            <a:off x="8952956" y="4218499"/>
            <a:ext cx="37662" cy="36617"/>
          </a:xfrm>
          <a:custGeom>
            <a:avLst/>
            <a:gdLst>
              <a:gd name="T0" fmla="*/ 36 w 36"/>
              <a:gd name="T1" fmla="*/ 19 h 35"/>
              <a:gd name="T2" fmla="*/ 36 w 36"/>
              <a:gd name="T3" fmla="*/ 12 h 35"/>
              <a:gd name="T4" fmla="*/ 36 w 36"/>
              <a:gd name="T5" fmla="*/ 7 h 35"/>
              <a:gd name="T6" fmla="*/ 33 w 36"/>
              <a:gd name="T7" fmla="*/ 5 h 35"/>
              <a:gd name="T8" fmla="*/ 29 w 36"/>
              <a:gd name="T9" fmla="*/ 0 h 35"/>
              <a:gd name="T10" fmla="*/ 31 w 36"/>
              <a:gd name="T11" fmla="*/ 0 h 35"/>
              <a:gd name="T12" fmla="*/ 29 w 36"/>
              <a:gd name="T13" fmla="*/ 0 h 35"/>
              <a:gd name="T14" fmla="*/ 26 w 36"/>
              <a:gd name="T15" fmla="*/ 0 h 35"/>
              <a:gd name="T16" fmla="*/ 24 w 36"/>
              <a:gd name="T17" fmla="*/ 2 h 35"/>
              <a:gd name="T18" fmla="*/ 22 w 36"/>
              <a:gd name="T19" fmla="*/ 5 h 35"/>
              <a:gd name="T20" fmla="*/ 19 w 36"/>
              <a:gd name="T21" fmla="*/ 7 h 35"/>
              <a:gd name="T22" fmla="*/ 19 w 36"/>
              <a:gd name="T23" fmla="*/ 7 h 35"/>
              <a:gd name="T24" fmla="*/ 17 w 36"/>
              <a:gd name="T25" fmla="*/ 5 h 35"/>
              <a:gd name="T26" fmla="*/ 12 w 36"/>
              <a:gd name="T27" fmla="*/ 5 h 35"/>
              <a:gd name="T28" fmla="*/ 10 w 36"/>
              <a:gd name="T29" fmla="*/ 7 h 35"/>
              <a:gd name="T30" fmla="*/ 7 w 36"/>
              <a:gd name="T31" fmla="*/ 9 h 35"/>
              <a:gd name="T32" fmla="*/ 5 w 36"/>
              <a:gd name="T33" fmla="*/ 12 h 35"/>
              <a:gd name="T34" fmla="*/ 5 w 36"/>
              <a:gd name="T35" fmla="*/ 17 h 35"/>
              <a:gd name="T36" fmla="*/ 5 w 36"/>
              <a:gd name="T37" fmla="*/ 21 h 35"/>
              <a:gd name="T38" fmla="*/ 5 w 36"/>
              <a:gd name="T39" fmla="*/ 24 h 35"/>
              <a:gd name="T40" fmla="*/ 0 w 36"/>
              <a:gd name="T41" fmla="*/ 26 h 35"/>
              <a:gd name="T42" fmla="*/ 0 w 36"/>
              <a:gd name="T43" fmla="*/ 28 h 35"/>
              <a:gd name="T44" fmla="*/ 0 w 36"/>
              <a:gd name="T45" fmla="*/ 33 h 35"/>
              <a:gd name="T46" fmla="*/ 3 w 36"/>
              <a:gd name="T47" fmla="*/ 33 h 35"/>
              <a:gd name="T48" fmla="*/ 3 w 36"/>
              <a:gd name="T49" fmla="*/ 31 h 35"/>
              <a:gd name="T50" fmla="*/ 5 w 36"/>
              <a:gd name="T51" fmla="*/ 31 h 35"/>
              <a:gd name="T52" fmla="*/ 7 w 36"/>
              <a:gd name="T53" fmla="*/ 35 h 35"/>
              <a:gd name="T54" fmla="*/ 10 w 36"/>
              <a:gd name="T55" fmla="*/ 35 h 35"/>
              <a:gd name="T56" fmla="*/ 15 w 36"/>
              <a:gd name="T57" fmla="*/ 35 h 35"/>
              <a:gd name="T58" fmla="*/ 17 w 36"/>
              <a:gd name="T59" fmla="*/ 33 h 35"/>
              <a:gd name="T60" fmla="*/ 19 w 36"/>
              <a:gd name="T61" fmla="*/ 31 h 35"/>
              <a:gd name="T62" fmla="*/ 19 w 36"/>
              <a:gd name="T63" fmla="*/ 26 h 35"/>
              <a:gd name="T64" fmla="*/ 22 w 36"/>
              <a:gd name="T65" fmla="*/ 28 h 35"/>
              <a:gd name="T66" fmla="*/ 24 w 36"/>
              <a:gd name="T67" fmla="*/ 26 h 35"/>
              <a:gd name="T68" fmla="*/ 26 w 36"/>
              <a:gd name="T69" fmla="*/ 26 h 35"/>
              <a:gd name="T70" fmla="*/ 29 w 36"/>
              <a:gd name="T71" fmla="*/ 26 h 35"/>
              <a:gd name="T72" fmla="*/ 31 w 36"/>
              <a:gd name="T73" fmla="*/ 26 h 35"/>
              <a:gd name="T74" fmla="*/ 33 w 36"/>
              <a:gd name="T75" fmla="*/ 26 h 35"/>
              <a:gd name="T76" fmla="*/ 36 w 36"/>
              <a:gd name="T77" fmla="*/ 26 h 35"/>
              <a:gd name="T78" fmla="*/ 36 w 36"/>
              <a:gd name="T79" fmla="*/ 26 h 35"/>
              <a:gd name="T80" fmla="*/ 36 w 36"/>
              <a:gd name="T81" fmla="*/ 2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6" h="35">
                <a:moveTo>
                  <a:pt x="36" y="19"/>
                </a:moveTo>
                <a:lnTo>
                  <a:pt x="36" y="19"/>
                </a:lnTo>
                <a:lnTo>
                  <a:pt x="36" y="17"/>
                </a:lnTo>
                <a:lnTo>
                  <a:pt x="36" y="12"/>
                </a:lnTo>
                <a:lnTo>
                  <a:pt x="36" y="9"/>
                </a:lnTo>
                <a:lnTo>
                  <a:pt x="36" y="7"/>
                </a:lnTo>
                <a:lnTo>
                  <a:pt x="33" y="7"/>
                </a:lnTo>
                <a:lnTo>
                  <a:pt x="33" y="5"/>
                </a:lnTo>
                <a:lnTo>
                  <a:pt x="31" y="2"/>
                </a:lnTo>
                <a:lnTo>
                  <a:pt x="29" y="0"/>
                </a:lnTo>
                <a:lnTo>
                  <a:pt x="29" y="0"/>
                </a:lnTo>
                <a:lnTo>
                  <a:pt x="31" y="0"/>
                </a:lnTo>
                <a:lnTo>
                  <a:pt x="29" y="0"/>
                </a:lnTo>
                <a:lnTo>
                  <a:pt x="29" y="0"/>
                </a:lnTo>
                <a:lnTo>
                  <a:pt x="26" y="0"/>
                </a:lnTo>
                <a:lnTo>
                  <a:pt x="26" y="0"/>
                </a:lnTo>
                <a:lnTo>
                  <a:pt x="26" y="2"/>
                </a:lnTo>
                <a:lnTo>
                  <a:pt x="24" y="2"/>
                </a:lnTo>
                <a:lnTo>
                  <a:pt x="24" y="5"/>
                </a:lnTo>
                <a:lnTo>
                  <a:pt x="22" y="5"/>
                </a:lnTo>
                <a:lnTo>
                  <a:pt x="22" y="7"/>
                </a:lnTo>
                <a:lnTo>
                  <a:pt x="19" y="7"/>
                </a:lnTo>
                <a:lnTo>
                  <a:pt x="19" y="7"/>
                </a:lnTo>
                <a:lnTo>
                  <a:pt x="19" y="7"/>
                </a:lnTo>
                <a:lnTo>
                  <a:pt x="17" y="5"/>
                </a:lnTo>
                <a:lnTo>
                  <a:pt x="17" y="5"/>
                </a:lnTo>
                <a:lnTo>
                  <a:pt x="15" y="5"/>
                </a:lnTo>
                <a:lnTo>
                  <a:pt x="12" y="5"/>
                </a:lnTo>
                <a:lnTo>
                  <a:pt x="12" y="7"/>
                </a:lnTo>
                <a:lnTo>
                  <a:pt x="10" y="7"/>
                </a:lnTo>
                <a:lnTo>
                  <a:pt x="10" y="7"/>
                </a:lnTo>
                <a:lnTo>
                  <a:pt x="7" y="9"/>
                </a:lnTo>
                <a:lnTo>
                  <a:pt x="7" y="12"/>
                </a:lnTo>
                <a:lnTo>
                  <a:pt x="5" y="12"/>
                </a:lnTo>
                <a:lnTo>
                  <a:pt x="5" y="14"/>
                </a:lnTo>
                <a:lnTo>
                  <a:pt x="5" y="17"/>
                </a:lnTo>
                <a:lnTo>
                  <a:pt x="5" y="19"/>
                </a:lnTo>
                <a:lnTo>
                  <a:pt x="5" y="21"/>
                </a:lnTo>
                <a:lnTo>
                  <a:pt x="5" y="24"/>
                </a:lnTo>
                <a:lnTo>
                  <a:pt x="5" y="24"/>
                </a:lnTo>
                <a:lnTo>
                  <a:pt x="3" y="26"/>
                </a:lnTo>
                <a:lnTo>
                  <a:pt x="0" y="26"/>
                </a:lnTo>
                <a:lnTo>
                  <a:pt x="0" y="26"/>
                </a:lnTo>
                <a:lnTo>
                  <a:pt x="0" y="28"/>
                </a:lnTo>
                <a:lnTo>
                  <a:pt x="0" y="31"/>
                </a:lnTo>
                <a:lnTo>
                  <a:pt x="0" y="33"/>
                </a:lnTo>
                <a:lnTo>
                  <a:pt x="0" y="33"/>
                </a:lnTo>
                <a:lnTo>
                  <a:pt x="3" y="33"/>
                </a:lnTo>
                <a:lnTo>
                  <a:pt x="3" y="33"/>
                </a:lnTo>
                <a:lnTo>
                  <a:pt x="3" y="31"/>
                </a:lnTo>
                <a:lnTo>
                  <a:pt x="3" y="31"/>
                </a:lnTo>
                <a:lnTo>
                  <a:pt x="5" y="31"/>
                </a:lnTo>
                <a:lnTo>
                  <a:pt x="7" y="33"/>
                </a:lnTo>
                <a:lnTo>
                  <a:pt x="7" y="35"/>
                </a:lnTo>
                <a:lnTo>
                  <a:pt x="10" y="35"/>
                </a:lnTo>
                <a:lnTo>
                  <a:pt x="10" y="35"/>
                </a:lnTo>
                <a:lnTo>
                  <a:pt x="15" y="35"/>
                </a:lnTo>
                <a:lnTo>
                  <a:pt x="15" y="35"/>
                </a:lnTo>
                <a:lnTo>
                  <a:pt x="17" y="35"/>
                </a:lnTo>
                <a:lnTo>
                  <a:pt x="17" y="33"/>
                </a:lnTo>
                <a:lnTo>
                  <a:pt x="19" y="33"/>
                </a:lnTo>
                <a:lnTo>
                  <a:pt x="19" y="31"/>
                </a:lnTo>
                <a:lnTo>
                  <a:pt x="19" y="26"/>
                </a:lnTo>
                <a:lnTo>
                  <a:pt x="19" y="26"/>
                </a:lnTo>
                <a:lnTo>
                  <a:pt x="22" y="28"/>
                </a:lnTo>
                <a:lnTo>
                  <a:pt x="22" y="28"/>
                </a:lnTo>
                <a:lnTo>
                  <a:pt x="24" y="28"/>
                </a:lnTo>
                <a:lnTo>
                  <a:pt x="24" y="26"/>
                </a:lnTo>
                <a:lnTo>
                  <a:pt x="24" y="26"/>
                </a:lnTo>
                <a:lnTo>
                  <a:pt x="26" y="26"/>
                </a:lnTo>
                <a:lnTo>
                  <a:pt x="29" y="26"/>
                </a:lnTo>
                <a:lnTo>
                  <a:pt x="29" y="26"/>
                </a:lnTo>
                <a:lnTo>
                  <a:pt x="31" y="26"/>
                </a:lnTo>
                <a:lnTo>
                  <a:pt x="31" y="26"/>
                </a:lnTo>
                <a:lnTo>
                  <a:pt x="31" y="26"/>
                </a:lnTo>
                <a:lnTo>
                  <a:pt x="33" y="26"/>
                </a:lnTo>
                <a:lnTo>
                  <a:pt x="33" y="26"/>
                </a:lnTo>
                <a:lnTo>
                  <a:pt x="36" y="26"/>
                </a:lnTo>
                <a:lnTo>
                  <a:pt x="36" y="26"/>
                </a:lnTo>
                <a:lnTo>
                  <a:pt x="36" y="26"/>
                </a:lnTo>
                <a:lnTo>
                  <a:pt x="36" y="24"/>
                </a:lnTo>
                <a:lnTo>
                  <a:pt x="36" y="21"/>
                </a:lnTo>
                <a:lnTo>
                  <a:pt x="36" y="1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68"/>
          <p:cNvSpPr>
            <a:spLocks noEditPoints="1"/>
          </p:cNvSpPr>
          <p:nvPr/>
        </p:nvSpPr>
        <p:spPr bwMode="auto">
          <a:xfrm>
            <a:off x="8745813" y="2493355"/>
            <a:ext cx="2493039" cy="789864"/>
          </a:xfrm>
          <a:custGeom>
            <a:avLst/>
            <a:gdLst>
              <a:gd name="T0" fmla="*/ 409 w 2383"/>
              <a:gd name="T1" fmla="*/ 166 h 755"/>
              <a:gd name="T2" fmla="*/ 912 w 2383"/>
              <a:gd name="T3" fmla="*/ 40 h 755"/>
              <a:gd name="T4" fmla="*/ 447 w 2383"/>
              <a:gd name="T5" fmla="*/ 97 h 755"/>
              <a:gd name="T6" fmla="*/ 515 w 2383"/>
              <a:gd name="T7" fmla="*/ 92 h 755"/>
              <a:gd name="T8" fmla="*/ 444 w 2383"/>
              <a:gd name="T9" fmla="*/ 142 h 755"/>
              <a:gd name="T10" fmla="*/ 466 w 2383"/>
              <a:gd name="T11" fmla="*/ 177 h 755"/>
              <a:gd name="T12" fmla="*/ 631 w 2383"/>
              <a:gd name="T13" fmla="*/ 31 h 755"/>
              <a:gd name="T14" fmla="*/ 1501 w 2383"/>
              <a:gd name="T15" fmla="*/ 97 h 755"/>
              <a:gd name="T16" fmla="*/ 1565 w 2383"/>
              <a:gd name="T17" fmla="*/ 128 h 755"/>
              <a:gd name="T18" fmla="*/ 1584 w 2383"/>
              <a:gd name="T19" fmla="*/ 97 h 755"/>
              <a:gd name="T20" fmla="*/ 946 w 2383"/>
              <a:gd name="T21" fmla="*/ 40 h 755"/>
              <a:gd name="T22" fmla="*/ 1314 w 2383"/>
              <a:gd name="T23" fmla="*/ 121 h 755"/>
              <a:gd name="T24" fmla="*/ 2196 w 2383"/>
              <a:gd name="T25" fmla="*/ 565 h 755"/>
              <a:gd name="T26" fmla="*/ 2149 w 2383"/>
              <a:gd name="T27" fmla="*/ 681 h 755"/>
              <a:gd name="T28" fmla="*/ 1842 w 2383"/>
              <a:gd name="T29" fmla="*/ 480 h 755"/>
              <a:gd name="T30" fmla="*/ 2374 w 2383"/>
              <a:gd name="T31" fmla="*/ 258 h 755"/>
              <a:gd name="T32" fmla="*/ 2206 w 2383"/>
              <a:gd name="T33" fmla="*/ 218 h 755"/>
              <a:gd name="T34" fmla="*/ 1884 w 2383"/>
              <a:gd name="T35" fmla="*/ 196 h 755"/>
              <a:gd name="T36" fmla="*/ 1582 w 2383"/>
              <a:gd name="T37" fmla="*/ 142 h 755"/>
              <a:gd name="T38" fmla="*/ 1397 w 2383"/>
              <a:gd name="T39" fmla="*/ 151 h 755"/>
              <a:gd name="T40" fmla="*/ 1187 w 2383"/>
              <a:gd name="T41" fmla="*/ 130 h 755"/>
              <a:gd name="T42" fmla="*/ 1125 w 2383"/>
              <a:gd name="T43" fmla="*/ 90 h 755"/>
              <a:gd name="T44" fmla="*/ 964 w 2383"/>
              <a:gd name="T45" fmla="*/ 90 h 755"/>
              <a:gd name="T46" fmla="*/ 830 w 2383"/>
              <a:gd name="T47" fmla="*/ 133 h 755"/>
              <a:gd name="T48" fmla="*/ 806 w 2383"/>
              <a:gd name="T49" fmla="*/ 159 h 755"/>
              <a:gd name="T50" fmla="*/ 723 w 2383"/>
              <a:gd name="T51" fmla="*/ 204 h 755"/>
              <a:gd name="T52" fmla="*/ 704 w 2383"/>
              <a:gd name="T53" fmla="*/ 211 h 755"/>
              <a:gd name="T54" fmla="*/ 546 w 2383"/>
              <a:gd name="T55" fmla="*/ 192 h 755"/>
              <a:gd name="T56" fmla="*/ 378 w 2383"/>
              <a:gd name="T57" fmla="*/ 230 h 755"/>
              <a:gd name="T58" fmla="*/ 231 w 2383"/>
              <a:gd name="T59" fmla="*/ 277 h 755"/>
              <a:gd name="T60" fmla="*/ 269 w 2383"/>
              <a:gd name="T61" fmla="*/ 227 h 755"/>
              <a:gd name="T62" fmla="*/ 116 w 2383"/>
              <a:gd name="T63" fmla="*/ 244 h 755"/>
              <a:gd name="T64" fmla="*/ 130 w 2383"/>
              <a:gd name="T65" fmla="*/ 379 h 755"/>
              <a:gd name="T66" fmla="*/ 172 w 2383"/>
              <a:gd name="T67" fmla="*/ 461 h 755"/>
              <a:gd name="T68" fmla="*/ 236 w 2383"/>
              <a:gd name="T69" fmla="*/ 549 h 755"/>
              <a:gd name="T70" fmla="*/ 338 w 2383"/>
              <a:gd name="T71" fmla="*/ 618 h 755"/>
              <a:gd name="T72" fmla="*/ 376 w 2383"/>
              <a:gd name="T73" fmla="*/ 712 h 755"/>
              <a:gd name="T74" fmla="*/ 463 w 2383"/>
              <a:gd name="T75" fmla="*/ 691 h 755"/>
              <a:gd name="T76" fmla="*/ 463 w 2383"/>
              <a:gd name="T77" fmla="*/ 573 h 755"/>
              <a:gd name="T78" fmla="*/ 626 w 2383"/>
              <a:gd name="T79" fmla="*/ 551 h 755"/>
              <a:gd name="T80" fmla="*/ 695 w 2383"/>
              <a:gd name="T81" fmla="*/ 487 h 755"/>
              <a:gd name="T82" fmla="*/ 863 w 2383"/>
              <a:gd name="T83" fmla="*/ 499 h 755"/>
              <a:gd name="T84" fmla="*/ 1061 w 2383"/>
              <a:gd name="T85" fmla="*/ 575 h 755"/>
              <a:gd name="T86" fmla="*/ 1182 w 2383"/>
              <a:gd name="T87" fmla="*/ 558 h 755"/>
              <a:gd name="T88" fmla="*/ 1279 w 2383"/>
              <a:gd name="T89" fmla="*/ 535 h 755"/>
              <a:gd name="T90" fmla="*/ 1508 w 2383"/>
              <a:gd name="T91" fmla="*/ 584 h 755"/>
              <a:gd name="T92" fmla="*/ 1669 w 2383"/>
              <a:gd name="T93" fmla="*/ 509 h 755"/>
              <a:gd name="T94" fmla="*/ 1856 w 2383"/>
              <a:gd name="T95" fmla="*/ 620 h 755"/>
              <a:gd name="T96" fmla="*/ 1894 w 2383"/>
              <a:gd name="T97" fmla="*/ 710 h 755"/>
              <a:gd name="T98" fmla="*/ 1962 w 2383"/>
              <a:gd name="T99" fmla="*/ 573 h 755"/>
              <a:gd name="T100" fmla="*/ 1818 w 2383"/>
              <a:gd name="T101" fmla="*/ 450 h 755"/>
              <a:gd name="T102" fmla="*/ 2007 w 2383"/>
              <a:gd name="T103" fmla="*/ 383 h 755"/>
              <a:gd name="T104" fmla="*/ 2114 w 2383"/>
              <a:gd name="T105" fmla="*/ 348 h 755"/>
              <a:gd name="T106" fmla="*/ 2220 w 2383"/>
              <a:gd name="T107" fmla="*/ 483 h 755"/>
              <a:gd name="T108" fmla="*/ 2180 w 2383"/>
              <a:gd name="T109" fmla="*/ 376 h 755"/>
              <a:gd name="T110" fmla="*/ 2277 w 2383"/>
              <a:gd name="T111" fmla="*/ 308 h 755"/>
              <a:gd name="T112" fmla="*/ 2251 w 2383"/>
              <a:gd name="T113" fmla="*/ 260 h 755"/>
              <a:gd name="T114" fmla="*/ 418 w 2383"/>
              <a:gd name="T115" fmla="*/ 19 h 755"/>
              <a:gd name="T116" fmla="*/ 383 w 2383"/>
              <a:gd name="T117" fmla="*/ 24 h 755"/>
              <a:gd name="T118" fmla="*/ 295 w 2383"/>
              <a:gd name="T119" fmla="*/ 14 h 755"/>
              <a:gd name="T120" fmla="*/ 1936 w 2383"/>
              <a:gd name="T121" fmla="*/ 497 h 755"/>
              <a:gd name="T122" fmla="*/ 298 w 2383"/>
              <a:gd name="T123" fmla="*/ 21 h 755"/>
              <a:gd name="T124" fmla="*/ 359 w 2383"/>
              <a:gd name="T125" fmla="*/ 12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3" h="755">
                <a:moveTo>
                  <a:pt x="778" y="118"/>
                </a:moveTo>
                <a:lnTo>
                  <a:pt x="782" y="118"/>
                </a:lnTo>
                <a:lnTo>
                  <a:pt x="787" y="118"/>
                </a:lnTo>
                <a:lnTo>
                  <a:pt x="787" y="118"/>
                </a:lnTo>
                <a:lnTo>
                  <a:pt x="787" y="118"/>
                </a:lnTo>
                <a:lnTo>
                  <a:pt x="787" y="118"/>
                </a:lnTo>
                <a:lnTo>
                  <a:pt x="787" y="118"/>
                </a:lnTo>
                <a:lnTo>
                  <a:pt x="787" y="118"/>
                </a:lnTo>
                <a:lnTo>
                  <a:pt x="782" y="118"/>
                </a:lnTo>
                <a:lnTo>
                  <a:pt x="778" y="118"/>
                </a:lnTo>
                <a:lnTo>
                  <a:pt x="778" y="118"/>
                </a:lnTo>
                <a:close/>
                <a:moveTo>
                  <a:pt x="797" y="111"/>
                </a:moveTo>
                <a:lnTo>
                  <a:pt x="794" y="111"/>
                </a:lnTo>
                <a:lnTo>
                  <a:pt x="794" y="111"/>
                </a:lnTo>
                <a:lnTo>
                  <a:pt x="794" y="114"/>
                </a:lnTo>
                <a:lnTo>
                  <a:pt x="799" y="114"/>
                </a:lnTo>
                <a:lnTo>
                  <a:pt x="799" y="111"/>
                </a:lnTo>
                <a:lnTo>
                  <a:pt x="799" y="111"/>
                </a:lnTo>
                <a:lnTo>
                  <a:pt x="797" y="111"/>
                </a:lnTo>
                <a:close/>
                <a:moveTo>
                  <a:pt x="747" y="97"/>
                </a:moveTo>
                <a:lnTo>
                  <a:pt x="747" y="99"/>
                </a:lnTo>
                <a:lnTo>
                  <a:pt x="749" y="99"/>
                </a:lnTo>
                <a:lnTo>
                  <a:pt x="749" y="97"/>
                </a:lnTo>
                <a:lnTo>
                  <a:pt x="752" y="99"/>
                </a:lnTo>
                <a:lnTo>
                  <a:pt x="752" y="99"/>
                </a:lnTo>
                <a:lnTo>
                  <a:pt x="752" y="97"/>
                </a:lnTo>
                <a:lnTo>
                  <a:pt x="754" y="97"/>
                </a:lnTo>
                <a:lnTo>
                  <a:pt x="754" y="97"/>
                </a:lnTo>
                <a:lnTo>
                  <a:pt x="754" y="97"/>
                </a:lnTo>
                <a:lnTo>
                  <a:pt x="752" y="97"/>
                </a:lnTo>
                <a:lnTo>
                  <a:pt x="752" y="95"/>
                </a:lnTo>
                <a:lnTo>
                  <a:pt x="749" y="95"/>
                </a:lnTo>
                <a:lnTo>
                  <a:pt x="749" y="95"/>
                </a:lnTo>
                <a:lnTo>
                  <a:pt x="749" y="95"/>
                </a:lnTo>
                <a:lnTo>
                  <a:pt x="749" y="97"/>
                </a:lnTo>
                <a:lnTo>
                  <a:pt x="749" y="97"/>
                </a:lnTo>
                <a:lnTo>
                  <a:pt x="747" y="95"/>
                </a:lnTo>
                <a:lnTo>
                  <a:pt x="745" y="97"/>
                </a:lnTo>
                <a:lnTo>
                  <a:pt x="745" y="97"/>
                </a:lnTo>
                <a:lnTo>
                  <a:pt x="747" y="97"/>
                </a:lnTo>
                <a:close/>
                <a:moveTo>
                  <a:pt x="799" y="21"/>
                </a:moveTo>
                <a:lnTo>
                  <a:pt x="801" y="21"/>
                </a:lnTo>
                <a:lnTo>
                  <a:pt x="804" y="24"/>
                </a:lnTo>
                <a:lnTo>
                  <a:pt x="813" y="24"/>
                </a:lnTo>
                <a:lnTo>
                  <a:pt x="823" y="26"/>
                </a:lnTo>
                <a:lnTo>
                  <a:pt x="825" y="26"/>
                </a:lnTo>
                <a:lnTo>
                  <a:pt x="830" y="24"/>
                </a:lnTo>
                <a:lnTo>
                  <a:pt x="830" y="24"/>
                </a:lnTo>
                <a:lnTo>
                  <a:pt x="832" y="24"/>
                </a:lnTo>
                <a:lnTo>
                  <a:pt x="834" y="24"/>
                </a:lnTo>
                <a:lnTo>
                  <a:pt x="844" y="24"/>
                </a:lnTo>
                <a:lnTo>
                  <a:pt x="858" y="21"/>
                </a:lnTo>
                <a:lnTo>
                  <a:pt x="860" y="21"/>
                </a:lnTo>
                <a:lnTo>
                  <a:pt x="860" y="21"/>
                </a:lnTo>
                <a:lnTo>
                  <a:pt x="858" y="21"/>
                </a:lnTo>
                <a:lnTo>
                  <a:pt x="858" y="19"/>
                </a:lnTo>
                <a:lnTo>
                  <a:pt x="853" y="19"/>
                </a:lnTo>
                <a:lnTo>
                  <a:pt x="853" y="19"/>
                </a:lnTo>
                <a:lnTo>
                  <a:pt x="853" y="17"/>
                </a:lnTo>
                <a:lnTo>
                  <a:pt x="851" y="17"/>
                </a:lnTo>
                <a:lnTo>
                  <a:pt x="853" y="17"/>
                </a:lnTo>
                <a:lnTo>
                  <a:pt x="858" y="17"/>
                </a:lnTo>
                <a:lnTo>
                  <a:pt x="858" y="14"/>
                </a:lnTo>
                <a:lnTo>
                  <a:pt x="858" y="14"/>
                </a:lnTo>
                <a:lnTo>
                  <a:pt x="858" y="14"/>
                </a:lnTo>
                <a:lnTo>
                  <a:pt x="858" y="14"/>
                </a:lnTo>
                <a:lnTo>
                  <a:pt x="856" y="14"/>
                </a:lnTo>
                <a:lnTo>
                  <a:pt x="851" y="14"/>
                </a:lnTo>
                <a:lnTo>
                  <a:pt x="842" y="12"/>
                </a:lnTo>
                <a:lnTo>
                  <a:pt x="842" y="12"/>
                </a:lnTo>
                <a:lnTo>
                  <a:pt x="839" y="12"/>
                </a:lnTo>
                <a:lnTo>
                  <a:pt x="837" y="10"/>
                </a:lnTo>
                <a:lnTo>
                  <a:pt x="837" y="10"/>
                </a:lnTo>
                <a:lnTo>
                  <a:pt x="832" y="10"/>
                </a:lnTo>
                <a:lnTo>
                  <a:pt x="830" y="10"/>
                </a:lnTo>
                <a:lnTo>
                  <a:pt x="830" y="10"/>
                </a:lnTo>
                <a:lnTo>
                  <a:pt x="827" y="7"/>
                </a:lnTo>
                <a:lnTo>
                  <a:pt x="827" y="7"/>
                </a:lnTo>
                <a:lnTo>
                  <a:pt x="820" y="7"/>
                </a:lnTo>
                <a:lnTo>
                  <a:pt x="820" y="10"/>
                </a:lnTo>
                <a:lnTo>
                  <a:pt x="818" y="10"/>
                </a:lnTo>
                <a:lnTo>
                  <a:pt x="816" y="10"/>
                </a:lnTo>
                <a:lnTo>
                  <a:pt x="813" y="10"/>
                </a:lnTo>
                <a:lnTo>
                  <a:pt x="811" y="10"/>
                </a:lnTo>
                <a:lnTo>
                  <a:pt x="808" y="10"/>
                </a:lnTo>
                <a:lnTo>
                  <a:pt x="806" y="12"/>
                </a:lnTo>
                <a:lnTo>
                  <a:pt x="804" y="10"/>
                </a:lnTo>
                <a:lnTo>
                  <a:pt x="801" y="12"/>
                </a:lnTo>
                <a:lnTo>
                  <a:pt x="799" y="12"/>
                </a:lnTo>
                <a:lnTo>
                  <a:pt x="799" y="12"/>
                </a:lnTo>
                <a:lnTo>
                  <a:pt x="799" y="12"/>
                </a:lnTo>
                <a:lnTo>
                  <a:pt x="797" y="12"/>
                </a:lnTo>
                <a:lnTo>
                  <a:pt x="797" y="14"/>
                </a:lnTo>
                <a:lnTo>
                  <a:pt x="797" y="14"/>
                </a:lnTo>
                <a:lnTo>
                  <a:pt x="799" y="14"/>
                </a:lnTo>
                <a:lnTo>
                  <a:pt x="806" y="14"/>
                </a:lnTo>
                <a:lnTo>
                  <a:pt x="804" y="14"/>
                </a:lnTo>
                <a:lnTo>
                  <a:pt x="804" y="17"/>
                </a:lnTo>
                <a:lnTo>
                  <a:pt x="801" y="17"/>
                </a:lnTo>
                <a:lnTo>
                  <a:pt x="799" y="19"/>
                </a:lnTo>
                <a:lnTo>
                  <a:pt x="794" y="19"/>
                </a:lnTo>
                <a:lnTo>
                  <a:pt x="792" y="19"/>
                </a:lnTo>
                <a:lnTo>
                  <a:pt x="792" y="19"/>
                </a:lnTo>
                <a:lnTo>
                  <a:pt x="794" y="21"/>
                </a:lnTo>
                <a:lnTo>
                  <a:pt x="799" y="21"/>
                </a:lnTo>
                <a:close/>
                <a:moveTo>
                  <a:pt x="763" y="10"/>
                </a:moveTo>
                <a:lnTo>
                  <a:pt x="778" y="10"/>
                </a:lnTo>
                <a:lnTo>
                  <a:pt x="780" y="10"/>
                </a:lnTo>
                <a:lnTo>
                  <a:pt x="778" y="10"/>
                </a:lnTo>
                <a:lnTo>
                  <a:pt x="775" y="10"/>
                </a:lnTo>
                <a:lnTo>
                  <a:pt x="761" y="7"/>
                </a:lnTo>
                <a:lnTo>
                  <a:pt x="761" y="10"/>
                </a:lnTo>
                <a:lnTo>
                  <a:pt x="761" y="10"/>
                </a:lnTo>
                <a:lnTo>
                  <a:pt x="763" y="10"/>
                </a:lnTo>
                <a:close/>
                <a:moveTo>
                  <a:pt x="411" y="163"/>
                </a:moveTo>
                <a:lnTo>
                  <a:pt x="409" y="166"/>
                </a:lnTo>
                <a:lnTo>
                  <a:pt x="409" y="166"/>
                </a:lnTo>
                <a:lnTo>
                  <a:pt x="409" y="166"/>
                </a:lnTo>
                <a:lnTo>
                  <a:pt x="409" y="166"/>
                </a:lnTo>
                <a:lnTo>
                  <a:pt x="411" y="168"/>
                </a:lnTo>
                <a:lnTo>
                  <a:pt x="414" y="166"/>
                </a:lnTo>
                <a:lnTo>
                  <a:pt x="416" y="168"/>
                </a:lnTo>
                <a:lnTo>
                  <a:pt x="416" y="168"/>
                </a:lnTo>
                <a:lnTo>
                  <a:pt x="418" y="170"/>
                </a:lnTo>
                <a:lnTo>
                  <a:pt x="421" y="170"/>
                </a:lnTo>
                <a:lnTo>
                  <a:pt x="421" y="170"/>
                </a:lnTo>
                <a:lnTo>
                  <a:pt x="421" y="173"/>
                </a:lnTo>
                <a:lnTo>
                  <a:pt x="423" y="170"/>
                </a:lnTo>
                <a:lnTo>
                  <a:pt x="423" y="170"/>
                </a:lnTo>
                <a:lnTo>
                  <a:pt x="421" y="170"/>
                </a:lnTo>
                <a:lnTo>
                  <a:pt x="421" y="170"/>
                </a:lnTo>
                <a:lnTo>
                  <a:pt x="423" y="168"/>
                </a:lnTo>
                <a:lnTo>
                  <a:pt x="421" y="168"/>
                </a:lnTo>
                <a:lnTo>
                  <a:pt x="421" y="168"/>
                </a:lnTo>
                <a:lnTo>
                  <a:pt x="421" y="168"/>
                </a:lnTo>
                <a:lnTo>
                  <a:pt x="418" y="166"/>
                </a:lnTo>
                <a:lnTo>
                  <a:pt x="416" y="166"/>
                </a:lnTo>
                <a:lnTo>
                  <a:pt x="416" y="163"/>
                </a:lnTo>
                <a:lnTo>
                  <a:pt x="414" y="163"/>
                </a:lnTo>
                <a:lnTo>
                  <a:pt x="414" y="163"/>
                </a:lnTo>
                <a:lnTo>
                  <a:pt x="414" y="166"/>
                </a:lnTo>
                <a:lnTo>
                  <a:pt x="414" y="163"/>
                </a:lnTo>
                <a:lnTo>
                  <a:pt x="411" y="163"/>
                </a:lnTo>
                <a:close/>
                <a:moveTo>
                  <a:pt x="820" y="28"/>
                </a:moveTo>
                <a:lnTo>
                  <a:pt x="823" y="28"/>
                </a:lnTo>
                <a:lnTo>
                  <a:pt x="825" y="28"/>
                </a:lnTo>
                <a:lnTo>
                  <a:pt x="825" y="26"/>
                </a:lnTo>
                <a:lnTo>
                  <a:pt x="820" y="26"/>
                </a:lnTo>
                <a:lnTo>
                  <a:pt x="811" y="26"/>
                </a:lnTo>
                <a:lnTo>
                  <a:pt x="804" y="24"/>
                </a:lnTo>
                <a:lnTo>
                  <a:pt x="799" y="24"/>
                </a:lnTo>
                <a:lnTo>
                  <a:pt x="797" y="24"/>
                </a:lnTo>
                <a:lnTo>
                  <a:pt x="794" y="24"/>
                </a:lnTo>
                <a:lnTo>
                  <a:pt x="792" y="26"/>
                </a:lnTo>
                <a:lnTo>
                  <a:pt x="794" y="26"/>
                </a:lnTo>
                <a:lnTo>
                  <a:pt x="799" y="28"/>
                </a:lnTo>
                <a:lnTo>
                  <a:pt x="804" y="28"/>
                </a:lnTo>
                <a:lnTo>
                  <a:pt x="811" y="31"/>
                </a:lnTo>
                <a:lnTo>
                  <a:pt x="813" y="31"/>
                </a:lnTo>
                <a:lnTo>
                  <a:pt x="816" y="31"/>
                </a:lnTo>
                <a:lnTo>
                  <a:pt x="818" y="28"/>
                </a:lnTo>
                <a:lnTo>
                  <a:pt x="820" y="28"/>
                </a:lnTo>
                <a:close/>
                <a:moveTo>
                  <a:pt x="901" y="31"/>
                </a:moveTo>
                <a:lnTo>
                  <a:pt x="903" y="31"/>
                </a:lnTo>
                <a:lnTo>
                  <a:pt x="905" y="31"/>
                </a:lnTo>
                <a:lnTo>
                  <a:pt x="903" y="31"/>
                </a:lnTo>
                <a:lnTo>
                  <a:pt x="901" y="28"/>
                </a:lnTo>
                <a:lnTo>
                  <a:pt x="901" y="31"/>
                </a:lnTo>
                <a:lnTo>
                  <a:pt x="901" y="31"/>
                </a:lnTo>
                <a:lnTo>
                  <a:pt x="901" y="31"/>
                </a:lnTo>
                <a:close/>
                <a:moveTo>
                  <a:pt x="740" y="140"/>
                </a:moveTo>
                <a:lnTo>
                  <a:pt x="745" y="142"/>
                </a:lnTo>
                <a:lnTo>
                  <a:pt x="752" y="142"/>
                </a:lnTo>
                <a:lnTo>
                  <a:pt x="752" y="142"/>
                </a:lnTo>
                <a:lnTo>
                  <a:pt x="752" y="140"/>
                </a:lnTo>
                <a:lnTo>
                  <a:pt x="749" y="137"/>
                </a:lnTo>
                <a:lnTo>
                  <a:pt x="747" y="137"/>
                </a:lnTo>
                <a:lnTo>
                  <a:pt x="747" y="135"/>
                </a:lnTo>
                <a:lnTo>
                  <a:pt x="742" y="135"/>
                </a:lnTo>
                <a:lnTo>
                  <a:pt x="740" y="140"/>
                </a:lnTo>
                <a:lnTo>
                  <a:pt x="740" y="140"/>
                </a:lnTo>
                <a:lnTo>
                  <a:pt x="740" y="140"/>
                </a:lnTo>
                <a:close/>
                <a:moveTo>
                  <a:pt x="853" y="24"/>
                </a:moveTo>
                <a:lnTo>
                  <a:pt x="851" y="24"/>
                </a:lnTo>
                <a:lnTo>
                  <a:pt x="849" y="24"/>
                </a:lnTo>
                <a:lnTo>
                  <a:pt x="846" y="24"/>
                </a:lnTo>
                <a:lnTo>
                  <a:pt x="842" y="24"/>
                </a:lnTo>
                <a:lnTo>
                  <a:pt x="842" y="24"/>
                </a:lnTo>
                <a:lnTo>
                  <a:pt x="842" y="24"/>
                </a:lnTo>
                <a:lnTo>
                  <a:pt x="842" y="24"/>
                </a:lnTo>
                <a:lnTo>
                  <a:pt x="837" y="24"/>
                </a:lnTo>
                <a:lnTo>
                  <a:pt x="837" y="24"/>
                </a:lnTo>
                <a:lnTo>
                  <a:pt x="834" y="24"/>
                </a:lnTo>
                <a:lnTo>
                  <a:pt x="834" y="26"/>
                </a:lnTo>
                <a:lnTo>
                  <a:pt x="832" y="26"/>
                </a:lnTo>
                <a:lnTo>
                  <a:pt x="832" y="28"/>
                </a:lnTo>
                <a:lnTo>
                  <a:pt x="830" y="28"/>
                </a:lnTo>
                <a:lnTo>
                  <a:pt x="830" y="28"/>
                </a:lnTo>
                <a:lnTo>
                  <a:pt x="825" y="31"/>
                </a:lnTo>
                <a:lnTo>
                  <a:pt x="823" y="33"/>
                </a:lnTo>
                <a:lnTo>
                  <a:pt x="827" y="33"/>
                </a:lnTo>
                <a:lnTo>
                  <a:pt x="830" y="33"/>
                </a:lnTo>
                <a:lnTo>
                  <a:pt x="832" y="33"/>
                </a:lnTo>
                <a:lnTo>
                  <a:pt x="839" y="33"/>
                </a:lnTo>
                <a:lnTo>
                  <a:pt x="842" y="36"/>
                </a:lnTo>
                <a:lnTo>
                  <a:pt x="844" y="36"/>
                </a:lnTo>
                <a:lnTo>
                  <a:pt x="846" y="38"/>
                </a:lnTo>
                <a:lnTo>
                  <a:pt x="849" y="38"/>
                </a:lnTo>
                <a:lnTo>
                  <a:pt x="849" y="38"/>
                </a:lnTo>
                <a:lnTo>
                  <a:pt x="851" y="38"/>
                </a:lnTo>
                <a:lnTo>
                  <a:pt x="853" y="38"/>
                </a:lnTo>
                <a:lnTo>
                  <a:pt x="856" y="40"/>
                </a:lnTo>
                <a:lnTo>
                  <a:pt x="858" y="38"/>
                </a:lnTo>
                <a:lnTo>
                  <a:pt x="858" y="38"/>
                </a:lnTo>
                <a:lnTo>
                  <a:pt x="863" y="40"/>
                </a:lnTo>
                <a:lnTo>
                  <a:pt x="863" y="40"/>
                </a:lnTo>
                <a:lnTo>
                  <a:pt x="870" y="40"/>
                </a:lnTo>
                <a:lnTo>
                  <a:pt x="870" y="40"/>
                </a:lnTo>
                <a:lnTo>
                  <a:pt x="877" y="40"/>
                </a:lnTo>
                <a:lnTo>
                  <a:pt x="877" y="40"/>
                </a:lnTo>
                <a:lnTo>
                  <a:pt x="877" y="40"/>
                </a:lnTo>
                <a:lnTo>
                  <a:pt x="884" y="43"/>
                </a:lnTo>
                <a:lnTo>
                  <a:pt x="886" y="43"/>
                </a:lnTo>
                <a:lnTo>
                  <a:pt x="889" y="43"/>
                </a:lnTo>
                <a:lnTo>
                  <a:pt x="891" y="43"/>
                </a:lnTo>
                <a:lnTo>
                  <a:pt x="894" y="43"/>
                </a:lnTo>
                <a:lnTo>
                  <a:pt x="896" y="43"/>
                </a:lnTo>
                <a:lnTo>
                  <a:pt x="898" y="43"/>
                </a:lnTo>
                <a:lnTo>
                  <a:pt x="903" y="43"/>
                </a:lnTo>
                <a:lnTo>
                  <a:pt x="910" y="43"/>
                </a:lnTo>
                <a:lnTo>
                  <a:pt x="910" y="43"/>
                </a:lnTo>
                <a:lnTo>
                  <a:pt x="912" y="40"/>
                </a:lnTo>
                <a:lnTo>
                  <a:pt x="912" y="40"/>
                </a:lnTo>
                <a:lnTo>
                  <a:pt x="910" y="38"/>
                </a:lnTo>
                <a:lnTo>
                  <a:pt x="908" y="38"/>
                </a:lnTo>
                <a:lnTo>
                  <a:pt x="905" y="38"/>
                </a:lnTo>
                <a:lnTo>
                  <a:pt x="901" y="36"/>
                </a:lnTo>
                <a:lnTo>
                  <a:pt x="896" y="36"/>
                </a:lnTo>
                <a:lnTo>
                  <a:pt x="898" y="36"/>
                </a:lnTo>
                <a:lnTo>
                  <a:pt x="898" y="36"/>
                </a:lnTo>
                <a:lnTo>
                  <a:pt x="901" y="36"/>
                </a:lnTo>
                <a:lnTo>
                  <a:pt x="903" y="36"/>
                </a:lnTo>
                <a:lnTo>
                  <a:pt x="903" y="36"/>
                </a:lnTo>
                <a:lnTo>
                  <a:pt x="903" y="33"/>
                </a:lnTo>
                <a:lnTo>
                  <a:pt x="901" y="33"/>
                </a:lnTo>
                <a:lnTo>
                  <a:pt x="901" y="33"/>
                </a:lnTo>
                <a:lnTo>
                  <a:pt x="901" y="33"/>
                </a:lnTo>
                <a:lnTo>
                  <a:pt x="901" y="31"/>
                </a:lnTo>
                <a:lnTo>
                  <a:pt x="901" y="31"/>
                </a:lnTo>
                <a:lnTo>
                  <a:pt x="901" y="31"/>
                </a:lnTo>
                <a:lnTo>
                  <a:pt x="901" y="31"/>
                </a:lnTo>
                <a:lnTo>
                  <a:pt x="898" y="28"/>
                </a:lnTo>
                <a:lnTo>
                  <a:pt x="901" y="28"/>
                </a:lnTo>
                <a:lnTo>
                  <a:pt x="898" y="28"/>
                </a:lnTo>
                <a:lnTo>
                  <a:pt x="896" y="26"/>
                </a:lnTo>
                <a:lnTo>
                  <a:pt x="894" y="26"/>
                </a:lnTo>
                <a:lnTo>
                  <a:pt x="891" y="26"/>
                </a:lnTo>
                <a:lnTo>
                  <a:pt x="891" y="26"/>
                </a:lnTo>
                <a:lnTo>
                  <a:pt x="889" y="26"/>
                </a:lnTo>
                <a:lnTo>
                  <a:pt x="886" y="26"/>
                </a:lnTo>
                <a:lnTo>
                  <a:pt x="882" y="24"/>
                </a:lnTo>
                <a:lnTo>
                  <a:pt x="879" y="24"/>
                </a:lnTo>
                <a:lnTo>
                  <a:pt x="877" y="24"/>
                </a:lnTo>
                <a:lnTo>
                  <a:pt x="877" y="26"/>
                </a:lnTo>
                <a:lnTo>
                  <a:pt x="879" y="26"/>
                </a:lnTo>
                <a:lnTo>
                  <a:pt x="879" y="26"/>
                </a:lnTo>
                <a:lnTo>
                  <a:pt x="877" y="26"/>
                </a:lnTo>
                <a:lnTo>
                  <a:pt x="875" y="26"/>
                </a:lnTo>
                <a:lnTo>
                  <a:pt x="875" y="28"/>
                </a:lnTo>
                <a:lnTo>
                  <a:pt x="872" y="28"/>
                </a:lnTo>
                <a:lnTo>
                  <a:pt x="872" y="28"/>
                </a:lnTo>
                <a:lnTo>
                  <a:pt x="872" y="28"/>
                </a:lnTo>
                <a:lnTo>
                  <a:pt x="870" y="28"/>
                </a:lnTo>
                <a:lnTo>
                  <a:pt x="872" y="26"/>
                </a:lnTo>
                <a:lnTo>
                  <a:pt x="872" y="26"/>
                </a:lnTo>
                <a:lnTo>
                  <a:pt x="872" y="26"/>
                </a:lnTo>
                <a:lnTo>
                  <a:pt x="872" y="24"/>
                </a:lnTo>
                <a:lnTo>
                  <a:pt x="870" y="24"/>
                </a:lnTo>
                <a:lnTo>
                  <a:pt x="865" y="24"/>
                </a:lnTo>
                <a:lnTo>
                  <a:pt x="865" y="24"/>
                </a:lnTo>
                <a:lnTo>
                  <a:pt x="860" y="24"/>
                </a:lnTo>
                <a:lnTo>
                  <a:pt x="853" y="24"/>
                </a:lnTo>
                <a:close/>
                <a:moveTo>
                  <a:pt x="903" y="69"/>
                </a:moveTo>
                <a:lnTo>
                  <a:pt x="903" y="69"/>
                </a:lnTo>
                <a:lnTo>
                  <a:pt x="896" y="69"/>
                </a:lnTo>
                <a:lnTo>
                  <a:pt x="891" y="71"/>
                </a:lnTo>
                <a:lnTo>
                  <a:pt x="891" y="71"/>
                </a:lnTo>
                <a:lnTo>
                  <a:pt x="891" y="71"/>
                </a:lnTo>
                <a:lnTo>
                  <a:pt x="896" y="71"/>
                </a:lnTo>
                <a:lnTo>
                  <a:pt x="896" y="71"/>
                </a:lnTo>
                <a:lnTo>
                  <a:pt x="898" y="71"/>
                </a:lnTo>
                <a:lnTo>
                  <a:pt x="901" y="71"/>
                </a:lnTo>
                <a:lnTo>
                  <a:pt x="903" y="71"/>
                </a:lnTo>
                <a:lnTo>
                  <a:pt x="903" y="71"/>
                </a:lnTo>
                <a:lnTo>
                  <a:pt x="903" y="71"/>
                </a:lnTo>
                <a:lnTo>
                  <a:pt x="903" y="69"/>
                </a:lnTo>
                <a:lnTo>
                  <a:pt x="903" y="69"/>
                </a:lnTo>
                <a:lnTo>
                  <a:pt x="903" y="69"/>
                </a:lnTo>
                <a:close/>
                <a:moveTo>
                  <a:pt x="813" y="104"/>
                </a:moveTo>
                <a:lnTo>
                  <a:pt x="813" y="104"/>
                </a:lnTo>
                <a:lnTo>
                  <a:pt x="811" y="104"/>
                </a:lnTo>
                <a:lnTo>
                  <a:pt x="811" y="104"/>
                </a:lnTo>
                <a:lnTo>
                  <a:pt x="813" y="107"/>
                </a:lnTo>
                <a:lnTo>
                  <a:pt x="818" y="107"/>
                </a:lnTo>
                <a:lnTo>
                  <a:pt x="820" y="107"/>
                </a:lnTo>
                <a:lnTo>
                  <a:pt x="820" y="107"/>
                </a:lnTo>
                <a:lnTo>
                  <a:pt x="820" y="104"/>
                </a:lnTo>
                <a:lnTo>
                  <a:pt x="820" y="104"/>
                </a:lnTo>
                <a:lnTo>
                  <a:pt x="818" y="104"/>
                </a:lnTo>
                <a:lnTo>
                  <a:pt x="816" y="104"/>
                </a:lnTo>
                <a:lnTo>
                  <a:pt x="816" y="104"/>
                </a:lnTo>
                <a:lnTo>
                  <a:pt x="813" y="104"/>
                </a:lnTo>
                <a:close/>
                <a:moveTo>
                  <a:pt x="818" y="66"/>
                </a:moveTo>
                <a:lnTo>
                  <a:pt x="818" y="66"/>
                </a:lnTo>
                <a:lnTo>
                  <a:pt x="818" y="66"/>
                </a:lnTo>
                <a:lnTo>
                  <a:pt x="813" y="66"/>
                </a:lnTo>
                <a:lnTo>
                  <a:pt x="813" y="66"/>
                </a:lnTo>
                <a:lnTo>
                  <a:pt x="813" y="66"/>
                </a:lnTo>
                <a:lnTo>
                  <a:pt x="813" y="66"/>
                </a:lnTo>
                <a:lnTo>
                  <a:pt x="816" y="69"/>
                </a:lnTo>
                <a:lnTo>
                  <a:pt x="818" y="69"/>
                </a:lnTo>
                <a:lnTo>
                  <a:pt x="818" y="66"/>
                </a:lnTo>
                <a:close/>
                <a:moveTo>
                  <a:pt x="482" y="83"/>
                </a:moveTo>
                <a:lnTo>
                  <a:pt x="482" y="83"/>
                </a:lnTo>
                <a:lnTo>
                  <a:pt x="482" y="85"/>
                </a:lnTo>
                <a:lnTo>
                  <a:pt x="482" y="85"/>
                </a:lnTo>
                <a:lnTo>
                  <a:pt x="482" y="85"/>
                </a:lnTo>
                <a:lnTo>
                  <a:pt x="482" y="85"/>
                </a:lnTo>
                <a:lnTo>
                  <a:pt x="480" y="85"/>
                </a:lnTo>
                <a:lnTo>
                  <a:pt x="477" y="85"/>
                </a:lnTo>
                <a:lnTo>
                  <a:pt x="477" y="85"/>
                </a:lnTo>
                <a:lnTo>
                  <a:pt x="473" y="85"/>
                </a:lnTo>
                <a:lnTo>
                  <a:pt x="470" y="85"/>
                </a:lnTo>
                <a:lnTo>
                  <a:pt x="470" y="88"/>
                </a:lnTo>
                <a:lnTo>
                  <a:pt x="468" y="88"/>
                </a:lnTo>
                <a:lnTo>
                  <a:pt x="463" y="88"/>
                </a:lnTo>
                <a:lnTo>
                  <a:pt x="461" y="90"/>
                </a:lnTo>
                <a:lnTo>
                  <a:pt x="458" y="90"/>
                </a:lnTo>
                <a:lnTo>
                  <a:pt x="458" y="90"/>
                </a:lnTo>
                <a:lnTo>
                  <a:pt x="456" y="90"/>
                </a:lnTo>
                <a:lnTo>
                  <a:pt x="454" y="92"/>
                </a:lnTo>
                <a:lnTo>
                  <a:pt x="449" y="92"/>
                </a:lnTo>
                <a:lnTo>
                  <a:pt x="449" y="92"/>
                </a:lnTo>
                <a:lnTo>
                  <a:pt x="451" y="92"/>
                </a:lnTo>
                <a:lnTo>
                  <a:pt x="447" y="95"/>
                </a:lnTo>
                <a:lnTo>
                  <a:pt x="447" y="95"/>
                </a:lnTo>
                <a:lnTo>
                  <a:pt x="447" y="97"/>
                </a:lnTo>
                <a:lnTo>
                  <a:pt x="447" y="97"/>
                </a:lnTo>
                <a:lnTo>
                  <a:pt x="442" y="97"/>
                </a:lnTo>
                <a:lnTo>
                  <a:pt x="440" y="97"/>
                </a:lnTo>
                <a:lnTo>
                  <a:pt x="440" y="97"/>
                </a:lnTo>
                <a:lnTo>
                  <a:pt x="437" y="97"/>
                </a:lnTo>
                <a:lnTo>
                  <a:pt x="437" y="97"/>
                </a:lnTo>
                <a:lnTo>
                  <a:pt x="437" y="99"/>
                </a:lnTo>
                <a:lnTo>
                  <a:pt x="437" y="99"/>
                </a:lnTo>
                <a:lnTo>
                  <a:pt x="435" y="102"/>
                </a:lnTo>
                <a:lnTo>
                  <a:pt x="435" y="102"/>
                </a:lnTo>
                <a:lnTo>
                  <a:pt x="432" y="102"/>
                </a:lnTo>
                <a:lnTo>
                  <a:pt x="432" y="99"/>
                </a:lnTo>
                <a:lnTo>
                  <a:pt x="430" y="99"/>
                </a:lnTo>
                <a:lnTo>
                  <a:pt x="428" y="99"/>
                </a:lnTo>
                <a:lnTo>
                  <a:pt x="428" y="99"/>
                </a:lnTo>
                <a:lnTo>
                  <a:pt x="425" y="102"/>
                </a:lnTo>
                <a:lnTo>
                  <a:pt x="425" y="102"/>
                </a:lnTo>
                <a:lnTo>
                  <a:pt x="428" y="102"/>
                </a:lnTo>
                <a:lnTo>
                  <a:pt x="430" y="104"/>
                </a:lnTo>
                <a:lnTo>
                  <a:pt x="432" y="104"/>
                </a:lnTo>
                <a:lnTo>
                  <a:pt x="435" y="104"/>
                </a:lnTo>
                <a:lnTo>
                  <a:pt x="437" y="104"/>
                </a:lnTo>
                <a:lnTo>
                  <a:pt x="432" y="104"/>
                </a:lnTo>
                <a:lnTo>
                  <a:pt x="430" y="107"/>
                </a:lnTo>
                <a:lnTo>
                  <a:pt x="428" y="109"/>
                </a:lnTo>
                <a:lnTo>
                  <a:pt x="428" y="109"/>
                </a:lnTo>
                <a:lnTo>
                  <a:pt x="428" y="109"/>
                </a:lnTo>
                <a:lnTo>
                  <a:pt x="428" y="111"/>
                </a:lnTo>
                <a:lnTo>
                  <a:pt x="430" y="111"/>
                </a:lnTo>
                <a:lnTo>
                  <a:pt x="432" y="111"/>
                </a:lnTo>
                <a:lnTo>
                  <a:pt x="435" y="111"/>
                </a:lnTo>
                <a:lnTo>
                  <a:pt x="435" y="111"/>
                </a:lnTo>
                <a:lnTo>
                  <a:pt x="428" y="114"/>
                </a:lnTo>
                <a:lnTo>
                  <a:pt x="425" y="114"/>
                </a:lnTo>
                <a:lnTo>
                  <a:pt x="423" y="116"/>
                </a:lnTo>
                <a:lnTo>
                  <a:pt x="423" y="118"/>
                </a:lnTo>
                <a:lnTo>
                  <a:pt x="423" y="118"/>
                </a:lnTo>
                <a:lnTo>
                  <a:pt x="421" y="118"/>
                </a:lnTo>
                <a:lnTo>
                  <a:pt x="421" y="121"/>
                </a:lnTo>
                <a:lnTo>
                  <a:pt x="421" y="121"/>
                </a:lnTo>
                <a:lnTo>
                  <a:pt x="418" y="121"/>
                </a:lnTo>
                <a:lnTo>
                  <a:pt x="416" y="121"/>
                </a:lnTo>
                <a:lnTo>
                  <a:pt x="414" y="123"/>
                </a:lnTo>
                <a:lnTo>
                  <a:pt x="411" y="123"/>
                </a:lnTo>
                <a:lnTo>
                  <a:pt x="411" y="123"/>
                </a:lnTo>
                <a:lnTo>
                  <a:pt x="411" y="125"/>
                </a:lnTo>
                <a:lnTo>
                  <a:pt x="418" y="128"/>
                </a:lnTo>
                <a:lnTo>
                  <a:pt x="418" y="128"/>
                </a:lnTo>
                <a:lnTo>
                  <a:pt x="421" y="130"/>
                </a:lnTo>
                <a:lnTo>
                  <a:pt x="423" y="130"/>
                </a:lnTo>
                <a:lnTo>
                  <a:pt x="425" y="130"/>
                </a:lnTo>
                <a:lnTo>
                  <a:pt x="430" y="130"/>
                </a:lnTo>
                <a:lnTo>
                  <a:pt x="432" y="130"/>
                </a:lnTo>
                <a:lnTo>
                  <a:pt x="437" y="130"/>
                </a:lnTo>
                <a:lnTo>
                  <a:pt x="444" y="130"/>
                </a:lnTo>
                <a:lnTo>
                  <a:pt x="447" y="133"/>
                </a:lnTo>
                <a:lnTo>
                  <a:pt x="449" y="133"/>
                </a:lnTo>
                <a:lnTo>
                  <a:pt x="451" y="133"/>
                </a:lnTo>
                <a:lnTo>
                  <a:pt x="454" y="130"/>
                </a:lnTo>
                <a:lnTo>
                  <a:pt x="456" y="128"/>
                </a:lnTo>
                <a:lnTo>
                  <a:pt x="458" y="125"/>
                </a:lnTo>
                <a:lnTo>
                  <a:pt x="461" y="125"/>
                </a:lnTo>
                <a:lnTo>
                  <a:pt x="458" y="123"/>
                </a:lnTo>
                <a:lnTo>
                  <a:pt x="456" y="123"/>
                </a:lnTo>
                <a:lnTo>
                  <a:pt x="456" y="123"/>
                </a:lnTo>
                <a:lnTo>
                  <a:pt x="458" y="123"/>
                </a:lnTo>
                <a:lnTo>
                  <a:pt x="461" y="123"/>
                </a:lnTo>
                <a:lnTo>
                  <a:pt x="461" y="123"/>
                </a:lnTo>
                <a:lnTo>
                  <a:pt x="461" y="123"/>
                </a:lnTo>
                <a:lnTo>
                  <a:pt x="463" y="123"/>
                </a:lnTo>
                <a:lnTo>
                  <a:pt x="463" y="123"/>
                </a:lnTo>
                <a:lnTo>
                  <a:pt x="461" y="121"/>
                </a:lnTo>
                <a:lnTo>
                  <a:pt x="461" y="121"/>
                </a:lnTo>
                <a:lnTo>
                  <a:pt x="461" y="121"/>
                </a:lnTo>
                <a:lnTo>
                  <a:pt x="468" y="118"/>
                </a:lnTo>
                <a:lnTo>
                  <a:pt x="468" y="116"/>
                </a:lnTo>
                <a:lnTo>
                  <a:pt x="468" y="116"/>
                </a:lnTo>
                <a:lnTo>
                  <a:pt x="468" y="114"/>
                </a:lnTo>
                <a:lnTo>
                  <a:pt x="466" y="114"/>
                </a:lnTo>
                <a:lnTo>
                  <a:pt x="466" y="111"/>
                </a:lnTo>
                <a:lnTo>
                  <a:pt x="466" y="111"/>
                </a:lnTo>
                <a:lnTo>
                  <a:pt x="470" y="111"/>
                </a:lnTo>
                <a:lnTo>
                  <a:pt x="473" y="111"/>
                </a:lnTo>
                <a:lnTo>
                  <a:pt x="473" y="111"/>
                </a:lnTo>
                <a:lnTo>
                  <a:pt x="473" y="111"/>
                </a:lnTo>
                <a:lnTo>
                  <a:pt x="473" y="109"/>
                </a:lnTo>
                <a:lnTo>
                  <a:pt x="473" y="109"/>
                </a:lnTo>
                <a:lnTo>
                  <a:pt x="473" y="109"/>
                </a:lnTo>
                <a:lnTo>
                  <a:pt x="477" y="109"/>
                </a:lnTo>
                <a:lnTo>
                  <a:pt x="480" y="109"/>
                </a:lnTo>
                <a:lnTo>
                  <a:pt x="480" y="109"/>
                </a:lnTo>
                <a:lnTo>
                  <a:pt x="480" y="109"/>
                </a:lnTo>
                <a:lnTo>
                  <a:pt x="480" y="109"/>
                </a:lnTo>
                <a:lnTo>
                  <a:pt x="480" y="107"/>
                </a:lnTo>
                <a:lnTo>
                  <a:pt x="482" y="107"/>
                </a:lnTo>
                <a:lnTo>
                  <a:pt x="482" y="107"/>
                </a:lnTo>
                <a:lnTo>
                  <a:pt x="484" y="107"/>
                </a:lnTo>
                <a:lnTo>
                  <a:pt x="484" y="107"/>
                </a:lnTo>
                <a:lnTo>
                  <a:pt x="487" y="104"/>
                </a:lnTo>
                <a:lnTo>
                  <a:pt x="487" y="104"/>
                </a:lnTo>
                <a:lnTo>
                  <a:pt x="487" y="104"/>
                </a:lnTo>
                <a:lnTo>
                  <a:pt x="482" y="104"/>
                </a:lnTo>
                <a:lnTo>
                  <a:pt x="482" y="104"/>
                </a:lnTo>
                <a:lnTo>
                  <a:pt x="484" y="102"/>
                </a:lnTo>
                <a:lnTo>
                  <a:pt x="487" y="102"/>
                </a:lnTo>
                <a:lnTo>
                  <a:pt x="487" y="102"/>
                </a:lnTo>
                <a:lnTo>
                  <a:pt x="489" y="102"/>
                </a:lnTo>
                <a:lnTo>
                  <a:pt x="489" y="102"/>
                </a:lnTo>
                <a:lnTo>
                  <a:pt x="489" y="99"/>
                </a:lnTo>
                <a:lnTo>
                  <a:pt x="492" y="99"/>
                </a:lnTo>
                <a:lnTo>
                  <a:pt x="492" y="99"/>
                </a:lnTo>
                <a:lnTo>
                  <a:pt x="494" y="97"/>
                </a:lnTo>
                <a:lnTo>
                  <a:pt x="496" y="97"/>
                </a:lnTo>
                <a:lnTo>
                  <a:pt x="496" y="97"/>
                </a:lnTo>
                <a:lnTo>
                  <a:pt x="501" y="97"/>
                </a:lnTo>
                <a:lnTo>
                  <a:pt x="513" y="95"/>
                </a:lnTo>
                <a:lnTo>
                  <a:pt x="515" y="92"/>
                </a:lnTo>
                <a:lnTo>
                  <a:pt x="520" y="92"/>
                </a:lnTo>
                <a:lnTo>
                  <a:pt x="520" y="92"/>
                </a:lnTo>
                <a:lnTo>
                  <a:pt x="527" y="92"/>
                </a:lnTo>
                <a:lnTo>
                  <a:pt x="532" y="90"/>
                </a:lnTo>
                <a:lnTo>
                  <a:pt x="536" y="90"/>
                </a:lnTo>
                <a:lnTo>
                  <a:pt x="541" y="88"/>
                </a:lnTo>
                <a:lnTo>
                  <a:pt x="548" y="88"/>
                </a:lnTo>
                <a:lnTo>
                  <a:pt x="553" y="85"/>
                </a:lnTo>
                <a:lnTo>
                  <a:pt x="555" y="85"/>
                </a:lnTo>
                <a:lnTo>
                  <a:pt x="558" y="85"/>
                </a:lnTo>
                <a:lnTo>
                  <a:pt x="560" y="85"/>
                </a:lnTo>
                <a:lnTo>
                  <a:pt x="565" y="83"/>
                </a:lnTo>
                <a:lnTo>
                  <a:pt x="567" y="83"/>
                </a:lnTo>
                <a:lnTo>
                  <a:pt x="570" y="83"/>
                </a:lnTo>
                <a:lnTo>
                  <a:pt x="572" y="80"/>
                </a:lnTo>
                <a:lnTo>
                  <a:pt x="574" y="78"/>
                </a:lnTo>
                <a:lnTo>
                  <a:pt x="574" y="78"/>
                </a:lnTo>
                <a:lnTo>
                  <a:pt x="572" y="76"/>
                </a:lnTo>
                <a:lnTo>
                  <a:pt x="574" y="76"/>
                </a:lnTo>
                <a:lnTo>
                  <a:pt x="572" y="76"/>
                </a:lnTo>
                <a:lnTo>
                  <a:pt x="572" y="73"/>
                </a:lnTo>
                <a:lnTo>
                  <a:pt x="567" y="73"/>
                </a:lnTo>
                <a:lnTo>
                  <a:pt x="565" y="71"/>
                </a:lnTo>
                <a:lnTo>
                  <a:pt x="558" y="71"/>
                </a:lnTo>
                <a:lnTo>
                  <a:pt x="553" y="71"/>
                </a:lnTo>
                <a:lnTo>
                  <a:pt x="553" y="71"/>
                </a:lnTo>
                <a:lnTo>
                  <a:pt x="551" y="71"/>
                </a:lnTo>
                <a:lnTo>
                  <a:pt x="546" y="71"/>
                </a:lnTo>
                <a:lnTo>
                  <a:pt x="541" y="73"/>
                </a:lnTo>
                <a:lnTo>
                  <a:pt x="536" y="76"/>
                </a:lnTo>
                <a:lnTo>
                  <a:pt x="536" y="76"/>
                </a:lnTo>
                <a:lnTo>
                  <a:pt x="536" y="76"/>
                </a:lnTo>
                <a:lnTo>
                  <a:pt x="536" y="78"/>
                </a:lnTo>
                <a:lnTo>
                  <a:pt x="534" y="78"/>
                </a:lnTo>
                <a:lnTo>
                  <a:pt x="532" y="78"/>
                </a:lnTo>
                <a:lnTo>
                  <a:pt x="532" y="78"/>
                </a:lnTo>
                <a:lnTo>
                  <a:pt x="529" y="78"/>
                </a:lnTo>
                <a:lnTo>
                  <a:pt x="527" y="78"/>
                </a:lnTo>
                <a:lnTo>
                  <a:pt x="527" y="78"/>
                </a:lnTo>
                <a:lnTo>
                  <a:pt x="525" y="80"/>
                </a:lnTo>
                <a:lnTo>
                  <a:pt x="522" y="80"/>
                </a:lnTo>
                <a:lnTo>
                  <a:pt x="510" y="83"/>
                </a:lnTo>
                <a:lnTo>
                  <a:pt x="506" y="83"/>
                </a:lnTo>
                <a:lnTo>
                  <a:pt x="503" y="83"/>
                </a:lnTo>
                <a:lnTo>
                  <a:pt x="499" y="83"/>
                </a:lnTo>
                <a:lnTo>
                  <a:pt x="496" y="83"/>
                </a:lnTo>
                <a:lnTo>
                  <a:pt x="489" y="83"/>
                </a:lnTo>
                <a:lnTo>
                  <a:pt x="487" y="83"/>
                </a:lnTo>
                <a:lnTo>
                  <a:pt x="482" y="83"/>
                </a:lnTo>
                <a:lnTo>
                  <a:pt x="482" y="83"/>
                </a:lnTo>
                <a:close/>
                <a:moveTo>
                  <a:pt x="624" y="135"/>
                </a:moveTo>
                <a:lnTo>
                  <a:pt x="624" y="135"/>
                </a:lnTo>
                <a:lnTo>
                  <a:pt x="624" y="135"/>
                </a:lnTo>
                <a:lnTo>
                  <a:pt x="626" y="135"/>
                </a:lnTo>
                <a:lnTo>
                  <a:pt x="626" y="135"/>
                </a:lnTo>
                <a:lnTo>
                  <a:pt x="629" y="135"/>
                </a:lnTo>
                <a:lnTo>
                  <a:pt x="631" y="135"/>
                </a:lnTo>
                <a:lnTo>
                  <a:pt x="633" y="135"/>
                </a:lnTo>
                <a:lnTo>
                  <a:pt x="636" y="135"/>
                </a:lnTo>
                <a:lnTo>
                  <a:pt x="643" y="135"/>
                </a:lnTo>
                <a:lnTo>
                  <a:pt x="645" y="135"/>
                </a:lnTo>
                <a:lnTo>
                  <a:pt x="645" y="133"/>
                </a:lnTo>
                <a:lnTo>
                  <a:pt x="643" y="133"/>
                </a:lnTo>
                <a:lnTo>
                  <a:pt x="641" y="130"/>
                </a:lnTo>
                <a:lnTo>
                  <a:pt x="641" y="130"/>
                </a:lnTo>
                <a:lnTo>
                  <a:pt x="638" y="130"/>
                </a:lnTo>
                <a:lnTo>
                  <a:pt x="636" y="128"/>
                </a:lnTo>
                <a:lnTo>
                  <a:pt x="633" y="128"/>
                </a:lnTo>
                <a:lnTo>
                  <a:pt x="633" y="128"/>
                </a:lnTo>
                <a:lnTo>
                  <a:pt x="626" y="128"/>
                </a:lnTo>
                <a:lnTo>
                  <a:pt x="624" y="130"/>
                </a:lnTo>
                <a:lnTo>
                  <a:pt x="622" y="130"/>
                </a:lnTo>
                <a:lnTo>
                  <a:pt x="624" y="133"/>
                </a:lnTo>
                <a:lnTo>
                  <a:pt x="624" y="135"/>
                </a:lnTo>
                <a:close/>
                <a:moveTo>
                  <a:pt x="723" y="149"/>
                </a:moveTo>
                <a:lnTo>
                  <a:pt x="726" y="149"/>
                </a:lnTo>
                <a:lnTo>
                  <a:pt x="733" y="149"/>
                </a:lnTo>
                <a:lnTo>
                  <a:pt x="735" y="149"/>
                </a:lnTo>
                <a:lnTo>
                  <a:pt x="737" y="147"/>
                </a:lnTo>
                <a:lnTo>
                  <a:pt x="737" y="147"/>
                </a:lnTo>
                <a:lnTo>
                  <a:pt x="740" y="144"/>
                </a:lnTo>
                <a:lnTo>
                  <a:pt x="740" y="144"/>
                </a:lnTo>
                <a:lnTo>
                  <a:pt x="737" y="144"/>
                </a:lnTo>
                <a:lnTo>
                  <a:pt x="730" y="142"/>
                </a:lnTo>
                <a:lnTo>
                  <a:pt x="728" y="142"/>
                </a:lnTo>
                <a:lnTo>
                  <a:pt x="726" y="144"/>
                </a:lnTo>
                <a:lnTo>
                  <a:pt x="726" y="144"/>
                </a:lnTo>
                <a:lnTo>
                  <a:pt x="726" y="147"/>
                </a:lnTo>
                <a:lnTo>
                  <a:pt x="723" y="147"/>
                </a:lnTo>
                <a:lnTo>
                  <a:pt x="723" y="149"/>
                </a:lnTo>
                <a:lnTo>
                  <a:pt x="723" y="149"/>
                </a:lnTo>
                <a:close/>
                <a:moveTo>
                  <a:pt x="484" y="175"/>
                </a:moveTo>
                <a:lnTo>
                  <a:pt x="482" y="175"/>
                </a:lnTo>
                <a:lnTo>
                  <a:pt x="482" y="175"/>
                </a:lnTo>
                <a:lnTo>
                  <a:pt x="475" y="173"/>
                </a:lnTo>
                <a:lnTo>
                  <a:pt x="473" y="173"/>
                </a:lnTo>
                <a:lnTo>
                  <a:pt x="466" y="168"/>
                </a:lnTo>
                <a:lnTo>
                  <a:pt x="458" y="166"/>
                </a:lnTo>
                <a:lnTo>
                  <a:pt x="454" y="163"/>
                </a:lnTo>
                <a:lnTo>
                  <a:pt x="449" y="159"/>
                </a:lnTo>
                <a:lnTo>
                  <a:pt x="449" y="159"/>
                </a:lnTo>
                <a:lnTo>
                  <a:pt x="447" y="156"/>
                </a:lnTo>
                <a:lnTo>
                  <a:pt x="444" y="154"/>
                </a:lnTo>
                <a:lnTo>
                  <a:pt x="444" y="154"/>
                </a:lnTo>
                <a:lnTo>
                  <a:pt x="444" y="151"/>
                </a:lnTo>
                <a:lnTo>
                  <a:pt x="444" y="151"/>
                </a:lnTo>
                <a:lnTo>
                  <a:pt x="444" y="149"/>
                </a:lnTo>
                <a:lnTo>
                  <a:pt x="442" y="149"/>
                </a:lnTo>
                <a:lnTo>
                  <a:pt x="442" y="147"/>
                </a:lnTo>
                <a:lnTo>
                  <a:pt x="442" y="147"/>
                </a:lnTo>
                <a:lnTo>
                  <a:pt x="442" y="147"/>
                </a:lnTo>
                <a:lnTo>
                  <a:pt x="442" y="144"/>
                </a:lnTo>
                <a:lnTo>
                  <a:pt x="442" y="144"/>
                </a:lnTo>
                <a:lnTo>
                  <a:pt x="442" y="144"/>
                </a:lnTo>
                <a:lnTo>
                  <a:pt x="444" y="144"/>
                </a:lnTo>
                <a:lnTo>
                  <a:pt x="444" y="142"/>
                </a:lnTo>
                <a:lnTo>
                  <a:pt x="444" y="142"/>
                </a:lnTo>
                <a:lnTo>
                  <a:pt x="444" y="140"/>
                </a:lnTo>
                <a:lnTo>
                  <a:pt x="444" y="140"/>
                </a:lnTo>
                <a:lnTo>
                  <a:pt x="449" y="140"/>
                </a:lnTo>
                <a:lnTo>
                  <a:pt x="449" y="140"/>
                </a:lnTo>
                <a:lnTo>
                  <a:pt x="449" y="140"/>
                </a:lnTo>
                <a:lnTo>
                  <a:pt x="449" y="137"/>
                </a:lnTo>
                <a:lnTo>
                  <a:pt x="447" y="137"/>
                </a:lnTo>
                <a:lnTo>
                  <a:pt x="447" y="137"/>
                </a:lnTo>
                <a:lnTo>
                  <a:pt x="449" y="135"/>
                </a:lnTo>
                <a:lnTo>
                  <a:pt x="449" y="135"/>
                </a:lnTo>
                <a:lnTo>
                  <a:pt x="449" y="133"/>
                </a:lnTo>
                <a:lnTo>
                  <a:pt x="449" y="133"/>
                </a:lnTo>
                <a:lnTo>
                  <a:pt x="444" y="133"/>
                </a:lnTo>
                <a:lnTo>
                  <a:pt x="440" y="133"/>
                </a:lnTo>
                <a:lnTo>
                  <a:pt x="435" y="133"/>
                </a:lnTo>
                <a:lnTo>
                  <a:pt x="432" y="130"/>
                </a:lnTo>
                <a:lnTo>
                  <a:pt x="428" y="130"/>
                </a:lnTo>
                <a:lnTo>
                  <a:pt x="428" y="130"/>
                </a:lnTo>
                <a:lnTo>
                  <a:pt x="425" y="130"/>
                </a:lnTo>
                <a:lnTo>
                  <a:pt x="421" y="133"/>
                </a:lnTo>
                <a:lnTo>
                  <a:pt x="421" y="133"/>
                </a:lnTo>
                <a:lnTo>
                  <a:pt x="418" y="133"/>
                </a:lnTo>
                <a:lnTo>
                  <a:pt x="416" y="133"/>
                </a:lnTo>
                <a:lnTo>
                  <a:pt x="414" y="133"/>
                </a:lnTo>
                <a:lnTo>
                  <a:pt x="414" y="133"/>
                </a:lnTo>
                <a:lnTo>
                  <a:pt x="411" y="133"/>
                </a:lnTo>
                <a:lnTo>
                  <a:pt x="409" y="133"/>
                </a:lnTo>
                <a:lnTo>
                  <a:pt x="409" y="133"/>
                </a:lnTo>
                <a:lnTo>
                  <a:pt x="409" y="135"/>
                </a:lnTo>
                <a:lnTo>
                  <a:pt x="409" y="135"/>
                </a:lnTo>
                <a:lnTo>
                  <a:pt x="409" y="137"/>
                </a:lnTo>
                <a:lnTo>
                  <a:pt x="409" y="137"/>
                </a:lnTo>
                <a:lnTo>
                  <a:pt x="411" y="137"/>
                </a:lnTo>
                <a:lnTo>
                  <a:pt x="411" y="137"/>
                </a:lnTo>
                <a:lnTo>
                  <a:pt x="409" y="137"/>
                </a:lnTo>
                <a:lnTo>
                  <a:pt x="406" y="137"/>
                </a:lnTo>
                <a:lnTo>
                  <a:pt x="406" y="137"/>
                </a:lnTo>
                <a:lnTo>
                  <a:pt x="404" y="140"/>
                </a:lnTo>
                <a:lnTo>
                  <a:pt x="402" y="140"/>
                </a:lnTo>
                <a:lnTo>
                  <a:pt x="402" y="140"/>
                </a:lnTo>
                <a:lnTo>
                  <a:pt x="402" y="142"/>
                </a:lnTo>
                <a:lnTo>
                  <a:pt x="404" y="142"/>
                </a:lnTo>
                <a:lnTo>
                  <a:pt x="404" y="142"/>
                </a:lnTo>
                <a:lnTo>
                  <a:pt x="409" y="142"/>
                </a:lnTo>
                <a:lnTo>
                  <a:pt x="406" y="144"/>
                </a:lnTo>
                <a:lnTo>
                  <a:pt x="406" y="144"/>
                </a:lnTo>
                <a:lnTo>
                  <a:pt x="409" y="144"/>
                </a:lnTo>
                <a:lnTo>
                  <a:pt x="406" y="144"/>
                </a:lnTo>
                <a:lnTo>
                  <a:pt x="406" y="147"/>
                </a:lnTo>
                <a:lnTo>
                  <a:pt x="406" y="147"/>
                </a:lnTo>
                <a:lnTo>
                  <a:pt x="406" y="149"/>
                </a:lnTo>
                <a:lnTo>
                  <a:pt x="406" y="149"/>
                </a:lnTo>
                <a:lnTo>
                  <a:pt x="406" y="149"/>
                </a:lnTo>
                <a:lnTo>
                  <a:pt x="404" y="149"/>
                </a:lnTo>
                <a:lnTo>
                  <a:pt x="404" y="151"/>
                </a:lnTo>
                <a:lnTo>
                  <a:pt x="404" y="151"/>
                </a:lnTo>
                <a:lnTo>
                  <a:pt x="404" y="151"/>
                </a:lnTo>
                <a:lnTo>
                  <a:pt x="402" y="151"/>
                </a:lnTo>
                <a:lnTo>
                  <a:pt x="397" y="151"/>
                </a:lnTo>
                <a:lnTo>
                  <a:pt x="397" y="151"/>
                </a:lnTo>
                <a:lnTo>
                  <a:pt x="395" y="151"/>
                </a:lnTo>
                <a:lnTo>
                  <a:pt x="395" y="151"/>
                </a:lnTo>
                <a:lnTo>
                  <a:pt x="395" y="154"/>
                </a:lnTo>
                <a:lnTo>
                  <a:pt x="395" y="154"/>
                </a:lnTo>
                <a:lnTo>
                  <a:pt x="395" y="156"/>
                </a:lnTo>
                <a:lnTo>
                  <a:pt x="395" y="159"/>
                </a:lnTo>
                <a:lnTo>
                  <a:pt x="397" y="161"/>
                </a:lnTo>
                <a:lnTo>
                  <a:pt x="397" y="161"/>
                </a:lnTo>
                <a:lnTo>
                  <a:pt x="399" y="161"/>
                </a:lnTo>
                <a:lnTo>
                  <a:pt x="402" y="163"/>
                </a:lnTo>
                <a:lnTo>
                  <a:pt x="404" y="163"/>
                </a:lnTo>
                <a:lnTo>
                  <a:pt x="406" y="163"/>
                </a:lnTo>
                <a:lnTo>
                  <a:pt x="409" y="161"/>
                </a:lnTo>
                <a:lnTo>
                  <a:pt x="414" y="163"/>
                </a:lnTo>
                <a:lnTo>
                  <a:pt x="416" y="163"/>
                </a:lnTo>
                <a:lnTo>
                  <a:pt x="421" y="161"/>
                </a:lnTo>
                <a:lnTo>
                  <a:pt x="423" y="161"/>
                </a:lnTo>
                <a:lnTo>
                  <a:pt x="421" y="163"/>
                </a:lnTo>
                <a:lnTo>
                  <a:pt x="423" y="163"/>
                </a:lnTo>
                <a:lnTo>
                  <a:pt x="423" y="166"/>
                </a:lnTo>
                <a:lnTo>
                  <a:pt x="425" y="166"/>
                </a:lnTo>
                <a:lnTo>
                  <a:pt x="425" y="166"/>
                </a:lnTo>
                <a:lnTo>
                  <a:pt x="425" y="166"/>
                </a:lnTo>
                <a:lnTo>
                  <a:pt x="430" y="168"/>
                </a:lnTo>
                <a:lnTo>
                  <a:pt x="435" y="168"/>
                </a:lnTo>
                <a:lnTo>
                  <a:pt x="435" y="170"/>
                </a:lnTo>
                <a:lnTo>
                  <a:pt x="432" y="168"/>
                </a:lnTo>
                <a:lnTo>
                  <a:pt x="430" y="168"/>
                </a:lnTo>
                <a:lnTo>
                  <a:pt x="432" y="170"/>
                </a:lnTo>
                <a:lnTo>
                  <a:pt x="428" y="170"/>
                </a:lnTo>
                <a:lnTo>
                  <a:pt x="428" y="170"/>
                </a:lnTo>
                <a:lnTo>
                  <a:pt x="428" y="170"/>
                </a:lnTo>
                <a:lnTo>
                  <a:pt x="430" y="173"/>
                </a:lnTo>
                <a:lnTo>
                  <a:pt x="430" y="173"/>
                </a:lnTo>
                <a:lnTo>
                  <a:pt x="428" y="173"/>
                </a:lnTo>
                <a:lnTo>
                  <a:pt x="425" y="173"/>
                </a:lnTo>
                <a:lnTo>
                  <a:pt x="432" y="175"/>
                </a:lnTo>
                <a:lnTo>
                  <a:pt x="437" y="175"/>
                </a:lnTo>
                <a:lnTo>
                  <a:pt x="440" y="175"/>
                </a:lnTo>
                <a:lnTo>
                  <a:pt x="442" y="177"/>
                </a:lnTo>
                <a:lnTo>
                  <a:pt x="444" y="177"/>
                </a:lnTo>
                <a:lnTo>
                  <a:pt x="444" y="175"/>
                </a:lnTo>
                <a:lnTo>
                  <a:pt x="444" y="175"/>
                </a:lnTo>
                <a:lnTo>
                  <a:pt x="447" y="177"/>
                </a:lnTo>
                <a:lnTo>
                  <a:pt x="449" y="177"/>
                </a:lnTo>
                <a:lnTo>
                  <a:pt x="454" y="177"/>
                </a:lnTo>
                <a:lnTo>
                  <a:pt x="458" y="177"/>
                </a:lnTo>
                <a:lnTo>
                  <a:pt x="458" y="177"/>
                </a:lnTo>
                <a:lnTo>
                  <a:pt x="458" y="177"/>
                </a:lnTo>
                <a:lnTo>
                  <a:pt x="461" y="177"/>
                </a:lnTo>
                <a:lnTo>
                  <a:pt x="461" y="177"/>
                </a:lnTo>
                <a:lnTo>
                  <a:pt x="463" y="177"/>
                </a:lnTo>
                <a:lnTo>
                  <a:pt x="463" y="177"/>
                </a:lnTo>
                <a:lnTo>
                  <a:pt x="466" y="177"/>
                </a:lnTo>
                <a:lnTo>
                  <a:pt x="466" y="177"/>
                </a:lnTo>
                <a:lnTo>
                  <a:pt x="470" y="180"/>
                </a:lnTo>
                <a:lnTo>
                  <a:pt x="470" y="177"/>
                </a:lnTo>
                <a:lnTo>
                  <a:pt x="470" y="177"/>
                </a:lnTo>
                <a:lnTo>
                  <a:pt x="468" y="177"/>
                </a:lnTo>
                <a:lnTo>
                  <a:pt x="468" y="177"/>
                </a:lnTo>
                <a:lnTo>
                  <a:pt x="466" y="175"/>
                </a:lnTo>
                <a:lnTo>
                  <a:pt x="468" y="175"/>
                </a:lnTo>
                <a:lnTo>
                  <a:pt x="468" y="175"/>
                </a:lnTo>
                <a:lnTo>
                  <a:pt x="470" y="177"/>
                </a:lnTo>
                <a:lnTo>
                  <a:pt x="470" y="177"/>
                </a:lnTo>
                <a:lnTo>
                  <a:pt x="473" y="177"/>
                </a:lnTo>
                <a:lnTo>
                  <a:pt x="477" y="177"/>
                </a:lnTo>
                <a:lnTo>
                  <a:pt x="480" y="177"/>
                </a:lnTo>
                <a:lnTo>
                  <a:pt x="480" y="177"/>
                </a:lnTo>
                <a:lnTo>
                  <a:pt x="482" y="177"/>
                </a:lnTo>
                <a:lnTo>
                  <a:pt x="484" y="175"/>
                </a:lnTo>
                <a:close/>
                <a:moveTo>
                  <a:pt x="527" y="189"/>
                </a:moveTo>
                <a:lnTo>
                  <a:pt x="527" y="189"/>
                </a:lnTo>
                <a:lnTo>
                  <a:pt x="522" y="189"/>
                </a:lnTo>
                <a:lnTo>
                  <a:pt x="520" y="187"/>
                </a:lnTo>
                <a:lnTo>
                  <a:pt x="515" y="185"/>
                </a:lnTo>
                <a:lnTo>
                  <a:pt x="513" y="185"/>
                </a:lnTo>
                <a:lnTo>
                  <a:pt x="510" y="182"/>
                </a:lnTo>
                <a:lnTo>
                  <a:pt x="508" y="182"/>
                </a:lnTo>
                <a:lnTo>
                  <a:pt x="506" y="180"/>
                </a:lnTo>
                <a:lnTo>
                  <a:pt x="506" y="180"/>
                </a:lnTo>
                <a:lnTo>
                  <a:pt x="503" y="180"/>
                </a:lnTo>
                <a:lnTo>
                  <a:pt x="501" y="180"/>
                </a:lnTo>
                <a:lnTo>
                  <a:pt x="501" y="182"/>
                </a:lnTo>
                <a:lnTo>
                  <a:pt x="501" y="182"/>
                </a:lnTo>
                <a:lnTo>
                  <a:pt x="499" y="182"/>
                </a:lnTo>
                <a:lnTo>
                  <a:pt x="499" y="185"/>
                </a:lnTo>
                <a:lnTo>
                  <a:pt x="501" y="187"/>
                </a:lnTo>
                <a:lnTo>
                  <a:pt x="501" y="187"/>
                </a:lnTo>
                <a:lnTo>
                  <a:pt x="501" y="187"/>
                </a:lnTo>
                <a:lnTo>
                  <a:pt x="503" y="187"/>
                </a:lnTo>
                <a:lnTo>
                  <a:pt x="508" y="189"/>
                </a:lnTo>
                <a:lnTo>
                  <a:pt x="508" y="192"/>
                </a:lnTo>
                <a:lnTo>
                  <a:pt x="510" y="189"/>
                </a:lnTo>
                <a:lnTo>
                  <a:pt x="510" y="189"/>
                </a:lnTo>
                <a:lnTo>
                  <a:pt x="513" y="189"/>
                </a:lnTo>
                <a:lnTo>
                  <a:pt x="513" y="192"/>
                </a:lnTo>
                <a:lnTo>
                  <a:pt x="515" y="192"/>
                </a:lnTo>
                <a:lnTo>
                  <a:pt x="518" y="192"/>
                </a:lnTo>
                <a:lnTo>
                  <a:pt x="518" y="194"/>
                </a:lnTo>
                <a:lnTo>
                  <a:pt x="518" y="194"/>
                </a:lnTo>
                <a:lnTo>
                  <a:pt x="520" y="194"/>
                </a:lnTo>
                <a:lnTo>
                  <a:pt x="520" y="194"/>
                </a:lnTo>
                <a:lnTo>
                  <a:pt x="522" y="194"/>
                </a:lnTo>
                <a:lnTo>
                  <a:pt x="525" y="194"/>
                </a:lnTo>
                <a:lnTo>
                  <a:pt x="527" y="194"/>
                </a:lnTo>
                <a:lnTo>
                  <a:pt x="527" y="194"/>
                </a:lnTo>
                <a:lnTo>
                  <a:pt x="529" y="194"/>
                </a:lnTo>
                <a:lnTo>
                  <a:pt x="529" y="192"/>
                </a:lnTo>
                <a:lnTo>
                  <a:pt x="529" y="192"/>
                </a:lnTo>
                <a:lnTo>
                  <a:pt x="527" y="189"/>
                </a:lnTo>
                <a:close/>
                <a:moveTo>
                  <a:pt x="603" y="180"/>
                </a:moveTo>
                <a:lnTo>
                  <a:pt x="605" y="180"/>
                </a:lnTo>
                <a:lnTo>
                  <a:pt x="605" y="180"/>
                </a:lnTo>
                <a:lnTo>
                  <a:pt x="605" y="180"/>
                </a:lnTo>
                <a:lnTo>
                  <a:pt x="600" y="177"/>
                </a:lnTo>
                <a:lnTo>
                  <a:pt x="600" y="175"/>
                </a:lnTo>
                <a:lnTo>
                  <a:pt x="600" y="175"/>
                </a:lnTo>
                <a:lnTo>
                  <a:pt x="600" y="175"/>
                </a:lnTo>
                <a:lnTo>
                  <a:pt x="600" y="175"/>
                </a:lnTo>
                <a:lnTo>
                  <a:pt x="603" y="177"/>
                </a:lnTo>
                <a:lnTo>
                  <a:pt x="603" y="180"/>
                </a:lnTo>
                <a:close/>
                <a:moveTo>
                  <a:pt x="693" y="130"/>
                </a:moveTo>
                <a:lnTo>
                  <a:pt x="697" y="128"/>
                </a:lnTo>
                <a:lnTo>
                  <a:pt x="697" y="128"/>
                </a:lnTo>
                <a:lnTo>
                  <a:pt x="697" y="128"/>
                </a:lnTo>
                <a:lnTo>
                  <a:pt x="697" y="128"/>
                </a:lnTo>
                <a:lnTo>
                  <a:pt x="697" y="128"/>
                </a:lnTo>
                <a:lnTo>
                  <a:pt x="693" y="128"/>
                </a:lnTo>
                <a:lnTo>
                  <a:pt x="690" y="128"/>
                </a:lnTo>
                <a:lnTo>
                  <a:pt x="690" y="130"/>
                </a:lnTo>
                <a:lnTo>
                  <a:pt x="693" y="130"/>
                </a:lnTo>
                <a:close/>
                <a:moveTo>
                  <a:pt x="707" y="130"/>
                </a:moveTo>
                <a:lnTo>
                  <a:pt x="709" y="130"/>
                </a:lnTo>
                <a:lnTo>
                  <a:pt x="700" y="128"/>
                </a:lnTo>
                <a:lnTo>
                  <a:pt x="700" y="128"/>
                </a:lnTo>
                <a:lnTo>
                  <a:pt x="700" y="128"/>
                </a:lnTo>
                <a:lnTo>
                  <a:pt x="702" y="128"/>
                </a:lnTo>
                <a:lnTo>
                  <a:pt x="707" y="130"/>
                </a:lnTo>
                <a:close/>
                <a:moveTo>
                  <a:pt x="643" y="14"/>
                </a:moveTo>
                <a:lnTo>
                  <a:pt x="652" y="14"/>
                </a:lnTo>
                <a:lnTo>
                  <a:pt x="657" y="12"/>
                </a:lnTo>
                <a:lnTo>
                  <a:pt x="657" y="12"/>
                </a:lnTo>
                <a:lnTo>
                  <a:pt x="657" y="12"/>
                </a:lnTo>
                <a:lnTo>
                  <a:pt x="655" y="12"/>
                </a:lnTo>
                <a:lnTo>
                  <a:pt x="650" y="12"/>
                </a:lnTo>
                <a:lnTo>
                  <a:pt x="643" y="12"/>
                </a:lnTo>
                <a:lnTo>
                  <a:pt x="641" y="12"/>
                </a:lnTo>
                <a:lnTo>
                  <a:pt x="641" y="14"/>
                </a:lnTo>
                <a:lnTo>
                  <a:pt x="641" y="14"/>
                </a:lnTo>
                <a:lnTo>
                  <a:pt x="643" y="14"/>
                </a:lnTo>
                <a:close/>
                <a:moveTo>
                  <a:pt x="681" y="137"/>
                </a:moveTo>
                <a:lnTo>
                  <a:pt x="685" y="137"/>
                </a:lnTo>
                <a:lnTo>
                  <a:pt x="685" y="140"/>
                </a:lnTo>
                <a:lnTo>
                  <a:pt x="688" y="140"/>
                </a:lnTo>
                <a:lnTo>
                  <a:pt x="688" y="140"/>
                </a:lnTo>
                <a:lnTo>
                  <a:pt x="688" y="137"/>
                </a:lnTo>
                <a:lnTo>
                  <a:pt x="688" y="137"/>
                </a:lnTo>
                <a:lnTo>
                  <a:pt x="685" y="137"/>
                </a:lnTo>
                <a:lnTo>
                  <a:pt x="688" y="137"/>
                </a:lnTo>
                <a:lnTo>
                  <a:pt x="690" y="135"/>
                </a:lnTo>
                <a:lnTo>
                  <a:pt x="685" y="135"/>
                </a:lnTo>
                <a:lnTo>
                  <a:pt x="683" y="135"/>
                </a:lnTo>
                <a:lnTo>
                  <a:pt x="681" y="135"/>
                </a:lnTo>
                <a:lnTo>
                  <a:pt x="678" y="135"/>
                </a:lnTo>
                <a:lnTo>
                  <a:pt x="678" y="135"/>
                </a:lnTo>
                <a:lnTo>
                  <a:pt x="678" y="137"/>
                </a:lnTo>
                <a:lnTo>
                  <a:pt x="681" y="137"/>
                </a:lnTo>
                <a:close/>
                <a:moveTo>
                  <a:pt x="624" y="31"/>
                </a:moveTo>
                <a:lnTo>
                  <a:pt x="629" y="31"/>
                </a:lnTo>
                <a:lnTo>
                  <a:pt x="631" y="31"/>
                </a:lnTo>
                <a:lnTo>
                  <a:pt x="631" y="33"/>
                </a:lnTo>
                <a:lnTo>
                  <a:pt x="633" y="33"/>
                </a:lnTo>
                <a:lnTo>
                  <a:pt x="643" y="33"/>
                </a:lnTo>
                <a:lnTo>
                  <a:pt x="643" y="33"/>
                </a:lnTo>
                <a:lnTo>
                  <a:pt x="638" y="31"/>
                </a:lnTo>
                <a:lnTo>
                  <a:pt x="629" y="31"/>
                </a:lnTo>
                <a:lnTo>
                  <a:pt x="626" y="31"/>
                </a:lnTo>
                <a:lnTo>
                  <a:pt x="624" y="31"/>
                </a:lnTo>
                <a:lnTo>
                  <a:pt x="624" y="31"/>
                </a:lnTo>
                <a:lnTo>
                  <a:pt x="622" y="31"/>
                </a:lnTo>
                <a:lnTo>
                  <a:pt x="624" y="31"/>
                </a:lnTo>
                <a:lnTo>
                  <a:pt x="624" y="31"/>
                </a:lnTo>
                <a:close/>
                <a:moveTo>
                  <a:pt x="773" y="118"/>
                </a:moveTo>
                <a:lnTo>
                  <a:pt x="771" y="118"/>
                </a:lnTo>
                <a:lnTo>
                  <a:pt x="771" y="118"/>
                </a:lnTo>
                <a:lnTo>
                  <a:pt x="773" y="118"/>
                </a:lnTo>
                <a:lnTo>
                  <a:pt x="773" y="118"/>
                </a:lnTo>
                <a:lnTo>
                  <a:pt x="775" y="118"/>
                </a:lnTo>
                <a:lnTo>
                  <a:pt x="778" y="118"/>
                </a:lnTo>
                <a:lnTo>
                  <a:pt x="775" y="118"/>
                </a:lnTo>
                <a:lnTo>
                  <a:pt x="775" y="118"/>
                </a:lnTo>
                <a:lnTo>
                  <a:pt x="773" y="118"/>
                </a:lnTo>
                <a:close/>
                <a:moveTo>
                  <a:pt x="908" y="83"/>
                </a:moveTo>
                <a:lnTo>
                  <a:pt x="903" y="83"/>
                </a:lnTo>
                <a:lnTo>
                  <a:pt x="903" y="83"/>
                </a:lnTo>
                <a:lnTo>
                  <a:pt x="903" y="83"/>
                </a:lnTo>
                <a:lnTo>
                  <a:pt x="908" y="83"/>
                </a:lnTo>
                <a:lnTo>
                  <a:pt x="910" y="85"/>
                </a:lnTo>
                <a:lnTo>
                  <a:pt x="915" y="85"/>
                </a:lnTo>
                <a:lnTo>
                  <a:pt x="917" y="85"/>
                </a:lnTo>
                <a:lnTo>
                  <a:pt x="917" y="83"/>
                </a:lnTo>
                <a:lnTo>
                  <a:pt x="917" y="83"/>
                </a:lnTo>
                <a:lnTo>
                  <a:pt x="917" y="83"/>
                </a:lnTo>
                <a:lnTo>
                  <a:pt x="920" y="83"/>
                </a:lnTo>
                <a:lnTo>
                  <a:pt x="920" y="83"/>
                </a:lnTo>
                <a:lnTo>
                  <a:pt x="917" y="83"/>
                </a:lnTo>
                <a:lnTo>
                  <a:pt x="915" y="83"/>
                </a:lnTo>
                <a:lnTo>
                  <a:pt x="912" y="83"/>
                </a:lnTo>
                <a:lnTo>
                  <a:pt x="908" y="83"/>
                </a:lnTo>
                <a:lnTo>
                  <a:pt x="908" y="83"/>
                </a:lnTo>
                <a:close/>
                <a:moveTo>
                  <a:pt x="1556" y="76"/>
                </a:moveTo>
                <a:lnTo>
                  <a:pt x="1556" y="76"/>
                </a:lnTo>
                <a:lnTo>
                  <a:pt x="1556" y="76"/>
                </a:lnTo>
                <a:lnTo>
                  <a:pt x="1556" y="73"/>
                </a:lnTo>
                <a:lnTo>
                  <a:pt x="1549" y="76"/>
                </a:lnTo>
                <a:lnTo>
                  <a:pt x="1546" y="76"/>
                </a:lnTo>
                <a:lnTo>
                  <a:pt x="1546" y="76"/>
                </a:lnTo>
                <a:lnTo>
                  <a:pt x="1556" y="76"/>
                </a:lnTo>
                <a:close/>
                <a:moveTo>
                  <a:pt x="1525" y="161"/>
                </a:moveTo>
                <a:lnTo>
                  <a:pt x="1523" y="161"/>
                </a:lnTo>
                <a:lnTo>
                  <a:pt x="1523" y="161"/>
                </a:lnTo>
                <a:lnTo>
                  <a:pt x="1523" y="161"/>
                </a:lnTo>
                <a:lnTo>
                  <a:pt x="1525" y="163"/>
                </a:lnTo>
                <a:lnTo>
                  <a:pt x="1527" y="163"/>
                </a:lnTo>
                <a:lnTo>
                  <a:pt x="1527" y="163"/>
                </a:lnTo>
                <a:lnTo>
                  <a:pt x="1530" y="163"/>
                </a:lnTo>
                <a:lnTo>
                  <a:pt x="1530" y="163"/>
                </a:lnTo>
                <a:lnTo>
                  <a:pt x="1530" y="163"/>
                </a:lnTo>
                <a:lnTo>
                  <a:pt x="1532" y="163"/>
                </a:lnTo>
                <a:lnTo>
                  <a:pt x="1534" y="163"/>
                </a:lnTo>
                <a:lnTo>
                  <a:pt x="1534" y="163"/>
                </a:lnTo>
                <a:lnTo>
                  <a:pt x="1534" y="161"/>
                </a:lnTo>
                <a:lnTo>
                  <a:pt x="1532" y="161"/>
                </a:lnTo>
                <a:lnTo>
                  <a:pt x="1532" y="161"/>
                </a:lnTo>
                <a:lnTo>
                  <a:pt x="1525" y="161"/>
                </a:lnTo>
                <a:lnTo>
                  <a:pt x="1525" y="161"/>
                </a:lnTo>
                <a:close/>
                <a:moveTo>
                  <a:pt x="1435" y="90"/>
                </a:moveTo>
                <a:lnTo>
                  <a:pt x="1437" y="90"/>
                </a:lnTo>
                <a:lnTo>
                  <a:pt x="1433" y="90"/>
                </a:lnTo>
                <a:lnTo>
                  <a:pt x="1433" y="90"/>
                </a:lnTo>
                <a:lnTo>
                  <a:pt x="1437" y="95"/>
                </a:lnTo>
                <a:lnTo>
                  <a:pt x="1442" y="97"/>
                </a:lnTo>
                <a:lnTo>
                  <a:pt x="1440" y="97"/>
                </a:lnTo>
                <a:lnTo>
                  <a:pt x="1437" y="97"/>
                </a:lnTo>
                <a:lnTo>
                  <a:pt x="1437" y="97"/>
                </a:lnTo>
                <a:lnTo>
                  <a:pt x="1440" y="99"/>
                </a:lnTo>
                <a:lnTo>
                  <a:pt x="1442" y="99"/>
                </a:lnTo>
                <a:lnTo>
                  <a:pt x="1447" y="102"/>
                </a:lnTo>
                <a:lnTo>
                  <a:pt x="1452" y="102"/>
                </a:lnTo>
                <a:lnTo>
                  <a:pt x="1454" y="102"/>
                </a:lnTo>
                <a:lnTo>
                  <a:pt x="1454" y="104"/>
                </a:lnTo>
                <a:lnTo>
                  <a:pt x="1461" y="107"/>
                </a:lnTo>
                <a:lnTo>
                  <a:pt x="1463" y="107"/>
                </a:lnTo>
                <a:lnTo>
                  <a:pt x="1466" y="107"/>
                </a:lnTo>
                <a:lnTo>
                  <a:pt x="1478" y="109"/>
                </a:lnTo>
                <a:lnTo>
                  <a:pt x="1480" y="109"/>
                </a:lnTo>
                <a:lnTo>
                  <a:pt x="1480" y="109"/>
                </a:lnTo>
                <a:lnTo>
                  <a:pt x="1482" y="109"/>
                </a:lnTo>
                <a:lnTo>
                  <a:pt x="1482" y="109"/>
                </a:lnTo>
                <a:lnTo>
                  <a:pt x="1482" y="107"/>
                </a:lnTo>
                <a:lnTo>
                  <a:pt x="1482" y="107"/>
                </a:lnTo>
                <a:lnTo>
                  <a:pt x="1480" y="104"/>
                </a:lnTo>
                <a:lnTo>
                  <a:pt x="1480" y="104"/>
                </a:lnTo>
                <a:lnTo>
                  <a:pt x="1480" y="104"/>
                </a:lnTo>
                <a:lnTo>
                  <a:pt x="1482" y="104"/>
                </a:lnTo>
                <a:lnTo>
                  <a:pt x="1487" y="104"/>
                </a:lnTo>
                <a:lnTo>
                  <a:pt x="1492" y="107"/>
                </a:lnTo>
                <a:lnTo>
                  <a:pt x="1494" y="107"/>
                </a:lnTo>
                <a:lnTo>
                  <a:pt x="1497" y="104"/>
                </a:lnTo>
                <a:lnTo>
                  <a:pt x="1504" y="104"/>
                </a:lnTo>
                <a:lnTo>
                  <a:pt x="1504" y="104"/>
                </a:lnTo>
                <a:lnTo>
                  <a:pt x="1506" y="104"/>
                </a:lnTo>
                <a:lnTo>
                  <a:pt x="1508" y="104"/>
                </a:lnTo>
                <a:lnTo>
                  <a:pt x="1511" y="104"/>
                </a:lnTo>
                <a:lnTo>
                  <a:pt x="1513" y="104"/>
                </a:lnTo>
                <a:lnTo>
                  <a:pt x="1515" y="107"/>
                </a:lnTo>
                <a:lnTo>
                  <a:pt x="1518" y="107"/>
                </a:lnTo>
                <a:lnTo>
                  <a:pt x="1520" y="107"/>
                </a:lnTo>
                <a:lnTo>
                  <a:pt x="1520" y="107"/>
                </a:lnTo>
                <a:lnTo>
                  <a:pt x="1523" y="107"/>
                </a:lnTo>
                <a:lnTo>
                  <a:pt x="1525" y="104"/>
                </a:lnTo>
                <a:lnTo>
                  <a:pt x="1520" y="102"/>
                </a:lnTo>
                <a:lnTo>
                  <a:pt x="1515" y="102"/>
                </a:lnTo>
                <a:lnTo>
                  <a:pt x="1513" y="102"/>
                </a:lnTo>
                <a:lnTo>
                  <a:pt x="1504" y="97"/>
                </a:lnTo>
                <a:lnTo>
                  <a:pt x="1501" y="97"/>
                </a:lnTo>
                <a:lnTo>
                  <a:pt x="1501" y="95"/>
                </a:lnTo>
                <a:lnTo>
                  <a:pt x="1494" y="92"/>
                </a:lnTo>
                <a:lnTo>
                  <a:pt x="1497" y="92"/>
                </a:lnTo>
                <a:lnTo>
                  <a:pt x="1499" y="92"/>
                </a:lnTo>
                <a:lnTo>
                  <a:pt x="1504" y="92"/>
                </a:lnTo>
                <a:lnTo>
                  <a:pt x="1506" y="92"/>
                </a:lnTo>
                <a:lnTo>
                  <a:pt x="1506" y="92"/>
                </a:lnTo>
                <a:lnTo>
                  <a:pt x="1506" y="95"/>
                </a:lnTo>
                <a:lnTo>
                  <a:pt x="1506" y="95"/>
                </a:lnTo>
                <a:lnTo>
                  <a:pt x="1508" y="95"/>
                </a:lnTo>
                <a:lnTo>
                  <a:pt x="1511" y="97"/>
                </a:lnTo>
                <a:lnTo>
                  <a:pt x="1513" y="99"/>
                </a:lnTo>
                <a:lnTo>
                  <a:pt x="1515" y="99"/>
                </a:lnTo>
                <a:lnTo>
                  <a:pt x="1520" y="102"/>
                </a:lnTo>
                <a:lnTo>
                  <a:pt x="1525" y="102"/>
                </a:lnTo>
                <a:lnTo>
                  <a:pt x="1527" y="102"/>
                </a:lnTo>
                <a:lnTo>
                  <a:pt x="1534" y="102"/>
                </a:lnTo>
                <a:lnTo>
                  <a:pt x="1537" y="102"/>
                </a:lnTo>
                <a:lnTo>
                  <a:pt x="1537" y="102"/>
                </a:lnTo>
                <a:lnTo>
                  <a:pt x="1539" y="99"/>
                </a:lnTo>
                <a:lnTo>
                  <a:pt x="1537" y="97"/>
                </a:lnTo>
                <a:lnTo>
                  <a:pt x="1534" y="97"/>
                </a:lnTo>
                <a:lnTo>
                  <a:pt x="1534" y="97"/>
                </a:lnTo>
                <a:lnTo>
                  <a:pt x="1534" y="95"/>
                </a:lnTo>
                <a:lnTo>
                  <a:pt x="1539" y="95"/>
                </a:lnTo>
                <a:lnTo>
                  <a:pt x="1537" y="95"/>
                </a:lnTo>
                <a:lnTo>
                  <a:pt x="1537" y="95"/>
                </a:lnTo>
                <a:lnTo>
                  <a:pt x="1508" y="90"/>
                </a:lnTo>
                <a:lnTo>
                  <a:pt x="1508" y="90"/>
                </a:lnTo>
                <a:lnTo>
                  <a:pt x="1506" y="90"/>
                </a:lnTo>
                <a:lnTo>
                  <a:pt x="1504" y="90"/>
                </a:lnTo>
                <a:lnTo>
                  <a:pt x="1501" y="90"/>
                </a:lnTo>
                <a:lnTo>
                  <a:pt x="1497" y="90"/>
                </a:lnTo>
                <a:lnTo>
                  <a:pt x="1492" y="88"/>
                </a:lnTo>
                <a:lnTo>
                  <a:pt x="1485" y="85"/>
                </a:lnTo>
                <a:lnTo>
                  <a:pt x="1480" y="85"/>
                </a:lnTo>
                <a:lnTo>
                  <a:pt x="1475" y="85"/>
                </a:lnTo>
                <a:lnTo>
                  <a:pt x="1475" y="85"/>
                </a:lnTo>
                <a:lnTo>
                  <a:pt x="1473" y="88"/>
                </a:lnTo>
                <a:lnTo>
                  <a:pt x="1473" y="88"/>
                </a:lnTo>
                <a:lnTo>
                  <a:pt x="1473" y="88"/>
                </a:lnTo>
                <a:lnTo>
                  <a:pt x="1475" y="90"/>
                </a:lnTo>
                <a:lnTo>
                  <a:pt x="1478" y="90"/>
                </a:lnTo>
                <a:lnTo>
                  <a:pt x="1478" y="90"/>
                </a:lnTo>
                <a:lnTo>
                  <a:pt x="1480" y="92"/>
                </a:lnTo>
                <a:lnTo>
                  <a:pt x="1480" y="92"/>
                </a:lnTo>
                <a:lnTo>
                  <a:pt x="1480" y="92"/>
                </a:lnTo>
                <a:lnTo>
                  <a:pt x="1478" y="92"/>
                </a:lnTo>
                <a:lnTo>
                  <a:pt x="1475" y="92"/>
                </a:lnTo>
                <a:lnTo>
                  <a:pt x="1475" y="92"/>
                </a:lnTo>
                <a:lnTo>
                  <a:pt x="1473" y="92"/>
                </a:lnTo>
                <a:lnTo>
                  <a:pt x="1470" y="90"/>
                </a:lnTo>
                <a:lnTo>
                  <a:pt x="1468" y="90"/>
                </a:lnTo>
                <a:lnTo>
                  <a:pt x="1466" y="90"/>
                </a:lnTo>
                <a:lnTo>
                  <a:pt x="1466" y="90"/>
                </a:lnTo>
                <a:lnTo>
                  <a:pt x="1459" y="88"/>
                </a:lnTo>
                <a:lnTo>
                  <a:pt x="1454" y="88"/>
                </a:lnTo>
                <a:lnTo>
                  <a:pt x="1449" y="85"/>
                </a:lnTo>
                <a:lnTo>
                  <a:pt x="1447" y="85"/>
                </a:lnTo>
                <a:lnTo>
                  <a:pt x="1444" y="85"/>
                </a:lnTo>
                <a:lnTo>
                  <a:pt x="1442" y="83"/>
                </a:lnTo>
                <a:lnTo>
                  <a:pt x="1440" y="83"/>
                </a:lnTo>
                <a:lnTo>
                  <a:pt x="1437" y="85"/>
                </a:lnTo>
                <a:lnTo>
                  <a:pt x="1435" y="85"/>
                </a:lnTo>
                <a:lnTo>
                  <a:pt x="1435" y="85"/>
                </a:lnTo>
                <a:lnTo>
                  <a:pt x="1435" y="85"/>
                </a:lnTo>
                <a:lnTo>
                  <a:pt x="1435" y="85"/>
                </a:lnTo>
                <a:lnTo>
                  <a:pt x="1433" y="88"/>
                </a:lnTo>
                <a:lnTo>
                  <a:pt x="1430" y="88"/>
                </a:lnTo>
                <a:lnTo>
                  <a:pt x="1430" y="88"/>
                </a:lnTo>
                <a:lnTo>
                  <a:pt x="1430" y="88"/>
                </a:lnTo>
                <a:lnTo>
                  <a:pt x="1435" y="90"/>
                </a:lnTo>
                <a:close/>
                <a:moveTo>
                  <a:pt x="1520" y="118"/>
                </a:moveTo>
                <a:lnTo>
                  <a:pt x="1518" y="116"/>
                </a:lnTo>
                <a:lnTo>
                  <a:pt x="1515" y="116"/>
                </a:lnTo>
                <a:lnTo>
                  <a:pt x="1515" y="116"/>
                </a:lnTo>
                <a:lnTo>
                  <a:pt x="1513" y="116"/>
                </a:lnTo>
                <a:lnTo>
                  <a:pt x="1513" y="116"/>
                </a:lnTo>
                <a:lnTo>
                  <a:pt x="1506" y="116"/>
                </a:lnTo>
                <a:lnTo>
                  <a:pt x="1506" y="116"/>
                </a:lnTo>
                <a:lnTo>
                  <a:pt x="1504" y="116"/>
                </a:lnTo>
                <a:lnTo>
                  <a:pt x="1504" y="116"/>
                </a:lnTo>
                <a:lnTo>
                  <a:pt x="1511" y="121"/>
                </a:lnTo>
                <a:lnTo>
                  <a:pt x="1515" y="121"/>
                </a:lnTo>
                <a:lnTo>
                  <a:pt x="1515" y="121"/>
                </a:lnTo>
                <a:lnTo>
                  <a:pt x="1520" y="121"/>
                </a:lnTo>
                <a:lnTo>
                  <a:pt x="1520" y="118"/>
                </a:lnTo>
                <a:close/>
                <a:moveTo>
                  <a:pt x="1534" y="121"/>
                </a:moveTo>
                <a:lnTo>
                  <a:pt x="1532" y="121"/>
                </a:lnTo>
                <a:lnTo>
                  <a:pt x="1527" y="123"/>
                </a:lnTo>
                <a:lnTo>
                  <a:pt x="1525" y="123"/>
                </a:lnTo>
                <a:lnTo>
                  <a:pt x="1525" y="123"/>
                </a:lnTo>
                <a:lnTo>
                  <a:pt x="1525" y="123"/>
                </a:lnTo>
                <a:lnTo>
                  <a:pt x="1525" y="123"/>
                </a:lnTo>
                <a:lnTo>
                  <a:pt x="1525" y="125"/>
                </a:lnTo>
                <a:lnTo>
                  <a:pt x="1525" y="128"/>
                </a:lnTo>
                <a:lnTo>
                  <a:pt x="1525" y="128"/>
                </a:lnTo>
                <a:lnTo>
                  <a:pt x="1523" y="128"/>
                </a:lnTo>
                <a:lnTo>
                  <a:pt x="1518" y="130"/>
                </a:lnTo>
                <a:lnTo>
                  <a:pt x="1515" y="130"/>
                </a:lnTo>
                <a:lnTo>
                  <a:pt x="1520" y="130"/>
                </a:lnTo>
                <a:lnTo>
                  <a:pt x="1520" y="130"/>
                </a:lnTo>
                <a:lnTo>
                  <a:pt x="1523" y="130"/>
                </a:lnTo>
                <a:lnTo>
                  <a:pt x="1525" y="130"/>
                </a:lnTo>
                <a:lnTo>
                  <a:pt x="1527" y="130"/>
                </a:lnTo>
                <a:lnTo>
                  <a:pt x="1530" y="130"/>
                </a:lnTo>
                <a:lnTo>
                  <a:pt x="1537" y="130"/>
                </a:lnTo>
                <a:lnTo>
                  <a:pt x="1544" y="133"/>
                </a:lnTo>
                <a:lnTo>
                  <a:pt x="1551" y="133"/>
                </a:lnTo>
                <a:lnTo>
                  <a:pt x="1556" y="133"/>
                </a:lnTo>
                <a:lnTo>
                  <a:pt x="1558" y="133"/>
                </a:lnTo>
                <a:lnTo>
                  <a:pt x="1560" y="133"/>
                </a:lnTo>
                <a:lnTo>
                  <a:pt x="1565" y="133"/>
                </a:lnTo>
                <a:lnTo>
                  <a:pt x="1570" y="133"/>
                </a:lnTo>
                <a:lnTo>
                  <a:pt x="1570" y="133"/>
                </a:lnTo>
                <a:lnTo>
                  <a:pt x="1565" y="128"/>
                </a:lnTo>
                <a:lnTo>
                  <a:pt x="1563" y="128"/>
                </a:lnTo>
                <a:lnTo>
                  <a:pt x="1560" y="128"/>
                </a:lnTo>
                <a:lnTo>
                  <a:pt x="1546" y="123"/>
                </a:lnTo>
                <a:lnTo>
                  <a:pt x="1541" y="123"/>
                </a:lnTo>
                <a:lnTo>
                  <a:pt x="1537" y="121"/>
                </a:lnTo>
                <a:lnTo>
                  <a:pt x="1534" y="121"/>
                </a:lnTo>
                <a:close/>
                <a:moveTo>
                  <a:pt x="2083" y="170"/>
                </a:moveTo>
                <a:lnTo>
                  <a:pt x="2083" y="170"/>
                </a:lnTo>
                <a:lnTo>
                  <a:pt x="2085" y="170"/>
                </a:lnTo>
                <a:lnTo>
                  <a:pt x="2092" y="175"/>
                </a:lnTo>
                <a:lnTo>
                  <a:pt x="2092" y="175"/>
                </a:lnTo>
                <a:lnTo>
                  <a:pt x="2095" y="173"/>
                </a:lnTo>
                <a:lnTo>
                  <a:pt x="2102" y="173"/>
                </a:lnTo>
                <a:lnTo>
                  <a:pt x="2102" y="170"/>
                </a:lnTo>
                <a:lnTo>
                  <a:pt x="2102" y="170"/>
                </a:lnTo>
                <a:lnTo>
                  <a:pt x="2104" y="170"/>
                </a:lnTo>
                <a:lnTo>
                  <a:pt x="2107" y="170"/>
                </a:lnTo>
                <a:lnTo>
                  <a:pt x="2111" y="173"/>
                </a:lnTo>
                <a:lnTo>
                  <a:pt x="2114" y="173"/>
                </a:lnTo>
                <a:lnTo>
                  <a:pt x="2116" y="173"/>
                </a:lnTo>
                <a:lnTo>
                  <a:pt x="2121" y="170"/>
                </a:lnTo>
                <a:lnTo>
                  <a:pt x="2128" y="170"/>
                </a:lnTo>
                <a:lnTo>
                  <a:pt x="2130" y="170"/>
                </a:lnTo>
                <a:lnTo>
                  <a:pt x="2130" y="168"/>
                </a:lnTo>
                <a:lnTo>
                  <a:pt x="2130" y="168"/>
                </a:lnTo>
                <a:lnTo>
                  <a:pt x="2128" y="166"/>
                </a:lnTo>
                <a:lnTo>
                  <a:pt x="2128" y="166"/>
                </a:lnTo>
                <a:lnTo>
                  <a:pt x="2123" y="166"/>
                </a:lnTo>
                <a:lnTo>
                  <a:pt x="2118" y="163"/>
                </a:lnTo>
                <a:lnTo>
                  <a:pt x="2116" y="163"/>
                </a:lnTo>
                <a:lnTo>
                  <a:pt x="2114" y="163"/>
                </a:lnTo>
                <a:lnTo>
                  <a:pt x="2114" y="163"/>
                </a:lnTo>
                <a:lnTo>
                  <a:pt x="2109" y="161"/>
                </a:lnTo>
                <a:lnTo>
                  <a:pt x="2109" y="161"/>
                </a:lnTo>
                <a:lnTo>
                  <a:pt x="2102" y="161"/>
                </a:lnTo>
                <a:lnTo>
                  <a:pt x="2099" y="161"/>
                </a:lnTo>
                <a:lnTo>
                  <a:pt x="2097" y="161"/>
                </a:lnTo>
                <a:lnTo>
                  <a:pt x="2097" y="161"/>
                </a:lnTo>
                <a:lnTo>
                  <a:pt x="2095" y="161"/>
                </a:lnTo>
                <a:lnTo>
                  <a:pt x="2092" y="161"/>
                </a:lnTo>
                <a:lnTo>
                  <a:pt x="2090" y="161"/>
                </a:lnTo>
                <a:lnTo>
                  <a:pt x="2090" y="161"/>
                </a:lnTo>
                <a:lnTo>
                  <a:pt x="2090" y="161"/>
                </a:lnTo>
                <a:lnTo>
                  <a:pt x="2088" y="161"/>
                </a:lnTo>
                <a:lnTo>
                  <a:pt x="2088" y="161"/>
                </a:lnTo>
                <a:lnTo>
                  <a:pt x="2088" y="161"/>
                </a:lnTo>
                <a:lnTo>
                  <a:pt x="2085" y="163"/>
                </a:lnTo>
                <a:lnTo>
                  <a:pt x="2085" y="163"/>
                </a:lnTo>
                <a:lnTo>
                  <a:pt x="2083" y="166"/>
                </a:lnTo>
                <a:lnTo>
                  <a:pt x="2081" y="168"/>
                </a:lnTo>
                <a:lnTo>
                  <a:pt x="2083" y="168"/>
                </a:lnTo>
                <a:lnTo>
                  <a:pt x="2083" y="170"/>
                </a:lnTo>
                <a:close/>
                <a:moveTo>
                  <a:pt x="1969" y="192"/>
                </a:moveTo>
                <a:lnTo>
                  <a:pt x="1972" y="192"/>
                </a:lnTo>
                <a:lnTo>
                  <a:pt x="1974" y="192"/>
                </a:lnTo>
                <a:lnTo>
                  <a:pt x="1979" y="194"/>
                </a:lnTo>
                <a:lnTo>
                  <a:pt x="1981" y="194"/>
                </a:lnTo>
                <a:lnTo>
                  <a:pt x="1991" y="196"/>
                </a:lnTo>
                <a:lnTo>
                  <a:pt x="1995" y="196"/>
                </a:lnTo>
                <a:lnTo>
                  <a:pt x="1995" y="196"/>
                </a:lnTo>
                <a:lnTo>
                  <a:pt x="1995" y="194"/>
                </a:lnTo>
                <a:lnTo>
                  <a:pt x="1993" y="194"/>
                </a:lnTo>
                <a:lnTo>
                  <a:pt x="1993" y="192"/>
                </a:lnTo>
                <a:lnTo>
                  <a:pt x="1993" y="192"/>
                </a:lnTo>
                <a:lnTo>
                  <a:pt x="1993" y="192"/>
                </a:lnTo>
                <a:lnTo>
                  <a:pt x="1991" y="192"/>
                </a:lnTo>
                <a:lnTo>
                  <a:pt x="1991" y="192"/>
                </a:lnTo>
                <a:lnTo>
                  <a:pt x="1974" y="189"/>
                </a:lnTo>
                <a:lnTo>
                  <a:pt x="1972" y="189"/>
                </a:lnTo>
                <a:lnTo>
                  <a:pt x="1969" y="189"/>
                </a:lnTo>
                <a:lnTo>
                  <a:pt x="1969" y="189"/>
                </a:lnTo>
                <a:lnTo>
                  <a:pt x="1969" y="192"/>
                </a:lnTo>
                <a:lnTo>
                  <a:pt x="1969" y="192"/>
                </a:lnTo>
                <a:close/>
                <a:moveTo>
                  <a:pt x="1846" y="173"/>
                </a:moveTo>
                <a:lnTo>
                  <a:pt x="1849" y="175"/>
                </a:lnTo>
                <a:lnTo>
                  <a:pt x="1851" y="175"/>
                </a:lnTo>
                <a:lnTo>
                  <a:pt x="1851" y="175"/>
                </a:lnTo>
                <a:lnTo>
                  <a:pt x="1849" y="173"/>
                </a:lnTo>
                <a:lnTo>
                  <a:pt x="1846" y="173"/>
                </a:lnTo>
                <a:lnTo>
                  <a:pt x="1844" y="173"/>
                </a:lnTo>
                <a:lnTo>
                  <a:pt x="1846" y="173"/>
                </a:lnTo>
                <a:lnTo>
                  <a:pt x="1846" y="173"/>
                </a:lnTo>
                <a:close/>
                <a:moveTo>
                  <a:pt x="1551" y="95"/>
                </a:moveTo>
                <a:lnTo>
                  <a:pt x="1551" y="95"/>
                </a:lnTo>
                <a:lnTo>
                  <a:pt x="1553" y="97"/>
                </a:lnTo>
                <a:lnTo>
                  <a:pt x="1556" y="99"/>
                </a:lnTo>
                <a:lnTo>
                  <a:pt x="1556" y="99"/>
                </a:lnTo>
                <a:lnTo>
                  <a:pt x="1565" y="102"/>
                </a:lnTo>
                <a:lnTo>
                  <a:pt x="1570" y="102"/>
                </a:lnTo>
                <a:lnTo>
                  <a:pt x="1575" y="104"/>
                </a:lnTo>
                <a:lnTo>
                  <a:pt x="1577" y="104"/>
                </a:lnTo>
                <a:lnTo>
                  <a:pt x="1582" y="104"/>
                </a:lnTo>
                <a:lnTo>
                  <a:pt x="1584" y="104"/>
                </a:lnTo>
                <a:lnTo>
                  <a:pt x="1589" y="107"/>
                </a:lnTo>
                <a:lnTo>
                  <a:pt x="1591" y="107"/>
                </a:lnTo>
                <a:lnTo>
                  <a:pt x="1593" y="107"/>
                </a:lnTo>
                <a:lnTo>
                  <a:pt x="1603" y="107"/>
                </a:lnTo>
                <a:lnTo>
                  <a:pt x="1610" y="107"/>
                </a:lnTo>
                <a:lnTo>
                  <a:pt x="1612" y="107"/>
                </a:lnTo>
                <a:lnTo>
                  <a:pt x="1617" y="107"/>
                </a:lnTo>
                <a:lnTo>
                  <a:pt x="1619" y="104"/>
                </a:lnTo>
                <a:lnTo>
                  <a:pt x="1619" y="104"/>
                </a:lnTo>
                <a:lnTo>
                  <a:pt x="1617" y="102"/>
                </a:lnTo>
                <a:lnTo>
                  <a:pt x="1615" y="99"/>
                </a:lnTo>
                <a:lnTo>
                  <a:pt x="1615" y="102"/>
                </a:lnTo>
                <a:lnTo>
                  <a:pt x="1615" y="102"/>
                </a:lnTo>
                <a:lnTo>
                  <a:pt x="1615" y="102"/>
                </a:lnTo>
                <a:lnTo>
                  <a:pt x="1612" y="102"/>
                </a:lnTo>
                <a:lnTo>
                  <a:pt x="1610" y="99"/>
                </a:lnTo>
                <a:lnTo>
                  <a:pt x="1605" y="99"/>
                </a:lnTo>
                <a:lnTo>
                  <a:pt x="1598" y="99"/>
                </a:lnTo>
                <a:lnTo>
                  <a:pt x="1591" y="99"/>
                </a:lnTo>
                <a:lnTo>
                  <a:pt x="1591" y="99"/>
                </a:lnTo>
                <a:lnTo>
                  <a:pt x="1586" y="99"/>
                </a:lnTo>
                <a:lnTo>
                  <a:pt x="1584" y="99"/>
                </a:lnTo>
                <a:lnTo>
                  <a:pt x="1584" y="97"/>
                </a:lnTo>
                <a:lnTo>
                  <a:pt x="1582" y="97"/>
                </a:lnTo>
                <a:lnTo>
                  <a:pt x="1582" y="97"/>
                </a:lnTo>
                <a:lnTo>
                  <a:pt x="1579" y="97"/>
                </a:lnTo>
                <a:lnTo>
                  <a:pt x="1567" y="97"/>
                </a:lnTo>
                <a:lnTo>
                  <a:pt x="1567" y="97"/>
                </a:lnTo>
                <a:lnTo>
                  <a:pt x="1563" y="97"/>
                </a:lnTo>
                <a:lnTo>
                  <a:pt x="1560" y="97"/>
                </a:lnTo>
                <a:lnTo>
                  <a:pt x="1558" y="97"/>
                </a:lnTo>
                <a:lnTo>
                  <a:pt x="1556" y="95"/>
                </a:lnTo>
                <a:lnTo>
                  <a:pt x="1551" y="95"/>
                </a:lnTo>
                <a:lnTo>
                  <a:pt x="1551" y="95"/>
                </a:lnTo>
                <a:close/>
                <a:moveTo>
                  <a:pt x="1891" y="199"/>
                </a:moveTo>
                <a:lnTo>
                  <a:pt x="1894" y="201"/>
                </a:lnTo>
                <a:lnTo>
                  <a:pt x="1896" y="204"/>
                </a:lnTo>
                <a:lnTo>
                  <a:pt x="1898" y="204"/>
                </a:lnTo>
                <a:lnTo>
                  <a:pt x="1898" y="206"/>
                </a:lnTo>
                <a:lnTo>
                  <a:pt x="1903" y="206"/>
                </a:lnTo>
                <a:lnTo>
                  <a:pt x="1906" y="206"/>
                </a:lnTo>
                <a:lnTo>
                  <a:pt x="1906" y="206"/>
                </a:lnTo>
                <a:lnTo>
                  <a:pt x="1906" y="208"/>
                </a:lnTo>
                <a:lnTo>
                  <a:pt x="1908" y="208"/>
                </a:lnTo>
                <a:lnTo>
                  <a:pt x="1908" y="208"/>
                </a:lnTo>
                <a:lnTo>
                  <a:pt x="1906" y="206"/>
                </a:lnTo>
                <a:lnTo>
                  <a:pt x="1906" y="206"/>
                </a:lnTo>
                <a:lnTo>
                  <a:pt x="1901" y="204"/>
                </a:lnTo>
                <a:lnTo>
                  <a:pt x="1898" y="204"/>
                </a:lnTo>
                <a:lnTo>
                  <a:pt x="1896" y="201"/>
                </a:lnTo>
                <a:lnTo>
                  <a:pt x="1894" y="199"/>
                </a:lnTo>
                <a:lnTo>
                  <a:pt x="1894" y="199"/>
                </a:lnTo>
                <a:lnTo>
                  <a:pt x="1896" y="199"/>
                </a:lnTo>
                <a:lnTo>
                  <a:pt x="1896" y="196"/>
                </a:lnTo>
                <a:lnTo>
                  <a:pt x="1894" y="196"/>
                </a:lnTo>
                <a:lnTo>
                  <a:pt x="1891" y="194"/>
                </a:lnTo>
                <a:lnTo>
                  <a:pt x="1891" y="194"/>
                </a:lnTo>
                <a:lnTo>
                  <a:pt x="1889" y="196"/>
                </a:lnTo>
                <a:lnTo>
                  <a:pt x="1891" y="196"/>
                </a:lnTo>
                <a:lnTo>
                  <a:pt x="1889" y="199"/>
                </a:lnTo>
                <a:lnTo>
                  <a:pt x="1891" y="199"/>
                </a:lnTo>
                <a:close/>
                <a:moveTo>
                  <a:pt x="1447" y="116"/>
                </a:moveTo>
                <a:lnTo>
                  <a:pt x="1442" y="116"/>
                </a:lnTo>
                <a:lnTo>
                  <a:pt x="1444" y="116"/>
                </a:lnTo>
                <a:lnTo>
                  <a:pt x="1444" y="116"/>
                </a:lnTo>
                <a:lnTo>
                  <a:pt x="1449" y="118"/>
                </a:lnTo>
                <a:lnTo>
                  <a:pt x="1452" y="118"/>
                </a:lnTo>
                <a:lnTo>
                  <a:pt x="1459" y="121"/>
                </a:lnTo>
                <a:lnTo>
                  <a:pt x="1461" y="121"/>
                </a:lnTo>
                <a:lnTo>
                  <a:pt x="1461" y="121"/>
                </a:lnTo>
                <a:lnTo>
                  <a:pt x="1461" y="121"/>
                </a:lnTo>
                <a:lnTo>
                  <a:pt x="1454" y="118"/>
                </a:lnTo>
                <a:lnTo>
                  <a:pt x="1447" y="116"/>
                </a:lnTo>
                <a:close/>
                <a:moveTo>
                  <a:pt x="1012" y="54"/>
                </a:moveTo>
                <a:lnTo>
                  <a:pt x="1016" y="54"/>
                </a:lnTo>
                <a:lnTo>
                  <a:pt x="1019" y="54"/>
                </a:lnTo>
                <a:lnTo>
                  <a:pt x="1021" y="54"/>
                </a:lnTo>
                <a:lnTo>
                  <a:pt x="1021" y="52"/>
                </a:lnTo>
                <a:lnTo>
                  <a:pt x="1019" y="52"/>
                </a:lnTo>
                <a:lnTo>
                  <a:pt x="1016" y="52"/>
                </a:lnTo>
                <a:lnTo>
                  <a:pt x="1007" y="52"/>
                </a:lnTo>
                <a:lnTo>
                  <a:pt x="1005" y="52"/>
                </a:lnTo>
                <a:lnTo>
                  <a:pt x="1012" y="54"/>
                </a:lnTo>
                <a:close/>
                <a:moveTo>
                  <a:pt x="1000" y="52"/>
                </a:moveTo>
                <a:lnTo>
                  <a:pt x="1002" y="52"/>
                </a:lnTo>
                <a:lnTo>
                  <a:pt x="1005" y="52"/>
                </a:lnTo>
                <a:lnTo>
                  <a:pt x="1005" y="52"/>
                </a:lnTo>
                <a:lnTo>
                  <a:pt x="1005" y="52"/>
                </a:lnTo>
                <a:lnTo>
                  <a:pt x="1007" y="52"/>
                </a:lnTo>
                <a:lnTo>
                  <a:pt x="1005" y="50"/>
                </a:lnTo>
                <a:lnTo>
                  <a:pt x="1005" y="50"/>
                </a:lnTo>
                <a:lnTo>
                  <a:pt x="1005" y="50"/>
                </a:lnTo>
                <a:lnTo>
                  <a:pt x="1002" y="50"/>
                </a:lnTo>
                <a:lnTo>
                  <a:pt x="1002" y="50"/>
                </a:lnTo>
                <a:lnTo>
                  <a:pt x="998" y="52"/>
                </a:lnTo>
                <a:lnTo>
                  <a:pt x="998" y="52"/>
                </a:lnTo>
                <a:lnTo>
                  <a:pt x="1000" y="52"/>
                </a:lnTo>
                <a:close/>
                <a:moveTo>
                  <a:pt x="924" y="54"/>
                </a:moveTo>
                <a:lnTo>
                  <a:pt x="924" y="54"/>
                </a:lnTo>
                <a:lnTo>
                  <a:pt x="929" y="57"/>
                </a:lnTo>
                <a:lnTo>
                  <a:pt x="931" y="54"/>
                </a:lnTo>
                <a:lnTo>
                  <a:pt x="936" y="54"/>
                </a:lnTo>
                <a:lnTo>
                  <a:pt x="941" y="52"/>
                </a:lnTo>
                <a:lnTo>
                  <a:pt x="941" y="52"/>
                </a:lnTo>
                <a:lnTo>
                  <a:pt x="948" y="52"/>
                </a:lnTo>
                <a:lnTo>
                  <a:pt x="953" y="52"/>
                </a:lnTo>
                <a:lnTo>
                  <a:pt x="957" y="52"/>
                </a:lnTo>
                <a:lnTo>
                  <a:pt x="960" y="52"/>
                </a:lnTo>
                <a:lnTo>
                  <a:pt x="960" y="52"/>
                </a:lnTo>
                <a:lnTo>
                  <a:pt x="960" y="52"/>
                </a:lnTo>
                <a:lnTo>
                  <a:pt x="962" y="52"/>
                </a:lnTo>
                <a:lnTo>
                  <a:pt x="972" y="52"/>
                </a:lnTo>
                <a:lnTo>
                  <a:pt x="976" y="50"/>
                </a:lnTo>
                <a:lnTo>
                  <a:pt x="979" y="50"/>
                </a:lnTo>
                <a:lnTo>
                  <a:pt x="981" y="50"/>
                </a:lnTo>
                <a:lnTo>
                  <a:pt x="981" y="50"/>
                </a:lnTo>
                <a:lnTo>
                  <a:pt x="986" y="47"/>
                </a:lnTo>
                <a:lnTo>
                  <a:pt x="983" y="45"/>
                </a:lnTo>
                <a:lnTo>
                  <a:pt x="981" y="45"/>
                </a:lnTo>
                <a:lnTo>
                  <a:pt x="981" y="45"/>
                </a:lnTo>
                <a:lnTo>
                  <a:pt x="979" y="43"/>
                </a:lnTo>
                <a:lnTo>
                  <a:pt x="976" y="43"/>
                </a:lnTo>
                <a:lnTo>
                  <a:pt x="976" y="43"/>
                </a:lnTo>
                <a:lnTo>
                  <a:pt x="974" y="43"/>
                </a:lnTo>
                <a:lnTo>
                  <a:pt x="972" y="43"/>
                </a:lnTo>
                <a:lnTo>
                  <a:pt x="967" y="43"/>
                </a:lnTo>
                <a:lnTo>
                  <a:pt x="967" y="40"/>
                </a:lnTo>
                <a:lnTo>
                  <a:pt x="967" y="40"/>
                </a:lnTo>
                <a:lnTo>
                  <a:pt x="964" y="40"/>
                </a:lnTo>
                <a:lnTo>
                  <a:pt x="962" y="40"/>
                </a:lnTo>
                <a:lnTo>
                  <a:pt x="960" y="38"/>
                </a:lnTo>
                <a:lnTo>
                  <a:pt x="957" y="38"/>
                </a:lnTo>
                <a:lnTo>
                  <a:pt x="955" y="38"/>
                </a:lnTo>
                <a:lnTo>
                  <a:pt x="953" y="38"/>
                </a:lnTo>
                <a:lnTo>
                  <a:pt x="950" y="38"/>
                </a:lnTo>
                <a:lnTo>
                  <a:pt x="950" y="38"/>
                </a:lnTo>
                <a:lnTo>
                  <a:pt x="948" y="38"/>
                </a:lnTo>
                <a:lnTo>
                  <a:pt x="948" y="38"/>
                </a:lnTo>
                <a:lnTo>
                  <a:pt x="946" y="40"/>
                </a:lnTo>
                <a:lnTo>
                  <a:pt x="946" y="40"/>
                </a:lnTo>
                <a:lnTo>
                  <a:pt x="946" y="43"/>
                </a:lnTo>
                <a:lnTo>
                  <a:pt x="946" y="43"/>
                </a:lnTo>
                <a:lnTo>
                  <a:pt x="943" y="43"/>
                </a:lnTo>
                <a:lnTo>
                  <a:pt x="943" y="38"/>
                </a:lnTo>
                <a:lnTo>
                  <a:pt x="943" y="38"/>
                </a:lnTo>
                <a:lnTo>
                  <a:pt x="943" y="36"/>
                </a:lnTo>
                <a:lnTo>
                  <a:pt x="943" y="36"/>
                </a:lnTo>
                <a:lnTo>
                  <a:pt x="943" y="36"/>
                </a:lnTo>
                <a:lnTo>
                  <a:pt x="943" y="36"/>
                </a:lnTo>
                <a:lnTo>
                  <a:pt x="943" y="36"/>
                </a:lnTo>
                <a:lnTo>
                  <a:pt x="938" y="33"/>
                </a:lnTo>
                <a:lnTo>
                  <a:pt x="934" y="33"/>
                </a:lnTo>
                <a:lnTo>
                  <a:pt x="931" y="33"/>
                </a:lnTo>
                <a:lnTo>
                  <a:pt x="931" y="33"/>
                </a:lnTo>
                <a:lnTo>
                  <a:pt x="931" y="33"/>
                </a:lnTo>
                <a:lnTo>
                  <a:pt x="934" y="36"/>
                </a:lnTo>
                <a:lnTo>
                  <a:pt x="936" y="36"/>
                </a:lnTo>
                <a:lnTo>
                  <a:pt x="934" y="36"/>
                </a:lnTo>
                <a:lnTo>
                  <a:pt x="931" y="36"/>
                </a:lnTo>
                <a:lnTo>
                  <a:pt x="929" y="36"/>
                </a:lnTo>
                <a:lnTo>
                  <a:pt x="929" y="36"/>
                </a:lnTo>
                <a:lnTo>
                  <a:pt x="927" y="33"/>
                </a:lnTo>
                <a:lnTo>
                  <a:pt x="927" y="36"/>
                </a:lnTo>
                <a:lnTo>
                  <a:pt x="927" y="36"/>
                </a:lnTo>
                <a:lnTo>
                  <a:pt x="927" y="36"/>
                </a:lnTo>
                <a:lnTo>
                  <a:pt x="927" y="36"/>
                </a:lnTo>
                <a:lnTo>
                  <a:pt x="924" y="36"/>
                </a:lnTo>
                <a:lnTo>
                  <a:pt x="924" y="38"/>
                </a:lnTo>
                <a:lnTo>
                  <a:pt x="924" y="38"/>
                </a:lnTo>
                <a:lnTo>
                  <a:pt x="924" y="38"/>
                </a:lnTo>
                <a:lnTo>
                  <a:pt x="924" y="38"/>
                </a:lnTo>
                <a:lnTo>
                  <a:pt x="924" y="40"/>
                </a:lnTo>
                <a:lnTo>
                  <a:pt x="924" y="40"/>
                </a:lnTo>
                <a:lnTo>
                  <a:pt x="924" y="40"/>
                </a:lnTo>
                <a:lnTo>
                  <a:pt x="924" y="40"/>
                </a:lnTo>
                <a:lnTo>
                  <a:pt x="924" y="40"/>
                </a:lnTo>
                <a:lnTo>
                  <a:pt x="927" y="43"/>
                </a:lnTo>
                <a:lnTo>
                  <a:pt x="929" y="43"/>
                </a:lnTo>
                <a:lnTo>
                  <a:pt x="927" y="43"/>
                </a:lnTo>
                <a:lnTo>
                  <a:pt x="924" y="43"/>
                </a:lnTo>
                <a:lnTo>
                  <a:pt x="922" y="43"/>
                </a:lnTo>
                <a:lnTo>
                  <a:pt x="922" y="43"/>
                </a:lnTo>
                <a:lnTo>
                  <a:pt x="922" y="45"/>
                </a:lnTo>
                <a:lnTo>
                  <a:pt x="922" y="45"/>
                </a:lnTo>
                <a:lnTo>
                  <a:pt x="924" y="47"/>
                </a:lnTo>
                <a:lnTo>
                  <a:pt x="924" y="47"/>
                </a:lnTo>
                <a:lnTo>
                  <a:pt x="924" y="47"/>
                </a:lnTo>
                <a:lnTo>
                  <a:pt x="924" y="47"/>
                </a:lnTo>
                <a:lnTo>
                  <a:pt x="924" y="50"/>
                </a:lnTo>
                <a:lnTo>
                  <a:pt x="924" y="50"/>
                </a:lnTo>
                <a:lnTo>
                  <a:pt x="922" y="52"/>
                </a:lnTo>
                <a:lnTo>
                  <a:pt x="922" y="52"/>
                </a:lnTo>
                <a:lnTo>
                  <a:pt x="922" y="54"/>
                </a:lnTo>
                <a:lnTo>
                  <a:pt x="922" y="54"/>
                </a:lnTo>
                <a:lnTo>
                  <a:pt x="924" y="54"/>
                </a:lnTo>
                <a:close/>
                <a:moveTo>
                  <a:pt x="920" y="83"/>
                </a:moveTo>
                <a:lnTo>
                  <a:pt x="922" y="83"/>
                </a:lnTo>
                <a:lnTo>
                  <a:pt x="922" y="83"/>
                </a:lnTo>
                <a:lnTo>
                  <a:pt x="922" y="83"/>
                </a:lnTo>
                <a:lnTo>
                  <a:pt x="922" y="83"/>
                </a:lnTo>
                <a:lnTo>
                  <a:pt x="924" y="83"/>
                </a:lnTo>
                <a:lnTo>
                  <a:pt x="924" y="83"/>
                </a:lnTo>
                <a:lnTo>
                  <a:pt x="924" y="83"/>
                </a:lnTo>
                <a:lnTo>
                  <a:pt x="922" y="80"/>
                </a:lnTo>
                <a:lnTo>
                  <a:pt x="922" y="80"/>
                </a:lnTo>
                <a:lnTo>
                  <a:pt x="920" y="80"/>
                </a:lnTo>
                <a:lnTo>
                  <a:pt x="922" y="80"/>
                </a:lnTo>
                <a:lnTo>
                  <a:pt x="920" y="83"/>
                </a:lnTo>
                <a:close/>
                <a:moveTo>
                  <a:pt x="924" y="78"/>
                </a:moveTo>
                <a:lnTo>
                  <a:pt x="924" y="78"/>
                </a:lnTo>
                <a:lnTo>
                  <a:pt x="927" y="78"/>
                </a:lnTo>
                <a:lnTo>
                  <a:pt x="922" y="76"/>
                </a:lnTo>
                <a:lnTo>
                  <a:pt x="920" y="76"/>
                </a:lnTo>
                <a:lnTo>
                  <a:pt x="922" y="76"/>
                </a:lnTo>
                <a:lnTo>
                  <a:pt x="924" y="78"/>
                </a:lnTo>
                <a:close/>
                <a:moveTo>
                  <a:pt x="1104" y="78"/>
                </a:moveTo>
                <a:lnTo>
                  <a:pt x="1106" y="78"/>
                </a:lnTo>
                <a:lnTo>
                  <a:pt x="1109" y="78"/>
                </a:lnTo>
                <a:lnTo>
                  <a:pt x="1111" y="80"/>
                </a:lnTo>
                <a:lnTo>
                  <a:pt x="1111" y="80"/>
                </a:lnTo>
                <a:lnTo>
                  <a:pt x="1111" y="78"/>
                </a:lnTo>
                <a:lnTo>
                  <a:pt x="1111" y="78"/>
                </a:lnTo>
                <a:lnTo>
                  <a:pt x="1111" y="78"/>
                </a:lnTo>
                <a:lnTo>
                  <a:pt x="1111" y="78"/>
                </a:lnTo>
                <a:lnTo>
                  <a:pt x="1109" y="76"/>
                </a:lnTo>
                <a:lnTo>
                  <a:pt x="1106" y="76"/>
                </a:lnTo>
                <a:lnTo>
                  <a:pt x="1106" y="76"/>
                </a:lnTo>
                <a:lnTo>
                  <a:pt x="1102" y="76"/>
                </a:lnTo>
                <a:lnTo>
                  <a:pt x="1102" y="76"/>
                </a:lnTo>
                <a:lnTo>
                  <a:pt x="1102" y="78"/>
                </a:lnTo>
                <a:lnTo>
                  <a:pt x="1104" y="78"/>
                </a:lnTo>
                <a:close/>
                <a:moveTo>
                  <a:pt x="1272" y="135"/>
                </a:moveTo>
                <a:lnTo>
                  <a:pt x="1274" y="135"/>
                </a:lnTo>
                <a:lnTo>
                  <a:pt x="1272" y="135"/>
                </a:lnTo>
                <a:lnTo>
                  <a:pt x="1270" y="135"/>
                </a:lnTo>
                <a:lnTo>
                  <a:pt x="1267" y="135"/>
                </a:lnTo>
                <a:lnTo>
                  <a:pt x="1265" y="135"/>
                </a:lnTo>
                <a:lnTo>
                  <a:pt x="1265" y="135"/>
                </a:lnTo>
                <a:lnTo>
                  <a:pt x="1267" y="135"/>
                </a:lnTo>
                <a:lnTo>
                  <a:pt x="1272" y="135"/>
                </a:lnTo>
                <a:close/>
                <a:moveTo>
                  <a:pt x="1033" y="66"/>
                </a:moveTo>
                <a:lnTo>
                  <a:pt x="1035" y="66"/>
                </a:lnTo>
                <a:lnTo>
                  <a:pt x="1035" y="66"/>
                </a:lnTo>
                <a:lnTo>
                  <a:pt x="1035" y="66"/>
                </a:lnTo>
                <a:lnTo>
                  <a:pt x="1035" y="66"/>
                </a:lnTo>
                <a:lnTo>
                  <a:pt x="1033" y="66"/>
                </a:lnTo>
                <a:lnTo>
                  <a:pt x="1031" y="66"/>
                </a:lnTo>
                <a:lnTo>
                  <a:pt x="1031" y="66"/>
                </a:lnTo>
                <a:lnTo>
                  <a:pt x="1033" y="66"/>
                </a:lnTo>
                <a:lnTo>
                  <a:pt x="1033" y="66"/>
                </a:lnTo>
                <a:close/>
                <a:moveTo>
                  <a:pt x="1312" y="123"/>
                </a:moveTo>
                <a:lnTo>
                  <a:pt x="1312" y="123"/>
                </a:lnTo>
                <a:lnTo>
                  <a:pt x="1314" y="123"/>
                </a:lnTo>
                <a:lnTo>
                  <a:pt x="1314" y="121"/>
                </a:lnTo>
                <a:lnTo>
                  <a:pt x="1314" y="121"/>
                </a:lnTo>
                <a:lnTo>
                  <a:pt x="1312" y="121"/>
                </a:lnTo>
                <a:lnTo>
                  <a:pt x="1310" y="121"/>
                </a:lnTo>
                <a:lnTo>
                  <a:pt x="1310" y="121"/>
                </a:lnTo>
                <a:lnTo>
                  <a:pt x="1310" y="121"/>
                </a:lnTo>
                <a:lnTo>
                  <a:pt x="1312" y="123"/>
                </a:lnTo>
                <a:close/>
                <a:moveTo>
                  <a:pt x="1142" y="111"/>
                </a:moveTo>
                <a:lnTo>
                  <a:pt x="1142" y="111"/>
                </a:lnTo>
                <a:lnTo>
                  <a:pt x="1142" y="111"/>
                </a:lnTo>
                <a:lnTo>
                  <a:pt x="1144" y="114"/>
                </a:lnTo>
                <a:lnTo>
                  <a:pt x="1142" y="114"/>
                </a:lnTo>
                <a:lnTo>
                  <a:pt x="1139" y="114"/>
                </a:lnTo>
                <a:lnTo>
                  <a:pt x="1139" y="114"/>
                </a:lnTo>
                <a:lnTo>
                  <a:pt x="1137" y="114"/>
                </a:lnTo>
                <a:lnTo>
                  <a:pt x="1142" y="116"/>
                </a:lnTo>
                <a:lnTo>
                  <a:pt x="1147" y="116"/>
                </a:lnTo>
                <a:lnTo>
                  <a:pt x="1149" y="116"/>
                </a:lnTo>
                <a:lnTo>
                  <a:pt x="1151" y="118"/>
                </a:lnTo>
                <a:lnTo>
                  <a:pt x="1158" y="118"/>
                </a:lnTo>
                <a:lnTo>
                  <a:pt x="1158" y="118"/>
                </a:lnTo>
                <a:lnTo>
                  <a:pt x="1161" y="116"/>
                </a:lnTo>
                <a:lnTo>
                  <a:pt x="1161" y="116"/>
                </a:lnTo>
                <a:lnTo>
                  <a:pt x="1163" y="116"/>
                </a:lnTo>
                <a:lnTo>
                  <a:pt x="1161" y="114"/>
                </a:lnTo>
                <a:lnTo>
                  <a:pt x="1161" y="114"/>
                </a:lnTo>
                <a:lnTo>
                  <a:pt x="1161" y="114"/>
                </a:lnTo>
                <a:lnTo>
                  <a:pt x="1158" y="114"/>
                </a:lnTo>
                <a:lnTo>
                  <a:pt x="1154" y="111"/>
                </a:lnTo>
                <a:lnTo>
                  <a:pt x="1142" y="111"/>
                </a:lnTo>
                <a:lnTo>
                  <a:pt x="1142" y="111"/>
                </a:lnTo>
                <a:close/>
                <a:moveTo>
                  <a:pt x="1411" y="92"/>
                </a:moveTo>
                <a:lnTo>
                  <a:pt x="1414" y="92"/>
                </a:lnTo>
                <a:lnTo>
                  <a:pt x="1416" y="95"/>
                </a:lnTo>
                <a:lnTo>
                  <a:pt x="1416" y="95"/>
                </a:lnTo>
                <a:lnTo>
                  <a:pt x="1416" y="95"/>
                </a:lnTo>
                <a:lnTo>
                  <a:pt x="1418" y="97"/>
                </a:lnTo>
                <a:lnTo>
                  <a:pt x="1421" y="97"/>
                </a:lnTo>
                <a:lnTo>
                  <a:pt x="1423" y="97"/>
                </a:lnTo>
                <a:lnTo>
                  <a:pt x="1423" y="97"/>
                </a:lnTo>
                <a:lnTo>
                  <a:pt x="1423" y="95"/>
                </a:lnTo>
                <a:lnTo>
                  <a:pt x="1421" y="95"/>
                </a:lnTo>
                <a:lnTo>
                  <a:pt x="1423" y="92"/>
                </a:lnTo>
                <a:lnTo>
                  <a:pt x="1421" y="92"/>
                </a:lnTo>
                <a:lnTo>
                  <a:pt x="1416" y="92"/>
                </a:lnTo>
                <a:lnTo>
                  <a:pt x="1416" y="92"/>
                </a:lnTo>
                <a:lnTo>
                  <a:pt x="1414" y="90"/>
                </a:lnTo>
                <a:lnTo>
                  <a:pt x="1411" y="90"/>
                </a:lnTo>
                <a:lnTo>
                  <a:pt x="1411" y="90"/>
                </a:lnTo>
                <a:lnTo>
                  <a:pt x="1411" y="92"/>
                </a:lnTo>
                <a:close/>
                <a:moveTo>
                  <a:pt x="1617" y="85"/>
                </a:moveTo>
                <a:lnTo>
                  <a:pt x="1615" y="85"/>
                </a:lnTo>
                <a:lnTo>
                  <a:pt x="1615" y="83"/>
                </a:lnTo>
                <a:lnTo>
                  <a:pt x="1612" y="83"/>
                </a:lnTo>
                <a:lnTo>
                  <a:pt x="1612" y="83"/>
                </a:lnTo>
                <a:lnTo>
                  <a:pt x="1612" y="85"/>
                </a:lnTo>
                <a:lnTo>
                  <a:pt x="1617" y="85"/>
                </a:lnTo>
                <a:lnTo>
                  <a:pt x="1617" y="85"/>
                </a:lnTo>
                <a:close/>
                <a:moveTo>
                  <a:pt x="2194" y="634"/>
                </a:moveTo>
                <a:lnTo>
                  <a:pt x="2194" y="634"/>
                </a:lnTo>
                <a:lnTo>
                  <a:pt x="2192" y="639"/>
                </a:lnTo>
                <a:lnTo>
                  <a:pt x="2189" y="639"/>
                </a:lnTo>
                <a:lnTo>
                  <a:pt x="2192" y="639"/>
                </a:lnTo>
                <a:lnTo>
                  <a:pt x="2192" y="639"/>
                </a:lnTo>
                <a:lnTo>
                  <a:pt x="2194" y="639"/>
                </a:lnTo>
                <a:lnTo>
                  <a:pt x="2194" y="636"/>
                </a:lnTo>
                <a:lnTo>
                  <a:pt x="2196" y="632"/>
                </a:lnTo>
                <a:lnTo>
                  <a:pt x="2194" y="632"/>
                </a:lnTo>
                <a:lnTo>
                  <a:pt x="2194" y="634"/>
                </a:lnTo>
                <a:close/>
                <a:moveTo>
                  <a:pt x="2178" y="651"/>
                </a:moveTo>
                <a:lnTo>
                  <a:pt x="2178" y="651"/>
                </a:lnTo>
                <a:lnTo>
                  <a:pt x="2173" y="655"/>
                </a:lnTo>
                <a:lnTo>
                  <a:pt x="2173" y="658"/>
                </a:lnTo>
                <a:lnTo>
                  <a:pt x="2170" y="660"/>
                </a:lnTo>
                <a:lnTo>
                  <a:pt x="2170" y="665"/>
                </a:lnTo>
                <a:lnTo>
                  <a:pt x="2173" y="665"/>
                </a:lnTo>
                <a:lnTo>
                  <a:pt x="2173" y="662"/>
                </a:lnTo>
                <a:lnTo>
                  <a:pt x="2175" y="660"/>
                </a:lnTo>
                <a:lnTo>
                  <a:pt x="2175" y="660"/>
                </a:lnTo>
                <a:lnTo>
                  <a:pt x="2178" y="660"/>
                </a:lnTo>
                <a:lnTo>
                  <a:pt x="2178" y="658"/>
                </a:lnTo>
                <a:lnTo>
                  <a:pt x="2178" y="655"/>
                </a:lnTo>
                <a:lnTo>
                  <a:pt x="2180" y="651"/>
                </a:lnTo>
                <a:lnTo>
                  <a:pt x="2178" y="651"/>
                </a:lnTo>
                <a:close/>
                <a:moveTo>
                  <a:pt x="2192" y="556"/>
                </a:moveTo>
                <a:lnTo>
                  <a:pt x="2192" y="556"/>
                </a:lnTo>
                <a:lnTo>
                  <a:pt x="2192" y="554"/>
                </a:lnTo>
                <a:lnTo>
                  <a:pt x="2189" y="554"/>
                </a:lnTo>
                <a:lnTo>
                  <a:pt x="2187" y="554"/>
                </a:lnTo>
                <a:lnTo>
                  <a:pt x="2189" y="556"/>
                </a:lnTo>
                <a:lnTo>
                  <a:pt x="2189" y="556"/>
                </a:lnTo>
                <a:lnTo>
                  <a:pt x="2192" y="556"/>
                </a:lnTo>
                <a:lnTo>
                  <a:pt x="2192" y="556"/>
                </a:lnTo>
                <a:close/>
                <a:moveTo>
                  <a:pt x="2199" y="618"/>
                </a:moveTo>
                <a:lnTo>
                  <a:pt x="2199" y="620"/>
                </a:lnTo>
                <a:lnTo>
                  <a:pt x="2199" y="620"/>
                </a:lnTo>
                <a:lnTo>
                  <a:pt x="2199" y="620"/>
                </a:lnTo>
                <a:lnTo>
                  <a:pt x="2199" y="620"/>
                </a:lnTo>
                <a:lnTo>
                  <a:pt x="2199" y="620"/>
                </a:lnTo>
                <a:lnTo>
                  <a:pt x="2199" y="618"/>
                </a:lnTo>
                <a:close/>
                <a:moveTo>
                  <a:pt x="2201" y="584"/>
                </a:moveTo>
                <a:lnTo>
                  <a:pt x="2201" y="582"/>
                </a:lnTo>
                <a:lnTo>
                  <a:pt x="2201" y="582"/>
                </a:lnTo>
                <a:lnTo>
                  <a:pt x="2199" y="580"/>
                </a:lnTo>
                <a:lnTo>
                  <a:pt x="2199" y="587"/>
                </a:lnTo>
                <a:lnTo>
                  <a:pt x="2201" y="587"/>
                </a:lnTo>
                <a:lnTo>
                  <a:pt x="2204" y="589"/>
                </a:lnTo>
                <a:lnTo>
                  <a:pt x="2204" y="587"/>
                </a:lnTo>
                <a:lnTo>
                  <a:pt x="2204" y="587"/>
                </a:lnTo>
                <a:lnTo>
                  <a:pt x="2201" y="584"/>
                </a:lnTo>
                <a:close/>
                <a:moveTo>
                  <a:pt x="2204" y="563"/>
                </a:moveTo>
                <a:lnTo>
                  <a:pt x="2204" y="561"/>
                </a:lnTo>
                <a:lnTo>
                  <a:pt x="2201" y="558"/>
                </a:lnTo>
                <a:lnTo>
                  <a:pt x="2199" y="558"/>
                </a:lnTo>
                <a:lnTo>
                  <a:pt x="2199" y="558"/>
                </a:lnTo>
                <a:lnTo>
                  <a:pt x="2201" y="563"/>
                </a:lnTo>
                <a:lnTo>
                  <a:pt x="2201" y="565"/>
                </a:lnTo>
                <a:lnTo>
                  <a:pt x="2196" y="565"/>
                </a:lnTo>
                <a:lnTo>
                  <a:pt x="2196" y="568"/>
                </a:lnTo>
                <a:lnTo>
                  <a:pt x="2194" y="568"/>
                </a:lnTo>
                <a:lnTo>
                  <a:pt x="2194" y="568"/>
                </a:lnTo>
                <a:lnTo>
                  <a:pt x="2196" y="568"/>
                </a:lnTo>
                <a:lnTo>
                  <a:pt x="2199" y="573"/>
                </a:lnTo>
                <a:lnTo>
                  <a:pt x="2199" y="573"/>
                </a:lnTo>
                <a:lnTo>
                  <a:pt x="2201" y="573"/>
                </a:lnTo>
                <a:lnTo>
                  <a:pt x="2201" y="573"/>
                </a:lnTo>
                <a:lnTo>
                  <a:pt x="2201" y="570"/>
                </a:lnTo>
                <a:lnTo>
                  <a:pt x="2204" y="570"/>
                </a:lnTo>
                <a:lnTo>
                  <a:pt x="2206" y="570"/>
                </a:lnTo>
                <a:lnTo>
                  <a:pt x="2206" y="568"/>
                </a:lnTo>
                <a:lnTo>
                  <a:pt x="2206" y="563"/>
                </a:lnTo>
                <a:lnTo>
                  <a:pt x="2204" y="563"/>
                </a:lnTo>
                <a:close/>
                <a:moveTo>
                  <a:pt x="2201" y="596"/>
                </a:moveTo>
                <a:lnTo>
                  <a:pt x="2201" y="596"/>
                </a:lnTo>
                <a:lnTo>
                  <a:pt x="2199" y="596"/>
                </a:lnTo>
                <a:lnTo>
                  <a:pt x="2199" y="596"/>
                </a:lnTo>
                <a:lnTo>
                  <a:pt x="2199" y="599"/>
                </a:lnTo>
                <a:lnTo>
                  <a:pt x="2199" y="599"/>
                </a:lnTo>
                <a:lnTo>
                  <a:pt x="2201" y="599"/>
                </a:lnTo>
                <a:lnTo>
                  <a:pt x="2201" y="599"/>
                </a:lnTo>
                <a:lnTo>
                  <a:pt x="2201" y="596"/>
                </a:lnTo>
                <a:lnTo>
                  <a:pt x="2201" y="596"/>
                </a:lnTo>
                <a:close/>
                <a:moveTo>
                  <a:pt x="2140" y="710"/>
                </a:moveTo>
                <a:lnTo>
                  <a:pt x="2140" y="710"/>
                </a:lnTo>
                <a:lnTo>
                  <a:pt x="2140" y="710"/>
                </a:lnTo>
                <a:lnTo>
                  <a:pt x="2140" y="710"/>
                </a:lnTo>
                <a:lnTo>
                  <a:pt x="2140" y="710"/>
                </a:lnTo>
                <a:lnTo>
                  <a:pt x="2140" y="710"/>
                </a:lnTo>
                <a:lnTo>
                  <a:pt x="2140" y="710"/>
                </a:lnTo>
                <a:lnTo>
                  <a:pt x="2140" y="710"/>
                </a:lnTo>
                <a:lnTo>
                  <a:pt x="2140" y="710"/>
                </a:lnTo>
                <a:lnTo>
                  <a:pt x="2140" y="710"/>
                </a:lnTo>
                <a:lnTo>
                  <a:pt x="2142" y="710"/>
                </a:lnTo>
                <a:lnTo>
                  <a:pt x="2142" y="710"/>
                </a:lnTo>
                <a:lnTo>
                  <a:pt x="2142" y="710"/>
                </a:lnTo>
                <a:lnTo>
                  <a:pt x="2140" y="710"/>
                </a:lnTo>
                <a:close/>
                <a:moveTo>
                  <a:pt x="2142" y="710"/>
                </a:moveTo>
                <a:lnTo>
                  <a:pt x="2142" y="710"/>
                </a:lnTo>
                <a:lnTo>
                  <a:pt x="2142" y="710"/>
                </a:lnTo>
                <a:lnTo>
                  <a:pt x="2142" y="710"/>
                </a:lnTo>
                <a:lnTo>
                  <a:pt x="2144" y="710"/>
                </a:lnTo>
                <a:lnTo>
                  <a:pt x="2144" y="710"/>
                </a:lnTo>
                <a:lnTo>
                  <a:pt x="2144" y="710"/>
                </a:lnTo>
                <a:lnTo>
                  <a:pt x="2144" y="710"/>
                </a:lnTo>
                <a:lnTo>
                  <a:pt x="2142" y="710"/>
                </a:lnTo>
                <a:close/>
                <a:moveTo>
                  <a:pt x="2151" y="700"/>
                </a:moveTo>
                <a:lnTo>
                  <a:pt x="2147" y="703"/>
                </a:lnTo>
                <a:lnTo>
                  <a:pt x="2147" y="703"/>
                </a:lnTo>
                <a:lnTo>
                  <a:pt x="2149" y="705"/>
                </a:lnTo>
                <a:lnTo>
                  <a:pt x="2149" y="705"/>
                </a:lnTo>
                <a:lnTo>
                  <a:pt x="2149" y="703"/>
                </a:lnTo>
                <a:lnTo>
                  <a:pt x="2151" y="703"/>
                </a:lnTo>
                <a:lnTo>
                  <a:pt x="2151" y="703"/>
                </a:lnTo>
                <a:lnTo>
                  <a:pt x="2151" y="700"/>
                </a:lnTo>
                <a:close/>
                <a:moveTo>
                  <a:pt x="2135" y="691"/>
                </a:moveTo>
                <a:lnTo>
                  <a:pt x="2133" y="688"/>
                </a:lnTo>
                <a:lnTo>
                  <a:pt x="2130" y="688"/>
                </a:lnTo>
                <a:lnTo>
                  <a:pt x="2130" y="693"/>
                </a:lnTo>
                <a:lnTo>
                  <a:pt x="2130" y="693"/>
                </a:lnTo>
                <a:lnTo>
                  <a:pt x="2130" y="696"/>
                </a:lnTo>
                <a:lnTo>
                  <a:pt x="2130" y="696"/>
                </a:lnTo>
                <a:lnTo>
                  <a:pt x="2130" y="698"/>
                </a:lnTo>
                <a:lnTo>
                  <a:pt x="2128" y="698"/>
                </a:lnTo>
                <a:lnTo>
                  <a:pt x="2128" y="700"/>
                </a:lnTo>
                <a:lnTo>
                  <a:pt x="2128" y="703"/>
                </a:lnTo>
                <a:lnTo>
                  <a:pt x="2128" y="705"/>
                </a:lnTo>
                <a:lnTo>
                  <a:pt x="2133" y="705"/>
                </a:lnTo>
                <a:lnTo>
                  <a:pt x="2130" y="703"/>
                </a:lnTo>
                <a:lnTo>
                  <a:pt x="2133" y="700"/>
                </a:lnTo>
                <a:lnTo>
                  <a:pt x="2133" y="698"/>
                </a:lnTo>
                <a:lnTo>
                  <a:pt x="2133" y="696"/>
                </a:lnTo>
                <a:lnTo>
                  <a:pt x="2133" y="693"/>
                </a:lnTo>
                <a:lnTo>
                  <a:pt x="2135" y="693"/>
                </a:lnTo>
                <a:lnTo>
                  <a:pt x="2135" y="693"/>
                </a:lnTo>
                <a:lnTo>
                  <a:pt x="2137" y="691"/>
                </a:lnTo>
                <a:lnTo>
                  <a:pt x="2137" y="691"/>
                </a:lnTo>
                <a:lnTo>
                  <a:pt x="2137" y="688"/>
                </a:lnTo>
                <a:lnTo>
                  <a:pt x="2135" y="691"/>
                </a:lnTo>
                <a:close/>
                <a:moveTo>
                  <a:pt x="2144" y="705"/>
                </a:moveTo>
                <a:lnTo>
                  <a:pt x="2144" y="705"/>
                </a:lnTo>
                <a:lnTo>
                  <a:pt x="2144" y="705"/>
                </a:lnTo>
                <a:lnTo>
                  <a:pt x="2144" y="705"/>
                </a:lnTo>
                <a:lnTo>
                  <a:pt x="2144" y="705"/>
                </a:lnTo>
                <a:lnTo>
                  <a:pt x="2144" y="707"/>
                </a:lnTo>
                <a:lnTo>
                  <a:pt x="2147" y="705"/>
                </a:lnTo>
                <a:lnTo>
                  <a:pt x="2144" y="705"/>
                </a:lnTo>
                <a:lnTo>
                  <a:pt x="2144" y="705"/>
                </a:lnTo>
                <a:close/>
                <a:moveTo>
                  <a:pt x="2161" y="667"/>
                </a:moveTo>
                <a:lnTo>
                  <a:pt x="2161" y="667"/>
                </a:lnTo>
                <a:lnTo>
                  <a:pt x="2161" y="665"/>
                </a:lnTo>
                <a:lnTo>
                  <a:pt x="2161" y="665"/>
                </a:lnTo>
                <a:lnTo>
                  <a:pt x="2159" y="665"/>
                </a:lnTo>
                <a:lnTo>
                  <a:pt x="2159" y="667"/>
                </a:lnTo>
                <a:lnTo>
                  <a:pt x="2156" y="670"/>
                </a:lnTo>
                <a:lnTo>
                  <a:pt x="2154" y="672"/>
                </a:lnTo>
                <a:lnTo>
                  <a:pt x="2151" y="672"/>
                </a:lnTo>
                <a:lnTo>
                  <a:pt x="2149" y="670"/>
                </a:lnTo>
                <a:lnTo>
                  <a:pt x="2149" y="670"/>
                </a:lnTo>
                <a:lnTo>
                  <a:pt x="2149" y="670"/>
                </a:lnTo>
                <a:lnTo>
                  <a:pt x="2149" y="672"/>
                </a:lnTo>
                <a:lnTo>
                  <a:pt x="2149" y="672"/>
                </a:lnTo>
                <a:lnTo>
                  <a:pt x="2147" y="674"/>
                </a:lnTo>
                <a:lnTo>
                  <a:pt x="2147" y="674"/>
                </a:lnTo>
                <a:lnTo>
                  <a:pt x="2147" y="679"/>
                </a:lnTo>
                <a:lnTo>
                  <a:pt x="2144" y="681"/>
                </a:lnTo>
                <a:lnTo>
                  <a:pt x="2144" y="684"/>
                </a:lnTo>
                <a:lnTo>
                  <a:pt x="2144" y="686"/>
                </a:lnTo>
                <a:lnTo>
                  <a:pt x="2144" y="686"/>
                </a:lnTo>
                <a:lnTo>
                  <a:pt x="2144" y="688"/>
                </a:lnTo>
                <a:lnTo>
                  <a:pt x="2144" y="691"/>
                </a:lnTo>
                <a:lnTo>
                  <a:pt x="2147" y="688"/>
                </a:lnTo>
                <a:lnTo>
                  <a:pt x="2147" y="686"/>
                </a:lnTo>
                <a:lnTo>
                  <a:pt x="2147" y="684"/>
                </a:lnTo>
                <a:lnTo>
                  <a:pt x="2149" y="681"/>
                </a:lnTo>
                <a:lnTo>
                  <a:pt x="2149" y="681"/>
                </a:lnTo>
                <a:lnTo>
                  <a:pt x="2149" y="679"/>
                </a:lnTo>
                <a:lnTo>
                  <a:pt x="2149" y="679"/>
                </a:lnTo>
                <a:lnTo>
                  <a:pt x="2151" y="679"/>
                </a:lnTo>
                <a:lnTo>
                  <a:pt x="2154" y="679"/>
                </a:lnTo>
                <a:lnTo>
                  <a:pt x="2154" y="674"/>
                </a:lnTo>
                <a:lnTo>
                  <a:pt x="2156" y="672"/>
                </a:lnTo>
                <a:lnTo>
                  <a:pt x="2159" y="672"/>
                </a:lnTo>
                <a:lnTo>
                  <a:pt x="2161" y="670"/>
                </a:lnTo>
                <a:lnTo>
                  <a:pt x="2163" y="670"/>
                </a:lnTo>
                <a:lnTo>
                  <a:pt x="2163" y="670"/>
                </a:lnTo>
                <a:lnTo>
                  <a:pt x="2163" y="667"/>
                </a:lnTo>
                <a:lnTo>
                  <a:pt x="2161" y="667"/>
                </a:lnTo>
                <a:close/>
                <a:moveTo>
                  <a:pt x="480" y="665"/>
                </a:moveTo>
                <a:lnTo>
                  <a:pt x="480" y="665"/>
                </a:lnTo>
                <a:lnTo>
                  <a:pt x="480" y="667"/>
                </a:lnTo>
                <a:lnTo>
                  <a:pt x="480" y="667"/>
                </a:lnTo>
                <a:lnTo>
                  <a:pt x="480" y="665"/>
                </a:lnTo>
                <a:lnTo>
                  <a:pt x="480" y="662"/>
                </a:lnTo>
                <a:lnTo>
                  <a:pt x="480" y="665"/>
                </a:lnTo>
                <a:close/>
                <a:moveTo>
                  <a:pt x="215" y="277"/>
                </a:moveTo>
                <a:lnTo>
                  <a:pt x="215" y="277"/>
                </a:lnTo>
                <a:lnTo>
                  <a:pt x="215" y="274"/>
                </a:lnTo>
                <a:lnTo>
                  <a:pt x="213" y="277"/>
                </a:lnTo>
                <a:lnTo>
                  <a:pt x="213" y="277"/>
                </a:lnTo>
                <a:lnTo>
                  <a:pt x="210" y="277"/>
                </a:lnTo>
                <a:lnTo>
                  <a:pt x="213" y="277"/>
                </a:lnTo>
                <a:lnTo>
                  <a:pt x="213" y="279"/>
                </a:lnTo>
                <a:lnTo>
                  <a:pt x="215" y="279"/>
                </a:lnTo>
                <a:lnTo>
                  <a:pt x="215" y="279"/>
                </a:lnTo>
                <a:lnTo>
                  <a:pt x="217" y="279"/>
                </a:lnTo>
                <a:lnTo>
                  <a:pt x="215" y="279"/>
                </a:lnTo>
                <a:lnTo>
                  <a:pt x="217" y="277"/>
                </a:lnTo>
                <a:lnTo>
                  <a:pt x="215" y="277"/>
                </a:lnTo>
                <a:close/>
                <a:moveTo>
                  <a:pt x="685" y="248"/>
                </a:moveTo>
                <a:lnTo>
                  <a:pt x="683" y="248"/>
                </a:lnTo>
                <a:lnTo>
                  <a:pt x="683" y="246"/>
                </a:lnTo>
                <a:lnTo>
                  <a:pt x="681" y="246"/>
                </a:lnTo>
                <a:lnTo>
                  <a:pt x="678" y="246"/>
                </a:lnTo>
                <a:lnTo>
                  <a:pt x="678" y="248"/>
                </a:lnTo>
                <a:lnTo>
                  <a:pt x="681" y="251"/>
                </a:lnTo>
                <a:lnTo>
                  <a:pt x="685" y="251"/>
                </a:lnTo>
                <a:lnTo>
                  <a:pt x="688" y="251"/>
                </a:lnTo>
                <a:lnTo>
                  <a:pt x="688" y="251"/>
                </a:lnTo>
                <a:lnTo>
                  <a:pt x="688" y="251"/>
                </a:lnTo>
                <a:lnTo>
                  <a:pt x="688" y="251"/>
                </a:lnTo>
                <a:lnTo>
                  <a:pt x="688" y="248"/>
                </a:lnTo>
                <a:lnTo>
                  <a:pt x="685" y="248"/>
                </a:lnTo>
                <a:close/>
                <a:moveTo>
                  <a:pt x="1828" y="471"/>
                </a:moveTo>
                <a:lnTo>
                  <a:pt x="1825" y="471"/>
                </a:lnTo>
                <a:lnTo>
                  <a:pt x="1823" y="473"/>
                </a:lnTo>
                <a:lnTo>
                  <a:pt x="1823" y="473"/>
                </a:lnTo>
                <a:lnTo>
                  <a:pt x="1825" y="473"/>
                </a:lnTo>
                <a:lnTo>
                  <a:pt x="1825" y="473"/>
                </a:lnTo>
                <a:lnTo>
                  <a:pt x="1828" y="473"/>
                </a:lnTo>
                <a:lnTo>
                  <a:pt x="1830" y="473"/>
                </a:lnTo>
                <a:lnTo>
                  <a:pt x="1828" y="471"/>
                </a:lnTo>
                <a:lnTo>
                  <a:pt x="1828" y="471"/>
                </a:lnTo>
                <a:lnTo>
                  <a:pt x="1828" y="471"/>
                </a:lnTo>
                <a:close/>
                <a:moveTo>
                  <a:pt x="624" y="199"/>
                </a:moveTo>
                <a:lnTo>
                  <a:pt x="624" y="196"/>
                </a:lnTo>
                <a:lnTo>
                  <a:pt x="624" y="196"/>
                </a:lnTo>
                <a:lnTo>
                  <a:pt x="622" y="196"/>
                </a:lnTo>
                <a:lnTo>
                  <a:pt x="619" y="199"/>
                </a:lnTo>
                <a:lnTo>
                  <a:pt x="619" y="199"/>
                </a:lnTo>
                <a:lnTo>
                  <a:pt x="622" y="199"/>
                </a:lnTo>
                <a:lnTo>
                  <a:pt x="624" y="199"/>
                </a:lnTo>
                <a:close/>
                <a:moveTo>
                  <a:pt x="2206" y="556"/>
                </a:moveTo>
                <a:lnTo>
                  <a:pt x="2206" y="556"/>
                </a:lnTo>
                <a:lnTo>
                  <a:pt x="2204" y="556"/>
                </a:lnTo>
                <a:lnTo>
                  <a:pt x="2201" y="558"/>
                </a:lnTo>
                <a:lnTo>
                  <a:pt x="2201" y="558"/>
                </a:lnTo>
                <a:lnTo>
                  <a:pt x="2204" y="558"/>
                </a:lnTo>
                <a:lnTo>
                  <a:pt x="2206" y="561"/>
                </a:lnTo>
                <a:lnTo>
                  <a:pt x="2208" y="561"/>
                </a:lnTo>
                <a:lnTo>
                  <a:pt x="2208" y="561"/>
                </a:lnTo>
                <a:lnTo>
                  <a:pt x="2206" y="558"/>
                </a:lnTo>
                <a:lnTo>
                  <a:pt x="2206" y="556"/>
                </a:lnTo>
                <a:close/>
                <a:moveTo>
                  <a:pt x="2289" y="473"/>
                </a:moveTo>
                <a:lnTo>
                  <a:pt x="2286" y="473"/>
                </a:lnTo>
                <a:lnTo>
                  <a:pt x="2284" y="473"/>
                </a:lnTo>
                <a:lnTo>
                  <a:pt x="2279" y="468"/>
                </a:lnTo>
                <a:lnTo>
                  <a:pt x="2277" y="468"/>
                </a:lnTo>
                <a:lnTo>
                  <a:pt x="2277" y="466"/>
                </a:lnTo>
                <a:lnTo>
                  <a:pt x="2274" y="466"/>
                </a:lnTo>
                <a:lnTo>
                  <a:pt x="2270" y="466"/>
                </a:lnTo>
                <a:lnTo>
                  <a:pt x="2270" y="466"/>
                </a:lnTo>
                <a:lnTo>
                  <a:pt x="2270" y="466"/>
                </a:lnTo>
                <a:lnTo>
                  <a:pt x="2274" y="468"/>
                </a:lnTo>
                <a:lnTo>
                  <a:pt x="2277" y="471"/>
                </a:lnTo>
                <a:lnTo>
                  <a:pt x="2279" y="471"/>
                </a:lnTo>
                <a:lnTo>
                  <a:pt x="2279" y="471"/>
                </a:lnTo>
                <a:lnTo>
                  <a:pt x="2284" y="473"/>
                </a:lnTo>
                <a:lnTo>
                  <a:pt x="2286" y="476"/>
                </a:lnTo>
                <a:lnTo>
                  <a:pt x="2289" y="476"/>
                </a:lnTo>
                <a:lnTo>
                  <a:pt x="2289" y="476"/>
                </a:lnTo>
                <a:lnTo>
                  <a:pt x="2291" y="478"/>
                </a:lnTo>
                <a:lnTo>
                  <a:pt x="2296" y="478"/>
                </a:lnTo>
                <a:lnTo>
                  <a:pt x="2291" y="476"/>
                </a:lnTo>
                <a:lnTo>
                  <a:pt x="2289" y="473"/>
                </a:lnTo>
                <a:close/>
                <a:moveTo>
                  <a:pt x="2315" y="478"/>
                </a:moveTo>
                <a:lnTo>
                  <a:pt x="2310" y="478"/>
                </a:lnTo>
                <a:lnTo>
                  <a:pt x="2308" y="476"/>
                </a:lnTo>
                <a:lnTo>
                  <a:pt x="2305" y="476"/>
                </a:lnTo>
                <a:lnTo>
                  <a:pt x="2303" y="476"/>
                </a:lnTo>
                <a:lnTo>
                  <a:pt x="2305" y="476"/>
                </a:lnTo>
                <a:lnTo>
                  <a:pt x="2310" y="478"/>
                </a:lnTo>
                <a:lnTo>
                  <a:pt x="2322" y="483"/>
                </a:lnTo>
                <a:lnTo>
                  <a:pt x="2319" y="480"/>
                </a:lnTo>
                <a:lnTo>
                  <a:pt x="2315" y="478"/>
                </a:lnTo>
                <a:close/>
                <a:moveTo>
                  <a:pt x="1832" y="476"/>
                </a:moveTo>
                <a:lnTo>
                  <a:pt x="1835" y="476"/>
                </a:lnTo>
                <a:lnTo>
                  <a:pt x="1835" y="476"/>
                </a:lnTo>
                <a:lnTo>
                  <a:pt x="1837" y="476"/>
                </a:lnTo>
                <a:lnTo>
                  <a:pt x="1837" y="476"/>
                </a:lnTo>
                <a:lnTo>
                  <a:pt x="1842" y="480"/>
                </a:lnTo>
                <a:lnTo>
                  <a:pt x="1844" y="478"/>
                </a:lnTo>
                <a:lnTo>
                  <a:pt x="1844" y="478"/>
                </a:lnTo>
                <a:lnTo>
                  <a:pt x="1844" y="478"/>
                </a:lnTo>
                <a:lnTo>
                  <a:pt x="1846" y="476"/>
                </a:lnTo>
                <a:lnTo>
                  <a:pt x="1844" y="476"/>
                </a:lnTo>
                <a:lnTo>
                  <a:pt x="1844" y="473"/>
                </a:lnTo>
                <a:lnTo>
                  <a:pt x="1844" y="473"/>
                </a:lnTo>
                <a:lnTo>
                  <a:pt x="1844" y="471"/>
                </a:lnTo>
                <a:lnTo>
                  <a:pt x="1844" y="471"/>
                </a:lnTo>
                <a:lnTo>
                  <a:pt x="1842" y="471"/>
                </a:lnTo>
                <a:lnTo>
                  <a:pt x="1839" y="471"/>
                </a:lnTo>
                <a:lnTo>
                  <a:pt x="1839" y="471"/>
                </a:lnTo>
                <a:lnTo>
                  <a:pt x="1832" y="468"/>
                </a:lnTo>
                <a:lnTo>
                  <a:pt x="1832" y="468"/>
                </a:lnTo>
                <a:lnTo>
                  <a:pt x="1832" y="473"/>
                </a:lnTo>
                <a:lnTo>
                  <a:pt x="1832" y="473"/>
                </a:lnTo>
                <a:lnTo>
                  <a:pt x="1832" y="476"/>
                </a:lnTo>
                <a:close/>
                <a:moveTo>
                  <a:pt x="2166" y="402"/>
                </a:moveTo>
                <a:lnTo>
                  <a:pt x="2166" y="402"/>
                </a:lnTo>
                <a:lnTo>
                  <a:pt x="2168" y="402"/>
                </a:lnTo>
                <a:lnTo>
                  <a:pt x="2168" y="402"/>
                </a:lnTo>
                <a:lnTo>
                  <a:pt x="2170" y="398"/>
                </a:lnTo>
                <a:lnTo>
                  <a:pt x="2173" y="398"/>
                </a:lnTo>
                <a:lnTo>
                  <a:pt x="2178" y="395"/>
                </a:lnTo>
                <a:lnTo>
                  <a:pt x="2175" y="395"/>
                </a:lnTo>
                <a:lnTo>
                  <a:pt x="2173" y="390"/>
                </a:lnTo>
                <a:lnTo>
                  <a:pt x="2168" y="388"/>
                </a:lnTo>
                <a:lnTo>
                  <a:pt x="2168" y="388"/>
                </a:lnTo>
                <a:lnTo>
                  <a:pt x="2166" y="393"/>
                </a:lnTo>
                <a:lnTo>
                  <a:pt x="2161" y="393"/>
                </a:lnTo>
                <a:lnTo>
                  <a:pt x="2161" y="395"/>
                </a:lnTo>
                <a:lnTo>
                  <a:pt x="2163" y="395"/>
                </a:lnTo>
                <a:lnTo>
                  <a:pt x="2166" y="398"/>
                </a:lnTo>
                <a:lnTo>
                  <a:pt x="2166" y="400"/>
                </a:lnTo>
                <a:lnTo>
                  <a:pt x="2166" y="402"/>
                </a:lnTo>
                <a:lnTo>
                  <a:pt x="2166" y="402"/>
                </a:lnTo>
                <a:close/>
                <a:moveTo>
                  <a:pt x="2383" y="289"/>
                </a:moveTo>
                <a:lnTo>
                  <a:pt x="2381" y="289"/>
                </a:lnTo>
                <a:lnTo>
                  <a:pt x="2378" y="289"/>
                </a:lnTo>
                <a:lnTo>
                  <a:pt x="2378" y="289"/>
                </a:lnTo>
                <a:lnTo>
                  <a:pt x="2376" y="286"/>
                </a:lnTo>
                <a:lnTo>
                  <a:pt x="2371" y="286"/>
                </a:lnTo>
                <a:lnTo>
                  <a:pt x="2371" y="286"/>
                </a:lnTo>
                <a:lnTo>
                  <a:pt x="2369" y="286"/>
                </a:lnTo>
                <a:lnTo>
                  <a:pt x="2369" y="286"/>
                </a:lnTo>
                <a:lnTo>
                  <a:pt x="2367" y="284"/>
                </a:lnTo>
                <a:lnTo>
                  <a:pt x="2367" y="284"/>
                </a:lnTo>
                <a:lnTo>
                  <a:pt x="2367" y="284"/>
                </a:lnTo>
                <a:lnTo>
                  <a:pt x="2367" y="284"/>
                </a:lnTo>
                <a:lnTo>
                  <a:pt x="2364" y="282"/>
                </a:lnTo>
                <a:lnTo>
                  <a:pt x="2362" y="282"/>
                </a:lnTo>
                <a:lnTo>
                  <a:pt x="2362" y="282"/>
                </a:lnTo>
                <a:lnTo>
                  <a:pt x="2362" y="282"/>
                </a:lnTo>
                <a:lnTo>
                  <a:pt x="2362" y="282"/>
                </a:lnTo>
                <a:lnTo>
                  <a:pt x="2362" y="282"/>
                </a:lnTo>
                <a:lnTo>
                  <a:pt x="2364" y="282"/>
                </a:lnTo>
                <a:lnTo>
                  <a:pt x="2367" y="282"/>
                </a:lnTo>
                <a:lnTo>
                  <a:pt x="2369" y="279"/>
                </a:lnTo>
                <a:lnTo>
                  <a:pt x="2369" y="279"/>
                </a:lnTo>
                <a:lnTo>
                  <a:pt x="2369" y="279"/>
                </a:lnTo>
                <a:lnTo>
                  <a:pt x="2367" y="277"/>
                </a:lnTo>
                <a:lnTo>
                  <a:pt x="2364" y="274"/>
                </a:lnTo>
                <a:lnTo>
                  <a:pt x="2362" y="274"/>
                </a:lnTo>
                <a:lnTo>
                  <a:pt x="2360" y="274"/>
                </a:lnTo>
                <a:lnTo>
                  <a:pt x="2360" y="274"/>
                </a:lnTo>
                <a:lnTo>
                  <a:pt x="2357" y="274"/>
                </a:lnTo>
                <a:lnTo>
                  <a:pt x="2362" y="274"/>
                </a:lnTo>
                <a:lnTo>
                  <a:pt x="2362" y="274"/>
                </a:lnTo>
                <a:lnTo>
                  <a:pt x="2360" y="272"/>
                </a:lnTo>
                <a:lnTo>
                  <a:pt x="2357" y="270"/>
                </a:lnTo>
                <a:lnTo>
                  <a:pt x="2357" y="270"/>
                </a:lnTo>
                <a:lnTo>
                  <a:pt x="2355" y="270"/>
                </a:lnTo>
                <a:lnTo>
                  <a:pt x="2355" y="270"/>
                </a:lnTo>
                <a:lnTo>
                  <a:pt x="2355" y="270"/>
                </a:lnTo>
                <a:lnTo>
                  <a:pt x="2348" y="267"/>
                </a:lnTo>
                <a:lnTo>
                  <a:pt x="2343" y="267"/>
                </a:lnTo>
                <a:lnTo>
                  <a:pt x="2343" y="267"/>
                </a:lnTo>
                <a:lnTo>
                  <a:pt x="2345" y="267"/>
                </a:lnTo>
                <a:lnTo>
                  <a:pt x="2348" y="267"/>
                </a:lnTo>
                <a:lnTo>
                  <a:pt x="2352" y="267"/>
                </a:lnTo>
                <a:lnTo>
                  <a:pt x="2352" y="267"/>
                </a:lnTo>
                <a:lnTo>
                  <a:pt x="2355" y="270"/>
                </a:lnTo>
                <a:lnTo>
                  <a:pt x="2355" y="270"/>
                </a:lnTo>
                <a:lnTo>
                  <a:pt x="2360" y="270"/>
                </a:lnTo>
                <a:lnTo>
                  <a:pt x="2360" y="270"/>
                </a:lnTo>
                <a:lnTo>
                  <a:pt x="2362" y="270"/>
                </a:lnTo>
                <a:lnTo>
                  <a:pt x="2362" y="270"/>
                </a:lnTo>
                <a:lnTo>
                  <a:pt x="2367" y="270"/>
                </a:lnTo>
                <a:lnTo>
                  <a:pt x="2367" y="270"/>
                </a:lnTo>
                <a:lnTo>
                  <a:pt x="2371" y="270"/>
                </a:lnTo>
                <a:lnTo>
                  <a:pt x="2371" y="270"/>
                </a:lnTo>
                <a:lnTo>
                  <a:pt x="2371" y="270"/>
                </a:lnTo>
                <a:lnTo>
                  <a:pt x="2371" y="270"/>
                </a:lnTo>
                <a:lnTo>
                  <a:pt x="2369" y="267"/>
                </a:lnTo>
                <a:lnTo>
                  <a:pt x="2364" y="267"/>
                </a:lnTo>
                <a:lnTo>
                  <a:pt x="2362" y="265"/>
                </a:lnTo>
                <a:lnTo>
                  <a:pt x="2360" y="265"/>
                </a:lnTo>
                <a:lnTo>
                  <a:pt x="2360" y="265"/>
                </a:lnTo>
                <a:lnTo>
                  <a:pt x="2360" y="265"/>
                </a:lnTo>
                <a:lnTo>
                  <a:pt x="2364" y="265"/>
                </a:lnTo>
                <a:lnTo>
                  <a:pt x="2367" y="267"/>
                </a:lnTo>
                <a:lnTo>
                  <a:pt x="2369" y="267"/>
                </a:lnTo>
                <a:lnTo>
                  <a:pt x="2371" y="267"/>
                </a:lnTo>
                <a:lnTo>
                  <a:pt x="2376" y="267"/>
                </a:lnTo>
                <a:lnTo>
                  <a:pt x="2376" y="267"/>
                </a:lnTo>
                <a:lnTo>
                  <a:pt x="2374" y="265"/>
                </a:lnTo>
                <a:lnTo>
                  <a:pt x="2371" y="265"/>
                </a:lnTo>
                <a:lnTo>
                  <a:pt x="2371" y="263"/>
                </a:lnTo>
                <a:lnTo>
                  <a:pt x="2371" y="263"/>
                </a:lnTo>
                <a:lnTo>
                  <a:pt x="2371" y="260"/>
                </a:lnTo>
                <a:lnTo>
                  <a:pt x="2374" y="260"/>
                </a:lnTo>
                <a:lnTo>
                  <a:pt x="2374" y="260"/>
                </a:lnTo>
                <a:lnTo>
                  <a:pt x="2376" y="260"/>
                </a:lnTo>
                <a:lnTo>
                  <a:pt x="2376" y="260"/>
                </a:lnTo>
                <a:lnTo>
                  <a:pt x="2376" y="260"/>
                </a:lnTo>
                <a:lnTo>
                  <a:pt x="2374" y="258"/>
                </a:lnTo>
                <a:lnTo>
                  <a:pt x="2371" y="258"/>
                </a:lnTo>
                <a:lnTo>
                  <a:pt x="2367" y="258"/>
                </a:lnTo>
                <a:lnTo>
                  <a:pt x="2367" y="258"/>
                </a:lnTo>
                <a:lnTo>
                  <a:pt x="2364" y="256"/>
                </a:lnTo>
                <a:lnTo>
                  <a:pt x="2364" y="256"/>
                </a:lnTo>
                <a:lnTo>
                  <a:pt x="2362" y="256"/>
                </a:lnTo>
                <a:lnTo>
                  <a:pt x="2362" y="256"/>
                </a:lnTo>
                <a:lnTo>
                  <a:pt x="2360" y="256"/>
                </a:lnTo>
                <a:lnTo>
                  <a:pt x="2360" y="256"/>
                </a:lnTo>
                <a:lnTo>
                  <a:pt x="2360" y="256"/>
                </a:lnTo>
                <a:lnTo>
                  <a:pt x="2360" y="256"/>
                </a:lnTo>
                <a:lnTo>
                  <a:pt x="2357" y="256"/>
                </a:lnTo>
                <a:lnTo>
                  <a:pt x="2357" y="253"/>
                </a:lnTo>
                <a:lnTo>
                  <a:pt x="2348" y="251"/>
                </a:lnTo>
                <a:lnTo>
                  <a:pt x="2343" y="251"/>
                </a:lnTo>
                <a:lnTo>
                  <a:pt x="2336" y="248"/>
                </a:lnTo>
                <a:lnTo>
                  <a:pt x="2331" y="246"/>
                </a:lnTo>
                <a:lnTo>
                  <a:pt x="2324" y="244"/>
                </a:lnTo>
                <a:lnTo>
                  <a:pt x="2319" y="244"/>
                </a:lnTo>
                <a:lnTo>
                  <a:pt x="2317" y="244"/>
                </a:lnTo>
                <a:lnTo>
                  <a:pt x="2312" y="241"/>
                </a:lnTo>
                <a:lnTo>
                  <a:pt x="2310" y="241"/>
                </a:lnTo>
                <a:lnTo>
                  <a:pt x="2303" y="241"/>
                </a:lnTo>
                <a:lnTo>
                  <a:pt x="2305" y="241"/>
                </a:lnTo>
                <a:lnTo>
                  <a:pt x="2312" y="244"/>
                </a:lnTo>
                <a:lnTo>
                  <a:pt x="2312" y="244"/>
                </a:lnTo>
                <a:lnTo>
                  <a:pt x="2315" y="244"/>
                </a:lnTo>
                <a:lnTo>
                  <a:pt x="2312" y="244"/>
                </a:lnTo>
                <a:lnTo>
                  <a:pt x="2308" y="244"/>
                </a:lnTo>
                <a:lnTo>
                  <a:pt x="2305" y="244"/>
                </a:lnTo>
                <a:lnTo>
                  <a:pt x="2303" y="241"/>
                </a:lnTo>
                <a:lnTo>
                  <a:pt x="2303" y="241"/>
                </a:lnTo>
                <a:lnTo>
                  <a:pt x="2303" y="244"/>
                </a:lnTo>
                <a:lnTo>
                  <a:pt x="2305" y="244"/>
                </a:lnTo>
                <a:lnTo>
                  <a:pt x="2308" y="244"/>
                </a:lnTo>
                <a:lnTo>
                  <a:pt x="2305" y="246"/>
                </a:lnTo>
                <a:lnTo>
                  <a:pt x="2305" y="246"/>
                </a:lnTo>
                <a:lnTo>
                  <a:pt x="2303" y="244"/>
                </a:lnTo>
                <a:lnTo>
                  <a:pt x="2303" y="244"/>
                </a:lnTo>
                <a:lnTo>
                  <a:pt x="2300" y="241"/>
                </a:lnTo>
                <a:lnTo>
                  <a:pt x="2303" y="241"/>
                </a:lnTo>
                <a:lnTo>
                  <a:pt x="2300" y="241"/>
                </a:lnTo>
                <a:lnTo>
                  <a:pt x="2296" y="241"/>
                </a:lnTo>
                <a:lnTo>
                  <a:pt x="2293" y="239"/>
                </a:lnTo>
                <a:lnTo>
                  <a:pt x="2293" y="239"/>
                </a:lnTo>
                <a:lnTo>
                  <a:pt x="2291" y="241"/>
                </a:lnTo>
                <a:lnTo>
                  <a:pt x="2282" y="241"/>
                </a:lnTo>
                <a:lnTo>
                  <a:pt x="2282" y="241"/>
                </a:lnTo>
                <a:lnTo>
                  <a:pt x="2282" y="241"/>
                </a:lnTo>
                <a:lnTo>
                  <a:pt x="2284" y="241"/>
                </a:lnTo>
                <a:lnTo>
                  <a:pt x="2284" y="241"/>
                </a:lnTo>
                <a:lnTo>
                  <a:pt x="2286" y="241"/>
                </a:lnTo>
                <a:lnTo>
                  <a:pt x="2289" y="241"/>
                </a:lnTo>
                <a:lnTo>
                  <a:pt x="2291" y="244"/>
                </a:lnTo>
                <a:lnTo>
                  <a:pt x="2291" y="244"/>
                </a:lnTo>
                <a:lnTo>
                  <a:pt x="2293" y="244"/>
                </a:lnTo>
                <a:lnTo>
                  <a:pt x="2296" y="246"/>
                </a:lnTo>
                <a:lnTo>
                  <a:pt x="2298" y="246"/>
                </a:lnTo>
                <a:lnTo>
                  <a:pt x="2298" y="248"/>
                </a:lnTo>
                <a:lnTo>
                  <a:pt x="2298" y="248"/>
                </a:lnTo>
                <a:lnTo>
                  <a:pt x="2298" y="248"/>
                </a:lnTo>
                <a:lnTo>
                  <a:pt x="2300" y="251"/>
                </a:lnTo>
                <a:lnTo>
                  <a:pt x="2303" y="251"/>
                </a:lnTo>
                <a:lnTo>
                  <a:pt x="2305" y="251"/>
                </a:lnTo>
                <a:lnTo>
                  <a:pt x="2308" y="251"/>
                </a:lnTo>
                <a:lnTo>
                  <a:pt x="2310" y="253"/>
                </a:lnTo>
                <a:lnTo>
                  <a:pt x="2310" y="253"/>
                </a:lnTo>
                <a:lnTo>
                  <a:pt x="2312" y="256"/>
                </a:lnTo>
                <a:lnTo>
                  <a:pt x="2312" y="256"/>
                </a:lnTo>
                <a:lnTo>
                  <a:pt x="2312" y="256"/>
                </a:lnTo>
                <a:lnTo>
                  <a:pt x="2312" y="256"/>
                </a:lnTo>
                <a:lnTo>
                  <a:pt x="2312" y="256"/>
                </a:lnTo>
                <a:lnTo>
                  <a:pt x="2308" y="253"/>
                </a:lnTo>
                <a:lnTo>
                  <a:pt x="2305" y="253"/>
                </a:lnTo>
                <a:lnTo>
                  <a:pt x="2303" y="253"/>
                </a:lnTo>
                <a:lnTo>
                  <a:pt x="2303" y="253"/>
                </a:lnTo>
                <a:lnTo>
                  <a:pt x="2303" y="253"/>
                </a:lnTo>
                <a:lnTo>
                  <a:pt x="2303" y="253"/>
                </a:lnTo>
                <a:lnTo>
                  <a:pt x="2303" y="253"/>
                </a:lnTo>
                <a:lnTo>
                  <a:pt x="2300" y="253"/>
                </a:lnTo>
                <a:lnTo>
                  <a:pt x="2298" y="251"/>
                </a:lnTo>
                <a:lnTo>
                  <a:pt x="2296" y="251"/>
                </a:lnTo>
                <a:lnTo>
                  <a:pt x="2293" y="251"/>
                </a:lnTo>
                <a:lnTo>
                  <a:pt x="2293" y="248"/>
                </a:lnTo>
                <a:lnTo>
                  <a:pt x="2291" y="248"/>
                </a:lnTo>
                <a:lnTo>
                  <a:pt x="2289" y="248"/>
                </a:lnTo>
                <a:lnTo>
                  <a:pt x="2286" y="248"/>
                </a:lnTo>
                <a:lnTo>
                  <a:pt x="2286" y="246"/>
                </a:lnTo>
                <a:lnTo>
                  <a:pt x="2284" y="244"/>
                </a:lnTo>
                <a:lnTo>
                  <a:pt x="2282" y="244"/>
                </a:lnTo>
                <a:lnTo>
                  <a:pt x="2279" y="241"/>
                </a:lnTo>
                <a:lnTo>
                  <a:pt x="2277" y="241"/>
                </a:lnTo>
                <a:lnTo>
                  <a:pt x="2274" y="239"/>
                </a:lnTo>
                <a:lnTo>
                  <a:pt x="2272" y="237"/>
                </a:lnTo>
                <a:lnTo>
                  <a:pt x="2270" y="237"/>
                </a:lnTo>
                <a:lnTo>
                  <a:pt x="2267" y="234"/>
                </a:lnTo>
                <a:lnTo>
                  <a:pt x="2265" y="234"/>
                </a:lnTo>
                <a:lnTo>
                  <a:pt x="2265" y="234"/>
                </a:lnTo>
                <a:lnTo>
                  <a:pt x="2265" y="237"/>
                </a:lnTo>
                <a:lnTo>
                  <a:pt x="2265" y="237"/>
                </a:lnTo>
                <a:lnTo>
                  <a:pt x="2263" y="237"/>
                </a:lnTo>
                <a:lnTo>
                  <a:pt x="2263" y="234"/>
                </a:lnTo>
                <a:lnTo>
                  <a:pt x="2260" y="232"/>
                </a:lnTo>
                <a:lnTo>
                  <a:pt x="2258" y="232"/>
                </a:lnTo>
                <a:lnTo>
                  <a:pt x="2258" y="232"/>
                </a:lnTo>
                <a:lnTo>
                  <a:pt x="2256" y="230"/>
                </a:lnTo>
                <a:lnTo>
                  <a:pt x="2222" y="222"/>
                </a:lnTo>
                <a:lnTo>
                  <a:pt x="2218" y="220"/>
                </a:lnTo>
                <a:lnTo>
                  <a:pt x="2213" y="220"/>
                </a:lnTo>
                <a:lnTo>
                  <a:pt x="2211" y="220"/>
                </a:lnTo>
                <a:lnTo>
                  <a:pt x="2211" y="220"/>
                </a:lnTo>
                <a:lnTo>
                  <a:pt x="2211" y="220"/>
                </a:lnTo>
                <a:lnTo>
                  <a:pt x="2208" y="220"/>
                </a:lnTo>
                <a:lnTo>
                  <a:pt x="2208" y="220"/>
                </a:lnTo>
                <a:lnTo>
                  <a:pt x="2208" y="220"/>
                </a:lnTo>
                <a:lnTo>
                  <a:pt x="2206" y="218"/>
                </a:lnTo>
                <a:lnTo>
                  <a:pt x="2192" y="215"/>
                </a:lnTo>
                <a:lnTo>
                  <a:pt x="2189" y="213"/>
                </a:lnTo>
                <a:lnTo>
                  <a:pt x="2192" y="215"/>
                </a:lnTo>
                <a:lnTo>
                  <a:pt x="2201" y="218"/>
                </a:lnTo>
                <a:lnTo>
                  <a:pt x="2204" y="218"/>
                </a:lnTo>
                <a:lnTo>
                  <a:pt x="2204" y="220"/>
                </a:lnTo>
                <a:lnTo>
                  <a:pt x="2201" y="220"/>
                </a:lnTo>
                <a:lnTo>
                  <a:pt x="2201" y="218"/>
                </a:lnTo>
                <a:lnTo>
                  <a:pt x="2199" y="218"/>
                </a:lnTo>
                <a:lnTo>
                  <a:pt x="2196" y="218"/>
                </a:lnTo>
                <a:lnTo>
                  <a:pt x="2194" y="215"/>
                </a:lnTo>
                <a:lnTo>
                  <a:pt x="2189" y="215"/>
                </a:lnTo>
                <a:lnTo>
                  <a:pt x="2187" y="215"/>
                </a:lnTo>
                <a:lnTo>
                  <a:pt x="2185" y="213"/>
                </a:lnTo>
                <a:lnTo>
                  <a:pt x="2182" y="213"/>
                </a:lnTo>
                <a:lnTo>
                  <a:pt x="2185" y="213"/>
                </a:lnTo>
                <a:lnTo>
                  <a:pt x="2187" y="213"/>
                </a:lnTo>
                <a:lnTo>
                  <a:pt x="2182" y="213"/>
                </a:lnTo>
                <a:lnTo>
                  <a:pt x="2178" y="211"/>
                </a:lnTo>
                <a:lnTo>
                  <a:pt x="2170" y="211"/>
                </a:lnTo>
                <a:lnTo>
                  <a:pt x="2168" y="208"/>
                </a:lnTo>
                <a:lnTo>
                  <a:pt x="2166" y="208"/>
                </a:lnTo>
                <a:lnTo>
                  <a:pt x="2166" y="208"/>
                </a:lnTo>
                <a:lnTo>
                  <a:pt x="2163" y="208"/>
                </a:lnTo>
                <a:lnTo>
                  <a:pt x="2161" y="208"/>
                </a:lnTo>
                <a:lnTo>
                  <a:pt x="2161" y="208"/>
                </a:lnTo>
                <a:lnTo>
                  <a:pt x="2159" y="206"/>
                </a:lnTo>
                <a:lnTo>
                  <a:pt x="2154" y="206"/>
                </a:lnTo>
                <a:lnTo>
                  <a:pt x="2151" y="206"/>
                </a:lnTo>
                <a:lnTo>
                  <a:pt x="2140" y="201"/>
                </a:lnTo>
                <a:lnTo>
                  <a:pt x="2135" y="201"/>
                </a:lnTo>
                <a:lnTo>
                  <a:pt x="2133" y="201"/>
                </a:lnTo>
                <a:lnTo>
                  <a:pt x="2133" y="199"/>
                </a:lnTo>
                <a:lnTo>
                  <a:pt x="2130" y="199"/>
                </a:lnTo>
                <a:lnTo>
                  <a:pt x="2123" y="199"/>
                </a:lnTo>
                <a:lnTo>
                  <a:pt x="2116" y="196"/>
                </a:lnTo>
                <a:lnTo>
                  <a:pt x="2104" y="196"/>
                </a:lnTo>
                <a:lnTo>
                  <a:pt x="2097" y="194"/>
                </a:lnTo>
                <a:lnTo>
                  <a:pt x="2088" y="192"/>
                </a:lnTo>
                <a:lnTo>
                  <a:pt x="2081" y="192"/>
                </a:lnTo>
                <a:lnTo>
                  <a:pt x="2078" y="189"/>
                </a:lnTo>
                <a:lnTo>
                  <a:pt x="2076" y="189"/>
                </a:lnTo>
                <a:lnTo>
                  <a:pt x="2071" y="192"/>
                </a:lnTo>
                <a:lnTo>
                  <a:pt x="2064" y="192"/>
                </a:lnTo>
                <a:lnTo>
                  <a:pt x="2057" y="192"/>
                </a:lnTo>
                <a:lnTo>
                  <a:pt x="2052" y="192"/>
                </a:lnTo>
                <a:lnTo>
                  <a:pt x="2047" y="192"/>
                </a:lnTo>
                <a:lnTo>
                  <a:pt x="2043" y="189"/>
                </a:lnTo>
                <a:lnTo>
                  <a:pt x="2043" y="189"/>
                </a:lnTo>
                <a:lnTo>
                  <a:pt x="2045" y="192"/>
                </a:lnTo>
                <a:lnTo>
                  <a:pt x="2040" y="192"/>
                </a:lnTo>
                <a:lnTo>
                  <a:pt x="2036" y="189"/>
                </a:lnTo>
                <a:lnTo>
                  <a:pt x="2031" y="189"/>
                </a:lnTo>
                <a:lnTo>
                  <a:pt x="2021" y="189"/>
                </a:lnTo>
                <a:lnTo>
                  <a:pt x="2010" y="187"/>
                </a:lnTo>
                <a:lnTo>
                  <a:pt x="2005" y="187"/>
                </a:lnTo>
                <a:lnTo>
                  <a:pt x="2000" y="187"/>
                </a:lnTo>
                <a:lnTo>
                  <a:pt x="2005" y="189"/>
                </a:lnTo>
                <a:lnTo>
                  <a:pt x="2005" y="192"/>
                </a:lnTo>
                <a:lnTo>
                  <a:pt x="2007" y="194"/>
                </a:lnTo>
                <a:lnTo>
                  <a:pt x="2007" y="194"/>
                </a:lnTo>
                <a:lnTo>
                  <a:pt x="2007" y="194"/>
                </a:lnTo>
                <a:lnTo>
                  <a:pt x="2014" y="196"/>
                </a:lnTo>
                <a:lnTo>
                  <a:pt x="2021" y="199"/>
                </a:lnTo>
                <a:lnTo>
                  <a:pt x="2026" y="201"/>
                </a:lnTo>
                <a:lnTo>
                  <a:pt x="2031" y="204"/>
                </a:lnTo>
                <a:lnTo>
                  <a:pt x="2033" y="206"/>
                </a:lnTo>
                <a:lnTo>
                  <a:pt x="2033" y="208"/>
                </a:lnTo>
                <a:lnTo>
                  <a:pt x="2026" y="211"/>
                </a:lnTo>
                <a:lnTo>
                  <a:pt x="2021" y="211"/>
                </a:lnTo>
                <a:lnTo>
                  <a:pt x="2014" y="208"/>
                </a:lnTo>
                <a:lnTo>
                  <a:pt x="2010" y="206"/>
                </a:lnTo>
                <a:lnTo>
                  <a:pt x="2003" y="204"/>
                </a:lnTo>
                <a:lnTo>
                  <a:pt x="1995" y="201"/>
                </a:lnTo>
                <a:lnTo>
                  <a:pt x="1993" y="201"/>
                </a:lnTo>
                <a:lnTo>
                  <a:pt x="1991" y="201"/>
                </a:lnTo>
                <a:lnTo>
                  <a:pt x="1986" y="199"/>
                </a:lnTo>
                <a:lnTo>
                  <a:pt x="1981" y="196"/>
                </a:lnTo>
                <a:lnTo>
                  <a:pt x="1979" y="194"/>
                </a:lnTo>
                <a:lnTo>
                  <a:pt x="1977" y="194"/>
                </a:lnTo>
                <a:lnTo>
                  <a:pt x="1974" y="194"/>
                </a:lnTo>
                <a:lnTo>
                  <a:pt x="1969" y="194"/>
                </a:lnTo>
                <a:lnTo>
                  <a:pt x="1967" y="196"/>
                </a:lnTo>
                <a:lnTo>
                  <a:pt x="1967" y="196"/>
                </a:lnTo>
                <a:lnTo>
                  <a:pt x="1965" y="196"/>
                </a:lnTo>
                <a:lnTo>
                  <a:pt x="1953" y="196"/>
                </a:lnTo>
                <a:lnTo>
                  <a:pt x="1948" y="196"/>
                </a:lnTo>
                <a:lnTo>
                  <a:pt x="1932" y="196"/>
                </a:lnTo>
                <a:lnTo>
                  <a:pt x="1924" y="194"/>
                </a:lnTo>
                <a:lnTo>
                  <a:pt x="1920" y="194"/>
                </a:lnTo>
                <a:lnTo>
                  <a:pt x="1917" y="194"/>
                </a:lnTo>
                <a:lnTo>
                  <a:pt x="1915" y="194"/>
                </a:lnTo>
                <a:lnTo>
                  <a:pt x="1910" y="194"/>
                </a:lnTo>
                <a:lnTo>
                  <a:pt x="1908" y="194"/>
                </a:lnTo>
                <a:lnTo>
                  <a:pt x="1901" y="194"/>
                </a:lnTo>
                <a:lnTo>
                  <a:pt x="1901" y="196"/>
                </a:lnTo>
                <a:lnTo>
                  <a:pt x="1898" y="196"/>
                </a:lnTo>
                <a:lnTo>
                  <a:pt x="1896" y="199"/>
                </a:lnTo>
                <a:lnTo>
                  <a:pt x="1898" y="201"/>
                </a:lnTo>
                <a:lnTo>
                  <a:pt x="1901" y="204"/>
                </a:lnTo>
                <a:lnTo>
                  <a:pt x="1906" y="206"/>
                </a:lnTo>
                <a:lnTo>
                  <a:pt x="1908" y="208"/>
                </a:lnTo>
                <a:lnTo>
                  <a:pt x="1908" y="208"/>
                </a:lnTo>
                <a:lnTo>
                  <a:pt x="1908" y="211"/>
                </a:lnTo>
                <a:lnTo>
                  <a:pt x="1910" y="213"/>
                </a:lnTo>
                <a:lnTo>
                  <a:pt x="1910" y="213"/>
                </a:lnTo>
                <a:lnTo>
                  <a:pt x="1908" y="215"/>
                </a:lnTo>
                <a:lnTo>
                  <a:pt x="1908" y="213"/>
                </a:lnTo>
                <a:lnTo>
                  <a:pt x="1908" y="213"/>
                </a:lnTo>
                <a:lnTo>
                  <a:pt x="1906" y="208"/>
                </a:lnTo>
                <a:lnTo>
                  <a:pt x="1903" y="206"/>
                </a:lnTo>
                <a:lnTo>
                  <a:pt x="1898" y="206"/>
                </a:lnTo>
                <a:lnTo>
                  <a:pt x="1896" y="204"/>
                </a:lnTo>
                <a:lnTo>
                  <a:pt x="1891" y="201"/>
                </a:lnTo>
                <a:lnTo>
                  <a:pt x="1887" y="199"/>
                </a:lnTo>
                <a:lnTo>
                  <a:pt x="1884" y="196"/>
                </a:lnTo>
                <a:lnTo>
                  <a:pt x="1880" y="194"/>
                </a:lnTo>
                <a:lnTo>
                  <a:pt x="1870" y="194"/>
                </a:lnTo>
                <a:lnTo>
                  <a:pt x="1865" y="192"/>
                </a:lnTo>
                <a:lnTo>
                  <a:pt x="1861" y="192"/>
                </a:lnTo>
                <a:lnTo>
                  <a:pt x="1861" y="189"/>
                </a:lnTo>
                <a:lnTo>
                  <a:pt x="1858" y="187"/>
                </a:lnTo>
                <a:lnTo>
                  <a:pt x="1856" y="187"/>
                </a:lnTo>
                <a:lnTo>
                  <a:pt x="1856" y="185"/>
                </a:lnTo>
                <a:lnTo>
                  <a:pt x="1854" y="182"/>
                </a:lnTo>
                <a:lnTo>
                  <a:pt x="1851" y="182"/>
                </a:lnTo>
                <a:lnTo>
                  <a:pt x="1849" y="180"/>
                </a:lnTo>
                <a:lnTo>
                  <a:pt x="1844" y="177"/>
                </a:lnTo>
                <a:lnTo>
                  <a:pt x="1842" y="177"/>
                </a:lnTo>
                <a:lnTo>
                  <a:pt x="1835" y="175"/>
                </a:lnTo>
                <a:lnTo>
                  <a:pt x="1823" y="173"/>
                </a:lnTo>
                <a:lnTo>
                  <a:pt x="1811" y="170"/>
                </a:lnTo>
                <a:lnTo>
                  <a:pt x="1802" y="170"/>
                </a:lnTo>
                <a:lnTo>
                  <a:pt x="1792" y="170"/>
                </a:lnTo>
                <a:lnTo>
                  <a:pt x="1780" y="170"/>
                </a:lnTo>
                <a:lnTo>
                  <a:pt x="1778" y="170"/>
                </a:lnTo>
                <a:lnTo>
                  <a:pt x="1771" y="170"/>
                </a:lnTo>
                <a:lnTo>
                  <a:pt x="1764" y="170"/>
                </a:lnTo>
                <a:lnTo>
                  <a:pt x="1759" y="173"/>
                </a:lnTo>
                <a:lnTo>
                  <a:pt x="1754" y="173"/>
                </a:lnTo>
                <a:lnTo>
                  <a:pt x="1747" y="173"/>
                </a:lnTo>
                <a:lnTo>
                  <a:pt x="1742" y="175"/>
                </a:lnTo>
                <a:lnTo>
                  <a:pt x="1728" y="170"/>
                </a:lnTo>
                <a:lnTo>
                  <a:pt x="1731" y="170"/>
                </a:lnTo>
                <a:lnTo>
                  <a:pt x="1733" y="170"/>
                </a:lnTo>
                <a:lnTo>
                  <a:pt x="1724" y="168"/>
                </a:lnTo>
                <a:lnTo>
                  <a:pt x="1719" y="166"/>
                </a:lnTo>
                <a:lnTo>
                  <a:pt x="1712" y="166"/>
                </a:lnTo>
                <a:lnTo>
                  <a:pt x="1709" y="163"/>
                </a:lnTo>
                <a:lnTo>
                  <a:pt x="1707" y="166"/>
                </a:lnTo>
                <a:lnTo>
                  <a:pt x="1702" y="166"/>
                </a:lnTo>
                <a:lnTo>
                  <a:pt x="1702" y="168"/>
                </a:lnTo>
                <a:lnTo>
                  <a:pt x="1702" y="166"/>
                </a:lnTo>
                <a:lnTo>
                  <a:pt x="1705" y="163"/>
                </a:lnTo>
                <a:lnTo>
                  <a:pt x="1705" y="163"/>
                </a:lnTo>
                <a:lnTo>
                  <a:pt x="1702" y="163"/>
                </a:lnTo>
                <a:lnTo>
                  <a:pt x="1702" y="161"/>
                </a:lnTo>
                <a:lnTo>
                  <a:pt x="1695" y="163"/>
                </a:lnTo>
                <a:lnTo>
                  <a:pt x="1693" y="161"/>
                </a:lnTo>
                <a:lnTo>
                  <a:pt x="1690" y="161"/>
                </a:lnTo>
                <a:lnTo>
                  <a:pt x="1690" y="161"/>
                </a:lnTo>
                <a:lnTo>
                  <a:pt x="1683" y="159"/>
                </a:lnTo>
                <a:lnTo>
                  <a:pt x="1679" y="159"/>
                </a:lnTo>
                <a:lnTo>
                  <a:pt x="1676" y="159"/>
                </a:lnTo>
                <a:lnTo>
                  <a:pt x="1674" y="159"/>
                </a:lnTo>
                <a:lnTo>
                  <a:pt x="1674" y="159"/>
                </a:lnTo>
                <a:lnTo>
                  <a:pt x="1674" y="159"/>
                </a:lnTo>
                <a:lnTo>
                  <a:pt x="1674" y="156"/>
                </a:lnTo>
                <a:lnTo>
                  <a:pt x="1676" y="156"/>
                </a:lnTo>
                <a:lnTo>
                  <a:pt x="1686" y="156"/>
                </a:lnTo>
                <a:lnTo>
                  <a:pt x="1686" y="156"/>
                </a:lnTo>
                <a:lnTo>
                  <a:pt x="1683" y="154"/>
                </a:lnTo>
                <a:lnTo>
                  <a:pt x="1683" y="154"/>
                </a:lnTo>
                <a:lnTo>
                  <a:pt x="1676" y="151"/>
                </a:lnTo>
                <a:lnTo>
                  <a:pt x="1671" y="151"/>
                </a:lnTo>
                <a:lnTo>
                  <a:pt x="1662" y="149"/>
                </a:lnTo>
                <a:lnTo>
                  <a:pt x="1655" y="149"/>
                </a:lnTo>
                <a:lnTo>
                  <a:pt x="1641" y="149"/>
                </a:lnTo>
                <a:lnTo>
                  <a:pt x="1638" y="149"/>
                </a:lnTo>
                <a:lnTo>
                  <a:pt x="1638" y="149"/>
                </a:lnTo>
                <a:lnTo>
                  <a:pt x="1638" y="151"/>
                </a:lnTo>
                <a:lnTo>
                  <a:pt x="1636" y="156"/>
                </a:lnTo>
                <a:lnTo>
                  <a:pt x="1636" y="156"/>
                </a:lnTo>
                <a:lnTo>
                  <a:pt x="1634" y="159"/>
                </a:lnTo>
                <a:lnTo>
                  <a:pt x="1627" y="159"/>
                </a:lnTo>
                <a:lnTo>
                  <a:pt x="1624" y="159"/>
                </a:lnTo>
                <a:lnTo>
                  <a:pt x="1622" y="159"/>
                </a:lnTo>
                <a:lnTo>
                  <a:pt x="1622" y="156"/>
                </a:lnTo>
                <a:lnTo>
                  <a:pt x="1622" y="156"/>
                </a:lnTo>
                <a:lnTo>
                  <a:pt x="1622" y="156"/>
                </a:lnTo>
                <a:lnTo>
                  <a:pt x="1619" y="156"/>
                </a:lnTo>
                <a:lnTo>
                  <a:pt x="1619" y="156"/>
                </a:lnTo>
                <a:lnTo>
                  <a:pt x="1619" y="156"/>
                </a:lnTo>
                <a:lnTo>
                  <a:pt x="1622" y="156"/>
                </a:lnTo>
                <a:lnTo>
                  <a:pt x="1624" y="156"/>
                </a:lnTo>
                <a:lnTo>
                  <a:pt x="1629" y="154"/>
                </a:lnTo>
                <a:lnTo>
                  <a:pt x="1627" y="154"/>
                </a:lnTo>
                <a:lnTo>
                  <a:pt x="1624" y="151"/>
                </a:lnTo>
                <a:lnTo>
                  <a:pt x="1622" y="151"/>
                </a:lnTo>
                <a:lnTo>
                  <a:pt x="1622" y="149"/>
                </a:lnTo>
                <a:lnTo>
                  <a:pt x="1622" y="149"/>
                </a:lnTo>
                <a:lnTo>
                  <a:pt x="1622" y="149"/>
                </a:lnTo>
                <a:lnTo>
                  <a:pt x="1627" y="151"/>
                </a:lnTo>
                <a:lnTo>
                  <a:pt x="1629" y="151"/>
                </a:lnTo>
                <a:lnTo>
                  <a:pt x="1629" y="151"/>
                </a:lnTo>
                <a:lnTo>
                  <a:pt x="1631" y="154"/>
                </a:lnTo>
                <a:lnTo>
                  <a:pt x="1634" y="154"/>
                </a:lnTo>
                <a:lnTo>
                  <a:pt x="1634" y="154"/>
                </a:lnTo>
                <a:lnTo>
                  <a:pt x="1636" y="151"/>
                </a:lnTo>
                <a:lnTo>
                  <a:pt x="1636" y="149"/>
                </a:lnTo>
                <a:lnTo>
                  <a:pt x="1634" y="149"/>
                </a:lnTo>
                <a:lnTo>
                  <a:pt x="1631" y="149"/>
                </a:lnTo>
                <a:lnTo>
                  <a:pt x="1612" y="149"/>
                </a:lnTo>
                <a:lnTo>
                  <a:pt x="1605" y="151"/>
                </a:lnTo>
                <a:lnTo>
                  <a:pt x="1603" y="151"/>
                </a:lnTo>
                <a:lnTo>
                  <a:pt x="1601" y="149"/>
                </a:lnTo>
                <a:lnTo>
                  <a:pt x="1603" y="149"/>
                </a:lnTo>
                <a:lnTo>
                  <a:pt x="1605" y="149"/>
                </a:lnTo>
                <a:lnTo>
                  <a:pt x="1605" y="147"/>
                </a:lnTo>
                <a:lnTo>
                  <a:pt x="1608" y="147"/>
                </a:lnTo>
                <a:lnTo>
                  <a:pt x="1610" y="147"/>
                </a:lnTo>
                <a:lnTo>
                  <a:pt x="1615" y="147"/>
                </a:lnTo>
                <a:lnTo>
                  <a:pt x="1624" y="147"/>
                </a:lnTo>
                <a:lnTo>
                  <a:pt x="1624" y="147"/>
                </a:lnTo>
                <a:lnTo>
                  <a:pt x="1619" y="147"/>
                </a:lnTo>
                <a:lnTo>
                  <a:pt x="1615" y="144"/>
                </a:lnTo>
                <a:lnTo>
                  <a:pt x="1612" y="144"/>
                </a:lnTo>
                <a:lnTo>
                  <a:pt x="1608" y="144"/>
                </a:lnTo>
                <a:lnTo>
                  <a:pt x="1598" y="144"/>
                </a:lnTo>
                <a:lnTo>
                  <a:pt x="1593" y="142"/>
                </a:lnTo>
                <a:lnTo>
                  <a:pt x="1584" y="142"/>
                </a:lnTo>
                <a:lnTo>
                  <a:pt x="1582" y="142"/>
                </a:lnTo>
                <a:lnTo>
                  <a:pt x="1563" y="142"/>
                </a:lnTo>
                <a:lnTo>
                  <a:pt x="1553" y="140"/>
                </a:lnTo>
                <a:lnTo>
                  <a:pt x="1551" y="140"/>
                </a:lnTo>
                <a:lnTo>
                  <a:pt x="1544" y="140"/>
                </a:lnTo>
                <a:lnTo>
                  <a:pt x="1541" y="140"/>
                </a:lnTo>
                <a:lnTo>
                  <a:pt x="1541" y="140"/>
                </a:lnTo>
                <a:lnTo>
                  <a:pt x="1541" y="140"/>
                </a:lnTo>
                <a:lnTo>
                  <a:pt x="1549" y="142"/>
                </a:lnTo>
                <a:lnTo>
                  <a:pt x="1551" y="142"/>
                </a:lnTo>
                <a:lnTo>
                  <a:pt x="1553" y="144"/>
                </a:lnTo>
                <a:lnTo>
                  <a:pt x="1549" y="144"/>
                </a:lnTo>
                <a:lnTo>
                  <a:pt x="1546" y="144"/>
                </a:lnTo>
                <a:lnTo>
                  <a:pt x="1537" y="144"/>
                </a:lnTo>
                <a:lnTo>
                  <a:pt x="1534" y="147"/>
                </a:lnTo>
                <a:lnTo>
                  <a:pt x="1534" y="149"/>
                </a:lnTo>
                <a:lnTo>
                  <a:pt x="1534" y="149"/>
                </a:lnTo>
                <a:lnTo>
                  <a:pt x="1537" y="151"/>
                </a:lnTo>
                <a:lnTo>
                  <a:pt x="1541" y="151"/>
                </a:lnTo>
                <a:lnTo>
                  <a:pt x="1541" y="149"/>
                </a:lnTo>
                <a:lnTo>
                  <a:pt x="1541" y="149"/>
                </a:lnTo>
                <a:lnTo>
                  <a:pt x="1549" y="149"/>
                </a:lnTo>
                <a:lnTo>
                  <a:pt x="1551" y="151"/>
                </a:lnTo>
                <a:lnTo>
                  <a:pt x="1549" y="151"/>
                </a:lnTo>
                <a:lnTo>
                  <a:pt x="1546" y="151"/>
                </a:lnTo>
                <a:lnTo>
                  <a:pt x="1546" y="154"/>
                </a:lnTo>
                <a:lnTo>
                  <a:pt x="1544" y="154"/>
                </a:lnTo>
                <a:lnTo>
                  <a:pt x="1549" y="156"/>
                </a:lnTo>
                <a:lnTo>
                  <a:pt x="1551" y="156"/>
                </a:lnTo>
                <a:lnTo>
                  <a:pt x="1553" y="159"/>
                </a:lnTo>
                <a:lnTo>
                  <a:pt x="1560" y="161"/>
                </a:lnTo>
                <a:lnTo>
                  <a:pt x="1563" y="163"/>
                </a:lnTo>
                <a:lnTo>
                  <a:pt x="1558" y="163"/>
                </a:lnTo>
                <a:lnTo>
                  <a:pt x="1556" y="163"/>
                </a:lnTo>
                <a:lnTo>
                  <a:pt x="1553" y="163"/>
                </a:lnTo>
                <a:lnTo>
                  <a:pt x="1549" y="161"/>
                </a:lnTo>
                <a:lnTo>
                  <a:pt x="1544" y="161"/>
                </a:lnTo>
                <a:lnTo>
                  <a:pt x="1541" y="161"/>
                </a:lnTo>
                <a:lnTo>
                  <a:pt x="1541" y="161"/>
                </a:lnTo>
                <a:lnTo>
                  <a:pt x="1539" y="161"/>
                </a:lnTo>
                <a:lnTo>
                  <a:pt x="1537" y="161"/>
                </a:lnTo>
                <a:lnTo>
                  <a:pt x="1537" y="161"/>
                </a:lnTo>
                <a:lnTo>
                  <a:pt x="1537" y="161"/>
                </a:lnTo>
                <a:lnTo>
                  <a:pt x="1537" y="163"/>
                </a:lnTo>
                <a:lnTo>
                  <a:pt x="1537" y="163"/>
                </a:lnTo>
                <a:lnTo>
                  <a:pt x="1537" y="163"/>
                </a:lnTo>
                <a:lnTo>
                  <a:pt x="1539" y="166"/>
                </a:lnTo>
                <a:lnTo>
                  <a:pt x="1539" y="166"/>
                </a:lnTo>
                <a:lnTo>
                  <a:pt x="1544" y="166"/>
                </a:lnTo>
                <a:lnTo>
                  <a:pt x="1541" y="166"/>
                </a:lnTo>
                <a:lnTo>
                  <a:pt x="1541" y="166"/>
                </a:lnTo>
                <a:lnTo>
                  <a:pt x="1541" y="166"/>
                </a:lnTo>
                <a:lnTo>
                  <a:pt x="1539" y="168"/>
                </a:lnTo>
                <a:lnTo>
                  <a:pt x="1541" y="168"/>
                </a:lnTo>
                <a:lnTo>
                  <a:pt x="1541" y="168"/>
                </a:lnTo>
                <a:lnTo>
                  <a:pt x="1544" y="168"/>
                </a:lnTo>
                <a:lnTo>
                  <a:pt x="1544" y="168"/>
                </a:lnTo>
                <a:lnTo>
                  <a:pt x="1541" y="168"/>
                </a:lnTo>
                <a:lnTo>
                  <a:pt x="1537" y="168"/>
                </a:lnTo>
                <a:lnTo>
                  <a:pt x="1532" y="166"/>
                </a:lnTo>
                <a:lnTo>
                  <a:pt x="1530" y="166"/>
                </a:lnTo>
                <a:lnTo>
                  <a:pt x="1527" y="163"/>
                </a:lnTo>
                <a:lnTo>
                  <a:pt x="1513" y="161"/>
                </a:lnTo>
                <a:lnTo>
                  <a:pt x="1508" y="161"/>
                </a:lnTo>
                <a:lnTo>
                  <a:pt x="1506" y="161"/>
                </a:lnTo>
                <a:lnTo>
                  <a:pt x="1501" y="161"/>
                </a:lnTo>
                <a:lnTo>
                  <a:pt x="1501" y="161"/>
                </a:lnTo>
                <a:lnTo>
                  <a:pt x="1497" y="163"/>
                </a:lnTo>
                <a:lnTo>
                  <a:pt x="1494" y="163"/>
                </a:lnTo>
                <a:lnTo>
                  <a:pt x="1494" y="163"/>
                </a:lnTo>
                <a:lnTo>
                  <a:pt x="1487" y="166"/>
                </a:lnTo>
                <a:lnTo>
                  <a:pt x="1480" y="163"/>
                </a:lnTo>
                <a:lnTo>
                  <a:pt x="1475" y="163"/>
                </a:lnTo>
                <a:lnTo>
                  <a:pt x="1470" y="161"/>
                </a:lnTo>
                <a:lnTo>
                  <a:pt x="1463" y="159"/>
                </a:lnTo>
                <a:lnTo>
                  <a:pt x="1463" y="159"/>
                </a:lnTo>
                <a:lnTo>
                  <a:pt x="1461" y="156"/>
                </a:lnTo>
                <a:lnTo>
                  <a:pt x="1459" y="156"/>
                </a:lnTo>
                <a:lnTo>
                  <a:pt x="1456" y="156"/>
                </a:lnTo>
                <a:lnTo>
                  <a:pt x="1456" y="156"/>
                </a:lnTo>
                <a:lnTo>
                  <a:pt x="1456" y="159"/>
                </a:lnTo>
                <a:lnTo>
                  <a:pt x="1456" y="161"/>
                </a:lnTo>
                <a:lnTo>
                  <a:pt x="1459" y="163"/>
                </a:lnTo>
                <a:lnTo>
                  <a:pt x="1461" y="166"/>
                </a:lnTo>
                <a:lnTo>
                  <a:pt x="1461" y="166"/>
                </a:lnTo>
                <a:lnTo>
                  <a:pt x="1463" y="166"/>
                </a:lnTo>
                <a:lnTo>
                  <a:pt x="1461" y="168"/>
                </a:lnTo>
                <a:lnTo>
                  <a:pt x="1461" y="170"/>
                </a:lnTo>
                <a:lnTo>
                  <a:pt x="1463" y="173"/>
                </a:lnTo>
                <a:lnTo>
                  <a:pt x="1463" y="175"/>
                </a:lnTo>
                <a:lnTo>
                  <a:pt x="1461" y="175"/>
                </a:lnTo>
                <a:lnTo>
                  <a:pt x="1461" y="175"/>
                </a:lnTo>
                <a:lnTo>
                  <a:pt x="1459" y="175"/>
                </a:lnTo>
                <a:lnTo>
                  <a:pt x="1456" y="175"/>
                </a:lnTo>
                <a:lnTo>
                  <a:pt x="1452" y="173"/>
                </a:lnTo>
                <a:lnTo>
                  <a:pt x="1452" y="173"/>
                </a:lnTo>
                <a:lnTo>
                  <a:pt x="1452" y="173"/>
                </a:lnTo>
                <a:lnTo>
                  <a:pt x="1449" y="173"/>
                </a:lnTo>
                <a:lnTo>
                  <a:pt x="1444" y="173"/>
                </a:lnTo>
                <a:lnTo>
                  <a:pt x="1440" y="170"/>
                </a:lnTo>
                <a:lnTo>
                  <a:pt x="1435" y="168"/>
                </a:lnTo>
                <a:lnTo>
                  <a:pt x="1426" y="163"/>
                </a:lnTo>
                <a:lnTo>
                  <a:pt x="1421" y="163"/>
                </a:lnTo>
                <a:lnTo>
                  <a:pt x="1418" y="161"/>
                </a:lnTo>
                <a:lnTo>
                  <a:pt x="1414" y="161"/>
                </a:lnTo>
                <a:lnTo>
                  <a:pt x="1411" y="159"/>
                </a:lnTo>
                <a:lnTo>
                  <a:pt x="1414" y="159"/>
                </a:lnTo>
                <a:lnTo>
                  <a:pt x="1416" y="159"/>
                </a:lnTo>
                <a:lnTo>
                  <a:pt x="1418" y="159"/>
                </a:lnTo>
                <a:lnTo>
                  <a:pt x="1414" y="156"/>
                </a:lnTo>
                <a:lnTo>
                  <a:pt x="1411" y="156"/>
                </a:lnTo>
                <a:lnTo>
                  <a:pt x="1411" y="154"/>
                </a:lnTo>
                <a:lnTo>
                  <a:pt x="1411" y="156"/>
                </a:lnTo>
                <a:lnTo>
                  <a:pt x="1414" y="156"/>
                </a:lnTo>
                <a:lnTo>
                  <a:pt x="1414" y="159"/>
                </a:lnTo>
                <a:lnTo>
                  <a:pt x="1411" y="159"/>
                </a:lnTo>
                <a:lnTo>
                  <a:pt x="1397" y="151"/>
                </a:lnTo>
                <a:lnTo>
                  <a:pt x="1390" y="149"/>
                </a:lnTo>
                <a:lnTo>
                  <a:pt x="1388" y="149"/>
                </a:lnTo>
                <a:lnTo>
                  <a:pt x="1383" y="147"/>
                </a:lnTo>
                <a:lnTo>
                  <a:pt x="1383" y="147"/>
                </a:lnTo>
                <a:lnTo>
                  <a:pt x="1390" y="149"/>
                </a:lnTo>
                <a:lnTo>
                  <a:pt x="1397" y="149"/>
                </a:lnTo>
                <a:lnTo>
                  <a:pt x="1404" y="151"/>
                </a:lnTo>
                <a:lnTo>
                  <a:pt x="1409" y="151"/>
                </a:lnTo>
                <a:lnTo>
                  <a:pt x="1409" y="151"/>
                </a:lnTo>
                <a:lnTo>
                  <a:pt x="1407" y="149"/>
                </a:lnTo>
                <a:lnTo>
                  <a:pt x="1402" y="147"/>
                </a:lnTo>
                <a:lnTo>
                  <a:pt x="1400" y="144"/>
                </a:lnTo>
                <a:lnTo>
                  <a:pt x="1392" y="144"/>
                </a:lnTo>
                <a:lnTo>
                  <a:pt x="1390" y="144"/>
                </a:lnTo>
                <a:lnTo>
                  <a:pt x="1390" y="144"/>
                </a:lnTo>
                <a:lnTo>
                  <a:pt x="1392" y="144"/>
                </a:lnTo>
                <a:lnTo>
                  <a:pt x="1395" y="144"/>
                </a:lnTo>
                <a:lnTo>
                  <a:pt x="1395" y="142"/>
                </a:lnTo>
                <a:lnTo>
                  <a:pt x="1397" y="142"/>
                </a:lnTo>
                <a:lnTo>
                  <a:pt x="1395" y="140"/>
                </a:lnTo>
                <a:lnTo>
                  <a:pt x="1390" y="140"/>
                </a:lnTo>
                <a:lnTo>
                  <a:pt x="1385" y="140"/>
                </a:lnTo>
                <a:lnTo>
                  <a:pt x="1385" y="140"/>
                </a:lnTo>
                <a:lnTo>
                  <a:pt x="1385" y="137"/>
                </a:lnTo>
                <a:lnTo>
                  <a:pt x="1388" y="137"/>
                </a:lnTo>
                <a:lnTo>
                  <a:pt x="1388" y="135"/>
                </a:lnTo>
                <a:lnTo>
                  <a:pt x="1388" y="135"/>
                </a:lnTo>
                <a:lnTo>
                  <a:pt x="1385" y="135"/>
                </a:lnTo>
                <a:lnTo>
                  <a:pt x="1385" y="135"/>
                </a:lnTo>
                <a:lnTo>
                  <a:pt x="1383" y="135"/>
                </a:lnTo>
                <a:lnTo>
                  <a:pt x="1383" y="133"/>
                </a:lnTo>
                <a:lnTo>
                  <a:pt x="1381" y="133"/>
                </a:lnTo>
                <a:lnTo>
                  <a:pt x="1378" y="133"/>
                </a:lnTo>
                <a:lnTo>
                  <a:pt x="1374" y="133"/>
                </a:lnTo>
                <a:lnTo>
                  <a:pt x="1371" y="133"/>
                </a:lnTo>
                <a:lnTo>
                  <a:pt x="1371" y="130"/>
                </a:lnTo>
                <a:lnTo>
                  <a:pt x="1369" y="130"/>
                </a:lnTo>
                <a:lnTo>
                  <a:pt x="1366" y="130"/>
                </a:lnTo>
                <a:lnTo>
                  <a:pt x="1366" y="130"/>
                </a:lnTo>
                <a:lnTo>
                  <a:pt x="1366" y="130"/>
                </a:lnTo>
                <a:lnTo>
                  <a:pt x="1362" y="128"/>
                </a:lnTo>
                <a:lnTo>
                  <a:pt x="1352" y="128"/>
                </a:lnTo>
                <a:lnTo>
                  <a:pt x="1350" y="128"/>
                </a:lnTo>
                <a:lnTo>
                  <a:pt x="1352" y="130"/>
                </a:lnTo>
                <a:lnTo>
                  <a:pt x="1350" y="130"/>
                </a:lnTo>
                <a:lnTo>
                  <a:pt x="1345" y="130"/>
                </a:lnTo>
                <a:lnTo>
                  <a:pt x="1345" y="130"/>
                </a:lnTo>
                <a:lnTo>
                  <a:pt x="1345" y="130"/>
                </a:lnTo>
                <a:lnTo>
                  <a:pt x="1343" y="128"/>
                </a:lnTo>
                <a:lnTo>
                  <a:pt x="1343" y="128"/>
                </a:lnTo>
                <a:lnTo>
                  <a:pt x="1343" y="128"/>
                </a:lnTo>
                <a:lnTo>
                  <a:pt x="1340" y="128"/>
                </a:lnTo>
                <a:lnTo>
                  <a:pt x="1340" y="128"/>
                </a:lnTo>
                <a:lnTo>
                  <a:pt x="1338" y="128"/>
                </a:lnTo>
                <a:lnTo>
                  <a:pt x="1338" y="128"/>
                </a:lnTo>
                <a:lnTo>
                  <a:pt x="1336" y="130"/>
                </a:lnTo>
                <a:lnTo>
                  <a:pt x="1333" y="128"/>
                </a:lnTo>
                <a:lnTo>
                  <a:pt x="1319" y="125"/>
                </a:lnTo>
                <a:lnTo>
                  <a:pt x="1314" y="123"/>
                </a:lnTo>
                <a:lnTo>
                  <a:pt x="1314" y="123"/>
                </a:lnTo>
                <a:lnTo>
                  <a:pt x="1310" y="125"/>
                </a:lnTo>
                <a:lnTo>
                  <a:pt x="1310" y="125"/>
                </a:lnTo>
                <a:lnTo>
                  <a:pt x="1310" y="125"/>
                </a:lnTo>
                <a:lnTo>
                  <a:pt x="1305" y="125"/>
                </a:lnTo>
                <a:lnTo>
                  <a:pt x="1303" y="125"/>
                </a:lnTo>
                <a:lnTo>
                  <a:pt x="1305" y="128"/>
                </a:lnTo>
                <a:lnTo>
                  <a:pt x="1307" y="130"/>
                </a:lnTo>
                <a:lnTo>
                  <a:pt x="1307" y="130"/>
                </a:lnTo>
                <a:lnTo>
                  <a:pt x="1310" y="130"/>
                </a:lnTo>
                <a:lnTo>
                  <a:pt x="1312" y="133"/>
                </a:lnTo>
                <a:lnTo>
                  <a:pt x="1314" y="133"/>
                </a:lnTo>
                <a:lnTo>
                  <a:pt x="1314" y="133"/>
                </a:lnTo>
                <a:lnTo>
                  <a:pt x="1314" y="135"/>
                </a:lnTo>
                <a:lnTo>
                  <a:pt x="1314" y="135"/>
                </a:lnTo>
                <a:lnTo>
                  <a:pt x="1314" y="135"/>
                </a:lnTo>
                <a:lnTo>
                  <a:pt x="1314" y="137"/>
                </a:lnTo>
                <a:lnTo>
                  <a:pt x="1314" y="137"/>
                </a:lnTo>
                <a:lnTo>
                  <a:pt x="1312" y="137"/>
                </a:lnTo>
                <a:lnTo>
                  <a:pt x="1305" y="137"/>
                </a:lnTo>
                <a:lnTo>
                  <a:pt x="1305" y="137"/>
                </a:lnTo>
                <a:lnTo>
                  <a:pt x="1305" y="137"/>
                </a:lnTo>
                <a:lnTo>
                  <a:pt x="1307" y="137"/>
                </a:lnTo>
                <a:lnTo>
                  <a:pt x="1310" y="137"/>
                </a:lnTo>
                <a:lnTo>
                  <a:pt x="1310" y="140"/>
                </a:lnTo>
                <a:lnTo>
                  <a:pt x="1307" y="140"/>
                </a:lnTo>
                <a:lnTo>
                  <a:pt x="1303" y="140"/>
                </a:lnTo>
                <a:lnTo>
                  <a:pt x="1300" y="140"/>
                </a:lnTo>
                <a:lnTo>
                  <a:pt x="1298" y="137"/>
                </a:lnTo>
                <a:lnTo>
                  <a:pt x="1296" y="137"/>
                </a:lnTo>
                <a:lnTo>
                  <a:pt x="1291" y="137"/>
                </a:lnTo>
                <a:lnTo>
                  <a:pt x="1286" y="137"/>
                </a:lnTo>
                <a:lnTo>
                  <a:pt x="1279" y="137"/>
                </a:lnTo>
                <a:lnTo>
                  <a:pt x="1272" y="137"/>
                </a:lnTo>
                <a:lnTo>
                  <a:pt x="1270" y="137"/>
                </a:lnTo>
                <a:lnTo>
                  <a:pt x="1262" y="135"/>
                </a:lnTo>
                <a:lnTo>
                  <a:pt x="1255" y="135"/>
                </a:lnTo>
                <a:lnTo>
                  <a:pt x="1246" y="133"/>
                </a:lnTo>
                <a:lnTo>
                  <a:pt x="1243" y="130"/>
                </a:lnTo>
                <a:lnTo>
                  <a:pt x="1243" y="128"/>
                </a:lnTo>
                <a:lnTo>
                  <a:pt x="1246" y="128"/>
                </a:lnTo>
                <a:lnTo>
                  <a:pt x="1248" y="128"/>
                </a:lnTo>
                <a:lnTo>
                  <a:pt x="1248" y="128"/>
                </a:lnTo>
                <a:lnTo>
                  <a:pt x="1248" y="128"/>
                </a:lnTo>
                <a:lnTo>
                  <a:pt x="1241" y="128"/>
                </a:lnTo>
                <a:lnTo>
                  <a:pt x="1227" y="125"/>
                </a:lnTo>
                <a:lnTo>
                  <a:pt x="1215" y="125"/>
                </a:lnTo>
                <a:lnTo>
                  <a:pt x="1199" y="125"/>
                </a:lnTo>
                <a:lnTo>
                  <a:pt x="1194" y="125"/>
                </a:lnTo>
                <a:lnTo>
                  <a:pt x="1184" y="128"/>
                </a:lnTo>
                <a:lnTo>
                  <a:pt x="1182" y="128"/>
                </a:lnTo>
                <a:lnTo>
                  <a:pt x="1180" y="128"/>
                </a:lnTo>
                <a:lnTo>
                  <a:pt x="1180" y="130"/>
                </a:lnTo>
                <a:lnTo>
                  <a:pt x="1184" y="130"/>
                </a:lnTo>
                <a:lnTo>
                  <a:pt x="1184" y="130"/>
                </a:lnTo>
                <a:lnTo>
                  <a:pt x="1187" y="130"/>
                </a:lnTo>
                <a:lnTo>
                  <a:pt x="1187" y="130"/>
                </a:lnTo>
                <a:lnTo>
                  <a:pt x="1187" y="130"/>
                </a:lnTo>
                <a:lnTo>
                  <a:pt x="1184" y="133"/>
                </a:lnTo>
                <a:lnTo>
                  <a:pt x="1184" y="133"/>
                </a:lnTo>
                <a:lnTo>
                  <a:pt x="1187" y="135"/>
                </a:lnTo>
                <a:lnTo>
                  <a:pt x="1187" y="135"/>
                </a:lnTo>
                <a:lnTo>
                  <a:pt x="1187" y="137"/>
                </a:lnTo>
                <a:lnTo>
                  <a:pt x="1187" y="140"/>
                </a:lnTo>
                <a:lnTo>
                  <a:pt x="1187" y="140"/>
                </a:lnTo>
                <a:lnTo>
                  <a:pt x="1189" y="142"/>
                </a:lnTo>
                <a:lnTo>
                  <a:pt x="1191" y="142"/>
                </a:lnTo>
                <a:lnTo>
                  <a:pt x="1196" y="142"/>
                </a:lnTo>
                <a:lnTo>
                  <a:pt x="1196" y="142"/>
                </a:lnTo>
                <a:lnTo>
                  <a:pt x="1196" y="142"/>
                </a:lnTo>
                <a:lnTo>
                  <a:pt x="1191" y="142"/>
                </a:lnTo>
                <a:lnTo>
                  <a:pt x="1189" y="142"/>
                </a:lnTo>
                <a:lnTo>
                  <a:pt x="1187" y="140"/>
                </a:lnTo>
                <a:lnTo>
                  <a:pt x="1187" y="140"/>
                </a:lnTo>
                <a:lnTo>
                  <a:pt x="1187" y="140"/>
                </a:lnTo>
                <a:lnTo>
                  <a:pt x="1187" y="137"/>
                </a:lnTo>
                <a:lnTo>
                  <a:pt x="1187" y="135"/>
                </a:lnTo>
                <a:lnTo>
                  <a:pt x="1184" y="135"/>
                </a:lnTo>
                <a:lnTo>
                  <a:pt x="1182" y="130"/>
                </a:lnTo>
                <a:lnTo>
                  <a:pt x="1177" y="130"/>
                </a:lnTo>
                <a:lnTo>
                  <a:pt x="1175" y="128"/>
                </a:lnTo>
                <a:lnTo>
                  <a:pt x="1175" y="128"/>
                </a:lnTo>
                <a:lnTo>
                  <a:pt x="1175" y="125"/>
                </a:lnTo>
                <a:lnTo>
                  <a:pt x="1173" y="125"/>
                </a:lnTo>
                <a:lnTo>
                  <a:pt x="1168" y="123"/>
                </a:lnTo>
                <a:lnTo>
                  <a:pt x="1165" y="121"/>
                </a:lnTo>
                <a:lnTo>
                  <a:pt x="1163" y="121"/>
                </a:lnTo>
                <a:lnTo>
                  <a:pt x="1163" y="121"/>
                </a:lnTo>
                <a:lnTo>
                  <a:pt x="1165" y="123"/>
                </a:lnTo>
                <a:lnTo>
                  <a:pt x="1165" y="123"/>
                </a:lnTo>
                <a:lnTo>
                  <a:pt x="1165" y="123"/>
                </a:lnTo>
                <a:lnTo>
                  <a:pt x="1161" y="125"/>
                </a:lnTo>
                <a:lnTo>
                  <a:pt x="1158" y="125"/>
                </a:lnTo>
                <a:lnTo>
                  <a:pt x="1154" y="123"/>
                </a:lnTo>
                <a:lnTo>
                  <a:pt x="1147" y="123"/>
                </a:lnTo>
                <a:lnTo>
                  <a:pt x="1144" y="121"/>
                </a:lnTo>
                <a:lnTo>
                  <a:pt x="1142" y="121"/>
                </a:lnTo>
                <a:lnTo>
                  <a:pt x="1144" y="121"/>
                </a:lnTo>
                <a:lnTo>
                  <a:pt x="1144" y="118"/>
                </a:lnTo>
                <a:lnTo>
                  <a:pt x="1142" y="118"/>
                </a:lnTo>
                <a:lnTo>
                  <a:pt x="1139" y="118"/>
                </a:lnTo>
                <a:lnTo>
                  <a:pt x="1139" y="121"/>
                </a:lnTo>
                <a:lnTo>
                  <a:pt x="1137" y="121"/>
                </a:lnTo>
                <a:lnTo>
                  <a:pt x="1128" y="121"/>
                </a:lnTo>
                <a:lnTo>
                  <a:pt x="1128" y="121"/>
                </a:lnTo>
                <a:lnTo>
                  <a:pt x="1125" y="121"/>
                </a:lnTo>
                <a:lnTo>
                  <a:pt x="1125" y="121"/>
                </a:lnTo>
                <a:lnTo>
                  <a:pt x="1125" y="123"/>
                </a:lnTo>
                <a:lnTo>
                  <a:pt x="1125" y="123"/>
                </a:lnTo>
                <a:lnTo>
                  <a:pt x="1128" y="125"/>
                </a:lnTo>
                <a:lnTo>
                  <a:pt x="1132" y="125"/>
                </a:lnTo>
                <a:lnTo>
                  <a:pt x="1135" y="125"/>
                </a:lnTo>
                <a:lnTo>
                  <a:pt x="1139" y="123"/>
                </a:lnTo>
                <a:lnTo>
                  <a:pt x="1139" y="123"/>
                </a:lnTo>
                <a:lnTo>
                  <a:pt x="1142" y="125"/>
                </a:lnTo>
                <a:lnTo>
                  <a:pt x="1142" y="125"/>
                </a:lnTo>
                <a:lnTo>
                  <a:pt x="1137" y="125"/>
                </a:lnTo>
                <a:lnTo>
                  <a:pt x="1132" y="128"/>
                </a:lnTo>
                <a:lnTo>
                  <a:pt x="1130" y="130"/>
                </a:lnTo>
                <a:lnTo>
                  <a:pt x="1125" y="128"/>
                </a:lnTo>
                <a:lnTo>
                  <a:pt x="1125" y="130"/>
                </a:lnTo>
                <a:lnTo>
                  <a:pt x="1125" y="130"/>
                </a:lnTo>
                <a:lnTo>
                  <a:pt x="1118" y="130"/>
                </a:lnTo>
                <a:lnTo>
                  <a:pt x="1116" y="133"/>
                </a:lnTo>
                <a:lnTo>
                  <a:pt x="1116" y="133"/>
                </a:lnTo>
                <a:lnTo>
                  <a:pt x="1113" y="133"/>
                </a:lnTo>
                <a:lnTo>
                  <a:pt x="1113" y="133"/>
                </a:lnTo>
                <a:lnTo>
                  <a:pt x="1111" y="135"/>
                </a:lnTo>
                <a:lnTo>
                  <a:pt x="1106" y="135"/>
                </a:lnTo>
                <a:lnTo>
                  <a:pt x="1102" y="133"/>
                </a:lnTo>
                <a:lnTo>
                  <a:pt x="1095" y="135"/>
                </a:lnTo>
                <a:lnTo>
                  <a:pt x="1092" y="135"/>
                </a:lnTo>
                <a:lnTo>
                  <a:pt x="1092" y="135"/>
                </a:lnTo>
                <a:lnTo>
                  <a:pt x="1092" y="137"/>
                </a:lnTo>
                <a:lnTo>
                  <a:pt x="1092" y="137"/>
                </a:lnTo>
                <a:lnTo>
                  <a:pt x="1090" y="140"/>
                </a:lnTo>
                <a:lnTo>
                  <a:pt x="1087" y="140"/>
                </a:lnTo>
                <a:lnTo>
                  <a:pt x="1083" y="140"/>
                </a:lnTo>
                <a:lnTo>
                  <a:pt x="1085" y="140"/>
                </a:lnTo>
                <a:lnTo>
                  <a:pt x="1087" y="137"/>
                </a:lnTo>
                <a:lnTo>
                  <a:pt x="1087" y="133"/>
                </a:lnTo>
                <a:lnTo>
                  <a:pt x="1095" y="130"/>
                </a:lnTo>
                <a:lnTo>
                  <a:pt x="1095" y="130"/>
                </a:lnTo>
                <a:lnTo>
                  <a:pt x="1097" y="128"/>
                </a:lnTo>
                <a:lnTo>
                  <a:pt x="1097" y="125"/>
                </a:lnTo>
                <a:lnTo>
                  <a:pt x="1104" y="125"/>
                </a:lnTo>
                <a:lnTo>
                  <a:pt x="1109" y="125"/>
                </a:lnTo>
                <a:lnTo>
                  <a:pt x="1113" y="118"/>
                </a:lnTo>
                <a:lnTo>
                  <a:pt x="1118" y="118"/>
                </a:lnTo>
                <a:lnTo>
                  <a:pt x="1121" y="116"/>
                </a:lnTo>
                <a:lnTo>
                  <a:pt x="1121" y="116"/>
                </a:lnTo>
                <a:lnTo>
                  <a:pt x="1121" y="116"/>
                </a:lnTo>
                <a:lnTo>
                  <a:pt x="1118" y="116"/>
                </a:lnTo>
                <a:lnTo>
                  <a:pt x="1118" y="114"/>
                </a:lnTo>
                <a:lnTo>
                  <a:pt x="1121" y="114"/>
                </a:lnTo>
                <a:lnTo>
                  <a:pt x="1123" y="111"/>
                </a:lnTo>
                <a:lnTo>
                  <a:pt x="1128" y="111"/>
                </a:lnTo>
                <a:lnTo>
                  <a:pt x="1130" y="109"/>
                </a:lnTo>
                <a:lnTo>
                  <a:pt x="1135" y="107"/>
                </a:lnTo>
                <a:lnTo>
                  <a:pt x="1137" y="107"/>
                </a:lnTo>
                <a:lnTo>
                  <a:pt x="1144" y="104"/>
                </a:lnTo>
                <a:lnTo>
                  <a:pt x="1147" y="99"/>
                </a:lnTo>
                <a:lnTo>
                  <a:pt x="1147" y="95"/>
                </a:lnTo>
                <a:lnTo>
                  <a:pt x="1142" y="95"/>
                </a:lnTo>
                <a:lnTo>
                  <a:pt x="1139" y="95"/>
                </a:lnTo>
                <a:lnTo>
                  <a:pt x="1137" y="92"/>
                </a:lnTo>
                <a:lnTo>
                  <a:pt x="1135" y="92"/>
                </a:lnTo>
                <a:lnTo>
                  <a:pt x="1135" y="95"/>
                </a:lnTo>
                <a:lnTo>
                  <a:pt x="1128" y="90"/>
                </a:lnTo>
                <a:lnTo>
                  <a:pt x="1123" y="90"/>
                </a:lnTo>
                <a:lnTo>
                  <a:pt x="1123" y="90"/>
                </a:lnTo>
                <a:lnTo>
                  <a:pt x="1123" y="90"/>
                </a:lnTo>
                <a:lnTo>
                  <a:pt x="1125" y="90"/>
                </a:lnTo>
                <a:lnTo>
                  <a:pt x="1132" y="92"/>
                </a:lnTo>
                <a:lnTo>
                  <a:pt x="1137" y="92"/>
                </a:lnTo>
                <a:lnTo>
                  <a:pt x="1139" y="92"/>
                </a:lnTo>
                <a:lnTo>
                  <a:pt x="1139" y="92"/>
                </a:lnTo>
                <a:lnTo>
                  <a:pt x="1139" y="95"/>
                </a:lnTo>
                <a:lnTo>
                  <a:pt x="1142" y="95"/>
                </a:lnTo>
                <a:lnTo>
                  <a:pt x="1142" y="92"/>
                </a:lnTo>
                <a:lnTo>
                  <a:pt x="1142" y="92"/>
                </a:lnTo>
                <a:lnTo>
                  <a:pt x="1139" y="90"/>
                </a:lnTo>
                <a:lnTo>
                  <a:pt x="1137" y="88"/>
                </a:lnTo>
                <a:lnTo>
                  <a:pt x="1135" y="88"/>
                </a:lnTo>
                <a:lnTo>
                  <a:pt x="1130" y="85"/>
                </a:lnTo>
                <a:lnTo>
                  <a:pt x="1128" y="83"/>
                </a:lnTo>
                <a:lnTo>
                  <a:pt x="1125" y="83"/>
                </a:lnTo>
                <a:lnTo>
                  <a:pt x="1123" y="83"/>
                </a:lnTo>
                <a:lnTo>
                  <a:pt x="1121" y="83"/>
                </a:lnTo>
                <a:lnTo>
                  <a:pt x="1123" y="83"/>
                </a:lnTo>
                <a:lnTo>
                  <a:pt x="1125" y="83"/>
                </a:lnTo>
                <a:lnTo>
                  <a:pt x="1125" y="85"/>
                </a:lnTo>
                <a:lnTo>
                  <a:pt x="1125" y="85"/>
                </a:lnTo>
                <a:lnTo>
                  <a:pt x="1123" y="85"/>
                </a:lnTo>
                <a:lnTo>
                  <a:pt x="1121" y="85"/>
                </a:lnTo>
                <a:lnTo>
                  <a:pt x="1121" y="85"/>
                </a:lnTo>
                <a:lnTo>
                  <a:pt x="1121" y="85"/>
                </a:lnTo>
                <a:lnTo>
                  <a:pt x="1118" y="83"/>
                </a:lnTo>
                <a:lnTo>
                  <a:pt x="1118" y="83"/>
                </a:lnTo>
                <a:lnTo>
                  <a:pt x="1113" y="80"/>
                </a:lnTo>
                <a:lnTo>
                  <a:pt x="1111" y="80"/>
                </a:lnTo>
                <a:lnTo>
                  <a:pt x="1109" y="80"/>
                </a:lnTo>
                <a:lnTo>
                  <a:pt x="1106" y="80"/>
                </a:lnTo>
                <a:lnTo>
                  <a:pt x="1106" y="80"/>
                </a:lnTo>
                <a:lnTo>
                  <a:pt x="1106" y="80"/>
                </a:lnTo>
                <a:lnTo>
                  <a:pt x="1106" y="78"/>
                </a:lnTo>
                <a:lnTo>
                  <a:pt x="1102" y="78"/>
                </a:lnTo>
                <a:lnTo>
                  <a:pt x="1099" y="78"/>
                </a:lnTo>
                <a:lnTo>
                  <a:pt x="1097" y="76"/>
                </a:lnTo>
                <a:lnTo>
                  <a:pt x="1092" y="76"/>
                </a:lnTo>
                <a:lnTo>
                  <a:pt x="1090" y="76"/>
                </a:lnTo>
                <a:lnTo>
                  <a:pt x="1080" y="76"/>
                </a:lnTo>
                <a:lnTo>
                  <a:pt x="1076" y="76"/>
                </a:lnTo>
                <a:lnTo>
                  <a:pt x="1066" y="76"/>
                </a:lnTo>
                <a:lnTo>
                  <a:pt x="1059" y="76"/>
                </a:lnTo>
                <a:lnTo>
                  <a:pt x="1054" y="76"/>
                </a:lnTo>
                <a:lnTo>
                  <a:pt x="1052" y="76"/>
                </a:lnTo>
                <a:lnTo>
                  <a:pt x="1052" y="76"/>
                </a:lnTo>
                <a:lnTo>
                  <a:pt x="1052" y="76"/>
                </a:lnTo>
                <a:lnTo>
                  <a:pt x="1052" y="78"/>
                </a:lnTo>
                <a:lnTo>
                  <a:pt x="1052" y="78"/>
                </a:lnTo>
                <a:lnTo>
                  <a:pt x="1050" y="78"/>
                </a:lnTo>
                <a:lnTo>
                  <a:pt x="1045" y="78"/>
                </a:lnTo>
                <a:lnTo>
                  <a:pt x="1040" y="78"/>
                </a:lnTo>
                <a:lnTo>
                  <a:pt x="1038" y="78"/>
                </a:lnTo>
                <a:lnTo>
                  <a:pt x="1035" y="78"/>
                </a:lnTo>
                <a:lnTo>
                  <a:pt x="1033" y="78"/>
                </a:lnTo>
                <a:lnTo>
                  <a:pt x="1035" y="78"/>
                </a:lnTo>
                <a:lnTo>
                  <a:pt x="1038" y="78"/>
                </a:lnTo>
                <a:lnTo>
                  <a:pt x="1038" y="76"/>
                </a:lnTo>
                <a:lnTo>
                  <a:pt x="1040" y="73"/>
                </a:lnTo>
                <a:lnTo>
                  <a:pt x="1040" y="71"/>
                </a:lnTo>
                <a:lnTo>
                  <a:pt x="1038" y="71"/>
                </a:lnTo>
                <a:lnTo>
                  <a:pt x="1033" y="71"/>
                </a:lnTo>
                <a:lnTo>
                  <a:pt x="1031" y="71"/>
                </a:lnTo>
                <a:lnTo>
                  <a:pt x="1031" y="71"/>
                </a:lnTo>
                <a:lnTo>
                  <a:pt x="1024" y="71"/>
                </a:lnTo>
                <a:lnTo>
                  <a:pt x="1021" y="71"/>
                </a:lnTo>
                <a:lnTo>
                  <a:pt x="1019" y="71"/>
                </a:lnTo>
                <a:lnTo>
                  <a:pt x="1016" y="71"/>
                </a:lnTo>
                <a:lnTo>
                  <a:pt x="1014" y="69"/>
                </a:lnTo>
                <a:lnTo>
                  <a:pt x="1012" y="69"/>
                </a:lnTo>
                <a:lnTo>
                  <a:pt x="998" y="69"/>
                </a:lnTo>
                <a:lnTo>
                  <a:pt x="998" y="69"/>
                </a:lnTo>
                <a:lnTo>
                  <a:pt x="1005" y="69"/>
                </a:lnTo>
                <a:lnTo>
                  <a:pt x="1009" y="66"/>
                </a:lnTo>
                <a:lnTo>
                  <a:pt x="1012" y="66"/>
                </a:lnTo>
                <a:lnTo>
                  <a:pt x="1014" y="64"/>
                </a:lnTo>
                <a:lnTo>
                  <a:pt x="1012" y="64"/>
                </a:lnTo>
                <a:lnTo>
                  <a:pt x="1012" y="64"/>
                </a:lnTo>
                <a:lnTo>
                  <a:pt x="1007" y="62"/>
                </a:lnTo>
                <a:lnTo>
                  <a:pt x="1002" y="62"/>
                </a:lnTo>
                <a:lnTo>
                  <a:pt x="998" y="62"/>
                </a:lnTo>
                <a:lnTo>
                  <a:pt x="995" y="62"/>
                </a:lnTo>
                <a:lnTo>
                  <a:pt x="986" y="59"/>
                </a:lnTo>
                <a:lnTo>
                  <a:pt x="983" y="59"/>
                </a:lnTo>
                <a:lnTo>
                  <a:pt x="981" y="62"/>
                </a:lnTo>
                <a:lnTo>
                  <a:pt x="976" y="62"/>
                </a:lnTo>
                <a:lnTo>
                  <a:pt x="974" y="62"/>
                </a:lnTo>
                <a:lnTo>
                  <a:pt x="972" y="62"/>
                </a:lnTo>
                <a:lnTo>
                  <a:pt x="962" y="69"/>
                </a:lnTo>
                <a:lnTo>
                  <a:pt x="962" y="69"/>
                </a:lnTo>
                <a:lnTo>
                  <a:pt x="962" y="71"/>
                </a:lnTo>
                <a:lnTo>
                  <a:pt x="960" y="71"/>
                </a:lnTo>
                <a:lnTo>
                  <a:pt x="960" y="73"/>
                </a:lnTo>
                <a:lnTo>
                  <a:pt x="962" y="73"/>
                </a:lnTo>
                <a:lnTo>
                  <a:pt x="964" y="73"/>
                </a:lnTo>
                <a:lnTo>
                  <a:pt x="967" y="76"/>
                </a:lnTo>
                <a:lnTo>
                  <a:pt x="967" y="76"/>
                </a:lnTo>
                <a:lnTo>
                  <a:pt x="967" y="78"/>
                </a:lnTo>
                <a:lnTo>
                  <a:pt x="969" y="78"/>
                </a:lnTo>
                <a:lnTo>
                  <a:pt x="972" y="78"/>
                </a:lnTo>
                <a:lnTo>
                  <a:pt x="979" y="78"/>
                </a:lnTo>
                <a:lnTo>
                  <a:pt x="976" y="80"/>
                </a:lnTo>
                <a:lnTo>
                  <a:pt x="974" y="78"/>
                </a:lnTo>
                <a:lnTo>
                  <a:pt x="969" y="78"/>
                </a:lnTo>
                <a:lnTo>
                  <a:pt x="967" y="78"/>
                </a:lnTo>
                <a:lnTo>
                  <a:pt x="962" y="78"/>
                </a:lnTo>
                <a:lnTo>
                  <a:pt x="955" y="78"/>
                </a:lnTo>
                <a:lnTo>
                  <a:pt x="953" y="78"/>
                </a:lnTo>
                <a:lnTo>
                  <a:pt x="943" y="78"/>
                </a:lnTo>
                <a:lnTo>
                  <a:pt x="943" y="78"/>
                </a:lnTo>
                <a:lnTo>
                  <a:pt x="946" y="80"/>
                </a:lnTo>
                <a:lnTo>
                  <a:pt x="948" y="80"/>
                </a:lnTo>
                <a:lnTo>
                  <a:pt x="955" y="83"/>
                </a:lnTo>
                <a:lnTo>
                  <a:pt x="957" y="83"/>
                </a:lnTo>
                <a:lnTo>
                  <a:pt x="960" y="85"/>
                </a:lnTo>
                <a:lnTo>
                  <a:pt x="964" y="88"/>
                </a:lnTo>
                <a:lnTo>
                  <a:pt x="964" y="90"/>
                </a:lnTo>
                <a:lnTo>
                  <a:pt x="964" y="90"/>
                </a:lnTo>
                <a:lnTo>
                  <a:pt x="962" y="90"/>
                </a:lnTo>
                <a:lnTo>
                  <a:pt x="962" y="90"/>
                </a:lnTo>
                <a:lnTo>
                  <a:pt x="962" y="90"/>
                </a:lnTo>
                <a:lnTo>
                  <a:pt x="962" y="88"/>
                </a:lnTo>
                <a:lnTo>
                  <a:pt x="962" y="85"/>
                </a:lnTo>
                <a:lnTo>
                  <a:pt x="960" y="85"/>
                </a:lnTo>
                <a:lnTo>
                  <a:pt x="960" y="85"/>
                </a:lnTo>
                <a:lnTo>
                  <a:pt x="957" y="85"/>
                </a:lnTo>
                <a:lnTo>
                  <a:pt x="953" y="83"/>
                </a:lnTo>
                <a:lnTo>
                  <a:pt x="950" y="83"/>
                </a:lnTo>
                <a:lnTo>
                  <a:pt x="946" y="83"/>
                </a:lnTo>
                <a:lnTo>
                  <a:pt x="946" y="83"/>
                </a:lnTo>
                <a:lnTo>
                  <a:pt x="941" y="83"/>
                </a:lnTo>
                <a:lnTo>
                  <a:pt x="941" y="85"/>
                </a:lnTo>
                <a:lnTo>
                  <a:pt x="938" y="85"/>
                </a:lnTo>
                <a:lnTo>
                  <a:pt x="938" y="85"/>
                </a:lnTo>
                <a:lnTo>
                  <a:pt x="936" y="85"/>
                </a:lnTo>
                <a:lnTo>
                  <a:pt x="936" y="85"/>
                </a:lnTo>
                <a:lnTo>
                  <a:pt x="934" y="88"/>
                </a:lnTo>
                <a:lnTo>
                  <a:pt x="931" y="85"/>
                </a:lnTo>
                <a:lnTo>
                  <a:pt x="931" y="88"/>
                </a:lnTo>
                <a:lnTo>
                  <a:pt x="927" y="88"/>
                </a:lnTo>
                <a:lnTo>
                  <a:pt x="924" y="88"/>
                </a:lnTo>
                <a:lnTo>
                  <a:pt x="924" y="88"/>
                </a:lnTo>
                <a:lnTo>
                  <a:pt x="924" y="88"/>
                </a:lnTo>
                <a:lnTo>
                  <a:pt x="922" y="88"/>
                </a:lnTo>
                <a:lnTo>
                  <a:pt x="917" y="88"/>
                </a:lnTo>
                <a:lnTo>
                  <a:pt x="915" y="90"/>
                </a:lnTo>
                <a:lnTo>
                  <a:pt x="912" y="88"/>
                </a:lnTo>
                <a:lnTo>
                  <a:pt x="915" y="88"/>
                </a:lnTo>
                <a:lnTo>
                  <a:pt x="915" y="85"/>
                </a:lnTo>
                <a:lnTo>
                  <a:pt x="912" y="85"/>
                </a:lnTo>
                <a:lnTo>
                  <a:pt x="908" y="85"/>
                </a:lnTo>
                <a:lnTo>
                  <a:pt x="905" y="85"/>
                </a:lnTo>
                <a:lnTo>
                  <a:pt x="903" y="85"/>
                </a:lnTo>
                <a:lnTo>
                  <a:pt x="896" y="85"/>
                </a:lnTo>
                <a:lnTo>
                  <a:pt x="896" y="85"/>
                </a:lnTo>
                <a:lnTo>
                  <a:pt x="894" y="85"/>
                </a:lnTo>
                <a:lnTo>
                  <a:pt x="891" y="85"/>
                </a:lnTo>
                <a:lnTo>
                  <a:pt x="886" y="85"/>
                </a:lnTo>
                <a:lnTo>
                  <a:pt x="886" y="85"/>
                </a:lnTo>
                <a:lnTo>
                  <a:pt x="882" y="85"/>
                </a:lnTo>
                <a:lnTo>
                  <a:pt x="879" y="85"/>
                </a:lnTo>
                <a:lnTo>
                  <a:pt x="879" y="88"/>
                </a:lnTo>
                <a:lnTo>
                  <a:pt x="877" y="85"/>
                </a:lnTo>
                <a:lnTo>
                  <a:pt x="877" y="88"/>
                </a:lnTo>
                <a:lnTo>
                  <a:pt x="879" y="88"/>
                </a:lnTo>
                <a:lnTo>
                  <a:pt x="879" y="88"/>
                </a:lnTo>
                <a:lnTo>
                  <a:pt x="882" y="88"/>
                </a:lnTo>
                <a:lnTo>
                  <a:pt x="882" y="88"/>
                </a:lnTo>
                <a:lnTo>
                  <a:pt x="882" y="88"/>
                </a:lnTo>
                <a:lnTo>
                  <a:pt x="884" y="88"/>
                </a:lnTo>
                <a:lnTo>
                  <a:pt x="886" y="88"/>
                </a:lnTo>
                <a:lnTo>
                  <a:pt x="886" y="88"/>
                </a:lnTo>
                <a:lnTo>
                  <a:pt x="889" y="88"/>
                </a:lnTo>
                <a:lnTo>
                  <a:pt x="894" y="88"/>
                </a:lnTo>
                <a:lnTo>
                  <a:pt x="894" y="88"/>
                </a:lnTo>
                <a:lnTo>
                  <a:pt x="889" y="90"/>
                </a:lnTo>
                <a:lnTo>
                  <a:pt x="877" y="90"/>
                </a:lnTo>
                <a:lnTo>
                  <a:pt x="875" y="90"/>
                </a:lnTo>
                <a:lnTo>
                  <a:pt x="868" y="92"/>
                </a:lnTo>
                <a:lnTo>
                  <a:pt x="865" y="92"/>
                </a:lnTo>
                <a:lnTo>
                  <a:pt x="860" y="92"/>
                </a:lnTo>
                <a:lnTo>
                  <a:pt x="851" y="95"/>
                </a:lnTo>
                <a:lnTo>
                  <a:pt x="844" y="95"/>
                </a:lnTo>
                <a:lnTo>
                  <a:pt x="842" y="95"/>
                </a:lnTo>
                <a:lnTo>
                  <a:pt x="834" y="97"/>
                </a:lnTo>
                <a:lnTo>
                  <a:pt x="834" y="99"/>
                </a:lnTo>
                <a:lnTo>
                  <a:pt x="825" y="102"/>
                </a:lnTo>
                <a:lnTo>
                  <a:pt x="818" y="99"/>
                </a:lnTo>
                <a:lnTo>
                  <a:pt x="816" y="99"/>
                </a:lnTo>
                <a:lnTo>
                  <a:pt x="816" y="102"/>
                </a:lnTo>
                <a:lnTo>
                  <a:pt x="818" y="102"/>
                </a:lnTo>
                <a:lnTo>
                  <a:pt x="820" y="102"/>
                </a:lnTo>
                <a:lnTo>
                  <a:pt x="823" y="102"/>
                </a:lnTo>
                <a:lnTo>
                  <a:pt x="825" y="104"/>
                </a:lnTo>
                <a:lnTo>
                  <a:pt x="825" y="104"/>
                </a:lnTo>
                <a:lnTo>
                  <a:pt x="823" y="107"/>
                </a:lnTo>
                <a:lnTo>
                  <a:pt x="820" y="109"/>
                </a:lnTo>
                <a:lnTo>
                  <a:pt x="818" y="109"/>
                </a:lnTo>
                <a:lnTo>
                  <a:pt x="811" y="107"/>
                </a:lnTo>
                <a:lnTo>
                  <a:pt x="811" y="107"/>
                </a:lnTo>
                <a:lnTo>
                  <a:pt x="811" y="109"/>
                </a:lnTo>
                <a:lnTo>
                  <a:pt x="808" y="107"/>
                </a:lnTo>
                <a:lnTo>
                  <a:pt x="808" y="109"/>
                </a:lnTo>
                <a:lnTo>
                  <a:pt x="813" y="109"/>
                </a:lnTo>
                <a:lnTo>
                  <a:pt x="818" y="111"/>
                </a:lnTo>
                <a:lnTo>
                  <a:pt x="823" y="111"/>
                </a:lnTo>
                <a:lnTo>
                  <a:pt x="825" y="111"/>
                </a:lnTo>
                <a:lnTo>
                  <a:pt x="827" y="114"/>
                </a:lnTo>
                <a:lnTo>
                  <a:pt x="830" y="114"/>
                </a:lnTo>
                <a:lnTo>
                  <a:pt x="827" y="114"/>
                </a:lnTo>
                <a:lnTo>
                  <a:pt x="823" y="114"/>
                </a:lnTo>
                <a:lnTo>
                  <a:pt x="820" y="114"/>
                </a:lnTo>
                <a:lnTo>
                  <a:pt x="818" y="111"/>
                </a:lnTo>
                <a:lnTo>
                  <a:pt x="816" y="114"/>
                </a:lnTo>
                <a:lnTo>
                  <a:pt x="816" y="114"/>
                </a:lnTo>
                <a:lnTo>
                  <a:pt x="818" y="116"/>
                </a:lnTo>
                <a:lnTo>
                  <a:pt x="823" y="116"/>
                </a:lnTo>
                <a:lnTo>
                  <a:pt x="825" y="116"/>
                </a:lnTo>
                <a:lnTo>
                  <a:pt x="837" y="123"/>
                </a:lnTo>
                <a:lnTo>
                  <a:pt x="839" y="123"/>
                </a:lnTo>
                <a:lnTo>
                  <a:pt x="842" y="123"/>
                </a:lnTo>
                <a:lnTo>
                  <a:pt x="842" y="123"/>
                </a:lnTo>
                <a:lnTo>
                  <a:pt x="842" y="123"/>
                </a:lnTo>
                <a:lnTo>
                  <a:pt x="839" y="125"/>
                </a:lnTo>
                <a:lnTo>
                  <a:pt x="839" y="125"/>
                </a:lnTo>
                <a:lnTo>
                  <a:pt x="830" y="128"/>
                </a:lnTo>
                <a:lnTo>
                  <a:pt x="827" y="128"/>
                </a:lnTo>
                <a:lnTo>
                  <a:pt x="827" y="128"/>
                </a:lnTo>
                <a:lnTo>
                  <a:pt x="827" y="128"/>
                </a:lnTo>
                <a:lnTo>
                  <a:pt x="825" y="130"/>
                </a:lnTo>
                <a:lnTo>
                  <a:pt x="827" y="130"/>
                </a:lnTo>
                <a:lnTo>
                  <a:pt x="827" y="130"/>
                </a:lnTo>
                <a:lnTo>
                  <a:pt x="830" y="133"/>
                </a:lnTo>
                <a:lnTo>
                  <a:pt x="839" y="135"/>
                </a:lnTo>
                <a:lnTo>
                  <a:pt x="839" y="135"/>
                </a:lnTo>
                <a:lnTo>
                  <a:pt x="837" y="135"/>
                </a:lnTo>
                <a:lnTo>
                  <a:pt x="834" y="133"/>
                </a:lnTo>
                <a:lnTo>
                  <a:pt x="830" y="133"/>
                </a:lnTo>
                <a:lnTo>
                  <a:pt x="825" y="130"/>
                </a:lnTo>
                <a:lnTo>
                  <a:pt x="825" y="130"/>
                </a:lnTo>
                <a:lnTo>
                  <a:pt x="825" y="130"/>
                </a:lnTo>
                <a:lnTo>
                  <a:pt x="825" y="128"/>
                </a:lnTo>
                <a:lnTo>
                  <a:pt x="825" y="128"/>
                </a:lnTo>
                <a:lnTo>
                  <a:pt x="827" y="128"/>
                </a:lnTo>
                <a:lnTo>
                  <a:pt x="830" y="125"/>
                </a:lnTo>
                <a:lnTo>
                  <a:pt x="832" y="125"/>
                </a:lnTo>
                <a:lnTo>
                  <a:pt x="834" y="123"/>
                </a:lnTo>
                <a:lnTo>
                  <a:pt x="834" y="123"/>
                </a:lnTo>
                <a:lnTo>
                  <a:pt x="832" y="121"/>
                </a:lnTo>
                <a:lnTo>
                  <a:pt x="830" y="121"/>
                </a:lnTo>
                <a:lnTo>
                  <a:pt x="820" y="123"/>
                </a:lnTo>
                <a:lnTo>
                  <a:pt x="818" y="123"/>
                </a:lnTo>
                <a:lnTo>
                  <a:pt x="816" y="125"/>
                </a:lnTo>
                <a:lnTo>
                  <a:pt x="813" y="125"/>
                </a:lnTo>
                <a:lnTo>
                  <a:pt x="811" y="125"/>
                </a:lnTo>
                <a:lnTo>
                  <a:pt x="806" y="123"/>
                </a:lnTo>
                <a:lnTo>
                  <a:pt x="804" y="125"/>
                </a:lnTo>
                <a:lnTo>
                  <a:pt x="794" y="125"/>
                </a:lnTo>
                <a:lnTo>
                  <a:pt x="792" y="125"/>
                </a:lnTo>
                <a:lnTo>
                  <a:pt x="771" y="125"/>
                </a:lnTo>
                <a:lnTo>
                  <a:pt x="766" y="125"/>
                </a:lnTo>
                <a:lnTo>
                  <a:pt x="756" y="128"/>
                </a:lnTo>
                <a:lnTo>
                  <a:pt x="756" y="128"/>
                </a:lnTo>
                <a:lnTo>
                  <a:pt x="756" y="128"/>
                </a:lnTo>
                <a:lnTo>
                  <a:pt x="756" y="130"/>
                </a:lnTo>
                <a:lnTo>
                  <a:pt x="756" y="130"/>
                </a:lnTo>
                <a:lnTo>
                  <a:pt x="756" y="133"/>
                </a:lnTo>
                <a:lnTo>
                  <a:pt x="759" y="133"/>
                </a:lnTo>
                <a:lnTo>
                  <a:pt x="759" y="135"/>
                </a:lnTo>
                <a:lnTo>
                  <a:pt x="761" y="135"/>
                </a:lnTo>
                <a:lnTo>
                  <a:pt x="763" y="135"/>
                </a:lnTo>
                <a:lnTo>
                  <a:pt x="766" y="137"/>
                </a:lnTo>
                <a:lnTo>
                  <a:pt x="766" y="137"/>
                </a:lnTo>
                <a:lnTo>
                  <a:pt x="766" y="140"/>
                </a:lnTo>
                <a:lnTo>
                  <a:pt x="766" y="140"/>
                </a:lnTo>
                <a:lnTo>
                  <a:pt x="768" y="142"/>
                </a:lnTo>
                <a:lnTo>
                  <a:pt x="768" y="142"/>
                </a:lnTo>
                <a:lnTo>
                  <a:pt x="771" y="144"/>
                </a:lnTo>
                <a:lnTo>
                  <a:pt x="773" y="144"/>
                </a:lnTo>
                <a:lnTo>
                  <a:pt x="778" y="147"/>
                </a:lnTo>
                <a:lnTo>
                  <a:pt x="780" y="147"/>
                </a:lnTo>
                <a:lnTo>
                  <a:pt x="782" y="147"/>
                </a:lnTo>
                <a:lnTo>
                  <a:pt x="787" y="149"/>
                </a:lnTo>
                <a:lnTo>
                  <a:pt x="792" y="149"/>
                </a:lnTo>
                <a:lnTo>
                  <a:pt x="792" y="149"/>
                </a:lnTo>
                <a:lnTo>
                  <a:pt x="794" y="149"/>
                </a:lnTo>
                <a:lnTo>
                  <a:pt x="797" y="151"/>
                </a:lnTo>
                <a:lnTo>
                  <a:pt x="797" y="151"/>
                </a:lnTo>
                <a:lnTo>
                  <a:pt x="801" y="156"/>
                </a:lnTo>
                <a:lnTo>
                  <a:pt x="804" y="156"/>
                </a:lnTo>
                <a:lnTo>
                  <a:pt x="811" y="156"/>
                </a:lnTo>
                <a:lnTo>
                  <a:pt x="813" y="156"/>
                </a:lnTo>
                <a:lnTo>
                  <a:pt x="818" y="159"/>
                </a:lnTo>
                <a:lnTo>
                  <a:pt x="818" y="161"/>
                </a:lnTo>
                <a:lnTo>
                  <a:pt x="818" y="161"/>
                </a:lnTo>
                <a:lnTo>
                  <a:pt x="818" y="161"/>
                </a:lnTo>
                <a:lnTo>
                  <a:pt x="818" y="163"/>
                </a:lnTo>
                <a:lnTo>
                  <a:pt x="818" y="163"/>
                </a:lnTo>
                <a:lnTo>
                  <a:pt x="818" y="166"/>
                </a:lnTo>
                <a:lnTo>
                  <a:pt x="818" y="170"/>
                </a:lnTo>
                <a:lnTo>
                  <a:pt x="823" y="170"/>
                </a:lnTo>
                <a:lnTo>
                  <a:pt x="827" y="175"/>
                </a:lnTo>
                <a:lnTo>
                  <a:pt x="830" y="177"/>
                </a:lnTo>
                <a:lnTo>
                  <a:pt x="832" y="180"/>
                </a:lnTo>
                <a:lnTo>
                  <a:pt x="834" y="180"/>
                </a:lnTo>
                <a:lnTo>
                  <a:pt x="834" y="182"/>
                </a:lnTo>
                <a:lnTo>
                  <a:pt x="832" y="182"/>
                </a:lnTo>
                <a:lnTo>
                  <a:pt x="830" y="182"/>
                </a:lnTo>
                <a:lnTo>
                  <a:pt x="827" y="185"/>
                </a:lnTo>
                <a:lnTo>
                  <a:pt x="827" y="185"/>
                </a:lnTo>
                <a:lnTo>
                  <a:pt x="830" y="187"/>
                </a:lnTo>
                <a:lnTo>
                  <a:pt x="830" y="187"/>
                </a:lnTo>
                <a:lnTo>
                  <a:pt x="830" y="187"/>
                </a:lnTo>
                <a:lnTo>
                  <a:pt x="827" y="187"/>
                </a:lnTo>
                <a:lnTo>
                  <a:pt x="827" y="187"/>
                </a:lnTo>
                <a:lnTo>
                  <a:pt x="825" y="187"/>
                </a:lnTo>
                <a:lnTo>
                  <a:pt x="823" y="185"/>
                </a:lnTo>
                <a:lnTo>
                  <a:pt x="823" y="185"/>
                </a:lnTo>
                <a:lnTo>
                  <a:pt x="823" y="182"/>
                </a:lnTo>
                <a:lnTo>
                  <a:pt x="823" y="177"/>
                </a:lnTo>
                <a:lnTo>
                  <a:pt x="823" y="177"/>
                </a:lnTo>
                <a:lnTo>
                  <a:pt x="820" y="175"/>
                </a:lnTo>
                <a:lnTo>
                  <a:pt x="820" y="173"/>
                </a:lnTo>
                <a:lnTo>
                  <a:pt x="816" y="173"/>
                </a:lnTo>
                <a:lnTo>
                  <a:pt x="816" y="173"/>
                </a:lnTo>
                <a:lnTo>
                  <a:pt x="813" y="173"/>
                </a:lnTo>
                <a:lnTo>
                  <a:pt x="813" y="177"/>
                </a:lnTo>
                <a:lnTo>
                  <a:pt x="813" y="180"/>
                </a:lnTo>
                <a:lnTo>
                  <a:pt x="813" y="180"/>
                </a:lnTo>
                <a:lnTo>
                  <a:pt x="813" y="180"/>
                </a:lnTo>
                <a:lnTo>
                  <a:pt x="816" y="182"/>
                </a:lnTo>
                <a:lnTo>
                  <a:pt x="813" y="180"/>
                </a:lnTo>
                <a:lnTo>
                  <a:pt x="811" y="177"/>
                </a:lnTo>
                <a:lnTo>
                  <a:pt x="811" y="175"/>
                </a:lnTo>
                <a:lnTo>
                  <a:pt x="811" y="175"/>
                </a:lnTo>
                <a:lnTo>
                  <a:pt x="811" y="173"/>
                </a:lnTo>
                <a:lnTo>
                  <a:pt x="808" y="170"/>
                </a:lnTo>
                <a:lnTo>
                  <a:pt x="808" y="170"/>
                </a:lnTo>
                <a:lnTo>
                  <a:pt x="806" y="170"/>
                </a:lnTo>
                <a:lnTo>
                  <a:pt x="806" y="166"/>
                </a:lnTo>
                <a:lnTo>
                  <a:pt x="808" y="166"/>
                </a:lnTo>
                <a:lnTo>
                  <a:pt x="811" y="163"/>
                </a:lnTo>
                <a:lnTo>
                  <a:pt x="813" y="163"/>
                </a:lnTo>
                <a:lnTo>
                  <a:pt x="813" y="161"/>
                </a:lnTo>
                <a:lnTo>
                  <a:pt x="813" y="161"/>
                </a:lnTo>
                <a:lnTo>
                  <a:pt x="813" y="159"/>
                </a:lnTo>
                <a:lnTo>
                  <a:pt x="811" y="159"/>
                </a:lnTo>
                <a:lnTo>
                  <a:pt x="808" y="159"/>
                </a:lnTo>
                <a:lnTo>
                  <a:pt x="806" y="159"/>
                </a:lnTo>
                <a:lnTo>
                  <a:pt x="804" y="159"/>
                </a:lnTo>
                <a:lnTo>
                  <a:pt x="797" y="159"/>
                </a:lnTo>
                <a:lnTo>
                  <a:pt x="792" y="159"/>
                </a:lnTo>
                <a:lnTo>
                  <a:pt x="789" y="159"/>
                </a:lnTo>
                <a:lnTo>
                  <a:pt x="778" y="154"/>
                </a:lnTo>
                <a:lnTo>
                  <a:pt x="778" y="154"/>
                </a:lnTo>
                <a:lnTo>
                  <a:pt x="775" y="151"/>
                </a:lnTo>
                <a:lnTo>
                  <a:pt x="775" y="151"/>
                </a:lnTo>
                <a:lnTo>
                  <a:pt x="771" y="151"/>
                </a:lnTo>
                <a:lnTo>
                  <a:pt x="763" y="149"/>
                </a:lnTo>
                <a:lnTo>
                  <a:pt x="754" y="147"/>
                </a:lnTo>
                <a:lnTo>
                  <a:pt x="742" y="147"/>
                </a:lnTo>
                <a:lnTo>
                  <a:pt x="740" y="147"/>
                </a:lnTo>
                <a:lnTo>
                  <a:pt x="737" y="149"/>
                </a:lnTo>
                <a:lnTo>
                  <a:pt x="735" y="149"/>
                </a:lnTo>
                <a:lnTo>
                  <a:pt x="733" y="151"/>
                </a:lnTo>
                <a:lnTo>
                  <a:pt x="733" y="151"/>
                </a:lnTo>
                <a:lnTo>
                  <a:pt x="733" y="151"/>
                </a:lnTo>
                <a:lnTo>
                  <a:pt x="733" y="151"/>
                </a:lnTo>
                <a:lnTo>
                  <a:pt x="733" y="151"/>
                </a:lnTo>
                <a:lnTo>
                  <a:pt x="737" y="151"/>
                </a:lnTo>
                <a:lnTo>
                  <a:pt x="740" y="151"/>
                </a:lnTo>
                <a:lnTo>
                  <a:pt x="742" y="154"/>
                </a:lnTo>
                <a:lnTo>
                  <a:pt x="745" y="154"/>
                </a:lnTo>
                <a:lnTo>
                  <a:pt x="745" y="156"/>
                </a:lnTo>
                <a:lnTo>
                  <a:pt x="740" y="156"/>
                </a:lnTo>
                <a:lnTo>
                  <a:pt x="737" y="156"/>
                </a:lnTo>
                <a:lnTo>
                  <a:pt x="728" y="154"/>
                </a:lnTo>
                <a:lnTo>
                  <a:pt x="726" y="154"/>
                </a:lnTo>
                <a:lnTo>
                  <a:pt x="721" y="154"/>
                </a:lnTo>
                <a:lnTo>
                  <a:pt x="716" y="156"/>
                </a:lnTo>
                <a:lnTo>
                  <a:pt x="716" y="156"/>
                </a:lnTo>
                <a:lnTo>
                  <a:pt x="719" y="156"/>
                </a:lnTo>
                <a:lnTo>
                  <a:pt x="721" y="159"/>
                </a:lnTo>
                <a:lnTo>
                  <a:pt x="723" y="161"/>
                </a:lnTo>
                <a:lnTo>
                  <a:pt x="726" y="161"/>
                </a:lnTo>
                <a:lnTo>
                  <a:pt x="733" y="163"/>
                </a:lnTo>
                <a:lnTo>
                  <a:pt x="735" y="163"/>
                </a:lnTo>
                <a:lnTo>
                  <a:pt x="742" y="166"/>
                </a:lnTo>
                <a:lnTo>
                  <a:pt x="745" y="166"/>
                </a:lnTo>
                <a:lnTo>
                  <a:pt x="747" y="166"/>
                </a:lnTo>
                <a:lnTo>
                  <a:pt x="752" y="166"/>
                </a:lnTo>
                <a:lnTo>
                  <a:pt x="756" y="170"/>
                </a:lnTo>
                <a:lnTo>
                  <a:pt x="759" y="170"/>
                </a:lnTo>
                <a:lnTo>
                  <a:pt x="759" y="170"/>
                </a:lnTo>
                <a:lnTo>
                  <a:pt x="761" y="170"/>
                </a:lnTo>
                <a:lnTo>
                  <a:pt x="763" y="170"/>
                </a:lnTo>
                <a:lnTo>
                  <a:pt x="763" y="170"/>
                </a:lnTo>
                <a:lnTo>
                  <a:pt x="766" y="170"/>
                </a:lnTo>
                <a:lnTo>
                  <a:pt x="766" y="173"/>
                </a:lnTo>
                <a:lnTo>
                  <a:pt x="766" y="173"/>
                </a:lnTo>
                <a:lnTo>
                  <a:pt x="759" y="173"/>
                </a:lnTo>
                <a:lnTo>
                  <a:pt x="756" y="173"/>
                </a:lnTo>
                <a:lnTo>
                  <a:pt x="752" y="170"/>
                </a:lnTo>
                <a:lnTo>
                  <a:pt x="745" y="168"/>
                </a:lnTo>
                <a:lnTo>
                  <a:pt x="737" y="168"/>
                </a:lnTo>
                <a:lnTo>
                  <a:pt x="735" y="168"/>
                </a:lnTo>
                <a:lnTo>
                  <a:pt x="733" y="168"/>
                </a:lnTo>
                <a:lnTo>
                  <a:pt x="723" y="168"/>
                </a:lnTo>
                <a:lnTo>
                  <a:pt x="719" y="166"/>
                </a:lnTo>
                <a:lnTo>
                  <a:pt x="714" y="166"/>
                </a:lnTo>
                <a:lnTo>
                  <a:pt x="711" y="166"/>
                </a:lnTo>
                <a:lnTo>
                  <a:pt x="711" y="163"/>
                </a:lnTo>
                <a:lnTo>
                  <a:pt x="711" y="163"/>
                </a:lnTo>
                <a:lnTo>
                  <a:pt x="711" y="161"/>
                </a:lnTo>
                <a:lnTo>
                  <a:pt x="711" y="159"/>
                </a:lnTo>
                <a:lnTo>
                  <a:pt x="707" y="156"/>
                </a:lnTo>
                <a:lnTo>
                  <a:pt x="704" y="154"/>
                </a:lnTo>
                <a:lnTo>
                  <a:pt x="707" y="154"/>
                </a:lnTo>
                <a:lnTo>
                  <a:pt x="707" y="151"/>
                </a:lnTo>
                <a:lnTo>
                  <a:pt x="707" y="149"/>
                </a:lnTo>
                <a:lnTo>
                  <a:pt x="707" y="149"/>
                </a:lnTo>
                <a:lnTo>
                  <a:pt x="709" y="149"/>
                </a:lnTo>
                <a:lnTo>
                  <a:pt x="707" y="147"/>
                </a:lnTo>
                <a:lnTo>
                  <a:pt x="707" y="147"/>
                </a:lnTo>
                <a:lnTo>
                  <a:pt x="704" y="147"/>
                </a:lnTo>
                <a:lnTo>
                  <a:pt x="704" y="144"/>
                </a:lnTo>
                <a:lnTo>
                  <a:pt x="702" y="144"/>
                </a:lnTo>
                <a:lnTo>
                  <a:pt x="700" y="142"/>
                </a:lnTo>
                <a:lnTo>
                  <a:pt x="697" y="140"/>
                </a:lnTo>
                <a:lnTo>
                  <a:pt x="695" y="140"/>
                </a:lnTo>
                <a:lnTo>
                  <a:pt x="693" y="140"/>
                </a:lnTo>
                <a:lnTo>
                  <a:pt x="690" y="140"/>
                </a:lnTo>
                <a:lnTo>
                  <a:pt x="690" y="140"/>
                </a:lnTo>
                <a:lnTo>
                  <a:pt x="693" y="142"/>
                </a:lnTo>
                <a:lnTo>
                  <a:pt x="695" y="144"/>
                </a:lnTo>
                <a:lnTo>
                  <a:pt x="697" y="144"/>
                </a:lnTo>
                <a:lnTo>
                  <a:pt x="697" y="147"/>
                </a:lnTo>
                <a:lnTo>
                  <a:pt x="700" y="149"/>
                </a:lnTo>
                <a:lnTo>
                  <a:pt x="700" y="151"/>
                </a:lnTo>
                <a:lnTo>
                  <a:pt x="700" y="151"/>
                </a:lnTo>
                <a:lnTo>
                  <a:pt x="697" y="151"/>
                </a:lnTo>
                <a:lnTo>
                  <a:pt x="695" y="154"/>
                </a:lnTo>
                <a:lnTo>
                  <a:pt x="693" y="154"/>
                </a:lnTo>
                <a:lnTo>
                  <a:pt x="688" y="156"/>
                </a:lnTo>
                <a:lnTo>
                  <a:pt x="685" y="156"/>
                </a:lnTo>
                <a:lnTo>
                  <a:pt x="683" y="163"/>
                </a:lnTo>
                <a:lnTo>
                  <a:pt x="683" y="163"/>
                </a:lnTo>
                <a:lnTo>
                  <a:pt x="688" y="166"/>
                </a:lnTo>
                <a:lnTo>
                  <a:pt x="690" y="166"/>
                </a:lnTo>
                <a:lnTo>
                  <a:pt x="690" y="168"/>
                </a:lnTo>
                <a:lnTo>
                  <a:pt x="695" y="170"/>
                </a:lnTo>
                <a:lnTo>
                  <a:pt x="707" y="177"/>
                </a:lnTo>
                <a:lnTo>
                  <a:pt x="707" y="177"/>
                </a:lnTo>
                <a:lnTo>
                  <a:pt x="707" y="180"/>
                </a:lnTo>
                <a:lnTo>
                  <a:pt x="704" y="185"/>
                </a:lnTo>
                <a:lnTo>
                  <a:pt x="704" y="185"/>
                </a:lnTo>
                <a:lnTo>
                  <a:pt x="704" y="192"/>
                </a:lnTo>
                <a:lnTo>
                  <a:pt x="707" y="194"/>
                </a:lnTo>
                <a:lnTo>
                  <a:pt x="709" y="196"/>
                </a:lnTo>
                <a:lnTo>
                  <a:pt x="711" y="196"/>
                </a:lnTo>
                <a:lnTo>
                  <a:pt x="714" y="199"/>
                </a:lnTo>
                <a:lnTo>
                  <a:pt x="714" y="204"/>
                </a:lnTo>
                <a:lnTo>
                  <a:pt x="716" y="204"/>
                </a:lnTo>
                <a:lnTo>
                  <a:pt x="716" y="204"/>
                </a:lnTo>
                <a:lnTo>
                  <a:pt x="723" y="204"/>
                </a:lnTo>
                <a:lnTo>
                  <a:pt x="728" y="204"/>
                </a:lnTo>
                <a:lnTo>
                  <a:pt x="733" y="204"/>
                </a:lnTo>
                <a:lnTo>
                  <a:pt x="735" y="201"/>
                </a:lnTo>
                <a:lnTo>
                  <a:pt x="737" y="201"/>
                </a:lnTo>
                <a:lnTo>
                  <a:pt x="745" y="201"/>
                </a:lnTo>
                <a:lnTo>
                  <a:pt x="754" y="204"/>
                </a:lnTo>
                <a:lnTo>
                  <a:pt x="763" y="206"/>
                </a:lnTo>
                <a:lnTo>
                  <a:pt x="766" y="208"/>
                </a:lnTo>
                <a:lnTo>
                  <a:pt x="768" y="208"/>
                </a:lnTo>
                <a:lnTo>
                  <a:pt x="773" y="213"/>
                </a:lnTo>
                <a:lnTo>
                  <a:pt x="778" y="215"/>
                </a:lnTo>
                <a:lnTo>
                  <a:pt x="780" y="218"/>
                </a:lnTo>
                <a:lnTo>
                  <a:pt x="780" y="220"/>
                </a:lnTo>
                <a:lnTo>
                  <a:pt x="780" y="220"/>
                </a:lnTo>
                <a:lnTo>
                  <a:pt x="778" y="220"/>
                </a:lnTo>
                <a:lnTo>
                  <a:pt x="778" y="220"/>
                </a:lnTo>
                <a:lnTo>
                  <a:pt x="778" y="225"/>
                </a:lnTo>
                <a:lnTo>
                  <a:pt x="778" y="225"/>
                </a:lnTo>
                <a:lnTo>
                  <a:pt x="780" y="230"/>
                </a:lnTo>
                <a:lnTo>
                  <a:pt x="789" y="230"/>
                </a:lnTo>
                <a:lnTo>
                  <a:pt x="794" y="232"/>
                </a:lnTo>
                <a:lnTo>
                  <a:pt x="799" y="232"/>
                </a:lnTo>
                <a:lnTo>
                  <a:pt x="799" y="232"/>
                </a:lnTo>
                <a:lnTo>
                  <a:pt x="801" y="232"/>
                </a:lnTo>
                <a:lnTo>
                  <a:pt x="797" y="232"/>
                </a:lnTo>
                <a:lnTo>
                  <a:pt x="787" y="232"/>
                </a:lnTo>
                <a:lnTo>
                  <a:pt x="785" y="232"/>
                </a:lnTo>
                <a:lnTo>
                  <a:pt x="782" y="232"/>
                </a:lnTo>
                <a:lnTo>
                  <a:pt x="782" y="230"/>
                </a:lnTo>
                <a:lnTo>
                  <a:pt x="778" y="230"/>
                </a:lnTo>
                <a:lnTo>
                  <a:pt x="778" y="230"/>
                </a:lnTo>
                <a:lnTo>
                  <a:pt x="775" y="227"/>
                </a:lnTo>
                <a:lnTo>
                  <a:pt x="773" y="225"/>
                </a:lnTo>
                <a:lnTo>
                  <a:pt x="771" y="218"/>
                </a:lnTo>
                <a:lnTo>
                  <a:pt x="768" y="215"/>
                </a:lnTo>
                <a:lnTo>
                  <a:pt x="766" y="213"/>
                </a:lnTo>
                <a:lnTo>
                  <a:pt x="759" y="211"/>
                </a:lnTo>
                <a:lnTo>
                  <a:pt x="754" y="208"/>
                </a:lnTo>
                <a:lnTo>
                  <a:pt x="752" y="206"/>
                </a:lnTo>
                <a:lnTo>
                  <a:pt x="749" y="206"/>
                </a:lnTo>
                <a:lnTo>
                  <a:pt x="747" y="206"/>
                </a:lnTo>
                <a:lnTo>
                  <a:pt x="742" y="208"/>
                </a:lnTo>
                <a:lnTo>
                  <a:pt x="735" y="208"/>
                </a:lnTo>
                <a:lnTo>
                  <a:pt x="728" y="211"/>
                </a:lnTo>
                <a:lnTo>
                  <a:pt x="728" y="213"/>
                </a:lnTo>
                <a:lnTo>
                  <a:pt x="730" y="218"/>
                </a:lnTo>
                <a:lnTo>
                  <a:pt x="733" y="218"/>
                </a:lnTo>
                <a:lnTo>
                  <a:pt x="735" y="220"/>
                </a:lnTo>
                <a:lnTo>
                  <a:pt x="737" y="222"/>
                </a:lnTo>
                <a:lnTo>
                  <a:pt x="740" y="225"/>
                </a:lnTo>
                <a:lnTo>
                  <a:pt x="740" y="227"/>
                </a:lnTo>
                <a:lnTo>
                  <a:pt x="742" y="230"/>
                </a:lnTo>
                <a:lnTo>
                  <a:pt x="740" y="230"/>
                </a:lnTo>
                <a:lnTo>
                  <a:pt x="735" y="234"/>
                </a:lnTo>
                <a:lnTo>
                  <a:pt x="735" y="237"/>
                </a:lnTo>
                <a:lnTo>
                  <a:pt x="735" y="241"/>
                </a:lnTo>
                <a:lnTo>
                  <a:pt x="735" y="241"/>
                </a:lnTo>
                <a:lnTo>
                  <a:pt x="733" y="246"/>
                </a:lnTo>
                <a:lnTo>
                  <a:pt x="730" y="246"/>
                </a:lnTo>
                <a:lnTo>
                  <a:pt x="721" y="251"/>
                </a:lnTo>
                <a:lnTo>
                  <a:pt x="721" y="251"/>
                </a:lnTo>
                <a:lnTo>
                  <a:pt x="721" y="256"/>
                </a:lnTo>
                <a:lnTo>
                  <a:pt x="719" y="256"/>
                </a:lnTo>
                <a:lnTo>
                  <a:pt x="716" y="256"/>
                </a:lnTo>
                <a:lnTo>
                  <a:pt x="711" y="256"/>
                </a:lnTo>
                <a:lnTo>
                  <a:pt x="707" y="253"/>
                </a:lnTo>
                <a:lnTo>
                  <a:pt x="704" y="253"/>
                </a:lnTo>
                <a:lnTo>
                  <a:pt x="693" y="256"/>
                </a:lnTo>
                <a:lnTo>
                  <a:pt x="688" y="253"/>
                </a:lnTo>
                <a:lnTo>
                  <a:pt x="683" y="251"/>
                </a:lnTo>
                <a:lnTo>
                  <a:pt x="678" y="251"/>
                </a:lnTo>
                <a:lnTo>
                  <a:pt x="676" y="251"/>
                </a:lnTo>
                <a:lnTo>
                  <a:pt x="674" y="248"/>
                </a:lnTo>
                <a:lnTo>
                  <a:pt x="674" y="248"/>
                </a:lnTo>
                <a:lnTo>
                  <a:pt x="671" y="246"/>
                </a:lnTo>
                <a:lnTo>
                  <a:pt x="671" y="246"/>
                </a:lnTo>
                <a:lnTo>
                  <a:pt x="671" y="246"/>
                </a:lnTo>
                <a:lnTo>
                  <a:pt x="674" y="246"/>
                </a:lnTo>
                <a:lnTo>
                  <a:pt x="681" y="246"/>
                </a:lnTo>
                <a:lnTo>
                  <a:pt x="683" y="246"/>
                </a:lnTo>
                <a:lnTo>
                  <a:pt x="683" y="246"/>
                </a:lnTo>
                <a:lnTo>
                  <a:pt x="685" y="246"/>
                </a:lnTo>
                <a:lnTo>
                  <a:pt x="690" y="248"/>
                </a:lnTo>
                <a:lnTo>
                  <a:pt x="693" y="248"/>
                </a:lnTo>
                <a:lnTo>
                  <a:pt x="693" y="246"/>
                </a:lnTo>
                <a:lnTo>
                  <a:pt x="693" y="246"/>
                </a:lnTo>
                <a:lnTo>
                  <a:pt x="695" y="246"/>
                </a:lnTo>
                <a:lnTo>
                  <a:pt x="693" y="248"/>
                </a:lnTo>
                <a:lnTo>
                  <a:pt x="693" y="248"/>
                </a:lnTo>
                <a:lnTo>
                  <a:pt x="693" y="248"/>
                </a:lnTo>
                <a:lnTo>
                  <a:pt x="693" y="248"/>
                </a:lnTo>
                <a:lnTo>
                  <a:pt x="695" y="251"/>
                </a:lnTo>
                <a:lnTo>
                  <a:pt x="697" y="251"/>
                </a:lnTo>
                <a:lnTo>
                  <a:pt x="700" y="251"/>
                </a:lnTo>
                <a:lnTo>
                  <a:pt x="702" y="248"/>
                </a:lnTo>
                <a:lnTo>
                  <a:pt x="704" y="248"/>
                </a:lnTo>
                <a:lnTo>
                  <a:pt x="707" y="248"/>
                </a:lnTo>
                <a:lnTo>
                  <a:pt x="707" y="246"/>
                </a:lnTo>
                <a:lnTo>
                  <a:pt x="704" y="244"/>
                </a:lnTo>
                <a:lnTo>
                  <a:pt x="702" y="244"/>
                </a:lnTo>
                <a:lnTo>
                  <a:pt x="707" y="244"/>
                </a:lnTo>
                <a:lnTo>
                  <a:pt x="709" y="241"/>
                </a:lnTo>
                <a:lnTo>
                  <a:pt x="714" y="232"/>
                </a:lnTo>
                <a:lnTo>
                  <a:pt x="716" y="230"/>
                </a:lnTo>
                <a:lnTo>
                  <a:pt x="719" y="230"/>
                </a:lnTo>
                <a:lnTo>
                  <a:pt x="719" y="227"/>
                </a:lnTo>
                <a:lnTo>
                  <a:pt x="719" y="225"/>
                </a:lnTo>
                <a:lnTo>
                  <a:pt x="716" y="222"/>
                </a:lnTo>
                <a:lnTo>
                  <a:pt x="714" y="220"/>
                </a:lnTo>
                <a:lnTo>
                  <a:pt x="716" y="220"/>
                </a:lnTo>
                <a:lnTo>
                  <a:pt x="716" y="215"/>
                </a:lnTo>
                <a:lnTo>
                  <a:pt x="719" y="215"/>
                </a:lnTo>
                <a:lnTo>
                  <a:pt x="719" y="215"/>
                </a:lnTo>
                <a:lnTo>
                  <a:pt x="716" y="213"/>
                </a:lnTo>
                <a:lnTo>
                  <a:pt x="711" y="211"/>
                </a:lnTo>
                <a:lnTo>
                  <a:pt x="704" y="211"/>
                </a:lnTo>
                <a:lnTo>
                  <a:pt x="702" y="208"/>
                </a:lnTo>
                <a:lnTo>
                  <a:pt x="700" y="206"/>
                </a:lnTo>
                <a:lnTo>
                  <a:pt x="697" y="206"/>
                </a:lnTo>
                <a:lnTo>
                  <a:pt x="697" y="204"/>
                </a:lnTo>
                <a:lnTo>
                  <a:pt x="695" y="199"/>
                </a:lnTo>
                <a:lnTo>
                  <a:pt x="695" y="199"/>
                </a:lnTo>
                <a:lnTo>
                  <a:pt x="693" y="192"/>
                </a:lnTo>
                <a:lnTo>
                  <a:pt x="688" y="185"/>
                </a:lnTo>
                <a:lnTo>
                  <a:pt x="685" y="185"/>
                </a:lnTo>
                <a:lnTo>
                  <a:pt x="685" y="182"/>
                </a:lnTo>
                <a:lnTo>
                  <a:pt x="688" y="182"/>
                </a:lnTo>
                <a:lnTo>
                  <a:pt x="688" y="180"/>
                </a:lnTo>
                <a:lnTo>
                  <a:pt x="683" y="175"/>
                </a:lnTo>
                <a:lnTo>
                  <a:pt x="681" y="173"/>
                </a:lnTo>
                <a:lnTo>
                  <a:pt x="678" y="168"/>
                </a:lnTo>
                <a:lnTo>
                  <a:pt x="671" y="166"/>
                </a:lnTo>
                <a:lnTo>
                  <a:pt x="667" y="163"/>
                </a:lnTo>
                <a:lnTo>
                  <a:pt x="667" y="163"/>
                </a:lnTo>
                <a:lnTo>
                  <a:pt x="667" y="161"/>
                </a:lnTo>
                <a:lnTo>
                  <a:pt x="669" y="161"/>
                </a:lnTo>
                <a:lnTo>
                  <a:pt x="669" y="159"/>
                </a:lnTo>
                <a:lnTo>
                  <a:pt x="669" y="156"/>
                </a:lnTo>
                <a:lnTo>
                  <a:pt x="669" y="154"/>
                </a:lnTo>
                <a:lnTo>
                  <a:pt x="669" y="151"/>
                </a:lnTo>
                <a:lnTo>
                  <a:pt x="669" y="147"/>
                </a:lnTo>
                <a:lnTo>
                  <a:pt x="667" y="144"/>
                </a:lnTo>
                <a:lnTo>
                  <a:pt x="667" y="142"/>
                </a:lnTo>
                <a:lnTo>
                  <a:pt x="662" y="142"/>
                </a:lnTo>
                <a:lnTo>
                  <a:pt x="659" y="140"/>
                </a:lnTo>
                <a:lnTo>
                  <a:pt x="655" y="140"/>
                </a:lnTo>
                <a:lnTo>
                  <a:pt x="652" y="140"/>
                </a:lnTo>
                <a:lnTo>
                  <a:pt x="648" y="137"/>
                </a:lnTo>
                <a:lnTo>
                  <a:pt x="645" y="137"/>
                </a:lnTo>
                <a:lnTo>
                  <a:pt x="636" y="140"/>
                </a:lnTo>
                <a:lnTo>
                  <a:pt x="629" y="137"/>
                </a:lnTo>
                <a:lnTo>
                  <a:pt x="626" y="140"/>
                </a:lnTo>
                <a:lnTo>
                  <a:pt x="624" y="140"/>
                </a:lnTo>
                <a:lnTo>
                  <a:pt x="622" y="140"/>
                </a:lnTo>
                <a:lnTo>
                  <a:pt x="622" y="137"/>
                </a:lnTo>
                <a:lnTo>
                  <a:pt x="622" y="137"/>
                </a:lnTo>
                <a:lnTo>
                  <a:pt x="622" y="137"/>
                </a:lnTo>
                <a:lnTo>
                  <a:pt x="622" y="137"/>
                </a:lnTo>
                <a:lnTo>
                  <a:pt x="619" y="137"/>
                </a:lnTo>
                <a:lnTo>
                  <a:pt x="617" y="142"/>
                </a:lnTo>
                <a:lnTo>
                  <a:pt x="617" y="147"/>
                </a:lnTo>
                <a:lnTo>
                  <a:pt x="617" y="154"/>
                </a:lnTo>
                <a:lnTo>
                  <a:pt x="617" y="156"/>
                </a:lnTo>
                <a:lnTo>
                  <a:pt x="617" y="159"/>
                </a:lnTo>
                <a:lnTo>
                  <a:pt x="615" y="161"/>
                </a:lnTo>
                <a:lnTo>
                  <a:pt x="610" y="163"/>
                </a:lnTo>
                <a:lnTo>
                  <a:pt x="607" y="166"/>
                </a:lnTo>
                <a:lnTo>
                  <a:pt x="603" y="166"/>
                </a:lnTo>
                <a:lnTo>
                  <a:pt x="603" y="168"/>
                </a:lnTo>
                <a:lnTo>
                  <a:pt x="600" y="170"/>
                </a:lnTo>
                <a:lnTo>
                  <a:pt x="603" y="170"/>
                </a:lnTo>
                <a:lnTo>
                  <a:pt x="603" y="170"/>
                </a:lnTo>
                <a:lnTo>
                  <a:pt x="603" y="173"/>
                </a:lnTo>
                <a:lnTo>
                  <a:pt x="603" y="173"/>
                </a:lnTo>
                <a:lnTo>
                  <a:pt x="603" y="173"/>
                </a:lnTo>
                <a:lnTo>
                  <a:pt x="603" y="175"/>
                </a:lnTo>
                <a:lnTo>
                  <a:pt x="605" y="175"/>
                </a:lnTo>
                <a:lnTo>
                  <a:pt x="610" y="173"/>
                </a:lnTo>
                <a:lnTo>
                  <a:pt x="610" y="175"/>
                </a:lnTo>
                <a:lnTo>
                  <a:pt x="612" y="175"/>
                </a:lnTo>
                <a:lnTo>
                  <a:pt x="615" y="180"/>
                </a:lnTo>
                <a:lnTo>
                  <a:pt x="615" y="182"/>
                </a:lnTo>
                <a:lnTo>
                  <a:pt x="615" y="185"/>
                </a:lnTo>
                <a:lnTo>
                  <a:pt x="617" y="185"/>
                </a:lnTo>
                <a:lnTo>
                  <a:pt x="617" y="187"/>
                </a:lnTo>
                <a:lnTo>
                  <a:pt x="617" y="187"/>
                </a:lnTo>
                <a:lnTo>
                  <a:pt x="617" y="189"/>
                </a:lnTo>
                <a:lnTo>
                  <a:pt x="615" y="189"/>
                </a:lnTo>
                <a:lnTo>
                  <a:pt x="615" y="192"/>
                </a:lnTo>
                <a:lnTo>
                  <a:pt x="615" y="194"/>
                </a:lnTo>
                <a:lnTo>
                  <a:pt x="615" y="194"/>
                </a:lnTo>
                <a:lnTo>
                  <a:pt x="617" y="196"/>
                </a:lnTo>
                <a:lnTo>
                  <a:pt x="617" y="196"/>
                </a:lnTo>
                <a:lnTo>
                  <a:pt x="617" y="196"/>
                </a:lnTo>
                <a:lnTo>
                  <a:pt x="617" y="194"/>
                </a:lnTo>
                <a:lnTo>
                  <a:pt x="619" y="194"/>
                </a:lnTo>
                <a:lnTo>
                  <a:pt x="626" y="196"/>
                </a:lnTo>
                <a:lnTo>
                  <a:pt x="629" y="196"/>
                </a:lnTo>
                <a:lnTo>
                  <a:pt x="633" y="199"/>
                </a:lnTo>
                <a:lnTo>
                  <a:pt x="633" y="199"/>
                </a:lnTo>
                <a:lnTo>
                  <a:pt x="636" y="201"/>
                </a:lnTo>
                <a:lnTo>
                  <a:pt x="641" y="206"/>
                </a:lnTo>
                <a:lnTo>
                  <a:pt x="645" y="206"/>
                </a:lnTo>
                <a:lnTo>
                  <a:pt x="648" y="208"/>
                </a:lnTo>
                <a:lnTo>
                  <a:pt x="648" y="208"/>
                </a:lnTo>
                <a:lnTo>
                  <a:pt x="650" y="208"/>
                </a:lnTo>
                <a:lnTo>
                  <a:pt x="652" y="208"/>
                </a:lnTo>
                <a:lnTo>
                  <a:pt x="652" y="211"/>
                </a:lnTo>
                <a:lnTo>
                  <a:pt x="652" y="213"/>
                </a:lnTo>
                <a:lnTo>
                  <a:pt x="650" y="218"/>
                </a:lnTo>
                <a:lnTo>
                  <a:pt x="648" y="218"/>
                </a:lnTo>
                <a:lnTo>
                  <a:pt x="645" y="218"/>
                </a:lnTo>
                <a:lnTo>
                  <a:pt x="638" y="215"/>
                </a:lnTo>
                <a:lnTo>
                  <a:pt x="636" y="213"/>
                </a:lnTo>
                <a:lnTo>
                  <a:pt x="629" y="211"/>
                </a:lnTo>
                <a:lnTo>
                  <a:pt x="624" y="208"/>
                </a:lnTo>
                <a:lnTo>
                  <a:pt x="622" y="208"/>
                </a:lnTo>
                <a:lnTo>
                  <a:pt x="617" y="208"/>
                </a:lnTo>
                <a:lnTo>
                  <a:pt x="615" y="206"/>
                </a:lnTo>
                <a:lnTo>
                  <a:pt x="612" y="206"/>
                </a:lnTo>
                <a:lnTo>
                  <a:pt x="607" y="206"/>
                </a:lnTo>
                <a:lnTo>
                  <a:pt x="605" y="204"/>
                </a:lnTo>
                <a:lnTo>
                  <a:pt x="603" y="204"/>
                </a:lnTo>
                <a:lnTo>
                  <a:pt x="600" y="204"/>
                </a:lnTo>
                <a:lnTo>
                  <a:pt x="596" y="201"/>
                </a:lnTo>
                <a:lnTo>
                  <a:pt x="593" y="201"/>
                </a:lnTo>
                <a:lnTo>
                  <a:pt x="593" y="201"/>
                </a:lnTo>
                <a:lnTo>
                  <a:pt x="589" y="199"/>
                </a:lnTo>
                <a:lnTo>
                  <a:pt x="581" y="196"/>
                </a:lnTo>
                <a:lnTo>
                  <a:pt x="570" y="194"/>
                </a:lnTo>
                <a:lnTo>
                  <a:pt x="558" y="194"/>
                </a:lnTo>
                <a:lnTo>
                  <a:pt x="546" y="192"/>
                </a:lnTo>
                <a:lnTo>
                  <a:pt x="536" y="192"/>
                </a:lnTo>
                <a:lnTo>
                  <a:pt x="534" y="192"/>
                </a:lnTo>
                <a:lnTo>
                  <a:pt x="534" y="192"/>
                </a:lnTo>
                <a:lnTo>
                  <a:pt x="532" y="194"/>
                </a:lnTo>
                <a:lnTo>
                  <a:pt x="527" y="194"/>
                </a:lnTo>
                <a:lnTo>
                  <a:pt x="527" y="196"/>
                </a:lnTo>
                <a:lnTo>
                  <a:pt x="529" y="199"/>
                </a:lnTo>
                <a:lnTo>
                  <a:pt x="536" y="204"/>
                </a:lnTo>
                <a:lnTo>
                  <a:pt x="539" y="204"/>
                </a:lnTo>
                <a:lnTo>
                  <a:pt x="541" y="206"/>
                </a:lnTo>
                <a:lnTo>
                  <a:pt x="541" y="208"/>
                </a:lnTo>
                <a:lnTo>
                  <a:pt x="539" y="211"/>
                </a:lnTo>
                <a:lnTo>
                  <a:pt x="536" y="211"/>
                </a:lnTo>
                <a:lnTo>
                  <a:pt x="534" y="211"/>
                </a:lnTo>
                <a:lnTo>
                  <a:pt x="529" y="211"/>
                </a:lnTo>
                <a:lnTo>
                  <a:pt x="529" y="213"/>
                </a:lnTo>
                <a:lnTo>
                  <a:pt x="532" y="215"/>
                </a:lnTo>
                <a:lnTo>
                  <a:pt x="532" y="215"/>
                </a:lnTo>
                <a:lnTo>
                  <a:pt x="532" y="218"/>
                </a:lnTo>
                <a:lnTo>
                  <a:pt x="532" y="218"/>
                </a:lnTo>
                <a:lnTo>
                  <a:pt x="532" y="218"/>
                </a:lnTo>
                <a:lnTo>
                  <a:pt x="529" y="218"/>
                </a:lnTo>
                <a:lnTo>
                  <a:pt x="529" y="218"/>
                </a:lnTo>
                <a:lnTo>
                  <a:pt x="525" y="218"/>
                </a:lnTo>
                <a:lnTo>
                  <a:pt x="520" y="215"/>
                </a:lnTo>
                <a:lnTo>
                  <a:pt x="520" y="213"/>
                </a:lnTo>
                <a:lnTo>
                  <a:pt x="520" y="213"/>
                </a:lnTo>
                <a:lnTo>
                  <a:pt x="522" y="211"/>
                </a:lnTo>
                <a:lnTo>
                  <a:pt x="522" y="211"/>
                </a:lnTo>
                <a:lnTo>
                  <a:pt x="520" y="208"/>
                </a:lnTo>
                <a:lnTo>
                  <a:pt x="518" y="208"/>
                </a:lnTo>
                <a:lnTo>
                  <a:pt x="515" y="206"/>
                </a:lnTo>
                <a:lnTo>
                  <a:pt x="515" y="206"/>
                </a:lnTo>
                <a:lnTo>
                  <a:pt x="515" y="206"/>
                </a:lnTo>
                <a:lnTo>
                  <a:pt x="508" y="208"/>
                </a:lnTo>
                <a:lnTo>
                  <a:pt x="506" y="208"/>
                </a:lnTo>
                <a:lnTo>
                  <a:pt x="506" y="208"/>
                </a:lnTo>
                <a:lnTo>
                  <a:pt x="496" y="213"/>
                </a:lnTo>
                <a:lnTo>
                  <a:pt x="494" y="215"/>
                </a:lnTo>
                <a:lnTo>
                  <a:pt x="489" y="213"/>
                </a:lnTo>
                <a:lnTo>
                  <a:pt x="487" y="213"/>
                </a:lnTo>
                <a:lnTo>
                  <a:pt x="482" y="213"/>
                </a:lnTo>
                <a:lnTo>
                  <a:pt x="477" y="213"/>
                </a:lnTo>
                <a:lnTo>
                  <a:pt x="475" y="213"/>
                </a:lnTo>
                <a:lnTo>
                  <a:pt x="473" y="213"/>
                </a:lnTo>
                <a:lnTo>
                  <a:pt x="470" y="213"/>
                </a:lnTo>
                <a:lnTo>
                  <a:pt x="466" y="215"/>
                </a:lnTo>
                <a:lnTo>
                  <a:pt x="463" y="218"/>
                </a:lnTo>
                <a:lnTo>
                  <a:pt x="466" y="220"/>
                </a:lnTo>
                <a:lnTo>
                  <a:pt x="463" y="220"/>
                </a:lnTo>
                <a:lnTo>
                  <a:pt x="461" y="220"/>
                </a:lnTo>
                <a:lnTo>
                  <a:pt x="458" y="220"/>
                </a:lnTo>
                <a:lnTo>
                  <a:pt x="458" y="220"/>
                </a:lnTo>
                <a:lnTo>
                  <a:pt x="456" y="220"/>
                </a:lnTo>
                <a:lnTo>
                  <a:pt x="454" y="220"/>
                </a:lnTo>
                <a:lnTo>
                  <a:pt x="451" y="220"/>
                </a:lnTo>
                <a:lnTo>
                  <a:pt x="451" y="220"/>
                </a:lnTo>
                <a:lnTo>
                  <a:pt x="447" y="220"/>
                </a:lnTo>
                <a:lnTo>
                  <a:pt x="444" y="220"/>
                </a:lnTo>
                <a:lnTo>
                  <a:pt x="442" y="220"/>
                </a:lnTo>
                <a:lnTo>
                  <a:pt x="442" y="218"/>
                </a:lnTo>
                <a:lnTo>
                  <a:pt x="442" y="218"/>
                </a:lnTo>
                <a:lnTo>
                  <a:pt x="447" y="218"/>
                </a:lnTo>
                <a:lnTo>
                  <a:pt x="447" y="218"/>
                </a:lnTo>
                <a:lnTo>
                  <a:pt x="449" y="218"/>
                </a:lnTo>
                <a:lnTo>
                  <a:pt x="451" y="215"/>
                </a:lnTo>
                <a:lnTo>
                  <a:pt x="449" y="215"/>
                </a:lnTo>
                <a:lnTo>
                  <a:pt x="447" y="213"/>
                </a:lnTo>
                <a:lnTo>
                  <a:pt x="447" y="211"/>
                </a:lnTo>
                <a:lnTo>
                  <a:pt x="447" y="211"/>
                </a:lnTo>
                <a:lnTo>
                  <a:pt x="447" y="211"/>
                </a:lnTo>
                <a:lnTo>
                  <a:pt x="449" y="208"/>
                </a:lnTo>
                <a:lnTo>
                  <a:pt x="447" y="208"/>
                </a:lnTo>
                <a:lnTo>
                  <a:pt x="447" y="208"/>
                </a:lnTo>
                <a:lnTo>
                  <a:pt x="444" y="208"/>
                </a:lnTo>
                <a:lnTo>
                  <a:pt x="447" y="208"/>
                </a:lnTo>
                <a:lnTo>
                  <a:pt x="454" y="206"/>
                </a:lnTo>
                <a:lnTo>
                  <a:pt x="454" y="206"/>
                </a:lnTo>
                <a:lnTo>
                  <a:pt x="449" y="206"/>
                </a:lnTo>
                <a:lnTo>
                  <a:pt x="444" y="206"/>
                </a:lnTo>
                <a:lnTo>
                  <a:pt x="440" y="208"/>
                </a:lnTo>
                <a:lnTo>
                  <a:pt x="432" y="211"/>
                </a:lnTo>
                <a:lnTo>
                  <a:pt x="428" y="213"/>
                </a:lnTo>
                <a:lnTo>
                  <a:pt x="428" y="213"/>
                </a:lnTo>
                <a:lnTo>
                  <a:pt x="430" y="213"/>
                </a:lnTo>
                <a:lnTo>
                  <a:pt x="432" y="215"/>
                </a:lnTo>
                <a:lnTo>
                  <a:pt x="432" y="215"/>
                </a:lnTo>
                <a:lnTo>
                  <a:pt x="432" y="218"/>
                </a:lnTo>
                <a:lnTo>
                  <a:pt x="430" y="218"/>
                </a:lnTo>
                <a:lnTo>
                  <a:pt x="430" y="218"/>
                </a:lnTo>
                <a:lnTo>
                  <a:pt x="430" y="218"/>
                </a:lnTo>
                <a:lnTo>
                  <a:pt x="428" y="218"/>
                </a:lnTo>
                <a:lnTo>
                  <a:pt x="428" y="218"/>
                </a:lnTo>
                <a:lnTo>
                  <a:pt x="428" y="218"/>
                </a:lnTo>
                <a:lnTo>
                  <a:pt x="428" y="215"/>
                </a:lnTo>
                <a:lnTo>
                  <a:pt x="425" y="215"/>
                </a:lnTo>
                <a:lnTo>
                  <a:pt x="423" y="215"/>
                </a:lnTo>
                <a:lnTo>
                  <a:pt x="423" y="215"/>
                </a:lnTo>
                <a:lnTo>
                  <a:pt x="418" y="215"/>
                </a:lnTo>
                <a:lnTo>
                  <a:pt x="416" y="218"/>
                </a:lnTo>
                <a:lnTo>
                  <a:pt x="411" y="218"/>
                </a:lnTo>
                <a:lnTo>
                  <a:pt x="409" y="218"/>
                </a:lnTo>
                <a:lnTo>
                  <a:pt x="406" y="218"/>
                </a:lnTo>
                <a:lnTo>
                  <a:pt x="404" y="220"/>
                </a:lnTo>
                <a:lnTo>
                  <a:pt x="402" y="220"/>
                </a:lnTo>
                <a:lnTo>
                  <a:pt x="397" y="222"/>
                </a:lnTo>
                <a:lnTo>
                  <a:pt x="388" y="227"/>
                </a:lnTo>
                <a:lnTo>
                  <a:pt x="385" y="227"/>
                </a:lnTo>
                <a:lnTo>
                  <a:pt x="385" y="227"/>
                </a:lnTo>
                <a:lnTo>
                  <a:pt x="383" y="227"/>
                </a:lnTo>
                <a:lnTo>
                  <a:pt x="383" y="227"/>
                </a:lnTo>
                <a:lnTo>
                  <a:pt x="383" y="227"/>
                </a:lnTo>
                <a:lnTo>
                  <a:pt x="385" y="230"/>
                </a:lnTo>
                <a:lnTo>
                  <a:pt x="385" y="230"/>
                </a:lnTo>
                <a:lnTo>
                  <a:pt x="383" y="230"/>
                </a:lnTo>
                <a:lnTo>
                  <a:pt x="378" y="230"/>
                </a:lnTo>
                <a:lnTo>
                  <a:pt x="373" y="232"/>
                </a:lnTo>
                <a:lnTo>
                  <a:pt x="373" y="232"/>
                </a:lnTo>
                <a:lnTo>
                  <a:pt x="373" y="234"/>
                </a:lnTo>
                <a:lnTo>
                  <a:pt x="373" y="237"/>
                </a:lnTo>
                <a:lnTo>
                  <a:pt x="373" y="237"/>
                </a:lnTo>
                <a:lnTo>
                  <a:pt x="373" y="241"/>
                </a:lnTo>
                <a:lnTo>
                  <a:pt x="373" y="244"/>
                </a:lnTo>
                <a:lnTo>
                  <a:pt x="371" y="244"/>
                </a:lnTo>
                <a:lnTo>
                  <a:pt x="359" y="246"/>
                </a:lnTo>
                <a:lnTo>
                  <a:pt x="359" y="246"/>
                </a:lnTo>
                <a:lnTo>
                  <a:pt x="357" y="246"/>
                </a:lnTo>
                <a:lnTo>
                  <a:pt x="357" y="246"/>
                </a:lnTo>
                <a:lnTo>
                  <a:pt x="354" y="246"/>
                </a:lnTo>
                <a:lnTo>
                  <a:pt x="352" y="246"/>
                </a:lnTo>
                <a:lnTo>
                  <a:pt x="350" y="246"/>
                </a:lnTo>
                <a:lnTo>
                  <a:pt x="350" y="244"/>
                </a:lnTo>
                <a:lnTo>
                  <a:pt x="347" y="244"/>
                </a:lnTo>
                <a:lnTo>
                  <a:pt x="343" y="239"/>
                </a:lnTo>
                <a:lnTo>
                  <a:pt x="335" y="237"/>
                </a:lnTo>
                <a:lnTo>
                  <a:pt x="333" y="237"/>
                </a:lnTo>
                <a:lnTo>
                  <a:pt x="333" y="234"/>
                </a:lnTo>
                <a:lnTo>
                  <a:pt x="333" y="234"/>
                </a:lnTo>
                <a:lnTo>
                  <a:pt x="338" y="230"/>
                </a:lnTo>
                <a:lnTo>
                  <a:pt x="340" y="230"/>
                </a:lnTo>
                <a:lnTo>
                  <a:pt x="347" y="227"/>
                </a:lnTo>
                <a:lnTo>
                  <a:pt x="352" y="227"/>
                </a:lnTo>
                <a:lnTo>
                  <a:pt x="354" y="227"/>
                </a:lnTo>
                <a:lnTo>
                  <a:pt x="354" y="225"/>
                </a:lnTo>
                <a:lnTo>
                  <a:pt x="350" y="222"/>
                </a:lnTo>
                <a:lnTo>
                  <a:pt x="345" y="220"/>
                </a:lnTo>
                <a:lnTo>
                  <a:pt x="340" y="215"/>
                </a:lnTo>
                <a:lnTo>
                  <a:pt x="335" y="215"/>
                </a:lnTo>
                <a:lnTo>
                  <a:pt x="328" y="213"/>
                </a:lnTo>
                <a:lnTo>
                  <a:pt x="317" y="215"/>
                </a:lnTo>
                <a:lnTo>
                  <a:pt x="314" y="215"/>
                </a:lnTo>
                <a:lnTo>
                  <a:pt x="307" y="213"/>
                </a:lnTo>
                <a:lnTo>
                  <a:pt x="305" y="213"/>
                </a:lnTo>
                <a:lnTo>
                  <a:pt x="305" y="213"/>
                </a:lnTo>
                <a:lnTo>
                  <a:pt x="305" y="213"/>
                </a:lnTo>
                <a:lnTo>
                  <a:pt x="305" y="213"/>
                </a:lnTo>
                <a:lnTo>
                  <a:pt x="317" y="218"/>
                </a:lnTo>
                <a:lnTo>
                  <a:pt x="319" y="220"/>
                </a:lnTo>
                <a:lnTo>
                  <a:pt x="319" y="222"/>
                </a:lnTo>
                <a:lnTo>
                  <a:pt x="319" y="222"/>
                </a:lnTo>
                <a:lnTo>
                  <a:pt x="319" y="222"/>
                </a:lnTo>
                <a:lnTo>
                  <a:pt x="319" y="225"/>
                </a:lnTo>
                <a:lnTo>
                  <a:pt x="319" y="230"/>
                </a:lnTo>
                <a:lnTo>
                  <a:pt x="319" y="234"/>
                </a:lnTo>
                <a:lnTo>
                  <a:pt x="317" y="237"/>
                </a:lnTo>
                <a:lnTo>
                  <a:pt x="317" y="237"/>
                </a:lnTo>
                <a:lnTo>
                  <a:pt x="319" y="239"/>
                </a:lnTo>
                <a:lnTo>
                  <a:pt x="321" y="239"/>
                </a:lnTo>
                <a:lnTo>
                  <a:pt x="326" y="241"/>
                </a:lnTo>
                <a:lnTo>
                  <a:pt x="328" y="241"/>
                </a:lnTo>
                <a:lnTo>
                  <a:pt x="328" y="244"/>
                </a:lnTo>
                <a:lnTo>
                  <a:pt x="328" y="246"/>
                </a:lnTo>
                <a:lnTo>
                  <a:pt x="331" y="248"/>
                </a:lnTo>
                <a:lnTo>
                  <a:pt x="328" y="251"/>
                </a:lnTo>
                <a:lnTo>
                  <a:pt x="328" y="253"/>
                </a:lnTo>
                <a:lnTo>
                  <a:pt x="326" y="256"/>
                </a:lnTo>
                <a:lnTo>
                  <a:pt x="328" y="258"/>
                </a:lnTo>
                <a:lnTo>
                  <a:pt x="328" y="260"/>
                </a:lnTo>
                <a:lnTo>
                  <a:pt x="328" y="260"/>
                </a:lnTo>
                <a:lnTo>
                  <a:pt x="326" y="260"/>
                </a:lnTo>
                <a:lnTo>
                  <a:pt x="326" y="258"/>
                </a:lnTo>
                <a:lnTo>
                  <a:pt x="324" y="258"/>
                </a:lnTo>
                <a:lnTo>
                  <a:pt x="324" y="258"/>
                </a:lnTo>
                <a:lnTo>
                  <a:pt x="321" y="258"/>
                </a:lnTo>
                <a:lnTo>
                  <a:pt x="319" y="258"/>
                </a:lnTo>
                <a:lnTo>
                  <a:pt x="319" y="258"/>
                </a:lnTo>
                <a:lnTo>
                  <a:pt x="321" y="256"/>
                </a:lnTo>
                <a:lnTo>
                  <a:pt x="319" y="256"/>
                </a:lnTo>
                <a:lnTo>
                  <a:pt x="319" y="256"/>
                </a:lnTo>
                <a:lnTo>
                  <a:pt x="314" y="253"/>
                </a:lnTo>
                <a:lnTo>
                  <a:pt x="312" y="253"/>
                </a:lnTo>
                <a:lnTo>
                  <a:pt x="307" y="253"/>
                </a:lnTo>
                <a:lnTo>
                  <a:pt x="305" y="253"/>
                </a:lnTo>
                <a:lnTo>
                  <a:pt x="302" y="251"/>
                </a:lnTo>
                <a:lnTo>
                  <a:pt x="300" y="251"/>
                </a:lnTo>
                <a:lnTo>
                  <a:pt x="300" y="251"/>
                </a:lnTo>
                <a:lnTo>
                  <a:pt x="298" y="253"/>
                </a:lnTo>
                <a:lnTo>
                  <a:pt x="295" y="256"/>
                </a:lnTo>
                <a:lnTo>
                  <a:pt x="291" y="258"/>
                </a:lnTo>
                <a:lnTo>
                  <a:pt x="286" y="260"/>
                </a:lnTo>
                <a:lnTo>
                  <a:pt x="281" y="260"/>
                </a:lnTo>
                <a:lnTo>
                  <a:pt x="281" y="260"/>
                </a:lnTo>
                <a:lnTo>
                  <a:pt x="279" y="263"/>
                </a:lnTo>
                <a:lnTo>
                  <a:pt x="276" y="265"/>
                </a:lnTo>
                <a:lnTo>
                  <a:pt x="269" y="267"/>
                </a:lnTo>
                <a:lnTo>
                  <a:pt x="269" y="270"/>
                </a:lnTo>
                <a:lnTo>
                  <a:pt x="269" y="270"/>
                </a:lnTo>
                <a:lnTo>
                  <a:pt x="272" y="272"/>
                </a:lnTo>
                <a:lnTo>
                  <a:pt x="272" y="274"/>
                </a:lnTo>
                <a:lnTo>
                  <a:pt x="276" y="277"/>
                </a:lnTo>
                <a:lnTo>
                  <a:pt x="279" y="279"/>
                </a:lnTo>
                <a:lnTo>
                  <a:pt x="281" y="282"/>
                </a:lnTo>
                <a:lnTo>
                  <a:pt x="283" y="284"/>
                </a:lnTo>
                <a:lnTo>
                  <a:pt x="281" y="284"/>
                </a:lnTo>
                <a:lnTo>
                  <a:pt x="279" y="284"/>
                </a:lnTo>
                <a:lnTo>
                  <a:pt x="276" y="284"/>
                </a:lnTo>
                <a:lnTo>
                  <a:pt x="274" y="284"/>
                </a:lnTo>
                <a:lnTo>
                  <a:pt x="274" y="286"/>
                </a:lnTo>
                <a:lnTo>
                  <a:pt x="274" y="286"/>
                </a:lnTo>
                <a:lnTo>
                  <a:pt x="272" y="286"/>
                </a:lnTo>
                <a:lnTo>
                  <a:pt x="262" y="284"/>
                </a:lnTo>
                <a:lnTo>
                  <a:pt x="257" y="284"/>
                </a:lnTo>
                <a:lnTo>
                  <a:pt x="255" y="284"/>
                </a:lnTo>
                <a:lnTo>
                  <a:pt x="253" y="282"/>
                </a:lnTo>
                <a:lnTo>
                  <a:pt x="253" y="282"/>
                </a:lnTo>
                <a:lnTo>
                  <a:pt x="250" y="282"/>
                </a:lnTo>
                <a:lnTo>
                  <a:pt x="248" y="282"/>
                </a:lnTo>
                <a:lnTo>
                  <a:pt x="248" y="282"/>
                </a:lnTo>
                <a:lnTo>
                  <a:pt x="241" y="277"/>
                </a:lnTo>
                <a:lnTo>
                  <a:pt x="234" y="274"/>
                </a:lnTo>
                <a:lnTo>
                  <a:pt x="234" y="274"/>
                </a:lnTo>
                <a:lnTo>
                  <a:pt x="231" y="277"/>
                </a:lnTo>
                <a:lnTo>
                  <a:pt x="229" y="279"/>
                </a:lnTo>
                <a:lnTo>
                  <a:pt x="229" y="282"/>
                </a:lnTo>
                <a:lnTo>
                  <a:pt x="227" y="279"/>
                </a:lnTo>
                <a:lnTo>
                  <a:pt x="227" y="282"/>
                </a:lnTo>
                <a:lnTo>
                  <a:pt x="227" y="284"/>
                </a:lnTo>
                <a:lnTo>
                  <a:pt x="229" y="284"/>
                </a:lnTo>
                <a:lnTo>
                  <a:pt x="231" y="284"/>
                </a:lnTo>
                <a:lnTo>
                  <a:pt x="236" y="289"/>
                </a:lnTo>
                <a:lnTo>
                  <a:pt x="239" y="291"/>
                </a:lnTo>
                <a:lnTo>
                  <a:pt x="239" y="291"/>
                </a:lnTo>
                <a:lnTo>
                  <a:pt x="241" y="291"/>
                </a:lnTo>
                <a:lnTo>
                  <a:pt x="246" y="291"/>
                </a:lnTo>
                <a:lnTo>
                  <a:pt x="248" y="291"/>
                </a:lnTo>
                <a:lnTo>
                  <a:pt x="248" y="291"/>
                </a:lnTo>
                <a:lnTo>
                  <a:pt x="250" y="293"/>
                </a:lnTo>
                <a:lnTo>
                  <a:pt x="250" y="296"/>
                </a:lnTo>
                <a:lnTo>
                  <a:pt x="253" y="298"/>
                </a:lnTo>
                <a:lnTo>
                  <a:pt x="250" y="298"/>
                </a:lnTo>
                <a:lnTo>
                  <a:pt x="246" y="301"/>
                </a:lnTo>
                <a:lnTo>
                  <a:pt x="243" y="301"/>
                </a:lnTo>
                <a:lnTo>
                  <a:pt x="243" y="301"/>
                </a:lnTo>
                <a:lnTo>
                  <a:pt x="236" y="301"/>
                </a:lnTo>
                <a:lnTo>
                  <a:pt x="234" y="298"/>
                </a:lnTo>
                <a:lnTo>
                  <a:pt x="227" y="298"/>
                </a:lnTo>
                <a:lnTo>
                  <a:pt x="227" y="298"/>
                </a:lnTo>
                <a:lnTo>
                  <a:pt x="224" y="293"/>
                </a:lnTo>
                <a:lnTo>
                  <a:pt x="217" y="291"/>
                </a:lnTo>
                <a:lnTo>
                  <a:pt x="215" y="291"/>
                </a:lnTo>
                <a:lnTo>
                  <a:pt x="213" y="291"/>
                </a:lnTo>
                <a:lnTo>
                  <a:pt x="210" y="291"/>
                </a:lnTo>
                <a:lnTo>
                  <a:pt x="208" y="289"/>
                </a:lnTo>
                <a:lnTo>
                  <a:pt x="203" y="286"/>
                </a:lnTo>
                <a:lnTo>
                  <a:pt x="203" y="284"/>
                </a:lnTo>
                <a:lnTo>
                  <a:pt x="203" y="284"/>
                </a:lnTo>
                <a:lnTo>
                  <a:pt x="205" y="284"/>
                </a:lnTo>
                <a:lnTo>
                  <a:pt x="203" y="284"/>
                </a:lnTo>
                <a:lnTo>
                  <a:pt x="203" y="282"/>
                </a:lnTo>
                <a:lnTo>
                  <a:pt x="201" y="279"/>
                </a:lnTo>
                <a:lnTo>
                  <a:pt x="198" y="277"/>
                </a:lnTo>
                <a:lnTo>
                  <a:pt x="196" y="274"/>
                </a:lnTo>
                <a:lnTo>
                  <a:pt x="194" y="272"/>
                </a:lnTo>
                <a:lnTo>
                  <a:pt x="196" y="270"/>
                </a:lnTo>
                <a:lnTo>
                  <a:pt x="196" y="270"/>
                </a:lnTo>
                <a:lnTo>
                  <a:pt x="198" y="267"/>
                </a:lnTo>
                <a:lnTo>
                  <a:pt x="198" y="265"/>
                </a:lnTo>
                <a:lnTo>
                  <a:pt x="198" y="265"/>
                </a:lnTo>
                <a:lnTo>
                  <a:pt x="198" y="265"/>
                </a:lnTo>
                <a:lnTo>
                  <a:pt x="198" y="263"/>
                </a:lnTo>
                <a:lnTo>
                  <a:pt x="196" y="263"/>
                </a:lnTo>
                <a:lnTo>
                  <a:pt x="191" y="258"/>
                </a:lnTo>
                <a:lnTo>
                  <a:pt x="187" y="256"/>
                </a:lnTo>
                <a:lnTo>
                  <a:pt x="179" y="256"/>
                </a:lnTo>
                <a:lnTo>
                  <a:pt x="177" y="256"/>
                </a:lnTo>
                <a:lnTo>
                  <a:pt x="177" y="256"/>
                </a:lnTo>
                <a:lnTo>
                  <a:pt x="179" y="253"/>
                </a:lnTo>
                <a:lnTo>
                  <a:pt x="179" y="253"/>
                </a:lnTo>
                <a:lnTo>
                  <a:pt x="179" y="253"/>
                </a:lnTo>
                <a:lnTo>
                  <a:pt x="179" y="253"/>
                </a:lnTo>
                <a:lnTo>
                  <a:pt x="177" y="251"/>
                </a:lnTo>
                <a:lnTo>
                  <a:pt x="175" y="251"/>
                </a:lnTo>
                <a:lnTo>
                  <a:pt x="172" y="251"/>
                </a:lnTo>
                <a:lnTo>
                  <a:pt x="175" y="248"/>
                </a:lnTo>
                <a:lnTo>
                  <a:pt x="172" y="248"/>
                </a:lnTo>
                <a:lnTo>
                  <a:pt x="170" y="248"/>
                </a:lnTo>
                <a:lnTo>
                  <a:pt x="168" y="248"/>
                </a:lnTo>
                <a:lnTo>
                  <a:pt x="168" y="246"/>
                </a:lnTo>
                <a:lnTo>
                  <a:pt x="165" y="246"/>
                </a:lnTo>
                <a:lnTo>
                  <a:pt x="163" y="244"/>
                </a:lnTo>
                <a:lnTo>
                  <a:pt x="163" y="241"/>
                </a:lnTo>
                <a:lnTo>
                  <a:pt x="161" y="241"/>
                </a:lnTo>
                <a:lnTo>
                  <a:pt x="158" y="241"/>
                </a:lnTo>
                <a:lnTo>
                  <a:pt x="156" y="239"/>
                </a:lnTo>
                <a:lnTo>
                  <a:pt x="153" y="239"/>
                </a:lnTo>
                <a:lnTo>
                  <a:pt x="161" y="239"/>
                </a:lnTo>
                <a:lnTo>
                  <a:pt x="168" y="241"/>
                </a:lnTo>
                <a:lnTo>
                  <a:pt x="168" y="241"/>
                </a:lnTo>
                <a:lnTo>
                  <a:pt x="168" y="241"/>
                </a:lnTo>
                <a:lnTo>
                  <a:pt x="170" y="244"/>
                </a:lnTo>
                <a:lnTo>
                  <a:pt x="172" y="246"/>
                </a:lnTo>
                <a:lnTo>
                  <a:pt x="177" y="246"/>
                </a:lnTo>
                <a:lnTo>
                  <a:pt x="177" y="246"/>
                </a:lnTo>
                <a:lnTo>
                  <a:pt x="179" y="246"/>
                </a:lnTo>
                <a:lnTo>
                  <a:pt x="182" y="246"/>
                </a:lnTo>
                <a:lnTo>
                  <a:pt x="182" y="248"/>
                </a:lnTo>
                <a:lnTo>
                  <a:pt x="187" y="248"/>
                </a:lnTo>
                <a:lnTo>
                  <a:pt x="191" y="248"/>
                </a:lnTo>
                <a:lnTo>
                  <a:pt x="191" y="248"/>
                </a:lnTo>
                <a:lnTo>
                  <a:pt x="191" y="248"/>
                </a:lnTo>
                <a:lnTo>
                  <a:pt x="191" y="251"/>
                </a:lnTo>
                <a:lnTo>
                  <a:pt x="194" y="251"/>
                </a:lnTo>
                <a:lnTo>
                  <a:pt x="196" y="248"/>
                </a:lnTo>
                <a:lnTo>
                  <a:pt x="205" y="253"/>
                </a:lnTo>
                <a:lnTo>
                  <a:pt x="205" y="253"/>
                </a:lnTo>
                <a:lnTo>
                  <a:pt x="220" y="256"/>
                </a:lnTo>
                <a:lnTo>
                  <a:pt x="224" y="256"/>
                </a:lnTo>
                <a:lnTo>
                  <a:pt x="227" y="256"/>
                </a:lnTo>
                <a:lnTo>
                  <a:pt x="231" y="256"/>
                </a:lnTo>
                <a:lnTo>
                  <a:pt x="236" y="258"/>
                </a:lnTo>
                <a:lnTo>
                  <a:pt x="241" y="258"/>
                </a:lnTo>
                <a:lnTo>
                  <a:pt x="248" y="260"/>
                </a:lnTo>
                <a:lnTo>
                  <a:pt x="253" y="260"/>
                </a:lnTo>
                <a:lnTo>
                  <a:pt x="260" y="258"/>
                </a:lnTo>
                <a:lnTo>
                  <a:pt x="272" y="256"/>
                </a:lnTo>
                <a:lnTo>
                  <a:pt x="276" y="253"/>
                </a:lnTo>
                <a:lnTo>
                  <a:pt x="283" y="246"/>
                </a:lnTo>
                <a:lnTo>
                  <a:pt x="283" y="244"/>
                </a:lnTo>
                <a:lnTo>
                  <a:pt x="286" y="239"/>
                </a:lnTo>
                <a:lnTo>
                  <a:pt x="283" y="239"/>
                </a:lnTo>
                <a:lnTo>
                  <a:pt x="283" y="239"/>
                </a:lnTo>
                <a:lnTo>
                  <a:pt x="281" y="237"/>
                </a:lnTo>
                <a:lnTo>
                  <a:pt x="281" y="234"/>
                </a:lnTo>
                <a:lnTo>
                  <a:pt x="279" y="234"/>
                </a:lnTo>
                <a:lnTo>
                  <a:pt x="276" y="230"/>
                </a:lnTo>
                <a:lnTo>
                  <a:pt x="274" y="230"/>
                </a:lnTo>
                <a:lnTo>
                  <a:pt x="272" y="227"/>
                </a:lnTo>
                <a:lnTo>
                  <a:pt x="269" y="227"/>
                </a:lnTo>
                <a:lnTo>
                  <a:pt x="267" y="227"/>
                </a:lnTo>
                <a:lnTo>
                  <a:pt x="265" y="225"/>
                </a:lnTo>
                <a:lnTo>
                  <a:pt x="262" y="225"/>
                </a:lnTo>
                <a:lnTo>
                  <a:pt x="260" y="222"/>
                </a:lnTo>
                <a:lnTo>
                  <a:pt x="260" y="222"/>
                </a:lnTo>
                <a:lnTo>
                  <a:pt x="257" y="222"/>
                </a:lnTo>
                <a:lnTo>
                  <a:pt x="260" y="222"/>
                </a:lnTo>
                <a:lnTo>
                  <a:pt x="260" y="222"/>
                </a:lnTo>
                <a:lnTo>
                  <a:pt x="255" y="222"/>
                </a:lnTo>
                <a:lnTo>
                  <a:pt x="246" y="218"/>
                </a:lnTo>
                <a:lnTo>
                  <a:pt x="243" y="218"/>
                </a:lnTo>
                <a:lnTo>
                  <a:pt x="243" y="218"/>
                </a:lnTo>
                <a:lnTo>
                  <a:pt x="239" y="218"/>
                </a:lnTo>
                <a:lnTo>
                  <a:pt x="239" y="218"/>
                </a:lnTo>
                <a:lnTo>
                  <a:pt x="229" y="213"/>
                </a:lnTo>
                <a:lnTo>
                  <a:pt x="213" y="206"/>
                </a:lnTo>
                <a:lnTo>
                  <a:pt x="201" y="204"/>
                </a:lnTo>
                <a:lnTo>
                  <a:pt x="194" y="201"/>
                </a:lnTo>
                <a:lnTo>
                  <a:pt x="191" y="201"/>
                </a:lnTo>
                <a:lnTo>
                  <a:pt x="191" y="201"/>
                </a:lnTo>
                <a:lnTo>
                  <a:pt x="189" y="204"/>
                </a:lnTo>
                <a:lnTo>
                  <a:pt x="187" y="201"/>
                </a:lnTo>
                <a:lnTo>
                  <a:pt x="179" y="201"/>
                </a:lnTo>
                <a:lnTo>
                  <a:pt x="177" y="201"/>
                </a:lnTo>
                <a:lnTo>
                  <a:pt x="170" y="201"/>
                </a:lnTo>
                <a:lnTo>
                  <a:pt x="170" y="201"/>
                </a:lnTo>
                <a:lnTo>
                  <a:pt x="168" y="204"/>
                </a:lnTo>
                <a:lnTo>
                  <a:pt x="168" y="204"/>
                </a:lnTo>
                <a:lnTo>
                  <a:pt x="165" y="206"/>
                </a:lnTo>
                <a:lnTo>
                  <a:pt x="165" y="204"/>
                </a:lnTo>
                <a:lnTo>
                  <a:pt x="168" y="204"/>
                </a:lnTo>
                <a:lnTo>
                  <a:pt x="168" y="201"/>
                </a:lnTo>
                <a:lnTo>
                  <a:pt x="168" y="201"/>
                </a:lnTo>
                <a:lnTo>
                  <a:pt x="168" y="199"/>
                </a:lnTo>
                <a:lnTo>
                  <a:pt x="168" y="199"/>
                </a:lnTo>
                <a:lnTo>
                  <a:pt x="165" y="199"/>
                </a:lnTo>
                <a:lnTo>
                  <a:pt x="165" y="199"/>
                </a:lnTo>
                <a:lnTo>
                  <a:pt x="161" y="199"/>
                </a:lnTo>
                <a:lnTo>
                  <a:pt x="161" y="199"/>
                </a:lnTo>
                <a:lnTo>
                  <a:pt x="161" y="199"/>
                </a:lnTo>
                <a:lnTo>
                  <a:pt x="161" y="199"/>
                </a:lnTo>
                <a:lnTo>
                  <a:pt x="161" y="199"/>
                </a:lnTo>
                <a:lnTo>
                  <a:pt x="156" y="199"/>
                </a:lnTo>
                <a:lnTo>
                  <a:pt x="153" y="199"/>
                </a:lnTo>
                <a:lnTo>
                  <a:pt x="151" y="196"/>
                </a:lnTo>
                <a:lnTo>
                  <a:pt x="149" y="196"/>
                </a:lnTo>
                <a:lnTo>
                  <a:pt x="149" y="194"/>
                </a:lnTo>
                <a:lnTo>
                  <a:pt x="149" y="194"/>
                </a:lnTo>
                <a:lnTo>
                  <a:pt x="158" y="196"/>
                </a:lnTo>
                <a:lnTo>
                  <a:pt x="161" y="196"/>
                </a:lnTo>
                <a:lnTo>
                  <a:pt x="161" y="194"/>
                </a:lnTo>
                <a:lnTo>
                  <a:pt x="161" y="194"/>
                </a:lnTo>
                <a:lnTo>
                  <a:pt x="161" y="194"/>
                </a:lnTo>
                <a:lnTo>
                  <a:pt x="158" y="194"/>
                </a:lnTo>
                <a:lnTo>
                  <a:pt x="153" y="192"/>
                </a:lnTo>
                <a:lnTo>
                  <a:pt x="151" y="192"/>
                </a:lnTo>
                <a:lnTo>
                  <a:pt x="146" y="189"/>
                </a:lnTo>
                <a:lnTo>
                  <a:pt x="146" y="189"/>
                </a:lnTo>
                <a:lnTo>
                  <a:pt x="146" y="192"/>
                </a:lnTo>
                <a:lnTo>
                  <a:pt x="146" y="192"/>
                </a:lnTo>
                <a:lnTo>
                  <a:pt x="144" y="192"/>
                </a:lnTo>
                <a:lnTo>
                  <a:pt x="144" y="192"/>
                </a:lnTo>
                <a:lnTo>
                  <a:pt x="142" y="194"/>
                </a:lnTo>
                <a:lnTo>
                  <a:pt x="142" y="194"/>
                </a:lnTo>
                <a:lnTo>
                  <a:pt x="139" y="194"/>
                </a:lnTo>
                <a:lnTo>
                  <a:pt x="135" y="192"/>
                </a:lnTo>
                <a:lnTo>
                  <a:pt x="132" y="192"/>
                </a:lnTo>
                <a:lnTo>
                  <a:pt x="132" y="194"/>
                </a:lnTo>
                <a:lnTo>
                  <a:pt x="132" y="196"/>
                </a:lnTo>
                <a:lnTo>
                  <a:pt x="132" y="196"/>
                </a:lnTo>
                <a:lnTo>
                  <a:pt x="132" y="196"/>
                </a:lnTo>
                <a:lnTo>
                  <a:pt x="132" y="196"/>
                </a:lnTo>
                <a:lnTo>
                  <a:pt x="130" y="196"/>
                </a:lnTo>
                <a:lnTo>
                  <a:pt x="125" y="196"/>
                </a:lnTo>
                <a:lnTo>
                  <a:pt x="123" y="194"/>
                </a:lnTo>
                <a:lnTo>
                  <a:pt x="123" y="194"/>
                </a:lnTo>
                <a:lnTo>
                  <a:pt x="123" y="194"/>
                </a:lnTo>
                <a:lnTo>
                  <a:pt x="123" y="196"/>
                </a:lnTo>
                <a:lnTo>
                  <a:pt x="123" y="196"/>
                </a:lnTo>
                <a:lnTo>
                  <a:pt x="123" y="196"/>
                </a:lnTo>
                <a:lnTo>
                  <a:pt x="123" y="199"/>
                </a:lnTo>
                <a:lnTo>
                  <a:pt x="123" y="199"/>
                </a:lnTo>
                <a:lnTo>
                  <a:pt x="120" y="199"/>
                </a:lnTo>
                <a:lnTo>
                  <a:pt x="118" y="199"/>
                </a:lnTo>
                <a:lnTo>
                  <a:pt x="113" y="201"/>
                </a:lnTo>
                <a:lnTo>
                  <a:pt x="113" y="201"/>
                </a:lnTo>
                <a:lnTo>
                  <a:pt x="111" y="204"/>
                </a:lnTo>
                <a:lnTo>
                  <a:pt x="111" y="206"/>
                </a:lnTo>
                <a:lnTo>
                  <a:pt x="111" y="206"/>
                </a:lnTo>
                <a:lnTo>
                  <a:pt x="108" y="206"/>
                </a:lnTo>
                <a:lnTo>
                  <a:pt x="106" y="206"/>
                </a:lnTo>
                <a:lnTo>
                  <a:pt x="104" y="206"/>
                </a:lnTo>
                <a:lnTo>
                  <a:pt x="104" y="208"/>
                </a:lnTo>
                <a:lnTo>
                  <a:pt x="101" y="208"/>
                </a:lnTo>
                <a:lnTo>
                  <a:pt x="101" y="208"/>
                </a:lnTo>
                <a:lnTo>
                  <a:pt x="104" y="208"/>
                </a:lnTo>
                <a:lnTo>
                  <a:pt x="106" y="208"/>
                </a:lnTo>
                <a:lnTo>
                  <a:pt x="106" y="208"/>
                </a:lnTo>
                <a:lnTo>
                  <a:pt x="106" y="211"/>
                </a:lnTo>
                <a:lnTo>
                  <a:pt x="106" y="211"/>
                </a:lnTo>
                <a:lnTo>
                  <a:pt x="104" y="215"/>
                </a:lnTo>
                <a:lnTo>
                  <a:pt x="104" y="215"/>
                </a:lnTo>
                <a:lnTo>
                  <a:pt x="104" y="218"/>
                </a:lnTo>
                <a:lnTo>
                  <a:pt x="106" y="220"/>
                </a:lnTo>
                <a:lnTo>
                  <a:pt x="111" y="222"/>
                </a:lnTo>
                <a:lnTo>
                  <a:pt x="116" y="222"/>
                </a:lnTo>
                <a:lnTo>
                  <a:pt x="118" y="225"/>
                </a:lnTo>
                <a:lnTo>
                  <a:pt x="123" y="230"/>
                </a:lnTo>
                <a:lnTo>
                  <a:pt x="125" y="230"/>
                </a:lnTo>
                <a:lnTo>
                  <a:pt x="125" y="230"/>
                </a:lnTo>
                <a:lnTo>
                  <a:pt x="125" y="232"/>
                </a:lnTo>
                <a:lnTo>
                  <a:pt x="123" y="234"/>
                </a:lnTo>
                <a:lnTo>
                  <a:pt x="120" y="237"/>
                </a:lnTo>
                <a:lnTo>
                  <a:pt x="118" y="239"/>
                </a:lnTo>
                <a:lnTo>
                  <a:pt x="118" y="241"/>
                </a:lnTo>
                <a:lnTo>
                  <a:pt x="116" y="244"/>
                </a:lnTo>
                <a:lnTo>
                  <a:pt x="116" y="244"/>
                </a:lnTo>
                <a:lnTo>
                  <a:pt x="116" y="244"/>
                </a:lnTo>
                <a:lnTo>
                  <a:pt x="116" y="246"/>
                </a:lnTo>
                <a:lnTo>
                  <a:pt x="118" y="248"/>
                </a:lnTo>
                <a:lnTo>
                  <a:pt x="120" y="248"/>
                </a:lnTo>
                <a:lnTo>
                  <a:pt x="123" y="251"/>
                </a:lnTo>
                <a:lnTo>
                  <a:pt x="123" y="253"/>
                </a:lnTo>
                <a:lnTo>
                  <a:pt x="125" y="253"/>
                </a:lnTo>
                <a:lnTo>
                  <a:pt x="125" y="256"/>
                </a:lnTo>
                <a:lnTo>
                  <a:pt x="125" y="256"/>
                </a:lnTo>
                <a:lnTo>
                  <a:pt x="127" y="258"/>
                </a:lnTo>
                <a:lnTo>
                  <a:pt x="130" y="258"/>
                </a:lnTo>
                <a:lnTo>
                  <a:pt x="130" y="260"/>
                </a:lnTo>
                <a:lnTo>
                  <a:pt x="132" y="265"/>
                </a:lnTo>
                <a:lnTo>
                  <a:pt x="132" y="265"/>
                </a:lnTo>
                <a:lnTo>
                  <a:pt x="132" y="267"/>
                </a:lnTo>
                <a:lnTo>
                  <a:pt x="132" y="267"/>
                </a:lnTo>
                <a:lnTo>
                  <a:pt x="130" y="267"/>
                </a:lnTo>
                <a:lnTo>
                  <a:pt x="127" y="267"/>
                </a:lnTo>
                <a:lnTo>
                  <a:pt x="127" y="267"/>
                </a:lnTo>
                <a:lnTo>
                  <a:pt x="130" y="270"/>
                </a:lnTo>
                <a:lnTo>
                  <a:pt x="127" y="270"/>
                </a:lnTo>
                <a:lnTo>
                  <a:pt x="127" y="272"/>
                </a:lnTo>
                <a:lnTo>
                  <a:pt x="127" y="274"/>
                </a:lnTo>
                <a:lnTo>
                  <a:pt x="127" y="274"/>
                </a:lnTo>
                <a:lnTo>
                  <a:pt x="127" y="274"/>
                </a:lnTo>
                <a:lnTo>
                  <a:pt x="127" y="274"/>
                </a:lnTo>
                <a:lnTo>
                  <a:pt x="130" y="274"/>
                </a:lnTo>
                <a:lnTo>
                  <a:pt x="130" y="277"/>
                </a:lnTo>
                <a:lnTo>
                  <a:pt x="130" y="277"/>
                </a:lnTo>
                <a:lnTo>
                  <a:pt x="130" y="277"/>
                </a:lnTo>
                <a:lnTo>
                  <a:pt x="130" y="277"/>
                </a:lnTo>
                <a:lnTo>
                  <a:pt x="127" y="279"/>
                </a:lnTo>
                <a:lnTo>
                  <a:pt x="127" y="279"/>
                </a:lnTo>
                <a:lnTo>
                  <a:pt x="127" y="279"/>
                </a:lnTo>
                <a:lnTo>
                  <a:pt x="130" y="282"/>
                </a:lnTo>
                <a:lnTo>
                  <a:pt x="130" y="282"/>
                </a:lnTo>
                <a:lnTo>
                  <a:pt x="132" y="284"/>
                </a:lnTo>
                <a:lnTo>
                  <a:pt x="135" y="284"/>
                </a:lnTo>
                <a:lnTo>
                  <a:pt x="137" y="284"/>
                </a:lnTo>
                <a:lnTo>
                  <a:pt x="137" y="284"/>
                </a:lnTo>
                <a:lnTo>
                  <a:pt x="137" y="286"/>
                </a:lnTo>
                <a:lnTo>
                  <a:pt x="135" y="286"/>
                </a:lnTo>
                <a:lnTo>
                  <a:pt x="135" y="289"/>
                </a:lnTo>
                <a:lnTo>
                  <a:pt x="137" y="289"/>
                </a:lnTo>
                <a:lnTo>
                  <a:pt x="137" y="291"/>
                </a:lnTo>
                <a:lnTo>
                  <a:pt x="142" y="293"/>
                </a:lnTo>
                <a:lnTo>
                  <a:pt x="142" y="293"/>
                </a:lnTo>
                <a:lnTo>
                  <a:pt x="144" y="293"/>
                </a:lnTo>
                <a:lnTo>
                  <a:pt x="144" y="296"/>
                </a:lnTo>
                <a:lnTo>
                  <a:pt x="144" y="296"/>
                </a:lnTo>
                <a:lnTo>
                  <a:pt x="144" y="298"/>
                </a:lnTo>
                <a:lnTo>
                  <a:pt x="142" y="298"/>
                </a:lnTo>
                <a:lnTo>
                  <a:pt x="139" y="301"/>
                </a:lnTo>
                <a:lnTo>
                  <a:pt x="137" y="303"/>
                </a:lnTo>
                <a:lnTo>
                  <a:pt x="137" y="303"/>
                </a:lnTo>
                <a:lnTo>
                  <a:pt x="137" y="303"/>
                </a:lnTo>
                <a:lnTo>
                  <a:pt x="144" y="308"/>
                </a:lnTo>
                <a:lnTo>
                  <a:pt x="146" y="310"/>
                </a:lnTo>
                <a:lnTo>
                  <a:pt x="153" y="310"/>
                </a:lnTo>
                <a:lnTo>
                  <a:pt x="156" y="312"/>
                </a:lnTo>
                <a:lnTo>
                  <a:pt x="156" y="315"/>
                </a:lnTo>
                <a:lnTo>
                  <a:pt x="158" y="315"/>
                </a:lnTo>
                <a:lnTo>
                  <a:pt x="161" y="317"/>
                </a:lnTo>
                <a:lnTo>
                  <a:pt x="161" y="317"/>
                </a:lnTo>
                <a:lnTo>
                  <a:pt x="161" y="317"/>
                </a:lnTo>
                <a:lnTo>
                  <a:pt x="161" y="319"/>
                </a:lnTo>
                <a:lnTo>
                  <a:pt x="161" y="322"/>
                </a:lnTo>
                <a:lnTo>
                  <a:pt x="161" y="322"/>
                </a:lnTo>
                <a:lnTo>
                  <a:pt x="158" y="324"/>
                </a:lnTo>
                <a:lnTo>
                  <a:pt x="158" y="327"/>
                </a:lnTo>
                <a:lnTo>
                  <a:pt x="156" y="329"/>
                </a:lnTo>
                <a:lnTo>
                  <a:pt x="149" y="334"/>
                </a:lnTo>
                <a:lnTo>
                  <a:pt x="149" y="334"/>
                </a:lnTo>
                <a:lnTo>
                  <a:pt x="146" y="336"/>
                </a:lnTo>
                <a:lnTo>
                  <a:pt x="142" y="341"/>
                </a:lnTo>
                <a:lnTo>
                  <a:pt x="142" y="341"/>
                </a:lnTo>
                <a:lnTo>
                  <a:pt x="139" y="345"/>
                </a:lnTo>
                <a:lnTo>
                  <a:pt x="137" y="345"/>
                </a:lnTo>
                <a:lnTo>
                  <a:pt x="137" y="345"/>
                </a:lnTo>
                <a:lnTo>
                  <a:pt x="132" y="350"/>
                </a:lnTo>
                <a:lnTo>
                  <a:pt x="130" y="353"/>
                </a:lnTo>
                <a:lnTo>
                  <a:pt x="125" y="353"/>
                </a:lnTo>
                <a:lnTo>
                  <a:pt x="125" y="355"/>
                </a:lnTo>
                <a:lnTo>
                  <a:pt x="123" y="355"/>
                </a:lnTo>
                <a:lnTo>
                  <a:pt x="123" y="357"/>
                </a:lnTo>
                <a:lnTo>
                  <a:pt x="120" y="357"/>
                </a:lnTo>
                <a:lnTo>
                  <a:pt x="118" y="360"/>
                </a:lnTo>
                <a:lnTo>
                  <a:pt x="113" y="364"/>
                </a:lnTo>
                <a:lnTo>
                  <a:pt x="118" y="362"/>
                </a:lnTo>
                <a:lnTo>
                  <a:pt x="123" y="362"/>
                </a:lnTo>
                <a:lnTo>
                  <a:pt x="125" y="362"/>
                </a:lnTo>
                <a:lnTo>
                  <a:pt x="125" y="362"/>
                </a:lnTo>
                <a:lnTo>
                  <a:pt x="125" y="364"/>
                </a:lnTo>
                <a:lnTo>
                  <a:pt x="125" y="364"/>
                </a:lnTo>
                <a:lnTo>
                  <a:pt x="123" y="364"/>
                </a:lnTo>
                <a:lnTo>
                  <a:pt x="125" y="364"/>
                </a:lnTo>
                <a:lnTo>
                  <a:pt x="125" y="367"/>
                </a:lnTo>
                <a:lnTo>
                  <a:pt x="130" y="367"/>
                </a:lnTo>
                <a:lnTo>
                  <a:pt x="132" y="371"/>
                </a:lnTo>
                <a:lnTo>
                  <a:pt x="137" y="371"/>
                </a:lnTo>
                <a:lnTo>
                  <a:pt x="139" y="369"/>
                </a:lnTo>
                <a:lnTo>
                  <a:pt x="142" y="371"/>
                </a:lnTo>
                <a:lnTo>
                  <a:pt x="144" y="371"/>
                </a:lnTo>
                <a:lnTo>
                  <a:pt x="146" y="374"/>
                </a:lnTo>
                <a:lnTo>
                  <a:pt x="149" y="374"/>
                </a:lnTo>
                <a:lnTo>
                  <a:pt x="151" y="374"/>
                </a:lnTo>
                <a:lnTo>
                  <a:pt x="151" y="376"/>
                </a:lnTo>
                <a:lnTo>
                  <a:pt x="149" y="376"/>
                </a:lnTo>
                <a:lnTo>
                  <a:pt x="142" y="374"/>
                </a:lnTo>
                <a:lnTo>
                  <a:pt x="135" y="374"/>
                </a:lnTo>
                <a:lnTo>
                  <a:pt x="135" y="374"/>
                </a:lnTo>
                <a:lnTo>
                  <a:pt x="132" y="376"/>
                </a:lnTo>
                <a:lnTo>
                  <a:pt x="132" y="376"/>
                </a:lnTo>
                <a:lnTo>
                  <a:pt x="132" y="379"/>
                </a:lnTo>
                <a:lnTo>
                  <a:pt x="130" y="379"/>
                </a:lnTo>
                <a:lnTo>
                  <a:pt x="130" y="379"/>
                </a:lnTo>
                <a:lnTo>
                  <a:pt x="127" y="379"/>
                </a:lnTo>
                <a:lnTo>
                  <a:pt x="125" y="376"/>
                </a:lnTo>
                <a:lnTo>
                  <a:pt x="125" y="379"/>
                </a:lnTo>
                <a:lnTo>
                  <a:pt x="125" y="379"/>
                </a:lnTo>
                <a:lnTo>
                  <a:pt x="123" y="381"/>
                </a:lnTo>
                <a:lnTo>
                  <a:pt x="120" y="379"/>
                </a:lnTo>
                <a:lnTo>
                  <a:pt x="120" y="379"/>
                </a:lnTo>
                <a:lnTo>
                  <a:pt x="118" y="379"/>
                </a:lnTo>
                <a:lnTo>
                  <a:pt x="118" y="379"/>
                </a:lnTo>
                <a:lnTo>
                  <a:pt x="118" y="381"/>
                </a:lnTo>
                <a:lnTo>
                  <a:pt x="120" y="383"/>
                </a:lnTo>
                <a:lnTo>
                  <a:pt x="118" y="383"/>
                </a:lnTo>
                <a:lnTo>
                  <a:pt x="120" y="386"/>
                </a:lnTo>
                <a:lnTo>
                  <a:pt x="120" y="386"/>
                </a:lnTo>
                <a:lnTo>
                  <a:pt x="120" y="386"/>
                </a:lnTo>
                <a:lnTo>
                  <a:pt x="120" y="386"/>
                </a:lnTo>
                <a:lnTo>
                  <a:pt x="120" y="386"/>
                </a:lnTo>
                <a:lnTo>
                  <a:pt x="120" y="388"/>
                </a:lnTo>
                <a:lnTo>
                  <a:pt x="120" y="388"/>
                </a:lnTo>
                <a:lnTo>
                  <a:pt x="118" y="388"/>
                </a:lnTo>
                <a:lnTo>
                  <a:pt x="118" y="388"/>
                </a:lnTo>
                <a:lnTo>
                  <a:pt x="118" y="390"/>
                </a:lnTo>
                <a:lnTo>
                  <a:pt x="116" y="393"/>
                </a:lnTo>
                <a:lnTo>
                  <a:pt x="113" y="395"/>
                </a:lnTo>
                <a:lnTo>
                  <a:pt x="113" y="395"/>
                </a:lnTo>
                <a:lnTo>
                  <a:pt x="113" y="398"/>
                </a:lnTo>
                <a:lnTo>
                  <a:pt x="111" y="398"/>
                </a:lnTo>
                <a:lnTo>
                  <a:pt x="111" y="400"/>
                </a:lnTo>
                <a:lnTo>
                  <a:pt x="113" y="405"/>
                </a:lnTo>
                <a:lnTo>
                  <a:pt x="113" y="405"/>
                </a:lnTo>
                <a:lnTo>
                  <a:pt x="113" y="407"/>
                </a:lnTo>
                <a:lnTo>
                  <a:pt x="113" y="407"/>
                </a:lnTo>
                <a:lnTo>
                  <a:pt x="113" y="409"/>
                </a:lnTo>
                <a:lnTo>
                  <a:pt x="116" y="409"/>
                </a:lnTo>
                <a:lnTo>
                  <a:pt x="118" y="412"/>
                </a:lnTo>
                <a:lnTo>
                  <a:pt x="118" y="414"/>
                </a:lnTo>
                <a:lnTo>
                  <a:pt x="118" y="414"/>
                </a:lnTo>
                <a:lnTo>
                  <a:pt x="118" y="416"/>
                </a:lnTo>
                <a:lnTo>
                  <a:pt x="120" y="416"/>
                </a:lnTo>
                <a:lnTo>
                  <a:pt x="120" y="416"/>
                </a:lnTo>
                <a:lnTo>
                  <a:pt x="118" y="416"/>
                </a:lnTo>
                <a:lnTo>
                  <a:pt x="116" y="416"/>
                </a:lnTo>
                <a:lnTo>
                  <a:pt x="116" y="419"/>
                </a:lnTo>
                <a:lnTo>
                  <a:pt x="116" y="419"/>
                </a:lnTo>
                <a:lnTo>
                  <a:pt x="113" y="419"/>
                </a:lnTo>
                <a:lnTo>
                  <a:pt x="113" y="421"/>
                </a:lnTo>
                <a:lnTo>
                  <a:pt x="113" y="421"/>
                </a:lnTo>
                <a:lnTo>
                  <a:pt x="113" y="421"/>
                </a:lnTo>
                <a:lnTo>
                  <a:pt x="116" y="424"/>
                </a:lnTo>
                <a:lnTo>
                  <a:pt x="116" y="424"/>
                </a:lnTo>
                <a:lnTo>
                  <a:pt x="116" y="424"/>
                </a:lnTo>
                <a:lnTo>
                  <a:pt x="118" y="426"/>
                </a:lnTo>
                <a:lnTo>
                  <a:pt x="120" y="426"/>
                </a:lnTo>
                <a:lnTo>
                  <a:pt x="120" y="426"/>
                </a:lnTo>
                <a:lnTo>
                  <a:pt x="123" y="428"/>
                </a:lnTo>
                <a:lnTo>
                  <a:pt x="123" y="428"/>
                </a:lnTo>
                <a:lnTo>
                  <a:pt x="120" y="428"/>
                </a:lnTo>
                <a:lnTo>
                  <a:pt x="120" y="431"/>
                </a:lnTo>
                <a:lnTo>
                  <a:pt x="120" y="431"/>
                </a:lnTo>
                <a:lnTo>
                  <a:pt x="120" y="433"/>
                </a:lnTo>
                <a:lnTo>
                  <a:pt x="120" y="435"/>
                </a:lnTo>
                <a:lnTo>
                  <a:pt x="120" y="435"/>
                </a:lnTo>
                <a:lnTo>
                  <a:pt x="123" y="435"/>
                </a:lnTo>
                <a:lnTo>
                  <a:pt x="123" y="435"/>
                </a:lnTo>
                <a:lnTo>
                  <a:pt x="123" y="435"/>
                </a:lnTo>
                <a:lnTo>
                  <a:pt x="123" y="438"/>
                </a:lnTo>
                <a:lnTo>
                  <a:pt x="125" y="438"/>
                </a:lnTo>
                <a:lnTo>
                  <a:pt x="125" y="440"/>
                </a:lnTo>
                <a:lnTo>
                  <a:pt x="125" y="440"/>
                </a:lnTo>
                <a:lnTo>
                  <a:pt x="127" y="442"/>
                </a:lnTo>
                <a:lnTo>
                  <a:pt x="127" y="442"/>
                </a:lnTo>
                <a:lnTo>
                  <a:pt x="127" y="445"/>
                </a:lnTo>
                <a:lnTo>
                  <a:pt x="130" y="447"/>
                </a:lnTo>
                <a:lnTo>
                  <a:pt x="130" y="447"/>
                </a:lnTo>
                <a:lnTo>
                  <a:pt x="130" y="450"/>
                </a:lnTo>
                <a:lnTo>
                  <a:pt x="130" y="450"/>
                </a:lnTo>
                <a:lnTo>
                  <a:pt x="132" y="452"/>
                </a:lnTo>
                <a:lnTo>
                  <a:pt x="132" y="452"/>
                </a:lnTo>
                <a:lnTo>
                  <a:pt x="132" y="452"/>
                </a:lnTo>
                <a:lnTo>
                  <a:pt x="132" y="450"/>
                </a:lnTo>
                <a:lnTo>
                  <a:pt x="135" y="450"/>
                </a:lnTo>
                <a:lnTo>
                  <a:pt x="137" y="452"/>
                </a:lnTo>
                <a:lnTo>
                  <a:pt x="137" y="452"/>
                </a:lnTo>
                <a:lnTo>
                  <a:pt x="139" y="454"/>
                </a:lnTo>
                <a:lnTo>
                  <a:pt x="139" y="454"/>
                </a:lnTo>
                <a:lnTo>
                  <a:pt x="142" y="452"/>
                </a:lnTo>
                <a:lnTo>
                  <a:pt x="142" y="452"/>
                </a:lnTo>
                <a:lnTo>
                  <a:pt x="144" y="452"/>
                </a:lnTo>
                <a:lnTo>
                  <a:pt x="146" y="454"/>
                </a:lnTo>
                <a:lnTo>
                  <a:pt x="149" y="454"/>
                </a:lnTo>
                <a:lnTo>
                  <a:pt x="149" y="454"/>
                </a:lnTo>
                <a:lnTo>
                  <a:pt x="149" y="454"/>
                </a:lnTo>
                <a:lnTo>
                  <a:pt x="149" y="457"/>
                </a:lnTo>
                <a:lnTo>
                  <a:pt x="149" y="457"/>
                </a:lnTo>
                <a:lnTo>
                  <a:pt x="149" y="459"/>
                </a:lnTo>
                <a:lnTo>
                  <a:pt x="151" y="459"/>
                </a:lnTo>
                <a:lnTo>
                  <a:pt x="153" y="457"/>
                </a:lnTo>
                <a:lnTo>
                  <a:pt x="153" y="457"/>
                </a:lnTo>
                <a:lnTo>
                  <a:pt x="153" y="457"/>
                </a:lnTo>
                <a:lnTo>
                  <a:pt x="156" y="457"/>
                </a:lnTo>
                <a:lnTo>
                  <a:pt x="156" y="457"/>
                </a:lnTo>
                <a:lnTo>
                  <a:pt x="158" y="457"/>
                </a:lnTo>
                <a:lnTo>
                  <a:pt x="158" y="457"/>
                </a:lnTo>
                <a:lnTo>
                  <a:pt x="163" y="457"/>
                </a:lnTo>
                <a:lnTo>
                  <a:pt x="165" y="457"/>
                </a:lnTo>
                <a:lnTo>
                  <a:pt x="165" y="457"/>
                </a:lnTo>
                <a:lnTo>
                  <a:pt x="168" y="459"/>
                </a:lnTo>
                <a:lnTo>
                  <a:pt x="168" y="459"/>
                </a:lnTo>
                <a:lnTo>
                  <a:pt x="170" y="459"/>
                </a:lnTo>
                <a:lnTo>
                  <a:pt x="170" y="459"/>
                </a:lnTo>
                <a:lnTo>
                  <a:pt x="170" y="461"/>
                </a:lnTo>
                <a:lnTo>
                  <a:pt x="172" y="461"/>
                </a:lnTo>
                <a:lnTo>
                  <a:pt x="172" y="461"/>
                </a:lnTo>
                <a:lnTo>
                  <a:pt x="172" y="461"/>
                </a:lnTo>
                <a:lnTo>
                  <a:pt x="172" y="461"/>
                </a:lnTo>
                <a:lnTo>
                  <a:pt x="172" y="464"/>
                </a:lnTo>
                <a:lnTo>
                  <a:pt x="172" y="466"/>
                </a:lnTo>
                <a:lnTo>
                  <a:pt x="172" y="466"/>
                </a:lnTo>
                <a:lnTo>
                  <a:pt x="172" y="466"/>
                </a:lnTo>
                <a:lnTo>
                  <a:pt x="172" y="466"/>
                </a:lnTo>
                <a:lnTo>
                  <a:pt x="172" y="468"/>
                </a:lnTo>
                <a:lnTo>
                  <a:pt x="175" y="468"/>
                </a:lnTo>
                <a:lnTo>
                  <a:pt x="175" y="471"/>
                </a:lnTo>
                <a:lnTo>
                  <a:pt x="175" y="471"/>
                </a:lnTo>
                <a:lnTo>
                  <a:pt x="175" y="473"/>
                </a:lnTo>
                <a:lnTo>
                  <a:pt x="172" y="473"/>
                </a:lnTo>
                <a:lnTo>
                  <a:pt x="172" y="476"/>
                </a:lnTo>
                <a:lnTo>
                  <a:pt x="172" y="476"/>
                </a:lnTo>
                <a:lnTo>
                  <a:pt x="172" y="476"/>
                </a:lnTo>
                <a:lnTo>
                  <a:pt x="177" y="478"/>
                </a:lnTo>
                <a:lnTo>
                  <a:pt x="179" y="480"/>
                </a:lnTo>
                <a:lnTo>
                  <a:pt x="179" y="480"/>
                </a:lnTo>
                <a:lnTo>
                  <a:pt x="179" y="480"/>
                </a:lnTo>
                <a:lnTo>
                  <a:pt x="179" y="483"/>
                </a:lnTo>
                <a:lnTo>
                  <a:pt x="179" y="483"/>
                </a:lnTo>
                <a:lnTo>
                  <a:pt x="179" y="483"/>
                </a:lnTo>
                <a:lnTo>
                  <a:pt x="182" y="485"/>
                </a:lnTo>
                <a:lnTo>
                  <a:pt x="182" y="487"/>
                </a:lnTo>
                <a:lnTo>
                  <a:pt x="184" y="487"/>
                </a:lnTo>
                <a:lnTo>
                  <a:pt x="189" y="490"/>
                </a:lnTo>
                <a:lnTo>
                  <a:pt x="191" y="492"/>
                </a:lnTo>
                <a:lnTo>
                  <a:pt x="191" y="492"/>
                </a:lnTo>
                <a:lnTo>
                  <a:pt x="191" y="492"/>
                </a:lnTo>
                <a:lnTo>
                  <a:pt x="191" y="494"/>
                </a:lnTo>
                <a:lnTo>
                  <a:pt x="191" y="494"/>
                </a:lnTo>
                <a:lnTo>
                  <a:pt x="191" y="497"/>
                </a:lnTo>
                <a:lnTo>
                  <a:pt x="191" y="497"/>
                </a:lnTo>
                <a:lnTo>
                  <a:pt x="194" y="497"/>
                </a:lnTo>
                <a:lnTo>
                  <a:pt x="198" y="497"/>
                </a:lnTo>
                <a:lnTo>
                  <a:pt x="203" y="499"/>
                </a:lnTo>
                <a:lnTo>
                  <a:pt x="203" y="499"/>
                </a:lnTo>
                <a:lnTo>
                  <a:pt x="201" y="499"/>
                </a:lnTo>
                <a:lnTo>
                  <a:pt x="203" y="502"/>
                </a:lnTo>
                <a:lnTo>
                  <a:pt x="203" y="502"/>
                </a:lnTo>
                <a:lnTo>
                  <a:pt x="205" y="504"/>
                </a:lnTo>
                <a:lnTo>
                  <a:pt x="208" y="504"/>
                </a:lnTo>
                <a:lnTo>
                  <a:pt x="208" y="504"/>
                </a:lnTo>
                <a:lnTo>
                  <a:pt x="208" y="506"/>
                </a:lnTo>
                <a:lnTo>
                  <a:pt x="205" y="506"/>
                </a:lnTo>
                <a:lnTo>
                  <a:pt x="205" y="506"/>
                </a:lnTo>
                <a:lnTo>
                  <a:pt x="203" y="506"/>
                </a:lnTo>
                <a:lnTo>
                  <a:pt x="203" y="509"/>
                </a:lnTo>
                <a:lnTo>
                  <a:pt x="201" y="509"/>
                </a:lnTo>
                <a:lnTo>
                  <a:pt x="198" y="511"/>
                </a:lnTo>
                <a:lnTo>
                  <a:pt x="198" y="511"/>
                </a:lnTo>
                <a:lnTo>
                  <a:pt x="194" y="511"/>
                </a:lnTo>
                <a:lnTo>
                  <a:pt x="194" y="509"/>
                </a:lnTo>
                <a:lnTo>
                  <a:pt x="191" y="509"/>
                </a:lnTo>
                <a:lnTo>
                  <a:pt x="191" y="509"/>
                </a:lnTo>
                <a:lnTo>
                  <a:pt x="189" y="509"/>
                </a:lnTo>
                <a:lnTo>
                  <a:pt x="187" y="509"/>
                </a:lnTo>
                <a:lnTo>
                  <a:pt x="187" y="509"/>
                </a:lnTo>
                <a:lnTo>
                  <a:pt x="187" y="509"/>
                </a:lnTo>
                <a:lnTo>
                  <a:pt x="187" y="511"/>
                </a:lnTo>
                <a:lnTo>
                  <a:pt x="184" y="511"/>
                </a:lnTo>
                <a:lnTo>
                  <a:pt x="187" y="513"/>
                </a:lnTo>
                <a:lnTo>
                  <a:pt x="187" y="513"/>
                </a:lnTo>
                <a:lnTo>
                  <a:pt x="189" y="516"/>
                </a:lnTo>
                <a:lnTo>
                  <a:pt x="189" y="516"/>
                </a:lnTo>
                <a:lnTo>
                  <a:pt x="191" y="518"/>
                </a:lnTo>
                <a:lnTo>
                  <a:pt x="191" y="518"/>
                </a:lnTo>
                <a:lnTo>
                  <a:pt x="189" y="518"/>
                </a:lnTo>
                <a:lnTo>
                  <a:pt x="191" y="521"/>
                </a:lnTo>
                <a:lnTo>
                  <a:pt x="191" y="521"/>
                </a:lnTo>
                <a:lnTo>
                  <a:pt x="191" y="523"/>
                </a:lnTo>
                <a:lnTo>
                  <a:pt x="191" y="523"/>
                </a:lnTo>
                <a:lnTo>
                  <a:pt x="191" y="525"/>
                </a:lnTo>
                <a:lnTo>
                  <a:pt x="191" y="528"/>
                </a:lnTo>
                <a:lnTo>
                  <a:pt x="194" y="528"/>
                </a:lnTo>
                <a:lnTo>
                  <a:pt x="194" y="528"/>
                </a:lnTo>
                <a:lnTo>
                  <a:pt x="196" y="530"/>
                </a:lnTo>
                <a:lnTo>
                  <a:pt x="196" y="530"/>
                </a:lnTo>
                <a:lnTo>
                  <a:pt x="196" y="530"/>
                </a:lnTo>
                <a:lnTo>
                  <a:pt x="196" y="532"/>
                </a:lnTo>
                <a:lnTo>
                  <a:pt x="198" y="532"/>
                </a:lnTo>
                <a:lnTo>
                  <a:pt x="201" y="532"/>
                </a:lnTo>
                <a:lnTo>
                  <a:pt x="201" y="532"/>
                </a:lnTo>
                <a:lnTo>
                  <a:pt x="203" y="530"/>
                </a:lnTo>
                <a:lnTo>
                  <a:pt x="203" y="530"/>
                </a:lnTo>
                <a:lnTo>
                  <a:pt x="205" y="528"/>
                </a:lnTo>
                <a:lnTo>
                  <a:pt x="205" y="528"/>
                </a:lnTo>
                <a:lnTo>
                  <a:pt x="205" y="525"/>
                </a:lnTo>
                <a:lnTo>
                  <a:pt x="205" y="525"/>
                </a:lnTo>
                <a:lnTo>
                  <a:pt x="208" y="528"/>
                </a:lnTo>
                <a:lnTo>
                  <a:pt x="213" y="528"/>
                </a:lnTo>
                <a:lnTo>
                  <a:pt x="213" y="528"/>
                </a:lnTo>
                <a:lnTo>
                  <a:pt x="217" y="525"/>
                </a:lnTo>
                <a:lnTo>
                  <a:pt x="220" y="525"/>
                </a:lnTo>
                <a:lnTo>
                  <a:pt x="222" y="525"/>
                </a:lnTo>
                <a:lnTo>
                  <a:pt x="224" y="525"/>
                </a:lnTo>
                <a:lnTo>
                  <a:pt x="227" y="525"/>
                </a:lnTo>
                <a:lnTo>
                  <a:pt x="227" y="525"/>
                </a:lnTo>
                <a:lnTo>
                  <a:pt x="229" y="528"/>
                </a:lnTo>
                <a:lnTo>
                  <a:pt x="231" y="530"/>
                </a:lnTo>
                <a:lnTo>
                  <a:pt x="234" y="532"/>
                </a:lnTo>
                <a:lnTo>
                  <a:pt x="239" y="537"/>
                </a:lnTo>
                <a:lnTo>
                  <a:pt x="239" y="537"/>
                </a:lnTo>
                <a:lnTo>
                  <a:pt x="239" y="539"/>
                </a:lnTo>
                <a:lnTo>
                  <a:pt x="236" y="539"/>
                </a:lnTo>
                <a:lnTo>
                  <a:pt x="234" y="539"/>
                </a:lnTo>
                <a:lnTo>
                  <a:pt x="234" y="539"/>
                </a:lnTo>
                <a:lnTo>
                  <a:pt x="234" y="539"/>
                </a:lnTo>
                <a:lnTo>
                  <a:pt x="236" y="542"/>
                </a:lnTo>
                <a:lnTo>
                  <a:pt x="236" y="544"/>
                </a:lnTo>
                <a:lnTo>
                  <a:pt x="236" y="544"/>
                </a:lnTo>
                <a:lnTo>
                  <a:pt x="236" y="547"/>
                </a:lnTo>
                <a:lnTo>
                  <a:pt x="239" y="547"/>
                </a:lnTo>
                <a:lnTo>
                  <a:pt x="239" y="547"/>
                </a:lnTo>
                <a:lnTo>
                  <a:pt x="236" y="547"/>
                </a:lnTo>
                <a:lnTo>
                  <a:pt x="236" y="549"/>
                </a:lnTo>
                <a:lnTo>
                  <a:pt x="236" y="549"/>
                </a:lnTo>
                <a:lnTo>
                  <a:pt x="241" y="549"/>
                </a:lnTo>
                <a:lnTo>
                  <a:pt x="243" y="549"/>
                </a:lnTo>
                <a:lnTo>
                  <a:pt x="246" y="549"/>
                </a:lnTo>
                <a:lnTo>
                  <a:pt x="246" y="549"/>
                </a:lnTo>
                <a:lnTo>
                  <a:pt x="248" y="549"/>
                </a:lnTo>
                <a:lnTo>
                  <a:pt x="250" y="549"/>
                </a:lnTo>
                <a:lnTo>
                  <a:pt x="250" y="549"/>
                </a:lnTo>
                <a:lnTo>
                  <a:pt x="250" y="549"/>
                </a:lnTo>
                <a:lnTo>
                  <a:pt x="253" y="551"/>
                </a:lnTo>
                <a:lnTo>
                  <a:pt x="253" y="551"/>
                </a:lnTo>
                <a:lnTo>
                  <a:pt x="253" y="551"/>
                </a:lnTo>
                <a:lnTo>
                  <a:pt x="255" y="551"/>
                </a:lnTo>
                <a:lnTo>
                  <a:pt x="255" y="551"/>
                </a:lnTo>
                <a:lnTo>
                  <a:pt x="255" y="554"/>
                </a:lnTo>
                <a:lnTo>
                  <a:pt x="255" y="554"/>
                </a:lnTo>
                <a:lnTo>
                  <a:pt x="255" y="554"/>
                </a:lnTo>
                <a:lnTo>
                  <a:pt x="255" y="556"/>
                </a:lnTo>
                <a:lnTo>
                  <a:pt x="257" y="556"/>
                </a:lnTo>
                <a:lnTo>
                  <a:pt x="257" y="558"/>
                </a:lnTo>
                <a:lnTo>
                  <a:pt x="257" y="558"/>
                </a:lnTo>
                <a:lnTo>
                  <a:pt x="257" y="558"/>
                </a:lnTo>
                <a:lnTo>
                  <a:pt x="257" y="561"/>
                </a:lnTo>
                <a:lnTo>
                  <a:pt x="257" y="561"/>
                </a:lnTo>
                <a:lnTo>
                  <a:pt x="257" y="563"/>
                </a:lnTo>
                <a:lnTo>
                  <a:pt x="260" y="563"/>
                </a:lnTo>
                <a:lnTo>
                  <a:pt x="260" y="565"/>
                </a:lnTo>
                <a:lnTo>
                  <a:pt x="262" y="565"/>
                </a:lnTo>
                <a:lnTo>
                  <a:pt x="262" y="565"/>
                </a:lnTo>
                <a:lnTo>
                  <a:pt x="265" y="565"/>
                </a:lnTo>
                <a:lnTo>
                  <a:pt x="267" y="565"/>
                </a:lnTo>
                <a:lnTo>
                  <a:pt x="267" y="565"/>
                </a:lnTo>
                <a:lnTo>
                  <a:pt x="269" y="565"/>
                </a:lnTo>
                <a:lnTo>
                  <a:pt x="272" y="565"/>
                </a:lnTo>
                <a:lnTo>
                  <a:pt x="272" y="568"/>
                </a:lnTo>
                <a:lnTo>
                  <a:pt x="274" y="568"/>
                </a:lnTo>
                <a:lnTo>
                  <a:pt x="274" y="568"/>
                </a:lnTo>
                <a:lnTo>
                  <a:pt x="276" y="568"/>
                </a:lnTo>
                <a:lnTo>
                  <a:pt x="276" y="568"/>
                </a:lnTo>
                <a:lnTo>
                  <a:pt x="279" y="570"/>
                </a:lnTo>
                <a:lnTo>
                  <a:pt x="279" y="568"/>
                </a:lnTo>
                <a:lnTo>
                  <a:pt x="281" y="568"/>
                </a:lnTo>
                <a:lnTo>
                  <a:pt x="283" y="565"/>
                </a:lnTo>
                <a:lnTo>
                  <a:pt x="286" y="565"/>
                </a:lnTo>
                <a:lnTo>
                  <a:pt x="286" y="565"/>
                </a:lnTo>
                <a:lnTo>
                  <a:pt x="288" y="565"/>
                </a:lnTo>
                <a:lnTo>
                  <a:pt x="291" y="565"/>
                </a:lnTo>
                <a:lnTo>
                  <a:pt x="291" y="565"/>
                </a:lnTo>
                <a:lnTo>
                  <a:pt x="293" y="565"/>
                </a:lnTo>
                <a:lnTo>
                  <a:pt x="293" y="568"/>
                </a:lnTo>
                <a:lnTo>
                  <a:pt x="295" y="568"/>
                </a:lnTo>
                <a:lnTo>
                  <a:pt x="295" y="570"/>
                </a:lnTo>
                <a:lnTo>
                  <a:pt x="300" y="575"/>
                </a:lnTo>
                <a:lnTo>
                  <a:pt x="302" y="575"/>
                </a:lnTo>
                <a:lnTo>
                  <a:pt x="302" y="575"/>
                </a:lnTo>
                <a:lnTo>
                  <a:pt x="305" y="575"/>
                </a:lnTo>
                <a:lnTo>
                  <a:pt x="305" y="575"/>
                </a:lnTo>
                <a:lnTo>
                  <a:pt x="305" y="573"/>
                </a:lnTo>
                <a:lnTo>
                  <a:pt x="305" y="573"/>
                </a:lnTo>
                <a:lnTo>
                  <a:pt x="305" y="573"/>
                </a:lnTo>
                <a:lnTo>
                  <a:pt x="309" y="575"/>
                </a:lnTo>
                <a:lnTo>
                  <a:pt x="309" y="575"/>
                </a:lnTo>
                <a:lnTo>
                  <a:pt x="312" y="575"/>
                </a:lnTo>
                <a:lnTo>
                  <a:pt x="314" y="575"/>
                </a:lnTo>
                <a:lnTo>
                  <a:pt x="317" y="577"/>
                </a:lnTo>
                <a:lnTo>
                  <a:pt x="319" y="577"/>
                </a:lnTo>
                <a:lnTo>
                  <a:pt x="319" y="577"/>
                </a:lnTo>
                <a:lnTo>
                  <a:pt x="321" y="577"/>
                </a:lnTo>
                <a:lnTo>
                  <a:pt x="321" y="577"/>
                </a:lnTo>
                <a:lnTo>
                  <a:pt x="321" y="577"/>
                </a:lnTo>
                <a:lnTo>
                  <a:pt x="324" y="580"/>
                </a:lnTo>
                <a:lnTo>
                  <a:pt x="324" y="580"/>
                </a:lnTo>
                <a:lnTo>
                  <a:pt x="326" y="580"/>
                </a:lnTo>
                <a:lnTo>
                  <a:pt x="328" y="580"/>
                </a:lnTo>
                <a:lnTo>
                  <a:pt x="331" y="582"/>
                </a:lnTo>
                <a:lnTo>
                  <a:pt x="333" y="582"/>
                </a:lnTo>
                <a:lnTo>
                  <a:pt x="335" y="582"/>
                </a:lnTo>
                <a:lnTo>
                  <a:pt x="335" y="582"/>
                </a:lnTo>
                <a:lnTo>
                  <a:pt x="335" y="582"/>
                </a:lnTo>
                <a:lnTo>
                  <a:pt x="338" y="582"/>
                </a:lnTo>
                <a:lnTo>
                  <a:pt x="335" y="584"/>
                </a:lnTo>
                <a:lnTo>
                  <a:pt x="335" y="584"/>
                </a:lnTo>
                <a:lnTo>
                  <a:pt x="338" y="587"/>
                </a:lnTo>
                <a:lnTo>
                  <a:pt x="338" y="587"/>
                </a:lnTo>
                <a:lnTo>
                  <a:pt x="338" y="589"/>
                </a:lnTo>
                <a:lnTo>
                  <a:pt x="338" y="589"/>
                </a:lnTo>
                <a:lnTo>
                  <a:pt x="335" y="591"/>
                </a:lnTo>
                <a:lnTo>
                  <a:pt x="335" y="591"/>
                </a:lnTo>
                <a:lnTo>
                  <a:pt x="333" y="594"/>
                </a:lnTo>
                <a:lnTo>
                  <a:pt x="331" y="594"/>
                </a:lnTo>
                <a:lnTo>
                  <a:pt x="333" y="594"/>
                </a:lnTo>
                <a:lnTo>
                  <a:pt x="333" y="596"/>
                </a:lnTo>
                <a:lnTo>
                  <a:pt x="335" y="596"/>
                </a:lnTo>
                <a:lnTo>
                  <a:pt x="338" y="596"/>
                </a:lnTo>
                <a:lnTo>
                  <a:pt x="338" y="599"/>
                </a:lnTo>
                <a:lnTo>
                  <a:pt x="338" y="599"/>
                </a:lnTo>
                <a:lnTo>
                  <a:pt x="335" y="599"/>
                </a:lnTo>
                <a:lnTo>
                  <a:pt x="333" y="599"/>
                </a:lnTo>
                <a:lnTo>
                  <a:pt x="333" y="599"/>
                </a:lnTo>
                <a:lnTo>
                  <a:pt x="333" y="599"/>
                </a:lnTo>
                <a:lnTo>
                  <a:pt x="333" y="601"/>
                </a:lnTo>
                <a:lnTo>
                  <a:pt x="333" y="603"/>
                </a:lnTo>
                <a:lnTo>
                  <a:pt x="335" y="603"/>
                </a:lnTo>
                <a:lnTo>
                  <a:pt x="335" y="603"/>
                </a:lnTo>
                <a:lnTo>
                  <a:pt x="335" y="606"/>
                </a:lnTo>
                <a:lnTo>
                  <a:pt x="338" y="606"/>
                </a:lnTo>
                <a:lnTo>
                  <a:pt x="338" y="608"/>
                </a:lnTo>
                <a:lnTo>
                  <a:pt x="335" y="608"/>
                </a:lnTo>
                <a:lnTo>
                  <a:pt x="338" y="608"/>
                </a:lnTo>
                <a:lnTo>
                  <a:pt x="338" y="608"/>
                </a:lnTo>
                <a:lnTo>
                  <a:pt x="338" y="608"/>
                </a:lnTo>
                <a:lnTo>
                  <a:pt x="338" y="608"/>
                </a:lnTo>
                <a:lnTo>
                  <a:pt x="338" y="610"/>
                </a:lnTo>
                <a:lnTo>
                  <a:pt x="338" y="610"/>
                </a:lnTo>
                <a:lnTo>
                  <a:pt x="338" y="613"/>
                </a:lnTo>
                <a:lnTo>
                  <a:pt x="335" y="615"/>
                </a:lnTo>
                <a:lnTo>
                  <a:pt x="338" y="618"/>
                </a:lnTo>
                <a:lnTo>
                  <a:pt x="335" y="618"/>
                </a:lnTo>
                <a:lnTo>
                  <a:pt x="335" y="618"/>
                </a:lnTo>
                <a:lnTo>
                  <a:pt x="331" y="618"/>
                </a:lnTo>
                <a:lnTo>
                  <a:pt x="326" y="618"/>
                </a:lnTo>
                <a:lnTo>
                  <a:pt x="326" y="618"/>
                </a:lnTo>
                <a:lnTo>
                  <a:pt x="324" y="618"/>
                </a:lnTo>
                <a:lnTo>
                  <a:pt x="321" y="618"/>
                </a:lnTo>
                <a:lnTo>
                  <a:pt x="319" y="620"/>
                </a:lnTo>
                <a:lnTo>
                  <a:pt x="319" y="622"/>
                </a:lnTo>
                <a:lnTo>
                  <a:pt x="317" y="622"/>
                </a:lnTo>
                <a:lnTo>
                  <a:pt x="314" y="622"/>
                </a:lnTo>
                <a:lnTo>
                  <a:pt x="314" y="625"/>
                </a:lnTo>
                <a:lnTo>
                  <a:pt x="314" y="625"/>
                </a:lnTo>
                <a:lnTo>
                  <a:pt x="314" y="627"/>
                </a:lnTo>
                <a:lnTo>
                  <a:pt x="314" y="627"/>
                </a:lnTo>
                <a:lnTo>
                  <a:pt x="312" y="627"/>
                </a:lnTo>
                <a:lnTo>
                  <a:pt x="312" y="629"/>
                </a:lnTo>
                <a:lnTo>
                  <a:pt x="312" y="629"/>
                </a:lnTo>
                <a:lnTo>
                  <a:pt x="314" y="629"/>
                </a:lnTo>
                <a:lnTo>
                  <a:pt x="314" y="629"/>
                </a:lnTo>
                <a:lnTo>
                  <a:pt x="314" y="629"/>
                </a:lnTo>
                <a:lnTo>
                  <a:pt x="314" y="629"/>
                </a:lnTo>
                <a:lnTo>
                  <a:pt x="314" y="632"/>
                </a:lnTo>
                <a:lnTo>
                  <a:pt x="312" y="632"/>
                </a:lnTo>
                <a:lnTo>
                  <a:pt x="314" y="632"/>
                </a:lnTo>
                <a:lnTo>
                  <a:pt x="314" y="634"/>
                </a:lnTo>
                <a:lnTo>
                  <a:pt x="317" y="632"/>
                </a:lnTo>
                <a:lnTo>
                  <a:pt x="319" y="629"/>
                </a:lnTo>
                <a:lnTo>
                  <a:pt x="321" y="629"/>
                </a:lnTo>
                <a:lnTo>
                  <a:pt x="321" y="629"/>
                </a:lnTo>
                <a:lnTo>
                  <a:pt x="321" y="632"/>
                </a:lnTo>
                <a:lnTo>
                  <a:pt x="319" y="632"/>
                </a:lnTo>
                <a:lnTo>
                  <a:pt x="321" y="632"/>
                </a:lnTo>
                <a:lnTo>
                  <a:pt x="326" y="632"/>
                </a:lnTo>
                <a:lnTo>
                  <a:pt x="326" y="629"/>
                </a:lnTo>
                <a:lnTo>
                  <a:pt x="328" y="629"/>
                </a:lnTo>
                <a:lnTo>
                  <a:pt x="331" y="632"/>
                </a:lnTo>
                <a:lnTo>
                  <a:pt x="331" y="634"/>
                </a:lnTo>
                <a:lnTo>
                  <a:pt x="331" y="634"/>
                </a:lnTo>
                <a:lnTo>
                  <a:pt x="331" y="634"/>
                </a:lnTo>
                <a:lnTo>
                  <a:pt x="328" y="634"/>
                </a:lnTo>
                <a:lnTo>
                  <a:pt x="324" y="636"/>
                </a:lnTo>
                <a:lnTo>
                  <a:pt x="321" y="639"/>
                </a:lnTo>
                <a:lnTo>
                  <a:pt x="319" y="639"/>
                </a:lnTo>
                <a:lnTo>
                  <a:pt x="319" y="641"/>
                </a:lnTo>
                <a:lnTo>
                  <a:pt x="319" y="641"/>
                </a:lnTo>
                <a:lnTo>
                  <a:pt x="317" y="641"/>
                </a:lnTo>
                <a:lnTo>
                  <a:pt x="314" y="641"/>
                </a:lnTo>
                <a:lnTo>
                  <a:pt x="314" y="641"/>
                </a:lnTo>
                <a:lnTo>
                  <a:pt x="312" y="644"/>
                </a:lnTo>
                <a:lnTo>
                  <a:pt x="309" y="644"/>
                </a:lnTo>
                <a:lnTo>
                  <a:pt x="307" y="644"/>
                </a:lnTo>
                <a:lnTo>
                  <a:pt x="309" y="646"/>
                </a:lnTo>
                <a:lnTo>
                  <a:pt x="309" y="648"/>
                </a:lnTo>
                <a:lnTo>
                  <a:pt x="312" y="648"/>
                </a:lnTo>
                <a:lnTo>
                  <a:pt x="314" y="648"/>
                </a:lnTo>
                <a:lnTo>
                  <a:pt x="317" y="651"/>
                </a:lnTo>
                <a:lnTo>
                  <a:pt x="321" y="653"/>
                </a:lnTo>
                <a:lnTo>
                  <a:pt x="319" y="655"/>
                </a:lnTo>
                <a:lnTo>
                  <a:pt x="319" y="653"/>
                </a:lnTo>
                <a:lnTo>
                  <a:pt x="317" y="653"/>
                </a:lnTo>
                <a:lnTo>
                  <a:pt x="314" y="655"/>
                </a:lnTo>
                <a:lnTo>
                  <a:pt x="314" y="658"/>
                </a:lnTo>
                <a:lnTo>
                  <a:pt x="314" y="655"/>
                </a:lnTo>
                <a:lnTo>
                  <a:pt x="314" y="655"/>
                </a:lnTo>
                <a:lnTo>
                  <a:pt x="314" y="655"/>
                </a:lnTo>
                <a:lnTo>
                  <a:pt x="312" y="655"/>
                </a:lnTo>
                <a:lnTo>
                  <a:pt x="312" y="660"/>
                </a:lnTo>
                <a:lnTo>
                  <a:pt x="309" y="662"/>
                </a:lnTo>
                <a:lnTo>
                  <a:pt x="307" y="665"/>
                </a:lnTo>
                <a:lnTo>
                  <a:pt x="307" y="667"/>
                </a:lnTo>
                <a:lnTo>
                  <a:pt x="307" y="667"/>
                </a:lnTo>
                <a:lnTo>
                  <a:pt x="309" y="667"/>
                </a:lnTo>
                <a:lnTo>
                  <a:pt x="309" y="667"/>
                </a:lnTo>
                <a:lnTo>
                  <a:pt x="309" y="670"/>
                </a:lnTo>
                <a:lnTo>
                  <a:pt x="302" y="670"/>
                </a:lnTo>
                <a:lnTo>
                  <a:pt x="302" y="672"/>
                </a:lnTo>
                <a:lnTo>
                  <a:pt x="300" y="670"/>
                </a:lnTo>
                <a:lnTo>
                  <a:pt x="298" y="670"/>
                </a:lnTo>
                <a:lnTo>
                  <a:pt x="295" y="667"/>
                </a:lnTo>
                <a:lnTo>
                  <a:pt x="295" y="667"/>
                </a:lnTo>
                <a:lnTo>
                  <a:pt x="293" y="670"/>
                </a:lnTo>
                <a:lnTo>
                  <a:pt x="293" y="670"/>
                </a:lnTo>
                <a:lnTo>
                  <a:pt x="295" y="670"/>
                </a:lnTo>
                <a:lnTo>
                  <a:pt x="298" y="670"/>
                </a:lnTo>
                <a:lnTo>
                  <a:pt x="295" y="672"/>
                </a:lnTo>
                <a:lnTo>
                  <a:pt x="293" y="672"/>
                </a:lnTo>
                <a:lnTo>
                  <a:pt x="293" y="674"/>
                </a:lnTo>
                <a:lnTo>
                  <a:pt x="293" y="674"/>
                </a:lnTo>
                <a:lnTo>
                  <a:pt x="298" y="674"/>
                </a:lnTo>
                <a:lnTo>
                  <a:pt x="302" y="679"/>
                </a:lnTo>
                <a:lnTo>
                  <a:pt x="305" y="679"/>
                </a:lnTo>
                <a:lnTo>
                  <a:pt x="305" y="681"/>
                </a:lnTo>
                <a:lnTo>
                  <a:pt x="307" y="684"/>
                </a:lnTo>
                <a:lnTo>
                  <a:pt x="307" y="684"/>
                </a:lnTo>
                <a:lnTo>
                  <a:pt x="309" y="684"/>
                </a:lnTo>
                <a:lnTo>
                  <a:pt x="312" y="686"/>
                </a:lnTo>
                <a:lnTo>
                  <a:pt x="314" y="684"/>
                </a:lnTo>
                <a:lnTo>
                  <a:pt x="321" y="691"/>
                </a:lnTo>
                <a:lnTo>
                  <a:pt x="324" y="691"/>
                </a:lnTo>
                <a:lnTo>
                  <a:pt x="328" y="693"/>
                </a:lnTo>
                <a:lnTo>
                  <a:pt x="331" y="693"/>
                </a:lnTo>
                <a:lnTo>
                  <a:pt x="340" y="700"/>
                </a:lnTo>
                <a:lnTo>
                  <a:pt x="345" y="705"/>
                </a:lnTo>
                <a:lnTo>
                  <a:pt x="352" y="710"/>
                </a:lnTo>
                <a:lnTo>
                  <a:pt x="354" y="710"/>
                </a:lnTo>
                <a:lnTo>
                  <a:pt x="354" y="710"/>
                </a:lnTo>
                <a:lnTo>
                  <a:pt x="354" y="707"/>
                </a:lnTo>
                <a:lnTo>
                  <a:pt x="357" y="707"/>
                </a:lnTo>
                <a:lnTo>
                  <a:pt x="359" y="707"/>
                </a:lnTo>
                <a:lnTo>
                  <a:pt x="362" y="707"/>
                </a:lnTo>
                <a:lnTo>
                  <a:pt x="364" y="707"/>
                </a:lnTo>
                <a:lnTo>
                  <a:pt x="366" y="710"/>
                </a:lnTo>
                <a:lnTo>
                  <a:pt x="369" y="710"/>
                </a:lnTo>
                <a:lnTo>
                  <a:pt x="371" y="712"/>
                </a:lnTo>
                <a:lnTo>
                  <a:pt x="376" y="712"/>
                </a:lnTo>
                <a:lnTo>
                  <a:pt x="378" y="715"/>
                </a:lnTo>
                <a:lnTo>
                  <a:pt x="380" y="715"/>
                </a:lnTo>
                <a:lnTo>
                  <a:pt x="390" y="715"/>
                </a:lnTo>
                <a:lnTo>
                  <a:pt x="390" y="715"/>
                </a:lnTo>
                <a:lnTo>
                  <a:pt x="390" y="715"/>
                </a:lnTo>
                <a:lnTo>
                  <a:pt x="392" y="715"/>
                </a:lnTo>
                <a:lnTo>
                  <a:pt x="395" y="715"/>
                </a:lnTo>
                <a:lnTo>
                  <a:pt x="397" y="717"/>
                </a:lnTo>
                <a:lnTo>
                  <a:pt x="399" y="717"/>
                </a:lnTo>
                <a:lnTo>
                  <a:pt x="402" y="715"/>
                </a:lnTo>
                <a:lnTo>
                  <a:pt x="404" y="717"/>
                </a:lnTo>
                <a:lnTo>
                  <a:pt x="404" y="717"/>
                </a:lnTo>
                <a:lnTo>
                  <a:pt x="406" y="717"/>
                </a:lnTo>
                <a:lnTo>
                  <a:pt x="406" y="719"/>
                </a:lnTo>
                <a:lnTo>
                  <a:pt x="411" y="722"/>
                </a:lnTo>
                <a:lnTo>
                  <a:pt x="416" y="722"/>
                </a:lnTo>
                <a:lnTo>
                  <a:pt x="416" y="724"/>
                </a:lnTo>
                <a:lnTo>
                  <a:pt x="421" y="724"/>
                </a:lnTo>
                <a:lnTo>
                  <a:pt x="421" y="724"/>
                </a:lnTo>
                <a:lnTo>
                  <a:pt x="421" y="724"/>
                </a:lnTo>
                <a:lnTo>
                  <a:pt x="418" y="726"/>
                </a:lnTo>
                <a:lnTo>
                  <a:pt x="418" y="726"/>
                </a:lnTo>
                <a:lnTo>
                  <a:pt x="421" y="726"/>
                </a:lnTo>
                <a:lnTo>
                  <a:pt x="421" y="729"/>
                </a:lnTo>
                <a:lnTo>
                  <a:pt x="423" y="729"/>
                </a:lnTo>
                <a:lnTo>
                  <a:pt x="423" y="726"/>
                </a:lnTo>
                <a:lnTo>
                  <a:pt x="425" y="726"/>
                </a:lnTo>
                <a:lnTo>
                  <a:pt x="428" y="726"/>
                </a:lnTo>
                <a:lnTo>
                  <a:pt x="430" y="724"/>
                </a:lnTo>
                <a:lnTo>
                  <a:pt x="432" y="724"/>
                </a:lnTo>
                <a:lnTo>
                  <a:pt x="432" y="724"/>
                </a:lnTo>
                <a:lnTo>
                  <a:pt x="435" y="724"/>
                </a:lnTo>
                <a:lnTo>
                  <a:pt x="435" y="724"/>
                </a:lnTo>
                <a:lnTo>
                  <a:pt x="437" y="726"/>
                </a:lnTo>
                <a:lnTo>
                  <a:pt x="437" y="724"/>
                </a:lnTo>
                <a:lnTo>
                  <a:pt x="437" y="724"/>
                </a:lnTo>
                <a:lnTo>
                  <a:pt x="440" y="724"/>
                </a:lnTo>
                <a:lnTo>
                  <a:pt x="442" y="726"/>
                </a:lnTo>
                <a:lnTo>
                  <a:pt x="444" y="726"/>
                </a:lnTo>
                <a:lnTo>
                  <a:pt x="444" y="726"/>
                </a:lnTo>
                <a:lnTo>
                  <a:pt x="447" y="729"/>
                </a:lnTo>
                <a:lnTo>
                  <a:pt x="451" y="729"/>
                </a:lnTo>
                <a:lnTo>
                  <a:pt x="451" y="729"/>
                </a:lnTo>
                <a:lnTo>
                  <a:pt x="454" y="729"/>
                </a:lnTo>
                <a:lnTo>
                  <a:pt x="454" y="729"/>
                </a:lnTo>
                <a:lnTo>
                  <a:pt x="454" y="731"/>
                </a:lnTo>
                <a:lnTo>
                  <a:pt x="454" y="733"/>
                </a:lnTo>
                <a:lnTo>
                  <a:pt x="454" y="736"/>
                </a:lnTo>
                <a:lnTo>
                  <a:pt x="454" y="736"/>
                </a:lnTo>
                <a:lnTo>
                  <a:pt x="456" y="738"/>
                </a:lnTo>
                <a:lnTo>
                  <a:pt x="458" y="738"/>
                </a:lnTo>
                <a:lnTo>
                  <a:pt x="458" y="738"/>
                </a:lnTo>
                <a:lnTo>
                  <a:pt x="461" y="738"/>
                </a:lnTo>
                <a:lnTo>
                  <a:pt x="463" y="741"/>
                </a:lnTo>
                <a:lnTo>
                  <a:pt x="463" y="741"/>
                </a:lnTo>
                <a:lnTo>
                  <a:pt x="463" y="741"/>
                </a:lnTo>
                <a:lnTo>
                  <a:pt x="468" y="741"/>
                </a:lnTo>
                <a:lnTo>
                  <a:pt x="468" y="741"/>
                </a:lnTo>
                <a:lnTo>
                  <a:pt x="470" y="743"/>
                </a:lnTo>
                <a:lnTo>
                  <a:pt x="470" y="743"/>
                </a:lnTo>
                <a:lnTo>
                  <a:pt x="470" y="743"/>
                </a:lnTo>
                <a:lnTo>
                  <a:pt x="470" y="743"/>
                </a:lnTo>
                <a:lnTo>
                  <a:pt x="473" y="743"/>
                </a:lnTo>
                <a:lnTo>
                  <a:pt x="473" y="743"/>
                </a:lnTo>
                <a:lnTo>
                  <a:pt x="475" y="745"/>
                </a:lnTo>
                <a:lnTo>
                  <a:pt x="477" y="745"/>
                </a:lnTo>
                <a:lnTo>
                  <a:pt x="477" y="748"/>
                </a:lnTo>
                <a:lnTo>
                  <a:pt x="477" y="748"/>
                </a:lnTo>
                <a:lnTo>
                  <a:pt x="480" y="748"/>
                </a:lnTo>
                <a:lnTo>
                  <a:pt x="480" y="750"/>
                </a:lnTo>
                <a:lnTo>
                  <a:pt x="482" y="750"/>
                </a:lnTo>
                <a:lnTo>
                  <a:pt x="484" y="752"/>
                </a:lnTo>
                <a:lnTo>
                  <a:pt x="484" y="755"/>
                </a:lnTo>
                <a:lnTo>
                  <a:pt x="489" y="755"/>
                </a:lnTo>
                <a:lnTo>
                  <a:pt x="489" y="755"/>
                </a:lnTo>
                <a:lnTo>
                  <a:pt x="494" y="755"/>
                </a:lnTo>
                <a:lnTo>
                  <a:pt x="494" y="755"/>
                </a:lnTo>
                <a:lnTo>
                  <a:pt x="496" y="752"/>
                </a:lnTo>
                <a:lnTo>
                  <a:pt x="496" y="750"/>
                </a:lnTo>
                <a:lnTo>
                  <a:pt x="499" y="750"/>
                </a:lnTo>
                <a:lnTo>
                  <a:pt x="501" y="748"/>
                </a:lnTo>
                <a:lnTo>
                  <a:pt x="501" y="748"/>
                </a:lnTo>
                <a:lnTo>
                  <a:pt x="501" y="745"/>
                </a:lnTo>
                <a:lnTo>
                  <a:pt x="503" y="743"/>
                </a:lnTo>
                <a:lnTo>
                  <a:pt x="503" y="743"/>
                </a:lnTo>
                <a:lnTo>
                  <a:pt x="501" y="741"/>
                </a:lnTo>
                <a:lnTo>
                  <a:pt x="501" y="741"/>
                </a:lnTo>
                <a:lnTo>
                  <a:pt x="501" y="741"/>
                </a:lnTo>
                <a:lnTo>
                  <a:pt x="499" y="738"/>
                </a:lnTo>
                <a:lnTo>
                  <a:pt x="496" y="736"/>
                </a:lnTo>
                <a:lnTo>
                  <a:pt x="494" y="731"/>
                </a:lnTo>
                <a:lnTo>
                  <a:pt x="489" y="726"/>
                </a:lnTo>
                <a:lnTo>
                  <a:pt x="487" y="726"/>
                </a:lnTo>
                <a:lnTo>
                  <a:pt x="487" y="726"/>
                </a:lnTo>
                <a:lnTo>
                  <a:pt x="487" y="724"/>
                </a:lnTo>
                <a:lnTo>
                  <a:pt x="484" y="722"/>
                </a:lnTo>
                <a:lnTo>
                  <a:pt x="482" y="719"/>
                </a:lnTo>
                <a:lnTo>
                  <a:pt x="482" y="719"/>
                </a:lnTo>
                <a:lnTo>
                  <a:pt x="482" y="719"/>
                </a:lnTo>
                <a:lnTo>
                  <a:pt x="482" y="715"/>
                </a:lnTo>
                <a:lnTo>
                  <a:pt x="480" y="715"/>
                </a:lnTo>
                <a:lnTo>
                  <a:pt x="480" y="712"/>
                </a:lnTo>
                <a:lnTo>
                  <a:pt x="480" y="707"/>
                </a:lnTo>
                <a:lnTo>
                  <a:pt x="480" y="705"/>
                </a:lnTo>
                <a:lnTo>
                  <a:pt x="482" y="703"/>
                </a:lnTo>
                <a:lnTo>
                  <a:pt x="482" y="700"/>
                </a:lnTo>
                <a:lnTo>
                  <a:pt x="480" y="703"/>
                </a:lnTo>
                <a:lnTo>
                  <a:pt x="480" y="707"/>
                </a:lnTo>
                <a:lnTo>
                  <a:pt x="477" y="703"/>
                </a:lnTo>
                <a:lnTo>
                  <a:pt x="475" y="698"/>
                </a:lnTo>
                <a:lnTo>
                  <a:pt x="475" y="696"/>
                </a:lnTo>
                <a:lnTo>
                  <a:pt x="473" y="696"/>
                </a:lnTo>
                <a:lnTo>
                  <a:pt x="470" y="693"/>
                </a:lnTo>
                <a:lnTo>
                  <a:pt x="468" y="691"/>
                </a:lnTo>
                <a:lnTo>
                  <a:pt x="468" y="691"/>
                </a:lnTo>
                <a:lnTo>
                  <a:pt x="463" y="691"/>
                </a:lnTo>
                <a:lnTo>
                  <a:pt x="463" y="688"/>
                </a:lnTo>
                <a:lnTo>
                  <a:pt x="463" y="688"/>
                </a:lnTo>
                <a:lnTo>
                  <a:pt x="463" y="686"/>
                </a:lnTo>
                <a:lnTo>
                  <a:pt x="463" y="686"/>
                </a:lnTo>
                <a:lnTo>
                  <a:pt x="466" y="684"/>
                </a:lnTo>
                <a:lnTo>
                  <a:pt x="466" y="684"/>
                </a:lnTo>
                <a:lnTo>
                  <a:pt x="466" y="681"/>
                </a:lnTo>
                <a:lnTo>
                  <a:pt x="466" y="681"/>
                </a:lnTo>
                <a:lnTo>
                  <a:pt x="468" y="681"/>
                </a:lnTo>
                <a:lnTo>
                  <a:pt x="468" y="681"/>
                </a:lnTo>
                <a:lnTo>
                  <a:pt x="468" y="679"/>
                </a:lnTo>
                <a:lnTo>
                  <a:pt x="468" y="679"/>
                </a:lnTo>
                <a:lnTo>
                  <a:pt x="470" y="677"/>
                </a:lnTo>
                <a:lnTo>
                  <a:pt x="470" y="674"/>
                </a:lnTo>
                <a:lnTo>
                  <a:pt x="470" y="672"/>
                </a:lnTo>
                <a:lnTo>
                  <a:pt x="473" y="670"/>
                </a:lnTo>
                <a:lnTo>
                  <a:pt x="473" y="667"/>
                </a:lnTo>
                <a:lnTo>
                  <a:pt x="473" y="667"/>
                </a:lnTo>
                <a:lnTo>
                  <a:pt x="473" y="667"/>
                </a:lnTo>
                <a:lnTo>
                  <a:pt x="473" y="667"/>
                </a:lnTo>
                <a:lnTo>
                  <a:pt x="473" y="665"/>
                </a:lnTo>
                <a:lnTo>
                  <a:pt x="473" y="665"/>
                </a:lnTo>
                <a:lnTo>
                  <a:pt x="470" y="662"/>
                </a:lnTo>
                <a:lnTo>
                  <a:pt x="473" y="662"/>
                </a:lnTo>
                <a:lnTo>
                  <a:pt x="473" y="662"/>
                </a:lnTo>
                <a:lnTo>
                  <a:pt x="473" y="662"/>
                </a:lnTo>
                <a:lnTo>
                  <a:pt x="475" y="665"/>
                </a:lnTo>
                <a:lnTo>
                  <a:pt x="475" y="662"/>
                </a:lnTo>
                <a:lnTo>
                  <a:pt x="475" y="662"/>
                </a:lnTo>
                <a:lnTo>
                  <a:pt x="477" y="662"/>
                </a:lnTo>
                <a:lnTo>
                  <a:pt x="477" y="662"/>
                </a:lnTo>
                <a:lnTo>
                  <a:pt x="482" y="662"/>
                </a:lnTo>
                <a:lnTo>
                  <a:pt x="482" y="662"/>
                </a:lnTo>
                <a:lnTo>
                  <a:pt x="484" y="660"/>
                </a:lnTo>
                <a:lnTo>
                  <a:pt x="487" y="658"/>
                </a:lnTo>
                <a:lnTo>
                  <a:pt x="489" y="658"/>
                </a:lnTo>
                <a:lnTo>
                  <a:pt x="489" y="658"/>
                </a:lnTo>
                <a:lnTo>
                  <a:pt x="489" y="658"/>
                </a:lnTo>
                <a:lnTo>
                  <a:pt x="492" y="658"/>
                </a:lnTo>
                <a:lnTo>
                  <a:pt x="492" y="658"/>
                </a:lnTo>
                <a:lnTo>
                  <a:pt x="492" y="658"/>
                </a:lnTo>
                <a:lnTo>
                  <a:pt x="492" y="655"/>
                </a:lnTo>
                <a:lnTo>
                  <a:pt x="492" y="655"/>
                </a:lnTo>
                <a:lnTo>
                  <a:pt x="489" y="653"/>
                </a:lnTo>
                <a:lnTo>
                  <a:pt x="492" y="653"/>
                </a:lnTo>
                <a:lnTo>
                  <a:pt x="492" y="653"/>
                </a:lnTo>
                <a:lnTo>
                  <a:pt x="496" y="653"/>
                </a:lnTo>
                <a:lnTo>
                  <a:pt x="496" y="651"/>
                </a:lnTo>
                <a:lnTo>
                  <a:pt x="496" y="651"/>
                </a:lnTo>
                <a:lnTo>
                  <a:pt x="499" y="651"/>
                </a:lnTo>
                <a:lnTo>
                  <a:pt x="499" y="648"/>
                </a:lnTo>
                <a:lnTo>
                  <a:pt x="496" y="648"/>
                </a:lnTo>
                <a:lnTo>
                  <a:pt x="494" y="646"/>
                </a:lnTo>
                <a:lnTo>
                  <a:pt x="489" y="646"/>
                </a:lnTo>
                <a:lnTo>
                  <a:pt x="487" y="644"/>
                </a:lnTo>
                <a:lnTo>
                  <a:pt x="487" y="644"/>
                </a:lnTo>
                <a:lnTo>
                  <a:pt x="487" y="644"/>
                </a:lnTo>
                <a:lnTo>
                  <a:pt x="484" y="644"/>
                </a:lnTo>
                <a:lnTo>
                  <a:pt x="484" y="641"/>
                </a:lnTo>
                <a:lnTo>
                  <a:pt x="484" y="641"/>
                </a:lnTo>
                <a:lnTo>
                  <a:pt x="484" y="641"/>
                </a:lnTo>
                <a:lnTo>
                  <a:pt x="487" y="641"/>
                </a:lnTo>
                <a:lnTo>
                  <a:pt x="487" y="641"/>
                </a:lnTo>
                <a:lnTo>
                  <a:pt x="487" y="641"/>
                </a:lnTo>
                <a:lnTo>
                  <a:pt x="489" y="641"/>
                </a:lnTo>
                <a:lnTo>
                  <a:pt x="492" y="641"/>
                </a:lnTo>
                <a:lnTo>
                  <a:pt x="492" y="641"/>
                </a:lnTo>
                <a:lnTo>
                  <a:pt x="492" y="639"/>
                </a:lnTo>
                <a:lnTo>
                  <a:pt x="489" y="636"/>
                </a:lnTo>
                <a:lnTo>
                  <a:pt x="487" y="634"/>
                </a:lnTo>
                <a:lnTo>
                  <a:pt x="484" y="629"/>
                </a:lnTo>
                <a:lnTo>
                  <a:pt x="482" y="629"/>
                </a:lnTo>
                <a:lnTo>
                  <a:pt x="480" y="627"/>
                </a:lnTo>
                <a:lnTo>
                  <a:pt x="477" y="622"/>
                </a:lnTo>
                <a:lnTo>
                  <a:pt x="475" y="620"/>
                </a:lnTo>
                <a:lnTo>
                  <a:pt x="475" y="620"/>
                </a:lnTo>
                <a:lnTo>
                  <a:pt x="470" y="620"/>
                </a:lnTo>
                <a:lnTo>
                  <a:pt x="466" y="620"/>
                </a:lnTo>
                <a:lnTo>
                  <a:pt x="463" y="618"/>
                </a:lnTo>
                <a:lnTo>
                  <a:pt x="463" y="620"/>
                </a:lnTo>
                <a:lnTo>
                  <a:pt x="461" y="620"/>
                </a:lnTo>
                <a:lnTo>
                  <a:pt x="458" y="620"/>
                </a:lnTo>
                <a:lnTo>
                  <a:pt x="458" y="618"/>
                </a:lnTo>
                <a:lnTo>
                  <a:pt x="456" y="615"/>
                </a:lnTo>
                <a:lnTo>
                  <a:pt x="456" y="615"/>
                </a:lnTo>
                <a:lnTo>
                  <a:pt x="456" y="613"/>
                </a:lnTo>
                <a:lnTo>
                  <a:pt x="456" y="610"/>
                </a:lnTo>
                <a:lnTo>
                  <a:pt x="454" y="608"/>
                </a:lnTo>
                <a:lnTo>
                  <a:pt x="451" y="608"/>
                </a:lnTo>
                <a:lnTo>
                  <a:pt x="449" y="606"/>
                </a:lnTo>
                <a:lnTo>
                  <a:pt x="447" y="603"/>
                </a:lnTo>
                <a:lnTo>
                  <a:pt x="447" y="599"/>
                </a:lnTo>
                <a:lnTo>
                  <a:pt x="449" y="594"/>
                </a:lnTo>
                <a:lnTo>
                  <a:pt x="451" y="594"/>
                </a:lnTo>
                <a:lnTo>
                  <a:pt x="451" y="591"/>
                </a:lnTo>
                <a:lnTo>
                  <a:pt x="451" y="591"/>
                </a:lnTo>
                <a:lnTo>
                  <a:pt x="451" y="589"/>
                </a:lnTo>
                <a:lnTo>
                  <a:pt x="449" y="589"/>
                </a:lnTo>
                <a:lnTo>
                  <a:pt x="447" y="587"/>
                </a:lnTo>
                <a:lnTo>
                  <a:pt x="447" y="587"/>
                </a:lnTo>
                <a:lnTo>
                  <a:pt x="447" y="584"/>
                </a:lnTo>
                <a:lnTo>
                  <a:pt x="447" y="580"/>
                </a:lnTo>
                <a:lnTo>
                  <a:pt x="447" y="577"/>
                </a:lnTo>
                <a:lnTo>
                  <a:pt x="449" y="575"/>
                </a:lnTo>
                <a:lnTo>
                  <a:pt x="451" y="573"/>
                </a:lnTo>
                <a:lnTo>
                  <a:pt x="451" y="573"/>
                </a:lnTo>
                <a:lnTo>
                  <a:pt x="451" y="570"/>
                </a:lnTo>
                <a:lnTo>
                  <a:pt x="451" y="568"/>
                </a:lnTo>
                <a:lnTo>
                  <a:pt x="451" y="568"/>
                </a:lnTo>
                <a:lnTo>
                  <a:pt x="451" y="568"/>
                </a:lnTo>
                <a:lnTo>
                  <a:pt x="454" y="565"/>
                </a:lnTo>
                <a:lnTo>
                  <a:pt x="454" y="565"/>
                </a:lnTo>
                <a:lnTo>
                  <a:pt x="456" y="565"/>
                </a:lnTo>
                <a:lnTo>
                  <a:pt x="456" y="565"/>
                </a:lnTo>
                <a:lnTo>
                  <a:pt x="461" y="568"/>
                </a:lnTo>
                <a:lnTo>
                  <a:pt x="463" y="573"/>
                </a:lnTo>
                <a:lnTo>
                  <a:pt x="466" y="575"/>
                </a:lnTo>
                <a:lnTo>
                  <a:pt x="468" y="575"/>
                </a:lnTo>
                <a:lnTo>
                  <a:pt x="470" y="577"/>
                </a:lnTo>
                <a:lnTo>
                  <a:pt x="470" y="577"/>
                </a:lnTo>
                <a:lnTo>
                  <a:pt x="473" y="575"/>
                </a:lnTo>
                <a:lnTo>
                  <a:pt x="475" y="575"/>
                </a:lnTo>
                <a:lnTo>
                  <a:pt x="477" y="575"/>
                </a:lnTo>
                <a:lnTo>
                  <a:pt x="477" y="573"/>
                </a:lnTo>
                <a:lnTo>
                  <a:pt x="475" y="570"/>
                </a:lnTo>
                <a:lnTo>
                  <a:pt x="475" y="570"/>
                </a:lnTo>
                <a:lnTo>
                  <a:pt x="475" y="568"/>
                </a:lnTo>
                <a:lnTo>
                  <a:pt x="473" y="565"/>
                </a:lnTo>
                <a:lnTo>
                  <a:pt x="473" y="563"/>
                </a:lnTo>
                <a:lnTo>
                  <a:pt x="470" y="561"/>
                </a:lnTo>
                <a:lnTo>
                  <a:pt x="470" y="561"/>
                </a:lnTo>
                <a:lnTo>
                  <a:pt x="473" y="561"/>
                </a:lnTo>
                <a:lnTo>
                  <a:pt x="473" y="561"/>
                </a:lnTo>
                <a:lnTo>
                  <a:pt x="475" y="561"/>
                </a:lnTo>
                <a:lnTo>
                  <a:pt x="477" y="558"/>
                </a:lnTo>
                <a:lnTo>
                  <a:pt x="482" y="556"/>
                </a:lnTo>
                <a:lnTo>
                  <a:pt x="482" y="554"/>
                </a:lnTo>
                <a:lnTo>
                  <a:pt x="482" y="551"/>
                </a:lnTo>
                <a:lnTo>
                  <a:pt x="482" y="551"/>
                </a:lnTo>
                <a:lnTo>
                  <a:pt x="484" y="551"/>
                </a:lnTo>
                <a:lnTo>
                  <a:pt x="487" y="551"/>
                </a:lnTo>
                <a:lnTo>
                  <a:pt x="489" y="549"/>
                </a:lnTo>
                <a:lnTo>
                  <a:pt x="492" y="549"/>
                </a:lnTo>
                <a:lnTo>
                  <a:pt x="494" y="547"/>
                </a:lnTo>
                <a:lnTo>
                  <a:pt x="494" y="547"/>
                </a:lnTo>
                <a:lnTo>
                  <a:pt x="496" y="547"/>
                </a:lnTo>
                <a:lnTo>
                  <a:pt x="496" y="542"/>
                </a:lnTo>
                <a:lnTo>
                  <a:pt x="499" y="542"/>
                </a:lnTo>
                <a:lnTo>
                  <a:pt x="501" y="539"/>
                </a:lnTo>
                <a:lnTo>
                  <a:pt x="501" y="537"/>
                </a:lnTo>
                <a:lnTo>
                  <a:pt x="501" y="539"/>
                </a:lnTo>
                <a:lnTo>
                  <a:pt x="503" y="539"/>
                </a:lnTo>
                <a:lnTo>
                  <a:pt x="506" y="539"/>
                </a:lnTo>
                <a:lnTo>
                  <a:pt x="508" y="542"/>
                </a:lnTo>
                <a:lnTo>
                  <a:pt x="510" y="542"/>
                </a:lnTo>
                <a:lnTo>
                  <a:pt x="510" y="542"/>
                </a:lnTo>
                <a:lnTo>
                  <a:pt x="510" y="544"/>
                </a:lnTo>
                <a:lnTo>
                  <a:pt x="510" y="544"/>
                </a:lnTo>
                <a:lnTo>
                  <a:pt x="513" y="544"/>
                </a:lnTo>
                <a:lnTo>
                  <a:pt x="515" y="544"/>
                </a:lnTo>
                <a:lnTo>
                  <a:pt x="518" y="542"/>
                </a:lnTo>
                <a:lnTo>
                  <a:pt x="520" y="539"/>
                </a:lnTo>
                <a:lnTo>
                  <a:pt x="522" y="539"/>
                </a:lnTo>
                <a:lnTo>
                  <a:pt x="525" y="539"/>
                </a:lnTo>
                <a:lnTo>
                  <a:pt x="527" y="542"/>
                </a:lnTo>
                <a:lnTo>
                  <a:pt x="529" y="542"/>
                </a:lnTo>
                <a:lnTo>
                  <a:pt x="529" y="544"/>
                </a:lnTo>
                <a:lnTo>
                  <a:pt x="532" y="544"/>
                </a:lnTo>
                <a:lnTo>
                  <a:pt x="532" y="544"/>
                </a:lnTo>
                <a:lnTo>
                  <a:pt x="532" y="542"/>
                </a:lnTo>
                <a:lnTo>
                  <a:pt x="532" y="542"/>
                </a:lnTo>
                <a:lnTo>
                  <a:pt x="534" y="542"/>
                </a:lnTo>
                <a:lnTo>
                  <a:pt x="536" y="544"/>
                </a:lnTo>
                <a:lnTo>
                  <a:pt x="539" y="544"/>
                </a:lnTo>
                <a:lnTo>
                  <a:pt x="541" y="544"/>
                </a:lnTo>
                <a:lnTo>
                  <a:pt x="541" y="542"/>
                </a:lnTo>
                <a:lnTo>
                  <a:pt x="544" y="544"/>
                </a:lnTo>
                <a:lnTo>
                  <a:pt x="544" y="544"/>
                </a:lnTo>
                <a:lnTo>
                  <a:pt x="546" y="544"/>
                </a:lnTo>
                <a:lnTo>
                  <a:pt x="548" y="549"/>
                </a:lnTo>
                <a:lnTo>
                  <a:pt x="551" y="549"/>
                </a:lnTo>
                <a:lnTo>
                  <a:pt x="553" y="549"/>
                </a:lnTo>
                <a:lnTo>
                  <a:pt x="555" y="551"/>
                </a:lnTo>
                <a:lnTo>
                  <a:pt x="558" y="551"/>
                </a:lnTo>
                <a:lnTo>
                  <a:pt x="558" y="554"/>
                </a:lnTo>
                <a:lnTo>
                  <a:pt x="560" y="554"/>
                </a:lnTo>
                <a:lnTo>
                  <a:pt x="562" y="558"/>
                </a:lnTo>
                <a:lnTo>
                  <a:pt x="565" y="561"/>
                </a:lnTo>
                <a:lnTo>
                  <a:pt x="565" y="561"/>
                </a:lnTo>
                <a:lnTo>
                  <a:pt x="567" y="563"/>
                </a:lnTo>
                <a:lnTo>
                  <a:pt x="567" y="563"/>
                </a:lnTo>
                <a:lnTo>
                  <a:pt x="567" y="563"/>
                </a:lnTo>
                <a:lnTo>
                  <a:pt x="567" y="561"/>
                </a:lnTo>
                <a:lnTo>
                  <a:pt x="567" y="561"/>
                </a:lnTo>
                <a:lnTo>
                  <a:pt x="567" y="558"/>
                </a:lnTo>
                <a:lnTo>
                  <a:pt x="565" y="556"/>
                </a:lnTo>
                <a:lnTo>
                  <a:pt x="565" y="554"/>
                </a:lnTo>
                <a:lnTo>
                  <a:pt x="565" y="554"/>
                </a:lnTo>
                <a:lnTo>
                  <a:pt x="565" y="554"/>
                </a:lnTo>
                <a:lnTo>
                  <a:pt x="565" y="554"/>
                </a:lnTo>
                <a:lnTo>
                  <a:pt x="567" y="554"/>
                </a:lnTo>
                <a:lnTo>
                  <a:pt x="570" y="554"/>
                </a:lnTo>
                <a:lnTo>
                  <a:pt x="572" y="556"/>
                </a:lnTo>
                <a:lnTo>
                  <a:pt x="577" y="558"/>
                </a:lnTo>
                <a:lnTo>
                  <a:pt x="579" y="561"/>
                </a:lnTo>
                <a:lnTo>
                  <a:pt x="581" y="561"/>
                </a:lnTo>
                <a:lnTo>
                  <a:pt x="584" y="561"/>
                </a:lnTo>
                <a:lnTo>
                  <a:pt x="586" y="561"/>
                </a:lnTo>
                <a:lnTo>
                  <a:pt x="589" y="561"/>
                </a:lnTo>
                <a:lnTo>
                  <a:pt x="591" y="558"/>
                </a:lnTo>
                <a:lnTo>
                  <a:pt x="591" y="558"/>
                </a:lnTo>
                <a:lnTo>
                  <a:pt x="591" y="556"/>
                </a:lnTo>
                <a:lnTo>
                  <a:pt x="593" y="554"/>
                </a:lnTo>
                <a:lnTo>
                  <a:pt x="596" y="554"/>
                </a:lnTo>
                <a:lnTo>
                  <a:pt x="596" y="554"/>
                </a:lnTo>
                <a:lnTo>
                  <a:pt x="598" y="554"/>
                </a:lnTo>
                <a:lnTo>
                  <a:pt x="600" y="551"/>
                </a:lnTo>
                <a:lnTo>
                  <a:pt x="600" y="551"/>
                </a:lnTo>
                <a:lnTo>
                  <a:pt x="603" y="551"/>
                </a:lnTo>
                <a:lnTo>
                  <a:pt x="607" y="551"/>
                </a:lnTo>
                <a:lnTo>
                  <a:pt x="610" y="554"/>
                </a:lnTo>
                <a:lnTo>
                  <a:pt x="612" y="556"/>
                </a:lnTo>
                <a:lnTo>
                  <a:pt x="612" y="556"/>
                </a:lnTo>
                <a:lnTo>
                  <a:pt x="615" y="554"/>
                </a:lnTo>
                <a:lnTo>
                  <a:pt x="615" y="554"/>
                </a:lnTo>
                <a:lnTo>
                  <a:pt x="617" y="551"/>
                </a:lnTo>
                <a:lnTo>
                  <a:pt x="617" y="551"/>
                </a:lnTo>
                <a:lnTo>
                  <a:pt x="617" y="551"/>
                </a:lnTo>
                <a:lnTo>
                  <a:pt x="619" y="551"/>
                </a:lnTo>
                <a:lnTo>
                  <a:pt x="622" y="551"/>
                </a:lnTo>
                <a:lnTo>
                  <a:pt x="622" y="551"/>
                </a:lnTo>
                <a:lnTo>
                  <a:pt x="626" y="551"/>
                </a:lnTo>
                <a:lnTo>
                  <a:pt x="629" y="554"/>
                </a:lnTo>
                <a:lnTo>
                  <a:pt x="631" y="556"/>
                </a:lnTo>
                <a:lnTo>
                  <a:pt x="633" y="558"/>
                </a:lnTo>
                <a:lnTo>
                  <a:pt x="636" y="558"/>
                </a:lnTo>
                <a:lnTo>
                  <a:pt x="638" y="558"/>
                </a:lnTo>
                <a:lnTo>
                  <a:pt x="638" y="561"/>
                </a:lnTo>
                <a:lnTo>
                  <a:pt x="641" y="561"/>
                </a:lnTo>
                <a:lnTo>
                  <a:pt x="645" y="561"/>
                </a:lnTo>
                <a:lnTo>
                  <a:pt x="645" y="561"/>
                </a:lnTo>
                <a:lnTo>
                  <a:pt x="648" y="561"/>
                </a:lnTo>
                <a:lnTo>
                  <a:pt x="648" y="563"/>
                </a:lnTo>
                <a:lnTo>
                  <a:pt x="648" y="563"/>
                </a:lnTo>
                <a:lnTo>
                  <a:pt x="650" y="563"/>
                </a:lnTo>
                <a:lnTo>
                  <a:pt x="652" y="561"/>
                </a:lnTo>
                <a:lnTo>
                  <a:pt x="652" y="558"/>
                </a:lnTo>
                <a:lnTo>
                  <a:pt x="652" y="556"/>
                </a:lnTo>
                <a:lnTo>
                  <a:pt x="652" y="556"/>
                </a:lnTo>
                <a:lnTo>
                  <a:pt x="655" y="556"/>
                </a:lnTo>
                <a:lnTo>
                  <a:pt x="655" y="556"/>
                </a:lnTo>
                <a:lnTo>
                  <a:pt x="657" y="558"/>
                </a:lnTo>
                <a:lnTo>
                  <a:pt x="657" y="558"/>
                </a:lnTo>
                <a:lnTo>
                  <a:pt x="659" y="558"/>
                </a:lnTo>
                <a:lnTo>
                  <a:pt x="662" y="561"/>
                </a:lnTo>
                <a:lnTo>
                  <a:pt x="664" y="561"/>
                </a:lnTo>
                <a:lnTo>
                  <a:pt x="669" y="558"/>
                </a:lnTo>
                <a:lnTo>
                  <a:pt x="674" y="558"/>
                </a:lnTo>
                <a:lnTo>
                  <a:pt x="676" y="556"/>
                </a:lnTo>
                <a:lnTo>
                  <a:pt x="676" y="554"/>
                </a:lnTo>
                <a:lnTo>
                  <a:pt x="676" y="551"/>
                </a:lnTo>
                <a:lnTo>
                  <a:pt x="676" y="549"/>
                </a:lnTo>
                <a:lnTo>
                  <a:pt x="676" y="547"/>
                </a:lnTo>
                <a:lnTo>
                  <a:pt x="671" y="544"/>
                </a:lnTo>
                <a:lnTo>
                  <a:pt x="671" y="544"/>
                </a:lnTo>
                <a:lnTo>
                  <a:pt x="664" y="542"/>
                </a:lnTo>
                <a:lnTo>
                  <a:pt x="664" y="542"/>
                </a:lnTo>
                <a:lnTo>
                  <a:pt x="664" y="542"/>
                </a:lnTo>
                <a:lnTo>
                  <a:pt x="659" y="539"/>
                </a:lnTo>
                <a:lnTo>
                  <a:pt x="655" y="539"/>
                </a:lnTo>
                <a:lnTo>
                  <a:pt x="655" y="539"/>
                </a:lnTo>
                <a:lnTo>
                  <a:pt x="655" y="537"/>
                </a:lnTo>
                <a:lnTo>
                  <a:pt x="652" y="537"/>
                </a:lnTo>
                <a:lnTo>
                  <a:pt x="648" y="535"/>
                </a:lnTo>
                <a:lnTo>
                  <a:pt x="648" y="535"/>
                </a:lnTo>
                <a:lnTo>
                  <a:pt x="648" y="532"/>
                </a:lnTo>
                <a:lnTo>
                  <a:pt x="650" y="532"/>
                </a:lnTo>
                <a:lnTo>
                  <a:pt x="652" y="530"/>
                </a:lnTo>
                <a:lnTo>
                  <a:pt x="652" y="530"/>
                </a:lnTo>
                <a:lnTo>
                  <a:pt x="655" y="530"/>
                </a:lnTo>
                <a:lnTo>
                  <a:pt x="657" y="528"/>
                </a:lnTo>
                <a:lnTo>
                  <a:pt x="659" y="528"/>
                </a:lnTo>
                <a:lnTo>
                  <a:pt x="659" y="525"/>
                </a:lnTo>
                <a:lnTo>
                  <a:pt x="659" y="525"/>
                </a:lnTo>
                <a:lnTo>
                  <a:pt x="655" y="521"/>
                </a:lnTo>
                <a:lnTo>
                  <a:pt x="655" y="518"/>
                </a:lnTo>
                <a:lnTo>
                  <a:pt x="655" y="518"/>
                </a:lnTo>
                <a:lnTo>
                  <a:pt x="655" y="516"/>
                </a:lnTo>
                <a:lnTo>
                  <a:pt x="655" y="516"/>
                </a:lnTo>
                <a:lnTo>
                  <a:pt x="657" y="513"/>
                </a:lnTo>
                <a:lnTo>
                  <a:pt x="657" y="513"/>
                </a:lnTo>
                <a:lnTo>
                  <a:pt x="659" y="513"/>
                </a:lnTo>
                <a:lnTo>
                  <a:pt x="662" y="513"/>
                </a:lnTo>
                <a:lnTo>
                  <a:pt x="664" y="513"/>
                </a:lnTo>
                <a:lnTo>
                  <a:pt x="667" y="513"/>
                </a:lnTo>
                <a:lnTo>
                  <a:pt x="671" y="513"/>
                </a:lnTo>
                <a:lnTo>
                  <a:pt x="671" y="513"/>
                </a:lnTo>
                <a:lnTo>
                  <a:pt x="674" y="513"/>
                </a:lnTo>
                <a:lnTo>
                  <a:pt x="674" y="513"/>
                </a:lnTo>
                <a:lnTo>
                  <a:pt x="674" y="511"/>
                </a:lnTo>
                <a:lnTo>
                  <a:pt x="671" y="511"/>
                </a:lnTo>
                <a:lnTo>
                  <a:pt x="667" y="509"/>
                </a:lnTo>
                <a:lnTo>
                  <a:pt x="664" y="509"/>
                </a:lnTo>
                <a:lnTo>
                  <a:pt x="664" y="509"/>
                </a:lnTo>
                <a:lnTo>
                  <a:pt x="662" y="509"/>
                </a:lnTo>
                <a:lnTo>
                  <a:pt x="659" y="506"/>
                </a:lnTo>
                <a:lnTo>
                  <a:pt x="657" y="506"/>
                </a:lnTo>
                <a:lnTo>
                  <a:pt x="657" y="506"/>
                </a:lnTo>
                <a:lnTo>
                  <a:pt x="657" y="504"/>
                </a:lnTo>
                <a:lnTo>
                  <a:pt x="657" y="504"/>
                </a:lnTo>
                <a:lnTo>
                  <a:pt x="657" y="504"/>
                </a:lnTo>
                <a:lnTo>
                  <a:pt x="659" y="504"/>
                </a:lnTo>
                <a:lnTo>
                  <a:pt x="662" y="502"/>
                </a:lnTo>
                <a:lnTo>
                  <a:pt x="662" y="502"/>
                </a:lnTo>
                <a:lnTo>
                  <a:pt x="662" y="502"/>
                </a:lnTo>
                <a:lnTo>
                  <a:pt x="659" y="502"/>
                </a:lnTo>
                <a:lnTo>
                  <a:pt x="659" y="502"/>
                </a:lnTo>
                <a:lnTo>
                  <a:pt x="659" y="502"/>
                </a:lnTo>
                <a:lnTo>
                  <a:pt x="657" y="502"/>
                </a:lnTo>
                <a:lnTo>
                  <a:pt x="657" y="502"/>
                </a:lnTo>
                <a:lnTo>
                  <a:pt x="655" y="502"/>
                </a:lnTo>
                <a:lnTo>
                  <a:pt x="652" y="499"/>
                </a:lnTo>
                <a:lnTo>
                  <a:pt x="652" y="499"/>
                </a:lnTo>
                <a:lnTo>
                  <a:pt x="652" y="499"/>
                </a:lnTo>
                <a:lnTo>
                  <a:pt x="652" y="497"/>
                </a:lnTo>
                <a:lnTo>
                  <a:pt x="652" y="497"/>
                </a:lnTo>
                <a:lnTo>
                  <a:pt x="652" y="494"/>
                </a:lnTo>
                <a:lnTo>
                  <a:pt x="652" y="492"/>
                </a:lnTo>
                <a:lnTo>
                  <a:pt x="652" y="492"/>
                </a:lnTo>
                <a:lnTo>
                  <a:pt x="655" y="492"/>
                </a:lnTo>
                <a:lnTo>
                  <a:pt x="659" y="492"/>
                </a:lnTo>
                <a:lnTo>
                  <a:pt x="664" y="494"/>
                </a:lnTo>
                <a:lnTo>
                  <a:pt x="664" y="492"/>
                </a:lnTo>
                <a:lnTo>
                  <a:pt x="667" y="492"/>
                </a:lnTo>
                <a:lnTo>
                  <a:pt x="667" y="492"/>
                </a:lnTo>
                <a:lnTo>
                  <a:pt x="674" y="492"/>
                </a:lnTo>
                <a:lnTo>
                  <a:pt x="674" y="492"/>
                </a:lnTo>
                <a:lnTo>
                  <a:pt x="674" y="492"/>
                </a:lnTo>
                <a:lnTo>
                  <a:pt x="681" y="490"/>
                </a:lnTo>
                <a:lnTo>
                  <a:pt x="683" y="490"/>
                </a:lnTo>
                <a:lnTo>
                  <a:pt x="683" y="490"/>
                </a:lnTo>
                <a:lnTo>
                  <a:pt x="685" y="490"/>
                </a:lnTo>
                <a:lnTo>
                  <a:pt x="685" y="490"/>
                </a:lnTo>
                <a:lnTo>
                  <a:pt x="688" y="487"/>
                </a:lnTo>
                <a:lnTo>
                  <a:pt x="690" y="487"/>
                </a:lnTo>
                <a:lnTo>
                  <a:pt x="690" y="487"/>
                </a:lnTo>
                <a:lnTo>
                  <a:pt x="693" y="487"/>
                </a:lnTo>
                <a:lnTo>
                  <a:pt x="695" y="487"/>
                </a:lnTo>
                <a:lnTo>
                  <a:pt x="695" y="487"/>
                </a:lnTo>
                <a:lnTo>
                  <a:pt x="695" y="487"/>
                </a:lnTo>
                <a:lnTo>
                  <a:pt x="697" y="485"/>
                </a:lnTo>
                <a:lnTo>
                  <a:pt x="702" y="485"/>
                </a:lnTo>
                <a:lnTo>
                  <a:pt x="702" y="485"/>
                </a:lnTo>
                <a:lnTo>
                  <a:pt x="704" y="485"/>
                </a:lnTo>
                <a:lnTo>
                  <a:pt x="707" y="485"/>
                </a:lnTo>
                <a:lnTo>
                  <a:pt x="709" y="485"/>
                </a:lnTo>
                <a:lnTo>
                  <a:pt x="709" y="485"/>
                </a:lnTo>
                <a:lnTo>
                  <a:pt x="711" y="485"/>
                </a:lnTo>
                <a:lnTo>
                  <a:pt x="711" y="485"/>
                </a:lnTo>
                <a:lnTo>
                  <a:pt x="711" y="483"/>
                </a:lnTo>
                <a:lnTo>
                  <a:pt x="711" y="483"/>
                </a:lnTo>
                <a:lnTo>
                  <a:pt x="714" y="480"/>
                </a:lnTo>
                <a:lnTo>
                  <a:pt x="714" y="480"/>
                </a:lnTo>
                <a:lnTo>
                  <a:pt x="716" y="480"/>
                </a:lnTo>
                <a:lnTo>
                  <a:pt x="716" y="480"/>
                </a:lnTo>
                <a:lnTo>
                  <a:pt x="719" y="480"/>
                </a:lnTo>
                <a:lnTo>
                  <a:pt x="721" y="478"/>
                </a:lnTo>
                <a:lnTo>
                  <a:pt x="723" y="480"/>
                </a:lnTo>
                <a:lnTo>
                  <a:pt x="726" y="478"/>
                </a:lnTo>
                <a:lnTo>
                  <a:pt x="733" y="478"/>
                </a:lnTo>
                <a:lnTo>
                  <a:pt x="735" y="478"/>
                </a:lnTo>
                <a:lnTo>
                  <a:pt x="740" y="476"/>
                </a:lnTo>
                <a:lnTo>
                  <a:pt x="742" y="476"/>
                </a:lnTo>
                <a:lnTo>
                  <a:pt x="745" y="476"/>
                </a:lnTo>
                <a:lnTo>
                  <a:pt x="749" y="476"/>
                </a:lnTo>
                <a:lnTo>
                  <a:pt x="749" y="473"/>
                </a:lnTo>
                <a:lnTo>
                  <a:pt x="752" y="473"/>
                </a:lnTo>
                <a:lnTo>
                  <a:pt x="754" y="473"/>
                </a:lnTo>
                <a:lnTo>
                  <a:pt x="754" y="473"/>
                </a:lnTo>
                <a:lnTo>
                  <a:pt x="756" y="473"/>
                </a:lnTo>
                <a:lnTo>
                  <a:pt x="756" y="471"/>
                </a:lnTo>
                <a:lnTo>
                  <a:pt x="754" y="471"/>
                </a:lnTo>
                <a:lnTo>
                  <a:pt x="754" y="468"/>
                </a:lnTo>
                <a:lnTo>
                  <a:pt x="756" y="468"/>
                </a:lnTo>
                <a:lnTo>
                  <a:pt x="756" y="468"/>
                </a:lnTo>
                <a:lnTo>
                  <a:pt x="759" y="468"/>
                </a:lnTo>
                <a:lnTo>
                  <a:pt x="761" y="466"/>
                </a:lnTo>
                <a:lnTo>
                  <a:pt x="763" y="466"/>
                </a:lnTo>
                <a:lnTo>
                  <a:pt x="763" y="464"/>
                </a:lnTo>
                <a:lnTo>
                  <a:pt x="768" y="466"/>
                </a:lnTo>
                <a:lnTo>
                  <a:pt x="773" y="466"/>
                </a:lnTo>
                <a:lnTo>
                  <a:pt x="778" y="466"/>
                </a:lnTo>
                <a:lnTo>
                  <a:pt x="780" y="468"/>
                </a:lnTo>
                <a:lnTo>
                  <a:pt x="782" y="468"/>
                </a:lnTo>
                <a:lnTo>
                  <a:pt x="782" y="468"/>
                </a:lnTo>
                <a:lnTo>
                  <a:pt x="785" y="468"/>
                </a:lnTo>
                <a:lnTo>
                  <a:pt x="787" y="468"/>
                </a:lnTo>
                <a:lnTo>
                  <a:pt x="787" y="468"/>
                </a:lnTo>
                <a:lnTo>
                  <a:pt x="787" y="468"/>
                </a:lnTo>
                <a:lnTo>
                  <a:pt x="789" y="466"/>
                </a:lnTo>
                <a:lnTo>
                  <a:pt x="792" y="466"/>
                </a:lnTo>
                <a:lnTo>
                  <a:pt x="794" y="466"/>
                </a:lnTo>
                <a:lnTo>
                  <a:pt x="797" y="471"/>
                </a:lnTo>
                <a:lnTo>
                  <a:pt x="799" y="473"/>
                </a:lnTo>
                <a:lnTo>
                  <a:pt x="804" y="478"/>
                </a:lnTo>
                <a:lnTo>
                  <a:pt x="806" y="480"/>
                </a:lnTo>
                <a:lnTo>
                  <a:pt x="806" y="483"/>
                </a:lnTo>
                <a:lnTo>
                  <a:pt x="806" y="483"/>
                </a:lnTo>
                <a:lnTo>
                  <a:pt x="806" y="485"/>
                </a:lnTo>
                <a:lnTo>
                  <a:pt x="806" y="487"/>
                </a:lnTo>
                <a:lnTo>
                  <a:pt x="806" y="487"/>
                </a:lnTo>
                <a:lnTo>
                  <a:pt x="811" y="490"/>
                </a:lnTo>
                <a:lnTo>
                  <a:pt x="816" y="490"/>
                </a:lnTo>
                <a:lnTo>
                  <a:pt x="818" y="487"/>
                </a:lnTo>
                <a:lnTo>
                  <a:pt x="820" y="487"/>
                </a:lnTo>
                <a:lnTo>
                  <a:pt x="823" y="487"/>
                </a:lnTo>
                <a:lnTo>
                  <a:pt x="823" y="485"/>
                </a:lnTo>
                <a:lnTo>
                  <a:pt x="823" y="485"/>
                </a:lnTo>
                <a:lnTo>
                  <a:pt x="825" y="487"/>
                </a:lnTo>
                <a:lnTo>
                  <a:pt x="825" y="490"/>
                </a:lnTo>
                <a:lnTo>
                  <a:pt x="827" y="490"/>
                </a:lnTo>
                <a:lnTo>
                  <a:pt x="827" y="492"/>
                </a:lnTo>
                <a:lnTo>
                  <a:pt x="830" y="492"/>
                </a:lnTo>
                <a:lnTo>
                  <a:pt x="830" y="494"/>
                </a:lnTo>
                <a:lnTo>
                  <a:pt x="830" y="492"/>
                </a:lnTo>
                <a:lnTo>
                  <a:pt x="832" y="492"/>
                </a:lnTo>
                <a:lnTo>
                  <a:pt x="832" y="492"/>
                </a:lnTo>
                <a:lnTo>
                  <a:pt x="832" y="492"/>
                </a:lnTo>
                <a:lnTo>
                  <a:pt x="830" y="490"/>
                </a:lnTo>
                <a:lnTo>
                  <a:pt x="830" y="490"/>
                </a:lnTo>
                <a:lnTo>
                  <a:pt x="832" y="490"/>
                </a:lnTo>
                <a:lnTo>
                  <a:pt x="832" y="490"/>
                </a:lnTo>
                <a:lnTo>
                  <a:pt x="837" y="490"/>
                </a:lnTo>
                <a:lnTo>
                  <a:pt x="839" y="492"/>
                </a:lnTo>
                <a:lnTo>
                  <a:pt x="842" y="492"/>
                </a:lnTo>
                <a:lnTo>
                  <a:pt x="842" y="492"/>
                </a:lnTo>
                <a:lnTo>
                  <a:pt x="844" y="492"/>
                </a:lnTo>
                <a:lnTo>
                  <a:pt x="846" y="492"/>
                </a:lnTo>
                <a:lnTo>
                  <a:pt x="846" y="492"/>
                </a:lnTo>
                <a:lnTo>
                  <a:pt x="846" y="492"/>
                </a:lnTo>
                <a:lnTo>
                  <a:pt x="849" y="492"/>
                </a:lnTo>
                <a:lnTo>
                  <a:pt x="849" y="492"/>
                </a:lnTo>
                <a:lnTo>
                  <a:pt x="849" y="492"/>
                </a:lnTo>
                <a:lnTo>
                  <a:pt x="849" y="494"/>
                </a:lnTo>
                <a:lnTo>
                  <a:pt x="849" y="494"/>
                </a:lnTo>
                <a:lnTo>
                  <a:pt x="846" y="497"/>
                </a:lnTo>
                <a:lnTo>
                  <a:pt x="846" y="499"/>
                </a:lnTo>
                <a:lnTo>
                  <a:pt x="846" y="499"/>
                </a:lnTo>
                <a:lnTo>
                  <a:pt x="846" y="502"/>
                </a:lnTo>
                <a:lnTo>
                  <a:pt x="849" y="502"/>
                </a:lnTo>
                <a:lnTo>
                  <a:pt x="849" y="504"/>
                </a:lnTo>
                <a:lnTo>
                  <a:pt x="849" y="504"/>
                </a:lnTo>
                <a:lnTo>
                  <a:pt x="849" y="504"/>
                </a:lnTo>
                <a:lnTo>
                  <a:pt x="851" y="502"/>
                </a:lnTo>
                <a:lnTo>
                  <a:pt x="853" y="499"/>
                </a:lnTo>
                <a:lnTo>
                  <a:pt x="856" y="499"/>
                </a:lnTo>
                <a:lnTo>
                  <a:pt x="858" y="499"/>
                </a:lnTo>
                <a:lnTo>
                  <a:pt x="860" y="502"/>
                </a:lnTo>
                <a:lnTo>
                  <a:pt x="863" y="502"/>
                </a:lnTo>
                <a:lnTo>
                  <a:pt x="863" y="502"/>
                </a:lnTo>
                <a:lnTo>
                  <a:pt x="865" y="502"/>
                </a:lnTo>
                <a:lnTo>
                  <a:pt x="865" y="502"/>
                </a:lnTo>
                <a:lnTo>
                  <a:pt x="863" y="499"/>
                </a:lnTo>
                <a:lnTo>
                  <a:pt x="863" y="499"/>
                </a:lnTo>
                <a:lnTo>
                  <a:pt x="868" y="497"/>
                </a:lnTo>
                <a:lnTo>
                  <a:pt x="868" y="497"/>
                </a:lnTo>
                <a:lnTo>
                  <a:pt x="870" y="494"/>
                </a:lnTo>
                <a:lnTo>
                  <a:pt x="870" y="497"/>
                </a:lnTo>
                <a:lnTo>
                  <a:pt x="872" y="497"/>
                </a:lnTo>
                <a:lnTo>
                  <a:pt x="875" y="494"/>
                </a:lnTo>
                <a:lnTo>
                  <a:pt x="875" y="492"/>
                </a:lnTo>
                <a:lnTo>
                  <a:pt x="875" y="492"/>
                </a:lnTo>
                <a:lnTo>
                  <a:pt x="875" y="492"/>
                </a:lnTo>
                <a:lnTo>
                  <a:pt x="875" y="490"/>
                </a:lnTo>
                <a:lnTo>
                  <a:pt x="879" y="490"/>
                </a:lnTo>
                <a:lnTo>
                  <a:pt x="879" y="490"/>
                </a:lnTo>
                <a:lnTo>
                  <a:pt x="882" y="490"/>
                </a:lnTo>
                <a:lnTo>
                  <a:pt x="884" y="487"/>
                </a:lnTo>
                <a:lnTo>
                  <a:pt x="886" y="485"/>
                </a:lnTo>
                <a:lnTo>
                  <a:pt x="891" y="485"/>
                </a:lnTo>
                <a:lnTo>
                  <a:pt x="891" y="485"/>
                </a:lnTo>
                <a:lnTo>
                  <a:pt x="891" y="485"/>
                </a:lnTo>
                <a:lnTo>
                  <a:pt x="894" y="483"/>
                </a:lnTo>
                <a:lnTo>
                  <a:pt x="894" y="483"/>
                </a:lnTo>
                <a:lnTo>
                  <a:pt x="896" y="485"/>
                </a:lnTo>
                <a:lnTo>
                  <a:pt x="894" y="490"/>
                </a:lnTo>
                <a:lnTo>
                  <a:pt x="894" y="490"/>
                </a:lnTo>
                <a:lnTo>
                  <a:pt x="891" y="490"/>
                </a:lnTo>
                <a:lnTo>
                  <a:pt x="891" y="490"/>
                </a:lnTo>
                <a:lnTo>
                  <a:pt x="891" y="492"/>
                </a:lnTo>
                <a:lnTo>
                  <a:pt x="894" y="492"/>
                </a:lnTo>
                <a:lnTo>
                  <a:pt x="894" y="492"/>
                </a:lnTo>
                <a:lnTo>
                  <a:pt x="894" y="494"/>
                </a:lnTo>
                <a:lnTo>
                  <a:pt x="901" y="497"/>
                </a:lnTo>
                <a:lnTo>
                  <a:pt x="905" y="499"/>
                </a:lnTo>
                <a:lnTo>
                  <a:pt x="912" y="502"/>
                </a:lnTo>
                <a:lnTo>
                  <a:pt x="917" y="504"/>
                </a:lnTo>
                <a:lnTo>
                  <a:pt x="920" y="506"/>
                </a:lnTo>
                <a:lnTo>
                  <a:pt x="920" y="506"/>
                </a:lnTo>
                <a:lnTo>
                  <a:pt x="924" y="511"/>
                </a:lnTo>
                <a:lnTo>
                  <a:pt x="929" y="513"/>
                </a:lnTo>
                <a:lnTo>
                  <a:pt x="936" y="521"/>
                </a:lnTo>
                <a:lnTo>
                  <a:pt x="941" y="525"/>
                </a:lnTo>
                <a:lnTo>
                  <a:pt x="948" y="532"/>
                </a:lnTo>
                <a:lnTo>
                  <a:pt x="953" y="535"/>
                </a:lnTo>
                <a:lnTo>
                  <a:pt x="960" y="542"/>
                </a:lnTo>
                <a:lnTo>
                  <a:pt x="962" y="544"/>
                </a:lnTo>
                <a:lnTo>
                  <a:pt x="967" y="549"/>
                </a:lnTo>
                <a:lnTo>
                  <a:pt x="972" y="554"/>
                </a:lnTo>
                <a:lnTo>
                  <a:pt x="974" y="558"/>
                </a:lnTo>
                <a:lnTo>
                  <a:pt x="976" y="558"/>
                </a:lnTo>
                <a:lnTo>
                  <a:pt x="976" y="556"/>
                </a:lnTo>
                <a:lnTo>
                  <a:pt x="976" y="556"/>
                </a:lnTo>
                <a:lnTo>
                  <a:pt x="976" y="556"/>
                </a:lnTo>
                <a:lnTo>
                  <a:pt x="979" y="554"/>
                </a:lnTo>
                <a:lnTo>
                  <a:pt x="979" y="554"/>
                </a:lnTo>
                <a:lnTo>
                  <a:pt x="979" y="554"/>
                </a:lnTo>
                <a:lnTo>
                  <a:pt x="981" y="554"/>
                </a:lnTo>
                <a:lnTo>
                  <a:pt x="981" y="554"/>
                </a:lnTo>
                <a:lnTo>
                  <a:pt x="979" y="551"/>
                </a:lnTo>
                <a:lnTo>
                  <a:pt x="979" y="551"/>
                </a:lnTo>
                <a:lnTo>
                  <a:pt x="979" y="549"/>
                </a:lnTo>
                <a:lnTo>
                  <a:pt x="979" y="549"/>
                </a:lnTo>
                <a:lnTo>
                  <a:pt x="981" y="549"/>
                </a:lnTo>
                <a:lnTo>
                  <a:pt x="981" y="549"/>
                </a:lnTo>
                <a:lnTo>
                  <a:pt x="981" y="547"/>
                </a:lnTo>
                <a:lnTo>
                  <a:pt x="983" y="547"/>
                </a:lnTo>
                <a:lnTo>
                  <a:pt x="983" y="547"/>
                </a:lnTo>
                <a:lnTo>
                  <a:pt x="986" y="547"/>
                </a:lnTo>
                <a:lnTo>
                  <a:pt x="986" y="549"/>
                </a:lnTo>
                <a:lnTo>
                  <a:pt x="988" y="549"/>
                </a:lnTo>
                <a:lnTo>
                  <a:pt x="988" y="549"/>
                </a:lnTo>
                <a:lnTo>
                  <a:pt x="990" y="549"/>
                </a:lnTo>
                <a:lnTo>
                  <a:pt x="990" y="549"/>
                </a:lnTo>
                <a:lnTo>
                  <a:pt x="990" y="551"/>
                </a:lnTo>
                <a:lnTo>
                  <a:pt x="990" y="554"/>
                </a:lnTo>
                <a:lnTo>
                  <a:pt x="990" y="554"/>
                </a:lnTo>
                <a:lnTo>
                  <a:pt x="993" y="554"/>
                </a:lnTo>
                <a:lnTo>
                  <a:pt x="995" y="554"/>
                </a:lnTo>
                <a:lnTo>
                  <a:pt x="995" y="554"/>
                </a:lnTo>
                <a:lnTo>
                  <a:pt x="998" y="554"/>
                </a:lnTo>
                <a:lnTo>
                  <a:pt x="998" y="556"/>
                </a:lnTo>
                <a:lnTo>
                  <a:pt x="998" y="556"/>
                </a:lnTo>
                <a:lnTo>
                  <a:pt x="998" y="558"/>
                </a:lnTo>
                <a:lnTo>
                  <a:pt x="1000" y="558"/>
                </a:lnTo>
                <a:lnTo>
                  <a:pt x="1002" y="558"/>
                </a:lnTo>
                <a:lnTo>
                  <a:pt x="1005" y="558"/>
                </a:lnTo>
                <a:lnTo>
                  <a:pt x="1007" y="558"/>
                </a:lnTo>
                <a:lnTo>
                  <a:pt x="1009" y="558"/>
                </a:lnTo>
                <a:lnTo>
                  <a:pt x="1012" y="558"/>
                </a:lnTo>
                <a:lnTo>
                  <a:pt x="1012" y="558"/>
                </a:lnTo>
                <a:lnTo>
                  <a:pt x="1016" y="558"/>
                </a:lnTo>
                <a:lnTo>
                  <a:pt x="1016" y="558"/>
                </a:lnTo>
                <a:lnTo>
                  <a:pt x="1019" y="556"/>
                </a:lnTo>
                <a:lnTo>
                  <a:pt x="1019" y="556"/>
                </a:lnTo>
                <a:lnTo>
                  <a:pt x="1019" y="556"/>
                </a:lnTo>
                <a:lnTo>
                  <a:pt x="1021" y="556"/>
                </a:lnTo>
                <a:lnTo>
                  <a:pt x="1024" y="556"/>
                </a:lnTo>
                <a:lnTo>
                  <a:pt x="1024" y="554"/>
                </a:lnTo>
                <a:lnTo>
                  <a:pt x="1024" y="554"/>
                </a:lnTo>
                <a:lnTo>
                  <a:pt x="1026" y="554"/>
                </a:lnTo>
                <a:lnTo>
                  <a:pt x="1028" y="554"/>
                </a:lnTo>
                <a:lnTo>
                  <a:pt x="1031" y="554"/>
                </a:lnTo>
                <a:lnTo>
                  <a:pt x="1033" y="556"/>
                </a:lnTo>
                <a:lnTo>
                  <a:pt x="1038" y="556"/>
                </a:lnTo>
                <a:lnTo>
                  <a:pt x="1038" y="558"/>
                </a:lnTo>
                <a:lnTo>
                  <a:pt x="1040" y="558"/>
                </a:lnTo>
                <a:lnTo>
                  <a:pt x="1043" y="561"/>
                </a:lnTo>
                <a:lnTo>
                  <a:pt x="1045" y="563"/>
                </a:lnTo>
                <a:lnTo>
                  <a:pt x="1045" y="565"/>
                </a:lnTo>
                <a:lnTo>
                  <a:pt x="1047" y="568"/>
                </a:lnTo>
                <a:lnTo>
                  <a:pt x="1050" y="568"/>
                </a:lnTo>
                <a:lnTo>
                  <a:pt x="1050" y="568"/>
                </a:lnTo>
                <a:lnTo>
                  <a:pt x="1052" y="568"/>
                </a:lnTo>
                <a:lnTo>
                  <a:pt x="1054" y="570"/>
                </a:lnTo>
                <a:lnTo>
                  <a:pt x="1059" y="573"/>
                </a:lnTo>
                <a:lnTo>
                  <a:pt x="1061" y="573"/>
                </a:lnTo>
                <a:lnTo>
                  <a:pt x="1061" y="573"/>
                </a:lnTo>
                <a:lnTo>
                  <a:pt x="1061" y="573"/>
                </a:lnTo>
                <a:lnTo>
                  <a:pt x="1061" y="575"/>
                </a:lnTo>
                <a:lnTo>
                  <a:pt x="1064" y="575"/>
                </a:lnTo>
                <a:lnTo>
                  <a:pt x="1066" y="577"/>
                </a:lnTo>
                <a:lnTo>
                  <a:pt x="1066" y="580"/>
                </a:lnTo>
                <a:lnTo>
                  <a:pt x="1069" y="580"/>
                </a:lnTo>
                <a:lnTo>
                  <a:pt x="1069" y="582"/>
                </a:lnTo>
                <a:lnTo>
                  <a:pt x="1071" y="582"/>
                </a:lnTo>
                <a:lnTo>
                  <a:pt x="1071" y="582"/>
                </a:lnTo>
                <a:lnTo>
                  <a:pt x="1073" y="582"/>
                </a:lnTo>
                <a:lnTo>
                  <a:pt x="1080" y="582"/>
                </a:lnTo>
                <a:lnTo>
                  <a:pt x="1080" y="582"/>
                </a:lnTo>
                <a:lnTo>
                  <a:pt x="1083" y="584"/>
                </a:lnTo>
                <a:lnTo>
                  <a:pt x="1083" y="584"/>
                </a:lnTo>
                <a:lnTo>
                  <a:pt x="1085" y="584"/>
                </a:lnTo>
                <a:lnTo>
                  <a:pt x="1085" y="584"/>
                </a:lnTo>
                <a:lnTo>
                  <a:pt x="1087" y="582"/>
                </a:lnTo>
                <a:lnTo>
                  <a:pt x="1087" y="582"/>
                </a:lnTo>
                <a:lnTo>
                  <a:pt x="1087" y="580"/>
                </a:lnTo>
                <a:lnTo>
                  <a:pt x="1090" y="580"/>
                </a:lnTo>
                <a:lnTo>
                  <a:pt x="1090" y="577"/>
                </a:lnTo>
                <a:lnTo>
                  <a:pt x="1092" y="577"/>
                </a:lnTo>
                <a:lnTo>
                  <a:pt x="1092" y="580"/>
                </a:lnTo>
                <a:lnTo>
                  <a:pt x="1092" y="580"/>
                </a:lnTo>
                <a:lnTo>
                  <a:pt x="1092" y="580"/>
                </a:lnTo>
                <a:lnTo>
                  <a:pt x="1092" y="582"/>
                </a:lnTo>
                <a:lnTo>
                  <a:pt x="1092" y="582"/>
                </a:lnTo>
                <a:lnTo>
                  <a:pt x="1095" y="582"/>
                </a:lnTo>
                <a:lnTo>
                  <a:pt x="1097" y="584"/>
                </a:lnTo>
                <a:lnTo>
                  <a:pt x="1099" y="587"/>
                </a:lnTo>
                <a:lnTo>
                  <a:pt x="1102" y="589"/>
                </a:lnTo>
                <a:lnTo>
                  <a:pt x="1102" y="589"/>
                </a:lnTo>
                <a:lnTo>
                  <a:pt x="1104" y="589"/>
                </a:lnTo>
                <a:lnTo>
                  <a:pt x="1106" y="589"/>
                </a:lnTo>
                <a:lnTo>
                  <a:pt x="1106" y="591"/>
                </a:lnTo>
                <a:lnTo>
                  <a:pt x="1109" y="591"/>
                </a:lnTo>
                <a:lnTo>
                  <a:pt x="1109" y="591"/>
                </a:lnTo>
                <a:lnTo>
                  <a:pt x="1111" y="591"/>
                </a:lnTo>
                <a:lnTo>
                  <a:pt x="1111" y="591"/>
                </a:lnTo>
                <a:lnTo>
                  <a:pt x="1111" y="591"/>
                </a:lnTo>
                <a:lnTo>
                  <a:pt x="1113" y="591"/>
                </a:lnTo>
                <a:lnTo>
                  <a:pt x="1113" y="591"/>
                </a:lnTo>
                <a:lnTo>
                  <a:pt x="1116" y="591"/>
                </a:lnTo>
                <a:lnTo>
                  <a:pt x="1116" y="591"/>
                </a:lnTo>
                <a:lnTo>
                  <a:pt x="1118" y="591"/>
                </a:lnTo>
                <a:lnTo>
                  <a:pt x="1118" y="589"/>
                </a:lnTo>
                <a:lnTo>
                  <a:pt x="1118" y="589"/>
                </a:lnTo>
                <a:lnTo>
                  <a:pt x="1118" y="589"/>
                </a:lnTo>
                <a:lnTo>
                  <a:pt x="1118" y="587"/>
                </a:lnTo>
                <a:lnTo>
                  <a:pt x="1118" y="587"/>
                </a:lnTo>
                <a:lnTo>
                  <a:pt x="1118" y="584"/>
                </a:lnTo>
                <a:lnTo>
                  <a:pt x="1121" y="584"/>
                </a:lnTo>
                <a:lnTo>
                  <a:pt x="1123" y="584"/>
                </a:lnTo>
                <a:lnTo>
                  <a:pt x="1123" y="584"/>
                </a:lnTo>
                <a:lnTo>
                  <a:pt x="1125" y="584"/>
                </a:lnTo>
                <a:lnTo>
                  <a:pt x="1125" y="584"/>
                </a:lnTo>
                <a:lnTo>
                  <a:pt x="1128" y="584"/>
                </a:lnTo>
                <a:lnTo>
                  <a:pt x="1128" y="584"/>
                </a:lnTo>
                <a:lnTo>
                  <a:pt x="1130" y="584"/>
                </a:lnTo>
                <a:lnTo>
                  <a:pt x="1130" y="584"/>
                </a:lnTo>
                <a:lnTo>
                  <a:pt x="1130" y="582"/>
                </a:lnTo>
                <a:lnTo>
                  <a:pt x="1130" y="582"/>
                </a:lnTo>
                <a:lnTo>
                  <a:pt x="1130" y="584"/>
                </a:lnTo>
                <a:lnTo>
                  <a:pt x="1130" y="584"/>
                </a:lnTo>
                <a:lnTo>
                  <a:pt x="1132" y="584"/>
                </a:lnTo>
                <a:lnTo>
                  <a:pt x="1132" y="584"/>
                </a:lnTo>
                <a:lnTo>
                  <a:pt x="1135" y="582"/>
                </a:lnTo>
                <a:lnTo>
                  <a:pt x="1135" y="582"/>
                </a:lnTo>
                <a:lnTo>
                  <a:pt x="1135" y="582"/>
                </a:lnTo>
                <a:lnTo>
                  <a:pt x="1135" y="582"/>
                </a:lnTo>
                <a:lnTo>
                  <a:pt x="1137" y="582"/>
                </a:lnTo>
                <a:lnTo>
                  <a:pt x="1137" y="580"/>
                </a:lnTo>
                <a:lnTo>
                  <a:pt x="1139" y="580"/>
                </a:lnTo>
                <a:lnTo>
                  <a:pt x="1139" y="580"/>
                </a:lnTo>
                <a:lnTo>
                  <a:pt x="1139" y="580"/>
                </a:lnTo>
                <a:lnTo>
                  <a:pt x="1139" y="577"/>
                </a:lnTo>
                <a:lnTo>
                  <a:pt x="1139" y="575"/>
                </a:lnTo>
                <a:lnTo>
                  <a:pt x="1139" y="575"/>
                </a:lnTo>
                <a:lnTo>
                  <a:pt x="1142" y="575"/>
                </a:lnTo>
                <a:lnTo>
                  <a:pt x="1144" y="573"/>
                </a:lnTo>
                <a:lnTo>
                  <a:pt x="1142" y="573"/>
                </a:lnTo>
                <a:lnTo>
                  <a:pt x="1144" y="573"/>
                </a:lnTo>
                <a:lnTo>
                  <a:pt x="1144" y="570"/>
                </a:lnTo>
                <a:lnTo>
                  <a:pt x="1147" y="570"/>
                </a:lnTo>
                <a:lnTo>
                  <a:pt x="1147" y="570"/>
                </a:lnTo>
                <a:lnTo>
                  <a:pt x="1147" y="570"/>
                </a:lnTo>
                <a:lnTo>
                  <a:pt x="1149" y="568"/>
                </a:lnTo>
                <a:lnTo>
                  <a:pt x="1151" y="568"/>
                </a:lnTo>
                <a:lnTo>
                  <a:pt x="1154" y="568"/>
                </a:lnTo>
                <a:lnTo>
                  <a:pt x="1154" y="568"/>
                </a:lnTo>
                <a:lnTo>
                  <a:pt x="1154" y="568"/>
                </a:lnTo>
                <a:lnTo>
                  <a:pt x="1154" y="565"/>
                </a:lnTo>
                <a:lnTo>
                  <a:pt x="1156" y="565"/>
                </a:lnTo>
                <a:lnTo>
                  <a:pt x="1156" y="565"/>
                </a:lnTo>
                <a:lnTo>
                  <a:pt x="1158" y="563"/>
                </a:lnTo>
                <a:lnTo>
                  <a:pt x="1161" y="563"/>
                </a:lnTo>
                <a:lnTo>
                  <a:pt x="1161" y="563"/>
                </a:lnTo>
                <a:lnTo>
                  <a:pt x="1161" y="563"/>
                </a:lnTo>
                <a:lnTo>
                  <a:pt x="1161" y="563"/>
                </a:lnTo>
                <a:lnTo>
                  <a:pt x="1163" y="561"/>
                </a:lnTo>
                <a:lnTo>
                  <a:pt x="1163" y="561"/>
                </a:lnTo>
                <a:lnTo>
                  <a:pt x="1163" y="561"/>
                </a:lnTo>
                <a:lnTo>
                  <a:pt x="1165" y="561"/>
                </a:lnTo>
                <a:lnTo>
                  <a:pt x="1165" y="558"/>
                </a:lnTo>
                <a:lnTo>
                  <a:pt x="1168" y="558"/>
                </a:lnTo>
                <a:lnTo>
                  <a:pt x="1170" y="558"/>
                </a:lnTo>
                <a:lnTo>
                  <a:pt x="1173" y="558"/>
                </a:lnTo>
                <a:lnTo>
                  <a:pt x="1173" y="558"/>
                </a:lnTo>
                <a:lnTo>
                  <a:pt x="1173" y="556"/>
                </a:lnTo>
                <a:lnTo>
                  <a:pt x="1173" y="556"/>
                </a:lnTo>
                <a:lnTo>
                  <a:pt x="1173" y="556"/>
                </a:lnTo>
                <a:lnTo>
                  <a:pt x="1175" y="556"/>
                </a:lnTo>
                <a:lnTo>
                  <a:pt x="1177" y="558"/>
                </a:lnTo>
                <a:lnTo>
                  <a:pt x="1177" y="558"/>
                </a:lnTo>
                <a:lnTo>
                  <a:pt x="1180" y="558"/>
                </a:lnTo>
                <a:lnTo>
                  <a:pt x="1180" y="558"/>
                </a:lnTo>
                <a:lnTo>
                  <a:pt x="1182" y="558"/>
                </a:lnTo>
                <a:lnTo>
                  <a:pt x="1182" y="558"/>
                </a:lnTo>
                <a:lnTo>
                  <a:pt x="1182" y="558"/>
                </a:lnTo>
                <a:lnTo>
                  <a:pt x="1184" y="558"/>
                </a:lnTo>
                <a:lnTo>
                  <a:pt x="1184" y="558"/>
                </a:lnTo>
                <a:lnTo>
                  <a:pt x="1184" y="558"/>
                </a:lnTo>
                <a:lnTo>
                  <a:pt x="1187" y="561"/>
                </a:lnTo>
                <a:lnTo>
                  <a:pt x="1187" y="561"/>
                </a:lnTo>
                <a:lnTo>
                  <a:pt x="1189" y="561"/>
                </a:lnTo>
                <a:lnTo>
                  <a:pt x="1191" y="561"/>
                </a:lnTo>
                <a:lnTo>
                  <a:pt x="1191" y="561"/>
                </a:lnTo>
                <a:lnTo>
                  <a:pt x="1194" y="561"/>
                </a:lnTo>
                <a:lnTo>
                  <a:pt x="1196" y="561"/>
                </a:lnTo>
                <a:lnTo>
                  <a:pt x="1196" y="561"/>
                </a:lnTo>
                <a:lnTo>
                  <a:pt x="1199" y="561"/>
                </a:lnTo>
                <a:lnTo>
                  <a:pt x="1203" y="561"/>
                </a:lnTo>
                <a:lnTo>
                  <a:pt x="1203" y="561"/>
                </a:lnTo>
                <a:lnTo>
                  <a:pt x="1206" y="563"/>
                </a:lnTo>
                <a:lnTo>
                  <a:pt x="1208" y="563"/>
                </a:lnTo>
                <a:lnTo>
                  <a:pt x="1210" y="565"/>
                </a:lnTo>
                <a:lnTo>
                  <a:pt x="1210" y="568"/>
                </a:lnTo>
                <a:lnTo>
                  <a:pt x="1213" y="568"/>
                </a:lnTo>
                <a:lnTo>
                  <a:pt x="1213" y="570"/>
                </a:lnTo>
                <a:lnTo>
                  <a:pt x="1213" y="570"/>
                </a:lnTo>
                <a:lnTo>
                  <a:pt x="1215" y="570"/>
                </a:lnTo>
                <a:lnTo>
                  <a:pt x="1217" y="573"/>
                </a:lnTo>
                <a:lnTo>
                  <a:pt x="1217" y="573"/>
                </a:lnTo>
                <a:lnTo>
                  <a:pt x="1220" y="573"/>
                </a:lnTo>
                <a:lnTo>
                  <a:pt x="1220" y="573"/>
                </a:lnTo>
                <a:lnTo>
                  <a:pt x="1220" y="573"/>
                </a:lnTo>
                <a:lnTo>
                  <a:pt x="1222" y="573"/>
                </a:lnTo>
                <a:lnTo>
                  <a:pt x="1225" y="573"/>
                </a:lnTo>
                <a:lnTo>
                  <a:pt x="1225" y="575"/>
                </a:lnTo>
                <a:lnTo>
                  <a:pt x="1227" y="575"/>
                </a:lnTo>
                <a:lnTo>
                  <a:pt x="1227" y="575"/>
                </a:lnTo>
                <a:lnTo>
                  <a:pt x="1229" y="575"/>
                </a:lnTo>
                <a:lnTo>
                  <a:pt x="1232" y="575"/>
                </a:lnTo>
                <a:lnTo>
                  <a:pt x="1232" y="575"/>
                </a:lnTo>
                <a:lnTo>
                  <a:pt x="1234" y="575"/>
                </a:lnTo>
                <a:lnTo>
                  <a:pt x="1234" y="575"/>
                </a:lnTo>
                <a:lnTo>
                  <a:pt x="1236" y="575"/>
                </a:lnTo>
                <a:lnTo>
                  <a:pt x="1236" y="573"/>
                </a:lnTo>
                <a:lnTo>
                  <a:pt x="1239" y="573"/>
                </a:lnTo>
                <a:lnTo>
                  <a:pt x="1239" y="573"/>
                </a:lnTo>
                <a:lnTo>
                  <a:pt x="1239" y="575"/>
                </a:lnTo>
                <a:lnTo>
                  <a:pt x="1241" y="575"/>
                </a:lnTo>
                <a:lnTo>
                  <a:pt x="1241" y="573"/>
                </a:lnTo>
                <a:lnTo>
                  <a:pt x="1241" y="573"/>
                </a:lnTo>
                <a:lnTo>
                  <a:pt x="1243" y="573"/>
                </a:lnTo>
                <a:lnTo>
                  <a:pt x="1243" y="575"/>
                </a:lnTo>
                <a:lnTo>
                  <a:pt x="1246" y="575"/>
                </a:lnTo>
                <a:lnTo>
                  <a:pt x="1248" y="575"/>
                </a:lnTo>
                <a:lnTo>
                  <a:pt x="1248" y="575"/>
                </a:lnTo>
                <a:lnTo>
                  <a:pt x="1248" y="575"/>
                </a:lnTo>
                <a:lnTo>
                  <a:pt x="1251" y="575"/>
                </a:lnTo>
                <a:lnTo>
                  <a:pt x="1251" y="575"/>
                </a:lnTo>
                <a:lnTo>
                  <a:pt x="1253" y="575"/>
                </a:lnTo>
                <a:lnTo>
                  <a:pt x="1253" y="575"/>
                </a:lnTo>
                <a:lnTo>
                  <a:pt x="1258" y="575"/>
                </a:lnTo>
                <a:lnTo>
                  <a:pt x="1260" y="577"/>
                </a:lnTo>
                <a:lnTo>
                  <a:pt x="1260" y="577"/>
                </a:lnTo>
                <a:lnTo>
                  <a:pt x="1260" y="577"/>
                </a:lnTo>
                <a:lnTo>
                  <a:pt x="1262" y="580"/>
                </a:lnTo>
                <a:lnTo>
                  <a:pt x="1265" y="580"/>
                </a:lnTo>
                <a:lnTo>
                  <a:pt x="1265" y="577"/>
                </a:lnTo>
                <a:lnTo>
                  <a:pt x="1267" y="577"/>
                </a:lnTo>
                <a:lnTo>
                  <a:pt x="1267" y="575"/>
                </a:lnTo>
                <a:lnTo>
                  <a:pt x="1267" y="575"/>
                </a:lnTo>
                <a:lnTo>
                  <a:pt x="1270" y="575"/>
                </a:lnTo>
                <a:lnTo>
                  <a:pt x="1270" y="575"/>
                </a:lnTo>
                <a:lnTo>
                  <a:pt x="1272" y="575"/>
                </a:lnTo>
                <a:lnTo>
                  <a:pt x="1272" y="573"/>
                </a:lnTo>
                <a:lnTo>
                  <a:pt x="1272" y="573"/>
                </a:lnTo>
                <a:lnTo>
                  <a:pt x="1274" y="573"/>
                </a:lnTo>
                <a:lnTo>
                  <a:pt x="1274" y="570"/>
                </a:lnTo>
                <a:lnTo>
                  <a:pt x="1274" y="570"/>
                </a:lnTo>
                <a:lnTo>
                  <a:pt x="1274" y="568"/>
                </a:lnTo>
                <a:lnTo>
                  <a:pt x="1274" y="568"/>
                </a:lnTo>
                <a:lnTo>
                  <a:pt x="1274" y="565"/>
                </a:lnTo>
                <a:lnTo>
                  <a:pt x="1272" y="563"/>
                </a:lnTo>
                <a:lnTo>
                  <a:pt x="1272" y="563"/>
                </a:lnTo>
                <a:lnTo>
                  <a:pt x="1272" y="563"/>
                </a:lnTo>
                <a:lnTo>
                  <a:pt x="1270" y="561"/>
                </a:lnTo>
                <a:lnTo>
                  <a:pt x="1267" y="561"/>
                </a:lnTo>
                <a:lnTo>
                  <a:pt x="1267" y="561"/>
                </a:lnTo>
                <a:lnTo>
                  <a:pt x="1265" y="558"/>
                </a:lnTo>
                <a:lnTo>
                  <a:pt x="1265" y="558"/>
                </a:lnTo>
                <a:lnTo>
                  <a:pt x="1265" y="556"/>
                </a:lnTo>
                <a:lnTo>
                  <a:pt x="1262" y="556"/>
                </a:lnTo>
                <a:lnTo>
                  <a:pt x="1262" y="556"/>
                </a:lnTo>
                <a:lnTo>
                  <a:pt x="1260" y="554"/>
                </a:lnTo>
                <a:lnTo>
                  <a:pt x="1260" y="554"/>
                </a:lnTo>
                <a:lnTo>
                  <a:pt x="1260" y="551"/>
                </a:lnTo>
                <a:lnTo>
                  <a:pt x="1260" y="549"/>
                </a:lnTo>
                <a:lnTo>
                  <a:pt x="1260" y="549"/>
                </a:lnTo>
                <a:lnTo>
                  <a:pt x="1260" y="549"/>
                </a:lnTo>
                <a:lnTo>
                  <a:pt x="1258" y="547"/>
                </a:lnTo>
                <a:lnTo>
                  <a:pt x="1258" y="547"/>
                </a:lnTo>
                <a:lnTo>
                  <a:pt x="1258" y="544"/>
                </a:lnTo>
                <a:lnTo>
                  <a:pt x="1258" y="544"/>
                </a:lnTo>
                <a:lnTo>
                  <a:pt x="1260" y="544"/>
                </a:lnTo>
                <a:lnTo>
                  <a:pt x="1260" y="544"/>
                </a:lnTo>
                <a:lnTo>
                  <a:pt x="1260" y="542"/>
                </a:lnTo>
                <a:lnTo>
                  <a:pt x="1260" y="542"/>
                </a:lnTo>
                <a:lnTo>
                  <a:pt x="1260" y="539"/>
                </a:lnTo>
                <a:lnTo>
                  <a:pt x="1260" y="539"/>
                </a:lnTo>
                <a:lnTo>
                  <a:pt x="1260" y="539"/>
                </a:lnTo>
                <a:lnTo>
                  <a:pt x="1265" y="537"/>
                </a:lnTo>
                <a:lnTo>
                  <a:pt x="1265" y="535"/>
                </a:lnTo>
                <a:lnTo>
                  <a:pt x="1265" y="532"/>
                </a:lnTo>
                <a:lnTo>
                  <a:pt x="1265" y="532"/>
                </a:lnTo>
                <a:lnTo>
                  <a:pt x="1265" y="530"/>
                </a:lnTo>
                <a:lnTo>
                  <a:pt x="1267" y="530"/>
                </a:lnTo>
                <a:lnTo>
                  <a:pt x="1270" y="532"/>
                </a:lnTo>
                <a:lnTo>
                  <a:pt x="1270" y="532"/>
                </a:lnTo>
                <a:lnTo>
                  <a:pt x="1272" y="532"/>
                </a:lnTo>
                <a:lnTo>
                  <a:pt x="1277" y="535"/>
                </a:lnTo>
                <a:lnTo>
                  <a:pt x="1279" y="535"/>
                </a:lnTo>
                <a:lnTo>
                  <a:pt x="1279" y="535"/>
                </a:lnTo>
                <a:lnTo>
                  <a:pt x="1281" y="535"/>
                </a:lnTo>
                <a:lnTo>
                  <a:pt x="1284" y="537"/>
                </a:lnTo>
                <a:lnTo>
                  <a:pt x="1286" y="537"/>
                </a:lnTo>
                <a:lnTo>
                  <a:pt x="1288" y="537"/>
                </a:lnTo>
                <a:lnTo>
                  <a:pt x="1291" y="537"/>
                </a:lnTo>
                <a:lnTo>
                  <a:pt x="1296" y="537"/>
                </a:lnTo>
                <a:lnTo>
                  <a:pt x="1296" y="539"/>
                </a:lnTo>
                <a:lnTo>
                  <a:pt x="1300" y="539"/>
                </a:lnTo>
                <a:lnTo>
                  <a:pt x="1303" y="542"/>
                </a:lnTo>
                <a:lnTo>
                  <a:pt x="1307" y="542"/>
                </a:lnTo>
                <a:lnTo>
                  <a:pt x="1310" y="542"/>
                </a:lnTo>
                <a:lnTo>
                  <a:pt x="1310" y="544"/>
                </a:lnTo>
                <a:lnTo>
                  <a:pt x="1312" y="544"/>
                </a:lnTo>
                <a:lnTo>
                  <a:pt x="1314" y="544"/>
                </a:lnTo>
                <a:lnTo>
                  <a:pt x="1314" y="544"/>
                </a:lnTo>
                <a:lnTo>
                  <a:pt x="1319" y="544"/>
                </a:lnTo>
                <a:lnTo>
                  <a:pt x="1322" y="544"/>
                </a:lnTo>
                <a:lnTo>
                  <a:pt x="1324" y="547"/>
                </a:lnTo>
                <a:lnTo>
                  <a:pt x="1326" y="547"/>
                </a:lnTo>
                <a:lnTo>
                  <a:pt x="1326" y="547"/>
                </a:lnTo>
                <a:lnTo>
                  <a:pt x="1326" y="549"/>
                </a:lnTo>
                <a:lnTo>
                  <a:pt x="1329" y="551"/>
                </a:lnTo>
                <a:lnTo>
                  <a:pt x="1329" y="551"/>
                </a:lnTo>
                <a:lnTo>
                  <a:pt x="1331" y="554"/>
                </a:lnTo>
                <a:lnTo>
                  <a:pt x="1331" y="556"/>
                </a:lnTo>
                <a:lnTo>
                  <a:pt x="1333" y="556"/>
                </a:lnTo>
                <a:lnTo>
                  <a:pt x="1333" y="558"/>
                </a:lnTo>
                <a:lnTo>
                  <a:pt x="1333" y="558"/>
                </a:lnTo>
                <a:lnTo>
                  <a:pt x="1336" y="558"/>
                </a:lnTo>
                <a:lnTo>
                  <a:pt x="1336" y="561"/>
                </a:lnTo>
                <a:lnTo>
                  <a:pt x="1336" y="561"/>
                </a:lnTo>
                <a:lnTo>
                  <a:pt x="1336" y="561"/>
                </a:lnTo>
                <a:lnTo>
                  <a:pt x="1338" y="563"/>
                </a:lnTo>
                <a:lnTo>
                  <a:pt x="1338" y="563"/>
                </a:lnTo>
                <a:lnTo>
                  <a:pt x="1340" y="563"/>
                </a:lnTo>
                <a:lnTo>
                  <a:pt x="1340" y="563"/>
                </a:lnTo>
                <a:lnTo>
                  <a:pt x="1345" y="565"/>
                </a:lnTo>
                <a:lnTo>
                  <a:pt x="1345" y="565"/>
                </a:lnTo>
                <a:lnTo>
                  <a:pt x="1348" y="565"/>
                </a:lnTo>
                <a:lnTo>
                  <a:pt x="1352" y="568"/>
                </a:lnTo>
                <a:lnTo>
                  <a:pt x="1352" y="568"/>
                </a:lnTo>
                <a:lnTo>
                  <a:pt x="1355" y="568"/>
                </a:lnTo>
                <a:lnTo>
                  <a:pt x="1357" y="570"/>
                </a:lnTo>
                <a:lnTo>
                  <a:pt x="1359" y="570"/>
                </a:lnTo>
                <a:lnTo>
                  <a:pt x="1359" y="570"/>
                </a:lnTo>
                <a:lnTo>
                  <a:pt x="1362" y="570"/>
                </a:lnTo>
                <a:lnTo>
                  <a:pt x="1364" y="570"/>
                </a:lnTo>
                <a:lnTo>
                  <a:pt x="1364" y="570"/>
                </a:lnTo>
                <a:lnTo>
                  <a:pt x="1366" y="570"/>
                </a:lnTo>
                <a:lnTo>
                  <a:pt x="1366" y="570"/>
                </a:lnTo>
                <a:lnTo>
                  <a:pt x="1369" y="570"/>
                </a:lnTo>
                <a:lnTo>
                  <a:pt x="1371" y="570"/>
                </a:lnTo>
                <a:lnTo>
                  <a:pt x="1371" y="568"/>
                </a:lnTo>
                <a:lnTo>
                  <a:pt x="1374" y="568"/>
                </a:lnTo>
                <a:lnTo>
                  <a:pt x="1374" y="568"/>
                </a:lnTo>
                <a:lnTo>
                  <a:pt x="1376" y="568"/>
                </a:lnTo>
                <a:lnTo>
                  <a:pt x="1378" y="565"/>
                </a:lnTo>
                <a:lnTo>
                  <a:pt x="1381" y="565"/>
                </a:lnTo>
                <a:lnTo>
                  <a:pt x="1383" y="565"/>
                </a:lnTo>
                <a:lnTo>
                  <a:pt x="1385" y="565"/>
                </a:lnTo>
                <a:lnTo>
                  <a:pt x="1385" y="563"/>
                </a:lnTo>
                <a:lnTo>
                  <a:pt x="1388" y="563"/>
                </a:lnTo>
                <a:lnTo>
                  <a:pt x="1390" y="565"/>
                </a:lnTo>
                <a:lnTo>
                  <a:pt x="1392" y="565"/>
                </a:lnTo>
                <a:lnTo>
                  <a:pt x="1395" y="565"/>
                </a:lnTo>
                <a:lnTo>
                  <a:pt x="1397" y="565"/>
                </a:lnTo>
                <a:lnTo>
                  <a:pt x="1400" y="565"/>
                </a:lnTo>
                <a:lnTo>
                  <a:pt x="1402" y="568"/>
                </a:lnTo>
                <a:lnTo>
                  <a:pt x="1404" y="568"/>
                </a:lnTo>
                <a:lnTo>
                  <a:pt x="1409" y="565"/>
                </a:lnTo>
                <a:lnTo>
                  <a:pt x="1411" y="568"/>
                </a:lnTo>
                <a:lnTo>
                  <a:pt x="1414" y="568"/>
                </a:lnTo>
                <a:lnTo>
                  <a:pt x="1416" y="570"/>
                </a:lnTo>
                <a:lnTo>
                  <a:pt x="1418" y="573"/>
                </a:lnTo>
                <a:lnTo>
                  <a:pt x="1421" y="573"/>
                </a:lnTo>
                <a:lnTo>
                  <a:pt x="1423" y="573"/>
                </a:lnTo>
                <a:lnTo>
                  <a:pt x="1423" y="573"/>
                </a:lnTo>
                <a:lnTo>
                  <a:pt x="1428" y="573"/>
                </a:lnTo>
                <a:lnTo>
                  <a:pt x="1433" y="575"/>
                </a:lnTo>
                <a:lnTo>
                  <a:pt x="1435" y="575"/>
                </a:lnTo>
                <a:lnTo>
                  <a:pt x="1435" y="575"/>
                </a:lnTo>
                <a:lnTo>
                  <a:pt x="1435" y="577"/>
                </a:lnTo>
                <a:lnTo>
                  <a:pt x="1437" y="580"/>
                </a:lnTo>
                <a:lnTo>
                  <a:pt x="1437" y="580"/>
                </a:lnTo>
                <a:lnTo>
                  <a:pt x="1437" y="580"/>
                </a:lnTo>
                <a:lnTo>
                  <a:pt x="1440" y="580"/>
                </a:lnTo>
                <a:lnTo>
                  <a:pt x="1440" y="582"/>
                </a:lnTo>
                <a:lnTo>
                  <a:pt x="1442" y="582"/>
                </a:lnTo>
                <a:lnTo>
                  <a:pt x="1444" y="582"/>
                </a:lnTo>
                <a:lnTo>
                  <a:pt x="1447" y="587"/>
                </a:lnTo>
                <a:lnTo>
                  <a:pt x="1449" y="587"/>
                </a:lnTo>
                <a:lnTo>
                  <a:pt x="1452" y="587"/>
                </a:lnTo>
                <a:lnTo>
                  <a:pt x="1454" y="587"/>
                </a:lnTo>
                <a:lnTo>
                  <a:pt x="1456" y="587"/>
                </a:lnTo>
                <a:lnTo>
                  <a:pt x="1461" y="587"/>
                </a:lnTo>
                <a:lnTo>
                  <a:pt x="1466" y="587"/>
                </a:lnTo>
                <a:lnTo>
                  <a:pt x="1468" y="589"/>
                </a:lnTo>
                <a:lnTo>
                  <a:pt x="1470" y="589"/>
                </a:lnTo>
                <a:lnTo>
                  <a:pt x="1475" y="589"/>
                </a:lnTo>
                <a:lnTo>
                  <a:pt x="1480" y="591"/>
                </a:lnTo>
                <a:lnTo>
                  <a:pt x="1480" y="589"/>
                </a:lnTo>
                <a:lnTo>
                  <a:pt x="1482" y="589"/>
                </a:lnTo>
                <a:lnTo>
                  <a:pt x="1485" y="589"/>
                </a:lnTo>
                <a:lnTo>
                  <a:pt x="1487" y="591"/>
                </a:lnTo>
                <a:lnTo>
                  <a:pt x="1487" y="591"/>
                </a:lnTo>
                <a:lnTo>
                  <a:pt x="1489" y="591"/>
                </a:lnTo>
                <a:lnTo>
                  <a:pt x="1494" y="587"/>
                </a:lnTo>
                <a:lnTo>
                  <a:pt x="1497" y="587"/>
                </a:lnTo>
                <a:lnTo>
                  <a:pt x="1497" y="587"/>
                </a:lnTo>
                <a:lnTo>
                  <a:pt x="1499" y="587"/>
                </a:lnTo>
                <a:lnTo>
                  <a:pt x="1499" y="587"/>
                </a:lnTo>
                <a:lnTo>
                  <a:pt x="1501" y="587"/>
                </a:lnTo>
                <a:lnTo>
                  <a:pt x="1504" y="587"/>
                </a:lnTo>
                <a:lnTo>
                  <a:pt x="1506" y="584"/>
                </a:lnTo>
                <a:lnTo>
                  <a:pt x="1508" y="584"/>
                </a:lnTo>
                <a:lnTo>
                  <a:pt x="1511" y="584"/>
                </a:lnTo>
                <a:lnTo>
                  <a:pt x="1513" y="582"/>
                </a:lnTo>
                <a:lnTo>
                  <a:pt x="1515" y="584"/>
                </a:lnTo>
                <a:lnTo>
                  <a:pt x="1518" y="582"/>
                </a:lnTo>
                <a:lnTo>
                  <a:pt x="1520" y="582"/>
                </a:lnTo>
                <a:lnTo>
                  <a:pt x="1520" y="582"/>
                </a:lnTo>
                <a:lnTo>
                  <a:pt x="1520" y="580"/>
                </a:lnTo>
                <a:lnTo>
                  <a:pt x="1520" y="577"/>
                </a:lnTo>
                <a:lnTo>
                  <a:pt x="1523" y="575"/>
                </a:lnTo>
                <a:lnTo>
                  <a:pt x="1523" y="575"/>
                </a:lnTo>
                <a:lnTo>
                  <a:pt x="1525" y="573"/>
                </a:lnTo>
                <a:lnTo>
                  <a:pt x="1527" y="573"/>
                </a:lnTo>
                <a:lnTo>
                  <a:pt x="1530" y="570"/>
                </a:lnTo>
                <a:lnTo>
                  <a:pt x="1530" y="570"/>
                </a:lnTo>
                <a:lnTo>
                  <a:pt x="1532" y="568"/>
                </a:lnTo>
                <a:lnTo>
                  <a:pt x="1534" y="568"/>
                </a:lnTo>
                <a:lnTo>
                  <a:pt x="1534" y="568"/>
                </a:lnTo>
                <a:lnTo>
                  <a:pt x="1539" y="568"/>
                </a:lnTo>
                <a:lnTo>
                  <a:pt x="1539" y="568"/>
                </a:lnTo>
                <a:lnTo>
                  <a:pt x="1541" y="568"/>
                </a:lnTo>
                <a:lnTo>
                  <a:pt x="1544" y="570"/>
                </a:lnTo>
                <a:lnTo>
                  <a:pt x="1546" y="570"/>
                </a:lnTo>
                <a:lnTo>
                  <a:pt x="1549" y="573"/>
                </a:lnTo>
                <a:lnTo>
                  <a:pt x="1553" y="575"/>
                </a:lnTo>
                <a:lnTo>
                  <a:pt x="1556" y="575"/>
                </a:lnTo>
                <a:lnTo>
                  <a:pt x="1556" y="575"/>
                </a:lnTo>
                <a:lnTo>
                  <a:pt x="1558" y="575"/>
                </a:lnTo>
                <a:lnTo>
                  <a:pt x="1560" y="575"/>
                </a:lnTo>
                <a:lnTo>
                  <a:pt x="1563" y="575"/>
                </a:lnTo>
                <a:lnTo>
                  <a:pt x="1563" y="575"/>
                </a:lnTo>
                <a:lnTo>
                  <a:pt x="1567" y="573"/>
                </a:lnTo>
                <a:lnTo>
                  <a:pt x="1567" y="573"/>
                </a:lnTo>
                <a:lnTo>
                  <a:pt x="1570" y="575"/>
                </a:lnTo>
                <a:lnTo>
                  <a:pt x="1575" y="575"/>
                </a:lnTo>
                <a:lnTo>
                  <a:pt x="1577" y="575"/>
                </a:lnTo>
                <a:lnTo>
                  <a:pt x="1577" y="577"/>
                </a:lnTo>
                <a:lnTo>
                  <a:pt x="1582" y="580"/>
                </a:lnTo>
                <a:lnTo>
                  <a:pt x="1584" y="580"/>
                </a:lnTo>
                <a:lnTo>
                  <a:pt x="1589" y="582"/>
                </a:lnTo>
                <a:lnTo>
                  <a:pt x="1593" y="582"/>
                </a:lnTo>
                <a:lnTo>
                  <a:pt x="1598" y="582"/>
                </a:lnTo>
                <a:lnTo>
                  <a:pt x="1601" y="584"/>
                </a:lnTo>
                <a:lnTo>
                  <a:pt x="1601" y="584"/>
                </a:lnTo>
                <a:lnTo>
                  <a:pt x="1603" y="580"/>
                </a:lnTo>
                <a:lnTo>
                  <a:pt x="1605" y="577"/>
                </a:lnTo>
                <a:lnTo>
                  <a:pt x="1610" y="575"/>
                </a:lnTo>
                <a:lnTo>
                  <a:pt x="1612" y="575"/>
                </a:lnTo>
                <a:lnTo>
                  <a:pt x="1615" y="573"/>
                </a:lnTo>
                <a:lnTo>
                  <a:pt x="1617" y="573"/>
                </a:lnTo>
                <a:lnTo>
                  <a:pt x="1617" y="570"/>
                </a:lnTo>
                <a:lnTo>
                  <a:pt x="1615" y="568"/>
                </a:lnTo>
                <a:lnTo>
                  <a:pt x="1612" y="565"/>
                </a:lnTo>
                <a:lnTo>
                  <a:pt x="1610" y="565"/>
                </a:lnTo>
                <a:lnTo>
                  <a:pt x="1610" y="565"/>
                </a:lnTo>
                <a:lnTo>
                  <a:pt x="1610" y="565"/>
                </a:lnTo>
                <a:lnTo>
                  <a:pt x="1610" y="563"/>
                </a:lnTo>
                <a:lnTo>
                  <a:pt x="1610" y="561"/>
                </a:lnTo>
                <a:lnTo>
                  <a:pt x="1610" y="561"/>
                </a:lnTo>
                <a:lnTo>
                  <a:pt x="1612" y="558"/>
                </a:lnTo>
                <a:lnTo>
                  <a:pt x="1610" y="558"/>
                </a:lnTo>
                <a:lnTo>
                  <a:pt x="1610" y="556"/>
                </a:lnTo>
                <a:lnTo>
                  <a:pt x="1610" y="554"/>
                </a:lnTo>
                <a:lnTo>
                  <a:pt x="1610" y="551"/>
                </a:lnTo>
                <a:lnTo>
                  <a:pt x="1610" y="551"/>
                </a:lnTo>
                <a:lnTo>
                  <a:pt x="1610" y="549"/>
                </a:lnTo>
                <a:lnTo>
                  <a:pt x="1610" y="547"/>
                </a:lnTo>
                <a:lnTo>
                  <a:pt x="1610" y="544"/>
                </a:lnTo>
                <a:lnTo>
                  <a:pt x="1610" y="542"/>
                </a:lnTo>
                <a:lnTo>
                  <a:pt x="1610" y="537"/>
                </a:lnTo>
                <a:lnTo>
                  <a:pt x="1612" y="535"/>
                </a:lnTo>
                <a:lnTo>
                  <a:pt x="1615" y="532"/>
                </a:lnTo>
                <a:lnTo>
                  <a:pt x="1615" y="530"/>
                </a:lnTo>
                <a:lnTo>
                  <a:pt x="1612" y="528"/>
                </a:lnTo>
                <a:lnTo>
                  <a:pt x="1610" y="528"/>
                </a:lnTo>
                <a:lnTo>
                  <a:pt x="1608" y="525"/>
                </a:lnTo>
                <a:lnTo>
                  <a:pt x="1608" y="523"/>
                </a:lnTo>
                <a:lnTo>
                  <a:pt x="1605" y="521"/>
                </a:lnTo>
                <a:lnTo>
                  <a:pt x="1603" y="521"/>
                </a:lnTo>
                <a:lnTo>
                  <a:pt x="1601" y="521"/>
                </a:lnTo>
                <a:lnTo>
                  <a:pt x="1598" y="521"/>
                </a:lnTo>
                <a:lnTo>
                  <a:pt x="1596" y="521"/>
                </a:lnTo>
                <a:lnTo>
                  <a:pt x="1593" y="518"/>
                </a:lnTo>
                <a:lnTo>
                  <a:pt x="1593" y="516"/>
                </a:lnTo>
                <a:lnTo>
                  <a:pt x="1596" y="516"/>
                </a:lnTo>
                <a:lnTo>
                  <a:pt x="1598" y="513"/>
                </a:lnTo>
                <a:lnTo>
                  <a:pt x="1598" y="509"/>
                </a:lnTo>
                <a:lnTo>
                  <a:pt x="1601" y="506"/>
                </a:lnTo>
                <a:lnTo>
                  <a:pt x="1608" y="506"/>
                </a:lnTo>
                <a:lnTo>
                  <a:pt x="1612" y="504"/>
                </a:lnTo>
                <a:lnTo>
                  <a:pt x="1617" y="504"/>
                </a:lnTo>
                <a:lnTo>
                  <a:pt x="1619" y="502"/>
                </a:lnTo>
                <a:lnTo>
                  <a:pt x="1622" y="504"/>
                </a:lnTo>
                <a:lnTo>
                  <a:pt x="1624" y="504"/>
                </a:lnTo>
                <a:lnTo>
                  <a:pt x="1627" y="504"/>
                </a:lnTo>
                <a:lnTo>
                  <a:pt x="1629" y="502"/>
                </a:lnTo>
                <a:lnTo>
                  <a:pt x="1631" y="502"/>
                </a:lnTo>
                <a:lnTo>
                  <a:pt x="1634" y="502"/>
                </a:lnTo>
                <a:lnTo>
                  <a:pt x="1636" y="502"/>
                </a:lnTo>
                <a:lnTo>
                  <a:pt x="1638" y="502"/>
                </a:lnTo>
                <a:lnTo>
                  <a:pt x="1638" y="502"/>
                </a:lnTo>
                <a:lnTo>
                  <a:pt x="1638" y="502"/>
                </a:lnTo>
                <a:lnTo>
                  <a:pt x="1638" y="502"/>
                </a:lnTo>
                <a:lnTo>
                  <a:pt x="1641" y="502"/>
                </a:lnTo>
                <a:lnTo>
                  <a:pt x="1648" y="504"/>
                </a:lnTo>
                <a:lnTo>
                  <a:pt x="1650" y="506"/>
                </a:lnTo>
                <a:lnTo>
                  <a:pt x="1653" y="504"/>
                </a:lnTo>
                <a:lnTo>
                  <a:pt x="1653" y="506"/>
                </a:lnTo>
                <a:lnTo>
                  <a:pt x="1655" y="506"/>
                </a:lnTo>
                <a:lnTo>
                  <a:pt x="1657" y="509"/>
                </a:lnTo>
                <a:lnTo>
                  <a:pt x="1660" y="509"/>
                </a:lnTo>
                <a:lnTo>
                  <a:pt x="1664" y="509"/>
                </a:lnTo>
                <a:lnTo>
                  <a:pt x="1664" y="509"/>
                </a:lnTo>
                <a:lnTo>
                  <a:pt x="1664" y="509"/>
                </a:lnTo>
                <a:lnTo>
                  <a:pt x="1667" y="509"/>
                </a:lnTo>
                <a:lnTo>
                  <a:pt x="1667" y="509"/>
                </a:lnTo>
                <a:lnTo>
                  <a:pt x="1669" y="509"/>
                </a:lnTo>
                <a:lnTo>
                  <a:pt x="1674" y="511"/>
                </a:lnTo>
                <a:lnTo>
                  <a:pt x="1676" y="511"/>
                </a:lnTo>
                <a:lnTo>
                  <a:pt x="1679" y="511"/>
                </a:lnTo>
                <a:lnTo>
                  <a:pt x="1679" y="511"/>
                </a:lnTo>
                <a:lnTo>
                  <a:pt x="1681" y="513"/>
                </a:lnTo>
                <a:lnTo>
                  <a:pt x="1681" y="513"/>
                </a:lnTo>
                <a:lnTo>
                  <a:pt x="1681" y="513"/>
                </a:lnTo>
                <a:lnTo>
                  <a:pt x="1683" y="516"/>
                </a:lnTo>
                <a:lnTo>
                  <a:pt x="1683" y="516"/>
                </a:lnTo>
                <a:lnTo>
                  <a:pt x="1686" y="516"/>
                </a:lnTo>
                <a:lnTo>
                  <a:pt x="1686" y="516"/>
                </a:lnTo>
                <a:lnTo>
                  <a:pt x="1688" y="518"/>
                </a:lnTo>
                <a:lnTo>
                  <a:pt x="1690" y="518"/>
                </a:lnTo>
                <a:lnTo>
                  <a:pt x="1690" y="518"/>
                </a:lnTo>
                <a:lnTo>
                  <a:pt x="1690" y="518"/>
                </a:lnTo>
                <a:lnTo>
                  <a:pt x="1690" y="518"/>
                </a:lnTo>
                <a:lnTo>
                  <a:pt x="1690" y="521"/>
                </a:lnTo>
                <a:lnTo>
                  <a:pt x="1690" y="521"/>
                </a:lnTo>
                <a:lnTo>
                  <a:pt x="1693" y="521"/>
                </a:lnTo>
                <a:lnTo>
                  <a:pt x="1693" y="521"/>
                </a:lnTo>
                <a:lnTo>
                  <a:pt x="1695" y="523"/>
                </a:lnTo>
                <a:lnTo>
                  <a:pt x="1695" y="523"/>
                </a:lnTo>
                <a:lnTo>
                  <a:pt x="1697" y="523"/>
                </a:lnTo>
                <a:lnTo>
                  <a:pt x="1697" y="525"/>
                </a:lnTo>
                <a:lnTo>
                  <a:pt x="1700" y="525"/>
                </a:lnTo>
                <a:lnTo>
                  <a:pt x="1700" y="525"/>
                </a:lnTo>
                <a:lnTo>
                  <a:pt x="1700" y="525"/>
                </a:lnTo>
                <a:lnTo>
                  <a:pt x="1702" y="528"/>
                </a:lnTo>
                <a:lnTo>
                  <a:pt x="1702" y="528"/>
                </a:lnTo>
                <a:lnTo>
                  <a:pt x="1702" y="530"/>
                </a:lnTo>
                <a:lnTo>
                  <a:pt x="1705" y="530"/>
                </a:lnTo>
                <a:lnTo>
                  <a:pt x="1707" y="532"/>
                </a:lnTo>
                <a:lnTo>
                  <a:pt x="1709" y="535"/>
                </a:lnTo>
                <a:lnTo>
                  <a:pt x="1712" y="537"/>
                </a:lnTo>
                <a:lnTo>
                  <a:pt x="1714" y="539"/>
                </a:lnTo>
                <a:lnTo>
                  <a:pt x="1716" y="539"/>
                </a:lnTo>
                <a:lnTo>
                  <a:pt x="1716" y="542"/>
                </a:lnTo>
                <a:lnTo>
                  <a:pt x="1719" y="542"/>
                </a:lnTo>
                <a:lnTo>
                  <a:pt x="1719" y="542"/>
                </a:lnTo>
                <a:lnTo>
                  <a:pt x="1719" y="544"/>
                </a:lnTo>
                <a:lnTo>
                  <a:pt x="1721" y="544"/>
                </a:lnTo>
                <a:lnTo>
                  <a:pt x="1721" y="544"/>
                </a:lnTo>
                <a:lnTo>
                  <a:pt x="1721" y="547"/>
                </a:lnTo>
                <a:lnTo>
                  <a:pt x="1724" y="547"/>
                </a:lnTo>
                <a:lnTo>
                  <a:pt x="1724" y="549"/>
                </a:lnTo>
                <a:lnTo>
                  <a:pt x="1726" y="549"/>
                </a:lnTo>
                <a:lnTo>
                  <a:pt x="1726" y="551"/>
                </a:lnTo>
                <a:lnTo>
                  <a:pt x="1728" y="554"/>
                </a:lnTo>
                <a:lnTo>
                  <a:pt x="1735" y="556"/>
                </a:lnTo>
                <a:lnTo>
                  <a:pt x="1738" y="558"/>
                </a:lnTo>
                <a:lnTo>
                  <a:pt x="1740" y="561"/>
                </a:lnTo>
                <a:lnTo>
                  <a:pt x="1740" y="563"/>
                </a:lnTo>
                <a:lnTo>
                  <a:pt x="1740" y="563"/>
                </a:lnTo>
                <a:lnTo>
                  <a:pt x="1740" y="563"/>
                </a:lnTo>
                <a:lnTo>
                  <a:pt x="1742" y="565"/>
                </a:lnTo>
                <a:lnTo>
                  <a:pt x="1742" y="565"/>
                </a:lnTo>
                <a:lnTo>
                  <a:pt x="1742" y="565"/>
                </a:lnTo>
                <a:lnTo>
                  <a:pt x="1745" y="568"/>
                </a:lnTo>
                <a:lnTo>
                  <a:pt x="1750" y="570"/>
                </a:lnTo>
                <a:lnTo>
                  <a:pt x="1750" y="573"/>
                </a:lnTo>
                <a:lnTo>
                  <a:pt x="1750" y="575"/>
                </a:lnTo>
                <a:lnTo>
                  <a:pt x="1752" y="575"/>
                </a:lnTo>
                <a:lnTo>
                  <a:pt x="1754" y="577"/>
                </a:lnTo>
                <a:lnTo>
                  <a:pt x="1757" y="577"/>
                </a:lnTo>
                <a:lnTo>
                  <a:pt x="1757" y="580"/>
                </a:lnTo>
                <a:lnTo>
                  <a:pt x="1759" y="580"/>
                </a:lnTo>
                <a:lnTo>
                  <a:pt x="1761" y="582"/>
                </a:lnTo>
                <a:lnTo>
                  <a:pt x="1764" y="582"/>
                </a:lnTo>
                <a:lnTo>
                  <a:pt x="1768" y="582"/>
                </a:lnTo>
                <a:lnTo>
                  <a:pt x="1773" y="582"/>
                </a:lnTo>
                <a:lnTo>
                  <a:pt x="1776" y="582"/>
                </a:lnTo>
                <a:lnTo>
                  <a:pt x="1776" y="582"/>
                </a:lnTo>
                <a:lnTo>
                  <a:pt x="1778" y="582"/>
                </a:lnTo>
                <a:lnTo>
                  <a:pt x="1778" y="584"/>
                </a:lnTo>
                <a:lnTo>
                  <a:pt x="1778" y="584"/>
                </a:lnTo>
                <a:lnTo>
                  <a:pt x="1780" y="584"/>
                </a:lnTo>
                <a:lnTo>
                  <a:pt x="1783" y="584"/>
                </a:lnTo>
                <a:lnTo>
                  <a:pt x="1785" y="587"/>
                </a:lnTo>
                <a:lnTo>
                  <a:pt x="1785" y="587"/>
                </a:lnTo>
                <a:lnTo>
                  <a:pt x="1785" y="587"/>
                </a:lnTo>
                <a:lnTo>
                  <a:pt x="1787" y="587"/>
                </a:lnTo>
                <a:lnTo>
                  <a:pt x="1787" y="587"/>
                </a:lnTo>
                <a:lnTo>
                  <a:pt x="1790" y="587"/>
                </a:lnTo>
                <a:lnTo>
                  <a:pt x="1790" y="587"/>
                </a:lnTo>
                <a:lnTo>
                  <a:pt x="1790" y="587"/>
                </a:lnTo>
                <a:lnTo>
                  <a:pt x="1790" y="587"/>
                </a:lnTo>
                <a:lnTo>
                  <a:pt x="1792" y="587"/>
                </a:lnTo>
                <a:lnTo>
                  <a:pt x="1794" y="589"/>
                </a:lnTo>
                <a:lnTo>
                  <a:pt x="1794" y="589"/>
                </a:lnTo>
                <a:lnTo>
                  <a:pt x="1799" y="589"/>
                </a:lnTo>
                <a:lnTo>
                  <a:pt x="1806" y="594"/>
                </a:lnTo>
                <a:lnTo>
                  <a:pt x="1809" y="596"/>
                </a:lnTo>
                <a:lnTo>
                  <a:pt x="1811" y="596"/>
                </a:lnTo>
                <a:lnTo>
                  <a:pt x="1816" y="596"/>
                </a:lnTo>
                <a:lnTo>
                  <a:pt x="1818" y="599"/>
                </a:lnTo>
                <a:lnTo>
                  <a:pt x="1818" y="601"/>
                </a:lnTo>
                <a:lnTo>
                  <a:pt x="1818" y="601"/>
                </a:lnTo>
                <a:lnTo>
                  <a:pt x="1820" y="603"/>
                </a:lnTo>
                <a:lnTo>
                  <a:pt x="1820" y="606"/>
                </a:lnTo>
                <a:lnTo>
                  <a:pt x="1823" y="606"/>
                </a:lnTo>
                <a:lnTo>
                  <a:pt x="1825" y="606"/>
                </a:lnTo>
                <a:lnTo>
                  <a:pt x="1825" y="608"/>
                </a:lnTo>
                <a:lnTo>
                  <a:pt x="1828" y="610"/>
                </a:lnTo>
                <a:lnTo>
                  <a:pt x="1828" y="613"/>
                </a:lnTo>
                <a:lnTo>
                  <a:pt x="1830" y="615"/>
                </a:lnTo>
                <a:lnTo>
                  <a:pt x="1832" y="615"/>
                </a:lnTo>
                <a:lnTo>
                  <a:pt x="1835" y="618"/>
                </a:lnTo>
                <a:lnTo>
                  <a:pt x="1835" y="620"/>
                </a:lnTo>
                <a:lnTo>
                  <a:pt x="1837" y="620"/>
                </a:lnTo>
                <a:lnTo>
                  <a:pt x="1837" y="620"/>
                </a:lnTo>
                <a:lnTo>
                  <a:pt x="1839" y="620"/>
                </a:lnTo>
                <a:lnTo>
                  <a:pt x="1842" y="620"/>
                </a:lnTo>
                <a:lnTo>
                  <a:pt x="1844" y="620"/>
                </a:lnTo>
                <a:lnTo>
                  <a:pt x="1846" y="622"/>
                </a:lnTo>
                <a:lnTo>
                  <a:pt x="1851" y="622"/>
                </a:lnTo>
                <a:lnTo>
                  <a:pt x="1856" y="620"/>
                </a:lnTo>
                <a:lnTo>
                  <a:pt x="1861" y="620"/>
                </a:lnTo>
                <a:lnTo>
                  <a:pt x="1861" y="620"/>
                </a:lnTo>
                <a:lnTo>
                  <a:pt x="1863" y="620"/>
                </a:lnTo>
                <a:lnTo>
                  <a:pt x="1861" y="618"/>
                </a:lnTo>
                <a:lnTo>
                  <a:pt x="1863" y="615"/>
                </a:lnTo>
                <a:lnTo>
                  <a:pt x="1863" y="615"/>
                </a:lnTo>
                <a:lnTo>
                  <a:pt x="1865" y="615"/>
                </a:lnTo>
                <a:lnTo>
                  <a:pt x="1865" y="613"/>
                </a:lnTo>
                <a:lnTo>
                  <a:pt x="1868" y="613"/>
                </a:lnTo>
                <a:lnTo>
                  <a:pt x="1870" y="613"/>
                </a:lnTo>
                <a:lnTo>
                  <a:pt x="1872" y="613"/>
                </a:lnTo>
                <a:lnTo>
                  <a:pt x="1875" y="613"/>
                </a:lnTo>
                <a:lnTo>
                  <a:pt x="1875" y="610"/>
                </a:lnTo>
                <a:lnTo>
                  <a:pt x="1877" y="608"/>
                </a:lnTo>
                <a:lnTo>
                  <a:pt x="1882" y="608"/>
                </a:lnTo>
                <a:lnTo>
                  <a:pt x="1882" y="606"/>
                </a:lnTo>
                <a:lnTo>
                  <a:pt x="1884" y="608"/>
                </a:lnTo>
                <a:lnTo>
                  <a:pt x="1884" y="608"/>
                </a:lnTo>
                <a:lnTo>
                  <a:pt x="1887" y="608"/>
                </a:lnTo>
                <a:lnTo>
                  <a:pt x="1891" y="610"/>
                </a:lnTo>
                <a:lnTo>
                  <a:pt x="1891" y="610"/>
                </a:lnTo>
                <a:lnTo>
                  <a:pt x="1891" y="610"/>
                </a:lnTo>
                <a:lnTo>
                  <a:pt x="1891" y="613"/>
                </a:lnTo>
                <a:lnTo>
                  <a:pt x="1891" y="613"/>
                </a:lnTo>
                <a:lnTo>
                  <a:pt x="1891" y="615"/>
                </a:lnTo>
                <a:lnTo>
                  <a:pt x="1894" y="615"/>
                </a:lnTo>
                <a:lnTo>
                  <a:pt x="1896" y="618"/>
                </a:lnTo>
                <a:lnTo>
                  <a:pt x="1896" y="618"/>
                </a:lnTo>
                <a:lnTo>
                  <a:pt x="1898" y="620"/>
                </a:lnTo>
                <a:lnTo>
                  <a:pt x="1898" y="622"/>
                </a:lnTo>
                <a:lnTo>
                  <a:pt x="1898" y="622"/>
                </a:lnTo>
                <a:lnTo>
                  <a:pt x="1898" y="625"/>
                </a:lnTo>
                <a:lnTo>
                  <a:pt x="1898" y="625"/>
                </a:lnTo>
                <a:lnTo>
                  <a:pt x="1898" y="627"/>
                </a:lnTo>
                <a:lnTo>
                  <a:pt x="1896" y="627"/>
                </a:lnTo>
                <a:lnTo>
                  <a:pt x="1896" y="627"/>
                </a:lnTo>
                <a:lnTo>
                  <a:pt x="1896" y="627"/>
                </a:lnTo>
                <a:lnTo>
                  <a:pt x="1896" y="627"/>
                </a:lnTo>
                <a:lnTo>
                  <a:pt x="1894" y="627"/>
                </a:lnTo>
                <a:lnTo>
                  <a:pt x="1894" y="629"/>
                </a:lnTo>
                <a:lnTo>
                  <a:pt x="1896" y="629"/>
                </a:lnTo>
                <a:lnTo>
                  <a:pt x="1896" y="632"/>
                </a:lnTo>
                <a:lnTo>
                  <a:pt x="1896" y="632"/>
                </a:lnTo>
                <a:lnTo>
                  <a:pt x="1896" y="634"/>
                </a:lnTo>
                <a:lnTo>
                  <a:pt x="1896" y="636"/>
                </a:lnTo>
                <a:lnTo>
                  <a:pt x="1898" y="636"/>
                </a:lnTo>
                <a:lnTo>
                  <a:pt x="1898" y="639"/>
                </a:lnTo>
                <a:lnTo>
                  <a:pt x="1898" y="639"/>
                </a:lnTo>
                <a:lnTo>
                  <a:pt x="1898" y="641"/>
                </a:lnTo>
                <a:lnTo>
                  <a:pt x="1901" y="644"/>
                </a:lnTo>
                <a:lnTo>
                  <a:pt x="1901" y="646"/>
                </a:lnTo>
                <a:lnTo>
                  <a:pt x="1901" y="646"/>
                </a:lnTo>
                <a:lnTo>
                  <a:pt x="1901" y="648"/>
                </a:lnTo>
                <a:lnTo>
                  <a:pt x="1901" y="648"/>
                </a:lnTo>
                <a:lnTo>
                  <a:pt x="1903" y="651"/>
                </a:lnTo>
                <a:lnTo>
                  <a:pt x="1903" y="651"/>
                </a:lnTo>
                <a:lnTo>
                  <a:pt x="1903" y="651"/>
                </a:lnTo>
                <a:lnTo>
                  <a:pt x="1901" y="653"/>
                </a:lnTo>
                <a:lnTo>
                  <a:pt x="1901" y="653"/>
                </a:lnTo>
                <a:lnTo>
                  <a:pt x="1903" y="655"/>
                </a:lnTo>
                <a:lnTo>
                  <a:pt x="1903" y="655"/>
                </a:lnTo>
                <a:lnTo>
                  <a:pt x="1903" y="658"/>
                </a:lnTo>
                <a:lnTo>
                  <a:pt x="1903" y="658"/>
                </a:lnTo>
                <a:lnTo>
                  <a:pt x="1901" y="658"/>
                </a:lnTo>
                <a:lnTo>
                  <a:pt x="1901" y="658"/>
                </a:lnTo>
                <a:lnTo>
                  <a:pt x="1901" y="660"/>
                </a:lnTo>
                <a:lnTo>
                  <a:pt x="1903" y="660"/>
                </a:lnTo>
                <a:lnTo>
                  <a:pt x="1903" y="662"/>
                </a:lnTo>
                <a:lnTo>
                  <a:pt x="1903" y="662"/>
                </a:lnTo>
                <a:lnTo>
                  <a:pt x="1903" y="665"/>
                </a:lnTo>
                <a:lnTo>
                  <a:pt x="1903" y="665"/>
                </a:lnTo>
                <a:lnTo>
                  <a:pt x="1903" y="665"/>
                </a:lnTo>
                <a:lnTo>
                  <a:pt x="1901" y="665"/>
                </a:lnTo>
                <a:lnTo>
                  <a:pt x="1901" y="667"/>
                </a:lnTo>
                <a:lnTo>
                  <a:pt x="1901" y="670"/>
                </a:lnTo>
                <a:lnTo>
                  <a:pt x="1903" y="672"/>
                </a:lnTo>
                <a:lnTo>
                  <a:pt x="1903" y="674"/>
                </a:lnTo>
                <a:lnTo>
                  <a:pt x="1903" y="674"/>
                </a:lnTo>
                <a:lnTo>
                  <a:pt x="1903" y="677"/>
                </a:lnTo>
                <a:lnTo>
                  <a:pt x="1901" y="677"/>
                </a:lnTo>
                <a:lnTo>
                  <a:pt x="1901" y="674"/>
                </a:lnTo>
                <a:lnTo>
                  <a:pt x="1898" y="674"/>
                </a:lnTo>
                <a:lnTo>
                  <a:pt x="1896" y="674"/>
                </a:lnTo>
                <a:lnTo>
                  <a:pt x="1894" y="674"/>
                </a:lnTo>
                <a:lnTo>
                  <a:pt x="1891" y="674"/>
                </a:lnTo>
                <a:lnTo>
                  <a:pt x="1887" y="672"/>
                </a:lnTo>
                <a:lnTo>
                  <a:pt x="1887" y="672"/>
                </a:lnTo>
                <a:lnTo>
                  <a:pt x="1884" y="672"/>
                </a:lnTo>
                <a:lnTo>
                  <a:pt x="1882" y="672"/>
                </a:lnTo>
                <a:lnTo>
                  <a:pt x="1880" y="670"/>
                </a:lnTo>
                <a:lnTo>
                  <a:pt x="1880" y="670"/>
                </a:lnTo>
                <a:lnTo>
                  <a:pt x="1880" y="672"/>
                </a:lnTo>
                <a:lnTo>
                  <a:pt x="1880" y="672"/>
                </a:lnTo>
                <a:lnTo>
                  <a:pt x="1880" y="674"/>
                </a:lnTo>
                <a:lnTo>
                  <a:pt x="1880" y="674"/>
                </a:lnTo>
                <a:lnTo>
                  <a:pt x="1880" y="677"/>
                </a:lnTo>
                <a:lnTo>
                  <a:pt x="1877" y="679"/>
                </a:lnTo>
                <a:lnTo>
                  <a:pt x="1875" y="679"/>
                </a:lnTo>
                <a:lnTo>
                  <a:pt x="1875" y="679"/>
                </a:lnTo>
                <a:lnTo>
                  <a:pt x="1872" y="679"/>
                </a:lnTo>
                <a:lnTo>
                  <a:pt x="1872" y="681"/>
                </a:lnTo>
                <a:lnTo>
                  <a:pt x="1872" y="681"/>
                </a:lnTo>
                <a:lnTo>
                  <a:pt x="1872" y="681"/>
                </a:lnTo>
                <a:lnTo>
                  <a:pt x="1872" y="684"/>
                </a:lnTo>
                <a:lnTo>
                  <a:pt x="1875" y="686"/>
                </a:lnTo>
                <a:lnTo>
                  <a:pt x="1877" y="686"/>
                </a:lnTo>
                <a:lnTo>
                  <a:pt x="1880" y="688"/>
                </a:lnTo>
                <a:lnTo>
                  <a:pt x="1887" y="698"/>
                </a:lnTo>
                <a:lnTo>
                  <a:pt x="1887" y="698"/>
                </a:lnTo>
                <a:lnTo>
                  <a:pt x="1889" y="705"/>
                </a:lnTo>
                <a:lnTo>
                  <a:pt x="1889" y="705"/>
                </a:lnTo>
                <a:lnTo>
                  <a:pt x="1891" y="707"/>
                </a:lnTo>
                <a:lnTo>
                  <a:pt x="1891" y="710"/>
                </a:lnTo>
                <a:lnTo>
                  <a:pt x="1891" y="710"/>
                </a:lnTo>
                <a:lnTo>
                  <a:pt x="1894" y="710"/>
                </a:lnTo>
                <a:lnTo>
                  <a:pt x="1894" y="710"/>
                </a:lnTo>
                <a:lnTo>
                  <a:pt x="1894" y="712"/>
                </a:lnTo>
                <a:lnTo>
                  <a:pt x="1894" y="712"/>
                </a:lnTo>
                <a:lnTo>
                  <a:pt x="1894" y="715"/>
                </a:lnTo>
                <a:lnTo>
                  <a:pt x="1896" y="717"/>
                </a:lnTo>
                <a:lnTo>
                  <a:pt x="1896" y="717"/>
                </a:lnTo>
                <a:lnTo>
                  <a:pt x="1896" y="717"/>
                </a:lnTo>
                <a:lnTo>
                  <a:pt x="1896" y="719"/>
                </a:lnTo>
                <a:lnTo>
                  <a:pt x="1896" y="719"/>
                </a:lnTo>
                <a:lnTo>
                  <a:pt x="1896" y="722"/>
                </a:lnTo>
                <a:lnTo>
                  <a:pt x="1896" y="722"/>
                </a:lnTo>
                <a:lnTo>
                  <a:pt x="1894" y="722"/>
                </a:lnTo>
                <a:lnTo>
                  <a:pt x="1894" y="722"/>
                </a:lnTo>
                <a:lnTo>
                  <a:pt x="1891" y="722"/>
                </a:lnTo>
                <a:lnTo>
                  <a:pt x="1891" y="722"/>
                </a:lnTo>
                <a:lnTo>
                  <a:pt x="1889" y="724"/>
                </a:lnTo>
                <a:lnTo>
                  <a:pt x="1889" y="724"/>
                </a:lnTo>
                <a:lnTo>
                  <a:pt x="1887" y="724"/>
                </a:lnTo>
                <a:lnTo>
                  <a:pt x="1887" y="724"/>
                </a:lnTo>
                <a:lnTo>
                  <a:pt x="1887" y="724"/>
                </a:lnTo>
                <a:lnTo>
                  <a:pt x="1889" y="726"/>
                </a:lnTo>
                <a:lnTo>
                  <a:pt x="1889" y="726"/>
                </a:lnTo>
                <a:lnTo>
                  <a:pt x="1891" y="726"/>
                </a:lnTo>
                <a:lnTo>
                  <a:pt x="1891" y="729"/>
                </a:lnTo>
                <a:lnTo>
                  <a:pt x="1891" y="729"/>
                </a:lnTo>
                <a:lnTo>
                  <a:pt x="1891" y="729"/>
                </a:lnTo>
                <a:lnTo>
                  <a:pt x="1894" y="731"/>
                </a:lnTo>
                <a:lnTo>
                  <a:pt x="1896" y="731"/>
                </a:lnTo>
                <a:lnTo>
                  <a:pt x="1896" y="733"/>
                </a:lnTo>
                <a:lnTo>
                  <a:pt x="1896" y="733"/>
                </a:lnTo>
                <a:lnTo>
                  <a:pt x="1896" y="733"/>
                </a:lnTo>
                <a:lnTo>
                  <a:pt x="1896" y="729"/>
                </a:lnTo>
                <a:lnTo>
                  <a:pt x="1894" y="726"/>
                </a:lnTo>
                <a:lnTo>
                  <a:pt x="1894" y="726"/>
                </a:lnTo>
                <a:lnTo>
                  <a:pt x="1898" y="726"/>
                </a:lnTo>
                <a:lnTo>
                  <a:pt x="1898" y="726"/>
                </a:lnTo>
                <a:lnTo>
                  <a:pt x="1901" y="726"/>
                </a:lnTo>
                <a:lnTo>
                  <a:pt x="1901" y="724"/>
                </a:lnTo>
                <a:lnTo>
                  <a:pt x="1901" y="724"/>
                </a:lnTo>
                <a:lnTo>
                  <a:pt x="1903" y="722"/>
                </a:lnTo>
                <a:lnTo>
                  <a:pt x="1903" y="719"/>
                </a:lnTo>
                <a:lnTo>
                  <a:pt x="1903" y="715"/>
                </a:lnTo>
                <a:lnTo>
                  <a:pt x="1906" y="715"/>
                </a:lnTo>
                <a:lnTo>
                  <a:pt x="1906" y="712"/>
                </a:lnTo>
                <a:lnTo>
                  <a:pt x="1908" y="712"/>
                </a:lnTo>
                <a:lnTo>
                  <a:pt x="1908" y="712"/>
                </a:lnTo>
                <a:lnTo>
                  <a:pt x="1908" y="715"/>
                </a:lnTo>
                <a:lnTo>
                  <a:pt x="1908" y="717"/>
                </a:lnTo>
                <a:lnTo>
                  <a:pt x="1908" y="717"/>
                </a:lnTo>
                <a:lnTo>
                  <a:pt x="1910" y="717"/>
                </a:lnTo>
                <a:lnTo>
                  <a:pt x="1913" y="715"/>
                </a:lnTo>
                <a:lnTo>
                  <a:pt x="1913" y="712"/>
                </a:lnTo>
                <a:lnTo>
                  <a:pt x="1913" y="715"/>
                </a:lnTo>
                <a:lnTo>
                  <a:pt x="1917" y="722"/>
                </a:lnTo>
                <a:lnTo>
                  <a:pt x="1920" y="722"/>
                </a:lnTo>
                <a:lnTo>
                  <a:pt x="1922" y="722"/>
                </a:lnTo>
                <a:lnTo>
                  <a:pt x="1924" y="722"/>
                </a:lnTo>
                <a:lnTo>
                  <a:pt x="1927" y="724"/>
                </a:lnTo>
                <a:lnTo>
                  <a:pt x="1929" y="724"/>
                </a:lnTo>
                <a:lnTo>
                  <a:pt x="1929" y="724"/>
                </a:lnTo>
                <a:lnTo>
                  <a:pt x="1932" y="724"/>
                </a:lnTo>
                <a:lnTo>
                  <a:pt x="1934" y="726"/>
                </a:lnTo>
                <a:lnTo>
                  <a:pt x="1936" y="724"/>
                </a:lnTo>
                <a:lnTo>
                  <a:pt x="1939" y="722"/>
                </a:lnTo>
                <a:lnTo>
                  <a:pt x="1941" y="722"/>
                </a:lnTo>
                <a:lnTo>
                  <a:pt x="1946" y="719"/>
                </a:lnTo>
                <a:lnTo>
                  <a:pt x="1946" y="719"/>
                </a:lnTo>
                <a:lnTo>
                  <a:pt x="1953" y="712"/>
                </a:lnTo>
                <a:lnTo>
                  <a:pt x="1955" y="710"/>
                </a:lnTo>
                <a:lnTo>
                  <a:pt x="1958" y="707"/>
                </a:lnTo>
                <a:lnTo>
                  <a:pt x="1958" y="705"/>
                </a:lnTo>
                <a:lnTo>
                  <a:pt x="1960" y="703"/>
                </a:lnTo>
                <a:lnTo>
                  <a:pt x="1960" y="700"/>
                </a:lnTo>
                <a:lnTo>
                  <a:pt x="1960" y="700"/>
                </a:lnTo>
                <a:lnTo>
                  <a:pt x="1960" y="691"/>
                </a:lnTo>
                <a:lnTo>
                  <a:pt x="1960" y="688"/>
                </a:lnTo>
                <a:lnTo>
                  <a:pt x="1962" y="688"/>
                </a:lnTo>
                <a:lnTo>
                  <a:pt x="1962" y="686"/>
                </a:lnTo>
                <a:lnTo>
                  <a:pt x="1962" y="686"/>
                </a:lnTo>
                <a:lnTo>
                  <a:pt x="1965" y="681"/>
                </a:lnTo>
                <a:lnTo>
                  <a:pt x="1965" y="679"/>
                </a:lnTo>
                <a:lnTo>
                  <a:pt x="1965" y="674"/>
                </a:lnTo>
                <a:lnTo>
                  <a:pt x="1965" y="672"/>
                </a:lnTo>
                <a:lnTo>
                  <a:pt x="1967" y="667"/>
                </a:lnTo>
                <a:lnTo>
                  <a:pt x="1969" y="662"/>
                </a:lnTo>
                <a:lnTo>
                  <a:pt x="1972" y="660"/>
                </a:lnTo>
                <a:lnTo>
                  <a:pt x="1972" y="658"/>
                </a:lnTo>
                <a:lnTo>
                  <a:pt x="1974" y="651"/>
                </a:lnTo>
                <a:lnTo>
                  <a:pt x="1972" y="646"/>
                </a:lnTo>
                <a:lnTo>
                  <a:pt x="1974" y="644"/>
                </a:lnTo>
                <a:lnTo>
                  <a:pt x="1972" y="641"/>
                </a:lnTo>
                <a:lnTo>
                  <a:pt x="1972" y="636"/>
                </a:lnTo>
                <a:lnTo>
                  <a:pt x="1972" y="636"/>
                </a:lnTo>
                <a:lnTo>
                  <a:pt x="1969" y="634"/>
                </a:lnTo>
                <a:lnTo>
                  <a:pt x="1974" y="627"/>
                </a:lnTo>
                <a:lnTo>
                  <a:pt x="1972" y="622"/>
                </a:lnTo>
                <a:lnTo>
                  <a:pt x="1972" y="618"/>
                </a:lnTo>
                <a:lnTo>
                  <a:pt x="1974" y="615"/>
                </a:lnTo>
                <a:lnTo>
                  <a:pt x="1974" y="613"/>
                </a:lnTo>
                <a:lnTo>
                  <a:pt x="1974" y="610"/>
                </a:lnTo>
                <a:lnTo>
                  <a:pt x="1977" y="608"/>
                </a:lnTo>
                <a:lnTo>
                  <a:pt x="1977" y="606"/>
                </a:lnTo>
                <a:lnTo>
                  <a:pt x="1977" y="603"/>
                </a:lnTo>
                <a:lnTo>
                  <a:pt x="1974" y="599"/>
                </a:lnTo>
                <a:lnTo>
                  <a:pt x="1974" y="594"/>
                </a:lnTo>
                <a:lnTo>
                  <a:pt x="1972" y="594"/>
                </a:lnTo>
                <a:lnTo>
                  <a:pt x="1972" y="594"/>
                </a:lnTo>
                <a:lnTo>
                  <a:pt x="1972" y="591"/>
                </a:lnTo>
                <a:lnTo>
                  <a:pt x="1969" y="591"/>
                </a:lnTo>
                <a:lnTo>
                  <a:pt x="1969" y="589"/>
                </a:lnTo>
                <a:lnTo>
                  <a:pt x="1969" y="589"/>
                </a:lnTo>
                <a:lnTo>
                  <a:pt x="1969" y="587"/>
                </a:lnTo>
                <a:lnTo>
                  <a:pt x="1967" y="582"/>
                </a:lnTo>
                <a:lnTo>
                  <a:pt x="1965" y="577"/>
                </a:lnTo>
                <a:lnTo>
                  <a:pt x="1962" y="577"/>
                </a:lnTo>
                <a:lnTo>
                  <a:pt x="1962" y="575"/>
                </a:lnTo>
                <a:lnTo>
                  <a:pt x="1962" y="573"/>
                </a:lnTo>
                <a:lnTo>
                  <a:pt x="1962" y="573"/>
                </a:lnTo>
                <a:lnTo>
                  <a:pt x="1962" y="573"/>
                </a:lnTo>
                <a:lnTo>
                  <a:pt x="1960" y="570"/>
                </a:lnTo>
                <a:lnTo>
                  <a:pt x="1960" y="570"/>
                </a:lnTo>
                <a:lnTo>
                  <a:pt x="1953" y="563"/>
                </a:lnTo>
                <a:lnTo>
                  <a:pt x="1948" y="556"/>
                </a:lnTo>
                <a:lnTo>
                  <a:pt x="1948" y="554"/>
                </a:lnTo>
                <a:lnTo>
                  <a:pt x="1948" y="551"/>
                </a:lnTo>
                <a:lnTo>
                  <a:pt x="1946" y="549"/>
                </a:lnTo>
                <a:lnTo>
                  <a:pt x="1946" y="544"/>
                </a:lnTo>
                <a:lnTo>
                  <a:pt x="1943" y="539"/>
                </a:lnTo>
                <a:lnTo>
                  <a:pt x="1946" y="537"/>
                </a:lnTo>
                <a:lnTo>
                  <a:pt x="1946" y="535"/>
                </a:lnTo>
                <a:lnTo>
                  <a:pt x="1946" y="535"/>
                </a:lnTo>
                <a:lnTo>
                  <a:pt x="1943" y="532"/>
                </a:lnTo>
                <a:lnTo>
                  <a:pt x="1943" y="530"/>
                </a:lnTo>
                <a:lnTo>
                  <a:pt x="1941" y="528"/>
                </a:lnTo>
                <a:lnTo>
                  <a:pt x="1939" y="528"/>
                </a:lnTo>
                <a:lnTo>
                  <a:pt x="1936" y="525"/>
                </a:lnTo>
                <a:lnTo>
                  <a:pt x="1934" y="523"/>
                </a:lnTo>
                <a:lnTo>
                  <a:pt x="1934" y="521"/>
                </a:lnTo>
                <a:lnTo>
                  <a:pt x="1932" y="521"/>
                </a:lnTo>
                <a:lnTo>
                  <a:pt x="1929" y="516"/>
                </a:lnTo>
                <a:lnTo>
                  <a:pt x="1924" y="513"/>
                </a:lnTo>
                <a:lnTo>
                  <a:pt x="1920" y="511"/>
                </a:lnTo>
                <a:lnTo>
                  <a:pt x="1917" y="511"/>
                </a:lnTo>
                <a:lnTo>
                  <a:pt x="1920" y="511"/>
                </a:lnTo>
                <a:lnTo>
                  <a:pt x="1924" y="511"/>
                </a:lnTo>
                <a:lnTo>
                  <a:pt x="1927" y="511"/>
                </a:lnTo>
                <a:lnTo>
                  <a:pt x="1927" y="509"/>
                </a:lnTo>
                <a:lnTo>
                  <a:pt x="1924" y="506"/>
                </a:lnTo>
                <a:lnTo>
                  <a:pt x="1920" y="506"/>
                </a:lnTo>
                <a:lnTo>
                  <a:pt x="1915" y="504"/>
                </a:lnTo>
                <a:lnTo>
                  <a:pt x="1915" y="502"/>
                </a:lnTo>
                <a:lnTo>
                  <a:pt x="1908" y="502"/>
                </a:lnTo>
                <a:lnTo>
                  <a:pt x="1898" y="497"/>
                </a:lnTo>
                <a:lnTo>
                  <a:pt x="1894" y="492"/>
                </a:lnTo>
                <a:lnTo>
                  <a:pt x="1891" y="492"/>
                </a:lnTo>
                <a:lnTo>
                  <a:pt x="1884" y="487"/>
                </a:lnTo>
                <a:lnTo>
                  <a:pt x="1882" y="487"/>
                </a:lnTo>
                <a:lnTo>
                  <a:pt x="1882" y="487"/>
                </a:lnTo>
                <a:lnTo>
                  <a:pt x="1877" y="487"/>
                </a:lnTo>
                <a:lnTo>
                  <a:pt x="1872" y="487"/>
                </a:lnTo>
                <a:lnTo>
                  <a:pt x="1865" y="485"/>
                </a:lnTo>
                <a:lnTo>
                  <a:pt x="1865" y="487"/>
                </a:lnTo>
                <a:lnTo>
                  <a:pt x="1865" y="487"/>
                </a:lnTo>
                <a:lnTo>
                  <a:pt x="1868" y="490"/>
                </a:lnTo>
                <a:lnTo>
                  <a:pt x="1870" y="492"/>
                </a:lnTo>
                <a:lnTo>
                  <a:pt x="1872" y="494"/>
                </a:lnTo>
                <a:lnTo>
                  <a:pt x="1872" y="497"/>
                </a:lnTo>
                <a:lnTo>
                  <a:pt x="1875" y="502"/>
                </a:lnTo>
                <a:lnTo>
                  <a:pt x="1872" y="502"/>
                </a:lnTo>
                <a:lnTo>
                  <a:pt x="1872" y="502"/>
                </a:lnTo>
                <a:lnTo>
                  <a:pt x="1870" y="502"/>
                </a:lnTo>
                <a:lnTo>
                  <a:pt x="1870" y="502"/>
                </a:lnTo>
                <a:lnTo>
                  <a:pt x="1870" y="499"/>
                </a:lnTo>
                <a:lnTo>
                  <a:pt x="1870" y="497"/>
                </a:lnTo>
                <a:lnTo>
                  <a:pt x="1868" y="494"/>
                </a:lnTo>
                <a:lnTo>
                  <a:pt x="1868" y="492"/>
                </a:lnTo>
                <a:lnTo>
                  <a:pt x="1868" y="492"/>
                </a:lnTo>
                <a:lnTo>
                  <a:pt x="1865" y="494"/>
                </a:lnTo>
                <a:lnTo>
                  <a:pt x="1868" y="497"/>
                </a:lnTo>
                <a:lnTo>
                  <a:pt x="1865" y="499"/>
                </a:lnTo>
                <a:lnTo>
                  <a:pt x="1861" y="502"/>
                </a:lnTo>
                <a:lnTo>
                  <a:pt x="1856" y="502"/>
                </a:lnTo>
                <a:lnTo>
                  <a:pt x="1854" y="502"/>
                </a:lnTo>
                <a:lnTo>
                  <a:pt x="1854" y="502"/>
                </a:lnTo>
                <a:lnTo>
                  <a:pt x="1854" y="499"/>
                </a:lnTo>
                <a:lnTo>
                  <a:pt x="1856" y="499"/>
                </a:lnTo>
                <a:lnTo>
                  <a:pt x="1856" y="494"/>
                </a:lnTo>
                <a:lnTo>
                  <a:pt x="1856" y="494"/>
                </a:lnTo>
                <a:lnTo>
                  <a:pt x="1856" y="494"/>
                </a:lnTo>
                <a:lnTo>
                  <a:pt x="1854" y="492"/>
                </a:lnTo>
                <a:lnTo>
                  <a:pt x="1851" y="492"/>
                </a:lnTo>
                <a:lnTo>
                  <a:pt x="1846" y="490"/>
                </a:lnTo>
                <a:lnTo>
                  <a:pt x="1846" y="490"/>
                </a:lnTo>
                <a:lnTo>
                  <a:pt x="1849" y="490"/>
                </a:lnTo>
                <a:lnTo>
                  <a:pt x="1849" y="490"/>
                </a:lnTo>
                <a:lnTo>
                  <a:pt x="1849" y="487"/>
                </a:lnTo>
                <a:lnTo>
                  <a:pt x="1846" y="487"/>
                </a:lnTo>
                <a:lnTo>
                  <a:pt x="1844" y="487"/>
                </a:lnTo>
                <a:lnTo>
                  <a:pt x="1842" y="490"/>
                </a:lnTo>
                <a:lnTo>
                  <a:pt x="1842" y="490"/>
                </a:lnTo>
                <a:lnTo>
                  <a:pt x="1844" y="492"/>
                </a:lnTo>
                <a:lnTo>
                  <a:pt x="1846" y="492"/>
                </a:lnTo>
                <a:lnTo>
                  <a:pt x="1849" y="497"/>
                </a:lnTo>
                <a:lnTo>
                  <a:pt x="1846" y="494"/>
                </a:lnTo>
                <a:lnTo>
                  <a:pt x="1844" y="494"/>
                </a:lnTo>
                <a:lnTo>
                  <a:pt x="1844" y="497"/>
                </a:lnTo>
                <a:lnTo>
                  <a:pt x="1842" y="497"/>
                </a:lnTo>
                <a:lnTo>
                  <a:pt x="1839" y="494"/>
                </a:lnTo>
                <a:lnTo>
                  <a:pt x="1837" y="492"/>
                </a:lnTo>
                <a:lnTo>
                  <a:pt x="1835" y="485"/>
                </a:lnTo>
                <a:lnTo>
                  <a:pt x="1832" y="483"/>
                </a:lnTo>
                <a:lnTo>
                  <a:pt x="1832" y="480"/>
                </a:lnTo>
                <a:lnTo>
                  <a:pt x="1830" y="480"/>
                </a:lnTo>
                <a:lnTo>
                  <a:pt x="1828" y="480"/>
                </a:lnTo>
                <a:lnTo>
                  <a:pt x="1828" y="480"/>
                </a:lnTo>
                <a:lnTo>
                  <a:pt x="1820" y="480"/>
                </a:lnTo>
                <a:lnTo>
                  <a:pt x="1816" y="480"/>
                </a:lnTo>
                <a:lnTo>
                  <a:pt x="1809" y="478"/>
                </a:lnTo>
                <a:lnTo>
                  <a:pt x="1806" y="478"/>
                </a:lnTo>
                <a:lnTo>
                  <a:pt x="1804" y="478"/>
                </a:lnTo>
                <a:lnTo>
                  <a:pt x="1802" y="476"/>
                </a:lnTo>
                <a:lnTo>
                  <a:pt x="1802" y="473"/>
                </a:lnTo>
                <a:lnTo>
                  <a:pt x="1802" y="473"/>
                </a:lnTo>
                <a:lnTo>
                  <a:pt x="1802" y="471"/>
                </a:lnTo>
                <a:lnTo>
                  <a:pt x="1804" y="468"/>
                </a:lnTo>
                <a:lnTo>
                  <a:pt x="1809" y="466"/>
                </a:lnTo>
                <a:lnTo>
                  <a:pt x="1809" y="461"/>
                </a:lnTo>
                <a:lnTo>
                  <a:pt x="1809" y="461"/>
                </a:lnTo>
                <a:lnTo>
                  <a:pt x="1813" y="459"/>
                </a:lnTo>
                <a:lnTo>
                  <a:pt x="1813" y="457"/>
                </a:lnTo>
                <a:lnTo>
                  <a:pt x="1816" y="454"/>
                </a:lnTo>
                <a:lnTo>
                  <a:pt x="1816" y="452"/>
                </a:lnTo>
                <a:lnTo>
                  <a:pt x="1818" y="450"/>
                </a:lnTo>
                <a:lnTo>
                  <a:pt x="1818" y="450"/>
                </a:lnTo>
                <a:lnTo>
                  <a:pt x="1820" y="445"/>
                </a:lnTo>
                <a:lnTo>
                  <a:pt x="1820" y="442"/>
                </a:lnTo>
                <a:lnTo>
                  <a:pt x="1818" y="440"/>
                </a:lnTo>
                <a:lnTo>
                  <a:pt x="1818" y="440"/>
                </a:lnTo>
                <a:lnTo>
                  <a:pt x="1820" y="433"/>
                </a:lnTo>
                <a:lnTo>
                  <a:pt x="1823" y="431"/>
                </a:lnTo>
                <a:lnTo>
                  <a:pt x="1823" y="428"/>
                </a:lnTo>
                <a:lnTo>
                  <a:pt x="1825" y="426"/>
                </a:lnTo>
                <a:lnTo>
                  <a:pt x="1825" y="426"/>
                </a:lnTo>
                <a:lnTo>
                  <a:pt x="1825" y="424"/>
                </a:lnTo>
                <a:lnTo>
                  <a:pt x="1828" y="424"/>
                </a:lnTo>
                <a:lnTo>
                  <a:pt x="1828" y="421"/>
                </a:lnTo>
                <a:lnTo>
                  <a:pt x="1828" y="419"/>
                </a:lnTo>
                <a:lnTo>
                  <a:pt x="1832" y="416"/>
                </a:lnTo>
                <a:lnTo>
                  <a:pt x="1832" y="416"/>
                </a:lnTo>
                <a:lnTo>
                  <a:pt x="1828" y="409"/>
                </a:lnTo>
                <a:lnTo>
                  <a:pt x="1828" y="407"/>
                </a:lnTo>
                <a:lnTo>
                  <a:pt x="1830" y="405"/>
                </a:lnTo>
                <a:lnTo>
                  <a:pt x="1832" y="402"/>
                </a:lnTo>
                <a:lnTo>
                  <a:pt x="1835" y="400"/>
                </a:lnTo>
                <a:lnTo>
                  <a:pt x="1835" y="398"/>
                </a:lnTo>
                <a:lnTo>
                  <a:pt x="1835" y="393"/>
                </a:lnTo>
                <a:lnTo>
                  <a:pt x="1837" y="390"/>
                </a:lnTo>
                <a:lnTo>
                  <a:pt x="1839" y="388"/>
                </a:lnTo>
                <a:lnTo>
                  <a:pt x="1844" y="386"/>
                </a:lnTo>
                <a:lnTo>
                  <a:pt x="1851" y="386"/>
                </a:lnTo>
                <a:lnTo>
                  <a:pt x="1854" y="386"/>
                </a:lnTo>
                <a:lnTo>
                  <a:pt x="1858" y="386"/>
                </a:lnTo>
                <a:lnTo>
                  <a:pt x="1865" y="386"/>
                </a:lnTo>
                <a:lnTo>
                  <a:pt x="1880" y="386"/>
                </a:lnTo>
                <a:lnTo>
                  <a:pt x="1884" y="386"/>
                </a:lnTo>
                <a:lnTo>
                  <a:pt x="1887" y="388"/>
                </a:lnTo>
                <a:lnTo>
                  <a:pt x="1889" y="390"/>
                </a:lnTo>
                <a:lnTo>
                  <a:pt x="1891" y="390"/>
                </a:lnTo>
                <a:lnTo>
                  <a:pt x="1894" y="388"/>
                </a:lnTo>
                <a:lnTo>
                  <a:pt x="1894" y="386"/>
                </a:lnTo>
                <a:lnTo>
                  <a:pt x="1894" y="386"/>
                </a:lnTo>
                <a:lnTo>
                  <a:pt x="1898" y="386"/>
                </a:lnTo>
                <a:lnTo>
                  <a:pt x="1903" y="386"/>
                </a:lnTo>
                <a:lnTo>
                  <a:pt x="1913" y="388"/>
                </a:lnTo>
                <a:lnTo>
                  <a:pt x="1915" y="388"/>
                </a:lnTo>
                <a:lnTo>
                  <a:pt x="1915" y="386"/>
                </a:lnTo>
                <a:lnTo>
                  <a:pt x="1920" y="386"/>
                </a:lnTo>
                <a:lnTo>
                  <a:pt x="1927" y="388"/>
                </a:lnTo>
                <a:lnTo>
                  <a:pt x="1929" y="388"/>
                </a:lnTo>
                <a:lnTo>
                  <a:pt x="1932" y="388"/>
                </a:lnTo>
                <a:lnTo>
                  <a:pt x="1932" y="386"/>
                </a:lnTo>
                <a:lnTo>
                  <a:pt x="1929" y="386"/>
                </a:lnTo>
                <a:lnTo>
                  <a:pt x="1929" y="386"/>
                </a:lnTo>
                <a:lnTo>
                  <a:pt x="1927" y="386"/>
                </a:lnTo>
                <a:lnTo>
                  <a:pt x="1927" y="383"/>
                </a:lnTo>
                <a:lnTo>
                  <a:pt x="1929" y="383"/>
                </a:lnTo>
                <a:lnTo>
                  <a:pt x="1932" y="383"/>
                </a:lnTo>
                <a:lnTo>
                  <a:pt x="1934" y="383"/>
                </a:lnTo>
                <a:lnTo>
                  <a:pt x="1932" y="383"/>
                </a:lnTo>
                <a:lnTo>
                  <a:pt x="1932" y="383"/>
                </a:lnTo>
                <a:lnTo>
                  <a:pt x="1929" y="381"/>
                </a:lnTo>
                <a:lnTo>
                  <a:pt x="1929" y="379"/>
                </a:lnTo>
                <a:lnTo>
                  <a:pt x="1932" y="379"/>
                </a:lnTo>
                <a:lnTo>
                  <a:pt x="1934" y="379"/>
                </a:lnTo>
                <a:lnTo>
                  <a:pt x="1946" y="381"/>
                </a:lnTo>
                <a:lnTo>
                  <a:pt x="1946" y="381"/>
                </a:lnTo>
                <a:lnTo>
                  <a:pt x="1951" y="381"/>
                </a:lnTo>
                <a:lnTo>
                  <a:pt x="1953" y="383"/>
                </a:lnTo>
                <a:lnTo>
                  <a:pt x="1953" y="383"/>
                </a:lnTo>
                <a:lnTo>
                  <a:pt x="1953" y="383"/>
                </a:lnTo>
                <a:lnTo>
                  <a:pt x="1953" y="383"/>
                </a:lnTo>
                <a:lnTo>
                  <a:pt x="1955" y="383"/>
                </a:lnTo>
                <a:lnTo>
                  <a:pt x="1958" y="386"/>
                </a:lnTo>
                <a:lnTo>
                  <a:pt x="1958" y="383"/>
                </a:lnTo>
                <a:lnTo>
                  <a:pt x="1958" y="383"/>
                </a:lnTo>
                <a:lnTo>
                  <a:pt x="1958" y="383"/>
                </a:lnTo>
                <a:lnTo>
                  <a:pt x="1958" y="381"/>
                </a:lnTo>
                <a:lnTo>
                  <a:pt x="1960" y="383"/>
                </a:lnTo>
                <a:lnTo>
                  <a:pt x="1965" y="383"/>
                </a:lnTo>
                <a:lnTo>
                  <a:pt x="1967" y="383"/>
                </a:lnTo>
                <a:lnTo>
                  <a:pt x="1974" y="388"/>
                </a:lnTo>
                <a:lnTo>
                  <a:pt x="1979" y="388"/>
                </a:lnTo>
                <a:lnTo>
                  <a:pt x="1981" y="388"/>
                </a:lnTo>
                <a:lnTo>
                  <a:pt x="1981" y="388"/>
                </a:lnTo>
                <a:lnTo>
                  <a:pt x="1984" y="388"/>
                </a:lnTo>
                <a:lnTo>
                  <a:pt x="1981" y="390"/>
                </a:lnTo>
                <a:lnTo>
                  <a:pt x="1977" y="390"/>
                </a:lnTo>
                <a:lnTo>
                  <a:pt x="1974" y="390"/>
                </a:lnTo>
                <a:lnTo>
                  <a:pt x="1969" y="393"/>
                </a:lnTo>
                <a:lnTo>
                  <a:pt x="1977" y="395"/>
                </a:lnTo>
                <a:lnTo>
                  <a:pt x="1984" y="395"/>
                </a:lnTo>
                <a:lnTo>
                  <a:pt x="1988" y="395"/>
                </a:lnTo>
                <a:lnTo>
                  <a:pt x="1986" y="393"/>
                </a:lnTo>
                <a:lnTo>
                  <a:pt x="1988" y="393"/>
                </a:lnTo>
                <a:lnTo>
                  <a:pt x="1991" y="393"/>
                </a:lnTo>
                <a:lnTo>
                  <a:pt x="1993" y="395"/>
                </a:lnTo>
                <a:lnTo>
                  <a:pt x="1998" y="395"/>
                </a:lnTo>
                <a:lnTo>
                  <a:pt x="1998" y="395"/>
                </a:lnTo>
                <a:lnTo>
                  <a:pt x="2000" y="393"/>
                </a:lnTo>
                <a:lnTo>
                  <a:pt x="2000" y="393"/>
                </a:lnTo>
                <a:lnTo>
                  <a:pt x="2003" y="393"/>
                </a:lnTo>
                <a:lnTo>
                  <a:pt x="2000" y="390"/>
                </a:lnTo>
                <a:lnTo>
                  <a:pt x="2005" y="388"/>
                </a:lnTo>
                <a:lnTo>
                  <a:pt x="2010" y="390"/>
                </a:lnTo>
                <a:lnTo>
                  <a:pt x="2014" y="393"/>
                </a:lnTo>
                <a:lnTo>
                  <a:pt x="2017" y="390"/>
                </a:lnTo>
                <a:lnTo>
                  <a:pt x="2017" y="390"/>
                </a:lnTo>
                <a:lnTo>
                  <a:pt x="2017" y="390"/>
                </a:lnTo>
                <a:lnTo>
                  <a:pt x="2021" y="390"/>
                </a:lnTo>
                <a:lnTo>
                  <a:pt x="2024" y="390"/>
                </a:lnTo>
                <a:lnTo>
                  <a:pt x="2026" y="390"/>
                </a:lnTo>
                <a:lnTo>
                  <a:pt x="2029" y="390"/>
                </a:lnTo>
                <a:lnTo>
                  <a:pt x="2026" y="388"/>
                </a:lnTo>
                <a:lnTo>
                  <a:pt x="2024" y="386"/>
                </a:lnTo>
                <a:lnTo>
                  <a:pt x="2019" y="386"/>
                </a:lnTo>
                <a:lnTo>
                  <a:pt x="2012" y="383"/>
                </a:lnTo>
                <a:lnTo>
                  <a:pt x="2010" y="383"/>
                </a:lnTo>
                <a:lnTo>
                  <a:pt x="2010" y="383"/>
                </a:lnTo>
                <a:lnTo>
                  <a:pt x="2007" y="383"/>
                </a:lnTo>
                <a:lnTo>
                  <a:pt x="2007" y="383"/>
                </a:lnTo>
                <a:lnTo>
                  <a:pt x="2005" y="381"/>
                </a:lnTo>
                <a:lnTo>
                  <a:pt x="2005" y="381"/>
                </a:lnTo>
                <a:lnTo>
                  <a:pt x="2005" y="379"/>
                </a:lnTo>
                <a:lnTo>
                  <a:pt x="2003" y="376"/>
                </a:lnTo>
                <a:lnTo>
                  <a:pt x="2003" y="376"/>
                </a:lnTo>
                <a:lnTo>
                  <a:pt x="2003" y="376"/>
                </a:lnTo>
                <a:lnTo>
                  <a:pt x="2000" y="371"/>
                </a:lnTo>
                <a:lnTo>
                  <a:pt x="2003" y="367"/>
                </a:lnTo>
                <a:lnTo>
                  <a:pt x="2005" y="364"/>
                </a:lnTo>
                <a:lnTo>
                  <a:pt x="2007" y="362"/>
                </a:lnTo>
                <a:lnTo>
                  <a:pt x="2007" y="360"/>
                </a:lnTo>
                <a:lnTo>
                  <a:pt x="2005" y="355"/>
                </a:lnTo>
                <a:lnTo>
                  <a:pt x="2005" y="353"/>
                </a:lnTo>
                <a:lnTo>
                  <a:pt x="2007" y="350"/>
                </a:lnTo>
                <a:lnTo>
                  <a:pt x="2007" y="350"/>
                </a:lnTo>
                <a:lnTo>
                  <a:pt x="2005" y="345"/>
                </a:lnTo>
                <a:lnTo>
                  <a:pt x="2005" y="345"/>
                </a:lnTo>
                <a:lnTo>
                  <a:pt x="2005" y="343"/>
                </a:lnTo>
                <a:lnTo>
                  <a:pt x="2005" y="341"/>
                </a:lnTo>
                <a:lnTo>
                  <a:pt x="2007" y="341"/>
                </a:lnTo>
                <a:lnTo>
                  <a:pt x="2010" y="338"/>
                </a:lnTo>
                <a:lnTo>
                  <a:pt x="2014" y="341"/>
                </a:lnTo>
                <a:lnTo>
                  <a:pt x="2019" y="341"/>
                </a:lnTo>
                <a:lnTo>
                  <a:pt x="2019" y="341"/>
                </a:lnTo>
                <a:lnTo>
                  <a:pt x="2021" y="338"/>
                </a:lnTo>
                <a:lnTo>
                  <a:pt x="2024" y="338"/>
                </a:lnTo>
                <a:lnTo>
                  <a:pt x="2029" y="338"/>
                </a:lnTo>
                <a:lnTo>
                  <a:pt x="2029" y="336"/>
                </a:lnTo>
                <a:lnTo>
                  <a:pt x="2031" y="336"/>
                </a:lnTo>
                <a:lnTo>
                  <a:pt x="2033" y="338"/>
                </a:lnTo>
                <a:lnTo>
                  <a:pt x="2038" y="338"/>
                </a:lnTo>
                <a:lnTo>
                  <a:pt x="2038" y="341"/>
                </a:lnTo>
                <a:lnTo>
                  <a:pt x="2040" y="341"/>
                </a:lnTo>
                <a:lnTo>
                  <a:pt x="2043" y="341"/>
                </a:lnTo>
                <a:lnTo>
                  <a:pt x="2045" y="338"/>
                </a:lnTo>
                <a:lnTo>
                  <a:pt x="2047" y="338"/>
                </a:lnTo>
                <a:lnTo>
                  <a:pt x="2047" y="338"/>
                </a:lnTo>
                <a:lnTo>
                  <a:pt x="2050" y="338"/>
                </a:lnTo>
                <a:lnTo>
                  <a:pt x="2050" y="341"/>
                </a:lnTo>
                <a:lnTo>
                  <a:pt x="2052" y="343"/>
                </a:lnTo>
                <a:lnTo>
                  <a:pt x="2055" y="345"/>
                </a:lnTo>
                <a:lnTo>
                  <a:pt x="2055" y="348"/>
                </a:lnTo>
                <a:lnTo>
                  <a:pt x="2055" y="350"/>
                </a:lnTo>
                <a:lnTo>
                  <a:pt x="2057" y="350"/>
                </a:lnTo>
                <a:lnTo>
                  <a:pt x="2059" y="353"/>
                </a:lnTo>
                <a:lnTo>
                  <a:pt x="2059" y="355"/>
                </a:lnTo>
                <a:lnTo>
                  <a:pt x="2062" y="355"/>
                </a:lnTo>
                <a:lnTo>
                  <a:pt x="2062" y="355"/>
                </a:lnTo>
                <a:lnTo>
                  <a:pt x="2062" y="355"/>
                </a:lnTo>
                <a:lnTo>
                  <a:pt x="2064" y="355"/>
                </a:lnTo>
                <a:lnTo>
                  <a:pt x="2066" y="355"/>
                </a:lnTo>
                <a:lnTo>
                  <a:pt x="2069" y="355"/>
                </a:lnTo>
                <a:lnTo>
                  <a:pt x="2069" y="357"/>
                </a:lnTo>
                <a:lnTo>
                  <a:pt x="2071" y="360"/>
                </a:lnTo>
                <a:lnTo>
                  <a:pt x="2071" y="360"/>
                </a:lnTo>
                <a:lnTo>
                  <a:pt x="2073" y="362"/>
                </a:lnTo>
                <a:lnTo>
                  <a:pt x="2073" y="362"/>
                </a:lnTo>
                <a:lnTo>
                  <a:pt x="2073" y="360"/>
                </a:lnTo>
                <a:lnTo>
                  <a:pt x="2076" y="360"/>
                </a:lnTo>
                <a:lnTo>
                  <a:pt x="2081" y="360"/>
                </a:lnTo>
                <a:lnTo>
                  <a:pt x="2078" y="357"/>
                </a:lnTo>
                <a:lnTo>
                  <a:pt x="2078" y="355"/>
                </a:lnTo>
                <a:lnTo>
                  <a:pt x="2083" y="345"/>
                </a:lnTo>
                <a:lnTo>
                  <a:pt x="2083" y="343"/>
                </a:lnTo>
                <a:lnTo>
                  <a:pt x="2085" y="343"/>
                </a:lnTo>
                <a:lnTo>
                  <a:pt x="2088" y="343"/>
                </a:lnTo>
                <a:lnTo>
                  <a:pt x="2088" y="343"/>
                </a:lnTo>
                <a:lnTo>
                  <a:pt x="2088" y="341"/>
                </a:lnTo>
                <a:lnTo>
                  <a:pt x="2088" y="341"/>
                </a:lnTo>
                <a:lnTo>
                  <a:pt x="2090" y="341"/>
                </a:lnTo>
                <a:lnTo>
                  <a:pt x="2092" y="343"/>
                </a:lnTo>
                <a:lnTo>
                  <a:pt x="2095" y="345"/>
                </a:lnTo>
                <a:lnTo>
                  <a:pt x="2095" y="343"/>
                </a:lnTo>
                <a:lnTo>
                  <a:pt x="2095" y="343"/>
                </a:lnTo>
                <a:lnTo>
                  <a:pt x="2095" y="343"/>
                </a:lnTo>
                <a:lnTo>
                  <a:pt x="2097" y="343"/>
                </a:lnTo>
                <a:lnTo>
                  <a:pt x="2095" y="341"/>
                </a:lnTo>
                <a:lnTo>
                  <a:pt x="2095" y="341"/>
                </a:lnTo>
                <a:lnTo>
                  <a:pt x="2090" y="341"/>
                </a:lnTo>
                <a:lnTo>
                  <a:pt x="2088" y="338"/>
                </a:lnTo>
                <a:lnTo>
                  <a:pt x="2085" y="334"/>
                </a:lnTo>
                <a:lnTo>
                  <a:pt x="2083" y="334"/>
                </a:lnTo>
                <a:lnTo>
                  <a:pt x="2083" y="331"/>
                </a:lnTo>
                <a:lnTo>
                  <a:pt x="2081" y="329"/>
                </a:lnTo>
                <a:lnTo>
                  <a:pt x="2081" y="329"/>
                </a:lnTo>
                <a:lnTo>
                  <a:pt x="2081" y="329"/>
                </a:lnTo>
                <a:lnTo>
                  <a:pt x="2078" y="327"/>
                </a:lnTo>
                <a:lnTo>
                  <a:pt x="2078" y="327"/>
                </a:lnTo>
                <a:lnTo>
                  <a:pt x="2078" y="324"/>
                </a:lnTo>
                <a:lnTo>
                  <a:pt x="2088" y="322"/>
                </a:lnTo>
                <a:lnTo>
                  <a:pt x="2090" y="322"/>
                </a:lnTo>
                <a:lnTo>
                  <a:pt x="2092" y="322"/>
                </a:lnTo>
                <a:lnTo>
                  <a:pt x="2099" y="324"/>
                </a:lnTo>
                <a:lnTo>
                  <a:pt x="2104" y="327"/>
                </a:lnTo>
                <a:lnTo>
                  <a:pt x="2109" y="327"/>
                </a:lnTo>
                <a:lnTo>
                  <a:pt x="2111" y="327"/>
                </a:lnTo>
                <a:lnTo>
                  <a:pt x="2109" y="327"/>
                </a:lnTo>
                <a:lnTo>
                  <a:pt x="2107" y="327"/>
                </a:lnTo>
                <a:lnTo>
                  <a:pt x="2109" y="329"/>
                </a:lnTo>
                <a:lnTo>
                  <a:pt x="2109" y="329"/>
                </a:lnTo>
                <a:lnTo>
                  <a:pt x="2107" y="329"/>
                </a:lnTo>
                <a:lnTo>
                  <a:pt x="2104" y="327"/>
                </a:lnTo>
                <a:lnTo>
                  <a:pt x="2099" y="327"/>
                </a:lnTo>
                <a:lnTo>
                  <a:pt x="2097" y="327"/>
                </a:lnTo>
                <a:lnTo>
                  <a:pt x="2097" y="329"/>
                </a:lnTo>
                <a:lnTo>
                  <a:pt x="2097" y="331"/>
                </a:lnTo>
                <a:lnTo>
                  <a:pt x="2099" y="336"/>
                </a:lnTo>
                <a:lnTo>
                  <a:pt x="2104" y="338"/>
                </a:lnTo>
                <a:lnTo>
                  <a:pt x="2107" y="341"/>
                </a:lnTo>
                <a:lnTo>
                  <a:pt x="2107" y="343"/>
                </a:lnTo>
                <a:lnTo>
                  <a:pt x="2107" y="343"/>
                </a:lnTo>
                <a:lnTo>
                  <a:pt x="2109" y="345"/>
                </a:lnTo>
                <a:lnTo>
                  <a:pt x="2111" y="348"/>
                </a:lnTo>
                <a:lnTo>
                  <a:pt x="2114" y="348"/>
                </a:lnTo>
                <a:lnTo>
                  <a:pt x="2114" y="348"/>
                </a:lnTo>
                <a:lnTo>
                  <a:pt x="2116" y="350"/>
                </a:lnTo>
                <a:lnTo>
                  <a:pt x="2114" y="353"/>
                </a:lnTo>
                <a:lnTo>
                  <a:pt x="2114" y="353"/>
                </a:lnTo>
                <a:lnTo>
                  <a:pt x="2114" y="355"/>
                </a:lnTo>
                <a:lnTo>
                  <a:pt x="2118" y="357"/>
                </a:lnTo>
                <a:lnTo>
                  <a:pt x="2118" y="357"/>
                </a:lnTo>
                <a:lnTo>
                  <a:pt x="2118" y="357"/>
                </a:lnTo>
                <a:lnTo>
                  <a:pt x="2116" y="360"/>
                </a:lnTo>
                <a:lnTo>
                  <a:pt x="2111" y="360"/>
                </a:lnTo>
                <a:lnTo>
                  <a:pt x="2111" y="362"/>
                </a:lnTo>
                <a:lnTo>
                  <a:pt x="2107" y="364"/>
                </a:lnTo>
                <a:lnTo>
                  <a:pt x="2104" y="364"/>
                </a:lnTo>
                <a:lnTo>
                  <a:pt x="2104" y="367"/>
                </a:lnTo>
                <a:lnTo>
                  <a:pt x="2107" y="369"/>
                </a:lnTo>
                <a:lnTo>
                  <a:pt x="2107" y="371"/>
                </a:lnTo>
                <a:lnTo>
                  <a:pt x="2104" y="374"/>
                </a:lnTo>
                <a:lnTo>
                  <a:pt x="2104" y="376"/>
                </a:lnTo>
                <a:lnTo>
                  <a:pt x="2104" y="381"/>
                </a:lnTo>
                <a:lnTo>
                  <a:pt x="2102" y="381"/>
                </a:lnTo>
                <a:lnTo>
                  <a:pt x="2102" y="383"/>
                </a:lnTo>
                <a:lnTo>
                  <a:pt x="2102" y="386"/>
                </a:lnTo>
                <a:lnTo>
                  <a:pt x="2099" y="390"/>
                </a:lnTo>
                <a:lnTo>
                  <a:pt x="2102" y="398"/>
                </a:lnTo>
                <a:lnTo>
                  <a:pt x="2102" y="400"/>
                </a:lnTo>
                <a:lnTo>
                  <a:pt x="2102" y="402"/>
                </a:lnTo>
                <a:lnTo>
                  <a:pt x="2102" y="402"/>
                </a:lnTo>
                <a:lnTo>
                  <a:pt x="2102" y="405"/>
                </a:lnTo>
                <a:lnTo>
                  <a:pt x="2099" y="407"/>
                </a:lnTo>
                <a:lnTo>
                  <a:pt x="2099" y="409"/>
                </a:lnTo>
                <a:lnTo>
                  <a:pt x="2097" y="412"/>
                </a:lnTo>
                <a:lnTo>
                  <a:pt x="2099" y="412"/>
                </a:lnTo>
                <a:lnTo>
                  <a:pt x="2097" y="412"/>
                </a:lnTo>
                <a:lnTo>
                  <a:pt x="2095" y="414"/>
                </a:lnTo>
                <a:lnTo>
                  <a:pt x="2090" y="412"/>
                </a:lnTo>
                <a:lnTo>
                  <a:pt x="2090" y="416"/>
                </a:lnTo>
                <a:lnTo>
                  <a:pt x="2088" y="416"/>
                </a:lnTo>
                <a:lnTo>
                  <a:pt x="2083" y="416"/>
                </a:lnTo>
                <a:lnTo>
                  <a:pt x="2083" y="416"/>
                </a:lnTo>
                <a:lnTo>
                  <a:pt x="2081" y="416"/>
                </a:lnTo>
                <a:lnTo>
                  <a:pt x="2081" y="419"/>
                </a:lnTo>
                <a:lnTo>
                  <a:pt x="2085" y="419"/>
                </a:lnTo>
                <a:lnTo>
                  <a:pt x="2088" y="421"/>
                </a:lnTo>
                <a:lnTo>
                  <a:pt x="2088" y="421"/>
                </a:lnTo>
                <a:lnTo>
                  <a:pt x="2090" y="424"/>
                </a:lnTo>
                <a:lnTo>
                  <a:pt x="2092" y="426"/>
                </a:lnTo>
                <a:lnTo>
                  <a:pt x="2092" y="431"/>
                </a:lnTo>
                <a:lnTo>
                  <a:pt x="2092" y="433"/>
                </a:lnTo>
                <a:lnTo>
                  <a:pt x="2090" y="438"/>
                </a:lnTo>
                <a:lnTo>
                  <a:pt x="2090" y="438"/>
                </a:lnTo>
                <a:lnTo>
                  <a:pt x="2090" y="438"/>
                </a:lnTo>
                <a:lnTo>
                  <a:pt x="2097" y="452"/>
                </a:lnTo>
                <a:lnTo>
                  <a:pt x="2102" y="457"/>
                </a:lnTo>
                <a:lnTo>
                  <a:pt x="2109" y="466"/>
                </a:lnTo>
                <a:lnTo>
                  <a:pt x="2111" y="468"/>
                </a:lnTo>
                <a:lnTo>
                  <a:pt x="2118" y="476"/>
                </a:lnTo>
                <a:lnTo>
                  <a:pt x="2128" y="483"/>
                </a:lnTo>
                <a:lnTo>
                  <a:pt x="2142" y="494"/>
                </a:lnTo>
                <a:lnTo>
                  <a:pt x="2144" y="497"/>
                </a:lnTo>
                <a:lnTo>
                  <a:pt x="2161" y="513"/>
                </a:lnTo>
                <a:lnTo>
                  <a:pt x="2163" y="516"/>
                </a:lnTo>
                <a:lnTo>
                  <a:pt x="2166" y="518"/>
                </a:lnTo>
                <a:lnTo>
                  <a:pt x="2170" y="521"/>
                </a:lnTo>
                <a:lnTo>
                  <a:pt x="2175" y="523"/>
                </a:lnTo>
                <a:lnTo>
                  <a:pt x="2178" y="525"/>
                </a:lnTo>
                <a:lnTo>
                  <a:pt x="2187" y="535"/>
                </a:lnTo>
                <a:lnTo>
                  <a:pt x="2194" y="544"/>
                </a:lnTo>
                <a:lnTo>
                  <a:pt x="2196" y="544"/>
                </a:lnTo>
                <a:lnTo>
                  <a:pt x="2199" y="547"/>
                </a:lnTo>
                <a:lnTo>
                  <a:pt x="2201" y="549"/>
                </a:lnTo>
                <a:lnTo>
                  <a:pt x="2204" y="551"/>
                </a:lnTo>
                <a:lnTo>
                  <a:pt x="2206" y="551"/>
                </a:lnTo>
                <a:lnTo>
                  <a:pt x="2208" y="554"/>
                </a:lnTo>
                <a:lnTo>
                  <a:pt x="2208" y="554"/>
                </a:lnTo>
                <a:lnTo>
                  <a:pt x="2211" y="549"/>
                </a:lnTo>
                <a:lnTo>
                  <a:pt x="2213" y="544"/>
                </a:lnTo>
                <a:lnTo>
                  <a:pt x="2211" y="544"/>
                </a:lnTo>
                <a:lnTo>
                  <a:pt x="2213" y="542"/>
                </a:lnTo>
                <a:lnTo>
                  <a:pt x="2213" y="539"/>
                </a:lnTo>
                <a:lnTo>
                  <a:pt x="2215" y="537"/>
                </a:lnTo>
                <a:lnTo>
                  <a:pt x="2213" y="530"/>
                </a:lnTo>
                <a:lnTo>
                  <a:pt x="2211" y="528"/>
                </a:lnTo>
                <a:lnTo>
                  <a:pt x="2211" y="525"/>
                </a:lnTo>
                <a:lnTo>
                  <a:pt x="2208" y="523"/>
                </a:lnTo>
                <a:lnTo>
                  <a:pt x="2206" y="521"/>
                </a:lnTo>
                <a:lnTo>
                  <a:pt x="2206" y="518"/>
                </a:lnTo>
                <a:lnTo>
                  <a:pt x="2204" y="516"/>
                </a:lnTo>
                <a:lnTo>
                  <a:pt x="2201" y="513"/>
                </a:lnTo>
                <a:lnTo>
                  <a:pt x="2199" y="513"/>
                </a:lnTo>
                <a:lnTo>
                  <a:pt x="2199" y="511"/>
                </a:lnTo>
                <a:lnTo>
                  <a:pt x="2199" y="511"/>
                </a:lnTo>
                <a:lnTo>
                  <a:pt x="2201" y="511"/>
                </a:lnTo>
                <a:lnTo>
                  <a:pt x="2204" y="513"/>
                </a:lnTo>
                <a:lnTo>
                  <a:pt x="2206" y="513"/>
                </a:lnTo>
                <a:lnTo>
                  <a:pt x="2206" y="511"/>
                </a:lnTo>
                <a:lnTo>
                  <a:pt x="2208" y="511"/>
                </a:lnTo>
                <a:lnTo>
                  <a:pt x="2213" y="509"/>
                </a:lnTo>
                <a:lnTo>
                  <a:pt x="2215" y="509"/>
                </a:lnTo>
                <a:lnTo>
                  <a:pt x="2220" y="511"/>
                </a:lnTo>
                <a:lnTo>
                  <a:pt x="2220" y="509"/>
                </a:lnTo>
                <a:lnTo>
                  <a:pt x="2218" y="506"/>
                </a:lnTo>
                <a:lnTo>
                  <a:pt x="2215" y="504"/>
                </a:lnTo>
                <a:lnTo>
                  <a:pt x="2213" y="504"/>
                </a:lnTo>
                <a:lnTo>
                  <a:pt x="2213" y="502"/>
                </a:lnTo>
                <a:lnTo>
                  <a:pt x="2211" y="499"/>
                </a:lnTo>
                <a:lnTo>
                  <a:pt x="2208" y="499"/>
                </a:lnTo>
                <a:lnTo>
                  <a:pt x="2206" y="497"/>
                </a:lnTo>
                <a:lnTo>
                  <a:pt x="2204" y="492"/>
                </a:lnTo>
                <a:lnTo>
                  <a:pt x="2201" y="490"/>
                </a:lnTo>
                <a:lnTo>
                  <a:pt x="2201" y="487"/>
                </a:lnTo>
                <a:lnTo>
                  <a:pt x="2204" y="487"/>
                </a:lnTo>
                <a:lnTo>
                  <a:pt x="2204" y="483"/>
                </a:lnTo>
                <a:lnTo>
                  <a:pt x="2206" y="483"/>
                </a:lnTo>
                <a:lnTo>
                  <a:pt x="2208" y="480"/>
                </a:lnTo>
                <a:lnTo>
                  <a:pt x="2211" y="480"/>
                </a:lnTo>
                <a:lnTo>
                  <a:pt x="2215" y="483"/>
                </a:lnTo>
                <a:lnTo>
                  <a:pt x="2220" y="483"/>
                </a:lnTo>
                <a:lnTo>
                  <a:pt x="2220" y="483"/>
                </a:lnTo>
                <a:lnTo>
                  <a:pt x="2222" y="478"/>
                </a:lnTo>
                <a:lnTo>
                  <a:pt x="2222" y="478"/>
                </a:lnTo>
                <a:lnTo>
                  <a:pt x="2220" y="476"/>
                </a:lnTo>
                <a:lnTo>
                  <a:pt x="2215" y="473"/>
                </a:lnTo>
                <a:lnTo>
                  <a:pt x="2211" y="468"/>
                </a:lnTo>
                <a:lnTo>
                  <a:pt x="2208" y="468"/>
                </a:lnTo>
                <a:lnTo>
                  <a:pt x="2206" y="466"/>
                </a:lnTo>
                <a:lnTo>
                  <a:pt x="2201" y="461"/>
                </a:lnTo>
                <a:lnTo>
                  <a:pt x="2199" y="459"/>
                </a:lnTo>
                <a:lnTo>
                  <a:pt x="2199" y="457"/>
                </a:lnTo>
                <a:lnTo>
                  <a:pt x="2196" y="450"/>
                </a:lnTo>
                <a:lnTo>
                  <a:pt x="2196" y="450"/>
                </a:lnTo>
                <a:lnTo>
                  <a:pt x="2199" y="450"/>
                </a:lnTo>
                <a:lnTo>
                  <a:pt x="2199" y="447"/>
                </a:lnTo>
                <a:lnTo>
                  <a:pt x="2199" y="447"/>
                </a:lnTo>
                <a:lnTo>
                  <a:pt x="2196" y="445"/>
                </a:lnTo>
                <a:lnTo>
                  <a:pt x="2196" y="442"/>
                </a:lnTo>
                <a:lnTo>
                  <a:pt x="2196" y="442"/>
                </a:lnTo>
                <a:lnTo>
                  <a:pt x="2201" y="442"/>
                </a:lnTo>
                <a:lnTo>
                  <a:pt x="2201" y="442"/>
                </a:lnTo>
                <a:lnTo>
                  <a:pt x="2201" y="442"/>
                </a:lnTo>
                <a:lnTo>
                  <a:pt x="2204" y="442"/>
                </a:lnTo>
                <a:lnTo>
                  <a:pt x="2201" y="445"/>
                </a:lnTo>
                <a:lnTo>
                  <a:pt x="2201" y="445"/>
                </a:lnTo>
                <a:lnTo>
                  <a:pt x="2201" y="447"/>
                </a:lnTo>
                <a:lnTo>
                  <a:pt x="2208" y="452"/>
                </a:lnTo>
                <a:lnTo>
                  <a:pt x="2211" y="452"/>
                </a:lnTo>
                <a:lnTo>
                  <a:pt x="2211" y="452"/>
                </a:lnTo>
                <a:lnTo>
                  <a:pt x="2213" y="450"/>
                </a:lnTo>
                <a:lnTo>
                  <a:pt x="2213" y="450"/>
                </a:lnTo>
                <a:lnTo>
                  <a:pt x="2213" y="447"/>
                </a:lnTo>
                <a:lnTo>
                  <a:pt x="2208" y="442"/>
                </a:lnTo>
                <a:lnTo>
                  <a:pt x="2204" y="442"/>
                </a:lnTo>
                <a:lnTo>
                  <a:pt x="2201" y="438"/>
                </a:lnTo>
                <a:lnTo>
                  <a:pt x="2199" y="438"/>
                </a:lnTo>
                <a:lnTo>
                  <a:pt x="2196" y="438"/>
                </a:lnTo>
                <a:lnTo>
                  <a:pt x="2196" y="438"/>
                </a:lnTo>
                <a:lnTo>
                  <a:pt x="2194" y="438"/>
                </a:lnTo>
                <a:lnTo>
                  <a:pt x="2192" y="435"/>
                </a:lnTo>
                <a:lnTo>
                  <a:pt x="2192" y="435"/>
                </a:lnTo>
                <a:lnTo>
                  <a:pt x="2189" y="433"/>
                </a:lnTo>
                <a:lnTo>
                  <a:pt x="2187" y="431"/>
                </a:lnTo>
                <a:lnTo>
                  <a:pt x="2182" y="428"/>
                </a:lnTo>
                <a:lnTo>
                  <a:pt x="2182" y="428"/>
                </a:lnTo>
                <a:lnTo>
                  <a:pt x="2180" y="426"/>
                </a:lnTo>
                <a:lnTo>
                  <a:pt x="2182" y="424"/>
                </a:lnTo>
                <a:lnTo>
                  <a:pt x="2182" y="421"/>
                </a:lnTo>
                <a:lnTo>
                  <a:pt x="2182" y="421"/>
                </a:lnTo>
                <a:lnTo>
                  <a:pt x="2180" y="419"/>
                </a:lnTo>
                <a:lnTo>
                  <a:pt x="2178" y="416"/>
                </a:lnTo>
                <a:lnTo>
                  <a:pt x="2178" y="416"/>
                </a:lnTo>
                <a:lnTo>
                  <a:pt x="2168" y="414"/>
                </a:lnTo>
                <a:lnTo>
                  <a:pt x="2166" y="414"/>
                </a:lnTo>
                <a:lnTo>
                  <a:pt x="2166" y="414"/>
                </a:lnTo>
                <a:lnTo>
                  <a:pt x="2168" y="419"/>
                </a:lnTo>
                <a:lnTo>
                  <a:pt x="2168" y="419"/>
                </a:lnTo>
                <a:lnTo>
                  <a:pt x="2168" y="419"/>
                </a:lnTo>
                <a:lnTo>
                  <a:pt x="2166" y="416"/>
                </a:lnTo>
                <a:lnTo>
                  <a:pt x="2163" y="416"/>
                </a:lnTo>
                <a:lnTo>
                  <a:pt x="2161" y="416"/>
                </a:lnTo>
                <a:lnTo>
                  <a:pt x="2159" y="414"/>
                </a:lnTo>
                <a:lnTo>
                  <a:pt x="2156" y="414"/>
                </a:lnTo>
                <a:lnTo>
                  <a:pt x="2154" y="412"/>
                </a:lnTo>
                <a:lnTo>
                  <a:pt x="2151" y="407"/>
                </a:lnTo>
                <a:lnTo>
                  <a:pt x="2149" y="405"/>
                </a:lnTo>
                <a:lnTo>
                  <a:pt x="2147" y="400"/>
                </a:lnTo>
                <a:lnTo>
                  <a:pt x="2149" y="398"/>
                </a:lnTo>
                <a:lnTo>
                  <a:pt x="2149" y="395"/>
                </a:lnTo>
                <a:lnTo>
                  <a:pt x="2149" y="395"/>
                </a:lnTo>
                <a:lnTo>
                  <a:pt x="2149" y="393"/>
                </a:lnTo>
                <a:lnTo>
                  <a:pt x="2149" y="393"/>
                </a:lnTo>
                <a:lnTo>
                  <a:pt x="2147" y="390"/>
                </a:lnTo>
                <a:lnTo>
                  <a:pt x="2147" y="390"/>
                </a:lnTo>
                <a:lnTo>
                  <a:pt x="2147" y="390"/>
                </a:lnTo>
                <a:lnTo>
                  <a:pt x="2149" y="390"/>
                </a:lnTo>
                <a:lnTo>
                  <a:pt x="2147" y="388"/>
                </a:lnTo>
                <a:lnTo>
                  <a:pt x="2142" y="383"/>
                </a:lnTo>
                <a:lnTo>
                  <a:pt x="2140" y="381"/>
                </a:lnTo>
                <a:lnTo>
                  <a:pt x="2140" y="379"/>
                </a:lnTo>
                <a:lnTo>
                  <a:pt x="2137" y="376"/>
                </a:lnTo>
                <a:lnTo>
                  <a:pt x="2137" y="376"/>
                </a:lnTo>
                <a:lnTo>
                  <a:pt x="2140" y="376"/>
                </a:lnTo>
                <a:lnTo>
                  <a:pt x="2140" y="374"/>
                </a:lnTo>
                <a:lnTo>
                  <a:pt x="2140" y="374"/>
                </a:lnTo>
                <a:lnTo>
                  <a:pt x="2140" y="374"/>
                </a:lnTo>
                <a:lnTo>
                  <a:pt x="2142" y="374"/>
                </a:lnTo>
                <a:lnTo>
                  <a:pt x="2144" y="374"/>
                </a:lnTo>
                <a:lnTo>
                  <a:pt x="2147" y="374"/>
                </a:lnTo>
                <a:lnTo>
                  <a:pt x="2147" y="376"/>
                </a:lnTo>
                <a:lnTo>
                  <a:pt x="2147" y="374"/>
                </a:lnTo>
                <a:lnTo>
                  <a:pt x="2147" y="374"/>
                </a:lnTo>
                <a:lnTo>
                  <a:pt x="2149" y="374"/>
                </a:lnTo>
                <a:lnTo>
                  <a:pt x="2149" y="374"/>
                </a:lnTo>
                <a:lnTo>
                  <a:pt x="2154" y="374"/>
                </a:lnTo>
                <a:lnTo>
                  <a:pt x="2159" y="376"/>
                </a:lnTo>
                <a:lnTo>
                  <a:pt x="2159" y="376"/>
                </a:lnTo>
                <a:lnTo>
                  <a:pt x="2161" y="376"/>
                </a:lnTo>
                <a:lnTo>
                  <a:pt x="2161" y="376"/>
                </a:lnTo>
                <a:lnTo>
                  <a:pt x="2161" y="376"/>
                </a:lnTo>
                <a:lnTo>
                  <a:pt x="2159" y="371"/>
                </a:lnTo>
                <a:lnTo>
                  <a:pt x="2159" y="371"/>
                </a:lnTo>
                <a:lnTo>
                  <a:pt x="2159" y="371"/>
                </a:lnTo>
                <a:lnTo>
                  <a:pt x="2161" y="369"/>
                </a:lnTo>
                <a:lnTo>
                  <a:pt x="2161" y="369"/>
                </a:lnTo>
                <a:lnTo>
                  <a:pt x="2166" y="367"/>
                </a:lnTo>
                <a:lnTo>
                  <a:pt x="2166" y="364"/>
                </a:lnTo>
                <a:lnTo>
                  <a:pt x="2168" y="364"/>
                </a:lnTo>
                <a:lnTo>
                  <a:pt x="2168" y="367"/>
                </a:lnTo>
                <a:lnTo>
                  <a:pt x="2170" y="367"/>
                </a:lnTo>
                <a:lnTo>
                  <a:pt x="2173" y="371"/>
                </a:lnTo>
                <a:lnTo>
                  <a:pt x="2173" y="371"/>
                </a:lnTo>
                <a:lnTo>
                  <a:pt x="2175" y="374"/>
                </a:lnTo>
                <a:lnTo>
                  <a:pt x="2178" y="376"/>
                </a:lnTo>
                <a:lnTo>
                  <a:pt x="2180" y="376"/>
                </a:lnTo>
                <a:lnTo>
                  <a:pt x="2180" y="376"/>
                </a:lnTo>
                <a:lnTo>
                  <a:pt x="2182" y="376"/>
                </a:lnTo>
                <a:lnTo>
                  <a:pt x="2182" y="376"/>
                </a:lnTo>
                <a:lnTo>
                  <a:pt x="2180" y="369"/>
                </a:lnTo>
                <a:lnTo>
                  <a:pt x="2182" y="367"/>
                </a:lnTo>
                <a:lnTo>
                  <a:pt x="2187" y="364"/>
                </a:lnTo>
                <a:lnTo>
                  <a:pt x="2187" y="364"/>
                </a:lnTo>
                <a:lnTo>
                  <a:pt x="2192" y="362"/>
                </a:lnTo>
                <a:lnTo>
                  <a:pt x="2196" y="362"/>
                </a:lnTo>
                <a:lnTo>
                  <a:pt x="2201" y="364"/>
                </a:lnTo>
                <a:lnTo>
                  <a:pt x="2201" y="362"/>
                </a:lnTo>
                <a:lnTo>
                  <a:pt x="2208" y="362"/>
                </a:lnTo>
                <a:lnTo>
                  <a:pt x="2211" y="364"/>
                </a:lnTo>
                <a:lnTo>
                  <a:pt x="2218" y="367"/>
                </a:lnTo>
                <a:lnTo>
                  <a:pt x="2225" y="369"/>
                </a:lnTo>
                <a:lnTo>
                  <a:pt x="2225" y="369"/>
                </a:lnTo>
                <a:lnTo>
                  <a:pt x="2227" y="369"/>
                </a:lnTo>
                <a:lnTo>
                  <a:pt x="2227" y="371"/>
                </a:lnTo>
                <a:lnTo>
                  <a:pt x="2230" y="371"/>
                </a:lnTo>
                <a:lnTo>
                  <a:pt x="2232" y="374"/>
                </a:lnTo>
                <a:lnTo>
                  <a:pt x="2237" y="374"/>
                </a:lnTo>
                <a:lnTo>
                  <a:pt x="2239" y="374"/>
                </a:lnTo>
                <a:lnTo>
                  <a:pt x="2239" y="374"/>
                </a:lnTo>
                <a:lnTo>
                  <a:pt x="2239" y="374"/>
                </a:lnTo>
                <a:lnTo>
                  <a:pt x="2234" y="369"/>
                </a:lnTo>
                <a:lnTo>
                  <a:pt x="2234" y="367"/>
                </a:lnTo>
                <a:lnTo>
                  <a:pt x="2232" y="367"/>
                </a:lnTo>
                <a:lnTo>
                  <a:pt x="2232" y="367"/>
                </a:lnTo>
                <a:lnTo>
                  <a:pt x="2234" y="364"/>
                </a:lnTo>
                <a:lnTo>
                  <a:pt x="2234" y="364"/>
                </a:lnTo>
                <a:lnTo>
                  <a:pt x="2239" y="360"/>
                </a:lnTo>
                <a:lnTo>
                  <a:pt x="2239" y="357"/>
                </a:lnTo>
                <a:lnTo>
                  <a:pt x="2241" y="357"/>
                </a:lnTo>
                <a:lnTo>
                  <a:pt x="2241" y="357"/>
                </a:lnTo>
                <a:lnTo>
                  <a:pt x="2241" y="357"/>
                </a:lnTo>
                <a:lnTo>
                  <a:pt x="2244" y="357"/>
                </a:lnTo>
                <a:lnTo>
                  <a:pt x="2244" y="355"/>
                </a:lnTo>
                <a:lnTo>
                  <a:pt x="2244" y="353"/>
                </a:lnTo>
                <a:lnTo>
                  <a:pt x="2244" y="353"/>
                </a:lnTo>
                <a:lnTo>
                  <a:pt x="2241" y="353"/>
                </a:lnTo>
                <a:lnTo>
                  <a:pt x="2244" y="350"/>
                </a:lnTo>
                <a:lnTo>
                  <a:pt x="2244" y="350"/>
                </a:lnTo>
                <a:lnTo>
                  <a:pt x="2244" y="350"/>
                </a:lnTo>
                <a:lnTo>
                  <a:pt x="2244" y="350"/>
                </a:lnTo>
                <a:lnTo>
                  <a:pt x="2244" y="348"/>
                </a:lnTo>
                <a:lnTo>
                  <a:pt x="2244" y="348"/>
                </a:lnTo>
                <a:lnTo>
                  <a:pt x="2246" y="350"/>
                </a:lnTo>
                <a:lnTo>
                  <a:pt x="2246" y="348"/>
                </a:lnTo>
                <a:lnTo>
                  <a:pt x="2244" y="348"/>
                </a:lnTo>
                <a:lnTo>
                  <a:pt x="2241" y="345"/>
                </a:lnTo>
                <a:lnTo>
                  <a:pt x="2241" y="345"/>
                </a:lnTo>
                <a:lnTo>
                  <a:pt x="2246" y="348"/>
                </a:lnTo>
                <a:lnTo>
                  <a:pt x="2246" y="348"/>
                </a:lnTo>
                <a:lnTo>
                  <a:pt x="2248" y="343"/>
                </a:lnTo>
                <a:lnTo>
                  <a:pt x="2246" y="341"/>
                </a:lnTo>
                <a:lnTo>
                  <a:pt x="2251" y="341"/>
                </a:lnTo>
                <a:lnTo>
                  <a:pt x="2253" y="341"/>
                </a:lnTo>
                <a:lnTo>
                  <a:pt x="2256" y="338"/>
                </a:lnTo>
                <a:lnTo>
                  <a:pt x="2258" y="338"/>
                </a:lnTo>
                <a:lnTo>
                  <a:pt x="2258" y="338"/>
                </a:lnTo>
                <a:lnTo>
                  <a:pt x="2258" y="336"/>
                </a:lnTo>
                <a:lnTo>
                  <a:pt x="2260" y="336"/>
                </a:lnTo>
                <a:lnTo>
                  <a:pt x="2263" y="336"/>
                </a:lnTo>
                <a:lnTo>
                  <a:pt x="2263" y="334"/>
                </a:lnTo>
                <a:lnTo>
                  <a:pt x="2263" y="334"/>
                </a:lnTo>
                <a:lnTo>
                  <a:pt x="2265" y="334"/>
                </a:lnTo>
                <a:lnTo>
                  <a:pt x="2265" y="331"/>
                </a:lnTo>
                <a:lnTo>
                  <a:pt x="2272" y="329"/>
                </a:lnTo>
                <a:lnTo>
                  <a:pt x="2272" y="329"/>
                </a:lnTo>
                <a:lnTo>
                  <a:pt x="2274" y="327"/>
                </a:lnTo>
                <a:lnTo>
                  <a:pt x="2274" y="327"/>
                </a:lnTo>
                <a:lnTo>
                  <a:pt x="2279" y="324"/>
                </a:lnTo>
                <a:lnTo>
                  <a:pt x="2279" y="324"/>
                </a:lnTo>
                <a:lnTo>
                  <a:pt x="2274" y="324"/>
                </a:lnTo>
                <a:lnTo>
                  <a:pt x="2274" y="324"/>
                </a:lnTo>
                <a:lnTo>
                  <a:pt x="2272" y="322"/>
                </a:lnTo>
                <a:lnTo>
                  <a:pt x="2272" y="322"/>
                </a:lnTo>
                <a:lnTo>
                  <a:pt x="2272" y="322"/>
                </a:lnTo>
                <a:lnTo>
                  <a:pt x="2272" y="322"/>
                </a:lnTo>
                <a:lnTo>
                  <a:pt x="2274" y="322"/>
                </a:lnTo>
                <a:lnTo>
                  <a:pt x="2274" y="322"/>
                </a:lnTo>
                <a:lnTo>
                  <a:pt x="2274" y="322"/>
                </a:lnTo>
                <a:lnTo>
                  <a:pt x="2277" y="322"/>
                </a:lnTo>
                <a:lnTo>
                  <a:pt x="2277" y="322"/>
                </a:lnTo>
                <a:lnTo>
                  <a:pt x="2277" y="322"/>
                </a:lnTo>
                <a:lnTo>
                  <a:pt x="2279" y="324"/>
                </a:lnTo>
                <a:lnTo>
                  <a:pt x="2279" y="324"/>
                </a:lnTo>
                <a:lnTo>
                  <a:pt x="2282" y="324"/>
                </a:lnTo>
                <a:lnTo>
                  <a:pt x="2286" y="324"/>
                </a:lnTo>
                <a:lnTo>
                  <a:pt x="2291" y="324"/>
                </a:lnTo>
                <a:lnTo>
                  <a:pt x="2310" y="329"/>
                </a:lnTo>
                <a:lnTo>
                  <a:pt x="2312" y="329"/>
                </a:lnTo>
                <a:lnTo>
                  <a:pt x="2312" y="329"/>
                </a:lnTo>
                <a:lnTo>
                  <a:pt x="2312" y="329"/>
                </a:lnTo>
                <a:lnTo>
                  <a:pt x="2310" y="327"/>
                </a:lnTo>
                <a:lnTo>
                  <a:pt x="2310" y="327"/>
                </a:lnTo>
                <a:lnTo>
                  <a:pt x="2310" y="324"/>
                </a:lnTo>
                <a:lnTo>
                  <a:pt x="2310" y="322"/>
                </a:lnTo>
                <a:lnTo>
                  <a:pt x="2308" y="322"/>
                </a:lnTo>
                <a:lnTo>
                  <a:pt x="2305" y="319"/>
                </a:lnTo>
                <a:lnTo>
                  <a:pt x="2303" y="319"/>
                </a:lnTo>
                <a:lnTo>
                  <a:pt x="2300" y="317"/>
                </a:lnTo>
                <a:lnTo>
                  <a:pt x="2298" y="317"/>
                </a:lnTo>
                <a:lnTo>
                  <a:pt x="2298" y="315"/>
                </a:lnTo>
                <a:lnTo>
                  <a:pt x="2298" y="315"/>
                </a:lnTo>
                <a:lnTo>
                  <a:pt x="2296" y="315"/>
                </a:lnTo>
                <a:lnTo>
                  <a:pt x="2296" y="312"/>
                </a:lnTo>
                <a:lnTo>
                  <a:pt x="2289" y="312"/>
                </a:lnTo>
                <a:lnTo>
                  <a:pt x="2284" y="310"/>
                </a:lnTo>
                <a:lnTo>
                  <a:pt x="2284" y="310"/>
                </a:lnTo>
                <a:lnTo>
                  <a:pt x="2279" y="308"/>
                </a:lnTo>
                <a:lnTo>
                  <a:pt x="2279" y="308"/>
                </a:lnTo>
                <a:lnTo>
                  <a:pt x="2282" y="308"/>
                </a:lnTo>
                <a:lnTo>
                  <a:pt x="2282" y="310"/>
                </a:lnTo>
                <a:lnTo>
                  <a:pt x="2279" y="310"/>
                </a:lnTo>
                <a:lnTo>
                  <a:pt x="2279" y="308"/>
                </a:lnTo>
                <a:lnTo>
                  <a:pt x="2277" y="308"/>
                </a:lnTo>
                <a:lnTo>
                  <a:pt x="2277" y="305"/>
                </a:lnTo>
                <a:lnTo>
                  <a:pt x="2272" y="305"/>
                </a:lnTo>
                <a:lnTo>
                  <a:pt x="2272" y="305"/>
                </a:lnTo>
                <a:lnTo>
                  <a:pt x="2272" y="305"/>
                </a:lnTo>
                <a:lnTo>
                  <a:pt x="2274" y="305"/>
                </a:lnTo>
                <a:lnTo>
                  <a:pt x="2274" y="305"/>
                </a:lnTo>
                <a:lnTo>
                  <a:pt x="2270" y="301"/>
                </a:lnTo>
                <a:lnTo>
                  <a:pt x="2265" y="298"/>
                </a:lnTo>
                <a:lnTo>
                  <a:pt x="2265" y="298"/>
                </a:lnTo>
                <a:lnTo>
                  <a:pt x="2263" y="298"/>
                </a:lnTo>
                <a:lnTo>
                  <a:pt x="2260" y="296"/>
                </a:lnTo>
                <a:lnTo>
                  <a:pt x="2260" y="296"/>
                </a:lnTo>
                <a:lnTo>
                  <a:pt x="2256" y="293"/>
                </a:lnTo>
                <a:lnTo>
                  <a:pt x="2253" y="291"/>
                </a:lnTo>
                <a:lnTo>
                  <a:pt x="2251" y="291"/>
                </a:lnTo>
                <a:lnTo>
                  <a:pt x="2251" y="291"/>
                </a:lnTo>
                <a:lnTo>
                  <a:pt x="2251" y="293"/>
                </a:lnTo>
                <a:lnTo>
                  <a:pt x="2251" y="293"/>
                </a:lnTo>
                <a:lnTo>
                  <a:pt x="2248" y="293"/>
                </a:lnTo>
                <a:lnTo>
                  <a:pt x="2244" y="291"/>
                </a:lnTo>
                <a:lnTo>
                  <a:pt x="2237" y="289"/>
                </a:lnTo>
                <a:lnTo>
                  <a:pt x="2234" y="286"/>
                </a:lnTo>
                <a:lnTo>
                  <a:pt x="2230" y="284"/>
                </a:lnTo>
                <a:lnTo>
                  <a:pt x="2230" y="284"/>
                </a:lnTo>
                <a:lnTo>
                  <a:pt x="2227" y="284"/>
                </a:lnTo>
                <a:lnTo>
                  <a:pt x="2225" y="284"/>
                </a:lnTo>
                <a:lnTo>
                  <a:pt x="2222" y="286"/>
                </a:lnTo>
                <a:lnTo>
                  <a:pt x="2222" y="286"/>
                </a:lnTo>
                <a:lnTo>
                  <a:pt x="2218" y="284"/>
                </a:lnTo>
                <a:lnTo>
                  <a:pt x="2215" y="286"/>
                </a:lnTo>
                <a:lnTo>
                  <a:pt x="2215" y="286"/>
                </a:lnTo>
                <a:lnTo>
                  <a:pt x="2215" y="286"/>
                </a:lnTo>
                <a:lnTo>
                  <a:pt x="2215" y="284"/>
                </a:lnTo>
                <a:lnTo>
                  <a:pt x="2213" y="284"/>
                </a:lnTo>
                <a:lnTo>
                  <a:pt x="2211" y="282"/>
                </a:lnTo>
                <a:lnTo>
                  <a:pt x="2208" y="282"/>
                </a:lnTo>
                <a:lnTo>
                  <a:pt x="2206" y="282"/>
                </a:lnTo>
                <a:lnTo>
                  <a:pt x="2206" y="282"/>
                </a:lnTo>
                <a:lnTo>
                  <a:pt x="2206" y="282"/>
                </a:lnTo>
                <a:lnTo>
                  <a:pt x="2204" y="284"/>
                </a:lnTo>
                <a:lnTo>
                  <a:pt x="2199" y="284"/>
                </a:lnTo>
                <a:lnTo>
                  <a:pt x="2196" y="284"/>
                </a:lnTo>
                <a:lnTo>
                  <a:pt x="2192" y="284"/>
                </a:lnTo>
                <a:lnTo>
                  <a:pt x="2189" y="284"/>
                </a:lnTo>
                <a:lnTo>
                  <a:pt x="2194" y="284"/>
                </a:lnTo>
                <a:lnTo>
                  <a:pt x="2199" y="284"/>
                </a:lnTo>
                <a:lnTo>
                  <a:pt x="2204" y="282"/>
                </a:lnTo>
                <a:lnTo>
                  <a:pt x="2204" y="279"/>
                </a:lnTo>
                <a:lnTo>
                  <a:pt x="2213" y="282"/>
                </a:lnTo>
                <a:lnTo>
                  <a:pt x="2215" y="282"/>
                </a:lnTo>
                <a:lnTo>
                  <a:pt x="2218" y="282"/>
                </a:lnTo>
                <a:lnTo>
                  <a:pt x="2222" y="284"/>
                </a:lnTo>
                <a:lnTo>
                  <a:pt x="2225" y="284"/>
                </a:lnTo>
                <a:lnTo>
                  <a:pt x="2222" y="282"/>
                </a:lnTo>
                <a:lnTo>
                  <a:pt x="2220" y="279"/>
                </a:lnTo>
                <a:lnTo>
                  <a:pt x="2218" y="279"/>
                </a:lnTo>
                <a:lnTo>
                  <a:pt x="2215" y="279"/>
                </a:lnTo>
                <a:lnTo>
                  <a:pt x="2211" y="279"/>
                </a:lnTo>
                <a:lnTo>
                  <a:pt x="2208" y="279"/>
                </a:lnTo>
                <a:lnTo>
                  <a:pt x="2206" y="279"/>
                </a:lnTo>
                <a:lnTo>
                  <a:pt x="2206" y="277"/>
                </a:lnTo>
                <a:lnTo>
                  <a:pt x="2211" y="279"/>
                </a:lnTo>
                <a:lnTo>
                  <a:pt x="2213" y="277"/>
                </a:lnTo>
                <a:lnTo>
                  <a:pt x="2220" y="279"/>
                </a:lnTo>
                <a:lnTo>
                  <a:pt x="2222" y="279"/>
                </a:lnTo>
                <a:lnTo>
                  <a:pt x="2222" y="282"/>
                </a:lnTo>
                <a:lnTo>
                  <a:pt x="2230" y="284"/>
                </a:lnTo>
                <a:lnTo>
                  <a:pt x="2234" y="284"/>
                </a:lnTo>
                <a:lnTo>
                  <a:pt x="2244" y="286"/>
                </a:lnTo>
                <a:lnTo>
                  <a:pt x="2248" y="286"/>
                </a:lnTo>
                <a:lnTo>
                  <a:pt x="2251" y="286"/>
                </a:lnTo>
                <a:lnTo>
                  <a:pt x="2253" y="284"/>
                </a:lnTo>
                <a:lnTo>
                  <a:pt x="2256" y="282"/>
                </a:lnTo>
                <a:lnTo>
                  <a:pt x="2256" y="282"/>
                </a:lnTo>
                <a:lnTo>
                  <a:pt x="2256" y="279"/>
                </a:lnTo>
                <a:lnTo>
                  <a:pt x="2258" y="279"/>
                </a:lnTo>
                <a:lnTo>
                  <a:pt x="2258" y="277"/>
                </a:lnTo>
                <a:lnTo>
                  <a:pt x="2258" y="277"/>
                </a:lnTo>
                <a:lnTo>
                  <a:pt x="2258" y="277"/>
                </a:lnTo>
                <a:lnTo>
                  <a:pt x="2258" y="274"/>
                </a:lnTo>
                <a:lnTo>
                  <a:pt x="2256" y="272"/>
                </a:lnTo>
                <a:lnTo>
                  <a:pt x="2256" y="272"/>
                </a:lnTo>
                <a:lnTo>
                  <a:pt x="2256" y="270"/>
                </a:lnTo>
                <a:lnTo>
                  <a:pt x="2253" y="267"/>
                </a:lnTo>
                <a:lnTo>
                  <a:pt x="2253" y="267"/>
                </a:lnTo>
                <a:lnTo>
                  <a:pt x="2251" y="267"/>
                </a:lnTo>
                <a:lnTo>
                  <a:pt x="2246" y="265"/>
                </a:lnTo>
                <a:lnTo>
                  <a:pt x="2244" y="265"/>
                </a:lnTo>
                <a:lnTo>
                  <a:pt x="2239" y="263"/>
                </a:lnTo>
                <a:lnTo>
                  <a:pt x="2237" y="260"/>
                </a:lnTo>
                <a:lnTo>
                  <a:pt x="2234" y="258"/>
                </a:lnTo>
                <a:lnTo>
                  <a:pt x="2234" y="258"/>
                </a:lnTo>
                <a:lnTo>
                  <a:pt x="2237" y="258"/>
                </a:lnTo>
                <a:lnTo>
                  <a:pt x="2239" y="258"/>
                </a:lnTo>
                <a:lnTo>
                  <a:pt x="2239" y="258"/>
                </a:lnTo>
                <a:lnTo>
                  <a:pt x="2239" y="256"/>
                </a:lnTo>
                <a:lnTo>
                  <a:pt x="2237" y="256"/>
                </a:lnTo>
                <a:lnTo>
                  <a:pt x="2237" y="256"/>
                </a:lnTo>
                <a:lnTo>
                  <a:pt x="2237" y="256"/>
                </a:lnTo>
                <a:lnTo>
                  <a:pt x="2237" y="253"/>
                </a:lnTo>
                <a:lnTo>
                  <a:pt x="2237" y="253"/>
                </a:lnTo>
                <a:lnTo>
                  <a:pt x="2237" y="253"/>
                </a:lnTo>
                <a:lnTo>
                  <a:pt x="2241" y="256"/>
                </a:lnTo>
                <a:lnTo>
                  <a:pt x="2241" y="258"/>
                </a:lnTo>
                <a:lnTo>
                  <a:pt x="2244" y="258"/>
                </a:lnTo>
                <a:lnTo>
                  <a:pt x="2246" y="258"/>
                </a:lnTo>
                <a:lnTo>
                  <a:pt x="2246" y="258"/>
                </a:lnTo>
                <a:lnTo>
                  <a:pt x="2246" y="256"/>
                </a:lnTo>
                <a:lnTo>
                  <a:pt x="2244" y="253"/>
                </a:lnTo>
                <a:lnTo>
                  <a:pt x="2244" y="253"/>
                </a:lnTo>
                <a:lnTo>
                  <a:pt x="2246" y="256"/>
                </a:lnTo>
                <a:lnTo>
                  <a:pt x="2248" y="258"/>
                </a:lnTo>
                <a:lnTo>
                  <a:pt x="2248" y="258"/>
                </a:lnTo>
                <a:lnTo>
                  <a:pt x="2248" y="258"/>
                </a:lnTo>
                <a:lnTo>
                  <a:pt x="2251" y="260"/>
                </a:lnTo>
                <a:lnTo>
                  <a:pt x="2251" y="260"/>
                </a:lnTo>
                <a:lnTo>
                  <a:pt x="2248" y="260"/>
                </a:lnTo>
                <a:lnTo>
                  <a:pt x="2248" y="260"/>
                </a:lnTo>
                <a:lnTo>
                  <a:pt x="2251" y="263"/>
                </a:lnTo>
                <a:lnTo>
                  <a:pt x="2256" y="263"/>
                </a:lnTo>
                <a:lnTo>
                  <a:pt x="2258" y="265"/>
                </a:lnTo>
                <a:lnTo>
                  <a:pt x="2260" y="265"/>
                </a:lnTo>
                <a:lnTo>
                  <a:pt x="2260" y="265"/>
                </a:lnTo>
                <a:lnTo>
                  <a:pt x="2263" y="265"/>
                </a:lnTo>
                <a:lnTo>
                  <a:pt x="2263" y="267"/>
                </a:lnTo>
                <a:lnTo>
                  <a:pt x="2265" y="267"/>
                </a:lnTo>
                <a:lnTo>
                  <a:pt x="2267" y="270"/>
                </a:lnTo>
                <a:lnTo>
                  <a:pt x="2270" y="270"/>
                </a:lnTo>
                <a:lnTo>
                  <a:pt x="2270" y="270"/>
                </a:lnTo>
                <a:lnTo>
                  <a:pt x="2279" y="270"/>
                </a:lnTo>
                <a:lnTo>
                  <a:pt x="2282" y="270"/>
                </a:lnTo>
                <a:lnTo>
                  <a:pt x="2284" y="267"/>
                </a:lnTo>
                <a:lnTo>
                  <a:pt x="2286" y="267"/>
                </a:lnTo>
                <a:lnTo>
                  <a:pt x="2286" y="267"/>
                </a:lnTo>
                <a:lnTo>
                  <a:pt x="2293" y="270"/>
                </a:lnTo>
                <a:lnTo>
                  <a:pt x="2303" y="270"/>
                </a:lnTo>
                <a:lnTo>
                  <a:pt x="2308" y="272"/>
                </a:lnTo>
                <a:lnTo>
                  <a:pt x="2312" y="274"/>
                </a:lnTo>
                <a:lnTo>
                  <a:pt x="2315" y="277"/>
                </a:lnTo>
                <a:lnTo>
                  <a:pt x="2317" y="279"/>
                </a:lnTo>
                <a:lnTo>
                  <a:pt x="2317" y="279"/>
                </a:lnTo>
                <a:lnTo>
                  <a:pt x="2322" y="279"/>
                </a:lnTo>
                <a:lnTo>
                  <a:pt x="2326" y="282"/>
                </a:lnTo>
                <a:lnTo>
                  <a:pt x="2326" y="282"/>
                </a:lnTo>
                <a:lnTo>
                  <a:pt x="2329" y="282"/>
                </a:lnTo>
                <a:lnTo>
                  <a:pt x="2329" y="284"/>
                </a:lnTo>
                <a:lnTo>
                  <a:pt x="2331" y="284"/>
                </a:lnTo>
                <a:lnTo>
                  <a:pt x="2334" y="282"/>
                </a:lnTo>
                <a:lnTo>
                  <a:pt x="2334" y="282"/>
                </a:lnTo>
                <a:lnTo>
                  <a:pt x="2338" y="284"/>
                </a:lnTo>
                <a:lnTo>
                  <a:pt x="2343" y="284"/>
                </a:lnTo>
                <a:lnTo>
                  <a:pt x="2350" y="286"/>
                </a:lnTo>
                <a:lnTo>
                  <a:pt x="2352" y="286"/>
                </a:lnTo>
                <a:lnTo>
                  <a:pt x="2360" y="289"/>
                </a:lnTo>
                <a:lnTo>
                  <a:pt x="2362" y="291"/>
                </a:lnTo>
                <a:lnTo>
                  <a:pt x="2364" y="291"/>
                </a:lnTo>
                <a:lnTo>
                  <a:pt x="2367" y="291"/>
                </a:lnTo>
                <a:lnTo>
                  <a:pt x="2367" y="291"/>
                </a:lnTo>
                <a:lnTo>
                  <a:pt x="2367" y="289"/>
                </a:lnTo>
                <a:lnTo>
                  <a:pt x="2367" y="289"/>
                </a:lnTo>
                <a:lnTo>
                  <a:pt x="2367" y="289"/>
                </a:lnTo>
                <a:lnTo>
                  <a:pt x="2367" y="289"/>
                </a:lnTo>
                <a:lnTo>
                  <a:pt x="2369" y="289"/>
                </a:lnTo>
                <a:lnTo>
                  <a:pt x="2369" y="291"/>
                </a:lnTo>
                <a:lnTo>
                  <a:pt x="2369" y="291"/>
                </a:lnTo>
                <a:lnTo>
                  <a:pt x="2374" y="293"/>
                </a:lnTo>
                <a:lnTo>
                  <a:pt x="2376" y="293"/>
                </a:lnTo>
                <a:lnTo>
                  <a:pt x="2376" y="293"/>
                </a:lnTo>
                <a:lnTo>
                  <a:pt x="2376" y="291"/>
                </a:lnTo>
                <a:lnTo>
                  <a:pt x="2376" y="291"/>
                </a:lnTo>
                <a:lnTo>
                  <a:pt x="2371" y="289"/>
                </a:lnTo>
                <a:lnTo>
                  <a:pt x="2371" y="289"/>
                </a:lnTo>
                <a:lnTo>
                  <a:pt x="2374" y="289"/>
                </a:lnTo>
                <a:lnTo>
                  <a:pt x="2376" y="289"/>
                </a:lnTo>
                <a:lnTo>
                  <a:pt x="2378" y="291"/>
                </a:lnTo>
                <a:lnTo>
                  <a:pt x="2378" y="291"/>
                </a:lnTo>
                <a:lnTo>
                  <a:pt x="2383" y="291"/>
                </a:lnTo>
                <a:lnTo>
                  <a:pt x="2383" y="289"/>
                </a:lnTo>
                <a:close/>
                <a:moveTo>
                  <a:pt x="392" y="2"/>
                </a:moveTo>
                <a:lnTo>
                  <a:pt x="397" y="2"/>
                </a:lnTo>
                <a:lnTo>
                  <a:pt x="409" y="0"/>
                </a:lnTo>
                <a:lnTo>
                  <a:pt x="409" y="0"/>
                </a:lnTo>
                <a:lnTo>
                  <a:pt x="409" y="0"/>
                </a:lnTo>
                <a:lnTo>
                  <a:pt x="406" y="0"/>
                </a:lnTo>
                <a:lnTo>
                  <a:pt x="395" y="0"/>
                </a:lnTo>
                <a:lnTo>
                  <a:pt x="392" y="0"/>
                </a:lnTo>
                <a:lnTo>
                  <a:pt x="392" y="0"/>
                </a:lnTo>
                <a:lnTo>
                  <a:pt x="392" y="2"/>
                </a:lnTo>
                <a:lnTo>
                  <a:pt x="392" y="2"/>
                </a:lnTo>
                <a:lnTo>
                  <a:pt x="392" y="2"/>
                </a:lnTo>
                <a:close/>
                <a:moveTo>
                  <a:pt x="409" y="14"/>
                </a:moveTo>
                <a:lnTo>
                  <a:pt x="411" y="14"/>
                </a:lnTo>
                <a:lnTo>
                  <a:pt x="411" y="14"/>
                </a:lnTo>
                <a:lnTo>
                  <a:pt x="411" y="12"/>
                </a:lnTo>
                <a:lnTo>
                  <a:pt x="409" y="12"/>
                </a:lnTo>
                <a:lnTo>
                  <a:pt x="409" y="12"/>
                </a:lnTo>
                <a:lnTo>
                  <a:pt x="406" y="10"/>
                </a:lnTo>
                <a:lnTo>
                  <a:pt x="404" y="10"/>
                </a:lnTo>
                <a:lnTo>
                  <a:pt x="402" y="10"/>
                </a:lnTo>
                <a:lnTo>
                  <a:pt x="399" y="10"/>
                </a:lnTo>
                <a:lnTo>
                  <a:pt x="399" y="10"/>
                </a:lnTo>
                <a:lnTo>
                  <a:pt x="395" y="12"/>
                </a:lnTo>
                <a:lnTo>
                  <a:pt x="392" y="10"/>
                </a:lnTo>
                <a:lnTo>
                  <a:pt x="390" y="12"/>
                </a:lnTo>
                <a:lnTo>
                  <a:pt x="395" y="12"/>
                </a:lnTo>
                <a:lnTo>
                  <a:pt x="397" y="12"/>
                </a:lnTo>
                <a:lnTo>
                  <a:pt x="402" y="14"/>
                </a:lnTo>
                <a:lnTo>
                  <a:pt x="406" y="14"/>
                </a:lnTo>
                <a:lnTo>
                  <a:pt x="409" y="14"/>
                </a:lnTo>
                <a:close/>
                <a:moveTo>
                  <a:pt x="399" y="19"/>
                </a:moveTo>
                <a:lnTo>
                  <a:pt x="395" y="19"/>
                </a:lnTo>
                <a:lnTo>
                  <a:pt x="392" y="19"/>
                </a:lnTo>
                <a:lnTo>
                  <a:pt x="395" y="19"/>
                </a:lnTo>
                <a:lnTo>
                  <a:pt x="397" y="19"/>
                </a:lnTo>
                <a:lnTo>
                  <a:pt x="397" y="19"/>
                </a:lnTo>
                <a:lnTo>
                  <a:pt x="397" y="21"/>
                </a:lnTo>
                <a:lnTo>
                  <a:pt x="399" y="21"/>
                </a:lnTo>
                <a:lnTo>
                  <a:pt x="399" y="24"/>
                </a:lnTo>
                <a:lnTo>
                  <a:pt x="402" y="24"/>
                </a:lnTo>
                <a:lnTo>
                  <a:pt x="406" y="24"/>
                </a:lnTo>
                <a:lnTo>
                  <a:pt x="406" y="24"/>
                </a:lnTo>
                <a:lnTo>
                  <a:pt x="409" y="21"/>
                </a:lnTo>
                <a:lnTo>
                  <a:pt x="411" y="21"/>
                </a:lnTo>
                <a:lnTo>
                  <a:pt x="411" y="21"/>
                </a:lnTo>
                <a:lnTo>
                  <a:pt x="409" y="21"/>
                </a:lnTo>
                <a:lnTo>
                  <a:pt x="411" y="21"/>
                </a:lnTo>
                <a:lnTo>
                  <a:pt x="421" y="21"/>
                </a:lnTo>
                <a:lnTo>
                  <a:pt x="418" y="19"/>
                </a:lnTo>
                <a:lnTo>
                  <a:pt x="416" y="19"/>
                </a:lnTo>
                <a:lnTo>
                  <a:pt x="411" y="19"/>
                </a:lnTo>
                <a:lnTo>
                  <a:pt x="399" y="19"/>
                </a:lnTo>
                <a:close/>
                <a:moveTo>
                  <a:pt x="418" y="19"/>
                </a:moveTo>
                <a:lnTo>
                  <a:pt x="421" y="19"/>
                </a:lnTo>
                <a:lnTo>
                  <a:pt x="423" y="19"/>
                </a:lnTo>
                <a:lnTo>
                  <a:pt x="428" y="19"/>
                </a:lnTo>
                <a:lnTo>
                  <a:pt x="430" y="19"/>
                </a:lnTo>
                <a:lnTo>
                  <a:pt x="437" y="19"/>
                </a:lnTo>
                <a:lnTo>
                  <a:pt x="440" y="19"/>
                </a:lnTo>
                <a:lnTo>
                  <a:pt x="442" y="19"/>
                </a:lnTo>
                <a:lnTo>
                  <a:pt x="447" y="17"/>
                </a:lnTo>
                <a:lnTo>
                  <a:pt x="447" y="17"/>
                </a:lnTo>
                <a:lnTo>
                  <a:pt x="447" y="17"/>
                </a:lnTo>
                <a:lnTo>
                  <a:pt x="449" y="17"/>
                </a:lnTo>
                <a:lnTo>
                  <a:pt x="449" y="17"/>
                </a:lnTo>
                <a:lnTo>
                  <a:pt x="451" y="14"/>
                </a:lnTo>
                <a:lnTo>
                  <a:pt x="449" y="14"/>
                </a:lnTo>
                <a:lnTo>
                  <a:pt x="449" y="14"/>
                </a:lnTo>
                <a:lnTo>
                  <a:pt x="449" y="12"/>
                </a:lnTo>
                <a:lnTo>
                  <a:pt x="444" y="12"/>
                </a:lnTo>
                <a:lnTo>
                  <a:pt x="442" y="12"/>
                </a:lnTo>
                <a:lnTo>
                  <a:pt x="440" y="14"/>
                </a:lnTo>
                <a:lnTo>
                  <a:pt x="435" y="14"/>
                </a:lnTo>
                <a:lnTo>
                  <a:pt x="430" y="14"/>
                </a:lnTo>
                <a:lnTo>
                  <a:pt x="428" y="14"/>
                </a:lnTo>
                <a:lnTo>
                  <a:pt x="428" y="14"/>
                </a:lnTo>
                <a:lnTo>
                  <a:pt x="425" y="14"/>
                </a:lnTo>
                <a:lnTo>
                  <a:pt x="421" y="14"/>
                </a:lnTo>
                <a:lnTo>
                  <a:pt x="421" y="14"/>
                </a:lnTo>
                <a:lnTo>
                  <a:pt x="421" y="14"/>
                </a:lnTo>
                <a:lnTo>
                  <a:pt x="418" y="14"/>
                </a:lnTo>
                <a:lnTo>
                  <a:pt x="418" y="14"/>
                </a:lnTo>
                <a:lnTo>
                  <a:pt x="418" y="17"/>
                </a:lnTo>
                <a:lnTo>
                  <a:pt x="418" y="17"/>
                </a:lnTo>
                <a:lnTo>
                  <a:pt x="418" y="19"/>
                </a:lnTo>
                <a:close/>
                <a:moveTo>
                  <a:pt x="404" y="7"/>
                </a:moveTo>
                <a:lnTo>
                  <a:pt x="404" y="7"/>
                </a:lnTo>
                <a:lnTo>
                  <a:pt x="406" y="7"/>
                </a:lnTo>
                <a:lnTo>
                  <a:pt x="409" y="7"/>
                </a:lnTo>
                <a:lnTo>
                  <a:pt x="411" y="7"/>
                </a:lnTo>
                <a:lnTo>
                  <a:pt x="414" y="7"/>
                </a:lnTo>
                <a:lnTo>
                  <a:pt x="411" y="7"/>
                </a:lnTo>
                <a:lnTo>
                  <a:pt x="409" y="5"/>
                </a:lnTo>
                <a:lnTo>
                  <a:pt x="406" y="5"/>
                </a:lnTo>
                <a:lnTo>
                  <a:pt x="404" y="7"/>
                </a:lnTo>
                <a:close/>
                <a:moveTo>
                  <a:pt x="432" y="12"/>
                </a:moveTo>
                <a:lnTo>
                  <a:pt x="437" y="12"/>
                </a:lnTo>
                <a:lnTo>
                  <a:pt x="440" y="12"/>
                </a:lnTo>
                <a:lnTo>
                  <a:pt x="440" y="10"/>
                </a:lnTo>
                <a:lnTo>
                  <a:pt x="437" y="10"/>
                </a:lnTo>
                <a:lnTo>
                  <a:pt x="428" y="10"/>
                </a:lnTo>
                <a:lnTo>
                  <a:pt x="425" y="12"/>
                </a:lnTo>
                <a:lnTo>
                  <a:pt x="423" y="12"/>
                </a:lnTo>
                <a:lnTo>
                  <a:pt x="423" y="12"/>
                </a:lnTo>
                <a:lnTo>
                  <a:pt x="428" y="12"/>
                </a:lnTo>
                <a:lnTo>
                  <a:pt x="432" y="12"/>
                </a:lnTo>
                <a:close/>
                <a:moveTo>
                  <a:pt x="369" y="201"/>
                </a:moveTo>
                <a:lnTo>
                  <a:pt x="369" y="204"/>
                </a:lnTo>
                <a:lnTo>
                  <a:pt x="369" y="204"/>
                </a:lnTo>
                <a:lnTo>
                  <a:pt x="369" y="206"/>
                </a:lnTo>
                <a:lnTo>
                  <a:pt x="371" y="206"/>
                </a:lnTo>
                <a:lnTo>
                  <a:pt x="371" y="208"/>
                </a:lnTo>
                <a:lnTo>
                  <a:pt x="373" y="211"/>
                </a:lnTo>
                <a:lnTo>
                  <a:pt x="376" y="211"/>
                </a:lnTo>
                <a:lnTo>
                  <a:pt x="380" y="211"/>
                </a:lnTo>
                <a:lnTo>
                  <a:pt x="383" y="211"/>
                </a:lnTo>
                <a:lnTo>
                  <a:pt x="390" y="208"/>
                </a:lnTo>
                <a:lnTo>
                  <a:pt x="392" y="206"/>
                </a:lnTo>
                <a:lnTo>
                  <a:pt x="392" y="206"/>
                </a:lnTo>
                <a:lnTo>
                  <a:pt x="395" y="204"/>
                </a:lnTo>
                <a:lnTo>
                  <a:pt x="395" y="204"/>
                </a:lnTo>
                <a:lnTo>
                  <a:pt x="395" y="206"/>
                </a:lnTo>
                <a:lnTo>
                  <a:pt x="397" y="206"/>
                </a:lnTo>
                <a:lnTo>
                  <a:pt x="397" y="206"/>
                </a:lnTo>
                <a:lnTo>
                  <a:pt x="395" y="204"/>
                </a:lnTo>
                <a:lnTo>
                  <a:pt x="395" y="201"/>
                </a:lnTo>
                <a:lnTo>
                  <a:pt x="392" y="201"/>
                </a:lnTo>
                <a:lnTo>
                  <a:pt x="380" y="196"/>
                </a:lnTo>
                <a:lnTo>
                  <a:pt x="376" y="196"/>
                </a:lnTo>
                <a:lnTo>
                  <a:pt x="376" y="196"/>
                </a:lnTo>
                <a:lnTo>
                  <a:pt x="371" y="199"/>
                </a:lnTo>
                <a:lnTo>
                  <a:pt x="369" y="201"/>
                </a:lnTo>
                <a:lnTo>
                  <a:pt x="369" y="201"/>
                </a:lnTo>
                <a:close/>
                <a:moveTo>
                  <a:pt x="423" y="26"/>
                </a:moveTo>
                <a:lnTo>
                  <a:pt x="423" y="26"/>
                </a:lnTo>
                <a:lnTo>
                  <a:pt x="425" y="26"/>
                </a:lnTo>
                <a:lnTo>
                  <a:pt x="430" y="26"/>
                </a:lnTo>
                <a:lnTo>
                  <a:pt x="430" y="26"/>
                </a:lnTo>
                <a:lnTo>
                  <a:pt x="430" y="24"/>
                </a:lnTo>
                <a:lnTo>
                  <a:pt x="425" y="24"/>
                </a:lnTo>
                <a:lnTo>
                  <a:pt x="421" y="24"/>
                </a:lnTo>
                <a:lnTo>
                  <a:pt x="421" y="24"/>
                </a:lnTo>
                <a:lnTo>
                  <a:pt x="421" y="26"/>
                </a:lnTo>
                <a:lnTo>
                  <a:pt x="423" y="26"/>
                </a:lnTo>
                <a:lnTo>
                  <a:pt x="423" y="26"/>
                </a:lnTo>
                <a:close/>
                <a:moveTo>
                  <a:pt x="376" y="21"/>
                </a:moveTo>
                <a:lnTo>
                  <a:pt x="378" y="21"/>
                </a:lnTo>
                <a:lnTo>
                  <a:pt x="376" y="21"/>
                </a:lnTo>
                <a:lnTo>
                  <a:pt x="376" y="21"/>
                </a:lnTo>
                <a:lnTo>
                  <a:pt x="373" y="21"/>
                </a:lnTo>
                <a:lnTo>
                  <a:pt x="373" y="21"/>
                </a:lnTo>
                <a:lnTo>
                  <a:pt x="371" y="21"/>
                </a:lnTo>
                <a:lnTo>
                  <a:pt x="373" y="21"/>
                </a:lnTo>
                <a:lnTo>
                  <a:pt x="376" y="21"/>
                </a:lnTo>
                <a:close/>
                <a:moveTo>
                  <a:pt x="444" y="2"/>
                </a:moveTo>
                <a:lnTo>
                  <a:pt x="447" y="2"/>
                </a:lnTo>
                <a:lnTo>
                  <a:pt x="449" y="2"/>
                </a:lnTo>
                <a:lnTo>
                  <a:pt x="456" y="2"/>
                </a:lnTo>
                <a:lnTo>
                  <a:pt x="458" y="2"/>
                </a:lnTo>
                <a:lnTo>
                  <a:pt x="458" y="2"/>
                </a:lnTo>
                <a:lnTo>
                  <a:pt x="458" y="2"/>
                </a:lnTo>
                <a:lnTo>
                  <a:pt x="458" y="2"/>
                </a:lnTo>
                <a:lnTo>
                  <a:pt x="447" y="2"/>
                </a:lnTo>
                <a:lnTo>
                  <a:pt x="442" y="2"/>
                </a:lnTo>
                <a:lnTo>
                  <a:pt x="440" y="2"/>
                </a:lnTo>
                <a:lnTo>
                  <a:pt x="444" y="2"/>
                </a:lnTo>
                <a:lnTo>
                  <a:pt x="444" y="2"/>
                </a:lnTo>
                <a:close/>
                <a:moveTo>
                  <a:pt x="383" y="24"/>
                </a:moveTo>
                <a:lnTo>
                  <a:pt x="383" y="24"/>
                </a:lnTo>
                <a:lnTo>
                  <a:pt x="388" y="24"/>
                </a:lnTo>
                <a:lnTo>
                  <a:pt x="397" y="24"/>
                </a:lnTo>
                <a:lnTo>
                  <a:pt x="397" y="24"/>
                </a:lnTo>
                <a:lnTo>
                  <a:pt x="397" y="24"/>
                </a:lnTo>
                <a:lnTo>
                  <a:pt x="397" y="21"/>
                </a:lnTo>
                <a:lnTo>
                  <a:pt x="397" y="21"/>
                </a:lnTo>
                <a:lnTo>
                  <a:pt x="395" y="21"/>
                </a:lnTo>
                <a:lnTo>
                  <a:pt x="395" y="19"/>
                </a:lnTo>
                <a:lnTo>
                  <a:pt x="390" y="19"/>
                </a:lnTo>
                <a:lnTo>
                  <a:pt x="390" y="21"/>
                </a:lnTo>
                <a:lnTo>
                  <a:pt x="383" y="21"/>
                </a:lnTo>
                <a:lnTo>
                  <a:pt x="383" y="21"/>
                </a:lnTo>
                <a:lnTo>
                  <a:pt x="385" y="21"/>
                </a:lnTo>
                <a:lnTo>
                  <a:pt x="383" y="24"/>
                </a:lnTo>
                <a:lnTo>
                  <a:pt x="383" y="24"/>
                </a:lnTo>
                <a:close/>
                <a:moveTo>
                  <a:pt x="456" y="12"/>
                </a:moveTo>
                <a:lnTo>
                  <a:pt x="454" y="14"/>
                </a:lnTo>
                <a:lnTo>
                  <a:pt x="454" y="14"/>
                </a:lnTo>
                <a:lnTo>
                  <a:pt x="456" y="14"/>
                </a:lnTo>
                <a:lnTo>
                  <a:pt x="461" y="14"/>
                </a:lnTo>
                <a:lnTo>
                  <a:pt x="463" y="14"/>
                </a:lnTo>
                <a:lnTo>
                  <a:pt x="463" y="14"/>
                </a:lnTo>
                <a:lnTo>
                  <a:pt x="477" y="14"/>
                </a:lnTo>
                <a:lnTo>
                  <a:pt x="482" y="14"/>
                </a:lnTo>
                <a:lnTo>
                  <a:pt x="484" y="12"/>
                </a:lnTo>
                <a:lnTo>
                  <a:pt x="484" y="12"/>
                </a:lnTo>
                <a:lnTo>
                  <a:pt x="484" y="12"/>
                </a:lnTo>
                <a:lnTo>
                  <a:pt x="484" y="10"/>
                </a:lnTo>
                <a:lnTo>
                  <a:pt x="482" y="10"/>
                </a:lnTo>
                <a:lnTo>
                  <a:pt x="480" y="10"/>
                </a:lnTo>
                <a:lnTo>
                  <a:pt x="477" y="10"/>
                </a:lnTo>
                <a:lnTo>
                  <a:pt x="475" y="10"/>
                </a:lnTo>
                <a:lnTo>
                  <a:pt x="473" y="10"/>
                </a:lnTo>
                <a:lnTo>
                  <a:pt x="470" y="10"/>
                </a:lnTo>
                <a:lnTo>
                  <a:pt x="470" y="10"/>
                </a:lnTo>
                <a:lnTo>
                  <a:pt x="470" y="10"/>
                </a:lnTo>
                <a:lnTo>
                  <a:pt x="470" y="12"/>
                </a:lnTo>
                <a:lnTo>
                  <a:pt x="470" y="12"/>
                </a:lnTo>
                <a:lnTo>
                  <a:pt x="468" y="12"/>
                </a:lnTo>
                <a:lnTo>
                  <a:pt x="463" y="12"/>
                </a:lnTo>
                <a:lnTo>
                  <a:pt x="458" y="12"/>
                </a:lnTo>
                <a:lnTo>
                  <a:pt x="456" y="12"/>
                </a:lnTo>
                <a:close/>
                <a:moveTo>
                  <a:pt x="373" y="10"/>
                </a:moveTo>
                <a:lnTo>
                  <a:pt x="378" y="7"/>
                </a:lnTo>
                <a:lnTo>
                  <a:pt x="380" y="10"/>
                </a:lnTo>
                <a:lnTo>
                  <a:pt x="380" y="10"/>
                </a:lnTo>
                <a:lnTo>
                  <a:pt x="383" y="10"/>
                </a:lnTo>
                <a:lnTo>
                  <a:pt x="385" y="7"/>
                </a:lnTo>
                <a:lnTo>
                  <a:pt x="390" y="10"/>
                </a:lnTo>
                <a:lnTo>
                  <a:pt x="392" y="10"/>
                </a:lnTo>
                <a:lnTo>
                  <a:pt x="397" y="10"/>
                </a:lnTo>
                <a:lnTo>
                  <a:pt x="397" y="10"/>
                </a:lnTo>
                <a:lnTo>
                  <a:pt x="397" y="7"/>
                </a:lnTo>
                <a:lnTo>
                  <a:pt x="397" y="7"/>
                </a:lnTo>
                <a:lnTo>
                  <a:pt x="395" y="7"/>
                </a:lnTo>
                <a:lnTo>
                  <a:pt x="402" y="7"/>
                </a:lnTo>
                <a:lnTo>
                  <a:pt x="402" y="5"/>
                </a:lnTo>
                <a:lnTo>
                  <a:pt x="402" y="5"/>
                </a:lnTo>
                <a:lnTo>
                  <a:pt x="397" y="5"/>
                </a:lnTo>
                <a:lnTo>
                  <a:pt x="395" y="5"/>
                </a:lnTo>
                <a:lnTo>
                  <a:pt x="392" y="5"/>
                </a:lnTo>
                <a:lnTo>
                  <a:pt x="392" y="5"/>
                </a:lnTo>
                <a:lnTo>
                  <a:pt x="390" y="5"/>
                </a:lnTo>
                <a:lnTo>
                  <a:pt x="388" y="5"/>
                </a:lnTo>
                <a:lnTo>
                  <a:pt x="385" y="5"/>
                </a:lnTo>
                <a:lnTo>
                  <a:pt x="383" y="5"/>
                </a:lnTo>
                <a:lnTo>
                  <a:pt x="383" y="5"/>
                </a:lnTo>
                <a:lnTo>
                  <a:pt x="378" y="7"/>
                </a:lnTo>
                <a:lnTo>
                  <a:pt x="376" y="7"/>
                </a:lnTo>
                <a:lnTo>
                  <a:pt x="371" y="7"/>
                </a:lnTo>
                <a:lnTo>
                  <a:pt x="369" y="7"/>
                </a:lnTo>
                <a:lnTo>
                  <a:pt x="371" y="7"/>
                </a:lnTo>
                <a:lnTo>
                  <a:pt x="373" y="10"/>
                </a:lnTo>
                <a:close/>
                <a:moveTo>
                  <a:pt x="345" y="21"/>
                </a:moveTo>
                <a:lnTo>
                  <a:pt x="345" y="21"/>
                </a:lnTo>
                <a:lnTo>
                  <a:pt x="345" y="24"/>
                </a:lnTo>
                <a:lnTo>
                  <a:pt x="347" y="24"/>
                </a:lnTo>
                <a:lnTo>
                  <a:pt x="354" y="24"/>
                </a:lnTo>
                <a:lnTo>
                  <a:pt x="357" y="21"/>
                </a:lnTo>
                <a:lnTo>
                  <a:pt x="359" y="21"/>
                </a:lnTo>
                <a:lnTo>
                  <a:pt x="359" y="21"/>
                </a:lnTo>
                <a:lnTo>
                  <a:pt x="354" y="21"/>
                </a:lnTo>
                <a:lnTo>
                  <a:pt x="352" y="19"/>
                </a:lnTo>
                <a:lnTo>
                  <a:pt x="352" y="19"/>
                </a:lnTo>
                <a:lnTo>
                  <a:pt x="350" y="19"/>
                </a:lnTo>
                <a:lnTo>
                  <a:pt x="345" y="19"/>
                </a:lnTo>
                <a:lnTo>
                  <a:pt x="345" y="21"/>
                </a:lnTo>
                <a:lnTo>
                  <a:pt x="345" y="21"/>
                </a:lnTo>
                <a:lnTo>
                  <a:pt x="343" y="21"/>
                </a:lnTo>
                <a:lnTo>
                  <a:pt x="340" y="21"/>
                </a:lnTo>
                <a:lnTo>
                  <a:pt x="340" y="21"/>
                </a:lnTo>
                <a:lnTo>
                  <a:pt x="343" y="21"/>
                </a:lnTo>
                <a:lnTo>
                  <a:pt x="345" y="21"/>
                </a:lnTo>
                <a:close/>
                <a:moveTo>
                  <a:pt x="260" y="17"/>
                </a:moveTo>
                <a:lnTo>
                  <a:pt x="262" y="17"/>
                </a:lnTo>
                <a:lnTo>
                  <a:pt x="265" y="17"/>
                </a:lnTo>
                <a:lnTo>
                  <a:pt x="267" y="17"/>
                </a:lnTo>
                <a:lnTo>
                  <a:pt x="267" y="19"/>
                </a:lnTo>
                <a:lnTo>
                  <a:pt x="269" y="19"/>
                </a:lnTo>
                <a:lnTo>
                  <a:pt x="272" y="19"/>
                </a:lnTo>
                <a:lnTo>
                  <a:pt x="272" y="19"/>
                </a:lnTo>
                <a:lnTo>
                  <a:pt x="274" y="17"/>
                </a:lnTo>
                <a:lnTo>
                  <a:pt x="274" y="17"/>
                </a:lnTo>
                <a:lnTo>
                  <a:pt x="279" y="17"/>
                </a:lnTo>
                <a:lnTo>
                  <a:pt x="279" y="17"/>
                </a:lnTo>
                <a:lnTo>
                  <a:pt x="279" y="17"/>
                </a:lnTo>
                <a:lnTo>
                  <a:pt x="281" y="17"/>
                </a:lnTo>
                <a:lnTo>
                  <a:pt x="281" y="17"/>
                </a:lnTo>
                <a:lnTo>
                  <a:pt x="283" y="17"/>
                </a:lnTo>
                <a:lnTo>
                  <a:pt x="283" y="14"/>
                </a:lnTo>
                <a:lnTo>
                  <a:pt x="283" y="14"/>
                </a:lnTo>
                <a:lnTo>
                  <a:pt x="286" y="14"/>
                </a:lnTo>
                <a:lnTo>
                  <a:pt x="288" y="17"/>
                </a:lnTo>
                <a:lnTo>
                  <a:pt x="295" y="17"/>
                </a:lnTo>
                <a:lnTo>
                  <a:pt x="295" y="17"/>
                </a:lnTo>
                <a:lnTo>
                  <a:pt x="295" y="14"/>
                </a:lnTo>
                <a:lnTo>
                  <a:pt x="293" y="14"/>
                </a:lnTo>
                <a:lnTo>
                  <a:pt x="293" y="14"/>
                </a:lnTo>
                <a:lnTo>
                  <a:pt x="291" y="14"/>
                </a:lnTo>
                <a:lnTo>
                  <a:pt x="291" y="14"/>
                </a:lnTo>
                <a:lnTo>
                  <a:pt x="286" y="14"/>
                </a:lnTo>
                <a:lnTo>
                  <a:pt x="281" y="14"/>
                </a:lnTo>
                <a:lnTo>
                  <a:pt x="279" y="14"/>
                </a:lnTo>
                <a:lnTo>
                  <a:pt x="276" y="14"/>
                </a:lnTo>
                <a:lnTo>
                  <a:pt x="274" y="14"/>
                </a:lnTo>
                <a:lnTo>
                  <a:pt x="269" y="14"/>
                </a:lnTo>
                <a:lnTo>
                  <a:pt x="255" y="17"/>
                </a:lnTo>
                <a:lnTo>
                  <a:pt x="253" y="17"/>
                </a:lnTo>
                <a:lnTo>
                  <a:pt x="255" y="17"/>
                </a:lnTo>
                <a:lnTo>
                  <a:pt x="260" y="17"/>
                </a:lnTo>
                <a:close/>
                <a:moveTo>
                  <a:pt x="302" y="246"/>
                </a:moveTo>
                <a:lnTo>
                  <a:pt x="302" y="246"/>
                </a:lnTo>
                <a:lnTo>
                  <a:pt x="302" y="246"/>
                </a:lnTo>
                <a:lnTo>
                  <a:pt x="305" y="248"/>
                </a:lnTo>
                <a:lnTo>
                  <a:pt x="305" y="248"/>
                </a:lnTo>
                <a:lnTo>
                  <a:pt x="305" y="246"/>
                </a:lnTo>
                <a:lnTo>
                  <a:pt x="305" y="246"/>
                </a:lnTo>
                <a:lnTo>
                  <a:pt x="302" y="246"/>
                </a:lnTo>
                <a:lnTo>
                  <a:pt x="302" y="246"/>
                </a:lnTo>
                <a:close/>
                <a:moveTo>
                  <a:pt x="2064" y="653"/>
                </a:moveTo>
                <a:lnTo>
                  <a:pt x="2064" y="653"/>
                </a:lnTo>
                <a:lnTo>
                  <a:pt x="2064" y="651"/>
                </a:lnTo>
                <a:lnTo>
                  <a:pt x="2062" y="648"/>
                </a:lnTo>
                <a:lnTo>
                  <a:pt x="2062" y="648"/>
                </a:lnTo>
                <a:lnTo>
                  <a:pt x="2059" y="644"/>
                </a:lnTo>
                <a:lnTo>
                  <a:pt x="2055" y="641"/>
                </a:lnTo>
                <a:lnTo>
                  <a:pt x="2055" y="639"/>
                </a:lnTo>
                <a:lnTo>
                  <a:pt x="2052" y="639"/>
                </a:lnTo>
                <a:lnTo>
                  <a:pt x="2052" y="639"/>
                </a:lnTo>
                <a:lnTo>
                  <a:pt x="2050" y="639"/>
                </a:lnTo>
                <a:lnTo>
                  <a:pt x="2050" y="639"/>
                </a:lnTo>
                <a:lnTo>
                  <a:pt x="2045" y="634"/>
                </a:lnTo>
                <a:lnTo>
                  <a:pt x="2040" y="632"/>
                </a:lnTo>
                <a:lnTo>
                  <a:pt x="2038" y="629"/>
                </a:lnTo>
                <a:lnTo>
                  <a:pt x="2038" y="627"/>
                </a:lnTo>
                <a:lnTo>
                  <a:pt x="2036" y="627"/>
                </a:lnTo>
                <a:lnTo>
                  <a:pt x="2036" y="627"/>
                </a:lnTo>
                <a:lnTo>
                  <a:pt x="2033" y="627"/>
                </a:lnTo>
                <a:lnTo>
                  <a:pt x="2031" y="625"/>
                </a:lnTo>
                <a:lnTo>
                  <a:pt x="2029" y="622"/>
                </a:lnTo>
                <a:lnTo>
                  <a:pt x="2026" y="620"/>
                </a:lnTo>
                <a:lnTo>
                  <a:pt x="2024" y="618"/>
                </a:lnTo>
                <a:lnTo>
                  <a:pt x="2021" y="613"/>
                </a:lnTo>
                <a:lnTo>
                  <a:pt x="2021" y="610"/>
                </a:lnTo>
                <a:lnTo>
                  <a:pt x="2017" y="596"/>
                </a:lnTo>
                <a:lnTo>
                  <a:pt x="2014" y="591"/>
                </a:lnTo>
                <a:lnTo>
                  <a:pt x="2014" y="589"/>
                </a:lnTo>
                <a:lnTo>
                  <a:pt x="2017" y="589"/>
                </a:lnTo>
                <a:lnTo>
                  <a:pt x="2019" y="589"/>
                </a:lnTo>
                <a:lnTo>
                  <a:pt x="2024" y="587"/>
                </a:lnTo>
                <a:lnTo>
                  <a:pt x="2024" y="587"/>
                </a:lnTo>
                <a:lnTo>
                  <a:pt x="2029" y="589"/>
                </a:lnTo>
                <a:lnTo>
                  <a:pt x="2029" y="589"/>
                </a:lnTo>
                <a:lnTo>
                  <a:pt x="2031" y="589"/>
                </a:lnTo>
                <a:lnTo>
                  <a:pt x="2036" y="591"/>
                </a:lnTo>
                <a:lnTo>
                  <a:pt x="2040" y="594"/>
                </a:lnTo>
                <a:lnTo>
                  <a:pt x="2043" y="596"/>
                </a:lnTo>
                <a:lnTo>
                  <a:pt x="2045" y="599"/>
                </a:lnTo>
                <a:lnTo>
                  <a:pt x="2047" y="601"/>
                </a:lnTo>
                <a:lnTo>
                  <a:pt x="2050" y="601"/>
                </a:lnTo>
                <a:lnTo>
                  <a:pt x="2047" y="599"/>
                </a:lnTo>
                <a:lnTo>
                  <a:pt x="2045" y="596"/>
                </a:lnTo>
                <a:lnTo>
                  <a:pt x="2043" y="596"/>
                </a:lnTo>
                <a:lnTo>
                  <a:pt x="2038" y="594"/>
                </a:lnTo>
                <a:lnTo>
                  <a:pt x="2036" y="589"/>
                </a:lnTo>
                <a:lnTo>
                  <a:pt x="2033" y="587"/>
                </a:lnTo>
                <a:lnTo>
                  <a:pt x="2031" y="584"/>
                </a:lnTo>
                <a:lnTo>
                  <a:pt x="2029" y="582"/>
                </a:lnTo>
                <a:lnTo>
                  <a:pt x="2024" y="580"/>
                </a:lnTo>
                <a:lnTo>
                  <a:pt x="2019" y="575"/>
                </a:lnTo>
                <a:lnTo>
                  <a:pt x="2010" y="568"/>
                </a:lnTo>
                <a:lnTo>
                  <a:pt x="2005" y="563"/>
                </a:lnTo>
                <a:lnTo>
                  <a:pt x="1991" y="549"/>
                </a:lnTo>
                <a:lnTo>
                  <a:pt x="1991" y="547"/>
                </a:lnTo>
                <a:lnTo>
                  <a:pt x="1988" y="547"/>
                </a:lnTo>
                <a:lnTo>
                  <a:pt x="1988" y="544"/>
                </a:lnTo>
                <a:lnTo>
                  <a:pt x="1986" y="544"/>
                </a:lnTo>
                <a:lnTo>
                  <a:pt x="1984" y="542"/>
                </a:lnTo>
                <a:lnTo>
                  <a:pt x="1981" y="542"/>
                </a:lnTo>
                <a:lnTo>
                  <a:pt x="1981" y="539"/>
                </a:lnTo>
                <a:lnTo>
                  <a:pt x="1979" y="537"/>
                </a:lnTo>
                <a:lnTo>
                  <a:pt x="1977" y="535"/>
                </a:lnTo>
                <a:lnTo>
                  <a:pt x="1974" y="535"/>
                </a:lnTo>
                <a:lnTo>
                  <a:pt x="1972" y="530"/>
                </a:lnTo>
                <a:lnTo>
                  <a:pt x="1967" y="525"/>
                </a:lnTo>
                <a:lnTo>
                  <a:pt x="1967" y="523"/>
                </a:lnTo>
                <a:lnTo>
                  <a:pt x="1967" y="523"/>
                </a:lnTo>
                <a:lnTo>
                  <a:pt x="1967" y="523"/>
                </a:lnTo>
                <a:lnTo>
                  <a:pt x="1965" y="521"/>
                </a:lnTo>
                <a:lnTo>
                  <a:pt x="1965" y="518"/>
                </a:lnTo>
                <a:lnTo>
                  <a:pt x="1960" y="513"/>
                </a:lnTo>
                <a:lnTo>
                  <a:pt x="1955" y="509"/>
                </a:lnTo>
                <a:lnTo>
                  <a:pt x="1955" y="509"/>
                </a:lnTo>
                <a:lnTo>
                  <a:pt x="1953" y="506"/>
                </a:lnTo>
                <a:lnTo>
                  <a:pt x="1948" y="502"/>
                </a:lnTo>
                <a:lnTo>
                  <a:pt x="1939" y="497"/>
                </a:lnTo>
                <a:lnTo>
                  <a:pt x="1939" y="497"/>
                </a:lnTo>
                <a:lnTo>
                  <a:pt x="1939" y="494"/>
                </a:lnTo>
                <a:lnTo>
                  <a:pt x="1936" y="492"/>
                </a:lnTo>
                <a:lnTo>
                  <a:pt x="1936" y="492"/>
                </a:lnTo>
                <a:lnTo>
                  <a:pt x="1936" y="490"/>
                </a:lnTo>
                <a:lnTo>
                  <a:pt x="1934" y="490"/>
                </a:lnTo>
                <a:lnTo>
                  <a:pt x="1927" y="485"/>
                </a:lnTo>
                <a:lnTo>
                  <a:pt x="1924" y="485"/>
                </a:lnTo>
                <a:lnTo>
                  <a:pt x="1927" y="485"/>
                </a:lnTo>
                <a:lnTo>
                  <a:pt x="1927" y="487"/>
                </a:lnTo>
                <a:lnTo>
                  <a:pt x="1924" y="487"/>
                </a:lnTo>
                <a:lnTo>
                  <a:pt x="1922" y="487"/>
                </a:lnTo>
                <a:lnTo>
                  <a:pt x="1927" y="490"/>
                </a:lnTo>
                <a:lnTo>
                  <a:pt x="1932" y="492"/>
                </a:lnTo>
                <a:lnTo>
                  <a:pt x="1934" y="494"/>
                </a:lnTo>
                <a:lnTo>
                  <a:pt x="1936" y="497"/>
                </a:lnTo>
                <a:lnTo>
                  <a:pt x="1936" y="497"/>
                </a:lnTo>
                <a:lnTo>
                  <a:pt x="1936" y="497"/>
                </a:lnTo>
                <a:lnTo>
                  <a:pt x="1939" y="499"/>
                </a:lnTo>
                <a:lnTo>
                  <a:pt x="1936" y="499"/>
                </a:lnTo>
                <a:lnTo>
                  <a:pt x="1936" y="502"/>
                </a:lnTo>
                <a:lnTo>
                  <a:pt x="1939" y="502"/>
                </a:lnTo>
                <a:lnTo>
                  <a:pt x="1939" y="504"/>
                </a:lnTo>
                <a:lnTo>
                  <a:pt x="1939" y="504"/>
                </a:lnTo>
                <a:lnTo>
                  <a:pt x="1936" y="504"/>
                </a:lnTo>
                <a:lnTo>
                  <a:pt x="1936" y="504"/>
                </a:lnTo>
                <a:lnTo>
                  <a:pt x="1934" y="502"/>
                </a:lnTo>
                <a:lnTo>
                  <a:pt x="1932" y="502"/>
                </a:lnTo>
                <a:lnTo>
                  <a:pt x="1929" y="504"/>
                </a:lnTo>
                <a:lnTo>
                  <a:pt x="1929" y="504"/>
                </a:lnTo>
                <a:lnTo>
                  <a:pt x="1929" y="506"/>
                </a:lnTo>
                <a:lnTo>
                  <a:pt x="1934" y="509"/>
                </a:lnTo>
                <a:lnTo>
                  <a:pt x="1936" y="511"/>
                </a:lnTo>
                <a:lnTo>
                  <a:pt x="1939" y="516"/>
                </a:lnTo>
                <a:lnTo>
                  <a:pt x="1943" y="521"/>
                </a:lnTo>
                <a:lnTo>
                  <a:pt x="1943" y="523"/>
                </a:lnTo>
                <a:lnTo>
                  <a:pt x="1943" y="525"/>
                </a:lnTo>
                <a:lnTo>
                  <a:pt x="1943" y="528"/>
                </a:lnTo>
                <a:lnTo>
                  <a:pt x="1951" y="535"/>
                </a:lnTo>
                <a:lnTo>
                  <a:pt x="1953" y="535"/>
                </a:lnTo>
                <a:lnTo>
                  <a:pt x="1955" y="537"/>
                </a:lnTo>
                <a:lnTo>
                  <a:pt x="1955" y="537"/>
                </a:lnTo>
                <a:lnTo>
                  <a:pt x="1955" y="537"/>
                </a:lnTo>
                <a:lnTo>
                  <a:pt x="1955" y="539"/>
                </a:lnTo>
                <a:lnTo>
                  <a:pt x="1958" y="539"/>
                </a:lnTo>
                <a:lnTo>
                  <a:pt x="1962" y="542"/>
                </a:lnTo>
                <a:lnTo>
                  <a:pt x="1965" y="544"/>
                </a:lnTo>
                <a:lnTo>
                  <a:pt x="1969" y="549"/>
                </a:lnTo>
                <a:lnTo>
                  <a:pt x="1974" y="554"/>
                </a:lnTo>
                <a:lnTo>
                  <a:pt x="1974" y="556"/>
                </a:lnTo>
                <a:lnTo>
                  <a:pt x="1974" y="558"/>
                </a:lnTo>
                <a:lnTo>
                  <a:pt x="1977" y="561"/>
                </a:lnTo>
                <a:lnTo>
                  <a:pt x="1979" y="563"/>
                </a:lnTo>
                <a:lnTo>
                  <a:pt x="1984" y="568"/>
                </a:lnTo>
                <a:lnTo>
                  <a:pt x="1984" y="568"/>
                </a:lnTo>
                <a:lnTo>
                  <a:pt x="1993" y="582"/>
                </a:lnTo>
                <a:lnTo>
                  <a:pt x="1995" y="584"/>
                </a:lnTo>
                <a:lnTo>
                  <a:pt x="1995" y="587"/>
                </a:lnTo>
                <a:lnTo>
                  <a:pt x="1998" y="591"/>
                </a:lnTo>
                <a:lnTo>
                  <a:pt x="2000" y="594"/>
                </a:lnTo>
                <a:lnTo>
                  <a:pt x="2000" y="599"/>
                </a:lnTo>
                <a:lnTo>
                  <a:pt x="2003" y="601"/>
                </a:lnTo>
                <a:lnTo>
                  <a:pt x="2003" y="601"/>
                </a:lnTo>
                <a:lnTo>
                  <a:pt x="2007" y="606"/>
                </a:lnTo>
                <a:lnTo>
                  <a:pt x="2012" y="608"/>
                </a:lnTo>
                <a:lnTo>
                  <a:pt x="2017" y="615"/>
                </a:lnTo>
                <a:lnTo>
                  <a:pt x="2017" y="618"/>
                </a:lnTo>
                <a:lnTo>
                  <a:pt x="2017" y="618"/>
                </a:lnTo>
                <a:lnTo>
                  <a:pt x="2019" y="620"/>
                </a:lnTo>
                <a:lnTo>
                  <a:pt x="2019" y="622"/>
                </a:lnTo>
                <a:lnTo>
                  <a:pt x="2019" y="625"/>
                </a:lnTo>
                <a:lnTo>
                  <a:pt x="2024" y="627"/>
                </a:lnTo>
                <a:lnTo>
                  <a:pt x="2024" y="629"/>
                </a:lnTo>
                <a:lnTo>
                  <a:pt x="2026" y="632"/>
                </a:lnTo>
                <a:lnTo>
                  <a:pt x="2029" y="634"/>
                </a:lnTo>
                <a:lnTo>
                  <a:pt x="2029" y="641"/>
                </a:lnTo>
                <a:lnTo>
                  <a:pt x="2033" y="646"/>
                </a:lnTo>
                <a:lnTo>
                  <a:pt x="2038" y="653"/>
                </a:lnTo>
                <a:lnTo>
                  <a:pt x="2038" y="653"/>
                </a:lnTo>
                <a:lnTo>
                  <a:pt x="2040" y="655"/>
                </a:lnTo>
                <a:lnTo>
                  <a:pt x="2043" y="658"/>
                </a:lnTo>
                <a:lnTo>
                  <a:pt x="2043" y="658"/>
                </a:lnTo>
                <a:lnTo>
                  <a:pt x="2043" y="655"/>
                </a:lnTo>
                <a:lnTo>
                  <a:pt x="2043" y="653"/>
                </a:lnTo>
                <a:lnTo>
                  <a:pt x="2040" y="648"/>
                </a:lnTo>
                <a:lnTo>
                  <a:pt x="2040" y="646"/>
                </a:lnTo>
                <a:lnTo>
                  <a:pt x="2040" y="644"/>
                </a:lnTo>
                <a:lnTo>
                  <a:pt x="2040" y="644"/>
                </a:lnTo>
                <a:lnTo>
                  <a:pt x="2040" y="641"/>
                </a:lnTo>
                <a:lnTo>
                  <a:pt x="2043" y="641"/>
                </a:lnTo>
                <a:lnTo>
                  <a:pt x="2043" y="641"/>
                </a:lnTo>
                <a:lnTo>
                  <a:pt x="2045" y="641"/>
                </a:lnTo>
                <a:lnTo>
                  <a:pt x="2045" y="644"/>
                </a:lnTo>
                <a:lnTo>
                  <a:pt x="2047" y="644"/>
                </a:lnTo>
                <a:lnTo>
                  <a:pt x="2050" y="644"/>
                </a:lnTo>
                <a:lnTo>
                  <a:pt x="2055" y="644"/>
                </a:lnTo>
                <a:lnTo>
                  <a:pt x="2057" y="646"/>
                </a:lnTo>
                <a:lnTo>
                  <a:pt x="2059" y="648"/>
                </a:lnTo>
                <a:lnTo>
                  <a:pt x="2062" y="651"/>
                </a:lnTo>
                <a:lnTo>
                  <a:pt x="2064" y="655"/>
                </a:lnTo>
                <a:lnTo>
                  <a:pt x="2064" y="655"/>
                </a:lnTo>
                <a:lnTo>
                  <a:pt x="2064" y="653"/>
                </a:lnTo>
                <a:close/>
                <a:moveTo>
                  <a:pt x="298" y="19"/>
                </a:moveTo>
                <a:lnTo>
                  <a:pt x="295" y="17"/>
                </a:lnTo>
                <a:lnTo>
                  <a:pt x="293" y="17"/>
                </a:lnTo>
                <a:lnTo>
                  <a:pt x="293" y="17"/>
                </a:lnTo>
                <a:lnTo>
                  <a:pt x="291" y="17"/>
                </a:lnTo>
                <a:lnTo>
                  <a:pt x="288" y="17"/>
                </a:lnTo>
                <a:lnTo>
                  <a:pt x="286" y="19"/>
                </a:lnTo>
                <a:lnTo>
                  <a:pt x="283" y="19"/>
                </a:lnTo>
                <a:lnTo>
                  <a:pt x="276" y="21"/>
                </a:lnTo>
                <a:lnTo>
                  <a:pt x="276" y="21"/>
                </a:lnTo>
                <a:lnTo>
                  <a:pt x="279" y="21"/>
                </a:lnTo>
                <a:lnTo>
                  <a:pt x="281" y="24"/>
                </a:lnTo>
                <a:lnTo>
                  <a:pt x="283" y="24"/>
                </a:lnTo>
                <a:lnTo>
                  <a:pt x="283" y="24"/>
                </a:lnTo>
                <a:lnTo>
                  <a:pt x="286" y="21"/>
                </a:lnTo>
                <a:lnTo>
                  <a:pt x="288" y="21"/>
                </a:lnTo>
                <a:lnTo>
                  <a:pt x="291" y="21"/>
                </a:lnTo>
                <a:lnTo>
                  <a:pt x="291" y="21"/>
                </a:lnTo>
                <a:lnTo>
                  <a:pt x="288" y="24"/>
                </a:lnTo>
                <a:lnTo>
                  <a:pt x="288" y="24"/>
                </a:lnTo>
                <a:lnTo>
                  <a:pt x="291" y="24"/>
                </a:lnTo>
                <a:lnTo>
                  <a:pt x="293" y="24"/>
                </a:lnTo>
                <a:lnTo>
                  <a:pt x="293" y="24"/>
                </a:lnTo>
                <a:lnTo>
                  <a:pt x="293" y="24"/>
                </a:lnTo>
                <a:lnTo>
                  <a:pt x="293" y="24"/>
                </a:lnTo>
                <a:lnTo>
                  <a:pt x="298" y="24"/>
                </a:lnTo>
                <a:lnTo>
                  <a:pt x="298" y="24"/>
                </a:lnTo>
                <a:lnTo>
                  <a:pt x="298" y="24"/>
                </a:lnTo>
                <a:lnTo>
                  <a:pt x="298" y="24"/>
                </a:lnTo>
                <a:lnTo>
                  <a:pt x="298" y="21"/>
                </a:lnTo>
                <a:lnTo>
                  <a:pt x="300" y="24"/>
                </a:lnTo>
                <a:lnTo>
                  <a:pt x="302" y="24"/>
                </a:lnTo>
                <a:lnTo>
                  <a:pt x="302" y="24"/>
                </a:lnTo>
                <a:lnTo>
                  <a:pt x="302" y="21"/>
                </a:lnTo>
                <a:lnTo>
                  <a:pt x="302" y="21"/>
                </a:lnTo>
                <a:lnTo>
                  <a:pt x="302" y="21"/>
                </a:lnTo>
                <a:lnTo>
                  <a:pt x="302" y="21"/>
                </a:lnTo>
                <a:lnTo>
                  <a:pt x="300" y="21"/>
                </a:lnTo>
                <a:lnTo>
                  <a:pt x="298" y="21"/>
                </a:lnTo>
                <a:lnTo>
                  <a:pt x="300" y="21"/>
                </a:lnTo>
                <a:lnTo>
                  <a:pt x="300" y="19"/>
                </a:lnTo>
                <a:lnTo>
                  <a:pt x="309" y="19"/>
                </a:lnTo>
                <a:lnTo>
                  <a:pt x="312" y="19"/>
                </a:lnTo>
                <a:lnTo>
                  <a:pt x="309" y="19"/>
                </a:lnTo>
                <a:lnTo>
                  <a:pt x="312" y="19"/>
                </a:lnTo>
                <a:lnTo>
                  <a:pt x="317" y="17"/>
                </a:lnTo>
                <a:lnTo>
                  <a:pt x="324" y="17"/>
                </a:lnTo>
                <a:lnTo>
                  <a:pt x="326" y="17"/>
                </a:lnTo>
                <a:lnTo>
                  <a:pt x="331" y="17"/>
                </a:lnTo>
                <a:lnTo>
                  <a:pt x="328" y="14"/>
                </a:lnTo>
                <a:lnTo>
                  <a:pt x="328" y="14"/>
                </a:lnTo>
                <a:lnTo>
                  <a:pt x="319" y="12"/>
                </a:lnTo>
                <a:lnTo>
                  <a:pt x="319" y="12"/>
                </a:lnTo>
                <a:lnTo>
                  <a:pt x="314" y="12"/>
                </a:lnTo>
                <a:lnTo>
                  <a:pt x="312" y="12"/>
                </a:lnTo>
                <a:lnTo>
                  <a:pt x="312" y="12"/>
                </a:lnTo>
                <a:lnTo>
                  <a:pt x="305" y="14"/>
                </a:lnTo>
                <a:lnTo>
                  <a:pt x="302" y="14"/>
                </a:lnTo>
                <a:lnTo>
                  <a:pt x="300" y="14"/>
                </a:lnTo>
                <a:lnTo>
                  <a:pt x="302" y="17"/>
                </a:lnTo>
                <a:lnTo>
                  <a:pt x="302" y="17"/>
                </a:lnTo>
                <a:lnTo>
                  <a:pt x="302" y="19"/>
                </a:lnTo>
                <a:lnTo>
                  <a:pt x="298" y="19"/>
                </a:lnTo>
                <a:close/>
                <a:moveTo>
                  <a:pt x="49" y="476"/>
                </a:moveTo>
                <a:lnTo>
                  <a:pt x="49" y="476"/>
                </a:lnTo>
                <a:lnTo>
                  <a:pt x="47" y="473"/>
                </a:lnTo>
                <a:lnTo>
                  <a:pt x="45" y="473"/>
                </a:lnTo>
                <a:lnTo>
                  <a:pt x="45" y="471"/>
                </a:lnTo>
                <a:lnTo>
                  <a:pt x="40" y="471"/>
                </a:lnTo>
                <a:lnTo>
                  <a:pt x="38" y="471"/>
                </a:lnTo>
                <a:lnTo>
                  <a:pt x="38" y="471"/>
                </a:lnTo>
                <a:lnTo>
                  <a:pt x="33" y="471"/>
                </a:lnTo>
                <a:lnTo>
                  <a:pt x="30" y="468"/>
                </a:lnTo>
                <a:lnTo>
                  <a:pt x="28" y="468"/>
                </a:lnTo>
                <a:lnTo>
                  <a:pt x="26" y="468"/>
                </a:lnTo>
                <a:lnTo>
                  <a:pt x="26" y="466"/>
                </a:lnTo>
                <a:lnTo>
                  <a:pt x="23" y="466"/>
                </a:lnTo>
                <a:lnTo>
                  <a:pt x="23" y="466"/>
                </a:lnTo>
                <a:lnTo>
                  <a:pt x="23" y="471"/>
                </a:lnTo>
                <a:lnTo>
                  <a:pt x="23" y="473"/>
                </a:lnTo>
                <a:lnTo>
                  <a:pt x="21" y="473"/>
                </a:lnTo>
                <a:lnTo>
                  <a:pt x="19" y="473"/>
                </a:lnTo>
                <a:lnTo>
                  <a:pt x="16" y="473"/>
                </a:lnTo>
                <a:lnTo>
                  <a:pt x="14" y="473"/>
                </a:lnTo>
                <a:lnTo>
                  <a:pt x="14" y="473"/>
                </a:lnTo>
                <a:lnTo>
                  <a:pt x="19" y="468"/>
                </a:lnTo>
                <a:lnTo>
                  <a:pt x="19" y="466"/>
                </a:lnTo>
                <a:lnTo>
                  <a:pt x="19" y="466"/>
                </a:lnTo>
                <a:lnTo>
                  <a:pt x="16" y="468"/>
                </a:lnTo>
                <a:lnTo>
                  <a:pt x="14" y="471"/>
                </a:lnTo>
                <a:lnTo>
                  <a:pt x="12" y="473"/>
                </a:lnTo>
                <a:lnTo>
                  <a:pt x="12" y="473"/>
                </a:lnTo>
                <a:lnTo>
                  <a:pt x="7" y="473"/>
                </a:lnTo>
                <a:lnTo>
                  <a:pt x="4" y="473"/>
                </a:lnTo>
                <a:lnTo>
                  <a:pt x="4" y="476"/>
                </a:lnTo>
                <a:lnTo>
                  <a:pt x="4" y="478"/>
                </a:lnTo>
                <a:lnTo>
                  <a:pt x="2" y="480"/>
                </a:lnTo>
                <a:lnTo>
                  <a:pt x="2" y="480"/>
                </a:lnTo>
                <a:lnTo>
                  <a:pt x="0" y="483"/>
                </a:lnTo>
                <a:lnTo>
                  <a:pt x="0" y="483"/>
                </a:lnTo>
                <a:lnTo>
                  <a:pt x="4" y="483"/>
                </a:lnTo>
                <a:lnTo>
                  <a:pt x="9" y="485"/>
                </a:lnTo>
                <a:lnTo>
                  <a:pt x="16" y="485"/>
                </a:lnTo>
                <a:lnTo>
                  <a:pt x="23" y="485"/>
                </a:lnTo>
                <a:lnTo>
                  <a:pt x="30" y="485"/>
                </a:lnTo>
                <a:lnTo>
                  <a:pt x="40" y="485"/>
                </a:lnTo>
                <a:lnTo>
                  <a:pt x="47" y="485"/>
                </a:lnTo>
                <a:lnTo>
                  <a:pt x="49" y="485"/>
                </a:lnTo>
                <a:lnTo>
                  <a:pt x="47" y="485"/>
                </a:lnTo>
                <a:lnTo>
                  <a:pt x="47" y="483"/>
                </a:lnTo>
                <a:lnTo>
                  <a:pt x="47" y="480"/>
                </a:lnTo>
                <a:lnTo>
                  <a:pt x="47" y="480"/>
                </a:lnTo>
                <a:lnTo>
                  <a:pt x="49" y="476"/>
                </a:lnTo>
                <a:close/>
                <a:moveTo>
                  <a:pt x="357" y="19"/>
                </a:moveTo>
                <a:lnTo>
                  <a:pt x="362" y="19"/>
                </a:lnTo>
                <a:lnTo>
                  <a:pt x="364" y="19"/>
                </a:lnTo>
                <a:lnTo>
                  <a:pt x="364" y="19"/>
                </a:lnTo>
                <a:lnTo>
                  <a:pt x="364" y="17"/>
                </a:lnTo>
                <a:lnTo>
                  <a:pt x="362" y="17"/>
                </a:lnTo>
                <a:lnTo>
                  <a:pt x="359" y="17"/>
                </a:lnTo>
                <a:lnTo>
                  <a:pt x="357" y="17"/>
                </a:lnTo>
                <a:lnTo>
                  <a:pt x="357" y="17"/>
                </a:lnTo>
                <a:lnTo>
                  <a:pt x="357" y="17"/>
                </a:lnTo>
                <a:lnTo>
                  <a:pt x="357" y="19"/>
                </a:lnTo>
                <a:lnTo>
                  <a:pt x="357" y="19"/>
                </a:lnTo>
                <a:lnTo>
                  <a:pt x="357" y="19"/>
                </a:lnTo>
                <a:close/>
                <a:moveTo>
                  <a:pt x="362" y="14"/>
                </a:moveTo>
                <a:lnTo>
                  <a:pt x="362" y="14"/>
                </a:lnTo>
                <a:lnTo>
                  <a:pt x="364" y="14"/>
                </a:lnTo>
                <a:lnTo>
                  <a:pt x="364" y="14"/>
                </a:lnTo>
                <a:lnTo>
                  <a:pt x="369" y="14"/>
                </a:lnTo>
                <a:lnTo>
                  <a:pt x="373" y="14"/>
                </a:lnTo>
                <a:lnTo>
                  <a:pt x="378" y="17"/>
                </a:lnTo>
                <a:lnTo>
                  <a:pt x="378" y="17"/>
                </a:lnTo>
                <a:lnTo>
                  <a:pt x="383" y="17"/>
                </a:lnTo>
                <a:lnTo>
                  <a:pt x="390" y="17"/>
                </a:lnTo>
                <a:lnTo>
                  <a:pt x="397" y="14"/>
                </a:lnTo>
                <a:lnTo>
                  <a:pt x="399" y="14"/>
                </a:lnTo>
                <a:lnTo>
                  <a:pt x="397" y="14"/>
                </a:lnTo>
                <a:lnTo>
                  <a:pt x="388" y="12"/>
                </a:lnTo>
                <a:lnTo>
                  <a:pt x="383" y="12"/>
                </a:lnTo>
                <a:lnTo>
                  <a:pt x="378" y="12"/>
                </a:lnTo>
                <a:lnTo>
                  <a:pt x="371" y="12"/>
                </a:lnTo>
                <a:lnTo>
                  <a:pt x="362" y="10"/>
                </a:lnTo>
                <a:lnTo>
                  <a:pt x="362" y="10"/>
                </a:lnTo>
                <a:lnTo>
                  <a:pt x="359" y="12"/>
                </a:lnTo>
                <a:lnTo>
                  <a:pt x="359" y="12"/>
                </a:lnTo>
                <a:lnTo>
                  <a:pt x="357" y="12"/>
                </a:lnTo>
                <a:lnTo>
                  <a:pt x="357" y="12"/>
                </a:lnTo>
                <a:lnTo>
                  <a:pt x="357" y="14"/>
                </a:lnTo>
                <a:lnTo>
                  <a:pt x="362" y="14"/>
                </a:lnTo>
                <a:close/>
                <a:moveTo>
                  <a:pt x="312" y="10"/>
                </a:moveTo>
                <a:lnTo>
                  <a:pt x="314" y="10"/>
                </a:lnTo>
                <a:lnTo>
                  <a:pt x="317" y="10"/>
                </a:lnTo>
                <a:lnTo>
                  <a:pt x="317" y="10"/>
                </a:lnTo>
                <a:lnTo>
                  <a:pt x="317" y="10"/>
                </a:lnTo>
                <a:lnTo>
                  <a:pt x="319" y="10"/>
                </a:lnTo>
                <a:lnTo>
                  <a:pt x="317" y="10"/>
                </a:lnTo>
                <a:lnTo>
                  <a:pt x="317" y="10"/>
                </a:lnTo>
                <a:lnTo>
                  <a:pt x="314" y="10"/>
                </a:lnTo>
                <a:lnTo>
                  <a:pt x="314" y="10"/>
                </a:lnTo>
                <a:lnTo>
                  <a:pt x="314" y="10"/>
                </a:lnTo>
                <a:lnTo>
                  <a:pt x="314" y="10"/>
                </a:lnTo>
                <a:lnTo>
                  <a:pt x="312" y="10"/>
                </a:lnTo>
                <a:lnTo>
                  <a:pt x="312" y="10"/>
                </a:lnTo>
                <a:lnTo>
                  <a:pt x="312" y="10"/>
                </a:lnTo>
                <a:close/>
                <a:moveTo>
                  <a:pt x="1960" y="393"/>
                </a:moveTo>
                <a:lnTo>
                  <a:pt x="1962" y="393"/>
                </a:lnTo>
                <a:lnTo>
                  <a:pt x="1962" y="393"/>
                </a:lnTo>
                <a:lnTo>
                  <a:pt x="1965" y="393"/>
                </a:lnTo>
                <a:lnTo>
                  <a:pt x="1962" y="390"/>
                </a:lnTo>
                <a:lnTo>
                  <a:pt x="1962" y="390"/>
                </a:lnTo>
                <a:lnTo>
                  <a:pt x="1962" y="393"/>
                </a:lnTo>
                <a:lnTo>
                  <a:pt x="1960" y="393"/>
                </a:lnTo>
                <a:lnTo>
                  <a:pt x="1960" y="393"/>
                </a:lnTo>
                <a:close/>
                <a:moveTo>
                  <a:pt x="331" y="24"/>
                </a:moveTo>
                <a:lnTo>
                  <a:pt x="326" y="24"/>
                </a:lnTo>
                <a:lnTo>
                  <a:pt x="324" y="24"/>
                </a:lnTo>
                <a:lnTo>
                  <a:pt x="321" y="24"/>
                </a:lnTo>
                <a:lnTo>
                  <a:pt x="317" y="26"/>
                </a:lnTo>
                <a:lnTo>
                  <a:pt x="321" y="26"/>
                </a:lnTo>
                <a:lnTo>
                  <a:pt x="328" y="26"/>
                </a:lnTo>
                <a:lnTo>
                  <a:pt x="333" y="26"/>
                </a:lnTo>
                <a:lnTo>
                  <a:pt x="333" y="26"/>
                </a:lnTo>
                <a:lnTo>
                  <a:pt x="333" y="26"/>
                </a:lnTo>
                <a:lnTo>
                  <a:pt x="331" y="26"/>
                </a:lnTo>
                <a:lnTo>
                  <a:pt x="331" y="26"/>
                </a:lnTo>
                <a:lnTo>
                  <a:pt x="331" y="26"/>
                </a:lnTo>
                <a:lnTo>
                  <a:pt x="331" y="24"/>
                </a:lnTo>
                <a:close/>
                <a:moveTo>
                  <a:pt x="319" y="24"/>
                </a:moveTo>
                <a:lnTo>
                  <a:pt x="317" y="21"/>
                </a:lnTo>
                <a:lnTo>
                  <a:pt x="314" y="21"/>
                </a:lnTo>
                <a:lnTo>
                  <a:pt x="309" y="24"/>
                </a:lnTo>
                <a:lnTo>
                  <a:pt x="309" y="24"/>
                </a:lnTo>
                <a:lnTo>
                  <a:pt x="317" y="24"/>
                </a:lnTo>
                <a:lnTo>
                  <a:pt x="317" y="24"/>
                </a:lnTo>
                <a:lnTo>
                  <a:pt x="317" y="24"/>
                </a:lnTo>
                <a:lnTo>
                  <a:pt x="319" y="24"/>
                </a:lnTo>
                <a:lnTo>
                  <a:pt x="319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69"/>
          <p:cNvSpPr>
            <a:spLocks/>
          </p:cNvSpPr>
          <p:nvPr/>
        </p:nvSpPr>
        <p:spPr bwMode="auto">
          <a:xfrm>
            <a:off x="8765690" y="3129430"/>
            <a:ext cx="165296" cy="101480"/>
          </a:xfrm>
          <a:custGeom>
            <a:avLst/>
            <a:gdLst>
              <a:gd name="T0" fmla="*/ 146 w 158"/>
              <a:gd name="T1" fmla="*/ 62 h 97"/>
              <a:gd name="T2" fmla="*/ 142 w 158"/>
              <a:gd name="T3" fmla="*/ 64 h 97"/>
              <a:gd name="T4" fmla="*/ 134 w 158"/>
              <a:gd name="T5" fmla="*/ 62 h 97"/>
              <a:gd name="T6" fmla="*/ 130 w 158"/>
              <a:gd name="T7" fmla="*/ 57 h 97"/>
              <a:gd name="T8" fmla="*/ 130 w 158"/>
              <a:gd name="T9" fmla="*/ 52 h 97"/>
              <a:gd name="T10" fmla="*/ 132 w 158"/>
              <a:gd name="T11" fmla="*/ 38 h 97"/>
              <a:gd name="T12" fmla="*/ 127 w 158"/>
              <a:gd name="T13" fmla="*/ 28 h 97"/>
              <a:gd name="T14" fmla="*/ 120 w 158"/>
              <a:gd name="T15" fmla="*/ 21 h 97"/>
              <a:gd name="T16" fmla="*/ 113 w 158"/>
              <a:gd name="T17" fmla="*/ 14 h 97"/>
              <a:gd name="T18" fmla="*/ 108 w 158"/>
              <a:gd name="T19" fmla="*/ 5 h 97"/>
              <a:gd name="T20" fmla="*/ 104 w 158"/>
              <a:gd name="T21" fmla="*/ 0 h 97"/>
              <a:gd name="T22" fmla="*/ 97 w 158"/>
              <a:gd name="T23" fmla="*/ 5 h 97"/>
              <a:gd name="T24" fmla="*/ 82 w 158"/>
              <a:gd name="T25" fmla="*/ 10 h 97"/>
              <a:gd name="T26" fmla="*/ 73 w 158"/>
              <a:gd name="T27" fmla="*/ 12 h 97"/>
              <a:gd name="T28" fmla="*/ 63 w 158"/>
              <a:gd name="T29" fmla="*/ 10 h 97"/>
              <a:gd name="T30" fmla="*/ 54 w 158"/>
              <a:gd name="T31" fmla="*/ 7 h 97"/>
              <a:gd name="T32" fmla="*/ 45 w 158"/>
              <a:gd name="T33" fmla="*/ 5 h 97"/>
              <a:gd name="T34" fmla="*/ 40 w 158"/>
              <a:gd name="T35" fmla="*/ 7 h 97"/>
              <a:gd name="T36" fmla="*/ 35 w 158"/>
              <a:gd name="T37" fmla="*/ 12 h 97"/>
              <a:gd name="T38" fmla="*/ 30 w 158"/>
              <a:gd name="T39" fmla="*/ 14 h 97"/>
              <a:gd name="T40" fmla="*/ 26 w 158"/>
              <a:gd name="T41" fmla="*/ 19 h 97"/>
              <a:gd name="T42" fmla="*/ 21 w 158"/>
              <a:gd name="T43" fmla="*/ 26 h 97"/>
              <a:gd name="T44" fmla="*/ 19 w 158"/>
              <a:gd name="T45" fmla="*/ 33 h 97"/>
              <a:gd name="T46" fmla="*/ 16 w 158"/>
              <a:gd name="T47" fmla="*/ 36 h 97"/>
              <a:gd name="T48" fmla="*/ 14 w 158"/>
              <a:gd name="T49" fmla="*/ 40 h 97"/>
              <a:gd name="T50" fmla="*/ 7 w 158"/>
              <a:gd name="T51" fmla="*/ 43 h 97"/>
              <a:gd name="T52" fmla="*/ 4 w 158"/>
              <a:gd name="T53" fmla="*/ 45 h 97"/>
              <a:gd name="T54" fmla="*/ 0 w 158"/>
              <a:gd name="T55" fmla="*/ 47 h 97"/>
              <a:gd name="T56" fmla="*/ 7 w 158"/>
              <a:gd name="T57" fmla="*/ 54 h 97"/>
              <a:gd name="T58" fmla="*/ 9 w 158"/>
              <a:gd name="T59" fmla="*/ 54 h 97"/>
              <a:gd name="T60" fmla="*/ 9 w 158"/>
              <a:gd name="T61" fmla="*/ 59 h 97"/>
              <a:gd name="T62" fmla="*/ 11 w 158"/>
              <a:gd name="T63" fmla="*/ 62 h 97"/>
              <a:gd name="T64" fmla="*/ 19 w 158"/>
              <a:gd name="T65" fmla="*/ 64 h 97"/>
              <a:gd name="T66" fmla="*/ 19 w 158"/>
              <a:gd name="T67" fmla="*/ 66 h 97"/>
              <a:gd name="T68" fmla="*/ 19 w 158"/>
              <a:gd name="T69" fmla="*/ 71 h 97"/>
              <a:gd name="T70" fmla="*/ 21 w 158"/>
              <a:gd name="T71" fmla="*/ 71 h 97"/>
              <a:gd name="T72" fmla="*/ 19 w 158"/>
              <a:gd name="T73" fmla="*/ 73 h 97"/>
              <a:gd name="T74" fmla="*/ 28 w 158"/>
              <a:gd name="T75" fmla="*/ 78 h 97"/>
              <a:gd name="T76" fmla="*/ 37 w 158"/>
              <a:gd name="T77" fmla="*/ 76 h 97"/>
              <a:gd name="T78" fmla="*/ 40 w 158"/>
              <a:gd name="T79" fmla="*/ 78 h 97"/>
              <a:gd name="T80" fmla="*/ 40 w 158"/>
              <a:gd name="T81" fmla="*/ 83 h 97"/>
              <a:gd name="T82" fmla="*/ 42 w 158"/>
              <a:gd name="T83" fmla="*/ 88 h 97"/>
              <a:gd name="T84" fmla="*/ 45 w 158"/>
              <a:gd name="T85" fmla="*/ 90 h 97"/>
              <a:gd name="T86" fmla="*/ 52 w 158"/>
              <a:gd name="T87" fmla="*/ 92 h 97"/>
              <a:gd name="T88" fmla="*/ 78 w 158"/>
              <a:gd name="T89" fmla="*/ 97 h 97"/>
              <a:gd name="T90" fmla="*/ 97 w 158"/>
              <a:gd name="T91" fmla="*/ 92 h 97"/>
              <a:gd name="T92" fmla="*/ 116 w 158"/>
              <a:gd name="T93" fmla="*/ 88 h 97"/>
              <a:gd name="T94" fmla="*/ 127 w 158"/>
              <a:gd name="T95" fmla="*/ 92 h 97"/>
              <a:gd name="T96" fmla="*/ 137 w 158"/>
              <a:gd name="T97" fmla="*/ 95 h 97"/>
              <a:gd name="T98" fmla="*/ 142 w 158"/>
              <a:gd name="T99" fmla="*/ 85 h 97"/>
              <a:gd name="T100" fmla="*/ 144 w 158"/>
              <a:gd name="T101" fmla="*/ 78 h 97"/>
              <a:gd name="T102" fmla="*/ 144 w 158"/>
              <a:gd name="T103" fmla="*/ 71 h 97"/>
              <a:gd name="T104" fmla="*/ 149 w 158"/>
              <a:gd name="T105" fmla="*/ 73 h 97"/>
              <a:gd name="T106" fmla="*/ 156 w 158"/>
              <a:gd name="T107" fmla="*/ 71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8" h="97">
                <a:moveTo>
                  <a:pt x="156" y="62"/>
                </a:moveTo>
                <a:lnTo>
                  <a:pt x="156" y="62"/>
                </a:lnTo>
                <a:lnTo>
                  <a:pt x="153" y="59"/>
                </a:lnTo>
                <a:lnTo>
                  <a:pt x="149" y="59"/>
                </a:lnTo>
                <a:lnTo>
                  <a:pt x="146" y="62"/>
                </a:lnTo>
                <a:lnTo>
                  <a:pt x="144" y="62"/>
                </a:lnTo>
                <a:lnTo>
                  <a:pt x="144" y="62"/>
                </a:lnTo>
                <a:lnTo>
                  <a:pt x="142" y="62"/>
                </a:lnTo>
                <a:lnTo>
                  <a:pt x="142" y="62"/>
                </a:lnTo>
                <a:lnTo>
                  <a:pt x="142" y="64"/>
                </a:lnTo>
                <a:lnTo>
                  <a:pt x="142" y="64"/>
                </a:lnTo>
                <a:lnTo>
                  <a:pt x="142" y="64"/>
                </a:lnTo>
                <a:lnTo>
                  <a:pt x="142" y="64"/>
                </a:lnTo>
                <a:lnTo>
                  <a:pt x="137" y="62"/>
                </a:lnTo>
                <a:lnTo>
                  <a:pt x="134" y="62"/>
                </a:lnTo>
                <a:lnTo>
                  <a:pt x="132" y="59"/>
                </a:lnTo>
                <a:lnTo>
                  <a:pt x="132" y="57"/>
                </a:lnTo>
                <a:lnTo>
                  <a:pt x="130" y="57"/>
                </a:lnTo>
                <a:lnTo>
                  <a:pt x="130" y="57"/>
                </a:lnTo>
                <a:lnTo>
                  <a:pt x="130" y="57"/>
                </a:lnTo>
                <a:lnTo>
                  <a:pt x="130" y="54"/>
                </a:lnTo>
                <a:lnTo>
                  <a:pt x="132" y="54"/>
                </a:lnTo>
                <a:lnTo>
                  <a:pt x="130" y="54"/>
                </a:lnTo>
                <a:lnTo>
                  <a:pt x="130" y="52"/>
                </a:lnTo>
                <a:lnTo>
                  <a:pt x="130" y="52"/>
                </a:lnTo>
                <a:lnTo>
                  <a:pt x="130" y="50"/>
                </a:lnTo>
                <a:lnTo>
                  <a:pt x="130" y="47"/>
                </a:lnTo>
                <a:lnTo>
                  <a:pt x="130" y="45"/>
                </a:lnTo>
                <a:lnTo>
                  <a:pt x="130" y="40"/>
                </a:lnTo>
                <a:lnTo>
                  <a:pt x="132" y="38"/>
                </a:lnTo>
                <a:lnTo>
                  <a:pt x="130" y="38"/>
                </a:lnTo>
                <a:lnTo>
                  <a:pt x="130" y="36"/>
                </a:lnTo>
                <a:lnTo>
                  <a:pt x="130" y="33"/>
                </a:lnTo>
                <a:lnTo>
                  <a:pt x="130" y="31"/>
                </a:lnTo>
                <a:lnTo>
                  <a:pt x="127" y="28"/>
                </a:lnTo>
                <a:lnTo>
                  <a:pt x="125" y="26"/>
                </a:lnTo>
                <a:lnTo>
                  <a:pt x="123" y="24"/>
                </a:lnTo>
                <a:lnTo>
                  <a:pt x="123" y="24"/>
                </a:lnTo>
                <a:lnTo>
                  <a:pt x="123" y="24"/>
                </a:lnTo>
                <a:lnTo>
                  <a:pt x="120" y="21"/>
                </a:lnTo>
                <a:lnTo>
                  <a:pt x="120" y="21"/>
                </a:lnTo>
                <a:lnTo>
                  <a:pt x="118" y="17"/>
                </a:lnTo>
                <a:lnTo>
                  <a:pt x="116" y="17"/>
                </a:lnTo>
                <a:lnTo>
                  <a:pt x="116" y="17"/>
                </a:lnTo>
                <a:lnTo>
                  <a:pt x="113" y="14"/>
                </a:lnTo>
                <a:lnTo>
                  <a:pt x="113" y="12"/>
                </a:lnTo>
                <a:lnTo>
                  <a:pt x="113" y="12"/>
                </a:lnTo>
                <a:lnTo>
                  <a:pt x="111" y="10"/>
                </a:lnTo>
                <a:lnTo>
                  <a:pt x="111" y="7"/>
                </a:lnTo>
                <a:lnTo>
                  <a:pt x="108" y="5"/>
                </a:lnTo>
                <a:lnTo>
                  <a:pt x="108" y="5"/>
                </a:lnTo>
                <a:lnTo>
                  <a:pt x="108" y="2"/>
                </a:lnTo>
                <a:lnTo>
                  <a:pt x="106" y="2"/>
                </a:lnTo>
                <a:lnTo>
                  <a:pt x="104" y="2"/>
                </a:lnTo>
                <a:lnTo>
                  <a:pt x="104" y="0"/>
                </a:lnTo>
                <a:lnTo>
                  <a:pt x="101" y="0"/>
                </a:lnTo>
                <a:lnTo>
                  <a:pt x="101" y="2"/>
                </a:lnTo>
                <a:lnTo>
                  <a:pt x="99" y="2"/>
                </a:lnTo>
                <a:lnTo>
                  <a:pt x="97" y="2"/>
                </a:lnTo>
                <a:lnTo>
                  <a:pt x="97" y="5"/>
                </a:lnTo>
                <a:lnTo>
                  <a:pt x="94" y="5"/>
                </a:lnTo>
                <a:lnTo>
                  <a:pt x="94" y="7"/>
                </a:lnTo>
                <a:lnTo>
                  <a:pt x="89" y="7"/>
                </a:lnTo>
                <a:lnTo>
                  <a:pt x="87" y="7"/>
                </a:lnTo>
                <a:lnTo>
                  <a:pt x="82" y="10"/>
                </a:lnTo>
                <a:lnTo>
                  <a:pt x="78" y="10"/>
                </a:lnTo>
                <a:lnTo>
                  <a:pt x="78" y="12"/>
                </a:lnTo>
                <a:lnTo>
                  <a:pt x="75" y="12"/>
                </a:lnTo>
                <a:lnTo>
                  <a:pt x="73" y="12"/>
                </a:lnTo>
                <a:lnTo>
                  <a:pt x="73" y="12"/>
                </a:lnTo>
                <a:lnTo>
                  <a:pt x="71" y="10"/>
                </a:lnTo>
                <a:lnTo>
                  <a:pt x="68" y="7"/>
                </a:lnTo>
                <a:lnTo>
                  <a:pt x="66" y="7"/>
                </a:lnTo>
                <a:lnTo>
                  <a:pt x="66" y="7"/>
                </a:lnTo>
                <a:lnTo>
                  <a:pt x="63" y="10"/>
                </a:lnTo>
                <a:lnTo>
                  <a:pt x="61" y="10"/>
                </a:lnTo>
                <a:lnTo>
                  <a:pt x="59" y="7"/>
                </a:lnTo>
                <a:lnTo>
                  <a:pt x="59" y="7"/>
                </a:lnTo>
                <a:lnTo>
                  <a:pt x="59" y="7"/>
                </a:lnTo>
                <a:lnTo>
                  <a:pt x="54" y="7"/>
                </a:lnTo>
                <a:lnTo>
                  <a:pt x="54" y="7"/>
                </a:lnTo>
                <a:lnTo>
                  <a:pt x="54" y="7"/>
                </a:lnTo>
                <a:lnTo>
                  <a:pt x="52" y="7"/>
                </a:lnTo>
                <a:lnTo>
                  <a:pt x="49" y="7"/>
                </a:lnTo>
                <a:lnTo>
                  <a:pt x="45" y="5"/>
                </a:lnTo>
                <a:lnTo>
                  <a:pt x="45" y="5"/>
                </a:lnTo>
                <a:lnTo>
                  <a:pt x="45" y="5"/>
                </a:lnTo>
                <a:lnTo>
                  <a:pt x="42" y="7"/>
                </a:lnTo>
                <a:lnTo>
                  <a:pt x="40" y="7"/>
                </a:lnTo>
                <a:lnTo>
                  <a:pt x="40" y="7"/>
                </a:lnTo>
                <a:lnTo>
                  <a:pt x="40" y="7"/>
                </a:lnTo>
                <a:lnTo>
                  <a:pt x="37" y="12"/>
                </a:lnTo>
                <a:lnTo>
                  <a:pt x="35" y="12"/>
                </a:lnTo>
                <a:lnTo>
                  <a:pt x="35" y="12"/>
                </a:lnTo>
                <a:lnTo>
                  <a:pt x="35" y="12"/>
                </a:lnTo>
                <a:lnTo>
                  <a:pt x="33" y="12"/>
                </a:lnTo>
                <a:lnTo>
                  <a:pt x="33" y="12"/>
                </a:lnTo>
                <a:lnTo>
                  <a:pt x="30" y="12"/>
                </a:lnTo>
                <a:lnTo>
                  <a:pt x="30" y="12"/>
                </a:lnTo>
                <a:lnTo>
                  <a:pt x="30" y="14"/>
                </a:lnTo>
                <a:lnTo>
                  <a:pt x="28" y="14"/>
                </a:lnTo>
                <a:lnTo>
                  <a:pt x="28" y="17"/>
                </a:lnTo>
                <a:lnTo>
                  <a:pt x="26" y="17"/>
                </a:lnTo>
                <a:lnTo>
                  <a:pt x="26" y="19"/>
                </a:lnTo>
                <a:lnTo>
                  <a:pt x="26" y="19"/>
                </a:lnTo>
                <a:lnTo>
                  <a:pt x="26" y="21"/>
                </a:lnTo>
                <a:lnTo>
                  <a:pt x="23" y="21"/>
                </a:lnTo>
                <a:lnTo>
                  <a:pt x="23" y="24"/>
                </a:lnTo>
                <a:lnTo>
                  <a:pt x="23" y="26"/>
                </a:lnTo>
                <a:lnTo>
                  <a:pt x="21" y="26"/>
                </a:lnTo>
                <a:lnTo>
                  <a:pt x="21" y="26"/>
                </a:lnTo>
                <a:lnTo>
                  <a:pt x="21" y="28"/>
                </a:lnTo>
                <a:lnTo>
                  <a:pt x="21" y="31"/>
                </a:lnTo>
                <a:lnTo>
                  <a:pt x="19" y="31"/>
                </a:lnTo>
                <a:lnTo>
                  <a:pt x="19" y="33"/>
                </a:lnTo>
                <a:lnTo>
                  <a:pt x="19" y="33"/>
                </a:lnTo>
                <a:lnTo>
                  <a:pt x="19" y="36"/>
                </a:lnTo>
                <a:lnTo>
                  <a:pt x="16" y="36"/>
                </a:lnTo>
                <a:lnTo>
                  <a:pt x="16" y="36"/>
                </a:lnTo>
                <a:lnTo>
                  <a:pt x="16" y="36"/>
                </a:lnTo>
                <a:lnTo>
                  <a:pt x="16" y="38"/>
                </a:lnTo>
                <a:lnTo>
                  <a:pt x="16" y="38"/>
                </a:lnTo>
                <a:lnTo>
                  <a:pt x="16" y="40"/>
                </a:lnTo>
                <a:lnTo>
                  <a:pt x="14" y="40"/>
                </a:lnTo>
                <a:lnTo>
                  <a:pt x="14" y="40"/>
                </a:lnTo>
                <a:lnTo>
                  <a:pt x="14" y="43"/>
                </a:lnTo>
                <a:lnTo>
                  <a:pt x="14" y="43"/>
                </a:lnTo>
                <a:lnTo>
                  <a:pt x="11" y="43"/>
                </a:lnTo>
                <a:lnTo>
                  <a:pt x="9" y="43"/>
                </a:lnTo>
                <a:lnTo>
                  <a:pt x="7" y="43"/>
                </a:lnTo>
                <a:lnTo>
                  <a:pt x="7" y="43"/>
                </a:lnTo>
                <a:lnTo>
                  <a:pt x="7" y="45"/>
                </a:lnTo>
                <a:lnTo>
                  <a:pt x="7" y="45"/>
                </a:lnTo>
                <a:lnTo>
                  <a:pt x="7" y="45"/>
                </a:lnTo>
                <a:lnTo>
                  <a:pt x="4" y="45"/>
                </a:lnTo>
                <a:lnTo>
                  <a:pt x="2" y="45"/>
                </a:lnTo>
                <a:lnTo>
                  <a:pt x="0" y="45"/>
                </a:lnTo>
                <a:lnTo>
                  <a:pt x="0" y="45"/>
                </a:lnTo>
                <a:lnTo>
                  <a:pt x="0" y="47"/>
                </a:lnTo>
                <a:lnTo>
                  <a:pt x="0" y="47"/>
                </a:lnTo>
                <a:lnTo>
                  <a:pt x="2" y="50"/>
                </a:lnTo>
                <a:lnTo>
                  <a:pt x="4" y="50"/>
                </a:lnTo>
                <a:lnTo>
                  <a:pt x="4" y="50"/>
                </a:lnTo>
                <a:lnTo>
                  <a:pt x="7" y="52"/>
                </a:lnTo>
                <a:lnTo>
                  <a:pt x="7" y="54"/>
                </a:lnTo>
                <a:lnTo>
                  <a:pt x="7" y="54"/>
                </a:lnTo>
                <a:lnTo>
                  <a:pt x="7" y="52"/>
                </a:lnTo>
                <a:lnTo>
                  <a:pt x="7" y="52"/>
                </a:lnTo>
                <a:lnTo>
                  <a:pt x="9" y="52"/>
                </a:lnTo>
                <a:lnTo>
                  <a:pt x="9" y="54"/>
                </a:lnTo>
                <a:lnTo>
                  <a:pt x="9" y="54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9"/>
                </a:lnTo>
                <a:lnTo>
                  <a:pt x="9" y="59"/>
                </a:lnTo>
                <a:lnTo>
                  <a:pt x="9" y="59"/>
                </a:lnTo>
                <a:lnTo>
                  <a:pt x="9" y="59"/>
                </a:lnTo>
                <a:lnTo>
                  <a:pt x="11" y="62"/>
                </a:lnTo>
                <a:lnTo>
                  <a:pt x="11" y="62"/>
                </a:lnTo>
                <a:lnTo>
                  <a:pt x="14" y="62"/>
                </a:lnTo>
                <a:lnTo>
                  <a:pt x="14" y="62"/>
                </a:lnTo>
                <a:lnTo>
                  <a:pt x="16" y="64"/>
                </a:lnTo>
                <a:lnTo>
                  <a:pt x="19" y="64"/>
                </a:lnTo>
                <a:lnTo>
                  <a:pt x="19" y="64"/>
                </a:lnTo>
                <a:lnTo>
                  <a:pt x="21" y="64"/>
                </a:lnTo>
                <a:lnTo>
                  <a:pt x="21" y="66"/>
                </a:lnTo>
                <a:lnTo>
                  <a:pt x="21" y="66"/>
                </a:lnTo>
                <a:lnTo>
                  <a:pt x="21" y="66"/>
                </a:lnTo>
                <a:lnTo>
                  <a:pt x="19" y="66"/>
                </a:lnTo>
                <a:lnTo>
                  <a:pt x="19" y="69"/>
                </a:lnTo>
                <a:lnTo>
                  <a:pt x="19" y="69"/>
                </a:lnTo>
                <a:lnTo>
                  <a:pt x="19" y="69"/>
                </a:lnTo>
                <a:lnTo>
                  <a:pt x="19" y="69"/>
                </a:lnTo>
                <a:lnTo>
                  <a:pt x="19" y="71"/>
                </a:lnTo>
                <a:lnTo>
                  <a:pt x="19" y="71"/>
                </a:lnTo>
                <a:lnTo>
                  <a:pt x="19" y="71"/>
                </a:lnTo>
                <a:lnTo>
                  <a:pt x="21" y="71"/>
                </a:lnTo>
                <a:lnTo>
                  <a:pt x="21" y="71"/>
                </a:lnTo>
                <a:lnTo>
                  <a:pt x="21" y="71"/>
                </a:lnTo>
                <a:lnTo>
                  <a:pt x="21" y="73"/>
                </a:lnTo>
                <a:lnTo>
                  <a:pt x="21" y="73"/>
                </a:lnTo>
                <a:lnTo>
                  <a:pt x="19" y="73"/>
                </a:lnTo>
                <a:lnTo>
                  <a:pt x="19" y="73"/>
                </a:lnTo>
                <a:lnTo>
                  <a:pt x="19" y="73"/>
                </a:lnTo>
                <a:lnTo>
                  <a:pt x="21" y="73"/>
                </a:lnTo>
                <a:lnTo>
                  <a:pt x="23" y="76"/>
                </a:lnTo>
                <a:lnTo>
                  <a:pt x="23" y="76"/>
                </a:lnTo>
                <a:lnTo>
                  <a:pt x="26" y="76"/>
                </a:lnTo>
                <a:lnTo>
                  <a:pt x="28" y="78"/>
                </a:lnTo>
                <a:lnTo>
                  <a:pt x="30" y="78"/>
                </a:lnTo>
                <a:lnTo>
                  <a:pt x="30" y="80"/>
                </a:lnTo>
                <a:lnTo>
                  <a:pt x="33" y="78"/>
                </a:lnTo>
                <a:lnTo>
                  <a:pt x="35" y="76"/>
                </a:lnTo>
                <a:lnTo>
                  <a:pt x="37" y="76"/>
                </a:lnTo>
                <a:lnTo>
                  <a:pt x="40" y="78"/>
                </a:lnTo>
                <a:lnTo>
                  <a:pt x="42" y="78"/>
                </a:lnTo>
                <a:lnTo>
                  <a:pt x="42" y="78"/>
                </a:lnTo>
                <a:lnTo>
                  <a:pt x="42" y="78"/>
                </a:lnTo>
                <a:lnTo>
                  <a:pt x="40" y="78"/>
                </a:lnTo>
                <a:lnTo>
                  <a:pt x="40" y="80"/>
                </a:lnTo>
                <a:lnTo>
                  <a:pt x="37" y="80"/>
                </a:lnTo>
                <a:lnTo>
                  <a:pt x="37" y="83"/>
                </a:lnTo>
                <a:lnTo>
                  <a:pt x="40" y="83"/>
                </a:lnTo>
                <a:lnTo>
                  <a:pt x="40" y="83"/>
                </a:lnTo>
                <a:lnTo>
                  <a:pt x="40" y="85"/>
                </a:lnTo>
                <a:lnTo>
                  <a:pt x="42" y="85"/>
                </a:lnTo>
                <a:lnTo>
                  <a:pt x="42" y="85"/>
                </a:lnTo>
                <a:lnTo>
                  <a:pt x="42" y="85"/>
                </a:lnTo>
                <a:lnTo>
                  <a:pt x="42" y="88"/>
                </a:lnTo>
                <a:lnTo>
                  <a:pt x="47" y="88"/>
                </a:lnTo>
                <a:lnTo>
                  <a:pt x="47" y="90"/>
                </a:lnTo>
                <a:lnTo>
                  <a:pt x="47" y="90"/>
                </a:lnTo>
                <a:lnTo>
                  <a:pt x="47" y="90"/>
                </a:lnTo>
                <a:lnTo>
                  <a:pt x="45" y="90"/>
                </a:lnTo>
                <a:lnTo>
                  <a:pt x="45" y="92"/>
                </a:lnTo>
                <a:lnTo>
                  <a:pt x="45" y="92"/>
                </a:lnTo>
                <a:lnTo>
                  <a:pt x="45" y="92"/>
                </a:lnTo>
                <a:lnTo>
                  <a:pt x="47" y="95"/>
                </a:lnTo>
                <a:lnTo>
                  <a:pt x="52" y="92"/>
                </a:lnTo>
                <a:lnTo>
                  <a:pt x="56" y="95"/>
                </a:lnTo>
                <a:lnTo>
                  <a:pt x="63" y="95"/>
                </a:lnTo>
                <a:lnTo>
                  <a:pt x="68" y="95"/>
                </a:lnTo>
                <a:lnTo>
                  <a:pt x="71" y="95"/>
                </a:lnTo>
                <a:lnTo>
                  <a:pt x="78" y="97"/>
                </a:lnTo>
                <a:lnTo>
                  <a:pt x="85" y="97"/>
                </a:lnTo>
                <a:lnTo>
                  <a:pt x="89" y="97"/>
                </a:lnTo>
                <a:lnTo>
                  <a:pt x="92" y="97"/>
                </a:lnTo>
                <a:lnTo>
                  <a:pt x="94" y="95"/>
                </a:lnTo>
                <a:lnTo>
                  <a:pt x="97" y="92"/>
                </a:lnTo>
                <a:lnTo>
                  <a:pt x="101" y="90"/>
                </a:lnTo>
                <a:lnTo>
                  <a:pt x="106" y="90"/>
                </a:lnTo>
                <a:lnTo>
                  <a:pt x="111" y="88"/>
                </a:lnTo>
                <a:lnTo>
                  <a:pt x="116" y="88"/>
                </a:lnTo>
                <a:lnTo>
                  <a:pt x="116" y="88"/>
                </a:lnTo>
                <a:lnTo>
                  <a:pt x="123" y="90"/>
                </a:lnTo>
                <a:lnTo>
                  <a:pt x="123" y="90"/>
                </a:lnTo>
                <a:lnTo>
                  <a:pt x="125" y="90"/>
                </a:lnTo>
                <a:lnTo>
                  <a:pt x="127" y="92"/>
                </a:lnTo>
                <a:lnTo>
                  <a:pt x="127" y="92"/>
                </a:lnTo>
                <a:lnTo>
                  <a:pt x="130" y="90"/>
                </a:lnTo>
                <a:lnTo>
                  <a:pt x="130" y="92"/>
                </a:lnTo>
                <a:lnTo>
                  <a:pt x="132" y="95"/>
                </a:lnTo>
                <a:lnTo>
                  <a:pt x="134" y="95"/>
                </a:lnTo>
                <a:lnTo>
                  <a:pt x="137" y="95"/>
                </a:lnTo>
                <a:lnTo>
                  <a:pt x="139" y="97"/>
                </a:lnTo>
                <a:lnTo>
                  <a:pt x="142" y="95"/>
                </a:lnTo>
                <a:lnTo>
                  <a:pt x="142" y="95"/>
                </a:lnTo>
                <a:lnTo>
                  <a:pt x="142" y="90"/>
                </a:lnTo>
                <a:lnTo>
                  <a:pt x="142" y="85"/>
                </a:lnTo>
                <a:lnTo>
                  <a:pt x="142" y="83"/>
                </a:lnTo>
                <a:lnTo>
                  <a:pt x="144" y="80"/>
                </a:lnTo>
                <a:lnTo>
                  <a:pt x="146" y="78"/>
                </a:lnTo>
                <a:lnTo>
                  <a:pt x="144" y="78"/>
                </a:lnTo>
                <a:lnTo>
                  <a:pt x="144" y="78"/>
                </a:lnTo>
                <a:lnTo>
                  <a:pt x="144" y="78"/>
                </a:lnTo>
                <a:lnTo>
                  <a:pt x="144" y="76"/>
                </a:lnTo>
                <a:lnTo>
                  <a:pt x="144" y="76"/>
                </a:lnTo>
                <a:lnTo>
                  <a:pt x="146" y="73"/>
                </a:lnTo>
                <a:lnTo>
                  <a:pt x="144" y="71"/>
                </a:lnTo>
                <a:lnTo>
                  <a:pt x="146" y="71"/>
                </a:lnTo>
                <a:lnTo>
                  <a:pt x="146" y="71"/>
                </a:lnTo>
                <a:lnTo>
                  <a:pt x="149" y="71"/>
                </a:lnTo>
                <a:lnTo>
                  <a:pt x="146" y="71"/>
                </a:lnTo>
                <a:lnTo>
                  <a:pt x="149" y="73"/>
                </a:lnTo>
                <a:lnTo>
                  <a:pt x="149" y="73"/>
                </a:lnTo>
                <a:lnTo>
                  <a:pt x="149" y="76"/>
                </a:lnTo>
                <a:lnTo>
                  <a:pt x="156" y="73"/>
                </a:lnTo>
                <a:lnTo>
                  <a:pt x="156" y="71"/>
                </a:lnTo>
                <a:lnTo>
                  <a:pt x="156" y="71"/>
                </a:lnTo>
                <a:lnTo>
                  <a:pt x="158" y="66"/>
                </a:lnTo>
                <a:lnTo>
                  <a:pt x="158" y="64"/>
                </a:lnTo>
                <a:lnTo>
                  <a:pt x="158" y="64"/>
                </a:lnTo>
                <a:lnTo>
                  <a:pt x="156" y="6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70"/>
          <p:cNvSpPr>
            <a:spLocks/>
          </p:cNvSpPr>
          <p:nvPr/>
        </p:nvSpPr>
        <p:spPr bwMode="auto">
          <a:xfrm>
            <a:off x="9450936" y="4653709"/>
            <a:ext cx="9416" cy="12554"/>
          </a:xfrm>
          <a:custGeom>
            <a:avLst/>
            <a:gdLst>
              <a:gd name="T0" fmla="*/ 9 w 9"/>
              <a:gd name="T1" fmla="*/ 5 h 12"/>
              <a:gd name="T2" fmla="*/ 7 w 9"/>
              <a:gd name="T3" fmla="*/ 3 h 12"/>
              <a:gd name="T4" fmla="*/ 7 w 9"/>
              <a:gd name="T5" fmla="*/ 0 h 12"/>
              <a:gd name="T6" fmla="*/ 4 w 9"/>
              <a:gd name="T7" fmla="*/ 0 h 12"/>
              <a:gd name="T8" fmla="*/ 2 w 9"/>
              <a:gd name="T9" fmla="*/ 3 h 12"/>
              <a:gd name="T10" fmla="*/ 0 w 9"/>
              <a:gd name="T11" fmla="*/ 5 h 12"/>
              <a:gd name="T12" fmla="*/ 0 w 9"/>
              <a:gd name="T13" fmla="*/ 5 h 12"/>
              <a:gd name="T14" fmla="*/ 0 w 9"/>
              <a:gd name="T15" fmla="*/ 7 h 12"/>
              <a:gd name="T16" fmla="*/ 2 w 9"/>
              <a:gd name="T17" fmla="*/ 10 h 12"/>
              <a:gd name="T18" fmla="*/ 4 w 9"/>
              <a:gd name="T19" fmla="*/ 12 h 12"/>
              <a:gd name="T20" fmla="*/ 7 w 9"/>
              <a:gd name="T21" fmla="*/ 12 h 12"/>
              <a:gd name="T22" fmla="*/ 9 w 9"/>
              <a:gd name="T23" fmla="*/ 12 h 12"/>
              <a:gd name="T24" fmla="*/ 9 w 9"/>
              <a:gd name="T25" fmla="*/ 10 h 12"/>
              <a:gd name="T26" fmla="*/ 9 w 9"/>
              <a:gd name="T27" fmla="*/ 7 h 12"/>
              <a:gd name="T28" fmla="*/ 9 w 9"/>
              <a:gd name="T2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2">
                <a:moveTo>
                  <a:pt x="9" y="5"/>
                </a:moveTo>
                <a:lnTo>
                  <a:pt x="7" y="3"/>
                </a:lnTo>
                <a:lnTo>
                  <a:pt x="7" y="0"/>
                </a:lnTo>
                <a:lnTo>
                  <a:pt x="4" y="0"/>
                </a:lnTo>
                <a:lnTo>
                  <a:pt x="2" y="3"/>
                </a:ln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2" y="10"/>
                </a:lnTo>
                <a:lnTo>
                  <a:pt x="4" y="12"/>
                </a:lnTo>
                <a:lnTo>
                  <a:pt x="7" y="12"/>
                </a:lnTo>
                <a:lnTo>
                  <a:pt x="9" y="12"/>
                </a:lnTo>
                <a:lnTo>
                  <a:pt x="9" y="10"/>
                </a:lnTo>
                <a:lnTo>
                  <a:pt x="9" y="7"/>
                </a:lnTo>
                <a:lnTo>
                  <a:pt x="9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71"/>
          <p:cNvSpPr>
            <a:spLocks/>
          </p:cNvSpPr>
          <p:nvPr/>
        </p:nvSpPr>
        <p:spPr bwMode="auto">
          <a:xfrm>
            <a:off x="9358873" y="3616949"/>
            <a:ext cx="14646" cy="34524"/>
          </a:xfrm>
          <a:custGeom>
            <a:avLst/>
            <a:gdLst>
              <a:gd name="T0" fmla="*/ 14 w 14"/>
              <a:gd name="T1" fmla="*/ 21 h 33"/>
              <a:gd name="T2" fmla="*/ 14 w 14"/>
              <a:gd name="T3" fmla="*/ 17 h 33"/>
              <a:gd name="T4" fmla="*/ 12 w 14"/>
              <a:gd name="T5" fmla="*/ 14 h 33"/>
              <a:gd name="T6" fmla="*/ 12 w 14"/>
              <a:gd name="T7" fmla="*/ 14 h 33"/>
              <a:gd name="T8" fmla="*/ 12 w 14"/>
              <a:gd name="T9" fmla="*/ 12 h 33"/>
              <a:gd name="T10" fmla="*/ 12 w 14"/>
              <a:gd name="T11" fmla="*/ 10 h 33"/>
              <a:gd name="T12" fmla="*/ 14 w 14"/>
              <a:gd name="T13" fmla="*/ 7 h 33"/>
              <a:gd name="T14" fmla="*/ 12 w 14"/>
              <a:gd name="T15" fmla="*/ 5 h 33"/>
              <a:gd name="T16" fmla="*/ 10 w 14"/>
              <a:gd name="T17" fmla="*/ 2 h 33"/>
              <a:gd name="T18" fmla="*/ 7 w 14"/>
              <a:gd name="T19" fmla="*/ 0 h 33"/>
              <a:gd name="T20" fmla="*/ 5 w 14"/>
              <a:gd name="T21" fmla="*/ 0 h 33"/>
              <a:gd name="T22" fmla="*/ 3 w 14"/>
              <a:gd name="T23" fmla="*/ 2 h 33"/>
              <a:gd name="T24" fmla="*/ 3 w 14"/>
              <a:gd name="T25" fmla="*/ 7 h 33"/>
              <a:gd name="T26" fmla="*/ 0 w 14"/>
              <a:gd name="T27" fmla="*/ 10 h 33"/>
              <a:gd name="T28" fmla="*/ 0 w 14"/>
              <a:gd name="T29" fmla="*/ 12 h 33"/>
              <a:gd name="T30" fmla="*/ 0 w 14"/>
              <a:gd name="T31" fmla="*/ 14 h 33"/>
              <a:gd name="T32" fmla="*/ 0 w 14"/>
              <a:gd name="T33" fmla="*/ 14 h 33"/>
              <a:gd name="T34" fmla="*/ 0 w 14"/>
              <a:gd name="T35" fmla="*/ 19 h 33"/>
              <a:gd name="T36" fmla="*/ 3 w 14"/>
              <a:gd name="T37" fmla="*/ 26 h 33"/>
              <a:gd name="T38" fmla="*/ 3 w 14"/>
              <a:gd name="T39" fmla="*/ 26 h 33"/>
              <a:gd name="T40" fmla="*/ 0 w 14"/>
              <a:gd name="T41" fmla="*/ 28 h 33"/>
              <a:gd name="T42" fmla="*/ 3 w 14"/>
              <a:gd name="T43" fmla="*/ 31 h 33"/>
              <a:gd name="T44" fmla="*/ 3 w 14"/>
              <a:gd name="T45" fmla="*/ 31 h 33"/>
              <a:gd name="T46" fmla="*/ 5 w 14"/>
              <a:gd name="T47" fmla="*/ 33 h 33"/>
              <a:gd name="T48" fmla="*/ 5 w 14"/>
              <a:gd name="T49" fmla="*/ 33 h 33"/>
              <a:gd name="T50" fmla="*/ 7 w 14"/>
              <a:gd name="T51" fmla="*/ 33 h 33"/>
              <a:gd name="T52" fmla="*/ 7 w 14"/>
              <a:gd name="T53" fmla="*/ 33 h 33"/>
              <a:gd name="T54" fmla="*/ 10 w 14"/>
              <a:gd name="T55" fmla="*/ 31 h 33"/>
              <a:gd name="T56" fmla="*/ 12 w 14"/>
              <a:gd name="T57" fmla="*/ 31 h 33"/>
              <a:gd name="T58" fmla="*/ 12 w 14"/>
              <a:gd name="T59" fmla="*/ 31 h 33"/>
              <a:gd name="T60" fmla="*/ 14 w 14"/>
              <a:gd name="T61" fmla="*/ 26 h 33"/>
              <a:gd name="T62" fmla="*/ 14 w 14"/>
              <a:gd name="T63" fmla="*/ 24 h 33"/>
              <a:gd name="T64" fmla="*/ 14 w 14"/>
              <a:gd name="T65" fmla="*/ 21 h 33"/>
              <a:gd name="T66" fmla="*/ 14 w 14"/>
              <a:gd name="T67" fmla="*/ 2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" h="33">
                <a:moveTo>
                  <a:pt x="14" y="21"/>
                </a:moveTo>
                <a:lnTo>
                  <a:pt x="14" y="17"/>
                </a:lnTo>
                <a:lnTo>
                  <a:pt x="12" y="14"/>
                </a:lnTo>
                <a:lnTo>
                  <a:pt x="12" y="14"/>
                </a:lnTo>
                <a:lnTo>
                  <a:pt x="12" y="12"/>
                </a:lnTo>
                <a:lnTo>
                  <a:pt x="12" y="10"/>
                </a:lnTo>
                <a:lnTo>
                  <a:pt x="14" y="7"/>
                </a:lnTo>
                <a:lnTo>
                  <a:pt x="12" y="5"/>
                </a:lnTo>
                <a:lnTo>
                  <a:pt x="10" y="2"/>
                </a:lnTo>
                <a:lnTo>
                  <a:pt x="7" y="0"/>
                </a:lnTo>
                <a:lnTo>
                  <a:pt x="5" y="0"/>
                </a:lnTo>
                <a:lnTo>
                  <a:pt x="3" y="2"/>
                </a:lnTo>
                <a:lnTo>
                  <a:pt x="3" y="7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4"/>
                </a:lnTo>
                <a:lnTo>
                  <a:pt x="0" y="19"/>
                </a:lnTo>
                <a:lnTo>
                  <a:pt x="3" y="26"/>
                </a:lnTo>
                <a:lnTo>
                  <a:pt x="3" y="26"/>
                </a:lnTo>
                <a:lnTo>
                  <a:pt x="0" y="28"/>
                </a:lnTo>
                <a:lnTo>
                  <a:pt x="3" y="31"/>
                </a:lnTo>
                <a:lnTo>
                  <a:pt x="3" y="31"/>
                </a:lnTo>
                <a:lnTo>
                  <a:pt x="5" y="33"/>
                </a:lnTo>
                <a:lnTo>
                  <a:pt x="5" y="33"/>
                </a:lnTo>
                <a:lnTo>
                  <a:pt x="7" y="33"/>
                </a:lnTo>
                <a:lnTo>
                  <a:pt x="7" y="33"/>
                </a:lnTo>
                <a:lnTo>
                  <a:pt x="10" y="31"/>
                </a:lnTo>
                <a:lnTo>
                  <a:pt x="12" y="31"/>
                </a:lnTo>
                <a:lnTo>
                  <a:pt x="12" y="31"/>
                </a:lnTo>
                <a:lnTo>
                  <a:pt x="14" y="26"/>
                </a:lnTo>
                <a:lnTo>
                  <a:pt x="14" y="24"/>
                </a:lnTo>
                <a:lnTo>
                  <a:pt x="14" y="21"/>
                </a:lnTo>
                <a:lnTo>
                  <a:pt x="14" y="2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72"/>
          <p:cNvSpPr>
            <a:spLocks noEditPoints="1"/>
          </p:cNvSpPr>
          <p:nvPr/>
        </p:nvSpPr>
        <p:spPr bwMode="auto">
          <a:xfrm>
            <a:off x="7085531" y="3785382"/>
            <a:ext cx="52309" cy="12554"/>
          </a:xfrm>
          <a:custGeom>
            <a:avLst/>
            <a:gdLst>
              <a:gd name="T0" fmla="*/ 0 w 50"/>
              <a:gd name="T1" fmla="*/ 7 h 12"/>
              <a:gd name="T2" fmla="*/ 0 w 50"/>
              <a:gd name="T3" fmla="*/ 7 h 12"/>
              <a:gd name="T4" fmla="*/ 0 w 50"/>
              <a:gd name="T5" fmla="*/ 9 h 12"/>
              <a:gd name="T6" fmla="*/ 0 w 50"/>
              <a:gd name="T7" fmla="*/ 9 h 12"/>
              <a:gd name="T8" fmla="*/ 2 w 50"/>
              <a:gd name="T9" fmla="*/ 9 h 12"/>
              <a:gd name="T10" fmla="*/ 2 w 50"/>
              <a:gd name="T11" fmla="*/ 9 h 12"/>
              <a:gd name="T12" fmla="*/ 2 w 50"/>
              <a:gd name="T13" fmla="*/ 9 h 12"/>
              <a:gd name="T14" fmla="*/ 2 w 50"/>
              <a:gd name="T15" fmla="*/ 7 h 12"/>
              <a:gd name="T16" fmla="*/ 2 w 50"/>
              <a:gd name="T17" fmla="*/ 7 h 12"/>
              <a:gd name="T18" fmla="*/ 50 w 50"/>
              <a:gd name="T19" fmla="*/ 7 h 12"/>
              <a:gd name="T20" fmla="*/ 45 w 50"/>
              <a:gd name="T21" fmla="*/ 7 h 12"/>
              <a:gd name="T22" fmla="*/ 45 w 50"/>
              <a:gd name="T23" fmla="*/ 7 h 12"/>
              <a:gd name="T24" fmla="*/ 47 w 50"/>
              <a:gd name="T25" fmla="*/ 7 h 12"/>
              <a:gd name="T26" fmla="*/ 50 w 50"/>
              <a:gd name="T27" fmla="*/ 7 h 12"/>
              <a:gd name="T28" fmla="*/ 36 w 50"/>
              <a:gd name="T29" fmla="*/ 0 h 12"/>
              <a:gd name="T30" fmla="*/ 36 w 50"/>
              <a:gd name="T31" fmla="*/ 0 h 12"/>
              <a:gd name="T32" fmla="*/ 36 w 50"/>
              <a:gd name="T33" fmla="*/ 0 h 12"/>
              <a:gd name="T34" fmla="*/ 33 w 50"/>
              <a:gd name="T35" fmla="*/ 0 h 12"/>
              <a:gd name="T36" fmla="*/ 17 w 50"/>
              <a:gd name="T37" fmla="*/ 0 h 12"/>
              <a:gd name="T38" fmla="*/ 17 w 50"/>
              <a:gd name="T39" fmla="*/ 0 h 12"/>
              <a:gd name="T40" fmla="*/ 14 w 50"/>
              <a:gd name="T41" fmla="*/ 2 h 12"/>
              <a:gd name="T42" fmla="*/ 14 w 50"/>
              <a:gd name="T43" fmla="*/ 2 h 12"/>
              <a:gd name="T44" fmla="*/ 14 w 50"/>
              <a:gd name="T45" fmla="*/ 5 h 12"/>
              <a:gd name="T46" fmla="*/ 14 w 50"/>
              <a:gd name="T47" fmla="*/ 9 h 12"/>
              <a:gd name="T48" fmla="*/ 17 w 50"/>
              <a:gd name="T49" fmla="*/ 12 h 12"/>
              <a:gd name="T50" fmla="*/ 19 w 50"/>
              <a:gd name="T51" fmla="*/ 12 h 12"/>
              <a:gd name="T52" fmla="*/ 21 w 50"/>
              <a:gd name="T53" fmla="*/ 9 h 12"/>
              <a:gd name="T54" fmla="*/ 26 w 50"/>
              <a:gd name="T55" fmla="*/ 9 h 12"/>
              <a:gd name="T56" fmla="*/ 31 w 50"/>
              <a:gd name="T57" fmla="*/ 12 h 12"/>
              <a:gd name="T58" fmla="*/ 31 w 50"/>
              <a:gd name="T59" fmla="*/ 12 h 12"/>
              <a:gd name="T60" fmla="*/ 36 w 50"/>
              <a:gd name="T61" fmla="*/ 12 h 12"/>
              <a:gd name="T62" fmla="*/ 40 w 50"/>
              <a:gd name="T63" fmla="*/ 7 h 12"/>
              <a:gd name="T64" fmla="*/ 43 w 50"/>
              <a:gd name="T65" fmla="*/ 5 h 12"/>
              <a:gd name="T66" fmla="*/ 40 w 50"/>
              <a:gd name="T67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0" h="12">
                <a:moveTo>
                  <a:pt x="2" y="7"/>
                </a:move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close/>
                <a:moveTo>
                  <a:pt x="50" y="7"/>
                </a:moveTo>
                <a:lnTo>
                  <a:pt x="47" y="7"/>
                </a:lnTo>
                <a:lnTo>
                  <a:pt x="45" y="7"/>
                </a:lnTo>
                <a:lnTo>
                  <a:pt x="45" y="7"/>
                </a:lnTo>
                <a:lnTo>
                  <a:pt x="45" y="7"/>
                </a:lnTo>
                <a:lnTo>
                  <a:pt x="45" y="7"/>
                </a:lnTo>
                <a:lnTo>
                  <a:pt x="47" y="7"/>
                </a:lnTo>
                <a:lnTo>
                  <a:pt x="50" y="7"/>
                </a:lnTo>
                <a:lnTo>
                  <a:pt x="50" y="7"/>
                </a:lnTo>
                <a:close/>
                <a:moveTo>
                  <a:pt x="38" y="0"/>
                </a:move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2"/>
                </a:lnTo>
                <a:lnTo>
                  <a:pt x="36" y="0"/>
                </a:lnTo>
                <a:lnTo>
                  <a:pt x="33" y="0"/>
                </a:lnTo>
                <a:lnTo>
                  <a:pt x="33" y="0"/>
                </a:lnTo>
                <a:lnTo>
                  <a:pt x="21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4" y="0"/>
                </a:lnTo>
                <a:lnTo>
                  <a:pt x="14" y="2"/>
                </a:lnTo>
                <a:lnTo>
                  <a:pt x="14" y="2"/>
                </a:lnTo>
                <a:lnTo>
                  <a:pt x="14" y="2"/>
                </a:lnTo>
                <a:lnTo>
                  <a:pt x="14" y="5"/>
                </a:lnTo>
                <a:lnTo>
                  <a:pt x="14" y="5"/>
                </a:lnTo>
                <a:lnTo>
                  <a:pt x="14" y="7"/>
                </a:lnTo>
                <a:lnTo>
                  <a:pt x="14" y="9"/>
                </a:lnTo>
                <a:lnTo>
                  <a:pt x="14" y="12"/>
                </a:lnTo>
                <a:lnTo>
                  <a:pt x="17" y="12"/>
                </a:lnTo>
                <a:lnTo>
                  <a:pt x="19" y="12"/>
                </a:lnTo>
                <a:lnTo>
                  <a:pt x="19" y="12"/>
                </a:lnTo>
                <a:lnTo>
                  <a:pt x="21" y="12"/>
                </a:lnTo>
                <a:lnTo>
                  <a:pt x="21" y="9"/>
                </a:lnTo>
                <a:lnTo>
                  <a:pt x="24" y="12"/>
                </a:lnTo>
                <a:lnTo>
                  <a:pt x="26" y="9"/>
                </a:lnTo>
                <a:lnTo>
                  <a:pt x="28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3" y="12"/>
                </a:lnTo>
                <a:lnTo>
                  <a:pt x="36" y="12"/>
                </a:lnTo>
                <a:lnTo>
                  <a:pt x="38" y="9"/>
                </a:lnTo>
                <a:lnTo>
                  <a:pt x="40" y="7"/>
                </a:lnTo>
                <a:lnTo>
                  <a:pt x="40" y="7"/>
                </a:lnTo>
                <a:lnTo>
                  <a:pt x="43" y="5"/>
                </a:lnTo>
                <a:lnTo>
                  <a:pt x="43" y="2"/>
                </a:lnTo>
                <a:lnTo>
                  <a:pt x="40" y="2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73"/>
          <p:cNvSpPr>
            <a:spLocks noEditPoints="1"/>
          </p:cNvSpPr>
          <p:nvPr/>
        </p:nvSpPr>
        <p:spPr bwMode="auto">
          <a:xfrm>
            <a:off x="7839825" y="3263341"/>
            <a:ext cx="458225" cy="210282"/>
          </a:xfrm>
          <a:custGeom>
            <a:avLst/>
            <a:gdLst>
              <a:gd name="T0" fmla="*/ 230 w 438"/>
              <a:gd name="T1" fmla="*/ 199 h 201"/>
              <a:gd name="T2" fmla="*/ 239 w 438"/>
              <a:gd name="T3" fmla="*/ 199 h 201"/>
              <a:gd name="T4" fmla="*/ 100 w 438"/>
              <a:gd name="T5" fmla="*/ 106 h 201"/>
              <a:gd name="T6" fmla="*/ 102 w 438"/>
              <a:gd name="T7" fmla="*/ 106 h 201"/>
              <a:gd name="T8" fmla="*/ 95 w 438"/>
              <a:gd name="T9" fmla="*/ 90 h 201"/>
              <a:gd name="T10" fmla="*/ 90 w 438"/>
              <a:gd name="T11" fmla="*/ 90 h 201"/>
              <a:gd name="T12" fmla="*/ 48 w 438"/>
              <a:gd name="T13" fmla="*/ 73 h 201"/>
              <a:gd name="T14" fmla="*/ 50 w 438"/>
              <a:gd name="T15" fmla="*/ 78 h 201"/>
              <a:gd name="T16" fmla="*/ 48 w 438"/>
              <a:gd name="T17" fmla="*/ 73 h 201"/>
              <a:gd name="T18" fmla="*/ 43 w 438"/>
              <a:gd name="T19" fmla="*/ 76 h 201"/>
              <a:gd name="T20" fmla="*/ 52 w 438"/>
              <a:gd name="T21" fmla="*/ 71 h 201"/>
              <a:gd name="T22" fmla="*/ 50 w 438"/>
              <a:gd name="T23" fmla="*/ 71 h 201"/>
              <a:gd name="T24" fmla="*/ 66 w 438"/>
              <a:gd name="T25" fmla="*/ 71 h 201"/>
              <a:gd name="T26" fmla="*/ 71 w 438"/>
              <a:gd name="T27" fmla="*/ 68 h 201"/>
              <a:gd name="T28" fmla="*/ 3 w 438"/>
              <a:gd name="T29" fmla="*/ 57 h 201"/>
              <a:gd name="T30" fmla="*/ 438 w 438"/>
              <a:gd name="T31" fmla="*/ 12 h 201"/>
              <a:gd name="T32" fmla="*/ 431 w 438"/>
              <a:gd name="T33" fmla="*/ 9 h 201"/>
              <a:gd name="T34" fmla="*/ 431 w 438"/>
              <a:gd name="T35" fmla="*/ 5 h 201"/>
              <a:gd name="T36" fmla="*/ 424 w 438"/>
              <a:gd name="T37" fmla="*/ 5 h 201"/>
              <a:gd name="T38" fmla="*/ 421 w 438"/>
              <a:gd name="T39" fmla="*/ 5 h 201"/>
              <a:gd name="T40" fmla="*/ 414 w 438"/>
              <a:gd name="T41" fmla="*/ 7 h 201"/>
              <a:gd name="T42" fmla="*/ 407 w 438"/>
              <a:gd name="T43" fmla="*/ 7 h 201"/>
              <a:gd name="T44" fmla="*/ 402 w 438"/>
              <a:gd name="T45" fmla="*/ 5 h 201"/>
              <a:gd name="T46" fmla="*/ 405 w 438"/>
              <a:gd name="T47" fmla="*/ 2 h 201"/>
              <a:gd name="T48" fmla="*/ 398 w 438"/>
              <a:gd name="T49" fmla="*/ 2 h 201"/>
              <a:gd name="T50" fmla="*/ 393 w 438"/>
              <a:gd name="T51" fmla="*/ 9 h 201"/>
              <a:gd name="T52" fmla="*/ 395 w 438"/>
              <a:gd name="T53" fmla="*/ 21 h 201"/>
              <a:gd name="T54" fmla="*/ 393 w 438"/>
              <a:gd name="T55" fmla="*/ 31 h 201"/>
              <a:gd name="T56" fmla="*/ 390 w 438"/>
              <a:gd name="T57" fmla="*/ 42 h 201"/>
              <a:gd name="T58" fmla="*/ 379 w 438"/>
              <a:gd name="T59" fmla="*/ 57 h 201"/>
              <a:gd name="T60" fmla="*/ 376 w 438"/>
              <a:gd name="T61" fmla="*/ 68 h 201"/>
              <a:gd name="T62" fmla="*/ 381 w 438"/>
              <a:gd name="T63" fmla="*/ 71 h 201"/>
              <a:gd name="T64" fmla="*/ 388 w 438"/>
              <a:gd name="T65" fmla="*/ 64 h 201"/>
              <a:gd name="T66" fmla="*/ 383 w 438"/>
              <a:gd name="T67" fmla="*/ 71 h 201"/>
              <a:gd name="T68" fmla="*/ 381 w 438"/>
              <a:gd name="T69" fmla="*/ 76 h 201"/>
              <a:gd name="T70" fmla="*/ 388 w 438"/>
              <a:gd name="T71" fmla="*/ 76 h 201"/>
              <a:gd name="T72" fmla="*/ 386 w 438"/>
              <a:gd name="T73" fmla="*/ 87 h 201"/>
              <a:gd name="T74" fmla="*/ 383 w 438"/>
              <a:gd name="T75" fmla="*/ 104 h 201"/>
              <a:gd name="T76" fmla="*/ 388 w 438"/>
              <a:gd name="T77" fmla="*/ 104 h 201"/>
              <a:gd name="T78" fmla="*/ 407 w 438"/>
              <a:gd name="T79" fmla="*/ 104 h 201"/>
              <a:gd name="T80" fmla="*/ 409 w 438"/>
              <a:gd name="T81" fmla="*/ 92 h 201"/>
              <a:gd name="T82" fmla="*/ 416 w 438"/>
              <a:gd name="T83" fmla="*/ 85 h 201"/>
              <a:gd name="T84" fmla="*/ 412 w 438"/>
              <a:gd name="T85" fmla="*/ 76 h 201"/>
              <a:gd name="T86" fmla="*/ 414 w 438"/>
              <a:gd name="T87" fmla="*/ 68 h 201"/>
              <a:gd name="T88" fmla="*/ 419 w 438"/>
              <a:gd name="T89" fmla="*/ 61 h 201"/>
              <a:gd name="T90" fmla="*/ 412 w 438"/>
              <a:gd name="T91" fmla="*/ 52 h 201"/>
              <a:gd name="T92" fmla="*/ 419 w 438"/>
              <a:gd name="T93" fmla="*/ 49 h 201"/>
              <a:gd name="T94" fmla="*/ 421 w 438"/>
              <a:gd name="T95" fmla="*/ 45 h 201"/>
              <a:gd name="T96" fmla="*/ 424 w 438"/>
              <a:gd name="T97" fmla="*/ 38 h 201"/>
              <a:gd name="T98" fmla="*/ 424 w 438"/>
              <a:gd name="T99" fmla="*/ 35 h 201"/>
              <a:gd name="T100" fmla="*/ 424 w 438"/>
              <a:gd name="T101" fmla="*/ 23 h 201"/>
              <a:gd name="T102" fmla="*/ 431 w 438"/>
              <a:gd name="T103" fmla="*/ 19 h 201"/>
              <a:gd name="T104" fmla="*/ 438 w 438"/>
              <a:gd name="T105" fmla="*/ 12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8" h="201">
                <a:moveTo>
                  <a:pt x="234" y="196"/>
                </a:moveTo>
                <a:lnTo>
                  <a:pt x="232" y="196"/>
                </a:lnTo>
                <a:lnTo>
                  <a:pt x="230" y="196"/>
                </a:lnTo>
                <a:lnTo>
                  <a:pt x="230" y="196"/>
                </a:lnTo>
                <a:lnTo>
                  <a:pt x="230" y="199"/>
                </a:lnTo>
                <a:lnTo>
                  <a:pt x="230" y="199"/>
                </a:lnTo>
                <a:lnTo>
                  <a:pt x="232" y="199"/>
                </a:lnTo>
                <a:lnTo>
                  <a:pt x="237" y="201"/>
                </a:lnTo>
                <a:lnTo>
                  <a:pt x="237" y="199"/>
                </a:lnTo>
                <a:lnTo>
                  <a:pt x="239" y="199"/>
                </a:lnTo>
                <a:lnTo>
                  <a:pt x="237" y="199"/>
                </a:lnTo>
                <a:lnTo>
                  <a:pt x="234" y="196"/>
                </a:lnTo>
                <a:close/>
                <a:moveTo>
                  <a:pt x="102" y="106"/>
                </a:moveTo>
                <a:lnTo>
                  <a:pt x="100" y="106"/>
                </a:lnTo>
                <a:lnTo>
                  <a:pt x="100" y="106"/>
                </a:lnTo>
                <a:lnTo>
                  <a:pt x="100" y="109"/>
                </a:lnTo>
                <a:lnTo>
                  <a:pt x="102" y="109"/>
                </a:lnTo>
                <a:lnTo>
                  <a:pt x="102" y="109"/>
                </a:lnTo>
                <a:lnTo>
                  <a:pt x="102" y="109"/>
                </a:lnTo>
                <a:lnTo>
                  <a:pt x="102" y="106"/>
                </a:lnTo>
                <a:lnTo>
                  <a:pt x="102" y="106"/>
                </a:lnTo>
                <a:close/>
                <a:moveTo>
                  <a:pt x="102" y="90"/>
                </a:moveTo>
                <a:lnTo>
                  <a:pt x="102" y="90"/>
                </a:lnTo>
                <a:lnTo>
                  <a:pt x="100" y="90"/>
                </a:lnTo>
                <a:lnTo>
                  <a:pt x="95" y="90"/>
                </a:lnTo>
                <a:lnTo>
                  <a:pt x="93" y="90"/>
                </a:lnTo>
                <a:lnTo>
                  <a:pt x="93" y="87"/>
                </a:lnTo>
                <a:lnTo>
                  <a:pt x="90" y="87"/>
                </a:lnTo>
                <a:lnTo>
                  <a:pt x="90" y="87"/>
                </a:lnTo>
                <a:lnTo>
                  <a:pt x="90" y="90"/>
                </a:lnTo>
                <a:lnTo>
                  <a:pt x="93" y="90"/>
                </a:lnTo>
                <a:lnTo>
                  <a:pt x="97" y="92"/>
                </a:lnTo>
                <a:lnTo>
                  <a:pt x="100" y="92"/>
                </a:lnTo>
                <a:lnTo>
                  <a:pt x="102" y="90"/>
                </a:lnTo>
                <a:close/>
                <a:moveTo>
                  <a:pt x="48" y="73"/>
                </a:moveTo>
                <a:lnTo>
                  <a:pt x="45" y="73"/>
                </a:lnTo>
                <a:lnTo>
                  <a:pt x="45" y="76"/>
                </a:lnTo>
                <a:lnTo>
                  <a:pt x="45" y="76"/>
                </a:lnTo>
                <a:lnTo>
                  <a:pt x="48" y="78"/>
                </a:lnTo>
                <a:lnTo>
                  <a:pt x="50" y="78"/>
                </a:lnTo>
                <a:lnTo>
                  <a:pt x="50" y="78"/>
                </a:lnTo>
                <a:lnTo>
                  <a:pt x="52" y="78"/>
                </a:lnTo>
                <a:lnTo>
                  <a:pt x="52" y="78"/>
                </a:lnTo>
                <a:lnTo>
                  <a:pt x="52" y="76"/>
                </a:lnTo>
                <a:lnTo>
                  <a:pt x="48" y="73"/>
                </a:lnTo>
                <a:close/>
                <a:moveTo>
                  <a:pt x="43" y="73"/>
                </a:moveTo>
                <a:lnTo>
                  <a:pt x="43" y="73"/>
                </a:lnTo>
                <a:lnTo>
                  <a:pt x="40" y="73"/>
                </a:lnTo>
                <a:lnTo>
                  <a:pt x="43" y="76"/>
                </a:lnTo>
                <a:lnTo>
                  <a:pt x="43" y="76"/>
                </a:lnTo>
                <a:lnTo>
                  <a:pt x="45" y="73"/>
                </a:lnTo>
                <a:lnTo>
                  <a:pt x="45" y="73"/>
                </a:lnTo>
                <a:lnTo>
                  <a:pt x="43" y="73"/>
                </a:lnTo>
                <a:close/>
                <a:moveTo>
                  <a:pt x="50" y="71"/>
                </a:moveTo>
                <a:lnTo>
                  <a:pt x="52" y="71"/>
                </a:lnTo>
                <a:lnTo>
                  <a:pt x="55" y="73"/>
                </a:lnTo>
                <a:lnTo>
                  <a:pt x="57" y="73"/>
                </a:lnTo>
                <a:lnTo>
                  <a:pt x="59" y="73"/>
                </a:lnTo>
                <a:lnTo>
                  <a:pt x="57" y="73"/>
                </a:lnTo>
                <a:lnTo>
                  <a:pt x="50" y="71"/>
                </a:lnTo>
                <a:close/>
                <a:moveTo>
                  <a:pt x="69" y="68"/>
                </a:moveTo>
                <a:lnTo>
                  <a:pt x="66" y="68"/>
                </a:lnTo>
                <a:lnTo>
                  <a:pt x="66" y="68"/>
                </a:lnTo>
                <a:lnTo>
                  <a:pt x="66" y="71"/>
                </a:lnTo>
                <a:lnTo>
                  <a:pt x="66" y="71"/>
                </a:lnTo>
                <a:lnTo>
                  <a:pt x="71" y="73"/>
                </a:lnTo>
                <a:lnTo>
                  <a:pt x="71" y="71"/>
                </a:lnTo>
                <a:lnTo>
                  <a:pt x="71" y="71"/>
                </a:lnTo>
                <a:lnTo>
                  <a:pt x="71" y="71"/>
                </a:lnTo>
                <a:lnTo>
                  <a:pt x="71" y="68"/>
                </a:lnTo>
                <a:lnTo>
                  <a:pt x="69" y="68"/>
                </a:lnTo>
                <a:close/>
                <a:moveTo>
                  <a:pt x="3" y="54"/>
                </a:moveTo>
                <a:lnTo>
                  <a:pt x="0" y="57"/>
                </a:lnTo>
                <a:lnTo>
                  <a:pt x="3" y="57"/>
                </a:lnTo>
                <a:lnTo>
                  <a:pt x="3" y="57"/>
                </a:lnTo>
                <a:lnTo>
                  <a:pt x="3" y="57"/>
                </a:lnTo>
                <a:lnTo>
                  <a:pt x="5" y="54"/>
                </a:lnTo>
                <a:lnTo>
                  <a:pt x="3" y="54"/>
                </a:lnTo>
                <a:lnTo>
                  <a:pt x="3" y="54"/>
                </a:lnTo>
                <a:close/>
                <a:moveTo>
                  <a:pt x="438" y="12"/>
                </a:moveTo>
                <a:lnTo>
                  <a:pt x="435" y="12"/>
                </a:lnTo>
                <a:lnTo>
                  <a:pt x="435" y="12"/>
                </a:lnTo>
                <a:lnTo>
                  <a:pt x="433" y="9"/>
                </a:lnTo>
                <a:lnTo>
                  <a:pt x="433" y="9"/>
                </a:lnTo>
                <a:lnTo>
                  <a:pt x="431" y="9"/>
                </a:lnTo>
                <a:lnTo>
                  <a:pt x="431" y="9"/>
                </a:lnTo>
                <a:lnTo>
                  <a:pt x="431" y="7"/>
                </a:lnTo>
                <a:lnTo>
                  <a:pt x="431" y="7"/>
                </a:lnTo>
                <a:lnTo>
                  <a:pt x="431" y="5"/>
                </a:lnTo>
                <a:lnTo>
                  <a:pt x="431" y="5"/>
                </a:lnTo>
                <a:lnTo>
                  <a:pt x="428" y="5"/>
                </a:lnTo>
                <a:lnTo>
                  <a:pt x="428" y="5"/>
                </a:lnTo>
                <a:lnTo>
                  <a:pt x="426" y="5"/>
                </a:lnTo>
                <a:lnTo>
                  <a:pt x="426" y="5"/>
                </a:lnTo>
                <a:lnTo>
                  <a:pt x="424" y="5"/>
                </a:lnTo>
                <a:lnTo>
                  <a:pt x="421" y="5"/>
                </a:lnTo>
                <a:lnTo>
                  <a:pt x="421" y="5"/>
                </a:lnTo>
                <a:lnTo>
                  <a:pt x="421" y="5"/>
                </a:lnTo>
                <a:lnTo>
                  <a:pt x="421" y="5"/>
                </a:lnTo>
                <a:lnTo>
                  <a:pt x="421" y="5"/>
                </a:lnTo>
                <a:lnTo>
                  <a:pt x="421" y="5"/>
                </a:lnTo>
                <a:lnTo>
                  <a:pt x="419" y="7"/>
                </a:lnTo>
                <a:lnTo>
                  <a:pt x="416" y="7"/>
                </a:lnTo>
                <a:lnTo>
                  <a:pt x="414" y="7"/>
                </a:lnTo>
                <a:lnTo>
                  <a:pt x="414" y="7"/>
                </a:lnTo>
                <a:lnTo>
                  <a:pt x="414" y="7"/>
                </a:lnTo>
                <a:lnTo>
                  <a:pt x="412" y="5"/>
                </a:lnTo>
                <a:lnTo>
                  <a:pt x="409" y="7"/>
                </a:lnTo>
                <a:lnTo>
                  <a:pt x="409" y="7"/>
                </a:lnTo>
                <a:lnTo>
                  <a:pt x="407" y="7"/>
                </a:lnTo>
                <a:lnTo>
                  <a:pt x="405" y="7"/>
                </a:lnTo>
                <a:lnTo>
                  <a:pt x="405" y="7"/>
                </a:lnTo>
                <a:lnTo>
                  <a:pt x="405" y="7"/>
                </a:lnTo>
                <a:lnTo>
                  <a:pt x="405" y="7"/>
                </a:lnTo>
                <a:lnTo>
                  <a:pt x="402" y="5"/>
                </a:lnTo>
                <a:lnTo>
                  <a:pt x="402" y="5"/>
                </a:lnTo>
                <a:lnTo>
                  <a:pt x="405" y="2"/>
                </a:lnTo>
                <a:lnTo>
                  <a:pt x="405" y="2"/>
                </a:lnTo>
                <a:lnTo>
                  <a:pt x="405" y="2"/>
                </a:lnTo>
                <a:lnTo>
                  <a:pt x="405" y="2"/>
                </a:lnTo>
                <a:lnTo>
                  <a:pt x="405" y="0"/>
                </a:lnTo>
                <a:lnTo>
                  <a:pt x="402" y="0"/>
                </a:lnTo>
                <a:lnTo>
                  <a:pt x="402" y="2"/>
                </a:lnTo>
                <a:lnTo>
                  <a:pt x="398" y="2"/>
                </a:lnTo>
                <a:lnTo>
                  <a:pt x="398" y="2"/>
                </a:lnTo>
                <a:lnTo>
                  <a:pt x="395" y="2"/>
                </a:lnTo>
                <a:lnTo>
                  <a:pt x="393" y="5"/>
                </a:lnTo>
                <a:lnTo>
                  <a:pt x="393" y="7"/>
                </a:lnTo>
                <a:lnTo>
                  <a:pt x="390" y="9"/>
                </a:lnTo>
                <a:lnTo>
                  <a:pt x="393" y="9"/>
                </a:lnTo>
                <a:lnTo>
                  <a:pt x="393" y="9"/>
                </a:lnTo>
                <a:lnTo>
                  <a:pt x="393" y="12"/>
                </a:lnTo>
                <a:lnTo>
                  <a:pt x="393" y="12"/>
                </a:lnTo>
                <a:lnTo>
                  <a:pt x="393" y="19"/>
                </a:lnTo>
                <a:lnTo>
                  <a:pt x="395" y="21"/>
                </a:lnTo>
                <a:lnTo>
                  <a:pt x="395" y="21"/>
                </a:lnTo>
                <a:lnTo>
                  <a:pt x="395" y="23"/>
                </a:lnTo>
                <a:lnTo>
                  <a:pt x="393" y="26"/>
                </a:lnTo>
                <a:lnTo>
                  <a:pt x="393" y="28"/>
                </a:lnTo>
                <a:lnTo>
                  <a:pt x="393" y="31"/>
                </a:lnTo>
                <a:lnTo>
                  <a:pt x="390" y="33"/>
                </a:lnTo>
                <a:lnTo>
                  <a:pt x="388" y="40"/>
                </a:lnTo>
                <a:lnTo>
                  <a:pt x="388" y="40"/>
                </a:lnTo>
                <a:lnTo>
                  <a:pt x="390" y="42"/>
                </a:lnTo>
                <a:lnTo>
                  <a:pt x="390" y="42"/>
                </a:lnTo>
                <a:lnTo>
                  <a:pt x="386" y="47"/>
                </a:lnTo>
                <a:lnTo>
                  <a:pt x="383" y="52"/>
                </a:lnTo>
                <a:lnTo>
                  <a:pt x="381" y="54"/>
                </a:lnTo>
                <a:lnTo>
                  <a:pt x="381" y="57"/>
                </a:lnTo>
                <a:lnTo>
                  <a:pt x="379" y="57"/>
                </a:lnTo>
                <a:lnTo>
                  <a:pt x="379" y="59"/>
                </a:lnTo>
                <a:lnTo>
                  <a:pt x="379" y="59"/>
                </a:lnTo>
                <a:lnTo>
                  <a:pt x="379" y="61"/>
                </a:lnTo>
                <a:lnTo>
                  <a:pt x="376" y="66"/>
                </a:lnTo>
                <a:lnTo>
                  <a:pt x="376" y="68"/>
                </a:lnTo>
                <a:lnTo>
                  <a:pt x="376" y="68"/>
                </a:lnTo>
                <a:lnTo>
                  <a:pt x="376" y="71"/>
                </a:lnTo>
                <a:lnTo>
                  <a:pt x="376" y="71"/>
                </a:lnTo>
                <a:lnTo>
                  <a:pt x="379" y="71"/>
                </a:lnTo>
                <a:lnTo>
                  <a:pt x="381" y="71"/>
                </a:lnTo>
                <a:lnTo>
                  <a:pt x="381" y="71"/>
                </a:lnTo>
                <a:lnTo>
                  <a:pt x="383" y="68"/>
                </a:lnTo>
                <a:lnTo>
                  <a:pt x="386" y="64"/>
                </a:lnTo>
                <a:lnTo>
                  <a:pt x="388" y="64"/>
                </a:lnTo>
                <a:lnTo>
                  <a:pt x="388" y="64"/>
                </a:lnTo>
                <a:lnTo>
                  <a:pt x="386" y="64"/>
                </a:lnTo>
                <a:lnTo>
                  <a:pt x="386" y="66"/>
                </a:lnTo>
                <a:lnTo>
                  <a:pt x="386" y="68"/>
                </a:lnTo>
                <a:lnTo>
                  <a:pt x="383" y="71"/>
                </a:lnTo>
                <a:lnTo>
                  <a:pt x="383" y="71"/>
                </a:lnTo>
                <a:lnTo>
                  <a:pt x="381" y="71"/>
                </a:lnTo>
                <a:lnTo>
                  <a:pt x="381" y="71"/>
                </a:lnTo>
                <a:lnTo>
                  <a:pt x="381" y="73"/>
                </a:lnTo>
                <a:lnTo>
                  <a:pt x="381" y="76"/>
                </a:lnTo>
                <a:lnTo>
                  <a:pt x="381" y="76"/>
                </a:lnTo>
                <a:lnTo>
                  <a:pt x="383" y="76"/>
                </a:lnTo>
                <a:lnTo>
                  <a:pt x="386" y="76"/>
                </a:lnTo>
                <a:lnTo>
                  <a:pt x="386" y="76"/>
                </a:lnTo>
                <a:lnTo>
                  <a:pt x="388" y="76"/>
                </a:lnTo>
                <a:lnTo>
                  <a:pt x="388" y="76"/>
                </a:lnTo>
                <a:lnTo>
                  <a:pt x="390" y="76"/>
                </a:lnTo>
                <a:lnTo>
                  <a:pt x="386" y="76"/>
                </a:lnTo>
                <a:lnTo>
                  <a:pt x="386" y="80"/>
                </a:lnTo>
                <a:lnTo>
                  <a:pt x="386" y="83"/>
                </a:lnTo>
                <a:lnTo>
                  <a:pt x="386" y="87"/>
                </a:lnTo>
                <a:lnTo>
                  <a:pt x="386" y="87"/>
                </a:lnTo>
                <a:lnTo>
                  <a:pt x="386" y="92"/>
                </a:lnTo>
                <a:lnTo>
                  <a:pt x="386" y="94"/>
                </a:lnTo>
                <a:lnTo>
                  <a:pt x="386" y="97"/>
                </a:lnTo>
                <a:lnTo>
                  <a:pt x="383" y="104"/>
                </a:lnTo>
                <a:lnTo>
                  <a:pt x="381" y="106"/>
                </a:lnTo>
                <a:lnTo>
                  <a:pt x="383" y="106"/>
                </a:lnTo>
                <a:lnTo>
                  <a:pt x="383" y="106"/>
                </a:lnTo>
                <a:lnTo>
                  <a:pt x="386" y="106"/>
                </a:lnTo>
                <a:lnTo>
                  <a:pt x="388" y="104"/>
                </a:lnTo>
                <a:lnTo>
                  <a:pt x="390" y="104"/>
                </a:lnTo>
                <a:lnTo>
                  <a:pt x="398" y="106"/>
                </a:lnTo>
                <a:lnTo>
                  <a:pt x="400" y="106"/>
                </a:lnTo>
                <a:lnTo>
                  <a:pt x="402" y="106"/>
                </a:lnTo>
                <a:lnTo>
                  <a:pt x="407" y="104"/>
                </a:lnTo>
                <a:lnTo>
                  <a:pt x="409" y="104"/>
                </a:lnTo>
                <a:lnTo>
                  <a:pt x="409" y="97"/>
                </a:lnTo>
                <a:lnTo>
                  <a:pt x="409" y="97"/>
                </a:lnTo>
                <a:lnTo>
                  <a:pt x="409" y="94"/>
                </a:lnTo>
                <a:lnTo>
                  <a:pt x="409" y="92"/>
                </a:lnTo>
                <a:lnTo>
                  <a:pt x="412" y="90"/>
                </a:lnTo>
                <a:lnTo>
                  <a:pt x="412" y="87"/>
                </a:lnTo>
                <a:lnTo>
                  <a:pt x="414" y="85"/>
                </a:lnTo>
                <a:lnTo>
                  <a:pt x="416" y="85"/>
                </a:lnTo>
                <a:lnTo>
                  <a:pt x="416" y="85"/>
                </a:lnTo>
                <a:lnTo>
                  <a:pt x="419" y="83"/>
                </a:lnTo>
                <a:lnTo>
                  <a:pt x="419" y="83"/>
                </a:lnTo>
                <a:lnTo>
                  <a:pt x="419" y="83"/>
                </a:lnTo>
                <a:lnTo>
                  <a:pt x="416" y="83"/>
                </a:lnTo>
                <a:lnTo>
                  <a:pt x="412" y="76"/>
                </a:lnTo>
                <a:lnTo>
                  <a:pt x="412" y="76"/>
                </a:lnTo>
                <a:lnTo>
                  <a:pt x="414" y="73"/>
                </a:lnTo>
                <a:lnTo>
                  <a:pt x="414" y="71"/>
                </a:lnTo>
                <a:lnTo>
                  <a:pt x="414" y="71"/>
                </a:lnTo>
                <a:lnTo>
                  <a:pt x="414" y="68"/>
                </a:lnTo>
                <a:lnTo>
                  <a:pt x="416" y="68"/>
                </a:lnTo>
                <a:lnTo>
                  <a:pt x="419" y="66"/>
                </a:lnTo>
                <a:lnTo>
                  <a:pt x="419" y="64"/>
                </a:lnTo>
                <a:lnTo>
                  <a:pt x="419" y="64"/>
                </a:lnTo>
                <a:lnTo>
                  <a:pt x="419" y="61"/>
                </a:lnTo>
                <a:lnTo>
                  <a:pt x="416" y="61"/>
                </a:lnTo>
                <a:lnTo>
                  <a:pt x="414" y="57"/>
                </a:lnTo>
                <a:lnTo>
                  <a:pt x="414" y="54"/>
                </a:lnTo>
                <a:lnTo>
                  <a:pt x="414" y="54"/>
                </a:lnTo>
                <a:lnTo>
                  <a:pt x="412" y="52"/>
                </a:lnTo>
                <a:lnTo>
                  <a:pt x="412" y="49"/>
                </a:lnTo>
                <a:lnTo>
                  <a:pt x="412" y="49"/>
                </a:lnTo>
                <a:lnTo>
                  <a:pt x="412" y="49"/>
                </a:lnTo>
                <a:lnTo>
                  <a:pt x="419" y="49"/>
                </a:lnTo>
                <a:lnTo>
                  <a:pt x="419" y="49"/>
                </a:lnTo>
                <a:lnTo>
                  <a:pt x="419" y="49"/>
                </a:lnTo>
                <a:lnTo>
                  <a:pt x="421" y="47"/>
                </a:lnTo>
                <a:lnTo>
                  <a:pt x="421" y="45"/>
                </a:lnTo>
                <a:lnTo>
                  <a:pt x="424" y="45"/>
                </a:lnTo>
                <a:lnTo>
                  <a:pt x="421" y="45"/>
                </a:lnTo>
                <a:lnTo>
                  <a:pt x="421" y="42"/>
                </a:lnTo>
                <a:lnTo>
                  <a:pt x="421" y="42"/>
                </a:lnTo>
                <a:lnTo>
                  <a:pt x="421" y="40"/>
                </a:lnTo>
                <a:lnTo>
                  <a:pt x="421" y="40"/>
                </a:lnTo>
                <a:lnTo>
                  <a:pt x="424" y="38"/>
                </a:lnTo>
                <a:lnTo>
                  <a:pt x="424" y="38"/>
                </a:lnTo>
                <a:lnTo>
                  <a:pt x="424" y="38"/>
                </a:lnTo>
                <a:lnTo>
                  <a:pt x="424" y="35"/>
                </a:lnTo>
                <a:lnTo>
                  <a:pt x="424" y="35"/>
                </a:lnTo>
                <a:lnTo>
                  <a:pt x="424" y="35"/>
                </a:lnTo>
                <a:lnTo>
                  <a:pt x="424" y="33"/>
                </a:lnTo>
                <a:lnTo>
                  <a:pt x="426" y="31"/>
                </a:lnTo>
                <a:lnTo>
                  <a:pt x="426" y="28"/>
                </a:lnTo>
                <a:lnTo>
                  <a:pt x="424" y="26"/>
                </a:lnTo>
                <a:lnTo>
                  <a:pt x="424" y="23"/>
                </a:lnTo>
                <a:lnTo>
                  <a:pt x="424" y="23"/>
                </a:lnTo>
                <a:lnTo>
                  <a:pt x="424" y="23"/>
                </a:lnTo>
                <a:lnTo>
                  <a:pt x="426" y="21"/>
                </a:lnTo>
                <a:lnTo>
                  <a:pt x="428" y="19"/>
                </a:lnTo>
                <a:lnTo>
                  <a:pt x="431" y="19"/>
                </a:lnTo>
                <a:lnTo>
                  <a:pt x="433" y="16"/>
                </a:lnTo>
                <a:lnTo>
                  <a:pt x="435" y="14"/>
                </a:lnTo>
                <a:lnTo>
                  <a:pt x="435" y="14"/>
                </a:lnTo>
                <a:lnTo>
                  <a:pt x="438" y="14"/>
                </a:lnTo>
                <a:lnTo>
                  <a:pt x="438" y="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74"/>
          <p:cNvSpPr>
            <a:spLocks/>
          </p:cNvSpPr>
          <p:nvPr/>
        </p:nvSpPr>
        <p:spPr bwMode="auto">
          <a:xfrm>
            <a:off x="8656888" y="2991335"/>
            <a:ext cx="167388" cy="123449"/>
          </a:xfrm>
          <a:custGeom>
            <a:avLst/>
            <a:gdLst>
              <a:gd name="T0" fmla="*/ 158 w 160"/>
              <a:gd name="T1" fmla="*/ 80 h 118"/>
              <a:gd name="T2" fmla="*/ 158 w 160"/>
              <a:gd name="T3" fmla="*/ 78 h 118"/>
              <a:gd name="T4" fmla="*/ 153 w 160"/>
              <a:gd name="T5" fmla="*/ 71 h 118"/>
              <a:gd name="T6" fmla="*/ 151 w 160"/>
              <a:gd name="T7" fmla="*/ 63 h 118"/>
              <a:gd name="T8" fmla="*/ 151 w 160"/>
              <a:gd name="T9" fmla="*/ 56 h 118"/>
              <a:gd name="T10" fmla="*/ 146 w 160"/>
              <a:gd name="T11" fmla="*/ 52 h 118"/>
              <a:gd name="T12" fmla="*/ 144 w 160"/>
              <a:gd name="T13" fmla="*/ 47 h 118"/>
              <a:gd name="T14" fmla="*/ 153 w 160"/>
              <a:gd name="T15" fmla="*/ 42 h 118"/>
              <a:gd name="T16" fmla="*/ 151 w 160"/>
              <a:gd name="T17" fmla="*/ 30 h 118"/>
              <a:gd name="T18" fmla="*/ 146 w 160"/>
              <a:gd name="T19" fmla="*/ 14 h 118"/>
              <a:gd name="T20" fmla="*/ 139 w 160"/>
              <a:gd name="T21" fmla="*/ 11 h 118"/>
              <a:gd name="T22" fmla="*/ 134 w 160"/>
              <a:gd name="T23" fmla="*/ 9 h 118"/>
              <a:gd name="T24" fmla="*/ 115 w 160"/>
              <a:gd name="T25" fmla="*/ 9 h 118"/>
              <a:gd name="T26" fmla="*/ 85 w 160"/>
              <a:gd name="T27" fmla="*/ 7 h 118"/>
              <a:gd name="T28" fmla="*/ 73 w 160"/>
              <a:gd name="T29" fmla="*/ 9 h 118"/>
              <a:gd name="T30" fmla="*/ 68 w 160"/>
              <a:gd name="T31" fmla="*/ 2 h 118"/>
              <a:gd name="T32" fmla="*/ 59 w 160"/>
              <a:gd name="T33" fmla="*/ 0 h 118"/>
              <a:gd name="T34" fmla="*/ 35 w 160"/>
              <a:gd name="T35" fmla="*/ 4 h 118"/>
              <a:gd name="T36" fmla="*/ 28 w 160"/>
              <a:gd name="T37" fmla="*/ 11 h 118"/>
              <a:gd name="T38" fmla="*/ 0 w 160"/>
              <a:gd name="T39" fmla="*/ 18 h 118"/>
              <a:gd name="T40" fmla="*/ 4 w 160"/>
              <a:gd name="T41" fmla="*/ 21 h 118"/>
              <a:gd name="T42" fmla="*/ 4 w 160"/>
              <a:gd name="T43" fmla="*/ 23 h 118"/>
              <a:gd name="T44" fmla="*/ 4 w 160"/>
              <a:gd name="T45" fmla="*/ 30 h 118"/>
              <a:gd name="T46" fmla="*/ 0 w 160"/>
              <a:gd name="T47" fmla="*/ 37 h 118"/>
              <a:gd name="T48" fmla="*/ 7 w 160"/>
              <a:gd name="T49" fmla="*/ 47 h 118"/>
              <a:gd name="T50" fmla="*/ 7 w 160"/>
              <a:gd name="T51" fmla="*/ 52 h 118"/>
              <a:gd name="T52" fmla="*/ 9 w 160"/>
              <a:gd name="T53" fmla="*/ 56 h 118"/>
              <a:gd name="T54" fmla="*/ 7 w 160"/>
              <a:gd name="T55" fmla="*/ 61 h 118"/>
              <a:gd name="T56" fmla="*/ 9 w 160"/>
              <a:gd name="T57" fmla="*/ 66 h 118"/>
              <a:gd name="T58" fmla="*/ 14 w 160"/>
              <a:gd name="T59" fmla="*/ 75 h 118"/>
              <a:gd name="T60" fmla="*/ 14 w 160"/>
              <a:gd name="T61" fmla="*/ 80 h 118"/>
              <a:gd name="T62" fmla="*/ 19 w 160"/>
              <a:gd name="T63" fmla="*/ 78 h 118"/>
              <a:gd name="T64" fmla="*/ 21 w 160"/>
              <a:gd name="T65" fmla="*/ 80 h 118"/>
              <a:gd name="T66" fmla="*/ 28 w 160"/>
              <a:gd name="T67" fmla="*/ 85 h 118"/>
              <a:gd name="T68" fmla="*/ 35 w 160"/>
              <a:gd name="T69" fmla="*/ 85 h 118"/>
              <a:gd name="T70" fmla="*/ 35 w 160"/>
              <a:gd name="T71" fmla="*/ 87 h 118"/>
              <a:gd name="T72" fmla="*/ 35 w 160"/>
              <a:gd name="T73" fmla="*/ 89 h 118"/>
              <a:gd name="T74" fmla="*/ 40 w 160"/>
              <a:gd name="T75" fmla="*/ 94 h 118"/>
              <a:gd name="T76" fmla="*/ 45 w 160"/>
              <a:gd name="T77" fmla="*/ 94 h 118"/>
              <a:gd name="T78" fmla="*/ 45 w 160"/>
              <a:gd name="T79" fmla="*/ 89 h 118"/>
              <a:gd name="T80" fmla="*/ 56 w 160"/>
              <a:gd name="T81" fmla="*/ 92 h 118"/>
              <a:gd name="T82" fmla="*/ 59 w 160"/>
              <a:gd name="T83" fmla="*/ 94 h 118"/>
              <a:gd name="T84" fmla="*/ 59 w 160"/>
              <a:gd name="T85" fmla="*/ 97 h 118"/>
              <a:gd name="T86" fmla="*/ 63 w 160"/>
              <a:gd name="T87" fmla="*/ 97 h 118"/>
              <a:gd name="T88" fmla="*/ 66 w 160"/>
              <a:gd name="T89" fmla="*/ 99 h 118"/>
              <a:gd name="T90" fmla="*/ 73 w 160"/>
              <a:gd name="T91" fmla="*/ 99 h 118"/>
              <a:gd name="T92" fmla="*/ 75 w 160"/>
              <a:gd name="T93" fmla="*/ 106 h 118"/>
              <a:gd name="T94" fmla="*/ 82 w 160"/>
              <a:gd name="T95" fmla="*/ 111 h 118"/>
              <a:gd name="T96" fmla="*/ 87 w 160"/>
              <a:gd name="T97" fmla="*/ 106 h 118"/>
              <a:gd name="T98" fmla="*/ 89 w 160"/>
              <a:gd name="T99" fmla="*/ 111 h 118"/>
              <a:gd name="T100" fmla="*/ 92 w 160"/>
              <a:gd name="T101" fmla="*/ 113 h 118"/>
              <a:gd name="T102" fmla="*/ 97 w 160"/>
              <a:gd name="T103" fmla="*/ 113 h 118"/>
              <a:gd name="T104" fmla="*/ 101 w 160"/>
              <a:gd name="T105" fmla="*/ 111 h 118"/>
              <a:gd name="T106" fmla="*/ 106 w 160"/>
              <a:gd name="T107" fmla="*/ 111 h 118"/>
              <a:gd name="T108" fmla="*/ 113 w 160"/>
              <a:gd name="T109" fmla="*/ 111 h 118"/>
              <a:gd name="T110" fmla="*/ 123 w 160"/>
              <a:gd name="T111" fmla="*/ 108 h 118"/>
              <a:gd name="T112" fmla="*/ 130 w 160"/>
              <a:gd name="T113" fmla="*/ 113 h 118"/>
              <a:gd name="T114" fmla="*/ 139 w 160"/>
              <a:gd name="T115" fmla="*/ 118 h 118"/>
              <a:gd name="T116" fmla="*/ 141 w 160"/>
              <a:gd name="T117" fmla="*/ 115 h 118"/>
              <a:gd name="T118" fmla="*/ 139 w 160"/>
              <a:gd name="T119" fmla="*/ 111 h 118"/>
              <a:gd name="T120" fmla="*/ 144 w 160"/>
              <a:gd name="T121" fmla="*/ 101 h 118"/>
              <a:gd name="T122" fmla="*/ 153 w 160"/>
              <a:gd name="T123" fmla="*/ 92 h 118"/>
              <a:gd name="T124" fmla="*/ 160 w 160"/>
              <a:gd name="T125" fmla="*/ 8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" h="118">
                <a:moveTo>
                  <a:pt x="160" y="85"/>
                </a:moveTo>
                <a:lnTo>
                  <a:pt x="160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0"/>
                </a:lnTo>
                <a:lnTo>
                  <a:pt x="158" y="80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58" y="78"/>
                </a:lnTo>
                <a:lnTo>
                  <a:pt x="158" y="78"/>
                </a:lnTo>
                <a:lnTo>
                  <a:pt x="156" y="75"/>
                </a:lnTo>
                <a:lnTo>
                  <a:pt x="153" y="71"/>
                </a:lnTo>
                <a:lnTo>
                  <a:pt x="153" y="71"/>
                </a:lnTo>
                <a:lnTo>
                  <a:pt x="153" y="71"/>
                </a:lnTo>
                <a:lnTo>
                  <a:pt x="153" y="68"/>
                </a:lnTo>
                <a:lnTo>
                  <a:pt x="151" y="68"/>
                </a:lnTo>
                <a:lnTo>
                  <a:pt x="151" y="66"/>
                </a:lnTo>
                <a:lnTo>
                  <a:pt x="151" y="63"/>
                </a:lnTo>
                <a:lnTo>
                  <a:pt x="151" y="63"/>
                </a:lnTo>
                <a:lnTo>
                  <a:pt x="151" y="61"/>
                </a:lnTo>
                <a:lnTo>
                  <a:pt x="151" y="61"/>
                </a:lnTo>
                <a:lnTo>
                  <a:pt x="151" y="59"/>
                </a:lnTo>
                <a:lnTo>
                  <a:pt x="151" y="56"/>
                </a:lnTo>
                <a:lnTo>
                  <a:pt x="151" y="56"/>
                </a:lnTo>
                <a:lnTo>
                  <a:pt x="151" y="56"/>
                </a:lnTo>
                <a:lnTo>
                  <a:pt x="151" y="54"/>
                </a:lnTo>
                <a:lnTo>
                  <a:pt x="149" y="54"/>
                </a:lnTo>
                <a:lnTo>
                  <a:pt x="149" y="54"/>
                </a:lnTo>
                <a:lnTo>
                  <a:pt x="146" y="52"/>
                </a:lnTo>
                <a:lnTo>
                  <a:pt x="144" y="52"/>
                </a:lnTo>
                <a:lnTo>
                  <a:pt x="144" y="52"/>
                </a:lnTo>
                <a:lnTo>
                  <a:pt x="144" y="49"/>
                </a:lnTo>
                <a:lnTo>
                  <a:pt x="144" y="49"/>
                </a:lnTo>
                <a:lnTo>
                  <a:pt x="144" y="47"/>
                </a:lnTo>
                <a:lnTo>
                  <a:pt x="146" y="47"/>
                </a:lnTo>
                <a:lnTo>
                  <a:pt x="149" y="45"/>
                </a:lnTo>
                <a:lnTo>
                  <a:pt x="153" y="42"/>
                </a:lnTo>
                <a:lnTo>
                  <a:pt x="153" y="42"/>
                </a:lnTo>
                <a:lnTo>
                  <a:pt x="153" y="42"/>
                </a:lnTo>
                <a:lnTo>
                  <a:pt x="153" y="40"/>
                </a:lnTo>
                <a:lnTo>
                  <a:pt x="153" y="37"/>
                </a:lnTo>
                <a:lnTo>
                  <a:pt x="153" y="35"/>
                </a:lnTo>
                <a:lnTo>
                  <a:pt x="153" y="35"/>
                </a:lnTo>
                <a:lnTo>
                  <a:pt x="151" y="30"/>
                </a:lnTo>
                <a:lnTo>
                  <a:pt x="149" y="23"/>
                </a:lnTo>
                <a:lnTo>
                  <a:pt x="146" y="18"/>
                </a:lnTo>
                <a:lnTo>
                  <a:pt x="146" y="16"/>
                </a:lnTo>
                <a:lnTo>
                  <a:pt x="146" y="16"/>
                </a:lnTo>
                <a:lnTo>
                  <a:pt x="146" y="14"/>
                </a:lnTo>
                <a:lnTo>
                  <a:pt x="144" y="14"/>
                </a:lnTo>
                <a:lnTo>
                  <a:pt x="144" y="11"/>
                </a:lnTo>
                <a:lnTo>
                  <a:pt x="141" y="11"/>
                </a:lnTo>
                <a:lnTo>
                  <a:pt x="139" y="11"/>
                </a:lnTo>
                <a:lnTo>
                  <a:pt x="139" y="11"/>
                </a:lnTo>
                <a:lnTo>
                  <a:pt x="139" y="11"/>
                </a:lnTo>
                <a:lnTo>
                  <a:pt x="137" y="9"/>
                </a:lnTo>
                <a:lnTo>
                  <a:pt x="137" y="9"/>
                </a:lnTo>
                <a:lnTo>
                  <a:pt x="137" y="9"/>
                </a:lnTo>
                <a:lnTo>
                  <a:pt x="134" y="9"/>
                </a:lnTo>
                <a:lnTo>
                  <a:pt x="134" y="9"/>
                </a:lnTo>
                <a:lnTo>
                  <a:pt x="134" y="9"/>
                </a:lnTo>
                <a:lnTo>
                  <a:pt x="132" y="9"/>
                </a:lnTo>
                <a:lnTo>
                  <a:pt x="125" y="9"/>
                </a:lnTo>
                <a:lnTo>
                  <a:pt x="115" y="9"/>
                </a:lnTo>
                <a:lnTo>
                  <a:pt x="108" y="9"/>
                </a:lnTo>
                <a:lnTo>
                  <a:pt x="101" y="9"/>
                </a:lnTo>
                <a:lnTo>
                  <a:pt x="94" y="9"/>
                </a:lnTo>
                <a:lnTo>
                  <a:pt x="89" y="7"/>
                </a:lnTo>
                <a:lnTo>
                  <a:pt x="85" y="7"/>
                </a:lnTo>
                <a:lnTo>
                  <a:pt x="85" y="7"/>
                </a:lnTo>
                <a:lnTo>
                  <a:pt x="82" y="7"/>
                </a:lnTo>
                <a:lnTo>
                  <a:pt x="80" y="9"/>
                </a:lnTo>
                <a:lnTo>
                  <a:pt x="75" y="9"/>
                </a:lnTo>
                <a:lnTo>
                  <a:pt x="73" y="9"/>
                </a:lnTo>
                <a:lnTo>
                  <a:pt x="68" y="7"/>
                </a:lnTo>
                <a:lnTo>
                  <a:pt x="68" y="7"/>
                </a:lnTo>
                <a:lnTo>
                  <a:pt x="66" y="2"/>
                </a:lnTo>
                <a:lnTo>
                  <a:pt x="66" y="2"/>
                </a:lnTo>
                <a:lnTo>
                  <a:pt x="68" y="2"/>
                </a:lnTo>
                <a:lnTo>
                  <a:pt x="71" y="4"/>
                </a:lnTo>
                <a:lnTo>
                  <a:pt x="71" y="2"/>
                </a:lnTo>
                <a:lnTo>
                  <a:pt x="66" y="2"/>
                </a:lnTo>
                <a:lnTo>
                  <a:pt x="63" y="0"/>
                </a:lnTo>
                <a:lnTo>
                  <a:pt x="59" y="0"/>
                </a:lnTo>
                <a:lnTo>
                  <a:pt x="56" y="0"/>
                </a:lnTo>
                <a:lnTo>
                  <a:pt x="47" y="2"/>
                </a:lnTo>
                <a:lnTo>
                  <a:pt x="42" y="4"/>
                </a:lnTo>
                <a:lnTo>
                  <a:pt x="42" y="4"/>
                </a:lnTo>
                <a:lnTo>
                  <a:pt x="35" y="4"/>
                </a:lnTo>
                <a:lnTo>
                  <a:pt x="33" y="7"/>
                </a:lnTo>
                <a:lnTo>
                  <a:pt x="33" y="9"/>
                </a:lnTo>
                <a:lnTo>
                  <a:pt x="30" y="9"/>
                </a:lnTo>
                <a:lnTo>
                  <a:pt x="30" y="11"/>
                </a:lnTo>
                <a:lnTo>
                  <a:pt x="28" y="11"/>
                </a:lnTo>
                <a:lnTo>
                  <a:pt x="26" y="11"/>
                </a:lnTo>
                <a:lnTo>
                  <a:pt x="16" y="14"/>
                </a:lnTo>
                <a:lnTo>
                  <a:pt x="7" y="16"/>
                </a:lnTo>
                <a:lnTo>
                  <a:pt x="2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2" y="18"/>
                </a:lnTo>
                <a:lnTo>
                  <a:pt x="4" y="21"/>
                </a:lnTo>
                <a:lnTo>
                  <a:pt x="4" y="21"/>
                </a:lnTo>
                <a:lnTo>
                  <a:pt x="4" y="23"/>
                </a:lnTo>
                <a:lnTo>
                  <a:pt x="7" y="23"/>
                </a:lnTo>
                <a:lnTo>
                  <a:pt x="7" y="23"/>
                </a:lnTo>
                <a:lnTo>
                  <a:pt x="4" y="23"/>
                </a:lnTo>
                <a:lnTo>
                  <a:pt x="0" y="21"/>
                </a:lnTo>
                <a:lnTo>
                  <a:pt x="0" y="23"/>
                </a:lnTo>
                <a:lnTo>
                  <a:pt x="2" y="23"/>
                </a:lnTo>
                <a:lnTo>
                  <a:pt x="2" y="26"/>
                </a:lnTo>
                <a:lnTo>
                  <a:pt x="4" y="30"/>
                </a:lnTo>
                <a:lnTo>
                  <a:pt x="4" y="33"/>
                </a:lnTo>
                <a:lnTo>
                  <a:pt x="4" y="33"/>
                </a:lnTo>
                <a:lnTo>
                  <a:pt x="2" y="35"/>
                </a:lnTo>
                <a:lnTo>
                  <a:pt x="2" y="35"/>
                </a:lnTo>
                <a:lnTo>
                  <a:pt x="0" y="37"/>
                </a:lnTo>
                <a:lnTo>
                  <a:pt x="0" y="37"/>
                </a:lnTo>
                <a:lnTo>
                  <a:pt x="0" y="40"/>
                </a:lnTo>
                <a:lnTo>
                  <a:pt x="2" y="40"/>
                </a:lnTo>
                <a:lnTo>
                  <a:pt x="4" y="45"/>
                </a:lnTo>
                <a:lnTo>
                  <a:pt x="7" y="47"/>
                </a:lnTo>
                <a:lnTo>
                  <a:pt x="7" y="47"/>
                </a:lnTo>
                <a:lnTo>
                  <a:pt x="7" y="49"/>
                </a:lnTo>
                <a:lnTo>
                  <a:pt x="7" y="49"/>
                </a:lnTo>
                <a:lnTo>
                  <a:pt x="7" y="52"/>
                </a:lnTo>
                <a:lnTo>
                  <a:pt x="7" y="52"/>
                </a:lnTo>
                <a:lnTo>
                  <a:pt x="9" y="52"/>
                </a:lnTo>
                <a:lnTo>
                  <a:pt x="9" y="54"/>
                </a:lnTo>
                <a:lnTo>
                  <a:pt x="9" y="54"/>
                </a:lnTo>
                <a:lnTo>
                  <a:pt x="9" y="54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9"/>
                </a:lnTo>
                <a:lnTo>
                  <a:pt x="7" y="61"/>
                </a:lnTo>
                <a:lnTo>
                  <a:pt x="7" y="61"/>
                </a:lnTo>
                <a:lnTo>
                  <a:pt x="9" y="63"/>
                </a:lnTo>
                <a:lnTo>
                  <a:pt x="9" y="63"/>
                </a:lnTo>
                <a:lnTo>
                  <a:pt x="9" y="63"/>
                </a:lnTo>
                <a:lnTo>
                  <a:pt x="9" y="66"/>
                </a:lnTo>
                <a:lnTo>
                  <a:pt x="9" y="66"/>
                </a:lnTo>
                <a:lnTo>
                  <a:pt x="11" y="68"/>
                </a:lnTo>
                <a:lnTo>
                  <a:pt x="11" y="68"/>
                </a:lnTo>
                <a:lnTo>
                  <a:pt x="14" y="68"/>
                </a:lnTo>
                <a:lnTo>
                  <a:pt x="14" y="73"/>
                </a:lnTo>
                <a:lnTo>
                  <a:pt x="14" y="75"/>
                </a:lnTo>
                <a:lnTo>
                  <a:pt x="11" y="78"/>
                </a:lnTo>
                <a:lnTo>
                  <a:pt x="11" y="80"/>
                </a:lnTo>
                <a:lnTo>
                  <a:pt x="11" y="80"/>
                </a:lnTo>
                <a:lnTo>
                  <a:pt x="11" y="80"/>
                </a:lnTo>
                <a:lnTo>
                  <a:pt x="14" y="80"/>
                </a:lnTo>
                <a:lnTo>
                  <a:pt x="14" y="78"/>
                </a:lnTo>
                <a:lnTo>
                  <a:pt x="14" y="78"/>
                </a:lnTo>
                <a:lnTo>
                  <a:pt x="14" y="78"/>
                </a:lnTo>
                <a:lnTo>
                  <a:pt x="16" y="78"/>
                </a:lnTo>
                <a:lnTo>
                  <a:pt x="19" y="78"/>
                </a:lnTo>
                <a:lnTo>
                  <a:pt x="19" y="80"/>
                </a:lnTo>
                <a:lnTo>
                  <a:pt x="19" y="80"/>
                </a:lnTo>
                <a:lnTo>
                  <a:pt x="19" y="80"/>
                </a:lnTo>
                <a:lnTo>
                  <a:pt x="21" y="80"/>
                </a:lnTo>
                <a:lnTo>
                  <a:pt x="21" y="80"/>
                </a:lnTo>
                <a:lnTo>
                  <a:pt x="23" y="82"/>
                </a:lnTo>
                <a:lnTo>
                  <a:pt x="26" y="82"/>
                </a:lnTo>
                <a:lnTo>
                  <a:pt x="28" y="82"/>
                </a:lnTo>
                <a:lnTo>
                  <a:pt x="28" y="82"/>
                </a:lnTo>
                <a:lnTo>
                  <a:pt x="28" y="85"/>
                </a:lnTo>
                <a:lnTo>
                  <a:pt x="30" y="85"/>
                </a:lnTo>
                <a:lnTo>
                  <a:pt x="30" y="85"/>
                </a:lnTo>
                <a:lnTo>
                  <a:pt x="30" y="85"/>
                </a:lnTo>
                <a:lnTo>
                  <a:pt x="35" y="85"/>
                </a:lnTo>
                <a:lnTo>
                  <a:pt x="35" y="85"/>
                </a:lnTo>
                <a:lnTo>
                  <a:pt x="37" y="85"/>
                </a:lnTo>
                <a:lnTo>
                  <a:pt x="37" y="85"/>
                </a:lnTo>
                <a:lnTo>
                  <a:pt x="35" y="87"/>
                </a:lnTo>
                <a:lnTo>
                  <a:pt x="35" y="87"/>
                </a:lnTo>
                <a:lnTo>
                  <a:pt x="35" y="87"/>
                </a:lnTo>
                <a:lnTo>
                  <a:pt x="35" y="87"/>
                </a:lnTo>
                <a:lnTo>
                  <a:pt x="33" y="87"/>
                </a:lnTo>
                <a:lnTo>
                  <a:pt x="33" y="89"/>
                </a:lnTo>
                <a:lnTo>
                  <a:pt x="33" y="89"/>
                </a:lnTo>
                <a:lnTo>
                  <a:pt x="35" y="89"/>
                </a:lnTo>
                <a:lnTo>
                  <a:pt x="35" y="89"/>
                </a:lnTo>
                <a:lnTo>
                  <a:pt x="35" y="89"/>
                </a:lnTo>
                <a:lnTo>
                  <a:pt x="37" y="92"/>
                </a:lnTo>
                <a:lnTo>
                  <a:pt x="40" y="94"/>
                </a:lnTo>
                <a:lnTo>
                  <a:pt x="40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5" y="94"/>
                </a:lnTo>
                <a:lnTo>
                  <a:pt x="45" y="94"/>
                </a:lnTo>
                <a:lnTo>
                  <a:pt x="47" y="92"/>
                </a:lnTo>
                <a:lnTo>
                  <a:pt x="47" y="92"/>
                </a:lnTo>
                <a:lnTo>
                  <a:pt x="45" y="89"/>
                </a:lnTo>
                <a:lnTo>
                  <a:pt x="45" y="89"/>
                </a:lnTo>
                <a:lnTo>
                  <a:pt x="45" y="89"/>
                </a:lnTo>
                <a:lnTo>
                  <a:pt x="47" y="89"/>
                </a:lnTo>
                <a:lnTo>
                  <a:pt x="49" y="89"/>
                </a:lnTo>
                <a:lnTo>
                  <a:pt x="54" y="92"/>
                </a:lnTo>
                <a:lnTo>
                  <a:pt x="54" y="92"/>
                </a:lnTo>
                <a:lnTo>
                  <a:pt x="56" y="92"/>
                </a:lnTo>
                <a:lnTo>
                  <a:pt x="56" y="92"/>
                </a:lnTo>
                <a:lnTo>
                  <a:pt x="59" y="92"/>
                </a:lnTo>
                <a:lnTo>
                  <a:pt x="59" y="92"/>
                </a:lnTo>
                <a:lnTo>
                  <a:pt x="59" y="92"/>
                </a:lnTo>
                <a:lnTo>
                  <a:pt x="59" y="94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lnTo>
                  <a:pt x="59" y="97"/>
                </a:lnTo>
                <a:lnTo>
                  <a:pt x="59" y="97"/>
                </a:lnTo>
                <a:lnTo>
                  <a:pt x="59" y="97"/>
                </a:lnTo>
                <a:lnTo>
                  <a:pt x="61" y="99"/>
                </a:lnTo>
                <a:lnTo>
                  <a:pt x="63" y="97"/>
                </a:lnTo>
                <a:lnTo>
                  <a:pt x="63" y="97"/>
                </a:lnTo>
                <a:lnTo>
                  <a:pt x="63" y="97"/>
                </a:lnTo>
                <a:lnTo>
                  <a:pt x="63" y="97"/>
                </a:lnTo>
                <a:lnTo>
                  <a:pt x="63" y="97"/>
                </a:lnTo>
                <a:lnTo>
                  <a:pt x="63" y="97"/>
                </a:lnTo>
                <a:lnTo>
                  <a:pt x="66" y="99"/>
                </a:lnTo>
                <a:lnTo>
                  <a:pt x="66" y="99"/>
                </a:lnTo>
                <a:lnTo>
                  <a:pt x="68" y="99"/>
                </a:lnTo>
                <a:lnTo>
                  <a:pt x="68" y="99"/>
                </a:lnTo>
                <a:lnTo>
                  <a:pt x="71" y="99"/>
                </a:lnTo>
                <a:lnTo>
                  <a:pt x="73" y="99"/>
                </a:lnTo>
                <a:lnTo>
                  <a:pt x="73" y="101"/>
                </a:lnTo>
                <a:lnTo>
                  <a:pt x="73" y="101"/>
                </a:lnTo>
                <a:lnTo>
                  <a:pt x="73" y="101"/>
                </a:lnTo>
                <a:lnTo>
                  <a:pt x="75" y="106"/>
                </a:lnTo>
                <a:lnTo>
                  <a:pt x="75" y="106"/>
                </a:lnTo>
                <a:lnTo>
                  <a:pt x="78" y="108"/>
                </a:lnTo>
                <a:lnTo>
                  <a:pt x="78" y="108"/>
                </a:lnTo>
                <a:lnTo>
                  <a:pt x="78" y="108"/>
                </a:lnTo>
                <a:lnTo>
                  <a:pt x="80" y="111"/>
                </a:lnTo>
                <a:lnTo>
                  <a:pt x="82" y="111"/>
                </a:lnTo>
                <a:lnTo>
                  <a:pt x="82" y="108"/>
                </a:lnTo>
                <a:lnTo>
                  <a:pt x="85" y="106"/>
                </a:lnTo>
                <a:lnTo>
                  <a:pt x="85" y="106"/>
                </a:lnTo>
                <a:lnTo>
                  <a:pt x="87" y="106"/>
                </a:lnTo>
                <a:lnTo>
                  <a:pt x="87" y="106"/>
                </a:lnTo>
                <a:lnTo>
                  <a:pt x="87" y="108"/>
                </a:lnTo>
                <a:lnTo>
                  <a:pt x="89" y="108"/>
                </a:lnTo>
                <a:lnTo>
                  <a:pt x="89" y="108"/>
                </a:lnTo>
                <a:lnTo>
                  <a:pt x="89" y="108"/>
                </a:lnTo>
                <a:lnTo>
                  <a:pt x="89" y="111"/>
                </a:lnTo>
                <a:lnTo>
                  <a:pt x="92" y="111"/>
                </a:lnTo>
                <a:lnTo>
                  <a:pt x="92" y="111"/>
                </a:lnTo>
                <a:lnTo>
                  <a:pt x="92" y="111"/>
                </a:lnTo>
                <a:lnTo>
                  <a:pt x="92" y="113"/>
                </a:lnTo>
                <a:lnTo>
                  <a:pt x="92" y="113"/>
                </a:lnTo>
                <a:lnTo>
                  <a:pt x="92" y="113"/>
                </a:lnTo>
                <a:lnTo>
                  <a:pt x="92" y="113"/>
                </a:lnTo>
                <a:lnTo>
                  <a:pt x="94" y="113"/>
                </a:lnTo>
                <a:lnTo>
                  <a:pt x="94" y="113"/>
                </a:lnTo>
                <a:lnTo>
                  <a:pt x="97" y="113"/>
                </a:lnTo>
                <a:lnTo>
                  <a:pt x="97" y="113"/>
                </a:lnTo>
                <a:lnTo>
                  <a:pt x="99" y="111"/>
                </a:lnTo>
                <a:lnTo>
                  <a:pt x="99" y="111"/>
                </a:lnTo>
                <a:lnTo>
                  <a:pt x="101" y="111"/>
                </a:lnTo>
                <a:lnTo>
                  <a:pt x="101" y="111"/>
                </a:lnTo>
                <a:lnTo>
                  <a:pt x="101" y="111"/>
                </a:lnTo>
                <a:lnTo>
                  <a:pt x="104" y="111"/>
                </a:lnTo>
                <a:lnTo>
                  <a:pt x="104" y="111"/>
                </a:lnTo>
                <a:lnTo>
                  <a:pt x="104" y="111"/>
                </a:lnTo>
                <a:lnTo>
                  <a:pt x="106" y="111"/>
                </a:lnTo>
                <a:lnTo>
                  <a:pt x="108" y="111"/>
                </a:lnTo>
                <a:lnTo>
                  <a:pt x="108" y="111"/>
                </a:lnTo>
                <a:lnTo>
                  <a:pt x="111" y="111"/>
                </a:lnTo>
                <a:lnTo>
                  <a:pt x="111" y="111"/>
                </a:lnTo>
                <a:lnTo>
                  <a:pt x="113" y="111"/>
                </a:lnTo>
                <a:lnTo>
                  <a:pt x="113" y="108"/>
                </a:lnTo>
                <a:lnTo>
                  <a:pt x="113" y="108"/>
                </a:lnTo>
                <a:lnTo>
                  <a:pt x="115" y="108"/>
                </a:lnTo>
                <a:lnTo>
                  <a:pt x="118" y="108"/>
                </a:lnTo>
                <a:lnTo>
                  <a:pt x="123" y="108"/>
                </a:lnTo>
                <a:lnTo>
                  <a:pt x="123" y="111"/>
                </a:lnTo>
                <a:lnTo>
                  <a:pt x="127" y="111"/>
                </a:lnTo>
                <a:lnTo>
                  <a:pt x="127" y="111"/>
                </a:lnTo>
                <a:lnTo>
                  <a:pt x="127" y="113"/>
                </a:lnTo>
                <a:lnTo>
                  <a:pt x="130" y="113"/>
                </a:lnTo>
                <a:lnTo>
                  <a:pt x="132" y="115"/>
                </a:lnTo>
                <a:lnTo>
                  <a:pt x="137" y="115"/>
                </a:lnTo>
                <a:lnTo>
                  <a:pt x="137" y="115"/>
                </a:lnTo>
                <a:lnTo>
                  <a:pt x="139" y="115"/>
                </a:lnTo>
                <a:lnTo>
                  <a:pt x="139" y="118"/>
                </a:lnTo>
                <a:lnTo>
                  <a:pt x="141" y="118"/>
                </a:lnTo>
                <a:lnTo>
                  <a:pt x="141" y="118"/>
                </a:lnTo>
                <a:lnTo>
                  <a:pt x="141" y="115"/>
                </a:lnTo>
                <a:lnTo>
                  <a:pt x="141" y="115"/>
                </a:lnTo>
                <a:lnTo>
                  <a:pt x="141" y="115"/>
                </a:lnTo>
                <a:lnTo>
                  <a:pt x="139" y="115"/>
                </a:lnTo>
                <a:lnTo>
                  <a:pt x="139" y="113"/>
                </a:lnTo>
                <a:lnTo>
                  <a:pt x="139" y="113"/>
                </a:lnTo>
                <a:lnTo>
                  <a:pt x="139" y="111"/>
                </a:lnTo>
                <a:lnTo>
                  <a:pt x="139" y="111"/>
                </a:lnTo>
                <a:lnTo>
                  <a:pt x="139" y="108"/>
                </a:lnTo>
                <a:lnTo>
                  <a:pt x="139" y="106"/>
                </a:lnTo>
                <a:lnTo>
                  <a:pt x="139" y="106"/>
                </a:lnTo>
                <a:lnTo>
                  <a:pt x="141" y="101"/>
                </a:lnTo>
                <a:lnTo>
                  <a:pt x="144" y="101"/>
                </a:lnTo>
                <a:lnTo>
                  <a:pt x="144" y="99"/>
                </a:lnTo>
                <a:lnTo>
                  <a:pt x="149" y="97"/>
                </a:lnTo>
                <a:lnTo>
                  <a:pt x="151" y="94"/>
                </a:lnTo>
                <a:lnTo>
                  <a:pt x="151" y="92"/>
                </a:lnTo>
                <a:lnTo>
                  <a:pt x="153" y="92"/>
                </a:lnTo>
                <a:lnTo>
                  <a:pt x="156" y="89"/>
                </a:lnTo>
                <a:lnTo>
                  <a:pt x="158" y="89"/>
                </a:lnTo>
                <a:lnTo>
                  <a:pt x="158" y="87"/>
                </a:lnTo>
                <a:lnTo>
                  <a:pt x="160" y="87"/>
                </a:lnTo>
                <a:lnTo>
                  <a:pt x="160" y="87"/>
                </a:lnTo>
                <a:lnTo>
                  <a:pt x="160" y="8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76"/>
          <p:cNvSpPr>
            <a:spLocks noEditPoints="1"/>
          </p:cNvSpPr>
          <p:nvPr/>
        </p:nvSpPr>
        <p:spPr bwMode="auto">
          <a:xfrm>
            <a:off x="10665546" y="3733074"/>
            <a:ext cx="187266" cy="349423"/>
          </a:xfrm>
          <a:custGeom>
            <a:avLst/>
            <a:gdLst>
              <a:gd name="T0" fmla="*/ 80 w 179"/>
              <a:gd name="T1" fmla="*/ 313 h 334"/>
              <a:gd name="T2" fmla="*/ 94 w 179"/>
              <a:gd name="T3" fmla="*/ 305 h 334"/>
              <a:gd name="T4" fmla="*/ 111 w 179"/>
              <a:gd name="T5" fmla="*/ 284 h 334"/>
              <a:gd name="T6" fmla="*/ 142 w 179"/>
              <a:gd name="T7" fmla="*/ 246 h 334"/>
              <a:gd name="T8" fmla="*/ 165 w 179"/>
              <a:gd name="T9" fmla="*/ 235 h 334"/>
              <a:gd name="T10" fmla="*/ 172 w 179"/>
              <a:gd name="T11" fmla="*/ 253 h 334"/>
              <a:gd name="T12" fmla="*/ 151 w 179"/>
              <a:gd name="T13" fmla="*/ 253 h 334"/>
              <a:gd name="T14" fmla="*/ 125 w 179"/>
              <a:gd name="T15" fmla="*/ 270 h 334"/>
              <a:gd name="T16" fmla="*/ 111 w 179"/>
              <a:gd name="T17" fmla="*/ 268 h 334"/>
              <a:gd name="T18" fmla="*/ 101 w 179"/>
              <a:gd name="T19" fmla="*/ 284 h 334"/>
              <a:gd name="T20" fmla="*/ 120 w 179"/>
              <a:gd name="T21" fmla="*/ 277 h 334"/>
              <a:gd name="T22" fmla="*/ 134 w 179"/>
              <a:gd name="T23" fmla="*/ 301 h 334"/>
              <a:gd name="T24" fmla="*/ 163 w 179"/>
              <a:gd name="T25" fmla="*/ 317 h 334"/>
              <a:gd name="T26" fmla="*/ 170 w 179"/>
              <a:gd name="T27" fmla="*/ 296 h 334"/>
              <a:gd name="T28" fmla="*/ 168 w 179"/>
              <a:gd name="T29" fmla="*/ 232 h 334"/>
              <a:gd name="T30" fmla="*/ 127 w 179"/>
              <a:gd name="T31" fmla="*/ 237 h 334"/>
              <a:gd name="T32" fmla="*/ 156 w 179"/>
              <a:gd name="T33" fmla="*/ 220 h 334"/>
              <a:gd name="T34" fmla="*/ 52 w 179"/>
              <a:gd name="T35" fmla="*/ 218 h 334"/>
              <a:gd name="T36" fmla="*/ 101 w 179"/>
              <a:gd name="T37" fmla="*/ 216 h 334"/>
              <a:gd name="T38" fmla="*/ 116 w 179"/>
              <a:gd name="T39" fmla="*/ 244 h 334"/>
              <a:gd name="T40" fmla="*/ 106 w 179"/>
              <a:gd name="T41" fmla="*/ 211 h 334"/>
              <a:gd name="T42" fmla="*/ 127 w 179"/>
              <a:gd name="T43" fmla="*/ 204 h 334"/>
              <a:gd name="T44" fmla="*/ 120 w 179"/>
              <a:gd name="T45" fmla="*/ 230 h 334"/>
              <a:gd name="T46" fmla="*/ 42 w 179"/>
              <a:gd name="T47" fmla="*/ 201 h 334"/>
              <a:gd name="T48" fmla="*/ 19 w 179"/>
              <a:gd name="T49" fmla="*/ 244 h 334"/>
              <a:gd name="T50" fmla="*/ 14 w 179"/>
              <a:gd name="T51" fmla="*/ 256 h 334"/>
              <a:gd name="T52" fmla="*/ 42 w 179"/>
              <a:gd name="T53" fmla="*/ 223 h 334"/>
              <a:gd name="T54" fmla="*/ 151 w 179"/>
              <a:gd name="T55" fmla="*/ 223 h 334"/>
              <a:gd name="T56" fmla="*/ 134 w 179"/>
              <a:gd name="T57" fmla="*/ 199 h 334"/>
              <a:gd name="T58" fmla="*/ 142 w 179"/>
              <a:gd name="T59" fmla="*/ 227 h 334"/>
              <a:gd name="T60" fmla="*/ 139 w 179"/>
              <a:gd name="T61" fmla="*/ 194 h 334"/>
              <a:gd name="T62" fmla="*/ 108 w 179"/>
              <a:gd name="T63" fmla="*/ 197 h 334"/>
              <a:gd name="T64" fmla="*/ 89 w 179"/>
              <a:gd name="T65" fmla="*/ 206 h 334"/>
              <a:gd name="T66" fmla="*/ 49 w 179"/>
              <a:gd name="T67" fmla="*/ 192 h 334"/>
              <a:gd name="T68" fmla="*/ 47 w 179"/>
              <a:gd name="T69" fmla="*/ 182 h 334"/>
              <a:gd name="T70" fmla="*/ 94 w 179"/>
              <a:gd name="T71" fmla="*/ 175 h 334"/>
              <a:gd name="T72" fmla="*/ 149 w 179"/>
              <a:gd name="T73" fmla="*/ 206 h 334"/>
              <a:gd name="T74" fmla="*/ 151 w 179"/>
              <a:gd name="T75" fmla="*/ 182 h 334"/>
              <a:gd name="T76" fmla="*/ 116 w 179"/>
              <a:gd name="T77" fmla="*/ 182 h 334"/>
              <a:gd name="T78" fmla="*/ 108 w 179"/>
              <a:gd name="T79" fmla="*/ 178 h 334"/>
              <a:gd name="T80" fmla="*/ 85 w 179"/>
              <a:gd name="T81" fmla="*/ 180 h 334"/>
              <a:gd name="T82" fmla="*/ 104 w 179"/>
              <a:gd name="T83" fmla="*/ 166 h 334"/>
              <a:gd name="T84" fmla="*/ 63 w 179"/>
              <a:gd name="T85" fmla="*/ 156 h 334"/>
              <a:gd name="T86" fmla="*/ 63 w 179"/>
              <a:gd name="T87" fmla="*/ 171 h 334"/>
              <a:gd name="T88" fmla="*/ 82 w 179"/>
              <a:gd name="T89" fmla="*/ 154 h 334"/>
              <a:gd name="T90" fmla="*/ 47 w 179"/>
              <a:gd name="T91" fmla="*/ 147 h 334"/>
              <a:gd name="T92" fmla="*/ 80 w 179"/>
              <a:gd name="T93" fmla="*/ 140 h 334"/>
              <a:gd name="T94" fmla="*/ 78 w 179"/>
              <a:gd name="T95" fmla="*/ 128 h 334"/>
              <a:gd name="T96" fmla="*/ 52 w 179"/>
              <a:gd name="T97" fmla="*/ 135 h 334"/>
              <a:gd name="T98" fmla="*/ 59 w 179"/>
              <a:gd name="T99" fmla="*/ 147 h 334"/>
              <a:gd name="T100" fmla="*/ 94 w 179"/>
              <a:gd name="T101" fmla="*/ 161 h 334"/>
              <a:gd name="T102" fmla="*/ 108 w 179"/>
              <a:gd name="T103" fmla="*/ 161 h 334"/>
              <a:gd name="T104" fmla="*/ 118 w 179"/>
              <a:gd name="T105" fmla="*/ 164 h 334"/>
              <a:gd name="T106" fmla="*/ 106 w 179"/>
              <a:gd name="T107" fmla="*/ 147 h 334"/>
              <a:gd name="T108" fmla="*/ 87 w 179"/>
              <a:gd name="T109" fmla="*/ 145 h 334"/>
              <a:gd name="T110" fmla="*/ 68 w 179"/>
              <a:gd name="T111" fmla="*/ 114 h 334"/>
              <a:gd name="T112" fmla="*/ 80 w 179"/>
              <a:gd name="T113" fmla="*/ 76 h 334"/>
              <a:gd name="T114" fmla="*/ 63 w 179"/>
              <a:gd name="T115" fmla="*/ 52 h 334"/>
              <a:gd name="T116" fmla="*/ 42 w 179"/>
              <a:gd name="T117" fmla="*/ 85 h 334"/>
              <a:gd name="T118" fmla="*/ 63 w 179"/>
              <a:gd name="T119" fmla="*/ 43 h 334"/>
              <a:gd name="T120" fmla="*/ 56 w 179"/>
              <a:gd name="T121" fmla="*/ 31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" h="334">
                <a:moveTo>
                  <a:pt x="63" y="327"/>
                </a:moveTo>
                <a:lnTo>
                  <a:pt x="63" y="327"/>
                </a:lnTo>
                <a:lnTo>
                  <a:pt x="61" y="329"/>
                </a:lnTo>
                <a:lnTo>
                  <a:pt x="59" y="329"/>
                </a:lnTo>
                <a:lnTo>
                  <a:pt x="56" y="331"/>
                </a:lnTo>
                <a:lnTo>
                  <a:pt x="56" y="334"/>
                </a:lnTo>
                <a:lnTo>
                  <a:pt x="56" y="334"/>
                </a:lnTo>
                <a:lnTo>
                  <a:pt x="59" y="334"/>
                </a:lnTo>
                <a:lnTo>
                  <a:pt x="59" y="331"/>
                </a:lnTo>
                <a:lnTo>
                  <a:pt x="61" y="331"/>
                </a:lnTo>
                <a:lnTo>
                  <a:pt x="61" y="329"/>
                </a:lnTo>
                <a:lnTo>
                  <a:pt x="63" y="331"/>
                </a:lnTo>
                <a:lnTo>
                  <a:pt x="63" y="331"/>
                </a:lnTo>
                <a:lnTo>
                  <a:pt x="63" y="331"/>
                </a:lnTo>
                <a:lnTo>
                  <a:pt x="63" y="329"/>
                </a:lnTo>
                <a:lnTo>
                  <a:pt x="63" y="329"/>
                </a:lnTo>
                <a:lnTo>
                  <a:pt x="63" y="327"/>
                </a:lnTo>
                <a:close/>
                <a:moveTo>
                  <a:pt x="82" y="313"/>
                </a:moveTo>
                <a:lnTo>
                  <a:pt x="82" y="313"/>
                </a:lnTo>
                <a:lnTo>
                  <a:pt x="80" y="313"/>
                </a:lnTo>
                <a:lnTo>
                  <a:pt x="78" y="313"/>
                </a:lnTo>
                <a:lnTo>
                  <a:pt x="75" y="313"/>
                </a:lnTo>
                <a:lnTo>
                  <a:pt x="75" y="315"/>
                </a:lnTo>
                <a:lnTo>
                  <a:pt x="75" y="315"/>
                </a:lnTo>
                <a:lnTo>
                  <a:pt x="78" y="315"/>
                </a:lnTo>
                <a:lnTo>
                  <a:pt x="80" y="315"/>
                </a:lnTo>
                <a:lnTo>
                  <a:pt x="82" y="315"/>
                </a:lnTo>
                <a:lnTo>
                  <a:pt x="82" y="317"/>
                </a:lnTo>
                <a:lnTo>
                  <a:pt x="85" y="315"/>
                </a:lnTo>
                <a:lnTo>
                  <a:pt x="85" y="315"/>
                </a:lnTo>
                <a:lnTo>
                  <a:pt x="85" y="313"/>
                </a:lnTo>
                <a:lnTo>
                  <a:pt x="82" y="313"/>
                </a:lnTo>
                <a:close/>
                <a:moveTo>
                  <a:pt x="97" y="298"/>
                </a:moveTo>
                <a:lnTo>
                  <a:pt x="94" y="298"/>
                </a:lnTo>
                <a:lnTo>
                  <a:pt x="92" y="301"/>
                </a:lnTo>
                <a:lnTo>
                  <a:pt x="92" y="301"/>
                </a:lnTo>
                <a:lnTo>
                  <a:pt x="92" y="301"/>
                </a:lnTo>
                <a:lnTo>
                  <a:pt x="94" y="303"/>
                </a:lnTo>
                <a:lnTo>
                  <a:pt x="94" y="305"/>
                </a:lnTo>
                <a:lnTo>
                  <a:pt x="94" y="305"/>
                </a:lnTo>
                <a:lnTo>
                  <a:pt x="97" y="305"/>
                </a:lnTo>
                <a:lnTo>
                  <a:pt x="99" y="303"/>
                </a:lnTo>
                <a:lnTo>
                  <a:pt x="99" y="301"/>
                </a:lnTo>
                <a:lnTo>
                  <a:pt x="101" y="301"/>
                </a:lnTo>
                <a:lnTo>
                  <a:pt x="101" y="301"/>
                </a:lnTo>
                <a:lnTo>
                  <a:pt x="97" y="298"/>
                </a:lnTo>
                <a:close/>
                <a:moveTo>
                  <a:pt x="163" y="289"/>
                </a:moveTo>
                <a:lnTo>
                  <a:pt x="163" y="291"/>
                </a:lnTo>
                <a:lnTo>
                  <a:pt x="163" y="291"/>
                </a:lnTo>
                <a:lnTo>
                  <a:pt x="165" y="294"/>
                </a:lnTo>
                <a:lnTo>
                  <a:pt x="165" y="294"/>
                </a:lnTo>
                <a:lnTo>
                  <a:pt x="165" y="289"/>
                </a:lnTo>
                <a:lnTo>
                  <a:pt x="163" y="289"/>
                </a:lnTo>
                <a:close/>
                <a:moveTo>
                  <a:pt x="111" y="284"/>
                </a:moveTo>
                <a:lnTo>
                  <a:pt x="111" y="284"/>
                </a:lnTo>
                <a:lnTo>
                  <a:pt x="108" y="284"/>
                </a:lnTo>
                <a:lnTo>
                  <a:pt x="108" y="284"/>
                </a:lnTo>
                <a:lnTo>
                  <a:pt x="108" y="287"/>
                </a:lnTo>
                <a:lnTo>
                  <a:pt x="111" y="287"/>
                </a:lnTo>
                <a:lnTo>
                  <a:pt x="111" y="284"/>
                </a:lnTo>
                <a:lnTo>
                  <a:pt x="111" y="284"/>
                </a:lnTo>
                <a:lnTo>
                  <a:pt x="111" y="284"/>
                </a:lnTo>
                <a:lnTo>
                  <a:pt x="111" y="284"/>
                </a:lnTo>
                <a:close/>
                <a:moveTo>
                  <a:pt x="0" y="270"/>
                </a:moveTo>
                <a:lnTo>
                  <a:pt x="0" y="270"/>
                </a:lnTo>
                <a:lnTo>
                  <a:pt x="0" y="275"/>
                </a:lnTo>
                <a:lnTo>
                  <a:pt x="2" y="275"/>
                </a:lnTo>
                <a:lnTo>
                  <a:pt x="2" y="275"/>
                </a:lnTo>
                <a:lnTo>
                  <a:pt x="2" y="270"/>
                </a:lnTo>
                <a:lnTo>
                  <a:pt x="0" y="270"/>
                </a:lnTo>
                <a:close/>
                <a:moveTo>
                  <a:pt x="7" y="265"/>
                </a:moveTo>
                <a:lnTo>
                  <a:pt x="4" y="265"/>
                </a:lnTo>
                <a:lnTo>
                  <a:pt x="4" y="265"/>
                </a:lnTo>
                <a:lnTo>
                  <a:pt x="4" y="268"/>
                </a:lnTo>
                <a:lnTo>
                  <a:pt x="7" y="268"/>
                </a:lnTo>
                <a:lnTo>
                  <a:pt x="7" y="265"/>
                </a:lnTo>
                <a:lnTo>
                  <a:pt x="7" y="265"/>
                </a:lnTo>
                <a:close/>
                <a:moveTo>
                  <a:pt x="142" y="246"/>
                </a:moveTo>
                <a:lnTo>
                  <a:pt x="142" y="246"/>
                </a:lnTo>
                <a:lnTo>
                  <a:pt x="142" y="246"/>
                </a:lnTo>
                <a:lnTo>
                  <a:pt x="142" y="246"/>
                </a:lnTo>
                <a:lnTo>
                  <a:pt x="144" y="249"/>
                </a:lnTo>
                <a:lnTo>
                  <a:pt x="144" y="246"/>
                </a:lnTo>
                <a:lnTo>
                  <a:pt x="144" y="246"/>
                </a:lnTo>
                <a:lnTo>
                  <a:pt x="142" y="246"/>
                </a:lnTo>
                <a:lnTo>
                  <a:pt x="142" y="246"/>
                </a:lnTo>
                <a:close/>
                <a:moveTo>
                  <a:pt x="123" y="244"/>
                </a:moveTo>
                <a:lnTo>
                  <a:pt x="123" y="244"/>
                </a:lnTo>
                <a:lnTo>
                  <a:pt x="120" y="246"/>
                </a:lnTo>
                <a:lnTo>
                  <a:pt x="120" y="246"/>
                </a:lnTo>
                <a:lnTo>
                  <a:pt x="120" y="246"/>
                </a:lnTo>
                <a:lnTo>
                  <a:pt x="120" y="249"/>
                </a:lnTo>
                <a:lnTo>
                  <a:pt x="123" y="249"/>
                </a:lnTo>
                <a:lnTo>
                  <a:pt x="123" y="246"/>
                </a:lnTo>
                <a:lnTo>
                  <a:pt x="123" y="246"/>
                </a:lnTo>
                <a:lnTo>
                  <a:pt x="123" y="244"/>
                </a:lnTo>
                <a:close/>
                <a:moveTo>
                  <a:pt x="165" y="237"/>
                </a:moveTo>
                <a:lnTo>
                  <a:pt x="165" y="237"/>
                </a:lnTo>
                <a:lnTo>
                  <a:pt x="165" y="235"/>
                </a:lnTo>
                <a:lnTo>
                  <a:pt x="165" y="235"/>
                </a:lnTo>
                <a:lnTo>
                  <a:pt x="163" y="237"/>
                </a:lnTo>
                <a:lnTo>
                  <a:pt x="165" y="239"/>
                </a:lnTo>
                <a:lnTo>
                  <a:pt x="165" y="237"/>
                </a:lnTo>
                <a:close/>
                <a:moveTo>
                  <a:pt x="179" y="282"/>
                </a:moveTo>
                <a:lnTo>
                  <a:pt x="179" y="277"/>
                </a:lnTo>
                <a:lnTo>
                  <a:pt x="179" y="277"/>
                </a:lnTo>
                <a:lnTo>
                  <a:pt x="177" y="277"/>
                </a:lnTo>
                <a:lnTo>
                  <a:pt x="177" y="275"/>
                </a:lnTo>
                <a:lnTo>
                  <a:pt x="177" y="272"/>
                </a:lnTo>
                <a:lnTo>
                  <a:pt x="177" y="268"/>
                </a:lnTo>
                <a:lnTo>
                  <a:pt x="177" y="268"/>
                </a:lnTo>
                <a:lnTo>
                  <a:pt x="175" y="265"/>
                </a:lnTo>
                <a:lnTo>
                  <a:pt x="175" y="261"/>
                </a:lnTo>
                <a:lnTo>
                  <a:pt x="172" y="261"/>
                </a:lnTo>
                <a:lnTo>
                  <a:pt x="170" y="261"/>
                </a:lnTo>
                <a:lnTo>
                  <a:pt x="170" y="258"/>
                </a:lnTo>
                <a:lnTo>
                  <a:pt x="170" y="258"/>
                </a:lnTo>
                <a:lnTo>
                  <a:pt x="170" y="256"/>
                </a:lnTo>
                <a:lnTo>
                  <a:pt x="172" y="256"/>
                </a:lnTo>
                <a:lnTo>
                  <a:pt x="172" y="253"/>
                </a:lnTo>
                <a:lnTo>
                  <a:pt x="172" y="251"/>
                </a:lnTo>
                <a:lnTo>
                  <a:pt x="170" y="249"/>
                </a:lnTo>
                <a:lnTo>
                  <a:pt x="170" y="249"/>
                </a:lnTo>
                <a:lnTo>
                  <a:pt x="170" y="244"/>
                </a:lnTo>
                <a:lnTo>
                  <a:pt x="168" y="244"/>
                </a:lnTo>
                <a:lnTo>
                  <a:pt x="165" y="244"/>
                </a:lnTo>
                <a:lnTo>
                  <a:pt x="165" y="242"/>
                </a:lnTo>
                <a:lnTo>
                  <a:pt x="163" y="239"/>
                </a:lnTo>
                <a:lnTo>
                  <a:pt x="158" y="237"/>
                </a:lnTo>
                <a:lnTo>
                  <a:pt x="156" y="235"/>
                </a:lnTo>
                <a:lnTo>
                  <a:pt x="156" y="235"/>
                </a:lnTo>
                <a:lnTo>
                  <a:pt x="153" y="237"/>
                </a:lnTo>
                <a:lnTo>
                  <a:pt x="156" y="244"/>
                </a:lnTo>
                <a:lnTo>
                  <a:pt x="158" y="246"/>
                </a:lnTo>
                <a:lnTo>
                  <a:pt x="158" y="251"/>
                </a:lnTo>
                <a:lnTo>
                  <a:pt x="156" y="251"/>
                </a:lnTo>
                <a:lnTo>
                  <a:pt x="153" y="249"/>
                </a:lnTo>
                <a:lnTo>
                  <a:pt x="151" y="249"/>
                </a:lnTo>
                <a:lnTo>
                  <a:pt x="151" y="251"/>
                </a:lnTo>
                <a:lnTo>
                  <a:pt x="151" y="253"/>
                </a:lnTo>
                <a:lnTo>
                  <a:pt x="149" y="253"/>
                </a:lnTo>
                <a:lnTo>
                  <a:pt x="146" y="251"/>
                </a:lnTo>
                <a:lnTo>
                  <a:pt x="146" y="251"/>
                </a:lnTo>
                <a:lnTo>
                  <a:pt x="144" y="251"/>
                </a:lnTo>
                <a:lnTo>
                  <a:pt x="144" y="253"/>
                </a:lnTo>
                <a:lnTo>
                  <a:pt x="144" y="256"/>
                </a:lnTo>
                <a:lnTo>
                  <a:pt x="144" y="261"/>
                </a:lnTo>
                <a:lnTo>
                  <a:pt x="142" y="261"/>
                </a:lnTo>
                <a:lnTo>
                  <a:pt x="139" y="258"/>
                </a:lnTo>
                <a:lnTo>
                  <a:pt x="137" y="258"/>
                </a:lnTo>
                <a:lnTo>
                  <a:pt x="137" y="261"/>
                </a:lnTo>
                <a:lnTo>
                  <a:pt x="137" y="261"/>
                </a:lnTo>
                <a:lnTo>
                  <a:pt x="134" y="263"/>
                </a:lnTo>
                <a:lnTo>
                  <a:pt x="134" y="265"/>
                </a:lnTo>
                <a:lnTo>
                  <a:pt x="134" y="268"/>
                </a:lnTo>
                <a:lnTo>
                  <a:pt x="134" y="268"/>
                </a:lnTo>
                <a:lnTo>
                  <a:pt x="130" y="268"/>
                </a:lnTo>
                <a:lnTo>
                  <a:pt x="130" y="268"/>
                </a:lnTo>
                <a:lnTo>
                  <a:pt x="127" y="270"/>
                </a:lnTo>
                <a:lnTo>
                  <a:pt x="125" y="270"/>
                </a:lnTo>
                <a:lnTo>
                  <a:pt x="127" y="268"/>
                </a:lnTo>
                <a:lnTo>
                  <a:pt x="127" y="268"/>
                </a:lnTo>
                <a:lnTo>
                  <a:pt x="127" y="263"/>
                </a:lnTo>
                <a:lnTo>
                  <a:pt x="127" y="263"/>
                </a:lnTo>
                <a:lnTo>
                  <a:pt x="125" y="261"/>
                </a:lnTo>
                <a:lnTo>
                  <a:pt x="125" y="258"/>
                </a:lnTo>
                <a:lnTo>
                  <a:pt x="123" y="258"/>
                </a:lnTo>
                <a:lnTo>
                  <a:pt x="120" y="258"/>
                </a:lnTo>
                <a:lnTo>
                  <a:pt x="120" y="256"/>
                </a:lnTo>
                <a:lnTo>
                  <a:pt x="118" y="258"/>
                </a:lnTo>
                <a:lnTo>
                  <a:pt x="118" y="261"/>
                </a:lnTo>
                <a:lnTo>
                  <a:pt x="118" y="261"/>
                </a:lnTo>
                <a:lnTo>
                  <a:pt x="113" y="261"/>
                </a:lnTo>
                <a:lnTo>
                  <a:pt x="113" y="261"/>
                </a:lnTo>
                <a:lnTo>
                  <a:pt x="113" y="263"/>
                </a:lnTo>
                <a:lnTo>
                  <a:pt x="111" y="263"/>
                </a:lnTo>
                <a:lnTo>
                  <a:pt x="111" y="263"/>
                </a:lnTo>
                <a:lnTo>
                  <a:pt x="111" y="265"/>
                </a:lnTo>
                <a:lnTo>
                  <a:pt x="111" y="268"/>
                </a:lnTo>
                <a:lnTo>
                  <a:pt x="111" y="268"/>
                </a:lnTo>
                <a:lnTo>
                  <a:pt x="108" y="268"/>
                </a:lnTo>
                <a:lnTo>
                  <a:pt x="106" y="268"/>
                </a:lnTo>
                <a:lnTo>
                  <a:pt x="104" y="270"/>
                </a:lnTo>
                <a:lnTo>
                  <a:pt x="101" y="270"/>
                </a:lnTo>
                <a:lnTo>
                  <a:pt x="99" y="270"/>
                </a:lnTo>
                <a:lnTo>
                  <a:pt x="99" y="272"/>
                </a:lnTo>
                <a:lnTo>
                  <a:pt x="97" y="275"/>
                </a:lnTo>
                <a:lnTo>
                  <a:pt x="97" y="277"/>
                </a:lnTo>
                <a:lnTo>
                  <a:pt x="97" y="279"/>
                </a:lnTo>
                <a:lnTo>
                  <a:pt x="94" y="284"/>
                </a:lnTo>
                <a:lnTo>
                  <a:pt x="94" y="287"/>
                </a:lnTo>
                <a:lnTo>
                  <a:pt x="94" y="289"/>
                </a:lnTo>
                <a:lnTo>
                  <a:pt x="92" y="291"/>
                </a:lnTo>
                <a:lnTo>
                  <a:pt x="94" y="294"/>
                </a:lnTo>
                <a:lnTo>
                  <a:pt x="94" y="294"/>
                </a:lnTo>
                <a:lnTo>
                  <a:pt x="97" y="294"/>
                </a:lnTo>
                <a:lnTo>
                  <a:pt x="97" y="294"/>
                </a:lnTo>
                <a:lnTo>
                  <a:pt x="99" y="291"/>
                </a:lnTo>
                <a:lnTo>
                  <a:pt x="99" y="289"/>
                </a:lnTo>
                <a:lnTo>
                  <a:pt x="101" y="284"/>
                </a:lnTo>
                <a:lnTo>
                  <a:pt x="101" y="282"/>
                </a:lnTo>
                <a:lnTo>
                  <a:pt x="104" y="279"/>
                </a:lnTo>
                <a:lnTo>
                  <a:pt x="104" y="279"/>
                </a:lnTo>
                <a:lnTo>
                  <a:pt x="106" y="277"/>
                </a:lnTo>
                <a:lnTo>
                  <a:pt x="106" y="277"/>
                </a:lnTo>
                <a:lnTo>
                  <a:pt x="108" y="277"/>
                </a:lnTo>
                <a:lnTo>
                  <a:pt x="108" y="282"/>
                </a:lnTo>
                <a:lnTo>
                  <a:pt x="111" y="282"/>
                </a:lnTo>
                <a:lnTo>
                  <a:pt x="111" y="282"/>
                </a:lnTo>
                <a:lnTo>
                  <a:pt x="113" y="282"/>
                </a:lnTo>
                <a:lnTo>
                  <a:pt x="113" y="279"/>
                </a:lnTo>
                <a:lnTo>
                  <a:pt x="113" y="277"/>
                </a:lnTo>
                <a:lnTo>
                  <a:pt x="116" y="279"/>
                </a:lnTo>
                <a:lnTo>
                  <a:pt x="116" y="279"/>
                </a:lnTo>
                <a:lnTo>
                  <a:pt x="116" y="279"/>
                </a:lnTo>
                <a:lnTo>
                  <a:pt x="116" y="282"/>
                </a:lnTo>
                <a:lnTo>
                  <a:pt x="118" y="282"/>
                </a:lnTo>
                <a:lnTo>
                  <a:pt x="120" y="284"/>
                </a:lnTo>
                <a:lnTo>
                  <a:pt x="120" y="279"/>
                </a:lnTo>
                <a:lnTo>
                  <a:pt x="120" y="277"/>
                </a:lnTo>
                <a:lnTo>
                  <a:pt x="120" y="277"/>
                </a:lnTo>
                <a:lnTo>
                  <a:pt x="123" y="275"/>
                </a:lnTo>
                <a:lnTo>
                  <a:pt x="123" y="275"/>
                </a:lnTo>
                <a:lnTo>
                  <a:pt x="123" y="275"/>
                </a:lnTo>
                <a:lnTo>
                  <a:pt x="125" y="275"/>
                </a:lnTo>
                <a:lnTo>
                  <a:pt x="125" y="277"/>
                </a:lnTo>
                <a:lnTo>
                  <a:pt x="127" y="277"/>
                </a:lnTo>
                <a:lnTo>
                  <a:pt x="130" y="279"/>
                </a:lnTo>
                <a:lnTo>
                  <a:pt x="132" y="279"/>
                </a:lnTo>
                <a:lnTo>
                  <a:pt x="134" y="284"/>
                </a:lnTo>
                <a:lnTo>
                  <a:pt x="134" y="284"/>
                </a:lnTo>
                <a:lnTo>
                  <a:pt x="134" y="287"/>
                </a:lnTo>
                <a:lnTo>
                  <a:pt x="134" y="287"/>
                </a:lnTo>
                <a:lnTo>
                  <a:pt x="134" y="289"/>
                </a:lnTo>
                <a:lnTo>
                  <a:pt x="134" y="289"/>
                </a:lnTo>
                <a:lnTo>
                  <a:pt x="132" y="291"/>
                </a:lnTo>
                <a:lnTo>
                  <a:pt x="132" y="294"/>
                </a:lnTo>
                <a:lnTo>
                  <a:pt x="132" y="294"/>
                </a:lnTo>
                <a:lnTo>
                  <a:pt x="132" y="296"/>
                </a:lnTo>
                <a:lnTo>
                  <a:pt x="134" y="301"/>
                </a:lnTo>
                <a:lnTo>
                  <a:pt x="134" y="303"/>
                </a:lnTo>
                <a:lnTo>
                  <a:pt x="134" y="305"/>
                </a:lnTo>
                <a:lnTo>
                  <a:pt x="137" y="308"/>
                </a:lnTo>
                <a:lnTo>
                  <a:pt x="142" y="310"/>
                </a:lnTo>
                <a:lnTo>
                  <a:pt x="144" y="313"/>
                </a:lnTo>
                <a:lnTo>
                  <a:pt x="151" y="317"/>
                </a:lnTo>
                <a:lnTo>
                  <a:pt x="151" y="317"/>
                </a:lnTo>
                <a:lnTo>
                  <a:pt x="153" y="317"/>
                </a:lnTo>
                <a:lnTo>
                  <a:pt x="153" y="315"/>
                </a:lnTo>
                <a:lnTo>
                  <a:pt x="156" y="313"/>
                </a:lnTo>
                <a:lnTo>
                  <a:pt x="156" y="313"/>
                </a:lnTo>
                <a:lnTo>
                  <a:pt x="156" y="313"/>
                </a:lnTo>
                <a:lnTo>
                  <a:pt x="156" y="313"/>
                </a:lnTo>
                <a:lnTo>
                  <a:pt x="156" y="315"/>
                </a:lnTo>
                <a:lnTo>
                  <a:pt x="156" y="317"/>
                </a:lnTo>
                <a:lnTo>
                  <a:pt x="156" y="320"/>
                </a:lnTo>
                <a:lnTo>
                  <a:pt x="158" y="322"/>
                </a:lnTo>
                <a:lnTo>
                  <a:pt x="158" y="322"/>
                </a:lnTo>
                <a:lnTo>
                  <a:pt x="160" y="320"/>
                </a:lnTo>
                <a:lnTo>
                  <a:pt x="163" y="317"/>
                </a:lnTo>
                <a:lnTo>
                  <a:pt x="165" y="315"/>
                </a:lnTo>
                <a:lnTo>
                  <a:pt x="165" y="308"/>
                </a:lnTo>
                <a:lnTo>
                  <a:pt x="163" y="303"/>
                </a:lnTo>
                <a:lnTo>
                  <a:pt x="163" y="303"/>
                </a:lnTo>
                <a:lnTo>
                  <a:pt x="160" y="301"/>
                </a:lnTo>
                <a:lnTo>
                  <a:pt x="158" y="301"/>
                </a:lnTo>
                <a:lnTo>
                  <a:pt x="158" y="298"/>
                </a:lnTo>
                <a:lnTo>
                  <a:pt x="158" y="296"/>
                </a:lnTo>
                <a:lnTo>
                  <a:pt x="160" y="294"/>
                </a:lnTo>
                <a:lnTo>
                  <a:pt x="160" y="291"/>
                </a:lnTo>
                <a:lnTo>
                  <a:pt x="163" y="291"/>
                </a:lnTo>
                <a:lnTo>
                  <a:pt x="163" y="289"/>
                </a:lnTo>
                <a:lnTo>
                  <a:pt x="163" y="289"/>
                </a:lnTo>
                <a:lnTo>
                  <a:pt x="163" y="287"/>
                </a:lnTo>
                <a:lnTo>
                  <a:pt x="165" y="287"/>
                </a:lnTo>
                <a:lnTo>
                  <a:pt x="165" y="287"/>
                </a:lnTo>
                <a:lnTo>
                  <a:pt x="168" y="289"/>
                </a:lnTo>
                <a:lnTo>
                  <a:pt x="168" y="291"/>
                </a:lnTo>
                <a:lnTo>
                  <a:pt x="170" y="294"/>
                </a:lnTo>
                <a:lnTo>
                  <a:pt x="170" y="296"/>
                </a:lnTo>
                <a:lnTo>
                  <a:pt x="170" y="298"/>
                </a:lnTo>
                <a:lnTo>
                  <a:pt x="172" y="303"/>
                </a:lnTo>
                <a:lnTo>
                  <a:pt x="172" y="305"/>
                </a:lnTo>
                <a:lnTo>
                  <a:pt x="175" y="308"/>
                </a:lnTo>
                <a:lnTo>
                  <a:pt x="175" y="303"/>
                </a:lnTo>
                <a:lnTo>
                  <a:pt x="175" y="298"/>
                </a:lnTo>
                <a:lnTo>
                  <a:pt x="172" y="296"/>
                </a:lnTo>
                <a:lnTo>
                  <a:pt x="172" y="296"/>
                </a:lnTo>
                <a:lnTo>
                  <a:pt x="175" y="296"/>
                </a:lnTo>
                <a:lnTo>
                  <a:pt x="177" y="291"/>
                </a:lnTo>
                <a:lnTo>
                  <a:pt x="179" y="289"/>
                </a:lnTo>
                <a:lnTo>
                  <a:pt x="179" y="287"/>
                </a:lnTo>
                <a:lnTo>
                  <a:pt x="179" y="287"/>
                </a:lnTo>
                <a:lnTo>
                  <a:pt x="179" y="282"/>
                </a:lnTo>
                <a:close/>
                <a:moveTo>
                  <a:pt x="165" y="235"/>
                </a:moveTo>
                <a:lnTo>
                  <a:pt x="165" y="235"/>
                </a:lnTo>
                <a:lnTo>
                  <a:pt x="168" y="235"/>
                </a:lnTo>
                <a:lnTo>
                  <a:pt x="168" y="235"/>
                </a:lnTo>
                <a:lnTo>
                  <a:pt x="168" y="232"/>
                </a:lnTo>
                <a:lnTo>
                  <a:pt x="168" y="232"/>
                </a:lnTo>
                <a:lnTo>
                  <a:pt x="168" y="230"/>
                </a:lnTo>
                <a:lnTo>
                  <a:pt x="165" y="227"/>
                </a:lnTo>
                <a:lnTo>
                  <a:pt x="165" y="230"/>
                </a:lnTo>
                <a:lnTo>
                  <a:pt x="165" y="232"/>
                </a:lnTo>
                <a:lnTo>
                  <a:pt x="165" y="235"/>
                </a:lnTo>
                <a:close/>
                <a:moveTo>
                  <a:pt x="151" y="230"/>
                </a:moveTo>
                <a:lnTo>
                  <a:pt x="151" y="230"/>
                </a:lnTo>
                <a:lnTo>
                  <a:pt x="151" y="227"/>
                </a:lnTo>
                <a:lnTo>
                  <a:pt x="149" y="225"/>
                </a:lnTo>
                <a:lnTo>
                  <a:pt x="149" y="225"/>
                </a:lnTo>
                <a:lnTo>
                  <a:pt x="149" y="227"/>
                </a:lnTo>
                <a:lnTo>
                  <a:pt x="151" y="230"/>
                </a:lnTo>
                <a:close/>
                <a:moveTo>
                  <a:pt x="130" y="227"/>
                </a:moveTo>
                <a:lnTo>
                  <a:pt x="130" y="230"/>
                </a:lnTo>
                <a:lnTo>
                  <a:pt x="125" y="230"/>
                </a:lnTo>
                <a:lnTo>
                  <a:pt x="125" y="232"/>
                </a:lnTo>
                <a:lnTo>
                  <a:pt x="125" y="232"/>
                </a:lnTo>
                <a:lnTo>
                  <a:pt x="125" y="235"/>
                </a:lnTo>
                <a:lnTo>
                  <a:pt x="125" y="237"/>
                </a:lnTo>
                <a:lnTo>
                  <a:pt x="127" y="237"/>
                </a:lnTo>
                <a:lnTo>
                  <a:pt x="130" y="237"/>
                </a:lnTo>
                <a:lnTo>
                  <a:pt x="134" y="237"/>
                </a:lnTo>
                <a:lnTo>
                  <a:pt x="134" y="237"/>
                </a:lnTo>
                <a:lnTo>
                  <a:pt x="137" y="235"/>
                </a:lnTo>
                <a:lnTo>
                  <a:pt x="137" y="235"/>
                </a:lnTo>
                <a:lnTo>
                  <a:pt x="139" y="235"/>
                </a:lnTo>
                <a:lnTo>
                  <a:pt x="139" y="235"/>
                </a:lnTo>
                <a:lnTo>
                  <a:pt x="139" y="232"/>
                </a:lnTo>
                <a:lnTo>
                  <a:pt x="139" y="232"/>
                </a:lnTo>
                <a:lnTo>
                  <a:pt x="139" y="230"/>
                </a:lnTo>
                <a:lnTo>
                  <a:pt x="137" y="227"/>
                </a:lnTo>
                <a:lnTo>
                  <a:pt x="134" y="227"/>
                </a:lnTo>
                <a:lnTo>
                  <a:pt x="134" y="227"/>
                </a:lnTo>
                <a:lnTo>
                  <a:pt x="134" y="225"/>
                </a:lnTo>
                <a:lnTo>
                  <a:pt x="134" y="225"/>
                </a:lnTo>
                <a:lnTo>
                  <a:pt x="130" y="227"/>
                </a:lnTo>
                <a:lnTo>
                  <a:pt x="130" y="227"/>
                </a:lnTo>
                <a:close/>
                <a:moveTo>
                  <a:pt x="158" y="220"/>
                </a:moveTo>
                <a:lnTo>
                  <a:pt x="158" y="220"/>
                </a:lnTo>
                <a:lnTo>
                  <a:pt x="156" y="220"/>
                </a:lnTo>
                <a:lnTo>
                  <a:pt x="156" y="223"/>
                </a:lnTo>
                <a:lnTo>
                  <a:pt x="156" y="223"/>
                </a:lnTo>
                <a:lnTo>
                  <a:pt x="156" y="225"/>
                </a:lnTo>
                <a:lnTo>
                  <a:pt x="156" y="227"/>
                </a:lnTo>
                <a:lnTo>
                  <a:pt x="156" y="227"/>
                </a:lnTo>
                <a:lnTo>
                  <a:pt x="158" y="230"/>
                </a:lnTo>
                <a:lnTo>
                  <a:pt x="158" y="230"/>
                </a:lnTo>
                <a:lnTo>
                  <a:pt x="158" y="232"/>
                </a:lnTo>
                <a:lnTo>
                  <a:pt x="158" y="232"/>
                </a:lnTo>
                <a:lnTo>
                  <a:pt x="158" y="230"/>
                </a:lnTo>
                <a:lnTo>
                  <a:pt x="158" y="230"/>
                </a:lnTo>
                <a:lnTo>
                  <a:pt x="158" y="227"/>
                </a:lnTo>
                <a:lnTo>
                  <a:pt x="158" y="225"/>
                </a:lnTo>
                <a:lnTo>
                  <a:pt x="158" y="220"/>
                </a:lnTo>
                <a:lnTo>
                  <a:pt x="158" y="220"/>
                </a:lnTo>
                <a:close/>
                <a:moveTo>
                  <a:pt x="49" y="216"/>
                </a:moveTo>
                <a:lnTo>
                  <a:pt x="47" y="218"/>
                </a:lnTo>
                <a:lnTo>
                  <a:pt x="49" y="220"/>
                </a:lnTo>
                <a:lnTo>
                  <a:pt x="52" y="218"/>
                </a:lnTo>
                <a:lnTo>
                  <a:pt x="52" y="218"/>
                </a:lnTo>
                <a:lnTo>
                  <a:pt x="52" y="218"/>
                </a:lnTo>
                <a:lnTo>
                  <a:pt x="52" y="216"/>
                </a:lnTo>
                <a:lnTo>
                  <a:pt x="49" y="216"/>
                </a:lnTo>
                <a:close/>
                <a:moveTo>
                  <a:pt x="134" y="216"/>
                </a:moveTo>
                <a:lnTo>
                  <a:pt x="132" y="216"/>
                </a:lnTo>
                <a:lnTo>
                  <a:pt x="132" y="213"/>
                </a:lnTo>
                <a:lnTo>
                  <a:pt x="132" y="216"/>
                </a:lnTo>
                <a:lnTo>
                  <a:pt x="132" y="216"/>
                </a:lnTo>
                <a:lnTo>
                  <a:pt x="134" y="216"/>
                </a:lnTo>
                <a:lnTo>
                  <a:pt x="134" y="216"/>
                </a:lnTo>
                <a:close/>
                <a:moveTo>
                  <a:pt x="101" y="220"/>
                </a:moveTo>
                <a:lnTo>
                  <a:pt x="101" y="220"/>
                </a:lnTo>
                <a:lnTo>
                  <a:pt x="101" y="220"/>
                </a:lnTo>
                <a:lnTo>
                  <a:pt x="101" y="218"/>
                </a:lnTo>
                <a:lnTo>
                  <a:pt x="104" y="216"/>
                </a:lnTo>
                <a:lnTo>
                  <a:pt x="104" y="213"/>
                </a:lnTo>
                <a:lnTo>
                  <a:pt x="101" y="213"/>
                </a:lnTo>
                <a:lnTo>
                  <a:pt x="101" y="213"/>
                </a:lnTo>
                <a:lnTo>
                  <a:pt x="101" y="213"/>
                </a:lnTo>
                <a:lnTo>
                  <a:pt x="101" y="216"/>
                </a:lnTo>
                <a:lnTo>
                  <a:pt x="99" y="216"/>
                </a:lnTo>
                <a:lnTo>
                  <a:pt x="99" y="218"/>
                </a:lnTo>
                <a:lnTo>
                  <a:pt x="99" y="220"/>
                </a:lnTo>
                <a:lnTo>
                  <a:pt x="101" y="220"/>
                </a:lnTo>
                <a:close/>
                <a:moveTo>
                  <a:pt x="99" y="232"/>
                </a:moveTo>
                <a:lnTo>
                  <a:pt x="99" y="235"/>
                </a:lnTo>
                <a:lnTo>
                  <a:pt x="101" y="239"/>
                </a:lnTo>
                <a:lnTo>
                  <a:pt x="104" y="242"/>
                </a:lnTo>
                <a:lnTo>
                  <a:pt x="104" y="242"/>
                </a:lnTo>
                <a:lnTo>
                  <a:pt x="106" y="242"/>
                </a:lnTo>
                <a:lnTo>
                  <a:pt x="108" y="244"/>
                </a:lnTo>
                <a:lnTo>
                  <a:pt x="108" y="249"/>
                </a:lnTo>
                <a:lnTo>
                  <a:pt x="111" y="249"/>
                </a:lnTo>
                <a:lnTo>
                  <a:pt x="111" y="249"/>
                </a:lnTo>
                <a:lnTo>
                  <a:pt x="113" y="249"/>
                </a:lnTo>
                <a:lnTo>
                  <a:pt x="113" y="249"/>
                </a:lnTo>
                <a:lnTo>
                  <a:pt x="116" y="249"/>
                </a:lnTo>
                <a:lnTo>
                  <a:pt x="116" y="246"/>
                </a:lnTo>
                <a:lnTo>
                  <a:pt x="116" y="244"/>
                </a:lnTo>
                <a:lnTo>
                  <a:pt x="116" y="244"/>
                </a:lnTo>
                <a:lnTo>
                  <a:pt x="116" y="242"/>
                </a:lnTo>
                <a:lnTo>
                  <a:pt x="113" y="237"/>
                </a:lnTo>
                <a:lnTo>
                  <a:pt x="113" y="237"/>
                </a:lnTo>
                <a:lnTo>
                  <a:pt x="113" y="235"/>
                </a:lnTo>
                <a:lnTo>
                  <a:pt x="113" y="232"/>
                </a:lnTo>
                <a:lnTo>
                  <a:pt x="113" y="230"/>
                </a:lnTo>
                <a:lnTo>
                  <a:pt x="113" y="227"/>
                </a:lnTo>
                <a:lnTo>
                  <a:pt x="113" y="227"/>
                </a:lnTo>
                <a:lnTo>
                  <a:pt x="116" y="223"/>
                </a:lnTo>
                <a:lnTo>
                  <a:pt x="116" y="220"/>
                </a:lnTo>
                <a:lnTo>
                  <a:pt x="118" y="218"/>
                </a:lnTo>
                <a:lnTo>
                  <a:pt x="118" y="216"/>
                </a:lnTo>
                <a:lnTo>
                  <a:pt x="118" y="213"/>
                </a:lnTo>
                <a:lnTo>
                  <a:pt x="118" y="211"/>
                </a:lnTo>
                <a:lnTo>
                  <a:pt x="118" y="211"/>
                </a:lnTo>
                <a:lnTo>
                  <a:pt x="111" y="208"/>
                </a:lnTo>
                <a:lnTo>
                  <a:pt x="111" y="208"/>
                </a:lnTo>
                <a:lnTo>
                  <a:pt x="108" y="211"/>
                </a:lnTo>
                <a:lnTo>
                  <a:pt x="106" y="211"/>
                </a:lnTo>
                <a:lnTo>
                  <a:pt x="106" y="211"/>
                </a:lnTo>
                <a:lnTo>
                  <a:pt x="106" y="213"/>
                </a:lnTo>
                <a:lnTo>
                  <a:pt x="106" y="216"/>
                </a:lnTo>
                <a:lnTo>
                  <a:pt x="106" y="216"/>
                </a:lnTo>
                <a:lnTo>
                  <a:pt x="106" y="218"/>
                </a:lnTo>
                <a:lnTo>
                  <a:pt x="104" y="218"/>
                </a:lnTo>
                <a:lnTo>
                  <a:pt x="106" y="220"/>
                </a:lnTo>
                <a:lnTo>
                  <a:pt x="106" y="223"/>
                </a:lnTo>
                <a:lnTo>
                  <a:pt x="106" y="227"/>
                </a:lnTo>
                <a:lnTo>
                  <a:pt x="106" y="227"/>
                </a:lnTo>
                <a:lnTo>
                  <a:pt x="104" y="230"/>
                </a:lnTo>
                <a:lnTo>
                  <a:pt x="101" y="230"/>
                </a:lnTo>
                <a:lnTo>
                  <a:pt x="99" y="230"/>
                </a:lnTo>
                <a:lnTo>
                  <a:pt x="99" y="230"/>
                </a:lnTo>
                <a:lnTo>
                  <a:pt x="99" y="232"/>
                </a:lnTo>
                <a:lnTo>
                  <a:pt x="99" y="232"/>
                </a:lnTo>
                <a:close/>
                <a:moveTo>
                  <a:pt x="127" y="208"/>
                </a:moveTo>
                <a:lnTo>
                  <a:pt x="127" y="208"/>
                </a:lnTo>
                <a:lnTo>
                  <a:pt x="127" y="206"/>
                </a:lnTo>
                <a:lnTo>
                  <a:pt x="125" y="206"/>
                </a:lnTo>
                <a:lnTo>
                  <a:pt x="127" y="204"/>
                </a:lnTo>
                <a:lnTo>
                  <a:pt x="125" y="201"/>
                </a:lnTo>
                <a:lnTo>
                  <a:pt x="125" y="204"/>
                </a:lnTo>
                <a:lnTo>
                  <a:pt x="125" y="206"/>
                </a:lnTo>
                <a:lnTo>
                  <a:pt x="125" y="206"/>
                </a:lnTo>
                <a:lnTo>
                  <a:pt x="125" y="206"/>
                </a:lnTo>
                <a:lnTo>
                  <a:pt x="125" y="208"/>
                </a:lnTo>
                <a:lnTo>
                  <a:pt x="123" y="213"/>
                </a:lnTo>
                <a:lnTo>
                  <a:pt x="120" y="218"/>
                </a:lnTo>
                <a:lnTo>
                  <a:pt x="120" y="220"/>
                </a:lnTo>
                <a:lnTo>
                  <a:pt x="120" y="223"/>
                </a:lnTo>
                <a:lnTo>
                  <a:pt x="118" y="225"/>
                </a:lnTo>
                <a:lnTo>
                  <a:pt x="116" y="230"/>
                </a:lnTo>
                <a:lnTo>
                  <a:pt x="116" y="232"/>
                </a:lnTo>
                <a:lnTo>
                  <a:pt x="116" y="239"/>
                </a:lnTo>
                <a:lnTo>
                  <a:pt x="116" y="239"/>
                </a:lnTo>
                <a:lnTo>
                  <a:pt x="116" y="242"/>
                </a:lnTo>
                <a:lnTo>
                  <a:pt x="118" y="242"/>
                </a:lnTo>
                <a:lnTo>
                  <a:pt x="118" y="237"/>
                </a:lnTo>
                <a:lnTo>
                  <a:pt x="120" y="230"/>
                </a:lnTo>
                <a:lnTo>
                  <a:pt x="120" y="230"/>
                </a:lnTo>
                <a:lnTo>
                  <a:pt x="123" y="227"/>
                </a:lnTo>
                <a:lnTo>
                  <a:pt x="123" y="225"/>
                </a:lnTo>
                <a:lnTo>
                  <a:pt x="125" y="223"/>
                </a:lnTo>
                <a:lnTo>
                  <a:pt x="125" y="223"/>
                </a:lnTo>
                <a:lnTo>
                  <a:pt x="127" y="220"/>
                </a:lnTo>
                <a:lnTo>
                  <a:pt x="127" y="218"/>
                </a:lnTo>
                <a:lnTo>
                  <a:pt x="127" y="213"/>
                </a:lnTo>
                <a:lnTo>
                  <a:pt x="127" y="208"/>
                </a:lnTo>
                <a:close/>
                <a:moveTo>
                  <a:pt x="120" y="201"/>
                </a:moveTo>
                <a:lnTo>
                  <a:pt x="120" y="204"/>
                </a:lnTo>
                <a:lnTo>
                  <a:pt x="120" y="204"/>
                </a:lnTo>
                <a:lnTo>
                  <a:pt x="123" y="204"/>
                </a:lnTo>
                <a:lnTo>
                  <a:pt x="120" y="201"/>
                </a:lnTo>
                <a:lnTo>
                  <a:pt x="120" y="201"/>
                </a:lnTo>
                <a:close/>
                <a:moveTo>
                  <a:pt x="45" y="213"/>
                </a:moveTo>
                <a:lnTo>
                  <a:pt x="42" y="208"/>
                </a:lnTo>
                <a:lnTo>
                  <a:pt x="42" y="206"/>
                </a:lnTo>
                <a:lnTo>
                  <a:pt x="42" y="206"/>
                </a:lnTo>
                <a:lnTo>
                  <a:pt x="42" y="204"/>
                </a:lnTo>
                <a:lnTo>
                  <a:pt x="42" y="201"/>
                </a:lnTo>
                <a:lnTo>
                  <a:pt x="42" y="201"/>
                </a:lnTo>
                <a:lnTo>
                  <a:pt x="42" y="201"/>
                </a:lnTo>
                <a:lnTo>
                  <a:pt x="40" y="201"/>
                </a:lnTo>
                <a:lnTo>
                  <a:pt x="40" y="208"/>
                </a:lnTo>
                <a:lnTo>
                  <a:pt x="37" y="208"/>
                </a:lnTo>
                <a:lnTo>
                  <a:pt x="37" y="211"/>
                </a:lnTo>
                <a:lnTo>
                  <a:pt x="40" y="213"/>
                </a:lnTo>
                <a:lnTo>
                  <a:pt x="40" y="216"/>
                </a:lnTo>
                <a:lnTo>
                  <a:pt x="40" y="218"/>
                </a:lnTo>
                <a:lnTo>
                  <a:pt x="37" y="218"/>
                </a:lnTo>
                <a:lnTo>
                  <a:pt x="37" y="220"/>
                </a:lnTo>
                <a:lnTo>
                  <a:pt x="37" y="220"/>
                </a:lnTo>
                <a:lnTo>
                  <a:pt x="35" y="220"/>
                </a:lnTo>
                <a:lnTo>
                  <a:pt x="35" y="223"/>
                </a:lnTo>
                <a:lnTo>
                  <a:pt x="30" y="227"/>
                </a:lnTo>
                <a:lnTo>
                  <a:pt x="30" y="227"/>
                </a:lnTo>
                <a:lnTo>
                  <a:pt x="30" y="227"/>
                </a:lnTo>
                <a:lnTo>
                  <a:pt x="26" y="235"/>
                </a:lnTo>
                <a:lnTo>
                  <a:pt x="23" y="237"/>
                </a:lnTo>
                <a:lnTo>
                  <a:pt x="19" y="244"/>
                </a:lnTo>
                <a:lnTo>
                  <a:pt x="19" y="244"/>
                </a:lnTo>
                <a:lnTo>
                  <a:pt x="16" y="244"/>
                </a:lnTo>
                <a:lnTo>
                  <a:pt x="16" y="244"/>
                </a:lnTo>
                <a:lnTo>
                  <a:pt x="16" y="246"/>
                </a:lnTo>
                <a:lnTo>
                  <a:pt x="14" y="249"/>
                </a:lnTo>
                <a:lnTo>
                  <a:pt x="9" y="251"/>
                </a:lnTo>
                <a:lnTo>
                  <a:pt x="9" y="253"/>
                </a:lnTo>
                <a:lnTo>
                  <a:pt x="7" y="256"/>
                </a:lnTo>
                <a:lnTo>
                  <a:pt x="7" y="256"/>
                </a:lnTo>
                <a:lnTo>
                  <a:pt x="4" y="261"/>
                </a:lnTo>
                <a:lnTo>
                  <a:pt x="4" y="263"/>
                </a:lnTo>
                <a:lnTo>
                  <a:pt x="4" y="263"/>
                </a:lnTo>
                <a:lnTo>
                  <a:pt x="7" y="263"/>
                </a:lnTo>
                <a:lnTo>
                  <a:pt x="7" y="261"/>
                </a:lnTo>
                <a:lnTo>
                  <a:pt x="9" y="261"/>
                </a:lnTo>
                <a:lnTo>
                  <a:pt x="9" y="261"/>
                </a:lnTo>
                <a:lnTo>
                  <a:pt x="9" y="258"/>
                </a:lnTo>
                <a:lnTo>
                  <a:pt x="9" y="258"/>
                </a:lnTo>
                <a:lnTo>
                  <a:pt x="11" y="258"/>
                </a:lnTo>
                <a:lnTo>
                  <a:pt x="14" y="256"/>
                </a:lnTo>
                <a:lnTo>
                  <a:pt x="16" y="253"/>
                </a:lnTo>
                <a:lnTo>
                  <a:pt x="19" y="253"/>
                </a:lnTo>
                <a:lnTo>
                  <a:pt x="19" y="251"/>
                </a:lnTo>
                <a:lnTo>
                  <a:pt x="21" y="249"/>
                </a:lnTo>
                <a:lnTo>
                  <a:pt x="21" y="246"/>
                </a:lnTo>
                <a:lnTo>
                  <a:pt x="23" y="246"/>
                </a:lnTo>
                <a:lnTo>
                  <a:pt x="26" y="244"/>
                </a:lnTo>
                <a:lnTo>
                  <a:pt x="26" y="244"/>
                </a:lnTo>
                <a:lnTo>
                  <a:pt x="28" y="242"/>
                </a:lnTo>
                <a:lnTo>
                  <a:pt x="30" y="235"/>
                </a:lnTo>
                <a:lnTo>
                  <a:pt x="30" y="232"/>
                </a:lnTo>
                <a:lnTo>
                  <a:pt x="30" y="230"/>
                </a:lnTo>
                <a:lnTo>
                  <a:pt x="33" y="230"/>
                </a:lnTo>
                <a:lnTo>
                  <a:pt x="33" y="230"/>
                </a:lnTo>
                <a:lnTo>
                  <a:pt x="37" y="227"/>
                </a:lnTo>
                <a:lnTo>
                  <a:pt x="37" y="227"/>
                </a:lnTo>
                <a:lnTo>
                  <a:pt x="40" y="225"/>
                </a:lnTo>
                <a:lnTo>
                  <a:pt x="40" y="223"/>
                </a:lnTo>
                <a:lnTo>
                  <a:pt x="40" y="223"/>
                </a:lnTo>
                <a:lnTo>
                  <a:pt x="42" y="223"/>
                </a:lnTo>
                <a:lnTo>
                  <a:pt x="45" y="220"/>
                </a:lnTo>
                <a:lnTo>
                  <a:pt x="45" y="220"/>
                </a:lnTo>
                <a:lnTo>
                  <a:pt x="47" y="218"/>
                </a:lnTo>
                <a:lnTo>
                  <a:pt x="47" y="218"/>
                </a:lnTo>
                <a:lnTo>
                  <a:pt x="45" y="213"/>
                </a:lnTo>
                <a:close/>
                <a:moveTo>
                  <a:pt x="49" y="199"/>
                </a:moveTo>
                <a:lnTo>
                  <a:pt x="47" y="197"/>
                </a:lnTo>
                <a:lnTo>
                  <a:pt x="47" y="197"/>
                </a:lnTo>
                <a:lnTo>
                  <a:pt x="47" y="199"/>
                </a:lnTo>
                <a:lnTo>
                  <a:pt x="45" y="199"/>
                </a:lnTo>
                <a:lnTo>
                  <a:pt x="45" y="199"/>
                </a:lnTo>
                <a:lnTo>
                  <a:pt x="47" y="199"/>
                </a:lnTo>
                <a:lnTo>
                  <a:pt x="47" y="199"/>
                </a:lnTo>
                <a:lnTo>
                  <a:pt x="47" y="199"/>
                </a:lnTo>
                <a:lnTo>
                  <a:pt x="49" y="199"/>
                </a:lnTo>
                <a:close/>
                <a:moveTo>
                  <a:pt x="149" y="225"/>
                </a:moveTo>
                <a:lnTo>
                  <a:pt x="149" y="225"/>
                </a:lnTo>
                <a:lnTo>
                  <a:pt x="149" y="225"/>
                </a:lnTo>
                <a:lnTo>
                  <a:pt x="149" y="223"/>
                </a:lnTo>
                <a:lnTo>
                  <a:pt x="151" y="223"/>
                </a:lnTo>
                <a:lnTo>
                  <a:pt x="151" y="223"/>
                </a:lnTo>
                <a:lnTo>
                  <a:pt x="151" y="223"/>
                </a:lnTo>
                <a:lnTo>
                  <a:pt x="149" y="220"/>
                </a:lnTo>
                <a:lnTo>
                  <a:pt x="149" y="218"/>
                </a:lnTo>
                <a:lnTo>
                  <a:pt x="149" y="216"/>
                </a:lnTo>
                <a:lnTo>
                  <a:pt x="146" y="216"/>
                </a:lnTo>
                <a:lnTo>
                  <a:pt x="146" y="213"/>
                </a:lnTo>
                <a:lnTo>
                  <a:pt x="146" y="213"/>
                </a:lnTo>
                <a:lnTo>
                  <a:pt x="144" y="213"/>
                </a:lnTo>
                <a:lnTo>
                  <a:pt x="144" y="208"/>
                </a:lnTo>
                <a:lnTo>
                  <a:pt x="144" y="206"/>
                </a:lnTo>
                <a:lnTo>
                  <a:pt x="144" y="204"/>
                </a:lnTo>
                <a:lnTo>
                  <a:pt x="144" y="204"/>
                </a:lnTo>
                <a:lnTo>
                  <a:pt x="142" y="199"/>
                </a:lnTo>
                <a:lnTo>
                  <a:pt x="139" y="199"/>
                </a:lnTo>
                <a:lnTo>
                  <a:pt x="139" y="201"/>
                </a:lnTo>
                <a:lnTo>
                  <a:pt x="137" y="201"/>
                </a:lnTo>
                <a:lnTo>
                  <a:pt x="137" y="201"/>
                </a:lnTo>
                <a:lnTo>
                  <a:pt x="134" y="199"/>
                </a:lnTo>
                <a:lnTo>
                  <a:pt x="134" y="199"/>
                </a:lnTo>
                <a:lnTo>
                  <a:pt x="132" y="199"/>
                </a:lnTo>
                <a:lnTo>
                  <a:pt x="132" y="197"/>
                </a:lnTo>
                <a:lnTo>
                  <a:pt x="130" y="197"/>
                </a:lnTo>
                <a:lnTo>
                  <a:pt x="130" y="197"/>
                </a:lnTo>
                <a:lnTo>
                  <a:pt x="132" y="199"/>
                </a:lnTo>
                <a:lnTo>
                  <a:pt x="132" y="201"/>
                </a:lnTo>
                <a:lnTo>
                  <a:pt x="132" y="204"/>
                </a:lnTo>
                <a:lnTo>
                  <a:pt x="134" y="211"/>
                </a:lnTo>
                <a:lnTo>
                  <a:pt x="134" y="211"/>
                </a:lnTo>
                <a:lnTo>
                  <a:pt x="137" y="208"/>
                </a:lnTo>
                <a:lnTo>
                  <a:pt x="139" y="208"/>
                </a:lnTo>
                <a:lnTo>
                  <a:pt x="139" y="211"/>
                </a:lnTo>
                <a:lnTo>
                  <a:pt x="142" y="213"/>
                </a:lnTo>
                <a:lnTo>
                  <a:pt x="142" y="213"/>
                </a:lnTo>
                <a:lnTo>
                  <a:pt x="142" y="216"/>
                </a:lnTo>
                <a:lnTo>
                  <a:pt x="142" y="220"/>
                </a:lnTo>
                <a:lnTo>
                  <a:pt x="142" y="223"/>
                </a:lnTo>
                <a:lnTo>
                  <a:pt x="142" y="223"/>
                </a:lnTo>
                <a:lnTo>
                  <a:pt x="142" y="225"/>
                </a:lnTo>
                <a:lnTo>
                  <a:pt x="142" y="227"/>
                </a:lnTo>
                <a:lnTo>
                  <a:pt x="144" y="227"/>
                </a:lnTo>
                <a:lnTo>
                  <a:pt x="146" y="227"/>
                </a:lnTo>
                <a:lnTo>
                  <a:pt x="146" y="227"/>
                </a:lnTo>
                <a:lnTo>
                  <a:pt x="146" y="225"/>
                </a:lnTo>
                <a:lnTo>
                  <a:pt x="146" y="220"/>
                </a:lnTo>
                <a:lnTo>
                  <a:pt x="146" y="223"/>
                </a:lnTo>
                <a:lnTo>
                  <a:pt x="149" y="225"/>
                </a:lnTo>
                <a:close/>
                <a:moveTo>
                  <a:pt x="134" y="197"/>
                </a:moveTo>
                <a:lnTo>
                  <a:pt x="137" y="197"/>
                </a:lnTo>
                <a:lnTo>
                  <a:pt x="137" y="197"/>
                </a:lnTo>
                <a:lnTo>
                  <a:pt x="134" y="194"/>
                </a:lnTo>
                <a:lnTo>
                  <a:pt x="134" y="194"/>
                </a:lnTo>
                <a:lnTo>
                  <a:pt x="132" y="194"/>
                </a:lnTo>
                <a:lnTo>
                  <a:pt x="132" y="194"/>
                </a:lnTo>
                <a:lnTo>
                  <a:pt x="132" y="197"/>
                </a:lnTo>
                <a:lnTo>
                  <a:pt x="134" y="197"/>
                </a:lnTo>
                <a:close/>
                <a:moveTo>
                  <a:pt x="139" y="197"/>
                </a:moveTo>
                <a:lnTo>
                  <a:pt x="139" y="197"/>
                </a:lnTo>
                <a:lnTo>
                  <a:pt x="139" y="197"/>
                </a:lnTo>
                <a:lnTo>
                  <a:pt x="139" y="194"/>
                </a:lnTo>
                <a:lnTo>
                  <a:pt x="139" y="194"/>
                </a:lnTo>
                <a:lnTo>
                  <a:pt x="137" y="192"/>
                </a:lnTo>
                <a:lnTo>
                  <a:pt x="139" y="194"/>
                </a:lnTo>
                <a:lnTo>
                  <a:pt x="139" y="197"/>
                </a:lnTo>
                <a:lnTo>
                  <a:pt x="139" y="197"/>
                </a:lnTo>
                <a:close/>
                <a:moveTo>
                  <a:pt x="99" y="216"/>
                </a:moveTo>
                <a:lnTo>
                  <a:pt x="101" y="213"/>
                </a:lnTo>
                <a:lnTo>
                  <a:pt x="104" y="211"/>
                </a:lnTo>
                <a:lnTo>
                  <a:pt x="104" y="211"/>
                </a:lnTo>
                <a:lnTo>
                  <a:pt x="104" y="208"/>
                </a:lnTo>
                <a:lnTo>
                  <a:pt x="104" y="208"/>
                </a:lnTo>
                <a:lnTo>
                  <a:pt x="104" y="208"/>
                </a:lnTo>
                <a:lnTo>
                  <a:pt x="106" y="206"/>
                </a:lnTo>
                <a:lnTo>
                  <a:pt x="106" y="206"/>
                </a:lnTo>
                <a:lnTo>
                  <a:pt x="108" y="204"/>
                </a:lnTo>
                <a:lnTo>
                  <a:pt x="108" y="201"/>
                </a:lnTo>
                <a:lnTo>
                  <a:pt x="108" y="201"/>
                </a:lnTo>
                <a:lnTo>
                  <a:pt x="108" y="199"/>
                </a:lnTo>
                <a:lnTo>
                  <a:pt x="108" y="197"/>
                </a:lnTo>
                <a:lnTo>
                  <a:pt x="108" y="197"/>
                </a:lnTo>
                <a:lnTo>
                  <a:pt x="104" y="199"/>
                </a:lnTo>
                <a:lnTo>
                  <a:pt x="104" y="197"/>
                </a:lnTo>
                <a:lnTo>
                  <a:pt x="104" y="197"/>
                </a:lnTo>
                <a:lnTo>
                  <a:pt x="104" y="197"/>
                </a:lnTo>
                <a:lnTo>
                  <a:pt x="101" y="194"/>
                </a:lnTo>
                <a:lnTo>
                  <a:pt x="99" y="197"/>
                </a:lnTo>
                <a:lnTo>
                  <a:pt x="97" y="194"/>
                </a:lnTo>
                <a:lnTo>
                  <a:pt x="94" y="194"/>
                </a:lnTo>
                <a:lnTo>
                  <a:pt x="92" y="192"/>
                </a:lnTo>
                <a:lnTo>
                  <a:pt x="89" y="190"/>
                </a:lnTo>
                <a:lnTo>
                  <a:pt x="87" y="190"/>
                </a:lnTo>
                <a:lnTo>
                  <a:pt x="87" y="190"/>
                </a:lnTo>
                <a:lnTo>
                  <a:pt x="85" y="190"/>
                </a:lnTo>
                <a:lnTo>
                  <a:pt x="85" y="192"/>
                </a:lnTo>
                <a:lnTo>
                  <a:pt x="85" y="192"/>
                </a:lnTo>
                <a:lnTo>
                  <a:pt x="89" y="192"/>
                </a:lnTo>
                <a:lnTo>
                  <a:pt x="89" y="194"/>
                </a:lnTo>
                <a:lnTo>
                  <a:pt x="89" y="194"/>
                </a:lnTo>
                <a:lnTo>
                  <a:pt x="89" y="201"/>
                </a:lnTo>
                <a:lnTo>
                  <a:pt x="89" y="206"/>
                </a:lnTo>
                <a:lnTo>
                  <a:pt x="89" y="208"/>
                </a:lnTo>
                <a:lnTo>
                  <a:pt x="87" y="211"/>
                </a:lnTo>
                <a:lnTo>
                  <a:pt x="87" y="213"/>
                </a:lnTo>
                <a:lnTo>
                  <a:pt x="89" y="216"/>
                </a:lnTo>
                <a:lnTo>
                  <a:pt x="89" y="216"/>
                </a:lnTo>
                <a:lnTo>
                  <a:pt x="87" y="218"/>
                </a:lnTo>
                <a:lnTo>
                  <a:pt x="89" y="220"/>
                </a:lnTo>
                <a:lnTo>
                  <a:pt x="89" y="220"/>
                </a:lnTo>
                <a:lnTo>
                  <a:pt x="89" y="220"/>
                </a:lnTo>
                <a:lnTo>
                  <a:pt x="89" y="218"/>
                </a:lnTo>
                <a:lnTo>
                  <a:pt x="92" y="218"/>
                </a:lnTo>
                <a:lnTo>
                  <a:pt x="92" y="216"/>
                </a:lnTo>
                <a:lnTo>
                  <a:pt x="99" y="216"/>
                </a:lnTo>
                <a:close/>
                <a:moveTo>
                  <a:pt x="49" y="190"/>
                </a:moveTo>
                <a:lnTo>
                  <a:pt x="49" y="187"/>
                </a:lnTo>
                <a:lnTo>
                  <a:pt x="49" y="187"/>
                </a:lnTo>
                <a:lnTo>
                  <a:pt x="47" y="187"/>
                </a:lnTo>
                <a:lnTo>
                  <a:pt x="47" y="187"/>
                </a:lnTo>
                <a:lnTo>
                  <a:pt x="49" y="192"/>
                </a:lnTo>
                <a:lnTo>
                  <a:pt x="49" y="192"/>
                </a:lnTo>
                <a:lnTo>
                  <a:pt x="49" y="194"/>
                </a:lnTo>
                <a:lnTo>
                  <a:pt x="49" y="194"/>
                </a:lnTo>
                <a:lnTo>
                  <a:pt x="52" y="194"/>
                </a:lnTo>
                <a:lnTo>
                  <a:pt x="52" y="192"/>
                </a:lnTo>
                <a:lnTo>
                  <a:pt x="52" y="190"/>
                </a:lnTo>
                <a:lnTo>
                  <a:pt x="52" y="190"/>
                </a:lnTo>
                <a:lnTo>
                  <a:pt x="49" y="190"/>
                </a:lnTo>
                <a:close/>
                <a:moveTo>
                  <a:pt x="54" y="182"/>
                </a:moveTo>
                <a:lnTo>
                  <a:pt x="52" y="182"/>
                </a:lnTo>
                <a:lnTo>
                  <a:pt x="52" y="185"/>
                </a:lnTo>
                <a:lnTo>
                  <a:pt x="52" y="182"/>
                </a:lnTo>
                <a:lnTo>
                  <a:pt x="52" y="182"/>
                </a:lnTo>
                <a:lnTo>
                  <a:pt x="49" y="180"/>
                </a:lnTo>
                <a:lnTo>
                  <a:pt x="47" y="180"/>
                </a:lnTo>
                <a:lnTo>
                  <a:pt x="47" y="180"/>
                </a:lnTo>
                <a:lnTo>
                  <a:pt x="47" y="180"/>
                </a:lnTo>
                <a:lnTo>
                  <a:pt x="47" y="180"/>
                </a:lnTo>
                <a:lnTo>
                  <a:pt x="47" y="180"/>
                </a:lnTo>
                <a:lnTo>
                  <a:pt x="47" y="182"/>
                </a:lnTo>
                <a:lnTo>
                  <a:pt x="47" y="182"/>
                </a:lnTo>
                <a:lnTo>
                  <a:pt x="47" y="182"/>
                </a:lnTo>
                <a:lnTo>
                  <a:pt x="49" y="185"/>
                </a:lnTo>
                <a:lnTo>
                  <a:pt x="49" y="187"/>
                </a:lnTo>
                <a:lnTo>
                  <a:pt x="52" y="187"/>
                </a:lnTo>
                <a:lnTo>
                  <a:pt x="52" y="187"/>
                </a:lnTo>
                <a:lnTo>
                  <a:pt x="54" y="187"/>
                </a:lnTo>
                <a:lnTo>
                  <a:pt x="56" y="187"/>
                </a:lnTo>
                <a:lnTo>
                  <a:pt x="56" y="185"/>
                </a:lnTo>
                <a:lnTo>
                  <a:pt x="54" y="185"/>
                </a:lnTo>
                <a:lnTo>
                  <a:pt x="54" y="182"/>
                </a:lnTo>
                <a:close/>
                <a:moveTo>
                  <a:pt x="94" y="175"/>
                </a:moveTo>
                <a:lnTo>
                  <a:pt x="94" y="178"/>
                </a:lnTo>
                <a:lnTo>
                  <a:pt x="94" y="178"/>
                </a:lnTo>
                <a:lnTo>
                  <a:pt x="94" y="178"/>
                </a:lnTo>
                <a:lnTo>
                  <a:pt x="97" y="180"/>
                </a:lnTo>
                <a:lnTo>
                  <a:pt x="99" y="180"/>
                </a:lnTo>
                <a:lnTo>
                  <a:pt x="99" y="178"/>
                </a:lnTo>
                <a:lnTo>
                  <a:pt x="99" y="178"/>
                </a:lnTo>
                <a:lnTo>
                  <a:pt x="97" y="178"/>
                </a:lnTo>
                <a:lnTo>
                  <a:pt x="94" y="175"/>
                </a:lnTo>
                <a:close/>
                <a:moveTo>
                  <a:pt x="130" y="182"/>
                </a:moveTo>
                <a:lnTo>
                  <a:pt x="132" y="185"/>
                </a:lnTo>
                <a:lnTo>
                  <a:pt x="132" y="185"/>
                </a:lnTo>
                <a:lnTo>
                  <a:pt x="134" y="185"/>
                </a:lnTo>
                <a:lnTo>
                  <a:pt x="137" y="187"/>
                </a:lnTo>
                <a:lnTo>
                  <a:pt x="137" y="187"/>
                </a:lnTo>
                <a:lnTo>
                  <a:pt x="139" y="190"/>
                </a:lnTo>
                <a:lnTo>
                  <a:pt x="139" y="190"/>
                </a:lnTo>
                <a:lnTo>
                  <a:pt x="142" y="192"/>
                </a:lnTo>
                <a:lnTo>
                  <a:pt x="142" y="192"/>
                </a:lnTo>
                <a:lnTo>
                  <a:pt x="142" y="192"/>
                </a:lnTo>
                <a:lnTo>
                  <a:pt x="144" y="194"/>
                </a:lnTo>
                <a:lnTo>
                  <a:pt x="142" y="194"/>
                </a:lnTo>
                <a:lnTo>
                  <a:pt x="142" y="197"/>
                </a:lnTo>
                <a:lnTo>
                  <a:pt x="142" y="199"/>
                </a:lnTo>
                <a:lnTo>
                  <a:pt x="144" y="201"/>
                </a:lnTo>
                <a:lnTo>
                  <a:pt x="146" y="201"/>
                </a:lnTo>
                <a:lnTo>
                  <a:pt x="146" y="201"/>
                </a:lnTo>
                <a:lnTo>
                  <a:pt x="149" y="206"/>
                </a:lnTo>
                <a:lnTo>
                  <a:pt x="149" y="206"/>
                </a:lnTo>
                <a:lnTo>
                  <a:pt x="151" y="206"/>
                </a:lnTo>
                <a:lnTo>
                  <a:pt x="156" y="206"/>
                </a:lnTo>
                <a:lnTo>
                  <a:pt x="156" y="206"/>
                </a:lnTo>
                <a:lnTo>
                  <a:pt x="158" y="206"/>
                </a:lnTo>
                <a:lnTo>
                  <a:pt x="158" y="206"/>
                </a:lnTo>
                <a:lnTo>
                  <a:pt x="158" y="204"/>
                </a:lnTo>
                <a:lnTo>
                  <a:pt x="156" y="204"/>
                </a:lnTo>
                <a:lnTo>
                  <a:pt x="153" y="204"/>
                </a:lnTo>
                <a:lnTo>
                  <a:pt x="153" y="201"/>
                </a:lnTo>
                <a:lnTo>
                  <a:pt x="156" y="201"/>
                </a:lnTo>
                <a:lnTo>
                  <a:pt x="153" y="199"/>
                </a:lnTo>
                <a:lnTo>
                  <a:pt x="153" y="197"/>
                </a:lnTo>
                <a:lnTo>
                  <a:pt x="151" y="197"/>
                </a:lnTo>
                <a:lnTo>
                  <a:pt x="151" y="194"/>
                </a:lnTo>
                <a:lnTo>
                  <a:pt x="151" y="192"/>
                </a:lnTo>
                <a:lnTo>
                  <a:pt x="151" y="192"/>
                </a:lnTo>
                <a:lnTo>
                  <a:pt x="151" y="187"/>
                </a:lnTo>
                <a:lnTo>
                  <a:pt x="151" y="185"/>
                </a:lnTo>
                <a:lnTo>
                  <a:pt x="151" y="185"/>
                </a:lnTo>
                <a:lnTo>
                  <a:pt x="151" y="182"/>
                </a:lnTo>
                <a:lnTo>
                  <a:pt x="151" y="182"/>
                </a:lnTo>
                <a:lnTo>
                  <a:pt x="149" y="180"/>
                </a:lnTo>
                <a:lnTo>
                  <a:pt x="149" y="180"/>
                </a:lnTo>
                <a:lnTo>
                  <a:pt x="146" y="180"/>
                </a:lnTo>
                <a:lnTo>
                  <a:pt x="146" y="178"/>
                </a:lnTo>
                <a:lnTo>
                  <a:pt x="146" y="178"/>
                </a:lnTo>
                <a:lnTo>
                  <a:pt x="146" y="175"/>
                </a:lnTo>
                <a:lnTo>
                  <a:pt x="144" y="175"/>
                </a:lnTo>
                <a:lnTo>
                  <a:pt x="139" y="175"/>
                </a:lnTo>
                <a:lnTo>
                  <a:pt x="132" y="175"/>
                </a:lnTo>
                <a:lnTo>
                  <a:pt x="127" y="175"/>
                </a:lnTo>
                <a:lnTo>
                  <a:pt x="130" y="178"/>
                </a:lnTo>
                <a:lnTo>
                  <a:pt x="130" y="182"/>
                </a:lnTo>
                <a:close/>
                <a:moveTo>
                  <a:pt x="108" y="185"/>
                </a:moveTo>
                <a:lnTo>
                  <a:pt x="108" y="187"/>
                </a:lnTo>
                <a:lnTo>
                  <a:pt x="108" y="190"/>
                </a:lnTo>
                <a:lnTo>
                  <a:pt x="111" y="187"/>
                </a:lnTo>
                <a:lnTo>
                  <a:pt x="113" y="182"/>
                </a:lnTo>
                <a:lnTo>
                  <a:pt x="113" y="182"/>
                </a:lnTo>
                <a:lnTo>
                  <a:pt x="116" y="182"/>
                </a:lnTo>
                <a:lnTo>
                  <a:pt x="116" y="185"/>
                </a:lnTo>
                <a:lnTo>
                  <a:pt x="118" y="185"/>
                </a:lnTo>
                <a:lnTo>
                  <a:pt x="118" y="185"/>
                </a:lnTo>
                <a:lnTo>
                  <a:pt x="118" y="187"/>
                </a:lnTo>
                <a:lnTo>
                  <a:pt x="118" y="187"/>
                </a:lnTo>
                <a:lnTo>
                  <a:pt x="120" y="187"/>
                </a:lnTo>
                <a:lnTo>
                  <a:pt x="120" y="190"/>
                </a:lnTo>
                <a:lnTo>
                  <a:pt x="123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87"/>
                </a:lnTo>
                <a:lnTo>
                  <a:pt x="123" y="182"/>
                </a:lnTo>
                <a:lnTo>
                  <a:pt x="118" y="180"/>
                </a:lnTo>
                <a:lnTo>
                  <a:pt x="116" y="178"/>
                </a:lnTo>
                <a:lnTo>
                  <a:pt x="116" y="178"/>
                </a:lnTo>
                <a:lnTo>
                  <a:pt x="113" y="175"/>
                </a:lnTo>
                <a:lnTo>
                  <a:pt x="111" y="175"/>
                </a:lnTo>
                <a:lnTo>
                  <a:pt x="108" y="175"/>
                </a:lnTo>
                <a:lnTo>
                  <a:pt x="108" y="175"/>
                </a:lnTo>
                <a:lnTo>
                  <a:pt x="108" y="178"/>
                </a:lnTo>
                <a:lnTo>
                  <a:pt x="108" y="180"/>
                </a:lnTo>
                <a:lnTo>
                  <a:pt x="108" y="185"/>
                </a:lnTo>
                <a:close/>
                <a:moveTo>
                  <a:pt x="89" y="175"/>
                </a:moveTo>
                <a:lnTo>
                  <a:pt x="89" y="175"/>
                </a:lnTo>
                <a:lnTo>
                  <a:pt x="89" y="175"/>
                </a:lnTo>
                <a:lnTo>
                  <a:pt x="89" y="175"/>
                </a:lnTo>
                <a:lnTo>
                  <a:pt x="92" y="175"/>
                </a:lnTo>
                <a:lnTo>
                  <a:pt x="89" y="175"/>
                </a:lnTo>
                <a:lnTo>
                  <a:pt x="89" y="175"/>
                </a:lnTo>
                <a:close/>
                <a:moveTo>
                  <a:pt x="87" y="185"/>
                </a:moveTo>
                <a:lnTo>
                  <a:pt x="87" y="180"/>
                </a:lnTo>
                <a:lnTo>
                  <a:pt x="87" y="175"/>
                </a:lnTo>
                <a:lnTo>
                  <a:pt x="87" y="173"/>
                </a:lnTo>
                <a:lnTo>
                  <a:pt x="87" y="173"/>
                </a:lnTo>
                <a:lnTo>
                  <a:pt x="87" y="173"/>
                </a:lnTo>
                <a:lnTo>
                  <a:pt x="85" y="175"/>
                </a:lnTo>
                <a:lnTo>
                  <a:pt x="85" y="178"/>
                </a:lnTo>
                <a:lnTo>
                  <a:pt x="85" y="178"/>
                </a:lnTo>
                <a:lnTo>
                  <a:pt x="85" y="180"/>
                </a:lnTo>
                <a:lnTo>
                  <a:pt x="85" y="180"/>
                </a:lnTo>
                <a:lnTo>
                  <a:pt x="85" y="182"/>
                </a:lnTo>
                <a:lnTo>
                  <a:pt x="85" y="182"/>
                </a:lnTo>
                <a:lnTo>
                  <a:pt x="87" y="185"/>
                </a:lnTo>
                <a:close/>
                <a:moveTo>
                  <a:pt x="118" y="178"/>
                </a:moveTo>
                <a:lnTo>
                  <a:pt x="118" y="180"/>
                </a:lnTo>
                <a:lnTo>
                  <a:pt x="118" y="178"/>
                </a:lnTo>
                <a:lnTo>
                  <a:pt x="118" y="173"/>
                </a:lnTo>
                <a:lnTo>
                  <a:pt x="116" y="173"/>
                </a:lnTo>
                <a:lnTo>
                  <a:pt x="116" y="173"/>
                </a:lnTo>
                <a:lnTo>
                  <a:pt x="116" y="175"/>
                </a:lnTo>
                <a:lnTo>
                  <a:pt x="118" y="178"/>
                </a:lnTo>
                <a:close/>
                <a:moveTo>
                  <a:pt x="111" y="173"/>
                </a:moveTo>
                <a:lnTo>
                  <a:pt x="108" y="168"/>
                </a:lnTo>
                <a:lnTo>
                  <a:pt x="106" y="168"/>
                </a:lnTo>
                <a:lnTo>
                  <a:pt x="104" y="164"/>
                </a:lnTo>
                <a:lnTo>
                  <a:pt x="104" y="164"/>
                </a:lnTo>
                <a:lnTo>
                  <a:pt x="101" y="164"/>
                </a:lnTo>
                <a:lnTo>
                  <a:pt x="101" y="164"/>
                </a:lnTo>
                <a:lnTo>
                  <a:pt x="101" y="166"/>
                </a:lnTo>
                <a:lnTo>
                  <a:pt x="104" y="166"/>
                </a:lnTo>
                <a:lnTo>
                  <a:pt x="106" y="168"/>
                </a:lnTo>
                <a:lnTo>
                  <a:pt x="108" y="171"/>
                </a:lnTo>
                <a:lnTo>
                  <a:pt x="111" y="173"/>
                </a:lnTo>
                <a:close/>
                <a:moveTo>
                  <a:pt x="75" y="178"/>
                </a:moveTo>
                <a:lnTo>
                  <a:pt x="75" y="175"/>
                </a:lnTo>
                <a:lnTo>
                  <a:pt x="75" y="175"/>
                </a:lnTo>
                <a:lnTo>
                  <a:pt x="78" y="173"/>
                </a:lnTo>
                <a:lnTo>
                  <a:pt x="75" y="168"/>
                </a:lnTo>
                <a:lnTo>
                  <a:pt x="75" y="168"/>
                </a:lnTo>
                <a:lnTo>
                  <a:pt x="75" y="166"/>
                </a:lnTo>
                <a:lnTo>
                  <a:pt x="75" y="164"/>
                </a:lnTo>
                <a:lnTo>
                  <a:pt x="75" y="164"/>
                </a:lnTo>
                <a:lnTo>
                  <a:pt x="73" y="161"/>
                </a:lnTo>
                <a:lnTo>
                  <a:pt x="73" y="161"/>
                </a:lnTo>
                <a:lnTo>
                  <a:pt x="71" y="159"/>
                </a:lnTo>
                <a:lnTo>
                  <a:pt x="68" y="156"/>
                </a:lnTo>
                <a:lnTo>
                  <a:pt x="68" y="159"/>
                </a:lnTo>
                <a:lnTo>
                  <a:pt x="66" y="156"/>
                </a:lnTo>
                <a:lnTo>
                  <a:pt x="66" y="156"/>
                </a:lnTo>
                <a:lnTo>
                  <a:pt x="63" y="156"/>
                </a:lnTo>
                <a:lnTo>
                  <a:pt x="63" y="154"/>
                </a:lnTo>
                <a:lnTo>
                  <a:pt x="61" y="156"/>
                </a:lnTo>
                <a:lnTo>
                  <a:pt x="59" y="156"/>
                </a:lnTo>
                <a:lnTo>
                  <a:pt x="59" y="156"/>
                </a:lnTo>
                <a:lnTo>
                  <a:pt x="54" y="154"/>
                </a:lnTo>
                <a:lnTo>
                  <a:pt x="54" y="154"/>
                </a:lnTo>
                <a:lnTo>
                  <a:pt x="52" y="156"/>
                </a:lnTo>
                <a:lnTo>
                  <a:pt x="52" y="156"/>
                </a:lnTo>
                <a:lnTo>
                  <a:pt x="54" y="156"/>
                </a:lnTo>
                <a:lnTo>
                  <a:pt x="54" y="156"/>
                </a:lnTo>
                <a:lnTo>
                  <a:pt x="54" y="156"/>
                </a:lnTo>
                <a:lnTo>
                  <a:pt x="56" y="159"/>
                </a:lnTo>
                <a:lnTo>
                  <a:pt x="56" y="161"/>
                </a:lnTo>
                <a:lnTo>
                  <a:pt x="56" y="161"/>
                </a:lnTo>
                <a:lnTo>
                  <a:pt x="59" y="161"/>
                </a:lnTo>
                <a:lnTo>
                  <a:pt x="59" y="164"/>
                </a:lnTo>
                <a:lnTo>
                  <a:pt x="61" y="166"/>
                </a:lnTo>
                <a:lnTo>
                  <a:pt x="61" y="168"/>
                </a:lnTo>
                <a:lnTo>
                  <a:pt x="61" y="171"/>
                </a:lnTo>
                <a:lnTo>
                  <a:pt x="63" y="171"/>
                </a:lnTo>
                <a:lnTo>
                  <a:pt x="63" y="173"/>
                </a:lnTo>
                <a:lnTo>
                  <a:pt x="66" y="173"/>
                </a:lnTo>
                <a:lnTo>
                  <a:pt x="66" y="175"/>
                </a:lnTo>
                <a:lnTo>
                  <a:pt x="66" y="175"/>
                </a:lnTo>
                <a:lnTo>
                  <a:pt x="66" y="178"/>
                </a:lnTo>
                <a:lnTo>
                  <a:pt x="68" y="180"/>
                </a:lnTo>
                <a:lnTo>
                  <a:pt x="68" y="180"/>
                </a:lnTo>
                <a:lnTo>
                  <a:pt x="68" y="180"/>
                </a:lnTo>
                <a:lnTo>
                  <a:pt x="71" y="182"/>
                </a:lnTo>
                <a:lnTo>
                  <a:pt x="71" y="182"/>
                </a:lnTo>
                <a:lnTo>
                  <a:pt x="73" y="182"/>
                </a:lnTo>
                <a:lnTo>
                  <a:pt x="73" y="180"/>
                </a:lnTo>
                <a:lnTo>
                  <a:pt x="73" y="180"/>
                </a:lnTo>
                <a:lnTo>
                  <a:pt x="73" y="180"/>
                </a:lnTo>
                <a:lnTo>
                  <a:pt x="75" y="180"/>
                </a:lnTo>
                <a:lnTo>
                  <a:pt x="75" y="180"/>
                </a:lnTo>
                <a:lnTo>
                  <a:pt x="75" y="178"/>
                </a:lnTo>
                <a:lnTo>
                  <a:pt x="75" y="178"/>
                </a:lnTo>
                <a:close/>
                <a:moveTo>
                  <a:pt x="82" y="154"/>
                </a:moveTo>
                <a:lnTo>
                  <a:pt x="82" y="154"/>
                </a:lnTo>
                <a:lnTo>
                  <a:pt x="82" y="154"/>
                </a:lnTo>
                <a:lnTo>
                  <a:pt x="80" y="154"/>
                </a:lnTo>
                <a:lnTo>
                  <a:pt x="80" y="156"/>
                </a:lnTo>
                <a:lnTo>
                  <a:pt x="80" y="159"/>
                </a:lnTo>
                <a:lnTo>
                  <a:pt x="82" y="159"/>
                </a:lnTo>
                <a:lnTo>
                  <a:pt x="85" y="161"/>
                </a:lnTo>
                <a:lnTo>
                  <a:pt x="85" y="161"/>
                </a:lnTo>
                <a:lnTo>
                  <a:pt x="85" y="161"/>
                </a:lnTo>
                <a:lnTo>
                  <a:pt x="85" y="159"/>
                </a:lnTo>
                <a:lnTo>
                  <a:pt x="85" y="156"/>
                </a:lnTo>
                <a:lnTo>
                  <a:pt x="85" y="156"/>
                </a:lnTo>
                <a:lnTo>
                  <a:pt x="82" y="154"/>
                </a:lnTo>
                <a:close/>
                <a:moveTo>
                  <a:pt x="47" y="147"/>
                </a:moveTo>
                <a:lnTo>
                  <a:pt x="47" y="147"/>
                </a:lnTo>
                <a:lnTo>
                  <a:pt x="47" y="149"/>
                </a:lnTo>
                <a:lnTo>
                  <a:pt x="47" y="149"/>
                </a:lnTo>
                <a:lnTo>
                  <a:pt x="52" y="152"/>
                </a:lnTo>
                <a:lnTo>
                  <a:pt x="52" y="149"/>
                </a:lnTo>
                <a:lnTo>
                  <a:pt x="49" y="149"/>
                </a:lnTo>
                <a:lnTo>
                  <a:pt x="47" y="147"/>
                </a:lnTo>
                <a:close/>
                <a:moveTo>
                  <a:pt x="120" y="154"/>
                </a:moveTo>
                <a:lnTo>
                  <a:pt x="123" y="154"/>
                </a:lnTo>
                <a:lnTo>
                  <a:pt x="125" y="154"/>
                </a:lnTo>
                <a:lnTo>
                  <a:pt x="125" y="154"/>
                </a:lnTo>
                <a:lnTo>
                  <a:pt x="125" y="154"/>
                </a:lnTo>
                <a:lnTo>
                  <a:pt x="127" y="152"/>
                </a:lnTo>
                <a:lnTo>
                  <a:pt x="127" y="152"/>
                </a:lnTo>
                <a:lnTo>
                  <a:pt x="127" y="149"/>
                </a:lnTo>
                <a:lnTo>
                  <a:pt x="127" y="147"/>
                </a:lnTo>
                <a:lnTo>
                  <a:pt x="125" y="147"/>
                </a:lnTo>
                <a:lnTo>
                  <a:pt x="125" y="147"/>
                </a:lnTo>
                <a:lnTo>
                  <a:pt x="123" y="142"/>
                </a:lnTo>
                <a:lnTo>
                  <a:pt x="123" y="145"/>
                </a:lnTo>
                <a:lnTo>
                  <a:pt x="123" y="145"/>
                </a:lnTo>
                <a:lnTo>
                  <a:pt x="120" y="145"/>
                </a:lnTo>
                <a:lnTo>
                  <a:pt x="123" y="149"/>
                </a:lnTo>
                <a:lnTo>
                  <a:pt x="120" y="152"/>
                </a:lnTo>
                <a:lnTo>
                  <a:pt x="120" y="154"/>
                </a:lnTo>
                <a:close/>
                <a:moveTo>
                  <a:pt x="80" y="140"/>
                </a:moveTo>
                <a:lnTo>
                  <a:pt x="80" y="140"/>
                </a:lnTo>
                <a:lnTo>
                  <a:pt x="80" y="142"/>
                </a:lnTo>
                <a:lnTo>
                  <a:pt x="85" y="145"/>
                </a:lnTo>
                <a:lnTo>
                  <a:pt x="85" y="145"/>
                </a:lnTo>
                <a:lnTo>
                  <a:pt x="80" y="140"/>
                </a:lnTo>
                <a:lnTo>
                  <a:pt x="80" y="140"/>
                </a:lnTo>
                <a:close/>
                <a:moveTo>
                  <a:pt x="78" y="130"/>
                </a:moveTo>
                <a:lnTo>
                  <a:pt x="80" y="130"/>
                </a:lnTo>
                <a:lnTo>
                  <a:pt x="80" y="130"/>
                </a:lnTo>
                <a:lnTo>
                  <a:pt x="80" y="128"/>
                </a:lnTo>
                <a:lnTo>
                  <a:pt x="80" y="126"/>
                </a:lnTo>
                <a:lnTo>
                  <a:pt x="80" y="123"/>
                </a:lnTo>
                <a:lnTo>
                  <a:pt x="80" y="123"/>
                </a:lnTo>
                <a:lnTo>
                  <a:pt x="80" y="123"/>
                </a:lnTo>
                <a:lnTo>
                  <a:pt x="80" y="123"/>
                </a:lnTo>
                <a:lnTo>
                  <a:pt x="78" y="123"/>
                </a:lnTo>
                <a:lnTo>
                  <a:pt x="75" y="123"/>
                </a:lnTo>
                <a:lnTo>
                  <a:pt x="75" y="123"/>
                </a:lnTo>
                <a:lnTo>
                  <a:pt x="78" y="126"/>
                </a:lnTo>
                <a:lnTo>
                  <a:pt x="78" y="128"/>
                </a:lnTo>
                <a:lnTo>
                  <a:pt x="78" y="128"/>
                </a:lnTo>
                <a:lnTo>
                  <a:pt x="78" y="128"/>
                </a:lnTo>
                <a:lnTo>
                  <a:pt x="78" y="130"/>
                </a:lnTo>
                <a:lnTo>
                  <a:pt x="78" y="130"/>
                </a:lnTo>
                <a:close/>
                <a:moveTo>
                  <a:pt x="35" y="102"/>
                </a:moveTo>
                <a:lnTo>
                  <a:pt x="35" y="104"/>
                </a:lnTo>
                <a:lnTo>
                  <a:pt x="37" y="104"/>
                </a:lnTo>
                <a:lnTo>
                  <a:pt x="37" y="104"/>
                </a:lnTo>
                <a:lnTo>
                  <a:pt x="37" y="107"/>
                </a:lnTo>
                <a:lnTo>
                  <a:pt x="40" y="114"/>
                </a:lnTo>
                <a:lnTo>
                  <a:pt x="40" y="116"/>
                </a:lnTo>
                <a:lnTo>
                  <a:pt x="42" y="119"/>
                </a:lnTo>
                <a:lnTo>
                  <a:pt x="42" y="121"/>
                </a:lnTo>
                <a:lnTo>
                  <a:pt x="42" y="123"/>
                </a:lnTo>
                <a:lnTo>
                  <a:pt x="45" y="126"/>
                </a:lnTo>
                <a:lnTo>
                  <a:pt x="45" y="128"/>
                </a:lnTo>
                <a:lnTo>
                  <a:pt x="47" y="128"/>
                </a:lnTo>
                <a:lnTo>
                  <a:pt x="47" y="128"/>
                </a:lnTo>
                <a:lnTo>
                  <a:pt x="49" y="130"/>
                </a:lnTo>
                <a:lnTo>
                  <a:pt x="49" y="133"/>
                </a:lnTo>
                <a:lnTo>
                  <a:pt x="52" y="135"/>
                </a:lnTo>
                <a:lnTo>
                  <a:pt x="52" y="135"/>
                </a:lnTo>
                <a:lnTo>
                  <a:pt x="54" y="135"/>
                </a:lnTo>
                <a:lnTo>
                  <a:pt x="54" y="135"/>
                </a:lnTo>
                <a:lnTo>
                  <a:pt x="54" y="135"/>
                </a:lnTo>
                <a:lnTo>
                  <a:pt x="54" y="133"/>
                </a:lnTo>
                <a:lnTo>
                  <a:pt x="54" y="128"/>
                </a:lnTo>
                <a:lnTo>
                  <a:pt x="54" y="126"/>
                </a:lnTo>
                <a:lnTo>
                  <a:pt x="54" y="128"/>
                </a:lnTo>
                <a:lnTo>
                  <a:pt x="56" y="128"/>
                </a:lnTo>
                <a:lnTo>
                  <a:pt x="59" y="128"/>
                </a:lnTo>
                <a:lnTo>
                  <a:pt x="59" y="130"/>
                </a:lnTo>
                <a:lnTo>
                  <a:pt x="61" y="130"/>
                </a:lnTo>
                <a:lnTo>
                  <a:pt x="61" y="133"/>
                </a:lnTo>
                <a:lnTo>
                  <a:pt x="61" y="135"/>
                </a:lnTo>
                <a:lnTo>
                  <a:pt x="56" y="138"/>
                </a:lnTo>
                <a:lnTo>
                  <a:pt x="56" y="140"/>
                </a:lnTo>
                <a:lnTo>
                  <a:pt x="56" y="140"/>
                </a:lnTo>
                <a:lnTo>
                  <a:pt x="56" y="145"/>
                </a:lnTo>
                <a:lnTo>
                  <a:pt x="56" y="149"/>
                </a:lnTo>
                <a:lnTo>
                  <a:pt x="59" y="147"/>
                </a:lnTo>
                <a:lnTo>
                  <a:pt x="61" y="147"/>
                </a:lnTo>
                <a:lnTo>
                  <a:pt x="63" y="149"/>
                </a:lnTo>
                <a:lnTo>
                  <a:pt x="63" y="149"/>
                </a:lnTo>
                <a:lnTo>
                  <a:pt x="66" y="152"/>
                </a:lnTo>
                <a:lnTo>
                  <a:pt x="68" y="152"/>
                </a:lnTo>
                <a:lnTo>
                  <a:pt x="71" y="152"/>
                </a:lnTo>
                <a:lnTo>
                  <a:pt x="73" y="152"/>
                </a:lnTo>
                <a:lnTo>
                  <a:pt x="73" y="149"/>
                </a:lnTo>
                <a:lnTo>
                  <a:pt x="73" y="147"/>
                </a:lnTo>
                <a:lnTo>
                  <a:pt x="75" y="147"/>
                </a:lnTo>
                <a:lnTo>
                  <a:pt x="75" y="147"/>
                </a:lnTo>
                <a:lnTo>
                  <a:pt x="78" y="147"/>
                </a:lnTo>
                <a:lnTo>
                  <a:pt x="78" y="147"/>
                </a:lnTo>
                <a:lnTo>
                  <a:pt x="85" y="149"/>
                </a:lnTo>
                <a:lnTo>
                  <a:pt x="87" y="152"/>
                </a:lnTo>
                <a:lnTo>
                  <a:pt x="89" y="154"/>
                </a:lnTo>
                <a:lnTo>
                  <a:pt x="89" y="156"/>
                </a:lnTo>
                <a:lnTo>
                  <a:pt x="92" y="159"/>
                </a:lnTo>
                <a:lnTo>
                  <a:pt x="94" y="159"/>
                </a:lnTo>
                <a:lnTo>
                  <a:pt x="94" y="161"/>
                </a:lnTo>
                <a:lnTo>
                  <a:pt x="94" y="161"/>
                </a:lnTo>
                <a:lnTo>
                  <a:pt x="97" y="161"/>
                </a:lnTo>
                <a:lnTo>
                  <a:pt x="97" y="156"/>
                </a:lnTo>
                <a:lnTo>
                  <a:pt x="94" y="154"/>
                </a:lnTo>
                <a:lnTo>
                  <a:pt x="94" y="154"/>
                </a:lnTo>
                <a:lnTo>
                  <a:pt x="92" y="152"/>
                </a:lnTo>
                <a:lnTo>
                  <a:pt x="92" y="152"/>
                </a:lnTo>
                <a:lnTo>
                  <a:pt x="92" y="149"/>
                </a:lnTo>
                <a:lnTo>
                  <a:pt x="92" y="149"/>
                </a:lnTo>
                <a:lnTo>
                  <a:pt x="92" y="147"/>
                </a:lnTo>
                <a:lnTo>
                  <a:pt x="92" y="147"/>
                </a:lnTo>
                <a:lnTo>
                  <a:pt x="92" y="147"/>
                </a:lnTo>
                <a:lnTo>
                  <a:pt x="94" y="147"/>
                </a:lnTo>
                <a:lnTo>
                  <a:pt x="97" y="149"/>
                </a:lnTo>
                <a:lnTo>
                  <a:pt x="99" y="152"/>
                </a:lnTo>
                <a:lnTo>
                  <a:pt x="99" y="154"/>
                </a:lnTo>
                <a:lnTo>
                  <a:pt x="104" y="156"/>
                </a:lnTo>
                <a:lnTo>
                  <a:pt x="106" y="156"/>
                </a:lnTo>
                <a:lnTo>
                  <a:pt x="106" y="159"/>
                </a:lnTo>
                <a:lnTo>
                  <a:pt x="108" y="161"/>
                </a:lnTo>
                <a:lnTo>
                  <a:pt x="108" y="164"/>
                </a:lnTo>
                <a:lnTo>
                  <a:pt x="108" y="166"/>
                </a:lnTo>
                <a:lnTo>
                  <a:pt x="111" y="166"/>
                </a:lnTo>
                <a:lnTo>
                  <a:pt x="116" y="168"/>
                </a:lnTo>
                <a:lnTo>
                  <a:pt x="116" y="168"/>
                </a:lnTo>
                <a:lnTo>
                  <a:pt x="118" y="168"/>
                </a:lnTo>
                <a:lnTo>
                  <a:pt x="118" y="168"/>
                </a:lnTo>
                <a:lnTo>
                  <a:pt x="120" y="166"/>
                </a:lnTo>
                <a:lnTo>
                  <a:pt x="120" y="168"/>
                </a:lnTo>
                <a:lnTo>
                  <a:pt x="120" y="171"/>
                </a:lnTo>
                <a:lnTo>
                  <a:pt x="120" y="173"/>
                </a:lnTo>
                <a:lnTo>
                  <a:pt x="123" y="175"/>
                </a:lnTo>
                <a:lnTo>
                  <a:pt x="123" y="175"/>
                </a:lnTo>
                <a:lnTo>
                  <a:pt x="125" y="171"/>
                </a:lnTo>
                <a:lnTo>
                  <a:pt x="125" y="166"/>
                </a:lnTo>
                <a:lnTo>
                  <a:pt x="123" y="166"/>
                </a:lnTo>
                <a:lnTo>
                  <a:pt x="123" y="166"/>
                </a:lnTo>
                <a:lnTo>
                  <a:pt x="120" y="164"/>
                </a:lnTo>
                <a:lnTo>
                  <a:pt x="118" y="164"/>
                </a:lnTo>
                <a:lnTo>
                  <a:pt x="118" y="164"/>
                </a:lnTo>
                <a:lnTo>
                  <a:pt x="118" y="161"/>
                </a:lnTo>
                <a:lnTo>
                  <a:pt x="118" y="161"/>
                </a:lnTo>
                <a:lnTo>
                  <a:pt x="116" y="159"/>
                </a:lnTo>
                <a:lnTo>
                  <a:pt x="116" y="156"/>
                </a:lnTo>
                <a:lnTo>
                  <a:pt x="113" y="154"/>
                </a:lnTo>
                <a:lnTo>
                  <a:pt x="111" y="152"/>
                </a:lnTo>
                <a:lnTo>
                  <a:pt x="113" y="152"/>
                </a:lnTo>
                <a:lnTo>
                  <a:pt x="116" y="152"/>
                </a:lnTo>
                <a:lnTo>
                  <a:pt x="118" y="149"/>
                </a:lnTo>
                <a:lnTo>
                  <a:pt x="116" y="147"/>
                </a:lnTo>
                <a:lnTo>
                  <a:pt x="113" y="147"/>
                </a:lnTo>
                <a:lnTo>
                  <a:pt x="113" y="147"/>
                </a:lnTo>
                <a:lnTo>
                  <a:pt x="113" y="147"/>
                </a:lnTo>
                <a:lnTo>
                  <a:pt x="108" y="145"/>
                </a:lnTo>
                <a:lnTo>
                  <a:pt x="108" y="145"/>
                </a:lnTo>
                <a:lnTo>
                  <a:pt x="106" y="142"/>
                </a:lnTo>
                <a:lnTo>
                  <a:pt x="106" y="145"/>
                </a:lnTo>
                <a:lnTo>
                  <a:pt x="106" y="145"/>
                </a:lnTo>
                <a:lnTo>
                  <a:pt x="106" y="147"/>
                </a:lnTo>
                <a:lnTo>
                  <a:pt x="106" y="147"/>
                </a:lnTo>
                <a:lnTo>
                  <a:pt x="106" y="149"/>
                </a:lnTo>
                <a:lnTo>
                  <a:pt x="104" y="149"/>
                </a:lnTo>
                <a:lnTo>
                  <a:pt x="101" y="149"/>
                </a:lnTo>
                <a:lnTo>
                  <a:pt x="101" y="147"/>
                </a:lnTo>
                <a:lnTo>
                  <a:pt x="101" y="147"/>
                </a:lnTo>
                <a:lnTo>
                  <a:pt x="101" y="145"/>
                </a:lnTo>
                <a:lnTo>
                  <a:pt x="101" y="142"/>
                </a:lnTo>
                <a:lnTo>
                  <a:pt x="99" y="140"/>
                </a:lnTo>
                <a:lnTo>
                  <a:pt x="97" y="140"/>
                </a:lnTo>
                <a:lnTo>
                  <a:pt x="94" y="138"/>
                </a:lnTo>
                <a:lnTo>
                  <a:pt x="92" y="138"/>
                </a:lnTo>
                <a:lnTo>
                  <a:pt x="89" y="138"/>
                </a:lnTo>
                <a:lnTo>
                  <a:pt x="87" y="140"/>
                </a:lnTo>
                <a:lnTo>
                  <a:pt x="87" y="140"/>
                </a:lnTo>
                <a:lnTo>
                  <a:pt x="85" y="140"/>
                </a:lnTo>
                <a:lnTo>
                  <a:pt x="85" y="142"/>
                </a:lnTo>
                <a:lnTo>
                  <a:pt x="85" y="142"/>
                </a:lnTo>
                <a:lnTo>
                  <a:pt x="87" y="145"/>
                </a:lnTo>
                <a:lnTo>
                  <a:pt x="87" y="145"/>
                </a:lnTo>
                <a:lnTo>
                  <a:pt x="87" y="145"/>
                </a:lnTo>
                <a:lnTo>
                  <a:pt x="87" y="147"/>
                </a:lnTo>
                <a:lnTo>
                  <a:pt x="85" y="147"/>
                </a:lnTo>
                <a:lnTo>
                  <a:pt x="82" y="147"/>
                </a:lnTo>
                <a:lnTo>
                  <a:pt x="80" y="145"/>
                </a:lnTo>
                <a:lnTo>
                  <a:pt x="80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0"/>
                </a:lnTo>
                <a:lnTo>
                  <a:pt x="73" y="135"/>
                </a:lnTo>
                <a:lnTo>
                  <a:pt x="73" y="133"/>
                </a:lnTo>
                <a:lnTo>
                  <a:pt x="73" y="130"/>
                </a:lnTo>
                <a:lnTo>
                  <a:pt x="75" y="128"/>
                </a:lnTo>
                <a:lnTo>
                  <a:pt x="73" y="128"/>
                </a:lnTo>
                <a:lnTo>
                  <a:pt x="73" y="128"/>
                </a:lnTo>
                <a:lnTo>
                  <a:pt x="71" y="123"/>
                </a:lnTo>
                <a:lnTo>
                  <a:pt x="68" y="119"/>
                </a:lnTo>
                <a:lnTo>
                  <a:pt x="68" y="119"/>
                </a:lnTo>
                <a:lnTo>
                  <a:pt x="68" y="116"/>
                </a:lnTo>
                <a:lnTo>
                  <a:pt x="68" y="116"/>
                </a:lnTo>
                <a:lnTo>
                  <a:pt x="68" y="114"/>
                </a:lnTo>
                <a:lnTo>
                  <a:pt x="68" y="114"/>
                </a:lnTo>
                <a:lnTo>
                  <a:pt x="71" y="111"/>
                </a:lnTo>
                <a:lnTo>
                  <a:pt x="71" y="109"/>
                </a:lnTo>
                <a:lnTo>
                  <a:pt x="71" y="109"/>
                </a:lnTo>
                <a:lnTo>
                  <a:pt x="68" y="107"/>
                </a:lnTo>
                <a:lnTo>
                  <a:pt x="68" y="107"/>
                </a:lnTo>
                <a:lnTo>
                  <a:pt x="68" y="104"/>
                </a:lnTo>
                <a:lnTo>
                  <a:pt x="71" y="102"/>
                </a:lnTo>
                <a:lnTo>
                  <a:pt x="73" y="100"/>
                </a:lnTo>
                <a:lnTo>
                  <a:pt x="75" y="100"/>
                </a:lnTo>
                <a:lnTo>
                  <a:pt x="78" y="100"/>
                </a:lnTo>
                <a:lnTo>
                  <a:pt x="80" y="95"/>
                </a:lnTo>
                <a:lnTo>
                  <a:pt x="80" y="93"/>
                </a:lnTo>
                <a:lnTo>
                  <a:pt x="82" y="85"/>
                </a:lnTo>
                <a:lnTo>
                  <a:pt x="82" y="81"/>
                </a:lnTo>
                <a:lnTo>
                  <a:pt x="82" y="81"/>
                </a:lnTo>
                <a:lnTo>
                  <a:pt x="82" y="78"/>
                </a:lnTo>
                <a:lnTo>
                  <a:pt x="82" y="78"/>
                </a:lnTo>
                <a:lnTo>
                  <a:pt x="80" y="78"/>
                </a:lnTo>
                <a:lnTo>
                  <a:pt x="80" y="76"/>
                </a:lnTo>
                <a:lnTo>
                  <a:pt x="80" y="76"/>
                </a:lnTo>
                <a:lnTo>
                  <a:pt x="78" y="74"/>
                </a:lnTo>
                <a:lnTo>
                  <a:pt x="78" y="74"/>
                </a:lnTo>
                <a:lnTo>
                  <a:pt x="75" y="71"/>
                </a:lnTo>
                <a:lnTo>
                  <a:pt x="75" y="69"/>
                </a:lnTo>
                <a:lnTo>
                  <a:pt x="73" y="67"/>
                </a:lnTo>
                <a:lnTo>
                  <a:pt x="73" y="64"/>
                </a:lnTo>
                <a:lnTo>
                  <a:pt x="73" y="59"/>
                </a:lnTo>
                <a:lnTo>
                  <a:pt x="73" y="57"/>
                </a:lnTo>
                <a:lnTo>
                  <a:pt x="75" y="55"/>
                </a:lnTo>
                <a:lnTo>
                  <a:pt x="75" y="52"/>
                </a:lnTo>
                <a:lnTo>
                  <a:pt x="73" y="52"/>
                </a:lnTo>
                <a:lnTo>
                  <a:pt x="73" y="50"/>
                </a:lnTo>
                <a:lnTo>
                  <a:pt x="73" y="50"/>
                </a:lnTo>
                <a:lnTo>
                  <a:pt x="71" y="50"/>
                </a:lnTo>
                <a:lnTo>
                  <a:pt x="71" y="52"/>
                </a:lnTo>
                <a:lnTo>
                  <a:pt x="71" y="52"/>
                </a:lnTo>
                <a:lnTo>
                  <a:pt x="68" y="55"/>
                </a:lnTo>
                <a:lnTo>
                  <a:pt x="66" y="55"/>
                </a:lnTo>
                <a:lnTo>
                  <a:pt x="63" y="52"/>
                </a:lnTo>
                <a:lnTo>
                  <a:pt x="61" y="52"/>
                </a:lnTo>
                <a:lnTo>
                  <a:pt x="54" y="48"/>
                </a:lnTo>
                <a:lnTo>
                  <a:pt x="52" y="48"/>
                </a:lnTo>
                <a:lnTo>
                  <a:pt x="49" y="48"/>
                </a:lnTo>
                <a:lnTo>
                  <a:pt x="49" y="48"/>
                </a:lnTo>
                <a:lnTo>
                  <a:pt x="47" y="48"/>
                </a:lnTo>
                <a:lnTo>
                  <a:pt x="47" y="48"/>
                </a:lnTo>
                <a:lnTo>
                  <a:pt x="45" y="48"/>
                </a:lnTo>
                <a:lnTo>
                  <a:pt x="42" y="50"/>
                </a:lnTo>
                <a:lnTo>
                  <a:pt x="42" y="52"/>
                </a:lnTo>
                <a:lnTo>
                  <a:pt x="42" y="55"/>
                </a:lnTo>
                <a:lnTo>
                  <a:pt x="42" y="57"/>
                </a:lnTo>
                <a:lnTo>
                  <a:pt x="40" y="69"/>
                </a:lnTo>
                <a:lnTo>
                  <a:pt x="42" y="69"/>
                </a:lnTo>
                <a:lnTo>
                  <a:pt x="42" y="71"/>
                </a:lnTo>
                <a:lnTo>
                  <a:pt x="42" y="74"/>
                </a:lnTo>
                <a:lnTo>
                  <a:pt x="42" y="76"/>
                </a:lnTo>
                <a:lnTo>
                  <a:pt x="45" y="78"/>
                </a:lnTo>
                <a:lnTo>
                  <a:pt x="45" y="83"/>
                </a:lnTo>
                <a:lnTo>
                  <a:pt x="42" y="85"/>
                </a:lnTo>
                <a:lnTo>
                  <a:pt x="42" y="88"/>
                </a:lnTo>
                <a:lnTo>
                  <a:pt x="45" y="90"/>
                </a:lnTo>
                <a:lnTo>
                  <a:pt x="45" y="95"/>
                </a:lnTo>
                <a:lnTo>
                  <a:pt x="47" y="97"/>
                </a:lnTo>
                <a:lnTo>
                  <a:pt x="47" y="100"/>
                </a:lnTo>
                <a:lnTo>
                  <a:pt x="47" y="100"/>
                </a:lnTo>
                <a:lnTo>
                  <a:pt x="45" y="102"/>
                </a:lnTo>
                <a:lnTo>
                  <a:pt x="45" y="102"/>
                </a:lnTo>
                <a:lnTo>
                  <a:pt x="42" y="102"/>
                </a:lnTo>
                <a:lnTo>
                  <a:pt x="42" y="102"/>
                </a:lnTo>
                <a:lnTo>
                  <a:pt x="40" y="100"/>
                </a:lnTo>
                <a:lnTo>
                  <a:pt x="37" y="97"/>
                </a:lnTo>
                <a:lnTo>
                  <a:pt x="37" y="97"/>
                </a:lnTo>
                <a:lnTo>
                  <a:pt x="37" y="97"/>
                </a:lnTo>
                <a:lnTo>
                  <a:pt x="35" y="95"/>
                </a:lnTo>
                <a:lnTo>
                  <a:pt x="35" y="95"/>
                </a:lnTo>
                <a:lnTo>
                  <a:pt x="35" y="97"/>
                </a:lnTo>
                <a:lnTo>
                  <a:pt x="35" y="102"/>
                </a:lnTo>
                <a:lnTo>
                  <a:pt x="35" y="102"/>
                </a:lnTo>
                <a:close/>
                <a:moveTo>
                  <a:pt x="63" y="43"/>
                </a:moveTo>
                <a:lnTo>
                  <a:pt x="66" y="41"/>
                </a:lnTo>
                <a:lnTo>
                  <a:pt x="66" y="41"/>
                </a:lnTo>
                <a:lnTo>
                  <a:pt x="66" y="38"/>
                </a:lnTo>
                <a:lnTo>
                  <a:pt x="63" y="38"/>
                </a:lnTo>
                <a:lnTo>
                  <a:pt x="63" y="41"/>
                </a:lnTo>
                <a:lnTo>
                  <a:pt x="63" y="41"/>
                </a:lnTo>
                <a:lnTo>
                  <a:pt x="63" y="43"/>
                </a:lnTo>
                <a:lnTo>
                  <a:pt x="63" y="43"/>
                </a:lnTo>
                <a:close/>
                <a:moveTo>
                  <a:pt x="52" y="38"/>
                </a:moveTo>
                <a:lnTo>
                  <a:pt x="52" y="38"/>
                </a:lnTo>
                <a:lnTo>
                  <a:pt x="52" y="38"/>
                </a:lnTo>
                <a:lnTo>
                  <a:pt x="52" y="36"/>
                </a:lnTo>
                <a:lnTo>
                  <a:pt x="52" y="36"/>
                </a:lnTo>
                <a:lnTo>
                  <a:pt x="52" y="36"/>
                </a:lnTo>
                <a:lnTo>
                  <a:pt x="52" y="36"/>
                </a:lnTo>
                <a:lnTo>
                  <a:pt x="52" y="38"/>
                </a:lnTo>
                <a:close/>
                <a:moveTo>
                  <a:pt x="54" y="31"/>
                </a:moveTo>
                <a:lnTo>
                  <a:pt x="56" y="33"/>
                </a:lnTo>
                <a:lnTo>
                  <a:pt x="56" y="33"/>
                </a:lnTo>
                <a:lnTo>
                  <a:pt x="56" y="31"/>
                </a:lnTo>
                <a:lnTo>
                  <a:pt x="54" y="31"/>
                </a:lnTo>
                <a:lnTo>
                  <a:pt x="54" y="31"/>
                </a:lnTo>
                <a:lnTo>
                  <a:pt x="54" y="31"/>
                </a:lnTo>
                <a:lnTo>
                  <a:pt x="54" y="31"/>
                </a:lnTo>
                <a:close/>
                <a:moveTo>
                  <a:pt x="61" y="10"/>
                </a:move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10"/>
                </a:lnTo>
                <a:lnTo>
                  <a:pt x="61" y="10"/>
                </a:lnTo>
                <a:lnTo>
                  <a:pt x="61" y="10"/>
                </a:lnTo>
                <a:close/>
                <a:moveTo>
                  <a:pt x="56" y="3"/>
                </a:moveTo>
                <a:lnTo>
                  <a:pt x="59" y="0"/>
                </a:lnTo>
                <a:lnTo>
                  <a:pt x="59" y="0"/>
                </a:lnTo>
                <a:lnTo>
                  <a:pt x="56" y="0"/>
                </a:lnTo>
                <a:lnTo>
                  <a:pt x="56" y="3"/>
                </a:lnTo>
                <a:lnTo>
                  <a:pt x="56" y="3"/>
                </a:lnTo>
                <a:lnTo>
                  <a:pt x="56" y="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77"/>
          <p:cNvSpPr>
            <a:spLocks/>
          </p:cNvSpPr>
          <p:nvPr/>
        </p:nvSpPr>
        <p:spPr bwMode="auto">
          <a:xfrm>
            <a:off x="6804110" y="4193391"/>
            <a:ext cx="259452" cy="405916"/>
          </a:xfrm>
          <a:custGeom>
            <a:avLst/>
            <a:gdLst>
              <a:gd name="T0" fmla="*/ 238 w 248"/>
              <a:gd name="T1" fmla="*/ 327 h 388"/>
              <a:gd name="T2" fmla="*/ 238 w 248"/>
              <a:gd name="T3" fmla="*/ 308 h 388"/>
              <a:gd name="T4" fmla="*/ 243 w 248"/>
              <a:gd name="T5" fmla="*/ 298 h 388"/>
              <a:gd name="T6" fmla="*/ 238 w 248"/>
              <a:gd name="T7" fmla="*/ 272 h 388"/>
              <a:gd name="T8" fmla="*/ 236 w 248"/>
              <a:gd name="T9" fmla="*/ 251 h 388"/>
              <a:gd name="T10" fmla="*/ 215 w 248"/>
              <a:gd name="T11" fmla="*/ 235 h 388"/>
              <a:gd name="T12" fmla="*/ 205 w 248"/>
              <a:gd name="T13" fmla="*/ 220 h 388"/>
              <a:gd name="T14" fmla="*/ 205 w 248"/>
              <a:gd name="T15" fmla="*/ 201 h 388"/>
              <a:gd name="T16" fmla="*/ 191 w 248"/>
              <a:gd name="T17" fmla="*/ 211 h 388"/>
              <a:gd name="T18" fmla="*/ 172 w 248"/>
              <a:gd name="T19" fmla="*/ 201 h 388"/>
              <a:gd name="T20" fmla="*/ 158 w 248"/>
              <a:gd name="T21" fmla="*/ 187 h 388"/>
              <a:gd name="T22" fmla="*/ 148 w 248"/>
              <a:gd name="T23" fmla="*/ 178 h 388"/>
              <a:gd name="T24" fmla="*/ 144 w 248"/>
              <a:gd name="T25" fmla="*/ 166 h 388"/>
              <a:gd name="T26" fmla="*/ 139 w 248"/>
              <a:gd name="T27" fmla="*/ 159 h 388"/>
              <a:gd name="T28" fmla="*/ 144 w 248"/>
              <a:gd name="T29" fmla="*/ 154 h 388"/>
              <a:gd name="T30" fmla="*/ 153 w 248"/>
              <a:gd name="T31" fmla="*/ 138 h 388"/>
              <a:gd name="T32" fmla="*/ 156 w 248"/>
              <a:gd name="T33" fmla="*/ 119 h 388"/>
              <a:gd name="T34" fmla="*/ 165 w 248"/>
              <a:gd name="T35" fmla="*/ 104 h 388"/>
              <a:gd name="T36" fmla="*/ 186 w 248"/>
              <a:gd name="T37" fmla="*/ 95 h 388"/>
              <a:gd name="T38" fmla="*/ 203 w 248"/>
              <a:gd name="T39" fmla="*/ 88 h 388"/>
              <a:gd name="T40" fmla="*/ 210 w 248"/>
              <a:gd name="T41" fmla="*/ 88 h 388"/>
              <a:gd name="T42" fmla="*/ 201 w 248"/>
              <a:gd name="T43" fmla="*/ 83 h 388"/>
              <a:gd name="T44" fmla="*/ 208 w 248"/>
              <a:gd name="T45" fmla="*/ 57 h 388"/>
              <a:gd name="T46" fmla="*/ 193 w 248"/>
              <a:gd name="T47" fmla="*/ 48 h 388"/>
              <a:gd name="T48" fmla="*/ 179 w 248"/>
              <a:gd name="T49" fmla="*/ 48 h 388"/>
              <a:gd name="T50" fmla="*/ 165 w 248"/>
              <a:gd name="T51" fmla="*/ 52 h 388"/>
              <a:gd name="T52" fmla="*/ 153 w 248"/>
              <a:gd name="T53" fmla="*/ 50 h 388"/>
              <a:gd name="T54" fmla="*/ 146 w 248"/>
              <a:gd name="T55" fmla="*/ 38 h 388"/>
              <a:gd name="T56" fmla="*/ 139 w 248"/>
              <a:gd name="T57" fmla="*/ 26 h 388"/>
              <a:gd name="T58" fmla="*/ 127 w 248"/>
              <a:gd name="T59" fmla="*/ 17 h 388"/>
              <a:gd name="T60" fmla="*/ 120 w 248"/>
              <a:gd name="T61" fmla="*/ 5 h 388"/>
              <a:gd name="T62" fmla="*/ 111 w 248"/>
              <a:gd name="T63" fmla="*/ 3 h 388"/>
              <a:gd name="T64" fmla="*/ 111 w 248"/>
              <a:gd name="T65" fmla="*/ 12 h 388"/>
              <a:gd name="T66" fmla="*/ 108 w 248"/>
              <a:gd name="T67" fmla="*/ 19 h 388"/>
              <a:gd name="T68" fmla="*/ 92 w 248"/>
              <a:gd name="T69" fmla="*/ 50 h 388"/>
              <a:gd name="T70" fmla="*/ 61 w 248"/>
              <a:gd name="T71" fmla="*/ 69 h 388"/>
              <a:gd name="T72" fmla="*/ 56 w 248"/>
              <a:gd name="T73" fmla="*/ 74 h 388"/>
              <a:gd name="T74" fmla="*/ 52 w 248"/>
              <a:gd name="T75" fmla="*/ 83 h 388"/>
              <a:gd name="T76" fmla="*/ 49 w 248"/>
              <a:gd name="T77" fmla="*/ 95 h 388"/>
              <a:gd name="T78" fmla="*/ 42 w 248"/>
              <a:gd name="T79" fmla="*/ 104 h 388"/>
              <a:gd name="T80" fmla="*/ 30 w 248"/>
              <a:gd name="T81" fmla="*/ 95 h 388"/>
              <a:gd name="T82" fmla="*/ 18 w 248"/>
              <a:gd name="T83" fmla="*/ 95 h 388"/>
              <a:gd name="T84" fmla="*/ 16 w 248"/>
              <a:gd name="T85" fmla="*/ 85 h 388"/>
              <a:gd name="T86" fmla="*/ 21 w 248"/>
              <a:gd name="T87" fmla="*/ 78 h 388"/>
              <a:gd name="T88" fmla="*/ 14 w 248"/>
              <a:gd name="T89" fmla="*/ 74 h 388"/>
              <a:gd name="T90" fmla="*/ 4 w 248"/>
              <a:gd name="T91" fmla="*/ 109 h 388"/>
              <a:gd name="T92" fmla="*/ 4 w 248"/>
              <a:gd name="T93" fmla="*/ 128 h 388"/>
              <a:gd name="T94" fmla="*/ 40 w 248"/>
              <a:gd name="T95" fmla="*/ 168 h 388"/>
              <a:gd name="T96" fmla="*/ 63 w 248"/>
              <a:gd name="T97" fmla="*/ 209 h 388"/>
              <a:gd name="T98" fmla="*/ 87 w 248"/>
              <a:gd name="T99" fmla="*/ 256 h 388"/>
              <a:gd name="T100" fmla="*/ 106 w 248"/>
              <a:gd name="T101" fmla="*/ 282 h 388"/>
              <a:gd name="T102" fmla="*/ 113 w 248"/>
              <a:gd name="T103" fmla="*/ 310 h 388"/>
              <a:gd name="T104" fmla="*/ 156 w 248"/>
              <a:gd name="T105" fmla="*/ 341 h 388"/>
              <a:gd name="T106" fmla="*/ 193 w 248"/>
              <a:gd name="T107" fmla="*/ 360 h 388"/>
              <a:gd name="T108" fmla="*/ 217 w 248"/>
              <a:gd name="T109" fmla="*/ 381 h 388"/>
              <a:gd name="T110" fmla="*/ 234 w 248"/>
              <a:gd name="T111" fmla="*/ 379 h 388"/>
              <a:gd name="T112" fmla="*/ 238 w 248"/>
              <a:gd name="T113" fmla="*/ 367 h 388"/>
              <a:gd name="T114" fmla="*/ 243 w 248"/>
              <a:gd name="T115" fmla="*/ 353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8" h="388">
                <a:moveTo>
                  <a:pt x="248" y="346"/>
                </a:moveTo>
                <a:lnTo>
                  <a:pt x="248" y="343"/>
                </a:lnTo>
                <a:lnTo>
                  <a:pt x="245" y="343"/>
                </a:lnTo>
                <a:lnTo>
                  <a:pt x="243" y="343"/>
                </a:lnTo>
                <a:lnTo>
                  <a:pt x="243" y="343"/>
                </a:lnTo>
                <a:lnTo>
                  <a:pt x="241" y="341"/>
                </a:lnTo>
                <a:lnTo>
                  <a:pt x="238" y="334"/>
                </a:lnTo>
                <a:lnTo>
                  <a:pt x="236" y="332"/>
                </a:lnTo>
                <a:lnTo>
                  <a:pt x="236" y="329"/>
                </a:lnTo>
                <a:lnTo>
                  <a:pt x="238" y="327"/>
                </a:lnTo>
                <a:lnTo>
                  <a:pt x="238" y="324"/>
                </a:lnTo>
                <a:lnTo>
                  <a:pt x="241" y="322"/>
                </a:lnTo>
                <a:lnTo>
                  <a:pt x="241" y="322"/>
                </a:lnTo>
                <a:lnTo>
                  <a:pt x="236" y="317"/>
                </a:lnTo>
                <a:lnTo>
                  <a:pt x="236" y="317"/>
                </a:lnTo>
                <a:lnTo>
                  <a:pt x="236" y="315"/>
                </a:lnTo>
                <a:lnTo>
                  <a:pt x="236" y="313"/>
                </a:lnTo>
                <a:lnTo>
                  <a:pt x="238" y="313"/>
                </a:lnTo>
                <a:lnTo>
                  <a:pt x="238" y="310"/>
                </a:lnTo>
                <a:lnTo>
                  <a:pt x="238" y="308"/>
                </a:lnTo>
                <a:lnTo>
                  <a:pt x="238" y="308"/>
                </a:lnTo>
                <a:lnTo>
                  <a:pt x="238" y="308"/>
                </a:lnTo>
                <a:lnTo>
                  <a:pt x="241" y="306"/>
                </a:lnTo>
                <a:lnTo>
                  <a:pt x="241" y="306"/>
                </a:lnTo>
                <a:lnTo>
                  <a:pt x="241" y="303"/>
                </a:lnTo>
                <a:lnTo>
                  <a:pt x="241" y="301"/>
                </a:lnTo>
                <a:lnTo>
                  <a:pt x="243" y="301"/>
                </a:lnTo>
                <a:lnTo>
                  <a:pt x="243" y="301"/>
                </a:lnTo>
                <a:lnTo>
                  <a:pt x="243" y="301"/>
                </a:lnTo>
                <a:lnTo>
                  <a:pt x="243" y="298"/>
                </a:lnTo>
                <a:lnTo>
                  <a:pt x="243" y="296"/>
                </a:lnTo>
                <a:lnTo>
                  <a:pt x="241" y="296"/>
                </a:lnTo>
                <a:lnTo>
                  <a:pt x="241" y="291"/>
                </a:lnTo>
                <a:lnTo>
                  <a:pt x="238" y="289"/>
                </a:lnTo>
                <a:lnTo>
                  <a:pt x="238" y="289"/>
                </a:lnTo>
                <a:lnTo>
                  <a:pt x="241" y="287"/>
                </a:lnTo>
                <a:lnTo>
                  <a:pt x="241" y="287"/>
                </a:lnTo>
                <a:lnTo>
                  <a:pt x="241" y="284"/>
                </a:lnTo>
                <a:lnTo>
                  <a:pt x="238" y="275"/>
                </a:lnTo>
                <a:lnTo>
                  <a:pt x="238" y="272"/>
                </a:lnTo>
                <a:lnTo>
                  <a:pt x="241" y="272"/>
                </a:lnTo>
                <a:lnTo>
                  <a:pt x="241" y="270"/>
                </a:lnTo>
                <a:lnTo>
                  <a:pt x="243" y="270"/>
                </a:lnTo>
                <a:lnTo>
                  <a:pt x="243" y="268"/>
                </a:lnTo>
                <a:lnTo>
                  <a:pt x="243" y="268"/>
                </a:lnTo>
                <a:lnTo>
                  <a:pt x="243" y="265"/>
                </a:lnTo>
                <a:lnTo>
                  <a:pt x="243" y="265"/>
                </a:lnTo>
                <a:lnTo>
                  <a:pt x="241" y="261"/>
                </a:lnTo>
                <a:lnTo>
                  <a:pt x="238" y="256"/>
                </a:lnTo>
                <a:lnTo>
                  <a:pt x="236" y="251"/>
                </a:lnTo>
                <a:lnTo>
                  <a:pt x="234" y="246"/>
                </a:lnTo>
                <a:lnTo>
                  <a:pt x="231" y="244"/>
                </a:lnTo>
                <a:lnTo>
                  <a:pt x="229" y="239"/>
                </a:lnTo>
                <a:lnTo>
                  <a:pt x="229" y="237"/>
                </a:lnTo>
                <a:lnTo>
                  <a:pt x="224" y="232"/>
                </a:lnTo>
                <a:lnTo>
                  <a:pt x="224" y="232"/>
                </a:lnTo>
                <a:lnTo>
                  <a:pt x="219" y="232"/>
                </a:lnTo>
                <a:lnTo>
                  <a:pt x="217" y="232"/>
                </a:lnTo>
                <a:lnTo>
                  <a:pt x="217" y="232"/>
                </a:lnTo>
                <a:lnTo>
                  <a:pt x="215" y="235"/>
                </a:lnTo>
                <a:lnTo>
                  <a:pt x="212" y="235"/>
                </a:lnTo>
                <a:lnTo>
                  <a:pt x="212" y="235"/>
                </a:lnTo>
                <a:lnTo>
                  <a:pt x="210" y="235"/>
                </a:lnTo>
                <a:lnTo>
                  <a:pt x="210" y="232"/>
                </a:lnTo>
                <a:lnTo>
                  <a:pt x="208" y="232"/>
                </a:lnTo>
                <a:lnTo>
                  <a:pt x="208" y="232"/>
                </a:lnTo>
                <a:lnTo>
                  <a:pt x="205" y="232"/>
                </a:lnTo>
                <a:lnTo>
                  <a:pt x="205" y="230"/>
                </a:lnTo>
                <a:lnTo>
                  <a:pt x="205" y="225"/>
                </a:lnTo>
                <a:lnTo>
                  <a:pt x="205" y="220"/>
                </a:lnTo>
                <a:lnTo>
                  <a:pt x="205" y="216"/>
                </a:lnTo>
                <a:lnTo>
                  <a:pt x="205" y="211"/>
                </a:lnTo>
                <a:lnTo>
                  <a:pt x="205" y="209"/>
                </a:lnTo>
                <a:lnTo>
                  <a:pt x="205" y="206"/>
                </a:lnTo>
                <a:lnTo>
                  <a:pt x="205" y="206"/>
                </a:lnTo>
                <a:lnTo>
                  <a:pt x="205" y="204"/>
                </a:lnTo>
                <a:lnTo>
                  <a:pt x="205" y="201"/>
                </a:lnTo>
                <a:lnTo>
                  <a:pt x="205" y="201"/>
                </a:lnTo>
                <a:lnTo>
                  <a:pt x="205" y="199"/>
                </a:lnTo>
                <a:lnTo>
                  <a:pt x="205" y="201"/>
                </a:lnTo>
                <a:lnTo>
                  <a:pt x="203" y="201"/>
                </a:lnTo>
                <a:lnTo>
                  <a:pt x="203" y="201"/>
                </a:lnTo>
                <a:lnTo>
                  <a:pt x="201" y="201"/>
                </a:lnTo>
                <a:lnTo>
                  <a:pt x="201" y="204"/>
                </a:lnTo>
                <a:lnTo>
                  <a:pt x="201" y="204"/>
                </a:lnTo>
                <a:lnTo>
                  <a:pt x="198" y="206"/>
                </a:lnTo>
                <a:lnTo>
                  <a:pt x="196" y="209"/>
                </a:lnTo>
                <a:lnTo>
                  <a:pt x="196" y="209"/>
                </a:lnTo>
                <a:lnTo>
                  <a:pt x="193" y="211"/>
                </a:lnTo>
                <a:lnTo>
                  <a:pt x="191" y="211"/>
                </a:lnTo>
                <a:lnTo>
                  <a:pt x="186" y="211"/>
                </a:lnTo>
                <a:lnTo>
                  <a:pt x="182" y="211"/>
                </a:lnTo>
                <a:lnTo>
                  <a:pt x="177" y="211"/>
                </a:lnTo>
                <a:lnTo>
                  <a:pt x="177" y="211"/>
                </a:lnTo>
                <a:lnTo>
                  <a:pt x="175" y="211"/>
                </a:lnTo>
                <a:lnTo>
                  <a:pt x="177" y="209"/>
                </a:lnTo>
                <a:lnTo>
                  <a:pt x="175" y="206"/>
                </a:lnTo>
                <a:lnTo>
                  <a:pt x="175" y="206"/>
                </a:lnTo>
                <a:lnTo>
                  <a:pt x="172" y="204"/>
                </a:lnTo>
                <a:lnTo>
                  <a:pt x="172" y="201"/>
                </a:lnTo>
                <a:lnTo>
                  <a:pt x="172" y="201"/>
                </a:lnTo>
                <a:lnTo>
                  <a:pt x="170" y="201"/>
                </a:lnTo>
                <a:lnTo>
                  <a:pt x="167" y="199"/>
                </a:lnTo>
                <a:lnTo>
                  <a:pt x="163" y="199"/>
                </a:lnTo>
                <a:lnTo>
                  <a:pt x="160" y="199"/>
                </a:lnTo>
                <a:lnTo>
                  <a:pt x="156" y="199"/>
                </a:lnTo>
                <a:lnTo>
                  <a:pt x="158" y="197"/>
                </a:lnTo>
                <a:lnTo>
                  <a:pt x="160" y="192"/>
                </a:lnTo>
                <a:lnTo>
                  <a:pt x="160" y="190"/>
                </a:lnTo>
                <a:lnTo>
                  <a:pt x="158" y="187"/>
                </a:lnTo>
                <a:lnTo>
                  <a:pt x="158" y="187"/>
                </a:lnTo>
                <a:lnTo>
                  <a:pt x="156" y="185"/>
                </a:lnTo>
                <a:lnTo>
                  <a:pt x="153" y="182"/>
                </a:lnTo>
                <a:lnTo>
                  <a:pt x="153" y="182"/>
                </a:lnTo>
                <a:lnTo>
                  <a:pt x="153" y="180"/>
                </a:lnTo>
                <a:lnTo>
                  <a:pt x="151" y="180"/>
                </a:lnTo>
                <a:lnTo>
                  <a:pt x="151" y="180"/>
                </a:lnTo>
                <a:lnTo>
                  <a:pt x="151" y="178"/>
                </a:lnTo>
                <a:lnTo>
                  <a:pt x="148" y="178"/>
                </a:lnTo>
                <a:lnTo>
                  <a:pt x="148" y="178"/>
                </a:lnTo>
                <a:lnTo>
                  <a:pt x="148" y="175"/>
                </a:lnTo>
                <a:lnTo>
                  <a:pt x="148" y="175"/>
                </a:lnTo>
                <a:lnTo>
                  <a:pt x="146" y="173"/>
                </a:lnTo>
                <a:lnTo>
                  <a:pt x="146" y="173"/>
                </a:lnTo>
                <a:lnTo>
                  <a:pt x="146" y="171"/>
                </a:lnTo>
                <a:lnTo>
                  <a:pt x="146" y="171"/>
                </a:lnTo>
                <a:lnTo>
                  <a:pt x="144" y="168"/>
                </a:lnTo>
                <a:lnTo>
                  <a:pt x="144" y="168"/>
                </a:lnTo>
                <a:lnTo>
                  <a:pt x="144" y="168"/>
                </a:lnTo>
                <a:lnTo>
                  <a:pt x="144" y="166"/>
                </a:lnTo>
                <a:lnTo>
                  <a:pt x="144" y="166"/>
                </a:lnTo>
                <a:lnTo>
                  <a:pt x="144" y="166"/>
                </a:lnTo>
                <a:lnTo>
                  <a:pt x="144" y="164"/>
                </a:lnTo>
                <a:lnTo>
                  <a:pt x="144" y="164"/>
                </a:lnTo>
                <a:lnTo>
                  <a:pt x="141" y="161"/>
                </a:lnTo>
                <a:lnTo>
                  <a:pt x="139" y="161"/>
                </a:lnTo>
                <a:lnTo>
                  <a:pt x="139" y="161"/>
                </a:lnTo>
                <a:lnTo>
                  <a:pt x="139" y="159"/>
                </a:lnTo>
                <a:lnTo>
                  <a:pt x="139" y="159"/>
                </a:lnTo>
                <a:lnTo>
                  <a:pt x="139" y="159"/>
                </a:lnTo>
                <a:lnTo>
                  <a:pt x="139" y="159"/>
                </a:lnTo>
                <a:lnTo>
                  <a:pt x="139" y="156"/>
                </a:lnTo>
                <a:lnTo>
                  <a:pt x="139" y="156"/>
                </a:lnTo>
                <a:lnTo>
                  <a:pt x="141" y="156"/>
                </a:lnTo>
                <a:lnTo>
                  <a:pt x="141" y="156"/>
                </a:lnTo>
                <a:lnTo>
                  <a:pt x="141" y="156"/>
                </a:lnTo>
                <a:lnTo>
                  <a:pt x="141" y="156"/>
                </a:lnTo>
                <a:lnTo>
                  <a:pt x="144" y="156"/>
                </a:lnTo>
                <a:lnTo>
                  <a:pt x="144" y="154"/>
                </a:lnTo>
                <a:lnTo>
                  <a:pt x="144" y="154"/>
                </a:lnTo>
                <a:lnTo>
                  <a:pt x="144" y="152"/>
                </a:lnTo>
                <a:lnTo>
                  <a:pt x="141" y="152"/>
                </a:lnTo>
                <a:lnTo>
                  <a:pt x="141" y="149"/>
                </a:lnTo>
                <a:lnTo>
                  <a:pt x="144" y="147"/>
                </a:lnTo>
                <a:lnTo>
                  <a:pt x="144" y="147"/>
                </a:lnTo>
                <a:lnTo>
                  <a:pt x="144" y="145"/>
                </a:lnTo>
                <a:lnTo>
                  <a:pt x="148" y="142"/>
                </a:lnTo>
                <a:lnTo>
                  <a:pt x="151" y="140"/>
                </a:lnTo>
                <a:lnTo>
                  <a:pt x="153" y="140"/>
                </a:lnTo>
                <a:lnTo>
                  <a:pt x="153" y="138"/>
                </a:lnTo>
                <a:lnTo>
                  <a:pt x="153" y="138"/>
                </a:lnTo>
                <a:lnTo>
                  <a:pt x="153" y="135"/>
                </a:lnTo>
                <a:lnTo>
                  <a:pt x="153" y="135"/>
                </a:lnTo>
                <a:lnTo>
                  <a:pt x="153" y="133"/>
                </a:lnTo>
                <a:lnTo>
                  <a:pt x="153" y="130"/>
                </a:lnTo>
                <a:lnTo>
                  <a:pt x="151" y="128"/>
                </a:lnTo>
                <a:lnTo>
                  <a:pt x="153" y="128"/>
                </a:lnTo>
                <a:lnTo>
                  <a:pt x="153" y="126"/>
                </a:lnTo>
                <a:lnTo>
                  <a:pt x="156" y="123"/>
                </a:lnTo>
                <a:lnTo>
                  <a:pt x="156" y="119"/>
                </a:lnTo>
                <a:lnTo>
                  <a:pt x="156" y="119"/>
                </a:lnTo>
                <a:lnTo>
                  <a:pt x="156" y="116"/>
                </a:lnTo>
                <a:lnTo>
                  <a:pt x="158" y="112"/>
                </a:lnTo>
                <a:lnTo>
                  <a:pt x="158" y="109"/>
                </a:lnTo>
                <a:lnTo>
                  <a:pt x="158" y="109"/>
                </a:lnTo>
                <a:lnTo>
                  <a:pt x="158" y="109"/>
                </a:lnTo>
                <a:lnTo>
                  <a:pt x="158" y="109"/>
                </a:lnTo>
                <a:lnTo>
                  <a:pt x="160" y="107"/>
                </a:lnTo>
                <a:lnTo>
                  <a:pt x="163" y="107"/>
                </a:lnTo>
                <a:lnTo>
                  <a:pt x="165" y="104"/>
                </a:lnTo>
                <a:lnTo>
                  <a:pt x="167" y="102"/>
                </a:lnTo>
                <a:lnTo>
                  <a:pt x="170" y="100"/>
                </a:lnTo>
                <a:lnTo>
                  <a:pt x="172" y="97"/>
                </a:lnTo>
                <a:lnTo>
                  <a:pt x="175" y="97"/>
                </a:lnTo>
                <a:lnTo>
                  <a:pt x="175" y="97"/>
                </a:lnTo>
                <a:lnTo>
                  <a:pt x="177" y="95"/>
                </a:lnTo>
                <a:lnTo>
                  <a:pt x="179" y="95"/>
                </a:lnTo>
                <a:lnTo>
                  <a:pt x="182" y="95"/>
                </a:lnTo>
                <a:lnTo>
                  <a:pt x="184" y="95"/>
                </a:lnTo>
                <a:lnTo>
                  <a:pt x="186" y="95"/>
                </a:lnTo>
                <a:lnTo>
                  <a:pt x="189" y="93"/>
                </a:lnTo>
                <a:lnTo>
                  <a:pt x="189" y="93"/>
                </a:lnTo>
                <a:lnTo>
                  <a:pt x="193" y="93"/>
                </a:lnTo>
                <a:lnTo>
                  <a:pt x="193" y="90"/>
                </a:lnTo>
                <a:lnTo>
                  <a:pt x="196" y="90"/>
                </a:lnTo>
                <a:lnTo>
                  <a:pt x="196" y="88"/>
                </a:lnTo>
                <a:lnTo>
                  <a:pt x="198" y="88"/>
                </a:lnTo>
                <a:lnTo>
                  <a:pt x="198" y="88"/>
                </a:lnTo>
                <a:lnTo>
                  <a:pt x="201" y="88"/>
                </a:lnTo>
                <a:lnTo>
                  <a:pt x="203" y="88"/>
                </a:lnTo>
                <a:lnTo>
                  <a:pt x="205" y="88"/>
                </a:lnTo>
                <a:lnTo>
                  <a:pt x="205" y="90"/>
                </a:lnTo>
                <a:lnTo>
                  <a:pt x="208" y="90"/>
                </a:lnTo>
                <a:lnTo>
                  <a:pt x="208" y="90"/>
                </a:lnTo>
                <a:lnTo>
                  <a:pt x="208" y="90"/>
                </a:lnTo>
                <a:lnTo>
                  <a:pt x="210" y="93"/>
                </a:lnTo>
                <a:lnTo>
                  <a:pt x="210" y="93"/>
                </a:lnTo>
                <a:lnTo>
                  <a:pt x="212" y="90"/>
                </a:lnTo>
                <a:lnTo>
                  <a:pt x="212" y="90"/>
                </a:lnTo>
                <a:lnTo>
                  <a:pt x="210" y="88"/>
                </a:lnTo>
                <a:lnTo>
                  <a:pt x="210" y="88"/>
                </a:lnTo>
                <a:lnTo>
                  <a:pt x="208" y="85"/>
                </a:lnTo>
                <a:lnTo>
                  <a:pt x="208" y="85"/>
                </a:lnTo>
                <a:lnTo>
                  <a:pt x="205" y="83"/>
                </a:lnTo>
                <a:lnTo>
                  <a:pt x="205" y="81"/>
                </a:lnTo>
                <a:lnTo>
                  <a:pt x="205" y="81"/>
                </a:lnTo>
                <a:lnTo>
                  <a:pt x="203" y="81"/>
                </a:lnTo>
                <a:lnTo>
                  <a:pt x="203" y="81"/>
                </a:lnTo>
                <a:lnTo>
                  <a:pt x="201" y="83"/>
                </a:lnTo>
                <a:lnTo>
                  <a:pt x="201" y="83"/>
                </a:lnTo>
                <a:lnTo>
                  <a:pt x="198" y="81"/>
                </a:lnTo>
                <a:lnTo>
                  <a:pt x="196" y="81"/>
                </a:lnTo>
                <a:lnTo>
                  <a:pt x="198" y="76"/>
                </a:lnTo>
                <a:lnTo>
                  <a:pt x="203" y="69"/>
                </a:lnTo>
                <a:lnTo>
                  <a:pt x="205" y="67"/>
                </a:lnTo>
                <a:lnTo>
                  <a:pt x="208" y="62"/>
                </a:lnTo>
                <a:lnTo>
                  <a:pt x="208" y="59"/>
                </a:lnTo>
                <a:lnTo>
                  <a:pt x="210" y="57"/>
                </a:lnTo>
                <a:lnTo>
                  <a:pt x="208" y="57"/>
                </a:lnTo>
                <a:lnTo>
                  <a:pt x="208" y="57"/>
                </a:lnTo>
                <a:lnTo>
                  <a:pt x="208" y="57"/>
                </a:lnTo>
                <a:lnTo>
                  <a:pt x="205" y="55"/>
                </a:lnTo>
                <a:lnTo>
                  <a:pt x="205" y="55"/>
                </a:lnTo>
                <a:lnTo>
                  <a:pt x="203" y="55"/>
                </a:lnTo>
                <a:lnTo>
                  <a:pt x="203" y="52"/>
                </a:lnTo>
                <a:lnTo>
                  <a:pt x="201" y="52"/>
                </a:lnTo>
                <a:lnTo>
                  <a:pt x="198" y="52"/>
                </a:lnTo>
                <a:lnTo>
                  <a:pt x="198" y="52"/>
                </a:lnTo>
                <a:lnTo>
                  <a:pt x="196" y="50"/>
                </a:lnTo>
                <a:lnTo>
                  <a:pt x="193" y="48"/>
                </a:lnTo>
                <a:lnTo>
                  <a:pt x="191" y="48"/>
                </a:lnTo>
                <a:lnTo>
                  <a:pt x="191" y="48"/>
                </a:lnTo>
                <a:lnTo>
                  <a:pt x="189" y="48"/>
                </a:lnTo>
                <a:lnTo>
                  <a:pt x="186" y="50"/>
                </a:lnTo>
                <a:lnTo>
                  <a:pt x="186" y="50"/>
                </a:lnTo>
                <a:lnTo>
                  <a:pt x="184" y="50"/>
                </a:lnTo>
                <a:lnTo>
                  <a:pt x="184" y="50"/>
                </a:lnTo>
                <a:lnTo>
                  <a:pt x="182" y="48"/>
                </a:lnTo>
                <a:lnTo>
                  <a:pt x="182" y="48"/>
                </a:lnTo>
                <a:lnTo>
                  <a:pt x="179" y="48"/>
                </a:lnTo>
                <a:lnTo>
                  <a:pt x="177" y="45"/>
                </a:lnTo>
                <a:lnTo>
                  <a:pt x="177" y="45"/>
                </a:lnTo>
                <a:lnTo>
                  <a:pt x="175" y="48"/>
                </a:lnTo>
                <a:lnTo>
                  <a:pt x="175" y="48"/>
                </a:lnTo>
                <a:lnTo>
                  <a:pt x="172" y="50"/>
                </a:lnTo>
                <a:lnTo>
                  <a:pt x="172" y="50"/>
                </a:lnTo>
                <a:lnTo>
                  <a:pt x="170" y="50"/>
                </a:lnTo>
                <a:lnTo>
                  <a:pt x="167" y="50"/>
                </a:lnTo>
                <a:lnTo>
                  <a:pt x="167" y="52"/>
                </a:lnTo>
                <a:lnTo>
                  <a:pt x="165" y="52"/>
                </a:lnTo>
                <a:lnTo>
                  <a:pt x="163" y="50"/>
                </a:lnTo>
                <a:lnTo>
                  <a:pt x="163" y="50"/>
                </a:lnTo>
                <a:lnTo>
                  <a:pt x="160" y="50"/>
                </a:lnTo>
                <a:lnTo>
                  <a:pt x="160" y="50"/>
                </a:lnTo>
                <a:lnTo>
                  <a:pt x="160" y="50"/>
                </a:lnTo>
                <a:lnTo>
                  <a:pt x="158" y="52"/>
                </a:lnTo>
                <a:lnTo>
                  <a:pt x="156" y="52"/>
                </a:lnTo>
                <a:lnTo>
                  <a:pt x="156" y="50"/>
                </a:lnTo>
                <a:lnTo>
                  <a:pt x="153" y="50"/>
                </a:lnTo>
                <a:lnTo>
                  <a:pt x="153" y="50"/>
                </a:lnTo>
                <a:lnTo>
                  <a:pt x="151" y="48"/>
                </a:lnTo>
                <a:lnTo>
                  <a:pt x="151" y="48"/>
                </a:lnTo>
                <a:lnTo>
                  <a:pt x="151" y="45"/>
                </a:lnTo>
                <a:lnTo>
                  <a:pt x="151" y="45"/>
                </a:lnTo>
                <a:lnTo>
                  <a:pt x="151" y="43"/>
                </a:lnTo>
                <a:lnTo>
                  <a:pt x="151" y="41"/>
                </a:lnTo>
                <a:lnTo>
                  <a:pt x="151" y="38"/>
                </a:lnTo>
                <a:lnTo>
                  <a:pt x="148" y="38"/>
                </a:lnTo>
                <a:lnTo>
                  <a:pt x="148" y="38"/>
                </a:lnTo>
                <a:lnTo>
                  <a:pt x="146" y="38"/>
                </a:lnTo>
                <a:lnTo>
                  <a:pt x="146" y="38"/>
                </a:lnTo>
                <a:lnTo>
                  <a:pt x="144" y="36"/>
                </a:lnTo>
                <a:lnTo>
                  <a:pt x="144" y="36"/>
                </a:lnTo>
                <a:lnTo>
                  <a:pt x="144" y="33"/>
                </a:lnTo>
                <a:lnTo>
                  <a:pt x="144" y="31"/>
                </a:lnTo>
                <a:lnTo>
                  <a:pt x="144" y="31"/>
                </a:lnTo>
                <a:lnTo>
                  <a:pt x="141" y="29"/>
                </a:lnTo>
                <a:lnTo>
                  <a:pt x="141" y="26"/>
                </a:lnTo>
                <a:lnTo>
                  <a:pt x="139" y="26"/>
                </a:lnTo>
                <a:lnTo>
                  <a:pt x="139" y="26"/>
                </a:lnTo>
                <a:lnTo>
                  <a:pt x="137" y="26"/>
                </a:lnTo>
                <a:lnTo>
                  <a:pt x="137" y="24"/>
                </a:lnTo>
                <a:lnTo>
                  <a:pt x="134" y="24"/>
                </a:lnTo>
                <a:lnTo>
                  <a:pt x="134" y="22"/>
                </a:lnTo>
                <a:lnTo>
                  <a:pt x="132" y="22"/>
                </a:lnTo>
                <a:lnTo>
                  <a:pt x="130" y="22"/>
                </a:lnTo>
                <a:lnTo>
                  <a:pt x="130" y="19"/>
                </a:lnTo>
                <a:lnTo>
                  <a:pt x="130" y="19"/>
                </a:lnTo>
                <a:lnTo>
                  <a:pt x="130" y="17"/>
                </a:lnTo>
                <a:lnTo>
                  <a:pt x="127" y="17"/>
                </a:lnTo>
                <a:lnTo>
                  <a:pt x="127" y="15"/>
                </a:lnTo>
                <a:lnTo>
                  <a:pt x="127" y="12"/>
                </a:lnTo>
                <a:lnTo>
                  <a:pt x="125" y="12"/>
                </a:lnTo>
                <a:lnTo>
                  <a:pt x="125" y="10"/>
                </a:lnTo>
                <a:lnTo>
                  <a:pt x="125" y="10"/>
                </a:lnTo>
                <a:lnTo>
                  <a:pt x="122" y="7"/>
                </a:lnTo>
                <a:lnTo>
                  <a:pt x="122" y="7"/>
                </a:lnTo>
                <a:lnTo>
                  <a:pt x="120" y="7"/>
                </a:lnTo>
                <a:lnTo>
                  <a:pt x="120" y="5"/>
                </a:lnTo>
                <a:lnTo>
                  <a:pt x="120" y="5"/>
                </a:lnTo>
                <a:lnTo>
                  <a:pt x="120" y="5"/>
                </a:lnTo>
                <a:lnTo>
                  <a:pt x="118" y="5"/>
                </a:lnTo>
                <a:lnTo>
                  <a:pt x="118" y="5"/>
                </a:lnTo>
                <a:lnTo>
                  <a:pt x="115" y="3"/>
                </a:lnTo>
                <a:lnTo>
                  <a:pt x="115" y="3"/>
                </a:lnTo>
                <a:lnTo>
                  <a:pt x="113" y="0"/>
                </a:lnTo>
                <a:lnTo>
                  <a:pt x="113" y="0"/>
                </a:lnTo>
                <a:lnTo>
                  <a:pt x="111" y="0"/>
                </a:lnTo>
                <a:lnTo>
                  <a:pt x="111" y="3"/>
                </a:lnTo>
                <a:lnTo>
                  <a:pt x="111" y="3"/>
                </a:lnTo>
                <a:lnTo>
                  <a:pt x="108" y="3"/>
                </a:lnTo>
                <a:lnTo>
                  <a:pt x="108" y="3"/>
                </a:lnTo>
                <a:lnTo>
                  <a:pt x="106" y="3"/>
                </a:lnTo>
                <a:lnTo>
                  <a:pt x="104" y="3"/>
                </a:lnTo>
                <a:lnTo>
                  <a:pt x="104" y="3"/>
                </a:lnTo>
                <a:lnTo>
                  <a:pt x="106" y="5"/>
                </a:lnTo>
                <a:lnTo>
                  <a:pt x="106" y="5"/>
                </a:lnTo>
                <a:lnTo>
                  <a:pt x="108" y="7"/>
                </a:lnTo>
                <a:lnTo>
                  <a:pt x="108" y="10"/>
                </a:lnTo>
                <a:lnTo>
                  <a:pt x="111" y="12"/>
                </a:lnTo>
                <a:lnTo>
                  <a:pt x="111" y="12"/>
                </a:lnTo>
                <a:lnTo>
                  <a:pt x="111" y="12"/>
                </a:lnTo>
                <a:lnTo>
                  <a:pt x="111" y="15"/>
                </a:lnTo>
                <a:lnTo>
                  <a:pt x="111" y="15"/>
                </a:lnTo>
                <a:lnTo>
                  <a:pt x="111" y="22"/>
                </a:lnTo>
                <a:lnTo>
                  <a:pt x="111" y="22"/>
                </a:lnTo>
                <a:lnTo>
                  <a:pt x="111" y="22"/>
                </a:lnTo>
                <a:lnTo>
                  <a:pt x="111" y="22"/>
                </a:lnTo>
                <a:lnTo>
                  <a:pt x="108" y="19"/>
                </a:lnTo>
                <a:lnTo>
                  <a:pt x="108" y="19"/>
                </a:lnTo>
                <a:lnTo>
                  <a:pt x="108" y="22"/>
                </a:lnTo>
                <a:lnTo>
                  <a:pt x="108" y="24"/>
                </a:lnTo>
                <a:lnTo>
                  <a:pt x="106" y="29"/>
                </a:lnTo>
                <a:lnTo>
                  <a:pt x="106" y="33"/>
                </a:lnTo>
                <a:lnTo>
                  <a:pt x="104" y="33"/>
                </a:lnTo>
                <a:lnTo>
                  <a:pt x="104" y="36"/>
                </a:lnTo>
                <a:lnTo>
                  <a:pt x="99" y="41"/>
                </a:lnTo>
                <a:lnTo>
                  <a:pt x="96" y="45"/>
                </a:lnTo>
                <a:lnTo>
                  <a:pt x="94" y="48"/>
                </a:lnTo>
                <a:lnTo>
                  <a:pt x="92" y="50"/>
                </a:lnTo>
                <a:lnTo>
                  <a:pt x="89" y="52"/>
                </a:lnTo>
                <a:lnTo>
                  <a:pt x="85" y="55"/>
                </a:lnTo>
                <a:lnTo>
                  <a:pt x="82" y="57"/>
                </a:lnTo>
                <a:lnTo>
                  <a:pt x="78" y="57"/>
                </a:lnTo>
                <a:lnTo>
                  <a:pt x="73" y="59"/>
                </a:lnTo>
                <a:lnTo>
                  <a:pt x="70" y="62"/>
                </a:lnTo>
                <a:lnTo>
                  <a:pt x="68" y="62"/>
                </a:lnTo>
                <a:lnTo>
                  <a:pt x="63" y="64"/>
                </a:lnTo>
                <a:lnTo>
                  <a:pt x="61" y="64"/>
                </a:lnTo>
                <a:lnTo>
                  <a:pt x="61" y="69"/>
                </a:lnTo>
                <a:lnTo>
                  <a:pt x="59" y="69"/>
                </a:lnTo>
                <a:lnTo>
                  <a:pt x="59" y="71"/>
                </a:lnTo>
                <a:lnTo>
                  <a:pt x="59" y="71"/>
                </a:lnTo>
                <a:lnTo>
                  <a:pt x="59" y="71"/>
                </a:lnTo>
                <a:lnTo>
                  <a:pt x="59" y="74"/>
                </a:lnTo>
                <a:lnTo>
                  <a:pt x="59" y="74"/>
                </a:lnTo>
                <a:lnTo>
                  <a:pt x="59" y="74"/>
                </a:lnTo>
                <a:lnTo>
                  <a:pt x="56" y="74"/>
                </a:lnTo>
                <a:lnTo>
                  <a:pt x="56" y="74"/>
                </a:lnTo>
                <a:lnTo>
                  <a:pt x="56" y="74"/>
                </a:lnTo>
                <a:lnTo>
                  <a:pt x="56" y="71"/>
                </a:lnTo>
                <a:lnTo>
                  <a:pt x="56" y="71"/>
                </a:lnTo>
                <a:lnTo>
                  <a:pt x="54" y="71"/>
                </a:lnTo>
                <a:lnTo>
                  <a:pt x="54" y="74"/>
                </a:lnTo>
                <a:lnTo>
                  <a:pt x="54" y="76"/>
                </a:lnTo>
                <a:lnTo>
                  <a:pt x="54" y="78"/>
                </a:lnTo>
                <a:lnTo>
                  <a:pt x="54" y="78"/>
                </a:lnTo>
                <a:lnTo>
                  <a:pt x="54" y="81"/>
                </a:lnTo>
                <a:lnTo>
                  <a:pt x="54" y="81"/>
                </a:lnTo>
                <a:lnTo>
                  <a:pt x="52" y="83"/>
                </a:lnTo>
                <a:lnTo>
                  <a:pt x="52" y="83"/>
                </a:lnTo>
                <a:lnTo>
                  <a:pt x="52" y="85"/>
                </a:lnTo>
                <a:lnTo>
                  <a:pt x="52" y="85"/>
                </a:lnTo>
                <a:lnTo>
                  <a:pt x="52" y="88"/>
                </a:lnTo>
                <a:lnTo>
                  <a:pt x="49" y="90"/>
                </a:lnTo>
                <a:lnTo>
                  <a:pt x="49" y="93"/>
                </a:lnTo>
                <a:lnTo>
                  <a:pt x="49" y="93"/>
                </a:lnTo>
                <a:lnTo>
                  <a:pt x="49" y="95"/>
                </a:lnTo>
                <a:lnTo>
                  <a:pt x="49" y="95"/>
                </a:lnTo>
                <a:lnTo>
                  <a:pt x="49" y="95"/>
                </a:lnTo>
                <a:lnTo>
                  <a:pt x="49" y="97"/>
                </a:lnTo>
                <a:lnTo>
                  <a:pt x="49" y="97"/>
                </a:lnTo>
                <a:lnTo>
                  <a:pt x="47" y="100"/>
                </a:lnTo>
                <a:lnTo>
                  <a:pt x="44" y="100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4"/>
                </a:lnTo>
                <a:lnTo>
                  <a:pt x="44" y="104"/>
                </a:lnTo>
                <a:lnTo>
                  <a:pt x="42" y="104"/>
                </a:lnTo>
                <a:lnTo>
                  <a:pt x="42" y="107"/>
                </a:lnTo>
                <a:lnTo>
                  <a:pt x="40" y="104"/>
                </a:lnTo>
                <a:lnTo>
                  <a:pt x="40" y="104"/>
                </a:lnTo>
                <a:lnTo>
                  <a:pt x="37" y="104"/>
                </a:lnTo>
                <a:lnTo>
                  <a:pt x="37" y="102"/>
                </a:lnTo>
                <a:lnTo>
                  <a:pt x="35" y="102"/>
                </a:lnTo>
                <a:lnTo>
                  <a:pt x="35" y="100"/>
                </a:lnTo>
                <a:lnTo>
                  <a:pt x="33" y="97"/>
                </a:lnTo>
                <a:lnTo>
                  <a:pt x="33" y="95"/>
                </a:lnTo>
                <a:lnTo>
                  <a:pt x="30" y="95"/>
                </a:lnTo>
                <a:lnTo>
                  <a:pt x="30" y="95"/>
                </a:lnTo>
                <a:lnTo>
                  <a:pt x="28" y="95"/>
                </a:lnTo>
                <a:lnTo>
                  <a:pt x="28" y="95"/>
                </a:lnTo>
                <a:lnTo>
                  <a:pt x="26" y="93"/>
                </a:lnTo>
                <a:lnTo>
                  <a:pt x="23" y="93"/>
                </a:lnTo>
                <a:lnTo>
                  <a:pt x="21" y="90"/>
                </a:lnTo>
                <a:lnTo>
                  <a:pt x="21" y="93"/>
                </a:lnTo>
                <a:lnTo>
                  <a:pt x="21" y="93"/>
                </a:lnTo>
                <a:lnTo>
                  <a:pt x="18" y="93"/>
                </a:lnTo>
                <a:lnTo>
                  <a:pt x="18" y="95"/>
                </a:lnTo>
                <a:lnTo>
                  <a:pt x="16" y="95"/>
                </a:lnTo>
                <a:lnTo>
                  <a:pt x="16" y="95"/>
                </a:lnTo>
                <a:lnTo>
                  <a:pt x="16" y="93"/>
                </a:lnTo>
                <a:lnTo>
                  <a:pt x="16" y="93"/>
                </a:lnTo>
                <a:lnTo>
                  <a:pt x="18" y="90"/>
                </a:lnTo>
                <a:lnTo>
                  <a:pt x="16" y="90"/>
                </a:lnTo>
                <a:lnTo>
                  <a:pt x="16" y="88"/>
                </a:lnTo>
                <a:lnTo>
                  <a:pt x="16" y="88"/>
                </a:lnTo>
                <a:lnTo>
                  <a:pt x="16" y="85"/>
                </a:lnTo>
                <a:lnTo>
                  <a:pt x="16" y="85"/>
                </a:lnTo>
                <a:lnTo>
                  <a:pt x="16" y="85"/>
                </a:lnTo>
                <a:lnTo>
                  <a:pt x="18" y="85"/>
                </a:lnTo>
                <a:lnTo>
                  <a:pt x="18" y="85"/>
                </a:lnTo>
                <a:lnTo>
                  <a:pt x="18" y="83"/>
                </a:lnTo>
                <a:lnTo>
                  <a:pt x="21" y="83"/>
                </a:lnTo>
                <a:lnTo>
                  <a:pt x="21" y="83"/>
                </a:lnTo>
                <a:lnTo>
                  <a:pt x="21" y="83"/>
                </a:lnTo>
                <a:lnTo>
                  <a:pt x="21" y="81"/>
                </a:lnTo>
                <a:lnTo>
                  <a:pt x="21" y="78"/>
                </a:lnTo>
                <a:lnTo>
                  <a:pt x="21" y="78"/>
                </a:lnTo>
                <a:lnTo>
                  <a:pt x="21" y="78"/>
                </a:lnTo>
                <a:lnTo>
                  <a:pt x="21" y="76"/>
                </a:lnTo>
                <a:lnTo>
                  <a:pt x="18" y="76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1"/>
                </a:lnTo>
                <a:lnTo>
                  <a:pt x="18" y="71"/>
                </a:lnTo>
                <a:lnTo>
                  <a:pt x="14" y="74"/>
                </a:lnTo>
                <a:lnTo>
                  <a:pt x="11" y="78"/>
                </a:lnTo>
                <a:lnTo>
                  <a:pt x="9" y="78"/>
                </a:lnTo>
                <a:lnTo>
                  <a:pt x="7" y="83"/>
                </a:lnTo>
                <a:lnTo>
                  <a:pt x="2" y="90"/>
                </a:lnTo>
                <a:lnTo>
                  <a:pt x="0" y="93"/>
                </a:lnTo>
                <a:lnTo>
                  <a:pt x="0" y="100"/>
                </a:lnTo>
                <a:lnTo>
                  <a:pt x="2" y="102"/>
                </a:lnTo>
                <a:lnTo>
                  <a:pt x="2" y="104"/>
                </a:lnTo>
                <a:lnTo>
                  <a:pt x="4" y="107"/>
                </a:lnTo>
                <a:lnTo>
                  <a:pt x="4" y="109"/>
                </a:lnTo>
                <a:lnTo>
                  <a:pt x="4" y="109"/>
                </a:lnTo>
                <a:lnTo>
                  <a:pt x="9" y="116"/>
                </a:lnTo>
                <a:lnTo>
                  <a:pt x="9" y="119"/>
                </a:lnTo>
                <a:lnTo>
                  <a:pt x="9" y="121"/>
                </a:lnTo>
                <a:lnTo>
                  <a:pt x="9" y="123"/>
                </a:lnTo>
                <a:lnTo>
                  <a:pt x="7" y="123"/>
                </a:lnTo>
                <a:lnTo>
                  <a:pt x="7" y="123"/>
                </a:lnTo>
                <a:lnTo>
                  <a:pt x="4" y="123"/>
                </a:lnTo>
                <a:lnTo>
                  <a:pt x="4" y="126"/>
                </a:lnTo>
                <a:lnTo>
                  <a:pt x="4" y="128"/>
                </a:lnTo>
                <a:lnTo>
                  <a:pt x="7" y="130"/>
                </a:lnTo>
                <a:lnTo>
                  <a:pt x="11" y="133"/>
                </a:lnTo>
                <a:lnTo>
                  <a:pt x="26" y="140"/>
                </a:lnTo>
                <a:lnTo>
                  <a:pt x="28" y="142"/>
                </a:lnTo>
                <a:lnTo>
                  <a:pt x="28" y="147"/>
                </a:lnTo>
                <a:lnTo>
                  <a:pt x="33" y="149"/>
                </a:lnTo>
                <a:lnTo>
                  <a:pt x="35" y="154"/>
                </a:lnTo>
                <a:lnTo>
                  <a:pt x="35" y="156"/>
                </a:lnTo>
                <a:lnTo>
                  <a:pt x="40" y="166"/>
                </a:lnTo>
                <a:lnTo>
                  <a:pt x="40" y="168"/>
                </a:lnTo>
                <a:lnTo>
                  <a:pt x="44" y="171"/>
                </a:lnTo>
                <a:lnTo>
                  <a:pt x="47" y="173"/>
                </a:lnTo>
                <a:lnTo>
                  <a:pt x="49" y="178"/>
                </a:lnTo>
                <a:lnTo>
                  <a:pt x="52" y="182"/>
                </a:lnTo>
                <a:lnTo>
                  <a:pt x="52" y="185"/>
                </a:lnTo>
                <a:lnTo>
                  <a:pt x="54" y="190"/>
                </a:lnTo>
                <a:lnTo>
                  <a:pt x="56" y="194"/>
                </a:lnTo>
                <a:lnTo>
                  <a:pt x="59" y="199"/>
                </a:lnTo>
                <a:lnTo>
                  <a:pt x="61" y="204"/>
                </a:lnTo>
                <a:lnTo>
                  <a:pt x="63" y="209"/>
                </a:lnTo>
                <a:lnTo>
                  <a:pt x="63" y="213"/>
                </a:lnTo>
                <a:lnTo>
                  <a:pt x="66" y="218"/>
                </a:lnTo>
                <a:lnTo>
                  <a:pt x="73" y="230"/>
                </a:lnTo>
                <a:lnTo>
                  <a:pt x="75" y="232"/>
                </a:lnTo>
                <a:lnTo>
                  <a:pt x="75" y="237"/>
                </a:lnTo>
                <a:lnTo>
                  <a:pt x="78" y="239"/>
                </a:lnTo>
                <a:lnTo>
                  <a:pt x="82" y="244"/>
                </a:lnTo>
                <a:lnTo>
                  <a:pt x="85" y="246"/>
                </a:lnTo>
                <a:lnTo>
                  <a:pt x="87" y="251"/>
                </a:lnTo>
                <a:lnTo>
                  <a:pt x="87" y="256"/>
                </a:lnTo>
                <a:lnTo>
                  <a:pt x="89" y="256"/>
                </a:lnTo>
                <a:lnTo>
                  <a:pt x="89" y="258"/>
                </a:lnTo>
                <a:lnTo>
                  <a:pt x="89" y="258"/>
                </a:lnTo>
                <a:lnTo>
                  <a:pt x="94" y="261"/>
                </a:lnTo>
                <a:lnTo>
                  <a:pt x="94" y="265"/>
                </a:lnTo>
                <a:lnTo>
                  <a:pt x="96" y="270"/>
                </a:lnTo>
                <a:lnTo>
                  <a:pt x="99" y="272"/>
                </a:lnTo>
                <a:lnTo>
                  <a:pt x="101" y="275"/>
                </a:lnTo>
                <a:lnTo>
                  <a:pt x="101" y="277"/>
                </a:lnTo>
                <a:lnTo>
                  <a:pt x="106" y="282"/>
                </a:lnTo>
                <a:lnTo>
                  <a:pt x="108" y="287"/>
                </a:lnTo>
                <a:lnTo>
                  <a:pt x="106" y="291"/>
                </a:lnTo>
                <a:lnTo>
                  <a:pt x="106" y="291"/>
                </a:lnTo>
                <a:lnTo>
                  <a:pt x="104" y="294"/>
                </a:lnTo>
                <a:lnTo>
                  <a:pt x="106" y="296"/>
                </a:lnTo>
                <a:lnTo>
                  <a:pt x="106" y="298"/>
                </a:lnTo>
                <a:lnTo>
                  <a:pt x="108" y="301"/>
                </a:lnTo>
                <a:lnTo>
                  <a:pt x="111" y="303"/>
                </a:lnTo>
                <a:lnTo>
                  <a:pt x="113" y="306"/>
                </a:lnTo>
                <a:lnTo>
                  <a:pt x="113" y="310"/>
                </a:lnTo>
                <a:lnTo>
                  <a:pt x="118" y="313"/>
                </a:lnTo>
                <a:lnTo>
                  <a:pt x="122" y="315"/>
                </a:lnTo>
                <a:lnTo>
                  <a:pt x="125" y="320"/>
                </a:lnTo>
                <a:lnTo>
                  <a:pt x="127" y="322"/>
                </a:lnTo>
                <a:lnTo>
                  <a:pt x="130" y="324"/>
                </a:lnTo>
                <a:lnTo>
                  <a:pt x="132" y="327"/>
                </a:lnTo>
                <a:lnTo>
                  <a:pt x="141" y="332"/>
                </a:lnTo>
                <a:lnTo>
                  <a:pt x="146" y="334"/>
                </a:lnTo>
                <a:lnTo>
                  <a:pt x="151" y="336"/>
                </a:lnTo>
                <a:lnTo>
                  <a:pt x="156" y="341"/>
                </a:lnTo>
                <a:lnTo>
                  <a:pt x="158" y="343"/>
                </a:lnTo>
                <a:lnTo>
                  <a:pt x="165" y="346"/>
                </a:lnTo>
                <a:lnTo>
                  <a:pt x="167" y="346"/>
                </a:lnTo>
                <a:lnTo>
                  <a:pt x="172" y="350"/>
                </a:lnTo>
                <a:lnTo>
                  <a:pt x="177" y="350"/>
                </a:lnTo>
                <a:lnTo>
                  <a:pt x="182" y="353"/>
                </a:lnTo>
                <a:lnTo>
                  <a:pt x="184" y="355"/>
                </a:lnTo>
                <a:lnTo>
                  <a:pt x="186" y="358"/>
                </a:lnTo>
                <a:lnTo>
                  <a:pt x="191" y="360"/>
                </a:lnTo>
                <a:lnTo>
                  <a:pt x="193" y="360"/>
                </a:lnTo>
                <a:lnTo>
                  <a:pt x="196" y="362"/>
                </a:lnTo>
                <a:lnTo>
                  <a:pt x="196" y="365"/>
                </a:lnTo>
                <a:lnTo>
                  <a:pt x="201" y="365"/>
                </a:lnTo>
                <a:lnTo>
                  <a:pt x="203" y="367"/>
                </a:lnTo>
                <a:lnTo>
                  <a:pt x="203" y="369"/>
                </a:lnTo>
                <a:lnTo>
                  <a:pt x="205" y="372"/>
                </a:lnTo>
                <a:lnTo>
                  <a:pt x="205" y="374"/>
                </a:lnTo>
                <a:lnTo>
                  <a:pt x="212" y="379"/>
                </a:lnTo>
                <a:lnTo>
                  <a:pt x="215" y="379"/>
                </a:lnTo>
                <a:lnTo>
                  <a:pt x="217" y="381"/>
                </a:lnTo>
                <a:lnTo>
                  <a:pt x="222" y="386"/>
                </a:lnTo>
                <a:lnTo>
                  <a:pt x="224" y="388"/>
                </a:lnTo>
                <a:lnTo>
                  <a:pt x="224" y="388"/>
                </a:lnTo>
                <a:lnTo>
                  <a:pt x="227" y="388"/>
                </a:lnTo>
                <a:lnTo>
                  <a:pt x="229" y="388"/>
                </a:lnTo>
                <a:lnTo>
                  <a:pt x="231" y="386"/>
                </a:lnTo>
                <a:lnTo>
                  <a:pt x="234" y="386"/>
                </a:lnTo>
                <a:lnTo>
                  <a:pt x="234" y="384"/>
                </a:lnTo>
                <a:lnTo>
                  <a:pt x="236" y="381"/>
                </a:lnTo>
                <a:lnTo>
                  <a:pt x="234" y="379"/>
                </a:lnTo>
                <a:lnTo>
                  <a:pt x="234" y="376"/>
                </a:lnTo>
                <a:lnTo>
                  <a:pt x="234" y="374"/>
                </a:lnTo>
                <a:lnTo>
                  <a:pt x="234" y="374"/>
                </a:lnTo>
                <a:lnTo>
                  <a:pt x="236" y="374"/>
                </a:lnTo>
                <a:lnTo>
                  <a:pt x="238" y="372"/>
                </a:lnTo>
                <a:lnTo>
                  <a:pt x="238" y="369"/>
                </a:lnTo>
                <a:lnTo>
                  <a:pt x="238" y="369"/>
                </a:lnTo>
                <a:lnTo>
                  <a:pt x="238" y="369"/>
                </a:lnTo>
                <a:lnTo>
                  <a:pt x="238" y="367"/>
                </a:lnTo>
                <a:lnTo>
                  <a:pt x="238" y="367"/>
                </a:lnTo>
                <a:lnTo>
                  <a:pt x="236" y="365"/>
                </a:lnTo>
                <a:lnTo>
                  <a:pt x="236" y="365"/>
                </a:lnTo>
                <a:lnTo>
                  <a:pt x="236" y="365"/>
                </a:lnTo>
                <a:lnTo>
                  <a:pt x="238" y="362"/>
                </a:lnTo>
                <a:lnTo>
                  <a:pt x="238" y="362"/>
                </a:lnTo>
                <a:lnTo>
                  <a:pt x="241" y="360"/>
                </a:lnTo>
                <a:lnTo>
                  <a:pt x="241" y="360"/>
                </a:lnTo>
                <a:lnTo>
                  <a:pt x="243" y="358"/>
                </a:lnTo>
                <a:lnTo>
                  <a:pt x="243" y="355"/>
                </a:lnTo>
                <a:lnTo>
                  <a:pt x="243" y="353"/>
                </a:lnTo>
                <a:lnTo>
                  <a:pt x="245" y="353"/>
                </a:lnTo>
                <a:lnTo>
                  <a:pt x="245" y="353"/>
                </a:lnTo>
                <a:lnTo>
                  <a:pt x="245" y="350"/>
                </a:lnTo>
                <a:lnTo>
                  <a:pt x="245" y="348"/>
                </a:lnTo>
                <a:lnTo>
                  <a:pt x="245" y="348"/>
                </a:lnTo>
                <a:lnTo>
                  <a:pt x="248" y="346"/>
                </a:lnTo>
                <a:lnTo>
                  <a:pt x="248" y="346"/>
                </a:lnTo>
                <a:lnTo>
                  <a:pt x="248" y="346"/>
                </a:lnTo>
                <a:lnTo>
                  <a:pt x="248" y="34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78"/>
          <p:cNvSpPr>
            <a:spLocks/>
          </p:cNvSpPr>
          <p:nvPr/>
        </p:nvSpPr>
        <p:spPr bwMode="auto">
          <a:xfrm>
            <a:off x="7196426" y="4619185"/>
            <a:ext cx="166343" cy="183081"/>
          </a:xfrm>
          <a:custGeom>
            <a:avLst/>
            <a:gdLst>
              <a:gd name="T0" fmla="*/ 154 w 159"/>
              <a:gd name="T1" fmla="*/ 97 h 175"/>
              <a:gd name="T2" fmla="*/ 147 w 159"/>
              <a:gd name="T3" fmla="*/ 97 h 175"/>
              <a:gd name="T4" fmla="*/ 140 w 159"/>
              <a:gd name="T5" fmla="*/ 100 h 175"/>
              <a:gd name="T6" fmla="*/ 135 w 159"/>
              <a:gd name="T7" fmla="*/ 95 h 175"/>
              <a:gd name="T8" fmla="*/ 133 w 159"/>
              <a:gd name="T9" fmla="*/ 88 h 175"/>
              <a:gd name="T10" fmla="*/ 131 w 159"/>
              <a:gd name="T11" fmla="*/ 81 h 175"/>
              <a:gd name="T12" fmla="*/ 131 w 159"/>
              <a:gd name="T13" fmla="*/ 74 h 175"/>
              <a:gd name="T14" fmla="*/ 128 w 159"/>
              <a:gd name="T15" fmla="*/ 66 h 175"/>
              <a:gd name="T16" fmla="*/ 121 w 159"/>
              <a:gd name="T17" fmla="*/ 64 h 175"/>
              <a:gd name="T18" fmla="*/ 114 w 159"/>
              <a:gd name="T19" fmla="*/ 59 h 175"/>
              <a:gd name="T20" fmla="*/ 112 w 159"/>
              <a:gd name="T21" fmla="*/ 64 h 175"/>
              <a:gd name="T22" fmla="*/ 105 w 159"/>
              <a:gd name="T23" fmla="*/ 64 h 175"/>
              <a:gd name="T24" fmla="*/ 95 w 159"/>
              <a:gd name="T25" fmla="*/ 62 h 175"/>
              <a:gd name="T26" fmla="*/ 88 w 159"/>
              <a:gd name="T27" fmla="*/ 62 h 175"/>
              <a:gd name="T28" fmla="*/ 86 w 159"/>
              <a:gd name="T29" fmla="*/ 57 h 175"/>
              <a:gd name="T30" fmla="*/ 86 w 159"/>
              <a:gd name="T31" fmla="*/ 52 h 175"/>
              <a:gd name="T32" fmla="*/ 86 w 159"/>
              <a:gd name="T33" fmla="*/ 45 h 175"/>
              <a:gd name="T34" fmla="*/ 86 w 159"/>
              <a:gd name="T35" fmla="*/ 40 h 175"/>
              <a:gd name="T36" fmla="*/ 86 w 159"/>
              <a:gd name="T37" fmla="*/ 33 h 175"/>
              <a:gd name="T38" fmla="*/ 83 w 159"/>
              <a:gd name="T39" fmla="*/ 31 h 175"/>
              <a:gd name="T40" fmla="*/ 81 w 159"/>
              <a:gd name="T41" fmla="*/ 24 h 175"/>
              <a:gd name="T42" fmla="*/ 79 w 159"/>
              <a:gd name="T43" fmla="*/ 19 h 175"/>
              <a:gd name="T44" fmla="*/ 67 w 159"/>
              <a:gd name="T45" fmla="*/ 5 h 175"/>
              <a:gd name="T46" fmla="*/ 27 w 159"/>
              <a:gd name="T47" fmla="*/ 5 h 175"/>
              <a:gd name="T48" fmla="*/ 10 w 159"/>
              <a:gd name="T49" fmla="*/ 17 h 175"/>
              <a:gd name="T50" fmla="*/ 5 w 159"/>
              <a:gd name="T51" fmla="*/ 38 h 175"/>
              <a:gd name="T52" fmla="*/ 0 w 159"/>
              <a:gd name="T53" fmla="*/ 64 h 175"/>
              <a:gd name="T54" fmla="*/ 10 w 159"/>
              <a:gd name="T55" fmla="*/ 71 h 175"/>
              <a:gd name="T56" fmla="*/ 24 w 159"/>
              <a:gd name="T57" fmla="*/ 85 h 175"/>
              <a:gd name="T58" fmla="*/ 34 w 159"/>
              <a:gd name="T59" fmla="*/ 92 h 175"/>
              <a:gd name="T60" fmla="*/ 53 w 159"/>
              <a:gd name="T61" fmla="*/ 100 h 175"/>
              <a:gd name="T62" fmla="*/ 69 w 159"/>
              <a:gd name="T63" fmla="*/ 111 h 175"/>
              <a:gd name="T64" fmla="*/ 88 w 159"/>
              <a:gd name="T65" fmla="*/ 121 h 175"/>
              <a:gd name="T66" fmla="*/ 100 w 159"/>
              <a:gd name="T67" fmla="*/ 128 h 175"/>
              <a:gd name="T68" fmla="*/ 100 w 159"/>
              <a:gd name="T69" fmla="*/ 135 h 175"/>
              <a:gd name="T70" fmla="*/ 97 w 159"/>
              <a:gd name="T71" fmla="*/ 142 h 175"/>
              <a:gd name="T72" fmla="*/ 95 w 159"/>
              <a:gd name="T73" fmla="*/ 147 h 175"/>
              <a:gd name="T74" fmla="*/ 93 w 159"/>
              <a:gd name="T75" fmla="*/ 152 h 175"/>
              <a:gd name="T76" fmla="*/ 93 w 159"/>
              <a:gd name="T77" fmla="*/ 159 h 175"/>
              <a:gd name="T78" fmla="*/ 93 w 159"/>
              <a:gd name="T79" fmla="*/ 161 h 175"/>
              <a:gd name="T80" fmla="*/ 88 w 159"/>
              <a:gd name="T81" fmla="*/ 166 h 175"/>
              <a:gd name="T82" fmla="*/ 112 w 159"/>
              <a:gd name="T83" fmla="*/ 173 h 175"/>
              <a:gd name="T84" fmla="*/ 123 w 159"/>
              <a:gd name="T85" fmla="*/ 175 h 175"/>
              <a:gd name="T86" fmla="*/ 131 w 159"/>
              <a:gd name="T87" fmla="*/ 173 h 175"/>
              <a:gd name="T88" fmla="*/ 138 w 159"/>
              <a:gd name="T89" fmla="*/ 171 h 175"/>
              <a:gd name="T90" fmla="*/ 142 w 159"/>
              <a:gd name="T91" fmla="*/ 168 h 175"/>
              <a:gd name="T92" fmla="*/ 147 w 159"/>
              <a:gd name="T93" fmla="*/ 163 h 175"/>
              <a:gd name="T94" fmla="*/ 152 w 159"/>
              <a:gd name="T95" fmla="*/ 159 h 175"/>
              <a:gd name="T96" fmla="*/ 157 w 159"/>
              <a:gd name="T97" fmla="*/ 154 h 175"/>
              <a:gd name="T98" fmla="*/ 157 w 159"/>
              <a:gd name="T99" fmla="*/ 126 h 175"/>
              <a:gd name="T100" fmla="*/ 159 w 159"/>
              <a:gd name="T101" fmla="*/ 10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9" h="175">
                <a:moveTo>
                  <a:pt x="157" y="102"/>
                </a:moveTo>
                <a:lnTo>
                  <a:pt x="159" y="102"/>
                </a:lnTo>
                <a:lnTo>
                  <a:pt x="159" y="102"/>
                </a:lnTo>
                <a:lnTo>
                  <a:pt x="157" y="100"/>
                </a:lnTo>
                <a:lnTo>
                  <a:pt x="154" y="97"/>
                </a:lnTo>
                <a:lnTo>
                  <a:pt x="152" y="97"/>
                </a:lnTo>
                <a:lnTo>
                  <a:pt x="152" y="97"/>
                </a:lnTo>
                <a:lnTo>
                  <a:pt x="149" y="97"/>
                </a:lnTo>
                <a:lnTo>
                  <a:pt x="149" y="97"/>
                </a:lnTo>
                <a:lnTo>
                  <a:pt x="147" y="97"/>
                </a:lnTo>
                <a:lnTo>
                  <a:pt x="147" y="100"/>
                </a:lnTo>
                <a:lnTo>
                  <a:pt x="145" y="100"/>
                </a:lnTo>
                <a:lnTo>
                  <a:pt x="142" y="100"/>
                </a:lnTo>
                <a:lnTo>
                  <a:pt x="142" y="100"/>
                </a:lnTo>
                <a:lnTo>
                  <a:pt x="140" y="100"/>
                </a:lnTo>
                <a:lnTo>
                  <a:pt x="138" y="100"/>
                </a:lnTo>
                <a:lnTo>
                  <a:pt x="138" y="100"/>
                </a:lnTo>
                <a:lnTo>
                  <a:pt x="135" y="97"/>
                </a:lnTo>
                <a:lnTo>
                  <a:pt x="135" y="95"/>
                </a:lnTo>
                <a:lnTo>
                  <a:pt x="135" y="95"/>
                </a:lnTo>
                <a:lnTo>
                  <a:pt x="135" y="92"/>
                </a:lnTo>
                <a:lnTo>
                  <a:pt x="133" y="92"/>
                </a:lnTo>
                <a:lnTo>
                  <a:pt x="133" y="90"/>
                </a:lnTo>
                <a:lnTo>
                  <a:pt x="133" y="88"/>
                </a:lnTo>
                <a:lnTo>
                  <a:pt x="133" y="88"/>
                </a:lnTo>
                <a:lnTo>
                  <a:pt x="133" y="88"/>
                </a:lnTo>
                <a:lnTo>
                  <a:pt x="133" y="85"/>
                </a:lnTo>
                <a:lnTo>
                  <a:pt x="133" y="85"/>
                </a:lnTo>
                <a:lnTo>
                  <a:pt x="133" y="83"/>
                </a:lnTo>
                <a:lnTo>
                  <a:pt x="131" y="81"/>
                </a:lnTo>
                <a:lnTo>
                  <a:pt x="131" y="81"/>
                </a:lnTo>
                <a:lnTo>
                  <a:pt x="131" y="78"/>
                </a:lnTo>
                <a:lnTo>
                  <a:pt x="131" y="76"/>
                </a:lnTo>
                <a:lnTo>
                  <a:pt x="131" y="76"/>
                </a:lnTo>
                <a:lnTo>
                  <a:pt x="131" y="74"/>
                </a:lnTo>
                <a:lnTo>
                  <a:pt x="131" y="71"/>
                </a:lnTo>
                <a:lnTo>
                  <a:pt x="131" y="71"/>
                </a:lnTo>
                <a:lnTo>
                  <a:pt x="128" y="71"/>
                </a:lnTo>
                <a:lnTo>
                  <a:pt x="128" y="69"/>
                </a:lnTo>
                <a:lnTo>
                  <a:pt x="128" y="66"/>
                </a:lnTo>
                <a:lnTo>
                  <a:pt x="126" y="66"/>
                </a:lnTo>
                <a:lnTo>
                  <a:pt x="126" y="64"/>
                </a:lnTo>
                <a:lnTo>
                  <a:pt x="123" y="64"/>
                </a:lnTo>
                <a:lnTo>
                  <a:pt x="123" y="64"/>
                </a:lnTo>
                <a:lnTo>
                  <a:pt x="121" y="64"/>
                </a:lnTo>
                <a:lnTo>
                  <a:pt x="119" y="64"/>
                </a:lnTo>
                <a:lnTo>
                  <a:pt x="119" y="64"/>
                </a:lnTo>
                <a:lnTo>
                  <a:pt x="116" y="62"/>
                </a:lnTo>
                <a:lnTo>
                  <a:pt x="116" y="62"/>
                </a:lnTo>
                <a:lnTo>
                  <a:pt x="114" y="59"/>
                </a:lnTo>
                <a:lnTo>
                  <a:pt x="114" y="59"/>
                </a:lnTo>
                <a:lnTo>
                  <a:pt x="112" y="59"/>
                </a:lnTo>
                <a:lnTo>
                  <a:pt x="112" y="62"/>
                </a:lnTo>
                <a:lnTo>
                  <a:pt x="112" y="62"/>
                </a:lnTo>
                <a:lnTo>
                  <a:pt x="112" y="64"/>
                </a:lnTo>
                <a:lnTo>
                  <a:pt x="109" y="64"/>
                </a:lnTo>
                <a:lnTo>
                  <a:pt x="109" y="64"/>
                </a:lnTo>
                <a:lnTo>
                  <a:pt x="107" y="64"/>
                </a:lnTo>
                <a:lnTo>
                  <a:pt x="105" y="64"/>
                </a:lnTo>
                <a:lnTo>
                  <a:pt x="105" y="64"/>
                </a:lnTo>
                <a:lnTo>
                  <a:pt x="102" y="62"/>
                </a:lnTo>
                <a:lnTo>
                  <a:pt x="100" y="62"/>
                </a:lnTo>
                <a:lnTo>
                  <a:pt x="97" y="62"/>
                </a:lnTo>
                <a:lnTo>
                  <a:pt x="97" y="62"/>
                </a:lnTo>
                <a:lnTo>
                  <a:pt x="95" y="62"/>
                </a:lnTo>
                <a:lnTo>
                  <a:pt x="93" y="62"/>
                </a:lnTo>
                <a:lnTo>
                  <a:pt x="93" y="62"/>
                </a:lnTo>
                <a:lnTo>
                  <a:pt x="90" y="59"/>
                </a:lnTo>
                <a:lnTo>
                  <a:pt x="90" y="59"/>
                </a:lnTo>
                <a:lnTo>
                  <a:pt x="88" y="62"/>
                </a:lnTo>
                <a:lnTo>
                  <a:pt x="88" y="62"/>
                </a:lnTo>
                <a:lnTo>
                  <a:pt x="86" y="59"/>
                </a:lnTo>
                <a:lnTo>
                  <a:pt x="86" y="59"/>
                </a:lnTo>
                <a:lnTo>
                  <a:pt x="86" y="59"/>
                </a:lnTo>
                <a:lnTo>
                  <a:pt x="86" y="57"/>
                </a:lnTo>
                <a:lnTo>
                  <a:pt x="86" y="57"/>
                </a:lnTo>
                <a:lnTo>
                  <a:pt x="86" y="55"/>
                </a:lnTo>
                <a:lnTo>
                  <a:pt x="86" y="55"/>
                </a:lnTo>
                <a:lnTo>
                  <a:pt x="86" y="52"/>
                </a:lnTo>
                <a:lnTo>
                  <a:pt x="86" y="52"/>
                </a:lnTo>
                <a:lnTo>
                  <a:pt x="86" y="50"/>
                </a:lnTo>
                <a:lnTo>
                  <a:pt x="86" y="50"/>
                </a:lnTo>
                <a:lnTo>
                  <a:pt x="86" y="48"/>
                </a:lnTo>
                <a:lnTo>
                  <a:pt x="86" y="48"/>
                </a:lnTo>
                <a:lnTo>
                  <a:pt x="86" y="45"/>
                </a:lnTo>
                <a:lnTo>
                  <a:pt x="86" y="45"/>
                </a:lnTo>
                <a:lnTo>
                  <a:pt x="86" y="43"/>
                </a:lnTo>
                <a:lnTo>
                  <a:pt x="86" y="43"/>
                </a:lnTo>
                <a:lnTo>
                  <a:pt x="86" y="40"/>
                </a:lnTo>
                <a:lnTo>
                  <a:pt x="86" y="40"/>
                </a:lnTo>
                <a:lnTo>
                  <a:pt x="86" y="38"/>
                </a:lnTo>
                <a:lnTo>
                  <a:pt x="86" y="36"/>
                </a:lnTo>
                <a:lnTo>
                  <a:pt x="86" y="36"/>
                </a:lnTo>
                <a:lnTo>
                  <a:pt x="86" y="33"/>
                </a:lnTo>
                <a:lnTo>
                  <a:pt x="86" y="33"/>
                </a:lnTo>
                <a:lnTo>
                  <a:pt x="86" y="33"/>
                </a:lnTo>
                <a:lnTo>
                  <a:pt x="83" y="33"/>
                </a:lnTo>
                <a:lnTo>
                  <a:pt x="86" y="31"/>
                </a:lnTo>
                <a:lnTo>
                  <a:pt x="83" y="31"/>
                </a:lnTo>
                <a:lnTo>
                  <a:pt x="83" y="31"/>
                </a:lnTo>
                <a:lnTo>
                  <a:pt x="83" y="29"/>
                </a:lnTo>
                <a:lnTo>
                  <a:pt x="83" y="29"/>
                </a:lnTo>
                <a:lnTo>
                  <a:pt x="81" y="26"/>
                </a:lnTo>
                <a:lnTo>
                  <a:pt x="81" y="26"/>
                </a:lnTo>
                <a:lnTo>
                  <a:pt x="81" y="24"/>
                </a:lnTo>
                <a:lnTo>
                  <a:pt x="81" y="24"/>
                </a:lnTo>
                <a:lnTo>
                  <a:pt x="81" y="24"/>
                </a:lnTo>
                <a:lnTo>
                  <a:pt x="79" y="22"/>
                </a:lnTo>
                <a:lnTo>
                  <a:pt x="79" y="22"/>
                </a:lnTo>
                <a:lnTo>
                  <a:pt x="79" y="19"/>
                </a:lnTo>
                <a:lnTo>
                  <a:pt x="79" y="17"/>
                </a:lnTo>
                <a:lnTo>
                  <a:pt x="79" y="12"/>
                </a:lnTo>
                <a:lnTo>
                  <a:pt x="79" y="12"/>
                </a:lnTo>
                <a:lnTo>
                  <a:pt x="71" y="7"/>
                </a:lnTo>
                <a:lnTo>
                  <a:pt x="67" y="5"/>
                </a:lnTo>
                <a:lnTo>
                  <a:pt x="60" y="0"/>
                </a:lnTo>
                <a:lnTo>
                  <a:pt x="50" y="0"/>
                </a:lnTo>
                <a:lnTo>
                  <a:pt x="43" y="0"/>
                </a:lnTo>
                <a:lnTo>
                  <a:pt x="34" y="3"/>
                </a:lnTo>
                <a:lnTo>
                  <a:pt x="27" y="5"/>
                </a:lnTo>
                <a:lnTo>
                  <a:pt x="24" y="5"/>
                </a:lnTo>
                <a:lnTo>
                  <a:pt x="15" y="7"/>
                </a:lnTo>
                <a:lnTo>
                  <a:pt x="12" y="7"/>
                </a:lnTo>
                <a:lnTo>
                  <a:pt x="10" y="12"/>
                </a:lnTo>
                <a:lnTo>
                  <a:pt x="10" y="17"/>
                </a:lnTo>
                <a:lnTo>
                  <a:pt x="8" y="19"/>
                </a:lnTo>
                <a:lnTo>
                  <a:pt x="5" y="24"/>
                </a:lnTo>
                <a:lnTo>
                  <a:pt x="3" y="29"/>
                </a:lnTo>
                <a:lnTo>
                  <a:pt x="5" y="33"/>
                </a:lnTo>
                <a:lnTo>
                  <a:pt x="5" y="38"/>
                </a:lnTo>
                <a:lnTo>
                  <a:pt x="3" y="45"/>
                </a:lnTo>
                <a:lnTo>
                  <a:pt x="3" y="52"/>
                </a:lnTo>
                <a:lnTo>
                  <a:pt x="3" y="57"/>
                </a:lnTo>
                <a:lnTo>
                  <a:pt x="0" y="62"/>
                </a:lnTo>
                <a:lnTo>
                  <a:pt x="0" y="64"/>
                </a:lnTo>
                <a:lnTo>
                  <a:pt x="0" y="64"/>
                </a:lnTo>
                <a:lnTo>
                  <a:pt x="3" y="64"/>
                </a:lnTo>
                <a:lnTo>
                  <a:pt x="3" y="66"/>
                </a:lnTo>
                <a:lnTo>
                  <a:pt x="8" y="66"/>
                </a:lnTo>
                <a:lnTo>
                  <a:pt x="10" y="71"/>
                </a:lnTo>
                <a:lnTo>
                  <a:pt x="12" y="76"/>
                </a:lnTo>
                <a:lnTo>
                  <a:pt x="17" y="81"/>
                </a:lnTo>
                <a:lnTo>
                  <a:pt x="19" y="83"/>
                </a:lnTo>
                <a:lnTo>
                  <a:pt x="22" y="85"/>
                </a:lnTo>
                <a:lnTo>
                  <a:pt x="24" y="85"/>
                </a:lnTo>
                <a:lnTo>
                  <a:pt x="24" y="88"/>
                </a:lnTo>
                <a:lnTo>
                  <a:pt x="24" y="88"/>
                </a:lnTo>
                <a:lnTo>
                  <a:pt x="27" y="88"/>
                </a:lnTo>
                <a:lnTo>
                  <a:pt x="31" y="90"/>
                </a:lnTo>
                <a:lnTo>
                  <a:pt x="34" y="92"/>
                </a:lnTo>
                <a:lnTo>
                  <a:pt x="34" y="95"/>
                </a:lnTo>
                <a:lnTo>
                  <a:pt x="38" y="97"/>
                </a:lnTo>
                <a:lnTo>
                  <a:pt x="45" y="100"/>
                </a:lnTo>
                <a:lnTo>
                  <a:pt x="50" y="100"/>
                </a:lnTo>
                <a:lnTo>
                  <a:pt x="53" y="100"/>
                </a:lnTo>
                <a:lnTo>
                  <a:pt x="57" y="102"/>
                </a:lnTo>
                <a:lnTo>
                  <a:pt x="62" y="107"/>
                </a:lnTo>
                <a:lnTo>
                  <a:pt x="64" y="109"/>
                </a:lnTo>
                <a:lnTo>
                  <a:pt x="67" y="109"/>
                </a:lnTo>
                <a:lnTo>
                  <a:pt x="69" y="111"/>
                </a:lnTo>
                <a:lnTo>
                  <a:pt x="79" y="116"/>
                </a:lnTo>
                <a:lnTo>
                  <a:pt x="83" y="119"/>
                </a:lnTo>
                <a:lnTo>
                  <a:pt x="86" y="119"/>
                </a:lnTo>
                <a:lnTo>
                  <a:pt x="86" y="121"/>
                </a:lnTo>
                <a:lnTo>
                  <a:pt x="88" y="121"/>
                </a:lnTo>
                <a:lnTo>
                  <a:pt x="88" y="121"/>
                </a:lnTo>
                <a:lnTo>
                  <a:pt x="90" y="121"/>
                </a:lnTo>
                <a:lnTo>
                  <a:pt x="93" y="123"/>
                </a:lnTo>
                <a:lnTo>
                  <a:pt x="97" y="123"/>
                </a:lnTo>
                <a:lnTo>
                  <a:pt x="100" y="128"/>
                </a:lnTo>
                <a:lnTo>
                  <a:pt x="102" y="130"/>
                </a:lnTo>
                <a:lnTo>
                  <a:pt x="102" y="130"/>
                </a:lnTo>
                <a:lnTo>
                  <a:pt x="102" y="133"/>
                </a:lnTo>
                <a:lnTo>
                  <a:pt x="102" y="135"/>
                </a:lnTo>
                <a:lnTo>
                  <a:pt x="100" y="135"/>
                </a:lnTo>
                <a:lnTo>
                  <a:pt x="100" y="135"/>
                </a:lnTo>
                <a:lnTo>
                  <a:pt x="100" y="137"/>
                </a:lnTo>
                <a:lnTo>
                  <a:pt x="100" y="137"/>
                </a:lnTo>
                <a:lnTo>
                  <a:pt x="97" y="140"/>
                </a:lnTo>
                <a:lnTo>
                  <a:pt x="97" y="142"/>
                </a:lnTo>
                <a:lnTo>
                  <a:pt x="97" y="142"/>
                </a:lnTo>
                <a:lnTo>
                  <a:pt x="97" y="145"/>
                </a:lnTo>
                <a:lnTo>
                  <a:pt x="95" y="145"/>
                </a:lnTo>
                <a:lnTo>
                  <a:pt x="95" y="147"/>
                </a:lnTo>
                <a:lnTo>
                  <a:pt x="95" y="147"/>
                </a:lnTo>
                <a:lnTo>
                  <a:pt x="95" y="147"/>
                </a:lnTo>
                <a:lnTo>
                  <a:pt x="93" y="149"/>
                </a:lnTo>
                <a:lnTo>
                  <a:pt x="93" y="149"/>
                </a:lnTo>
                <a:lnTo>
                  <a:pt x="93" y="152"/>
                </a:lnTo>
                <a:lnTo>
                  <a:pt x="93" y="152"/>
                </a:lnTo>
                <a:lnTo>
                  <a:pt x="95" y="154"/>
                </a:lnTo>
                <a:lnTo>
                  <a:pt x="95" y="156"/>
                </a:lnTo>
                <a:lnTo>
                  <a:pt x="93" y="156"/>
                </a:lnTo>
                <a:lnTo>
                  <a:pt x="93" y="156"/>
                </a:lnTo>
                <a:lnTo>
                  <a:pt x="93" y="159"/>
                </a:lnTo>
                <a:lnTo>
                  <a:pt x="93" y="159"/>
                </a:lnTo>
                <a:lnTo>
                  <a:pt x="93" y="159"/>
                </a:lnTo>
                <a:lnTo>
                  <a:pt x="93" y="161"/>
                </a:lnTo>
                <a:lnTo>
                  <a:pt x="93" y="161"/>
                </a:lnTo>
                <a:lnTo>
                  <a:pt x="93" y="161"/>
                </a:lnTo>
                <a:lnTo>
                  <a:pt x="90" y="161"/>
                </a:lnTo>
                <a:lnTo>
                  <a:pt x="90" y="163"/>
                </a:lnTo>
                <a:lnTo>
                  <a:pt x="90" y="163"/>
                </a:lnTo>
                <a:lnTo>
                  <a:pt x="90" y="166"/>
                </a:lnTo>
                <a:lnTo>
                  <a:pt x="88" y="166"/>
                </a:lnTo>
                <a:lnTo>
                  <a:pt x="88" y="168"/>
                </a:lnTo>
                <a:lnTo>
                  <a:pt x="88" y="171"/>
                </a:lnTo>
                <a:lnTo>
                  <a:pt x="97" y="171"/>
                </a:lnTo>
                <a:lnTo>
                  <a:pt x="102" y="171"/>
                </a:lnTo>
                <a:lnTo>
                  <a:pt x="112" y="173"/>
                </a:lnTo>
                <a:lnTo>
                  <a:pt x="116" y="173"/>
                </a:lnTo>
                <a:lnTo>
                  <a:pt x="119" y="173"/>
                </a:lnTo>
                <a:lnTo>
                  <a:pt x="121" y="173"/>
                </a:lnTo>
                <a:lnTo>
                  <a:pt x="121" y="173"/>
                </a:lnTo>
                <a:lnTo>
                  <a:pt x="123" y="175"/>
                </a:lnTo>
                <a:lnTo>
                  <a:pt x="126" y="173"/>
                </a:lnTo>
                <a:lnTo>
                  <a:pt x="128" y="173"/>
                </a:lnTo>
                <a:lnTo>
                  <a:pt x="128" y="175"/>
                </a:lnTo>
                <a:lnTo>
                  <a:pt x="131" y="175"/>
                </a:lnTo>
                <a:lnTo>
                  <a:pt x="131" y="173"/>
                </a:lnTo>
                <a:lnTo>
                  <a:pt x="133" y="171"/>
                </a:lnTo>
                <a:lnTo>
                  <a:pt x="133" y="171"/>
                </a:lnTo>
                <a:lnTo>
                  <a:pt x="135" y="171"/>
                </a:lnTo>
                <a:lnTo>
                  <a:pt x="138" y="171"/>
                </a:lnTo>
                <a:lnTo>
                  <a:pt x="138" y="171"/>
                </a:lnTo>
                <a:lnTo>
                  <a:pt x="140" y="173"/>
                </a:lnTo>
                <a:lnTo>
                  <a:pt x="142" y="173"/>
                </a:lnTo>
                <a:lnTo>
                  <a:pt x="142" y="171"/>
                </a:lnTo>
                <a:lnTo>
                  <a:pt x="142" y="171"/>
                </a:lnTo>
                <a:lnTo>
                  <a:pt x="142" y="168"/>
                </a:lnTo>
                <a:lnTo>
                  <a:pt x="142" y="166"/>
                </a:lnTo>
                <a:lnTo>
                  <a:pt x="145" y="166"/>
                </a:lnTo>
                <a:lnTo>
                  <a:pt x="145" y="166"/>
                </a:lnTo>
                <a:lnTo>
                  <a:pt x="145" y="163"/>
                </a:lnTo>
                <a:lnTo>
                  <a:pt x="147" y="163"/>
                </a:lnTo>
                <a:lnTo>
                  <a:pt x="149" y="163"/>
                </a:lnTo>
                <a:lnTo>
                  <a:pt x="149" y="161"/>
                </a:lnTo>
                <a:lnTo>
                  <a:pt x="149" y="161"/>
                </a:lnTo>
                <a:lnTo>
                  <a:pt x="152" y="161"/>
                </a:lnTo>
                <a:lnTo>
                  <a:pt x="152" y="159"/>
                </a:lnTo>
                <a:lnTo>
                  <a:pt x="154" y="159"/>
                </a:lnTo>
                <a:lnTo>
                  <a:pt x="154" y="156"/>
                </a:lnTo>
                <a:lnTo>
                  <a:pt x="154" y="156"/>
                </a:lnTo>
                <a:lnTo>
                  <a:pt x="154" y="156"/>
                </a:lnTo>
                <a:lnTo>
                  <a:pt x="157" y="154"/>
                </a:lnTo>
                <a:lnTo>
                  <a:pt x="157" y="149"/>
                </a:lnTo>
                <a:lnTo>
                  <a:pt x="157" y="142"/>
                </a:lnTo>
                <a:lnTo>
                  <a:pt x="157" y="133"/>
                </a:lnTo>
                <a:lnTo>
                  <a:pt x="157" y="130"/>
                </a:lnTo>
                <a:lnTo>
                  <a:pt x="157" y="126"/>
                </a:lnTo>
                <a:lnTo>
                  <a:pt x="159" y="123"/>
                </a:lnTo>
                <a:lnTo>
                  <a:pt x="157" y="123"/>
                </a:lnTo>
                <a:lnTo>
                  <a:pt x="157" y="119"/>
                </a:lnTo>
                <a:lnTo>
                  <a:pt x="159" y="111"/>
                </a:lnTo>
                <a:lnTo>
                  <a:pt x="159" y="107"/>
                </a:lnTo>
                <a:lnTo>
                  <a:pt x="157" y="104"/>
                </a:lnTo>
                <a:lnTo>
                  <a:pt x="157" y="10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79"/>
          <p:cNvSpPr>
            <a:spLocks noEditPoints="1"/>
          </p:cNvSpPr>
          <p:nvPr/>
        </p:nvSpPr>
        <p:spPr bwMode="auto">
          <a:xfrm>
            <a:off x="11130049" y="4223731"/>
            <a:ext cx="297114" cy="227021"/>
          </a:xfrm>
          <a:custGeom>
            <a:avLst/>
            <a:gdLst>
              <a:gd name="T0" fmla="*/ 232 w 284"/>
              <a:gd name="T1" fmla="*/ 217 h 217"/>
              <a:gd name="T2" fmla="*/ 241 w 284"/>
              <a:gd name="T3" fmla="*/ 210 h 217"/>
              <a:gd name="T4" fmla="*/ 187 w 284"/>
              <a:gd name="T5" fmla="*/ 182 h 217"/>
              <a:gd name="T6" fmla="*/ 189 w 284"/>
              <a:gd name="T7" fmla="*/ 187 h 217"/>
              <a:gd name="T8" fmla="*/ 185 w 284"/>
              <a:gd name="T9" fmla="*/ 175 h 217"/>
              <a:gd name="T10" fmla="*/ 175 w 284"/>
              <a:gd name="T11" fmla="*/ 175 h 217"/>
              <a:gd name="T12" fmla="*/ 222 w 284"/>
              <a:gd name="T13" fmla="*/ 165 h 217"/>
              <a:gd name="T14" fmla="*/ 218 w 284"/>
              <a:gd name="T15" fmla="*/ 165 h 217"/>
              <a:gd name="T16" fmla="*/ 47 w 284"/>
              <a:gd name="T17" fmla="*/ 153 h 217"/>
              <a:gd name="T18" fmla="*/ 189 w 284"/>
              <a:gd name="T19" fmla="*/ 156 h 217"/>
              <a:gd name="T20" fmla="*/ 50 w 284"/>
              <a:gd name="T21" fmla="*/ 149 h 217"/>
              <a:gd name="T22" fmla="*/ 135 w 284"/>
              <a:gd name="T23" fmla="*/ 94 h 217"/>
              <a:gd name="T24" fmla="*/ 270 w 284"/>
              <a:gd name="T25" fmla="*/ 94 h 217"/>
              <a:gd name="T26" fmla="*/ 263 w 284"/>
              <a:gd name="T27" fmla="*/ 97 h 217"/>
              <a:gd name="T28" fmla="*/ 277 w 284"/>
              <a:gd name="T29" fmla="*/ 116 h 217"/>
              <a:gd name="T30" fmla="*/ 121 w 284"/>
              <a:gd name="T31" fmla="*/ 87 h 217"/>
              <a:gd name="T32" fmla="*/ 260 w 284"/>
              <a:gd name="T33" fmla="*/ 80 h 217"/>
              <a:gd name="T34" fmla="*/ 99 w 284"/>
              <a:gd name="T35" fmla="*/ 68 h 217"/>
              <a:gd name="T36" fmla="*/ 220 w 284"/>
              <a:gd name="T37" fmla="*/ 66 h 217"/>
              <a:gd name="T38" fmla="*/ 204 w 284"/>
              <a:gd name="T39" fmla="*/ 61 h 217"/>
              <a:gd name="T40" fmla="*/ 192 w 284"/>
              <a:gd name="T41" fmla="*/ 85 h 217"/>
              <a:gd name="T42" fmla="*/ 175 w 284"/>
              <a:gd name="T43" fmla="*/ 80 h 217"/>
              <a:gd name="T44" fmla="*/ 161 w 284"/>
              <a:gd name="T45" fmla="*/ 90 h 217"/>
              <a:gd name="T46" fmla="*/ 144 w 284"/>
              <a:gd name="T47" fmla="*/ 94 h 217"/>
              <a:gd name="T48" fmla="*/ 168 w 284"/>
              <a:gd name="T49" fmla="*/ 104 h 217"/>
              <a:gd name="T50" fmla="*/ 196 w 284"/>
              <a:gd name="T51" fmla="*/ 97 h 217"/>
              <a:gd name="T52" fmla="*/ 213 w 284"/>
              <a:gd name="T53" fmla="*/ 83 h 217"/>
              <a:gd name="T54" fmla="*/ 227 w 284"/>
              <a:gd name="T55" fmla="*/ 38 h 217"/>
              <a:gd name="T56" fmla="*/ 213 w 284"/>
              <a:gd name="T57" fmla="*/ 30 h 217"/>
              <a:gd name="T58" fmla="*/ 170 w 284"/>
              <a:gd name="T59" fmla="*/ 187 h 217"/>
              <a:gd name="T60" fmla="*/ 168 w 284"/>
              <a:gd name="T61" fmla="*/ 177 h 217"/>
              <a:gd name="T62" fmla="*/ 152 w 284"/>
              <a:gd name="T63" fmla="*/ 163 h 217"/>
              <a:gd name="T64" fmla="*/ 135 w 284"/>
              <a:gd name="T65" fmla="*/ 144 h 217"/>
              <a:gd name="T66" fmla="*/ 116 w 284"/>
              <a:gd name="T67" fmla="*/ 116 h 217"/>
              <a:gd name="T68" fmla="*/ 130 w 284"/>
              <a:gd name="T69" fmla="*/ 101 h 217"/>
              <a:gd name="T70" fmla="*/ 95 w 284"/>
              <a:gd name="T71" fmla="*/ 85 h 217"/>
              <a:gd name="T72" fmla="*/ 73 w 284"/>
              <a:gd name="T73" fmla="*/ 54 h 217"/>
              <a:gd name="T74" fmla="*/ 55 w 284"/>
              <a:gd name="T75" fmla="*/ 45 h 217"/>
              <a:gd name="T76" fmla="*/ 12 w 284"/>
              <a:gd name="T77" fmla="*/ 26 h 217"/>
              <a:gd name="T78" fmla="*/ 7 w 284"/>
              <a:gd name="T79" fmla="*/ 56 h 217"/>
              <a:gd name="T80" fmla="*/ 5 w 284"/>
              <a:gd name="T81" fmla="*/ 106 h 217"/>
              <a:gd name="T82" fmla="*/ 3 w 284"/>
              <a:gd name="T83" fmla="*/ 146 h 217"/>
              <a:gd name="T84" fmla="*/ 14 w 284"/>
              <a:gd name="T85" fmla="*/ 165 h 217"/>
              <a:gd name="T86" fmla="*/ 45 w 284"/>
              <a:gd name="T87" fmla="*/ 161 h 217"/>
              <a:gd name="T88" fmla="*/ 29 w 284"/>
              <a:gd name="T89" fmla="*/ 146 h 217"/>
              <a:gd name="T90" fmla="*/ 38 w 284"/>
              <a:gd name="T91" fmla="*/ 146 h 217"/>
              <a:gd name="T92" fmla="*/ 57 w 284"/>
              <a:gd name="T93" fmla="*/ 142 h 217"/>
              <a:gd name="T94" fmla="*/ 64 w 284"/>
              <a:gd name="T95" fmla="*/ 135 h 217"/>
              <a:gd name="T96" fmla="*/ 76 w 284"/>
              <a:gd name="T97" fmla="*/ 135 h 217"/>
              <a:gd name="T98" fmla="*/ 97 w 284"/>
              <a:gd name="T99" fmla="*/ 142 h 217"/>
              <a:gd name="T100" fmla="*/ 111 w 284"/>
              <a:gd name="T101" fmla="*/ 163 h 217"/>
              <a:gd name="T102" fmla="*/ 128 w 284"/>
              <a:gd name="T103" fmla="*/ 184 h 217"/>
              <a:gd name="T104" fmla="*/ 154 w 284"/>
              <a:gd name="T105" fmla="*/ 189 h 217"/>
              <a:gd name="T106" fmla="*/ 178 w 284"/>
              <a:gd name="T107" fmla="*/ 194 h 217"/>
              <a:gd name="T108" fmla="*/ 220 w 284"/>
              <a:gd name="T109" fmla="*/ 45 h 217"/>
              <a:gd name="T110" fmla="*/ 192 w 284"/>
              <a:gd name="T111" fmla="*/ 26 h 217"/>
              <a:gd name="T112" fmla="*/ 213 w 284"/>
              <a:gd name="T113" fmla="*/ 45 h 217"/>
              <a:gd name="T114" fmla="*/ 227 w 284"/>
              <a:gd name="T115" fmla="*/ 68 h 217"/>
              <a:gd name="T116" fmla="*/ 178 w 284"/>
              <a:gd name="T117" fmla="*/ 23 h 217"/>
              <a:gd name="T118" fmla="*/ 178 w 284"/>
              <a:gd name="T119" fmla="*/ 23 h 217"/>
              <a:gd name="T120" fmla="*/ 116 w 284"/>
              <a:gd name="T121" fmla="*/ 19 h 217"/>
              <a:gd name="T122" fmla="*/ 130 w 284"/>
              <a:gd name="T123" fmla="*/ 14 h 217"/>
              <a:gd name="T124" fmla="*/ 114 w 284"/>
              <a:gd name="T125" fmla="*/ 1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4" h="217">
                <a:moveTo>
                  <a:pt x="230" y="213"/>
                </a:moveTo>
                <a:lnTo>
                  <a:pt x="225" y="210"/>
                </a:lnTo>
                <a:lnTo>
                  <a:pt x="222" y="210"/>
                </a:lnTo>
                <a:lnTo>
                  <a:pt x="222" y="210"/>
                </a:lnTo>
                <a:lnTo>
                  <a:pt x="222" y="213"/>
                </a:lnTo>
                <a:lnTo>
                  <a:pt x="225" y="213"/>
                </a:lnTo>
                <a:lnTo>
                  <a:pt x="225" y="215"/>
                </a:lnTo>
                <a:lnTo>
                  <a:pt x="225" y="215"/>
                </a:lnTo>
                <a:lnTo>
                  <a:pt x="225" y="215"/>
                </a:lnTo>
                <a:lnTo>
                  <a:pt x="227" y="217"/>
                </a:lnTo>
                <a:lnTo>
                  <a:pt x="227" y="217"/>
                </a:lnTo>
                <a:lnTo>
                  <a:pt x="232" y="217"/>
                </a:lnTo>
                <a:lnTo>
                  <a:pt x="232" y="215"/>
                </a:lnTo>
                <a:lnTo>
                  <a:pt x="232" y="215"/>
                </a:lnTo>
                <a:lnTo>
                  <a:pt x="230" y="213"/>
                </a:lnTo>
                <a:close/>
                <a:moveTo>
                  <a:pt x="239" y="210"/>
                </a:moveTo>
                <a:lnTo>
                  <a:pt x="239" y="213"/>
                </a:lnTo>
                <a:lnTo>
                  <a:pt x="237" y="210"/>
                </a:lnTo>
                <a:lnTo>
                  <a:pt x="239" y="213"/>
                </a:lnTo>
                <a:lnTo>
                  <a:pt x="239" y="213"/>
                </a:lnTo>
                <a:lnTo>
                  <a:pt x="239" y="213"/>
                </a:lnTo>
                <a:lnTo>
                  <a:pt x="241" y="213"/>
                </a:lnTo>
                <a:lnTo>
                  <a:pt x="241" y="213"/>
                </a:lnTo>
                <a:lnTo>
                  <a:pt x="241" y="210"/>
                </a:lnTo>
                <a:lnTo>
                  <a:pt x="241" y="210"/>
                </a:lnTo>
                <a:lnTo>
                  <a:pt x="239" y="210"/>
                </a:lnTo>
                <a:close/>
                <a:moveTo>
                  <a:pt x="180" y="194"/>
                </a:moveTo>
                <a:lnTo>
                  <a:pt x="180" y="196"/>
                </a:lnTo>
                <a:lnTo>
                  <a:pt x="180" y="196"/>
                </a:lnTo>
                <a:lnTo>
                  <a:pt x="182" y="196"/>
                </a:lnTo>
                <a:lnTo>
                  <a:pt x="182" y="194"/>
                </a:lnTo>
                <a:lnTo>
                  <a:pt x="182" y="194"/>
                </a:lnTo>
                <a:lnTo>
                  <a:pt x="180" y="194"/>
                </a:lnTo>
                <a:close/>
                <a:moveTo>
                  <a:pt x="189" y="182"/>
                </a:moveTo>
                <a:lnTo>
                  <a:pt x="187" y="182"/>
                </a:lnTo>
                <a:lnTo>
                  <a:pt x="187" y="182"/>
                </a:lnTo>
                <a:lnTo>
                  <a:pt x="185" y="182"/>
                </a:lnTo>
                <a:lnTo>
                  <a:pt x="187" y="182"/>
                </a:lnTo>
                <a:lnTo>
                  <a:pt x="182" y="180"/>
                </a:lnTo>
                <a:lnTo>
                  <a:pt x="182" y="177"/>
                </a:lnTo>
                <a:lnTo>
                  <a:pt x="182" y="177"/>
                </a:lnTo>
                <a:lnTo>
                  <a:pt x="182" y="177"/>
                </a:lnTo>
                <a:lnTo>
                  <a:pt x="182" y="180"/>
                </a:lnTo>
                <a:lnTo>
                  <a:pt x="182" y="182"/>
                </a:lnTo>
                <a:lnTo>
                  <a:pt x="185" y="182"/>
                </a:lnTo>
                <a:lnTo>
                  <a:pt x="185" y="184"/>
                </a:lnTo>
                <a:lnTo>
                  <a:pt x="187" y="187"/>
                </a:lnTo>
                <a:lnTo>
                  <a:pt x="189" y="187"/>
                </a:lnTo>
                <a:lnTo>
                  <a:pt x="189" y="182"/>
                </a:lnTo>
                <a:lnTo>
                  <a:pt x="189" y="182"/>
                </a:lnTo>
                <a:lnTo>
                  <a:pt x="189" y="182"/>
                </a:lnTo>
                <a:close/>
                <a:moveTo>
                  <a:pt x="175" y="175"/>
                </a:moveTo>
                <a:lnTo>
                  <a:pt x="178" y="175"/>
                </a:lnTo>
                <a:lnTo>
                  <a:pt x="180" y="175"/>
                </a:lnTo>
                <a:lnTo>
                  <a:pt x="182" y="175"/>
                </a:lnTo>
                <a:lnTo>
                  <a:pt x="182" y="175"/>
                </a:lnTo>
                <a:lnTo>
                  <a:pt x="182" y="177"/>
                </a:lnTo>
                <a:lnTo>
                  <a:pt x="185" y="175"/>
                </a:lnTo>
                <a:lnTo>
                  <a:pt x="185" y="175"/>
                </a:lnTo>
                <a:lnTo>
                  <a:pt x="185" y="175"/>
                </a:lnTo>
                <a:lnTo>
                  <a:pt x="185" y="172"/>
                </a:lnTo>
                <a:lnTo>
                  <a:pt x="182" y="170"/>
                </a:lnTo>
                <a:lnTo>
                  <a:pt x="182" y="170"/>
                </a:lnTo>
                <a:lnTo>
                  <a:pt x="180" y="170"/>
                </a:lnTo>
                <a:lnTo>
                  <a:pt x="178" y="168"/>
                </a:lnTo>
                <a:lnTo>
                  <a:pt x="178" y="168"/>
                </a:lnTo>
                <a:lnTo>
                  <a:pt x="175" y="170"/>
                </a:lnTo>
                <a:lnTo>
                  <a:pt x="175" y="170"/>
                </a:lnTo>
                <a:lnTo>
                  <a:pt x="175" y="170"/>
                </a:lnTo>
                <a:lnTo>
                  <a:pt x="178" y="172"/>
                </a:lnTo>
                <a:lnTo>
                  <a:pt x="178" y="172"/>
                </a:lnTo>
                <a:lnTo>
                  <a:pt x="175" y="175"/>
                </a:lnTo>
                <a:close/>
                <a:moveTo>
                  <a:pt x="173" y="172"/>
                </a:moveTo>
                <a:lnTo>
                  <a:pt x="173" y="172"/>
                </a:lnTo>
                <a:lnTo>
                  <a:pt x="175" y="170"/>
                </a:lnTo>
                <a:lnTo>
                  <a:pt x="175" y="170"/>
                </a:lnTo>
                <a:lnTo>
                  <a:pt x="173" y="168"/>
                </a:lnTo>
                <a:lnTo>
                  <a:pt x="173" y="165"/>
                </a:lnTo>
                <a:lnTo>
                  <a:pt x="170" y="168"/>
                </a:lnTo>
                <a:lnTo>
                  <a:pt x="170" y="170"/>
                </a:lnTo>
                <a:lnTo>
                  <a:pt x="173" y="172"/>
                </a:lnTo>
                <a:lnTo>
                  <a:pt x="173" y="172"/>
                </a:lnTo>
                <a:close/>
                <a:moveTo>
                  <a:pt x="222" y="165"/>
                </a:moveTo>
                <a:lnTo>
                  <a:pt x="222" y="165"/>
                </a:lnTo>
                <a:lnTo>
                  <a:pt x="225" y="165"/>
                </a:lnTo>
                <a:lnTo>
                  <a:pt x="225" y="163"/>
                </a:lnTo>
                <a:lnTo>
                  <a:pt x="222" y="163"/>
                </a:lnTo>
                <a:lnTo>
                  <a:pt x="222" y="163"/>
                </a:lnTo>
                <a:lnTo>
                  <a:pt x="220" y="163"/>
                </a:lnTo>
                <a:lnTo>
                  <a:pt x="220" y="161"/>
                </a:lnTo>
                <a:lnTo>
                  <a:pt x="218" y="161"/>
                </a:lnTo>
                <a:lnTo>
                  <a:pt x="218" y="161"/>
                </a:lnTo>
                <a:lnTo>
                  <a:pt x="215" y="161"/>
                </a:lnTo>
                <a:lnTo>
                  <a:pt x="215" y="161"/>
                </a:lnTo>
                <a:lnTo>
                  <a:pt x="218" y="163"/>
                </a:lnTo>
                <a:lnTo>
                  <a:pt x="218" y="165"/>
                </a:lnTo>
                <a:lnTo>
                  <a:pt x="218" y="165"/>
                </a:lnTo>
                <a:lnTo>
                  <a:pt x="220" y="165"/>
                </a:lnTo>
                <a:lnTo>
                  <a:pt x="220" y="165"/>
                </a:lnTo>
                <a:lnTo>
                  <a:pt x="222" y="165"/>
                </a:lnTo>
                <a:lnTo>
                  <a:pt x="222" y="165"/>
                </a:lnTo>
                <a:lnTo>
                  <a:pt x="222" y="165"/>
                </a:lnTo>
                <a:close/>
                <a:moveTo>
                  <a:pt x="47" y="151"/>
                </a:moveTo>
                <a:lnTo>
                  <a:pt x="45" y="151"/>
                </a:lnTo>
                <a:lnTo>
                  <a:pt x="43" y="149"/>
                </a:lnTo>
                <a:lnTo>
                  <a:pt x="43" y="151"/>
                </a:lnTo>
                <a:lnTo>
                  <a:pt x="45" y="151"/>
                </a:lnTo>
                <a:lnTo>
                  <a:pt x="47" y="153"/>
                </a:lnTo>
                <a:lnTo>
                  <a:pt x="50" y="156"/>
                </a:lnTo>
                <a:lnTo>
                  <a:pt x="50" y="153"/>
                </a:lnTo>
                <a:lnTo>
                  <a:pt x="47" y="151"/>
                </a:lnTo>
                <a:close/>
                <a:moveTo>
                  <a:pt x="189" y="149"/>
                </a:moveTo>
                <a:lnTo>
                  <a:pt x="189" y="149"/>
                </a:lnTo>
                <a:lnTo>
                  <a:pt x="187" y="151"/>
                </a:lnTo>
                <a:lnTo>
                  <a:pt x="189" y="153"/>
                </a:lnTo>
                <a:lnTo>
                  <a:pt x="189" y="153"/>
                </a:lnTo>
                <a:lnTo>
                  <a:pt x="189" y="153"/>
                </a:lnTo>
                <a:lnTo>
                  <a:pt x="189" y="156"/>
                </a:lnTo>
                <a:lnTo>
                  <a:pt x="189" y="158"/>
                </a:lnTo>
                <a:lnTo>
                  <a:pt x="189" y="156"/>
                </a:lnTo>
                <a:lnTo>
                  <a:pt x="189" y="153"/>
                </a:lnTo>
                <a:lnTo>
                  <a:pt x="189" y="151"/>
                </a:lnTo>
                <a:lnTo>
                  <a:pt x="189" y="149"/>
                </a:lnTo>
                <a:lnTo>
                  <a:pt x="189" y="149"/>
                </a:lnTo>
                <a:close/>
                <a:moveTo>
                  <a:pt x="50" y="149"/>
                </a:moveTo>
                <a:lnTo>
                  <a:pt x="45" y="149"/>
                </a:lnTo>
                <a:lnTo>
                  <a:pt x="45" y="149"/>
                </a:lnTo>
                <a:lnTo>
                  <a:pt x="50" y="151"/>
                </a:lnTo>
                <a:lnTo>
                  <a:pt x="50" y="151"/>
                </a:lnTo>
                <a:lnTo>
                  <a:pt x="50" y="151"/>
                </a:lnTo>
                <a:lnTo>
                  <a:pt x="50" y="149"/>
                </a:lnTo>
                <a:lnTo>
                  <a:pt x="50" y="149"/>
                </a:lnTo>
                <a:close/>
                <a:moveTo>
                  <a:pt x="135" y="94"/>
                </a:moveTo>
                <a:lnTo>
                  <a:pt x="135" y="94"/>
                </a:lnTo>
                <a:lnTo>
                  <a:pt x="137" y="94"/>
                </a:lnTo>
                <a:lnTo>
                  <a:pt x="137" y="92"/>
                </a:lnTo>
                <a:lnTo>
                  <a:pt x="137" y="90"/>
                </a:lnTo>
                <a:lnTo>
                  <a:pt x="137" y="90"/>
                </a:lnTo>
                <a:lnTo>
                  <a:pt x="135" y="87"/>
                </a:lnTo>
                <a:lnTo>
                  <a:pt x="133" y="87"/>
                </a:lnTo>
                <a:lnTo>
                  <a:pt x="133" y="87"/>
                </a:lnTo>
                <a:lnTo>
                  <a:pt x="133" y="90"/>
                </a:lnTo>
                <a:lnTo>
                  <a:pt x="135" y="92"/>
                </a:lnTo>
                <a:lnTo>
                  <a:pt x="135" y="94"/>
                </a:lnTo>
                <a:close/>
                <a:moveTo>
                  <a:pt x="284" y="111"/>
                </a:moveTo>
                <a:lnTo>
                  <a:pt x="282" y="109"/>
                </a:lnTo>
                <a:lnTo>
                  <a:pt x="282" y="106"/>
                </a:lnTo>
                <a:lnTo>
                  <a:pt x="279" y="104"/>
                </a:lnTo>
                <a:lnTo>
                  <a:pt x="277" y="104"/>
                </a:lnTo>
                <a:lnTo>
                  <a:pt x="277" y="101"/>
                </a:lnTo>
                <a:lnTo>
                  <a:pt x="277" y="101"/>
                </a:lnTo>
                <a:lnTo>
                  <a:pt x="274" y="101"/>
                </a:lnTo>
                <a:lnTo>
                  <a:pt x="274" y="97"/>
                </a:lnTo>
                <a:lnTo>
                  <a:pt x="272" y="97"/>
                </a:lnTo>
                <a:lnTo>
                  <a:pt x="270" y="94"/>
                </a:lnTo>
                <a:lnTo>
                  <a:pt x="270" y="94"/>
                </a:lnTo>
                <a:lnTo>
                  <a:pt x="270" y="94"/>
                </a:lnTo>
                <a:lnTo>
                  <a:pt x="270" y="90"/>
                </a:lnTo>
                <a:lnTo>
                  <a:pt x="267" y="87"/>
                </a:lnTo>
                <a:lnTo>
                  <a:pt x="265" y="87"/>
                </a:lnTo>
                <a:lnTo>
                  <a:pt x="263" y="87"/>
                </a:lnTo>
                <a:lnTo>
                  <a:pt x="263" y="87"/>
                </a:lnTo>
                <a:lnTo>
                  <a:pt x="263" y="87"/>
                </a:lnTo>
                <a:lnTo>
                  <a:pt x="263" y="90"/>
                </a:lnTo>
                <a:lnTo>
                  <a:pt x="260" y="92"/>
                </a:lnTo>
                <a:lnTo>
                  <a:pt x="260" y="94"/>
                </a:lnTo>
                <a:lnTo>
                  <a:pt x="263" y="97"/>
                </a:lnTo>
                <a:lnTo>
                  <a:pt x="263" y="97"/>
                </a:lnTo>
                <a:lnTo>
                  <a:pt x="265" y="99"/>
                </a:lnTo>
                <a:lnTo>
                  <a:pt x="265" y="101"/>
                </a:lnTo>
                <a:lnTo>
                  <a:pt x="267" y="101"/>
                </a:lnTo>
                <a:lnTo>
                  <a:pt x="267" y="104"/>
                </a:lnTo>
                <a:lnTo>
                  <a:pt x="270" y="104"/>
                </a:lnTo>
                <a:lnTo>
                  <a:pt x="270" y="106"/>
                </a:lnTo>
                <a:lnTo>
                  <a:pt x="270" y="109"/>
                </a:lnTo>
                <a:lnTo>
                  <a:pt x="270" y="111"/>
                </a:lnTo>
                <a:lnTo>
                  <a:pt x="272" y="113"/>
                </a:lnTo>
                <a:lnTo>
                  <a:pt x="272" y="116"/>
                </a:lnTo>
                <a:lnTo>
                  <a:pt x="274" y="116"/>
                </a:lnTo>
                <a:lnTo>
                  <a:pt x="277" y="116"/>
                </a:lnTo>
                <a:lnTo>
                  <a:pt x="279" y="116"/>
                </a:lnTo>
                <a:lnTo>
                  <a:pt x="279" y="116"/>
                </a:lnTo>
                <a:lnTo>
                  <a:pt x="279" y="116"/>
                </a:lnTo>
                <a:lnTo>
                  <a:pt x="282" y="113"/>
                </a:lnTo>
                <a:lnTo>
                  <a:pt x="282" y="116"/>
                </a:lnTo>
                <a:lnTo>
                  <a:pt x="282" y="116"/>
                </a:lnTo>
                <a:lnTo>
                  <a:pt x="284" y="113"/>
                </a:lnTo>
                <a:lnTo>
                  <a:pt x="284" y="111"/>
                </a:lnTo>
                <a:close/>
                <a:moveTo>
                  <a:pt x="118" y="83"/>
                </a:moveTo>
                <a:lnTo>
                  <a:pt x="118" y="83"/>
                </a:lnTo>
                <a:lnTo>
                  <a:pt x="118" y="85"/>
                </a:lnTo>
                <a:lnTo>
                  <a:pt x="121" y="87"/>
                </a:lnTo>
                <a:lnTo>
                  <a:pt x="121" y="87"/>
                </a:lnTo>
                <a:lnTo>
                  <a:pt x="123" y="85"/>
                </a:lnTo>
                <a:lnTo>
                  <a:pt x="123" y="83"/>
                </a:lnTo>
                <a:lnTo>
                  <a:pt x="121" y="80"/>
                </a:lnTo>
                <a:lnTo>
                  <a:pt x="118" y="83"/>
                </a:lnTo>
                <a:close/>
                <a:moveTo>
                  <a:pt x="263" y="83"/>
                </a:moveTo>
                <a:lnTo>
                  <a:pt x="263" y="80"/>
                </a:lnTo>
                <a:lnTo>
                  <a:pt x="263" y="78"/>
                </a:lnTo>
                <a:lnTo>
                  <a:pt x="260" y="78"/>
                </a:lnTo>
                <a:lnTo>
                  <a:pt x="260" y="78"/>
                </a:lnTo>
                <a:lnTo>
                  <a:pt x="258" y="80"/>
                </a:lnTo>
                <a:lnTo>
                  <a:pt x="260" y="80"/>
                </a:lnTo>
                <a:lnTo>
                  <a:pt x="260" y="83"/>
                </a:lnTo>
                <a:lnTo>
                  <a:pt x="260" y="83"/>
                </a:lnTo>
                <a:lnTo>
                  <a:pt x="260" y="87"/>
                </a:lnTo>
                <a:lnTo>
                  <a:pt x="260" y="87"/>
                </a:lnTo>
                <a:lnTo>
                  <a:pt x="263" y="85"/>
                </a:lnTo>
                <a:lnTo>
                  <a:pt x="263" y="83"/>
                </a:lnTo>
                <a:close/>
                <a:moveTo>
                  <a:pt x="99" y="71"/>
                </a:moveTo>
                <a:lnTo>
                  <a:pt x="102" y="71"/>
                </a:lnTo>
                <a:lnTo>
                  <a:pt x="102" y="68"/>
                </a:lnTo>
                <a:lnTo>
                  <a:pt x="102" y="68"/>
                </a:lnTo>
                <a:lnTo>
                  <a:pt x="99" y="68"/>
                </a:lnTo>
                <a:lnTo>
                  <a:pt x="99" y="68"/>
                </a:lnTo>
                <a:lnTo>
                  <a:pt x="99" y="68"/>
                </a:lnTo>
                <a:lnTo>
                  <a:pt x="97" y="71"/>
                </a:lnTo>
                <a:lnTo>
                  <a:pt x="99" y="71"/>
                </a:lnTo>
                <a:lnTo>
                  <a:pt x="99" y="71"/>
                </a:lnTo>
                <a:close/>
                <a:moveTo>
                  <a:pt x="215" y="78"/>
                </a:moveTo>
                <a:lnTo>
                  <a:pt x="215" y="75"/>
                </a:lnTo>
                <a:lnTo>
                  <a:pt x="218" y="75"/>
                </a:lnTo>
                <a:lnTo>
                  <a:pt x="218" y="73"/>
                </a:lnTo>
                <a:lnTo>
                  <a:pt x="220" y="71"/>
                </a:lnTo>
                <a:lnTo>
                  <a:pt x="220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64"/>
                </a:lnTo>
                <a:lnTo>
                  <a:pt x="215" y="61"/>
                </a:lnTo>
                <a:lnTo>
                  <a:pt x="215" y="61"/>
                </a:lnTo>
                <a:lnTo>
                  <a:pt x="213" y="64"/>
                </a:lnTo>
                <a:lnTo>
                  <a:pt x="211" y="61"/>
                </a:lnTo>
                <a:lnTo>
                  <a:pt x="211" y="61"/>
                </a:lnTo>
                <a:lnTo>
                  <a:pt x="208" y="61"/>
                </a:lnTo>
                <a:lnTo>
                  <a:pt x="208" y="61"/>
                </a:lnTo>
                <a:lnTo>
                  <a:pt x="206" y="61"/>
                </a:lnTo>
                <a:lnTo>
                  <a:pt x="204" y="61"/>
                </a:lnTo>
                <a:lnTo>
                  <a:pt x="204" y="61"/>
                </a:lnTo>
                <a:lnTo>
                  <a:pt x="204" y="64"/>
                </a:lnTo>
                <a:lnTo>
                  <a:pt x="206" y="68"/>
                </a:lnTo>
                <a:lnTo>
                  <a:pt x="206" y="73"/>
                </a:lnTo>
                <a:lnTo>
                  <a:pt x="206" y="75"/>
                </a:lnTo>
                <a:lnTo>
                  <a:pt x="204" y="75"/>
                </a:lnTo>
                <a:lnTo>
                  <a:pt x="201" y="75"/>
                </a:lnTo>
                <a:lnTo>
                  <a:pt x="201" y="75"/>
                </a:lnTo>
                <a:lnTo>
                  <a:pt x="199" y="75"/>
                </a:lnTo>
                <a:lnTo>
                  <a:pt x="196" y="80"/>
                </a:lnTo>
                <a:lnTo>
                  <a:pt x="194" y="80"/>
                </a:lnTo>
                <a:lnTo>
                  <a:pt x="194" y="85"/>
                </a:lnTo>
                <a:lnTo>
                  <a:pt x="192" y="85"/>
                </a:lnTo>
                <a:lnTo>
                  <a:pt x="192" y="87"/>
                </a:lnTo>
                <a:lnTo>
                  <a:pt x="189" y="87"/>
                </a:lnTo>
                <a:lnTo>
                  <a:pt x="189" y="87"/>
                </a:lnTo>
                <a:lnTo>
                  <a:pt x="187" y="87"/>
                </a:lnTo>
                <a:lnTo>
                  <a:pt x="185" y="87"/>
                </a:lnTo>
                <a:lnTo>
                  <a:pt x="185" y="87"/>
                </a:lnTo>
                <a:lnTo>
                  <a:pt x="182" y="87"/>
                </a:lnTo>
                <a:lnTo>
                  <a:pt x="180" y="87"/>
                </a:lnTo>
                <a:lnTo>
                  <a:pt x="178" y="87"/>
                </a:lnTo>
                <a:lnTo>
                  <a:pt x="175" y="87"/>
                </a:lnTo>
                <a:lnTo>
                  <a:pt x="175" y="83"/>
                </a:lnTo>
                <a:lnTo>
                  <a:pt x="175" y="80"/>
                </a:lnTo>
                <a:lnTo>
                  <a:pt x="178" y="80"/>
                </a:lnTo>
                <a:lnTo>
                  <a:pt x="178" y="78"/>
                </a:lnTo>
                <a:lnTo>
                  <a:pt x="178" y="78"/>
                </a:lnTo>
                <a:lnTo>
                  <a:pt x="175" y="78"/>
                </a:lnTo>
                <a:lnTo>
                  <a:pt x="175" y="78"/>
                </a:lnTo>
                <a:lnTo>
                  <a:pt x="175" y="80"/>
                </a:lnTo>
                <a:lnTo>
                  <a:pt x="173" y="87"/>
                </a:lnTo>
                <a:lnTo>
                  <a:pt x="170" y="87"/>
                </a:lnTo>
                <a:lnTo>
                  <a:pt x="168" y="87"/>
                </a:lnTo>
                <a:lnTo>
                  <a:pt x="168" y="87"/>
                </a:lnTo>
                <a:lnTo>
                  <a:pt x="163" y="90"/>
                </a:lnTo>
                <a:lnTo>
                  <a:pt x="161" y="90"/>
                </a:lnTo>
                <a:lnTo>
                  <a:pt x="159" y="90"/>
                </a:lnTo>
                <a:lnTo>
                  <a:pt x="159" y="87"/>
                </a:lnTo>
                <a:lnTo>
                  <a:pt x="156" y="87"/>
                </a:lnTo>
                <a:lnTo>
                  <a:pt x="152" y="87"/>
                </a:lnTo>
                <a:lnTo>
                  <a:pt x="149" y="87"/>
                </a:lnTo>
                <a:lnTo>
                  <a:pt x="149" y="87"/>
                </a:lnTo>
                <a:lnTo>
                  <a:pt x="149" y="87"/>
                </a:lnTo>
                <a:lnTo>
                  <a:pt x="147" y="87"/>
                </a:lnTo>
                <a:lnTo>
                  <a:pt x="144" y="87"/>
                </a:lnTo>
                <a:lnTo>
                  <a:pt x="142" y="90"/>
                </a:lnTo>
                <a:lnTo>
                  <a:pt x="142" y="92"/>
                </a:lnTo>
                <a:lnTo>
                  <a:pt x="144" y="94"/>
                </a:lnTo>
                <a:lnTo>
                  <a:pt x="147" y="94"/>
                </a:lnTo>
                <a:lnTo>
                  <a:pt x="147" y="94"/>
                </a:lnTo>
                <a:lnTo>
                  <a:pt x="149" y="94"/>
                </a:lnTo>
                <a:lnTo>
                  <a:pt x="152" y="97"/>
                </a:lnTo>
                <a:lnTo>
                  <a:pt x="156" y="101"/>
                </a:lnTo>
                <a:lnTo>
                  <a:pt x="156" y="101"/>
                </a:lnTo>
                <a:lnTo>
                  <a:pt x="159" y="99"/>
                </a:lnTo>
                <a:lnTo>
                  <a:pt x="161" y="99"/>
                </a:lnTo>
                <a:lnTo>
                  <a:pt x="163" y="101"/>
                </a:lnTo>
                <a:lnTo>
                  <a:pt x="166" y="104"/>
                </a:lnTo>
                <a:lnTo>
                  <a:pt x="166" y="104"/>
                </a:lnTo>
                <a:lnTo>
                  <a:pt x="168" y="104"/>
                </a:lnTo>
                <a:lnTo>
                  <a:pt x="170" y="104"/>
                </a:lnTo>
                <a:lnTo>
                  <a:pt x="178" y="104"/>
                </a:lnTo>
                <a:lnTo>
                  <a:pt x="180" y="104"/>
                </a:lnTo>
                <a:lnTo>
                  <a:pt x="182" y="104"/>
                </a:lnTo>
                <a:lnTo>
                  <a:pt x="185" y="101"/>
                </a:lnTo>
                <a:lnTo>
                  <a:pt x="187" y="101"/>
                </a:lnTo>
                <a:lnTo>
                  <a:pt x="187" y="101"/>
                </a:lnTo>
                <a:lnTo>
                  <a:pt x="189" y="99"/>
                </a:lnTo>
                <a:lnTo>
                  <a:pt x="189" y="99"/>
                </a:lnTo>
                <a:lnTo>
                  <a:pt x="192" y="99"/>
                </a:lnTo>
                <a:lnTo>
                  <a:pt x="194" y="99"/>
                </a:lnTo>
                <a:lnTo>
                  <a:pt x="196" y="97"/>
                </a:lnTo>
                <a:lnTo>
                  <a:pt x="199" y="94"/>
                </a:lnTo>
                <a:lnTo>
                  <a:pt x="201" y="92"/>
                </a:lnTo>
                <a:lnTo>
                  <a:pt x="201" y="92"/>
                </a:lnTo>
                <a:lnTo>
                  <a:pt x="201" y="92"/>
                </a:lnTo>
                <a:lnTo>
                  <a:pt x="201" y="90"/>
                </a:lnTo>
                <a:lnTo>
                  <a:pt x="201" y="90"/>
                </a:lnTo>
                <a:lnTo>
                  <a:pt x="206" y="90"/>
                </a:lnTo>
                <a:lnTo>
                  <a:pt x="208" y="90"/>
                </a:lnTo>
                <a:lnTo>
                  <a:pt x="211" y="87"/>
                </a:lnTo>
                <a:lnTo>
                  <a:pt x="213" y="87"/>
                </a:lnTo>
                <a:lnTo>
                  <a:pt x="213" y="85"/>
                </a:lnTo>
                <a:lnTo>
                  <a:pt x="213" y="83"/>
                </a:lnTo>
                <a:lnTo>
                  <a:pt x="211" y="80"/>
                </a:lnTo>
                <a:lnTo>
                  <a:pt x="211" y="78"/>
                </a:lnTo>
                <a:lnTo>
                  <a:pt x="213" y="78"/>
                </a:lnTo>
                <a:lnTo>
                  <a:pt x="215" y="78"/>
                </a:lnTo>
                <a:close/>
                <a:moveTo>
                  <a:pt x="244" y="59"/>
                </a:moveTo>
                <a:lnTo>
                  <a:pt x="244" y="59"/>
                </a:lnTo>
                <a:lnTo>
                  <a:pt x="244" y="59"/>
                </a:lnTo>
                <a:lnTo>
                  <a:pt x="244" y="56"/>
                </a:lnTo>
                <a:lnTo>
                  <a:pt x="244" y="56"/>
                </a:lnTo>
                <a:lnTo>
                  <a:pt x="244" y="59"/>
                </a:lnTo>
                <a:close/>
                <a:moveTo>
                  <a:pt x="225" y="40"/>
                </a:moveTo>
                <a:lnTo>
                  <a:pt x="227" y="38"/>
                </a:lnTo>
                <a:lnTo>
                  <a:pt x="225" y="35"/>
                </a:lnTo>
                <a:lnTo>
                  <a:pt x="225" y="35"/>
                </a:lnTo>
                <a:lnTo>
                  <a:pt x="225" y="38"/>
                </a:lnTo>
                <a:lnTo>
                  <a:pt x="225" y="38"/>
                </a:lnTo>
                <a:lnTo>
                  <a:pt x="225" y="40"/>
                </a:lnTo>
                <a:close/>
                <a:moveTo>
                  <a:pt x="213" y="33"/>
                </a:moveTo>
                <a:lnTo>
                  <a:pt x="213" y="33"/>
                </a:lnTo>
                <a:lnTo>
                  <a:pt x="215" y="35"/>
                </a:lnTo>
                <a:lnTo>
                  <a:pt x="215" y="35"/>
                </a:lnTo>
                <a:lnTo>
                  <a:pt x="215" y="33"/>
                </a:lnTo>
                <a:lnTo>
                  <a:pt x="215" y="33"/>
                </a:lnTo>
                <a:lnTo>
                  <a:pt x="213" y="30"/>
                </a:lnTo>
                <a:lnTo>
                  <a:pt x="213" y="33"/>
                </a:lnTo>
                <a:close/>
                <a:moveTo>
                  <a:pt x="215" y="30"/>
                </a:moveTo>
                <a:lnTo>
                  <a:pt x="215" y="28"/>
                </a:lnTo>
                <a:lnTo>
                  <a:pt x="213" y="28"/>
                </a:lnTo>
                <a:lnTo>
                  <a:pt x="213" y="30"/>
                </a:lnTo>
                <a:lnTo>
                  <a:pt x="213" y="30"/>
                </a:lnTo>
                <a:lnTo>
                  <a:pt x="213" y="30"/>
                </a:lnTo>
                <a:lnTo>
                  <a:pt x="215" y="30"/>
                </a:lnTo>
                <a:close/>
                <a:moveTo>
                  <a:pt x="178" y="189"/>
                </a:moveTo>
                <a:lnTo>
                  <a:pt x="175" y="187"/>
                </a:lnTo>
                <a:lnTo>
                  <a:pt x="173" y="187"/>
                </a:lnTo>
                <a:lnTo>
                  <a:pt x="170" y="187"/>
                </a:lnTo>
                <a:lnTo>
                  <a:pt x="170" y="184"/>
                </a:lnTo>
                <a:lnTo>
                  <a:pt x="168" y="184"/>
                </a:lnTo>
                <a:lnTo>
                  <a:pt x="166" y="184"/>
                </a:lnTo>
                <a:lnTo>
                  <a:pt x="166" y="184"/>
                </a:lnTo>
                <a:lnTo>
                  <a:pt x="163" y="182"/>
                </a:lnTo>
                <a:lnTo>
                  <a:pt x="163" y="182"/>
                </a:lnTo>
                <a:lnTo>
                  <a:pt x="161" y="180"/>
                </a:lnTo>
                <a:lnTo>
                  <a:pt x="163" y="180"/>
                </a:lnTo>
                <a:lnTo>
                  <a:pt x="163" y="177"/>
                </a:lnTo>
                <a:lnTo>
                  <a:pt x="166" y="177"/>
                </a:lnTo>
                <a:lnTo>
                  <a:pt x="166" y="177"/>
                </a:lnTo>
                <a:lnTo>
                  <a:pt x="168" y="177"/>
                </a:lnTo>
                <a:lnTo>
                  <a:pt x="166" y="175"/>
                </a:lnTo>
                <a:lnTo>
                  <a:pt x="166" y="175"/>
                </a:lnTo>
                <a:lnTo>
                  <a:pt x="163" y="175"/>
                </a:lnTo>
                <a:lnTo>
                  <a:pt x="156" y="175"/>
                </a:lnTo>
                <a:lnTo>
                  <a:pt x="156" y="172"/>
                </a:lnTo>
                <a:lnTo>
                  <a:pt x="154" y="172"/>
                </a:lnTo>
                <a:lnTo>
                  <a:pt x="154" y="170"/>
                </a:lnTo>
                <a:lnTo>
                  <a:pt x="154" y="168"/>
                </a:lnTo>
                <a:lnTo>
                  <a:pt x="154" y="165"/>
                </a:lnTo>
                <a:lnTo>
                  <a:pt x="154" y="163"/>
                </a:lnTo>
                <a:lnTo>
                  <a:pt x="154" y="163"/>
                </a:lnTo>
                <a:lnTo>
                  <a:pt x="152" y="163"/>
                </a:lnTo>
                <a:lnTo>
                  <a:pt x="152" y="163"/>
                </a:lnTo>
                <a:lnTo>
                  <a:pt x="147" y="163"/>
                </a:lnTo>
                <a:lnTo>
                  <a:pt x="144" y="163"/>
                </a:lnTo>
                <a:lnTo>
                  <a:pt x="142" y="163"/>
                </a:lnTo>
                <a:lnTo>
                  <a:pt x="142" y="161"/>
                </a:lnTo>
                <a:lnTo>
                  <a:pt x="140" y="156"/>
                </a:lnTo>
                <a:lnTo>
                  <a:pt x="140" y="153"/>
                </a:lnTo>
                <a:lnTo>
                  <a:pt x="137" y="151"/>
                </a:lnTo>
                <a:lnTo>
                  <a:pt x="137" y="151"/>
                </a:lnTo>
                <a:lnTo>
                  <a:pt x="137" y="151"/>
                </a:lnTo>
                <a:lnTo>
                  <a:pt x="137" y="146"/>
                </a:lnTo>
                <a:lnTo>
                  <a:pt x="135" y="144"/>
                </a:lnTo>
                <a:lnTo>
                  <a:pt x="135" y="142"/>
                </a:lnTo>
                <a:lnTo>
                  <a:pt x="133" y="139"/>
                </a:lnTo>
                <a:lnTo>
                  <a:pt x="130" y="139"/>
                </a:lnTo>
                <a:lnTo>
                  <a:pt x="128" y="137"/>
                </a:lnTo>
                <a:lnTo>
                  <a:pt x="126" y="135"/>
                </a:lnTo>
                <a:lnTo>
                  <a:pt x="123" y="132"/>
                </a:lnTo>
                <a:lnTo>
                  <a:pt x="121" y="130"/>
                </a:lnTo>
                <a:lnTo>
                  <a:pt x="121" y="130"/>
                </a:lnTo>
                <a:lnTo>
                  <a:pt x="118" y="127"/>
                </a:lnTo>
                <a:lnTo>
                  <a:pt x="118" y="123"/>
                </a:lnTo>
                <a:lnTo>
                  <a:pt x="116" y="118"/>
                </a:lnTo>
                <a:lnTo>
                  <a:pt x="116" y="116"/>
                </a:lnTo>
                <a:lnTo>
                  <a:pt x="116" y="116"/>
                </a:lnTo>
                <a:lnTo>
                  <a:pt x="118" y="113"/>
                </a:lnTo>
                <a:lnTo>
                  <a:pt x="123" y="113"/>
                </a:lnTo>
                <a:lnTo>
                  <a:pt x="130" y="113"/>
                </a:lnTo>
                <a:lnTo>
                  <a:pt x="133" y="113"/>
                </a:lnTo>
                <a:lnTo>
                  <a:pt x="133" y="113"/>
                </a:lnTo>
                <a:lnTo>
                  <a:pt x="133" y="111"/>
                </a:lnTo>
                <a:lnTo>
                  <a:pt x="133" y="106"/>
                </a:lnTo>
                <a:lnTo>
                  <a:pt x="133" y="104"/>
                </a:lnTo>
                <a:lnTo>
                  <a:pt x="130" y="104"/>
                </a:lnTo>
                <a:lnTo>
                  <a:pt x="130" y="104"/>
                </a:lnTo>
                <a:lnTo>
                  <a:pt x="130" y="101"/>
                </a:lnTo>
                <a:lnTo>
                  <a:pt x="128" y="99"/>
                </a:lnTo>
                <a:lnTo>
                  <a:pt x="128" y="99"/>
                </a:lnTo>
                <a:lnTo>
                  <a:pt x="126" y="97"/>
                </a:lnTo>
                <a:lnTo>
                  <a:pt x="126" y="97"/>
                </a:lnTo>
                <a:lnTo>
                  <a:pt x="123" y="97"/>
                </a:lnTo>
                <a:lnTo>
                  <a:pt x="121" y="97"/>
                </a:lnTo>
                <a:lnTo>
                  <a:pt x="118" y="97"/>
                </a:lnTo>
                <a:lnTo>
                  <a:pt x="107" y="90"/>
                </a:lnTo>
                <a:lnTo>
                  <a:pt x="104" y="90"/>
                </a:lnTo>
                <a:lnTo>
                  <a:pt x="99" y="87"/>
                </a:lnTo>
                <a:lnTo>
                  <a:pt x="97" y="87"/>
                </a:lnTo>
                <a:lnTo>
                  <a:pt x="95" y="85"/>
                </a:lnTo>
                <a:lnTo>
                  <a:pt x="97" y="80"/>
                </a:lnTo>
                <a:lnTo>
                  <a:pt x="97" y="75"/>
                </a:lnTo>
                <a:lnTo>
                  <a:pt x="95" y="73"/>
                </a:lnTo>
                <a:lnTo>
                  <a:pt x="88" y="64"/>
                </a:lnTo>
                <a:lnTo>
                  <a:pt x="85" y="64"/>
                </a:lnTo>
                <a:lnTo>
                  <a:pt x="83" y="64"/>
                </a:lnTo>
                <a:lnTo>
                  <a:pt x="83" y="61"/>
                </a:lnTo>
                <a:lnTo>
                  <a:pt x="81" y="59"/>
                </a:lnTo>
                <a:lnTo>
                  <a:pt x="81" y="59"/>
                </a:lnTo>
                <a:lnTo>
                  <a:pt x="78" y="56"/>
                </a:lnTo>
                <a:lnTo>
                  <a:pt x="76" y="56"/>
                </a:lnTo>
                <a:lnTo>
                  <a:pt x="73" y="54"/>
                </a:lnTo>
                <a:lnTo>
                  <a:pt x="73" y="52"/>
                </a:lnTo>
                <a:lnTo>
                  <a:pt x="73" y="52"/>
                </a:lnTo>
                <a:lnTo>
                  <a:pt x="71" y="52"/>
                </a:lnTo>
                <a:lnTo>
                  <a:pt x="71" y="52"/>
                </a:lnTo>
                <a:lnTo>
                  <a:pt x="69" y="52"/>
                </a:lnTo>
                <a:lnTo>
                  <a:pt x="66" y="52"/>
                </a:lnTo>
                <a:lnTo>
                  <a:pt x="66" y="52"/>
                </a:lnTo>
                <a:lnTo>
                  <a:pt x="64" y="52"/>
                </a:lnTo>
                <a:lnTo>
                  <a:pt x="62" y="49"/>
                </a:lnTo>
                <a:lnTo>
                  <a:pt x="62" y="47"/>
                </a:lnTo>
                <a:lnTo>
                  <a:pt x="59" y="47"/>
                </a:lnTo>
                <a:lnTo>
                  <a:pt x="55" y="45"/>
                </a:lnTo>
                <a:lnTo>
                  <a:pt x="52" y="42"/>
                </a:lnTo>
                <a:lnTo>
                  <a:pt x="47" y="42"/>
                </a:lnTo>
                <a:lnTo>
                  <a:pt x="45" y="42"/>
                </a:lnTo>
                <a:lnTo>
                  <a:pt x="45" y="42"/>
                </a:lnTo>
                <a:lnTo>
                  <a:pt x="38" y="40"/>
                </a:lnTo>
                <a:lnTo>
                  <a:pt x="31" y="38"/>
                </a:lnTo>
                <a:lnTo>
                  <a:pt x="26" y="33"/>
                </a:lnTo>
                <a:lnTo>
                  <a:pt x="26" y="33"/>
                </a:lnTo>
                <a:lnTo>
                  <a:pt x="26" y="33"/>
                </a:lnTo>
                <a:lnTo>
                  <a:pt x="24" y="33"/>
                </a:lnTo>
                <a:lnTo>
                  <a:pt x="21" y="30"/>
                </a:lnTo>
                <a:lnTo>
                  <a:pt x="12" y="26"/>
                </a:lnTo>
                <a:lnTo>
                  <a:pt x="12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8"/>
                </a:lnTo>
                <a:lnTo>
                  <a:pt x="10" y="30"/>
                </a:lnTo>
                <a:lnTo>
                  <a:pt x="7" y="35"/>
                </a:lnTo>
                <a:lnTo>
                  <a:pt x="7" y="40"/>
                </a:lnTo>
                <a:lnTo>
                  <a:pt x="7" y="45"/>
                </a:lnTo>
                <a:lnTo>
                  <a:pt x="7" y="47"/>
                </a:lnTo>
                <a:lnTo>
                  <a:pt x="7" y="52"/>
                </a:lnTo>
                <a:lnTo>
                  <a:pt x="7" y="56"/>
                </a:lnTo>
                <a:lnTo>
                  <a:pt x="7" y="61"/>
                </a:lnTo>
                <a:lnTo>
                  <a:pt x="7" y="66"/>
                </a:lnTo>
                <a:lnTo>
                  <a:pt x="7" y="68"/>
                </a:lnTo>
                <a:lnTo>
                  <a:pt x="7" y="73"/>
                </a:lnTo>
                <a:lnTo>
                  <a:pt x="7" y="78"/>
                </a:lnTo>
                <a:lnTo>
                  <a:pt x="7" y="83"/>
                </a:lnTo>
                <a:lnTo>
                  <a:pt x="5" y="87"/>
                </a:lnTo>
                <a:lnTo>
                  <a:pt x="5" y="90"/>
                </a:lnTo>
                <a:lnTo>
                  <a:pt x="5" y="94"/>
                </a:lnTo>
                <a:lnTo>
                  <a:pt x="5" y="99"/>
                </a:lnTo>
                <a:lnTo>
                  <a:pt x="5" y="104"/>
                </a:lnTo>
                <a:lnTo>
                  <a:pt x="5" y="106"/>
                </a:lnTo>
                <a:lnTo>
                  <a:pt x="5" y="109"/>
                </a:lnTo>
                <a:lnTo>
                  <a:pt x="3" y="111"/>
                </a:lnTo>
                <a:lnTo>
                  <a:pt x="3" y="113"/>
                </a:lnTo>
                <a:lnTo>
                  <a:pt x="3" y="116"/>
                </a:lnTo>
                <a:lnTo>
                  <a:pt x="5" y="118"/>
                </a:lnTo>
                <a:lnTo>
                  <a:pt x="5" y="120"/>
                </a:lnTo>
                <a:lnTo>
                  <a:pt x="3" y="125"/>
                </a:lnTo>
                <a:lnTo>
                  <a:pt x="3" y="130"/>
                </a:lnTo>
                <a:lnTo>
                  <a:pt x="3" y="135"/>
                </a:lnTo>
                <a:lnTo>
                  <a:pt x="3" y="137"/>
                </a:lnTo>
                <a:lnTo>
                  <a:pt x="3" y="142"/>
                </a:lnTo>
                <a:lnTo>
                  <a:pt x="3" y="146"/>
                </a:lnTo>
                <a:lnTo>
                  <a:pt x="3" y="151"/>
                </a:lnTo>
                <a:lnTo>
                  <a:pt x="0" y="156"/>
                </a:lnTo>
                <a:lnTo>
                  <a:pt x="0" y="161"/>
                </a:lnTo>
                <a:lnTo>
                  <a:pt x="0" y="163"/>
                </a:lnTo>
                <a:lnTo>
                  <a:pt x="0" y="163"/>
                </a:lnTo>
                <a:lnTo>
                  <a:pt x="3" y="165"/>
                </a:lnTo>
                <a:lnTo>
                  <a:pt x="5" y="165"/>
                </a:lnTo>
                <a:lnTo>
                  <a:pt x="7" y="165"/>
                </a:lnTo>
                <a:lnTo>
                  <a:pt x="7" y="165"/>
                </a:lnTo>
                <a:lnTo>
                  <a:pt x="10" y="165"/>
                </a:lnTo>
                <a:lnTo>
                  <a:pt x="12" y="165"/>
                </a:lnTo>
                <a:lnTo>
                  <a:pt x="14" y="165"/>
                </a:lnTo>
                <a:lnTo>
                  <a:pt x="19" y="165"/>
                </a:lnTo>
                <a:lnTo>
                  <a:pt x="24" y="165"/>
                </a:lnTo>
                <a:lnTo>
                  <a:pt x="24" y="165"/>
                </a:lnTo>
                <a:lnTo>
                  <a:pt x="26" y="165"/>
                </a:lnTo>
                <a:lnTo>
                  <a:pt x="26" y="168"/>
                </a:lnTo>
                <a:lnTo>
                  <a:pt x="29" y="168"/>
                </a:lnTo>
                <a:lnTo>
                  <a:pt x="31" y="168"/>
                </a:lnTo>
                <a:lnTo>
                  <a:pt x="36" y="165"/>
                </a:lnTo>
                <a:lnTo>
                  <a:pt x="40" y="163"/>
                </a:lnTo>
                <a:lnTo>
                  <a:pt x="43" y="163"/>
                </a:lnTo>
                <a:lnTo>
                  <a:pt x="45" y="161"/>
                </a:lnTo>
                <a:lnTo>
                  <a:pt x="45" y="161"/>
                </a:lnTo>
                <a:lnTo>
                  <a:pt x="45" y="158"/>
                </a:lnTo>
                <a:lnTo>
                  <a:pt x="45" y="156"/>
                </a:lnTo>
                <a:lnTo>
                  <a:pt x="45" y="153"/>
                </a:lnTo>
                <a:lnTo>
                  <a:pt x="43" y="153"/>
                </a:lnTo>
                <a:lnTo>
                  <a:pt x="40" y="151"/>
                </a:lnTo>
                <a:lnTo>
                  <a:pt x="40" y="151"/>
                </a:lnTo>
                <a:lnTo>
                  <a:pt x="40" y="149"/>
                </a:lnTo>
                <a:lnTo>
                  <a:pt x="36" y="149"/>
                </a:lnTo>
                <a:lnTo>
                  <a:pt x="31" y="146"/>
                </a:lnTo>
                <a:lnTo>
                  <a:pt x="29" y="149"/>
                </a:lnTo>
                <a:lnTo>
                  <a:pt x="29" y="146"/>
                </a:lnTo>
                <a:lnTo>
                  <a:pt x="29" y="146"/>
                </a:lnTo>
                <a:lnTo>
                  <a:pt x="26" y="144"/>
                </a:lnTo>
                <a:lnTo>
                  <a:pt x="24" y="144"/>
                </a:lnTo>
                <a:lnTo>
                  <a:pt x="26" y="144"/>
                </a:lnTo>
                <a:lnTo>
                  <a:pt x="29" y="144"/>
                </a:lnTo>
                <a:lnTo>
                  <a:pt x="29" y="144"/>
                </a:lnTo>
                <a:lnTo>
                  <a:pt x="29" y="146"/>
                </a:lnTo>
                <a:lnTo>
                  <a:pt x="29" y="146"/>
                </a:lnTo>
                <a:lnTo>
                  <a:pt x="31" y="146"/>
                </a:lnTo>
                <a:lnTo>
                  <a:pt x="33" y="146"/>
                </a:lnTo>
                <a:lnTo>
                  <a:pt x="33" y="146"/>
                </a:lnTo>
                <a:lnTo>
                  <a:pt x="36" y="146"/>
                </a:lnTo>
                <a:lnTo>
                  <a:pt x="38" y="146"/>
                </a:lnTo>
                <a:lnTo>
                  <a:pt x="40" y="146"/>
                </a:lnTo>
                <a:lnTo>
                  <a:pt x="45" y="146"/>
                </a:lnTo>
                <a:lnTo>
                  <a:pt x="47" y="146"/>
                </a:lnTo>
                <a:lnTo>
                  <a:pt x="52" y="144"/>
                </a:lnTo>
                <a:lnTo>
                  <a:pt x="50" y="142"/>
                </a:lnTo>
                <a:lnTo>
                  <a:pt x="50" y="142"/>
                </a:lnTo>
                <a:lnTo>
                  <a:pt x="50" y="139"/>
                </a:lnTo>
                <a:lnTo>
                  <a:pt x="50" y="139"/>
                </a:lnTo>
                <a:lnTo>
                  <a:pt x="52" y="139"/>
                </a:lnTo>
                <a:lnTo>
                  <a:pt x="55" y="142"/>
                </a:lnTo>
                <a:lnTo>
                  <a:pt x="55" y="142"/>
                </a:lnTo>
                <a:lnTo>
                  <a:pt x="57" y="142"/>
                </a:lnTo>
                <a:lnTo>
                  <a:pt x="55" y="139"/>
                </a:lnTo>
                <a:lnTo>
                  <a:pt x="57" y="139"/>
                </a:lnTo>
                <a:lnTo>
                  <a:pt x="57" y="139"/>
                </a:lnTo>
                <a:lnTo>
                  <a:pt x="55" y="130"/>
                </a:lnTo>
                <a:lnTo>
                  <a:pt x="52" y="130"/>
                </a:lnTo>
                <a:lnTo>
                  <a:pt x="55" y="130"/>
                </a:lnTo>
                <a:lnTo>
                  <a:pt x="55" y="130"/>
                </a:lnTo>
                <a:lnTo>
                  <a:pt x="57" y="132"/>
                </a:lnTo>
                <a:lnTo>
                  <a:pt x="57" y="135"/>
                </a:lnTo>
                <a:lnTo>
                  <a:pt x="59" y="135"/>
                </a:lnTo>
                <a:lnTo>
                  <a:pt x="62" y="135"/>
                </a:lnTo>
                <a:lnTo>
                  <a:pt x="64" y="135"/>
                </a:lnTo>
                <a:lnTo>
                  <a:pt x="64" y="135"/>
                </a:lnTo>
                <a:lnTo>
                  <a:pt x="64" y="135"/>
                </a:lnTo>
                <a:lnTo>
                  <a:pt x="66" y="132"/>
                </a:lnTo>
                <a:lnTo>
                  <a:pt x="66" y="135"/>
                </a:lnTo>
                <a:lnTo>
                  <a:pt x="66" y="135"/>
                </a:lnTo>
                <a:lnTo>
                  <a:pt x="69" y="132"/>
                </a:lnTo>
                <a:lnTo>
                  <a:pt x="69" y="132"/>
                </a:lnTo>
                <a:lnTo>
                  <a:pt x="71" y="132"/>
                </a:lnTo>
                <a:lnTo>
                  <a:pt x="71" y="132"/>
                </a:lnTo>
                <a:lnTo>
                  <a:pt x="73" y="132"/>
                </a:lnTo>
                <a:lnTo>
                  <a:pt x="76" y="132"/>
                </a:lnTo>
                <a:lnTo>
                  <a:pt x="76" y="135"/>
                </a:lnTo>
                <a:lnTo>
                  <a:pt x="76" y="135"/>
                </a:lnTo>
                <a:lnTo>
                  <a:pt x="76" y="137"/>
                </a:lnTo>
                <a:lnTo>
                  <a:pt x="78" y="137"/>
                </a:lnTo>
                <a:lnTo>
                  <a:pt x="81" y="137"/>
                </a:lnTo>
                <a:lnTo>
                  <a:pt x="83" y="137"/>
                </a:lnTo>
                <a:lnTo>
                  <a:pt x="85" y="139"/>
                </a:lnTo>
                <a:lnTo>
                  <a:pt x="88" y="139"/>
                </a:lnTo>
                <a:lnTo>
                  <a:pt x="90" y="139"/>
                </a:lnTo>
                <a:lnTo>
                  <a:pt x="92" y="139"/>
                </a:lnTo>
                <a:lnTo>
                  <a:pt x="92" y="139"/>
                </a:lnTo>
                <a:lnTo>
                  <a:pt x="97" y="142"/>
                </a:lnTo>
                <a:lnTo>
                  <a:pt x="97" y="142"/>
                </a:lnTo>
                <a:lnTo>
                  <a:pt x="97" y="144"/>
                </a:lnTo>
                <a:lnTo>
                  <a:pt x="97" y="144"/>
                </a:lnTo>
                <a:lnTo>
                  <a:pt x="99" y="146"/>
                </a:lnTo>
                <a:lnTo>
                  <a:pt x="99" y="149"/>
                </a:lnTo>
                <a:lnTo>
                  <a:pt x="99" y="151"/>
                </a:lnTo>
                <a:lnTo>
                  <a:pt x="104" y="153"/>
                </a:lnTo>
                <a:lnTo>
                  <a:pt x="104" y="156"/>
                </a:lnTo>
                <a:lnTo>
                  <a:pt x="107" y="161"/>
                </a:lnTo>
                <a:lnTo>
                  <a:pt x="107" y="163"/>
                </a:lnTo>
                <a:lnTo>
                  <a:pt x="109" y="163"/>
                </a:lnTo>
                <a:lnTo>
                  <a:pt x="111" y="163"/>
                </a:lnTo>
                <a:lnTo>
                  <a:pt x="111" y="163"/>
                </a:lnTo>
                <a:lnTo>
                  <a:pt x="111" y="165"/>
                </a:lnTo>
                <a:lnTo>
                  <a:pt x="111" y="168"/>
                </a:lnTo>
                <a:lnTo>
                  <a:pt x="111" y="170"/>
                </a:lnTo>
                <a:lnTo>
                  <a:pt x="114" y="170"/>
                </a:lnTo>
                <a:lnTo>
                  <a:pt x="116" y="175"/>
                </a:lnTo>
                <a:lnTo>
                  <a:pt x="118" y="175"/>
                </a:lnTo>
                <a:lnTo>
                  <a:pt x="121" y="177"/>
                </a:lnTo>
                <a:lnTo>
                  <a:pt x="121" y="182"/>
                </a:lnTo>
                <a:lnTo>
                  <a:pt x="123" y="182"/>
                </a:lnTo>
                <a:lnTo>
                  <a:pt x="123" y="182"/>
                </a:lnTo>
                <a:lnTo>
                  <a:pt x="126" y="184"/>
                </a:lnTo>
                <a:lnTo>
                  <a:pt x="128" y="184"/>
                </a:lnTo>
                <a:lnTo>
                  <a:pt x="130" y="184"/>
                </a:lnTo>
                <a:lnTo>
                  <a:pt x="130" y="184"/>
                </a:lnTo>
                <a:lnTo>
                  <a:pt x="133" y="184"/>
                </a:lnTo>
                <a:lnTo>
                  <a:pt x="135" y="184"/>
                </a:lnTo>
                <a:lnTo>
                  <a:pt x="135" y="187"/>
                </a:lnTo>
                <a:lnTo>
                  <a:pt x="137" y="187"/>
                </a:lnTo>
                <a:lnTo>
                  <a:pt x="140" y="187"/>
                </a:lnTo>
                <a:lnTo>
                  <a:pt x="142" y="187"/>
                </a:lnTo>
                <a:lnTo>
                  <a:pt x="142" y="187"/>
                </a:lnTo>
                <a:lnTo>
                  <a:pt x="144" y="187"/>
                </a:lnTo>
                <a:lnTo>
                  <a:pt x="147" y="189"/>
                </a:lnTo>
                <a:lnTo>
                  <a:pt x="154" y="189"/>
                </a:lnTo>
                <a:lnTo>
                  <a:pt x="156" y="189"/>
                </a:lnTo>
                <a:lnTo>
                  <a:pt x="159" y="189"/>
                </a:lnTo>
                <a:lnTo>
                  <a:pt x="161" y="189"/>
                </a:lnTo>
                <a:lnTo>
                  <a:pt x="163" y="191"/>
                </a:lnTo>
                <a:lnTo>
                  <a:pt x="163" y="194"/>
                </a:lnTo>
                <a:lnTo>
                  <a:pt x="166" y="194"/>
                </a:lnTo>
                <a:lnTo>
                  <a:pt x="166" y="194"/>
                </a:lnTo>
                <a:lnTo>
                  <a:pt x="168" y="196"/>
                </a:lnTo>
                <a:lnTo>
                  <a:pt x="170" y="196"/>
                </a:lnTo>
                <a:lnTo>
                  <a:pt x="173" y="196"/>
                </a:lnTo>
                <a:lnTo>
                  <a:pt x="173" y="196"/>
                </a:lnTo>
                <a:lnTo>
                  <a:pt x="178" y="194"/>
                </a:lnTo>
                <a:lnTo>
                  <a:pt x="178" y="194"/>
                </a:lnTo>
                <a:lnTo>
                  <a:pt x="178" y="194"/>
                </a:lnTo>
                <a:lnTo>
                  <a:pt x="175" y="191"/>
                </a:lnTo>
                <a:lnTo>
                  <a:pt x="173" y="189"/>
                </a:lnTo>
                <a:lnTo>
                  <a:pt x="173" y="189"/>
                </a:lnTo>
                <a:lnTo>
                  <a:pt x="178" y="189"/>
                </a:lnTo>
                <a:lnTo>
                  <a:pt x="178" y="189"/>
                </a:lnTo>
                <a:lnTo>
                  <a:pt x="182" y="187"/>
                </a:lnTo>
                <a:lnTo>
                  <a:pt x="178" y="189"/>
                </a:lnTo>
                <a:close/>
                <a:moveTo>
                  <a:pt x="232" y="59"/>
                </a:moveTo>
                <a:lnTo>
                  <a:pt x="220" y="47"/>
                </a:lnTo>
                <a:lnTo>
                  <a:pt x="220" y="45"/>
                </a:lnTo>
                <a:lnTo>
                  <a:pt x="218" y="42"/>
                </a:lnTo>
                <a:lnTo>
                  <a:pt x="215" y="40"/>
                </a:lnTo>
                <a:lnTo>
                  <a:pt x="215" y="40"/>
                </a:lnTo>
                <a:lnTo>
                  <a:pt x="211" y="38"/>
                </a:lnTo>
                <a:lnTo>
                  <a:pt x="208" y="35"/>
                </a:lnTo>
                <a:lnTo>
                  <a:pt x="206" y="35"/>
                </a:lnTo>
                <a:lnTo>
                  <a:pt x="204" y="33"/>
                </a:lnTo>
                <a:lnTo>
                  <a:pt x="201" y="33"/>
                </a:lnTo>
                <a:lnTo>
                  <a:pt x="199" y="33"/>
                </a:lnTo>
                <a:lnTo>
                  <a:pt x="199" y="30"/>
                </a:lnTo>
                <a:lnTo>
                  <a:pt x="196" y="28"/>
                </a:lnTo>
                <a:lnTo>
                  <a:pt x="192" y="26"/>
                </a:lnTo>
                <a:lnTo>
                  <a:pt x="192" y="28"/>
                </a:lnTo>
                <a:lnTo>
                  <a:pt x="192" y="28"/>
                </a:lnTo>
                <a:lnTo>
                  <a:pt x="192" y="28"/>
                </a:lnTo>
                <a:lnTo>
                  <a:pt x="192" y="30"/>
                </a:lnTo>
                <a:lnTo>
                  <a:pt x="194" y="30"/>
                </a:lnTo>
                <a:lnTo>
                  <a:pt x="196" y="30"/>
                </a:lnTo>
                <a:lnTo>
                  <a:pt x="204" y="35"/>
                </a:lnTo>
                <a:lnTo>
                  <a:pt x="204" y="38"/>
                </a:lnTo>
                <a:lnTo>
                  <a:pt x="206" y="38"/>
                </a:lnTo>
                <a:lnTo>
                  <a:pt x="211" y="42"/>
                </a:lnTo>
                <a:lnTo>
                  <a:pt x="211" y="42"/>
                </a:lnTo>
                <a:lnTo>
                  <a:pt x="213" y="45"/>
                </a:lnTo>
                <a:lnTo>
                  <a:pt x="213" y="45"/>
                </a:lnTo>
                <a:lnTo>
                  <a:pt x="215" y="45"/>
                </a:lnTo>
                <a:lnTo>
                  <a:pt x="218" y="45"/>
                </a:lnTo>
                <a:lnTo>
                  <a:pt x="218" y="47"/>
                </a:lnTo>
                <a:lnTo>
                  <a:pt x="220" y="49"/>
                </a:lnTo>
                <a:lnTo>
                  <a:pt x="225" y="56"/>
                </a:lnTo>
                <a:lnTo>
                  <a:pt x="225" y="59"/>
                </a:lnTo>
                <a:lnTo>
                  <a:pt x="225" y="61"/>
                </a:lnTo>
                <a:lnTo>
                  <a:pt x="225" y="64"/>
                </a:lnTo>
                <a:lnTo>
                  <a:pt x="225" y="66"/>
                </a:lnTo>
                <a:lnTo>
                  <a:pt x="225" y="66"/>
                </a:lnTo>
                <a:lnTo>
                  <a:pt x="227" y="68"/>
                </a:lnTo>
                <a:lnTo>
                  <a:pt x="227" y="71"/>
                </a:lnTo>
                <a:lnTo>
                  <a:pt x="227" y="73"/>
                </a:lnTo>
                <a:lnTo>
                  <a:pt x="230" y="73"/>
                </a:lnTo>
                <a:lnTo>
                  <a:pt x="230" y="71"/>
                </a:lnTo>
                <a:lnTo>
                  <a:pt x="232" y="71"/>
                </a:lnTo>
                <a:lnTo>
                  <a:pt x="232" y="68"/>
                </a:lnTo>
                <a:lnTo>
                  <a:pt x="232" y="66"/>
                </a:lnTo>
                <a:lnTo>
                  <a:pt x="234" y="64"/>
                </a:lnTo>
                <a:lnTo>
                  <a:pt x="234" y="64"/>
                </a:lnTo>
                <a:lnTo>
                  <a:pt x="234" y="61"/>
                </a:lnTo>
                <a:lnTo>
                  <a:pt x="232" y="59"/>
                </a:lnTo>
                <a:close/>
                <a:moveTo>
                  <a:pt x="178" y="23"/>
                </a:moveTo>
                <a:lnTo>
                  <a:pt x="180" y="26"/>
                </a:lnTo>
                <a:lnTo>
                  <a:pt x="180" y="28"/>
                </a:lnTo>
                <a:lnTo>
                  <a:pt x="182" y="28"/>
                </a:lnTo>
                <a:lnTo>
                  <a:pt x="185" y="28"/>
                </a:lnTo>
                <a:lnTo>
                  <a:pt x="185" y="28"/>
                </a:lnTo>
                <a:lnTo>
                  <a:pt x="185" y="26"/>
                </a:lnTo>
                <a:lnTo>
                  <a:pt x="185" y="23"/>
                </a:lnTo>
                <a:lnTo>
                  <a:pt x="185" y="23"/>
                </a:lnTo>
                <a:lnTo>
                  <a:pt x="182" y="21"/>
                </a:lnTo>
                <a:lnTo>
                  <a:pt x="180" y="23"/>
                </a:lnTo>
                <a:lnTo>
                  <a:pt x="178" y="23"/>
                </a:lnTo>
                <a:lnTo>
                  <a:pt x="178" y="23"/>
                </a:lnTo>
                <a:lnTo>
                  <a:pt x="178" y="23"/>
                </a:lnTo>
                <a:close/>
                <a:moveTo>
                  <a:pt x="137" y="21"/>
                </a:moveTo>
                <a:lnTo>
                  <a:pt x="137" y="19"/>
                </a:lnTo>
                <a:lnTo>
                  <a:pt x="137" y="19"/>
                </a:lnTo>
                <a:lnTo>
                  <a:pt x="137" y="19"/>
                </a:lnTo>
                <a:lnTo>
                  <a:pt x="135" y="21"/>
                </a:lnTo>
                <a:lnTo>
                  <a:pt x="135" y="21"/>
                </a:lnTo>
                <a:lnTo>
                  <a:pt x="135" y="21"/>
                </a:lnTo>
                <a:lnTo>
                  <a:pt x="137" y="21"/>
                </a:lnTo>
                <a:close/>
                <a:moveTo>
                  <a:pt x="114" y="19"/>
                </a:moveTo>
                <a:lnTo>
                  <a:pt x="114" y="16"/>
                </a:lnTo>
                <a:lnTo>
                  <a:pt x="116" y="19"/>
                </a:lnTo>
                <a:lnTo>
                  <a:pt x="116" y="16"/>
                </a:lnTo>
                <a:lnTo>
                  <a:pt x="121" y="19"/>
                </a:lnTo>
                <a:lnTo>
                  <a:pt x="123" y="19"/>
                </a:lnTo>
                <a:lnTo>
                  <a:pt x="123" y="16"/>
                </a:lnTo>
                <a:lnTo>
                  <a:pt x="126" y="19"/>
                </a:lnTo>
                <a:lnTo>
                  <a:pt x="128" y="16"/>
                </a:lnTo>
                <a:lnTo>
                  <a:pt x="128" y="14"/>
                </a:lnTo>
                <a:lnTo>
                  <a:pt x="128" y="16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28" y="14"/>
                </a:lnTo>
                <a:lnTo>
                  <a:pt x="123" y="14"/>
                </a:lnTo>
                <a:lnTo>
                  <a:pt x="118" y="12"/>
                </a:lnTo>
                <a:lnTo>
                  <a:pt x="116" y="14"/>
                </a:lnTo>
                <a:lnTo>
                  <a:pt x="116" y="14"/>
                </a:lnTo>
                <a:lnTo>
                  <a:pt x="114" y="14"/>
                </a:lnTo>
                <a:lnTo>
                  <a:pt x="114" y="16"/>
                </a:lnTo>
                <a:lnTo>
                  <a:pt x="114" y="16"/>
                </a:lnTo>
                <a:lnTo>
                  <a:pt x="114" y="16"/>
                </a:lnTo>
                <a:lnTo>
                  <a:pt x="114" y="19"/>
                </a:lnTo>
                <a:lnTo>
                  <a:pt x="114" y="19"/>
                </a:lnTo>
                <a:close/>
                <a:moveTo>
                  <a:pt x="173" y="4"/>
                </a:moveTo>
                <a:lnTo>
                  <a:pt x="173" y="4"/>
                </a:lnTo>
                <a:lnTo>
                  <a:pt x="173" y="4"/>
                </a:lnTo>
                <a:lnTo>
                  <a:pt x="173" y="2"/>
                </a:lnTo>
                <a:lnTo>
                  <a:pt x="170" y="0"/>
                </a:lnTo>
                <a:lnTo>
                  <a:pt x="170" y="0"/>
                </a:lnTo>
                <a:lnTo>
                  <a:pt x="170" y="2"/>
                </a:lnTo>
                <a:lnTo>
                  <a:pt x="170" y="2"/>
                </a:lnTo>
                <a:lnTo>
                  <a:pt x="173" y="4"/>
                </a:lnTo>
                <a:lnTo>
                  <a:pt x="173" y="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80"/>
          <p:cNvSpPr>
            <a:spLocks noEditPoints="1"/>
          </p:cNvSpPr>
          <p:nvPr/>
        </p:nvSpPr>
        <p:spPr bwMode="auto">
          <a:xfrm>
            <a:off x="6773770" y="3981018"/>
            <a:ext cx="114034" cy="54401"/>
          </a:xfrm>
          <a:custGeom>
            <a:avLst/>
            <a:gdLst>
              <a:gd name="T0" fmla="*/ 24 w 109"/>
              <a:gd name="T1" fmla="*/ 42 h 52"/>
              <a:gd name="T2" fmla="*/ 21 w 109"/>
              <a:gd name="T3" fmla="*/ 45 h 52"/>
              <a:gd name="T4" fmla="*/ 26 w 109"/>
              <a:gd name="T5" fmla="*/ 50 h 52"/>
              <a:gd name="T6" fmla="*/ 73 w 109"/>
              <a:gd name="T7" fmla="*/ 28 h 52"/>
              <a:gd name="T8" fmla="*/ 73 w 109"/>
              <a:gd name="T9" fmla="*/ 28 h 52"/>
              <a:gd name="T10" fmla="*/ 76 w 109"/>
              <a:gd name="T11" fmla="*/ 26 h 52"/>
              <a:gd name="T12" fmla="*/ 78 w 109"/>
              <a:gd name="T13" fmla="*/ 28 h 52"/>
              <a:gd name="T14" fmla="*/ 17 w 109"/>
              <a:gd name="T15" fmla="*/ 5 h 52"/>
              <a:gd name="T16" fmla="*/ 17 w 109"/>
              <a:gd name="T17" fmla="*/ 7 h 52"/>
              <a:gd name="T18" fmla="*/ 107 w 109"/>
              <a:gd name="T19" fmla="*/ 28 h 52"/>
              <a:gd name="T20" fmla="*/ 104 w 109"/>
              <a:gd name="T21" fmla="*/ 24 h 52"/>
              <a:gd name="T22" fmla="*/ 99 w 109"/>
              <a:gd name="T23" fmla="*/ 12 h 52"/>
              <a:gd name="T24" fmla="*/ 78 w 109"/>
              <a:gd name="T25" fmla="*/ 5 h 52"/>
              <a:gd name="T26" fmla="*/ 73 w 109"/>
              <a:gd name="T27" fmla="*/ 2 h 52"/>
              <a:gd name="T28" fmla="*/ 64 w 109"/>
              <a:gd name="T29" fmla="*/ 2 h 52"/>
              <a:gd name="T30" fmla="*/ 57 w 109"/>
              <a:gd name="T31" fmla="*/ 9 h 52"/>
              <a:gd name="T32" fmla="*/ 38 w 109"/>
              <a:gd name="T33" fmla="*/ 16 h 52"/>
              <a:gd name="T34" fmla="*/ 26 w 109"/>
              <a:gd name="T35" fmla="*/ 14 h 52"/>
              <a:gd name="T36" fmla="*/ 24 w 109"/>
              <a:gd name="T37" fmla="*/ 12 h 52"/>
              <a:gd name="T38" fmla="*/ 24 w 109"/>
              <a:gd name="T39" fmla="*/ 14 h 52"/>
              <a:gd name="T40" fmla="*/ 17 w 109"/>
              <a:gd name="T41" fmla="*/ 9 h 52"/>
              <a:gd name="T42" fmla="*/ 17 w 109"/>
              <a:gd name="T43" fmla="*/ 9 h 52"/>
              <a:gd name="T44" fmla="*/ 14 w 109"/>
              <a:gd name="T45" fmla="*/ 5 h 52"/>
              <a:gd name="T46" fmla="*/ 12 w 109"/>
              <a:gd name="T47" fmla="*/ 2 h 52"/>
              <a:gd name="T48" fmla="*/ 7 w 109"/>
              <a:gd name="T49" fmla="*/ 0 h 52"/>
              <a:gd name="T50" fmla="*/ 5 w 109"/>
              <a:gd name="T51" fmla="*/ 2 h 52"/>
              <a:gd name="T52" fmla="*/ 5 w 109"/>
              <a:gd name="T53" fmla="*/ 12 h 52"/>
              <a:gd name="T54" fmla="*/ 7 w 109"/>
              <a:gd name="T55" fmla="*/ 16 h 52"/>
              <a:gd name="T56" fmla="*/ 5 w 109"/>
              <a:gd name="T57" fmla="*/ 21 h 52"/>
              <a:gd name="T58" fmla="*/ 3 w 109"/>
              <a:gd name="T59" fmla="*/ 26 h 52"/>
              <a:gd name="T60" fmla="*/ 3 w 109"/>
              <a:gd name="T61" fmla="*/ 31 h 52"/>
              <a:gd name="T62" fmla="*/ 5 w 109"/>
              <a:gd name="T63" fmla="*/ 28 h 52"/>
              <a:gd name="T64" fmla="*/ 14 w 109"/>
              <a:gd name="T65" fmla="*/ 28 h 52"/>
              <a:gd name="T66" fmla="*/ 19 w 109"/>
              <a:gd name="T67" fmla="*/ 31 h 52"/>
              <a:gd name="T68" fmla="*/ 26 w 109"/>
              <a:gd name="T69" fmla="*/ 33 h 52"/>
              <a:gd name="T70" fmla="*/ 33 w 109"/>
              <a:gd name="T71" fmla="*/ 42 h 52"/>
              <a:gd name="T72" fmla="*/ 36 w 109"/>
              <a:gd name="T73" fmla="*/ 38 h 52"/>
              <a:gd name="T74" fmla="*/ 40 w 109"/>
              <a:gd name="T75" fmla="*/ 47 h 52"/>
              <a:gd name="T76" fmla="*/ 47 w 109"/>
              <a:gd name="T77" fmla="*/ 50 h 52"/>
              <a:gd name="T78" fmla="*/ 55 w 109"/>
              <a:gd name="T79" fmla="*/ 47 h 52"/>
              <a:gd name="T80" fmla="*/ 55 w 109"/>
              <a:gd name="T81" fmla="*/ 42 h 52"/>
              <a:gd name="T82" fmla="*/ 47 w 109"/>
              <a:gd name="T83" fmla="*/ 33 h 52"/>
              <a:gd name="T84" fmla="*/ 50 w 109"/>
              <a:gd name="T85" fmla="*/ 28 h 52"/>
              <a:gd name="T86" fmla="*/ 62 w 109"/>
              <a:gd name="T87" fmla="*/ 21 h 52"/>
              <a:gd name="T88" fmla="*/ 66 w 109"/>
              <a:gd name="T89" fmla="*/ 16 h 52"/>
              <a:gd name="T90" fmla="*/ 71 w 109"/>
              <a:gd name="T91" fmla="*/ 12 h 52"/>
              <a:gd name="T92" fmla="*/ 81 w 109"/>
              <a:gd name="T93" fmla="*/ 16 h 52"/>
              <a:gd name="T94" fmla="*/ 85 w 109"/>
              <a:gd name="T95" fmla="*/ 21 h 52"/>
              <a:gd name="T96" fmla="*/ 88 w 109"/>
              <a:gd name="T97" fmla="*/ 26 h 52"/>
              <a:gd name="T98" fmla="*/ 88 w 109"/>
              <a:gd name="T99" fmla="*/ 24 h 52"/>
              <a:gd name="T100" fmla="*/ 90 w 109"/>
              <a:gd name="T101" fmla="*/ 26 h 52"/>
              <a:gd name="T102" fmla="*/ 95 w 109"/>
              <a:gd name="T103" fmla="*/ 26 h 52"/>
              <a:gd name="T104" fmla="*/ 97 w 109"/>
              <a:gd name="T105" fmla="*/ 31 h 52"/>
              <a:gd name="T106" fmla="*/ 92 w 109"/>
              <a:gd name="T107" fmla="*/ 26 h 52"/>
              <a:gd name="T108" fmla="*/ 90 w 109"/>
              <a:gd name="T109" fmla="*/ 33 h 52"/>
              <a:gd name="T110" fmla="*/ 88 w 109"/>
              <a:gd name="T111" fmla="*/ 35 h 52"/>
              <a:gd name="T112" fmla="*/ 97 w 109"/>
              <a:gd name="T113" fmla="*/ 47 h 52"/>
              <a:gd name="T114" fmla="*/ 99 w 109"/>
              <a:gd name="T115" fmla="*/ 40 h 52"/>
              <a:gd name="T116" fmla="*/ 99 w 109"/>
              <a:gd name="T117" fmla="*/ 42 h 52"/>
              <a:gd name="T118" fmla="*/ 107 w 109"/>
              <a:gd name="T119" fmla="*/ 40 h 52"/>
              <a:gd name="T120" fmla="*/ 109 w 109"/>
              <a:gd name="T121" fmla="*/ 35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52">
                <a:moveTo>
                  <a:pt x="24" y="47"/>
                </a:moveTo>
                <a:lnTo>
                  <a:pt x="24" y="45"/>
                </a:lnTo>
                <a:lnTo>
                  <a:pt x="26" y="45"/>
                </a:lnTo>
                <a:lnTo>
                  <a:pt x="24" y="42"/>
                </a:lnTo>
                <a:lnTo>
                  <a:pt x="24" y="42"/>
                </a:lnTo>
                <a:lnTo>
                  <a:pt x="24" y="42"/>
                </a:lnTo>
                <a:lnTo>
                  <a:pt x="21" y="45"/>
                </a:lnTo>
                <a:lnTo>
                  <a:pt x="21" y="45"/>
                </a:lnTo>
                <a:lnTo>
                  <a:pt x="21" y="45"/>
                </a:lnTo>
                <a:lnTo>
                  <a:pt x="24" y="47"/>
                </a:lnTo>
                <a:lnTo>
                  <a:pt x="26" y="50"/>
                </a:lnTo>
                <a:lnTo>
                  <a:pt x="26" y="50"/>
                </a:lnTo>
                <a:lnTo>
                  <a:pt x="26" y="47"/>
                </a:lnTo>
                <a:lnTo>
                  <a:pt x="24" y="47"/>
                </a:lnTo>
                <a:close/>
                <a:moveTo>
                  <a:pt x="73" y="28"/>
                </a:moveTo>
                <a:lnTo>
                  <a:pt x="73" y="28"/>
                </a:lnTo>
                <a:lnTo>
                  <a:pt x="73" y="31"/>
                </a:lnTo>
                <a:lnTo>
                  <a:pt x="76" y="28"/>
                </a:lnTo>
                <a:lnTo>
                  <a:pt x="73" y="28"/>
                </a:lnTo>
                <a:lnTo>
                  <a:pt x="73" y="28"/>
                </a:lnTo>
                <a:close/>
                <a:moveTo>
                  <a:pt x="78" y="24"/>
                </a:moveTo>
                <a:lnTo>
                  <a:pt x="78" y="26"/>
                </a:lnTo>
                <a:lnTo>
                  <a:pt x="76" y="26"/>
                </a:lnTo>
                <a:lnTo>
                  <a:pt x="76" y="26"/>
                </a:lnTo>
                <a:lnTo>
                  <a:pt x="76" y="28"/>
                </a:lnTo>
                <a:lnTo>
                  <a:pt x="78" y="31"/>
                </a:lnTo>
                <a:lnTo>
                  <a:pt x="78" y="28"/>
                </a:lnTo>
                <a:lnTo>
                  <a:pt x="78" y="28"/>
                </a:lnTo>
                <a:lnTo>
                  <a:pt x="78" y="26"/>
                </a:lnTo>
                <a:lnTo>
                  <a:pt x="78" y="26"/>
                </a:lnTo>
                <a:lnTo>
                  <a:pt x="78" y="24"/>
                </a:lnTo>
                <a:close/>
                <a:moveTo>
                  <a:pt x="17" y="5"/>
                </a:move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7" y="7"/>
                </a:lnTo>
                <a:lnTo>
                  <a:pt x="17" y="5"/>
                </a:lnTo>
                <a:close/>
                <a:moveTo>
                  <a:pt x="109" y="33"/>
                </a:moveTo>
                <a:lnTo>
                  <a:pt x="109" y="31"/>
                </a:lnTo>
                <a:lnTo>
                  <a:pt x="107" y="28"/>
                </a:lnTo>
                <a:lnTo>
                  <a:pt x="107" y="26"/>
                </a:lnTo>
                <a:lnTo>
                  <a:pt x="107" y="26"/>
                </a:lnTo>
                <a:lnTo>
                  <a:pt x="104" y="24"/>
                </a:lnTo>
                <a:lnTo>
                  <a:pt x="104" y="24"/>
                </a:lnTo>
                <a:lnTo>
                  <a:pt x="107" y="21"/>
                </a:lnTo>
                <a:lnTo>
                  <a:pt x="107" y="21"/>
                </a:lnTo>
                <a:lnTo>
                  <a:pt x="102" y="16"/>
                </a:lnTo>
                <a:lnTo>
                  <a:pt x="99" y="12"/>
                </a:lnTo>
                <a:lnTo>
                  <a:pt x="95" y="9"/>
                </a:lnTo>
                <a:lnTo>
                  <a:pt x="88" y="5"/>
                </a:lnTo>
                <a:lnTo>
                  <a:pt x="83" y="5"/>
                </a:lnTo>
                <a:lnTo>
                  <a:pt x="78" y="5"/>
                </a:lnTo>
                <a:lnTo>
                  <a:pt x="78" y="5"/>
                </a:lnTo>
                <a:lnTo>
                  <a:pt x="78" y="2"/>
                </a:lnTo>
                <a:lnTo>
                  <a:pt x="76" y="2"/>
                </a:lnTo>
                <a:lnTo>
                  <a:pt x="73" y="2"/>
                </a:lnTo>
                <a:lnTo>
                  <a:pt x="71" y="2"/>
                </a:lnTo>
                <a:lnTo>
                  <a:pt x="66" y="0"/>
                </a:lnTo>
                <a:lnTo>
                  <a:pt x="66" y="2"/>
                </a:lnTo>
                <a:lnTo>
                  <a:pt x="64" y="2"/>
                </a:lnTo>
                <a:lnTo>
                  <a:pt x="62" y="5"/>
                </a:lnTo>
                <a:lnTo>
                  <a:pt x="59" y="5"/>
                </a:lnTo>
                <a:lnTo>
                  <a:pt x="59" y="7"/>
                </a:lnTo>
                <a:lnTo>
                  <a:pt x="57" y="9"/>
                </a:lnTo>
                <a:lnTo>
                  <a:pt x="47" y="12"/>
                </a:lnTo>
                <a:lnTo>
                  <a:pt x="45" y="12"/>
                </a:lnTo>
                <a:lnTo>
                  <a:pt x="43" y="16"/>
                </a:lnTo>
                <a:lnTo>
                  <a:pt x="38" y="16"/>
                </a:lnTo>
                <a:lnTo>
                  <a:pt x="36" y="19"/>
                </a:lnTo>
                <a:lnTo>
                  <a:pt x="33" y="19"/>
                </a:lnTo>
                <a:lnTo>
                  <a:pt x="29" y="16"/>
                </a:lnTo>
                <a:lnTo>
                  <a:pt x="26" y="14"/>
                </a:lnTo>
                <a:lnTo>
                  <a:pt x="24" y="12"/>
                </a:lnTo>
                <a:lnTo>
                  <a:pt x="24" y="12"/>
                </a:lnTo>
                <a:lnTo>
                  <a:pt x="24" y="9"/>
                </a:lnTo>
                <a:lnTo>
                  <a:pt x="24" y="12"/>
                </a:lnTo>
                <a:lnTo>
                  <a:pt x="24" y="12"/>
                </a:lnTo>
                <a:lnTo>
                  <a:pt x="26" y="14"/>
                </a:lnTo>
                <a:lnTo>
                  <a:pt x="24" y="14"/>
                </a:lnTo>
                <a:lnTo>
                  <a:pt x="24" y="14"/>
                </a:lnTo>
                <a:lnTo>
                  <a:pt x="19" y="14"/>
                </a:lnTo>
                <a:lnTo>
                  <a:pt x="19" y="14"/>
                </a:lnTo>
                <a:lnTo>
                  <a:pt x="17" y="12"/>
                </a:lnTo>
                <a:lnTo>
                  <a:pt x="17" y="9"/>
                </a:lnTo>
                <a:lnTo>
                  <a:pt x="17" y="9"/>
                </a:lnTo>
                <a:lnTo>
                  <a:pt x="17" y="9"/>
                </a:lnTo>
                <a:lnTo>
                  <a:pt x="17" y="9"/>
                </a:lnTo>
                <a:lnTo>
                  <a:pt x="17" y="9"/>
                </a:lnTo>
                <a:lnTo>
                  <a:pt x="14" y="9"/>
                </a:lnTo>
                <a:lnTo>
                  <a:pt x="14" y="7"/>
                </a:lnTo>
                <a:lnTo>
                  <a:pt x="14" y="5"/>
                </a:lnTo>
                <a:lnTo>
                  <a:pt x="14" y="5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0" y="2"/>
                </a:lnTo>
                <a:lnTo>
                  <a:pt x="10" y="2"/>
                </a:lnTo>
                <a:lnTo>
                  <a:pt x="7" y="2"/>
                </a:lnTo>
                <a:lnTo>
                  <a:pt x="7" y="0"/>
                </a:lnTo>
                <a:lnTo>
                  <a:pt x="7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5"/>
                </a:lnTo>
                <a:lnTo>
                  <a:pt x="5" y="7"/>
                </a:lnTo>
                <a:lnTo>
                  <a:pt x="3" y="12"/>
                </a:lnTo>
                <a:lnTo>
                  <a:pt x="5" y="12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7" y="16"/>
                </a:lnTo>
                <a:lnTo>
                  <a:pt x="5" y="16"/>
                </a:lnTo>
                <a:lnTo>
                  <a:pt x="5" y="16"/>
                </a:lnTo>
                <a:lnTo>
                  <a:pt x="3" y="19"/>
                </a:lnTo>
                <a:lnTo>
                  <a:pt x="5" y="21"/>
                </a:lnTo>
                <a:lnTo>
                  <a:pt x="5" y="24"/>
                </a:lnTo>
                <a:lnTo>
                  <a:pt x="5" y="24"/>
                </a:lnTo>
                <a:lnTo>
                  <a:pt x="5" y="26"/>
                </a:lnTo>
                <a:lnTo>
                  <a:pt x="3" y="26"/>
                </a:lnTo>
                <a:lnTo>
                  <a:pt x="0" y="28"/>
                </a:lnTo>
                <a:lnTo>
                  <a:pt x="0" y="28"/>
                </a:lnTo>
                <a:lnTo>
                  <a:pt x="3" y="28"/>
                </a:lnTo>
                <a:lnTo>
                  <a:pt x="3" y="31"/>
                </a:lnTo>
                <a:lnTo>
                  <a:pt x="3" y="31"/>
                </a:lnTo>
                <a:lnTo>
                  <a:pt x="3" y="33"/>
                </a:lnTo>
                <a:lnTo>
                  <a:pt x="5" y="33"/>
                </a:lnTo>
                <a:lnTo>
                  <a:pt x="5" y="28"/>
                </a:lnTo>
                <a:lnTo>
                  <a:pt x="5" y="28"/>
                </a:lnTo>
                <a:lnTo>
                  <a:pt x="7" y="28"/>
                </a:lnTo>
                <a:lnTo>
                  <a:pt x="10" y="28"/>
                </a:lnTo>
                <a:lnTo>
                  <a:pt x="14" y="28"/>
                </a:lnTo>
                <a:lnTo>
                  <a:pt x="17" y="28"/>
                </a:lnTo>
                <a:lnTo>
                  <a:pt x="17" y="31"/>
                </a:lnTo>
                <a:lnTo>
                  <a:pt x="17" y="31"/>
                </a:lnTo>
                <a:lnTo>
                  <a:pt x="19" y="31"/>
                </a:lnTo>
                <a:lnTo>
                  <a:pt x="21" y="31"/>
                </a:lnTo>
                <a:lnTo>
                  <a:pt x="24" y="31"/>
                </a:lnTo>
                <a:lnTo>
                  <a:pt x="26" y="31"/>
                </a:lnTo>
                <a:lnTo>
                  <a:pt x="26" y="33"/>
                </a:lnTo>
                <a:lnTo>
                  <a:pt x="26" y="33"/>
                </a:lnTo>
                <a:lnTo>
                  <a:pt x="29" y="40"/>
                </a:lnTo>
                <a:lnTo>
                  <a:pt x="31" y="42"/>
                </a:lnTo>
                <a:lnTo>
                  <a:pt x="33" y="42"/>
                </a:lnTo>
                <a:lnTo>
                  <a:pt x="33" y="42"/>
                </a:lnTo>
                <a:lnTo>
                  <a:pt x="33" y="42"/>
                </a:lnTo>
                <a:lnTo>
                  <a:pt x="36" y="38"/>
                </a:lnTo>
                <a:lnTo>
                  <a:pt x="36" y="38"/>
                </a:lnTo>
                <a:lnTo>
                  <a:pt x="36" y="38"/>
                </a:lnTo>
                <a:lnTo>
                  <a:pt x="38" y="35"/>
                </a:lnTo>
                <a:lnTo>
                  <a:pt x="38" y="40"/>
                </a:lnTo>
                <a:lnTo>
                  <a:pt x="40" y="47"/>
                </a:lnTo>
                <a:lnTo>
                  <a:pt x="40" y="50"/>
                </a:lnTo>
                <a:lnTo>
                  <a:pt x="40" y="52"/>
                </a:lnTo>
                <a:lnTo>
                  <a:pt x="43" y="52"/>
                </a:lnTo>
                <a:lnTo>
                  <a:pt x="47" y="50"/>
                </a:lnTo>
                <a:lnTo>
                  <a:pt x="50" y="50"/>
                </a:lnTo>
                <a:lnTo>
                  <a:pt x="50" y="47"/>
                </a:lnTo>
                <a:lnTo>
                  <a:pt x="52" y="47"/>
                </a:lnTo>
                <a:lnTo>
                  <a:pt x="55" y="47"/>
                </a:lnTo>
                <a:lnTo>
                  <a:pt x="55" y="45"/>
                </a:lnTo>
                <a:lnTo>
                  <a:pt x="57" y="45"/>
                </a:lnTo>
                <a:lnTo>
                  <a:pt x="57" y="42"/>
                </a:lnTo>
                <a:lnTo>
                  <a:pt x="55" y="42"/>
                </a:lnTo>
                <a:lnTo>
                  <a:pt x="52" y="38"/>
                </a:lnTo>
                <a:lnTo>
                  <a:pt x="50" y="35"/>
                </a:lnTo>
                <a:lnTo>
                  <a:pt x="50" y="33"/>
                </a:lnTo>
                <a:lnTo>
                  <a:pt x="47" y="33"/>
                </a:lnTo>
                <a:lnTo>
                  <a:pt x="47" y="31"/>
                </a:lnTo>
                <a:lnTo>
                  <a:pt x="50" y="31"/>
                </a:lnTo>
                <a:lnTo>
                  <a:pt x="50" y="28"/>
                </a:lnTo>
                <a:lnTo>
                  <a:pt x="50" y="28"/>
                </a:lnTo>
                <a:lnTo>
                  <a:pt x="55" y="28"/>
                </a:lnTo>
                <a:lnTo>
                  <a:pt x="55" y="26"/>
                </a:lnTo>
                <a:lnTo>
                  <a:pt x="62" y="21"/>
                </a:lnTo>
                <a:lnTo>
                  <a:pt x="62" y="21"/>
                </a:lnTo>
                <a:lnTo>
                  <a:pt x="62" y="19"/>
                </a:lnTo>
                <a:lnTo>
                  <a:pt x="64" y="19"/>
                </a:lnTo>
                <a:lnTo>
                  <a:pt x="64" y="16"/>
                </a:lnTo>
                <a:lnTo>
                  <a:pt x="66" y="16"/>
                </a:lnTo>
                <a:lnTo>
                  <a:pt x="66" y="14"/>
                </a:lnTo>
                <a:lnTo>
                  <a:pt x="66" y="14"/>
                </a:lnTo>
                <a:lnTo>
                  <a:pt x="69" y="14"/>
                </a:lnTo>
                <a:lnTo>
                  <a:pt x="71" y="12"/>
                </a:lnTo>
                <a:lnTo>
                  <a:pt x="76" y="14"/>
                </a:lnTo>
                <a:lnTo>
                  <a:pt x="78" y="14"/>
                </a:lnTo>
                <a:lnTo>
                  <a:pt x="81" y="16"/>
                </a:lnTo>
                <a:lnTo>
                  <a:pt x="81" y="16"/>
                </a:lnTo>
                <a:lnTo>
                  <a:pt x="83" y="19"/>
                </a:lnTo>
                <a:lnTo>
                  <a:pt x="83" y="19"/>
                </a:lnTo>
                <a:lnTo>
                  <a:pt x="83" y="19"/>
                </a:lnTo>
                <a:lnTo>
                  <a:pt x="85" y="21"/>
                </a:lnTo>
                <a:lnTo>
                  <a:pt x="85" y="26"/>
                </a:lnTo>
                <a:lnTo>
                  <a:pt x="88" y="26"/>
                </a:lnTo>
                <a:lnTo>
                  <a:pt x="88" y="26"/>
                </a:lnTo>
                <a:lnTo>
                  <a:pt x="88" y="26"/>
                </a:lnTo>
                <a:lnTo>
                  <a:pt x="88" y="26"/>
                </a:lnTo>
                <a:lnTo>
                  <a:pt x="88" y="26"/>
                </a:lnTo>
                <a:lnTo>
                  <a:pt x="88" y="24"/>
                </a:lnTo>
                <a:lnTo>
                  <a:pt x="88" y="24"/>
                </a:lnTo>
                <a:lnTo>
                  <a:pt x="88" y="24"/>
                </a:lnTo>
                <a:lnTo>
                  <a:pt x="90" y="26"/>
                </a:lnTo>
                <a:lnTo>
                  <a:pt x="90" y="26"/>
                </a:lnTo>
                <a:lnTo>
                  <a:pt x="90" y="26"/>
                </a:lnTo>
                <a:lnTo>
                  <a:pt x="90" y="26"/>
                </a:lnTo>
                <a:lnTo>
                  <a:pt x="92" y="26"/>
                </a:lnTo>
                <a:lnTo>
                  <a:pt x="92" y="24"/>
                </a:lnTo>
                <a:lnTo>
                  <a:pt x="95" y="26"/>
                </a:lnTo>
                <a:lnTo>
                  <a:pt x="95" y="28"/>
                </a:lnTo>
                <a:lnTo>
                  <a:pt x="97" y="31"/>
                </a:lnTo>
                <a:lnTo>
                  <a:pt x="99" y="31"/>
                </a:lnTo>
                <a:lnTo>
                  <a:pt x="97" y="31"/>
                </a:lnTo>
                <a:lnTo>
                  <a:pt x="95" y="31"/>
                </a:lnTo>
                <a:lnTo>
                  <a:pt x="95" y="28"/>
                </a:lnTo>
                <a:lnTo>
                  <a:pt x="92" y="26"/>
                </a:lnTo>
                <a:lnTo>
                  <a:pt x="92" y="26"/>
                </a:lnTo>
                <a:lnTo>
                  <a:pt x="92" y="28"/>
                </a:lnTo>
                <a:lnTo>
                  <a:pt x="90" y="28"/>
                </a:lnTo>
                <a:lnTo>
                  <a:pt x="90" y="31"/>
                </a:lnTo>
                <a:lnTo>
                  <a:pt x="90" y="33"/>
                </a:lnTo>
                <a:lnTo>
                  <a:pt x="88" y="33"/>
                </a:lnTo>
                <a:lnTo>
                  <a:pt x="88" y="33"/>
                </a:lnTo>
                <a:lnTo>
                  <a:pt x="85" y="33"/>
                </a:lnTo>
                <a:lnTo>
                  <a:pt x="88" y="35"/>
                </a:lnTo>
                <a:lnTo>
                  <a:pt x="90" y="45"/>
                </a:lnTo>
                <a:lnTo>
                  <a:pt x="95" y="50"/>
                </a:lnTo>
                <a:lnTo>
                  <a:pt x="95" y="50"/>
                </a:lnTo>
                <a:lnTo>
                  <a:pt x="97" y="47"/>
                </a:lnTo>
                <a:lnTo>
                  <a:pt x="97" y="45"/>
                </a:lnTo>
                <a:lnTo>
                  <a:pt x="99" y="45"/>
                </a:lnTo>
                <a:lnTo>
                  <a:pt x="97" y="42"/>
                </a:lnTo>
                <a:lnTo>
                  <a:pt x="99" y="40"/>
                </a:lnTo>
                <a:lnTo>
                  <a:pt x="99" y="40"/>
                </a:lnTo>
                <a:lnTo>
                  <a:pt x="99" y="40"/>
                </a:lnTo>
                <a:lnTo>
                  <a:pt x="99" y="40"/>
                </a:lnTo>
                <a:lnTo>
                  <a:pt x="99" y="42"/>
                </a:lnTo>
                <a:lnTo>
                  <a:pt x="102" y="42"/>
                </a:lnTo>
                <a:lnTo>
                  <a:pt x="102" y="45"/>
                </a:lnTo>
                <a:lnTo>
                  <a:pt x="102" y="42"/>
                </a:lnTo>
                <a:lnTo>
                  <a:pt x="107" y="40"/>
                </a:lnTo>
                <a:lnTo>
                  <a:pt x="107" y="40"/>
                </a:lnTo>
                <a:lnTo>
                  <a:pt x="107" y="38"/>
                </a:lnTo>
                <a:lnTo>
                  <a:pt x="107" y="35"/>
                </a:lnTo>
                <a:lnTo>
                  <a:pt x="109" y="35"/>
                </a:lnTo>
                <a:lnTo>
                  <a:pt x="109" y="35"/>
                </a:lnTo>
                <a:lnTo>
                  <a:pt x="109" y="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81"/>
          <p:cNvSpPr>
            <a:spLocks noEditPoints="1"/>
          </p:cNvSpPr>
          <p:nvPr/>
        </p:nvSpPr>
        <p:spPr bwMode="auto">
          <a:xfrm>
            <a:off x="10946968" y="4022865"/>
            <a:ext cx="61725" cy="103572"/>
          </a:xfrm>
          <a:custGeom>
            <a:avLst/>
            <a:gdLst>
              <a:gd name="T0" fmla="*/ 0 w 59"/>
              <a:gd name="T1" fmla="*/ 99 h 99"/>
              <a:gd name="T2" fmla="*/ 0 w 59"/>
              <a:gd name="T3" fmla="*/ 99 h 99"/>
              <a:gd name="T4" fmla="*/ 0 w 59"/>
              <a:gd name="T5" fmla="*/ 99 h 99"/>
              <a:gd name="T6" fmla="*/ 0 w 59"/>
              <a:gd name="T7" fmla="*/ 99 h 99"/>
              <a:gd name="T8" fmla="*/ 0 w 59"/>
              <a:gd name="T9" fmla="*/ 99 h 99"/>
              <a:gd name="T10" fmla="*/ 0 w 59"/>
              <a:gd name="T11" fmla="*/ 99 h 99"/>
              <a:gd name="T12" fmla="*/ 0 w 59"/>
              <a:gd name="T13" fmla="*/ 99 h 99"/>
              <a:gd name="T14" fmla="*/ 0 w 59"/>
              <a:gd name="T15" fmla="*/ 99 h 99"/>
              <a:gd name="T16" fmla="*/ 0 w 59"/>
              <a:gd name="T17" fmla="*/ 99 h 99"/>
              <a:gd name="T18" fmla="*/ 59 w 59"/>
              <a:gd name="T19" fmla="*/ 2 h 99"/>
              <a:gd name="T20" fmla="*/ 59 w 59"/>
              <a:gd name="T21" fmla="*/ 0 h 99"/>
              <a:gd name="T22" fmla="*/ 59 w 59"/>
              <a:gd name="T23" fmla="*/ 2 h 99"/>
              <a:gd name="T24" fmla="*/ 59 w 59"/>
              <a:gd name="T25" fmla="*/ 2 h 99"/>
              <a:gd name="T26" fmla="*/ 59 w 59"/>
              <a:gd name="T27" fmla="*/ 2 h 99"/>
              <a:gd name="T28" fmla="*/ 57 w 59"/>
              <a:gd name="T29" fmla="*/ 5 h 99"/>
              <a:gd name="T30" fmla="*/ 57 w 59"/>
              <a:gd name="T31" fmla="*/ 7 h 99"/>
              <a:gd name="T32" fmla="*/ 59 w 59"/>
              <a:gd name="T33" fmla="*/ 7 h 99"/>
              <a:gd name="T34" fmla="*/ 59 w 59"/>
              <a:gd name="T35" fmla="*/ 7 h 99"/>
              <a:gd name="T36" fmla="*/ 59 w 59"/>
              <a:gd name="T37" fmla="*/ 7 h 99"/>
              <a:gd name="T38" fmla="*/ 59 w 59"/>
              <a:gd name="T39" fmla="*/ 5 h 99"/>
              <a:gd name="T40" fmla="*/ 59 w 59"/>
              <a:gd name="T41" fmla="*/ 2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9" h="99">
                <a:moveTo>
                  <a:pt x="0" y="99"/>
                </a:moveTo>
                <a:lnTo>
                  <a:pt x="0" y="99"/>
                </a:lnTo>
                <a:lnTo>
                  <a:pt x="0" y="99"/>
                </a:lnTo>
                <a:lnTo>
                  <a:pt x="0" y="99"/>
                </a:lnTo>
                <a:lnTo>
                  <a:pt x="0" y="99"/>
                </a:lnTo>
                <a:lnTo>
                  <a:pt x="0" y="99"/>
                </a:lnTo>
                <a:lnTo>
                  <a:pt x="0" y="99"/>
                </a:lnTo>
                <a:lnTo>
                  <a:pt x="0" y="99"/>
                </a:lnTo>
                <a:lnTo>
                  <a:pt x="0" y="99"/>
                </a:lnTo>
                <a:close/>
                <a:moveTo>
                  <a:pt x="59" y="2"/>
                </a:moveTo>
                <a:lnTo>
                  <a:pt x="59" y="0"/>
                </a:lnTo>
                <a:lnTo>
                  <a:pt x="59" y="2"/>
                </a:lnTo>
                <a:lnTo>
                  <a:pt x="59" y="2"/>
                </a:lnTo>
                <a:lnTo>
                  <a:pt x="59" y="2"/>
                </a:lnTo>
                <a:lnTo>
                  <a:pt x="57" y="5"/>
                </a:lnTo>
                <a:lnTo>
                  <a:pt x="57" y="7"/>
                </a:lnTo>
                <a:lnTo>
                  <a:pt x="59" y="7"/>
                </a:lnTo>
                <a:lnTo>
                  <a:pt x="59" y="7"/>
                </a:lnTo>
                <a:lnTo>
                  <a:pt x="59" y="7"/>
                </a:lnTo>
                <a:lnTo>
                  <a:pt x="59" y="5"/>
                </a:lnTo>
                <a:lnTo>
                  <a:pt x="59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82"/>
          <p:cNvSpPr>
            <a:spLocks noEditPoints="1"/>
          </p:cNvSpPr>
          <p:nvPr/>
        </p:nvSpPr>
        <p:spPr bwMode="auto">
          <a:xfrm>
            <a:off x="9037696" y="3475714"/>
            <a:ext cx="24063" cy="27201"/>
          </a:xfrm>
          <a:custGeom>
            <a:avLst/>
            <a:gdLst>
              <a:gd name="T0" fmla="*/ 4 w 23"/>
              <a:gd name="T1" fmla="*/ 19 h 26"/>
              <a:gd name="T2" fmla="*/ 4 w 23"/>
              <a:gd name="T3" fmla="*/ 19 h 26"/>
              <a:gd name="T4" fmla="*/ 2 w 23"/>
              <a:gd name="T5" fmla="*/ 22 h 26"/>
              <a:gd name="T6" fmla="*/ 0 w 23"/>
              <a:gd name="T7" fmla="*/ 24 h 26"/>
              <a:gd name="T8" fmla="*/ 0 w 23"/>
              <a:gd name="T9" fmla="*/ 26 h 26"/>
              <a:gd name="T10" fmla="*/ 0 w 23"/>
              <a:gd name="T11" fmla="*/ 26 h 26"/>
              <a:gd name="T12" fmla="*/ 2 w 23"/>
              <a:gd name="T13" fmla="*/ 26 h 26"/>
              <a:gd name="T14" fmla="*/ 2 w 23"/>
              <a:gd name="T15" fmla="*/ 24 h 26"/>
              <a:gd name="T16" fmla="*/ 4 w 23"/>
              <a:gd name="T17" fmla="*/ 22 h 26"/>
              <a:gd name="T18" fmla="*/ 4 w 23"/>
              <a:gd name="T19" fmla="*/ 19 h 26"/>
              <a:gd name="T20" fmla="*/ 21 w 23"/>
              <a:gd name="T21" fmla="*/ 12 h 26"/>
              <a:gd name="T22" fmla="*/ 21 w 23"/>
              <a:gd name="T23" fmla="*/ 7 h 26"/>
              <a:gd name="T24" fmla="*/ 21 w 23"/>
              <a:gd name="T25" fmla="*/ 5 h 26"/>
              <a:gd name="T26" fmla="*/ 21 w 23"/>
              <a:gd name="T27" fmla="*/ 3 h 26"/>
              <a:gd name="T28" fmla="*/ 21 w 23"/>
              <a:gd name="T29" fmla="*/ 3 h 26"/>
              <a:gd name="T30" fmla="*/ 19 w 23"/>
              <a:gd name="T31" fmla="*/ 0 h 26"/>
              <a:gd name="T32" fmla="*/ 19 w 23"/>
              <a:gd name="T33" fmla="*/ 0 h 26"/>
              <a:gd name="T34" fmla="*/ 19 w 23"/>
              <a:gd name="T35" fmla="*/ 0 h 26"/>
              <a:gd name="T36" fmla="*/ 16 w 23"/>
              <a:gd name="T37" fmla="*/ 0 h 26"/>
              <a:gd name="T38" fmla="*/ 14 w 23"/>
              <a:gd name="T39" fmla="*/ 0 h 26"/>
              <a:gd name="T40" fmla="*/ 12 w 23"/>
              <a:gd name="T41" fmla="*/ 0 h 26"/>
              <a:gd name="T42" fmla="*/ 12 w 23"/>
              <a:gd name="T43" fmla="*/ 3 h 26"/>
              <a:gd name="T44" fmla="*/ 12 w 23"/>
              <a:gd name="T45" fmla="*/ 5 h 26"/>
              <a:gd name="T46" fmla="*/ 12 w 23"/>
              <a:gd name="T47" fmla="*/ 7 h 26"/>
              <a:gd name="T48" fmla="*/ 12 w 23"/>
              <a:gd name="T49" fmla="*/ 10 h 26"/>
              <a:gd name="T50" fmla="*/ 12 w 23"/>
              <a:gd name="T51" fmla="*/ 10 h 26"/>
              <a:gd name="T52" fmla="*/ 12 w 23"/>
              <a:gd name="T53" fmla="*/ 12 h 26"/>
              <a:gd name="T54" fmla="*/ 12 w 23"/>
              <a:gd name="T55" fmla="*/ 14 h 26"/>
              <a:gd name="T56" fmla="*/ 12 w 23"/>
              <a:gd name="T57" fmla="*/ 14 h 26"/>
              <a:gd name="T58" fmla="*/ 12 w 23"/>
              <a:gd name="T59" fmla="*/ 14 h 26"/>
              <a:gd name="T60" fmla="*/ 12 w 23"/>
              <a:gd name="T61" fmla="*/ 14 h 26"/>
              <a:gd name="T62" fmla="*/ 14 w 23"/>
              <a:gd name="T63" fmla="*/ 14 h 26"/>
              <a:gd name="T64" fmla="*/ 14 w 23"/>
              <a:gd name="T65" fmla="*/ 14 h 26"/>
              <a:gd name="T66" fmla="*/ 16 w 23"/>
              <a:gd name="T67" fmla="*/ 14 h 26"/>
              <a:gd name="T68" fmla="*/ 16 w 23"/>
              <a:gd name="T69" fmla="*/ 17 h 26"/>
              <a:gd name="T70" fmla="*/ 16 w 23"/>
              <a:gd name="T71" fmla="*/ 17 h 26"/>
              <a:gd name="T72" fmla="*/ 14 w 23"/>
              <a:gd name="T73" fmla="*/ 17 h 26"/>
              <a:gd name="T74" fmla="*/ 12 w 23"/>
              <a:gd name="T75" fmla="*/ 19 h 26"/>
              <a:gd name="T76" fmla="*/ 12 w 23"/>
              <a:gd name="T77" fmla="*/ 22 h 26"/>
              <a:gd name="T78" fmla="*/ 12 w 23"/>
              <a:gd name="T79" fmla="*/ 24 h 26"/>
              <a:gd name="T80" fmla="*/ 12 w 23"/>
              <a:gd name="T81" fmla="*/ 24 h 26"/>
              <a:gd name="T82" fmla="*/ 12 w 23"/>
              <a:gd name="T83" fmla="*/ 24 h 26"/>
              <a:gd name="T84" fmla="*/ 14 w 23"/>
              <a:gd name="T85" fmla="*/ 24 h 26"/>
              <a:gd name="T86" fmla="*/ 19 w 23"/>
              <a:gd name="T87" fmla="*/ 24 h 26"/>
              <a:gd name="T88" fmla="*/ 21 w 23"/>
              <a:gd name="T89" fmla="*/ 22 h 26"/>
              <a:gd name="T90" fmla="*/ 21 w 23"/>
              <a:gd name="T91" fmla="*/ 22 h 26"/>
              <a:gd name="T92" fmla="*/ 21 w 23"/>
              <a:gd name="T93" fmla="*/ 19 h 26"/>
              <a:gd name="T94" fmla="*/ 21 w 23"/>
              <a:gd name="T95" fmla="*/ 17 h 26"/>
              <a:gd name="T96" fmla="*/ 23 w 23"/>
              <a:gd name="T97" fmla="*/ 14 h 26"/>
              <a:gd name="T98" fmla="*/ 21 w 23"/>
              <a:gd name="T99" fmla="*/ 1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" h="26">
                <a:moveTo>
                  <a:pt x="4" y="19"/>
                </a:moveTo>
                <a:lnTo>
                  <a:pt x="4" y="19"/>
                </a:lnTo>
                <a:lnTo>
                  <a:pt x="2" y="22"/>
                </a:lnTo>
                <a:lnTo>
                  <a:pt x="0" y="24"/>
                </a:lnTo>
                <a:lnTo>
                  <a:pt x="0" y="26"/>
                </a:lnTo>
                <a:lnTo>
                  <a:pt x="0" y="26"/>
                </a:lnTo>
                <a:lnTo>
                  <a:pt x="2" y="26"/>
                </a:lnTo>
                <a:lnTo>
                  <a:pt x="2" y="24"/>
                </a:lnTo>
                <a:lnTo>
                  <a:pt x="4" y="22"/>
                </a:lnTo>
                <a:lnTo>
                  <a:pt x="4" y="19"/>
                </a:lnTo>
                <a:close/>
                <a:moveTo>
                  <a:pt x="21" y="12"/>
                </a:moveTo>
                <a:lnTo>
                  <a:pt x="21" y="7"/>
                </a:lnTo>
                <a:lnTo>
                  <a:pt x="21" y="5"/>
                </a:lnTo>
                <a:lnTo>
                  <a:pt x="21" y="3"/>
                </a:lnTo>
                <a:lnTo>
                  <a:pt x="21" y="3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6" y="0"/>
                </a:lnTo>
                <a:lnTo>
                  <a:pt x="14" y="0"/>
                </a:lnTo>
                <a:lnTo>
                  <a:pt x="12" y="0"/>
                </a:lnTo>
                <a:lnTo>
                  <a:pt x="12" y="3"/>
                </a:lnTo>
                <a:lnTo>
                  <a:pt x="12" y="5"/>
                </a:lnTo>
                <a:lnTo>
                  <a:pt x="12" y="7"/>
                </a:lnTo>
                <a:lnTo>
                  <a:pt x="12" y="10"/>
                </a:lnTo>
                <a:lnTo>
                  <a:pt x="12" y="10"/>
                </a:lnTo>
                <a:lnTo>
                  <a:pt x="12" y="12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4" y="14"/>
                </a:lnTo>
                <a:lnTo>
                  <a:pt x="14" y="14"/>
                </a:lnTo>
                <a:lnTo>
                  <a:pt x="16" y="14"/>
                </a:lnTo>
                <a:lnTo>
                  <a:pt x="16" y="17"/>
                </a:lnTo>
                <a:lnTo>
                  <a:pt x="16" y="17"/>
                </a:lnTo>
                <a:lnTo>
                  <a:pt x="14" y="17"/>
                </a:lnTo>
                <a:lnTo>
                  <a:pt x="12" y="19"/>
                </a:lnTo>
                <a:lnTo>
                  <a:pt x="12" y="22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4" y="24"/>
                </a:lnTo>
                <a:lnTo>
                  <a:pt x="19" y="24"/>
                </a:lnTo>
                <a:lnTo>
                  <a:pt x="21" y="22"/>
                </a:lnTo>
                <a:lnTo>
                  <a:pt x="21" y="22"/>
                </a:lnTo>
                <a:lnTo>
                  <a:pt x="21" y="19"/>
                </a:lnTo>
                <a:lnTo>
                  <a:pt x="21" y="17"/>
                </a:lnTo>
                <a:lnTo>
                  <a:pt x="23" y="14"/>
                </a:lnTo>
                <a:lnTo>
                  <a:pt x="21" y="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83"/>
          <p:cNvSpPr>
            <a:spLocks/>
          </p:cNvSpPr>
          <p:nvPr/>
        </p:nvSpPr>
        <p:spPr bwMode="auto">
          <a:xfrm>
            <a:off x="9536723" y="3374236"/>
            <a:ext cx="282468" cy="295022"/>
          </a:xfrm>
          <a:custGeom>
            <a:avLst/>
            <a:gdLst>
              <a:gd name="T0" fmla="*/ 258 w 270"/>
              <a:gd name="T1" fmla="*/ 29 h 282"/>
              <a:gd name="T2" fmla="*/ 246 w 270"/>
              <a:gd name="T3" fmla="*/ 24 h 282"/>
              <a:gd name="T4" fmla="*/ 242 w 270"/>
              <a:gd name="T5" fmla="*/ 10 h 282"/>
              <a:gd name="T6" fmla="*/ 227 w 270"/>
              <a:gd name="T7" fmla="*/ 3 h 282"/>
              <a:gd name="T8" fmla="*/ 216 w 270"/>
              <a:gd name="T9" fmla="*/ 3 h 282"/>
              <a:gd name="T10" fmla="*/ 190 w 270"/>
              <a:gd name="T11" fmla="*/ 5 h 282"/>
              <a:gd name="T12" fmla="*/ 173 w 270"/>
              <a:gd name="T13" fmla="*/ 12 h 282"/>
              <a:gd name="T14" fmla="*/ 161 w 270"/>
              <a:gd name="T15" fmla="*/ 22 h 282"/>
              <a:gd name="T16" fmla="*/ 173 w 270"/>
              <a:gd name="T17" fmla="*/ 36 h 282"/>
              <a:gd name="T18" fmla="*/ 173 w 270"/>
              <a:gd name="T19" fmla="*/ 43 h 282"/>
              <a:gd name="T20" fmla="*/ 166 w 270"/>
              <a:gd name="T21" fmla="*/ 55 h 282"/>
              <a:gd name="T22" fmla="*/ 156 w 270"/>
              <a:gd name="T23" fmla="*/ 67 h 282"/>
              <a:gd name="T24" fmla="*/ 156 w 270"/>
              <a:gd name="T25" fmla="*/ 78 h 282"/>
              <a:gd name="T26" fmla="*/ 145 w 270"/>
              <a:gd name="T27" fmla="*/ 93 h 282"/>
              <a:gd name="T28" fmla="*/ 140 w 270"/>
              <a:gd name="T29" fmla="*/ 116 h 282"/>
              <a:gd name="T30" fmla="*/ 126 w 270"/>
              <a:gd name="T31" fmla="*/ 111 h 282"/>
              <a:gd name="T32" fmla="*/ 121 w 270"/>
              <a:gd name="T33" fmla="*/ 121 h 282"/>
              <a:gd name="T34" fmla="*/ 102 w 270"/>
              <a:gd name="T35" fmla="*/ 126 h 282"/>
              <a:gd name="T36" fmla="*/ 97 w 270"/>
              <a:gd name="T37" fmla="*/ 142 h 282"/>
              <a:gd name="T38" fmla="*/ 88 w 270"/>
              <a:gd name="T39" fmla="*/ 156 h 282"/>
              <a:gd name="T40" fmla="*/ 64 w 270"/>
              <a:gd name="T41" fmla="*/ 161 h 282"/>
              <a:gd name="T42" fmla="*/ 15 w 270"/>
              <a:gd name="T43" fmla="*/ 156 h 282"/>
              <a:gd name="T44" fmla="*/ 17 w 270"/>
              <a:gd name="T45" fmla="*/ 173 h 282"/>
              <a:gd name="T46" fmla="*/ 38 w 270"/>
              <a:gd name="T47" fmla="*/ 187 h 282"/>
              <a:gd name="T48" fmla="*/ 43 w 270"/>
              <a:gd name="T49" fmla="*/ 206 h 282"/>
              <a:gd name="T50" fmla="*/ 52 w 270"/>
              <a:gd name="T51" fmla="*/ 211 h 282"/>
              <a:gd name="T52" fmla="*/ 45 w 270"/>
              <a:gd name="T53" fmla="*/ 220 h 282"/>
              <a:gd name="T54" fmla="*/ 33 w 270"/>
              <a:gd name="T55" fmla="*/ 227 h 282"/>
              <a:gd name="T56" fmla="*/ 26 w 270"/>
              <a:gd name="T57" fmla="*/ 239 h 282"/>
              <a:gd name="T58" fmla="*/ 36 w 270"/>
              <a:gd name="T59" fmla="*/ 251 h 282"/>
              <a:gd name="T60" fmla="*/ 55 w 270"/>
              <a:gd name="T61" fmla="*/ 251 h 282"/>
              <a:gd name="T62" fmla="*/ 71 w 270"/>
              <a:gd name="T63" fmla="*/ 246 h 282"/>
              <a:gd name="T64" fmla="*/ 104 w 270"/>
              <a:gd name="T65" fmla="*/ 246 h 282"/>
              <a:gd name="T66" fmla="*/ 109 w 270"/>
              <a:gd name="T67" fmla="*/ 244 h 282"/>
              <a:gd name="T68" fmla="*/ 128 w 270"/>
              <a:gd name="T69" fmla="*/ 260 h 282"/>
              <a:gd name="T70" fmla="*/ 135 w 270"/>
              <a:gd name="T71" fmla="*/ 277 h 282"/>
              <a:gd name="T72" fmla="*/ 147 w 270"/>
              <a:gd name="T73" fmla="*/ 279 h 282"/>
              <a:gd name="T74" fmla="*/ 156 w 270"/>
              <a:gd name="T75" fmla="*/ 277 h 282"/>
              <a:gd name="T76" fmla="*/ 161 w 270"/>
              <a:gd name="T77" fmla="*/ 270 h 282"/>
              <a:gd name="T78" fmla="*/ 178 w 270"/>
              <a:gd name="T79" fmla="*/ 272 h 282"/>
              <a:gd name="T80" fmla="*/ 192 w 270"/>
              <a:gd name="T81" fmla="*/ 270 h 282"/>
              <a:gd name="T82" fmla="*/ 199 w 270"/>
              <a:gd name="T83" fmla="*/ 268 h 282"/>
              <a:gd name="T84" fmla="*/ 199 w 270"/>
              <a:gd name="T85" fmla="*/ 260 h 282"/>
              <a:gd name="T86" fmla="*/ 187 w 270"/>
              <a:gd name="T87" fmla="*/ 242 h 282"/>
              <a:gd name="T88" fmla="*/ 178 w 270"/>
              <a:gd name="T89" fmla="*/ 227 h 282"/>
              <a:gd name="T90" fmla="*/ 166 w 270"/>
              <a:gd name="T91" fmla="*/ 218 h 282"/>
              <a:gd name="T92" fmla="*/ 173 w 270"/>
              <a:gd name="T93" fmla="*/ 199 h 282"/>
              <a:gd name="T94" fmla="*/ 182 w 270"/>
              <a:gd name="T95" fmla="*/ 194 h 282"/>
              <a:gd name="T96" fmla="*/ 206 w 270"/>
              <a:gd name="T97" fmla="*/ 192 h 282"/>
              <a:gd name="T98" fmla="*/ 220 w 270"/>
              <a:gd name="T99" fmla="*/ 171 h 282"/>
              <a:gd name="T100" fmla="*/ 232 w 270"/>
              <a:gd name="T101" fmla="*/ 147 h 282"/>
              <a:gd name="T102" fmla="*/ 239 w 270"/>
              <a:gd name="T103" fmla="*/ 130 h 282"/>
              <a:gd name="T104" fmla="*/ 242 w 270"/>
              <a:gd name="T105" fmla="*/ 119 h 282"/>
              <a:gd name="T106" fmla="*/ 251 w 270"/>
              <a:gd name="T107" fmla="*/ 104 h 282"/>
              <a:gd name="T108" fmla="*/ 239 w 270"/>
              <a:gd name="T109" fmla="*/ 97 h 282"/>
              <a:gd name="T110" fmla="*/ 230 w 270"/>
              <a:gd name="T111" fmla="*/ 88 h 282"/>
              <a:gd name="T112" fmla="*/ 225 w 270"/>
              <a:gd name="T113" fmla="*/ 81 h 282"/>
              <a:gd name="T114" fmla="*/ 223 w 270"/>
              <a:gd name="T115" fmla="*/ 69 h 282"/>
              <a:gd name="T116" fmla="*/ 218 w 270"/>
              <a:gd name="T117" fmla="*/ 64 h 282"/>
              <a:gd name="T118" fmla="*/ 216 w 270"/>
              <a:gd name="T119" fmla="*/ 55 h 282"/>
              <a:gd name="T120" fmla="*/ 234 w 270"/>
              <a:gd name="T121" fmla="*/ 52 h 282"/>
              <a:gd name="T122" fmla="*/ 253 w 270"/>
              <a:gd name="T123" fmla="*/ 52 h 282"/>
              <a:gd name="T124" fmla="*/ 268 w 270"/>
              <a:gd name="T125" fmla="*/ 4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0" h="282">
                <a:moveTo>
                  <a:pt x="268" y="40"/>
                </a:moveTo>
                <a:lnTo>
                  <a:pt x="268" y="38"/>
                </a:lnTo>
                <a:lnTo>
                  <a:pt x="265" y="36"/>
                </a:lnTo>
                <a:lnTo>
                  <a:pt x="265" y="36"/>
                </a:lnTo>
                <a:lnTo>
                  <a:pt x="263" y="31"/>
                </a:lnTo>
                <a:lnTo>
                  <a:pt x="260" y="31"/>
                </a:lnTo>
                <a:lnTo>
                  <a:pt x="260" y="29"/>
                </a:lnTo>
                <a:lnTo>
                  <a:pt x="258" y="29"/>
                </a:lnTo>
                <a:lnTo>
                  <a:pt x="258" y="29"/>
                </a:lnTo>
                <a:lnTo>
                  <a:pt x="256" y="24"/>
                </a:lnTo>
                <a:lnTo>
                  <a:pt x="256" y="26"/>
                </a:lnTo>
                <a:lnTo>
                  <a:pt x="253" y="26"/>
                </a:lnTo>
                <a:lnTo>
                  <a:pt x="251" y="26"/>
                </a:lnTo>
                <a:lnTo>
                  <a:pt x="251" y="26"/>
                </a:lnTo>
                <a:lnTo>
                  <a:pt x="251" y="26"/>
                </a:lnTo>
                <a:lnTo>
                  <a:pt x="249" y="24"/>
                </a:lnTo>
                <a:lnTo>
                  <a:pt x="249" y="24"/>
                </a:lnTo>
                <a:lnTo>
                  <a:pt x="246" y="24"/>
                </a:lnTo>
                <a:lnTo>
                  <a:pt x="246" y="22"/>
                </a:lnTo>
                <a:lnTo>
                  <a:pt x="244" y="22"/>
                </a:lnTo>
                <a:lnTo>
                  <a:pt x="244" y="22"/>
                </a:lnTo>
                <a:lnTo>
                  <a:pt x="244" y="19"/>
                </a:lnTo>
                <a:lnTo>
                  <a:pt x="246" y="19"/>
                </a:lnTo>
                <a:lnTo>
                  <a:pt x="244" y="14"/>
                </a:lnTo>
                <a:lnTo>
                  <a:pt x="244" y="12"/>
                </a:lnTo>
                <a:lnTo>
                  <a:pt x="244" y="12"/>
                </a:lnTo>
                <a:lnTo>
                  <a:pt x="242" y="10"/>
                </a:lnTo>
                <a:lnTo>
                  <a:pt x="242" y="10"/>
                </a:lnTo>
                <a:lnTo>
                  <a:pt x="239" y="7"/>
                </a:lnTo>
                <a:lnTo>
                  <a:pt x="237" y="7"/>
                </a:lnTo>
                <a:lnTo>
                  <a:pt x="234" y="7"/>
                </a:lnTo>
                <a:lnTo>
                  <a:pt x="234" y="7"/>
                </a:lnTo>
                <a:lnTo>
                  <a:pt x="232" y="7"/>
                </a:lnTo>
                <a:lnTo>
                  <a:pt x="232" y="3"/>
                </a:lnTo>
                <a:lnTo>
                  <a:pt x="230" y="3"/>
                </a:lnTo>
                <a:lnTo>
                  <a:pt x="227" y="3"/>
                </a:lnTo>
                <a:lnTo>
                  <a:pt x="225" y="0"/>
                </a:lnTo>
                <a:lnTo>
                  <a:pt x="223" y="3"/>
                </a:lnTo>
                <a:lnTo>
                  <a:pt x="223" y="3"/>
                </a:lnTo>
                <a:lnTo>
                  <a:pt x="223" y="3"/>
                </a:lnTo>
                <a:lnTo>
                  <a:pt x="220" y="0"/>
                </a:lnTo>
                <a:lnTo>
                  <a:pt x="218" y="0"/>
                </a:lnTo>
                <a:lnTo>
                  <a:pt x="218" y="0"/>
                </a:lnTo>
                <a:lnTo>
                  <a:pt x="216" y="0"/>
                </a:lnTo>
                <a:lnTo>
                  <a:pt x="216" y="3"/>
                </a:lnTo>
                <a:lnTo>
                  <a:pt x="211" y="3"/>
                </a:lnTo>
                <a:lnTo>
                  <a:pt x="208" y="5"/>
                </a:lnTo>
                <a:lnTo>
                  <a:pt x="208" y="5"/>
                </a:lnTo>
                <a:lnTo>
                  <a:pt x="206" y="5"/>
                </a:lnTo>
                <a:lnTo>
                  <a:pt x="204" y="3"/>
                </a:lnTo>
                <a:lnTo>
                  <a:pt x="204" y="3"/>
                </a:lnTo>
                <a:lnTo>
                  <a:pt x="197" y="3"/>
                </a:lnTo>
                <a:lnTo>
                  <a:pt x="192" y="5"/>
                </a:lnTo>
                <a:lnTo>
                  <a:pt x="190" y="5"/>
                </a:lnTo>
                <a:lnTo>
                  <a:pt x="187" y="5"/>
                </a:lnTo>
                <a:lnTo>
                  <a:pt x="182" y="5"/>
                </a:lnTo>
                <a:lnTo>
                  <a:pt x="182" y="5"/>
                </a:lnTo>
                <a:lnTo>
                  <a:pt x="180" y="7"/>
                </a:lnTo>
                <a:lnTo>
                  <a:pt x="178" y="7"/>
                </a:lnTo>
                <a:lnTo>
                  <a:pt x="178" y="7"/>
                </a:lnTo>
                <a:lnTo>
                  <a:pt x="175" y="7"/>
                </a:lnTo>
                <a:lnTo>
                  <a:pt x="175" y="10"/>
                </a:lnTo>
                <a:lnTo>
                  <a:pt x="173" y="12"/>
                </a:lnTo>
                <a:lnTo>
                  <a:pt x="171" y="12"/>
                </a:lnTo>
                <a:lnTo>
                  <a:pt x="171" y="14"/>
                </a:lnTo>
                <a:lnTo>
                  <a:pt x="171" y="14"/>
                </a:lnTo>
                <a:lnTo>
                  <a:pt x="168" y="14"/>
                </a:lnTo>
                <a:lnTo>
                  <a:pt x="166" y="14"/>
                </a:lnTo>
                <a:lnTo>
                  <a:pt x="166" y="17"/>
                </a:lnTo>
                <a:lnTo>
                  <a:pt x="164" y="19"/>
                </a:lnTo>
                <a:lnTo>
                  <a:pt x="164" y="19"/>
                </a:lnTo>
                <a:lnTo>
                  <a:pt x="161" y="22"/>
                </a:lnTo>
                <a:lnTo>
                  <a:pt x="164" y="22"/>
                </a:lnTo>
                <a:lnTo>
                  <a:pt x="166" y="24"/>
                </a:lnTo>
                <a:lnTo>
                  <a:pt x="166" y="26"/>
                </a:lnTo>
                <a:lnTo>
                  <a:pt x="168" y="26"/>
                </a:lnTo>
                <a:lnTo>
                  <a:pt x="168" y="29"/>
                </a:lnTo>
                <a:lnTo>
                  <a:pt x="171" y="31"/>
                </a:lnTo>
                <a:lnTo>
                  <a:pt x="171" y="33"/>
                </a:lnTo>
                <a:lnTo>
                  <a:pt x="171" y="33"/>
                </a:lnTo>
                <a:lnTo>
                  <a:pt x="173" y="36"/>
                </a:lnTo>
                <a:lnTo>
                  <a:pt x="173" y="36"/>
                </a:lnTo>
                <a:lnTo>
                  <a:pt x="171" y="38"/>
                </a:lnTo>
                <a:lnTo>
                  <a:pt x="171" y="38"/>
                </a:lnTo>
                <a:lnTo>
                  <a:pt x="173" y="38"/>
                </a:lnTo>
                <a:lnTo>
                  <a:pt x="173" y="40"/>
                </a:lnTo>
                <a:lnTo>
                  <a:pt x="173" y="40"/>
                </a:lnTo>
                <a:lnTo>
                  <a:pt x="173" y="40"/>
                </a:lnTo>
                <a:lnTo>
                  <a:pt x="173" y="43"/>
                </a:lnTo>
                <a:lnTo>
                  <a:pt x="173" y="43"/>
                </a:lnTo>
                <a:lnTo>
                  <a:pt x="171" y="45"/>
                </a:lnTo>
                <a:lnTo>
                  <a:pt x="171" y="45"/>
                </a:lnTo>
                <a:lnTo>
                  <a:pt x="168" y="48"/>
                </a:lnTo>
                <a:lnTo>
                  <a:pt x="168" y="50"/>
                </a:lnTo>
                <a:lnTo>
                  <a:pt x="166" y="50"/>
                </a:lnTo>
                <a:lnTo>
                  <a:pt x="166" y="52"/>
                </a:lnTo>
                <a:lnTo>
                  <a:pt x="166" y="55"/>
                </a:lnTo>
                <a:lnTo>
                  <a:pt x="166" y="55"/>
                </a:lnTo>
                <a:lnTo>
                  <a:pt x="166" y="55"/>
                </a:lnTo>
                <a:lnTo>
                  <a:pt x="166" y="57"/>
                </a:lnTo>
                <a:lnTo>
                  <a:pt x="168" y="57"/>
                </a:lnTo>
                <a:lnTo>
                  <a:pt x="168" y="59"/>
                </a:lnTo>
                <a:lnTo>
                  <a:pt x="168" y="62"/>
                </a:lnTo>
                <a:lnTo>
                  <a:pt x="168" y="62"/>
                </a:lnTo>
                <a:lnTo>
                  <a:pt x="168" y="64"/>
                </a:lnTo>
                <a:lnTo>
                  <a:pt x="166" y="67"/>
                </a:lnTo>
                <a:lnTo>
                  <a:pt x="161" y="67"/>
                </a:lnTo>
                <a:lnTo>
                  <a:pt x="156" y="67"/>
                </a:lnTo>
                <a:lnTo>
                  <a:pt x="156" y="67"/>
                </a:lnTo>
                <a:lnTo>
                  <a:pt x="154" y="67"/>
                </a:lnTo>
                <a:lnTo>
                  <a:pt x="149" y="64"/>
                </a:lnTo>
                <a:lnTo>
                  <a:pt x="147" y="64"/>
                </a:lnTo>
                <a:lnTo>
                  <a:pt x="147" y="67"/>
                </a:lnTo>
                <a:lnTo>
                  <a:pt x="152" y="71"/>
                </a:lnTo>
                <a:lnTo>
                  <a:pt x="154" y="74"/>
                </a:lnTo>
                <a:lnTo>
                  <a:pt x="156" y="76"/>
                </a:lnTo>
                <a:lnTo>
                  <a:pt x="156" y="78"/>
                </a:lnTo>
                <a:lnTo>
                  <a:pt x="156" y="81"/>
                </a:lnTo>
                <a:lnTo>
                  <a:pt x="154" y="83"/>
                </a:lnTo>
                <a:lnTo>
                  <a:pt x="152" y="83"/>
                </a:lnTo>
                <a:lnTo>
                  <a:pt x="149" y="85"/>
                </a:lnTo>
                <a:lnTo>
                  <a:pt x="147" y="85"/>
                </a:lnTo>
                <a:lnTo>
                  <a:pt x="145" y="85"/>
                </a:lnTo>
                <a:lnTo>
                  <a:pt x="145" y="90"/>
                </a:lnTo>
                <a:lnTo>
                  <a:pt x="145" y="93"/>
                </a:lnTo>
                <a:lnTo>
                  <a:pt x="145" y="93"/>
                </a:lnTo>
                <a:lnTo>
                  <a:pt x="145" y="95"/>
                </a:lnTo>
                <a:lnTo>
                  <a:pt x="142" y="97"/>
                </a:lnTo>
                <a:lnTo>
                  <a:pt x="142" y="100"/>
                </a:lnTo>
                <a:lnTo>
                  <a:pt x="145" y="102"/>
                </a:lnTo>
                <a:lnTo>
                  <a:pt x="145" y="109"/>
                </a:lnTo>
                <a:lnTo>
                  <a:pt x="145" y="111"/>
                </a:lnTo>
                <a:lnTo>
                  <a:pt x="142" y="114"/>
                </a:lnTo>
                <a:lnTo>
                  <a:pt x="140" y="114"/>
                </a:lnTo>
                <a:lnTo>
                  <a:pt x="140" y="116"/>
                </a:lnTo>
                <a:lnTo>
                  <a:pt x="138" y="116"/>
                </a:lnTo>
                <a:lnTo>
                  <a:pt x="135" y="114"/>
                </a:lnTo>
                <a:lnTo>
                  <a:pt x="135" y="114"/>
                </a:lnTo>
                <a:lnTo>
                  <a:pt x="133" y="111"/>
                </a:lnTo>
                <a:lnTo>
                  <a:pt x="133" y="111"/>
                </a:lnTo>
                <a:lnTo>
                  <a:pt x="130" y="114"/>
                </a:lnTo>
                <a:lnTo>
                  <a:pt x="128" y="111"/>
                </a:lnTo>
                <a:lnTo>
                  <a:pt x="126" y="111"/>
                </a:lnTo>
                <a:lnTo>
                  <a:pt x="126" y="111"/>
                </a:lnTo>
                <a:lnTo>
                  <a:pt x="126" y="114"/>
                </a:lnTo>
                <a:lnTo>
                  <a:pt x="123" y="114"/>
                </a:lnTo>
                <a:lnTo>
                  <a:pt x="119" y="116"/>
                </a:lnTo>
                <a:lnTo>
                  <a:pt x="116" y="116"/>
                </a:lnTo>
                <a:lnTo>
                  <a:pt x="116" y="119"/>
                </a:lnTo>
                <a:lnTo>
                  <a:pt x="116" y="119"/>
                </a:lnTo>
                <a:lnTo>
                  <a:pt x="119" y="121"/>
                </a:lnTo>
                <a:lnTo>
                  <a:pt x="119" y="121"/>
                </a:lnTo>
                <a:lnTo>
                  <a:pt x="121" y="121"/>
                </a:lnTo>
                <a:lnTo>
                  <a:pt x="119" y="123"/>
                </a:lnTo>
                <a:lnTo>
                  <a:pt x="119" y="123"/>
                </a:lnTo>
                <a:lnTo>
                  <a:pt x="116" y="123"/>
                </a:lnTo>
                <a:lnTo>
                  <a:pt x="112" y="123"/>
                </a:lnTo>
                <a:lnTo>
                  <a:pt x="109" y="123"/>
                </a:lnTo>
                <a:lnTo>
                  <a:pt x="107" y="123"/>
                </a:lnTo>
                <a:lnTo>
                  <a:pt x="104" y="123"/>
                </a:lnTo>
                <a:lnTo>
                  <a:pt x="104" y="123"/>
                </a:lnTo>
                <a:lnTo>
                  <a:pt x="102" y="126"/>
                </a:lnTo>
                <a:lnTo>
                  <a:pt x="102" y="128"/>
                </a:lnTo>
                <a:lnTo>
                  <a:pt x="100" y="128"/>
                </a:lnTo>
                <a:lnTo>
                  <a:pt x="100" y="128"/>
                </a:lnTo>
                <a:lnTo>
                  <a:pt x="100" y="130"/>
                </a:lnTo>
                <a:lnTo>
                  <a:pt x="97" y="130"/>
                </a:lnTo>
                <a:lnTo>
                  <a:pt x="97" y="133"/>
                </a:lnTo>
                <a:lnTo>
                  <a:pt x="97" y="137"/>
                </a:lnTo>
                <a:lnTo>
                  <a:pt x="97" y="140"/>
                </a:lnTo>
                <a:lnTo>
                  <a:pt x="97" y="142"/>
                </a:lnTo>
                <a:lnTo>
                  <a:pt x="97" y="145"/>
                </a:lnTo>
                <a:lnTo>
                  <a:pt x="97" y="147"/>
                </a:lnTo>
                <a:lnTo>
                  <a:pt x="97" y="149"/>
                </a:lnTo>
                <a:lnTo>
                  <a:pt x="100" y="149"/>
                </a:lnTo>
                <a:lnTo>
                  <a:pt x="100" y="152"/>
                </a:lnTo>
                <a:lnTo>
                  <a:pt x="97" y="152"/>
                </a:lnTo>
                <a:lnTo>
                  <a:pt x="97" y="154"/>
                </a:lnTo>
                <a:lnTo>
                  <a:pt x="93" y="154"/>
                </a:lnTo>
                <a:lnTo>
                  <a:pt x="88" y="156"/>
                </a:lnTo>
                <a:lnTo>
                  <a:pt x="86" y="156"/>
                </a:lnTo>
                <a:lnTo>
                  <a:pt x="81" y="159"/>
                </a:lnTo>
                <a:lnTo>
                  <a:pt x="78" y="159"/>
                </a:lnTo>
                <a:lnTo>
                  <a:pt x="76" y="159"/>
                </a:lnTo>
                <a:lnTo>
                  <a:pt x="74" y="159"/>
                </a:lnTo>
                <a:lnTo>
                  <a:pt x="71" y="159"/>
                </a:lnTo>
                <a:lnTo>
                  <a:pt x="69" y="159"/>
                </a:lnTo>
                <a:lnTo>
                  <a:pt x="67" y="159"/>
                </a:lnTo>
                <a:lnTo>
                  <a:pt x="64" y="161"/>
                </a:lnTo>
                <a:lnTo>
                  <a:pt x="62" y="161"/>
                </a:lnTo>
                <a:lnTo>
                  <a:pt x="62" y="161"/>
                </a:lnTo>
                <a:lnTo>
                  <a:pt x="62" y="163"/>
                </a:lnTo>
                <a:lnTo>
                  <a:pt x="60" y="161"/>
                </a:lnTo>
                <a:lnTo>
                  <a:pt x="50" y="161"/>
                </a:lnTo>
                <a:lnTo>
                  <a:pt x="31" y="161"/>
                </a:lnTo>
                <a:lnTo>
                  <a:pt x="29" y="161"/>
                </a:lnTo>
                <a:lnTo>
                  <a:pt x="24" y="159"/>
                </a:lnTo>
                <a:lnTo>
                  <a:pt x="15" y="156"/>
                </a:lnTo>
                <a:lnTo>
                  <a:pt x="7" y="154"/>
                </a:lnTo>
                <a:lnTo>
                  <a:pt x="0" y="152"/>
                </a:lnTo>
                <a:lnTo>
                  <a:pt x="5" y="156"/>
                </a:lnTo>
                <a:lnTo>
                  <a:pt x="7" y="159"/>
                </a:lnTo>
                <a:lnTo>
                  <a:pt x="12" y="163"/>
                </a:lnTo>
                <a:lnTo>
                  <a:pt x="12" y="163"/>
                </a:lnTo>
                <a:lnTo>
                  <a:pt x="12" y="166"/>
                </a:lnTo>
                <a:lnTo>
                  <a:pt x="15" y="171"/>
                </a:lnTo>
                <a:lnTo>
                  <a:pt x="17" y="173"/>
                </a:lnTo>
                <a:lnTo>
                  <a:pt x="19" y="175"/>
                </a:lnTo>
                <a:lnTo>
                  <a:pt x="22" y="178"/>
                </a:lnTo>
                <a:lnTo>
                  <a:pt x="24" y="180"/>
                </a:lnTo>
                <a:lnTo>
                  <a:pt x="26" y="182"/>
                </a:lnTo>
                <a:lnTo>
                  <a:pt x="29" y="182"/>
                </a:lnTo>
                <a:lnTo>
                  <a:pt x="33" y="182"/>
                </a:lnTo>
                <a:lnTo>
                  <a:pt x="33" y="185"/>
                </a:lnTo>
                <a:lnTo>
                  <a:pt x="36" y="187"/>
                </a:lnTo>
                <a:lnTo>
                  <a:pt x="38" y="187"/>
                </a:lnTo>
                <a:lnTo>
                  <a:pt x="41" y="187"/>
                </a:lnTo>
                <a:lnTo>
                  <a:pt x="41" y="187"/>
                </a:lnTo>
                <a:lnTo>
                  <a:pt x="41" y="187"/>
                </a:lnTo>
                <a:lnTo>
                  <a:pt x="41" y="192"/>
                </a:lnTo>
                <a:lnTo>
                  <a:pt x="41" y="197"/>
                </a:lnTo>
                <a:lnTo>
                  <a:pt x="43" y="204"/>
                </a:lnTo>
                <a:lnTo>
                  <a:pt x="43" y="204"/>
                </a:lnTo>
                <a:lnTo>
                  <a:pt x="43" y="206"/>
                </a:lnTo>
                <a:lnTo>
                  <a:pt x="43" y="206"/>
                </a:lnTo>
                <a:lnTo>
                  <a:pt x="43" y="208"/>
                </a:lnTo>
                <a:lnTo>
                  <a:pt x="43" y="208"/>
                </a:lnTo>
                <a:lnTo>
                  <a:pt x="43" y="208"/>
                </a:lnTo>
                <a:lnTo>
                  <a:pt x="45" y="208"/>
                </a:lnTo>
                <a:lnTo>
                  <a:pt x="50" y="208"/>
                </a:lnTo>
                <a:lnTo>
                  <a:pt x="50" y="208"/>
                </a:lnTo>
                <a:lnTo>
                  <a:pt x="52" y="208"/>
                </a:lnTo>
                <a:lnTo>
                  <a:pt x="52" y="211"/>
                </a:lnTo>
                <a:lnTo>
                  <a:pt x="52" y="211"/>
                </a:lnTo>
                <a:lnTo>
                  <a:pt x="52" y="211"/>
                </a:lnTo>
                <a:lnTo>
                  <a:pt x="52" y="213"/>
                </a:lnTo>
                <a:lnTo>
                  <a:pt x="52" y="216"/>
                </a:lnTo>
                <a:lnTo>
                  <a:pt x="52" y="216"/>
                </a:lnTo>
                <a:lnTo>
                  <a:pt x="52" y="216"/>
                </a:lnTo>
                <a:lnTo>
                  <a:pt x="52" y="220"/>
                </a:lnTo>
                <a:lnTo>
                  <a:pt x="52" y="220"/>
                </a:lnTo>
                <a:lnTo>
                  <a:pt x="50" y="220"/>
                </a:lnTo>
                <a:lnTo>
                  <a:pt x="45" y="220"/>
                </a:lnTo>
                <a:lnTo>
                  <a:pt x="43" y="220"/>
                </a:lnTo>
                <a:lnTo>
                  <a:pt x="43" y="223"/>
                </a:lnTo>
                <a:lnTo>
                  <a:pt x="38" y="223"/>
                </a:lnTo>
                <a:lnTo>
                  <a:pt x="38" y="223"/>
                </a:lnTo>
                <a:lnTo>
                  <a:pt x="36" y="223"/>
                </a:lnTo>
                <a:lnTo>
                  <a:pt x="36" y="225"/>
                </a:lnTo>
                <a:lnTo>
                  <a:pt x="36" y="227"/>
                </a:lnTo>
                <a:lnTo>
                  <a:pt x="36" y="227"/>
                </a:lnTo>
                <a:lnTo>
                  <a:pt x="33" y="227"/>
                </a:lnTo>
                <a:lnTo>
                  <a:pt x="33" y="227"/>
                </a:lnTo>
                <a:lnTo>
                  <a:pt x="29" y="230"/>
                </a:lnTo>
                <a:lnTo>
                  <a:pt x="29" y="230"/>
                </a:lnTo>
                <a:lnTo>
                  <a:pt x="29" y="230"/>
                </a:lnTo>
                <a:lnTo>
                  <a:pt x="29" y="234"/>
                </a:lnTo>
                <a:lnTo>
                  <a:pt x="29" y="237"/>
                </a:lnTo>
                <a:lnTo>
                  <a:pt x="26" y="237"/>
                </a:lnTo>
                <a:lnTo>
                  <a:pt x="26" y="239"/>
                </a:lnTo>
                <a:lnTo>
                  <a:pt x="26" y="239"/>
                </a:lnTo>
                <a:lnTo>
                  <a:pt x="26" y="242"/>
                </a:lnTo>
                <a:lnTo>
                  <a:pt x="26" y="244"/>
                </a:lnTo>
                <a:lnTo>
                  <a:pt x="26" y="249"/>
                </a:lnTo>
                <a:lnTo>
                  <a:pt x="26" y="251"/>
                </a:lnTo>
                <a:lnTo>
                  <a:pt x="26" y="251"/>
                </a:lnTo>
                <a:lnTo>
                  <a:pt x="29" y="253"/>
                </a:lnTo>
                <a:lnTo>
                  <a:pt x="31" y="253"/>
                </a:lnTo>
                <a:lnTo>
                  <a:pt x="36" y="251"/>
                </a:lnTo>
                <a:lnTo>
                  <a:pt x="36" y="251"/>
                </a:lnTo>
                <a:lnTo>
                  <a:pt x="38" y="251"/>
                </a:lnTo>
                <a:lnTo>
                  <a:pt x="38" y="251"/>
                </a:lnTo>
                <a:lnTo>
                  <a:pt x="38" y="253"/>
                </a:lnTo>
                <a:lnTo>
                  <a:pt x="41" y="251"/>
                </a:lnTo>
                <a:lnTo>
                  <a:pt x="41" y="251"/>
                </a:lnTo>
                <a:lnTo>
                  <a:pt x="43" y="251"/>
                </a:lnTo>
                <a:lnTo>
                  <a:pt x="45" y="249"/>
                </a:lnTo>
                <a:lnTo>
                  <a:pt x="52" y="251"/>
                </a:lnTo>
                <a:lnTo>
                  <a:pt x="55" y="251"/>
                </a:lnTo>
                <a:lnTo>
                  <a:pt x="57" y="251"/>
                </a:lnTo>
                <a:lnTo>
                  <a:pt x="60" y="251"/>
                </a:lnTo>
                <a:lnTo>
                  <a:pt x="60" y="249"/>
                </a:lnTo>
                <a:lnTo>
                  <a:pt x="62" y="249"/>
                </a:lnTo>
                <a:lnTo>
                  <a:pt x="64" y="246"/>
                </a:lnTo>
                <a:lnTo>
                  <a:pt x="69" y="249"/>
                </a:lnTo>
                <a:lnTo>
                  <a:pt x="69" y="249"/>
                </a:lnTo>
                <a:lnTo>
                  <a:pt x="71" y="246"/>
                </a:lnTo>
                <a:lnTo>
                  <a:pt x="71" y="246"/>
                </a:lnTo>
                <a:lnTo>
                  <a:pt x="71" y="249"/>
                </a:lnTo>
                <a:lnTo>
                  <a:pt x="81" y="251"/>
                </a:lnTo>
                <a:lnTo>
                  <a:pt x="81" y="251"/>
                </a:lnTo>
                <a:lnTo>
                  <a:pt x="81" y="251"/>
                </a:lnTo>
                <a:lnTo>
                  <a:pt x="83" y="249"/>
                </a:lnTo>
                <a:lnTo>
                  <a:pt x="88" y="249"/>
                </a:lnTo>
                <a:lnTo>
                  <a:pt x="95" y="246"/>
                </a:lnTo>
                <a:lnTo>
                  <a:pt x="100" y="249"/>
                </a:lnTo>
                <a:lnTo>
                  <a:pt x="104" y="246"/>
                </a:lnTo>
                <a:lnTo>
                  <a:pt x="109" y="246"/>
                </a:lnTo>
                <a:lnTo>
                  <a:pt x="112" y="246"/>
                </a:lnTo>
                <a:lnTo>
                  <a:pt x="114" y="246"/>
                </a:lnTo>
                <a:lnTo>
                  <a:pt x="114" y="246"/>
                </a:lnTo>
                <a:lnTo>
                  <a:pt x="114" y="244"/>
                </a:lnTo>
                <a:lnTo>
                  <a:pt x="112" y="244"/>
                </a:lnTo>
                <a:lnTo>
                  <a:pt x="107" y="244"/>
                </a:lnTo>
                <a:lnTo>
                  <a:pt x="109" y="244"/>
                </a:lnTo>
                <a:lnTo>
                  <a:pt x="109" y="244"/>
                </a:lnTo>
                <a:lnTo>
                  <a:pt x="112" y="242"/>
                </a:lnTo>
                <a:lnTo>
                  <a:pt x="114" y="244"/>
                </a:lnTo>
                <a:lnTo>
                  <a:pt x="116" y="244"/>
                </a:lnTo>
                <a:lnTo>
                  <a:pt x="116" y="246"/>
                </a:lnTo>
                <a:lnTo>
                  <a:pt x="119" y="251"/>
                </a:lnTo>
                <a:lnTo>
                  <a:pt x="119" y="253"/>
                </a:lnTo>
                <a:lnTo>
                  <a:pt x="119" y="256"/>
                </a:lnTo>
                <a:lnTo>
                  <a:pt x="119" y="258"/>
                </a:lnTo>
                <a:lnTo>
                  <a:pt x="128" y="260"/>
                </a:lnTo>
                <a:lnTo>
                  <a:pt x="128" y="260"/>
                </a:lnTo>
                <a:lnTo>
                  <a:pt x="130" y="268"/>
                </a:lnTo>
                <a:lnTo>
                  <a:pt x="133" y="270"/>
                </a:lnTo>
                <a:lnTo>
                  <a:pt x="133" y="272"/>
                </a:lnTo>
                <a:lnTo>
                  <a:pt x="133" y="275"/>
                </a:lnTo>
                <a:lnTo>
                  <a:pt x="135" y="275"/>
                </a:lnTo>
                <a:lnTo>
                  <a:pt x="135" y="275"/>
                </a:lnTo>
                <a:lnTo>
                  <a:pt x="135" y="277"/>
                </a:lnTo>
                <a:lnTo>
                  <a:pt x="135" y="277"/>
                </a:lnTo>
                <a:lnTo>
                  <a:pt x="138" y="279"/>
                </a:lnTo>
                <a:lnTo>
                  <a:pt x="140" y="277"/>
                </a:lnTo>
                <a:lnTo>
                  <a:pt x="140" y="279"/>
                </a:lnTo>
                <a:lnTo>
                  <a:pt x="140" y="279"/>
                </a:lnTo>
                <a:lnTo>
                  <a:pt x="142" y="279"/>
                </a:lnTo>
                <a:lnTo>
                  <a:pt x="142" y="279"/>
                </a:lnTo>
                <a:lnTo>
                  <a:pt x="145" y="279"/>
                </a:lnTo>
                <a:lnTo>
                  <a:pt x="145" y="279"/>
                </a:lnTo>
                <a:lnTo>
                  <a:pt x="147" y="279"/>
                </a:lnTo>
                <a:lnTo>
                  <a:pt x="147" y="279"/>
                </a:lnTo>
                <a:lnTo>
                  <a:pt x="147" y="282"/>
                </a:lnTo>
                <a:lnTo>
                  <a:pt x="149" y="282"/>
                </a:lnTo>
                <a:lnTo>
                  <a:pt x="149" y="279"/>
                </a:lnTo>
                <a:lnTo>
                  <a:pt x="149" y="279"/>
                </a:lnTo>
                <a:lnTo>
                  <a:pt x="149" y="277"/>
                </a:lnTo>
                <a:lnTo>
                  <a:pt x="152" y="277"/>
                </a:lnTo>
                <a:lnTo>
                  <a:pt x="154" y="277"/>
                </a:lnTo>
                <a:lnTo>
                  <a:pt x="156" y="277"/>
                </a:lnTo>
                <a:lnTo>
                  <a:pt x="159" y="277"/>
                </a:lnTo>
                <a:lnTo>
                  <a:pt x="159" y="270"/>
                </a:lnTo>
                <a:lnTo>
                  <a:pt x="159" y="270"/>
                </a:lnTo>
                <a:lnTo>
                  <a:pt x="159" y="270"/>
                </a:lnTo>
                <a:lnTo>
                  <a:pt x="159" y="270"/>
                </a:lnTo>
                <a:lnTo>
                  <a:pt x="159" y="270"/>
                </a:lnTo>
                <a:lnTo>
                  <a:pt x="159" y="270"/>
                </a:lnTo>
                <a:lnTo>
                  <a:pt x="161" y="270"/>
                </a:lnTo>
                <a:lnTo>
                  <a:pt x="161" y="270"/>
                </a:lnTo>
                <a:lnTo>
                  <a:pt x="161" y="270"/>
                </a:lnTo>
                <a:lnTo>
                  <a:pt x="164" y="270"/>
                </a:lnTo>
                <a:lnTo>
                  <a:pt x="166" y="270"/>
                </a:lnTo>
                <a:lnTo>
                  <a:pt x="166" y="270"/>
                </a:lnTo>
                <a:lnTo>
                  <a:pt x="171" y="270"/>
                </a:lnTo>
                <a:lnTo>
                  <a:pt x="173" y="270"/>
                </a:lnTo>
                <a:lnTo>
                  <a:pt x="175" y="272"/>
                </a:lnTo>
                <a:lnTo>
                  <a:pt x="175" y="272"/>
                </a:lnTo>
                <a:lnTo>
                  <a:pt x="178" y="272"/>
                </a:lnTo>
                <a:lnTo>
                  <a:pt x="180" y="272"/>
                </a:lnTo>
                <a:lnTo>
                  <a:pt x="182" y="272"/>
                </a:lnTo>
                <a:lnTo>
                  <a:pt x="182" y="272"/>
                </a:lnTo>
                <a:lnTo>
                  <a:pt x="182" y="270"/>
                </a:lnTo>
                <a:lnTo>
                  <a:pt x="185" y="270"/>
                </a:lnTo>
                <a:lnTo>
                  <a:pt x="190" y="268"/>
                </a:lnTo>
                <a:lnTo>
                  <a:pt x="190" y="268"/>
                </a:lnTo>
                <a:lnTo>
                  <a:pt x="192" y="268"/>
                </a:lnTo>
                <a:lnTo>
                  <a:pt x="192" y="270"/>
                </a:lnTo>
                <a:lnTo>
                  <a:pt x="192" y="270"/>
                </a:lnTo>
                <a:lnTo>
                  <a:pt x="192" y="272"/>
                </a:lnTo>
                <a:lnTo>
                  <a:pt x="194" y="272"/>
                </a:lnTo>
                <a:lnTo>
                  <a:pt x="194" y="272"/>
                </a:lnTo>
                <a:lnTo>
                  <a:pt x="197" y="270"/>
                </a:lnTo>
                <a:lnTo>
                  <a:pt x="197" y="270"/>
                </a:lnTo>
                <a:lnTo>
                  <a:pt x="197" y="270"/>
                </a:lnTo>
                <a:lnTo>
                  <a:pt x="199" y="270"/>
                </a:lnTo>
                <a:lnTo>
                  <a:pt x="199" y="268"/>
                </a:lnTo>
                <a:lnTo>
                  <a:pt x="199" y="268"/>
                </a:lnTo>
                <a:lnTo>
                  <a:pt x="199" y="268"/>
                </a:lnTo>
                <a:lnTo>
                  <a:pt x="199" y="265"/>
                </a:lnTo>
                <a:lnTo>
                  <a:pt x="199" y="265"/>
                </a:lnTo>
                <a:lnTo>
                  <a:pt x="197" y="265"/>
                </a:lnTo>
                <a:lnTo>
                  <a:pt x="197" y="263"/>
                </a:lnTo>
                <a:lnTo>
                  <a:pt x="199" y="263"/>
                </a:lnTo>
                <a:lnTo>
                  <a:pt x="199" y="263"/>
                </a:lnTo>
                <a:lnTo>
                  <a:pt x="199" y="260"/>
                </a:lnTo>
                <a:lnTo>
                  <a:pt x="197" y="258"/>
                </a:lnTo>
                <a:lnTo>
                  <a:pt x="194" y="253"/>
                </a:lnTo>
                <a:lnTo>
                  <a:pt x="194" y="251"/>
                </a:lnTo>
                <a:lnTo>
                  <a:pt x="192" y="249"/>
                </a:lnTo>
                <a:lnTo>
                  <a:pt x="190" y="246"/>
                </a:lnTo>
                <a:lnTo>
                  <a:pt x="190" y="242"/>
                </a:lnTo>
                <a:lnTo>
                  <a:pt x="190" y="242"/>
                </a:lnTo>
                <a:lnTo>
                  <a:pt x="190" y="242"/>
                </a:lnTo>
                <a:lnTo>
                  <a:pt x="187" y="242"/>
                </a:lnTo>
                <a:lnTo>
                  <a:pt x="187" y="242"/>
                </a:lnTo>
                <a:lnTo>
                  <a:pt x="185" y="242"/>
                </a:lnTo>
                <a:lnTo>
                  <a:pt x="182" y="242"/>
                </a:lnTo>
                <a:lnTo>
                  <a:pt x="182" y="242"/>
                </a:lnTo>
                <a:lnTo>
                  <a:pt x="178" y="237"/>
                </a:lnTo>
                <a:lnTo>
                  <a:pt x="178" y="234"/>
                </a:lnTo>
                <a:lnTo>
                  <a:pt x="178" y="232"/>
                </a:lnTo>
                <a:lnTo>
                  <a:pt x="178" y="230"/>
                </a:lnTo>
                <a:lnTo>
                  <a:pt x="178" y="227"/>
                </a:lnTo>
                <a:lnTo>
                  <a:pt x="178" y="225"/>
                </a:lnTo>
                <a:lnTo>
                  <a:pt x="178" y="223"/>
                </a:lnTo>
                <a:lnTo>
                  <a:pt x="178" y="223"/>
                </a:lnTo>
                <a:lnTo>
                  <a:pt x="175" y="223"/>
                </a:lnTo>
                <a:lnTo>
                  <a:pt x="173" y="223"/>
                </a:lnTo>
                <a:lnTo>
                  <a:pt x="171" y="220"/>
                </a:lnTo>
                <a:lnTo>
                  <a:pt x="168" y="220"/>
                </a:lnTo>
                <a:lnTo>
                  <a:pt x="166" y="218"/>
                </a:lnTo>
                <a:lnTo>
                  <a:pt x="166" y="218"/>
                </a:lnTo>
                <a:lnTo>
                  <a:pt x="166" y="218"/>
                </a:lnTo>
                <a:lnTo>
                  <a:pt x="166" y="213"/>
                </a:lnTo>
                <a:lnTo>
                  <a:pt x="166" y="211"/>
                </a:lnTo>
                <a:lnTo>
                  <a:pt x="166" y="208"/>
                </a:lnTo>
                <a:lnTo>
                  <a:pt x="166" y="208"/>
                </a:lnTo>
                <a:lnTo>
                  <a:pt x="168" y="208"/>
                </a:lnTo>
                <a:lnTo>
                  <a:pt x="168" y="206"/>
                </a:lnTo>
                <a:lnTo>
                  <a:pt x="171" y="204"/>
                </a:lnTo>
                <a:lnTo>
                  <a:pt x="173" y="199"/>
                </a:lnTo>
                <a:lnTo>
                  <a:pt x="175" y="194"/>
                </a:lnTo>
                <a:lnTo>
                  <a:pt x="175" y="194"/>
                </a:lnTo>
                <a:lnTo>
                  <a:pt x="175" y="194"/>
                </a:lnTo>
                <a:lnTo>
                  <a:pt x="178" y="192"/>
                </a:lnTo>
                <a:lnTo>
                  <a:pt x="178" y="192"/>
                </a:lnTo>
                <a:lnTo>
                  <a:pt x="180" y="192"/>
                </a:lnTo>
                <a:lnTo>
                  <a:pt x="182" y="192"/>
                </a:lnTo>
                <a:lnTo>
                  <a:pt x="182" y="194"/>
                </a:lnTo>
                <a:lnTo>
                  <a:pt x="182" y="194"/>
                </a:lnTo>
                <a:lnTo>
                  <a:pt x="185" y="197"/>
                </a:lnTo>
                <a:lnTo>
                  <a:pt x="185" y="197"/>
                </a:lnTo>
                <a:lnTo>
                  <a:pt x="187" y="199"/>
                </a:lnTo>
                <a:lnTo>
                  <a:pt x="187" y="199"/>
                </a:lnTo>
                <a:lnTo>
                  <a:pt x="192" y="197"/>
                </a:lnTo>
                <a:lnTo>
                  <a:pt x="194" y="194"/>
                </a:lnTo>
                <a:lnTo>
                  <a:pt x="199" y="194"/>
                </a:lnTo>
                <a:lnTo>
                  <a:pt x="201" y="194"/>
                </a:lnTo>
                <a:lnTo>
                  <a:pt x="206" y="192"/>
                </a:lnTo>
                <a:lnTo>
                  <a:pt x="206" y="192"/>
                </a:lnTo>
                <a:lnTo>
                  <a:pt x="206" y="187"/>
                </a:lnTo>
                <a:lnTo>
                  <a:pt x="208" y="185"/>
                </a:lnTo>
                <a:lnTo>
                  <a:pt x="208" y="182"/>
                </a:lnTo>
                <a:lnTo>
                  <a:pt x="208" y="180"/>
                </a:lnTo>
                <a:lnTo>
                  <a:pt x="211" y="178"/>
                </a:lnTo>
                <a:lnTo>
                  <a:pt x="211" y="175"/>
                </a:lnTo>
                <a:lnTo>
                  <a:pt x="216" y="173"/>
                </a:lnTo>
                <a:lnTo>
                  <a:pt x="220" y="171"/>
                </a:lnTo>
                <a:lnTo>
                  <a:pt x="220" y="168"/>
                </a:lnTo>
                <a:lnTo>
                  <a:pt x="223" y="163"/>
                </a:lnTo>
                <a:lnTo>
                  <a:pt x="225" y="159"/>
                </a:lnTo>
                <a:lnTo>
                  <a:pt x="225" y="159"/>
                </a:lnTo>
                <a:lnTo>
                  <a:pt x="225" y="154"/>
                </a:lnTo>
                <a:lnTo>
                  <a:pt x="225" y="152"/>
                </a:lnTo>
                <a:lnTo>
                  <a:pt x="227" y="149"/>
                </a:lnTo>
                <a:lnTo>
                  <a:pt x="230" y="149"/>
                </a:lnTo>
                <a:lnTo>
                  <a:pt x="232" y="147"/>
                </a:lnTo>
                <a:lnTo>
                  <a:pt x="234" y="147"/>
                </a:lnTo>
                <a:lnTo>
                  <a:pt x="234" y="145"/>
                </a:lnTo>
                <a:lnTo>
                  <a:pt x="234" y="145"/>
                </a:lnTo>
                <a:lnTo>
                  <a:pt x="232" y="142"/>
                </a:lnTo>
                <a:lnTo>
                  <a:pt x="232" y="142"/>
                </a:lnTo>
                <a:lnTo>
                  <a:pt x="232" y="140"/>
                </a:lnTo>
                <a:lnTo>
                  <a:pt x="234" y="140"/>
                </a:lnTo>
                <a:lnTo>
                  <a:pt x="237" y="133"/>
                </a:lnTo>
                <a:lnTo>
                  <a:pt x="239" y="130"/>
                </a:lnTo>
                <a:lnTo>
                  <a:pt x="239" y="130"/>
                </a:lnTo>
                <a:lnTo>
                  <a:pt x="242" y="130"/>
                </a:lnTo>
                <a:lnTo>
                  <a:pt x="244" y="128"/>
                </a:lnTo>
                <a:lnTo>
                  <a:pt x="244" y="128"/>
                </a:lnTo>
                <a:lnTo>
                  <a:pt x="244" y="126"/>
                </a:lnTo>
                <a:lnTo>
                  <a:pt x="242" y="126"/>
                </a:lnTo>
                <a:lnTo>
                  <a:pt x="242" y="126"/>
                </a:lnTo>
                <a:lnTo>
                  <a:pt x="242" y="123"/>
                </a:lnTo>
                <a:lnTo>
                  <a:pt x="242" y="119"/>
                </a:lnTo>
                <a:lnTo>
                  <a:pt x="242" y="119"/>
                </a:lnTo>
                <a:lnTo>
                  <a:pt x="239" y="114"/>
                </a:lnTo>
                <a:lnTo>
                  <a:pt x="239" y="111"/>
                </a:lnTo>
                <a:lnTo>
                  <a:pt x="239" y="111"/>
                </a:lnTo>
                <a:lnTo>
                  <a:pt x="242" y="109"/>
                </a:lnTo>
                <a:lnTo>
                  <a:pt x="242" y="109"/>
                </a:lnTo>
                <a:lnTo>
                  <a:pt x="249" y="107"/>
                </a:lnTo>
                <a:lnTo>
                  <a:pt x="249" y="104"/>
                </a:lnTo>
                <a:lnTo>
                  <a:pt x="251" y="104"/>
                </a:lnTo>
                <a:lnTo>
                  <a:pt x="251" y="102"/>
                </a:lnTo>
                <a:lnTo>
                  <a:pt x="251" y="102"/>
                </a:lnTo>
                <a:lnTo>
                  <a:pt x="251" y="102"/>
                </a:lnTo>
                <a:lnTo>
                  <a:pt x="249" y="100"/>
                </a:lnTo>
                <a:lnTo>
                  <a:pt x="246" y="100"/>
                </a:lnTo>
                <a:lnTo>
                  <a:pt x="244" y="97"/>
                </a:lnTo>
                <a:lnTo>
                  <a:pt x="242" y="97"/>
                </a:lnTo>
                <a:lnTo>
                  <a:pt x="239" y="97"/>
                </a:lnTo>
                <a:lnTo>
                  <a:pt x="239" y="97"/>
                </a:lnTo>
                <a:lnTo>
                  <a:pt x="237" y="95"/>
                </a:lnTo>
                <a:lnTo>
                  <a:pt x="237" y="93"/>
                </a:lnTo>
                <a:lnTo>
                  <a:pt x="237" y="93"/>
                </a:lnTo>
                <a:lnTo>
                  <a:pt x="237" y="93"/>
                </a:lnTo>
                <a:lnTo>
                  <a:pt x="234" y="93"/>
                </a:lnTo>
                <a:lnTo>
                  <a:pt x="232" y="93"/>
                </a:lnTo>
                <a:lnTo>
                  <a:pt x="232" y="90"/>
                </a:lnTo>
                <a:lnTo>
                  <a:pt x="232" y="90"/>
                </a:lnTo>
                <a:lnTo>
                  <a:pt x="230" y="88"/>
                </a:lnTo>
                <a:lnTo>
                  <a:pt x="230" y="88"/>
                </a:lnTo>
                <a:lnTo>
                  <a:pt x="230" y="85"/>
                </a:lnTo>
                <a:lnTo>
                  <a:pt x="230" y="85"/>
                </a:lnTo>
                <a:lnTo>
                  <a:pt x="227" y="85"/>
                </a:lnTo>
                <a:lnTo>
                  <a:pt x="225" y="83"/>
                </a:lnTo>
                <a:lnTo>
                  <a:pt x="225" y="83"/>
                </a:lnTo>
                <a:lnTo>
                  <a:pt x="223" y="83"/>
                </a:lnTo>
                <a:lnTo>
                  <a:pt x="223" y="81"/>
                </a:lnTo>
                <a:lnTo>
                  <a:pt x="225" y="81"/>
                </a:lnTo>
                <a:lnTo>
                  <a:pt x="225" y="78"/>
                </a:lnTo>
                <a:lnTo>
                  <a:pt x="225" y="76"/>
                </a:lnTo>
                <a:lnTo>
                  <a:pt x="225" y="76"/>
                </a:lnTo>
                <a:lnTo>
                  <a:pt x="225" y="76"/>
                </a:lnTo>
                <a:lnTo>
                  <a:pt x="223" y="74"/>
                </a:lnTo>
                <a:lnTo>
                  <a:pt x="223" y="74"/>
                </a:lnTo>
                <a:lnTo>
                  <a:pt x="223" y="74"/>
                </a:lnTo>
                <a:lnTo>
                  <a:pt x="220" y="71"/>
                </a:lnTo>
                <a:lnTo>
                  <a:pt x="223" y="69"/>
                </a:lnTo>
                <a:lnTo>
                  <a:pt x="223" y="69"/>
                </a:lnTo>
                <a:lnTo>
                  <a:pt x="225" y="69"/>
                </a:lnTo>
                <a:lnTo>
                  <a:pt x="225" y="67"/>
                </a:lnTo>
                <a:lnTo>
                  <a:pt x="225" y="67"/>
                </a:lnTo>
                <a:lnTo>
                  <a:pt x="225" y="67"/>
                </a:lnTo>
                <a:lnTo>
                  <a:pt x="223" y="67"/>
                </a:lnTo>
                <a:lnTo>
                  <a:pt x="220" y="64"/>
                </a:lnTo>
                <a:lnTo>
                  <a:pt x="218" y="64"/>
                </a:lnTo>
                <a:lnTo>
                  <a:pt x="218" y="64"/>
                </a:lnTo>
                <a:lnTo>
                  <a:pt x="218" y="64"/>
                </a:lnTo>
                <a:lnTo>
                  <a:pt x="218" y="62"/>
                </a:lnTo>
                <a:lnTo>
                  <a:pt x="220" y="62"/>
                </a:lnTo>
                <a:lnTo>
                  <a:pt x="218" y="59"/>
                </a:lnTo>
                <a:lnTo>
                  <a:pt x="218" y="59"/>
                </a:lnTo>
                <a:lnTo>
                  <a:pt x="216" y="59"/>
                </a:lnTo>
                <a:lnTo>
                  <a:pt x="216" y="57"/>
                </a:lnTo>
                <a:lnTo>
                  <a:pt x="216" y="57"/>
                </a:lnTo>
                <a:lnTo>
                  <a:pt x="216" y="55"/>
                </a:lnTo>
                <a:lnTo>
                  <a:pt x="216" y="55"/>
                </a:lnTo>
                <a:lnTo>
                  <a:pt x="218" y="52"/>
                </a:lnTo>
                <a:lnTo>
                  <a:pt x="218" y="50"/>
                </a:lnTo>
                <a:lnTo>
                  <a:pt x="220" y="50"/>
                </a:lnTo>
                <a:lnTo>
                  <a:pt x="223" y="50"/>
                </a:lnTo>
                <a:lnTo>
                  <a:pt x="225" y="50"/>
                </a:lnTo>
                <a:lnTo>
                  <a:pt x="227" y="50"/>
                </a:lnTo>
                <a:lnTo>
                  <a:pt x="232" y="50"/>
                </a:lnTo>
                <a:lnTo>
                  <a:pt x="234" y="52"/>
                </a:lnTo>
                <a:lnTo>
                  <a:pt x="237" y="52"/>
                </a:lnTo>
                <a:lnTo>
                  <a:pt x="239" y="52"/>
                </a:lnTo>
                <a:lnTo>
                  <a:pt x="239" y="52"/>
                </a:lnTo>
                <a:lnTo>
                  <a:pt x="244" y="55"/>
                </a:lnTo>
                <a:lnTo>
                  <a:pt x="246" y="55"/>
                </a:lnTo>
                <a:lnTo>
                  <a:pt x="249" y="55"/>
                </a:lnTo>
                <a:lnTo>
                  <a:pt x="251" y="55"/>
                </a:lnTo>
                <a:lnTo>
                  <a:pt x="251" y="52"/>
                </a:lnTo>
                <a:lnTo>
                  <a:pt x="253" y="52"/>
                </a:lnTo>
                <a:lnTo>
                  <a:pt x="256" y="52"/>
                </a:lnTo>
                <a:lnTo>
                  <a:pt x="260" y="50"/>
                </a:lnTo>
                <a:lnTo>
                  <a:pt x="260" y="50"/>
                </a:lnTo>
                <a:lnTo>
                  <a:pt x="263" y="50"/>
                </a:lnTo>
                <a:lnTo>
                  <a:pt x="265" y="48"/>
                </a:lnTo>
                <a:lnTo>
                  <a:pt x="265" y="48"/>
                </a:lnTo>
                <a:lnTo>
                  <a:pt x="265" y="48"/>
                </a:lnTo>
                <a:lnTo>
                  <a:pt x="265" y="45"/>
                </a:lnTo>
                <a:lnTo>
                  <a:pt x="268" y="45"/>
                </a:lnTo>
                <a:lnTo>
                  <a:pt x="270" y="45"/>
                </a:lnTo>
                <a:lnTo>
                  <a:pt x="270" y="43"/>
                </a:lnTo>
                <a:lnTo>
                  <a:pt x="270" y="43"/>
                </a:lnTo>
                <a:lnTo>
                  <a:pt x="268" y="4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84"/>
          <p:cNvSpPr>
            <a:spLocks noEditPoints="1"/>
          </p:cNvSpPr>
          <p:nvPr/>
        </p:nvSpPr>
        <p:spPr bwMode="auto">
          <a:xfrm>
            <a:off x="9391304" y="3611717"/>
            <a:ext cx="145419" cy="213420"/>
          </a:xfrm>
          <a:custGeom>
            <a:avLst/>
            <a:gdLst>
              <a:gd name="T0" fmla="*/ 120 w 139"/>
              <a:gd name="T1" fmla="*/ 130 h 204"/>
              <a:gd name="T2" fmla="*/ 125 w 139"/>
              <a:gd name="T3" fmla="*/ 123 h 204"/>
              <a:gd name="T4" fmla="*/ 135 w 139"/>
              <a:gd name="T5" fmla="*/ 81 h 204"/>
              <a:gd name="T6" fmla="*/ 125 w 139"/>
              <a:gd name="T7" fmla="*/ 71 h 204"/>
              <a:gd name="T8" fmla="*/ 118 w 139"/>
              <a:gd name="T9" fmla="*/ 62 h 204"/>
              <a:gd name="T10" fmla="*/ 111 w 139"/>
              <a:gd name="T11" fmla="*/ 57 h 204"/>
              <a:gd name="T12" fmla="*/ 94 w 139"/>
              <a:gd name="T13" fmla="*/ 55 h 204"/>
              <a:gd name="T14" fmla="*/ 80 w 139"/>
              <a:gd name="T15" fmla="*/ 43 h 204"/>
              <a:gd name="T16" fmla="*/ 71 w 139"/>
              <a:gd name="T17" fmla="*/ 29 h 204"/>
              <a:gd name="T18" fmla="*/ 66 w 139"/>
              <a:gd name="T19" fmla="*/ 33 h 204"/>
              <a:gd name="T20" fmla="*/ 64 w 139"/>
              <a:gd name="T21" fmla="*/ 31 h 204"/>
              <a:gd name="T22" fmla="*/ 64 w 139"/>
              <a:gd name="T23" fmla="*/ 29 h 204"/>
              <a:gd name="T24" fmla="*/ 61 w 139"/>
              <a:gd name="T25" fmla="*/ 31 h 204"/>
              <a:gd name="T26" fmla="*/ 61 w 139"/>
              <a:gd name="T27" fmla="*/ 36 h 204"/>
              <a:gd name="T28" fmla="*/ 61 w 139"/>
              <a:gd name="T29" fmla="*/ 41 h 204"/>
              <a:gd name="T30" fmla="*/ 64 w 139"/>
              <a:gd name="T31" fmla="*/ 45 h 204"/>
              <a:gd name="T32" fmla="*/ 64 w 139"/>
              <a:gd name="T33" fmla="*/ 48 h 204"/>
              <a:gd name="T34" fmla="*/ 57 w 139"/>
              <a:gd name="T35" fmla="*/ 50 h 204"/>
              <a:gd name="T36" fmla="*/ 57 w 139"/>
              <a:gd name="T37" fmla="*/ 55 h 204"/>
              <a:gd name="T38" fmla="*/ 54 w 139"/>
              <a:gd name="T39" fmla="*/ 67 h 204"/>
              <a:gd name="T40" fmla="*/ 52 w 139"/>
              <a:gd name="T41" fmla="*/ 76 h 204"/>
              <a:gd name="T42" fmla="*/ 59 w 139"/>
              <a:gd name="T43" fmla="*/ 88 h 204"/>
              <a:gd name="T44" fmla="*/ 61 w 139"/>
              <a:gd name="T45" fmla="*/ 95 h 204"/>
              <a:gd name="T46" fmla="*/ 59 w 139"/>
              <a:gd name="T47" fmla="*/ 107 h 204"/>
              <a:gd name="T48" fmla="*/ 57 w 139"/>
              <a:gd name="T49" fmla="*/ 116 h 204"/>
              <a:gd name="T50" fmla="*/ 54 w 139"/>
              <a:gd name="T51" fmla="*/ 126 h 204"/>
              <a:gd name="T52" fmla="*/ 52 w 139"/>
              <a:gd name="T53" fmla="*/ 135 h 204"/>
              <a:gd name="T54" fmla="*/ 38 w 139"/>
              <a:gd name="T55" fmla="*/ 140 h 204"/>
              <a:gd name="T56" fmla="*/ 26 w 139"/>
              <a:gd name="T57" fmla="*/ 145 h 204"/>
              <a:gd name="T58" fmla="*/ 14 w 139"/>
              <a:gd name="T59" fmla="*/ 149 h 204"/>
              <a:gd name="T60" fmla="*/ 2 w 139"/>
              <a:gd name="T61" fmla="*/ 154 h 204"/>
              <a:gd name="T62" fmla="*/ 2 w 139"/>
              <a:gd name="T63" fmla="*/ 161 h 204"/>
              <a:gd name="T64" fmla="*/ 7 w 139"/>
              <a:gd name="T65" fmla="*/ 171 h 204"/>
              <a:gd name="T66" fmla="*/ 9 w 139"/>
              <a:gd name="T67" fmla="*/ 178 h 204"/>
              <a:gd name="T68" fmla="*/ 14 w 139"/>
              <a:gd name="T69" fmla="*/ 187 h 204"/>
              <a:gd name="T70" fmla="*/ 16 w 139"/>
              <a:gd name="T71" fmla="*/ 194 h 204"/>
              <a:gd name="T72" fmla="*/ 24 w 139"/>
              <a:gd name="T73" fmla="*/ 204 h 204"/>
              <a:gd name="T74" fmla="*/ 38 w 139"/>
              <a:gd name="T75" fmla="*/ 199 h 204"/>
              <a:gd name="T76" fmla="*/ 52 w 139"/>
              <a:gd name="T77" fmla="*/ 197 h 204"/>
              <a:gd name="T78" fmla="*/ 61 w 139"/>
              <a:gd name="T79" fmla="*/ 190 h 204"/>
              <a:gd name="T80" fmla="*/ 61 w 139"/>
              <a:gd name="T81" fmla="*/ 185 h 204"/>
              <a:gd name="T82" fmla="*/ 80 w 139"/>
              <a:gd name="T83" fmla="*/ 178 h 204"/>
              <a:gd name="T84" fmla="*/ 90 w 139"/>
              <a:gd name="T85" fmla="*/ 161 h 204"/>
              <a:gd name="T86" fmla="*/ 104 w 139"/>
              <a:gd name="T87" fmla="*/ 157 h 204"/>
              <a:gd name="T88" fmla="*/ 106 w 139"/>
              <a:gd name="T89" fmla="*/ 149 h 204"/>
              <a:gd name="T90" fmla="*/ 104 w 139"/>
              <a:gd name="T91" fmla="*/ 138 h 204"/>
              <a:gd name="T92" fmla="*/ 106 w 139"/>
              <a:gd name="T93" fmla="*/ 126 h 204"/>
              <a:gd name="T94" fmla="*/ 111 w 139"/>
              <a:gd name="T95" fmla="*/ 123 h 204"/>
              <a:gd name="T96" fmla="*/ 116 w 139"/>
              <a:gd name="T97" fmla="*/ 126 h 204"/>
              <a:gd name="T98" fmla="*/ 125 w 139"/>
              <a:gd name="T99" fmla="*/ 107 h 204"/>
              <a:gd name="T100" fmla="*/ 135 w 139"/>
              <a:gd name="T101" fmla="*/ 93 h 204"/>
              <a:gd name="T102" fmla="*/ 139 w 139"/>
              <a:gd name="T103" fmla="*/ 83 h 204"/>
              <a:gd name="T104" fmla="*/ 68 w 139"/>
              <a:gd name="T105" fmla="*/ 24 h 204"/>
              <a:gd name="T106" fmla="*/ 68 w 139"/>
              <a:gd name="T107" fmla="*/ 22 h 204"/>
              <a:gd name="T108" fmla="*/ 66 w 139"/>
              <a:gd name="T109" fmla="*/ 10 h 204"/>
              <a:gd name="T110" fmla="*/ 68 w 139"/>
              <a:gd name="T111" fmla="*/ 15 h 204"/>
              <a:gd name="T112" fmla="*/ 68 w 139"/>
              <a:gd name="T113" fmla="*/ 12 h 204"/>
              <a:gd name="T114" fmla="*/ 68 w 139"/>
              <a:gd name="T115" fmla="*/ 0 h 204"/>
              <a:gd name="T116" fmla="*/ 66 w 139"/>
              <a:gd name="T117" fmla="*/ 3 h 204"/>
              <a:gd name="T118" fmla="*/ 64 w 139"/>
              <a:gd name="T119" fmla="*/ 5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" h="204">
                <a:moveTo>
                  <a:pt x="123" y="123"/>
                </a:moveTo>
                <a:lnTo>
                  <a:pt x="120" y="126"/>
                </a:lnTo>
                <a:lnTo>
                  <a:pt x="120" y="130"/>
                </a:lnTo>
                <a:lnTo>
                  <a:pt x="120" y="130"/>
                </a:lnTo>
                <a:lnTo>
                  <a:pt x="120" y="130"/>
                </a:lnTo>
                <a:lnTo>
                  <a:pt x="123" y="128"/>
                </a:lnTo>
                <a:lnTo>
                  <a:pt x="123" y="126"/>
                </a:lnTo>
                <a:lnTo>
                  <a:pt x="125" y="123"/>
                </a:lnTo>
                <a:lnTo>
                  <a:pt x="123" y="119"/>
                </a:lnTo>
                <a:lnTo>
                  <a:pt x="123" y="123"/>
                </a:lnTo>
                <a:close/>
                <a:moveTo>
                  <a:pt x="137" y="81"/>
                </a:moveTo>
                <a:lnTo>
                  <a:pt x="135" y="81"/>
                </a:lnTo>
                <a:lnTo>
                  <a:pt x="132" y="78"/>
                </a:lnTo>
                <a:lnTo>
                  <a:pt x="130" y="78"/>
                </a:lnTo>
                <a:lnTo>
                  <a:pt x="128" y="76"/>
                </a:lnTo>
                <a:lnTo>
                  <a:pt x="125" y="71"/>
                </a:lnTo>
                <a:lnTo>
                  <a:pt x="123" y="69"/>
                </a:lnTo>
                <a:lnTo>
                  <a:pt x="120" y="67"/>
                </a:lnTo>
                <a:lnTo>
                  <a:pt x="120" y="64"/>
                </a:lnTo>
                <a:lnTo>
                  <a:pt x="118" y="62"/>
                </a:lnTo>
                <a:lnTo>
                  <a:pt x="118" y="60"/>
                </a:lnTo>
                <a:lnTo>
                  <a:pt x="113" y="57"/>
                </a:lnTo>
                <a:lnTo>
                  <a:pt x="111" y="57"/>
                </a:lnTo>
                <a:lnTo>
                  <a:pt x="111" y="57"/>
                </a:lnTo>
                <a:lnTo>
                  <a:pt x="109" y="57"/>
                </a:lnTo>
                <a:lnTo>
                  <a:pt x="104" y="55"/>
                </a:lnTo>
                <a:lnTo>
                  <a:pt x="99" y="55"/>
                </a:lnTo>
                <a:lnTo>
                  <a:pt x="94" y="55"/>
                </a:lnTo>
                <a:lnTo>
                  <a:pt x="87" y="50"/>
                </a:lnTo>
                <a:lnTo>
                  <a:pt x="87" y="50"/>
                </a:lnTo>
                <a:lnTo>
                  <a:pt x="83" y="45"/>
                </a:lnTo>
                <a:lnTo>
                  <a:pt x="80" y="43"/>
                </a:lnTo>
                <a:lnTo>
                  <a:pt x="76" y="41"/>
                </a:lnTo>
                <a:lnTo>
                  <a:pt x="73" y="33"/>
                </a:lnTo>
                <a:lnTo>
                  <a:pt x="71" y="29"/>
                </a:lnTo>
                <a:lnTo>
                  <a:pt x="71" y="29"/>
                </a:lnTo>
                <a:lnTo>
                  <a:pt x="71" y="29"/>
                </a:lnTo>
                <a:lnTo>
                  <a:pt x="68" y="31"/>
                </a:lnTo>
                <a:lnTo>
                  <a:pt x="68" y="31"/>
                </a:lnTo>
                <a:lnTo>
                  <a:pt x="66" y="33"/>
                </a:lnTo>
                <a:lnTo>
                  <a:pt x="66" y="33"/>
                </a:lnTo>
                <a:lnTo>
                  <a:pt x="66" y="33"/>
                </a:lnTo>
                <a:lnTo>
                  <a:pt x="64" y="33"/>
                </a:lnTo>
                <a:lnTo>
                  <a:pt x="64" y="31"/>
                </a:lnTo>
                <a:lnTo>
                  <a:pt x="64" y="31"/>
                </a:lnTo>
                <a:lnTo>
                  <a:pt x="64" y="31"/>
                </a:lnTo>
                <a:lnTo>
                  <a:pt x="64" y="31"/>
                </a:lnTo>
                <a:lnTo>
                  <a:pt x="64" y="29"/>
                </a:lnTo>
                <a:lnTo>
                  <a:pt x="64" y="29"/>
                </a:lnTo>
                <a:lnTo>
                  <a:pt x="64" y="29"/>
                </a:lnTo>
                <a:lnTo>
                  <a:pt x="61" y="29"/>
                </a:lnTo>
                <a:lnTo>
                  <a:pt x="61" y="31"/>
                </a:lnTo>
                <a:lnTo>
                  <a:pt x="61" y="31"/>
                </a:lnTo>
                <a:lnTo>
                  <a:pt x="61" y="33"/>
                </a:lnTo>
                <a:lnTo>
                  <a:pt x="61" y="36"/>
                </a:lnTo>
                <a:lnTo>
                  <a:pt x="61" y="36"/>
                </a:lnTo>
                <a:lnTo>
                  <a:pt x="61" y="38"/>
                </a:lnTo>
                <a:lnTo>
                  <a:pt x="61" y="38"/>
                </a:lnTo>
                <a:lnTo>
                  <a:pt x="61" y="41"/>
                </a:lnTo>
                <a:lnTo>
                  <a:pt x="61" y="41"/>
                </a:lnTo>
                <a:lnTo>
                  <a:pt x="61" y="43"/>
                </a:lnTo>
                <a:lnTo>
                  <a:pt x="61" y="45"/>
                </a:lnTo>
                <a:lnTo>
                  <a:pt x="61" y="45"/>
                </a:lnTo>
                <a:lnTo>
                  <a:pt x="64" y="45"/>
                </a:lnTo>
                <a:lnTo>
                  <a:pt x="66" y="45"/>
                </a:lnTo>
                <a:lnTo>
                  <a:pt x="66" y="48"/>
                </a:lnTo>
                <a:lnTo>
                  <a:pt x="66" y="48"/>
                </a:lnTo>
                <a:lnTo>
                  <a:pt x="64" y="48"/>
                </a:lnTo>
                <a:lnTo>
                  <a:pt x="61" y="50"/>
                </a:lnTo>
                <a:lnTo>
                  <a:pt x="61" y="50"/>
                </a:lnTo>
                <a:lnTo>
                  <a:pt x="57" y="50"/>
                </a:lnTo>
                <a:lnTo>
                  <a:pt x="57" y="50"/>
                </a:lnTo>
                <a:lnTo>
                  <a:pt x="57" y="52"/>
                </a:lnTo>
                <a:lnTo>
                  <a:pt x="57" y="52"/>
                </a:lnTo>
                <a:lnTo>
                  <a:pt x="57" y="52"/>
                </a:lnTo>
                <a:lnTo>
                  <a:pt x="57" y="55"/>
                </a:lnTo>
                <a:lnTo>
                  <a:pt x="57" y="57"/>
                </a:lnTo>
                <a:lnTo>
                  <a:pt x="57" y="60"/>
                </a:lnTo>
                <a:lnTo>
                  <a:pt x="54" y="62"/>
                </a:lnTo>
                <a:lnTo>
                  <a:pt x="54" y="67"/>
                </a:lnTo>
                <a:lnTo>
                  <a:pt x="52" y="69"/>
                </a:lnTo>
                <a:lnTo>
                  <a:pt x="52" y="71"/>
                </a:lnTo>
                <a:lnTo>
                  <a:pt x="52" y="74"/>
                </a:lnTo>
                <a:lnTo>
                  <a:pt x="52" y="76"/>
                </a:lnTo>
                <a:lnTo>
                  <a:pt x="54" y="78"/>
                </a:lnTo>
                <a:lnTo>
                  <a:pt x="57" y="81"/>
                </a:lnTo>
                <a:lnTo>
                  <a:pt x="57" y="83"/>
                </a:lnTo>
                <a:lnTo>
                  <a:pt x="59" y="88"/>
                </a:lnTo>
                <a:lnTo>
                  <a:pt x="61" y="90"/>
                </a:lnTo>
                <a:lnTo>
                  <a:pt x="61" y="93"/>
                </a:lnTo>
                <a:lnTo>
                  <a:pt x="61" y="95"/>
                </a:lnTo>
                <a:lnTo>
                  <a:pt x="61" y="95"/>
                </a:lnTo>
                <a:lnTo>
                  <a:pt x="61" y="97"/>
                </a:lnTo>
                <a:lnTo>
                  <a:pt x="61" y="100"/>
                </a:lnTo>
                <a:lnTo>
                  <a:pt x="59" y="104"/>
                </a:lnTo>
                <a:lnTo>
                  <a:pt x="59" y="107"/>
                </a:lnTo>
                <a:lnTo>
                  <a:pt x="59" y="109"/>
                </a:lnTo>
                <a:lnTo>
                  <a:pt x="57" y="112"/>
                </a:lnTo>
                <a:lnTo>
                  <a:pt x="57" y="114"/>
                </a:lnTo>
                <a:lnTo>
                  <a:pt x="57" y="116"/>
                </a:lnTo>
                <a:lnTo>
                  <a:pt x="57" y="119"/>
                </a:lnTo>
                <a:lnTo>
                  <a:pt x="57" y="121"/>
                </a:lnTo>
                <a:lnTo>
                  <a:pt x="54" y="123"/>
                </a:lnTo>
                <a:lnTo>
                  <a:pt x="54" y="126"/>
                </a:lnTo>
                <a:lnTo>
                  <a:pt x="54" y="128"/>
                </a:lnTo>
                <a:lnTo>
                  <a:pt x="54" y="130"/>
                </a:lnTo>
                <a:lnTo>
                  <a:pt x="52" y="135"/>
                </a:lnTo>
                <a:lnTo>
                  <a:pt x="52" y="135"/>
                </a:lnTo>
                <a:lnTo>
                  <a:pt x="47" y="135"/>
                </a:lnTo>
                <a:lnTo>
                  <a:pt x="45" y="138"/>
                </a:lnTo>
                <a:lnTo>
                  <a:pt x="42" y="138"/>
                </a:lnTo>
                <a:lnTo>
                  <a:pt x="38" y="140"/>
                </a:lnTo>
                <a:lnTo>
                  <a:pt x="35" y="140"/>
                </a:lnTo>
                <a:lnTo>
                  <a:pt x="33" y="142"/>
                </a:lnTo>
                <a:lnTo>
                  <a:pt x="31" y="142"/>
                </a:lnTo>
                <a:lnTo>
                  <a:pt x="26" y="145"/>
                </a:lnTo>
                <a:lnTo>
                  <a:pt x="24" y="145"/>
                </a:lnTo>
                <a:lnTo>
                  <a:pt x="21" y="147"/>
                </a:lnTo>
                <a:lnTo>
                  <a:pt x="16" y="147"/>
                </a:lnTo>
                <a:lnTo>
                  <a:pt x="14" y="149"/>
                </a:lnTo>
                <a:lnTo>
                  <a:pt x="12" y="149"/>
                </a:lnTo>
                <a:lnTo>
                  <a:pt x="7" y="152"/>
                </a:lnTo>
                <a:lnTo>
                  <a:pt x="5" y="152"/>
                </a:lnTo>
                <a:lnTo>
                  <a:pt x="2" y="154"/>
                </a:lnTo>
                <a:lnTo>
                  <a:pt x="0" y="154"/>
                </a:lnTo>
                <a:lnTo>
                  <a:pt x="0" y="157"/>
                </a:lnTo>
                <a:lnTo>
                  <a:pt x="2" y="159"/>
                </a:lnTo>
                <a:lnTo>
                  <a:pt x="2" y="161"/>
                </a:lnTo>
                <a:lnTo>
                  <a:pt x="2" y="164"/>
                </a:lnTo>
                <a:lnTo>
                  <a:pt x="5" y="166"/>
                </a:lnTo>
                <a:lnTo>
                  <a:pt x="5" y="168"/>
                </a:lnTo>
                <a:lnTo>
                  <a:pt x="7" y="171"/>
                </a:lnTo>
                <a:lnTo>
                  <a:pt x="7" y="173"/>
                </a:lnTo>
                <a:lnTo>
                  <a:pt x="7" y="173"/>
                </a:lnTo>
                <a:lnTo>
                  <a:pt x="9" y="175"/>
                </a:lnTo>
                <a:lnTo>
                  <a:pt x="9" y="178"/>
                </a:lnTo>
                <a:lnTo>
                  <a:pt x="12" y="180"/>
                </a:lnTo>
                <a:lnTo>
                  <a:pt x="12" y="183"/>
                </a:lnTo>
                <a:lnTo>
                  <a:pt x="12" y="185"/>
                </a:lnTo>
                <a:lnTo>
                  <a:pt x="14" y="187"/>
                </a:lnTo>
                <a:lnTo>
                  <a:pt x="14" y="190"/>
                </a:lnTo>
                <a:lnTo>
                  <a:pt x="16" y="192"/>
                </a:lnTo>
                <a:lnTo>
                  <a:pt x="16" y="192"/>
                </a:lnTo>
                <a:lnTo>
                  <a:pt x="16" y="194"/>
                </a:lnTo>
                <a:lnTo>
                  <a:pt x="19" y="197"/>
                </a:lnTo>
                <a:lnTo>
                  <a:pt x="21" y="199"/>
                </a:lnTo>
                <a:lnTo>
                  <a:pt x="21" y="201"/>
                </a:lnTo>
                <a:lnTo>
                  <a:pt x="24" y="204"/>
                </a:lnTo>
                <a:lnTo>
                  <a:pt x="26" y="204"/>
                </a:lnTo>
                <a:lnTo>
                  <a:pt x="33" y="201"/>
                </a:lnTo>
                <a:lnTo>
                  <a:pt x="35" y="201"/>
                </a:lnTo>
                <a:lnTo>
                  <a:pt x="38" y="199"/>
                </a:lnTo>
                <a:lnTo>
                  <a:pt x="40" y="197"/>
                </a:lnTo>
                <a:lnTo>
                  <a:pt x="45" y="197"/>
                </a:lnTo>
                <a:lnTo>
                  <a:pt x="50" y="197"/>
                </a:lnTo>
                <a:lnTo>
                  <a:pt x="52" y="197"/>
                </a:lnTo>
                <a:lnTo>
                  <a:pt x="54" y="199"/>
                </a:lnTo>
                <a:lnTo>
                  <a:pt x="59" y="197"/>
                </a:lnTo>
                <a:lnTo>
                  <a:pt x="61" y="194"/>
                </a:lnTo>
                <a:lnTo>
                  <a:pt x="61" y="190"/>
                </a:lnTo>
                <a:lnTo>
                  <a:pt x="61" y="190"/>
                </a:lnTo>
                <a:lnTo>
                  <a:pt x="61" y="187"/>
                </a:lnTo>
                <a:lnTo>
                  <a:pt x="61" y="187"/>
                </a:lnTo>
                <a:lnTo>
                  <a:pt x="61" y="185"/>
                </a:lnTo>
                <a:lnTo>
                  <a:pt x="66" y="180"/>
                </a:lnTo>
                <a:lnTo>
                  <a:pt x="68" y="178"/>
                </a:lnTo>
                <a:lnTo>
                  <a:pt x="76" y="178"/>
                </a:lnTo>
                <a:lnTo>
                  <a:pt x="80" y="178"/>
                </a:lnTo>
                <a:lnTo>
                  <a:pt x="83" y="175"/>
                </a:lnTo>
                <a:lnTo>
                  <a:pt x="85" y="173"/>
                </a:lnTo>
                <a:lnTo>
                  <a:pt x="85" y="164"/>
                </a:lnTo>
                <a:lnTo>
                  <a:pt x="90" y="161"/>
                </a:lnTo>
                <a:lnTo>
                  <a:pt x="92" y="159"/>
                </a:lnTo>
                <a:lnTo>
                  <a:pt x="94" y="157"/>
                </a:lnTo>
                <a:lnTo>
                  <a:pt x="99" y="157"/>
                </a:lnTo>
                <a:lnTo>
                  <a:pt x="104" y="157"/>
                </a:lnTo>
                <a:lnTo>
                  <a:pt x="106" y="157"/>
                </a:lnTo>
                <a:lnTo>
                  <a:pt x="106" y="154"/>
                </a:lnTo>
                <a:lnTo>
                  <a:pt x="106" y="152"/>
                </a:lnTo>
                <a:lnTo>
                  <a:pt x="106" y="149"/>
                </a:lnTo>
                <a:lnTo>
                  <a:pt x="104" y="147"/>
                </a:lnTo>
                <a:lnTo>
                  <a:pt x="104" y="142"/>
                </a:lnTo>
                <a:lnTo>
                  <a:pt x="104" y="140"/>
                </a:lnTo>
                <a:lnTo>
                  <a:pt x="104" y="138"/>
                </a:lnTo>
                <a:lnTo>
                  <a:pt x="104" y="135"/>
                </a:lnTo>
                <a:lnTo>
                  <a:pt x="106" y="130"/>
                </a:lnTo>
                <a:lnTo>
                  <a:pt x="106" y="128"/>
                </a:lnTo>
                <a:lnTo>
                  <a:pt x="106" y="126"/>
                </a:lnTo>
                <a:lnTo>
                  <a:pt x="109" y="121"/>
                </a:lnTo>
                <a:lnTo>
                  <a:pt x="111" y="121"/>
                </a:lnTo>
                <a:lnTo>
                  <a:pt x="111" y="121"/>
                </a:lnTo>
                <a:lnTo>
                  <a:pt x="111" y="123"/>
                </a:lnTo>
                <a:lnTo>
                  <a:pt x="111" y="126"/>
                </a:lnTo>
                <a:lnTo>
                  <a:pt x="113" y="126"/>
                </a:lnTo>
                <a:lnTo>
                  <a:pt x="113" y="126"/>
                </a:lnTo>
                <a:lnTo>
                  <a:pt x="116" y="126"/>
                </a:lnTo>
                <a:lnTo>
                  <a:pt x="118" y="123"/>
                </a:lnTo>
                <a:lnTo>
                  <a:pt x="120" y="116"/>
                </a:lnTo>
                <a:lnTo>
                  <a:pt x="123" y="112"/>
                </a:lnTo>
                <a:lnTo>
                  <a:pt x="125" y="107"/>
                </a:lnTo>
                <a:lnTo>
                  <a:pt x="130" y="104"/>
                </a:lnTo>
                <a:lnTo>
                  <a:pt x="132" y="102"/>
                </a:lnTo>
                <a:lnTo>
                  <a:pt x="132" y="97"/>
                </a:lnTo>
                <a:lnTo>
                  <a:pt x="135" y="93"/>
                </a:lnTo>
                <a:lnTo>
                  <a:pt x="137" y="90"/>
                </a:lnTo>
                <a:lnTo>
                  <a:pt x="137" y="88"/>
                </a:lnTo>
                <a:lnTo>
                  <a:pt x="139" y="86"/>
                </a:lnTo>
                <a:lnTo>
                  <a:pt x="139" y="83"/>
                </a:lnTo>
                <a:lnTo>
                  <a:pt x="137" y="81"/>
                </a:lnTo>
                <a:close/>
                <a:moveTo>
                  <a:pt x="68" y="22"/>
                </a:moveTo>
                <a:lnTo>
                  <a:pt x="68" y="22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close/>
                <a:moveTo>
                  <a:pt x="66" y="5"/>
                </a:moveTo>
                <a:lnTo>
                  <a:pt x="66" y="7"/>
                </a:lnTo>
                <a:lnTo>
                  <a:pt x="66" y="10"/>
                </a:lnTo>
                <a:lnTo>
                  <a:pt x="66" y="12"/>
                </a:lnTo>
                <a:lnTo>
                  <a:pt x="66" y="15"/>
                </a:lnTo>
                <a:lnTo>
                  <a:pt x="66" y="15"/>
                </a:lnTo>
                <a:lnTo>
                  <a:pt x="68" y="15"/>
                </a:lnTo>
                <a:lnTo>
                  <a:pt x="68" y="15"/>
                </a:lnTo>
                <a:lnTo>
                  <a:pt x="68" y="15"/>
                </a:lnTo>
                <a:lnTo>
                  <a:pt x="68" y="12"/>
                </a:lnTo>
                <a:lnTo>
                  <a:pt x="68" y="12"/>
                </a:lnTo>
                <a:lnTo>
                  <a:pt x="68" y="12"/>
                </a:lnTo>
                <a:lnTo>
                  <a:pt x="68" y="5"/>
                </a:lnTo>
                <a:lnTo>
                  <a:pt x="68" y="3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6" y="3"/>
                </a:lnTo>
                <a:lnTo>
                  <a:pt x="66" y="3"/>
                </a:lnTo>
                <a:lnTo>
                  <a:pt x="66" y="3"/>
                </a:lnTo>
                <a:lnTo>
                  <a:pt x="64" y="3"/>
                </a:lnTo>
                <a:lnTo>
                  <a:pt x="64" y="5"/>
                </a:lnTo>
                <a:lnTo>
                  <a:pt x="64" y="5"/>
                </a:lnTo>
                <a:lnTo>
                  <a:pt x="66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85"/>
          <p:cNvSpPr>
            <a:spLocks noEditPoints="1"/>
          </p:cNvSpPr>
          <p:nvPr/>
        </p:nvSpPr>
        <p:spPr bwMode="auto">
          <a:xfrm>
            <a:off x="8325250" y="2513232"/>
            <a:ext cx="558658" cy="411148"/>
          </a:xfrm>
          <a:custGeom>
            <a:avLst/>
            <a:gdLst>
              <a:gd name="T0" fmla="*/ 234 w 534"/>
              <a:gd name="T1" fmla="*/ 284 h 393"/>
              <a:gd name="T2" fmla="*/ 288 w 534"/>
              <a:gd name="T3" fmla="*/ 241 h 393"/>
              <a:gd name="T4" fmla="*/ 300 w 534"/>
              <a:gd name="T5" fmla="*/ 203 h 393"/>
              <a:gd name="T6" fmla="*/ 319 w 534"/>
              <a:gd name="T7" fmla="*/ 194 h 393"/>
              <a:gd name="T8" fmla="*/ 333 w 534"/>
              <a:gd name="T9" fmla="*/ 199 h 393"/>
              <a:gd name="T10" fmla="*/ 331 w 534"/>
              <a:gd name="T11" fmla="*/ 185 h 393"/>
              <a:gd name="T12" fmla="*/ 352 w 534"/>
              <a:gd name="T13" fmla="*/ 180 h 393"/>
              <a:gd name="T14" fmla="*/ 392 w 534"/>
              <a:gd name="T15" fmla="*/ 166 h 393"/>
              <a:gd name="T16" fmla="*/ 376 w 534"/>
              <a:gd name="T17" fmla="*/ 166 h 393"/>
              <a:gd name="T18" fmla="*/ 385 w 534"/>
              <a:gd name="T19" fmla="*/ 166 h 393"/>
              <a:gd name="T20" fmla="*/ 440 w 534"/>
              <a:gd name="T21" fmla="*/ 158 h 393"/>
              <a:gd name="T22" fmla="*/ 416 w 534"/>
              <a:gd name="T23" fmla="*/ 158 h 393"/>
              <a:gd name="T24" fmla="*/ 532 w 534"/>
              <a:gd name="T25" fmla="*/ 163 h 393"/>
              <a:gd name="T26" fmla="*/ 492 w 534"/>
              <a:gd name="T27" fmla="*/ 156 h 393"/>
              <a:gd name="T28" fmla="*/ 458 w 534"/>
              <a:gd name="T29" fmla="*/ 163 h 393"/>
              <a:gd name="T30" fmla="*/ 440 w 534"/>
              <a:gd name="T31" fmla="*/ 161 h 393"/>
              <a:gd name="T32" fmla="*/ 411 w 534"/>
              <a:gd name="T33" fmla="*/ 173 h 393"/>
              <a:gd name="T34" fmla="*/ 383 w 534"/>
              <a:gd name="T35" fmla="*/ 180 h 393"/>
              <a:gd name="T36" fmla="*/ 350 w 534"/>
              <a:gd name="T37" fmla="*/ 192 h 393"/>
              <a:gd name="T38" fmla="*/ 336 w 534"/>
              <a:gd name="T39" fmla="*/ 201 h 393"/>
              <a:gd name="T40" fmla="*/ 328 w 534"/>
              <a:gd name="T41" fmla="*/ 215 h 393"/>
              <a:gd name="T42" fmla="*/ 302 w 534"/>
              <a:gd name="T43" fmla="*/ 227 h 393"/>
              <a:gd name="T44" fmla="*/ 283 w 534"/>
              <a:gd name="T45" fmla="*/ 255 h 393"/>
              <a:gd name="T46" fmla="*/ 246 w 534"/>
              <a:gd name="T47" fmla="*/ 284 h 393"/>
              <a:gd name="T48" fmla="*/ 262 w 534"/>
              <a:gd name="T49" fmla="*/ 289 h 393"/>
              <a:gd name="T50" fmla="*/ 227 w 534"/>
              <a:gd name="T51" fmla="*/ 293 h 393"/>
              <a:gd name="T52" fmla="*/ 217 w 534"/>
              <a:gd name="T53" fmla="*/ 305 h 393"/>
              <a:gd name="T54" fmla="*/ 179 w 534"/>
              <a:gd name="T55" fmla="*/ 317 h 393"/>
              <a:gd name="T56" fmla="*/ 194 w 534"/>
              <a:gd name="T57" fmla="*/ 334 h 393"/>
              <a:gd name="T58" fmla="*/ 191 w 534"/>
              <a:gd name="T59" fmla="*/ 334 h 393"/>
              <a:gd name="T60" fmla="*/ 177 w 534"/>
              <a:gd name="T61" fmla="*/ 362 h 393"/>
              <a:gd name="T62" fmla="*/ 189 w 534"/>
              <a:gd name="T63" fmla="*/ 357 h 393"/>
              <a:gd name="T64" fmla="*/ 194 w 534"/>
              <a:gd name="T65" fmla="*/ 367 h 393"/>
              <a:gd name="T66" fmla="*/ 198 w 534"/>
              <a:gd name="T67" fmla="*/ 393 h 393"/>
              <a:gd name="T68" fmla="*/ 248 w 534"/>
              <a:gd name="T69" fmla="*/ 374 h 393"/>
              <a:gd name="T70" fmla="*/ 276 w 534"/>
              <a:gd name="T71" fmla="*/ 374 h 393"/>
              <a:gd name="T72" fmla="*/ 293 w 534"/>
              <a:gd name="T73" fmla="*/ 326 h 393"/>
              <a:gd name="T74" fmla="*/ 310 w 534"/>
              <a:gd name="T75" fmla="*/ 277 h 393"/>
              <a:gd name="T76" fmla="*/ 338 w 534"/>
              <a:gd name="T77" fmla="*/ 215 h 393"/>
              <a:gd name="T78" fmla="*/ 392 w 534"/>
              <a:gd name="T79" fmla="*/ 189 h 393"/>
              <a:gd name="T80" fmla="*/ 442 w 534"/>
              <a:gd name="T81" fmla="*/ 192 h 393"/>
              <a:gd name="T82" fmla="*/ 484 w 534"/>
              <a:gd name="T83" fmla="*/ 170 h 393"/>
              <a:gd name="T84" fmla="*/ 527 w 534"/>
              <a:gd name="T85" fmla="*/ 177 h 393"/>
              <a:gd name="T86" fmla="*/ 16 w 534"/>
              <a:gd name="T87" fmla="*/ 149 h 393"/>
              <a:gd name="T88" fmla="*/ 414 w 534"/>
              <a:gd name="T89" fmla="*/ 33 h 393"/>
              <a:gd name="T90" fmla="*/ 397 w 534"/>
              <a:gd name="T91" fmla="*/ 45 h 393"/>
              <a:gd name="T92" fmla="*/ 276 w 534"/>
              <a:gd name="T93" fmla="*/ 31 h 393"/>
              <a:gd name="T94" fmla="*/ 265 w 534"/>
              <a:gd name="T95" fmla="*/ 12 h 393"/>
              <a:gd name="T96" fmla="*/ 272 w 534"/>
              <a:gd name="T97" fmla="*/ 21 h 393"/>
              <a:gd name="T98" fmla="*/ 312 w 534"/>
              <a:gd name="T99" fmla="*/ 26 h 393"/>
              <a:gd name="T100" fmla="*/ 324 w 534"/>
              <a:gd name="T101" fmla="*/ 31 h 393"/>
              <a:gd name="T102" fmla="*/ 333 w 534"/>
              <a:gd name="T103" fmla="*/ 40 h 393"/>
              <a:gd name="T104" fmla="*/ 343 w 534"/>
              <a:gd name="T105" fmla="*/ 52 h 393"/>
              <a:gd name="T106" fmla="*/ 390 w 534"/>
              <a:gd name="T107" fmla="*/ 24 h 393"/>
              <a:gd name="T108" fmla="*/ 345 w 534"/>
              <a:gd name="T109" fmla="*/ 14 h 393"/>
              <a:gd name="T110" fmla="*/ 324 w 534"/>
              <a:gd name="T111" fmla="*/ 19 h 393"/>
              <a:gd name="T112" fmla="*/ 291 w 534"/>
              <a:gd name="T113" fmla="*/ 9 h 393"/>
              <a:gd name="T114" fmla="*/ 350 w 534"/>
              <a:gd name="T115" fmla="*/ 0 h 393"/>
              <a:gd name="T116" fmla="*/ 380 w 534"/>
              <a:gd name="T117" fmla="*/ 14 h 393"/>
              <a:gd name="T118" fmla="*/ 428 w 534"/>
              <a:gd name="T119" fmla="*/ 2 h 393"/>
              <a:gd name="T120" fmla="*/ 390 w 534"/>
              <a:gd name="T121" fmla="*/ 5 h 393"/>
              <a:gd name="T122" fmla="*/ 350 w 534"/>
              <a:gd name="T123" fmla="*/ 5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4" h="393">
                <a:moveTo>
                  <a:pt x="179" y="350"/>
                </a:moveTo>
                <a:lnTo>
                  <a:pt x="177" y="348"/>
                </a:lnTo>
                <a:lnTo>
                  <a:pt x="177" y="345"/>
                </a:lnTo>
                <a:lnTo>
                  <a:pt x="177" y="345"/>
                </a:lnTo>
                <a:lnTo>
                  <a:pt x="177" y="348"/>
                </a:lnTo>
                <a:lnTo>
                  <a:pt x="177" y="348"/>
                </a:lnTo>
                <a:lnTo>
                  <a:pt x="177" y="350"/>
                </a:lnTo>
                <a:lnTo>
                  <a:pt x="177" y="350"/>
                </a:lnTo>
                <a:lnTo>
                  <a:pt x="177" y="350"/>
                </a:lnTo>
                <a:lnTo>
                  <a:pt x="179" y="352"/>
                </a:lnTo>
                <a:lnTo>
                  <a:pt x="179" y="350"/>
                </a:lnTo>
                <a:close/>
                <a:moveTo>
                  <a:pt x="177" y="334"/>
                </a:moveTo>
                <a:lnTo>
                  <a:pt x="177" y="331"/>
                </a:lnTo>
                <a:lnTo>
                  <a:pt x="175" y="331"/>
                </a:lnTo>
                <a:lnTo>
                  <a:pt x="175" y="334"/>
                </a:lnTo>
                <a:lnTo>
                  <a:pt x="175" y="334"/>
                </a:lnTo>
                <a:lnTo>
                  <a:pt x="175" y="334"/>
                </a:lnTo>
                <a:lnTo>
                  <a:pt x="177" y="334"/>
                </a:lnTo>
                <a:lnTo>
                  <a:pt x="177" y="334"/>
                </a:lnTo>
                <a:close/>
                <a:moveTo>
                  <a:pt x="222" y="291"/>
                </a:moveTo>
                <a:lnTo>
                  <a:pt x="222" y="291"/>
                </a:lnTo>
                <a:lnTo>
                  <a:pt x="224" y="291"/>
                </a:lnTo>
                <a:lnTo>
                  <a:pt x="224" y="291"/>
                </a:lnTo>
                <a:lnTo>
                  <a:pt x="224" y="289"/>
                </a:lnTo>
                <a:lnTo>
                  <a:pt x="224" y="289"/>
                </a:lnTo>
                <a:lnTo>
                  <a:pt x="222" y="289"/>
                </a:lnTo>
                <a:lnTo>
                  <a:pt x="220" y="291"/>
                </a:lnTo>
                <a:lnTo>
                  <a:pt x="220" y="291"/>
                </a:lnTo>
                <a:lnTo>
                  <a:pt x="222" y="291"/>
                </a:lnTo>
                <a:close/>
                <a:moveTo>
                  <a:pt x="229" y="286"/>
                </a:moveTo>
                <a:lnTo>
                  <a:pt x="234" y="284"/>
                </a:lnTo>
                <a:lnTo>
                  <a:pt x="234" y="284"/>
                </a:lnTo>
                <a:lnTo>
                  <a:pt x="234" y="284"/>
                </a:lnTo>
                <a:lnTo>
                  <a:pt x="234" y="282"/>
                </a:lnTo>
                <a:lnTo>
                  <a:pt x="234" y="282"/>
                </a:lnTo>
                <a:lnTo>
                  <a:pt x="234" y="284"/>
                </a:lnTo>
                <a:lnTo>
                  <a:pt x="229" y="284"/>
                </a:lnTo>
                <a:lnTo>
                  <a:pt x="227" y="284"/>
                </a:lnTo>
                <a:lnTo>
                  <a:pt x="229" y="286"/>
                </a:lnTo>
                <a:lnTo>
                  <a:pt x="229" y="286"/>
                </a:lnTo>
                <a:close/>
                <a:moveTo>
                  <a:pt x="267" y="260"/>
                </a:moveTo>
                <a:lnTo>
                  <a:pt x="265" y="263"/>
                </a:lnTo>
                <a:lnTo>
                  <a:pt x="262" y="263"/>
                </a:lnTo>
                <a:lnTo>
                  <a:pt x="265" y="263"/>
                </a:lnTo>
                <a:lnTo>
                  <a:pt x="267" y="263"/>
                </a:lnTo>
                <a:lnTo>
                  <a:pt x="269" y="263"/>
                </a:lnTo>
                <a:lnTo>
                  <a:pt x="269" y="263"/>
                </a:lnTo>
                <a:lnTo>
                  <a:pt x="269" y="263"/>
                </a:lnTo>
                <a:lnTo>
                  <a:pt x="269" y="260"/>
                </a:lnTo>
                <a:lnTo>
                  <a:pt x="267" y="260"/>
                </a:lnTo>
                <a:close/>
                <a:moveTo>
                  <a:pt x="276" y="248"/>
                </a:moveTo>
                <a:lnTo>
                  <a:pt x="276" y="248"/>
                </a:lnTo>
                <a:lnTo>
                  <a:pt x="276" y="248"/>
                </a:lnTo>
                <a:lnTo>
                  <a:pt x="279" y="248"/>
                </a:lnTo>
                <a:lnTo>
                  <a:pt x="279" y="248"/>
                </a:lnTo>
                <a:lnTo>
                  <a:pt x="281" y="248"/>
                </a:lnTo>
                <a:lnTo>
                  <a:pt x="281" y="248"/>
                </a:lnTo>
                <a:lnTo>
                  <a:pt x="279" y="246"/>
                </a:lnTo>
                <a:lnTo>
                  <a:pt x="276" y="248"/>
                </a:lnTo>
                <a:close/>
                <a:moveTo>
                  <a:pt x="291" y="241"/>
                </a:moveTo>
                <a:lnTo>
                  <a:pt x="291" y="241"/>
                </a:lnTo>
                <a:lnTo>
                  <a:pt x="291" y="241"/>
                </a:lnTo>
                <a:lnTo>
                  <a:pt x="288" y="241"/>
                </a:lnTo>
                <a:lnTo>
                  <a:pt x="288" y="241"/>
                </a:lnTo>
                <a:lnTo>
                  <a:pt x="286" y="241"/>
                </a:lnTo>
                <a:lnTo>
                  <a:pt x="286" y="244"/>
                </a:lnTo>
                <a:lnTo>
                  <a:pt x="286" y="244"/>
                </a:lnTo>
                <a:lnTo>
                  <a:pt x="288" y="244"/>
                </a:lnTo>
                <a:lnTo>
                  <a:pt x="291" y="241"/>
                </a:lnTo>
                <a:close/>
                <a:moveTo>
                  <a:pt x="288" y="239"/>
                </a:moveTo>
                <a:lnTo>
                  <a:pt x="288" y="239"/>
                </a:lnTo>
                <a:lnTo>
                  <a:pt x="288" y="239"/>
                </a:lnTo>
                <a:lnTo>
                  <a:pt x="286" y="239"/>
                </a:lnTo>
                <a:lnTo>
                  <a:pt x="286" y="239"/>
                </a:lnTo>
                <a:lnTo>
                  <a:pt x="286" y="239"/>
                </a:lnTo>
                <a:lnTo>
                  <a:pt x="286" y="241"/>
                </a:lnTo>
                <a:lnTo>
                  <a:pt x="286" y="241"/>
                </a:lnTo>
                <a:lnTo>
                  <a:pt x="286" y="241"/>
                </a:lnTo>
                <a:lnTo>
                  <a:pt x="288" y="241"/>
                </a:lnTo>
                <a:lnTo>
                  <a:pt x="288" y="239"/>
                </a:lnTo>
                <a:close/>
                <a:moveTo>
                  <a:pt x="295" y="203"/>
                </a:moveTo>
                <a:lnTo>
                  <a:pt x="293" y="206"/>
                </a:lnTo>
                <a:lnTo>
                  <a:pt x="293" y="206"/>
                </a:lnTo>
                <a:lnTo>
                  <a:pt x="291" y="208"/>
                </a:lnTo>
                <a:lnTo>
                  <a:pt x="293" y="208"/>
                </a:lnTo>
                <a:lnTo>
                  <a:pt x="295" y="206"/>
                </a:lnTo>
                <a:lnTo>
                  <a:pt x="295" y="206"/>
                </a:lnTo>
                <a:lnTo>
                  <a:pt x="295" y="206"/>
                </a:lnTo>
                <a:lnTo>
                  <a:pt x="295" y="203"/>
                </a:lnTo>
                <a:lnTo>
                  <a:pt x="295" y="203"/>
                </a:lnTo>
                <a:close/>
                <a:moveTo>
                  <a:pt x="307" y="201"/>
                </a:moveTo>
                <a:lnTo>
                  <a:pt x="305" y="201"/>
                </a:lnTo>
                <a:lnTo>
                  <a:pt x="305" y="201"/>
                </a:lnTo>
                <a:lnTo>
                  <a:pt x="302" y="201"/>
                </a:lnTo>
                <a:lnTo>
                  <a:pt x="300" y="201"/>
                </a:lnTo>
                <a:lnTo>
                  <a:pt x="300" y="203"/>
                </a:lnTo>
                <a:lnTo>
                  <a:pt x="298" y="201"/>
                </a:lnTo>
                <a:lnTo>
                  <a:pt x="298" y="203"/>
                </a:lnTo>
                <a:lnTo>
                  <a:pt x="298" y="203"/>
                </a:lnTo>
                <a:lnTo>
                  <a:pt x="295" y="203"/>
                </a:lnTo>
                <a:lnTo>
                  <a:pt x="298" y="206"/>
                </a:lnTo>
                <a:lnTo>
                  <a:pt x="298" y="206"/>
                </a:lnTo>
                <a:lnTo>
                  <a:pt x="300" y="206"/>
                </a:lnTo>
                <a:lnTo>
                  <a:pt x="300" y="203"/>
                </a:lnTo>
                <a:lnTo>
                  <a:pt x="300" y="203"/>
                </a:lnTo>
                <a:lnTo>
                  <a:pt x="300" y="203"/>
                </a:lnTo>
                <a:lnTo>
                  <a:pt x="302" y="203"/>
                </a:lnTo>
                <a:lnTo>
                  <a:pt x="302" y="203"/>
                </a:lnTo>
                <a:lnTo>
                  <a:pt x="305" y="203"/>
                </a:lnTo>
                <a:lnTo>
                  <a:pt x="305" y="203"/>
                </a:lnTo>
                <a:lnTo>
                  <a:pt x="305" y="201"/>
                </a:lnTo>
                <a:lnTo>
                  <a:pt x="307" y="201"/>
                </a:lnTo>
                <a:lnTo>
                  <a:pt x="310" y="201"/>
                </a:lnTo>
                <a:lnTo>
                  <a:pt x="310" y="201"/>
                </a:lnTo>
                <a:lnTo>
                  <a:pt x="310" y="201"/>
                </a:lnTo>
                <a:lnTo>
                  <a:pt x="307" y="201"/>
                </a:lnTo>
                <a:close/>
                <a:moveTo>
                  <a:pt x="317" y="192"/>
                </a:moveTo>
                <a:lnTo>
                  <a:pt x="317" y="192"/>
                </a:lnTo>
                <a:lnTo>
                  <a:pt x="314" y="192"/>
                </a:lnTo>
                <a:lnTo>
                  <a:pt x="314" y="192"/>
                </a:lnTo>
                <a:lnTo>
                  <a:pt x="312" y="192"/>
                </a:lnTo>
                <a:lnTo>
                  <a:pt x="312" y="194"/>
                </a:lnTo>
                <a:lnTo>
                  <a:pt x="314" y="194"/>
                </a:lnTo>
                <a:lnTo>
                  <a:pt x="317" y="194"/>
                </a:lnTo>
                <a:lnTo>
                  <a:pt x="317" y="194"/>
                </a:lnTo>
                <a:lnTo>
                  <a:pt x="319" y="194"/>
                </a:lnTo>
                <a:lnTo>
                  <a:pt x="319" y="194"/>
                </a:lnTo>
                <a:lnTo>
                  <a:pt x="319" y="194"/>
                </a:lnTo>
                <a:lnTo>
                  <a:pt x="321" y="194"/>
                </a:lnTo>
                <a:lnTo>
                  <a:pt x="324" y="194"/>
                </a:lnTo>
                <a:lnTo>
                  <a:pt x="326" y="194"/>
                </a:lnTo>
                <a:lnTo>
                  <a:pt x="326" y="192"/>
                </a:lnTo>
                <a:lnTo>
                  <a:pt x="326" y="189"/>
                </a:lnTo>
                <a:lnTo>
                  <a:pt x="324" y="189"/>
                </a:lnTo>
                <a:lnTo>
                  <a:pt x="324" y="187"/>
                </a:lnTo>
                <a:lnTo>
                  <a:pt x="321" y="187"/>
                </a:lnTo>
                <a:lnTo>
                  <a:pt x="321" y="187"/>
                </a:lnTo>
                <a:lnTo>
                  <a:pt x="321" y="187"/>
                </a:lnTo>
                <a:lnTo>
                  <a:pt x="321" y="189"/>
                </a:lnTo>
                <a:lnTo>
                  <a:pt x="319" y="189"/>
                </a:lnTo>
                <a:lnTo>
                  <a:pt x="319" y="189"/>
                </a:lnTo>
                <a:lnTo>
                  <a:pt x="319" y="189"/>
                </a:lnTo>
                <a:lnTo>
                  <a:pt x="319" y="192"/>
                </a:lnTo>
                <a:lnTo>
                  <a:pt x="317" y="192"/>
                </a:lnTo>
                <a:close/>
                <a:moveTo>
                  <a:pt x="312" y="201"/>
                </a:moveTo>
                <a:lnTo>
                  <a:pt x="312" y="201"/>
                </a:lnTo>
                <a:lnTo>
                  <a:pt x="317" y="201"/>
                </a:lnTo>
                <a:lnTo>
                  <a:pt x="319" y="199"/>
                </a:lnTo>
                <a:lnTo>
                  <a:pt x="321" y="201"/>
                </a:lnTo>
                <a:lnTo>
                  <a:pt x="321" y="201"/>
                </a:lnTo>
                <a:lnTo>
                  <a:pt x="324" y="199"/>
                </a:lnTo>
                <a:lnTo>
                  <a:pt x="324" y="199"/>
                </a:lnTo>
                <a:lnTo>
                  <a:pt x="326" y="199"/>
                </a:lnTo>
                <a:lnTo>
                  <a:pt x="326" y="199"/>
                </a:lnTo>
                <a:lnTo>
                  <a:pt x="326" y="199"/>
                </a:lnTo>
                <a:lnTo>
                  <a:pt x="331" y="199"/>
                </a:lnTo>
                <a:lnTo>
                  <a:pt x="331" y="199"/>
                </a:lnTo>
                <a:lnTo>
                  <a:pt x="333" y="199"/>
                </a:lnTo>
                <a:lnTo>
                  <a:pt x="333" y="199"/>
                </a:lnTo>
                <a:lnTo>
                  <a:pt x="333" y="199"/>
                </a:lnTo>
                <a:lnTo>
                  <a:pt x="333" y="199"/>
                </a:lnTo>
                <a:lnTo>
                  <a:pt x="336" y="196"/>
                </a:lnTo>
                <a:lnTo>
                  <a:pt x="338" y="196"/>
                </a:lnTo>
                <a:lnTo>
                  <a:pt x="338" y="194"/>
                </a:lnTo>
                <a:lnTo>
                  <a:pt x="343" y="194"/>
                </a:lnTo>
                <a:lnTo>
                  <a:pt x="343" y="192"/>
                </a:lnTo>
                <a:lnTo>
                  <a:pt x="340" y="192"/>
                </a:lnTo>
                <a:lnTo>
                  <a:pt x="340" y="189"/>
                </a:lnTo>
                <a:lnTo>
                  <a:pt x="338" y="189"/>
                </a:lnTo>
                <a:lnTo>
                  <a:pt x="338" y="189"/>
                </a:lnTo>
                <a:lnTo>
                  <a:pt x="338" y="189"/>
                </a:lnTo>
                <a:lnTo>
                  <a:pt x="336" y="189"/>
                </a:lnTo>
                <a:lnTo>
                  <a:pt x="336" y="192"/>
                </a:lnTo>
                <a:lnTo>
                  <a:pt x="336" y="192"/>
                </a:lnTo>
                <a:lnTo>
                  <a:pt x="336" y="192"/>
                </a:lnTo>
                <a:lnTo>
                  <a:pt x="336" y="194"/>
                </a:lnTo>
                <a:lnTo>
                  <a:pt x="333" y="194"/>
                </a:lnTo>
                <a:lnTo>
                  <a:pt x="331" y="196"/>
                </a:lnTo>
                <a:lnTo>
                  <a:pt x="331" y="194"/>
                </a:lnTo>
                <a:lnTo>
                  <a:pt x="331" y="194"/>
                </a:lnTo>
                <a:lnTo>
                  <a:pt x="333" y="192"/>
                </a:lnTo>
                <a:lnTo>
                  <a:pt x="333" y="192"/>
                </a:lnTo>
                <a:lnTo>
                  <a:pt x="333" y="189"/>
                </a:lnTo>
                <a:lnTo>
                  <a:pt x="331" y="187"/>
                </a:lnTo>
                <a:lnTo>
                  <a:pt x="331" y="187"/>
                </a:lnTo>
                <a:lnTo>
                  <a:pt x="333" y="185"/>
                </a:lnTo>
                <a:lnTo>
                  <a:pt x="336" y="185"/>
                </a:lnTo>
                <a:lnTo>
                  <a:pt x="336" y="182"/>
                </a:lnTo>
                <a:lnTo>
                  <a:pt x="336" y="182"/>
                </a:lnTo>
                <a:lnTo>
                  <a:pt x="333" y="182"/>
                </a:lnTo>
                <a:lnTo>
                  <a:pt x="333" y="182"/>
                </a:lnTo>
                <a:lnTo>
                  <a:pt x="331" y="185"/>
                </a:lnTo>
                <a:lnTo>
                  <a:pt x="328" y="185"/>
                </a:lnTo>
                <a:lnTo>
                  <a:pt x="326" y="187"/>
                </a:lnTo>
                <a:lnTo>
                  <a:pt x="326" y="187"/>
                </a:lnTo>
                <a:lnTo>
                  <a:pt x="326" y="189"/>
                </a:lnTo>
                <a:lnTo>
                  <a:pt x="328" y="189"/>
                </a:lnTo>
                <a:lnTo>
                  <a:pt x="328" y="189"/>
                </a:lnTo>
                <a:lnTo>
                  <a:pt x="328" y="192"/>
                </a:lnTo>
                <a:lnTo>
                  <a:pt x="326" y="194"/>
                </a:lnTo>
                <a:lnTo>
                  <a:pt x="321" y="196"/>
                </a:lnTo>
                <a:lnTo>
                  <a:pt x="314" y="199"/>
                </a:lnTo>
                <a:lnTo>
                  <a:pt x="314" y="199"/>
                </a:lnTo>
                <a:lnTo>
                  <a:pt x="312" y="201"/>
                </a:lnTo>
                <a:lnTo>
                  <a:pt x="312" y="201"/>
                </a:lnTo>
                <a:close/>
                <a:moveTo>
                  <a:pt x="362" y="182"/>
                </a:moveTo>
                <a:lnTo>
                  <a:pt x="362" y="180"/>
                </a:lnTo>
                <a:lnTo>
                  <a:pt x="362" y="180"/>
                </a:lnTo>
                <a:lnTo>
                  <a:pt x="362" y="177"/>
                </a:lnTo>
                <a:lnTo>
                  <a:pt x="359" y="177"/>
                </a:lnTo>
                <a:lnTo>
                  <a:pt x="359" y="177"/>
                </a:lnTo>
                <a:lnTo>
                  <a:pt x="357" y="177"/>
                </a:lnTo>
                <a:lnTo>
                  <a:pt x="357" y="177"/>
                </a:lnTo>
                <a:lnTo>
                  <a:pt x="354" y="177"/>
                </a:lnTo>
                <a:lnTo>
                  <a:pt x="354" y="177"/>
                </a:lnTo>
                <a:lnTo>
                  <a:pt x="354" y="177"/>
                </a:lnTo>
                <a:lnTo>
                  <a:pt x="354" y="177"/>
                </a:lnTo>
                <a:lnTo>
                  <a:pt x="354" y="177"/>
                </a:lnTo>
                <a:lnTo>
                  <a:pt x="352" y="177"/>
                </a:lnTo>
                <a:lnTo>
                  <a:pt x="350" y="177"/>
                </a:lnTo>
                <a:lnTo>
                  <a:pt x="350" y="180"/>
                </a:lnTo>
                <a:lnTo>
                  <a:pt x="352" y="180"/>
                </a:lnTo>
                <a:lnTo>
                  <a:pt x="352" y="180"/>
                </a:lnTo>
                <a:lnTo>
                  <a:pt x="352" y="180"/>
                </a:lnTo>
                <a:lnTo>
                  <a:pt x="347" y="180"/>
                </a:lnTo>
                <a:lnTo>
                  <a:pt x="347" y="180"/>
                </a:lnTo>
                <a:lnTo>
                  <a:pt x="347" y="182"/>
                </a:lnTo>
                <a:lnTo>
                  <a:pt x="347" y="182"/>
                </a:lnTo>
                <a:lnTo>
                  <a:pt x="347" y="185"/>
                </a:lnTo>
                <a:lnTo>
                  <a:pt x="347" y="185"/>
                </a:lnTo>
                <a:lnTo>
                  <a:pt x="345" y="185"/>
                </a:lnTo>
                <a:lnTo>
                  <a:pt x="345" y="185"/>
                </a:lnTo>
                <a:lnTo>
                  <a:pt x="345" y="187"/>
                </a:lnTo>
                <a:lnTo>
                  <a:pt x="347" y="187"/>
                </a:lnTo>
                <a:lnTo>
                  <a:pt x="350" y="187"/>
                </a:lnTo>
                <a:lnTo>
                  <a:pt x="350" y="187"/>
                </a:lnTo>
                <a:lnTo>
                  <a:pt x="350" y="187"/>
                </a:lnTo>
                <a:lnTo>
                  <a:pt x="352" y="185"/>
                </a:lnTo>
                <a:lnTo>
                  <a:pt x="354" y="185"/>
                </a:lnTo>
                <a:lnTo>
                  <a:pt x="354" y="185"/>
                </a:lnTo>
                <a:lnTo>
                  <a:pt x="357" y="185"/>
                </a:lnTo>
                <a:lnTo>
                  <a:pt x="359" y="185"/>
                </a:lnTo>
                <a:lnTo>
                  <a:pt x="359" y="182"/>
                </a:lnTo>
                <a:lnTo>
                  <a:pt x="359" y="182"/>
                </a:lnTo>
                <a:lnTo>
                  <a:pt x="362" y="182"/>
                </a:lnTo>
                <a:close/>
                <a:moveTo>
                  <a:pt x="520" y="170"/>
                </a:moveTo>
                <a:lnTo>
                  <a:pt x="518" y="173"/>
                </a:lnTo>
                <a:lnTo>
                  <a:pt x="518" y="173"/>
                </a:lnTo>
                <a:lnTo>
                  <a:pt x="518" y="173"/>
                </a:lnTo>
                <a:lnTo>
                  <a:pt x="520" y="173"/>
                </a:lnTo>
                <a:lnTo>
                  <a:pt x="522" y="173"/>
                </a:lnTo>
                <a:lnTo>
                  <a:pt x="522" y="173"/>
                </a:lnTo>
                <a:lnTo>
                  <a:pt x="520" y="170"/>
                </a:lnTo>
                <a:lnTo>
                  <a:pt x="520" y="170"/>
                </a:lnTo>
                <a:close/>
                <a:moveTo>
                  <a:pt x="395" y="166"/>
                </a:moveTo>
                <a:lnTo>
                  <a:pt x="392" y="166"/>
                </a:lnTo>
                <a:lnTo>
                  <a:pt x="392" y="168"/>
                </a:lnTo>
                <a:lnTo>
                  <a:pt x="392" y="168"/>
                </a:lnTo>
                <a:lnTo>
                  <a:pt x="392" y="168"/>
                </a:lnTo>
                <a:lnTo>
                  <a:pt x="395" y="168"/>
                </a:lnTo>
                <a:lnTo>
                  <a:pt x="395" y="168"/>
                </a:lnTo>
                <a:lnTo>
                  <a:pt x="395" y="168"/>
                </a:lnTo>
                <a:lnTo>
                  <a:pt x="397" y="168"/>
                </a:lnTo>
                <a:lnTo>
                  <a:pt x="397" y="168"/>
                </a:lnTo>
                <a:lnTo>
                  <a:pt x="397" y="166"/>
                </a:lnTo>
                <a:lnTo>
                  <a:pt x="397" y="166"/>
                </a:lnTo>
                <a:lnTo>
                  <a:pt x="395" y="166"/>
                </a:lnTo>
                <a:close/>
                <a:moveTo>
                  <a:pt x="364" y="177"/>
                </a:moveTo>
                <a:lnTo>
                  <a:pt x="366" y="177"/>
                </a:lnTo>
                <a:lnTo>
                  <a:pt x="371" y="177"/>
                </a:lnTo>
                <a:lnTo>
                  <a:pt x="371" y="177"/>
                </a:lnTo>
                <a:lnTo>
                  <a:pt x="371" y="175"/>
                </a:lnTo>
                <a:lnTo>
                  <a:pt x="373" y="175"/>
                </a:lnTo>
                <a:lnTo>
                  <a:pt x="373" y="173"/>
                </a:lnTo>
                <a:lnTo>
                  <a:pt x="376" y="173"/>
                </a:lnTo>
                <a:lnTo>
                  <a:pt x="376" y="173"/>
                </a:lnTo>
                <a:lnTo>
                  <a:pt x="378" y="173"/>
                </a:lnTo>
                <a:lnTo>
                  <a:pt x="380" y="170"/>
                </a:lnTo>
                <a:lnTo>
                  <a:pt x="380" y="170"/>
                </a:lnTo>
                <a:lnTo>
                  <a:pt x="383" y="170"/>
                </a:lnTo>
                <a:lnTo>
                  <a:pt x="380" y="168"/>
                </a:lnTo>
                <a:lnTo>
                  <a:pt x="380" y="168"/>
                </a:lnTo>
                <a:lnTo>
                  <a:pt x="378" y="170"/>
                </a:lnTo>
                <a:lnTo>
                  <a:pt x="378" y="170"/>
                </a:lnTo>
                <a:lnTo>
                  <a:pt x="376" y="168"/>
                </a:lnTo>
                <a:lnTo>
                  <a:pt x="376" y="166"/>
                </a:lnTo>
                <a:lnTo>
                  <a:pt x="376" y="166"/>
                </a:lnTo>
                <a:lnTo>
                  <a:pt x="376" y="166"/>
                </a:lnTo>
                <a:lnTo>
                  <a:pt x="373" y="166"/>
                </a:lnTo>
                <a:lnTo>
                  <a:pt x="373" y="168"/>
                </a:lnTo>
                <a:lnTo>
                  <a:pt x="373" y="168"/>
                </a:lnTo>
                <a:lnTo>
                  <a:pt x="373" y="168"/>
                </a:lnTo>
                <a:lnTo>
                  <a:pt x="373" y="168"/>
                </a:lnTo>
                <a:lnTo>
                  <a:pt x="371" y="170"/>
                </a:lnTo>
                <a:lnTo>
                  <a:pt x="371" y="170"/>
                </a:lnTo>
                <a:lnTo>
                  <a:pt x="369" y="173"/>
                </a:lnTo>
                <a:lnTo>
                  <a:pt x="369" y="173"/>
                </a:lnTo>
                <a:lnTo>
                  <a:pt x="369" y="173"/>
                </a:lnTo>
                <a:lnTo>
                  <a:pt x="369" y="173"/>
                </a:lnTo>
                <a:lnTo>
                  <a:pt x="369" y="173"/>
                </a:lnTo>
                <a:lnTo>
                  <a:pt x="369" y="173"/>
                </a:lnTo>
                <a:lnTo>
                  <a:pt x="366" y="173"/>
                </a:lnTo>
                <a:lnTo>
                  <a:pt x="366" y="173"/>
                </a:lnTo>
                <a:lnTo>
                  <a:pt x="364" y="173"/>
                </a:lnTo>
                <a:lnTo>
                  <a:pt x="364" y="175"/>
                </a:lnTo>
                <a:lnTo>
                  <a:pt x="364" y="175"/>
                </a:lnTo>
                <a:lnTo>
                  <a:pt x="364" y="175"/>
                </a:lnTo>
                <a:lnTo>
                  <a:pt x="364" y="175"/>
                </a:lnTo>
                <a:lnTo>
                  <a:pt x="362" y="175"/>
                </a:lnTo>
                <a:lnTo>
                  <a:pt x="362" y="177"/>
                </a:lnTo>
                <a:lnTo>
                  <a:pt x="362" y="177"/>
                </a:lnTo>
                <a:lnTo>
                  <a:pt x="364" y="177"/>
                </a:lnTo>
                <a:close/>
                <a:moveTo>
                  <a:pt x="383" y="168"/>
                </a:moveTo>
                <a:lnTo>
                  <a:pt x="383" y="168"/>
                </a:lnTo>
                <a:lnTo>
                  <a:pt x="385" y="168"/>
                </a:lnTo>
                <a:lnTo>
                  <a:pt x="388" y="168"/>
                </a:lnTo>
                <a:lnTo>
                  <a:pt x="388" y="168"/>
                </a:lnTo>
                <a:lnTo>
                  <a:pt x="388" y="168"/>
                </a:lnTo>
                <a:lnTo>
                  <a:pt x="388" y="168"/>
                </a:lnTo>
                <a:lnTo>
                  <a:pt x="385" y="166"/>
                </a:lnTo>
                <a:lnTo>
                  <a:pt x="385" y="166"/>
                </a:lnTo>
                <a:lnTo>
                  <a:pt x="385" y="166"/>
                </a:lnTo>
                <a:lnTo>
                  <a:pt x="383" y="166"/>
                </a:lnTo>
                <a:lnTo>
                  <a:pt x="383" y="166"/>
                </a:lnTo>
                <a:lnTo>
                  <a:pt x="380" y="166"/>
                </a:lnTo>
                <a:lnTo>
                  <a:pt x="380" y="166"/>
                </a:lnTo>
                <a:lnTo>
                  <a:pt x="383" y="166"/>
                </a:lnTo>
                <a:lnTo>
                  <a:pt x="383" y="168"/>
                </a:lnTo>
                <a:close/>
                <a:moveTo>
                  <a:pt x="435" y="161"/>
                </a:moveTo>
                <a:lnTo>
                  <a:pt x="435" y="161"/>
                </a:lnTo>
                <a:lnTo>
                  <a:pt x="435" y="161"/>
                </a:lnTo>
                <a:lnTo>
                  <a:pt x="435" y="158"/>
                </a:lnTo>
                <a:lnTo>
                  <a:pt x="432" y="158"/>
                </a:lnTo>
                <a:lnTo>
                  <a:pt x="430" y="161"/>
                </a:lnTo>
                <a:lnTo>
                  <a:pt x="428" y="161"/>
                </a:lnTo>
                <a:lnTo>
                  <a:pt x="425" y="161"/>
                </a:lnTo>
                <a:lnTo>
                  <a:pt x="425" y="161"/>
                </a:lnTo>
                <a:lnTo>
                  <a:pt x="425" y="163"/>
                </a:lnTo>
                <a:lnTo>
                  <a:pt x="425" y="163"/>
                </a:lnTo>
                <a:lnTo>
                  <a:pt x="425" y="163"/>
                </a:lnTo>
                <a:lnTo>
                  <a:pt x="428" y="163"/>
                </a:lnTo>
                <a:lnTo>
                  <a:pt x="428" y="163"/>
                </a:lnTo>
                <a:lnTo>
                  <a:pt x="428" y="163"/>
                </a:lnTo>
                <a:lnTo>
                  <a:pt x="428" y="166"/>
                </a:lnTo>
                <a:lnTo>
                  <a:pt x="430" y="163"/>
                </a:lnTo>
                <a:lnTo>
                  <a:pt x="430" y="163"/>
                </a:lnTo>
                <a:lnTo>
                  <a:pt x="430" y="163"/>
                </a:lnTo>
                <a:lnTo>
                  <a:pt x="435" y="163"/>
                </a:lnTo>
                <a:lnTo>
                  <a:pt x="435" y="161"/>
                </a:lnTo>
                <a:close/>
                <a:moveTo>
                  <a:pt x="435" y="161"/>
                </a:moveTo>
                <a:lnTo>
                  <a:pt x="437" y="161"/>
                </a:lnTo>
                <a:lnTo>
                  <a:pt x="440" y="158"/>
                </a:lnTo>
                <a:lnTo>
                  <a:pt x="440" y="158"/>
                </a:lnTo>
                <a:lnTo>
                  <a:pt x="440" y="158"/>
                </a:lnTo>
                <a:lnTo>
                  <a:pt x="437" y="156"/>
                </a:lnTo>
                <a:lnTo>
                  <a:pt x="437" y="156"/>
                </a:lnTo>
                <a:lnTo>
                  <a:pt x="437" y="156"/>
                </a:lnTo>
                <a:lnTo>
                  <a:pt x="435" y="156"/>
                </a:lnTo>
                <a:lnTo>
                  <a:pt x="435" y="158"/>
                </a:lnTo>
                <a:lnTo>
                  <a:pt x="435" y="158"/>
                </a:lnTo>
                <a:lnTo>
                  <a:pt x="435" y="161"/>
                </a:lnTo>
                <a:close/>
                <a:moveTo>
                  <a:pt x="416" y="161"/>
                </a:moveTo>
                <a:lnTo>
                  <a:pt x="418" y="161"/>
                </a:lnTo>
                <a:lnTo>
                  <a:pt x="418" y="161"/>
                </a:lnTo>
                <a:lnTo>
                  <a:pt x="421" y="161"/>
                </a:lnTo>
                <a:lnTo>
                  <a:pt x="421" y="161"/>
                </a:lnTo>
                <a:lnTo>
                  <a:pt x="421" y="161"/>
                </a:lnTo>
                <a:lnTo>
                  <a:pt x="423" y="161"/>
                </a:lnTo>
                <a:lnTo>
                  <a:pt x="425" y="161"/>
                </a:lnTo>
                <a:lnTo>
                  <a:pt x="425" y="158"/>
                </a:lnTo>
                <a:lnTo>
                  <a:pt x="428" y="158"/>
                </a:lnTo>
                <a:lnTo>
                  <a:pt x="430" y="156"/>
                </a:lnTo>
                <a:lnTo>
                  <a:pt x="430" y="156"/>
                </a:lnTo>
                <a:lnTo>
                  <a:pt x="430" y="156"/>
                </a:lnTo>
                <a:lnTo>
                  <a:pt x="432" y="156"/>
                </a:lnTo>
                <a:lnTo>
                  <a:pt x="430" y="154"/>
                </a:lnTo>
                <a:lnTo>
                  <a:pt x="430" y="156"/>
                </a:lnTo>
                <a:lnTo>
                  <a:pt x="428" y="156"/>
                </a:lnTo>
                <a:lnTo>
                  <a:pt x="425" y="156"/>
                </a:lnTo>
                <a:lnTo>
                  <a:pt x="423" y="156"/>
                </a:lnTo>
                <a:lnTo>
                  <a:pt x="421" y="158"/>
                </a:lnTo>
                <a:lnTo>
                  <a:pt x="418" y="156"/>
                </a:lnTo>
                <a:lnTo>
                  <a:pt x="418" y="158"/>
                </a:lnTo>
                <a:lnTo>
                  <a:pt x="416" y="158"/>
                </a:lnTo>
                <a:lnTo>
                  <a:pt x="416" y="158"/>
                </a:lnTo>
                <a:lnTo>
                  <a:pt x="414" y="158"/>
                </a:lnTo>
                <a:lnTo>
                  <a:pt x="414" y="158"/>
                </a:lnTo>
                <a:lnTo>
                  <a:pt x="416" y="161"/>
                </a:lnTo>
                <a:close/>
                <a:moveTo>
                  <a:pt x="534" y="175"/>
                </a:moveTo>
                <a:lnTo>
                  <a:pt x="534" y="173"/>
                </a:lnTo>
                <a:lnTo>
                  <a:pt x="532" y="173"/>
                </a:lnTo>
                <a:lnTo>
                  <a:pt x="529" y="173"/>
                </a:lnTo>
                <a:lnTo>
                  <a:pt x="527" y="173"/>
                </a:lnTo>
                <a:lnTo>
                  <a:pt x="527" y="175"/>
                </a:lnTo>
                <a:lnTo>
                  <a:pt x="527" y="175"/>
                </a:lnTo>
                <a:lnTo>
                  <a:pt x="527" y="173"/>
                </a:lnTo>
                <a:lnTo>
                  <a:pt x="525" y="173"/>
                </a:lnTo>
                <a:lnTo>
                  <a:pt x="525" y="173"/>
                </a:lnTo>
                <a:lnTo>
                  <a:pt x="525" y="175"/>
                </a:lnTo>
                <a:lnTo>
                  <a:pt x="522" y="175"/>
                </a:lnTo>
                <a:lnTo>
                  <a:pt x="522" y="175"/>
                </a:lnTo>
                <a:lnTo>
                  <a:pt x="520" y="175"/>
                </a:lnTo>
                <a:lnTo>
                  <a:pt x="518" y="175"/>
                </a:lnTo>
                <a:lnTo>
                  <a:pt x="518" y="173"/>
                </a:lnTo>
                <a:lnTo>
                  <a:pt x="518" y="173"/>
                </a:lnTo>
                <a:lnTo>
                  <a:pt x="515" y="173"/>
                </a:lnTo>
                <a:lnTo>
                  <a:pt x="515" y="170"/>
                </a:lnTo>
                <a:lnTo>
                  <a:pt x="515" y="170"/>
                </a:lnTo>
                <a:lnTo>
                  <a:pt x="506" y="168"/>
                </a:lnTo>
                <a:lnTo>
                  <a:pt x="503" y="168"/>
                </a:lnTo>
                <a:lnTo>
                  <a:pt x="520" y="168"/>
                </a:lnTo>
                <a:lnTo>
                  <a:pt x="525" y="168"/>
                </a:lnTo>
                <a:lnTo>
                  <a:pt x="527" y="166"/>
                </a:lnTo>
                <a:lnTo>
                  <a:pt x="532" y="166"/>
                </a:lnTo>
                <a:lnTo>
                  <a:pt x="532" y="163"/>
                </a:lnTo>
                <a:lnTo>
                  <a:pt x="532" y="163"/>
                </a:lnTo>
                <a:lnTo>
                  <a:pt x="527" y="161"/>
                </a:lnTo>
                <a:lnTo>
                  <a:pt x="525" y="161"/>
                </a:lnTo>
                <a:lnTo>
                  <a:pt x="522" y="161"/>
                </a:lnTo>
                <a:lnTo>
                  <a:pt x="522" y="161"/>
                </a:lnTo>
                <a:lnTo>
                  <a:pt x="522" y="158"/>
                </a:lnTo>
                <a:lnTo>
                  <a:pt x="520" y="156"/>
                </a:lnTo>
                <a:lnTo>
                  <a:pt x="518" y="158"/>
                </a:lnTo>
                <a:lnTo>
                  <a:pt x="515" y="158"/>
                </a:lnTo>
                <a:lnTo>
                  <a:pt x="515" y="158"/>
                </a:lnTo>
                <a:lnTo>
                  <a:pt x="515" y="158"/>
                </a:lnTo>
                <a:lnTo>
                  <a:pt x="513" y="156"/>
                </a:lnTo>
                <a:lnTo>
                  <a:pt x="510" y="156"/>
                </a:lnTo>
                <a:lnTo>
                  <a:pt x="510" y="156"/>
                </a:lnTo>
                <a:lnTo>
                  <a:pt x="508" y="156"/>
                </a:lnTo>
                <a:lnTo>
                  <a:pt x="506" y="154"/>
                </a:lnTo>
                <a:lnTo>
                  <a:pt x="503" y="154"/>
                </a:lnTo>
                <a:lnTo>
                  <a:pt x="501" y="154"/>
                </a:lnTo>
                <a:lnTo>
                  <a:pt x="501" y="156"/>
                </a:lnTo>
                <a:lnTo>
                  <a:pt x="499" y="158"/>
                </a:lnTo>
                <a:lnTo>
                  <a:pt x="499" y="161"/>
                </a:lnTo>
                <a:lnTo>
                  <a:pt x="496" y="161"/>
                </a:lnTo>
                <a:lnTo>
                  <a:pt x="496" y="163"/>
                </a:lnTo>
                <a:lnTo>
                  <a:pt x="496" y="166"/>
                </a:lnTo>
                <a:lnTo>
                  <a:pt x="496" y="166"/>
                </a:lnTo>
                <a:lnTo>
                  <a:pt x="496" y="163"/>
                </a:lnTo>
                <a:lnTo>
                  <a:pt x="496" y="161"/>
                </a:lnTo>
                <a:lnTo>
                  <a:pt x="496" y="158"/>
                </a:lnTo>
                <a:lnTo>
                  <a:pt x="496" y="158"/>
                </a:lnTo>
                <a:lnTo>
                  <a:pt x="494" y="156"/>
                </a:lnTo>
                <a:lnTo>
                  <a:pt x="492" y="158"/>
                </a:lnTo>
                <a:lnTo>
                  <a:pt x="492" y="158"/>
                </a:lnTo>
                <a:lnTo>
                  <a:pt x="492" y="156"/>
                </a:lnTo>
                <a:lnTo>
                  <a:pt x="496" y="156"/>
                </a:lnTo>
                <a:lnTo>
                  <a:pt x="496" y="156"/>
                </a:lnTo>
                <a:lnTo>
                  <a:pt x="496" y="154"/>
                </a:lnTo>
                <a:lnTo>
                  <a:pt x="496" y="151"/>
                </a:lnTo>
                <a:lnTo>
                  <a:pt x="494" y="151"/>
                </a:lnTo>
                <a:lnTo>
                  <a:pt x="489" y="151"/>
                </a:lnTo>
                <a:lnTo>
                  <a:pt x="487" y="151"/>
                </a:lnTo>
                <a:lnTo>
                  <a:pt x="487" y="151"/>
                </a:lnTo>
                <a:lnTo>
                  <a:pt x="482" y="151"/>
                </a:lnTo>
                <a:lnTo>
                  <a:pt x="482" y="154"/>
                </a:lnTo>
                <a:lnTo>
                  <a:pt x="482" y="154"/>
                </a:lnTo>
                <a:lnTo>
                  <a:pt x="487" y="156"/>
                </a:lnTo>
                <a:lnTo>
                  <a:pt x="487" y="156"/>
                </a:lnTo>
                <a:lnTo>
                  <a:pt x="482" y="156"/>
                </a:lnTo>
                <a:lnTo>
                  <a:pt x="482" y="156"/>
                </a:lnTo>
                <a:lnTo>
                  <a:pt x="482" y="158"/>
                </a:lnTo>
                <a:lnTo>
                  <a:pt x="480" y="158"/>
                </a:lnTo>
                <a:lnTo>
                  <a:pt x="480" y="161"/>
                </a:lnTo>
                <a:lnTo>
                  <a:pt x="475" y="163"/>
                </a:lnTo>
                <a:lnTo>
                  <a:pt x="475" y="163"/>
                </a:lnTo>
                <a:lnTo>
                  <a:pt x="475" y="161"/>
                </a:lnTo>
                <a:lnTo>
                  <a:pt x="475" y="161"/>
                </a:lnTo>
                <a:lnTo>
                  <a:pt x="475" y="161"/>
                </a:lnTo>
                <a:lnTo>
                  <a:pt x="475" y="158"/>
                </a:lnTo>
                <a:lnTo>
                  <a:pt x="473" y="158"/>
                </a:lnTo>
                <a:lnTo>
                  <a:pt x="475" y="156"/>
                </a:lnTo>
                <a:lnTo>
                  <a:pt x="475" y="154"/>
                </a:lnTo>
                <a:lnTo>
                  <a:pt x="475" y="154"/>
                </a:lnTo>
                <a:lnTo>
                  <a:pt x="473" y="154"/>
                </a:lnTo>
                <a:lnTo>
                  <a:pt x="468" y="156"/>
                </a:lnTo>
                <a:lnTo>
                  <a:pt x="466" y="158"/>
                </a:lnTo>
                <a:lnTo>
                  <a:pt x="458" y="163"/>
                </a:lnTo>
                <a:lnTo>
                  <a:pt x="458" y="166"/>
                </a:lnTo>
                <a:lnTo>
                  <a:pt x="456" y="168"/>
                </a:lnTo>
                <a:lnTo>
                  <a:pt x="454" y="168"/>
                </a:lnTo>
                <a:lnTo>
                  <a:pt x="454" y="168"/>
                </a:lnTo>
                <a:lnTo>
                  <a:pt x="454" y="166"/>
                </a:lnTo>
                <a:lnTo>
                  <a:pt x="456" y="163"/>
                </a:lnTo>
                <a:lnTo>
                  <a:pt x="456" y="161"/>
                </a:lnTo>
                <a:lnTo>
                  <a:pt x="456" y="161"/>
                </a:lnTo>
                <a:lnTo>
                  <a:pt x="458" y="158"/>
                </a:lnTo>
                <a:lnTo>
                  <a:pt x="461" y="156"/>
                </a:lnTo>
                <a:lnTo>
                  <a:pt x="463" y="156"/>
                </a:lnTo>
                <a:lnTo>
                  <a:pt x="463" y="154"/>
                </a:lnTo>
                <a:lnTo>
                  <a:pt x="461" y="154"/>
                </a:lnTo>
                <a:lnTo>
                  <a:pt x="461" y="154"/>
                </a:lnTo>
                <a:lnTo>
                  <a:pt x="458" y="154"/>
                </a:lnTo>
                <a:lnTo>
                  <a:pt x="458" y="154"/>
                </a:lnTo>
                <a:lnTo>
                  <a:pt x="456" y="154"/>
                </a:lnTo>
                <a:lnTo>
                  <a:pt x="456" y="154"/>
                </a:lnTo>
                <a:lnTo>
                  <a:pt x="456" y="154"/>
                </a:lnTo>
                <a:lnTo>
                  <a:pt x="454" y="154"/>
                </a:lnTo>
                <a:lnTo>
                  <a:pt x="451" y="154"/>
                </a:lnTo>
                <a:lnTo>
                  <a:pt x="449" y="151"/>
                </a:lnTo>
                <a:lnTo>
                  <a:pt x="449" y="151"/>
                </a:lnTo>
                <a:lnTo>
                  <a:pt x="447" y="151"/>
                </a:lnTo>
                <a:lnTo>
                  <a:pt x="444" y="154"/>
                </a:lnTo>
                <a:lnTo>
                  <a:pt x="442" y="156"/>
                </a:lnTo>
                <a:lnTo>
                  <a:pt x="442" y="156"/>
                </a:lnTo>
                <a:lnTo>
                  <a:pt x="444" y="156"/>
                </a:lnTo>
                <a:lnTo>
                  <a:pt x="444" y="156"/>
                </a:lnTo>
                <a:lnTo>
                  <a:pt x="444" y="158"/>
                </a:lnTo>
                <a:lnTo>
                  <a:pt x="442" y="158"/>
                </a:lnTo>
                <a:lnTo>
                  <a:pt x="440" y="161"/>
                </a:lnTo>
                <a:lnTo>
                  <a:pt x="437" y="161"/>
                </a:lnTo>
                <a:lnTo>
                  <a:pt x="435" y="163"/>
                </a:lnTo>
                <a:lnTo>
                  <a:pt x="432" y="166"/>
                </a:lnTo>
                <a:lnTo>
                  <a:pt x="430" y="166"/>
                </a:lnTo>
                <a:lnTo>
                  <a:pt x="430" y="168"/>
                </a:lnTo>
                <a:lnTo>
                  <a:pt x="430" y="168"/>
                </a:lnTo>
                <a:lnTo>
                  <a:pt x="432" y="170"/>
                </a:lnTo>
                <a:lnTo>
                  <a:pt x="432" y="170"/>
                </a:lnTo>
                <a:lnTo>
                  <a:pt x="430" y="170"/>
                </a:lnTo>
                <a:lnTo>
                  <a:pt x="430" y="168"/>
                </a:lnTo>
                <a:lnTo>
                  <a:pt x="428" y="168"/>
                </a:lnTo>
                <a:lnTo>
                  <a:pt x="425" y="166"/>
                </a:lnTo>
                <a:lnTo>
                  <a:pt x="425" y="163"/>
                </a:lnTo>
                <a:lnTo>
                  <a:pt x="425" y="163"/>
                </a:lnTo>
                <a:lnTo>
                  <a:pt x="423" y="163"/>
                </a:lnTo>
                <a:lnTo>
                  <a:pt x="418" y="163"/>
                </a:lnTo>
                <a:lnTo>
                  <a:pt x="418" y="166"/>
                </a:lnTo>
                <a:lnTo>
                  <a:pt x="418" y="166"/>
                </a:lnTo>
                <a:lnTo>
                  <a:pt x="416" y="163"/>
                </a:lnTo>
                <a:lnTo>
                  <a:pt x="414" y="166"/>
                </a:lnTo>
                <a:lnTo>
                  <a:pt x="414" y="166"/>
                </a:lnTo>
                <a:lnTo>
                  <a:pt x="411" y="166"/>
                </a:lnTo>
                <a:lnTo>
                  <a:pt x="406" y="166"/>
                </a:lnTo>
                <a:lnTo>
                  <a:pt x="404" y="166"/>
                </a:lnTo>
                <a:lnTo>
                  <a:pt x="404" y="166"/>
                </a:lnTo>
                <a:lnTo>
                  <a:pt x="406" y="166"/>
                </a:lnTo>
                <a:lnTo>
                  <a:pt x="409" y="168"/>
                </a:lnTo>
                <a:lnTo>
                  <a:pt x="411" y="168"/>
                </a:lnTo>
                <a:lnTo>
                  <a:pt x="411" y="170"/>
                </a:lnTo>
                <a:lnTo>
                  <a:pt x="414" y="173"/>
                </a:lnTo>
                <a:lnTo>
                  <a:pt x="414" y="173"/>
                </a:lnTo>
                <a:lnTo>
                  <a:pt x="411" y="173"/>
                </a:lnTo>
                <a:lnTo>
                  <a:pt x="409" y="170"/>
                </a:lnTo>
                <a:lnTo>
                  <a:pt x="406" y="170"/>
                </a:lnTo>
                <a:lnTo>
                  <a:pt x="404" y="170"/>
                </a:lnTo>
                <a:lnTo>
                  <a:pt x="402" y="173"/>
                </a:lnTo>
                <a:lnTo>
                  <a:pt x="402" y="173"/>
                </a:lnTo>
                <a:lnTo>
                  <a:pt x="399" y="170"/>
                </a:lnTo>
                <a:lnTo>
                  <a:pt x="399" y="170"/>
                </a:lnTo>
                <a:lnTo>
                  <a:pt x="395" y="170"/>
                </a:lnTo>
                <a:lnTo>
                  <a:pt x="395" y="173"/>
                </a:lnTo>
                <a:lnTo>
                  <a:pt x="395" y="175"/>
                </a:lnTo>
                <a:lnTo>
                  <a:pt x="395" y="175"/>
                </a:lnTo>
                <a:lnTo>
                  <a:pt x="397" y="177"/>
                </a:lnTo>
                <a:lnTo>
                  <a:pt x="397" y="177"/>
                </a:lnTo>
                <a:lnTo>
                  <a:pt x="397" y="177"/>
                </a:lnTo>
                <a:lnTo>
                  <a:pt x="395" y="177"/>
                </a:lnTo>
                <a:lnTo>
                  <a:pt x="390" y="180"/>
                </a:lnTo>
                <a:lnTo>
                  <a:pt x="390" y="182"/>
                </a:lnTo>
                <a:lnTo>
                  <a:pt x="388" y="182"/>
                </a:lnTo>
                <a:lnTo>
                  <a:pt x="388" y="182"/>
                </a:lnTo>
                <a:lnTo>
                  <a:pt x="392" y="177"/>
                </a:lnTo>
                <a:lnTo>
                  <a:pt x="392" y="177"/>
                </a:lnTo>
                <a:lnTo>
                  <a:pt x="392" y="175"/>
                </a:lnTo>
                <a:lnTo>
                  <a:pt x="392" y="173"/>
                </a:lnTo>
                <a:lnTo>
                  <a:pt x="392" y="170"/>
                </a:lnTo>
                <a:lnTo>
                  <a:pt x="392" y="170"/>
                </a:lnTo>
                <a:lnTo>
                  <a:pt x="390" y="170"/>
                </a:lnTo>
                <a:lnTo>
                  <a:pt x="390" y="170"/>
                </a:lnTo>
                <a:lnTo>
                  <a:pt x="388" y="173"/>
                </a:lnTo>
                <a:lnTo>
                  <a:pt x="388" y="173"/>
                </a:lnTo>
                <a:lnTo>
                  <a:pt x="385" y="175"/>
                </a:lnTo>
                <a:lnTo>
                  <a:pt x="385" y="177"/>
                </a:lnTo>
                <a:lnTo>
                  <a:pt x="383" y="180"/>
                </a:lnTo>
                <a:lnTo>
                  <a:pt x="383" y="177"/>
                </a:lnTo>
                <a:lnTo>
                  <a:pt x="383" y="177"/>
                </a:lnTo>
                <a:lnTo>
                  <a:pt x="383" y="173"/>
                </a:lnTo>
                <a:lnTo>
                  <a:pt x="383" y="173"/>
                </a:lnTo>
                <a:lnTo>
                  <a:pt x="376" y="175"/>
                </a:lnTo>
                <a:lnTo>
                  <a:pt x="373" y="175"/>
                </a:lnTo>
                <a:lnTo>
                  <a:pt x="373" y="175"/>
                </a:lnTo>
                <a:lnTo>
                  <a:pt x="373" y="177"/>
                </a:lnTo>
                <a:lnTo>
                  <a:pt x="373" y="177"/>
                </a:lnTo>
                <a:lnTo>
                  <a:pt x="373" y="177"/>
                </a:lnTo>
                <a:lnTo>
                  <a:pt x="371" y="177"/>
                </a:lnTo>
                <a:lnTo>
                  <a:pt x="369" y="177"/>
                </a:lnTo>
                <a:lnTo>
                  <a:pt x="369" y="177"/>
                </a:lnTo>
                <a:lnTo>
                  <a:pt x="369" y="180"/>
                </a:lnTo>
                <a:lnTo>
                  <a:pt x="371" y="180"/>
                </a:lnTo>
                <a:lnTo>
                  <a:pt x="373" y="182"/>
                </a:lnTo>
                <a:lnTo>
                  <a:pt x="373" y="182"/>
                </a:lnTo>
                <a:lnTo>
                  <a:pt x="369" y="182"/>
                </a:lnTo>
                <a:lnTo>
                  <a:pt x="366" y="180"/>
                </a:lnTo>
                <a:lnTo>
                  <a:pt x="366" y="180"/>
                </a:lnTo>
                <a:lnTo>
                  <a:pt x="364" y="180"/>
                </a:lnTo>
                <a:lnTo>
                  <a:pt x="364" y="180"/>
                </a:lnTo>
                <a:lnTo>
                  <a:pt x="364" y="180"/>
                </a:lnTo>
                <a:lnTo>
                  <a:pt x="362" y="182"/>
                </a:lnTo>
                <a:lnTo>
                  <a:pt x="362" y="182"/>
                </a:lnTo>
                <a:lnTo>
                  <a:pt x="362" y="185"/>
                </a:lnTo>
                <a:lnTo>
                  <a:pt x="362" y="185"/>
                </a:lnTo>
                <a:lnTo>
                  <a:pt x="357" y="185"/>
                </a:lnTo>
                <a:lnTo>
                  <a:pt x="354" y="187"/>
                </a:lnTo>
                <a:lnTo>
                  <a:pt x="354" y="189"/>
                </a:lnTo>
                <a:lnTo>
                  <a:pt x="352" y="192"/>
                </a:lnTo>
                <a:lnTo>
                  <a:pt x="350" y="192"/>
                </a:lnTo>
                <a:lnTo>
                  <a:pt x="347" y="194"/>
                </a:lnTo>
                <a:lnTo>
                  <a:pt x="343" y="194"/>
                </a:lnTo>
                <a:lnTo>
                  <a:pt x="343" y="194"/>
                </a:lnTo>
                <a:lnTo>
                  <a:pt x="343" y="196"/>
                </a:lnTo>
                <a:lnTo>
                  <a:pt x="343" y="196"/>
                </a:lnTo>
                <a:lnTo>
                  <a:pt x="343" y="196"/>
                </a:lnTo>
                <a:lnTo>
                  <a:pt x="352" y="196"/>
                </a:lnTo>
                <a:lnTo>
                  <a:pt x="354" y="196"/>
                </a:lnTo>
                <a:lnTo>
                  <a:pt x="354" y="196"/>
                </a:lnTo>
                <a:lnTo>
                  <a:pt x="354" y="196"/>
                </a:lnTo>
                <a:lnTo>
                  <a:pt x="357" y="196"/>
                </a:lnTo>
                <a:lnTo>
                  <a:pt x="357" y="199"/>
                </a:lnTo>
                <a:lnTo>
                  <a:pt x="354" y="199"/>
                </a:lnTo>
                <a:lnTo>
                  <a:pt x="352" y="199"/>
                </a:lnTo>
                <a:lnTo>
                  <a:pt x="350" y="199"/>
                </a:lnTo>
                <a:lnTo>
                  <a:pt x="347" y="199"/>
                </a:lnTo>
                <a:lnTo>
                  <a:pt x="347" y="199"/>
                </a:lnTo>
                <a:lnTo>
                  <a:pt x="343" y="199"/>
                </a:lnTo>
                <a:lnTo>
                  <a:pt x="340" y="199"/>
                </a:lnTo>
                <a:lnTo>
                  <a:pt x="338" y="199"/>
                </a:lnTo>
                <a:lnTo>
                  <a:pt x="338" y="201"/>
                </a:lnTo>
                <a:lnTo>
                  <a:pt x="338" y="203"/>
                </a:lnTo>
                <a:lnTo>
                  <a:pt x="340" y="203"/>
                </a:lnTo>
                <a:lnTo>
                  <a:pt x="340" y="203"/>
                </a:lnTo>
                <a:lnTo>
                  <a:pt x="340" y="203"/>
                </a:lnTo>
                <a:lnTo>
                  <a:pt x="340" y="203"/>
                </a:lnTo>
                <a:lnTo>
                  <a:pt x="338" y="206"/>
                </a:lnTo>
                <a:lnTo>
                  <a:pt x="340" y="208"/>
                </a:lnTo>
                <a:lnTo>
                  <a:pt x="338" y="208"/>
                </a:lnTo>
                <a:lnTo>
                  <a:pt x="336" y="206"/>
                </a:lnTo>
                <a:lnTo>
                  <a:pt x="336" y="201"/>
                </a:lnTo>
                <a:lnTo>
                  <a:pt x="336" y="201"/>
                </a:lnTo>
                <a:lnTo>
                  <a:pt x="336" y="201"/>
                </a:lnTo>
                <a:lnTo>
                  <a:pt x="333" y="201"/>
                </a:lnTo>
                <a:lnTo>
                  <a:pt x="331" y="203"/>
                </a:lnTo>
                <a:lnTo>
                  <a:pt x="328" y="203"/>
                </a:lnTo>
                <a:lnTo>
                  <a:pt x="326" y="203"/>
                </a:lnTo>
                <a:lnTo>
                  <a:pt x="326" y="203"/>
                </a:lnTo>
                <a:lnTo>
                  <a:pt x="326" y="206"/>
                </a:lnTo>
                <a:lnTo>
                  <a:pt x="328" y="206"/>
                </a:lnTo>
                <a:lnTo>
                  <a:pt x="331" y="206"/>
                </a:lnTo>
                <a:lnTo>
                  <a:pt x="328" y="206"/>
                </a:lnTo>
                <a:lnTo>
                  <a:pt x="326" y="206"/>
                </a:lnTo>
                <a:lnTo>
                  <a:pt x="326" y="206"/>
                </a:lnTo>
                <a:lnTo>
                  <a:pt x="324" y="206"/>
                </a:lnTo>
                <a:lnTo>
                  <a:pt x="321" y="206"/>
                </a:lnTo>
                <a:lnTo>
                  <a:pt x="319" y="208"/>
                </a:lnTo>
                <a:lnTo>
                  <a:pt x="319" y="211"/>
                </a:lnTo>
                <a:lnTo>
                  <a:pt x="319" y="211"/>
                </a:lnTo>
                <a:lnTo>
                  <a:pt x="319" y="211"/>
                </a:lnTo>
                <a:lnTo>
                  <a:pt x="321" y="211"/>
                </a:lnTo>
                <a:lnTo>
                  <a:pt x="326" y="211"/>
                </a:lnTo>
                <a:lnTo>
                  <a:pt x="326" y="211"/>
                </a:lnTo>
                <a:lnTo>
                  <a:pt x="326" y="211"/>
                </a:lnTo>
                <a:lnTo>
                  <a:pt x="324" y="211"/>
                </a:lnTo>
                <a:lnTo>
                  <a:pt x="324" y="213"/>
                </a:lnTo>
                <a:lnTo>
                  <a:pt x="326" y="213"/>
                </a:lnTo>
                <a:lnTo>
                  <a:pt x="328" y="213"/>
                </a:lnTo>
                <a:lnTo>
                  <a:pt x="331" y="213"/>
                </a:lnTo>
                <a:lnTo>
                  <a:pt x="331" y="213"/>
                </a:lnTo>
                <a:lnTo>
                  <a:pt x="328" y="215"/>
                </a:lnTo>
                <a:lnTo>
                  <a:pt x="331" y="218"/>
                </a:lnTo>
                <a:lnTo>
                  <a:pt x="328" y="218"/>
                </a:lnTo>
                <a:lnTo>
                  <a:pt x="328" y="215"/>
                </a:lnTo>
                <a:lnTo>
                  <a:pt x="326" y="215"/>
                </a:lnTo>
                <a:lnTo>
                  <a:pt x="326" y="215"/>
                </a:lnTo>
                <a:lnTo>
                  <a:pt x="324" y="213"/>
                </a:lnTo>
                <a:lnTo>
                  <a:pt x="321" y="213"/>
                </a:lnTo>
                <a:lnTo>
                  <a:pt x="319" y="215"/>
                </a:lnTo>
                <a:lnTo>
                  <a:pt x="317" y="215"/>
                </a:lnTo>
                <a:lnTo>
                  <a:pt x="314" y="218"/>
                </a:lnTo>
                <a:lnTo>
                  <a:pt x="314" y="218"/>
                </a:lnTo>
                <a:lnTo>
                  <a:pt x="314" y="218"/>
                </a:lnTo>
                <a:lnTo>
                  <a:pt x="314" y="218"/>
                </a:lnTo>
                <a:lnTo>
                  <a:pt x="317" y="218"/>
                </a:lnTo>
                <a:lnTo>
                  <a:pt x="319" y="218"/>
                </a:lnTo>
                <a:lnTo>
                  <a:pt x="326" y="218"/>
                </a:lnTo>
                <a:lnTo>
                  <a:pt x="328" y="220"/>
                </a:lnTo>
                <a:lnTo>
                  <a:pt x="328" y="220"/>
                </a:lnTo>
                <a:lnTo>
                  <a:pt x="319" y="220"/>
                </a:lnTo>
                <a:lnTo>
                  <a:pt x="317" y="220"/>
                </a:lnTo>
                <a:lnTo>
                  <a:pt x="314" y="220"/>
                </a:lnTo>
                <a:lnTo>
                  <a:pt x="312" y="220"/>
                </a:lnTo>
                <a:lnTo>
                  <a:pt x="310" y="222"/>
                </a:lnTo>
                <a:lnTo>
                  <a:pt x="310" y="222"/>
                </a:lnTo>
                <a:lnTo>
                  <a:pt x="307" y="222"/>
                </a:lnTo>
                <a:lnTo>
                  <a:pt x="307" y="225"/>
                </a:lnTo>
                <a:lnTo>
                  <a:pt x="305" y="225"/>
                </a:lnTo>
                <a:lnTo>
                  <a:pt x="305" y="225"/>
                </a:lnTo>
                <a:lnTo>
                  <a:pt x="302" y="225"/>
                </a:lnTo>
                <a:lnTo>
                  <a:pt x="305" y="227"/>
                </a:lnTo>
                <a:lnTo>
                  <a:pt x="307" y="227"/>
                </a:lnTo>
                <a:lnTo>
                  <a:pt x="307" y="227"/>
                </a:lnTo>
                <a:lnTo>
                  <a:pt x="305" y="227"/>
                </a:lnTo>
                <a:lnTo>
                  <a:pt x="302" y="227"/>
                </a:lnTo>
                <a:lnTo>
                  <a:pt x="302" y="227"/>
                </a:lnTo>
                <a:lnTo>
                  <a:pt x="300" y="229"/>
                </a:lnTo>
                <a:lnTo>
                  <a:pt x="298" y="229"/>
                </a:lnTo>
                <a:lnTo>
                  <a:pt x="298" y="229"/>
                </a:lnTo>
                <a:lnTo>
                  <a:pt x="298" y="232"/>
                </a:lnTo>
                <a:lnTo>
                  <a:pt x="295" y="232"/>
                </a:lnTo>
                <a:lnTo>
                  <a:pt x="295" y="234"/>
                </a:lnTo>
                <a:lnTo>
                  <a:pt x="295" y="237"/>
                </a:lnTo>
                <a:lnTo>
                  <a:pt x="300" y="237"/>
                </a:lnTo>
                <a:lnTo>
                  <a:pt x="300" y="237"/>
                </a:lnTo>
                <a:lnTo>
                  <a:pt x="300" y="237"/>
                </a:lnTo>
                <a:lnTo>
                  <a:pt x="305" y="237"/>
                </a:lnTo>
                <a:lnTo>
                  <a:pt x="307" y="237"/>
                </a:lnTo>
                <a:lnTo>
                  <a:pt x="310" y="237"/>
                </a:lnTo>
                <a:lnTo>
                  <a:pt x="307" y="237"/>
                </a:lnTo>
                <a:lnTo>
                  <a:pt x="305" y="237"/>
                </a:lnTo>
                <a:lnTo>
                  <a:pt x="305" y="239"/>
                </a:lnTo>
                <a:lnTo>
                  <a:pt x="300" y="239"/>
                </a:lnTo>
                <a:lnTo>
                  <a:pt x="291" y="239"/>
                </a:lnTo>
                <a:lnTo>
                  <a:pt x="291" y="241"/>
                </a:lnTo>
                <a:lnTo>
                  <a:pt x="293" y="241"/>
                </a:lnTo>
                <a:lnTo>
                  <a:pt x="295" y="244"/>
                </a:lnTo>
                <a:lnTo>
                  <a:pt x="293" y="244"/>
                </a:lnTo>
                <a:lnTo>
                  <a:pt x="291" y="244"/>
                </a:lnTo>
                <a:lnTo>
                  <a:pt x="291" y="244"/>
                </a:lnTo>
                <a:lnTo>
                  <a:pt x="288" y="246"/>
                </a:lnTo>
                <a:lnTo>
                  <a:pt x="286" y="248"/>
                </a:lnTo>
                <a:lnTo>
                  <a:pt x="283" y="251"/>
                </a:lnTo>
                <a:lnTo>
                  <a:pt x="283" y="251"/>
                </a:lnTo>
                <a:lnTo>
                  <a:pt x="281" y="253"/>
                </a:lnTo>
                <a:lnTo>
                  <a:pt x="281" y="255"/>
                </a:lnTo>
                <a:lnTo>
                  <a:pt x="283" y="255"/>
                </a:lnTo>
                <a:lnTo>
                  <a:pt x="283" y="255"/>
                </a:lnTo>
                <a:lnTo>
                  <a:pt x="286" y="255"/>
                </a:lnTo>
                <a:lnTo>
                  <a:pt x="286" y="255"/>
                </a:lnTo>
                <a:lnTo>
                  <a:pt x="286" y="258"/>
                </a:lnTo>
                <a:lnTo>
                  <a:pt x="288" y="255"/>
                </a:lnTo>
                <a:lnTo>
                  <a:pt x="291" y="255"/>
                </a:lnTo>
                <a:lnTo>
                  <a:pt x="293" y="255"/>
                </a:lnTo>
                <a:lnTo>
                  <a:pt x="293" y="253"/>
                </a:lnTo>
                <a:lnTo>
                  <a:pt x="291" y="255"/>
                </a:lnTo>
                <a:lnTo>
                  <a:pt x="288" y="258"/>
                </a:lnTo>
                <a:lnTo>
                  <a:pt x="286" y="258"/>
                </a:lnTo>
                <a:lnTo>
                  <a:pt x="283" y="258"/>
                </a:lnTo>
                <a:lnTo>
                  <a:pt x="283" y="258"/>
                </a:lnTo>
                <a:lnTo>
                  <a:pt x="274" y="260"/>
                </a:lnTo>
                <a:lnTo>
                  <a:pt x="272" y="263"/>
                </a:lnTo>
                <a:lnTo>
                  <a:pt x="272" y="263"/>
                </a:lnTo>
                <a:lnTo>
                  <a:pt x="272" y="265"/>
                </a:lnTo>
                <a:lnTo>
                  <a:pt x="272" y="265"/>
                </a:lnTo>
                <a:lnTo>
                  <a:pt x="274" y="263"/>
                </a:lnTo>
                <a:lnTo>
                  <a:pt x="276" y="263"/>
                </a:lnTo>
                <a:lnTo>
                  <a:pt x="274" y="265"/>
                </a:lnTo>
                <a:lnTo>
                  <a:pt x="272" y="265"/>
                </a:lnTo>
                <a:lnTo>
                  <a:pt x="269" y="267"/>
                </a:lnTo>
                <a:lnTo>
                  <a:pt x="267" y="267"/>
                </a:lnTo>
                <a:lnTo>
                  <a:pt x="265" y="267"/>
                </a:lnTo>
                <a:lnTo>
                  <a:pt x="265" y="270"/>
                </a:lnTo>
                <a:lnTo>
                  <a:pt x="260" y="272"/>
                </a:lnTo>
                <a:lnTo>
                  <a:pt x="255" y="274"/>
                </a:lnTo>
                <a:lnTo>
                  <a:pt x="253" y="277"/>
                </a:lnTo>
                <a:lnTo>
                  <a:pt x="250" y="279"/>
                </a:lnTo>
                <a:lnTo>
                  <a:pt x="250" y="282"/>
                </a:lnTo>
                <a:lnTo>
                  <a:pt x="248" y="282"/>
                </a:lnTo>
                <a:lnTo>
                  <a:pt x="246" y="284"/>
                </a:lnTo>
                <a:lnTo>
                  <a:pt x="246" y="284"/>
                </a:lnTo>
                <a:lnTo>
                  <a:pt x="246" y="284"/>
                </a:lnTo>
                <a:lnTo>
                  <a:pt x="248" y="284"/>
                </a:lnTo>
                <a:lnTo>
                  <a:pt x="248" y="284"/>
                </a:lnTo>
                <a:lnTo>
                  <a:pt x="250" y="286"/>
                </a:lnTo>
                <a:lnTo>
                  <a:pt x="250" y="286"/>
                </a:lnTo>
                <a:lnTo>
                  <a:pt x="250" y="289"/>
                </a:lnTo>
                <a:lnTo>
                  <a:pt x="253" y="289"/>
                </a:lnTo>
                <a:lnTo>
                  <a:pt x="257" y="286"/>
                </a:lnTo>
                <a:lnTo>
                  <a:pt x="265" y="284"/>
                </a:lnTo>
                <a:lnTo>
                  <a:pt x="267" y="282"/>
                </a:lnTo>
                <a:lnTo>
                  <a:pt x="267" y="282"/>
                </a:lnTo>
                <a:lnTo>
                  <a:pt x="265" y="282"/>
                </a:lnTo>
                <a:lnTo>
                  <a:pt x="267" y="279"/>
                </a:lnTo>
                <a:lnTo>
                  <a:pt x="269" y="279"/>
                </a:lnTo>
                <a:lnTo>
                  <a:pt x="272" y="277"/>
                </a:lnTo>
                <a:lnTo>
                  <a:pt x="272" y="279"/>
                </a:lnTo>
                <a:lnTo>
                  <a:pt x="272" y="279"/>
                </a:lnTo>
                <a:lnTo>
                  <a:pt x="272" y="279"/>
                </a:lnTo>
                <a:lnTo>
                  <a:pt x="269" y="282"/>
                </a:lnTo>
                <a:lnTo>
                  <a:pt x="269" y="282"/>
                </a:lnTo>
                <a:lnTo>
                  <a:pt x="272" y="282"/>
                </a:lnTo>
                <a:lnTo>
                  <a:pt x="272" y="282"/>
                </a:lnTo>
                <a:lnTo>
                  <a:pt x="272" y="282"/>
                </a:lnTo>
                <a:lnTo>
                  <a:pt x="269" y="284"/>
                </a:lnTo>
                <a:lnTo>
                  <a:pt x="267" y="284"/>
                </a:lnTo>
                <a:lnTo>
                  <a:pt x="265" y="284"/>
                </a:lnTo>
                <a:lnTo>
                  <a:pt x="262" y="286"/>
                </a:lnTo>
                <a:lnTo>
                  <a:pt x="262" y="286"/>
                </a:lnTo>
                <a:lnTo>
                  <a:pt x="262" y="286"/>
                </a:lnTo>
                <a:lnTo>
                  <a:pt x="262" y="289"/>
                </a:lnTo>
                <a:lnTo>
                  <a:pt x="262" y="289"/>
                </a:lnTo>
                <a:lnTo>
                  <a:pt x="262" y="289"/>
                </a:lnTo>
                <a:lnTo>
                  <a:pt x="260" y="289"/>
                </a:lnTo>
                <a:lnTo>
                  <a:pt x="257" y="289"/>
                </a:lnTo>
                <a:lnTo>
                  <a:pt x="255" y="289"/>
                </a:lnTo>
                <a:lnTo>
                  <a:pt x="253" y="289"/>
                </a:lnTo>
                <a:lnTo>
                  <a:pt x="253" y="291"/>
                </a:lnTo>
                <a:lnTo>
                  <a:pt x="250" y="291"/>
                </a:lnTo>
                <a:lnTo>
                  <a:pt x="250" y="289"/>
                </a:lnTo>
                <a:lnTo>
                  <a:pt x="250" y="289"/>
                </a:lnTo>
                <a:lnTo>
                  <a:pt x="250" y="289"/>
                </a:lnTo>
                <a:lnTo>
                  <a:pt x="248" y="286"/>
                </a:lnTo>
                <a:lnTo>
                  <a:pt x="246" y="286"/>
                </a:lnTo>
                <a:lnTo>
                  <a:pt x="246" y="286"/>
                </a:lnTo>
                <a:lnTo>
                  <a:pt x="243" y="286"/>
                </a:lnTo>
                <a:lnTo>
                  <a:pt x="239" y="289"/>
                </a:lnTo>
                <a:lnTo>
                  <a:pt x="239" y="289"/>
                </a:lnTo>
                <a:lnTo>
                  <a:pt x="239" y="289"/>
                </a:lnTo>
                <a:lnTo>
                  <a:pt x="241" y="286"/>
                </a:lnTo>
                <a:lnTo>
                  <a:pt x="239" y="286"/>
                </a:lnTo>
                <a:lnTo>
                  <a:pt x="236" y="286"/>
                </a:lnTo>
                <a:lnTo>
                  <a:pt x="234" y="286"/>
                </a:lnTo>
                <a:lnTo>
                  <a:pt x="231" y="286"/>
                </a:lnTo>
                <a:lnTo>
                  <a:pt x="229" y="289"/>
                </a:lnTo>
                <a:lnTo>
                  <a:pt x="229" y="289"/>
                </a:lnTo>
                <a:lnTo>
                  <a:pt x="229" y="289"/>
                </a:lnTo>
                <a:lnTo>
                  <a:pt x="229" y="289"/>
                </a:lnTo>
                <a:lnTo>
                  <a:pt x="231" y="289"/>
                </a:lnTo>
                <a:lnTo>
                  <a:pt x="231" y="291"/>
                </a:lnTo>
                <a:lnTo>
                  <a:pt x="231" y="291"/>
                </a:lnTo>
                <a:lnTo>
                  <a:pt x="231" y="291"/>
                </a:lnTo>
                <a:lnTo>
                  <a:pt x="227" y="293"/>
                </a:lnTo>
                <a:lnTo>
                  <a:pt x="227" y="293"/>
                </a:lnTo>
                <a:lnTo>
                  <a:pt x="224" y="296"/>
                </a:lnTo>
                <a:lnTo>
                  <a:pt x="227" y="296"/>
                </a:lnTo>
                <a:lnTo>
                  <a:pt x="227" y="298"/>
                </a:lnTo>
                <a:lnTo>
                  <a:pt x="231" y="300"/>
                </a:lnTo>
                <a:lnTo>
                  <a:pt x="231" y="300"/>
                </a:lnTo>
                <a:lnTo>
                  <a:pt x="227" y="298"/>
                </a:lnTo>
                <a:lnTo>
                  <a:pt x="227" y="298"/>
                </a:lnTo>
                <a:lnTo>
                  <a:pt x="224" y="296"/>
                </a:lnTo>
                <a:lnTo>
                  <a:pt x="222" y="296"/>
                </a:lnTo>
                <a:lnTo>
                  <a:pt x="220" y="296"/>
                </a:lnTo>
                <a:lnTo>
                  <a:pt x="217" y="296"/>
                </a:lnTo>
                <a:lnTo>
                  <a:pt x="217" y="296"/>
                </a:lnTo>
                <a:lnTo>
                  <a:pt x="215" y="298"/>
                </a:lnTo>
                <a:lnTo>
                  <a:pt x="208" y="298"/>
                </a:lnTo>
                <a:lnTo>
                  <a:pt x="208" y="298"/>
                </a:lnTo>
                <a:lnTo>
                  <a:pt x="208" y="300"/>
                </a:lnTo>
                <a:lnTo>
                  <a:pt x="205" y="303"/>
                </a:lnTo>
                <a:lnTo>
                  <a:pt x="205" y="303"/>
                </a:lnTo>
                <a:lnTo>
                  <a:pt x="205" y="303"/>
                </a:lnTo>
                <a:lnTo>
                  <a:pt x="208" y="303"/>
                </a:lnTo>
                <a:lnTo>
                  <a:pt x="210" y="303"/>
                </a:lnTo>
                <a:lnTo>
                  <a:pt x="213" y="303"/>
                </a:lnTo>
                <a:lnTo>
                  <a:pt x="215" y="303"/>
                </a:lnTo>
                <a:lnTo>
                  <a:pt x="224" y="303"/>
                </a:lnTo>
                <a:lnTo>
                  <a:pt x="224" y="303"/>
                </a:lnTo>
                <a:lnTo>
                  <a:pt x="220" y="303"/>
                </a:lnTo>
                <a:lnTo>
                  <a:pt x="215" y="303"/>
                </a:lnTo>
                <a:lnTo>
                  <a:pt x="215" y="305"/>
                </a:lnTo>
                <a:lnTo>
                  <a:pt x="215" y="305"/>
                </a:lnTo>
                <a:lnTo>
                  <a:pt x="217" y="305"/>
                </a:lnTo>
                <a:lnTo>
                  <a:pt x="217" y="305"/>
                </a:lnTo>
                <a:lnTo>
                  <a:pt x="217" y="305"/>
                </a:lnTo>
                <a:lnTo>
                  <a:pt x="215" y="308"/>
                </a:lnTo>
                <a:lnTo>
                  <a:pt x="213" y="305"/>
                </a:lnTo>
                <a:lnTo>
                  <a:pt x="208" y="305"/>
                </a:lnTo>
                <a:lnTo>
                  <a:pt x="205" y="305"/>
                </a:lnTo>
                <a:lnTo>
                  <a:pt x="203" y="305"/>
                </a:lnTo>
                <a:lnTo>
                  <a:pt x="201" y="305"/>
                </a:lnTo>
                <a:lnTo>
                  <a:pt x="198" y="305"/>
                </a:lnTo>
                <a:lnTo>
                  <a:pt x="198" y="305"/>
                </a:lnTo>
                <a:lnTo>
                  <a:pt x="196" y="308"/>
                </a:lnTo>
                <a:lnTo>
                  <a:pt x="196" y="308"/>
                </a:lnTo>
                <a:lnTo>
                  <a:pt x="196" y="308"/>
                </a:lnTo>
                <a:lnTo>
                  <a:pt x="196" y="310"/>
                </a:lnTo>
                <a:lnTo>
                  <a:pt x="198" y="310"/>
                </a:lnTo>
                <a:lnTo>
                  <a:pt x="201" y="308"/>
                </a:lnTo>
                <a:lnTo>
                  <a:pt x="203" y="308"/>
                </a:lnTo>
                <a:lnTo>
                  <a:pt x="203" y="308"/>
                </a:lnTo>
                <a:lnTo>
                  <a:pt x="203" y="310"/>
                </a:lnTo>
                <a:lnTo>
                  <a:pt x="196" y="310"/>
                </a:lnTo>
                <a:lnTo>
                  <a:pt x="194" y="310"/>
                </a:lnTo>
                <a:lnTo>
                  <a:pt x="194" y="310"/>
                </a:lnTo>
                <a:lnTo>
                  <a:pt x="194" y="310"/>
                </a:lnTo>
                <a:lnTo>
                  <a:pt x="191" y="310"/>
                </a:lnTo>
                <a:lnTo>
                  <a:pt x="191" y="310"/>
                </a:lnTo>
                <a:lnTo>
                  <a:pt x="189" y="310"/>
                </a:lnTo>
                <a:lnTo>
                  <a:pt x="187" y="310"/>
                </a:lnTo>
                <a:lnTo>
                  <a:pt x="187" y="312"/>
                </a:lnTo>
                <a:lnTo>
                  <a:pt x="184" y="312"/>
                </a:lnTo>
                <a:lnTo>
                  <a:pt x="184" y="315"/>
                </a:lnTo>
                <a:lnTo>
                  <a:pt x="184" y="315"/>
                </a:lnTo>
                <a:lnTo>
                  <a:pt x="182" y="312"/>
                </a:lnTo>
                <a:lnTo>
                  <a:pt x="182" y="315"/>
                </a:lnTo>
                <a:lnTo>
                  <a:pt x="179" y="317"/>
                </a:lnTo>
                <a:lnTo>
                  <a:pt x="182" y="317"/>
                </a:lnTo>
                <a:lnTo>
                  <a:pt x="182" y="317"/>
                </a:lnTo>
                <a:lnTo>
                  <a:pt x="187" y="317"/>
                </a:lnTo>
                <a:lnTo>
                  <a:pt x="189" y="317"/>
                </a:lnTo>
                <a:lnTo>
                  <a:pt x="196" y="319"/>
                </a:lnTo>
                <a:lnTo>
                  <a:pt x="198" y="319"/>
                </a:lnTo>
                <a:lnTo>
                  <a:pt x="203" y="319"/>
                </a:lnTo>
                <a:lnTo>
                  <a:pt x="203" y="319"/>
                </a:lnTo>
                <a:lnTo>
                  <a:pt x="201" y="319"/>
                </a:lnTo>
                <a:lnTo>
                  <a:pt x="194" y="322"/>
                </a:lnTo>
                <a:lnTo>
                  <a:pt x="189" y="319"/>
                </a:lnTo>
                <a:lnTo>
                  <a:pt x="184" y="319"/>
                </a:lnTo>
                <a:lnTo>
                  <a:pt x="179" y="319"/>
                </a:lnTo>
                <a:lnTo>
                  <a:pt x="179" y="319"/>
                </a:lnTo>
                <a:lnTo>
                  <a:pt x="177" y="319"/>
                </a:lnTo>
                <a:lnTo>
                  <a:pt x="177" y="319"/>
                </a:lnTo>
                <a:lnTo>
                  <a:pt x="177" y="322"/>
                </a:lnTo>
                <a:lnTo>
                  <a:pt x="177" y="324"/>
                </a:lnTo>
                <a:lnTo>
                  <a:pt x="179" y="324"/>
                </a:lnTo>
                <a:lnTo>
                  <a:pt x="182" y="326"/>
                </a:lnTo>
                <a:lnTo>
                  <a:pt x="182" y="326"/>
                </a:lnTo>
                <a:lnTo>
                  <a:pt x="184" y="326"/>
                </a:lnTo>
                <a:lnTo>
                  <a:pt x="182" y="326"/>
                </a:lnTo>
                <a:lnTo>
                  <a:pt x="182" y="326"/>
                </a:lnTo>
                <a:lnTo>
                  <a:pt x="177" y="326"/>
                </a:lnTo>
                <a:lnTo>
                  <a:pt x="177" y="329"/>
                </a:lnTo>
                <a:lnTo>
                  <a:pt x="179" y="331"/>
                </a:lnTo>
                <a:lnTo>
                  <a:pt x="179" y="331"/>
                </a:lnTo>
                <a:lnTo>
                  <a:pt x="182" y="334"/>
                </a:lnTo>
                <a:lnTo>
                  <a:pt x="184" y="334"/>
                </a:lnTo>
                <a:lnTo>
                  <a:pt x="187" y="334"/>
                </a:lnTo>
                <a:lnTo>
                  <a:pt x="194" y="334"/>
                </a:lnTo>
                <a:lnTo>
                  <a:pt x="198" y="334"/>
                </a:lnTo>
                <a:lnTo>
                  <a:pt x="201" y="334"/>
                </a:lnTo>
                <a:lnTo>
                  <a:pt x="201" y="331"/>
                </a:lnTo>
                <a:lnTo>
                  <a:pt x="201" y="331"/>
                </a:lnTo>
                <a:lnTo>
                  <a:pt x="201" y="331"/>
                </a:lnTo>
                <a:lnTo>
                  <a:pt x="201" y="331"/>
                </a:lnTo>
                <a:lnTo>
                  <a:pt x="203" y="331"/>
                </a:lnTo>
                <a:lnTo>
                  <a:pt x="205" y="331"/>
                </a:lnTo>
                <a:lnTo>
                  <a:pt x="205" y="334"/>
                </a:lnTo>
                <a:lnTo>
                  <a:pt x="210" y="334"/>
                </a:lnTo>
                <a:lnTo>
                  <a:pt x="213" y="331"/>
                </a:lnTo>
                <a:lnTo>
                  <a:pt x="213" y="331"/>
                </a:lnTo>
                <a:lnTo>
                  <a:pt x="213" y="331"/>
                </a:lnTo>
                <a:lnTo>
                  <a:pt x="213" y="329"/>
                </a:lnTo>
                <a:lnTo>
                  <a:pt x="215" y="326"/>
                </a:lnTo>
                <a:lnTo>
                  <a:pt x="215" y="329"/>
                </a:lnTo>
                <a:lnTo>
                  <a:pt x="213" y="331"/>
                </a:lnTo>
                <a:lnTo>
                  <a:pt x="213" y="331"/>
                </a:lnTo>
                <a:lnTo>
                  <a:pt x="217" y="331"/>
                </a:lnTo>
                <a:lnTo>
                  <a:pt x="215" y="334"/>
                </a:lnTo>
                <a:lnTo>
                  <a:pt x="208" y="334"/>
                </a:lnTo>
                <a:lnTo>
                  <a:pt x="208" y="336"/>
                </a:lnTo>
                <a:lnTo>
                  <a:pt x="208" y="336"/>
                </a:lnTo>
                <a:lnTo>
                  <a:pt x="208" y="336"/>
                </a:lnTo>
                <a:lnTo>
                  <a:pt x="208" y="336"/>
                </a:lnTo>
                <a:lnTo>
                  <a:pt x="208" y="334"/>
                </a:lnTo>
                <a:lnTo>
                  <a:pt x="205" y="334"/>
                </a:lnTo>
                <a:lnTo>
                  <a:pt x="203" y="334"/>
                </a:lnTo>
                <a:lnTo>
                  <a:pt x="201" y="334"/>
                </a:lnTo>
                <a:lnTo>
                  <a:pt x="198" y="334"/>
                </a:lnTo>
                <a:lnTo>
                  <a:pt x="196" y="334"/>
                </a:lnTo>
                <a:lnTo>
                  <a:pt x="191" y="334"/>
                </a:lnTo>
                <a:lnTo>
                  <a:pt x="184" y="334"/>
                </a:lnTo>
                <a:lnTo>
                  <a:pt x="182" y="336"/>
                </a:lnTo>
                <a:lnTo>
                  <a:pt x="179" y="336"/>
                </a:lnTo>
                <a:lnTo>
                  <a:pt x="179" y="334"/>
                </a:lnTo>
                <a:lnTo>
                  <a:pt x="177" y="336"/>
                </a:lnTo>
                <a:lnTo>
                  <a:pt x="177" y="336"/>
                </a:lnTo>
                <a:lnTo>
                  <a:pt x="177" y="338"/>
                </a:lnTo>
                <a:lnTo>
                  <a:pt x="177" y="341"/>
                </a:lnTo>
                <a:lnTo>
                  <a:pt x="179" y="343"/>
                </a:lnTo>
                <a:lnTo>
                  <a:pt x="182" y="343"/>
                </a:lnTo>
                <a:lnTo>
                  <a:pt x="184" y="343"/>
                </a:lnTo>
                <a:lnTo>
                  <a:pt x="187" y="341"/>
                </a:lnTo>
                <a:lnTo>
                  <a:pt x="187" y="341"/>
                </a:lnTo>
                <a:lnTo>
                  <a:pt x="187" y="343"/>
                </a:lnTo>
                <a:lnTo>
                  <a:pt x="179" y="345"/>
                </a:lnTo>
                <a:lnTo>
                  <a:pt x="179" y="345"/>
                </a:lnTo>
                <a:lnTo>
                  <a:pt x="179" y="350"/>
                </a:lnTo>
                <a:lnTo>
                  <a:pt x="182" y="350"/>
                </a:lnTo>
                <a:lnTo>
                  <a:pt x="184" y="352"/>
                </a:lnTo>
                <a:lnTo>
                  <a:pt x="187" y="352"/>
                </a:lnTo>
                <a:lnTo>
                  <a:pt x="187" y="352"/>
                </a:lnTo>
                <a:lnTo>
                  <a:pt x="187" y="352"/>
                </a:lnTo>
                <a:lnTo>
                  <a:pt x="184" y="355"/>
                </a:lnTo>
                <a:lnTo>
                  <a:pt x="182" y="355"/>
                </a:lnTo>
                <a:lnTo>
                  <a:pt x="182" y="352"/>
                </a:lnTo>
                <a:lnTo>
                  <a:pt x="179" y="352"/>
                </a:lnTo>
                <a:lnTo>
                  <a:pt x="179" y="355"/>
                </a:lnTo>
                <a:lnTo>
                  <a:pt x="179" y="355"/>
                </a:lnTo>
                <a:lnTo>
                  <a:pt x="179" y="357"/>
                </a:lnTo>
                <a:lnTo>
                  <a:pt x="179" y="357"/>
                </a:lnTo>
                <a:lnTo>
                  <a:pt x="177" y="360"/>
                </a:lnTo>
                <a:lnTo>
                  <a:pt x="177" y="362"/>
                </a:lnTo>
                <a:lnTo>
                  <a:pt x="179" y="362"/>
                </a:lnTo>
                <a:lnTo>
                  <a:pt x="179" y="362"/>
                </a:lnTo>
                <a:lnTo>
                  <a:pt x="179" y="362"/>
                </a:lnTo>
                <a:lnTo>
                  <a:pt x="179" y="360"/>
                </a:lnTo>
                <a:lnTo>
                  <a:pt x="182" y="360"/>
                </a:lnTo>
                <a:lnTo>
                  <a:pt x="184" y="360"/>
                </a:lnTo>
                <a:lnTo>
                  <a:pt x="184" y="357"/>
                </a:lnTo>
                <a:lnTo>
                  <a:pt x="187" y="355"/>
                </a:lnTo>
                <a:lnTo>
                  <a:pt x="189" y="355"/>
                </a:lnTo>
                <a:lnTo>
                  <a:pt x="189" y="355"/>
                </a:lnTo>
                <a:lnTo>
                  <a:pt x="191" y="352"/>
                </a:lnTo>
                <a:lnTo>
                  <a:pt x="191" y="350"/>
                </a:lnTo>
                <a:lnTo>
                  <a:pt x="194" y="350"/>
                </a:lnTo>
                <a:lnTo>
                  <a:pt x="194" y="348"/>
                </a:lnTo>
                <a:lnTo>
                  <a:pt x="198" y="348"/>
                </a:lnTo>
                <a:lnTo>
                  <a:pt x="203" y="345"/>
                </a:lnTo>
                <a:lnTo>
                  <a:pt x="208" y="345"/>
                </a:lnTo>
                <a:lnTo>
                  <a:pt x="205" y="345"/>
                </a:lnTo>
                <a:lnTo>
                  <a:pt x="203" y="345"/>
                </a:lnTo>
                <a:lnTo>
                  <a:pt x="203" y="348"/>
                </a:lnTo>
                <a:lnTo>
                  <a:pt x="201" y="348"/>
                </a:lnTo>
                <a:lnTo>
                  <a:pt x="201" y="352"/>
                </a:lnTo>
                <a:lnTo>
                  <a:pt x="201" y="350"/>
                </a:lnTo>
                <a:lnTo>
                  <a:pt x="201" y="348"/>
                </a:lnTo>
                <a:lnTo>
                  <a:pt x="201" y="348"/>
                </a:lnTo>
                <a:lnTo>
                  <a:pt x="198" y="348"/>
                </a:lnTo>
                <a:lnTo>
                  <a:pt x="194" y="350"/>
                </a:lnTo>
                <a:lnTo>
                  <a:pt x="194" y="352"/>
                </a:lnTo>
                <a:lnTo>
                  <a:pt x="194" y="352"/>
                </a:lnTo>
                <a:lnTo>
                  <a:pt x="194" y="352"/>
                </a:lnTo>
                <a:lnTo>
                  <a:pt x="191" y="355"/>
                </a:lnTo>
                <a:lnTo>
                  <a:pt x="189" y="357"/>
                </a:lnTo>
                <a:lnTo>
                  <a:pt x="187" y="357"/>
                </a:lnTo>
                <a:lnTo>
                  <a:pt x="189" y="360"/>
                </a:lnTo>
                <a:lnTo>
                  <a:pt x="189" y="360"/>
                </a:lnTo>
                <a:lnTo>
                  <a:pt x="191" y="360"/>
                </a:lnTo>
                <a:lnTo>
                  <a:pt x="194" y="360"/>
                </a:lnTo>
                <a:lnTo>
                  <a:pt x="196" y="357"/>
                </a:lnTo>
                <a:lnTo>
                  <a:pt x="196" y="360"/>
                </a:lnTo>
                <a:lnTo>
                  <a:pt x="191" y="360"/>
                </a:lnTo>
                <a:lnTo>
                  <a:pt x="189" y="360"/>
                </a:lnTo>
                <a:lnTo>
                  <a:pt x="189" y="362"/>
                </a:lnTo>
                <a:lnTo>
                  <a:pt x="184" y="362"/>
                </a:lnTo>
                <a:lnTo>
                  <a:pt x="184" y="360"/>
                </a:lnTo>
                <a:lnTo>
                  <a:pt x="184" y="360"/>
                </a:lnTo>
                <a:lnTo>
                  <a:pt x="182" y="362"/>
                </a:lnTo>
                <a:lnTo>
                  <a:pt x="182" y="362"/>
                </a:lnTo>
                <a:lnTo>
                  <a:pt x="179" y="364"/>
                </a:lnTo>
                <a:lnTo>
                  <a:pt x="179" y="367"/>
                </a:lnTo>
                <a:lnTo>
                  <a:pt x="177" y="369"/>
                </a:lnTo>
                <a:lnTo>
                  <a:pt x="179" y="371"/>
                </a:lnTo>
                <a:lnTo>
                  <a:pt x="182" y="371"/>
                </a:lnTo>
                <a:lnTo>
                  <a:pt x="184" y="371"/>
                </a:lnTo>
                <a:lnTo>
                  <a:pt x="184" y="369"/>
                </a:lnTo>
                <a:lnTo>
                  <a:pt x="187" y="369"/>
                </a:lnTo>
                <a:lnTo>
                  <a:pt x="187" y="369"/>
                </a:lnTo>
                <a:lnTo>
                  <a:pt x="189" y="367"/>
                </a:lnTo>
                <a:lnTo>
                  <a:pt x="191" y="367"/>
                </a:lnTo>
                <a:lnTo>
                  <a:pt x="194" y="364"/>
                </a:lnTo>
                <a:lnTo>
                  <a:pt x="196" y="364"/>
                </a:lnTo>
                <a:lnTo>
                  <a:pt x="198" y="364"/>
                </a:lnTo>
                <a:lnTo>
                  <a:pt x="198" y="364"/>
                </a:lnTo>
                <a:lnTo>
                  <a:pt x="196" y="364"/>
                </a:lnTo>
                <a:lnTo>
                  <a:pt x="194" y="367"/>
                </a:lnTo>
                <a:lnTo>
                  <a:pt x="191" y="367"/>
                </a:lnTo>
                <a:lnTo>
                  <a:pt x="191" y="369"/>
                </a:lnTo>
                <a:lnTo>
                  <a:pt x="191" y="369"/>
                </a:lnTo>
                <a:lnTo>
                  <a:pt x="191" y="371"/>
                </a:lnTo>
                <a:lnTo>
                  <a:pt x="191" y="371"/>
                </a:lnTo>
                <a:lnTo>
                  <a:pt x="189" y="371"/>
                </a:lnTo>
                <a:lnTo>
                  <a:pt x="189" y="374"/>
                </a:lnTo>
                <a:lnTo>
                  <a:pt x="191" y="374"/>
                </a:lnTo>
                <a:lnTo>
                  <a:pt x="194" y="376"/>
                </a:lnTo>
                <a:lnTo>
                  <a:pt x="196" y="374"/>
                </a:lnTo>
                <a:lnTo>
                  <a:pt x="196" y="374"/>
                </a:lnTo>
                <a:lnTo>
                  <a:pt x="194" y="376"/>
                </a:lnTo>
                <a:lnTo>
                  <a:pt x="194" y="376"/>
                </a:lnTo>
                <a:lnTo>
                  <a:pt x="194" y="376"/>
                </a:lnTo>
                <a:lnTo>
                  <a:pt x="189" y="376"/>
                </a:lnTo>
                <a:lnTo>
                  <a:pt x="184" y="374"/>
                </a:lnTo>
                <a:lnTo>
                  <a:pt x="184" y="376"/>
                </a:lnTo>
                <a:lnTo>
                  <a:pt x="184" y="379"/>
                </a:lnTo>
                <a:lnTo>
                  <a:pt x="184" y="381"/>
                </a:lnTo>
                <a:lnTo>
                  <a:pt x="184" y="381"/>
                </a:lnTo>
                <a:lnTo>
                  <a:pt x="187" y="383"/>
                </a:lnTo>
                <a:lnTo>
                  <a:pt x="191" y="386"/>
                </a:lnTo>
                <a:lnTo>
                  <a:pt x="191" y="386"/>
                </a:lnTo>
                <a:lnTo>
                  <a:pt x="196" y="388"/>
                </a:lnTo>
                <a:lnTo>
                  <a:pt x="198" y="388"/>
                </a:lnTo>
                <a:lnTo>
                  <a:pt x="201" y="388"/>
                </a:lnTo>
                <a:lnTo>
                  <a:pt x="201" y="388"/>
                </a:lnTo>
                <a:lnTo>
                  <a:pt x="201" y="390"/>
                </a:lnTo>
                <a:lnTo>
                  <a:pt x="201" y="390"/>
                </a:lnTo>
                <a:lnTo>
                  <a:pt x="201" y="390"/>
                </a:lnTo>
                <a:lnTo>
                  <a:pt x="198" y="393"/>
                </a:lnTo>
                <a:lnTo>
                  <a:pt x="198" y="393"/>
                </a:lnTo>
                <a:lnTo>
                  <a:pt x="201" y="393"/>
                </a:lnTo>
                <a:lnTo>
                  <a:pt x="203" y="393"/>
                </a:lnTo>
                <a:lnTo>
                  <a:pt x="203" y="390"/>
                </a:lnTo>
                <a:lnTo>
                  <a:pt x="203" y="390"/>
                </a:lnTo>
                <a:lnTo>
                  <a:pt x="203" y="390"/>
                </a:lnTo>
                <a:lnTo>
                  <a:pt x="205" y="390"/>
                </a:lnTo>
                <a:lnTo>
                  <a:pt x="203" y="393"/>
                </a:lnTo>
                <a:lnTo>
                  <a:pt x="203" y="393"/>
                </a:lnTo>
                <a:lnTo>
                  <a:pt x="203" y="393"/>
                </a:lnTo>
                <a:lnTo>
                  <a:pt x="205" y="393"/>
                </a:lnTo>
                <a:lnTo>
                  <a:pt x="208" y="393"/>
                </a:lnTo>
                <a:lnTo>
                  <a:pt x="213" y="393"/>
                </a:lnTo>
                <a:lnTo>
                  <a:pt x="220" y="393"/>
                </a:lnTo>
                <a:lnTo>
                  <a:pt x="222" y="390"/>
                </a:lnTo>
                <a:lnTo>
                  <a:pt x="224" y="390"/>
                </a:lnTo>
                <a:lnTo>
                  <a:pt x="227" y="390"/>
                </a:lnTo>
                <a:lnTo>
                  <a:pt x="229" y="388"/>
                </a:lnTo>
                <a:lnTo>
                  <a:pt x="234" y="383"/>
                </a:lnTo>
                <a:lnTo>
                  <a:pt x="239" y="381"/>
                </a:lnTo>
                <a:lnTo>
                  <a:pt x="239" y="381"/>
                </a:lnTo>
                <a:lnTo>
                  <a:pt x="239" y="379"/>
                </a:lnTo>
                <a:lnTo>
                  <a:pt x="241" y="379"/>
                </a:lnTo>
                <a:lnTo>
                  <a:pt x="241" y="379"/>
                </a:lnTo>
                <a:lnTo>
                  <a:pt x="241" y="376"/>
                </a:lnTo>
                <a:lnTo>
                  <a:pt x="243" y="376"/>
                </a:lnTo>
                <a:lnTo>
                  <a:pt x="246" y="376"/>
                </a:lnTo>
                <a:lnTo>
                  <a:pt x="246" y="376"/>
                </a:lnTo>
                <a:lnTo>
                  <a:pt x="246" y="374"/>
                </a:lnTo>
                <a:lnTo>
                  <a:pt x="246" y="374"/>
                </a:lnTo>
                <a:lnTo>
                  <a:pt x="246" y="371"/>
                </a:lnTo>
                <a:lnTo>
                  <a:pt x="246" y="371"/>
                </a:lnTo>
                <a:lnTo>
                  <a:pt x="248" y="374"/>
                </a:lnTo>
                <a:lnTo>
                  <a:pt x="248" y="376"/>
                </a:lnTo>
                <a:lnTo>
                  <a:pt x="250" y="376"/>
                </a:lnTo>
                <a:lnTo>
                  <a:pt x="253" y="374"/>
                </a:lnTo>
                <a:lnTo>
                  <a:pt x="253" y="374"/>
                </a:lnTo>
                <a:lnTo>
                  <a:pt x="255" y="374"/>
                </a:lnTo>
                <a:lnTo>
                  <a:pt x="255" y="374"/>
                </a:lnTo>
                <a:lnTo>
                  <a:pt x="257" y="369"/>
                </a:lnTo>
                <a:lnTo>
                  <a:pt x="257" y="367"/>
                </a:lnTo>
                <a:lnTo>
                  <a:pt x="257" y="367"/>
                </a:lnTo>
                <a:lnTo>
                  <a:pt x="257" y="367"/>
                </a:lnTo>
                <a:lnTo>
                  <a:pt x="257" y="364"/>
                </a:lnTo>
                <a:lnTo>
                  <a:pt x="260" y="364"/>
                </a:lnTo>
                <a:lnTo>
                  <a:pt x="260" y="362"/>
                </a:lnTo>
                <a:lnTo>
                  <a:pt x="260" y="362"/>
                </a:lnTo>
                <a:lnTo>
                  <a:pt x="260" y="360"/>
                </a:lnTo>
                <a:lnTo>
                  <a:pt x="260" y="362"/>
                </a:lnTo>
                <a:lnTo>
                  <a:pt x="260" y="362"/>
                </a:lnTo>
                <a:lnTo>
                  <a:pt x="260" y="367"/>
                </a:lnTo>
                <a:lnTo>
                  <a:pt x="260" y="367"/>
                </a:lnTo>
                <a:lnTo>
                  <a:pt x="262" y="369"/>
                </a:lnTo>
                <a:lnTo>
                  <a:pt x="265" y="371"/>
                </a:lnTo>
                <a:lnTo>
                  <a:pt x="265" y="371"/>
                </a:lnTo>
                <a:lnTo>
                  <a:pt x="267" y="371"/>
                </a:lnTo>
                <a:lnTo>
                  <a:pt x="267" y="371"/>
                </a:lnTo>
                <a:lnTo>
                  <a:pt x="269" y="371"/>
                </a:lnTo>
                <a:lnTo>
                  <a:pt x="272" y="371"/>
                </a:lnTo>
                <a:lnTo>
                  <a:pt x="272" y="374"/>
                </a:lnTo>
                <a:lnTo>
                  <a:pt x="272" y="374"/>
                </a:lnTo>
                <a:lnTo>
                  <a:pt x="274" y="376"/>
                </a:lnTo>
                <a:lnTo>
                  <a:pt x="274" y="376"/>
                </a:lnTo>
                <a:lnTo>
                  <a:pt x="276" y="376"/>
                </a:lnTo>
                <a:lnTo>
                  <a:pt x="276" y="374"/>
                </a:lnTo>
                <a:lnTo>
                  <a:pt x="276" y="371"/>
                </a:lnTo>
                <a:lnTo>
                  <a:pt x="279" y="369"/>
                </a:lnTo>
                <a:lnTo>
                  <a:pt x="276" y="367"/>
                </a:lnTo>
                <a:lnTo>
                  <a:pt x="276" y="364"/>
                </a:lnTo>
                <a:lnTo>
                  <a:pt x="276" y="362"/>
                </a:lnTo>
                <a:lnTo>
                  <a:pt x="279" y="362"/>
                </a:lnTo>
                <a:lnTo>
                  <a:pt x="279" y="360"/>
                </a:lnTo>
                <a:lnTo>
                  <a:pt x="281" y="357"/>
                </a:lnTo>
                <a:lnTo>
                  <a:pt x="281" y="357"/>
                </a:lnTo>
                <a:lnTo>
                  <a:pt x="281" y="357"/>
                </a:lnTo>
                <a:lnTo>
                  <a:pt x="283" y="357"/>
                </a:lnTo>
                <a:lnTo>
                  <a:pt x="286" y="355"/>
                </a:lnTo>
                <a:lnTo>
                  <a:pt x="288" y="355"/>
                </a:lnTo>
                <a:lnTo>
                  <a:pt x="288" y="352"/>
                </a:lnTo>
                <a:lnTo>
                  <a:pt x="288" y="350"/>
                </a:lnTo>
                <a:lnTo>
                  <a:pt x="288" y="350"/>
                </a:lnTo>
                <a:lnTo>
                  <a:pt x="288" y="348"/>
                </a:lnTo>
                <a:lnTo>
                  <a:pt x="291" y="345"/>
                </a:lnTo>
                <a:lnTo>
                  <a:pt x="288" y="345"/>
                </a:lnTo>
                <a:lnTo>
                  <a:pt x="288" y="341"/>
                </a:lnTo>
                <a:lnTo>
                  <a:pt x="286" y="338"/>
                </a:lnTo>
                <a:lnTo>
                  <a:pt x="286" y="336"/>
                </a:lnTo>
                <a:lnTo>
                  <a:pt x="286" y="336"/>
                </a:lnTo>
                <a:lnTo>
                  <a:pt x="288" y="336"/>
                </a:lnTo>
                <a:lnTo>
                  <a:pt x="291" y="336"/>
                </a:lnTo>
                <a:lnTo>
                  <a:pt x="291" y="334"/>
                </a:lnTo>
                <a:lnTo>
                  <a:pt x="291" y="334"/>
                </a:lnTo>
                <a:lnTo>
                  <a:pt x="293" y="334"/>
                </a:lnTo>
                <a:lnTo>
                  <a:pt x="293" y="331"/>
                </a:lnTo>
                <a:lnTo>
                  <a:pt x="293" y="331"/>
                </a:lnTo>
                <a:lnTo>
                  <a:pt x="293" y="329"/>
                </a:lnTo>
                <a:lnTo>
                  <a:pt x="293" y="326"/>
                </a:lnTo>
                <a:lnTo>
                  <a:pt x="291" y="326"/>
                </a:lnTo>
                <a:lnTo>
                  <a:pt x="288" y="324"/>
                </a:lnTo>
                <a:lnTo>
                  <a:pt x="286" y="324"/>
                </a:lnTo>
                <a:lnTo>
                  <a:pt x="283" y="322"/>
                </a:lnTo>
                <a:lnTo>
                  <a:pt x="283" y="317"/>
                </a:lnTo>
                <a:lnTo>
                  <a:pt x="286" y="315"/>
                </a:lnTo>
                <a:lnTo>
                  <a:pt x="286" y="312"/>
                </a:lnTo>
                <a:lnTo>
                  <a:pt x="286" y="312"/>
                </a:lnTo>
                <a:lnTo>
                  <a:pt x="283" y="305"/>
                </a:lnTo>
                <a:lnTo>
                  <a:pt x="283" y="305"/>
                </a:lnTo>
                <a:lnTo>
                  <a:pt x="283" y="303"/>
                </a:lnTo>
                <a:lnTo>
                  <a:pt x="283" y="300"/>
                </a:lnTo>
                <a:lnTo>
                  <a:pt x="283" y="298"/>
                </a:lnTo>
                <a:lnTo>
                  <a:pt x="283" y="298"/>
                </a:lnTo>
                <a:lnTo>
                  <a:pt x="283" y="298"/>
                </a:lnTo>
                <a:lnTo>
                  <a:pt x="283" y="296"/>
                </a:lnTo>
                <a:lnTo>
                  <a:pt x="283" y="296"/>
                </a:lnTo>
                <a:lnTo>
                  <a:pt x="281" y="293"/>
                </a:lnTo>
                <a:lnTo>
                  <a:pt x="283" y="289"/>
                </a:lnTo>
                <a:lnTo>
                  <a:pt x="283" y="286"/>
                </a:lnTo>
                <a:lnTo>
                  <a:pt x="286" y="284"/>
                </a:lnTo>
                <a:lnTo>
                  <a:pt x="288" y="282"/>
                </a:lnTo>
                <a:lnTo>
                  <a:pt x="291" y="279"/>
                </a:lnTo>
                <a:lnTo>
                  <a:pt x="291" y="279"/>
                </a:lnTo>
                <a:lnTo>
                  <a:pt x="293" y="279"/>
                </a:lnTo>
                <a:lnTo>
                  <a:pt x="295" y="277"/>
                </a:lnTo>
                <a:lnTo>
                  <a:pt x="298" y="277"/>
                </a:lnTo>
                <a:lnTo>
                  <a:pt x="300" y="277"/>
                </a:lnTo>
                <a:lnTo>
                  <a:pt x="305" y="279"/>
                </a:lnTo>
                <a:lnTo>
                  <a:pt x="310" y="279"/>
                </a:lnTo>
                <a:lnTo>
                  <a:pt x="310" y="279"/>
                </a:lnTo>
                <a:lnTo>
                  <a:pt x="310" y="277"/>
                </a:lnTo>
                <a:lnTo>
                  <a:pt x="312" y="277"/>
                </a:lnTo>
                <a:lnTo>
                  <a:pt x="312" y="274"/>
                </a:lnTo>
                <a:lnTo>
                  <a:pt x="312" y="272"/>
                </a:lnTo>
                <a:lnTo>
                  <a:pt x="310" y="270"/>
                </a:lnTo>
                <a:lnTo>
                  <a:pt x="307" y="270"/>
                </a:lnTo>
                <a:lnTo>
                  <a:pt x="305" y="267"/>
                </a:lnTo>
                <a:lnTo>
                  <a:pt x="307" y="265"/>
                </a:lnTo>
                <a:lnTo>
                  <a:pt x="310" y="260"/>
                </a:lnTo>
                <a:lnTo>
                  <a:pt x="314" y="258"/>
                </a:lnTo>
                <a:lnTo>
                  <a:pt x="314" y="255"/>
                </a:lnTo>
                <a:lnTo>
                  <a:pt x="317" y="255"/>
                </a:lnTo>
                <a:lnTo>
                  <a:pt x="317" y="248"/>
                </a:lnTo>
                <a:lnTo>
                  <a:pt x="317" y="246"/>
                </a:lnTo>
                <a:lnTo>
                  <a:pt x="317" y="246"/>
                </a:lnTo>
                <a:lnTo>
                  <a:pt x="317" y="244"/>
                </a:lnTo>
                <a:lnTo>
                  <a:pt x="317" y="244"/>
                </a:lnTo>
                <a:lnTo>
                  <a:pt x="317" y="239"/>
                </a:lnTo>
                <a:lnTo>
                  <a:pt x="321" y="239"/>
                </a:lnTo>
                <a:lnTo>
                  <a:pt x="324" y="239"/>
                </a:lnTo>
                <a:lnTo>
                  <a:pt x="324" y="239"/>
                </a:lnTo>
                <a:lnTo>
                  <a:pt x="328" y="237"/>
                </a:lnTo>
                <a:lnTo>
                  <a:pt x="328" y="237"/>
                </a:lnTo>
                <a:lnTo>
                  <a:pt x="328" y="232"/>
                </a:lnTo>
                <a:lnTo>
                  <a:pt x="331" y="232"/>
                </a:lnTo>
                <a:lnTo>
                  <a:pt x="333" y="227"/>
                </a:lnTo>
                <a:lnTo>
                  <a:pt x="338" y="225"/>
                </a:lnTo>
                <a:lnTo>
                  <a:pt x="340" y="222"/>
                </a:lnTo>
                <a:lnTo>
                  <a:pt x="340" y="222"/>
                </a:lnTo>
                <a:lnTo>
                  <a:pt x="343" y="220"/>
                </a:lnTo>
                <a:lnTo>
                  <a:pt x="340" y="218"/>
                </a:lnTo>
                <a:lnTo>
                  <a:pt x="340" y="218"/>
                </a:lnTo>
                <a:lnTo>
                  <a:pt x="338" y="215"/>
                </a:lnTo>
                <a:lnTo>
                  <a:pt x="338" y="215"/>
                </a:lnTo>
                <a:lnTo>
                  <a:pt x="340" y="213"/>
                </a:lnTo>
                <a:lnTo>
                  <a:pt x="343" y="213"/>
                </a:lnTo>
                <a:lnTo>
                  <a:pt x="343" y="213"/>
                </a:lnTo>
                <a:lnTo>
                  <a:pt x="343" y="213"/>
                </a:lnTo>
                <a:lnTo>
                  <a:pt x="345" y="208"/>
                </a:lnTo>
                <a:lnTo>
                  <a:pt x="352" y="206"/>
                </a:lnTo>
                <a:lnTo>
                  <a:pt x="352" y="203"/>
                </a:lnTo>
                <a:lnTo>
                  <a:pt x="357" y="203"/>
                </a:lnTo>
                <a:lnTo>
                  <a:pt x="362" y="206"/>
                </a:lnTo>
                <a:lnTo>
                  <a:pt x="364" y="203"/>
                </a:lnTo>
                <a:lnTo>
                  <a:pt x="364" y="203"/>
                </a:lnTo>
                <a:lnTo>
                  <a:pt x="364" y="201"/>
                </a:lnTo>
                <a:lnTo>
                  <a:pt x="364" y="199"/>
                </a:lnTo>
                <a:lnTo>
                  <a:pt x="364" y="196"/>
                </a:lnTo>
                <a:lnTo>
                  <a:pt x="364" y="196"/>
                </a:lnTo>
                <a:lnTo>
                  <a:pt x="366" y="196"/>
                </a:lnTo>
                <a:lnTo>
                  <a:pt x="366" y="194"/>
                </a:lnTo>
                <a:lnTo>
                  <a:pt x="373" y="196"/>
                </a:lnTo>
                <a:lnTo>
                  <a:pt x="373" y="196"/>
                </a:lnTo>
                <a:lnTo>
                  <a:pt x="376" y="196"/>
                </a:lnTo>
                <a:lnTo>
                  <a:pt x="378" y="196"/>
                </a:lnTo>
                <a:lnTo>
                  <a:pt x="385" y="199"/>
                </a:lnTo>
                <a:lnTo>
                  <a:pt x="388" y="199"/>
                </a:lnTo>
                <a:lnTo>
                  <a:pt x="390" y="199"/>
                </a:lnTo>
                <a:lnTo>
                  <a:pt x="390" y="199"/>
                </a:lnTo>
                <a:lnTo>
                  <a:pt x="392" y="196"/>
                </a:lnTo>
                <a:lnTo>
                  <a:pt x="388" y="196"/>
                </a:lnTo>
                <a:lnTo>
                  <a:pt x="390" y="194"/>
                </a:lnTo>
                <a:lnTo>
                  <a:pt x="392" y="194"/>
                </a:lnTo>
                <a:lnTo>
                  <a:pt x="392" y="192"/>
                </a:lnTo>
                <a:lnTo>
                  <a:pt x="392" y="189"/>
                </a:lnTo>
                <a:lnTo>
                  <a:pt x="392" y="189"/>
                </a:lnTo>
                <a:lnTo>
                  <a:pt x="392" y="189"/>
                </a:lnTo>
                <a:lnTo>
                  <a:pt x="390" y="187"/>
                </a:lnTo>
                <a:lnTo>
                  <a:pt x="395" y="187"/>
                </a:lnTo>
                <a:lnTo>
                  <a:pt x="397" y="187"/>
                </a:lnTo>
                <a:lnTo>
                  <a:pt x="397" y="187"/>
                </a:lnTo>
                <a:lnTo>
                  <a:pt x="399" y="187"/>
                </a:lnTo>
                <a:lnTo>
                  <a:pt x="402" y="187"/>
                </a:lnTo>
                <a:lnTo>
                  <a:pt x="404" y="187"/>
                </a:lnTo>
                <a:lnTo>
                  <a:pt x="404" y="187"/>
                </a:lnTo>
                <a:lnTo>
                  <a:pt x="402" y="185"/>
                </a:lnTo>
                <a:lnTo>
                  <a:pt x="402" y="185"/>
                </a:lnTo>
                <a:lnTo>
                  <a:pt x="404" y="182"/>
                </a:lnTo>
                <a:lnTo>
                  <a:pt x="404" y="182"/>
                </a:lnTo>
                <a:lnTo>
                  <a:pt x="409" y="182"/>
                </a:lnTo>
                <a:lnTo>
                  <a:pt x="409" y="182"/>
                </a:lnTo>
                <a:lnTo>
                  <a:pt x="409" y="182"/>
                </a:lnTo>
                <a:lnTo>
                  <a:pt x="414" y="185"/>
                </a:lnTo>
                <a:lnTo>
                  <a:pt x="416" y="187"/>
                </a:lnTo>
                <a:lnTo>
                  <a:pt x="416" y="187"/>
                </a:lnTo>
                <a:lnTo>
                  <a:pt x="421" y="189"/>
                </a:lnTo>
                <a:lnTo>
                  <a:pt x="421" y="192"/>
                </a:lnTo>
                <a:lnTo>
                  <a:pt x="421" y="192"/>
                </a:lnTo>
                <a:lnTo>
                  <a:pt x="423" y="192"/>
                </a:lnTo>
                <a:lnTo>
                  <a:pt x="428" y="192"/>
                </a:lnTo>
                <a:lnTo>
                  <a:pt x="430" y="194"/>
                </a:lnTo>
                <a:lnTo>
                  <a:pt x="432" y="194"/>
                </a:lnTo>
                <a:lnTo>
                  <a:pt x="435" y="194"/>
                </a:lnTo>
                <a:lnTo>
                  <a:pt x="435" y="194"/>
                </a:lnTo>
                <a:lnTo>
                  <a:pt x="440" y="192"/>
                </a:lnTo>
                <a:lnTo>
                  <a:pt x="440" y="192"/>
                </a:lnTo>
                <a:lnTo>
                  <a:pt x="442" y="192"/>
                </a:lnTo>
                <a:lnTo>
                  <a:pt x="442" y="192"/>
                </a:lnTo>
                <a:lnTo>
                  <a:pt x="444" y="192"/>
                </a:lnTo>
                <a:lnTo>
                  <a:pt x="447" y="192"/>
                </a:lnTo>
                <a:lnTo>
                  <a:pt x="449" y="194"/>
                </a:lnTo>
                <a:lnTo>
                  <a:pt x="454" y="194"/>
                </a:lnTo>
                <a:lnTo>
                  <a:pt x="454" y="194"/>
                </a:lnTo>
                <a:lnTo>
                  <a:pt x="456" y="194"/>
                </a:lnTo>
                <a:lnTo>
                  <a:pt x="458" y="194"/>
                </a:lnTo>
                <a:lnTo>
                  <a:pt x="458" y="192"/>
                </a:lnTo>
                <a:lnTo>
                  <a:pt x="461" y="192"/>
                </a:lnTo>
                <a:lnTo>
                  <a:pt x="461" y="189"/>
                </a:lnTo>
                <a:lnTo>
                  <a:pt x="463" y="189"/>
                </a:lnTo>
                <a:lnTo>
                  <a:pt x="463" y="189"/>
                </a:lnTo>
                <a:lnTo>
                  <a:pt x="466" y="189"/>
                </a:lnTo>
                <a:lnTo>
                  <a:pt x="466" y="187"/>
                </a:lnTo>
                <a:lnTo>
                  <a:pt x="466" y="187"/>
                </a:lnTo>
                <a:lnTo>
                  <a:pt x="466" y="182"/>
                </a:lnTo>
                <a:lnTo>
                  <a:pt x="466" y="182"/>
                </a:lnTo>
                <a:lnTo>
                  <a:pt x="468" y="180"/>
                </a:lnTo>
                <a:lnTo>
                  <a:pt x="468" y="177"/>
                </a:lnTo>
                <a:lnTo>
                  <a:pt x="468" y="175"/>
                </a:lnTo>
                <a:lnTo>
                  <a:pt x="468" y="175"/>
                </a:lnTo>
                <a:lnTo>
                  <a:pt x="470" y="175"/>
                </a:lnTo>
                <a:lnTo>
                  <a:pt x="473" y="173"/>
                </a:lnTo>
                <a:lnTo>
                  <a:pt x="475" y="170"/>
                </a:lnTo>
                <a:lnTo>
                  <a:pt x="475" y="170"/>
                </a:lnTo>
                <a:lnTo>
                  <a:pt x="477" y="170"/>
                </a:lnTo>
                <a:lnTo>
                  <a:pt x="480" y="170"/>
                </a:lnTo>
                <a:lnTo>
                  <a:pt x="482" y="170"/>
                </a:lnTo>
                <a:lnTo>
                  <a:pt x="482" y="170"/>
                </a:lnTo>
                <a:lnTo>
                  <a:pt x="484" y="170"/>
                </a:lnTo>
                <a:lnTo>
                  <a:pt x="484" y="170"/>
                </a:lnTo>
                <a:lnTo>
                  <a:pt x="489" y="168"/>
                </a:lnTo>
                <a:lnTo>
                  <a:pt x="492" y="168"/>
                </a:lnTo>
                <a:lnTo>
                  <a:pt x="492" y="168"/>
                </a:lnTo>
                <a:lnTo>
                  <a:pt x="494" y="170"/>
                </a:lnTo>
                <a:lnTo>
                  <a:pt x="499" y="173"/>
                </a:lnTo>
                <a:lnTo>
                  <a:pt x="501" y="173"/>
                </a:lnTo>
                <a:lnTo>
                  <a:pt x="506" y="175"/>
                </a:lnTo>
                <a:lnTo>
                  <a:pt x="510" y="175"/>
                </a:lnTo>
                <a:lnTo>
                  <a:pt x="513" y="180"/>
                </a:lnTo>
                <a:lnTo>
                  <a:pt x="513" y="180"/>
                </a:lnTo>
                <a:lnTo>
                  <a:pt x="513" y="180"/>
                </a:lnTo>
                <a:lnTo>
                  <a:pt x="510" y="182"/>
                </a:lnTo>
                <a:lnTo>
                  <a:pt x="508" y="185"/>
                </a:lnTo>
                <a:lnTo>
                  <a:pt x="508" y="185"/>
                </a:lnTo>
                <a:lnTo>
                  <a:pt x="508" y="187"/>
                </a:lnTo>
                <a:lnTo>
                  <a:pt x="510" y="187"/>
                </a:lnTo>
                <a:lnTo>
                  <a:pt x="513" y="187"/>
                </a:lnTo>
                <a:lnTo>
                  <a:pt x="513" y="187"/>
                </a:lnTo>
                <a:lnTo>
                  <a:pt x="513" y="185"/>
                </a:lnTo>
                <a:lnTo>
                  <a:pt x="515" y="182"/>
                </a:lnTo>
                <a:lnTo>
                  <a:pt x="515" y="182"/>
                </a:lnTo>
                <a:lnTo>
                  <a:pt x="520" y="180"/>
                </a:lnTo>
                <a:lnTo>
                  <a:pt x="522" y="180"/>
                </a:lnTo>
                <a:lnTo>
                  <a:pt x="525" y="180"/>
                </a:lnTo>
                <a:lnTo>
                  <a:pt x="525" y="180"/>
                </a:lnTo>
                <a:lnTo>
                  <a:pt x="525" y="177"/>
                </a:lnTo>
                <a:lnTo>
                  <a:pt x="525" y="177"/>
                </a:lnTo>
                <a:lnTo>
                  <a:pt x="525" y="177"/>
                </a:lnTo>
                <a:lnTo>
                  <a:pt x="525" y="175"/>
                </a:lnTo>
                <a:lnTo>
                  <a:pt x="525" y="175"/>
                </a:lnTo>
                <a:lnTo>
                  <a:pt x="525" y="175"/>
                </a:lnTo>
                <a:lnTo>
                  <a:pt x="527" y="177"/>
                </a:lnTo>
                <a:lnTo>
                  <a:pt x="532" y="177"/>
                </a:lnTo>
                <a:lnTo>
                  <a:pt x="534" y="177"/>
                </a:lnTo>
                <a:lnTo>
                  <a:pt x="534" y="177"/>
                </a:lnTo>
                <a:lnTo>
                  <a:pt x="534" y="177"/>
                </a:lnTo>
                <a:lnTo>
                  <a:pt x="534" y="177"/>
                </a:lnTo>
                <a:lnTo>
                  <a:pt x="534" y="175"/>
                </a:lnTo>
                <a:close/>
                <a:moveTo>
                  <a:pt x="456" y="151"/>
                </a:moveTo>
                <a:lnTo>
                  <a:pt x="458" y="151"/>
                </a:lnTo>
                <a:lnTo>
                  <a:pt x="458" y="154"/>
                </a:lnTo>
                <a:lnTo>
                  <a:pt x="461" y="154"/>
                </a:lnTo>
                <a:lnTo>
                  <a:pt x="463" y="154"/>
                </a:lnTo>
                <a:lnTo>
                  <a:pt x="466" y="151"/>
                </a:lnTo>
                <a:lnTo>
                  <a:pt x="466" y="151"/>
                </a:lnTo>
                <a:lnTo>
                  <a:pt x="468" y="151"/>
                </a:lnTo>
                <a:lnTo>
                  <a:pt x="466" y="151"/>
                </a:lnTo>
                <a:lnTo>
                  <a:pt x="463" y="151"/>
                </a:lnTo>
                <a:lnTo>
                  <a:pt x="463" y="151"/>
                </a:lnTo>
                <a:lnTo>
                  <a:pt x="458" y="149"/>
                </a:lnTo>
                <a:lnTo>
                  <a:pt x="456" y="151"/>
                </a:lnTo>
                <a:lnTo>
                  <a:pt x="456" y="151"/>
                </a:lnTo>
                <a:lnTo>
                  <a:pt x="456" y="151"/>
                </a:lnTo>
                <a:close/>
                <a:moveTo>
                  <a:pt x="12" y="149"/>
                </a:moveTo>
                <a:lnTo>
                  <a:pt x="7" y="151"/>
                </a:lnTo>
                <a:lnTo>
                  <a:pt x="2" y="154"/>
                </a:lnTo>
                <a:lnTo>
                  <a:pt x="0" y="154"/>
                </a:lnTo>
                <a:lnTo>
                  <a:pt x="0" y="156"/>
                </a:lnTo>
                <a:lnTo>
                  <a:pt x="2" y="154"/>
                </a:lnTo>
                <a:lnTo>
                  <a:pt x="7" y="154"/>
                </a:lnTo>
                <a:lnTo>
                  <a:pt x="12" y="151"/>
                </a:lnTo>
                <a:lnTo>
                  <a:pt x="14" y="151"/>
                </a:lnTo>
                <a:lnTo>
                  <a:pt x="16" y="149"/>
                </a:lnTo>
                <a:lnTo>
                  <a:pt x="16" y="149"/>
                </a:lnTo>
                <a:lnTo>
                  <a:pt x="12" y="149"/>
                </a:lnTo>
                <a:close/>
                <a:moveTo>
                  <a:pt x="369" y="95"/>
                </a:moveTo>
                <a:lnTo>
                  <a:pt x="371" y="95"/>
                </a:lnTo>
                <a:lnTo>
                  <a:pt x="371" y="92"/>
                </a:lnTo>
                <a:lnTo>
                  <a:pt x="371" y="92"/>
                </a:lnTo>
                <a:lnTo>
                  <a:pt x="369" y="92"/>
                </a:lnTo>
                <a:lnTo>
                  <a:pt x="366" y="92"/>
                </a:lnTo>
                <a:lnTo>
                  <a:pt x="364" y="92"/>
                </a:lnTo>
                <a:lnTo>
                  <a:pt x="366" y="95"/>
                </a:lnTo>
                <a:lnTo>
                  <a:pt x="369" y="95"/>
                </a:lnTo>
                <a:close/>
                <a:moveTo>
                  <a:pt x="404" y="47"/>
                </a:moveTo>
                <a:lnTo>
                  <a:pt x="406" y="47"/>
                </a:lnTo>
                <a:lnTo>
                  <a:pt x="409" y="47"/>
                </a:lnTo>
                <a:lnTo>
                  <a:pt x="411" y="47"/>
                </a:lnTo>
                <a:lnTo>
                  <a:pt x="411" y="45"/>
                </a:lnTo>
                <a:lnTo>
                  <a:pt x="414" y="45"/>
                </a:lnTo>
                <a:lnTo>
                  <a:pt x="416" y="45"/>
                </a:lnTo>
                <a:lnTo>
                  <a:pt x="418" y="45"/>
                </a:lnTo>
                <a:lnTo>
                  <a:pt x="421" y="45"/>
                </a:lnTo>
                <a:lnTo>
                  <a:pt x="421" y="45"/>
                </a:lnTo>
                <a:lnTo>
                  <a:pt x="423" y="43"/>
                </a:lnTo>
                <a:lnTo>
                  <a:pt x="423" y="43"/>
                </a:lnTo>
                <a:lnTo>
                  <a:pt x="425" y="40"/>
                </a:lnTo>
                <a:lnTo>
                  <a:pt x="432" y="40"/>
                </a:lnTo>
                <a:lnTo>
                  <a:pt x="430" y="38"/>
                </a:lnTo>
                <a:lnTo>
                  <a:pt x="425" y="38"/>
                </a:lnTo>
                <a:lnTo>
                  <a:pt x="421" y="38"/>
                </a:lnTo>
                <a:lnTo>
                  <a:pt x="418" y="38"/>
                </a:lnTo>
                <a:lnTo>
                  <a:pt x="414" y="38"/>
                </a:lnTo>
                <a:lnTo>
                  <a:pt x="411" y="35"/>
                </a:lnTo>
                <a:lnTo>
                  <a:pt x="411" y="35"/>
                </a:lnTo>
                <a:lnTo>
                  <a:pt x="414" y="33"/>
                </a:lnTo>
                <a:lnTo>
                  <a:pt x="416" y="33"/>
                </a:lnTo>
                <a:lnTo>
                  <a:pt x="414" y="33"/>
                </a:lnTo>
                <a:lnTo>
                  <a:pt x="411" y="33"/>
                </a:lnTo>
                <a:lnTo>
                  <a:pt x="409" y="33"/>
                </a:lnTo>
                <a:lnTo>
                  <a:pt x="406" y="33"/>
                </a:lnTo>
                <a:lnTo>
                  <a:pt x="404" y="33"/>
                </a:lnTo>
                <a:lnTo>
                  <a:pt x="402" y="33"/>
                </a:lnTo>
                <a:lnTo>
                  <a:pt x="399" y="31"/>
                </a:lnTo>
                <a:lnTo>
                  <a:pt x="397" y="28"/>
                </a:lnTo>
                <a:lnTo>
                  <a:pt x="395" y="28"/>
                </a:lnTo>
                <a:lnTo>
                  <a:pt x="392" y="26"/>
                </a:lnTo>
                <a:lnTo>
                  <a:pt x="390" y="26"/>
                </a:lnTo>
                <a:lnTo>
                  <a:pt x="385" y="28"/>
                </a:lnTo>
                <a:lnTo>
                  <a:pt x="378" y="28"/>
                </a:lnTo>
                <a:lnTo>
                  <a:pt x="376" y="28"/>
                </a:lnTo>
                <a:lnTo>
                  <a:pt x="378" y="31"/>
                </a:lnTo>
                <a:lnTo>
                  <a:pt x="380" y="31"/>
                </a:lnTo>
                <a:lnTo>
                  <a:pt x="380" y="31"/>
                </a:lnTo>
                <a:lnTo>
                  <a:pt x="383" y="33"/>
                </a:lnTo>
                <a:lnTo>
                  <a:pt x="383" y="33"/>
                </a:lnTo>
                <a:lnTo>
                  <a:pt x="388" y="35"/>
                </a:lnTo>
                <a:lnTo>
                  <a:pt x="388" y="35"/>
                </a:lnTo>
                <a:lnTo>
                  <a:pt x="395" y="38"/>
                </a:lnTo>
                <a:lnTo>
                  <a:pt x="395" y="38"/>
                </a:lnTo>
                <a:lnTo>
                  <a:pt x="392" y="38"/>
                </a:lnTo>
                <a:lnTo>
                  <a:pt x="390" y="40"/>
                </a:lnTo>
                <a:lnTo>
                  <a:pt x="390" y="40"/>
                </a:lnTo>
                <a:lnTo>
                  <a:pt x="390" y="43"/>
                </a:lnTo>
                <a:lnTo>
                  <a:pt x="385" y="43"/>
                </a:lnTo>
                <a:lnTo>
                  <a:pt x="385" y="45"/>
                </a:lnTo>
                <a:lnTo>
                  <a:pt x="388" y="45"/>
                </a:lnTo>
                <a:lnTo>
                  <a:pt x="397" y="45"/>
                </a:lnTo>
                <a:lnTo>
                  <a:pt x="399" y="45"/>
                </a:lnTo>
                <a:lnTo>
                  <a:pt x="402" y="43"/>
                </a:lnTo>
                <a:lnTo>
                  <a:pt x="404" y="43"/>
                </a:lnTo>
                <a:lnTo>
                  <a:pt x="404" y="43"/>
                </a:lnTo>
                <a:lnTo>
                  <a:pt x="406" y="43"/>
                </a:lnTo>
                <a:lnTo>
                  <a:pt x="406" y="43"/>
                </a:lnTo>
                <a:lnTo>
                  <a:pt x="409" y="43"/>
                </a:lnTo>
                <a:lnTo>
                  <a:pt x="406" y="45"/>
                </a:lnTo>
                <a:lnTo>
                  <a:pt x="404" y="45"/>
                </a:lnTo>
                <a:lnTo>
                  <a:pt x="406" y="45"/>
                </a:lnTo>
                <a:lnTo>
                  <a:pt x="404" y="47"/>
                </a:lnTo>
                <a:lnTo>
                  <a:pt x="404" y="47"/>
                </a:lnTo>
                <a:close/>
                <a:moveTo>
                  <a:pt x="451" y="24"/>
                </a:moveTo>
                <a:lnTo>
                  <a:pt x="449" y="24"/>
                </a:lnTo>
                <a:lnTo>
                  <a:pt x="449" y="24"/>
                </a:lnTo>
                <a:lnTo>
                  <a:pt x="449" y="26"/>
                </a:lnTo>
                <a:lnTo>
                  <a:pt x="454" y="26"/>
                </a:lnTo>
                <a:lnTo>
                  <a:pt x="454" y="26"/>
                </a:lnTo>
                <a:lnTo>
                  <a:pt x="456" y="26"/>
                </a:lnTo>
                <a:lnTo>
                  <a:pt x="454" y="26"/>
                </a:lnTo>
                <a:lnTo>
                  <a:pt x="451" y="24"/>
                </a:lnTo>
                <a:close/>
                <a:moveTo>
                  <a:pt x="265" y="26"/>
                </a:moveTo>
                <a:lnTo>
                  <a:pt x="265" y="26"/>
                </a:lnTo>
                <a:lnTo>
                  <a:pt x="267" y="28"/>
                </a:lnTo>
                <a:lnTo>
                  <a:pt x="269" y="28"/>
                </a:lnTo>
                <a:lnTo>
                  <a:pt x="272" y="28"/>
                </a:lnTo>
                <a:lnTo>
                  <a:pt x="274" y="31"/>
                </a:lnTo>
                <a:lnTo>
                  <a:pt x="276" y="31"/>
                </a:lnTo>
                <a:lnTo>
                  <a:pt x="279" y="33"/>
                </a:lnTo>
                <a:lnTo>
                  <a:pt x="279" y="33"/>
                </a:lnTo>
                <a:lnTo>
                  <a:pt x="279" y="31"/>
                </a:lnTo>
                <a:lnTo>
                  <a:pt x="276" y="31"/>
                </a:lnTo>
                <a:lnTo>
                  <a:pt x="276" y="31"/>
                </a:lnTo>
                <a:lnTo>
                  <a:pt x="276" y="28"/>
                </a:lnTo>
                <a:lnTo>
                  <a:pt x="274" y="28"/>
                </a:lnTo>
                <a:lnTo>
                  <a:pt x="272" y="28"/>
                </a:lnTo>
                <a:lnTo>
                  <a:pt x="269" y="28"/>
                </a:lnTo>
                <a:lnTo>
                  <a:pt x="269" y="26"/>
                </a:lnTo>
                <a:lnTo>
                  <a:pt x="267" y="26"/>
                </a:lnTo>
                <a:lnTo>
                  <a:pt x="267" y="26"/>
                </a:lnTo>
                <a:lnTo>
                  <a:pt x="267" y="26"/>
                </a:lnTo>
                <a:lnTo>
                  <a:pt x="267" y="24"/>
                </a:lnTo>
                <a:lnTo>
                  <a:pt x="267" y="24"/>
                </a:lnTo>
                <a:lnTo>
                  <a:pt x="265" y="24"/>
                </a:lnTo>
                <a:lnTo>
                  <a:pt x="262" y="21"/>
                </a:lnTo>
                <a:lnTo>
                  <a:pt x="262" y="24"/>
                </a:lnTo>
                <a:lnTo>
                  <a:pt x="262" y="24"/>
                </a:lnTo>
                <a:lnTo>
                  <a:pt x="265" y="26"/>
                </a:lnTo>
                <a:close/>
                <a:moveTo>
                  <a:pt x="473" y="24"/>
                </a:moveTo>
                <a:lnTo>
                  <a:pt x="477" y="24"/>
                </a:lnTo>
                <a:lnTo>
                  <a:pt x="482" y="24"/>
                </a:lnTo>
                <a:lnTo>
                  <a:pt x="487" y="21"/>
                </a:lnTo>
                <a:lnTo>
                  <a:pt x="487" y="21"/>
                </a:lnTo>
                <a:lnTo>
                  <a:pt x="482" y="21"/>
                </a:lnTo>
                <a:lnTo>
                  <a:pt x="480" y="21"/>
                </a:lnTo>
                <a:lnTo>
                  <a:pt x="477" y="21"/>
                </a:lnTo>
                <a:lnTo>
                  <a:pt x="473" y="21"/>
                </a:lnTo>
                <a:lnTo>
                  <a:pt x="473" y="21"/>
                </a:lnTo>
                <a:lnTo>
                  <a:pt x="470" y="21"/>
                </a:lnTo>
                <a:lnTo>
                  <a:pt x="468" y="21"/>
                </a:lnTo>
                <a:lnTo>
                  <a:pt x="466" y="24"/>
                </a:lnTo>
                <a:lnTo>
                  <a:pt x="468" y="24"/>
                </a:lnTo>
                <a:lnTo>
                  <a:pt x="473" y="24"/>
                </a:lnTo>
                <a:close/>
                <a:moveTo>
                  <a:pt x="265" y="12"/>
                </a:moveTo>
                <a:lnTo>
                  <a:pt x="265" y="12"/>
                </a:lnTo>
                <a:lnTo>
                  <a:pt x="262" y="12"/>
                </a:lnTo>
                <a:lnTo>
                  <a:pt x="262" y="12"/>
                </a:lnTo>
                <a:lnTo>
                  <a:pt x="262" y="14"/>
                </a:lnTo>
                <a:lnTo>
                  <a:pt x="265" y="14"/>
                </a:lnTo>
                <a:lnTo>
                  <a:pt x="265" y="14"/>
                </a:lnTo>
                <a:lnTo>
                  <a:pt x="265" y="17"/>
                </a:lnTo>
                <a:lnTo>
                  <a:pt x="267" y="17"/>
                </a:lnTo>
                <a:lnTo>
                  <a:pt x="267" y="17"/>
                </a:lnTo>
                <a:lnTo>
                  <a:pt x="269" y="19"/>
                </a:lnTo>
                <a:lnTo>
                  <a:pt x="269" y="19"/>
                </a:lnTo>
                <a:lnTo>
                  <a:pt x="272" y="19"/>
                </a:lnTo>
                <a:lnTo>
                  <a:pt x="274" y="19"/>
                </a:lnTo>
                <a:lnTo>
                  <a:pt x="274" y="17"/>
                </a:lnTo>
                <a:lnTo>
                  <a:pt x="274" y="17"/>
                </a:lnTo>
                <a:lnTo>
                  <a:pt x="279" y="17"/>
                </a:lnTo>
                <a:lnTo>
                  <a:pt x="279" y="17"/>
                </a:lnTo>
                <a:lnTo>
                  <a:pt x="279" y="17"/>
                </a:lnTo>
                <a:lnTo>
                  <a:pt x="276" y="19"/>
                </a:lnTo>
                <a:lnTo>
                  <a:pt x="276" y="19"/>
                </a:lnTo>
                <a:lnTo>
                  <a:pt x="276" y="19"/>
                </a:lnTo>
                <a:lnTo>
                  <a:pt x="279" y="21"/>
                </a:lnTo>
                <a:lnTo>
                  <a:pt x="279" y="21"/>
                </a:lnTo>
                <a:lnTo>
                  <a:pt x="279" y="21"/>
                </a:lnTo>
                <a:lnTo>
                  <a:pt x="281" y="21"/>
                </a:lnTo>
                <a:lnTo>
                  <a:pt x="283" y="21"/>
                </a:lnTo>
                <a:lnTo>
                  <a:pt x="283" y="21"/>
                </a:lnTo>
                <a:lnTo>
                  <a:pt x="281" y="21"/>
                </a:lnTo>
                <a:lnTo>
                  <a:pt x="281" y="21"/>
                </a:lnTo>
                <a:lnTo>
                  <a:pt x="272" y="21"/>
                </a:lnTo>
                <a:lnTo>
                  <a:pt x="272" y="21"/>
                </a:lnTo>
                <a:lnTo>
                  <a:pt x="272" y="21"/>
                </a:lnTo>
                <a:lnTo>
                  <a:pt x="274" y="24"/>
                </a:lnTo>
                <a:lnTo>
                  <a:pt x="276" y="24"/>
                </a:lnTo>
                <a:lnTo>
                  <a:pt x="274" y="24"/>
                </a:lnTo>
                <a:lnTo>
                  <a:pt x="274" y="24"/>
                </a:lnTo>
                <a:lnTo>
                  <a:pt x="276" y="26"/>
                </a:lnTo>
                <a:lnTo>
                  <a:pt x="276" y="26"/>
                </a:lnTo>
                <a:lnTo>
                  <a:pt x="279" y="26"/>
                </a:lnTo>
                <a:lnTo>
                  <a:pt x="279" y="26"/>
                </a:lnTo>
                <a:lnTo>
                  <a:pt x="281" y="26"/>
                </a:lnTo>
                <a:lnTo>
                  <a:pt x="283" y="28"/>
                </a:lnTo>
                <a:lnTo>
                  <a:pt x="286" y="31"/>
                </a:lnTo>
                <a:lnTo>
                  <a:pt x="288" y="31"/>
                </a:lnTo>
                <a:lnTo>
                  <a:pt x="288" y="31"/>
                </a:lnTo>
                <a:lnTo>
                  <a:pt x="288" y="31"/>
                </a:lnTo>
                <a:lnTo>
                  <a:pt x="293" y="33"/>
                </a:lnTo>
                <a:lnTo>
                  <a:pt x="298" y="33"/>
                </a:lnTo>
                <a:lnTo>
                  <a:pt x="300" y="33"/>
                </a:lnTo>
                <a:lnTo>
                  <a:pt x="302" y="31"/>
                </a:lnTo>
                <a:lnTo>
                  <a:pt x="305" y="31"/>
                </a:lnTo>
                <a:lnTo>
                  <a:pt x="307" y="31"/>
                </a:lnTo>
                <a:lnTo>
                  <a:pt x="307" y="31"/>
                </a:lnTo>
                <a:lnTo>
                  <a:pt x="310" y="31"/>
                </a:lnTo>
                <a:lnTo>
                  <a:pt x="310" y="28"/>
                </a:lnTo>
                <a:lnTo>
                  <a:pt x="307" y="28"/>
                </a:lnTo>
                <a:lnTo>
                  <a:pt x="307" y="28"/>
                </a:lnTo>
                <a:lnTo>
                  <a:pt x="307" y="26"/>
                </a:lnTo>
                <a:lnTo>
                  <a:pt x="307" y="26"/>
                </a:lnTo>
                <a:lnTo>
                  <a:pt x="307" y="26"/>
                </a:lnTo>
                <a:lnTo>
                  <a:pt x="310" y="26"/>
                </a:lnTo>
                <a:lnTo>
                  <a:pt x="310" y="26"/>
                </a:lnTo>
                <a:lnTo>
                  <a:pt x="310" y="26"/>
                </a:lnTo>
                <a:lnTo>
                  <a:pt x="312" y="26"/>
                </a:lnTo>
                <a:lnTo>
                  <a:pt x="312" y="26"/>
                </a:lnTo>
                <a:lnTo>
                  <a:pt x="312" y="26"/>
                </a:lnTo>
                <a:lnTo>
                  <a:pt x="314" y="26"/>
                </a:lnTo>
                <a:lnTo>
                  <a:pt x="314" y="26"/>
                </a:lnTo>
                <a:lnTo>
                  <a:pt x="317" y="26"/>
                </a:lnTo>
                <a:lnTo>
                  <a:pt x="317" y="24"/>
                </a:lnTo>
                <a:lnTo>
                  <a:pt x="319" y="24"/>
                </a:lnTo>
                <a:lnTo>
                  <a:pt x="319" y="26"/>
                </a:lnTo>
                <a:lnTo>
                  <a:pt x="319" y="26"/>
                </a:lnTo>
                <a:lnTo>
                  <a:pt x="317" y="26"/>
                </a:lnTo>
                <a:lnTo>
                  <a:pt x="317" y="26"/>
                </a:lnTo>
                <a:lnTo>
                  <a:pt x="317" y="28"/>
                </a:lnTo>
                <a:lnTo>
                  <a:pt x="319" y="28"/>
                </a:lnTo>
                <a:lnTo>
                  <a:pt x="319" y="28"/>
                </a:lnTo>
                <a:lnTo>
                  <a:pt x="321" y="28"/>
                </a:lnTo>
                <a:lnTo>
                  <a:pt x="326" y="28"/>
                </a:lnTo>
                <a:lnTo>
                  <a:pt x="328" y="28"/>
                </a:lnTo>
                <a:lnTo>
                  <a:pt x="331" y="26"/>
                </a:lnTo>
                <a:lnTo>
                  <a:pt x="331" y="26"/>
                </a:lnTo>
                <a:lnTo>
                  <a:pt x="336" y="26"/>
                </a:lnTo>
                <a:lnTo>
                  <a:pt x="333" y="26"/>
                </a:lnTo>
                <a:lnTo>
                  <a:pt x="331" y="28"/>
                </a:lnTo>
                <a:lnTo>
                  <a:pt x="333" y="28"/>
                </a:lnTo>
                <a:lnTo>
                  <a:pt x="336" y="31"/>
                </a:lnTo>
                <a:lnTo>
                  <a:pt x="336" y="31"/>
                </a:lnTo>
                <a:lnTo>
                  <a:pt x="338" y="31"/>
                </a:lnTo>
                <a:lnTo>
                  <a:pt x="340" y="31"/>
                </a:lnTo>
                <a:lnTo>
                  <a:pt x="338" y="31"/>
                </a:lnTo>
                <a:lnTo>
                  <a:pt x="336" y="31"/>
                </a:lnTo>
                <a:lnTo>
                  <a:pt x="328" y="31"/>
                </a:lnTo>
                <a:lnTo>
                  <a:pt x="324" y="31"/>
                </a:lnTo>
                <a:lnTo>
                  <a:pt x="324" y="31"/>
                </a:lnTo>
                <a:lnTo>
                  <a:pt x="321" y="31"/>
                </a:lnTo>
                <a:lnTo>
                  <a:pt x="321" y="33"/>
                </a:lnTo>
                <a:lnTo>
                  <a:pt x="321" y="33"/>
                </a:lnTo>
                <a:lnTo>
                  <a:pt x="321" y="33"/>
                </a:lnTo>
                <a:lnTo>
                  <a:pt x="319" y="33"/>
                </a:lnTo>
                <a:lnTo>
                  <a:pt x="314" y="33"/>
                </a:lnTo>
                <a:lnTo>
                  <a:pt x="305" y="35"/>
                </a:lnTo>
                <a:lnTo>
                  <a:pt x="305" y="35"/>
                </a:lnTo>
                <a:lnTo>
                  <a:pt x="302" y="35"/>
                </a:lnTo>
                <a:lnTo>
                  <a:pt x="302" y="35"/>
                </a:lnTo>
                <a:lnTo>
                  <a:pt x="300" y="35"/>
                </a:lnTo>
                <a:lnTo>
                  <a:pt x="300" y="35"/>
                </a:lnTo>
                <a:lnTo>
                  <a:pt x="298" y="35"/>
                </a:lnTo>
                <a:lnTo>
                  <a:pt x="298" y="35"/>
                </a:lnTo>
                <a:lnTo>
                  <a:pt x="298" y="38"/>
                </a:lnTo>
                <a:lnTo>
                  <a:pt x="300" y="38"/>
                </a:lnTo>
                <a:lnTo>
                  <a:pt x="300" y="38"/>
                </a:lnTo>
                <a:lnTo>
                  <a:pt x="302" y="40"/>
                </a:lnTo>
                <a:lnTo>
                  <a:pt x="302" y="40"/>
                </a:lnTo>
                <a:lnTo>
                  <a:pt x="310" y="40"/>
                </a:lnTo>
                <a:lnTo>
                  <a:pt x="312" y="40"/>
                </a:lnTo>
                <a:lnTo>
                  <a:pt x="317" y="40"/>
                </a:lnTo>
                <a:lnTo>
                  <a:pt x="319" y="38"/>
                </a:lnTo>
                <a:lnTo>
                  <a:pt x="321" y="38"/>
                </a:lnTo>
                <a:lnTo>
                  <a:pt x="324" y="38"/>
                </a:lnTo>
                <a:lnTo>
                  <a:pt x="326" y="38"/>
                </a:lnTo>
                <a:lnTo>
                  <a:pt x="333" y="38"/>
                </a:lnTo>
                <a:lnTo>
                  <a:pt x="336" y="38"/>
                </a:lnTo>
                <a:lnTo>
                  <a:pt x="338" y="38"/>
                </a:lnTo>
                <a:lnTo>
                  <a:pt x="338" y="38"/>
                </a:lnTo>
                <a:lnTo>
                  <a:pt x="338" y="40"/>
                </a:lnTo>
                <a:lnTo>
                  <a:pt x="333" y="40"/>
                </a:lnTo>
                <a:lnTo>
                  <a:pt x="328" y="40"/>
                </a:lnTo>
                <a:lnTo>
                  <a:pt x="314" y="40"/>
                </a:lnTo>
                <a:lnTo>
                  <a:pt x="312" y="43"/>
                </a:lnTo>
                <a:lnTo>
                  <a:pt x="310" y="43"/>
                </a:lnTo>
                <a:lnTo>
                  <a:pt x="310" y="43"/>
                </a:lnTo>
                <a:lnTo>
                  <a:pt x="307" y="43"/>
                </a:lnTo>
                <a:lnTo>
                  <a:pt x="302" y="43"/>
                </a:lnTo>
                <a:lnTo>
                  <a:pt x="302" y="43"/>
                </a:lnTo>
                <a:lnTo>
                  <a:pt x="302" y="43"/>
                </a:lnTo>
                <a:lnTo>
                  <a:pt x="302" y="45"/>
                </a:lnTo>
                <a:lnTo>
                  <a:pt x="302" y="45"/>
                </a:lnTo>
                <a:lnTo>
                  <a:pt x="305" y="47"/>
                </a:lnTo>
                <a:lnTo>
                  <a:pt x="305" y="47"/>
                </a:lnTo>
                <a:lnTo>
                  <a:pt x="307" y="47"/>
                </a:lnTo>
                <a:lnTo>
                  <a:pt x="310" y="50"/>
                </a:lnTo>
                <a:lnTo>
                  <a:pt x="312" y="50"/>
                </a:lnTo>
                <a:lnTo>
                  <a:pt x="317" y="50"/>
                </a:lnTo>
                <a:lnTo>
                  <a:pt x="321" y="54"/>
                </a:lnTo>
                <a:lnTo>
                  <a:pt x="328" y="54"/>
                </a:lnTo>
                <a:lnTo>
                  <a:pt x="328" y="57"/>
                </a:lnTo>
                <a:lnTo>
                  <a:pt x="331" y="57"/>
                </a:lnTo>
                <a:lnTo>
                  <a:pt x="331" y="57"/>
                </a:lnTo>
                <a:lnTo>
                  <a:pt x="333" y="59"/>
                </a:lnTo>
                <a:lnTo>
                  <a:pt x="336" y="59"/>
                </a:lnTo>
                <a:lnTo>
                  <a:pt x="338" y="59"/>
                </a:lnTo>
                <a:lnTo>
                  <a:pt x="340" y="57"/>
                </a:lnTo>
                <a:lnTo>
                  <a:pt x="340" y="57"/>
                </a:lnTo>
                <a:lnTo>
                  <a:pt x="340" y="54"/>
                </a:lnTo>
                <a:lnTo>
                  <a:pt x="340" y="54"/>
                </a:lnTo>
                <a:lnTo>
                  <a:pt x="340" y="54"/>
                </a:lnTo>
                <a:lnTo>
                  <a:pt x="343" y="52"/>
                </a:lnTo>
                <a:lnTo>
                  <a:pt x="343" y="52"/>
                </a:lnTo>
                <a:lnTo>
                  <a:pt x="340" y="52"/>
                </a:lnTo>
                <a:lnTo>
                  <a:pt x="343" y="50"/>
                </a:lnTo>
                <a:lnTo>
                  <a:pt x="345" y="47"/>
                </a:lnTo>
                <a:lnTo>
                  <a:pt x="347" y="45"/>
                </a:lnTo>
                <a:lnTo>
                  <a:pt x="350" y="45"/>
                </a:lnTo>
                <a:lnTo>
                  <a:pt x="352" y="45"/>
                </a:lnTo>
                <a:lnTo>
                  <a:pt x="354" y="43"/>
                </a:lnTo>
                <a:lnTo>
                  <a:pt x="354" y="43"/>
                </a:lnTo>
                <a:lnTo>
                  <a:pt x="354" y="40"/>
                </a:lnTo>
                <a:lnTo>
                  <a:pt x="354" y="40"/>
                </a:lnTo>
                <a:lnTo>
                  <a:pt x="354" y="38"/>
                </a:lnTo>
                <a:lnTo>
                  <a:pt x="354" y="35"/>
                </a:lnTo>
                <a:lnTo>
                  <a:pt x="354" y="35"/>
                </a:lnTo>
                <a:lnTo>
                  <a:pt x="357" y="35"/>
                </a:lnTo>
                <a:lnTo>
                  <a:pt x="359" y="35"/>
                </a:lnTo>
                <a:lnTo>
                  <a:pt x="359" y="35"/>
                </a:lnTo>
                <a:lnTo>
                  <a:pt x="362" y="35"/>
                </a:lnTo>
                <a:lnTo>
                  <a:pt x="362" y="33"/>
                </a:lnTo>
                <a:lnTo>
                  <a:pt x="362" y="33"/>
                </a:lnTo>
                <a:lnTo>
                  <a:pt x="362" y="33"/>
                </a:lnTo>
                <a:lnTo>
                  <a:pt x="362" y="31"/>
                </a:lnTo>
                <a:lnTo>
                  <a:pt x="364" y="31"/>
                </a:lnTo>
                <a:lnTo>
                  <a:pt x="366" y="28"/>
                </a:lnTo>
                <a:lnTo>
                  <a:pt x="369" y="28"/>
                </a:lnTo>
                <a:lnTo>
                  <a:pt x="369" y="26"/>
                </a:lnTo>
                <a:lnTo>
                  <a:pt x="369" y="26"/>
                </a:lnTo>
                <a:lnTo>
                  <a:pt x="371" y="26"/>
                </a:lnTo>
                <a:lnTo>
                  <a:pt x="378" y="26"/>
                </a:lnTo>
                <a:lnTo>
                  <a:pt x="380" y="26"/>
                </a:lnTo>
                <a:lnTo>
                  <a:pt x="385" y="26"/>
                </a:lnTo>
                <a:lnTo>
                  <a:pt x="388" y="26"/>
                </a:lnTo>
                <a:lnTo>
                  <a:pt x="390" y="24"/>
                </a:lnTo>
                <a:lnTo>
                  <a:pt x="390" y="24"/>
                </a:lnTo>
                <a:lnTo>
                  <a:pt x="388" y="24"/>
                </a:lnTo>
                <a:lnTo>
                  <a:pt x="385" y="24"/>
                </a:lnTo>
                <a:lnTo>
                  <a:pt x="380" y="21"/>
                </a:lnTo>
                <a:lnTo>
                  <a:pt x="378" y="21"/>
                </a:lnTo>
                <a:lnTo>
                  <a:pt x="380" y="19"/>
                </a:lnTo>
                <a:lnTo>
                  <a:pt x="380" y="19"/>
                </a:lnTo>
                <a:lnTo>
                  <a:pt x="378" y="19"/>
                </a:lnTo>
                <a:lnTo>
                  <a:pt x="373" y="19"/>
                </a:lnTo>
                <a:lnTo>
                  <a:pt x="373" y="19"/>
                </a:lnTo>
                <a:lnTo>
                  <a:pt x="373" y="19"/>
                </a:lnTo>
                <a:lnTo>
                  <a:pt x="371" y="19"/>
                </a:lnTo>
                <a:lnTo>
                  <a:pt x="369" y="19"/>
                </a:lnTo>
                <a:lnTo>
                  <a:pt x="366" y="19"/>
                </a:lnTo>
                <a:lnTo>
                  <a:pt x="362" y="19"/>
                </a:lnTo>
                <a:lnTo>
                  <a:pt x="359" y="19"/>
                </a:lnTo>
                <a:lnTo>
                  <a:pt x="359" y="17"/>
                </a:lnTo>
                <a:lnTo>
                  <a:pt x="357" y="17"/>
                </a:lnTo>
                <a:lnTo>
                  <a:pt x="357" y="17"/>
                </a:lnTo>
                <a:lnTo>
                  <a:pt x="357" y="17"/>
                </a:lnTo>
                <a:lnTo>
                  <a:pt x="357" y="17"/>
                </a:lnTo>
                <a:lnTo>
                  <a:pt x="357" y="17"/>
                </a:lnTo>
                <a:lnTo>
                  <a:pt x="359" y="14"/>
                </a:lnTo>
                <a:lnTo>
                  <a:pt x="357" y="14"/>
                </a:lnTo>
                <a:lnTo>
                  <a:pt x="357" y="14"/>
                </a:lnTo>
                <a:lnTo>
                  <a:pt x="357" y="14"/>
                </a:lnTo>
                <a:lnTo>
                  <a:pt x="354" y="12"/>
                </a:lnTo>
                <a:lnTo>
                  <a:pt x="352" y="12"/>
                </a:lnTo>
                <a:lnTo>
                  <a:pt x="352" y="12"/>
                </a:lnTo>
                <a:lnTo>
                  <a:pt x="352" y="12"/>
                </a:lnTo>
                <a:lnTo>
                  <a:pt x="347" y="14"/>
                </a:lnTo>
                <a:lnTo>
                  <a:pt x="345" y="14"/>
                </a:lnTo>
                <a:lnTo>
                  <a:pt x="345" y="14"/>
                </a:lnTo>
                <a:lnTo>
                  <a:pt x="345" y="14"/>
                </a:lnTo>
                <a:lnTo>
                  <a:pt x="345" y="12"/>
                </a:lnTo>
                <a:lnTo>
                  <a:pt x="345" y="12"/>
                </a:lnTo>
                <a:lnTo>
                  <a:pt x="347" y="12"/>
                </a:lnTo>
                <a:lnTo>
                  <a:pt x="347" y="9"/>
                </a:lnTo>
                <a:lnTo>
                  <a:pt x="345" y="9"/>
                </a:lnTo>
                <a:lnTo>
                  <a:pt x="345" y="9"/>
                </a:lnTo>
                <a:lnTo>
                  <a:pt x="343" y="7"/>
                </a:lnTo>
                <a:lnTo>
                  <a:pt x="338" y="7"/>
                </a:lnTo>
                <a:lnTo>
                  <a:pt x="336" y="7"/>
                </a:lnTo>
                <a:lnTo>
                  <a:pt x="336" y="7"/>
                </a:lnTo>
                <a:lnTo>
                  <a:pt x="336" y="7"/>
                </a:lnTo>
                <a:lnTo>
                  <a:pt x="333" y="7"/>
                </a:lnTo>
                <a:lnTo>
                  <a:pt x="333" y="7"/>
                </a:lnTo>
                <a:lnTo>
                  <a:pt x="331" y="7"/>
                </a:lnTo>
                <a:lnTo>
                  <a:pt x="328" y="5"/>
                </a:lnTo>
                <a:lnTo>
                  <a:pt x="326" y="5"/>
                </a:lnTo>
                <a:lnTo>
                  <a:pt x="326" y="7"/>
                </a:lnTo>
                <a:lnTo>
                  <a:pt x="326" y="7"/>
                </a:lnTo>
                <a:lnTo>
                  <a:pt x="326" y="7"/>
                </a:lnTo>
                <a:lnTo>
                  <a:pt x="324" y="9"/>
                </a:lnTo>
                <a:lnTo>
                  <a:pt x="324" y="9"/>
                </a:lnTo>
                <a:lnTo>
                  <a:pt x="321" y="9"/>
                </a:lnTo>
                <a:lnTo>
                  <a:pt x="321" y="12"/>
                </a:lnTo>
                <a:lnTo>
                  <a:pt x="324" y="12"/>
                </a:lnTo>
                <a:lnTo>
                  <a:pt x="324" y="14"/>
                </a:lnTo>
                <a:lnTo>
                  <a:pt x="326" y="17"/>
                </a:lnTo>
                <a:lnTo>
                  <a:pt x="328" y="19"/>
                </a:lnTo>
                <a:lnTo>
                  <a:pt x="328" y="21"/>
                </a:lnTo>
                <a:lnTo>
                  <a:pt x="328" y="21"/>
                </a:lnTo>
                <a:lnTo>
                  <a:pt x="324" y="19"/>
                </a:lnTo>
                <a:lnTo>
                  <a:pt x="321" y="19"/>
                </a:lnTo>
                <a:lnTo>
                  <a:pt x="321" y="17"/>
                </a:lnTo>
                <a:lnTo>
                  <a:pt x="319" y="14"/>
                </a:lnTo>
                <a:lnTo>
                  <a:pt x="317" y="12"/>
                </a:lnTo>
                <a:lnTo>
                  <a:pt x="314" y="12"/>
                </a:lnTo>
                <a:lnTo>
                  <a:pt x="312" y="9"/>
                </a:lnTo>
                <a:lnTo>
                  <a:pt x="307" y="9"/>
                </a:lnTo>
                <a:lnTo>
                  <a:pt x="305" y="9"/>
                </a:lnTo>
                <a:lnTo>
                  <a:pt x="302" y="12"/>
                </a:lnTo>
                <a:lnTo>
                  <a:pt x="302" y="12"/>
                </a:lnTo>
                <a:lnTo>
                  <a:pt x="302" y="12"/>
                </a:lnTo>
                <a:lnTo>
                  <a:pt x="302" y="14"/>
                </a:lnTo>
                <a:lnTo>
                  <a:pt x="302" y="14"/>
                </a:lnTo>
                <a:lnTo>
                  <a:pt x="302" y="14"/>
                </a:lnTo>
                <a:lnTo>
                  <a:pt x="302" y="17"/>
                </a:lnTo>
                <a:lnTo>
                  <a:pt x="300" y="17"/>
                </a:lnTo>
                <a:lnTo>
                  <a:pt x="300" y="14"/>
                </a:lnTo>
                <a:lnTo>
                  <a:pt x="298" y="14"/>
                </a:lnTo>
                <a:lnTo>
                  <a:pt x="298" y="14"/>
                </a:lnTo>
                <a:lnTo>
                  <a:pt x="295" y="14"/>
                </a:lnTo>
                <a:lnTo>
                  <a:pt x="295" y="14"/>
                </a:lnTo>
                <a:lnTo>
                  <a:pt x="293" y="12"/>
                </a:lnTo>
                <a:lnTo>
                  <a:pt x="293" y="12"/>
                </a:lnTo>
                <a:lnTo>
                  <a:pt x="283" y="12"/>
                </a:lnTo>
                <a:lnTo>
                  <a:pt x="291" y="12"/>
                </a:lnTo>
                <a:lnTo>
                  <a:pt x="298" y="9"/>
                </a:lnTo>
                <a:lnTo>
                  <a:pt x="300" y="9"/>
                </a:lnTo>
                <a:lnTo>
                  <a:pt x="300" y="9"/>
                </a:lnTo>
                <a:lnTo>
                  <a:pt x="300" y="9"/>
                </a:lnTo>
                <a:lnTo>
                  <a:pt x="300" y="9"/>
                </a:lnTo>
                <a:lnTo>
                  <a:pt x="298" y="7"/>
                </a:lnTo>
                <a:lnTo>
                  <a:pt x="291" y="9"/>
                </a:lnTo>
                <a:lnTo>
                  <a:pt x="286" y="9"/>
                </a:lnTo>
                <a:lnTo>
                  <a:pt x="286" y="9"/>
                </a:lnTo>
                <a:lnTo>
                  <a:pt x="281" y="9"/>
                </a:lnTo>
                <a:lnTo>
                  <a:pt x="281" y="9"/>
                </a:lnTo>
                <a:lnTo>
                  <a:pt x="281" y="9"/>
                </a:lnTo>
                <a:lnTo>
                  <a:pt x="281" y="9"/>
                </a:lnTo>
                <a:lnTo>
                  <a:pt x="281" y="9"/>
                </a:lnTo>
                <a:lnTo>
                  <a:pt x="279" y="9"/>
                </a:lnTo>
                <a:lnTo>
                  <a:pt x="274" y="9"/>
                </a:lnTo>
                <a:lnTo>
                  <a:pt x="269" y="9"/>
                </a:lnTo>
                <a:lnTo>
                  <a:pt x="269" y="9"/>
                </a:lnTo>
                <a:lnTo>
                  <a:pt x="269" y="9"/>
                </a:lnTo>
                <a:lnTo>
                  <a:pt x="267" y="9"/>
                </a:lnTo>
                <a:lnTo>
                  <a:pt x="267" y="9"/>
                </a:lnTo>
                <a:lnTo>
                  <a:pt x="265" y="9"/>
                </a:lnTo>
                <a:lnTo>
                  <a:pt x="265" y="9"/>
                </a:lnTo>
                <a:lnTo>
                  <a:pt x="262" y="9"/>
                </a:lnTo>
                <a:lnTo>
                  <a:pt x="262" y="9"/>
                </a:lnTo>
                <a:lnTo>
                  <a:pt x="262" y="9"/>
                </a:lnTo>
                <a:lnTo>
                  <a:pt x="265" y="12"/>
                </a:lnTo>
                <a:close/>
                <a:moveTo>
                  <a:pt x="515" y="5"/>
                </a:moveTo>
                <a:lnTo>
                  <a:pt x="527" y="2"/>
                </a:lnTo>
                <a:lnTo>
                  <a:pt x="527" y="2"/>
                </a:lnTo>
                <a:lnTo>
                  <a:pt x="525" y="2"/>
                </a:lnTo>
                <a:lnTo>
                  <a:pt x="522" y="2"/>
                </a:lnTo>
                <a:lnTo>
                  <a:pt x="520" y="2"/>
                </a:lnTo>
                <a:lnTo>
                  <a:pt x="503" y="5"/>
                </a:lnTo>
                <a:lnTo>
                  <a:pt x="503" y="5"/>
                </a:lnTo>
                <a:lnTo>
                  <a:pt x="515" y="5"/>
                </a:lnTo>
                <a:close/>
                <a:moveTo>
                  <a:pt x="354" y="2"/>
                </a:moveTo>
                <a:lnTo>
                  <a:pt x="352" y="2"/>
                </a:lnTo>
                <a:lnTo>
                  <a:pt x="350" y="0"/>
                </a:lnTo>
                <a:lnTo>
                  <a:pt x="350" y="2"/>
                </a:lnTo>
                <a:lnTo>
                  <a:pt x="350" y="2"/>
                </a:lnTo>
                <a:lnTo>
                  <a:pt x="352" y="2"/>
                </a:lnTo>
                <a:lnTo>
                  <a:pt x="354" y="2"/>
                </a:lnTo>
                <a:close/>
                <a:moveTo>
                  <a:pt x="352" y="5"/>
                </a:moveTo>
                <a:lnTo>
                  <a:pt x="357" y="5"/>
                </a:lnTo>
                <a:lnTo>
                  <a:pt x="357" y="7"/>
                </a:lnTo>
                <a:lnTo>
                  <a:pt x="354" y="7"/>
                </a:lnTo>
                <a:lnTo>
                  <a:pt x="350" y="7"/>
                </a:lnTo>
                <a:lnTo>
                  <a:pt x="350" y="7"/>
                </a:lnTo>
                <a:lnTo>
                  <a:pt x="352" y="7"/>
                </a:lnTo>
                <a:lnTo>
                  <a:pt x="352" y="9"/>
                </a:lnTo>
                <a:lnTo>
                  <a:pt x="357" y="9"/>
                </a:lnTo>
                <a:lnTo>
                  <a:pt x="359" y="9"/>
                </a:lnTo>
                <a:lnTo>
                  <a:pt x="364" y="9"/>
                </a:lnTo>
                <a:lnTo>
                  <a:pt x="366" y="9"/>
                </a:lnTo>
                <a:lnTo>
                  <a:pt x="371" y="9"/>
                </a:lnTo>
                <a:lnTo>
                  <a:pt x="373" y="9"/>
                </a:lnTo>
                <a:lnTo>
                  <a:pt x="376" y="9"/>
                </a:lnTo>
                <a:lnTo>
                  <a:pt x="380" y="9"/>
                </a:lnTo>
                <a:lnTo>
                  <a:pt x="378" y="9"/>
                </a:lnTo>
                <a:lnTo>
                  <a:pt x="378" y="12"/>
                </a:lnTo>
                <a:lnTo>
                  <a:pt x="378" y="12"/>
                </a:lnTo>
                <a:lnTo>
                  <a:pt x="373" y="12"/>
                </a:lnTo>
                <a:lnTo>
                  <a:pt x="371" y="12"/>
                </a:lnTo>
                <a:lnTo>
                  <a:pt x="369" y="12"/>
                </a:lnTo>
                <a:lnTo>
                  <a:pt x="369" y="12"/>
                </a:lnTo>
                <a:lnTo>
                  <a:pt x="369" y="12"/>
                </a:lnTo>
                <a:lnTo>
                  <a:pt x="371" y="12"/>
                </a:lnTo>
                <a:lnTo>
                  <a:pt x="373" y="14"/>
                </a:lnTo>
                <a:lnTo>
                  <a:pt x="376" y="14"/>
                </a:lnTo>
                <a:lnTo>
                  <a:pt x="380" y="14"/>
                </a:lnTo>
                <a:lnTo>
                  <a:pt x="380" y="14"/>
                </a:lnTo>
                <a:lnTo>
                  <a:pt x="383" y="14"/>
                </a:lnTo>
                <a:lnTo>
                  <a:pt x="395" y="14"/>
                </a:lnTo>
                <a:lnTo>
                  <a:pt x="404" y="14"/>
                </a:lnTo>
                <a:lnTo>
                  <a:pt x="404" y="17"/>
                </a:lnTo>
                <a:lnTo>
                  <a:pt x="404" y="17"/>
                </a:lnTo>
                <a:lnTo>
                  <a:pt x="406" y="17"/>
                </a:lnTo>
                <a:lnTo>
                  <a:pt x="416" y="19"/>
                </a:lnTo>
                <a:lnTo>
                  <a:pt x="418" y="19"/>
                </a:lnTo>
                <a:lnTo>
                  <a:pt x="421" y="17"/>
                </a:lnTo>
                <a:lnTo>
                  <a:pt x="423" y="17"/>
                </a:lnTo>
                <a:lnTo>
                  <a:pt x="423" y="17"/>
                </a:lnTo>
                <a:lnTo>
                  <a:pt x="428" y="17"/>
                </a:lnTo>
                <a:lnTo>
                  <a:pt x="428" y="17"/>
                </a:lnTo>
                <a:lnTo>
                  <a:pt x="432" y="17"/>
                </a:lnTo>
                <a:lnTo>
                  <a:pt x="432" y="17"/>
                </a:lnTo>
                <a:lnTo>
                  <a:pt x="437" y="14"/>
                </a:lnTo>
                <a:lnTo>
                  <a:pt x="440" y="14"/>
                </a:lnTo>
                <a:lnTo>
                  <a:pt x="440" y="12"/>
                </a:lnTo>
                <a:lnTo>
                  <a:pt x="442" y="12"/>
                </a:lnTo>
                <a:lnTo>
                  <a:pt x="444" y="12"/>
                </a:lnTo>
                <a:lnTo>
                  <a:pt x="454" y="7"/>
                </a:lnTo>
                <a:lnTo>
                  <a:pt x="454" y="7"/>
                </a:lnTo>
                <a:lnTo>
                  <a:pt x="454" y="5"/>
                </a:lnTo>
                <a:lnTo>
                  <a:pt x="451" y="5"/>
                </a:lnTo>
                <a:lnTo>
                  <a:pt x="449" y="5"/>
                </a:lnTo>
                <a:lnTo>
                  <a:pt x="444" y="5"/>
                </a:lnTo>
                <a:lnTo>
                  <a:pt x="437" y="5"/>
                </a:lnTo>
                <a:lnTo>
                  <a:pt x="437" y="5"/>
                </a:lnTo>
                <a:lnTo>
                  <a:pt x="435" y="2"/>
                </a:lnTo>
                <a:lnTo>
                  <a:pt x="432" y="2"/>
                </a:lnTo>
                <a:lnTo>
                  <a:pt x="428" y="2"/>
                </a:lnTo>
                <a:lnTo>
                  <a:pt x="425" y="2"/>
                </a:lnTo>
                <a:lnTo>
                  <a:pt x="425" y="2"/>
                </a:lnTo>
                <a:lnTo>
                  <a:pt x="423" y="2"/>
                </a:lnTo>
                <a:lnTo>
                  <a:pt x="423" y="2"/>
                </a:lnTo>
                <a:lnTo>
                  <a:pt x="421" y="2"/>
                </a:lnTo>
                <a:lnTo>
                  <a:pt x="421" y="0"/>
                </a:lnTo>
                <a:lnTo>
                  <a:pt x="418" y="2"/>
                </a:lnTo>
                <a:lnTo>
                  <a:pt x="418" y="2"/>
                </a:lnTo>
                <a:lnTo>
                  <a:pt x="418" y="2"/>
                </a:lnTo>
                <a:lnTo>
                  <a:pt x="416" y="2"/>
                </a:lnTo>
                <a:lnTo>
                  <a:pt x="414" y="2"/>
                </a:lnTo>
                <a:lnTo>
                  <a:pt x="414" y="2"/>
                </a:lnTo>
                <a:lnTo>
                  <a:pt x="409" y="5"/>
                </a:lnTo>
                <a:lnTo>
                  <a:pt x="406" y="5"/>
                </a:lnTo>
                <a:lnTo>
                  <a:pt x="406" y="2"/>
                </a:lnTo>
                <a:lnTo>
                  <a:pt x="406" y="0"/>
                </a:lnTo>
                <a:lnTo>
                  <a:pt x="409" y="0"/>
                </a:lnTo>
                <a:lnTo>
                  <a:pt x="406" y="0"/>
                </a:lnTo>
                <a:lnTo>
                  <a:pt x="404" y="0"/>
                </a:lnTo>
                <a:lnTo>
                  <a:pt x="404" y="0"/>
                </a:lnTo>
                <a:lnTo>
                  <a:pt x="402" y="0"/>
                </a:lnTo>
                <a:lnTo>
                  <a:pt x="402" y="0"/>
                </a:lnTo>
                <a:lnTo>
                  <a:pt x="399" y="0"/>
                </a:lnTo>
                <a:lnTo>
                  <a:pt x="397" y="0"/>
                </a:lnTo>
                <a:lnTo>
                  <a:pt x="397" y="0"/>
                </a:lnTo>
                <a:lnTo>
                  <a:pt x="399" y="2"/>
                </a:lnTo>
                <a:lnTo>
                  <a:pt x="399" y="2"/>
                </a:lnTo>
                <a:lnTo>
                  <a:pt x="397" y="5"/>
                </a:lnTo>
                <a:lnTo>
                  <a:pt x="397" y="5"/>
                </a:lnTo>
                <a:lnTo>
                  <a:pt x="397" y="5"/>
                </a:lnTo>
                <a:lnTo>
                  <a:pt x="392" y="5"/>
                </a:lnTo>
                <a:lnTo>
                  <a:pt x="390" y="5"/>
                </a:lnTo>
                <a:lnTo>
                  <a:pt x="390" y="5"/>
                </a:lnTo>
                <a:lnTo>
                  <a:pt x="390" y="2"/>
                </a:lnTo>
                <a:lnTo>
                  <a:pt x="388" y="2"/>
                </a:lnTo>
                <a:lnTo>
                  <a:pt x="383" y="2"/>
                </a:lnTo>
                <a:lnTo>
                  <a:pt x="380" y="2"/>
                </a:lnTo>
                <a:lnTo>
                  <a:pt x="378" y="2"/>
                </a:lnTo>
                <a:lnTo>
                  <a:pt x="376" y="0"/>
                </a:lnTo>
                <a:lnTo>
                  <a:pt x="373" y="0"/>
                </a:lnTo>
                <a:lnTo>
                  <a:pt x="371" y="0"/>
                </a:lnTo>
                <a:lnTo>
                  <a:pt x="369" y="0"/>
                </a:lnTo>
                <a:lnTo>
                  <a:pt x="366" y="0"/>
                </a:lnTo>
                <a:lnTo>
                  <a:pt x="366" y="0"/>
                </a:lnTo>
                <a:lnTo>
                  <a:pt x="366" y="0"/>
                </a:lnTo>
                <a:lnTo>
                  <a:pt x="366" y="2"/>
                </a:lnTo>
                <a:lnTo>
                  <a:pt x="369" y="2"/>
                </a:lnTo>
                <a:lnTo>
                  <a:pt x="369" y="2"/>
                </a:lnTo>
                <a:lnTo>
                  <a:pt x="366" y="2"/>
                </a:lnTo>
                <a:lnTo>
                  <a:pt x="366" y="2"/>
                </a:lnTo>
                <a:lnTo>
                  <a:pt x="362" y="2"/>
                </a:lnTo>
                <a:lnTo>
                  <a:pt x="362" y="2"/>
                </a:lnTo>
                <a:lnTo>
                  <a:pt x="362" y="2"/>
                </a:lnTo>
                <a:lnTo>
                  <a:pt x="359" y="2"/>
                </a:lnTo>
                <a:lnTo>
                  <a:pt x="362" y="2"/>
                </a:lnTo>
                <a:lnTo>
                  <a:pt x="364" y="5"/>
                </a:lnTo>
                <a:lnTo>
                  <a:pt x="364" y="5"/>
                </a:lnTo>
                <a:lnTo>
                  <a:pt x="364" y="5"/>
                </a:lnTo>
                <a:lnTo>
                  <a:pt x="362" y="5"/>
                </a:lnTo>
                <a:lnTo>
                  <a:pt x="359" y="5"/>
                </a:lnTo>
                <a:lnTo>
                  <a:pt x="357" y="2"/>
                </a:lnTo>
                <a:lnTo>
                  <a:pt x="347" y="5"/>
                </a:lnTo>
                <a:lnTo>
                  <a:pt x="347" y="5"/>
                </a:lnTo>
                <a:lnTo>
                  <a:pt x="350" y="5"/>
                </a:lnTo>
                <a:lnTo>
                  <a:pt x="352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86"/>
          <p:cNvSpPr>
            <a:spLocks noEditPoints="1"/>
          </p:cNvSpPr>
          <p:nvPr/>
        </p:nvSpPr>
        <p:spPr bwMode="auto">
          <a:xfrm>
            <a:off x="11189681" y="3778060"/>
            <a:ext cx="16739" cy="103572"/>
          </a:xfrm>
          <a:custGeom>
            <a:avLst/>
            <a:gdLst>
              <a:gd name="T0" fmla="*/ 9 w 16"/>
              <a:gd name="T1" fmla="*/ 97 h 99"/>
              <a:gd name="T2" fmla="*/ 9 w 16"/>
              <a:gd name="T3" fmla="*/ 99 h 99"/>
              <a:gd name="T4" fmla="*/ 9 w 16"/>
              <a:gd name="T5" fmla="*/ 99 h 99"/>
              <a:gd name="T6" fmla="*/ 9 w 16"/>
              <a:gd name="T7" fmla="*/ 99 h 99"/>
              <a:gd name="T8" fmla="*/ 9 w 16"/>
              <a:gd name="T9" fmla="*/ 99 h 99"/>
              <a:gd name="T10" fmla="*/ 9 w 16"/>
              <a:gd name="T11" fmla="*/ 99 h 99"/>
              <a:gd name="T12" fmla="*/ 9 w 16"/>
              <a:gd name="T13" fmla="*/ 97 h 99"/>
              <a:gd name="T14" fmla="*/ 9 w 16"/>
              <a:gd name="T15" fmla="*/ 97 h 99"/>
              <a:gd name="T16" fmla="*/ 14 w 16"/>
              <a:gd name="T17" fmla="*/ 80 h 99"/>
              <a:gd name="T18" fmla="*/ 14 w 16"/>
              <a:gd name="T19" fmla="*/ 80 h 99"/>
              <a:gd name="T20" fmla="*/ 14 w 16"/>
              <a:gd name="T21" fmla="*/ 80 h 99"/>
              <a:gd name="T22" fmla="*/ 14 w 16"/>
              <a:gd name="T23" fmla="*/ 83 h 99"/>
              <a:gd name="T24" fmla="*/ 14 w 16"/>
              <a:gd name="T25" fmla="*/ 80 h 99"/>
              <a:gd name="T26" fmla="*/ 14 w 16"/>
              <a:gd name="T27" fmla="*/ 80 h 99"/>
              <a:gd name="T28" fmla="*/ 14 w 16"/>
              <a:gd name="T29" fmla="*/ 80 h 99"/>
              <a:gd name="T30" fmla="*/ 16 w 16"/>
              <a:gd name="T31" fmla="*/ 76 h 99"/>
              <a:gd name="T32" fmla="*/ 16 w 16"/>
              <a:gd name="T33" fmla="*/ 76 h 99"/>
              <a:gd name="T34" fmla="*/ 16 w 16"/>
              <a:gd name="T35" fmla="*/ 76 h 99"/>
              <a:gd name="T36" fmla="*/ 16 w 16"/>
              <a:gd name="T37" fmla="*/ 76 h 99"/>
              <a:gd name="T38" fmla="*/ 14 w 16"/>
              <a:gd name="T39" fmla="*/ 78 h 99"/>
              <a:gd name="T40" fmla="*/ 16 w 16"/>
              <a:gd name="T41" fmla="*/ 78 h 99"/>
              <a:gd name="T42" fmla="*/ 16 w 16"/>
              <a:gd name="T43" fmla="*/ 78 h 99"/>
              <a:gd name="T44" fmla="*/ 16 w 16"/>
              <a:gd name="T45" fmla="*/ 78 h 99"/>
              <a:gd name="T46" fmla="*/ 16 w 16"/>
              <a:gd name="T47" fmla="*/ 78 h 99"/>
              <a:gd name="T48" fmla="*/ 16 w 16"/>
              <a:gd name="T49" fmla="*/ 76 h 99"/>
              <a:gd name="T50" fmla="*/ 9 w 16"/>
              <a:gd name="T51" fmla="*/ 52 h 99"/>
              <a:gd name="T52" fmla="*/ 9 w 16"/>
              <a:gd name="T53" fmla="*/ 52 h 99"/>
              <a:gd name="T54" fmla="*/ 9 w 16"/>
              <a:gd name="T55" fmla="*/ 52 h 99"/>
              <a:gd name="T56" fmla="*/ 12 w 16"/>
              <a:gd name="T57" fmla="*/ 52 h 99"/>
              <a:gd name="T58" fmla="*/ 12 w 16"/>
              <a:gd name="T59" fmla="*/ 52 h 99"/>
              <a:gd name="T60" fmla="*/ 12 w 16"/>
              <a:gd name="T61" fmla="*/ 52 h 99"/>
              <a:gd name="T62" fmla="*/ 12 w 16"/>
              <a:gd name="T63" fmla="*/ 52 h 99"/>
              <a:gd name="T64" fmla="*/ 9 w 16"/>
              <a:gd name="T65" fmla="*/ 52 h 99"/>
              <a:gd name="T66" fmla="*/ 5 w 16"/>
              <a:gd name="T67" fmla="*/ 14 h 99"/>
              <a:gd name="T68" fmla="*/ 5 w 16"/>
              <a:gd name="T69" fmla="*/ 16 h 99"/>
              <a:gd name="T70" fmla="*/ 5 w 16"/>
              <a:gd name="T71" fmla="*/ 16 h 99"/>
              <a:gd name="T72" fmla="*/ 7 w 16"/>
              <a:gd name="T73" fmla="*/ 14 h 99"/>
              <a:gd name="T74" fmla="*/ 5 w 16"/>
              <a:gd name="T75" fmla="*/ 14 h 99"/>
              <a:gd name="T76" fmla="*/ 5 w 16"/>
              <a:gd name="T77" fmla="*/ 14 h 99"/>
              <a:gd name="T78" fmla="*/ 0 w 16"/>
              <a:gd name="T79" fmla="*/ 0 h 99"/>
              <a:gd name="T80" fmla="*/ 0 w 16"/>
              <a:gd name="T81" fmla="*/ 0 h 99"/>
              <a:gd name="T82" fmla="*/ 0 w 16"/>
              <a:gd name="T83" fmla="*/ 2 h 99"/>
              <a:gd name="T84" fmla="*/ 2 w 16"/>
              <a:gd name="T85" fmla="*/ 2 h 99"/>
              <a:gd name="T86" fmla="*/ 2 w 16"/>
              <a:gd name="T87" fmla="*/ 2 h 99"/>
              <a:gd name="T88" fmla="*/ 2 w 16"/>
              <a:gd name="T89" fmla="*/ 0 h 99"/>
              <a:gd name="T90" fmla="*/ 0 w 16"/>
              <a:gd name="T91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" h="99">
                <a:moveTo>
                  <a:pt x="9" y="97"/>
                </a:moveTo>
                <a:lnTo>
                  <a:pt x="9" y="99"/>
                </a:lnTo>
                <a:lnTo>
                  <a:pt x="9" y="99"/>
                </a:lnTo>
                <a:lnTo>
                  <a:pt x="9" y="99"/>
                </a:lnTo>
                <a:lnTo>
                  <a:pt x="9" y="99"/>
                </a:lnTo>
                <a:lnTo>
                  <a:pt x="9" y="99"/>
                </a:lnTo>
                <a:lnTo>
                  <a:pt x="9" y="97"/>
                </a:lnTo>
                <a:lnTo>
                  <a:pt x="9" y="97"/>
                </a:lnTo>
                <a:close/>
                <a:moveTo>
                  <a:pt x="14" y="80"/>
                </a:moveTo>
                <a:lnTo>
                  <a:pt x="14" y="80"/>
                </a:lnTo>
                <a:lnTo>
                  <a:pt x="14" y="80"/>
                </a:lnTo>
                <a:lnTo>
                  <a:pt x="14" y="83"/>
                </a:lnTo>
                <a:lnTo>
                  <a:pt x="14" y="80"/>
                </a:lnTo>
                <a:lnTo>
                  <a:pt x="14" y="80"/>
                </a:lnTo>
                <a:lnTo>
                  <a:pt x="14" y="80"/>
                </a:lnTo>
                <a:close/>
                <a:moveTo>
                  <a:pt x="16" y="76"/>
                </a:moveTo>
                <a:lnTo>
                  <a:pt x="16" y="76"/>
                </a:lnTo>
                <a:lnTo>
                  <a:pt x="16" y="76"/>
                </a:lnTo>
                <a:lnTo>
                  <a:pt x="16" y="76"/>
                </a:lnTo>
                <a:lnTo>
                  <a:pt x="14" y="78"/>
                </a:lnTo>
                <a:lnTo>
                  <a:pt x="16" y="78"/>
                </a:lnTo>
                <a:lnTo>
                  <a:pt x="16" y="78"/>
                </a:lnTo>
                <a:lnTo>
                  <a:pt x="16" y="78"/>
                </a:lnTo>
                <a:lnTo>
                  <a:pt x="16" y="78"/>
                </a:lnTo>
                <a:lnTo>
                  <a:pt x="16" y="76"/>
                </a:lnTo>
                <a:close/>
                <a:moveTo>
                  <a:pt x="9" y="52"/>
                </a:moveTo>
                <a:lnTo>
                  <a:pt x="9" y="52"/>
                </a:lnTo>
                <a:lnTo>
                  <a:pt x="9" y="52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9" y="52"/>
                </a:lnTo>
                <a:close/>
                <a:moveTo>
                  <a:pt x="5" y="14"/>
                </a:moveTo>
                <a:lnTo>
                  <a:pt x="5" y="16"/>
                </a:lnTo>
                <a:lnTo>
                  <a:pt x="5" y="16"/>
                </a:lnTo>
                <a:lnTo>
                  <a:pt x="7" y="14"/>
                </a:lnTo>
                <a:lnTo>
                  <a:pt x="5" y="14"/>
                </a:lnTo>
                <a:lnTo>
                  <a:pt x="5" y="14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87"/>
          <p:cNvSpPr>
            <a:spLocks noEditPoints="1"/>
          </p:cNvSpPr>
          <p:nvPr/>
        </p:nvSpPr>
        <p:spPr bwMode="auto">
          <a:xfrm>
            <a:off x="10642530" y="3245555"/>
            <a:ext cx="86833" cy="114034"/>
          </a:xfrm>
          <a:custGeom>
            <a:avLst/>
            <a:gdLst>
              <a:gd name="T0" fmla="*/ 15 w 83"/>
              <a:gd name="T1" fmla="*/ 69 h 109"/>
              <a:gd name="T2" fmla="*/ 83 w 83"/>
              <a:gd name="T3" fmla="*/ 14 h 109"/>
              <a:gd name="T4" fmla="*/ 78 w 83"/>
              <a:gd name="T5" fmla="*/ 10 h 109"/>
              <a:gd name="T6" fmla="*/ 71 w 83"/>
              <a:gd name="T7" fmla="*/ 5 h 109"/>
              <a:gd name="T8" fmla="*/ 67 w 83"/>
              <a:gd name="T9" fmla="*/ 0 h 109"/>
              <a:gd name="T10" fmla="*/ 62 w 83"/>
              <a:gd name="T11" fmla="*/ 0 h 109"/>
              <a:gd name="T12" fmla="*/ 64 w 83"/>
              <a:gd name="T13" fmla="*/ 10 h 109"/>
              <a:gd name="T14" fmla="*/ 64 w 83"/>
              <a:gd name="T15" fmla="*/ 12 h 109"/>
              <a:gd name="T16" fmla="*/ 59 w 83"/>
              <a:gd name="T17" fmla="*/ 12 h 109"/>
              <a:gd name="T18" fmla="*/ 57 w 83"/>
              <a:gd name="T19" fmla="*/ 17 h 109"/>
              <a:gd name="T20" fmla="*/ 52 w 83"/>
              <a:gd name="T21" fmla="*/ 19 h 109"/>
              <a:gd name="T22" fmla="*/ 43 w 83"/>
              <a:gd name="T23" fmla="*/ 22 h 109"/>
              <a:gd name="T24" fmla="*/ 48 w 83"/>
              <a:gd name="T25" fmla="*/ 26 h 109"/>
              <a:gd name="T26" fmla="*/ 50 w 83"/>
              <a:gd name="T27" fmla="*/ 31 h 109"/>
              <a:gd name="T28" fmla="*/ 45 w 83"/>
              <a:gd name="T29" fmla="*/ 31 h 109"/>
              <a:gd name="T30" fmla="*/ 33 w 83"/>
              <a:gd name="T31" fmla="*/ 31 h 109"/>
              <a:gd name="T32" fmla="*/ 29 w 83"/>
              <a:gd name="T33" fmla="*/ 26 h 109"/>
              <a:gd name="T34" fmla="*/ 24 w 83"/>
              <a:gd name="T35" fmla="*/ 26 h 109"/>
              <a:gd name="T36" fmla="*/ 22 w 83"/>
              <a:gd name="T37" fmla="*/ 29 h 109"/>
              <a:gd name="T38" fmla="*/ 22 w 83"/>
              <a:gd name="T39" fmla="*/ 33 h 109"/>
              <a:gd name="T40" fmla="*/ 19 w 83"/>
              <a:gd name="T41" fmla="*/ 40 h 109"/>
              <a:gd name="T42" fmla="*/ 15 w 83"/>
              <a:gd name="T43" fmla="*/ 45 h 109"/>
              <a:gd name="T44" fmla="*/ 12 w 83"/>
              <a:gd name="T45" fmla="*/ 48 h 109"/>
              <a:gd name="T46" fmla="*/ 7 w 83"/>
              <a:gd name="T47" fmla="*/ 52 h 109"/>
              <a:gd name="T48" fmla="*/ 3 w 83"/>
              <a:gd name="T49" fmla="*/ 55 h 109"/>
              <a:gd name="T50" fmla="*/ 0 w 83"/>
              <a:gd name="T51" fmla="*/ 62 h 109"/>
              <a:gd name="T52" fmla="*/ 10 w 83"/>
              <a:gd name="T53" fmla="*/ 69 h 109"/>
              <a:gd name="T54" fmla="*/ 17 w 83"/>
              <a:gd name="T55" fmla="*/ 69 h 109"/>
              <a:gd name="T56" fmla="*/ 24 w 83"/>
              <a:gd name="T57" fmla="*/ 76 h 109"/>
              <a:gd name="T58" fmla="*/ 31 w 83"/>
              <a:gd name="T59" fmla="*/ 88 h 109"/>
              <a:gd name="T60" fmla="*/ 26 w 83"/>
              <a:gd name="T61" fmla="*/ 90 h 109"/>
              <a:gd name="T62" fmla="*/ 24 w 83"/>
              <a:gd name="T63" fmla="*/ 100 h 109"/>
              <a:gd name="T64" fmla="*/ 33 w 83"/>
              <a:gd name="T65" fmla="*/ 102 h 109"/>
              <a:gd name="T66" fmla="*/ 33 w 83"/>
              <a:gd name="T67" fmla="*/ 104 h 109"/>
              <a:gd name="T68" fmla="*/ 41 w 83"/>
              <a:gd name="T69" fmla="*/ 109 h 109"/>
              <a:gd name="T70" fmla="*/ 48 w 83"/>
              <a:gd name="T71" fmla="*/ 104 h 109"/>
              <a:gd name="T72" fmla="*/ 55 w 83"/>
              <a:gd name="T73" fmla="*/ 104 h 109"/>
              <a:gd name="T74" fmla="*/ 62 w 83"/>
              <a:gd name="T75" fmla="*/ 107 h 109"/>
              <a:gd name="T76" fmla="*/ 62 w 83"/>
              <a:gd name="T77" fmla="*/ 97 h 109"/>
              <a:gd name="T78" fmla="*/ 71 w 83"/>
              <a:gd name="T79" fmla="*/ 95 h 109"/>
              <a:gd name="T80" fmla="*/ 81 w 83"/>
              <a:gd name="T81" fmla="*/ 95 h 109"/>
              <a:gd name="T82" fmla="*/ 83 w 83"/>
              <a:gd name="T83" fmla="*/ 90 h 109"/>
              <a:gd name="T84" fmla="*/ 74 w 83"/>
              <a:gd name="T85" fmla="*/ 83 h 109"/>
              <a:gd name="T86" fmla="*/ 59 w 83"/>
              <a:gd name="T87" fmla="*/ 76 h 109"/>
              <a:gd name="T88" fmla="*/ 59 w 83"/>
              <a:gd name="T89" fmla="*/ 71 h 109"/>
              <a:gd name="T90" fmla="*/ 62 w 83"/>
              <a:gd name="T91" fmla="*/ 59 h 109"/>
              <a:gd name="T92" fmla="*/ 71 w 83"/>
              <a:gd name="T93" fmla="*/ 57 h 109"/>
              <a:gd name="T94" fmla="*/ 76 w 83"/>
              <a:gd name="T95" fmla="*/ 48 h 109"/>
              <a:gd name="T96" fmla="*/ 78 w 83"/>
              <a:gd name="T97" fmla="*/ 36 h 109"/>
              <a:gd name="T98" fmla="*/ 76 w 83"/>
              <a:gd name="T99" fmla="*/ 24 h 109"/>
              <a:gd name="T100" fmla="*/ 78 w 83"/>
              <a:gd name="T101" fmla="*/ 17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3" h="109">
                <a:moveTo>
                  <a:pt x="12" y="69"/>
                </a:moveTo>
                <a:lnTo>
                  <a:pt x="12" y="69"/>
                </a:lnTo>
                <a:lnTo>
                  <a:pt x="12" y="71"/>
                </a:lnTo>
                <a:lnTo>
                  <a:pt x="15" y="69"/>
                </a:lnTo>
                <a:lnTo>
                  <a:pt x="15" y="69"/>
                </a:lnTo>
                <a:lnTo>
                  <a:pt x="12" y="69"/>
                </a:lnTo>
                <a:close/>
                <a:moveTo>
                  <a:pt x="81" y="14"/>
                </a:moveTo>
                <a:lnTo>
                  <a:pt x="81" y="14"/>
                </a:lnTo>
                <a:lnTo>
                  <a:pt x="83" y="14"/>
                </a:lnTo>
                <a:lnTo>
                  <a:pt x="83" y="14"/>
                </a:lnTo>
                <a:lnTo>
                  <a:pt x="83" y="14"/>
                </a:lnTo>
                <a:lnTo>
                  <a:pt x="83" y="12"/>
                </a:lnTo>
                <a:lnTo>
                  <a:pt x="81" y="12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76" y="7"/>
                </a:lnTo>
                <a:lnTo>
                  <a:pt x="74" y="7"/>
                </a:lnTo>
                <a:lnTo>
                  <a:pt x="74" y="7"/>
                </a:lnTo>
                <a:lnTo>
                  <a:pt x="71" y="5"/>
                </a:lnTo>
                <a:lnTo>
                  <a:pt x="69" y="3"/>
                </a:lnTo>
                <a:lnTo>
                  <a:pt x="69" y="3"/>
                </a:lnTo>
                <a:lnTo>
                  <a:pt x="67" y="3"/>
                </a:lnTo>
                <a:lnTo>
                  <a:pt x="67" y="0"/>
                </a:lnTo>
                <a:lnTo>
                  <a:pt x="67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2" y="0"/>
                </a:lnTo>
                <a:lnTo>
                  <a:pt x="62" y="0"/>
                </a:lnTo>
                <a:lnTo>
                  <a:pt x="62" y="3"/>
                </a:lnTo>
                <a:lnTo>
                  <a:pt x="62" y="5"/>
                </a:lnTo>
                <a:lnTo>
                  <a:pt x="64" y="5"/>
                </a:lnTo>
                <a:lnTo>
                  <a:pt x="64" y="7"/>
                </a:lnTo>
                <a:lnTo>
                  <a:pt x="64" y="10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2" y="12"/>
                </a:lnTo>
                <a:lnTo>
                  <a:pt x="62" y="12"/>
                </a:lnTo>
                <a:lnTo>
                  <a:pt x="59" y="12"/>
                </a:lnTo>
                <a:lnTo>
                  <a:pt x="59" y="12"/>
                </a:lnTo>
                <a:lnTo>
                  <a:pt x="59" y="12"/>
                </a:lnTo>
                <a:lnTo>
                  <a:pt x="59" y="14"/>
                </a:lnTo>
                <a:lnTo>
                  <a:pt x="59" y="14"/>
                </a:lnTo>
                <a:lnTo>
                  <a:pt x="59" y="17"/>
                </a:lnTo>
                <a:lnTo>
                  <a:pt x="59" y="17"/>
                </a:lnTo>
                <a:lnTo>
                  <a:pt x="57" y="17"/>
                </a:lnTo>
                <a:lnTo>
                  <a:pt x="57" y="19"/>
                </a:lnTo>
                <a:lnTo>
                  <a:pt x="57" y="19"/>
                </a:lnTo>
                <a:lnTo>
                  <a:pt x="55" y="19"/>
                </a:lnTo>
                <a:lnTo>
                  <a:pt x="55" y="19"/>
                </a:lnTo>
                <a:lnTo>
                  <a:pt x="52" y="19"/>
                </a:lnTo>
                <a:lnTo>
                  <a:pt x="48" y="19"/>
                </a:lnTo>
                <a:lnTo>
                  <a:pt x="45" y="19"/>
                </a:lnTo>
                <a:lnTo>
                  <a:pt x="43" y="19"/>
                </a:lnTo>
                <a:lnTo>
                  <a:pt x="43" y="22"/>
                </a:lnTo>
                <a:lnTo>
                  <a:pt x="43" y="22"/>
                </a:lnTo>
                <a:lnTo>
                  <a:pt x="43" y="22"/>
                </a:lnTo>
                <a:lnTo>
                  <a:pt x="43" y="24"/>
                </a:lnTo>
                <a:lnTo>
                  <a:pt x="45" y="24"/>
                </a:lnTo>
                <a:lnTo>
                  <a:pt x="45" y="26"/>
                </a:lnTo>
                <a:lnTo>
                  <a:pt x="48" y="26"/>
                </a:lnTo>
                <a:lnTo>
                  <a:pt x="50" y="29"/>
                </a:lnTo>
                <a:lnTo>
                  <a:pt x="50" y="29"/>
                </a:lnTo>
                <a:lnTo>
                  <a:pt x="50" y="29"/>
                </a:lnTo>
                <a:lnTo>
                  <a:pt x="50" y="31"/>
                </a:lnTo>
                <a:lnTo>
                  <a:pt x="50" y="31"/>
                </a:lnTo>
                <a:lnTo>
                  <a:pt x="50" y="33"/>
                </a:lnTo>
                <a:lnTo>
                  <a:pt x="50" y="33"/>
                </a:lnTo>
                <a:lnTo>
                  <a:pt x="48" y="33"/>
                </a:lnTo>
                <a:lnTo>
                  <a:pt x="48" y="31"/>
                </a:lnTo>
                <a:lnTo>
                  <a:pt x="45" y="31"/>
                </a:lnTo>
                <a:lnTo>
                  <a:pt x="43" y="31"/>
                </a:lnTo>
                <a:lnTo>
                  <a:pt x="41" y="31"/>
                </a:lnTo>
                <a:lnTo>
                  <a:pt x="38" y="31"/>
                </a:lnTo>
                <a:lnTo>
                  <a:pt x="38" y="31"/>
                </a:lnTo>
                <a:lnTo>
                  <a:pt x="33" y="31"/>
                </a:lnTo>
                <a:lnTo>
                  <a:pt x="33" y="31"/>
                </a:lnTo>
                <a:lnTo>
                  <a:pt x="31" y="29"/>
                </a:lnTo>
                <a:lnTo>
                  <a:pt x="31" y="29"/>
                </a:lnTo>
                <a:lnTo>
                  <a:pt x="29" y="29"/>
                </a:lnTo>
                <a:lnTo>
                  <a:pt x="29" y="26"/>
                </a:lnTo>
                <a:lnTo>
                  <a:pt x="26" y="26"/>
                </a:lnTo>
                <a:lnTo>
                  <a:pt x="26" y="26"/>
                </a:lnTo>
                <a:lnTo>
                  <a:pt x="24" y="24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2" y="26"/>
                </a:lnTo>
                <a:lnTo>
                  <a:pt x="22" y="26"/>
                </a:lnTo>
                <a:lnTo>
                  <a:pt x="22" y="29"/>
                </a:lnTo>
                <a:lnTo>
                  <a:pt x="22" y="29"/>
                </a:lnTo>
                <a:lnTo>
                  <a:pt x="22" y="31"/>
                </a:lnTo>
                <a:lnTo>
                  <a:pt x="22" y="33"/>
                </a:lnTo>
                <a:lnTo>
                  <a:pt x="22" y="33"/>
                </a:lnTo>
                <a:lnTo>
                  <a:pt x="22" y="33"/>
                </a:lnTo>
                <a:lnTo>
                  <a:pt x="22" y="33"/>
                </a:lnTo>
                <a:lnTo>
                  <a:pt x="22" y="36"/>
                </a:lnTo>
                <a:lnTo>
                  <a:pt x="22" y="38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9" y="43"/>
                </a:lnTo>
                <a:lnTo>
                  <a:pt x="17" y="43"/>
                </a:lnTo>
                <a:lnTo>
                  <a:pt x="15" y="43"/>
                </a:lnTo>
                <a:lnTo>
                  <a:pt x="15" y="43"/>
                </a:lnTo>
                <a:lnTo>
                  <a:pt x="15" y="45"/>
                </a:lnTo>
                <a:lnTo>
                  <a:pt x="15" y="45"/>
                </a:lnTo>
                <a:lnTo>
                  <a:pt x="15" y="45"/>
                </a:lnTo>
                <a:lnTo>
                  <a:pt x="15" y="45"/>
                </a:lnTo>
                <a:lnTo>
                  <a:pt x="12" y="45"/>
                </a:lnTo>
                <a:lnTo>
                  <a:pt x="12" y="48"/>
                </a:lnTo>
                <a:lnTo>
                  <a:pt x="10" y="48"/>
                </a:lnTo>
                <a:lnTo>
                  <a:pt x="7" y="50"/>
                </a:lnTo>
                <a:lnTo>
                  <a:pt x="7" y="50"/>
                </a:lnTo>
                <a:lnTo>
                  <a:pt x="7" y="50"/>
                </a:lnTo>
                <a:lnTo>
                  <a:pt x="7" y="52"/>
                </a:lnTo>
                <a:lnTo>
                  <a:pt x="7" y="52"/>
                </a:lnTo>
                <a:lnTo>
                  <a:pt x="5" y="52"/>
                </a:lnTo>
                <a:lnTo>
                  <a:pt x="5" y="52"/>
                </a:lnTo>
                <a:lnTo>
                  <a:pt x="3" y="55"/>
                </a:lnTo>
                <a:lnTo>
                  <a:pt x="3" y="55"/>
                </a:lnTo>
                <a:lnTo>
                  <a:pt x="0" y="57"/>
                </a:lnTo>
                <a:lnTo>
                  <a:pt x="0" y="59"/>
                </a:lnTo>
                <a:lnTo>
                  <a:pt x="0" y="62"/>
                </a:lnTo>
                <a:lnTo>
                  <a:pt x="0" y="59"/>
                </a:lnTo>
                <a:lnTo>
                  <a:pt x="0" y="62"/>
                </a:lnTo>
                <a:lnTo>
                  <a:pt x="3" y="64"/>
                </a:lnTo>
                <a:lnTo>
                  <a:pt x="5" y="64"/>
                </a:lnTo>
                <a:lnTo>
                  <a:pt x="7" y="66"/>
                </a:lnTo>
                <a:lnTo>
                  <a:pt x="10" y="69"/>
                </a:lnTo>
                <a:lnTo>
                  <a:pt x="10" y="69"/>
                </a:lnTo>
                <a:lnTo>
                  <a:pt x="10" y="66"/>
                </a:lnTo>
                <a:lnTo>
                  <a:pt x="10" y="66"/>
                </a:lnTo>
                <a:lnTo>
                  <a:pt x="10" y="64"/>
                </a:lnTo>
                <a:lnTo>
                  <a:pt x="12" y="66"/>
                </a:lnTo>
                <a:lnTo>
                  <a:pt x="17" y="69"/>
                </a:lnTo>
                <a:lnTo>
                  <a:pt x="19" y="69"/>
                </a:lnTo>
                <a:lnTo>
                  <a:pt x="22" y="71"/>
                </a:lnTo>
                <a:lnTo>
                  <a:pt x="24" y="71"/>
                </a:lnTo>
                <a:lnTo>
                  <a:pt x="24" y="74"/>
                </a:lnTo>
                <a:lnTo>
                  <a:pt x="24" y="76"/>
                </a:lnTo>
                <a:lnTo>
                  <a:pt x="24" y="83"/>
                </a:lnTo>
                <a:lnTo>
                  <a:pt x="26" y="85"/>
                </a:lnTo>
                <a:lnTo>
                  <a:pt x="29" y="88"/>
                </a:lnTo>
                <a:lnTo>
                  <a:pt x="31" y="88"/>
                </a:lnTo>
                <a:lnTo>
                  <a:pt x="31" y="88"/>
                </a:lnTo>
                <a:lnTo>
                  <a:pt x="33" y="88"/>
                </a:lnTo>
                <a:lnTo>
                  <a:pt x="33" y="88"/>
                </a:lnTo>
                <a:lnTo>
                  <a:pt x="31" y="88"/>
                </a:lnTo>
                <a:lnTo>
                  <a:pt x="29" y="88"/>
                </a:lnTo>
                <a:lnTo>
                  <a:pt x="26" y="90"/>
                </a:lnTo>
                <a:lnTo>
                  <a:pt x="26" y="93"/>
                </a:lnTo>
                <a:lnTo>
                  <a:pt x="24" y="95"/>
                </a:lnTo>
                <a:lnTo>
                  <a:pt x="26" y="97"/>
                </a:lnTo>
                <a:lnTo>
                  <a:pt x="26" y="97"/>
                </a:lnTo>
                <a:lnTo>
                  <a:pt x="24" y="100"/>
                </a:lnTo>
                <a:lnTo>
                  <a:pt x="26" y="100"/>
                </a:lnTo>
                <a:lnTo>
                  <a:pt x="26" y="100"/>
                </a:lnTo>
                <a:lnTo>
                  <a:pt x="29" y="102"/>
                </a:lnTo>
                <a:lnTo>
                  <a:pt x="31" y="100"/>
                </a:lnTo>
                <a:lnTo>
                  <a:pt x="33" y="102"/>
                </a:lnTo>
                <a:lnTo>
                  <a:pt x="33" y="102"/>
                </a:lnTo>
                <a:lnTo>
                  <a:pt x="33" y="102"/>
                </a:lnTo>
                <a:lnTo>
                  <a:pt x="31" y="104"/>
                </a:lnTo>
                <a:lnTo>
                  <a:pt x="31" y="104"/>
                </a:lnTo>
                <a:lnTo>
                  <a:pt x="33" y="104"/>
                </a:lnTo>
                <a:lnTo>
                  <a:pt x="36" y="107"/>
                </a:lnTo>
                <a:lnTo>
                  <a:pt x="38" y="109"/>
                </a:lnTo>
                <a:lnTo>
                  <a:pt x="38" y="109"/>
                </a:lnTo>
                <a:lnTo>
                  <a:pt x="41" y="109"/>
                </a:lnTo>
                <a:lnTo>
                  <a:pt x="41" y="109"/>
                </a:lnTo>
                <a:lnTo>
                  <a:pt x="43" y="107"/>
                </a:lnTo>
                <a:lnTo>
                  <a:pt x="43" y="104"/>
                </a:lnTo>
                <a:lnTo>
                  <a:pt x="43" y="104"/>
                </a:lnTo>
                <a:lnTo>
                  <a:pt x="43" y="102"/>
                </a:lnTo>
                <a:lnTo>
                  <a:pt x="48" y="104"/>
                </a:lnTo>
                <a:lnTo>
                  <a:pt x="50" y="104"/>
                </a:lnTo>
                <a:lnTo>
                  <a:pt x="52" y="109"/>
                </a:lnTo>
                <a:lnTo>
                  <a:pt x="52" y="107"/>
                </a:lnTo>
                <a:lnTo>
                  <a:pt x="52" y="107"/>
                </a:lnTo>
                <a:lnTo>
                  <a:pt x="55" y="104"/>
                </a:lnTo>
                <a:lnTo>
                  <a:pt x="59" y="107"/>
                </a:lnTo>
                <a:lnTo>
                  <a:pt x="59" y="107"/>
                </a:lnTo>
                <a:lnTo>
                  <a:pt x="59" y="107"/>
                </a:lnTo>
                <a:lnTo>
                  <a:pt x="62" y="107"/>
                </a:lnTo>
                <a:lnTo>
                  <a:pt x="62" y="107"/>
                </a:lnTo>
                <a:lnTo>
                  <a:pt x="59" y="104"/>
                </a:lnTo>
                <a:lnTo>
                  <a:pt x="62" y="102"/>
                </a:lnTo>
                <a:lnTo>
                  <a:pt x="62" y="100"/>
                </a:lnTo>
                <a:lnTo>
                  <a:pt x="62" y="100"/>
                </a:lnTo>
                <a:lnTo>
                  <a:pt x="62" y="97"/>
                </a:lnTo>
                <a:lnTo>
                  <a:pt x="64" y="97"/>
                </a:lnTo>
                <a:lnTo>
                  <a:pt x="64" y="97"/>
                </a:lnTo>
                <a:lnTo>
                  <a:pt x="67" y="95"/>
                </a:lnTo>
                <a:lnTo>
                  <a:pt x="71" y="97"/>
                </a:lnTo>
                <a:lnTo>
                  <a:pt x="71" y="95"/>
                </a:lnTo>
                <a:lnTo>
                  <a:pt x="74" y="95"/>
                </a:lnTo>
                <a:lnTo>
                  <a:pt x="76" y="97"/>
                </a:lnTo>
                <a:lnTo>
                  <a:pt x="78" y="97"/>
                </a:lnTo>
                <a:lnTo>
                  <a:pt x="81" y="95"/>
                </a:lnTo>
                <a:lnTo>
                  <a:pt x="81" y="95"/>
                </a:lnTo>
                <a:lnTo>
                  <a:pt x="81" y="95"/>
                </a:lnTo>
                <a:lnTo>
                  <a:pt x="83" y="95"/>
                </a:lnTo>
                <a:lnTo>
                  <a:pt x="83" y="93"/>
                </a:lnTo>
                <a:lnTo>
                  <a:pt x="83" y="90"/>
                </a:lnTo>
                <a:lnTo>
                  <a:pt x="83" y="90"/>
                </a:lnTo>
                <a:lnTo>
                  <a:pt x="81" y="88"/>
                </a:lnTo>
                <a:lnTo>
                  <a:pt x="78" y="88"/>
                </a:lnTo>
                <a:lnTo>
                  <a:pt x="78" y="85"/>
                </a:lnTo>
                <a:lnTo>
                  <a:pt x="76" y="85"/>
                </a:lnTo>
                <a:lnTo>
                  <a:pt x="74" y="83"/>
                </a:lnTo>
                <a:lnTo>
                  <a:pt x="69" y="78"/>
                </a:lnTo>
                <a:lnTo>
                  <a:pt x="67" y="78"/>
                </a:lnTo>
                <a:lnTo>
                  <a:pt x="64" y="78"/>
                </a:lnTo>
                <a:lnTo>
                  <a:pt x="62" y="78"/>
                </a:lnTo>
                <a:lnTo>
                  <a:pt x="59" y="76"/>
                </a:lnTo>
                <a:lnTo>
                  <a:pt x="59" y="76"/>
                </a:lnTo>
                <a:lnTo>
                  <a:pt x="59" y="74"/>
                </a:lnTo>
                <a:lnTo>
                  <a:pt x="59" y="74"/>
                </a:lnTo>
                <a:lnTo>
                  <a:pt x="62" y="74"/>
                </a:lnTo>
                <a:lnTo>
                  <a:pt x="59" y="71"/>
                </a:lnTo>
                <a:lnTo>
                  <a:pt x="59" y="69"/>
                </a:lnTo>
                <a:lnTo>
                  <a:pt x="57" y="66"/>
                </a:lnTo>
                <a:lnTo>
                  <a:pt x="57" y="64"/>
                </a:lnTo>
                <a:lnTo>
                  <a:pt x="62" y="62"/>
                </a:lnTo>
                <a:lnTo>
                  <a:pt x="62" y="59"/>
                </a:lnTo>
                <a:lnTo>
                  <a:pt x="64" y="62"/>
                </a:lnTo>
                <a:lnTo>
                  <a:pt x="67" y="62"/>
                </a:lnTo>
                <a:lnTo>
                  <a:pt x="69" y="59"/>
                </a:lnTo>
                <a:lnTo>
                  <a:pt x="71" y="59"/>
                </a:lnTo>
                <a:lnTo>
                  <a:pt x="71" y="57"/>
                </a:lnTo>
                <a:lnTo>
                  <a:pt x="71" y="55"/>
                </a:lnTo>
                <a:lnTo>
                  <a:pt x="74" y="55"/>
                </a:lnTo>
                <a:lnTo>
                  <a:pt x="74" y="52"/>
                </a:lnTo>
                <a:lnTo>
                  <a:pt x="76" y="52"/>
                </a:lnTo>
                <a:lnTo>
                  <a:pt x="76" y="48"/>
                </a:lnTo>
                <a:lnTo>
                  <a:pt x="78" y="48"/>
                </a:lnTo>
                <a:lnTo>
                  <a:pt x="83" y="43"/>
                </a:lnTo>
                <a:lnTo>
                  <a:pt x="83" y="43"/>
                </a:lnTo>
                <a:lnTo>
                  <a:pt x="81" y="38"/>
                </a:lnTo>
                <a:lnTo>
                  <a:pt x="78" y="36"/>
                </a:lnTo>
                <a:lnTo>
                  <a:pt x="78" y="33"/>
                </a:lnTo>
                <a:lnTo>
                  <a:pt x="76" y="31"/>
                </a:lnTo>
                <a:lnTo>
                  <a:pt x="74" y="29"/>
                </a:lnTo>
                <a:lnTo>
                  <a:pt x="74" y="26"/>
                </a:lnTo>
                <a:lnTo>
                  <a:pt x="76" y="24"/>
                </a:lnTo>
                <a:lnTo>
                  <a:pt x="76" y="22"/>
                </a:lnTo>
                <a:lnTo>
                  <a:pt x="76" y="22"/>
                </a:lnTo>
                <a:lnTo>
                  <a:pt x="76" y="19"/>
                </a:lnTo>
                <a:lnTo>
                  <a:pt x="78" y="19"/>
                </a:lnTo>
                <a:lnTo>
                  <a:pt x="78" y="17"/>
                </a:lnTo>
                <a:lnTo>
                  <a:pt x="78" y="17"/>
                </a:lnTo>
                <a:lnTo>
                  <a:pt x="81" y="1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Freeform 88"/>
          <p:cNvSpPr>
            <a:spLocks/>
          </p:cNvSpPr>
          <p:nvPr/>
        </p:nvSpPr>
        <p:spPr bwMode="auto">
          <a:xfrm>
            <a:off x="11553751" y="4834698"/>
            <a:ext cx="0" cy="2092"/>
          </a:xfrm>
          <a:custGeom>
            <a:avLst/>
            <a:gdLst>
              <a:gd name="T0" fmla="*/ 0 h 2"/>
              <a:gd name="T1" fmla="*/ 0 h 2"/>
              <a:gd name="T2" fmla="*/ 0 h 2"/>
              <a:gd name="T3" fmla="*/ 0 h 2"/>
              <a:gd name="T4" fmla="*/ 0 h 2"/>
              <a:gd name="T5" fmla="*/ 0 h 2"/>
              <a:gd name="T6" fmla="*/ 0 h 2"/>
              <a:gd name="T7" fmla="*/ 0 h 2"/>
              <a:gd name="T8" fmla="*/ 0 h 2"/>
              <a:gd name="T9" fmla="*/ 0 h 2"/>
              <a:gd name="T10" fmla="*/ 2 h 2"/>
              <a:gd name="T11" fmla="*/ 2 h 2"/>
              <a:gd name="T12" fmla="*/ 2 h 2"/>
              <a:gd name="T13" fmla="*/ 2 h 2"/>
              <a:gd name="T14" fmla="*/ 2 h 2"/>
              <a:gd name="T15" fmla="*/ 2 h 2"/>
              <a:gd name="T16" fmla="*/ 2 h 2"/>
              <a:gd name="T17" fmla="*/ 2 h 2"/>
              <a:gd name="T18" fmla="*/ 2 h 2"/>
              <a:gd name="T19" fmla="*/ 2 h 2"/>
              <a:gd name="T20" fmla="*/ 2 h 2"/>
              <a:gd name="T21" fmla="*/ 2 h 2"/>
              <a:gd name="T22" fmla="*/ 2 h 2"/>
              <a:gd name="T23" fmla="*/ 0 h 2"/>
              <a:gd name="T24" fmla="*/ 0 h 2"/>
              <a:gd name="T25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Freeform 89"/>
          <p:cNvSpPr>
            <a:spLocks/>
          </p:cNvSpPr>
          <p:nvPr/>
        </p:nvSpPr>
        <p:spPr bwMode="auto">
          <a:xfrm>
            <a:off x="12040222" y="4611862"/>
            <a:ext cx="5231" cy="5231"/>
          </a:xfrm>
          <a:custGeom>
            <a:avLst/>
            <a:gdLst>
              <a:gd name="T0" fmla="*/ 3 w 5"/>
              <a:gd name="T1" fmla="*/ 0 h 5"/>
              <a:gd name="T2" fmla="*/ 3 w 5"/>
              <a:gd name="T3" fmla="*/ 0 h 5"/>
              <a:gd name="T4" fmla="*/ 3 w 5"/>
              <a:gd name="T5" fmla="*/ 2 h 5"/>
              <a:gd name="T6" fmla="*/ 0 w 5"/>
              <a:gd name="T7" fmla="*/ 2 h 5"/>
              <a:gd name="T8" fmla="*/ 0 w 5"/>
              <a:gd name="T9" fmla="*/ 5 h 5"/>
              <a:gd name="T10" fmla="*/ 3 w 5"/>
              <a:gd name="T11" fmla="*/ 2 h 5"/>
              <a:gd name="T12" fmla="*/ 5 w 5"/>
              <a:gd name="T13" fmla="*/ 2 h 5"/>
              <a:gd name="T14" fmla="*/ 3 w 5"/>
              <a:gd name="T1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5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2"/>
                </a:lnTo>
                <a:lnTo>
                  <a:pt x="5" y="2"/>
                </a:lnTo>
                <a:lnTo>
                  <a:pt x="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90"/>
          <p:cNvSpPr>
            <a:spLocks noEditPoints="1"/>
          </p:cNvSpPr>
          <p:nvPr/>
        </p:nvSpPr>
        <p:spPr bwMode="auto">
          <a:xfrm>
            <a:off x="8441375" y="3886862"/>
            <a:ext cx="232251" cy="212374"/>
          </a:xfrm>
          <a:custGeom>
            <a:avLst/>
            <a:gdLst>
              <a:gd name="T0" fmla="*/ 85 w 222"/>
              <a:gd name="T1" fmla="*/ 199 h 203"/>
              <a:gd name="T2" fmla="*/ 217 w 222"/>
              <a:gd name="T3" fmla="*/ 33 h 203"/>
              <a:gd name="T4" fmla="*/ 213 w 222"/>
              <a:gd name="T5" fmla="*/ 26 h 203"/>
              <a:gd name="T6" fmla="*/ 199 w 222"/>
              <a:gd name="T7" fmla="*/ 5 h 203"/>
              <a:gd name="T8" fmla="*/ 184 w 222"/>
              <a:gd name="T9" fmla="*/ 14 h 203"/>
              <a:gd name="T10" fmla="*/ 165 w 222"/>
              <a:gd name="T11" fmla="*/ 12 h 203"/>
              <a:gd name="T12" fmla="*/ 137 w 222"/>
              <a:gd name="T13" fmla="*/ 14 h 203"/>
              <a:gd name="T14" fmla="*/ 109 w 222"/>
              <a:gd name="T15" fmla="*/ 17 h 203"/>
              <a:gd name="T16" fmla="*/ 87 w 222"/>
              <a:gd name="T17" fmla="*/ 17 h 203"/>
              <a:gd name="T18" fmla="*/ 78 w 222"/>
              <a:gd name="T19" fmla="*/ 19 h 203"/>
              <a:gd name="T20" fmla="*/ 68 w 222"/>
              <a:gd name="T21" fmla="*/ 5 h 203"/>
              <a:gd name="T22" fmla="*/ 52 w 222"/>
              <a:gd name="T23" fmla="*/ 0 h 203"/>
              <a:gd name="T24" fmla="*/ 35 w 222"/>
              <a:gd name="T25" fmla="*/ 5 h 203"/>
              <a:gd name="T26" fmla="*/ 26 w 222"/>
              <a:gd name="T27" fmla="*/ 21 h 203"/>
              <a:gd name="T28" fmla="*/ 19 w 222"/>
              <a:gd name="T29" fmla="*/ 38 h 203"/>
              <a:gd name="T30" fmla="*/ 19 w 222"/>
              <a:gd name="T31" fmla="*/ 45 h 203"/>
              <a:gd name="T32" fmla="*/ 19 w 222"/>
              <a:gd name="T33" fmla="*/ 57 h 203"/>
              <a:gd name="T34" fmla="*/ 21 w 222"/>
              <a:gd name="T35" fmla="*/ 66 h 203"/>
              <a:gd name="T36" fmla="*/ 19 w 222"/>
              <a:gd name="T37" fmla="*/ 73 h 203"/>
              <a:gd name="T38" fmla="*/ 19 w 222"/>
              <a:gd name="T39" fmla="*/ 83 h 203"/>
              <a:gd name="T40" fmla="*/ 12 w 222"/>
              <a:gd name="T41" fmla="*/ 90 h 203"/>
              <a:gd name="T42" fmla="*/ 7 w 222"/>
              <a:gd name="T43" fmla="*/ 102 h 203"/>
              <a:gd name="T44" fmla="*/ 0 w 222"/>
              <a:gd name="T45" fmla="*/ 116 h 203"/>
              <a:gd name="T46" fmla="*/ 2 w 222"/>
              <a:gd name="T47" fmla="*/ 132 h 203"/>
              <a:gd name="T48" fmla="*/ 2 w 222"/>
              <a:gd name="T49" fmla="*/ 142 h 203"/>
              <a:gd name="T50" fmla="*/ 2 w 222"/>
              <a:gd name="T51" fmla="*/ 151 h 203"/>
              <a:gd name="T52" fmla="*/ 12 w 222"/>
              <a:gd name="T53" fmla="*/ 158 h 203"/>
              <a:gd name="T54" fmla="*/ 16 w 222"/>
              <a:gd name="T55" fmla="*/ 156 h 203"/>
              <a:gd name="T56" fmla="*/ 40 w 222"/>
              <a:gd name="T57" fmla="*/ 166 h 203"/>
              <a:gd name="T58" fmla="*/ 50 w 222"/>
              <a:gd name="T59" fmla="*/ 175 h 203"/>
              <a:gd name="T60" fmla="*/ 52 w 222"/>
              <a:gd name="T61" fmla="*/ 175 h 203"/>
              <a:gd name="T62" fmla="*/ 50 w 222"/>
              <a:gd name="T63" fmla="*/ 180 h 203"/>
              <a:gd name="T64" fmla="*/ 50 w 222"/>
              <a:gd name="T65" fmla="*/ 182 h 203"/>
              <a:gd name="T66" fmla="*/ 50 w 222"/>
              <a:gd name="T67" fmla="*/ 184 h 203"/>
              <a:gd name="T68" fmla="*/ 61 w 222"/>
              <a:gd name="T69" fmla="*/ 201 h 203"/>
              <a:gd name="T70" fmla="*/ 66 w 222"/>
              <a:gd name="T71" fmla="*/ 199 h 203"/>
              <a:gd name="T72" fmla="*/ 71 w 222"/>
              <a:gd name="T73" fmla="*/ 201 h 203"/>
              <a:gd name="T74" fmla="*/ 76 w 222"/>
              <a:gd name="T75" fmla="*/ 201 h 203"/>
              <a:gd name="T76" fmla="*/ 76 w 222"/>
              <a:gd name="T77" fmla="*/ 194 h 203"/>
              <a:gd name="T78" fmla="*/ 80 w 222"/>
              <a:gd name="T79" fmla="*/ 201 h 203"/>
              <a:gd name="T80" fmla="*/ 85 w 222"/>
              <a:gd name="T81" fmla="*/ 196 h 203"/>
              <a:gd name="T82" fmla="*/ 92 w 222"/>
              <a:gd name="T83" fmla="*/ 196 h 203"/>
              <a:gd name="T84" fmla="*/ 104 w 222"/>
              <a:gd name="T85" fmla="*/ 189 h 203"/>
              <a:gd name="T86" fmla="*/ 109 w 222"/>
              <a:gd name="T87" fmla="*/ 194 h 203"/>
              <a:gd name="T88" fmla="*/ 116 w 222"/>
              <a:gd name="T89" fmla="*/ 177 h 203"/>
              <a:gd name="T90" fmla="*/ 125 w 222"/>
              <a:gd name="T91" fmla="*/ 161 h 203"/>
              <a:gd name="T92" fmla="*/ 132 w 222"/>
              <a:gd name="T93" fmla="*/ 151 h 203"/>
              <a:gd name="T94" fmla="*/ 139 w 222"/>
              <a:gd name="T95" fmla="*/ 147 h 203"/>
              <a:gd name="T96" fmla="*/ 146 w 222"/>
              <a:gd name="T97" fmla="*/ 144 h 203"/>
              <a:gd name="T98" fmla="*/ 156 w 222"/>
              <a:gd name="T99" fmla="*/ 151 h 203"/>
              <a:gd name="T100" fmla="*/ 161 w 222"/>
              <a:gd name="T101" fmla="*/ 156 h 203"/>
              <a:gd name="T102" fmla="*/ 165 w 222"/>
              <a:gd name="T103" fmla="*/ 149 h 203"/>
              <a:gd name="T104" fmla="*/ 170 w 222"/>
              <a:gd name="T105" fmla="*/ 140 h 203"/>
              <a:gd name="T106" fmla="*/ 177 w 222"/>
              <a:gd name="T107" fmla="*/ 125 h 203"/>
              <a:gd name="T108" fmla="*/ 187 w 222"/>
              <a:gd name="T109" fmla="*/ 111 h 203"/>
              <a:gd name="T110" fmla="*/ 189 w 222"/>
              <a:gd name="T111" fmla="*/ 97 h 203"/>
              <a:gd name="T112" fmla="*/ 196 w 222"/>
              <a:gd name="T113" fmla="*/ 85 h 203"/>
              <a:gd name="T114" fmla="*/ 203 w 222"/>
              <a:gd name="T115" fmla="*/ 69 h 203"/>
              <a:gd name="T116" fmla="*/ 215 w 222"/>
              <a:gd name="T117" fmla="*/ 54 h 203"/>
              <a:gd name="T118" fmla="*/ 222 w 222"/>
              <a:gd name="T119" fmla="*/ 45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2" h="203">
                <a:moveTo>
                  <a:pt x="85" y="199"/>
                </a:moveTo>
                <a:lnTo>
                  <a:pt x="83" y="201"/>
                </a:lnTo>
                <a:lnTo>
                  <a:pt x="85" y="201"/>
                </a:lnTo>
                <a:lnTo>
                  <a:pt x="87" y="201"/>
                </a:lnTo>
                <a:lnTo>
                  <a:pt x="87" y="199"/>
                </a:lnTo>
                <a:lnTo>
                  <a:pt x="85" y="199"/>
                </a:lnTo>
                <a:lnTo>
                  <a:pt x="85" y="199"/>
                </a:lnTo>
                <a:close/>
                <a:moveTo>
                  <a:pt x="222" y="38"/>
                </a:moveTo>
                <a:lnTo>
                  <a:pt x="222" y="35"/>
                </a:lnTo>
                <a:lnTo>
                  <a:pt x="222" y="35"/>
                </a:lnTo>
                <a:lnTo>
                  <a:pt x="220" y="33"/>
                </a:lnTo>
                <a:lnTo>
                  <a:pt x="217" y="33"/>
                </a:lnTo>
                <a:lnTo>
                  <a:pt x="215" y="33"/>
                </a:lnTo>
                <a:lnTo>
                  <a:pt x="215" y="31"/>
                </a:lnTo>
                <a:lnTo>
                  <a:pt x="215" y="31"/>
                </a:lnTo>
                <a:lnTo>
                  <a:pt x="215" y="31"/>
                </a:lnTo>
                <a:lnTo>
                  <a:pt x="215" y="28"/>
                </a:lnTo>
                <a:lnTo>
                  <a:pt x="213" y="26"/>
                </a:lnTo>
                <a:lnTo>
                  <a:pt x="213" y="17"/>
                </a:lnTo>
                <a:lnTo>
                  <a:pt x="210" y="14"/>
                </a:lnTo>
                <a:lnTo>
                  <a:pt x="206" y="9"/>
                </a:lnTo>
                <a:lnTo>
                  <a:pt x="203" y="5"/>
                </a:lnTo>
                <a:lnTo>
                  <a:pt x="201" y="5"/>
                </a:lnTo>
                <a:lnTo>
                  <a:pt x="199" y="5"/>
                </a:lnTo>
                <a:lnTo>
                  <a:pt x="196" y="7"/>
                </a:lnTo>
                <a:lnTo>
                  <a:pt x="194" y="7"/>
                </a:lnTo>
                <a:lnTo>
                  <a:pt x="189" y="9"/>
                </a:lnTo>
                <a:lnTo>
                  <a:pt x="187" y="12"/>
                </a:lnTo>
                <a:lnTo>
                  <a:pt x="187" y="12"/>
                </a:lnTo>
                <a:lnTo>
                  <a:pt x="184" y="14"/>
                </a:lnTo>
                <a:lnTo>
                  <a:pt x="182" y="17"/>
                </a:lnTo>
                <a:lnTo>
                  <a:pt x="180" y="17"/>
                </a:lnTo>
                <a:lnTo>
                  <a:pt x="175" y="17"/>
                </a:lnTo>
                <a:lnTo>
                  <a:pt x="172" y="14"/>
                </a:lnTo>
                <a:lnTo>
                  <a:pt x="168" y="12"/>
                </a:lnTo>
                <a:lnTo>
                  <a:pt x="165" y="12"/>
                </a:lnTo>
                <a:lnTo>
                  <a:pt x="163" y="12"/>
                </a:lnTo>
                <a:lnTo>
                  <a:pt x="154" y="12"/>
                </a:lnTo>
                <a:lnTo>
                  <a:pt x="146" y="12"/>
                </a:lnTo>
                <a:lnTo>
                  <a:pt x="142" y="12"/>
                </a:lnTo>
                <a:lnTo>
                  <a:pt x="139" y="14"/>
                </a:lnTo>
                <a:lnTo>
                  <a:pt x="137" y="14"/>
                </a:lnTo>
                <a:lnTo>
                  <a:pt x="135" y="17"/>
                </a:lnTo>
                <a:lnTo>
                  <a:pt x="130" y="24"/>
                </a:lnTo>
                <a:lnTo>
                  <a:pt x="123" y="24"/>
                </a:lnTo>
                <a:lnTo>
                  <a:pt x="118" y="21"/>
                </a:lnTo>
                <a:lnTo>
                  <a:pt x="113" y="21"/>
                </a:lnTo>
                <a:lnTo>
                  <a:pt x="109" y="17"/>
                </a:lnTo>
                <a:lnTo>
                  <a:pt x="102" y="12"/>
                </a:lnTo>
                <a:lnTo>
                  <a:pt x="99" y="12"/>
                </a:lnTo>
                <a:lnTo>
                  <a:pt x="97" y="12"/>
                </a:lnTo>
                <a:lnTo>
                  <a:pt x="97" y="12"/>
                </a:lnTo>
                <a:lnTo>
                  <a:pt x="87" y="17"/>
                </a:lnTo>
                <a:lnTo>
                  <a:pt x="87" y="17"/>
                </a:lnTo>
                <a:lnTo>
                  <a:pt x="85" y="17"/>
                </a:lnTo>
                <a:lnTo>
                  <a:pt x="83" y="19"/>
                </a:lnTo>
                <a:lnTo>
                  <a:pt x="83" y="19"/>
                </a:lnTo>
                <a:lnTo>
                  <a:pt x="80" y="19"/>
                </a:lnTo>
                <a:lnTo>
                  <a:pt x="80" y="19"/>
                </a:lnTo>
                <a:lnTo>
                  <a:pt x="78" y="19"/>
                </a:lnTo>
                <a:lnTo>
                  <a:pt x="78" y="17"/>
                </a:lnTo>
                <a:lnTo>
                  <a:pt x="73" y="12"/>
                </a:lnTo>
                <a:lnTo>
                  <a:pt x="73" y="9"/>
                </a:lnTo>
                <a:lnTo>
                  <a:pt x="73" y="9"/>
                </a:lnTo>
                <a:lnTo>
                  <a:pt x="71" y="7"/>
                </a:lnTo>
                <a:lnTo>
                  <a:pt x="68" y="5"/>
                </a:lnTo>
                <a:lnTo>
                  <a:pt x="68" y="5"/>
                </a:lnTo>
                <a:lnTo>
                  <a:pt x="66" y="5"/>
                </a:lnTo>
                <a:lnTo>
                  <a:pt x="59" y="2"/>
                </a:lnTo>
                <a:lnTo>
                  <a:pt x="54" y="0"/>
                </a:lnTo>
                <a:lnTo>
                  <a:pt x="52" y="0"/>
                </a:lnTo>
                <a:lnTo>
                  <a:pt x="52" y="0"/>
                </a:lnTo>
                <a:lnTo>
                  <a:pt x="50" y="2"/>
                </a:lnTo>
                <a:lnTo>
                  <a:pt x="47" y="2"/>
                </a:lnTo>
                <a:lnTo>
                  <a:pt x="42" y="2"/>
                </a:lnTo>
                <a:lnTo>
                  <a:pt x="40" y="2"/>
                </a:lnTo>
                <a:lnTo>
                  <a:pt x="38" y="2"/>
                </a:lnTo>
                <a:lnTo>
                  <a:pt x="35" y="5"/>
                </a:lnTo>
                <a:lnTo>
                  <a:pt x="33" y="5"/>
                </a:lnTo>
                <a:lnTo>
                  <a:pt x="31" y="7"/>
                </a:lnTo>
                <a:lnTo>
                  <a:pt x="28" y="9"/>
                </a:lnTo>
                <a:lnTo>
                  <a:pt x="28" y="9"/>
                </a:lnTo>
                <a:lnTo>
                  <a:pt x="28" y="17"/>
                </a:lnTo>
                <a:lnTo>
                  <a:pt x="26" y="21"/>
                </a:lnTo>
                <a:lnTo>
                  <a:pt x="24" y="24"/>
                </a:lnTo>
                <a:lnTo>
                  <a:pt x="21" y="26"/>
                </a:lnTo>
                <a:lnTo>
                  <a:pt x="19" y="28"/>
                </a:lnTo>
                <a:lnTo>
                  <a:pt x="19" y="31"/>
                </a:lnTo>
                <a:lnTo>
                  <a:pt x="19" y="35"/>
                </a:lnTo>
                <a:lnTo>
                  <a:pt x="19" y="38"/>
                </a:lnTo>
                <a:lnTo>
                  <a:pt x="19" y="40"/>
                </a:lnTo>
                <a:lnTo>
                  <a:pt x="19" y="43"/>
                </a:lnTo>
                <a:lnTo>
                  <a:pt x="19" y="43"/>
                </a:lnTo>
                <a:lnTo>
                  <a:pt x="19" y="43"/>
                </a:lnTo>
                <a:lnTo>
                  <a:pt x="19" y="45"/>
                </a:lnTo>
                <a:lnTo>
                  <a:pt x="19" y="45"/>
                </a:lnTo>
                <a:lnTo>
                  <a:pt x="19" y="45"/>
                </a:lnTo>
                <a:lnTo>
                  <a:pt x="19" y="47"/>
                </a:lnTo>
                <a:lnTo>
                  <a:pt x="16" y="47"/>
                </a:lnTo>
                <a:lnTo>
                  <a:pt x="16" y="50"/>
                </a:lnTo>
                <a:lnTo>
                  <a:pt x="16" y="52"/>
                </a:lnTo>
                <a:lnTo>
                  <a:pt x="19" y="57"/>
                </a:lnTo>
                <a:lnTo>
                  <a:pt x="19" y="57"/>
                </a:lnTo>
                <a:lnTo>
                  <a:pt x="19" y="59"/>
                </a:lnTo>
                <a:lnTo>
                  <a:pt x="21" y="59"/>
                </a:lnTo>
                <a:lnTo>
                  <a:pt x="21" y="61"/>
                </a:lnTo>
                <a:lnTo>
                  <a:pt x="21" y="64"/>
                </a:lnTo>
                <a:lnTo>
                  <a:pt x="21" y="66"/>
                </a:lnTo>
                <a:lnTo>
                  <a:pt x="21" y="69"/>
                </a:lnTo>
                <a:lnTo>
                  <a:pt x="21" y="69"/>
                </a:lnTo>
                <a:lnTo>
                  <a:pt x="21" y="73"/>
                </a:lnTo>
                <a:lnTo>
                  <a:pt x="21" y="73"/>
                </a:lnTo>
                <a:lnTo>
                  <a:pt x="21" y="73"/>
                </a:lnTo>
                <a:lnTo>
                  <a:pt x="19" y="73"/>
                </a:lnTo>
                <a:lnTo>
                  <a:pt x="19" y="73"/>
                </a:lnTo>
                <a:lnTo>
                  <a:pt x="19" y="76"/>
                </a:lnTo>
                <a:lnTo>
                  <a:pt x="16" y="76"/>
                </a:lnTo>
                <a:lnTo>
                  <a:pt x="16" y="76"/>
                </a:lnTo>
                <a:lnTo>
                  <a:pt x="19" y="78"/>
                </a:lnTo>
                <a:lnTo>
                  <a:pt x="19" y="83"/>
                </a:lnTo>
                <a:lnTo>
                  <a:pt x="16" y="85"/>
                </a:lnTo>
                <a:lnTo>
                  <a:pt x="16" y="85"/>
                </a:lnTo>
                <a:lnTo>
                  <a:pt x="14" y="85"/>
                </a:lnTo>
                <a:lnTo>
                  <a:pt x="14" y="85"/>
                </a:lnTo>
                <a:lnTo>
                  <a:pt x="12" y="88"/>
                </a:lnTo>
                <a:lnTo>
                  <a:pt x="12" y="90"/>
                </a:lnTo>
                <a:lnTo>
                  <a:pt x="12" y="92"/>
                </a:lnTo>
                <a:lnTo>
                  <a:pt x="9" y="92"/>
                </a:lnTo>
                <a:lnTo>
                  <a:pt x="9" y="95"/>
                </a:lnTo>
                <a:lnTo>
                  <a:pt x="9" y="97"/>
                </a:lnTo>
                <a:lnTo>
                  <a:pt x="9" y="99"/>
                </a:lnTo>
                <a:lnTo>
                  <a:pt x="7" y="102"/>
                </a:lnTo>
                <a:lnTo>
                  <a:pt x="5" y="102"/>
                </a:lnTo>
                <a:lnTo>
                  <a:pt x="2" y="102"/>
                </a:lnTo>
                <a:lnTo>
                  <a:pt x="2" y="109"/>
                </a:lnTo>
                <a:lnTo>
                  <a:pt x="2" y="111"/>
                </a:lnTo>
                <a:lnTo>
                  <a:pt x="2" y="116"/>
                </a:lnTo>
                <a:lnTo>
                  <a:pt x="0" y="116"/>
                </a:lnTo>
                <a:lnTo>
                  <a:pt x="2" y="118"/>
                </a:lnTo>
                <a:lnTo>
                  <a:pt x="0" y="123"/>
                </a:lnTo>
                <a:lnTo>
                  <a:pt x="0" y="128"/>
                </a:lnTo>
                <a:lnTo>
                  <a:pt x="0" y="128"/>
                </a:lnTo>
                <a:lnTo>
                  <a:pt x="2" y="130"/>
                </a:lnTo>
                <a:lnTo>
                  <a:pt x="2" y="132"/>
                </a:lnTo>
                <a:lnTo>
                  <a:pt x="2" y="135"/>
                </a:lnTo>
                <a:lnTo>
                  <a:pt x="2" y="135"/>
                </a:lnTo>
                <a:lnTo>
                  <a:pt x="2" y="137"/>
                </a:lnTo>
                <a:lnTo>
                  <a:pt x="2" y="137"/>
                </a:lnTo>
                <a:lnTo>
                  <a:pt x="2" y="137"/>
                </a:lnTo>
                <a:lnTo>
                  <a:pt x="2" y="142"/>
                </a:lnTo>
                <a:lnTo>
                  <a:pt x="2" y="144"/>
                </a:lnTo>
                <a:lnTo>
                  <a:pt x="2" y="144"/>
                </a:lnTo>
                <a:lnTo>
                  <a:pt x="2" y="147"/>
                </a:lnTo>
                <a:lnTo>
                  <a:pt x="2" y="149"/>
                </a:lnTo>
                <a:lnTo>
                  <a:pt x="2" y="151"/>
                </a:lnTo>
                <a:lnTo>
                  <a:pt x="2" y="151"/>
                </a:lnTo>
                <a:lnTo>
                  <a:pt x="2" y="154"/>
                </a:lnTo>
                <a:lnTo>
                  <a:pt x="2" y="154"/>
                </a:lnTo>
                <a:lnTo>
                  <a:pt x="0" y="158"/>
                </a:lnTo>
                <a:lnTo>
                  <a:pt x="0" y="158"/>
                </a:lnTo>
                <a:lnTo>
                  <a:pt x="2" y="158"/>
                </a:lnTo>
                <a:lnTo>
                  <a:pt x="12" y="158"/>
                </a:lnTo>
                <a:lnTo>
                  <a:pt x="14" y="156"/>
                </a:lnTo>
                <a:lnTo>
                  <a:pt x="16" y="156"/>
                </a:lnTo>
                <a:lnTo>
                  <a:pt x="19" y="154"/>
                </a:lnTo>
                <a:lnTo>
                  <a:pt x="21" y="154"/>
                </a:lnTo>
                <a:lnTo>
                  <a:pt x="16" y="156"/>
                </a:lnTo>
                <a:lnTo>
                  <a:pt x="16" y="156"/>
                </a:lnTo>
                <a:lnTo>
                  <a:pt x="14" y="158"/>
                </a:lnTo>
                <a:lnTo>
                  <a:pt x="16" y="158"/>
                </a:lnTo>
                <a:lnTo>
                  <a:pt x="28" y="158"/>
                </a:lnTo>
                <a:lnTo>
                  <a:pt x="33" y="158"/>
                </a:lnTo>
                <a:lnTo>
                  <a:pt x="38" y="163"/>
                </a:lnTo>
                <a:lnTo>
                  <a:pt x="40" y="166"/>
                </a:lnTo>
                <a:lnTo>
                  <a:pt x="45" y="170"/>
                </a:lnTo>
                <a:lnTo>
                  <a:pt x="45" y="173"/>
                </a:lnTo>
                <a:lnTo>
                  <a:pt x="45" y="173"/>
                </a:lnTo>
                <a:lnTo>
                  <a:pt x="45" y="175"/>
                </a:lnTo>
                <a:lnTo>
                  <a:pt x="47" y="175"/>
                </a:lnTo>
                <a:lnTo>
                  <a:pt x="50" y="175"/>
                </a:lnTo>
                <a:lnTo>
                  <a:pt x="50" y="173"/>
                </a:lnTo>
                <a:lnTo>
                  <a:pt x="50" y="173"/>
                </a:lnTo>
                <a:lnTo>
                  <a:pt x="50" y="175"/>
                </a:lnTo>
                <a:lnTo>
                  <a:pt x="50" y="175"/>
                </a:lnTo>
                <a:lnTo>
                  <a:pt x="52" y="175"/>
                </a:lnTo>
                <a:lnTo>
                  <a:pt x="52" y="175"/>
                </a:lnTo>
                <a:lnTo>
                  <a:pt x="52" y="175"/>
                </a:lnTo>
                <a:lnTo>
                  <a:pt x="50" y="175"/>
                </a:lnTo>
                <a:lnTo>
                  <a:pt x="47" y="175"/>
                </a:lnTo>
                <a:lnTo>
                  <a:pt x="47" y="177"/>
                </a:lnTo>
                <a:lnTo>
                  <a:pt x="47" y="177"/>
                </a:lnTo>
                <a:lnTo>
                  <a:pt x="50" y="180"/>
                </a:lnTo>
                <a:lnTo>
                  <a:pt x="54" y="177"/>
                </a:lnTo>
                <a:lnTo>
                  <a:pt x="54" y="180"/>
                </a:lnTo>
                <a:lnTo>
                  <a:pt x="52" y="180"/>
                </a:lnTo>
                <a:lnTo>
                  <a:pt x="52" y="180"/>
                </a:lnTo>
                <a:lnTo>
                  <a:pt x="50" y="180"/>
                </a:lnTo>
                <a:lnTo>
                  <a:pt x="50" y="182"/>
                </a:lnTo>
                <a:lnTo>
                  <a:pt x="50" y="184"/>
                </a:lnTo>
                <a:lnTo>
                  <a:pt x="52" y="184"/>
                </a:lnTo>
                <a:lnTo>
                  <a:pt x="52" y="184"/>
                </a:lnTo>
                <a:lnTo>
                  <a:pt x="52" y="184"/>
                </a:lnTo>
                <a:lnTo>
                  <a:pt x="52" y="184"/>
                </a:lnTo>
                <a:lnTo>
                  <a:pt x="50" y="184"/>
                </a:lnTo>
                <a:lnTo>
                  <a:pt x="52" y="189"/>
                </a:lnTo>
                <a:lnTo>
                  <a:pt x="52" y="192"/>
                </a:lnTo>
                <a:lnTo>
                  <a:pt x="54" y="194"/>
                </a:lnTo>
                <a:lnTo>
                  <a:pt x="54" y="196"/>
                </a:lnTo>
                <a:lnTo>
                  <a:pt x="59" y="199"/>
                </a:lnTo>
                <a:lnTo>
                  <a:pt x="61" y="201"/>
                </a:lnTo>
                <a:lnTo>
                  <a:pt x="61" y="201"/>
                </a:lnTo>
                <a:lnTo>
                  <a:pt x="64" y="203"/>
                </a:lnTo>
                <a:lnTo>
                  <a:pt x="66" y="203"/>
                </a:lnTo>
                <a:lnTo>
                  <a:pt x="66" y="203"/>
                </a:lnTo>
                <a:lnTo>
                  <a:pt x="66" y="201"/>
                </a:lnTo>
                <a:lnTo>
                  <a:pt x="66" y="199"/>
                </a:lnTo>
                <a:lnTo>
                  <a:pt x="66" y="201"/>
                </a:lnTo>
                <a:lnTo>
                  <a:pt x="66" y="201"/>
                </a:lnTo>
                <a:lnTo>
                  <a:pt x="66" y="203"/>
                </a:lnTo>
                <a:lnTo>
                  <a:pt x="68" y="203"/>
                </a:lnTo>
                <a:lnTo>
                  <a:pt x="71" y="201"/>
                </a:lnTo>
                <a:lnTo>
                  <a:pt x="71" y="201"/>
                </a:lnTo>
                <a:lnTo>
                  <a:pt x="73" y="201"/>
                </a:lnTo>
                <a:lnTo>
                  <a:pt x="73" y="199"/>
                </a:lnTo>
                <a:lnTo>
                  <a:pt x="73" y="199"/>
                </a:lnTo>
                <a:lnTo>
                  <a:pt x="73" y="201"/>
                </a:lnTo>
                <a:lnTo>
                  <a:pt x="73" y="201"/>
                </a:lnTo>
                <a:lnTo>
                  <a:pt x="76" y="201"/>
                </a:lnTo>
                <a:lnTo>
                  <a:pt x="76" y="201"/>
                </a:lnTo>
                <a:lnTo>
                  <a:pt x="78" y="201"/>
                </a:lnTo>
                <a:lnTo>
                  <a:pt x="78" y="199"/>
                </a:lnTo>
                <a:lnTo>
                  <a:pt x="78" y="196"/>
                </a:lnTo>
                <a:lnTo>
                  <a:pt x="78" y="194"/>
                </a:lnTo>
                <a:lnTo>
                  <a:pt x="76" y="194"/>
                </a:lnTo>
                <a:lnTo>
                  <a:pt x="78" y="194"/>
                </a:lnTo>
                <a:lnTo>
                  <a:pt x="78" y="196"/>
                </a:lnTo>
                <a:lnTo>
                  <a:pt x="78" y="199"/>
                </a:lnTo>
                <a:lnTo>
                  <a:pt x="78" y="199"/>
                </a:lnTo>
                <a:lnTo>
                  <a:pt x="80" y="201"/>
                </a:lnTo>
                <a:lnTo>
                  <a:pt x="80" y="201"/>
                </a:lnTo>
                <a:lnTo>
                  <a:pt x="83" y="199"/>
                </a:lnTo>
                <a:lnTo>
                  <a:pt x="83" y="196"/>
                </a:lnTo>
                <a:lnTo>
                  <a:pt x="83" y="194"/>
                </a:lnTo>
                <a:lnTo>
                  <a:pt x="83" y="194"/>
                </a:lnTo>
                <a:lnTo>
                  <a:pt x="83" y="194"/>
                </a:lnTo>
                <a:lnTo>
                  <a:pt x="85" y="196"/>
                </a:lnTo>
                <a:lnTo>
                  <a:pt x="85" y="196"/>
                </a:lnTo>
                <a:lnTo>
                  <a:pt x="90" y="196"/>
                </a:lnTo>
                <a:lnTo>
                  <a:pt x="90" y="196"/>
                </a:lnTo>
                <a:lnTo>
                  <a:pt x="90" y="196"/>
                </a:lnTo>
                <a:lnTo>
                  <a:pt x="90" y="194"/>
                </a:lnTo>
                <a:lnTo>
                  <a:pt x="92" y="196"/>
                </a:lnTo>
                <a:lnTo>
                  <a:pt x="92" y="199"/>
                </a:lnTo>
                <a:lnTo>
                  <a:pt x="97" y="199"/>
                </a:lnTo>
                <a:lnTo>
                  <a:pt x="99" y="196"/>
                </a:lnTo>
                <a:lnTo>
                  <a:pt x="104" y="196"/>
                </a:lnTo>
                <a:lnTo>
                  <a:pt x="106" y="194"/>
                </a:lnTo>
                <a:lnTo>
                  <a:pt x="104" y="189"/>
                </a:lnTo>
                <a:lnTo>
                  <a:pt x="104" y="189"/>
                </a:lnTo>
                <a:lnTo>
                  <a:pt x="106" y="192"/>
                </a:lnTo>
                <a:lnTo>
                  <a:pt x="106" y="192"/>
                </a:lnTo>
                <a:lnTo>
                  <a:pt x="106" y="194"/>
                </a:lnTo>
                <a:lnTo>
                  <a:pt x="109" y="194"/>
                </a:lnTo>
                <a:lnTo>
                  <a:pt x="109" y="194"/>
                </a:lnTo>
                <a:lnTo>
                  <a:pt x="109" y="194"/>
                </a:lnTo>
                <a:lnTo>
                  <a:pt x="111" y="192"/>
                </a:lnTo>
                <a:lnTo>
                  <a:pt x="111" y="189"/>
                </a:lnTo>
                <a:lnTo>
                  <a:pt x="113" y="187"/>
                </a:lnTo>
                <a:lnTo>
                  <a:pt x="113" y="184"/>
                </a:lnTo>
                <a:lnTo>
                  <a:pt x="116" y="177"/>
                </a:lnTo>
                <a:lnTo>
                  <a:pt x="116" y="175"/>
                </a:lnTo>
                <a:lnTo>
                  <a:pt x="116" y="170"/>
                </a:lnTo>
                <a:lnTo>
                  <a:pt x="118" y="168"/>
                </a:lnTo>
                <a:lnTo>
                  <a:pt x="118" y="166"/>
                </a:lnTo>
                <a:lnTo>
                  <a:pt x="123" y="163"/>
                </a:lnTo>
                <a:lnTo>
                  <a:pt x="125" y="161"/>
                </a:lnTo>
                <a:lnTo>
                  <a:pt x="125" y="158"/>
                </a:lnTo>
                <a:lnTo>
                  <a:pt x="128" y="158"/>
                </a:lnTo>
                <a:lnTo>
                  <a:pt x="128" y="156"/>
                </a:lnTo>
                <a:lnTo>
                  <a:pt x="130" y="156"/>
                </a:lnTo>
                <a:lnTo>
                  <a:pt x="132" y="154"/>
                </a:lnTo>
                <a:lnTo>
                  <a:pt x="132" y="151"/>
                </a:lnTo>
                <a:lnTo>
                  <a:pt x="132" y="149"/>
                </a:lnTo>
                <a:lnTo>
                  <a:pt x="135" y="149"/>
                </a:lnTo>
                <a:lnTo>
                  <a:pt x="137" y="147"/>
                </a:lnTo>
                <a:lnTo>
                  <a:pt x="139" y="147"/>
                </a:lnTo>
                <a:lnTo>
                  <a:pt x="139" y="147"/>
                </a:lnTo>
                <a:lnTo>
                  <a:pt x="139" y="147"/>
                </a:lnTo>
                <a:lnTo>
                  <a:pt x="139" y="147"/>
                </a:lnTo>
                <a:lnTo>
                  <a:pt x="142" y="149"/>
                </a:lnTo>
                <a:lnTo>
                  <a:pt x="144" y="149"/>
                </a:lnTo>
                <a:lnTo>
                  <a:pt x="146" y="149"/>
                </a:lnTo>
                <a:lnTo>
                  <a:pt x="146" y="147"/>
                </a:lnTo>
                <a:lnTo>
                  <a:pt x="146" y="144"/>
                </a:lnTo>
                <a:lnTo>
                  <a:pt x="146" y="144"/>
                </a:lnTo>
                <a:lnTo>
                  <a:pt x="149" y="144"/>
                </a:lnTo>
                <a:lnTo>
                  <a:pt x="151" y="147"/>
                </a:lnTo>
                <a:lnTo>
                  <a:pt x="154" y="149"/>
                </a:lnTo>
                <a:lnTo>
                  <a:pt x="154" y="151"/>
                </a:lnTo>
                <a:lnTo>
                  <a:pt x="156" y="151"/>
                </a:lnTo>
                <a:lnTo>
                  <a:pt x="156" y="151"/>
                </a:lnTo>
                <a:lnTo>
                  <a:pt x="156" y="156"/>
                </a:lnTo>
                <a:lnTo>
                  <a:pt x="158" y="156"/>
                </a:lnTo>
                <a:lnTo>
                  <a:pt x="158" y="158"/>
                </a:lnTo>
                <a:lnTo>
                  <a:pt x="161" y="156"/>
                </a:lnTo>
                <a:lnTo>
                  <a:pt x="161" y="156"/>
                </a:lnTo>
                <a:lnTo>
                  <a:pt x="163" y="156"/>
                </a:lnTo>
                <a:lnTo>
                  <a:pt x="163" y="154"/>
                </a:lnTo>
                <a:lnTo>
                  <a:pt x="165" y="154"/>
                </a:lnTo>
                <a:lnTo>
                  <a:pt x="165" y="151"/>
                </a:lnTo>
                <a:lnTo>
                  <a:pt x="165" y="149"/>
                </a:lnTo>
                <a:lnTo>
                  <a:pt x="165" y="149"/>
                </a:lnTo>
                <a:lnTo>
                  <a:pt x="168" y="147"/>
                </a:lnTo>
                <a:lnTo>
                  <a:pt x="170" y="144"/>
                </a:lnTo>
                <a:lnTo>
                  <a:pt x="170" y="142"/>
                </a:lnTo>
                <a:lnTo>
                  <a:pt x="170" y="142"/>
                </a:lnTo>
                <a:lnTo>
                  <a:pt x="170" y="142"/>
                </a:lnTo>
                <a:lnTo>
                  <a:pt x="170" y="140"/>
                </a:lnTo>
                <a:lnTo>
                  <a:pt x="170" y="137"/>
                </a:lnTo>
                <a:lnTo>
                  <a:pt x="170" y="137"/>
                </a:lnTo>
                <a:lnTo>
                  <a:pt x="175" y="132"/>
                </a:lnTo>
                <a:lnTo>
                  <a:pt x="175" y="132"/>
                </a:lnTo>
                <a:lnTo>
                  <a:pt x="175" y="130"/>
                </a:lnTo>
                <a:lnTo>
                  <a:pt x="177" y="125"/>
                </a:lnTo>
                <a:lnTo>
                  <a:pt x="177" y="121"/>
                </a:lnTo>
                <a:lnTo>
                  <a:pt x="177" y="118"/>
                </a:lnTo>
                <a:lnTo>
                  <a:pt x="180" y="116"/>
                </a:lnTo>
                <a:lnTo>
                  <a:pt x="182" y="111"/>
                </a:lnTo>
                <a:lnTo>
                  <a:pt x="184" y="111"/>
                </a:lnTo>
                <a:lnTo>
                  <a:pt x="187" y="111"/>
                </a:lnTo>
                <a:lnTo>
                  <a:pt x="187" y="109"/>
                </a:lnTo>
                <a:lnTo>
                  <a:pt x="189" y="106"/>
                </a:lnTo>
                <a:lnTo>
                  <a:pt x="189" y="106"/>
                </a:lnTo>
                <a:lnTo>
                  <a:pt x="189" y="104"/>
                </a:lnTo>
                <a:lnTo>
                  <a:pt x="189" y="99"/>
                </a:lnTo>
                <a:lnTo>
                  <a:pt x="189" y="97"/>
                </a:lnTo>
                <a:lnTo>
                  <a:pt x="191" y="95"/>
                </a:lnTo>
                <a:lnTo>
                  <a:pt x="194" y="92"/>
                </a:lnTo>
                <a:lnTo>
                  <a:pt x="196" y="92"/>
                </a:lnTo>
                <a:lnTo>
                  <a:pt x="196" y="92"/>
                </a:lnTo>
                <a:lnTo>
                  <a:pt x="196" y="90"/>
                </a:lnTo>
                <a:lnTo>
                  <a:pt x="196" y="85"/>
                </a:lnTo>
                <a:lnTo>
                  <a:pt x="196" y="83"/>
                </a:lnTo>
                <a:lnTo>
                  <a:pt x="196" y="83"/>
                </a:lnTo>
                <a:lnTo>
                  <a:pt x="199" y="80"/>
                </a:lnTo>
                <a:lnTo>
                  <a:pt x="201" y="78"/>
                </a:lnTo>
                <a:lnTo>
                  <a:pt x="201" y="73"/>
                </a:lnTo>
                <a:lnTo>
                  <a:pt x="203" y="69"/>
                </a:lnTo>
                <a:lnTo>
                  <a:pt x="206" y="64"/>
                </a:lnTo>
                <a:lnTo>
                  <a:pt x="208" y="59"/>
                </a:lnTo>
                <a:lnTo>
                  <a:pt x="210" y="57"/>
                </a:lnTo>
                <a:lnTo>
                  <a:pt x="213" y="57"/>
                </a:lnTo>
                <a:lnTo>
                  <a:pt x="213" y="57"/>
                </a:lnTo>
                <a:lnTo>
                  <a:pt x="215" y="54"/>
                </a:lnTo>
                <a:lnTo>
                  <a:pt x="217" y="52"/>
                </a:lnTo>
                <a:lnTo>
                  <a:pt x="220" y="52"/>
                </a:lnTo>
                <a:lnTo>
                  <a:pt x="222" y="50"/>
                </a:lnTo>
                <a:lnTo>
                  <a:pt x="222" y="50"/>
                </a:lnTo>
                <a:lnTo>
                  <a:pt x="222" y="50"/>
                </a:lnTo>
                <a:lnTo>
                  <a:pt x="222" y="45"/>
                </a:lnTo>
                <a:lnTo>
                  <a:pt x="222" y="43"/>
                </a:lnTo>
                <a:lnTo>
                  <a:pt x="222" y="40"/>
                </a:lnTo>
                <a:lnTo>
                  <a:pt x="222" y="38"/>
                </a:lnTo>
                <a:lnTo>
                  <a:pt x="222" y="3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91"/>
          <p:cNvSpPr>
            <a:spLocks/>
          </p:cNvSpPr>
          <p:nvPr/>
        </p:nvSpPr>
        <p:spPr bwMode="auto">
          <a:xfrm>
            <a:off x="8394298" y="3674488"/>
            <a:ext cx="304438" cy="261544"/>
          </a:xfrm>
          <a:custGeom>
            <a:avLst/>
            <a:gdLst>
              <a:gd name="T0" fmla="*/ 284 w 291"/>
              <a:gd name="T1" fmla="*/ 56 h 250"/>
              <a:gd name="T2" fmla="*/ 277 w 291"/>
              <a:gd name="T3" fmla="*/ 42 h 250"/>
              <a:gd name="T4" fmla="*/ 272 w 291"/>
              <a:gd name="T5" fmla="*/ 11 h 250"/>
              <a:gd name="T6" fmla="*/ 260 w 291"/>
              <a:gd name="T7" fmla="*/ 18 h 250"/>
              <a:gd name="T8" fmla="*/ 246 w 291"/>
              <a:gd name="T9" fmla="*/ 7 h 250"/>
              <a:gd name="T10" fmla="*/ 208 w 291"/>
              <a:gd name="T11" fmla="*/ 7 h 250"/>
              <a:gd name="T12" fmla="*/ 170 w 291"/>
              <a:gd name="T13" fmla="*/ 33 h 250"/>
              <a:gd name="T14" fmla="*/ 135 w 291"/>
              <a:gd name="T15" fmla="*/ 56 h 250"/>
              <a:gd name="T16" fmla="*/ 118 w 291"/>
              <a:gd name="T17" fmla="*/ 73 h 250"/>
              <a:gd name="T18" fmla="*/ 104 w 291"/>
              <a:gd name="T19" fmla="*/ 87 h 250"/>
              <a:gd name="T20" fmla="*/ 80 w 291"/>
              <a:gd name="T21" fmla="*/ 92 h 250"/>
              <a:gd name="T22" fmla="*/ 76 w 291"/>
              <a:gd name="T23" fmla="*/ 108 h 250"/>
              <a:gd name="T24" fmla="*/ 76 w 291"/>
              <a:gd name="T25" fmla="*/ 132 h 250"/>
              <a:gd name="T26" fmla="*/ 76 w 291"/>
              <a:gd name="T27" fmla="*/ 146 h 250"/>
              <a:gd name="T28" fmla="*/ 71 w 291"/>
              <a:gd name="T29" fmla="*/ 160 h 250"/>
              <a:gd name="T30" fmla="*/ 69 w 291"/>
              <a:gd name="T31" fmla="*/ 165 h 250"/>
              <a:gd name="T32" fmla="*/ 61 w 291"/>
              <a:gd name="T33" fmla="*/ 172 h 250"/>
              <a:gd name="T34" fmla="*/ 52 w 291"/>
              <a:gd name="T35" fmla="*/ 170 h 250"/>
              <a:gd name="T36" fmla="*/ 35 w 291"/>
              <a:gd name="T37" fmla="*/ 172 h 250"/>
              <a:gd name="T38" fmla="*/ 19 w 291"/>
              <a:gd name="T39" fmla="*/ 177 h 250"/>
              <a:gd name="T40" fmla="*/ 5 w 291"/>
              <a:gd name="T41" fmla="*/ 179 h 250"/>
              <a:gd name="T42" fmla="*/ 0 w 291"/>
              <a:gd name="T43" fmla="*/ 182 h 250"/>
              <a:gd name="T44" fmla="*/ 2 w 291"/>
              <a:gd name="T45" fmla="*/ 191 h 250"/>
              <a:gd name="T46" fmla="*/ 5 w 291"/>
              <a:gd name="T47" fmla="*/ 198 h 250"/>
              <a:gd name="T48" fmla="*/ 9 w 291"/>
              <a:gd name="T49" fmla="*/ 208 h 250"/>
              <a:gd name="T50" fmla="*/ 14 w 291"/>
              <a:gd name="T51" fmla="*/ 210 h 250"/>
              <a:gd name="T52" fmla="*/ 17 w 291"/>
              <a:gd name="T53" fmla="*/ 212 h 250"/>
              <a:gd name="T54" fmla="*/ 14 w 291"/>
              <a:gd name="T55" fmla="*/ 215 h 250"/>
              <a:gd name="T56" fmla="*/ 14 w 291"/>
              <a:gd name="T57" fmla="*/ 222 h 250"/>
              <a:gd name="T58" fmla="*/ 26 w 291"/>
              <a:gd name="T59" fmla="*/ 229 h 250"/>
              <a:gd name="T60" fmla="*/ 33 w 291"/>
              <a:gd name="T61" fmla="*/ 229 h 250"/>
              <a:gd name="T62" fmla="*/ 35 w 291"/>
              <a:gd name="T63" fmla="*/ 229 h 250"/>
              <a:gd name="T64" fmla="*/ 38 w 291"/>
              <a:gd name="T65" fmla="*/ 234 h 250"/>
              <a:gd name="T66" fmla="*/ 35 w 291"/>
              <a:gd name="T67" fmla="*/ 236 h 250"/>
              <a:gd name="T68" fmla="*/ 40 w 291"/>
              <a:gd name="T69" fmla="*/ 246 h 250"/>
              <a:gd name="T70" fmla="*/ 43 w 291"/>
              <a:gd name="T71" fmla="*/ 238 h 250"/>
              <a:gd name="T72" fmla="*/ 47 w 291"/>
              <a:gd name="T73" fmla="*/ 236 h 250"/>
              <a:gd name="T74" fmla="*/ 54 w 291"/>
              <a:gd name="T75" fmla="*/ 241 h 250"/>
              <a:gd name="T76" fmla="*/ 61 w 291"/>
              <a:gd name="T77" fmla="*/ 246 h 250"/>
              <a:gd name="T78" fmla="*/ 64 w 291"/>
              <a:gd name="T79" fmla="*/ 248 h 250"/>
              <a:gd name="T80" fmla="*/ 64 w 291"/>
              <a:gd name="T81" fmla="*/ 246 h 250"/>
              <a:gd name="T82" fmla="*/ 64 w 291"/>
              <a:gd name="T83" fmla="*/ 234 h 250"/>
              <a:gd name="T84" fmla="*/ 71 w 291"/>
              <a:gd name="T85" fmla="*/ 224 h 250"/>
              <a:gd name="T86" fmla="*/ 76 w 291"/>
              <a:gd name="T87" fmla="*/ 210 h 250"/>
              <a:gd name="T88" fmla="*/ 85 w 291"/>
              <a:gd name="T89" fmla="*/ 205 h 250"/>
              <a:gd name="T90" fmla="*/ 97 w 291"/>
              <a:gd name="T91" fmla="*/ 203 h 250"/>
              <a:gd name="T92" fmla="*/ 111 w 291"/>
              <a:gd name="T93" fmla="*/ 208 h 250"/>
              <a:gd name="T94" fmla="*/ 118 w 291"/>
              <a:gd name="T95" fmla="*/ 212 h 250"/>
              <a:gd name="T96" fmla="*/ 123 w 291"/>
              <a:gd name="T97" fmla="*/ 222 h 250"/>
              <a:gd name="T98" fmla="*/ 128 w 291"/>
              <a:gd name="T99" fmla="*/ 222 h 250"/>
              <a:gd name="T100" fmla="*/ 142 w 291"/>
              <a:gd name="T101" fmla="*/ 215 h 250"/>
              <a:gd name="T102" fmla="*/ 154 w 291"/>
              <a:gd name="T103" fmla="*/ 220 h 250"/>
              <a:gd name="T104" fmla="*/ 175 w 291"/>
              <a:gd name="T105" fmla="*/ 227 h 250"/>
              <a:gd name="T106" fmla="*/ 187 w 291"/>
              <a:gd name="T107" fmla="*/ 215 h 250"/>
              <a:gd name="T108" fmla="*/ 210 w 291"/>
              <a:gd name="T109" fmla="*/ 215 h 250"/>
              <a:gd name="T110" fmla="*/ 225 w 291"/>
              <a:gd name="T111" fmla="*/ 220 h 250"/>
              <a:gd name="T112" fmla="*/ 232 w 291"/>
              <a:gd name="T113" fmla="*/ 215 h 250"/>
              <a:gd name="T114" fmla="*/ 244 w 291"/>
              <a:gd name="T115" fmla="*/ 208 h 250"/>
              <a:gd name="T116" fmla="*/ 246 w 291"/>
              <a:gd name="T117" fmla="*/ 194 h 250"/>
              <a:gd name="T118" fmla="*/ 260 w 291"/>
              <a:gd name="T119" fmla="*/ 170 h 250"/>
              <a:gd name="T120" fmla="*/ 284 w 291"/>
              <a:gd name="T121" fmla="*/ 139 h 250"/>
              <a:gd name="T122" fmla="*/ 286 w 291"/>
              <a:gd name="T123" fmla="*/ 99 h 250"/>
              <a:gd name="T124" fmla="*/ 288 w 291"/>
              <a:gd name="T125" fmla="*/ 75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1" h="250">
                <a:moveTo>
                  <a:pt x="291" y="66"/>
                </a:moveTo>
                <a:lnTo>
                  <a:pt x="286" y="59"/>
                </a:lnTo>
                <a:lnTo>
                  <a:pt x="284" y="59"/>
                </a:lnTo>
                <a:lnTo>
                  <a:pt x="284" y="56"/>
                </a:lnTo>
                <a:lnTo>
                  <a:pt x="284" y="54"/>
                </a:lnTo>
                <a:lnTo>
                  <a:pt x="279" y="44"/>
                </a:lnTo>
                <a:lnTo>
                  <a:pt x="277" y="42"/>
                </a:lnTo>
                <a:lnTo>
                  <a:pt x="277" y="42"/>
                </a:lnTo>
                <a:lnTo>
                  <a:pt x="277" y="40"/>
                </a:lnTo>
                <a:lnTo>
                  <a:pt x="277" y="33"/>
                </a:lnTo>
                <a:lnTo>
                  <a:pt x="274" y="23"/>
                </a:lnTo>
                <a:lnTo>
                  <a:pt x="272" y="11"/>
                </a:lnTo>
                <a:lnTo>
                  <a:pt x="272" y="11"/>
                </a:lnTo>
                <a:lnTo>
                  <a:pt x="265" y="16"/>
                </a:lnTo>
                <a:lnTo>
                  <a:pt x="260" y="18"/>
                </a:lnTo>
                <a:lnTo>
                  <a:pt x="260" y="18"/>
                </a:lnTo>
                <a:lnTo>
                  <a:pt x="258" y="18"/>
                </a:lnTo>
                <a:lnTo>
                  <a:pt x="253" y="14"/>
                </a:lnTo>
                <a:lnTo>
                  <a:pt x="248" y="9"/>
                </a:lnTo>
                <a:lnTo>
                  <a:pt x="246" y="7"/>
                </a:lnTo>
                <a:lnTo>
                  <a:pt x="236" y="4"/>
                </a:lnTo>
                <a:lnTo>
                  <a:pt x="227" y="2"/>
                </a:lnTo>
                <a:lnTo>
                  <a:pt x="217" y="0"/>
                </a:lnTo>
                <a:lnTo>
                  <a:pt x="208" y="7"/>
                </a:lnTo>
                <a:lnTo>
                  <a:pt x="199" y="14"/>
                </a:lnTo>
                <a:lnTo>
                  <a:pt x="189" y="18"/>
                </a:lnTo>
                <a:lnTo>
                  <a:pt x="180" y="26"/>
                </a:lnTo>
                <a:lnTo>
                  <a:pt x="170" y="33"/>
                </a:lnTo>
                <a:lnTo>
                  <a:pt x="161" y="37"/>
                </a:lnTo>
                <a:lnTo>
                  <a:pt x="151" y="44"/>
                </a:lnTo>
                <a:lnTo>
                  <a:pt x="142" y="52"/>
                </a:lnTo>
                <a:lnTo>
                  <a:pt x="135" y="56"/>
                </a:lnTo>
                <a:lnTo>
                  <a:pt x="132" y="59"/>
                </a:lnTo>
                <a:lnTo>
                  <a:pt x="128" y="63"/>
                </a:lnTo>
                <a:lnTo>
                  <a:pt x="123" y="68"/>
                </a:lnTo>
                <a:lnTo>
                  <a:pt x="118" y="73"/>
                </a:lnTo>
                <a:lnTo>
                  <a:pt x="113" y="78"/>
                </a:lnTo>
                <a:lnTo>
                  <a:pt x="111" y="80"/>
                </a:lnTo>
                <a:lnTo>
                  <a:pt x="106" y="85"/>
                </a:lnTo>
                <a:lnTo>
                  <a:pt x="104" y="87"/>
                </a:lnTo>
                <a:lnTo>
                  <a:pt x="97" y="87"/>
                </a:lnTo>
                <a:lnTo>
                  <a:pt x="90" y="89"/>
                </a:lnTo>
                <a:lnTo>
                  <a:pt x="85" y="89"/>
                </a:lnTo>
                <a:lnTo>
                  <a:pt x="80" y="92"/>
                </a:lnTo>
                <a:lnTo>
                  <a:pt x="76" y="92"/>
                </a:lnTo>
                <a:lnTo>
                  <a:pt x="76" y="97"/>
                </a:lnTo>
                <a:lnTo>
                  <a:pt x="76" y="101"/>
                </a:lnTo>
                <a:lnTo>
                  <a:pt x="76" y="108"/>
                </a:lnTo>
                <a:lnTo>
                  <a:pt x="76" y="113"/>
                </a:lnTo>
                <a:lnTo>
                  <a:pt x="76" y="120"/>
                </a:lnTo>
                <a:lnTo>
                  <a:pt x="76" y="125"/>
                </a:lnTo>
                <a:lnTo>
                  <a:pt x="76" y="132"/>
                </a:lnTo>
                <a:lnTo>
                  <a:pt x="76" y="137"/>
                </a:lnTo>
                <a:lnTo>
                  <a:pt x="76" y="139"/>
                </a:lnTo>
                <a:lnTo>
                  <a:pt x="76" y="141"/>
                </a:lnTo>
                <a:lnTo>
                  <a:pt x="76" y="146"/>
                </a:lnTo>
                <a:lnTo>
                  <a:pt x="73" y="151"/>
                </a:lnTo>
                <a:lnTo>
                  <a:pt x="71" y="153"/>
                </a:lnTo>
                <a:lnTo>
                  <a:pt x="71" y="158"/>
                </a:lnTo>
                <a:lnTo>
                  <a:pt x="71" y="160"/>
                </a:lnTo>
                <a:lnTo>
                  <a:pt x="69" y="160"/>
                </a:lnTo>
                <a:lnTo>
                  <a:pt x="69" y="163"/>
                </a:lnTo>
                <a:lnTo>
                  <a:pt x="69" y="163"/>
                </a:lnTo>
                <a:lnTo>
                  <a:pt x="69" y="165"/>
                </a:lnTo>
                <a:lnTo>
                  <a:pt x="69" y="165"/>
                </a:lnTo>
                <a:lnTo>
                  <a:pt x="66" y="165"/>
                </a:lnTo>
                <a:lnTo>
                  <a:pt x="61" y="170"/>
                </a:lnTo>
                <a:lnTo>
                  <a:pt x="61" y="172"/>
                </a:lnTo>
                <a:lnTo>
                  <a:pt x="59" y="172"/>
                </a:lnTo>
                <a:lnTo>
                  <a:pt x="54" y="170"/>
                </a:lnTo>
                <a:lnTo>
                  <a:pt x="54" y="170"/>
                </a:lnTo>
                <a:lnTo>
                  <a:pt x="52" y="170"/>
                </a:lnTo>
                <a:lnTo>
                  <a:pt x="52" y="172"/>
                </a:lnTo>
                <a:lnTo>
                  <a:pt x="47" y="172"/>
                </a:lnTo>
                <a:lnTo>
                  <a:pt x="43" y="172"/>
                </a:lnTo>
                <a:lnTo>
                  <a:pt x="35" y="172"/>
                </a:lnTo>
                <a:lnTo>
                  <a:pt x="31" y="172"/>
                </a:lnTo>
                <a:lnTo>
                  <a:pt x="26" y="175"/>
                </a:lnTo>
                <a:lnTo>
                  <a:pt x="21" y="175"/>
                </a:lnTo>
                <a:lnTo>
                  <a:pt x="19" y="177"/>
                </a:lnTo>
                <a:lnTo>
                  <a:pt x="14" y="179"/>
                </a:lnTo>
                <a:lnTo>
                  <a:pt x="14" y="179"/>
                </a:lnTo>
                <a:lnTo>
                  <a:pt x="9" y="182"/>
                </a:lnTo>
                <a:lnTo>
                  <a:pt x="5" y="179"/>
                </a:lnTo>
                <a:lnTo>
                  <a:pt x="2" y="179"/>
                </a:lnTo>
                <a:lnTo>
                  <a:pt x="2" y="179"/>
                </a:lnTo>
                <a:lnTo>
                  <a:pt x="0" y="182"/>
                </a:lnTo>
                <a:lnTo>
                  <a:pt x="0" y="182"/>
                </a:lnTo>
                <a:lnTo>
                  <a:pt x="0" y="184"/>
                </a:lnTo>
                <a:lnTo>
                  <a:pt x="0" y="186"/>
                </a:lnTo>
                <a:lnTo>
                  <a:pt x="0" y="191"/>
                </a:lnTo>
                <a:lnTo>
                  <a:pt x="2" y="191"/>
                </a:lnTo>
                <a:lnTo>
                  <a:pt x="2" y="194"/>
                </a:lnTo>
                <a:lnTo>
                  <a:pt x="5" y="196"/>
                </a:lnTo>
                <a:lnTo>
                  <a:pt x="2" y="198"/>
                </a:lnTo>
                <a:lnTo>
                  <a:pt x="5" y="198"/>
                </a:lnTo>
                <a:lnTo>
                  <a:pt x="5" y="201"/>
                </a:lnTo>
                <a:lnTo>
                  <a:pt x="7" y="203"/>
                </a:lnTo>
                <a:lnTo>
                  <a:pt x="7" y="208"/>
                </a:lnTo>
                <a:lnTo>
                  <a:pt x="9" y="208"/>
                </a:lnTo>
                <a:lnTo>
                  <a:pt x="12" y="208"/>
                </a:lnTo>
                <a:lnTo>
                  <a:pt x="12" y="208"/>
                </a:lnTo>
                <a:lnTo>
                  <a:pt x="12" y="208"/>
                </a:lnTo>
                <a:lnTo>
                  <a:pt x="14" y="210"/>
                </a:lnTo>
                <a:lnTo>
                  <a:pt x="14" y="210"/>
                </a:lnTo>
                <a:lnTo>
                  <a:pt x="14" y="210"/>
                </a:lnTo>
                <a:lnTo>
                  <a:pt x="17" y="212"/>
                </a:lnTo>
                <a:lnTo>
                  <a:pt x="17" y="212"/>
                </a:lnTo>
                <a:lnTo>
                  <a:pt x="19" y="215"/>
                </a:lnTo>
                <a:lnTo>
                  <a:pt x="19" y="215"/>
                </a:lnTo>
                <a:lnTo>
                  <a:pt x="17" y="215"/>
                </a:lnTo>
                <a:lnTo>
                  <a:pt x="14" y="215"/>
                </a:lnTo>
                <a:lnTo>
                  <a:pt x="14" y="215"/>
                </a:lnTo>
                <a:lnTo>
                  <a:pt x="14" y="217"/>
                </a:lnTo>
                <a:lnTo>
                  <a:pt x="14" y="222"/>
                </a:lnTo>
                <a:lnTo>
                  <a:pt x="14" y="222"/>
                </a:lnTo>
                <a:lnTo>
                  <a:pt x="17" y="222"/>
                </a:lnTo>
                <a:lnTo>
                  <a:pt x="21" y="224"/>
                </a:lnTo>
                <a:lnTo>
                  <a:pt x="24" y="229"/>
                </a:lnTo>
                <a:lnTo>
                  <a:pt x="26" y="229"/>
                </a:lnTo>
                <a:lnTo>
                  <a:pt x="28" y="229"/>
                </a:lnTo>
                <a:lnTo>
                  <a:pt x="31" y="229"/>
                </a:lnTo>
                <a:lnTo>
                  <a:pt x="31" y="229"/>
                </a:lnTo>
                <a:lnTo>
                  <a:pt x="33" y="229"/>
                </a:lnTo>
                <a:lnTo>
                  <a:pt x="33" y="227"/>
                </a:lnTo>
                <a:lnTo>
                  <a:pt x="35" y="229"/>
                </a:lnTo>
                <a:lnTo>
                  <a:pt x="35" y="229"/>
                </a:lnTo>
                <a:lnTo>
                  <a:pt x="35" y="229"/>
                </a:lnTo>
                <a:lnTo>
                  <a:pt x="38" y="231"/>
                </a:lnTo>
                <a:lnTo>
                  <a:pt x="38" y="234"/>
                </a:lnTo>
                <a:lnTo>
                  <a:pt x="38" y="234"/>
                </a:lnTo>
                <a:lnTo>
                  <a:pt x="38" y="234"/>
                </a:lnTo>
                <a:lnTo>
                  <a:pt x="35" y="234"/>
                </a:lnTo>
                <a:lnTo>
                  <a:pt x="35" y="236"/>
                </a:lnTo>
                <a:lnTo>
                  <a:pt x="35" y="236"/>
                </a:lnTo>
                <a:lnTo>
                  <a:pt x="35" y="236"/>
                </a:lnTo>
                <a:lnTo>
                  <a:pt x="35" y="236"/>
                </a:lnTo>
                <a:lnTo>
                  <a:pt x="38" y="241"/>
                </a:lnTo>
                <a:lnTo>
                  <a:pt x="40" y="243"/>
                </a:lnTo>
                <a:lnTo>
                  <a:pt x="40" y="246"/>
                </a:lnTo>
                <a:lnTo>
                  <a:pt x="40" y="243"/>
                </a:lnTo>
                <a:lnTo>
                  <a:pt x="40" y="238"/>
                </a:lnTo>
                <a:lnTo>
                  <a:pt x="40" y="238"/>
                </a:lnTo>
                <a:lnTo>
                  <a:pt x="43" y="238"/>
                </a:lnTo>
                <a:lnTo>
                  <a:pt x="45" y="236"/>
                </a:lnTo>
                <a:lnTo>
                  <a:pt x="45" y="236"/>
                </a:lnTo>
                <a:lnTo>
                  <a:pt x="47" y="236"/>
                </a:lnTo>
                <a:lnTo>
                  <a:pt x="47" y="236"/>
                </a:lnTo>
                <a:lnTo>
                  <a:pt x="50" y="234"/>
                </a:lnTo>
                <a:lnTo>
                  <a:pt x="50" y="236"/>
                </a:lnTo>
                <a:lnTo>
                  <a:pt x="50" y="236"/>
                </a:lnTo>
                <a:lnTo>
                  <a:pt x="54" y="241"/>
                </a:lnTo>
                <a:lnTo>
                  <a:pt x="57" y="243"/>
                </a:lnTo>
                <a:lnTo>
                  <a:pt x="57" y="246"/>
                </a:lnTo>
                <a:lnTo>
                  <a:pt x="59" y="246"/>
                </a:lnTo>
                <a:lnTo>
                  <a:pt x="61" y="246"/>
                </a:lnTo>
                <a:lnTo>
                  <a:pt x="61" y="248"/>
                </a:lnTo>
                <a:lnTo>
                  <a:pt x="64" y="250"/>
                </a:lnTo>
                <a:lnTo>
                  <a:pt x="64" y="248"/>
                </a:lnTo>
                <a:lnTo>
                  <a:pt x="64" y="248"/>
                </a:lnTo>
                <a:lnTo>
                  <a:pt x="64" y="248"/>
                </a:lnTo>
                <a:lnTo>
                  <a:pt x="64" y="246"/>
                </a:lnTo>
                <a:lnTo>
                  <a:pt x="64" y="246"/>
                </a:lnTo>
                <a:lnTo>
                  <a:pt x="64" y="246"/>
                </a:lnTo>
                <a:lnTo>
                  <a:pt x="64" y="243"/>
                </a:lnTo>
                <a:lnTo>
                  <a:pt x="64" y="241"/>
                </a:lnTo>
                <a:lnTo>
                  <a:pt x="64" y="238"/>
                </a:lnTo>
                <a:lnTo>
                  <a:pt x="64" y="234"/>
                </a:lnTo>
                <a:lnTo>
                  <a:pt x="64" y="231"/>
                </a:lnTo>
                <a:lnTo>
                  <a:pt x="66" y="229"/>
                </a:lnTo>
                <a:lnTo>
                  <a:pt x="69" y="227"/>
                </a:lnTo>
                <a:lnTo>
                  <a:pt x="71" y="224"/>
                </a:lnTo>
                <a:lnTo>
                  <a:pt x="73" y="220"/>
                </a:lnTo>
                <a:lnTo>
                  <a:pt x="73" y="212"/>
                </a:lnTo>
                <a:lnTo>
                  <a:pt x="73" y="212"/>
                </a:lnTo>
                <a:lnTo>
                  <a:pt x="76" y="210"/>
                </a:lnTo>
                <a:lnTo>
                  <a:pt x="78" y="208"/>
                </a:lnTo>
                <a:lnTo>
                  <a:pt x="80" y="208"/>
                </a:lnTo>
                <a:lnTo>
                  <a:pt x="83" y="205"/>
                </a:lnTo>
                <a:lnTo>
                  <a:pt x="85" y="205"/>
                </a:lnTo>
                <a:lnTo>
                  <a:pt x="87" y="205"/>
                </a:lnTo>
                <a:lnTo>
                  <a:pt x="92" y="205"/>
                </a:lnTo>
                <a:lnTo>
                  <a:pt x="95" y="205"/>
                </a:lnTo>
                <a:lnTo>
                  <a:pt x="97" y="203"/>
                </a:lnTo>
                <a:lnTo>
                  <a:pt x="97" y="203"/>
                </a:lnTo>
                <a:lnTo>
                  <a:pt x="99" y="203"/>
                </a:lnTo>
                <a:lnTo>
                  <a:pt x="104" y="205"/>
                </a:lnTo>
                <a:lnTo>
                  <a:pt x="111" y="208"/>
                </a:lnTo>
                <a:lnTo>
                  <a:pt x="113" y="208"/>
                </a:lnTo>
                <a:lnTo>
                  <a:pt x="113" y="208"/>
                </a:lnTo>
                <a:lnTo>
                  <a:pt x="116" y="210"/>
                </a:lnTo>
                <a:lnTo>
                  <a:pt x="118" y="212"/>
                </a:lnTo>
                <a:lnTo>
                  <a:pt x="118" y="212"/>
                </a:lnTo>
                <a:lnTo>
                  <a:pt x="118" y="215"/>
                </a:lnTo>
                <a:lnTo>
                  <a:pt x="123" y="220"/>
                </a:lnTo>
                <a:lnTo>
                  <a:pt x="123" y="222"/>
                </a:lnTo>
                <a:lnTo>
                  <a:pt x="125" y="222"/>
                </a:lnTo>
                <a:lnTo>
                  <a:pt x="125" y="222"/>
                </a:lnTo>
                <a:lnTo>
                  <a:pt x="128" y="222"/>
                </a:lnTo>
                <a:lnTo>
                  <a:pt x="128" y="222"/>
                </a:lnTo>
                <a:lnTo>
                  <a:pt x="130" y="220"/>
                </a:lnTo>
                <a:lnTo>
                  <a:pt x="132" y="220"/>
                </a:lnTo>
                <a:lnTo>
                  <a:pt x="132" y="220"/>
                </a:lnTo>
                <a:lnTo>
                  <a:pt x="142" y="215"/>
                </a:lnTo>
                <a:lnTo>
                  <a:pt x="142" y="215"/>
                </a:lnTo>
                <a:lnTo>
                  <a:pt x="144" y="215"/>
                </a:lnTo>
                <a:lnTo>
                  <a:pt x="147" y="215"/>
                </a:lnTo>
                <a:lnTo>
                  <a:pt x="154" y="220"/>
                </a:lnTo>
                <a:lnTo>
                  <a:pt x="158" y="224"/>
                </a:lnTo>
                <a:lnTo>
                  <a:pt x="163" y="224"/>
                </a:lnTo>
                <a:lnTo>
                  <a:pt x="168" y="227"/>
                </a:lnTo>
                <a:lnTo>
                  <a:pt x="175" y="227"/>
                </a:lnTo>
                <a:lnTo>
                  <a:pt x="180" y="220"/>
                </a:lnTo>
                <a:lnTo>
                  <a:pt x="182" y="217"/>
                </a:lnTo>
                <a:lnTo>
                  <a:pt x="184" y="217"/>
                </a:lnTo>
                <a:lnTo>
                  <a:pt x="187" y="215"/>
                </a:lnTo>
                <a:lnTo>
                  <a:pt x="191" y="215"/>
                </a:lnTo>
                <a:lnTo>
                  <a:pt x="199" y="215"/>
                </a:lnTo>
                <a:lnTo>
                  <a:pt x="208" y="215"/>
                </a:lnTo>
                <a:lnTo>
                  <a:pt x="210" y="215"/>
                </a:lnTo>
                <a:lnTo>
                  <a:pt x="213" y="215"/>
                </a:lnTo>
                <a:lnTo>
                  <a:pt x="217" y="217"/>
                </a:lnTo>
                <a:lnTo>
                  <a:pt x="220" y="220"/>
                </a:lnTo>
                <a:lnTo>
                  <a:pt x="225" y="220"/>
                </a:lnTo>
                <a:lnTo>
                  <a:pt x="227" y="220"/>
                </a:lnTo>
                <a:lnTo>
                  <a:pt x="229" y="217"/>
                </a:lnTo>
                <a:lnTo>
                  <a:pt x="232" y="215"/>
                </a:lnTo>
                <a:lnTo>
                  <a:pt x="232" y="215"/>
                </a:lnTo>
                <a:lnTo>
                  <a:pt x="234" y="212"/>
                </a:lnTo>
                <a:lnTo>
                  <a:pt x="239" y="210"/>
                </a:lnTo>
                <a:lnTo>
                  <a:pt x="241" y="210"/>
                </a:lnTo>
                <a:lnTo>
                  <a:pt x="244" y="208"/>
                </a:lnTo>
                <a:lnTo>
                  <a:pt x="246" y="208"/>
                </a:lnTo>
                <a:lnTo>
                  <a:pt x="248" y="208"/>
                </a:lnTo>
                <a:lnTo>
                  <a:pt x="246" y="198"/>
                </a:lnTo>
                <a:lnTo>
                  <a:pt x="246" y="194"/>
                </a:lnTo>
                <a:lnTo>
                  <a:pt x="246" y="191"/>
                </a:lnTo>
                <a:lnTo>
                  <a:pt x="248" y="186"/>
                </a:lnTo>
                <a:lnTo>
                  <a:pt x="253" y="179"/>
                </a:lnTo>
                <a:lnTo>
                  <a:pt x="260" y="170"/>
                </a:lnTo>
                <a:lnTo>
                  <a:pt x="262" y="163"/>
                </a:lnTo>
                <a:lnTo>
                  <a:pt x="270" y="156"/>
                </a:lnTo>
                <a:lnTo>
                  <a:pt x="279" y="146"/>
                </a:lnTo>
                <a:lnTo>
                  <a:pt x="284" y="139"/>
                </a:lnTo>
                <a:lnTo>
                  <a:pt x="284" y="130"/>
                </a:lnTo>
                <a:lnTo>
                  <a:pt x="284" y="118"/>
                </a:lnTo>
                <a:lnTo>
                  <a:pt x="284" y="108"/>
                </a:lnTo>
                <a:lnTo>
                  <a:pt x="286" y="99"/>
                </a:lnTo>
                <a:lnTo>
                  <a:pt x="286" y="92"/>
                </a:lnTo>
                <a:lnTo>
                  <a:pt x="286" y="85"/>
                </a:lnTo>
                <a:lnTo>
                  <a:pt x="286" y="75"/>
                </a:lnTo>
                <a:lnTo>
                  <a:pt x="288" y="75"/>
                </a:lnTo>
                <a:lnTo>
                  <a:pt x="291" y="68"/>
                </a:lnTo>
                <a:lnTo>
                  <a:pt x="291" y="66"/>
                </a:lnTo>
                <a:lnTo>
                  <a:pt x="291" y="6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92"/>
          <p:cNvSpPr>
            <a:spLocks/>
          </p:cNvSpPr>
          <p:nvPr/>
        </p:nvSpPr>
        <p:spPr bwMode="auto">
          <a:xfrm>
            <a:off x="6692169" y="3861754"/>
            <a:ext cx="92064" cy="94156"/>
          </a:xfrm>
          <a:custGeom>
            <a:avLst/>
            <a:gdLst>
              <a:gd name="T0" fmla="*/ 81 w 88"/>
              <a:gd name="T1" fmla="*/ 3 h 90"/>
              <a:gd name="T2" fmla="*/ 78 w 88"/>
              <a:gd name="T3" fmla="*/ 3 h 90"/>
              <a:gd name="T4" fmla="*/ 71 w 88"/>
              <a:gd name="T5" fmla="*/ 5 h 90"/>
              <a:gd name="T6" fmla="*/ 71 w 88"/>
              <a:gd name="T7" fmla="*/ 7 h 90"/>
              <a:gd name="T8" fmla="*/ 69 w 88"/>
              <a:gd name="T9" fmla="*/ 5 h 90"/>
              <a:gd name="T10" fmla="*/ 66 w 88"/>
              <a:gd name="T11" fmla="*/ 7 h 90"/>
              <a:gd name="T12" fmla="*/ 64 w 88"/>
              <a:gd name="T13" fmla="*/ 7 h 90"/>
              <a:gd name="T14" fmla="*/ 59 w 88"/>
              <a:gd name="T15" fmla="*/ 7 h 90"/>
              <a:gd name="T16" fmla="*/ 55 w 88"/>
              <a:gd name="T17" fmla="*/ 5 h 90"/>
              <a:gd name="T18" fmla="*/ 52 w 88"/>
              <a:gd name="T19" fmla="*/ 10 h 90"/>
              <a:gd name="T20" fmla="*/ 50 w 88"/>
              <a:gd name="T21" fmla="*/ 10 h 90"/>
              <a:gd name="T22" fmla="*/ 50 w 88"/>
              <a:gd name="T23" fmla="*/ 15 h 90"/>
              <a:gd name="T24" fmla="*/ 45 w 88"/>
              <a:gd name="T25" fmla="*/ 17 h 90"/>
              <a:gd name="T26" fmla="*/ 40 w 88"/>
              <a:gd name="T27" fmla="*/ 22 h 90"/>
              <a:gd name="T28" fmla="*/ 38 w 88"/>
              <a:gd name="T29" fmla="*/ 24 h 90"/>
              <a:gd name="T30" fmla="*/ 33 w 88"/>
              <a:gd name="T31" fmla="*/ 22 h 90"/>
              <a:gd name="T32" fmla="*/ 31 w 88"/>
              <a:gd name="T33" fmla="*/ 22 h 90"/>
              <a:gd name="T34" fmla="*/ 26 w 88"/>
              <a:gd name="T35" fmla="*/ 26 h 90"/>
              <a:gd name="T36" fmla="*/ 19 w 88"/>
              <a:gd name="T37" fmla="*/ 26 h 90"/>
              <a:gd name="T38" fmla="*/ 19 w 88"/>
              <a:gd name="T39" fmla="*/ 33 h 90"/>
              <a:gd name="T40" fmla="*/ 17 w 88"/>
              <a:gd name="T41" fmla="*/ 36 h 90"/>
              <a:gd name="T42" fmla="*/ 14 w 88"/>
              <a:gd name="T43" fmla="*/ 38 h 90"/>
              <a:gd name="T44" fmla="*/ 12 w 88"/>
              <a:gd name="T45" fmla="*/ 43 h 90"/>
              <a:gd name="T46" fmla="*/ 7 w 88"/>
              <a:gd name="T47" fmla="*/ 43 h 90"/>
              <a:gd name="T48" fmla="*/ 5 w 88"/>
              <a:gd name="T49" fmla="*/ 43 h 90"/>
              <a:gd name="T50" fmla="*/ 0 w 88"/>
              <a:gd name="T51" fmla="*/ 43 h 90"/>
              <a:gd name="T52" fmla="*/ 10 w 88"/>
              <a:gd name="T53" fmla="*/ 52 h 90"/>
              <a:gd name="T54" fmla="*/ 17 w 88"/>
              <a:gd name="T55" fmla="*/ 59 h 90"/>
              <a:gd name="T56" fmla="*/ 28 w 88"/>
              <a:gd name="T57" fmla="*/ 78 h 90"/>
              <a:gd name="T58" fmla="*/ 33 w 88"/>
              <a:gd name="T59" fmla="*/ 83 h 90"/>
              <a:gd name="T60" fmla="*/ 33 w 88"/>
              <a:gd name="T61" fmla="*/ 83 h 90"/>
              <a:gd name="T62" fmla="*/ 36 w 88"/>
              <a:gd name="T63" fmla="*/ 81 h 90"/>
              <a:gd name="T64" fmla="*/ 43 w 88"/>
              <a:gd name="T65" fmla="*/ 83 h 90"/>
              <a:gd name="T66" fmla="*/ 52 w 88"/>
              <a:gd name="T67" fmla="*/ 83 h 90"/>
              <a:gd name="T68" fmla="*/ 57 w 88"/>
              <a:gd name="T69" fmla="*/ 85 h 90"/>
              <a:gd name="T70" fmla="*/ 62 w 88"/>
              <a:gd name="T71" fmla="*/ 88 h 90"/>
              <a:gd name="T72" fmla="*/ 62 w 88"/>
              <a:gd name="T73" fmla="*/ 90 h 90"/>
              <a:gd name="T74" fmla="*/ 69 w 88"/>
              <a:gd name="T75" fmla="*/ 90 h 90"/>
              <a:gd name="T76" fmla="*/ 71 w 88"/>
              <a:gd name="T77" fmla="*/ 85 h 90"/>
              <a:gd name="T78" fmla="*/ 69 w 88"/>
              <a:gd name="T79" fmla="*/ 78 h 90"/>
              <a:gd name="T80" fmla="*/ 69 w 88"/>
              <a:gd name="T81" fmla="*/ 74 h 90"/>
              <a:gd name="T82" fmla="*/ 73 w 88"/>
              <a:gd name="T83" fmla="*/ 69 h 90"/>
              <a:gd name="T84" fmla="*/ 71 w 88"/>
              <a:gd name="T85" fmla="*/ 67 h 90"/>
              <a:gd name="T86" fmla="*/ 71 w 88"/>
              <a:gd name="T87" fmla="*/ 67 h 90"/>
              <a:gd name="T88" fmla="*/ 71 w 88"/>
              <a:gd name="T89" fmla="*/ 62 h 90"/>
              <a:gd name="T90" fmla="*/ 73 w 88"/>
              <a:gd name="T91" fmla="*/ 59 h 90"/>
              <a:gd name="T92" fmla="*/ 73 w 88"/>
              <a:gd name="T93" fmla="*/ 55 h 90"/>
              <a:gd name="T94" fmla="*/ 73 w 88"/>
              <a:gd name="T95" fmla="*/ 52 h 90"/>
              <a:gd name="T96" fmla="*/ 76 w 88"/>
              <a:gd name="T97" fmla="*/ 50 h 90"/>
              <a:gd name="T98" fmla="*/ 73 w 88"/>
              <a:gd name="T99" fmla="*/ 55 h 90"/>
              <a:gd name="T100" fmla="*/ 76 w 88"/>
              <a:gd name="T101" fmla="*/ 55 h 90"/>
              <a:gd name="T102" fmla="*/ 78 w 88"/>
              <a:gd name="T103" fmla="*/ 43 h 90"/>
              <a:gd name="T104" fmla="*/ 81 w 88"/>
              <a:gd name="T105" fmla="*/ 22 h 90"/>
              <a:gd name="T106" fmla="*/ 85 w 88"/>
              <a:gd name="T107" fmla="*/ 17 h 90"/>
              <a:gd name="T108" fmla="*/ 85 w 88"/>
              <a:gd name="T109" fmla="*/ 5 h 90"/>
              <a:gd name="T110" fmla="*/ 83 w 88"/>
              <a:gd name="T111" fmla="*/ 3 h 90"/>
              <a:gd name="T112" fmla="*/ 85 w 88"/>
              <a:gd name="T113" fmla="*/ 5 h 90"/>
              <a:gd name="T114" fmla="*/ 88 w 88"/>
              <a:gd name="T115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8" h="90">
                <a:moveTo>
                  <a:pt x="83" y="0"/>
                </a:moveTo>
                <a:lnTo>
                  <a:pt x="81" y="0"/>
                </a:lnTo>
                <a:lnTo>
                  <a:pt x="81" y="3"/>
                </a:lnTo>
                <a:lnTo>
                  <a:pt x="78" y="3"/>
                </a:lnTo>
                <a:lnTo>
                  <a:pt x="78" y="3"/>
                </a:lnTo>
                <a:lnTo>
                  <a:pt x="78" y="3"/>
                </a:lnTo>
                <a:lnTo>
                  <a:pt x="76" y="5"/>
                </a:lnTo>
                <a:lnTo>
                  <a:pt x="73" y="5"/>
                </a:lnTo>
                <a:lnTo>
                  <a:pt x="71" y="5"/>
                </a:lnTo>
                <a:lnTo>
                  <a:pt x="71" y="5"/>
                </a:lnTo>
                <a:lnTo>
                  <a:pt x="71" y="5"/>
                </a:lnTo>
                <a:lnTo>
                  <a:pt x="71" y="7"/>
                </a:lnTo>
                <a:lnTo>
                  <a:pt x="69" y="7"/>
                </a:lnTo>
                <a:lnTo>
                  <a:pt x="69" y="7"/>
                </a:lnTo>
                <a:lnTo>
                  <a:pt x="69" y="5"/>
                </a:lnTo>
                <a:lnTo>
                  <a:pt x="66" y="5"/>
                </a:lnTo>
                <a:lnTo>
                  <a:pt x="66" y="7"/>
                </a:lnTo>
                <a:lnTo>
                  <a:pt x="66" y="7"/>
                </a:lnTo>
                <a:lnTo>
                  <a:pt x="66" y="7"/>
                </a:lnTo>
                <a:lnTo>
                  <a:pt x="64" y="7"/>
                </a:lnTo>
                <a:lnTo>
                  <a:pt x="64" y="7"/>
                </a:lnTo>
                <a:lnTo>
                  <a:pt x="62" y="7"/>
                </a:lnTo>
                <a:lnTo>
                  <a:pt x="59" y="7"/>
                </a:lnTo>
                <a:lnTo>
                  <a:pt x="59" y="7"/>
                </a:lnTo>
                <a:lnTo>
                  <a:pt x="57" y="5"/>
                </a:lnTo>
                <a:lnTo>
                  <a:pt x="57" y="5"/>
                </a:lnTo>
                <a:lnTo>
                  <a:pt x="55" y="5"/>
                </a:lnTo>
                <a:lnTo>
                  <a:pt x="52" y="7"/>
                </a:lnTo>
                <a:lnTo>
                  <a:pt x="52" y="7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0" y="10"/>
                </a:lnTo>
                <a:lnTo>
                  <a:pt x="50" y="12"/>
                </a:lnTo>
                <a:lnTo>
                  <a:pt x="50" y="15"/>
                </a:lnTo>
                <a:lnTo>
                  <a:pt x="50" y="15"/>
                </a:lnTo>
                <a:lnTo>
                  <a:pt x="50" y="15"/>
                </a:lnTo>
                <a:lnTo>
                  <a:pt x="47" y="15"/>
                </a:lnTo>
                <a:lnTo>
                  <a:pt x="45" y="17"/>
                </a:lnTo>
                <a:lnTo>
                  <a:pt x="43" y="19"/>
                </a:lnTo>
                <a:lnTo>
                  <a:pt x="40" y="22"/>
                </a:lnTo>
                <a:lnTo>
                  <a:pt x="40" y="22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3" y="22"/>
                </a:lnTo>
                <a:lnTo>
                  <a:pt x="33" y="22"/>
                </a:lnTo>
                <a:lnTo>
                  <a:pt x="31" y="22"/>
                </a:lnTo>
                <a:lnTo>
                  <a:pt x="31" y="22"/>
                </a:lnTo>
                <a:lnTo>
                  <a:pt x="28" y="24"/>
                </a:lnTo>
                <a:lnTo>
                  <a:pt x="26" y="26"/>
                </a:lnTo>
                <a:lnTo>
                  <a:pt x="26" y="26"/>
                </a:lnTo>
                <a:lnTo>
                  <a:pt x="21" y="26"/>
                </a:lnTo>
                <a:lnTo>
                  <a:pt x="19" y="26"/>
                </a:lnTo>
                <a:lnTo>
                  <a:pt x="19" y="26"/>
                </a:lnTo>
                <a:lnTo>
                  <a:pt x="19" y="29"/>
                </a:lnTo>
                <a:lnTo>
                  <a:pt x="19" y="29"/>
                </a:lnTo>
                <a:lnTo>
                  <a:pt x="19" y="33"/>
                </a:lnTo>
                <a:lnTo>
                  <a:pt x="19" y="36"/>
                </a:lnTo>
                <a:lnTo>
                  <a:pt x="19" y="36"/>
                </a:lnTo>
                <a:lnTo>
                  <a:pt x="17" y="36"/>
                </a:lnTo>
                <a:lnTo>
                  <a:pt x="17" y="38"/>
                </a:lnTo>
                <a:lnTo>
                  <a:pt x="14" y="38"/>
                </a:lnTo>
                <a:lnTo>
                  <a:pt x="14" y="38"/>
                </a:lnTo>
                <a:lnTo>
                  <a:pt x="14" y="41"/>
                </a:lnTo>
                <a:lnTo>
                  <a:pt x="14" y="41"/>
                </a:lnTo>
                <a:lnTo>
                  <a:pt x="12" y="43"/>
                </a:lnTo>
                <a:lnTo>
                  <a:pt x="12" y="43"/>
                </a:lnTo>
                <a:lnTo>
                  <a:pt x="7" y="43"/>
                </a:lnTo>
                <a:lnTo>
                  <a:pt x="7" y="43"/>
                </a:lnTo>
                <a:lnTo>
                  <a:pt x="5" y="45"/>
                </a:lnTo>
                <a:lnTo>
                  <a:pt x="5" y="45"/>
                </a:lnTo>
                <a:lnTo>
                  <a:pt x="5" y="43"/>
                </a:lnTo>
                <a:lnTo>
                  <a:pt x="2" y="43"/>
                </a:lnTo>
                <a:lnTo>
                  <a:pt x="2" y="43"/>
                </a:lnTo>
                <a:lnTo>
                  <a:pt x="0" y="43"/>
                </a:lnTo>
                <a:lnTo>
                  <a:pt x="0" y="45"/>
                </a:lnTo>
                <a:lnTo>
                  <a:pt x="5" y="48"/>
                </a:lnTo>
                <a:lnTo>
                  <a:pt x="10" y="52"/>
                </a:lnTo>
                <a:lnTo>
                  <a:pt x="10" y="55"/>
                </a:lnTo>
                <a:lnTo>
                  <a:pt x="14" y="59"/>
                </a:lnTo>
                <a:lnTo>
                  <a:pt x="17" y="59"/>
                </a:lnTo>
                <a:lnTo>
                  <a:pt x="17" y="64"/>
                </a:lnTo>
                <a:lnTo>
                  <a:pt x="21" y="69"/>
                </a:lnTo>
                <a:lnTo>
                  <a:pt x="28" y="78"/>
                </a:lnTo>
                <a:lnTo>
                  <a:pt x="31" y="81"/>
                </a:lnTo>
                <a:lnTo>
                  <a:pt x="33" y="83"/>
                </a:lnTo>
                <a:lnTo>
                  <a:pt x="33" y="83"/>
                </a:lnTo>
                <a:lnTo>
                  <a:pt x="33" y="83"/>
                </a:lnTo>
                <a:lnTo>
                  <a:pt x="33" y="83"/>
                </a:lnTo>
                <a:lnTo>
                  <a:pt x="33" y="83"/>
                </a:lnTo>
                <a:lnTo>
                  <a:pt x="36" y="81"/>
                </a:lnTo>
                <a:lnTo>
                  <a:pt x="36" y="81"/>
                </a:lnTo>
                <a:lnTo>
                  <a:pt x="36" y="81"/>
                </a:lnTo>
                <a:lnTo>
                  <a:pt x="36" y="81"/>
                </a:lnTo>
                <a:lnTo>
                  <a:pt x="40" y="83"/>
                </a:lnTo>
                <a:lnTo>
                  <a:pt x="43" y="83"/>
                </a:lnTo>
                <a:lnTo>
                  <a:pt x="47" y="85"/>
                </a:lnTo>
                <a:lnTo>
                  <a:pt x="50" y="85"/>
                </a:lnTo>
                <a:lnTo>
                  <a:pt x="52" y="83"/>
                </a:lnTo>
                <a:lnTo>
                  <a:pt x="52" y="83"/>
                </a:lnTo>
                <a:lnTo>
                  <a:pt x="57" y="85"/>
                </a:lnTo>
                <a:lnTo>
                  <a:pt x="57" y="85"/>
                </a:lnTo>
                <a:lnTo>
                  <a:pt x="59" y="85"/>
                </a:lnTo>
                <a:lnTo>
                  <a:pt x="59" y="88"/>
                </a:lnTo>
                <a:lnTo>
                  <a:pt x="62" y="88"/>
                </a:lnTo>
                <a:lnTo>
                  <a:pt x="62" y="90"/>
                </a:lnTo>
                <a:lnTo>
                  <a:pt x="62" y="90"/>
                </a:lnTo>
                <a:lnTo>
                  <a:pt x="62" y="90"/>
                </a:lnTo>
                <a:lnTo>
                  <a:pt x="66" y="90"/>
                </a:lnTo>
                <a:lnTo>
                  <a:pt x="69" y="90"/>
                </a:lnTo>
                <a:lnTo>
                  <a:pt x="69" y="90"/>
                </a:lnTo>
                <a:lnTo>
                  <a:pt x="71" y="88"/>
                </a:lnTo>
                <a:lnTo>
                  <a:pt x="71" y="88"/>
                </a:lnTo>
                <a:lnTo>
                  <a:pt x="71" y="85"/>
                </a:lnTo>
                <a:lnTo>
                  <a:pt x="69" y="85"/>
                </a:lnTo>
                <a:lnTo>
                  <a:pt x="69" y="83"/>
                </a:lnTo>
                <a:lnTo>
                  <a:pt x="69" y="78"/>
                </a:lnTo>
                <a:lnTo>
                  <a:pt x="69" y="78"/>
                </a:lnTo>
                <a:lnTo>
                  <a:pt x="69" y="76"/>
                </a:lnTo>
                <a:lnTo>
                  <a:pt x="69" y="74"/>
                </a:lnTo>
                <a:lnTo>
                  <a:pt x="71" y="74"/>
                </a:lnTo>
                <a:lnTo>
                  <a:pt x="73" y="71"/>
                </a:lnTo>
                <a:lnTo>
                  <a:pt x="73" y="69"/>
                </a:lnTo>
                <a:lnTo>
                  <a:pt x="71" y="67"/>
                </a:lnTo>
                <a:lnTo>
                  <a:pt x="71" y="67"/>
                </a:lnTo>
                <a:lnTo>
                  <a:pt x="71" y="67"/>
                </a:lnTo>
                <a:lnTo>
                  <a:pt x="69" y="67"/>
                </a:lnTo>
                <a:lnTo>
                  <a:pt x="69" y="67"/>
                </a:lnTo>
                <a:lnTo>
                  <a:pt x="71" y="67"/>
                </a:lnTo>
                <a:lnTo>
                  <a:pt x="71" y="64"/>
                </a:lnTo>
                <a:lnTo>
                  <a:pt x="71" y="62"/>
                </a:lnTo>
                <a:lnTo>
                  <a:pt x="71" y="62"/>
                </a:lnTo>
                <a:lnTo>
                  <a:pt x="71" y="64"/>
                </a:lnTo>
                <a:lnTo>
                  <a:pt x="73" y="64"/>
                </a:lnTo>
                <a:lnTo>
                  <a:pt x="73" y="59"/>
                </a:lnTo>
                <a:lnTo>
                  <a:pt x="73" y="57"/>
                </a:lnTo>
                <a:lnTo>
                  <a:pt x="73" y="57"/>
                </a:lnTo>
                <a:lnTo>
                  <a:pt x="73" y="55"/>
                </a:lnTo>
                <a:lnTo>
                  <a:pt x="71" y="52"/>
                </a:lnTo>
                <a:lnTo>
                  <a:pt x="73" y="52"/>
                </a:lnTo>
                <a:lnTo>
                  <a:pt x="73" y="52"/>
                </a:lnTo>
                <a:lnTo>
                  <a:pt x="76" y="50"/>
                </a:lnTo>
                <a:lnTo>
                  <a:pt x="76" y="50"/>
                </a:lnTo>
                <a:lnTo>
                  <a:pt x="76" y="50"/>
                </a:lnTo>
                <a:lnTo>
                  <a:pt x="76" y="52"/>
                </a:lnTo>
                <a:lnTo>
                  <a:pt x="73" y="52"/>
                </a:lnTo>
                <a:lnTo>
                  <a:pt x="73" y="55"/>
                </a:lnTo>
                <a:lnTo>
                  <a:pt x="76" y="55"/>
                </a:lnTo>
                <a:lnTo>
                  <a:pt x="76" y="55"/>
                </a:lnTo>
                <a:lnTo>
                  <a:pt x="76" y="55"/>
                </a:lnTo>
                <a:lnTo>
                  <a:pt x="76" y="52"/>
                </a:lnTo>
                <a:lnTo>
                  <a:pt x="76" y="52"/>
                </a:lnTo>
                <a:lnTo>
                  <a:pt x="78" y="43"/>
                </a:lnTo>
                <a:lnTo>
                  <a:pt x="78" y="36"/>
                </a:lnTo>
                <a:lnTo>
                  <a:pt x="81" y="26"/>
                </a:lnTo>
                <a:lnTo>
                  <a:pt x="81" y="22"/>
                </a:lnTo>
                <a:lnTo>
                  <a:pt x="83" y="22"/>
                </a:lnTo>
                <a:lnTo>
                  <a:pt x="85" y="19"/>
                </a:lnTo>
                <a:lnTo>
                  <a:pt x="85" y="17"/>
                </a:lnTo>
                <a:lnTo>
                  <a:pt x="85" y="15"/>
                </a:lnTo>
                <a:lnTo>
                  <a:pt x="85" y="5"/>
                </a:lnTo>
                <a:lnTo>
                  <a:pt x="85" y="5"/>
                </a:lnTo>
                <a:lnTo>
                  <a:pt x="83" y="5"/>
                </a:lnTo>
                <a:lnTo>
                  <a:pt x="83" y="5"/>
                </a:lnTo>
                <a:lnTo>
                  <a:pt x="83" y="3"/>
                </a:lnTo>
                <a:lnTo>
                  <a:pt x="85" y="3"/>
                </a:lnTo>
                <a:lnTo>
                  <a:pt x="85" y="3"/>
                </a:lnTo>
                <a:lnTo>
                  <a:pt x="85" y="5"/>
                </a:lnTo>
                <a:lnTo>
                  <a:pt x="85" y="5"/>
                </a:lnTo>
                <a:lnTo>
                  <a:pt x="88" y="3"/>
                </a:lnTo>
                <a:lnTo>
                  <a:pt x="88" y="0"/>
                </a:lnTo>
                <a:lnTo>
                  <a:pt x="88" y="0"/>
                </a:lnTo>
                <a:lnTo>
                  <a:pt x="8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Freeform 93"/>
          <p:cNvSpPr>
            <a:spLocks noEditPoints="1"/>
          </p:cNvSpPr>
          <p:nvPr/>
        </p:nvSpPr>
        <p:spPr bwMode="auto">
          <a:xfrm>
            <a:off x="11211650" y="4381703"/>
            <a:ext cx="848450" cy="967714"/>
          </a:xfrm>
          <a:custGeom>
            <a:avLst/>
            <a:gdLst>
              <a:gd name="T0" fmla="*/ 3 w 811"/>
              <a:gd name="T1" fmla="*/ 887 h 925"/>
              <a:gd name="T2" fmla="*/ 7 w 811"/>
              <a:gd name="T3" fmla="*/ 885 h 925"/>
              <a:gd name="T4" fmla="*/ 97 w 811"/>
              <a:gd name="T5" fmla="*/ 809 h 925"/>
              <a:gd name="T6" fmla="*/ 102 w 811"/>
              <a:gd name="T7" fmla="*/ 812 h 925"/>
              <a:gd name="T8" fmla="*/ 100 w 811"/>
              <a:gd name="T9" fmla="*/ 783 h 925"/>
              <a:gd name="T10" fmla="*/ 111 w 811"/>
              <a:gd name="T11" fmla="*/ 776 h 925"/>
              <a:gd name="T12" fmla="*/ 409 w 811"/>
              <a:gd name="T13" fmla="*/ 745 h 925"/>
              <a:gd name="T14" fmla="*/ 412 w 811"/>
              <a:gd name="T15" fmla="*/ 745 h 925"/>
              <a:gd name="T16" fmla="*/ 298 w 811"/>
              <a:gd name="T17" fmla="*/ 681 h 925"/>
              <a:gd name="T18" fmla="*/ 298 w 811"/>
              <a:gd name="T19" fmla="*/ 686 h 925"/>
              <a:gd name="T20" fmla="*/ 289 w 811"/>
              <a:gd name="T21" fmla="*/ 691 h 925"/>
              <a:gd name="T22" fmla="*/ 282 w 811"/>
              <a:gd name="T23" fmla="*/ 691 h 925"/>
              <a:gd name="T24" fmla="*/ 284 w 811"/>
              <a:gd name="T25" fmla="*/ 677 h 925"/>
              <a:gd name="T26" fmla="*/ 241 w 811"/>
              <a:gd name="T27" fmla="*/ 700 h 925"/>
              <a:gd name="T28" fmla="*/ 218 w 811"/>
              <a:gd name="T29" fmla="*/ 722 h 925"/>
              <a:gd name="T30" fmla="*/ 206 w 811"/>
              <a:gd name="T31" fmla="*/ 729 h 925"/>
              <a:gd name="T32" fmla="*/ 194 w 811"/>
              <a:gd name="T33" fmla="*/ 731 h 925"/>
              <a:gd name="T34" fmla="*/ 170 w 811"/>
              <a:gd name="T35" fmla="*/ 743 h 925"/>
              <a:gd name="T36" fmla="*/ 135 w 811"/>
              <a:gd name="T37" fmla="*/ 760 h 925"/>
              <a:gd name="T38" fmla="*/ 126 w 811"/>
              <a:gd name="T39" fmla="*/ 764 h 925"/>
              <a:gd name="T40" fmla="*/ 114 w 811"/>
              <a:gd name="T41" fmla="*/ 776 h 925"/>
              <a:gd name="T42" fmla="*/ 107 w 811"/>
              <a:gd name="T43" fmla="*/ 781 h 925"/>
              <a:gd name="T44" fmla="*/ 97 w 811"/>
              <a:gd name="T45" fmla="*/ 788 h 925"/>
              <a:gd name="T46" fmla="*/ 107 w 811"/>
              <a:gd name="T47" fmla="*/ 793 h 925"/>
              <a:gd name="T48" fmla="*/ 114 w 811"/>
              <a:gd name="T49" fmla="*/ 802 h 925"/>
              <a:gd name="T50" fmla="*/ 149 w 811"/>
              <a:gd name="T51" fmla="*/ 793 h 925"/>
              <a:gd name="T52" fmla="*/ 175 w 811"/>
              <a:gd name="T53" fmla="*/ 776 h 925"/>
              <a:gd name="T54" fmla="*/ 199 w 811"/>
              <a:gd name="T55" fmla="*/ 752 h 925"/>
              <a:gd name="T56" fmla="*/ 220 w 811"/>
              <a:gd name="T57" fmla="*/ 743 h 925"/>
              <a:gd name="T58" fmla="*/ 225 w 811"/>
              <a:gd name="T59" fmla="*/ 743 h 925"/>
              <a:gd name="T60" fmla="*/ 234 w 811"/>
              <a:gd name="T61" fmla="*/ 738 h 925"/>
              <a:gd name="T62" fmla="*/ 241 w 811"/>
              <a:gd name="T63" fmla="*/ 731 h 925"/>
              <a:gd name="T64" fmla="*/ 286 w 811"/>
              <a:gd name="T65" fmla="*/ 703 h 925"/>
              <a:gd name="T66" fmla="*/ 296 w 811"/>
              <a:gd name="T67" fmla="*/ 691 h 925"/>
              <a:gd name="T68" fmla="*/ 386 w 811"/>
              <a:gd name="T69" fmla="*/ 584 h 925"/>
              <a:gd name="T70" fmla="*/ 407 w 811"/>
              <a:gd name="T71" fmla="*/ 618 h 925"/>
              <a:gd name="T72" fmla="*/ 379 w 811"/>
              <a:gd name="T73" fmla="*/ 618 h 925"/>
              <a:gd name="T74" fmla="*/ 381 w 811"/>
              <a:gd name="T75" fmla="*/ 594 h 925"/>
              <a:gd name="T76" fmla="*/ 374 w 811"/>
              <a:gd name="T77" fmla="*/ 608 h 925"/>
              <a:gd name="T78" fmla="*/ 364 w 811"/>
              <a:gd name="T79" fmla="*/ 599 h 925"/>
              <a:gd name="T80" fmla="*/ 371 w 811"/>
              <a:gd name="T81" fmla="*/ 577 h 925"/>
              <a:gd name="T82" fmla="*/ 374 w 811"/>
              <a:gd name="T83" fmla="*/ 566 h 925"/>
              <a:gd name="T84" fmla="*/ 364 w 811"/>
              <a:gd name="T85" fmla="*/ 558 h 925"/>
              <a:gd name="T86" fmla="*/ 360 w 811"/>
              <a:gd name="T87" fmla="*/ 547 h 925"/>
              <a:gd name="T88" fmla="*/ 357 w 811"/>
              <a:gd name="T89" fmla="*/ 570 h 925"/>
              <a:gd name="T90" fmla="*/ 360 w 811"/>
              <a:gd name="T91" fmla="*/ 587 h 925"/>
              <a:gd name="T92" fmla="*/ 364 w 811"/>
              <a:gd name="T93" fmla="*/ 587 h 925"/>
              <a:gd name="T94" fmla="*/ 360 w 811"/>
              <a:gd name="T95" fmla="*/ 592 h 925"/>
              <a:gd name="T96" fmla="*/ 362 w 811"/>
              <a:gd name="T97" fmla="*/ 606 h 925"/>
              <a:gd name="T98" fmla="*/ 355 w 811"/>
              <a:gd name="T99" fmla="*/ 620 h 925"/>
              <a:gd name="T100" fmla="*/ 329 w 811"/>
              <a:gd name="T101" fmla="*/ 646 h 925"/>
              <a:gd name="T102" fmla="*/ 322 w 811"/>
              <a:gd name="T103" fmla="*/ 660 h 925"/>
              <a:gd name="T104" fmla="*/ 303 w 811"/>
              <a:gd name="T105" fmla="*/ 691 h 925"/>
              <a:gd name="T106" fmla="*/ 303 w 811"/>
              <a:gd name="T107" fmla="*/ 696 h 925"/>
              <a:gd name="T108" fmla="*/ 331 w 811"/>
              <a:gd name="T109" fmla="*/ 686 h 925"/>
              <a:gd name="T110" fmla="*/ 367 w 811"/>
              <a:gd name="T111" fmla="*/ 655 h 925"/>
              <a:gd name="T112" fmla="*/ 390 w 811"/>
              <a:gd name="T113" fmla="*/ 648 h 925"/>
              <a:gd name="T114" fmla="*/ 419 w 811"/>
              <a:gd name="T115" fmla="*/ 620 h 925"/>
              <a:gd name="T116" fmla="*/ 788 w 811"/>
              <a:gd name="T117" fmla="*/ 0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11" h="925">
                <a:moveTo>
                  <a:pt x="19" y="923"/>
                </a:moveTo>
                <a:lnTo>
                  <a:pt x="19" y="923"/>
                </a:lnTo>
                <a:lnTo>
                  <a:pt x="19" y="923"/>
                </a:lnTo>
                <a:lnTo>
                  <a:pt x="19" y="925"/>
                </a:lnTo>
                <a:lnTo>
                  <a:pt x="19" y="925"/>
                </a:lnTo>
                <a:lnTo>
                  <a:pt x="21" y="925"/>
                </a:lnTo>
                <a:lnTo>
                  <a:pt x="21" y="923"/>
                </a:lnTo>
                <a:lnTo>
                  <a:pt x="21" y="923"/>
                </a:lnTo>
                <a:lnTo>
                  <a:pt x="19" y="923"/>
                </a:lnTo>
                <a:close/>
                <a:moveTo>
                  <a:pt x="10" y="883"/>
                </a:moveTo>
                <a:lnTo>
                  <a:pt x="7" y="885"/>
                </a:lnTo>
                <a:lnTo>
                  <a:pt x="5" y="887"/>
                </a:lnTo>
                <a:lnTo>
                  <a:pt x="3" y="887"/>
                </a:lnTo>
                <a:lnTo>
                  <a:pt x="0" y="890"/>
                </a:lnTo>
                <a:lnTo>
                  <a:pt x="0" y="890"/>
                </a:lnTo>
                <a:lnTo>
                  <a:pt x="3" y="890"/>
                </a:lnTo>
                <a:lnTo>
                  <a:pt x="3" y="887"/>
                </a:lnTo>
                <a:lnTo>
                  <a:pt x="3" y="890"/>
                </a:lnTo>
                <a:lnTo>
                  <a:pt x="3" y="890"/>
                </a:lnTo>
                <a:lnTo>
                  <a:pt x="5" y="890"/>
                </a:lnTo>
                <a:lnTo>
                  <a:pt x="5" y="890"/>
                </a:lnTo>
                <a:lnTo>
                  <a:pt x="7" y="887"/>
                </a:lnTo>
                <a:lnTo>
                  <a:pt x="7" y="887"/>
                </a:lnTo>
                <a:lnTo>
                  <a:pt x="7" y="887"/>
                </a:lnTo>
                <a:lnTo>
                  <a:pt x="7" y="887"/>
                </a:lnTo>
                <a:lnTo>
                  <a:pt x="7" y="885"/>
                </a:lnTo>
                <a:lnTo>
                  <a:pt x="10" y="885"/>
                </a:lnTo>
                <a:lnTo>
                  <a:pt x="10" y="885"/>
                </a:lnTo>
                <a:lnTo>
                  <a:pt x="12" y="885"/>
                </a:lnTo>
                <a:lnTo>
                  <a:pt x="12" y="883"/>
                </a:lnTo>
                <a:lnTo>
                  <a:pt x="12" y="883"/>
                </a:lnTo>
                <a:lnTo>
                  <a:pt x="10" y="883"/>
                </a:lnTo>
                <a:close/>
                <a:moveTo>
                  <a:pt x="104" y="809"/>
                </a:moveTo>
                <a:lnTo>
                  <a:pt x="104" y="807"/>
                </a:lnTo>
                <a:lnTo>
                  <a:pt x="104" y="804"/>
                </a:lnTo>
                <a:lnTo>
                  <a:pt x="102" y="804"/>
                </a:lnTo>
                <a:lnTo>
                  <a:pt x="100" y="807"/>
                </a:lnTo>
                <a:lnTo>
                  <a:pt x="97" y="809"/>
                </a:lnTo>
                <a:lnTo>
                  <a:pt x="97" y="809"/>
                </a:lnTo>
                <a:lnTo>
                  <a:pt x="95" y="812"/>
                </a:lnTo>
                <a:lnTo>
                  <a:pt x="95" y="812"/>
                </a:lnTo>
                <a:lnTo>
                  <a:pt x="92" y="812"/>
                </a:lnTo>
                <a:lnTo>
                  <a:pt x="92" y="814"/>
                </a:lnTo>
                <a:lnTo>
                  <a:pt x="90" y="814"/>
                </a:lnTo>
                <a:lnTo>
                  <a:pt x="88" y="816"/>
                </a:lnTo>
                <a:lnTo>
                  <a:pt x="88" y="816"/>
                </a:lnTo>
                <a:lnTo>
                  <a:pt x="90" y="816"/>
                </a:lnTo>
                <a:lnTo>
                  <a:pt x="95" y="814"/>
                </a:lnTo>
                <a:lnTo>
                  <a:pt x="95" y="814"/>
                </a:lnTo>
                <a:lnTo>
                  <a:pt x="95" y="814"/>
                </a:lnTo>
                <a:lnTo>
                  <a:pt x="100" y="814"/>
                </a:lnTo>
                <a:lnTo>
                  <a:pt x="102" y="812"/>
                </a:lnTo>
                <a:lnTo>
                  <a:pt x="102" y="812"/>
                </a:lnTo>
                <a:lnTo>
                  <a:pt x="104" y="812"/>
                </a:lnTo>
                <a:lnTo>
                  <a:pt x="104" y="809"/>
                </a:lnTo>
                <a:lnTo>
                  <a:pt x="102" y="809"/>
                </a:lnTo>
                <a:lnTo>
                  <a:pt x="102" y="809"/>
                </a:lnTo>
                <a:lnTo>
                  <a:pt x="102" y="809"/>
                </a:lnTo>
                <a:lnTo>
                  <a:pt x="102" y="809"/>
                </a:lnTo>
                <a:lnTo>
                  <a:pt x="104" y="809"/>
                </a:lnTo>
                <a:close/>
                <a:moveTo>
                  <a:pt x="97" y="783"/>
                </a:moveTo>
                <a:lnTo>
                  <a:pt x="97" y="783"/>
                </a:lnTo>
                <a:lnTo>
                  <a:pt x="100" y="783"/>
                </a:lnTo>
                <a:lnTo>
                  <a:pt x="100" y="783"/>
                </a:lnTo>
                <a:lnTo>
                  <a:pt x="100" y="783"/>
                </a:lnTo>
                <a:lnTo>
                  <a:pt x="102" y="783"/>
                </a:lnTo>
                <a:lnTo>
                  <a:pt x="102" y="783"/>
                </a:lnTo>
                <a:lnTo>
                  <a:pt x="100" y="781"/>
                </a:lnTo>
                <a:lnTo>
                  <a:pt x="97" y="783"/>
                </a:lnTo>
                <a:lnTo>
                  <a:pt x="97" y="783"/>
                </a:lnTo>
                <a:lnTo>
                  <a:pt x="97" y="783"/>
                </a:lnTo>
                <a:lnTo>
                  <a:pt x="97" y="783"/>
                </a:lnTo>
                <a:close/>
                <a:moveTo>
                  <a:pt x="111" y="776"/>
                </a:moveTo>
                <a:lnTo>
                  <a:pt x="111" y="774"/>
                </a:lnTo>
                <a:lnTo>
                  <a:pt x="111" y="774"/>
                </a:lnTo>
                <a:lnTo>
                  <a:pt x="109" y="774"/>
                </a:lnTo>
                <a:lnTo>
                  <a:pt x="109" y="776"/>
                </a:lnTo>
                <a:lnTo>
                  <a:pt x="111" y="776"/>
                </a:lnTo>
                <a:close/>
                <a:moveTo>
                  <a:pt x="409" y="752"/>
                </a:moveTo>
                <a:lnTo>
                  <a:pt x="407" y="755"/>
                </a:lnTo>
                <a:lnTo>
                  <a:pt x="409" y="755"/>
                </a:lnTo>
                <a:lnTo>
                  <a:pt x="409" y="752"/>
                </a:lnTo>
                <a:lnTo>
                  <a:pt x="409" y="752"/>
                </a:lnTo>
                <a:lnTo>
                  <a:pt x="409" y="752"/>
                </a:lnTo>
                <a:lnTo>
                  <a:pt x="409" y="752"/>
                </a:lnTo>
                <a:close/>
                <a:moveTo>
                  <a:pt x="409" y="743"/>
                </a:moveTo>
                <a:lnTo>
                  <a:pt x="407" y="743"/>
                </a:lnTo>
                <a:lnTo>
                  <a:pt x="405" y="743"/>
                </a:lnTo>
                <a:lnTo>
                  <a:pt x="407" y="743"/>
                </a:lnTo>
                <a:lnTo>
                  <a:pt x="409" y="743"/>
                </a:lnTo>
                <a:lnTo>
                  <a:pt x="409" y="745"/>
                </a:lnTo>
                <a:lnTo>
                  <a:pt x="409" y="745"/>
                </a:lnTo>
                <a:lnTo>
                  <a:pt x="407" y="745"/>
                </a:lnTo>
                <a:lnTo>
                  <a:pt x="407" y="748"/>
                </a:lnTo>
                <a:lnTo>
                  <a:pt x="405" y="748"/>
                </a:lnTo>
                <a:lnTo>
                  <a:pt x="405" y="750"/>
                </a:lnTo>
                <a:lnTo>
                  <a:pt x="405" y="750"/>
                </a:lnTo>
                <a:lnTo>
                  <a:pt x="407" y="750"/>
                </a:lnTo>
                <a:lnTo>
                  <a:pt x="407" y="748"/>
                </a:lnTo>
                <a:lnTo>
                  <a:pt x="409" y="748"/>
                </a:lnTo>
                <a:lnTo>
                  <a:pt x="412" y="748"/>
                </a:lnTo>
                <a:lnTo>
                  <a:pt x="412" y="745"/>
                </a:lnTo>
                <a:lnTo>
                  <a:pt x="409" y="745"/>
                </a:lnTo>
                <a:lnTo>
                  <a:pt x="412" y="745"/>
                </a:lnTo>
                <a:lnTo>
                  <a:pt x="412" y="743"/>
                </a:lnTo>
                <a:lnTo>
                  <a:pt x="412" y="743"/>
                </a:lnTo>
                <a:lnTo>
                  <a:pt x="412" y="743"/>
                </a:lnTo>
                <a:lnTo>
                  <a:pt x="412" y="743"/>
                </a:lnTo>
                <a:lnTo>
                  <a:pt x="414" y="743"/>
                </a:lnTo>
                <a:lnTo>
                  <a:pt x="414" y="743"/>
                </a:lnTo>
                <a:lnTo>
                  <a:pt x="412" y="745"/>
                </a:lnTo>
                <a:lnTo>
                  <a:pt x="416" y="743"/>
                </a:lnTo>
                <a:lnTo>
                  <a:pt x="416" y="743"/>
                </a:lnTo>
                <a:lnTo>
                  <a:pt x="419" y="743"/>
                </a:lnTo>
                <a:lnTo>
                  <a:pt x="412" y="741"/>
                </a:lnTo>
                <a:lnTo>
                  <a:pt x="409" y="743"/>
                </a:lnTo>
                <a:close/>
                <a:moveTo>
                  <a:pt x="298" y="681"/>
                </a:moveTo>
                <a:lnTo>
                  <a:pt x="298" y="679"/>
                </a:lnTo>
                <a:lnTo>
                  <a:pt x="298" y="681"/>
                </a:lnTo>
                <a:lnTo>
                  <a:pt x="296" y="681"/>
                </a:lnTo>
                <a:lnTo>
                  <a:pt x="296" y="681"/>
                </a:lnTo>
                <a:lnTo>
                  <a:pt x="293" y="684"/>
                </a:lnTo>
                <a:lnTo>
                  <a:pt x="293" y="684"/>
                </a:lnTo>
                <a:lnTo>
                  <a:pt x="296" y="684"/>
                </a:lnTo>
                <a:lnTo>
                  <a:pt x="298" y="681"/>
                </a:lnTo>
                <a:close/>
                <a:moveTo>
                  <a:pt x="296" y="689"/>
                </a:moveTo>
                <a:lnTo>
                  <a:pt x="296" y="689"/>
                </a:lnTo>
                <a:lnTo>
                  <a:pt x="298" y="686"/>
                </a:lnTo>
                <a:lnTo>
                  <a:pt x="301" y="686"/>
                </a:lnTo>
                <a:lnTo>
                  <a:pt x="298" y="686"/>
                </a:lnTo>
                <a:lnTo>
                  <a:pt x="298" y="686"/>
                </a:lnTo>
                <a:lnTo>
                  <a:pt x="298" y="686"/>
                </a:lnTo>
                <a:lnTo>
                  <a:pt x="298" y="686"/>
                </a:lnTo>
                <a:lnTo>
                  <a:pt x="296" y="686"/>
                </a:lnTo>
                <a:lnTo>
                  <a:pt x="296" y="686"/>
                </a:lnTo>
                <a:lnTo>
                  <a:pt x="293" y="686"/>
                </a:lnTo>
                <a:lnTo>
                  <a:pt x="293" y="686"/>
                </a:lnTo>
                <a:lnTo>
                  <a:pt x="293" y="689"/>
                </a:lnTo>
                <a:lnTo>
                  <a:pt x="291" y="689"/>
                </a:lnTo>
                <a:lnTo>
                  <a:pt x="291" y="689"/>
                </a:lnTo>
                <a:lnTo>
                  <a:pt x="289" y="691"/>
                </a:lnTo>
                <a:lnTo>
                  <a:pt x="286" y="691"/>
                </a:lnTo>
                <a:lnTo>
                  <a:pt x="289" y="691"/>
                </a:lnTo>
                <a:lnTo>
                  <a:pt x="291" y="689"/>
                </a:lnTo>
                <a:lnTo>
                  <a:pt x="293" y="686"/>
                </a:lnTo>
                <a:lnTo>
                  <a:pt x="293" y="686"/>
                </a:lnTo>
                <a:lnTo>
                  <a:pt x="293" y="686"/>
                </a:lnTo>
                <a:lnTo>
                  <a:pt x="293" y="686"/>
                </a:lnTo>
                <a:lnTo>
                  <a:pt x="296" y="684"/>
                </a:lnTo>
                <a:lnTo>
                  <a:pt x="296" y="684"/>
                </a:lnTo>
                <a:lnTo>
                  <a:pt x="293" y="684"/>
                </a:lnTo>
                <a:lnTo>
                  <a:pt x="291" y="686"/>
                </a:lnTo>
                <a:lnTo>
                  <a:pt x="291" y="686"/>
                </a:lnTo>
                <a:lnTo>
                  <a:pt x="286" y="689"/>
                </a:lnTo>
                <a:lnTo>
                  <a:pt x="284" y="689"/>
                </a:lnTo>
                <a:lnTo>
                  <a:pt x="282" y="691"/>
                </a:lnTo>
                <a:lnTo>
                  <a:pt x="277" y="691"/>
                </a:lnTo>
                <a:lnTo>
                  <a:pt x="277" y="691"/>
                </a:lnTo>
                <a:lnTo>
                  <a:pt x="277" y="689"/>
                </a:lnTo>
                <a:lnTo>
                  <a:pt x="277" y="689"/>
                </a:lnTo>
                <a:lnTo>
                  <a:pt x="279" y="684"/>
                </a:lnTo>
                <a:lnTo>
                  <a:pt x="279" y="681"/>
                </a:lnTo>
                <a:lnTo>
                  <a:pt x="279" y="681"/>
                </a:lnTo>
                <a:lnTo>
                  <a:pt x="277" y="681"/>
                </a:lnTo>
                <a:lnTo>
                  <a:pt x="277" y="679"/>
                </a:lnTo>
                <a:lnTo>
                  <a:pt x="277" y="679"/>
                </a:lnTo>
                <a:lnTo>
                  <a:pt x="279" y="677"/>
                </a:lnTo>
                <a:lnTo>
                  <a:pt x="279" y="677"/>
                </a:lnTo>
                <a:lnTo>
                  <a:pt x="284" y="677"/>
                </a:lnTo>
                <a:lnTo>
                  <a:pt x="282" y="674"/>
                </a:lnTo>
                <a:lnTo>
                  <a:pt x="279" y="674"/>
                </a:lnTo>
                <a:lnTo>
                  <a:pt x="279" y="677"/>
                </a:lnTo>
                <a:lnTo>
                  <a:pt x="275" y="679"/>
                </a:lnTo>
                <a:lnTo>
                  <a:pt x="270" y="681"/>
                </a:lnTo>
                <a:lnTo>
                  <a:pt x="265" y="684"/>
                </a:lnTo>
                <a:lnTo>
                  <a:pt x="260" y="691"/>
                </a:lnTo>
                <a:lnTo>
                  <a:pt x="253" y="696"/>
                </a:lnTo>
                <a:lnTo>
                  <a:pt x="251" y="698"/>
                </a:lnTo>
                <a:lnTo>
                  <a:pt x="248" y="700"/>
                </a:lnTo>
                <a:lnTo>
                  <a:pt x="246" y="700"/>
                </a:lnTo>
                <a:lnTo>
                  <a:pt x="244" y="700"/>
                </a:lnTo>
                <a:lnTo>
                  <a:pt x="241" y="700"/>
                </a:lnTo>
                <a:lnTo>
                  <a:pt x="241" y="703"/>
                </a:lnTo>
                <a:lnTo>
                  <a:pt x="237" y="705"/>
                </a:lnTo>
                <a:lnTo>
                  <a:pt x="234" y="707"/>
                </a:lnTo>
                <a:lnTo>
                  <a:pt x="232" y="710"/>
                </a:lnTo>
                <a:lnTo>
                  <a:pt x="230" y="712"/>
                </a:lnTo>
                <a:lnTo>
                  <a:pt x="227" y="715"/>
                </a:lnTo>
                <a:lnTo>
                  <a:pt x="227" y="715"/>
                </a:lnTo>
                <a:lnTo>
                  <a:pt x="227" y="717"/>
                </a:lnTo>
                <a:lnTo>
                  <a:pt x="227" y="717"/>
                </a:lnTo>
                <a:lnTo>
                  <a:pt x="225" y="717"/>
                </a:lnTo>
                <a:lnTo>
                  <a:pt x="225" y="717"/>
                </a:lnTo>
                <a:lnTo>
                  <a:pt x="218" y="722"/>
                </a:lnTo>
                <a:lnTo>
                  <a:pt x="218" y="722"/>
                </a:lnTo>
                <a:lnTo>
                  <a:pt x="215" y="724"/>
                </a:lnTo>
                <a:lnTo>
                  <a:pt x="215" y="724"/>
                </a:lnTo>
                <a:lnTo>
                  <a:pt x="218" y="724"/>
                </a:lnTo>
                <a:lnTo>
                  <a:pt x="218" y="722"/>
                </a:lnTo>
                <a:lnTo>
                  <a:pt x="218" y="722"/>
                </a:lnTo>
                <a:lnTo>
                  <a:pt x="213" y="724"/>
                </a:lnTo>
                <a:lnTo>
                  <a:pt x="211" y="726"/>
                </a:lnTo>
                <a:lnTo>
                  <a:pt x="208" y="726"/>
                </a:lnTo>
                <a:lnTo>
                  <a:pt x="208" y="726"/>
                </a:lnTo>
                <a:lnTo>
                  <a:pt x="208" y="726"/>
                </a:lnTo>
                <a:lnTo>
                  <a:pt x="208" y="726"/>
                </a:lnTo>
                <a:lnTo>
                  <a:pt x="206" y="726"/>
                </a:lnTo>
                <a:lnTo>
                  <a:pt x="206" y="729"/>
                </a:lnTo>
                <a:lnTo>
                  <a:pt x="206" y="729"/>
                </a:lnTo>
                <a:lnTo>
                  <a:pt x="206" y="729"/>
                </a:lnTo>
                <a:lnTo>
                  <a:pt x="204" y="726"/>
                </a:lnTo>
                <a:lnTo>
                  <a:pt x="201" y="729"/>
                </a:lnTo>
                <a:lnTo>
                  <a:pt x="201" y="729"/>
                </a:lnTo>
                <a:lnTo>
                  <a:pt x="201" y="729"/>
                </a:lnTo>
                <a:lnTo>
                  <a:pt x="201" y="731"/>
                </a:lnTo>
                <a:lnTo>
                  <a:pt x="201" y="729"/>
                </a:lnTo>
                <a:lnTo>
                  <a:pt x="199" y="729"/>
                </a:lnTo>
                <a:lnTo>
                  <a:pt x="199" y="731"/>
                </a:lnTo>
                <a:lnTo>
                  <a:pt x="196" y="731"/>
                </a:lnTo>
                <a:lnTo>
                  <a:pt x="196" y="731"/>
                </a:lnTo>
                <a:lnTo>
                  <a:pt x="194" y="731"/>
                </a:lnTo>
                <a:lnTo>
                  <a:pt x="192" y="733"/>
                </a:lnTo>
                <a:lnTo>
                  <a:pt x="187" y="736"/>
                </a:lnTo>
                <a:lnTo>
                  <a:pt x="189" y="736"/>
                </a:lnTo>
                <a:lnTo>
                  <a:pt x="187" y="736"/>
                </a:lnTo>
                <a:lnTo>
                  <a:pt x="187" y="736"/>
                </a:lnTo>
                <a:lnTo>
                  <a:pt x="187" y="736"/>
                </a:lnTo>
                <a:lnTo>
                  <a:pt x="185" y="738"/>
                </a:lnTo>
                <a:lnTo>
                  <a:pt x="185" y="738"/>
                </a:lnTo>
                <a:lnTo>
                  <a:pt x="182" y="738"/>
                </a:lnTo>
                <a:lnTo>
                  <a:pt x="180" y="741"/>
                </a:lnTo>
                <a:lnTo>
                  <a:pt x="175" y="741"/>
                </a:lnTo>
                <a:lnTo>
                  <a:pt x="170" y="743"/>
                </a:lnTo>
                <a:lnTo>
                  <a:pt x="170" y="743"/>
                </a:lnTo>
                <a:lnTo>
                  <a:pt x="168" y="745"/>
                </a:lnTo>
                <a:lnTo>
                  <a:pt x="168" y="745"/>
                </a:lnTo>
                <a:lnTo>
                  <a:pt x="168" y="745"/>
                </a:lnTo>
                <a:lnTo>
                  <a:pt x="166" y="745"/>
                </a:lnTo>
                <a:lnTo>
                  <a:pt x="161" y="748"/>
                </a:lnTo>
                <a:lnTo>
                  <a:pt x="161" y="748"/>
                </a:lnTo>
                <a:lnTo>
                  <a:pt x="159" y="748"/>
                </a:lnTo>
                <a:lnTo>
                  <a:pt x="154" y="748"/>
                </a:lnTo>
                <a:lnTo>
                  <a:pt x="152" y="750"/>
                </a:lnTo>
                <a:lnTo>
                  <a:pt x="147" y="752"/>
                </a:lnTo>
                <a:lnTo>
                  <a:pt x="142" y="755"/>
                </a:lnTo>
                <a:lnTo>
                  <a:pt x="137" y="757"/>
                </a:lnTo>
                <a:lnTo>
                  <a:pt x="135" y="760"/>
                </a:lnTo>
                <a:lnTo>
                  <a:pt x="137" y="760"/>
                </a:lnTo>
                <a:lnTo>
                  <a:pt x="135" y="762"/>
                </a:lnTo>
                <a:lnTo>
                  <a:pt x="135" y="760"/>
                </a:lnTo>
                <a:lnTo>
                  <a:pt x="135" y="760"/>
                </a:lnTo>
                <a:lnTo>
                  <a:pt x="133" y="760"/>
                </a:lnTo>
                <a:lnTo>
                  <a:pt x="128" y="762"/>
                </a:lnTo>
                <a:lnTo>
                  <a:pt x="128" y="762"/>
                </a:lnTo>
                <a:lnTo>
                  <a:pt x="126" y="764"/>
                </a:lnTo>
                <a:lnTo>
                  <a:pt x="126" y="764"/>
                </a:lnTo>
                <a:lnTo>
                  <a:pt x="126" y="764"/>
                </a:lnTo>
                <a:lnTo>
                  <a:pt x="126" y="767"/>
                </a:lnTo>
                <a:lnTo>
                  <a:pt x="123" y="767"/>
                </a:lnTo>
                <a:lnTo>
                  <a:pt x="126" y="764"/>
                </a:lnTo>
                <a:lnTo>
                  <a:pt x="118" y="767"/>
                </a:lnTo>
                <a:lnTo>
                  <a:pt x="118" y="767"/>
                </a:lnTo>
                <a:lnTo>
                  <a:pt x="118" y="771"/>
                </a:lnTo>
                <a:lnTo>
                  <a:pt x="118" y="771"/>
                </a:lnTo>
                <a:lnTo>
                  <a:pt x="116" y="771"/>
                </a:lnTo>
                <a:lnTo>
                  <a:pt x="116" y="771"/>
                </a:lnTo>
                <a:lnTo>
                  <a:pt x="114" y="771"/>
                </a:lnTo>
                <a:lnTo>
                  <a:pt x="114" y="774"/>
                </a:lnTo>
                <a:lnTo>
                  <a:pt x="111" y="774"/>
                </a:lnTo>
                <a:lnTo>
                  <a:pt x="114" y="774"/>
                </a:lnTo>
                <a:lnTo>
                  <a:pt x="114" y="776"/>
                </a:lnTo>
                <a:lnTo>
                  <a:pt x="114" y="776"/>
                </a:lnTo>
                <a:lnTo>
                  <a:pt x="114" y="776"/>
                </a:lnTo>
                <a:lnTo>
                  <a:pt x="111" y="776"/>
                </a:lnTo>
                <a:lnTo>
                  <a:pt x="111" y="776"/>
                </a:lnTo>
                <a:lnTo>
                  <a:pt x="111" y="778"/>
                </a:lnTo>
                <a:lnTo>
                  <a:pt x="109" y="776"/>
                </a:lnTo>
                <a:lnTo>
                  <a:pt x="109" y="776"/>
                </a:lnTo>
                <a:lnTo>
                  <a:pt x="109" y="776"/>
                </a:lnTo>
                <a:lnTo>
                  <a:pt x="107" y="776"/>
                </a:lnTo>
                <a:lnTo>
                  <a:pt x="107" y="778"/>
                </a:lnTo>
                <a:lnTo>
                  <a:pt x="104" y="778"/>
                </a:lnTo>
                <a:lnTo>
                  <a:pt x="104" y="778"/>
                </a:lnTo>
                <a:lnTo>
                  <a:pt x="102" y="781"/>
                </a:lnTo>
                <a:lnTo>
                  <a:pt x="104" y="781"/>
                </a:lnTo>
                <a:lnTo>
                  <a:pt x="107" y="781"/>
                </a:lnTo>
                <a:lnTo>
                  <a:pt x="102" y="781"/>
                </a:lnTo>
                <a:lnTo>
                  <a:pt x="102" y="783"/>
                </a:lnTo>
                <a:lnTo>
                  <a:pt x="102" y="783"/>
                </a:lnTo>
                <a:lnTo>
                  <a:pt x="104" y="783"/>
                </a:lnTo>
                <a:lnTo>
                  <a:pt x="102" y="786"/>
                </a:lnTo>
                <a:lnTo>
                  <a:pt x="100" y="786"/>
                </a:lnTo>
                <a:lnTo>
                  <a:pt x="95" y="786"/>
                </a:lnTo>
                <a:lnTo>
                  <a:pt x="95" y="786"/>
                </a:lnTo>
                <a:lnTo>
                  <a:pt x="92" y="788"/>
                </a:lnTo>
                <a:lnTo>
                  <a:pt x="92" y="790"/>
                </a:lnTo>
                <a:lnTo>
                  <a:pt x="95" y="788"/>
                </a:lnTo>
                <a:lnTo>
                  <a:pt x="97" y="788"/>
                </a:lnTo>
                <a:lnTo>
                  <a:pt x="97" y="788"/>
                </a:lnTo>
                <a:lnTo>
                  <a:pt x="95" y="790"/>
                </a:lnTo>
                <a:lnTo>
                  <a:pt x="92" y="790"/>
                </a:lnTo>
                <a:lnTo>
                  <a:pt x="95" y="790"/>
                </a:lnTo>
                <a:lnTo>
                  <a:pt x="97" y="790"/>
                </a:lnTo>
                <a:lnTo>
                  <a:pt x="100" y="788"/>
                </a:lnTo>
                <a:lnTo>
                  <a:pt x="92" y="793"/>
                </a:lnTo>
                <a:lnTo>
                  <a:pt x="92" y="795"/>
                </a:lnTo>
                <a:lnTo>
                  <a:pt x="92" y="795"/>
                </a:lnTo>
                <a:lnTo>
                  <a:pt x="97" y="795"/>
                </a:lnTo>
                <a:lnTo>
                  <a:pt x="102" y="795"/>
                </a:lnTo>
                <a:lnTo>
                  <a:pt x="102" y="795"/>
                </a:lnTo>
                <a:lnTo>
                  <a:pt x="104" y="793"/>
                </a:lnTo>
                <a:lnTo>
                  <a:pt x="107" y="793"/>
                </a:lnTo>
                <a:lnTo>
                  <a:pt x="107" y="795"/>
                </a:lnTo>
                <a:lnTo>
                  <a:pt x="109" y="795"/>
                </a:lnTo>
                <a:lnTo>
                  <a:pt x="107" y="797"/>
                </a:lnTo>
                <a:lnTo>
                  <a:pt x="109" y="797"/>
                </a:lnTo>
                <a:lnTo>
                  <a:pt x="111" y="797"/>
                </a:lnTo>
                <a:lnTo>
                  <a:pt x="114" y="797"/>
                </a:lnTo>
                <a:lnTo>
                  <a:pt x="114" y="797"/>
                </a:lnTo>
                <a:lnTo>
                  <a:pt x="114" y="797"/>
                </a:lnTo>
                <a:lnTo>
                  <a:pt x="114" y="800"/>
                </a:lnTo>
                <a:lnTo>
                  <a:pt x="114" y="800"/>
                </a:lnTo>
                <a:lnTo>
                  <a:pt x="114" y="802"/>
                </a:lnTo>
                <a:lnTo>
                  <a:pt x="114" y="802"/>
                </a:lnTo>
                <a:lnTo>
                  <a:pt x="114" y="802"/>
                </a:lnTo>
                <a:lnTo>
                  <a:pt x="114" y="802"/>
                </a:lnTo>
                <a:lnTo>
                  <a:pt x="116" y="802"/>
                </a:lnTo>
                <a:lnTo>
                  <a:pt x="116" y="802"/>
                </a:lnTo>
                <a:lnTo>
                  <a:pt x="121" y="802"/>
                </a:lnTo>
                <a:lnTo>
                  <a:pt x="121" y="802"/>
                </a:lnTo>
                <a:lnTo>
                  <a:pt x="123" y="802"/>
                </a:lnTo>
                <a:lnTo>
                  <a:pt x="123" y="802"/>
                </a:lnTo>
                <a:lnTo>
                  <a:pt x="128" y="802"/>
                </a:lnTo>
                <a:lnTo>
                  <a:pt x="135" y="802"/>
                </a:lnTo>
                <a:lnTo>
                  <a:pt x="137" y="800"/>
                </a:lnTo>
                <a:lnTo>
                  <a:pt x="137" y="800"/>
                </a:lnTo>
                <a:lnTo>
                  <a:pt x="142" y="797"/>
                </a:lnTo>
                <a:lnTo>
                  <a:pt x="149" y="793"/>
                </a:lnTo>
                <a:lnTo>
                  <a:pt x="152" y="793"/>
                </a:lnTo>
                <a:lnTo>
                  <a:pt x="156" y="790"/>
                </a:lnTo>
                <a:lnTo>
                  <a:pt x="156" y="788"/>
                </a:lnTo>
                <a:lnTo>
                  <a:pt x="163" y="788"/>
                </a:lnTo>
                <a:lnTo>
                  <a:pt x="163" y="788"/>
                </a:lnTo>
                <a:lnTo>
                  <a:pt x="163" y="788"/>
                </a:lnTo>
                <a:lnTo>
                  <a:pt x="166" y="786"/>
                </a:lnTo>
                <a:lnTo>
                  <a:pt x="166" y="786"/>
                </a:lnTo>
                <a:lnTo>
                  <a:pt x="166" y="786"/>
                </a:lnTo>
                <a:lnTo>
                  <a:pt x="166" y="783"/>
                </a:lnTo>
                <a:lnTo>
                  <a:pt x="166" y="783"/>
                </a:lnTo>
                <a:lnTo>
                  <a:pt x="170" y="781"/>
                </a:lnTo>
                <a:lnTo>
                  <a:pt x="175" y="776"/>
                </a:lnTo>
                <a:lnTo>
                  <a:pt x="178" y="774"/>
                </a:lnTo>
                <a:lnTo>
                  <a:pt x="180" y="771"/>
                </a:lnTo>
                <a:lnTo>
                  <a:pt x="182" y="769"/>
                </a:lnTo>
                <a:lnTo>
                  <a:pt x="185" y="767"/>
                </a:lnTo>
                <a:lnTo>
                  <a:pt x="185" y="767"/>
                </a:lnTo>
                <a:lnTo>
                  <a:pt x="185" y="767"/>
                </a:lnTo>
                <a:lnTo>
                  <a:pt x="187" y="767"/>
                </a:lnTo>
                <a:lnTo>
                  <a:pt x="189" y="762"/>
                </a:lnTo>
                <a:lnTo>
                  <a:pt x="192" y="760"/>
                </a:lnTo>
                <a:lnTo>
                  <a:pt x="194" y="757"/>
                </a:lnTo>
                <a:lnTo>
                  <a:pt x="199" y="752"/>
                </a:lnTo>
                <a:lnTo>
                  <a:pt x="199" y="752"/>
                </a:lnTo>
                <a:lnTo>
                  <a:pt x="199" y="752"/>
                </a:lnTo>
                <a:lnTo>
                  <a:pt x="201" y="752"/>
                </a:lnTo>
                <a:lnTo>
                  <a:pt x="201" y="752"/>
                </a:lnTo>
                <a:lnTo>
                  <a:pt x="204" y="750"/>
                </a:lnTo>
                <a:lnTo>
                  <a:pt x="206" y="750"/>
                </a:lnTo>
                <a:lnTo>
                  <a:pt x="208" y="750"/>
                </a:lnTo>
                <a:lnTo>
                  <a:pt x="208" y="750"/>
                </a:lnTo>
                <a:lnTo>
                  <a:pt x="211" y="748"/>
                </a:lnTo>
                <a:lnTo>
                  <a:pt x="213" y="748"/>
                </a:lnTo>
                <a:lnTo>
                  <a:pt x="215" y="748"/>
                </a:lnTo>
                <a:lnTo>
                  <a:pt x="218" y="745"/>
                </a:lnTo>
                <a:lnTo>
                  <a:pt x="220" y="745"/>
                </a:lnTo>
                <a:lnTo>
                  <a:pt x="220" y="743"/>
                </a:lnTo>
                <a:lnTo>
                  <a:pt x="220" y="743"/>
                </a:lnTo>
                <a:lnTo>
                  <a:pt x="220" y="741"/>
                </a:lnTo>
                <a:lnTo>
                  <a:pt x="220" y="743"/>
                </a:lnTo>
                <a:lnTo>
                  <a:pt x="222" y="743"/>
                </a:lnTo>
                <a:lnTo>
                  <a:pt x="222" y="745"/>
                </a:lnTo>
                <a:lnTo>
                  <a:pt x="222" y="745"/>
                </a:lnTo>
                <a:lnTo>
                  <a:pt x="225" y="743"/>
                </a:lnTo>
                <a:lnTo>
                  <a:pt x="225" y="743"/>
                </a:lnTo>
                <a:lnTo>
                  <a:pt x="227" y="743"/>
                </a:lnTo>
                <a:lnTo>
                  <a:pt x="227" y="741"/>
                </a:lnTo>
                <a:lnTo>
                  <a:pt x="227" y="743"/>
                </a:lnTo>
                <a:lnTo>
                  <a:pt x="227" y="743"/>
                </a:lnTo>
                <a:lnTo>
                  <a:pt x="225" y="743"/>
                </a:lnTo>
                <a:lnTo>
                  <a:pt x="225" y="743"/>
                </a:lnTo>
                <a:lnTo>
                  <a:pt x="227" y="743"/>
                </a:lnTo>
                <a:lnTo>
                  <a:pt x="230" y="743"/>
                </a:lnTo>
                <a:lnTo>
                  <a:pt x="230" y="745"/>
                </a:lnTo>
                <a:lnTo>
                  <a:pt x="232" y="745"/>
                </a:lnTo>
                <a:lnTo>
                  <a:pt x="234" y="745"/>
                </a:lnTo>
                <a:lnTo>
                  <a:pt x="234" y="745"/>
                </a:lnTo>
                <a:lnTo>
                  <a:pt x="237" y="743"/>
                </a:lnTo>
                <a:lnTo>
                  <a:pt x="237" y="743"/>
                </a:lnTo>
                <a:lnTo>
                  <a:pt x="239" y="741"/>
                </a:lnTo>
                <a:lnTo>
                  <a:pt x="239" y="741"/>
                </a:lnTo>
                <a:lnTo>
                  <a:pt x="237" y="741"/>
                </a:lnTo>
                <a:lnTo>
                  <a:pt x="234" y="741"/>
                </a:lnTo>
                <a:lnTo>
                  <a:pt x="234" y="738"/>
                </a:lnTo>
                <a:lnTo>
                  <a:pt x="234" y="738"/>
                </a:lnTo>
                <a:lnTo>
                  <a:pt x="237" y="736"/>
                </a:lnTo>
                <a:lnTo>
                  <a:pt x="234" y="736"/>
                </a:lnTo>
                <a:lnTo>
                  <a:pt x="232" y="736"/>
                </a:lnTo>
                <a:lnTo>
                  <a:pt x="234" y="736"/>
                </a:lnTo>
                <a:lnTo>
                  <a:pt x="234" y="736"/>
                </a:lnTo>
                <a:lnTo>
                  <a:pt x="237" y="736"/>
                </a:lnTo>
                <a:lnTo>
                  <a:pt x="237" y="733"/>
                </a:lnTo>
                <a:lnTo>
                  <a:pt x="237" y="733"/>
                </a:lnTo>
                <a:lnTo>
                  <a:pt x="237" y="733"/>
                </a:lnTo>
                <a:lnTo>
                  <a:pt x="237" y="733"/>
                </a:lnTo>
                <a:lnTo>
                  <a:pt x="239" y="731"/>
                </a:lnTo>
                <a:lnTo>
                  <a:pt x="241" y="731"/>
                </a:lnTo>
                <a:lnTo>
                  <a:pt x="244" y="729"/>
                </a:lnTo>
                <a:lnTo>
                  <a:pt x="248" y="729"/>
                </a:lnTo>
                <a:lnTo>
                  <a:pt x="248" y="726"/>
                </a:lnTo>
                <a:lnTo>
                  <a:pt x="251" y="726"/>
                </a:lnTo>
                <a:lnTo>
                  <a:pt x="256" y="724"/>
                </a:lnTo>
                <a:lnTo>
                  <a:pt x="265" y="717"/>
                </a:lnTo>
                <a:lnTo>
                  <a:pt x="265" y="717"/>
                </a:lnTo>
                <a:lnTo>
                  <a:pt x="272" y="712"/>
                </a:lnTo>
                <a:lnTo>
                  <a:pt x="275" y="710"/>
                </a:lnTo>
                <a:lnTo>
                  <a:pt x="277" y="710"/>
                </a:lnTo>
                <a:lnTo>
                  <a:pt x="279" y="707"/>
                </a:lnTo>
                <a:lnTo>
                  <a:pt x="282" y="707"/>
                </a:lnTo>
                <a:lnTo>
                  <a:pt x="286" y="703"/>
                </a:lnTo>
                <a:lnTo>
                  <a:pt x="286" y="703"/>
                </a:lnTo>
                <a:lnTo>
                  <a:pt x="289" y="700"/>
                </a:lnTo>
                <a:lnTo>
                  <a:pt x="289" y="700"/>
                </a:lnTo>
                <a:lnTo>
                  <a:pt x="289" y="700"/>
                </a:lnTo>
                <a:lnTo>
                  <a:pt x="286" y="700"/>
                </a:lnTo>
                <a:lnTo>
                  <a:pt x="289" y="698"/>
                </a:lnTo>
                <a:lnTo>
                  <a:pt x="289" y="696"/>
                </a:lnTo>
                <a:lnTo>
                  <a:pt x="289" y="696"/>
                </a:lnTo>
                <a:lnTo>
                  <a:pt x="289" y="696"/>
                </a:lnTo>
                <a:lnTo>
                  <a:pt x="291" y="693"/>
                </a:lnTo>
                <a:lnTo>
                  <a:pt x="293" y="693"/>
                </a:lnTo>
                <a:lnTo>
                  <a:pt x="293" y="693"/>
                </a:lnTo>
                <a:lnTo>
                  <a:pt x="296" y="691"/>
                </a:lnTo>
                <a:lnTo>
                  <a:pt x="298" y="689"/>
                </a:lnTo>
                <a:lnTo>
                  <a:pt x="301" y="689"/>
                </a:lnTo>
                <a:lnTo>
                  <a:pt x="298" y="689"/>
                </a:lnTo>
                <a:lnTo>
                  <a:pt x="293" y="691"/>
                </a:lnTo>
                <a:lnTo>
                  <a:pt x="291" y="691"/>
                </a:lnTo>
                <a:lnTo>
                  <a:pt x="293" y="691"/>
                </a:lnTo>
                <a:lnTo>
                  <a:pt x="296" y="689"/>
                </a:lnTo>
                <a:close/>
                <a:moveTo>
                  <a:pt x="383" y="587"/>
                </a:moveTo>
                <a:lnTo>
                  <a:pt x="383" y="587"/>
                </a:lnTo>
                <a:lnTo>
                  <a:pt x="386" y="589"/>
                </a:lnTo>
                <a:lnTo>
                  <a:pt x="386" y="587"/>
                </a:lnTo>
                <a:lnTo>
                  <a:pt x="386" y="584"/>
                </a:lnTo>
                <a:lnTo>
                  <a:pt x="386" y="584"/>
                </a:lnTo>
                <a:lnTo>
                  <a:pt x="386" y="582"/>
                </a:lnTo>
                <a:lnTo>
                  <a:pt x="386" y="582"/>
                </a:lnTo>
                <a:lnTo>
                  <a:pt x="386" y="582"/>
                </a:lnTo>
                <a:lnTo>
                  <a:pt x="383" y="584"/>
                </a:lnTo>
                <a:lnTo>
                  <a:pt x="383" y="587"/>
                </a:lnTo>
                <a:lnTo>
                  <a:pt x="383" y="587"/>
                </a:lnTo>
                <a:lnTo>
                  <a:pt x="383" y="587"/>
                </a:lnTo>
                <a:close/>
                <a:moveTo>
                  <a:pt x="416" y="615"/>
                </a:moveTo>
                <a:lnTo>
                  <a:pt x="416" y="615"/>
                </a:lnTo>
                <a:lnTo>
                  <a:pt x="412" y="615"/>
                </a:lnTo>
                <a:lnTo>
                  <a:pt x="412" y="615"/>
                </a:lnTo>
                <a:lnTo>
                  <a:pt x="409" y="615"/>
                </a:lnTo>
                <a:lnTo>
                  <a:pt x="407" y="618"/>
                </a:lnTo>
                <a:lnTo>
                  <a:pt x="405" y="618"/>
                </a:lnTo>
                <a:lnTo>
                  <a:pt x="402" y="620"/>
                </a:lnTo>
                <a:lnTo>
                  <a:pt x="400" y="622"/>
                </a:lnTo>
                <a:lnTo>
                  <a:pt x="397" y="622"/>
                </a:lnTo>
                <a:lnTo>
                  <a:pt x="395" y="625"/>
                </a:lnTo>
                <a:lnTo>
                  <a:pt x="393" y="625"/>
                </a:lnTo>
                <a:lnTo>
                  <a:pt x="393" y="625"/>
                </a:lnTo>
                <a:lnTo>
                  <a:pt x="386" y="622"/>
                </a:lnTo>
                <a:lnTo>
                  <a:pt x="383" y="620"/>
                </a:lnTo>
                <a:lnTo>
                  <a:pt x="381" y="618"/>
                </a:lnTo>
                <a:lnTo>
                  <a:pt x="381" y="618"/>
                </a:lnTo>
                <a:lnTo>
                  <a:pt x="379" y="618"/>
                </a:lnTo>
                <a:lnTo>
                  <a:pt x="379" y="618"/>
                </a:lnTo>
                <a:lnTo>
                  <a:pt x="376" y="615"/>
                </a:lnTo>
                <a:lnTo>
                  <a:pt x="379" y="615"/>
                </a:lnTo>
                <a:lnTo>
                  <a:pt x="379" y="615"/>
                </a:lnTo>
                <a:lnTo>
                  <a:pt x="379" y="615"/>
                </a:lnTo>
                <a:lnTo>
                  <a:pt x="379" y="615"/>
                </a:lnTo>
                <a:lnTo>
                  <a:pt x="379" y="613"/>
                </a:lnTo>
                <a:lnTo>
                  <a:pt x="381" y="608"/>
                </a:lnTo>
                <a:lnTo>
                  <a:pt x="383" y="601"/>
                </a:lnTo>
                <a:lnTo>
                  <a:pt x="383" y="601"/>
                </a:lnTo>
                <a:lnTo>
                  <a:pt x="383" y="599"/>
                </a:lnTo>
                <a:lnTo>
                  <a:pt x="383" y="596"/>
                </a:lnTo>
                <a:lnTo>
                  <a:pt x="381" y="596"/>
                </a:lnTo>
                <a:lnTo>
                  <a:pt x="381" y="594"/>
                </a:lnTo>
                <a:lnTo>
                  <a:pt x="381" y="592"/>
                </a:lnTo>
                <a:lnTo>
                  <a:pt x="381" y="592"/>
                </a:lnTo>
                <a:lnTo>
                  <a:pt x="381" y="592"/>
                </a:lnTo>
                <a:lnTo>
                  <a:pt x="379" y="594"/>
                </a:lnTo>
                <a:lnTo>
                  <a:pt x="379" y="594"/>
                </a:lnTo>
                <a:lnTo>
                  <a:pt x="379" y="594"/>
                </a:lnTo>
                <a:lnTo>
                  <a:pt x="379" y="596"/>
                </a:lnTo>
                <a:lnTo>
                  <a:pt x="379" y="596"/>
                </a:lnTo>
                <a:lnTo>
                  <a:pt x="379" y="599"/>
                </a:lnTo>
                <a:lnTo>
                  <a:pt x="376" y="599"/>
                </a:lnTo>
                <a:lnTo>
                  <a:pt x="376" y="603"/>
                </a:lnTo>
                <a:lnTo>
                  <a:pt x="374" y="606"/>
                </a:lnTo>
                <a:lnTo>
                  <a:pt x="374" y="608"/>
                </a:lnTo>
                <a:lnTo>
                  <a:pt x="371" y="608"/>
                </a:lnTo>
                <a:lnTo>
                  <a:pt x="371" y="608"/>
                </a:lnTo>
                <a:lnTo>
                  <a:pt x="371" y="606"/>
                </a:lnTo>
                <a:lnTo>
                  <a:pt x="371" y="603"/>
                </a:lnTo>
                <a:lnTo>
                  <a:pt x="371" y="603"/>
                </a:lnTo>
                <a:lnTo>
                  <a:pt x="371" y="601"/>
                </a:lnTo>
                <a:lnTo>
                  <a:pt x="369" y="601"/>
                </a:lnTo>
                <a:lnTo>
                  <a:pt x="369" y="599"/>
                </a:lnTo>
                <a:lnTo>
                  <a:pt x="367" y="599"/>
                </a:lnTo>
                <a:lnTo>
                  <a:pt x="367" y="601"/>
                </a:lnTo>
                <a:lnTo>
                  <a:pt x="367" y="601"/>
                </a:lnTo>
                <a:lnTo>
                  <a:pt x="364" y="599"/>
                </a:lnTo>
                <a:lnTo>
                  <a:pt x="364" y="599"/>
                </a:lnTo>
                <a:lnTo>
                  <a:pt x="364" y="599"/>
                </a:lnTo>
                <a:lnTo>
                  <a:pt x="364" y="599"/>
                </a:lnTo>
                <a:lnTo>
                  <a:pt x="367" y="594"/>
                </a:lnTo>
                <a:lnTo>
                  <a:pt x="369" y="594"/>
                </a:lnTo>
                <a:lnTo>
                  <a:pt x="369" y="592"/>
                </a:lnTo>
                <a:lnTo>
                  <a:pt x="369" y="592"/>
                </a:lnTo>
                <a:lnTo>
                  <a:pt x="371" y="589"/>
                </a:lnTo>
                <a:lnTo>
                  <a:pt x="371" y="587"/>
                </a:lnTo>
                <a:lnTo>
                  <a:pt x="371" y="582"/>
                </a:lnTo>
                <a:lnTo>
                  <a:pt x="371" y="582"/>
                </a:lnTo>
                <a:lnTo>
                  <a:pt x="371" y="580"/>
                </a:lnTo>
                <a:lnTo>
                  <a:pt x="371" y="577"/>
                </a:lnTo>
                <a:lnTo>
                  <a:pt x="371" y="577"/>
                </a:lnTo>
                <a:lnTo>
                  <a:pt x="374" y="577"/>
                </a:lnTo>
                <a:lnTo>
                  <a:pt x="374" y="577"/>
                </a:lnTo>
                <a:lnTo>
                  <a:pt x="374" y="575"/>
                </a:lnTo>
                <a:lnTo>
                  <a:pt x="376" y="573"/>
                </a:lnTo>
                <a:lnTo>
                  <a:pt x="376" y="573"/>
                </a:lnTo>
                <a:lnTo>
                  <a:pt x="376" y="570"/>
                </a:lnTo>
                <a:lnTo>
                  <a:pt x="376" y="568"/>
                </a:lnTo>
                <a:lnTo>
                  <a:pt x="376" y="568"/>
                </a:lnTo>
                <a:lnTo>
                  <a:pt x="376" y="568"/>
                </a:lnTo>
                <a:lnTo>
                  <a:pt x="376" y="566"/>
                </a:lnTo>
                <a:lnTo>
                  <a:pt x="376" y="566"/>
                </a:lnTo>
                <a:lnTo>
                  <a:pt x="376" y="566"/>
                </a:lnTo>
                <a:lnTo>
                  <a:pt x="374" y="566"/>
                </a:lnTo>
                <a:lnTo>
                  <a:pt x="374" y="566"/>
                </a:lnTo>
                <a:lnTo>
                  <a:pt x="374" y="566"/>
                </a:lnTo>
                <a:lnTo>
                  <a:pt x="374" y="563"/>
                </a:lnTo>
                <a:lnTo>
                  <a:pt x="374" y="563"/>
                </a:lnTo>
                <a:lnTo>
                  <a:pt x="374" y="563"/>
                </a:lnTo>
                <a:lnTo>
                  <a:pt x="371" y="561"/>
                </a:lnTo>
                <a:lnTo>
                  <a:pt x="371" y="561"/>
                </a:lnTo>
                <a:lnTo>
                  <a:pt x="369" y="561"/>
                </a:lnTo>
                <a:lnTo>
                  <a:pt x="369" y="561"/>
                </a:lnTo>
                <a:lnTo>
                  <a:pt x="369" y="561"/>
                </a:lnTo>
                <a:lnTo>
                  <a:pt x="369" y="561"/>
                </a:lnTo>
                <a:lnTo>
                  <a:pt x="364" y="558"/>
                </a:lnTo>
                <a:lnTo>
                  <a:pt x="364" y="558"/>
                </a:lnTo>
                <a:lnTo>
                  <a:pt x="367" y="556"/>
                </a:lnTo>
                <a:lnTo>
                  <a:pt x="364" y="558"/>
                </a:lnTo>
                <a:lnTo>
                  <a:pt x="362" y="558"/>
                </a:lnTo>
                <a:lnTo>
                  <a:pt x="362" y="558"/>
                </a:lnTo>
                <a:lnTo>
                  <a:pt x="362" y="558"/>
                </a:lnTo>
                <a:lnTo>
                  <a:pt x="362" y="558"/>
                </a:lnTo>
                <a:lnTo>
                  <a:pt x="362" y="556"/>
                </a:lnTo>
                <a:lnTo>
                  <a:pt x="362" y="556"/>
                </a:lnTo>
                <a:lnTo>
                  <a:pt x="362" y="551"/>
                </a:lnTo>
                <a:lnTo>
                  <a:pt x="360" y="551"/>
                </a:lnTo>
                <a:lnTo>
                  <a:pt x="360" y="549"/>
                </a:lnTo>
                <a:lnTo>
                  <a:pt x="364" y="547"/>
                </a:lnTo>
                <a:lnTo>
                  <a:pt x="360" y="547"/>
                </a:lnTo>
                <a:lnTo>
                  <a:pt x="357" y="549"/>
                </a:lnTo>
                <a:lnTo>
                  <a:pt x="357" y="551"/>
                </a:lnTo>
                <a:lnTo>
                  <a:pt x="360" y="556"/>
                </a:lnTo>
                <a:lnTo>
                  <a:pt x="360" y="558"/>
                </a:lnTo>
                <a:lnTo>
                  <a:pt x="360" y="561"/>
                </a:lnTo>
                <a:lnTo>
                  <a:pt x="357" y="563"/>
                </a:lnTo>
                <a:lnTo>
                  <a:pt x="355" y="563"/>
                </a:lnTo>
                <a:lnTo>
                  <a:pt x="355" y="566"/>
                </a:lnTo>
                <a:lnTo>
                  <a:pt x="357" y="568"/>
                </a:lnTo>
                <a:lnTo>
                  <a:pt x="357" y="568"/>
                </a:lnTo>
                <a:lnTo>
                  <a:pt x="357" y="568"/>
                </a:lnTo>
                <a:lnTo>
                  <a:pt x="357" y="568"/>
                </a:lnTo>
                <a:lnTo>
                  <a:pt x="357" y="570"/>
                </a:lnTo>
                <a:lnTo>
                  <a:pt x="357" y="570"/>
                </a:lnTo>
                <a:lnTo>
                  <a:pt x="357" y="570"/>
                </a:lnTo>
                <a:lnTo>
                  <a:pt x="360" y="568"/>
                </a:lnTo>
                <a:lnTo>
                  <a:pt x="360" y="568"/>
                </a:lnTo>
                <a:lnTo>
                  <a:pt x="362" y="568"/>
                </a:lnTo>
                <a:lnTo>
                  <a:pt x="362" y="566"/>
                </a:lnTo>
                <a:lnTo>
                  <a:pt x="364" y="566"/>
                </a:lnTo>
                <a:lnTo>
                  <a:pt x="362" y="568"/>
                </a:lnTo>
                <a:lnTo>
                  <a:pt x="362" y="568"/>
                </a:lnTo>
                <a:lnTo>
                  <a:pt x="360" y="570"/>
                </a:lnTo>
                <a:lnTo>
                  <a:pt x="357" y="570"/>
                </a:lnTo>
                <a:lnTo>
                  <a:pt x="360" y="584"/>
                </a:lnTo>
                <a:lnTo>
                  <a:pt x="360" y="587"/>
                </a:lnTo>
                <a:lnTo>
                  <a:pt x="357" y="589"/>
                </a:lnTo>
                <a:lnTo>
                  <a:pt x="360" y="589"/>
                </a:lnTo>
                <a:lnTo>
                  <a:pt x="360" y="589"/>
                </a:lnTo>
                <a:lnTo>
                  <a:pt x="360" y="589"/>
                </a:lnTo>
                <a:lnTo>
                  <a:pt x="360" y="587"/>
                </a:lnTo>
                <a:lnTo>
                  <a:pt x="360" y="584"/>
                </a:lnTo>
                <a:lnTo>
                  <a:pt x="360" y="582"/>
                </a:lnTo>
                <a:lnTo>
                  <a:pt x="360" y="580"/>
                </a:lnTo>
                <a:lnTo>
                  <a:pt x="362" y="580"/>
                </a:lnTo>
                <a:lnTo>
                  <a:pt x="362" y="582"/>
                </a:lnTo>
                <a:lnTo>
                  <a:pt x="362" y="584"/>
                </a:lnTo>
                <a:lnTo>
                  <a:pt x="364" y="587"/>
                </a:lnTo>
                <a:lnTo>
                  <a:pt x="364" y="587"/>
                </a:lnTo>
                <a:lnTo>
                  <a:pt x="364" y="584"/>
                </a:lnTo>
                <a:lnTo>
                  <a:pt x="364" y="584"/>
                </a:lnTo>
                <a:lnTo>
                  <a:pt x="364" y="584"/>
                </a:lnTo>
                <a:lnTo>
                  <a:pt x="367" y="587"/>
                </a:lnTo>
                <a:lnTo>
                  <a:pt x="364" y="587"/>
                </a:lnTo>
                <a:lnTo>
                  <a:pt x="364" y="589"/>
                </a:lnTo>
                <a:lnTo>
                  <a:pt x="364" y="589"/>
                </a:lnTo>
                <a:lnTo>
                  <a:pt x="364" y="589"/>
                </a:lnTo>
                <a:lnTo>
                  <a:pt x="364" y="592"/>
                </a:lnTo>
                <a:lnTo>
                  <a:pt x="364" y="592"/>
                </a:lnTo>
                <a:lnTo>
                  <a:pt x="362" y="594"/>
                </a:lnTo>
                <a:lnTo>
                  <a:pt x="362" y="594"/>
                </a:lnTo>
                <a:lnTo>
                  <a:pt x="360" y="592"/>
                </a:lnTo>
                <a:lnTo>
                  <a:pt x="360" y="592"/>
                </a:lnTo>
                <a:lnTo>
                  <a:pt x="360" y="596"/>
                </a:lnTo>
                <a:lnTo>
                  <a:pt x="360" y="599"/>
                </a:lnTo>
                <a:lnTo>
                  <a:pt x="360" y="601"/>
                </a:lnTo>
                <a:lnTo>
                  <a:pt x="360" y="601"/>
                </a:lnTo>
                <a:lnTo>
                  <a:pt x="360" y="601"/>
                </a:lnTo>
                <a:lnTo>
                  <a:pt x="360" y="603"/>
                </a:lnTo>
                <a:lnTo>
                  <a:pt x="362" y="601"/>
                </a:lnTo>
                <a:lnTo>
                  <a:pt x="362" y="601"/>
                </a:lnTo>
                <a:lnTo>
                  <a:pt x="364" y="601"/>
                </a:lnTo>
                <a:lnTo>
                  <a:pt x="364" y="603"/>
                </a:lnTo>
                <a:lnTo>
                  <a:pt x="364" y="603"/>
                </a:lnTo>
                <a:lnTo>
                  <a:pt x="362" y="606"/>
                </a:lnTo>
                <a:lnTo>
                  <a:pt x="360" y="606"/>
                </a:lnTo>
                <a:lnTo>
                  <a:pt x="360" y="608"/>
                </a:lnTo>
                <a:lnTo>
                  <a:pt x="360" y="603"/>
                </a:lnTo>
                <a:lnTo>
                  <a:pt x="360" y="603"/>
                </a:lnTo>
                <a:lnTo>
                  <a:pt x="360" y="606"/>
                </a:lnTo>
                <a:lnTo>
                  <a:pt x="357" y="608"/>
                </a:lnTo>
                <a:lnTo>
                  <a:pt x="357" y="610"/>
                </a:lnTo>
                <a:lnTo>
                  <a:pt x="360" y="610"/>
                </a:lnTo>
                <a:lnTo>
                  <a:pt x="357" y="610"/>
                </a:lnTo>
                <a:lnTo>
                  <a:pt x="357" y="613"/>
                </a:lnTo>
                <a:lnTo>
                  <a:pt x="357" y="613"/>
                </a:lnTo>
                <a:lnTo>
                  <a:pt x="355" y="618"/>
                </a:lnTo>
                <a:lnTo>
                  <a:pt x="355" y="620"/>
                </a:lnTo>
                <a:lnTo>
                  <a:pt x="355" y="620"/>
                </a:lnTo>
                <a:lnTo>
                  <a:pt x="353" y="620"/>
                </a:lnTo>
                <a:lnTo>
                  <a:pt x="353" y="622"/>
                </a:lnTo>
                <a:lnTo>
                  <a:pt x="350" y="625"/>
                </a:lnTo>
                <a:lnTo>
                  <a:pt x="350" y="627"/>
                </a:lnTo>
                <a:lnTo>
                  <a:pt x="345" y="629"/>
                </a:lnTo>
                <a:lnTo>
                  <a:pt x="343" y="634"/>
                </a:lnTo>
                <a:lnTo>
                  <a:pt x="338" y="637"/>
                </a:lnTo>
                <a:lnTo>
                  <a:pt x="336" y="641"/>
                </a:lnTo>
                <a:lnTo>
                  <a:pt x="336" y="641"/>
                </a:lnTo>
                <a:lnTo>
                  <a:pt x="331" y="644"/>
                </a:lnTo>
                <a:lnTo>
                  <a:pt x="331" y="644"/>
                </a:lnTo>
                <a:lnTo>
                  <a:pt x="329" y="646"/>
                </a:lnTo>
                <a:lnTo>
                  <a:pt x="329" y="646"/>
                </a:lnTo>
                <a:lnTo>
                  <a:pt x="324" y="646"/>
                </a:lnTo>
                <a:lnTo>
                  <a:pt x="319" y="648"/>
                </a:lnTo>
                <a:lnTo>
                  <a:pt x="317" y="648"/>
                </a:lnTo>
                <a:lnTo>
                  <a:pt x="317" y="651"/>
                </a:lnTo>
                <a:lnTo>
                  <a:pt x="315" y="651"/>
                </a:lnTo>
                <a:lnTo>
                  <a:pt x="315" y="653"/>
                </a:lnTo>
                <a:lnTo>
                  <a:pt x="315" y="653"/>
                </a:lnTo>
                <a:lnTo>
                  <a:pt x="315" y="655"/>
                </a:lnTo>
                <a:lnTo>
                  <a:pt x="315" y="655"/>
                </a:lnTo>
                <a:lnTo>
                  <a:pt x="317" y="658"/>
                </a:lnTo>
                <a:lnTo>
                  <a:pt x="319" y="660"/>
                </a:lnTo>
                <a:lnTo>
                  <a:pt x="322" y="660"/>
                </a:lnTo>
                <a:lnTo>
                  <a:pt x="322" y="663"/>
                </a:lnTo>
                <a:lnTo>
                  <a:pt x="324" y="663"/>
                </a:lnTo>
                <a:lnTo>
                  <a:pt x="327" y="663"/>
                </a:lnTo>
                <a:lnTo>
                  <a:pt x="327" y="665"/>
                </a:lnTo>
                <a:lnTo>
                  <a:pt x="329" y="667"/>
                </a:lnTo>
                <a:lnTo>
                  <a:pt x="327" y="670"/>
                </a:lnTo>
                <a:lnTo>
                  <a:pt x="327" y="672"/>
                </a:lnTo>
                <a:lnTo>
                  <a:pt x="322" y="674"/>
                </a:lnTo>
                <a:lnTo>
                  <a:pt x="319" y="679"/>
                </a:lnTo>
                <a:lnTo>
                  <a:pt x="315" y="681"/>
                </a:lnTo>
                <a:lnTo>
                  <a:pt x="308" y="686"/>
                </a:lnTo>
                <a:lnTo>
                  <a:pt x="303" y="691"/>
                </a:lnTo>
                <a:lnTo>
                  <a:pt x="303" y="691"/>
                </a:lnTo>
                <a:lnTo>
                  <a:pt x="301" y="691"/>
                </a:lnTo>
                <a:lnTo>
                  <a:pt x="301" y="693"/>
                </a:lnTo>
                <a:lnTo>
                  <a:pt x="301" y="693"/>
                </a:lnTo>
                <a:lnTo>
                  <a:pt x="303" y="693"/>
                </a:lnTo>
                <a:lnTo>
                  <a:pt x="305" y="691"/>
                </a:lnTo>
                <a:lnTo>
                  <a:pt x="305" y="691"/>
                </a:lnTo>
                <a:lnTo>
                  <a:pt x="305" y="691"/>
                </a:lnTo>
                <a:lnTo>
                  <a:pt x="308" y="691"/>
                </a:lnTo>
                <a:lnTo>
                  <a:pt x="308" y="691"/>
                </a:lnTo>
                <a:lnTo>
                  <a:pt x="305" y="691"/>
                </a:lnTo>
                <a:lnTo>
                  <a:pt x="303" y="693"/>
                </a:lnTo>
                <a:lnTo>
                  <a:pt x="303" y="696"/>
                </a:lnTo>
                <a:lnTo>
                  <a:pt x="303" y="696"/>
                </a:lnTo>
                <a:lnTo>
                  <a:pt x="308" y="693"/>
                </a:lnTo>
                <a:lnTo>
                  <a:pt x="308" y="693"/>
                </a:lnTo>
                <a:lnTo>
                  <a:pt x="308" y="696"/>
                </a:lnTo>
                <a:lnTo>
                  <a:pt x="308" y="696"/>
                </a:lnTo>
                <a:lnTo>
                  <a:pt x="308" y="698"/>
                </a:lnTo>
                <a:lnTo>
                  <a:pt x="308" y="698"/>
                </a:lnTo>
                <a:lnTo>
                  <a:pt x="310" y="698"/>
                </a:lnTo>
                <a:lnTo>
                  <a:pt x="312" y="698"/>
                </a:lnTo>
                <a:lnTo>
                  <a:pt x="317" y="693"/>
                </a:lnTo>
                <a:lnTo>
                  <a:pt x="322" y="693"/>
                </a:lnTo>
                <a:lnTo>
                  <a:pt x="327" y="691"/>
                </a:lnTo>
                <a:lnTo>
                  <a:pt x="329" y="689"/>
                </a:lnTo>
                <a:lnTo>
                  <a:pt x="331" y="686"/>
                </a:lnTo>
                <a:lnTo>
                  <a:pt x="336" y="684"/>
                </a:lnTo>
                <a:lnTo>
                  <a:pt x="338" y="681"/>
                </a:lnTo>
                <a:lnTo>
                  <a:pt x="341" y="679"/>
                </a:lnTo>
                <a:lnTo>
                  <a:pt x="343" y="677"/>
                </a:lnTo>
                <a:lnTo>
                  <a:pt x="348" y="674"/>
                </a:lnTo>
                <a:lnTo>
                  <a:pt x="353" y="672"/>
                </a:lnTo>
                <a:lnTo>
                  <a:pt x="355" y="670"/>
                </a:lnTo>
                <a:lnTo>
                  <a:pt x="355" y="667"/>
                </a:lnTo>
                <a:lnTo>
                  <a:pt x="362" y="665"/>
                </a:lnTo>
                <a:lnTo>
                  <a:pt x="367" y="660"/>
                </a:lnTo>
                <a:lnTo>
                  <a:pt x="367" y="658"/>
                </a:lnTo>
                <a:lnTo>
                  <a:pt x="367" y="658"/>
                </a:lnTo>
                <a:lnTo>
                  <a:pt x="367" y="655"/>
                </a:lnTo>
                <a:lnTo>
                  <a:pt x="369" y="653"/>
                </a:lnTo>
                <a:lnTo>
                  <a:pt x="371" y="651"/>
                </a:lnTo>
                <a:lnTo>
                  <a:pt x="374" y="651"/>
                </a:lnTo>
                <a:lnTo>
                  <a:pt x="374" y="648"/>
                </a:lnTo>
                <a:lnTo>
                  <a:pt x="379" y="648"/>
                </a:lnTo>
                <a:lnTo>
                  <a:pt x="381" y="648"/>
                </a:lnTo>
                <a:lnTo>
                  <a:pt x="383" y="646"/>
                </a:lnTo>
                <a:lnTo>
                  <a:pt x="386" y="648"/>
                </a:lnTo>
                <a:lnTo>
                  <a:pt x="388" y="648"/>
                </a:lnTo>
                <a:lnTo>
                  <a:pt x="388" y="648"/>
                </a:lnTo>
                <a:lnTo>
                  <a:pt x="388" y="651"/>
                </a:lnTo>
                <a:lnTo>
                  <a:pt x="388" y="651"/>
                </a:lnTo>
                <a:lnTo>
                  <a:pt x="390" y="648"/>
                </a:lnTo>
                <a:lnTo>
                  <a:pt x="390" y="648"/>
                </a:lnTo>
                <a:lnTo>
                  <a:pt x="390" y="646"/>
                </a:lnTo>
                <a:lnTo>
                  <a:pt x="390" y="646"/>
                </a:lnTo>
                <a:lnTo>
                  <a:pt x="393" y="644"/>
                </a:lnTo>
                <a:lnTo>
                  <a:pt x="395" y="639"/>
                </a:lnTo>
                <a:lnTo>
                  <a:pt x="397" y="639"/>
                </a:lnTo>
                <a:lnTo>
                  <a:pt x="400" y="639"/>
                </a:lnTo>
                <a:lnTo>
                  <a:pt x="402" y="637"/>
                </a:lnTo>
                <a:lnTo>
                  <a:pt x="405" y="634"/>
                </a:lnTo>
                <a:lnTo>
                  <a:pt x="409" y="629"/>
                </a:lnTo>
                <a:lnTo>
                  <a:pt x="414" y="622"/>
                </a:lnTo>
                <a:lnTo>
                  <a:pt x="416" y="620"/>
                </a:lnTo>
                <a:lnTo>
                  <a:pt x="419" y="620"/>
                </a:lnTo>
                <a:lnTo>
                  <a:pt x="419" y="618"/>
                </a:lnTo>
                <a:lnTo>
                  <a:pt x="419" y="618"/>
                </a:lnTo>
                <a:lnTo>
                  <a:pt x="416" y="615"/>
                </a:lnTo>
                <a:close/>
                <a:moveTo>
                  <a:pt x="811" y="17"/>
                </a:moveTo>
                <a:lnTo>
                  <a:pt x="811" y="17"/>
                </a:lnTo>
                <a:lnTo>
                  <a:pt x="811" y="17"/>
                </a:lnTo>
                <a:lnTo>
                  <a:pt x="811" y="17"/>
                </a:lnTo>
                <a:lnTo>
                  <a:pt x="811" y="17"/>
                </a:lnTo>
                <a:lnTo>
                  <a:pt x="811" y="19"/>
                </a:lnTo>
                <a:lnTo>
                  <a:pt x="811" y="19"/>
                </a:lnTo>
                <a:lnTo>
                  <a:pt x="811" y="19"/>
                </a:lnTo>
                <a:lnTo>
                  <a:pt x="811" y="17"/>
                </a:lnTo>
                <a:close/>
                <a:moveTo>
                  <a:pt x="788" y="0"/>
                </a:moveTo>
                <a:lnTo>
                  <a:pt x="788" y="0"/>
                </a:lnTo>
                <a:lnTo>
                  <a:pt x="788" y="0"/>
                </a:lnTo>
                <a:lnTo>
                  <a:pt x="788" y="0"/>
                </a:lnTo>
                <a:lnTo>
                  <a:pt x="788" y="2"/>
                </a:lnTo>
                <a:lnTo>
                  <a:pt x="788" y="2"/>
                </a:lnTo>
                <a:lnTo>
                  <a:pt x="788" y="2"/>
                </a:lnTo>
                <a:lnTo>
                  <a:pt x="788" y="2"/>
                </a:lnTo>
                <a:lnTo>
                  <a:pt x="78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Freeform 94"/>
          <p:cNvSpPr>
            <a:spLocks noEditPoints="1"/>
          </p:cNvSpPr>
          <p:nvPr/>
        </p:nvSpPr>
        <p:spPr bwMode="auto">
          <a:xfrm>
            <a:off x="11461687" y="4617093"/>
            <a:ext cx="146465" cy="76371"/>
          </a:xfrm>
          <a:custGeom>
            <a:avLst/>
            <a:gdLst>
              <a:gd name="T0" fmla="*/ 121 w 140"/>
              <a:gd name="T1" fmla="*/ 73 h 73"/>
              <a:gd name="T2" fmla="*/ 123 w 140"/>
              <a:gd name="T3" fmla="*/ 73 h 73"/>
              <a:gd name="T4" fmla="*/ 123 w 140"/>
              <a:gd name="T5" fmla="*/ 73 h 73"/>
              <a:gd name="T6" fmla="*/ 123 w 140"/>
              <a:gd name="T7" fmla="*/ 71 h 73"/>
              <a:gd name="T8" fmla="*/ 137 w 140"/>
              <a:gd name="T9" fmla="*/ 47 h 73"/>
              <a:gd name="T10" fmla="*/ 137 w 140"/>
              <a:gd name="T11" fmla="*/ 47 h 73"/>
              <a:gd name="T12" fmla="*/ 137 w 140"/>
              <a:gd name="T13" fmla="*/ 47 h 73"/>
              <a:gd name="T14" fmla="*/ 135 w 140"/>
              <a:gd name="T15" fmla="*/ 50 h 73"/>
              <a:gd name="T16" fmla="*/ 135 w 140"/>
              <a:gd name="T17" fmla="*/ 52 h 73"/>
              <a:gd name="T18" fmla="*/ 137 w 140"/>
              <a:gd name="T19" fmla="*/ 52 h 73"/>
              <a:gd name="T20" fmla="*/ 140 w 140"/>
              <a:gd name="T21" fmla="*/ 47 h 73"/>
              <a:gd name="T22" fmla="*/ 128 w 140"/>
              <a:gd name="T23" fmla="*/ 38 h 73"/>
              <a:gd name="T24" fmla="*/ 128 w 140"/>
              <a:gd name="T25" fmla="*/ 33 h 73"/>
              <a:gd name="T26" fmla="*/ 123 w 140"/>
              <a:gd name="T27" fmla="*/ 33 h 73"/>
              <a:gd name="T28" fmla="*/ 125 w 140"/>
              <a:gd name="T29" fmla="*/ 33 h 73"/>
              <a:gd name="T30" fmla="*/ 123 w 140"/>
              <a:gd name="T31" fmla="*/ 38 h 73"/>
              <a:gd name="T32" fmla="*/ 123 w 140"/>
              <a:gd name="T33" fmla="*/ 38 h 73"/>
              <a:gd name="T34" fmla="*/ 125 w 140"/>
              <a:gd name="T35" fmla="*/ 40 h 73"/>
              <a:gd name="T36" fmla="*/ 128 w 140"/>
              <a:gd name="T37" fmla="*/ 42 h 73"/>
              <a:gd name="T38" fmla="*/ 130 w 140"/>
              <a:gd name="T39" fmla="*/ 40 h 73"/>
              <a:gd name="T40" fmla="*/ 128 w 140"/>
              <a:gd name="T41" fmla="*/ 38 h 73"/>
              <a:gd name="T42" fmla="*/ 116 w 140"/>
              <a:gd name="T43" fmla="*/ 28 h 73"/>
              <a:gd name="T44" fmla="*/ 116 w 140"/>
              <a:gd name="T45" fmla="*/ 31 h 73"/>
              <a:gd name="T46" fmla="*/ 116 w 140"/>
              <a:gd name="T47" fmla="*/ 33 h 73"/>
              <a:gd name="T48" fmla="*/ 116 w 140"/>
              <a:gd name="T49" fmla="*/ 31 h 73"/>
              <a:gd name="T50" fmla="*/ 116 w 140"/>
              <a:gd name="T51" fmla="*/ 28 h 73"/>
              <a:gd name="T52" fmla="*/ 118 w 140"/>
              <a:gd name="T53" fmla="*/ 28 h 73"/>
              <a:gd name="T54" fmla="*/ 116 w 140"/>
              <a:gd name="T55" fmla="*/ 26 h 73"/>
              <a:gd name="T56" fmla="*/ 111 w 140"/>
              <a:gd name="T57" fmla="*/ 59 h 73"/>
              <a:gd name="T58" fmla="*/ 109 w 140"/>
              <a:gd name="T59" fmla="*/ 57 h 73"/>
              <a:gd name="T60" fmla="*/ 102 w 140"/>
              <a:gd name="T61" fmla="*/ 50 h 73"/>
              <a:gd name="T62" fmla="*/ 99 w 140"/>
              <a:gd name="T63" fmla="*/ 47 h 73"/>
              <a:gd name="T64" fmla="*/ 97 w 140"/>
              <a:gd name="T65" fmla="*/ 45 h 73"/>
              <a:gd name="T66" fmla="*/ 95 w 140"/>
              <a:gd name="T67" fmla="*/ 42 h 73"/>
              <a:gd name="T68" fmla="*/ 92 w 140"/>
              <a:gd name="T69" fmla="*/ 40 h 73"/>
              <a:gd name="T70" fmla="*/ 92 w 140"/>
              <a:gd name="T71" fmla="*/ 38 h 73"/>
              <a:gd name="T72" fmla="*/ 90 w 140"/>
              <a:gd name="T73" fmla="*/ 35 h 73"/>
              <a:gd name="T74" fmla="*/ 88 w 140"/>
              <a:gd name="T75" fmla="*/ 33 h 73"/>
              <a:gd name="T76" fmla="*/ 80 w 140"/>
              <a:gd name="T77" fmla="*/ 26 h 73"/>
              <a:gd name="T78" fmla="*/ 76 w 140"/>
              <a:gd name="T79" fmla="*/ 24 h 73"/>
              <a:gd name="T80" fmla="*/ 71 w 140"/>
              <a:gd name="T81" fmla="*/ 21 h 73"/>
              <a:gd name="T82" fmla="*/ 71 w 140"/>
              <a:gd name="T83" fmla="*/ 24 h 73"/>
              <a:gd name="T84" fmla="*/ 73 w 140"/>
              <a:gd name="T85" fmla="*/ 24 h 73"/>
              <a:gd name="T86" fmla="*/ 73 w 140"/>
              <a:gd name="T87" fmla="*/ 26 h 73"/>
              <a:gd name="T88" fmla="*/ 73 w 140"/>
              <a:gd name="T89" fmla="*/ 31 h 73"/>
              <a:gd name="T90" fmla="*/ 76 w 140"/>
              <a:gd name="T91" fmla="*/ 35 h 73"/>
              <a:gd name="T92" fmla="*/ 78 w 140"/>
              <a:gd name="T93" fmla="*/ 38 h 73"/>
              <a:gd name="T94" fmla="*/ 83 w 140"/>
              <a:gd name="T95" fmla="*/ 45 h 73"/>
              <a:gd name="T96" fmla="*/ 88 w 140"/>
              <a:gd name="T97" fmla="*/ 50 h 73"/>
              <a:gd name="T98" fmla="*/ 90 w 140"/>
              <a:gd name="T99" fmla="*/ 52 h 73"/>
              <a:gd name="T100" fmla="*/ 95 w 140"/>
              <a:gd name="T101" fmla="*/ 54 h 73"/>
              <a:gd name="T102" fmla="*/ 97 w 140"/>
              <a:gd name="T103" fmla="*/ 59 h 73"/>
              <a:gd name="T104" fmla="*/ 102 w 140"/>
              <a:gd name="T105" fmla="*/ 59 h 73"/>
              <a:gd name="T106" fmla="*/ 102 w 140"/>
              <a:gd name="T107" fmla="*/ 61 h 73"/>
              <a:gd name="T108" fmla="*/ 104 w 140"/>
              <a:gd name="T109" fmla="*/ 64 h 73"/>
              <a:gd name="T110" fmla="*/ 106 w 140"/>
              <a:gd name="T111" fmla="*/ 66 h 73"/>
              <a:gd name="T112" fmla="*/ 106 w 140"/>
              <a:gd name="T113" fmla="*/ 66 h 73"/>
              <a:gd name="T114" fmla="*/ 111 w 140"/>
              <a:gd name="T115" fmla="*/ 68 h 73"/>
              <a:gd name="T116" fmla="*/ 114 w 140"/>
              <a:gd name="T117" fmla="*/ 66 h 73"/>
              <a:gd name="T118" fmla="*/ 116 w 140"/>
              <a:gd name="T119" fmla="*/ 61 h 73"/>
              <a:gd name="T120" fmla="*/ 0 w 140"/>
              <a:gd name="T121" fmla="*/ 5 h 73"/>
              <a:gd name="T122" fmla="*/ 2 w 140"/>
              <a:gd name="T123" fmla="*/ 2 h 73"/>
              <a:gd name="T124" fmla="*/ 0 w 140"/>
              <a:gd name="T125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" h="73">
                <a:moveTo>
                  <a:pt x="123" y="71"/>
                </a:moveTo>
                <a:lnTo>
                  <a:pt x="121" y="73"/>
                </a:lnTo>
                <a:lnTo>
                  <a:pt x="121" y="73"/>
                </a:lnTo>
                <a:lnTo>
                  <a:pt x="123" y="73"/>
                </a:lnTo>
                <a:lnTo>
                  <a:pt x="123" y="73"/>
                </a:lnTo>
                <a:lnTo>
                  <a:pt x="123" y="73"/>
                </a:lnTo>
                <a:lnTo>
                  <a:pt x="123" y="73"/>
                </a:lnTo>
                <a:lnTo>
                  <a:pt x="123" y="71"/>
                </a:lnTo>
                <a:close/>
                <a:moveTo>
                  <a:pt x="140" y="50"/>
                </a:moveTo>
                <a:lnTo>
                  <a:pt x="137" y="47"/>
                </a:lnTo>
                <a:lnTo>
                  <a:pt x="137" y="47"/>
                </a:lnTo>
                <a:lnTo>
                  <a:pt x="137" y="47"/>
                </a:lnTo>
                <a:lnTo>
                  <a:pt x="137" y="47"/>
                </a:lnTo>
                <a:lnTo>
                  <a:pt x="137" y="47"/>
                </a:lnTo>
                <a:lnTo>
                  <a:pt x="135" y="47"/>
                </a:lnTo>
                <a:lnTo>
                  <a:pt x="135" y="50"/>
                </a:lnTo>
                <a:lnTo>
                  <a:pt x="135" y="52"/>
                </a:lnTo>
                <a:lnTo>
                  <a:pt x="135" y="52"/>
                </a:lnTo>
                <a:lnTo>
                  <a:pt x="137" y="52"/>
                </a:lnTo>
                <a:lnTo>
                  <a:pt x="137" y="52"/>
                </a:lnTo>
                <a:lnTo>
                  <a:pt x="140" y="52"/>
                </a:lnTo>
                <a:lnTo>
                  <a:pt x="140" y="47"/>
                </a:lnTo>
                <a:lnTo>
                  <a:pt x="140" y="50"/>
                </a:lnTo>
                <a:close/>
                <a:moveTo>
                  <a:pt x="128" y="38"/>
                </a:moveTo>
                <a:lnTo>
                  <a:pt x="128" y="33"/>
                </a:lnTo>
                <a:lnTo>
                  <a:pt x="128" y="33"/>
                </a:lnTo>
                <a:lnTo>
                  <a:pt x="128" y="33"/>
                </a:lnTo>
                <a:lnTo>
                  <a:pt x="123" y="33"/>
                </a:lnTo>
                <a:lnTo>
                  <a:pt x="123" y="33"/>
                </a:lnTo>
                <a:lnTo>
                  <a:pt x="125" y="33"/>
                </a:lnTo>
                <a:lnTo>
                  <a:pt x="125" y="35"/>
                </a:lnTo>
                <a:lnTo>
                  <a:pt x="123" y="38"/>
                </a:lnTo>
                <a:lnTo>
                  <a:pt x="123" y="38"/>
                </a:lnTo>
                <a:lnTo>
                  <a:pt x="123" y="38"/>
                </a:lnTo>
                <a:lnTo>
                  <a:pt x="123" y="40"/>
                </a:lnTo>
                <a:lnTo>
                  <a:pt x="125" y="40"/>
                </a:lnTo>
                <a:lnTo>
                  <a:pt x="128" y="42"/>
                </a:lnTo>
                <a:lnTo>
                  <a:pt x="128" y="42"/>
                </a:lnTo>
                <a:lnTo>
                  <a:pt x="130" y="40"/>
                </a:lnTo>
                <a:lnTo>
                  <a:pt x="130" y="40"/>
                </a:lnTo>
                <a:lnTo>
                  <a:pt x="128" y="38"/>
                </a:lnTo>
                <a:lnTo>
                  <a:pt x="128" y="38"/>
                </a:lnTo>
                <a:close/>
                <a:moveTo>
                  <a:pt x="116" y="26"/>
                </a:moveTo>
                <a:lnTo>
                  <a:pt x="116" y="28"/>
                </a:lnTo>
                <a:lnTo>
                  <a:pt x="116" y="31"/>
                </a:lnTo>
                <a:lnTo>
                  <a:pt x="116" y="31"/>
                </a:lnTo>
                <a:lnTo>
                  <a:pt x="114" y="33"/>
                </a:lnTo>
                <a:lnTo>
                  <a:pt x="116" y="33"/>
                </a:lnTo>
                <a:lnTo>
                  <a:pt x="116" y="33"/>
                </a:lnTo>
                <a:lnTo>
                  <a:pt x="116" y="31"/>
                </a:lnTo>
                <a:lnTo>
                  <a:pt x="116" y="31"/>
                </a:lnTo>
                <a:lnTo>
                  <a:pt x="116" y="28"/>
                </a:lnTo>
                <a:lnTo>
                  <a:pt x="118" y="28"/>
                </a:lnTo>
                <a:lnTo>
                  <a:pt x="118" y="28"/>
                </a:lnTo>
                <a:lnTo>
                  <a:pt x="118" y="26"/>
                </a:lnTo>
                <a:lnTo>
                  <a:pt x="116" y="26"/>
                </a:lnTo>
                <a:close/>
                <a:moveTo>
                  <a:pt x="114" y="61"/>
                </a:moveTo>
                <a:lnTo>
                  <a:pt x="111" y="59"/>
                </a:lnTo>
                <a:lnTo>
                  <a:pt x="109" y="57"/>
                </a:lnTo>
                <a:lnTo>
                  <a:pt x="109" y="57"/>
                </a:lnTo>
                <a:lnTo>
                  <a:pt x="106" y="52"/>
                </a:lnTo>
                <a:lnTo>
                  <a:pt x="102" y="50"/>
                </a:lnTo>
                <a:lnTo>
                  <a:pt x="99" y="47"/>
                </a:lnTo>
                <a:lnTo>
                  <a:pt x="99" y="47"/>
                </a:lnTo>
                <a:lnTo>
                  <a:pt x="99" y="47"/>
                </a:lnTo>
                <a:lnTo>
                  <a:pt x="97" y="45"/>
                </a:lnTo>
                <a:lnTo>
                  <a:pt x="97" y="45"/>
                </a:lnTo>
                <a:lnTo>
                  <a:pt x="95" y="42"/>
                </a:lnTo>
                <a:lnTo>
                  <a:pt x="92" y="40"/>
                </a:lnTo>
                <a:lnTo>
                  <a:pt x="92" y="40"/>
                </a:lnTo>
                <a:lnTo>
                  <a:pt x="92" y="38"/>
                </a:lnTo>
                <a:lnTo>
                  <a:pt x="92" y="38"/>
                </a:lnTo>
                <a:lnTo>
                  <a:pt x="92" y="38"/>
                </a:lnTo>
                <a:lnTo>
                  <a:pt x="90" y="35"/>
                </a:lnTo>
                <a:lnTo>
                  <a:pt x="90" y="33"/>
                </a:lnTo>
                <a:lnTo>
                  <a:pt x="88" y="33"/>
                </a:lnTo>
                <a:lnTo>
                  <a:pt x="85" y="33"/>
                </a:lnTo>
                <a:lnTo>
                  <a:pt x="80" y="26"/>
                </a:lnTo>
                <a:lnTo>
                  <a:pt x="78" y="24"/>
                </a:lnTo>
                <a:lnTo>
                  <a:pt x="76" y="24"/>
                </a:lnTo>
                <a:lnTo>
                  <a:pt x="73" y="24"/>
                </a:lnTo>
                <a:lnTo>
                  <a:pt x="71" y="21"/>
                </a:lnTo>
                <a:lnTo>
                  <a:pt x="71" y="21"/>
                </a:lnTo>
                <a:lnTo>
                  <a:pt x="71" y="24"/>
                </a:lnTo>
                <a:lnTo>
                  <a:pt x="71" y="24"/>
                </a:lnTo>
                <a:lnTo>
                  <a:pt x="73" y="24"/>
                </a:lnTo>
                <a:lnTo>
                  <a:pt x="73" y="26"/>
                </a:lnTo>
                <a:lnTo>
                  <a:pt x="73" y="26"/>
                </a:lnTo>
                <a:lnTo>
                  <a:pt x="73" y="28"/>
                </a:lnTo>
                <a:lnTo>
                  <a:pt x="73" y="31"/>
                </a:lnTo>
                <a:lnTo>
                  <a:pt x="76" y="33"/>
                </a:lnTo>
                <a:lnTo>
                  <a:pt x="76" y="35"/>
                </a:lnTo>
                <a:lnTo>
                  <a:pt x="78" y="38"/>
                </a:lnTo>
                <a:lnTo>
                  <a:pt x="78" y="38"/>
                </a:lnTo>
                <a:lnTo>
                  <a:pt x="80" y="42"/>
                </a:lnTo>
                <a:lnTo>
                  <a:pt x="83" y="45"/>
                </a:lnTo>
                <a:lnTo>
                  <a:pt x="83" y="45"/>
                </a:lnTo>
                <a:lnTo>
                  <a:pt x="88" y="50"/>
                </a:lnTo>
                <a:lnTo>
                  <a:pt x="88" y="52"/>
                </a:lnTo>
                <a:lnTo>
                  <a:pt x="90" y="52"/>
                </a:lnTo>
                <a:lnTo>
                  <a:pt x="92" y="54"/>
                </a:lnTo>
                <a:lnTo>
                  <a:pt x="95" y="54"/>
                </a:lnTo>
                <a:lnTo>
                  <a:pt x="97" y="57"/>
                </a:lnTo>
                <a:lnTo>
                  <a:pt x="97" y="59"/>
                </a:lnTo>
                <a:lnTo>
                  <a:pt x="99" y="59"/>
                </a:lnTo>
                <a:lnTo>
                  <a:pt x="102" y="59"/>
                </a:lnTo>
                <a:lnTo>
                  <a:pt x="102" y="61"/>
                </a:lnTo>
                <a:lnTo>
                  <a:pt x="102" y="61"/>
                </a:lnTo>
                <a:lnTo>
                  <a:pt x="102" y="64"/>
                </a:lnTo>
                <a:lnTo>
                  <a:pt x="104" y="64"/>
                </a:lnTo>
                <a:lnTo>
                  <a:pt x="104" y="66"/>
                </a:lnTo>
                <a:lnTo>
                  <a:pt x="106" y="66"/>
                </a:lnTo>
                <a:lnTo>
                  <a:pt x="106" y="66"/>
                </a:lnTo>
                <a:lnTo>
                  <a:pt x="106" y="66"/>
                </a:lnTo>
                <a:lnTo>
                  <a:pt x="111" y="68"/>
                </a:lnTo>
                <a:lnTo>
                  <a:pt x="111" y="68"/>
                </a:lnTo>
                <a:lnTo>
                  <a:pt x="114" y="68"/>
                </a:lnTo>
                <a:lnTo>
                  <a:pt x="114" y="66"/>
                </a:lnTo>
                <a:lnTo>
                  <a:pt x="116" y="66"/>
                </a:lnTo>
                <a:lnTo>
                  <a:pt x="116" y="61"/>
                </a:lnTo>
                <a:lnTo>
                  <a:pt x="114" y="61"/>
                </a:lnTo>
                <a:close/>
                <a:moveTo>
                  <a:pt x="0" y="5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Freeform 95"/>
          <p:cNvSpPr>
            <a:spLocks noEditPoints="1"/>
          </p:cNvSpPr>
          <p:nvPr/>
        </p:nvSpPr>
        <p:spPr bwMode="auto">
          <a:xfrm>
            <a:off x="8475900" y="3015397"/>
            <a:ext cx="63817" cy="61725"/>
          </a:xfrm>
          <a:custGeom>
            <a:avLst/>
            <a:gdLst>
              <a:gd name="T0" fmla="*/ 33 w 61"/>
              <a:gd name="T1" fmla="*/ 5 h 59"/>
              <a:gd name="T2" fmla="*/ 40 w 61"/>
              <a:gd name="T3" fmla="*/ 5 h 59"/>
              <a:gd name="T4" fmla="*/ 38 w 61"/>
              <a:gd name="T5" fmla="*/ 5 h 59"/>
              <a:gd name="T6" fmla="*/ 50 w 61"/>
              <a:gd name="T7" fmla="*/ 3 h 59"/>
              <a:gd name="T8" fmla="*/ 47 w 61"/>
              <a:gd name="T9" fmla="*/ 5 h 59"/>
              <a:gd name="T10" fmla="*/ 54 w 61"/>
              <a:gd name="T11" fmla="*/ 0 h 59"/>
              <a:gd name="T12" fmla="*/ 9 w 61"/>
              <a:gd name="T13" fmla="*/ 45 h 59"/>
              <a:gd name="T14" fmla="*/ 0 w 61"/>
              <a:gd name="T15" fmla="*/ 45 h 59"/>
              <a:gd name="T16" fmla="*/ 0 w 61"/>
              <a:gd name="T17" fmla="*/ 50 h 59"/>
              <a:gd name="T18" fmla="*/ 5 w 61"/>
              <a:gd name="T19" fmla="*/ 48 h 59"/>
              <a:gd name="T20" fmla="*/ 9 w 61"/>
              <a:gd name="T21" fmla="*/ 50 h 59"/>
              <a:gd name="T22" fmla="*/ 14 w 61"/>
              <a:gd name="T23" fmla="*/ 45 h 59"/>
              <a:gd name="T24" fmla="*/ 28 w 61"/>
              <a:gd name="T25" fmla="*/ 7 h 59"/>
              <a:gd name="T26" fmla="*/ 59 w 61"/>
              <a:gd name="T27" fmla="*/ 7 h 59"/>
              <a:gd name="T28" fmla="*/ 52 w 61"/>
              <a:gd name="T29" fmla="*/ 5 h 59"/>
              <a:gd name="T30" fmla="*/ 35 w 61"/>
              <a:gd name="T31" fmla="*/ 7 h 59"/>
              <a:gd name="T32" fmla="*/ 26 w 61"/>
              <a:gd name="T33" fmla="*/ 14 h 59"/>
              <a:gd name="T34" fmla="*/ 21 w 61"/>
              <a:gd name="T35" fmla="*/ 17 h 59"/>
              <a:gd name="T36" fmla="*/ 14 w 61"/>
              <a:gd name="T37" fmla="*/ 33 h 59"/>
              <a:gd name="T38" fmla="*/ 9 w 61"/>
              <a:gd name="T39" fmla="*/ 36 h 59"/>
              <a:gd name="T40" fmla="*/ 14 w 61"/>
              <a:gd name="T41" fmla="*/ 40 h 59"/>
              <a:gd name="T42" fmla="*/ 14 w 61"/>
              <a:gd name="T43" fmla="*/ 43 h 59"/>
              <a:gd name="T44" fmla="*/ 9 w 61"/>
              <a:gd name="T45" fmla="*/ 43 h 59"/>
              <a:gd name="T46" fmla="*/ 2 w 61"/>
              <a:gd name="T47" fmla="*/ 43 h 59"/>
              <a:gd name="T48" fmla="*/ 7 w 61"/>
              <a:gd name="T49" fmla="*/ 45 h 59"/>
              <a:gd name="T50" fmla="*/ 14 w 61"/>
              <a:gd name="T51" fmla="*/ 48 h 59"/>
              <a:gd name="T52" fmla="*/ 17 w 61"/>
              <a:gd name="T53" fmla="*/ 45 h 59"/>
              <a:gd name="T54" fmla="*/ 21 w 61"/>
              <a:gd name="T55" fmla="*/ 45 h 59"/>
              <a:gd name="T56" fmla="*/ 24 w 61"/>
              <a:gd name="T57" fmla="*/ 45 h 59"/>
              <a:gd name="T58" fmla="*/ 26 w 61"/>
              <a:gd name="T59" fmla="*/ 45 h 59"/>
              <a:gd name="T60" fmla="*/ 28 w 61"/>
              <a:gd name="T61" fmla="*/ 48 h 59"/>
              <a:gd name="T62" fmla="*/ 33 w 61"/>
              <a:gd name="T63" fmla="*/ 48 h 59"/>
              <a:gd name="T64" fmla="*/ 38 w 61"/>
              <a:gd name="T65" fmla="*/ 50 h 59"/>
              <a:gd name="T66" fmla="*/ 38 w 61"/>
              <a:gd name="T67" fmla="*/ 55 h 59"/>
              <a:gd name="T68" fmla="*/ 35 w 61"/>
              <a:gd name="T69" fmla="*/ 57 h 59"/>
              <a:gd name="T70" fmla="*/ 38 w 61"/>
              <a:gd name="T71" fmla="*/ 59 h 59"/>
              <a:gd name="T72" fmla="*/ 43 w 61"/>
              <a:gd name="T73" fmla="*/ 57 h 59"/>
              <a:gd name="T74" fmla="*/ 40 w 61"/>
              <a:gd name="T75" fmla="*/ 55 h 59"/>
              <a:gd name="T76" fmla="*/ 40 w 61"/>
              <a:gd name="T77" fmla="*/ 52 h 59"/>
              <a:gd name="T78" fmla="*/ 43 w 61"/>
              <a:gd name="T79" fmla="*/ 50 h 59"/>
              <a:gd name="T80" fmla="*/ 45 w 61"/>
              <a:gd name="T81" fmla="*/ 45 h 59"/>
              <a:gd name="T82" fmla="*/ 43 w 61"/>
              <a:gd name="T83" fmla="*/ 43 h 59"/>
              <a:gd name="T84" fmla="*/ 43 w 61"/>
              <a:gd name="T85" fmla="*/ 38 h 59"/>
              <a:gd name="T86" fmla="*/ 45 w 61"/>
              <a:gd name="T87" fmla="*/ 36 h 59"/>
              <a:gd name="T88" fmla="*/ 50 w 61"/>
              <a:gd name="T89" fmla="*/ 36 h 59"/>
              <a:gd name="T90" fmla="*/ 54 w 61"/>
              <a:gd name="T91" fmla="*/ 33 h 59"/>
              <a:gd name="T92" fmla="*/ 54 w 61"/>
              <a:gd name="T93" fmla="*/ 31 h 59"/>
              <a:gd name="T94" fmla="*/ 59 w 61"/>
              <a:gd name="T95" fmla="*/ 29 h 59"/>
              <a:gd name="T96" fmla="*/ 59 w 61"/>
              <a:gd name="T97" fmla="*/ 26 h 59"/>
              <a:gd name="T98" fmla="*/ 54 w 61"/>
              <a:gd name="T99" fmla="*/ 24 h 59"/>
              <a:gd name="T100" fmla="*/ 54 w 61"/>
              <a:gd name="T101" fmla="*/ 22 h 59"/>
              <a:gd name="T102" fmla="*/ 59 w 61"/>
              <a:gd name="T103" fmla="*/ 22 h 59"/>
              <a:gd name="T104" fmla="*/ 61 w 61"/>
              <a:gd name="T105" fmla="*/ 14 h 59"/>
              <a:gd name="T106" fmla="*/ 59 w 61"/>
              <a:gd name="T107" fmla="*/ 7 h 59"/>
              <a:gd name="T108" fmla="*/ 12 w 61"/>
              <a:gd name="T109" fmla="*/ 40 h 59"/>
              <a:gd name="T110" fmla="*/ 5 w 61"/>
              <a:gd name="T111" fmla="*/ 38 h 59"/>
              <a:gd name="T112" fmla="*/ 24 w 61"/>
              <a:gd name="T113" fmla="*/ 14 h 59"/>
              <a:gd name="T114" fmla="*/ 24 w 61"/>
              <a:gd name="T115" fmla="*/ 1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1" h="59">
                <a:moveTo>
                  <a:pt x="33" y="5"/>
                </a:moveTo>
                <a:lnTo>
                  <a:pt x="38" y="5"/>
                </a:lnTo>
                <a:lnTo>
                  <a:pt x="35" y="5"/>
                </a:lnTo>
                <a:lnTo>
                  <a:pt x="33" y="5"/>
                </a:lnTo>
                <a:lnTo>
                  <a:pt x="31" y="5"/>
                </a:lnTo>
                <a:lnTo>
                  <a:pt x="31" y="5"/>
                </a:lnTo>
                <a:lnTo>
                  <a:pt x="33" y="5"/>
                </a:lnTo>
                <a:close/>
                <a:moveTo>
                  <a:pt x="40" y="5"/>
                </a:moveTo>
                <a:lnTo>
                  <a:pt x="43" y="5"/>
                </a:lnTo>
                <a:lnTo>
                  <a:pt x="43" y="5"/>
                </a:lnTo>
                <a:lnTo>
                  <a:pt x="43" y="5"/>
                </a:lnTo>
                <a:lnTo>
                  <a:pt x="38" y="5"/>
                </a:lnTo>
                <a:lnTo>
                  <a:pt x="38" y="5"/>
                </a:lnTo>
                <a:lnTo>
                  <a:pt x="38" y="5"/>
                </a:lnTo>
                <a:lnTo>
                  <a:pt x="40" y="5"/>
                </a:lnTo>
                <a:close/>
                <a:moveTo>
                  <a:pt x="50" y="3"/>
                </a:moveTo>
                <a:lnTo>
                  <a:pt x="47" y="3"/>
                </a:lnTo>
                <a:lnTo>
                  <a:pt x="45" y="3"/>
                </a:lnTo>
                <a:lnTo>
                  <a:pt x="45" y="3"/>
                </a:lnTo>
                <a:lnTo>
                  <a:pt x="47" y="5"/>
                </a:lnTo>
                <a:lnTo>
                  <a:pt x="50" y="3"/>
                </a:lnTo>
                <a:close/>
                <a:moveTo>
                  <a:pt x="57" y="0"/>
                </a:moveTo>
                <a:lnTo>
                  <a:pt x="54" y="0"/>
                </a:lnTo>
                <a:lnTo>
                  <a:pt x="54" y="0"/>
                </a:lnTo>
                <a:lnTo>
                  <a:pt x="54" y="3"/>
                </a:lnTo>
                <a:lnTo>
                  <a:pt x="54" y="3"/>
                </a:lnTo>
                <a:lnTo>
                  <a:pt x="57" y="0"/>
                </a:lnTo>
                <a:close/>
                <a:moveTo>
                  <a:pt x="9" y="45"/>
                </a:moveTo>
                <a:lnTo>
                  <a:pt x="7" y="48"/>
                </a:lnTo>
                <a:lnTo>
                  <a:pt x="5" y="48"/>
                </a:lnTo>
                <a:lnTo>
                  <a:pt x="2" y="45"/>
                </a:lnTo>
                <a:lnTo>
                  <a:pt x="0" y="45"/>
                </a:lnTo>
                <a:lnTo>
                  <a:pt x="0" y="45"/>
                </a:lnTo>
                <a:lnTo>
                  <a:pt x="0" y="48"/>
                </a:lnTo>
                <a:lnTo>
                  <a:pt x="0" y="48"/>
                </a:lnTo>
                <a:lnTo>
                  <a:pt x="0" y="50"/>
                </a:lnTo>
                <a:lnTo>
                  <a:pt x="2" y="50"/>
                </a:lnTo>
                <a:lnTo>
                  <a:pt x="2" y="48"/>
                </a:lnTo>
                <a:lnTo>
                  <a:pt x="2" y="48"/>
                </a:lnTo>
                <a:lnTo>
                  <a:pt x="5" y="48"/>
                </a:lnTo>
                <a:lnTo>
                  <a:pt x="7" y="50"/>
                </a:lnTo>
                <a:lnTo>
                  <a:pt x="7" y="50"/>
                </a:lnTo>
                <a:lnTo>
                  <a:pt x="7" y="50"/>
                </a:lnTo>
                <a:lnTo>
                  <a:pt x="9" y="50"/>
                </a:lnTo>
                <a:lnTo>
                  <a:pt x="9" y="50"/>
                </a:lnTo>
                <a:lnTo>
                  <a:pt x="12" y="48"/>
                </a:lnTo>
                <a:lnTo>
                  <a:pt x="14" y="48"/>
                </a:lnTo>
                <a:lnTo>
                  <a:pt x="14" y="45"/>
                </a:lnTo>
                <a:lnTo>
                  <a:pt x="12" y="48"/>
                </a:lnTo>
                <a:lnTo>
                  <a:pt x="9" y="45"/>
                </a:lnTo>
                <a:close/>
                <a:moveTo>
                  <a:pt x="28" y="7"/>
                </a:moveTo>
                <a:lnTo>
                  <a:pt x="28" y="7"/>
                </a:lnTo>
                <a:lnTo>
                  <a:pt x="26" y="7"/>
                </a:lnTo>
                <a:lnTo>
                  <a:pt x="26" y="10"/>
                </a:lnTo>
                <a:lnTo>
                  <a:pt x="28" y="7"/>
                </a:lnTo>
                <a:close/>
                <a:moveTo>
                  <a:pt x="59" y="7"/>
                </a:moveTo>
                <a:lnTo>
                  <a:pt x="59" y="7"/>
                </a:lnTo>
                <a:lnTo>
                  <a:pt x="57" y="5"/>
                </a:lnTo>
                <a:lnTo>
                  <a:pt x="57" y="5"/>
                </a:lnTo>
                <a:lnTo>
                  <a:pt x="52" y="5"/>
                </a:lnTo>
                <a:lnTo>
                  <a:pt x="50" y="5"/>
                </a:lnTo>
                <a:lnTo>
                  <a:pt x="45" y="5"/>
                </a:lnTo>
                <a:lnTo>
                  <a:pt x="40" y="5"/>
                </a:lnTo>
                <a:lnTo>
                  <a:pt x="35" y="7"/>
                </a:lnTo>
                <a:lnTo>
                  <a:pt x="35" y="10"/>
                </a:lnTo>
                <a:lnTo>
                  <a:pt x="33" y="12"/>
                </a:lnTo>
                <a:lnTo>
                  <a:pt x="28" y="14"/>
                </a:lnTo>
                <a:lnTo>
                  <a:pt x="26" y="14"/>
                </a:lnTo>
                <a:lnTo>
                  <a:pt x="24" y="14"/>
                </a:lnTo>
                <a:lnTo>
                  <a:pt x="24" y="14"/>
                </a:lnTo>
                <a:lnTo>
                  <a:pt x="24" y="17"/>
                </a:lnTo>
                <a:lnTo>
                  <a:pt x="21" y="17"/>
                </a:lnTo>
                <a:lnTo>
                  <a:pt x="19" y="24"/>
                </a:lnTo>
                <a:lnTo>
                  <a:pt x="19" y="26"/>
                </a:lnTo>
                <a:lnTo>
                  <a:pt x="17" y="29"/>
                </a:lnTo>
                <a:lnTo>
                  <a:pt x="14" y="33"/>
                </a:lnTo>
                <a:lnTo>
                  <a:pt x="12" y="33"/>
                </a:lnTo>
                <a:lnTo>
                  <a:pt x="12" y="33"/>
                </a:lnTo>
                <a:lnTo>
                  <a:pt x="12" y="36"/>
                </a:lnTo>
                <a:lnTo>
                  <a:pt x="9" y="36"/>
                </a:lnTo>
                <a:lnTo>
                  <a:pt x="9" y="38"/>
                </a:lnTo>
                <a:lnTo>
                  <a:pt x="12" y="40"/>
                </a:lnTo>
                <a:lnTo>
                  <a:pt x="12" y="40"/>
                </a:lnTo>
                <a:lnTo>
                  <a:pt x="14" y="40"/>
                </a:lnTo>
                <a:lnTo>
                  <a:pt x="9" y="43"/>
                </a:lnTo>
                <a:lnTo>
                  <a:pt x="12" y="43"/>
                </a:lnTo>
                <a:lnTo>
                  <a:pt x="14" y="43"/>
                </a:lnTo>
                <a:lnTo>
                  <a:pt x="14" y="43"/>
                </a:lnTo>
                <a:lnTo>
                  <a:pt x="14" y="45"/>
                </a:lnTo>
                <a:lnTo>
                  <a:pt x="14" y="45"/>
                </a:lnTo>
                <a:lnTo>
                  <a:pt x="12" y="45"/>
                </a:lnTo>
                <a:lnTo>
                  <a:pt x="9" y="43"/>
                </a:lnTo>
                <a:lnTo>
                  <a:pt x="7" y="43"/>
                </a:lnTo>
                <a:lnTo>
                  <a:pt x="2" y="43"/>
                </a:lnTo>
                <a:lnTo>
                  <a:pt x="2" y="43"/>
                </a:lnTo>
                <a:lnTo>
                  <a:pt x="2" y="43"/>
                </a:lnTo>
                <a:lnTo>
                  <a:pt x="2" y="45"/>
                </a:lnTo>
                <a:lnTo>
                  <a:pt x="2" y="45"/>
                </a:lnTo>
                <a:lnTo>
                  <a:pt x="5" y="45"/>
                </a:lnTo>
                <a:lnTo>
                  <a:pt x="7" y="45"/>
                </a:lnTo>
                <a:lnTo>
                  <a:pt x="9" y="45"/>
                </a:lnTo>
                <a:lnTo>
                  <a:pt x="12" y="45"/>
                </a:lnTo>
                <a:lnTo>
                  <a:pt x="14" y="45"/>
                </a:lnTo>
                <a:lnTo>
                  <a:pt x="14" y="48"/>
                </a:lnTo>
                <a:lnTo>
                  <a:pt x="17" y="48"/>
                </a:lnTo>
                <a:lnTo>
                  <a:pt x="17" y="48"/>
                </a:lnTo>
                <a:lnTo>
                  <a:pt x="17" y="45"/>
                </a:lnTo>
                <a:lnTo>
                  <a:pt x="17" y="45"/>
                </a:lnTo>
                <a:lnTo>
                  <a:pt x="19" y="45"/>
                </a:lnTo>
                <a:lnTo>
                  <a:pt x="19" y="45"/>
                </a:lnTo>
                <a:lnTo>
                  <a:pt x="19" y="45"/>
                </a:lnTo>
                <a:lnTo>
                  <a:pt x="21" y="45"/>
                </a:lnTo>
                <a:lnTo>
                  <a:pt x="21" y="43"/>
                </a:lnTo>
                <a:lnTo>
                  <a:pt x="24" y="45"/>
                </a:lnTo>
                <a:lnTo>
                  <a:pt x="24" y="45"/>
                </a:lnTo>
                <a:lnTo>
                  <a:pt x="24" y="45"/>
                </a:lnTo>
                <a:lnTo>
                  <a:pt x="24" y="45"/>
                </a:lnTo>
                <a:lnTo>
                  <a:pt x="24" y="45"/>
                </a:lnTo>
                <a:lnTo>
                  <a:pt x="26" y="45"/>
                </a:lnTo>
                <a:lnTo>
                  <a:pt x="26" y="45"/>
                </a:lnTo>
                <a:lnTo>
                  <a:pt x="26" y="45"/>
                </a:lnTo>
                <a:lnTo>
                  <a:pt x="26" y="45"/>
                </a:lnTo>
                <a:lnTo>
                  <a:pt x="28" y="45"/>
                </a:lnTo>
                <a:lnTo>
                  <a:pt x="28" y="48"/>
                </a:lnTo>
                <a:lnTo>
                  <a:pt x="28" y="48"/>
                </a:lnTo>
                <a:lnTo>
                  <a:pt x="31" y="48"/>
                </a:lnTo>
                <a:lnTo>
                  <a:pt x="33" y="48"/>
                </a:lnTo>
                <a:lnTo>
                  <a:pt x="33" y="48"/>
                </a:lnTo>
                <a:lnTo>
                  <a:pt x="33" y="48"/>
                </a:lnTo>
                <a:lnTo>
                  <a:pt x="35" y="50"/>
                </a:lnTo>
                <a:lnTo>
                  <a:pt x="35" y="50"/>
                </a:lnTo>
                <a:lnTo>
                  <a:pt x="38" y="50"/>
                </a:lnTo>
                <a:lnTo>
                  <a:pt x="38" y="50"/>
                </a:lnTo>
                <a:lnTo>
                  <a:pt x="40" y="52"/>
                </a:lnTo>
                <a:lnTo>
                  <a:pt x="40" y="52"/>
                </a:lnTo>
                <a:lnTo>
                  <a:pt x="38" y="55"/>
                </a:lnTo>
                <a:lnTo>
                  <a:pt x="38" y="55"/>
                </a:lnTo>
                <a:lnTo>
                  <a:pt x="38" y="55"/>
                </a:lnTo>
                <a:lnTo>
                  <a:pt x="38" y="55"/>
                </a:lnTo>
                <a:lnTo>
                  <a:pt x="35" y="57"/>
                </a:lnTo>
                <a:lnTo>
                  <a:pt x="35" y="57"/>
                </a:lnTo>
                <a:lnTo>
                  <a:pt x="35" y="57"/>
                </a:lnTo>
                <a:lnTo>
                  <a:pt x="38" y="59"/>
                </a:lnTo>
                <a:lnTo>
                  <a:pt x="38" y="59"/>
                </a:lnTo>
                <a:lnTo>
                  <a:pt x="38" y="59"/>
                </a:lnTo>
                <a:lnTo>
                  <a:pt x="38" y="59"/>
                </a:lnTo>
                <a:lnTo>
                  <a:pt x="43" y="59"/>
                </a:lnTo>
                <a:lnTo>
                  <a:pt x="43" y="57"/>
                </a:lnTo>
                <a:lnTo>
                  <a:pt x="43" y="55"/>
                </a:lnTo>
                <a:lnTo>
                  <a:pt x="40" y="55"/>
                </a:lnTo>
                <a:lnTo>
                  <a:pt x="40" y="55"/>
                </a:lnTo>
                <a:lnTo>
                  <a:pt x="40" y="55"/>
                </a:lnTo>
                <a:lnTo>
                  <a:pt x="40" y="52"/>
                </a:lnTo>
                <a:lnTo>
                  <a:pt x="40" y="52"/>
                </a:lnTo>
                <a:lnTo>
                  <a:pt x="40" y="52"/>
                </a:lnTo>
                <a:lnTo>
                  <a:pt x="40" y="52"/>
                </a:lnTo>
                <a:lnTo>
                  <a:pt x="45" y="50"/>
                </a:lnTo>
                <a:lnTo>
                  <a:pt x="45" y="50"/>
                </a:lnTo>
                <a:lnTo>
                  <a:pt x="45" y="50"/>
                </a:lnTo>
                <a:lnTo>
                  <a:pt x="43" y="50"/>
                </a:lnTo>
                <a:lnTo>
                  <a:pt x="43" y="50"/>
                </a:lnTo>
                <a:lnTo>
                  <a:pt x="43" y="50"/>
                </a:lnTo>
                <a:lnTo>
                  <a:pt x="45" y="48"/>
                </a:lnTo>
                <a:lnTo>
                  <a:pt x="45" y="45"/>
                </a:lnTo>
                <a:lnTo>
                  <a:pt x="45" y="45"/>
                </a:lnTo>
                <a:lnTo>
                  <a:pt x="45" y="43"/>
                </a:lnTo>
                <a:lnTo>
                  <a:pt x="45" y="43"/>
                </a:lnTo>
                <a:lnTo>
                  <a:pt x="43" y="43"/>
                </a:lnTo>
                <a:lnTo>
                  <a:pt x="43" y="40"/>
                </a:lnTo>
                <a:lnTo>
                  <a:pt x="43" y="40"/>
                </a:lnTo>
                <a:lnTo>
                  <a:pt x="43" y="38"/>
                </a:lnTo>
                <a:lnTo>
                  <a:pt x="43" y="38"/>
                </a:lnTo>
                <a:lnTo>
                  <a:pt x="43" y="38"/>
                </a:lnTo>
                <a:lnTo>
                  <a:pt x="45" y="36"/>
                </a:lnTo>
                <a:lnTo>
                  <a:pt x="45" y="36"/>
                </a:lnTo>
                <a:lnTo>
                  <a:pt x="45" y="36"/>
                </a:lnTo>
                <a:lnTo>
                  <a:pt x="47" y="36"/>
                </a:lnTo>
                <a:lnTo>
                  <a:pt x="47" y="38"/>
                </a:lnTo>
                <a:lnTo>
                  <a:pt x="47" y="38"/>
                </a:lnTo>
                <a:lnTo>
                  <a:pt x="50" y="36"/>
                </a:lnTo>
                <a:lnTo>
                  <a:pt x="50" y="36"/>
                </a:lnTo>
                <a:lnTo>
                  <a:pt x="54" y="36"/>
                </a:lnTo>
                <a:lnTo>
                  <a:pt x="54" y="36"/>
                </a:lnTo>
                <a:lnTo>
                  <a:pt x="54" y="33"/>
                </a:lnTo>
                <a:lnTo>
                  <a:pt x="54" y="33"/>
                </a:lnTo>
                <a:lnTo>
                  <a:pt x="54" y="33"/>
                </a:lnTo>
                <a:lnTo>
                  <a:pt x="54" y="33"/>
                </a:lnTo>
                <a:lnTo>
                  <a:pt x="54" y="31"/>
                </a:lnTo>
                <a:lnTo>
                  <a:pt x="54" y="31"/>
                </a:lnTo>
                <a:lnTo>
                  <a:pt x="54" y="31"/>
                </a:lnTo>
                <a:lnTo>
                  <a:pt x="57" y="31"/>
                </a:lnTo>
                <a:lnTo>
                  <a:pt x="59" y="29"/>
                </a:lnTo>
                <a:lnTo>
                  <a:pt x="59" y="29"/>
                </a:lnTo>
                <a:lnTo>
                  <a:pt x="59" y="26"/>
                </a:lnTo>
                <a:lnTo>
                  <a:pt x="59" y="26"/>
                </a:lnTo>
                <a:lnTo>
                  <a:pt x="59" y="26"/>
                </a:lnTo>
                <a:lnTo>
                  <a:pt x="59" y="24"/>
                </a:lnTo>
                <a:lnTo>
                  <a:pt x="57" y="24"/>
                </a:lnTo>
                <a:lnTo>
                  <a:pt x="57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2"/>
                </a:lnTo>
                <a:lnTo>
                  <a:pt x="54" y="22"/>
                </a:lnTo>
                <a:lnTo>
                  <a:pt x="54" y="22"/>
                </a:lnTo>
                <a:lnTo>
                  <a:pt x="54" y="22"/>
                </a:lnTo>
                <a:lnTo>
                  <a:pt x="54" y="22"/>
                </a:lnTo>
                <a:lnTo>
                  <a:pt x="59" y="22"/>
                </a:lnTo>
                <a:lnTo>
                  <a:pt x="59" y="22"/>
                </a:lnTo>
                <a:lnTo>
                  <a:pt x="59" y="19"/>
                </a:lnTo>
                <a:lnTo>
                  <a:pt x="61" y="17"/>
                </a:lnTo>
                <a:lnTo>
                  <a:pt x="61" y="14"/>
                </a:lnTo>
                <a:lnTo>
                  <a:pt x="61" y="14"/>
                </a:lnTo>
                <a:lnTo>
                  <a:pt x="61" y="10"/>
                </a:lnTo>
                <a:lnTo>
                  <a:pt x="61" y="7"/>
                </a:lnTo>
                <a:lnTo>
                  <a:pt x="59" y="7"/>
                </a:lnTo>
                <a:close/>
                <a:moveTo>
                  <a:pt x="7" y="40"/>
                </a:moveTo>
                <a:lnTo>
                  <a:pt x="9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9" y="38"/>
                </a:lnTo>
                <a:lnTo>
                  <a:pt x="7" y="38"/>
                </a:lnTo>
                <a:lnTo>
                  <a:pt x="5" y="38"/>
                </a:lnTo>
                <a:lnTo>
                  <a:pt x="5" y="40"/>
                </a:lnTo>
                <a:lnTo>
                  <a:pt x="7" y="40"/>
                </a:lnTo>
                <a:lnTo>
                  <a:pt x="7" y="40"/>
                </a:lnTo>
                <a:close/>
                <a:moveTo>
                  <a:pt x="24" y="14"/>
                </a:moveTo>
                <a:lnTo>
                  <a:pt x="26" y="12"/>
                </a:lnTo>
                <a:lnTo>
                  <a:pt x="26" y="10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4" y="1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Freeform 96"/>
          <p:cNvSpPr>
            <a:spLocks/>
          </p:cNvSpPr>
          <p:nvPr/>
        </p:nvSpPr>
        <p:spPr bwMode="auto">
          <a:xfrm>
            <a:off x="9900792" y="3522793"/>
            <a:ext cx="163204" cy="88926"/>
          </a:xfrm>
          <a:custGeom>
            <a:avLst/>
            <a:gdLst>
              <a:gd name="T0" fmla="*/ 151 w 156"/>
              <a:gd name="T1" fmla="*/ 69 h 85"/>
              <a:gd name="T2" fmla="*/ 151 w 156"/>
              <a:gd name="T3" fmla="*/ 55 h 85"/>
              <a:gd name="T4" fmla="*/ 149 w 156"/>
              <a:gd name="T5" fmla="*/ 52 h 85"/>
              <a:gd name="T6" fmla="*/ 142 w 156"/>
              <a:gd name="T7" fmla="*/ 55 h 85"/>
              <a:gd name="T8" fmla="*/ 132 w 156"/>
              <a:gd name="T9" fmla="*/ 52 h 85"/>
              <a:gd name="T10" fmla="*/ 125 w 156"/>
              <a:gd name="T11" fmla="*/ 50 h 85"/>
              <a:gd name="T12" fmla="*/ 121 w 156"/>
              <a:gd name="T13" fmla="*/ 48 h 85"/>
              <a:gd name="T14" fmla="*/ 118 w 156"/>
              <a:gd name="T15" fmla="*/ 50 h 85"/>
              <a:gd name="T16" fmla="*/ 113 w 156"/>
              <a:gd name="T17" fmla="*/ 48 h 85"/>
              <a:gd name="T18" fmla="*/ 111 w 156"/>
              <a:gd name="T19" fmla="*/ 52 h 85"/>
              <a:gd name="T20" fmla="*/ 104 w 156"/>
              <a:gd name="T21" fmla="*/ 45 h 85"/>
              <a:gd name="T22" fmla="*/ 95 w 156"/>
              <a:gd name="T23" fmla="*/ 43 h 85"/>
              <a:gd name="T24" fmla="*/ 92 w 156"/>
              <a:gd name="T25" fmla="*/ 38 h 85"/>
              <a:gd name="T26" fmla="*/ 87 w 156"/>
              <a:gd name="T27" fmla="*/ 38 h 85"/>
              <a:gd name="T28" fmla="*/ 80 w 156"/>
              <a:gd name="T29" fmla="*/ 33 h 85"/>
              <a:gd name="T30" fmla="*/ 76 w 156"/>
              <a:gd name="T31" fmla="*/ 29 h 85"/>
              <a:gd name="T32" fmla="*/ 69 w 156"/>
              <a:gd name="T33" fmla="*/ 24 h 85"/>
              <a:gd name="T34" fmla="*/ 61 w 156"/>
              <a:gd name="T35" fmla="*/ 21 h 85"/>
              <a:gd name="T36" fmla="*/ 52 w 156"/>
              <a:gd name="T37" fmla="*/ 17 h 85"/>
              <a:gd name="T38" fmla="*/ 35 w 156"/>
              <a:gd name="T39" fmla="*/ 7 h 85"/>
              <a:gd name="T40" fmla="*/ 31 w 156"/>
              <a:gd name="T41" fmla="*/ 0 h 85"/>
              <a:gd name="T42" fmla="*/ 19 w 156"/>
              <a:gd name="T43" fmla="*/ 5 h 85"/>
              <a:gd name="T44" fmla="*/ 14 w 156"/>
              <a:gd name="T45" fmla="*/ 5 h 85"/>
              <a:gd name="T46" fmla="*/ 9 w 156"/>
              <a:gd name="T47" fmla="*/ 5 h 85"/>
              <a:gd name="T48" fmla="*/ 5 w 156"/>
              <a:gd name="T49" fmla="*/ 14 h 85"/>
              <a:gd name="T50" fmla="*/ 2 w 156"/>
              <a:gd name="T51" fmla="*/ 24 h 85"/>
              <a:gd name="T52" fmla="*/ 0 w 156"/>
              <a:gd name="T53" fmla="*/ 31 h 85"/>
              <a:gd name="T54" fmla="*/ 7 w 156"/>
              <a:gd name="T55" fmla="*/ 36 h 85"/>
              <a:gd name="T56" fmla="*/ 9 w 156"/>
              <a:gd name="T57" fmla="*/ 36 h 85"/>
              <a:gd name="T58" fmla="*/ 14 w 156"/>
              <a:gd name="T59" fmla="*/ 38 h 85"/>
              <a:gd name="T60" fmla="*/ 24 w 156"/>
              <a:gd name="T61" fmla="*/ 43 h 85"/>
              <a:gd name="T62" fmla="*/ 33 w 156"/>
              <a:gd name="T63" fmla="*/ 50 h 85"/>
              <a:gd name="T64" fmla="*/ 38 w 156"/>
              <a:gd name="T65" fmla="*/ 52 h 85"/>
              <a:gd name="T66" fmla="*/ 45 w 156"/>
              <a:gd name="T67" fmla="*/ 55 h 85"/>
              <a:gd name="T68" fmla="*/ 54 w 156"/>
              <a:gd name="T69" fmla="*/ 59 h 85"/>
              <a:gd name="T70" fmla="*/ 64 w 156"/>
              <a:gd name="T71" fmla="*/ 62 h 85"/>
              <a:gd name="T72" fmla="*/ 66 w 156"/>
              <a:gd name="T73" fmla="*/ 62 h 85"/>
              <a:gd name="T74" fmla="*/ 76 w 156"/>
              <a:gd name="T75" fmla="*/ 62 h 85"/>
              <a:gd name="T76" fmla="*/ 87 w 156"/>
              <a:gd name="T77" fmla="*/ 64 h 85"/>
              <a:gd name="T78" fmla="*/ 90 w 156"/>
              <a:gd name="T79" fmla="*/ 69 h 85"/>
              <a:gd name="T80" fmla="*/ 99 w 156"/>
              <a:gd name="T81" fmla="*/ 74 h 85"/>
              <a:gd name="T82" fmla="*/ 102 w 156"/>
              <a:gd name="T83" fmla="*/ 76 h 85"/>
              <a:gd name="T84" fmla="*/ 109 w 156"/>
              <a:gd name="T85" fmla="*/ 74 h 85"/>
              <a:gd name="T86" fmla="*/ 111 w 156"/>
              <a:gd name="T87" fmla="*/ 78 h 85"/>
              <a:gd name="T88" fmla="*/ 118 w 156"/>
              <a:gd name="T89" fmla="*/ 78 h 85"/>
              <a:gd name="T90" fmla="*/ 128 w 156"/>
              <a:gd name="T91" fmla="*/ 81 h 85"/>
              <a:gd name="T92" fmla="*/ 135 w 156"/>
              <a:gd name="T93" fmla="*/ 81 h 85"/>
              <a:gd name="T94" fmla="*/ 142 w 156"/>
              <a:gd name="T95" fmla="*/ 83 h 85"/>
              <a:gd name="T96" fmla="*/ 151 w 156"/>
              <a:gd name="T97" fmla="*/ 83 h 85"/>
              <a:gd name="T98" fmla="*/ 154 w 156"/>
              <a:gd name="T99" fmla="*/ 8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6" h="85">
                <a:moveTo>
                  <a:pt x="154" y="76"/>
                </a:moveTo>
                <a:lnTo>
                  <a:pt x="154" y="74"/>
                </a:lnTo>
                <a:lnTo>
                  <a:pt x="151" y="69"/>
                </a:lnTo>
                <a:lnTo>
                  <a:pt x="151" y="69"/>
                </a:lnTo>
                <a:lnTo>
                  <a:pt x="149" y="62"/>
                </a:lnTo>
                <a:lnTo>
                  <a:pt x="151" y="59"/>
                </a:lnTo>
                <a:lnTo>
                  <a:pt x="151" y="57"/>
                </a:lnTo>
                <a:lnTo>
                  <a:pt x="151" y="55"/>
                </a:lnTo>
                <a:lnTo>
                  <a:pt x="151" y="55"/>
                </a:lnTo>
                <a:lnTo>
                  <a:pt x="151" y="52"/>
                </a:lnTo>
                <a:lnTo>
                  <a:pt x="149" y="52"/>
                </a:lnTo>
                <a:lnTo>
                  <a:pt x="149" y="52"/>
                </a:lnTo>
                <a:lnTo>
                  <a:pt x="147" y="52"/>
                </a:lnTo>
                <a:lnTo>
                  <a:pt x="144" y="52"/>
                </a:lnTo>
                <a:lnTo>
                  <a:pt x="142" y="55"/>
                </a:lnTo>
                <a:lnTo>
                  <a:pt x="142" y="55"/>
                </a:lnTo>
                <a:lnTo>
                  <a:pt x="139" y="55"/>
                </a:lnTo>
                <a:lnTo>
                  <a:pt x="139" y="55"/>
                </a:lnTo>
                <a:lnTo>
                  <a:pt x="135" y="55"/>
                </a:lnTo>
                <a:lnTo>
                  <a:pt x="132" y="52"/>
                </a:lnTo>
                <a:lnTo>
                  <a:pt x="130" y="52"/>
                </a:lnTo>
                <a:lnTo>
                  <a:pt x="128" y="50"/>
                </a:lnTo>
                <a:lnTo>
                  <a:pt x="128" y="50"/>
                </a:lnTo>
                <a:lnTo>
                  <a:pt x="125" y="50"/>
                </a:lnTo>
                <a:lnTo>
                  <a:pt x="123" y="48"/>
                </a:lnTo>
                <a:lnTo>
                  <a:pt x="123" y="48"/>
                </a:lnTo>
                <a:lnTo>
                  <a:pt x="123" y="48"/>
                </a:lnTo>
                <a:lnTo>
                  <a:pt x="121" y="48"/>
                </a:lnTo>
                <a:lnTo>
                  <a:pt x="121" y="50"/>
                </a:lnTo>
                <a:lnTo>
                  <a:pt x="121" y="52"/>
                </a:lnTo>
                <a:lnTo>
                  <a:pt x="118" y="52"/>
                </a:lnTo>
                <a:lnTo>
                  <a:pt x="118" y="50"/>
                </a:lnTo>
                <a:lnTo>
                  <a:pt x="116" y="50"/>
                </a:lnTo>
                <a:lnTo>
                  <a:pt x="113" y="48"/>
                </a:lnTo>
                <a:lnTo>
                  <a:pt x="113" y="48"/>
                </a:lnTo>
                <a:lnTo>
                  <a:pt x="113" y="48"/>
                </a:lnTo>
                <a:lnTo>
                  <a:pt x="113" y="50"/>
                </a:lnTo>
                <a:lnTo>
                  <a:pt x="113" y="52"/>
                </a:lnTo>
                <a:lnTo>
                  <a:pt x="111" y="52"/>
                </a:lnTo>
                <a:lnTo>
                  <a:pt x="111" y="52"/>
                </a:lnTo>
                <a:lnTo>
                  <a:pt x="111" y="50"/>
                </a:lnTo>
                <a:lnTo>
                  <a:pt x="109" y="48"/>
                </a:lnTo>
                <a:lnTo>
                  <a:pt x="106" y="45"/>
                </a:lnTo>
                <a:lnTo>
                  <a:pt x="104" y="45"/>
                </a:lnTo>
                <a:lnTo>
                  <a:pt x="99" y="45"/>
                </a:lnTo>
                <a:lnTo>
                  <a:pt x="97" y="43"/>
                </a:lnTo>
                <a:lnTo>
                  <a:pt x="95" y="43"/>
                </a:lnTo>
                <a:lnTo>
                  <a:pt x="95" y="43"/>
                </a:lnTo>
                <a:lnTo>
                  <a:pt x="95" y="40"/>
                </a:lnTo>
                <a:lnTo>
                  <a:pt x="95" y="38"/>
                </a:lnTo>
                <a:lnTo>
                  <a:pt x="95" y="38"/>
                </a:lnTo>
                <a:lnTo>
                  <a:pt x="92" y="38"/>
                </a:lnTo>
                <a:lnTo>
                  <a:pt x="92" y="38"/>
                </a:lnTo>
                <a:lnTo>
                  <a:pt x="90" y="38"/>
                </a:lnTo>
                <a:lnTo>
                  <a:pt x="87" y="38"/>
                </a:lnTo>
                <a:lnTo>
                  <a:pt x="87" y="38"/>
                </a:lnTo>
                <a:lnTo>
                  <a:pt x="85" y="38"/>
                </a:lnTo>
                <a:lnTo>
                  <a:pt x="85" y="36"/>
                </a:lnTo>
                <a:lnTo>
                  <a:pt x="85" y="36"/>
                </a:lnTo>
                <a:lnTo>
                  <a:pt x="80" y="33"/>
                </a:lnTo>
                <a:lnTo>
                  <a:pt x="80" y="33"/>
                </a:lnTo>
                <a:lnTo>
                  <a:pt x="78" y="31"/>
                </a:lnTo>
                <a:lnTo>
                  <a:pt x="76" y="31"/>
                </a:lnTo>
                <a:lnTo>
                  <a:pt x="76" y="29"/>
                </a:lnTo>
                <a:lnTo>
                  <a:pt x="73" y="26"/>
                </a:lnTo>
                <a:lnTo>
                  <a:pt x="73" y="24"/>
                </a:lnTo>
                <a:lnTo>
                  <a:pt x="71" y="24"/>
                </a:lnTo>
                <a:lnTo>
                  <a:pt x="69" y="24"/>
                </a:lnTo>
                <a:lnTo>
                  <a:pt x="66" y="24"/>
                </a:lnTo>
                <a:lnTo>
                  <a:pt x="64" y="24"/>
                </a:lnTo>
                <a:lnTo>
                  <a:pt x="64" y="24"/>
                </a:lnTo>
                <a:lnTo>
                  <a:pt x="61" y="21"/>
                </a:lnTo>
                <a:lnTo>
                  <a:pt x="59" y="19"/>
                </a:lnTo>
                <a:lnTo>
                  <a:pt x="57" y="17"/>
                </a:lnTo>
                <a:lnTo>
                  <a:pt x="54" y="17"/>
                </a:lnTo>
                <a:lnTo>
                  <a:pt x="52" y="17"/>
                </a:lnTo>
                <a:lnTo>
                  <a:pt x="47" y="14"/>
                </a:lnTo>
                <a:lnTo>
                  <a:pt x="45" y="12"/>
                </a:lnTo>
                <a:lnTo>
                  <a:pt x="40" y="10"/>
                </a:lnTo>
                <a:lnTo>
                  <a:pt x="35" y="7"/>
                </a:lnTo>
                <a:lnTo>
                  <a:pt x="33" y="5"/>
                </a:lnTo>
                <a:lnTo>
                  <a:pt x="33" y="5"/>
                </a:lnTo>
                <a:lnTo>
                  <a:pt x="33" y="3"/>
                </a:lnTo>
                <a:lnTo>
                  <a:pt x="31" y="0"/>
                </a:lnTo>
                <a:lnTo>
                  <a:pt x="28" y="0"/>
                </a:lnTo>
                <a:lnTo>
                  <a:pt x="24" y="0"/>
                </a:lnTo>
                <a:lnTo>
                  <a:pt x="19" y="0"/>
                </a:lnTo>
                <a:lnTo>
                  <a:pt x="19" y="5"/>
                </a:lnTo>
                <a:lnTo>
                  <a:pt x="17" y="7"/>
                </a:lnTo>
                <a:lnTo>
                  <a:pt x="17" y="7"/>
                </a:lnTo>
                <a:lnTo>
                  <a:pt x="14" y="5"/>
                </a:lnTo>
                <a:lnTo>
                  <a:pt x="14" y="5"/>
                </a:lnTo>
                <a:lnTo>
                  <a:pt x="12" y="5"/>
                </a:lnTo>
                <a:lnTo>
                  <a:pt x="12" y="5"/>
                </a:lnTo>
                <a:lnTo>
                  <a:pt x="9" y="5"/>
                </a:lnTo>
                <a:lnTo>
                  <a:pt x="9" y="5"/>
                </a:lnTo>
                <a:lnTo>
                  <a:pt x="7" y="7"/>
                </a:lnTo>
                <a:lnTo>
                  <a:pt x="7" y="10"/>
                </a:lnTo>
                <a:lnTo>
                  <a:pt x="7" y="10"/>
                </a:lnTo>
                <a:lnTo>
                  <a:pt x="5" y="14"/>
                </a:lnTo>
                <a:lnTo>
                  <a:pt x="2" y="17"/>
                </a:lnTo>
                <a:lnTo>
                  <a:pt x="2" y="19"/>
                </a:lnTo>
                <a:lnTo>
                  <a:pt x="2" y="21"/>
                </a:lnTo>
                <a:lnTo>
                  <a:pt x="2" y="24"/>
                </a:lnTo>
                <a:lnTo>
                  <a:pt x="2" y="26"/>
                </a:lnTo>
                <a:lnTo>
                  <a:pt x="2" y="26"/>
                </a:lnTo>
                <a:lnTo>
                  <a:pt x="2" y="29"/>
                </a:lnTo>
                <a:lnTo>
                  <a:pt x="0" y="31"/>
                </a:lnTo>
                <a:lnTo>
                  <a:pt x="2" y="33"/>
                </a:lnTo>
                <a:lnTo>
                  <a:pt x="2" y="33"/>
                </a:lnTo>
                <a:lnTo>
                  <a:pt x="5" y="36"/>
                </a:lnTo>
                <a:lnTo>
                  <a:pt x="7" y="36"/>
                </a:lnTo>
                <a:lnTo>
                  <a:pt x="9" y="38"/>
                </a:lnTo>
                <a:lnTo>
                  <a:pt x="9" y="38"/>
                </a:lnTo>
                <a:lnTo>
                  <a:pt x="9" y="36"/>
                </a:lnTo>
                <a:lnTo>
                  <a:pt x="9" y="36"/>
                </a:lnTo>
                <a:lnTo>
                  <a:pt x="12" y="36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9" y="40"/>
                </a:lnTo>
                <a:lnTo>
                  <a:pt x="21" y="40"/>
                </a:lnTo>
                <a:lnTo>
                  <a:pt x="24" y="43"/>
                </a:lnTo>
                <a:lnTo>
                  <a:pt x="24" y="43"/>
                </a:lnTo>
                <a:lnTo>
                  <a:pt x="24" y="45"/>
                </a:lnTo>
                <a:lnTo>
                  <a:pt x="26" y="45"/>
                </a:lnTo>
                <a:lnTo>
                  <a:pt x="31" y="48"/>
                </a:lnTo>
                <a:lnTo>
                  <a:pt x="33" y="50"/>
                </a:lnTo>
                <a:lnTo>
                  <a:pt x="35" y="52"/>
                </a:lnTo>
                <a:lnTo>
                  <a:pt x="38" y="52"/>
                </a:lnTo>
                <a:lnTo>
                  <a:pt x="38" y="52"/>
                </a:lnTo>
                <a:lnTo>
                  <a:pt x="38" y="52"/>
                </a:lnTo>
                <a:lnTo>
                  <a:pt x="40" y="52"/>
                </a:lnTo>
                <a:lnTo>
                  <a:pt x="40" y="52"/>
                </a:lnTo>
                <a:lnTo>
                  <a:pt x="43" y="52"/>
                </a:lnTo>
                <a:lnTo>
                  <a:pt x="45" y="55"/>
                </a:lnTo>
                <a:lnTo>
                  <a:pt x="50" y="57"/>
                </a:lnTo>
                <a:lnTo>
                  <a:pt x="52" y="57"/>
                </a:lnTo>
                <a:lnTo>
                  <a:pt x="52" y="57"/>
                </a:lnTo>
                <a:lnTo>
                  <a:pt x="54" y="59"/>
                </a:lnTo>
                <a:lnTo>
                  <a:pt x="54" y="59"/>
                </a:lnTo>
                <a:lnTo>
                  <a:pt x="59" y="62"/>
                </a:lnTo>
                <a:lnTo>
                  <a:pt x="61" y="62"/>
                </a:lnTo>
                <a:lnTo>
                  <a:pt x="64" y="62"/>
                </a:lnTo>
                <a:lnTo>
                  <a:pt x="64" y="64"/>
                </a:lnTo>
                <a:lnTo>
                  <a:pt x="66" y="62"/>
                </a:lnTo>
                <a:lnTo>
                  <a:pt x="66" y="62"/>
                </a:lnTo>
                <a:lnTo>
                  <a:pt x="66" y="62"/>
                </a:lnTo>
                <a:lnTo>
                  <a:pt x="69" y="62"/>
                </a:lnTo>
                <a:lnTo>
                  <a:pt x="73" y="62"/>
                </a:lnTo>
                <a:lnTo>
                  <a:pt x="76" y="64"/>
                </a:lnTo>
                <a:lnTo>
                  <a:pt x="76" y="62"/>
                </a:lnTo>
                <a:lnTo>
                  <a:pt x="78" y="62"/>
                </a:lnTo>
                <a:lnTo>
                  <a:pt x="78" y="62"/>
                </a:lnTo>
                <a:lnTo>
                  <a:pt x="83" y="62"/>
                </a:lnTo>
                <a:lnTo>
                  <a:pt x="87" y="64"/>
                </a:lnTo>
                <a:lnTo>
                  <a:pt x="90" y="64"/>
                </a:lnTo>
                <a:lnTo>
                  <a:pt x="90" y="66"/>
                </a:lnTo>
                <a:lnTo>
                  <a:pt x="90" y="66"/>
                </a:lnTo>
                <a:lnTo>
                  <a:pt x="90" y="69"/>
                </a:lnTo>
                <a:lnTo>
                  <a:pt x="92" y="71"/>
                </a:lnTo>
                <a:lnTo>
                  <a:pt x="97" y="74"/>
                </a:lnTo>
                <a:lnTo>
                  <a:pt x="97" y="74"/>
                </a:lnTo>
                <a:lnTo>
                  <a:pt x="99" y="74"/>
                </a:lnTo>
                <a:lnTo>
                  <a:pt x="99" y="74"/>
                </a:lnTo>
                <a:lnTo>
                  <a:pt x="99" y="74"/>
                </a:lnTo>
                <a:lnTo>
                  <a:pt x="102" y="76"/>
                </a:lnTo>
                <a:lnTo>
                  <a:pt x="102" y="76"/>
                </a:lnTo>
                <a:lnTo>
                  <a:pt x="102" y="76"/>
                </a:lnTo>
                <a:lnTo>
                  <a:pt x="104" y="76"/>
                </a:lnTo>
                <a:lnTo>
                  <a:pt x="106" y="76"/>
                </a:lnTo>
                <a:lnTo>
                  <a:pt x="109" y="74"/>
                </a:lnTo>
                <a:lnTo>
                  <a:pt x="109" y="74"/>
                </a:lnTo>
                <a:lnTo>
                  <a:pt x="111" y="76"/>
                </a:lnTo>
                <a:lnTo>
                  <a:pt x="111" y="78"/>
                </a:lnTo>
                <a:lnTo>
                  <a:pt x="111" y="78"/>
                </a:lnTo>
                <a:lnTo>
                  <a:pt x="113" y="78"/>
                </a:lnTo>
                <a:lnTo>
                  <a:pt x="113" y="81"/>
                </a:lnTo>
                <a:lnTo>
                  <a:pt x="116" y="78"/>
                </a:lnTo>
                <a:lnTo>
                  <a:pt x="118" y="78"/>
                </a:lnTo>
                <a:lnTo>
                  <a:pt x="121" y="81"/>
                </a:lnTo>
                <a:lnTo>
                  <a:pt x="123" y="81"/>
                </a:lnTo>
                <a:lnTo>
                  <a:pt x="123" y="81"/>
                </a:lnTo>
                <a:lnTo>
                  <a:pt x="128" y="81"/>
                </a:lnTo>
                <a:lnTo>
                  <a:pt x="130" y="83"/>
                </a:lnTo>
                <a:lnTo>
                  <a:pt x="130" y="83"/>
                </a:lnTo>
                <a:lnTo>
                  <a:pt x="135" y="81"/>
                </a:lnTo>
                <a:lnTo>
                  <a:pt x="135" y="81"/>
                </a:lnTo>
                <a:lnTo>
                  <a:pt x="137" y="83"/>
                </a:lnTo>
                <a:lnTo>
                  <a:pt x="137" y="83"/>
                </a:lnTo>
                <a:lnTo>
                  <a:pt x="139" y="85"/>
                </a:lnTo>
                <a:lnTo>
                  <a:pt x="142" y="83"/>
                </a:lnTo>
                <a:lnTo>
                  <a:pt x="144" y="83"/>
                </a:lnTo>
                <a:lnTo>
                  <a:pt x="147" y="83"/>
                </a:lnTo>
                <a:lnTo>
                  <a:pt x="149" y="83"/>
                </a:lnTo>
                <a:lnTo>
                  <a:pt x="151" y="83"/>
                </a:lnTo>
                <a:lnTo>
                  <a:pt x="154" y="83"/>
                </a:lnTo>
                <a:lnTo>
                  <a:pt x="154" y="83"/>
                </a:lnTo>
                <a:lnTo>
                  <a:pt x="154" y="83"/>
                </a:lnTo>
                <a:lnTo>
                  <a:pt x="154" y="81"/>
                </a:lnTo>
                <a:lnTo>
                  <a:pt x="156" y="76"/>
                </a:lnTo>
                <a:lnTo>
                  <a:pt x="154" y="7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97"/>
          <p:cNvSpPr>
            <a:spLocks/>
          </p:cNvSpPr>
          <p:nvPr/>
        </p:nvSpPr>
        <p:spPr bwMode="auto">
          <a:xfrm>
            <a:off x="11646860" y="4203853"/>
            <a:ext cx="0" cy="2092"/>
          </a:xfrm>
          <a:custGeom>
            <a:avLst/>
            <a:gdLst>
              <a:gd name="T0" fmla="*/ 0 h 2"/>
              <a:gd name="T1" fmla="*/ 0 h 2"/>
              <a:gd name="T2" fmla="*/ 0 h 2"/>
              <a:gd name="T3" fmla="*/ 2 h 2"/>
              <a:gd name="T4" fmla="*/ 2 h 2"/>
              <a:gd name="T5" fmla="*/ 2 h 2"/>
              <a:gd name="T6" fmla="*/ 2 h 2"/>
              <a:gd name="T7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Freeform 98"/>
          <p:cNvSpPr>
            <a:spLocks/>
          </p:cNvSpPr>
          <p:nvPr/>
        </p:nvSpPr>
        <p:spPr bwMode="auto">
          <a:xfrm>
            <a:off x="8617133" y="4570015"/>
            <a:ext cx="261544" cy="262591"/>
          </a:xfrm>
          <a:custGeom>
            <a:avLst/>
            <a:gdLst>
              <a:gd name="T0" fmla="*/ 241 w 250"/>
              <a:gd name="T1" fmla="*/ 9 h 251"/>
              <a:gd name="T2" fmla="*/ 222 w 250"/>
              <a:gd name="T3" fmla="*/ 12 h 251"/>
              <a:gd name="T4" fmla="*/ 201 w 250"/>
              <a:gd name="T5" fmla="*/ 16 h 251"/>
              <a:gd name="T6" fmla="*/ 179 w 250"/>
              <a:gd name="T7" fmla="*/ 21 h 251"/>
              <a:gd name="T8" fmla="*/ 170 w 250"/>
              <a:gd name="T9" fmla="*/ 21 h 251"/>
              <a:gd name="T10" fmla="*/ 161 w 250"/>
              <a:gd name="T11" fmla="*/ 19 h 251"/>
              <a:gd name="T12" fmla="*/ 142 w 250"/>
              <a:gd name="T13" fmla="*/ 16 h 251"/>
              <a:gd name="T14" fmla="*/ 132 w 250"/>
              <a:gd name="T15" fmla="*/ 16 h 251"/>
              <a:gd name="T16" fmla="*/ 125 w 250"/>
              <a:gd name="T17" fmla="*/ 9 h 251"/>
              <a:gd name="T18" fmla="*/ 113 w 250"/>
              <a:gd name="T19" fmla="*/ 7 h 251"/>
              <a:gd name="T20" fmla="*/ 83 w 250"/>
              <a:gd name="T21" fmla="*/ 7 h 251"/>
              <a:gd name="T22" fmla="*/ 49 w 250"/>
              <a:gd name="T23" fmla="*/ 7 h 251"/>
              <a:gd name="T24" fmla="*/ 42 w 250"/>
              <a:gd name="T25" fmla="*/ 7 h 251"/>
              <a:gd name="T26" fmla="*/ 35 w 250"/>
              <a:gd name="T27" fmla="*/ 2 h 251"/>
              <a:gd name="T28" fmla="*/ 28 w 250"/>
              <a:gd name="T29" fmla="*/ 0 h 251"/>
              <a:gd name="T30" fmla="*/ 21 w 250"/>
              <a:gd name="T31" fmla="*/ 2 h 251"/>
              <a:gd name="T32" fmla="*/ 12 w 250"/>
              <a:gd name="T33" fmla="*/ 5 h 251"/>
              <a:gd name="T34" fmla="*/ 4 w 250"/>
              <a:gd name="T35" fmla="*/ 5 h 251"/>
              <a:gd name="T36" fmla="*/ 2 w 250"/>
              <a:gd name="T37" fmla="*/ 21 h 251"/>
              <a:gd name="T38" fmla="*/ 12 w 250"/>
              <a:gd name="T39" fmla="*/ 35 h 251"/>
              <a:gd name="T40" fmla="*/ 28 w 250"/>
              <a:gd name="T41" fmla="*/ 73 h 251"/>
              <a:gd name="T42" fmla="*/ 42 w 250"/>
              <a:gd name="T43" fmla="*/ 99 h 251"/>
              <a:gd name="T44" fmla="*/ 52 w 250"/>
              <a:gd name="T45" fmla="*/ 123 h 251"/>
              <a:gd name="T46" fmla="*/ 49 w 250"/>
              <a:gd name="T47" fmla="*/ 125 h 251"/>
              <a:gd name="T48" fmla="*/ 52 w 250"/>
              <a:gd name="T49" fmla="*/ 139 h 251"/>
              <a:gd name="T50" fmla="*/ 57 w 250"/>
              <a:gd name="T51" fmla="*/ 163 h 251"/>
              <a:gd name="T52" fmla="*/ 57 w 250"/>
              <a:gd name="T53" fmla="*/ 180 h 251"/>
              <a:gd name="T54" fmla="*/ 61 w 250"/>
              <a:gd name="T55" fmla="*/ 199 h 251"/>
              <a:gd name="T56" fmla="*/ 61 w 250"/>
              <a:gd name="T57" fmla="*/ 206 h 251"/>
              <a:gd name="T58" fmla="*/ 73 w 250"/>
              <a:gd name="T59" fmla="*/ 232 h 251"/>
              <a:gd name="T60" fmla="*/ 85 w 250"/>
              <a:gd name="T61" fmla="*/ 246 h 251"/>
              <a:gd name="T62" fmla="*/ 90 w 250"/>
              <a:gd name="T63" fmla="*/ 241 h 251"/>
              <a:gd name="T64" fmla="*/ 92 w 250"/>
              <a:gd name="T65" fmla="*/ 236 h 251"/>
              <a:gd name="T66" fmla="*/ 97 w 250"/>
              <a:gd name="T67" fmla="*/ 232 h 251"/>
              <a:gd name="T68" fmla="*/ 99 w 250"/>
              <a:gd name="T69" fmla="*/ 236 h 251"/>
              <a:gd name="T70" fmla="*/ 101 w 250"/>
              <a:gd name="T71" fmla="*/ 241 h 251"/>
              <a:gd name="T72" fmla="*/ 104 w 250"/>
              <a:gd name="T73" fmla="*/ 246 h 251"/>
              <a:gd name="T74" fmla="*/ 111 w 250"/>
              <a:gd name="T75" fmla="*/ 248 h 251"/>
              <a:gd name="T76" fmla="*/ 123 w 250"/>
              <a:gd name="T77" fmla="*/ 251 h 251"/>
              <a:gd name="T78" fmla="*/ 135 w 250"/>
              <a:gd name="T79" fmla="*/ 251 h 251"/>
              <a:gd name="T80" fmla="*/ 139 w 250"/>
              <a:gd name="T81" fmla="*/ 246 h 251"/>
              <a:gd name="T82" fmla="*/ 146 w 250"/>
              <a:gd name="T83" fmla="*/ 241 h 251"/>
              <a:gd name="T84" fmla="*/ 149 w 250"/>
              <a:gd name="T85" fmla="*/ 220 h 251"/>
              <a:gd name="T86" fmla="*/ 151 w 250"/>
              <a:gd name="T87" fmla="*/ 182 h 251"/>
              <a:gd name="T88" fmla="*/ 151 w 250"/>
              <a:gd name="T89" fmla="*/ 158 h 251"/>
              <a:gd name="T90" fmla="*/ 151 w 250"/>
              <a:gd name="T91" fmla="*/ 135 h 251"/>
              <a:gd name="T92" fmla="*/ 151 w 250"/>
              <a:gd name="T93" fmla="*/ 111 h 251"/>
              <a:gd name="T94" fmla="*/ 170 w 250"/>
              <a:gd name="T95" fmla="*/ 102 h 251"/>
              <a:gd name="T96" fmla="*/ 170 w 250"/>
              <a:gd name="T97" fmla="*/ 66 h 251"/>
              <a:gd name="T98" fmla="*/ 170 w 250"/>
              <a:gd name="T99" fmla="*/ 31 h 251"/>
              <a:gd name="T100" fmla="*/ 189 w 250"/>
              <a:gd name="T101" fmla="*/ 26 h 251"/>
              <a:gd name="T102" fmla="*/ 213 w 250"/>
              <a:gd name="T103" fmla="*/ 21 h 251"/>
              <a:gd name="T104" fmla="*/ 217 w 250"/>
              <a:gd name="T105" fmla="*/ 28 h 251"/>
              <a:gd name="T106" fmla="*/ 220 w 250"/>
              <a:gd name="T107" fmla="*/ 31 h 251"/>
              <a:gd name="T108" fmla="*/ 229 w 250"/>
              <a:gd name="T109" fmla="*/ 21 h 251"/>
              <a:gd name="T110" fmla="*/ 234 w 250"/>
              <a:gd name="T111" fmla="*/ 21 h 251"/>
              <a:gd name="T112" fmla="*/ 248 w 250"/>
              <a:gd name="T113" fmla="*/ 16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0" h="251">
                <a:moveTo>
                  <a:pt x="246" y="12"/>
                </a:moveTo>
                <a:lnTo>
                  <a:pt x="246" y="12"/>
                </a:lnTo>
                <a:lnTo>
                  <a:pt x="243" y="12"/>
                </a:lnTo>
                <a:lnTo>
                  <a:pt x="241" y="9"/>
                </a:lnTo>
                <a:lnTo>
                  <a:pt x="231" y="9"/>
                </a:lnTo>
                <a:lnTo>
                  <a:pt x="231" y="9"/>
                </a:lnTo>
                <a:lnTo>
                  <a:pt x="227" y="9"/>
                </a:lnTo>
                <a:lnTo>
                  <a:pt x="222" y="12"/>
                </a:lnTo>
                <a:lnTo>
                  <a:pt x="220" y="12"/>
                </a:lnTo>
                <a:lnTo>
                  <a:pt x="215" y="14"/>
                </a:lnTo>
                <a:lnTo>
                  <a:pt x="210" y="14"/>
                </a:lnTo>
                <a:lnTo>
                  <a:pt x="201" y="16"/>
                </a:lnTo>
                <a:lnTo>
                  <a:pt x="196" y="16"/>
                </a:lnTo>
                <a:lnTo>
                  <a:pt x="189" y="19"/>
                </a:lnTo>
                <a:lnTo>
                  <a:pt x="184" y="19"/>
                </a:lnTo>
                <a:lnTo>
                  <a:pt x="179" y="21"/>
                </a:lnTo>
                <a:lnTo>
                  <a:pt x="177" y="21"/>
                </a:lnTo>
                <a:lnTo>
                  <a:pt x="177" y="19"/>
                </a:lnTo>
                <a:lnTo>
                  <a:pt x="172" y="19"/>
                </a:lnTo>
                <a:lnTo>
                  <a:pt x="170" y="21"/>
                </a:lnTo>
                <a:lnTo>
                  <a:pt x="165" y="21"/>
                </a:lnTo>
                <a:lnTo>
                  <a:pt x="165" y="21"/>
                </a:lnTo>
                <a:lnTo>
                  <a:pt x="163" y="19"/>
                </a:lnTo>
                <a:lnTo>
                  <a:pt x="161" y="19"/>
                </a:lnTo>
                <a:lnTo>
                  <a:pt x="156" y="19"/>
                </a:lnTo>
                <a:lnTo>
                  <a:pt x="151" y="19"/>
                </a:lnTo>
                <a:lnTo>
                  <a:pt x="146" y="19"/>
                </a:lnTo>
                <a:lnTo>
                  <a:pt x="142" y="16"/>
                </a:lnTo>
                <a:lnTo>
                  <a:pt x="137" y="16"/>
                </a:lnTo>
                <a:lnTo>
                  <a:pt x="137" y="16"/>
                </a:lnTo>
                <a:lnTo>
                  <a:pt x="135" y="16"/>
                </a:lnTo>
                <a:lnTo>
                  <a:pt x="132" y="16"/>
                </a:lnTo>
                <a:lnTo>
                  <a:pt x="130" y="14"/>
                </a:lnTo>
                <a:lnTo>
                  <a:pt x="127" y="12"/>
                </a:lnTo>
                <a:lnTo>
                  <a:pt x="125" y="9"/>
                </a:lnTo>
                <a:lnTo>
                  <a:pt x="125" y="9"/>
                </a:lnTo>
                <a:lnTo>
                  <a:pt x="125" y="7"/>
                </a:lnTo>
                <a:lnTo>
                  <a:pt x="123" y="7"/>
                </a:lnTo>
                <a:lnTo>
                  <a:pt x="118" y="7"/>
                </a:lnTo>
                <a:lnTo>
                  <a:pt x="113" y="7"/>
                </a:lnTo>
                <a:lnTo>
                  <a:pt x="111" y="7"/>
                </a:lnTo>
                <a:lnTo>
                  <a:pt x="104" y="7"/>
                </a:lnTo>
                <a:lnTo>
                  <a:pt x="97" y="7"/>
                </a:lnTo>
                <a:lnTo>
                  <a:pt x="83" y="7"/>
                </a:lnTo>
                <a:lnTo>
                  <a:pt x="75" y="7"/>
                </a:lnTo>
                <a:lnTo>
                  <a:pt x="68" y="7"/>
                </a:lnTo>
                <a:lnTo>
                  <a:pt x="54" y="7"/>
                </a:lnTo>
                <a:lnTo>
                  <a:pt x="49" y="7"/>
                </a:lnTo>
                <a:lnTo>
                  <a:pt x="47" y="7"/>
                </a:lnTo>
                <a:lnTo>
                  <a:pt x="42" y="7"/>
                </a:lnTo>
                <a:lnTo>
                  <a:pt x="42" y="7"/>
                </a:lnTo>
                <a:lnTo>
                  <a:pt x="42" y="7"/>
                </a:lnTo>
                <a:lnTo>
                  <a:pt x="40" y="7"/>
                </a:lnTo>
                <a:lnTo>
                  <a:pt x="38" y="5"/>
                </a:lnTo>
                <a:lnTo>
                  <a:pt x="38" y="5"/>
                </a:lnTo>
                <a:lnTo>
                  <a:pt x="35" y="2"/>
                </a:lnTo>
                <a:lnTo>
                  <a:pt x="33" y="0"/>
                </a:lnTo>
                <a:lnTo>
                  <a:pt x="31" y="0"/>
                </a:lnTo>
                <a:lnTo>
                  <a:pt x="28" y="0"/>
                </a:lnTo>
                <a:lnTo>
                  <a:pt x="28" y="0"/>
                </a:lnTo>
                <a:lnTo>
                  <a:pt x="26" y="0"/>
                </a:lnTo>
                <a:lnTo>
                  <a:pt x="23" y="0"/>
                </a:lnTo>
                <a:lnTo>
                  <a:pt x="21" y="0"/>
                </a:lnTo>
                <a:lnTo>
                  <a:pt x="21" y="2"/>
                </a:lnTo>
                <a:lnTo>
                  <a:pt x="19" y="2"/>
                </a:lnTo>
                <a:lnTo>
                  <a:pt x="16" y="5"/>
                </a:lnTo>
                <a:lnTo>
                  <a:pt x="12" y="5"/>
                </a:lnTo>
                <a:lnTo>
                  <a:pt x="12" y="5"/>
                </a:lnTo>
                <a:lnTo>
                  <a:pt x="9" y="5"/>
                </a:lnTo>
                <a:lnTo>
                  <a:pt x="7" y="2"/>
                </a:lnTo>
                <a:lnTo>
                  <a:pt x="7" y="2"/>
                </a:lnTo>
                <a:lnTo>
                  <a:pt x="4" y="5"/>
                </a:lnTo>
                <a:lnTo>
                  <a:pt x="2" y="5"/>
                </a:lnTo>
                <a:lnTo>
                  <a:pt x="0" y="9"/>
                </a:lnTo>
                <a:lnTo>
                  <a:pt x="0" y="16"/>
                </a:lnTo>
                <a:lnTo>
                  <a:pt x="2" y="21"/>
                </a:lnTo>
                <a:lnTo>
                  <a:pt x="4" y="26"/>
                </a:lnTo>
                <a:lnTo>
                  <a:pt x="7" y="31"/>
                </a:lnTo>
                <a:lnTo>
                  <a:pt x="7" y="33"/>
                </a:lnTo>
                <a:lnTo>
                  <a:pt x="12" y="35"/>
                </a:lnTo>
                <a:lnTo>
                  <a:pt x="14" y="40"/>
                </a:lnTo>
                <a:lnTo>
                  <a:pt x="26" y="64"/>
                </a:lnTo>
                <a:lnTo>
                  <a:pt x="28" y="66"/>
                </a:lnTo>
                <a:lnTo>
                  <a:pt x="28" y="73"/>
                </a:lnTo>
                <a:lnTo>
                  <a:pt x="33" y="83"/>
                </a:lnTo>
                <a:lnTo>
                  <a:pt x="40" y="95"/>
                </a:lnTo>
                <a:lnTo>
                  <a:pt x="40" y="97"/>
                </a:lnTo>
                <a:lnTo>
                  <a:pt x="42" y="99"/>
                </a:lnTo>
                <a:lnTo>
                  <a:pt x="47" y="109"/>
                </a:lnTo>
                <a:lnTo>
                  <a:pt x="49" y="113"/>
                </a:lnTo>
                <a:lnTo>
                  <a:pt x="52" y="121"/>
                </a:lnTo>
                <a:lnTo>
                  <a:pt x="52" y="123"/>
                </a:lnTo>
                <a:lnTo>
                  <a:pt x="52" y="125"/>
                </a:lnTo>
                <a:lnTo>
                  <a:pt x="49" y="125"/>
                </a:lnTo>
                <a:lnTo>
                  <a:pt x="49" y="123"/>
                </a:lnTo>
                <a:lnTo>
                  <a:pt x="49" y="125"/>
                </a:lnTo>
                <a:lnTo>
                  <a:pt x="49" y="128"/>
                </a:lnTo>
                <a:lnTo>
                  <a:pt x="49" y="132"/>
                </a:lnTo>
                <a:lnTo>
                  <a:pt x="49" y="137"/>
                </a:lnTo>
                <a:lnTo>
                  <a:pt x="52" y="139"/>
                </a:lnTo>
                <a:lnTo>
                  <a:pt x="52" y="149"/>
                </a:lnTo>
                <a:lnTo>
                  <a:pt x="52" y="151"/>
                </a:lnTo>
                <a:lnTo>
                  <a:pt x="54" y="158"/>
                </a:lnTo>
                <a:lnTo>
                  <a:pt x="57" y="163"/>
                </a:lnTo>
                <a:lnTo>
                  <a:pt x="57" y="170"/>
                </a:lnTo>
                <a:lnTo>
                  <a:pt x="57" y="173"/>
                </a:lnTo>
                <a:lnTo>
                  <a:pt x="57" y="175"/>
                </a:lnTo>
                <a:lnTo>
                  <a:pt x="57" y="180"/>
                </a:lnTo>
                <a:lnTo>
                  <a:pt x="57" y="184"/>
                </a:lnTo>
                <a:lnTo>
                  <a:pt x="59" y="189"/>
                </a:lnTo>
                <a:lnTo>
                  <a:pt x="59" y="196"/>
                </a:lnTo>
                <a:lnTo>
                  <a:pt x="61" y="199"/>
                </a:lnTo>
                <a:lnTo>
                  <a:pt x="61" y="201"/>
                </a:lnTo>
                <a:lnTo>
                  <a:pt x="64" y="203"/>
                </a:lnTo>
                <a:lnTo>
                  <a:pt x="61" y="203"/>
                </a:lnTo>
                <a:lnTo>
                  <a:pt x="61" y="206"/>
                </a:lnTo>
                <a:lnTo>
                  <a:pt x="64" y="210"/>
                </a:lnTo>
                <a:lnTo>
                  <a:pt x="64" y="218"/>
                </a:lnTo>
                <a:lnTo>
                  <a:pt x="66" y="220"/>
                </a:lnTo>
                <a:lnTo>
                  <a:pt x="73" y="232"/>
                </a:lnTo>
                <a:lnTo>
                  <a:pt x="75" y="234"/>
                </a:lnTo>
                <a:lnTo>
                  <a:pt x="78" y="236"/>
                </a:lnTo>
                <a:lnTo>
                  <a:pt x="83" y="244"/>
                </a:lnTo>
                <a:lnTo>
                  <a:pt x="85" y="246"/>
                </a:lnTo>
                <a:lnTo>
                  <a:pt x="85" y="244"/>
                </a:lnTo>
                <a:lnTo>
                  <a:pt x="90" y="241"/>
                </a:lnTo>
                <a:lnTo>
                  <a:pt x="90" y="241"/>
                </a:lnTo>
                <a:lnTo>
                  <a:pt x="90" y="241"/>
                </a:lnTo>
                <a:lnTo>
                  <a:pt x="92" y="241"/>
                </a:lnTo>
                <a:lnTo>
                  <a:pt x="92" y="241"/>
                </a:lnTo>
                <a:lnTo>
                  <a:pt x="92" y="239"/>
                </a:lnTo>
                <a:lnTo>
                  <a:pt x="92" y="236"/>
                </a:lnTo>
                <a:lnTo>
                  <a:pt x="92" y="236"/>
                </a:lnTo>
                <a:lnTo>
                  <a:pt x="92" y="234"/>
                </a:lnTo>
                <a:lnTo>
                  <a:pt x="94" y="234"/>
                </a:lnTo>
                <a:lnTo>
                  <a:pt x="97" y="232"/>
                </a:lnTo>
                <a:lnTo>
                  <a:pt x="99" y="234"/>
                </a:lnTo>
                <a:lnTo>
                  <a:pt x="99" y="234"/>
                </a:lnTo>
                <a:lnTo>
                  <a:pt x="99" y="236"/>
                </a:lnTo>
                <a:lnTo>
                  <a:pt x="99" y="236"/>
                </a:lnTo>
                <a:lnTo>
                  <a:pt x="101" y="236"/>
                </a:lnTo>
                <a:lnTo>
                  <a:pt x="101" y="236"/>
                </a:lnTo>
                <a:lnTo>
                  <a:pt x="101" y="239"/>
                </a:lnTo>
                <a:lnTo>
                  <a:pt x="101" y="241"/>
                </a:lnTo>
                <a:lnTo>
                  <a:pt x="101" y="241"/>
                </a:lnTo>
                <a:lnTo>
                  <a:pt x="101" y="244"/>
                </a:lnTo>
                <a:lnTo>
                  <a:pt x="101" y="244"/>
                </a:lnTo>
                <a:lnTo>
                  <a:pt x="104" y="246"/>
                </a:lnTo>
                <a:lnTo>
                  <a:pt x="104" y="246"/>
                </a:lnTo>
                <a:lnTo>
                  <a:pt x="106" y="248"/>
                </a:lnTo>
                <a:lnTo>
                  <a:pt x="109" y="248"/>
                </a:lnTo>
                <a:lnTo>
                  <a:pt x="111" y="248"/>
                </a:lnTo>
                <a:lnTo>
                  <a:pt x="113" y="248"/>
                </a:lnTo>
                <a:lnTo>
                  <a:pt x="116" y="251"/>
                </a:lnTo>
                <a:lnTo>
                  <a:pt x="118" y="251"/>
                </a:lnTo>
                <a:lnTo>
                  <a:pt x="123" y="251"/>
                </a:lnTo>
                <a:lnTo>
                  <a:pt x="127" y="251"/>
                </a:lnTo>
                <a:lnTo>
                  <a:pt x="132" y="251"/>
                </a:lnTo>
                <a:lnTo>
                  <a:pt x="135" y="251"/>
                </a:lnTo>
                <a:lnTo>
                  <a:pt x="135" y="251"/>
                </a:lnTo>
                <a:lnTo>
                  <a:pt x="137" y="251"/>
                </a:lnTo>
                <a:lnTo>
                  <a:pt x="137" y="248"/>
                </a:lnTo>
                <a:lnTo>
                  <a:pt x="137" y="248"/>
                </a:lnTo>
                <a:lnTo>
                  <a:pt x="139" y="246"/>
                </a:lnTo>
                <a:lnTo>
                  <a:pt x="139" y="246"/>
                </a:lnTo>
                <a:lnTo>
                  <a:pt x="142" y="244"/>
                </a:lnTo>
                <a:lnTo>
                  <a:pt x="144" y="244"/>
                </a:lnTo>
                <a:lnTo>
                  <a:pt x="146" y="241"/>
                </a:lnTo>
                <a:lnTo>
                  <a:pt x="149" y="241"/>
                </a:lnTo>
                <a:lnTo>
                  <a:pt x="149" y="239"/>
                </a:lnTo>
                <a:lnTo>
                  <a:pt x="149" y="229"/>
                </a:lnTo>
                <a:lnTo>
                  <a:pt x="149" y="220"/>
                </a:lnTo>
                <a:lnTo>
                  <a:pt x="149" y="210"/>
                </a:lnTo>
                <a:lnTo>
                  <a:pt x="149" y="201"/>
                </a:lnTo>
                <a:lnTo>
                  <a:pt x="149" y="192"/>
                </a:lnTo>
                <a:lnTo>
                  <a:pt x="151" y="182"/>
                </a:lnTo>
                <a:lnTo>
                  <a:pt x="151" y="173"/>
                </a:lnTo>
                <a:lnTo>
                  <a:pt x="151" y="163"/>
                </a:lnTo>
                <a:lnTo>
                  <a:pt x="151" y="163"/>
                </a:lnTo>
                <a:lnTo>
                  <a:pt x="151" y="158"/>
                </a:lnTo>
                <a:lnTo>
                  <a:pt x="151" y="154"/>
                </a:lnTo>
                <a:lnTo>
                  <a:pt x="151" y="147"/>
                </a:lnTo>
                <a:lnTo>
                  <a:pt x="151" y="139"/>
                </a:lnTo>
                <a:lnTo>
                  <a:pt x="151" y="135"/>
                </a:lnTo>
                <a:lnTo>
                  <a:pt x="151" y="128"/>
                </a:lnTo>
                <a:lnTo>
                  <a:pt x="151" y="123"/>
                </a:lnTo>
                <a:lnTo>
                  <a:pt x="151" y="116"/>
                </a:lnTo>
                <a:lnTo>
                  <a:pt x="151" y="111"/>
                </a:lnTo>
                <a:lnTo>
                  <a:pt x="151" y="104"/>
                </a:lnTo>
                <a:lnTo>
                  <a:pt x="170" y="104"/>
                </a:lnTo>
                <a:lnTo>
                  <a:pt x="170" y="104"/>
                </a:lnTo>
                <a:lnTo>
                  <a:pt x="170" y="102"/>
                </a:lnTo>
                <a:lnTo>
                  <a:pt x="170" y="92"/>
                </a:lnTo>
                <a:lnTo>
                  <a:pt x="170" y="83"/>
                </a:lnTo>
                <a:lnTo>
                  <a:pt x="170" y="76"/>
                </a:lnTo>
                <a:lnTo>
                  <a:pt x="170" y="66"/>
                </a:lnTo>
                <a:lnTo>
                  <a:pt x="170" y="57"/>
                </a:lnTo>
                <a:lnTo>
                  <a:pt x="170" y="50"/>
                </a:lnTo>
                <a:lnTo>
                  <a:pt x="170" y="40"/>
                </a:lnTo>
                <a:lnTo>
                  <a:pt x="170" y="31"/>
                </a:lnTo>
                <a:lnTo>
                  <a:pt x="170" y="28"/>
                </a:lnTo>
                <a:lnTo>
                  <a:pt x="175" y="26"/>
                </a:lnTo>
                <a:lnTo>
                  <a:pt x="182" y="26"/>
                </a:lnTo>
                <a:lnTo>
                  <a:pt x="189" y="26"/>
                </a:lnTo>
                <a:lnTo>
                  <a:pt x="198" y="24"/>
                </a:lnTo>
                <a:lnTo>
                  <a:pt x="203" y="21"/>
                </a:lnTo>
                <a:lnTo>
                  <a:pt x="210" y="21"/>
                </a:lnTo>
                <a:lnTo>
                  <a:pt x="213" y="21"/>
                </a:lnTo>
                <a:lnTo>
                  <a:pt x="213" y="21"/>
                </a:lnTo>
                <a:lnTo>
                  <a:pt x="213" y="21"/>
                </a:lnTo>
                <a:lnTo>
                  <a:pt x="217" y="26"/>
                </a:lnTo>
                <a:lnTo>
                  <a:pt x="217" y="28"/>
                </a:lnTo>
                <a:lnTo>
                  <a:pt x="217" y="31"/>
                </a:lnTo>
                <a:lnTo>
                  <a:pt x="220" y="31"/>
                </a:lnTo>
                <a:lnTo>
                  <a:pt x="220" y="31"/>
                </a:lnTo>
                <a:lnTo>
                  <a:pt x="220" y="31"/>
                </a:lnTo>
                <a:lnTo>
                  <a:pt x="224" y="26"/>
                </a:lnTo>
                <a:lnTo>
                  <a:pt x="224" y="26"/>
                </a:lnTo>
                <a:lnTo>
                  <a:pt x="227" y="24"/>
                </a:lnTo>
                <a:lnTo>
                  <a:pt x="229" y="21"/>
                </a:lnTo>
                <a:lnTo>
                  <a:pt x="231" y="21"/>
                </a:lnTo>
                <a:lnTo>
                  <a:pt x="234" y="21"/>
                </a:lnTo>
                <a:lnTo>
                  <a:pt x="234" y="21"/>
                </a:lnTo>
                <a:lnTo>
                  <a:pt x="234" y="21"/>
                </a:lnTo>
                <a:lnTo>
                  <a:pt x="236" y="21"/>
                </a:lnTo>
                <a:lnTo>
                  <a:pt x="241" y="19"/>
                </a:lnTo>
                <a:lnTo>
                  <a:pt x="243" y="16"/>
                </a:lnTo>
                <a:lnTo>
                  <a:pt x="248" y="16"/>
                </a:lnTo>
                <a:lnTo>
                  <a:pt x="250" y="16"/>
                </a:lnTo>
                <a:lnTo>
                  <a:pt x="246" y="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Freeform 99"/>
          <p:cNvSpPr>
            <a:spLocks noEditPoints="1"/>
          </p:cNvSpPr>
          <p:nvPr/>
        </p:nvSpPr>
        <p:spPr bwMode="auto">
          <a:xfrm>
            <a:off x="10156059" y="3562547"/>
            <a:ext cx="170527" cy="413240"/>
          </a:xfrm>
          <a:custGeom>
            <a:avLst/>
            <a:gdLst>
              <a:gd name="T0" fmla="*/ 134 w 163"/>
              <a:gd name="T1" fmla="*/ 371 h 395"/>
              <a:gd name="T2" fmla="*/ 134 w 163"/>
              <a:gd name="T3" fmla="*/ 362 h 395"/>
              <a:gd name="T4" fmla="*/ 137 w 163"/>
              <a:gd name="T5" fmla="*/ 355 h 395"/>
              <a:gd name="T6" fmla="*/ 139 w 163"/>
              <a:gd name="T7" fmla="*/ 350 h 395"/>
              <a:gd name="T8" fmla="*/ 130 w 163"/>
              <a:gd name="T9" fmla="*/ 345 h 395"/>
              <a:gd name="T10" fmla="*/ 130 w 163"/>
              <a:gd name="T11" fmla="*/ 341 h 395"/>
              <a:gd name="T12" fmla="*/ 132 w 163"/>
              <a:gd name="T13" fmla="*/ 327 h 395"/>
              <a:gd name="T14" fmla="*/ 61 w 163"/>
              <a:gd name="T15" fmla="*/ 270 h 395"/>
              <a:gd name="T16" fmla="*/ 111 w 163"/>
              <a:gd name="T17" fmla="*/ 256 h 395"/>
              <a:gd name="T18" fmla="*/ 35 w 163"/>
              <a:gd name="T19" fmla="*/ 206 h 395"/>
              <a:gd name="T20" fmla="*/ 33 w 163"/>
              <a:gd name="T21" fmla="*/ 194 h 395"/>
              <a:gd name="T22" fmla="*/ 18 w 163"/>
              <a:gd name="T23" fmla="*/ 180 h 395"/>
              <a:gd name="T24" fmla="*/ 144 w 163"/>
              <a:gd name="T25" fmla="*/ 149 h 395"/>
              <a:gd name="T26" fmla="*/ 127 w 163"/>
              <a:gd name="T27" fmla="*/ 137 h 395"/>
              <a:gd name="T28" fmla="*/ 127 w 163"/>
              <a:gd name="T29" fmla="*/ 116 h 395"/>
              <a:gd name="T30" fmla="*/ 111 w 163"/>
              <a:gd name="T31" fmla="*/ 99 h 395"/>
              <a:gd name="T32" fmla="*/ 94 w 163"/>
              <a:gd name="T33" fmla="*/ 97 h 395"/>
              <a:gd name="T34" fmla="*/ 89 w 163"/>
              <a:gd name="T35" fmla="*/ 78 h 395"/>
              <a:gd name="T36" fmla="*/ 99 w 163"/>
              <a:gd name="T37" fmla="*/ 64 h 395"/>
              <a:gd name="T38" fmla="*/ 104 w 163"/>
              <a:gd name="T39" fmla="*/ 45 h 395"/>
              <a:gd name="T40" fmla="*/ 92 w 163"/>
              <a:gd name="T41" fmla="*/ 21 h 395"/>
              <a:gd name="T42" fmla="*/ 78 w 163"/>
              <a:gd name="T43" fmla="*/ 5 h 395"/>
              <a:gd name="T44" fmla="*/ 73 w 163"/>
              <a:gd name="T45" fmla="*/ 12 h 395"/>
              <a:gd name="T46" fmla="*/ 68 w 163"/>
              <a:gd name="T47" fmla="*/ 31 h 395"/>
              <a:gd name="T48" fmla="*/ 40 w 163"/>
              <a:gd name="T49" fmla="*/ 40 h 395"/>
              <a:gd name="T50" fmla="*/ 37 w 163"/>
              <a:gd name="T51" fmla="*/ 62 h 395"/>
              <a:gd name="T52" fmla="*/ 33 w 163"/>
              <a:gd name="T53" fmla="*/ 83 h 395"/>
              <a:gd name="T54" fmla="*/ 16 w 163"/>
              <a:gd name="T55" fmla="*/ 97 h 395"/>
              <a:gd name="T56" fmla="*/ 14 w 163"/>
              <a:gd name="T57" fmla="*/ 116 h 395"/>
              <a:gd name="T58" fmla="*/ 14 w 163"/>
              <a:gd name="T59" fmla="*/ 140 h 395"/>
              <a:gd name="T60" fmla="*/ 9 w 163"/>
              <a:gd name="T61" fmla="*/ 154 h 395"/>
              <a:gd name="T62" fmla="*/ 4 w 163"/>
              <a:gd name="T63" fmla="*/ 161 h 395"/>
              <a:gd name="T64" fmla="*/ 14 w 163"/>
              <a:gd name="T65" fmla="*/ 177 h 395"/>
              <a:gd name="T66" fmla="*/ 23 w 163"/>
              <a:gd name="T67" fmla="*/ 182 h 395"/>
              <a:gd name="T68" fmla="*/ 35 w 163"/>
              <a:gd name="T69" fmla="*/ 192 h 395"/>
              <a:gd name="T70" fmla="*/ 37 w 163"/>
              <a:gd name="T71" fmla="*/ 204 h 395"/>
              <a:gd name="T72" fmla="*/ 49 w 163"/>
              <a:gd name="T73" fmla="*/ 220 h 395"/>
              <a:gd name="T74" fmla="*/ 52 w 163"/>
              <a:gd name="T75" fmla="*/ 265 h 395"/>
              <a:gd name="T76" fmla="*/ 59 w 163"/>
              <a:gd name="T77" fmla="*/ 267 h 395"/>
              <a:gd name="T78" fmla="*/ 70 w 163"/>
              <a:gd name="T79" fmla="*/ 263 h 395"/>
              <a:gd name="T80" fmla="*/ 85 w 163"/>
              <a:gd name="T81" fmla="*/ 258 h 395"/>
              <a:gd name="T82" fmla="*/ 96 w 163"/>
              <a:gd name="T83" fmla="*/ 251 h 395"/>
              <a:gd name="T84" fmla="*/ 106 w 163"/>
              <a:gd name="T85" fmla="*/ 251 h 395"/>
              <a:gd name="T86" fmla="*/ 118 w 163"/>
              <a:gd name="T87" fmla="*/ 279 h 395"/>
              <a:gd name="T88" fmla="*/ 130 w 163"/>
              <a:gd name="T89" fmla="*/ 315 h 395"/>
              <a:gd name="T90" fmla="*/ 141 w 163"/>
              <a:gd name="T91" fmla="*/ 343 h 395"/>
              <a:gd name="T92" fmla="*/ 144 w 163"/>
              <a:gd name="T93" fmla="*/ 355 h 395"/>
              <a:gd name="T94" fmla="*/ 141 w 163"/>
              <a:gd name="T95" fmla="*/ 386 h 395"/>
              <a:gd name="T96" fmla="*/ 149 w 163"/>
              <a:gd name="T97" fmla="*/ 374 h 395"/>
              <a:gd name="T98" fmla="*/ 153 w 163"/>
              <a:gd name="T99" fmla="*/ 338 h 395"/>
              <a:gd name="T100" fmla="*/ 144 w 163"/>
              <a:gd name="T101" fmla="*/ 310 h 395"/>
              <a:gd name="T102" fmla="*/ 130 w 163"/>
              <a:gd name="T103" fmla="*/ 279 h 395"/>
              <a:gd name="T104" fmla="*/ 132 w 163"/>
              <a:gd name="T105" fmla="*/ 258 h 395"/>
              <a:gd name="T106" fmla="*/ 111 w 163"/>
              <a:gd name="T107" fmla="*/ 227 h 395"/>
              <a:gd name="T108" fmla="*/ 106 w 163"/>
              <a:gd name="T109" fmla="*/ 213 h 395"/>
              <a:gd name="T110" fmla="*/ 111 w 163"/>
              <a:gd name="T111" fmla="*/ 187 h 395"/>
              <a:gd name="T112" fmla="*/ 130 w 163"/>
              <a:gd name="T113" fmla="*/ 180 h 395"/>
              <a:gd name="T114" fmla="*/ 139 w 163"/>
              <a:gd name="T115" fmla="*/ 175 h 395"/>
              <a:gd name="T116" fmla="*/ 156 w 163"/>
              <a:gd name="T117" fmla="*/ 163 h 395"/>
              <a:gd name="T118" fmla="*/ 163 w 163"/>
              <a:gd name="T119" fmla="*/ 147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" h="395">
                <a:moveTo>
                  <a:pt x="134" y="393"/>
                </a:moveTo>
                <a:lnTo>
                  <a:pt x="134" y="395"/>
                </a:lnTo>
                <a:lnTo>
                  <a:pt x="134" y="395"/>
                </a:lnTo>
                <a:lnTo>
                  <a:pt x="134" y="393"/>
                </a:lnTo>
                <a:lnTo>
                  <a:pt x="137" y="393"/>
                </a:lnTo>
                <a:lnTo>
                  <a:pt x="137" y="393"/>
                </a:lnTo>
                <a:lnTo>
                  <a:pt x="137" y="390"/>
                </a:lnTo>
                <a:lnTo>
                  <a:pt x="137" y="390"/>
                </a:lnTo>
                <a:lnTo>
                  <a:pt x="134" y="393"/>
                </a:lnTo>
                <a:close/>
                <a:moveTo>
                  <a:pt x="134" y="376"/>
                </a:moveTo>
                <a:lnTo>
                  <a:pt x="137" y="376"/>
                </a:lnTo>
                <a:lnTo>
                  <a:pt x="137" y="376"/>
                </a:lnTo>
                <a:lnTo>
                  <a:pt x="137" y="376"/>
                </a:lnTo>
                <a:lnTo>
                  <a:pt x="134" y="371"/>
                </a:lnTo>
                <a:lnTo>
                  <a:pt x="134" y="371"/>
                </a:lnTo>
                <a:lnTo>
                  <a:pt x="132" y="371"/>
                </a:lnTo>
                <a:lnTo>
                  <a:pt x="132" y="374"/>
                </a:lnTo>
                <a:lnTo>
                  <a:pt x="134" y="374"/>
                </a:lnTo>
                <a:lnTo>
                  <a:pt x="134" y="374"/>
                </a:lnTo>
                <a:lnTo>
                  <a:pt x="134" y="376"/>
                </a:lnTo>
                <a:close/>
                <a:moveTo>
                  <a:pt x="139" y="371"/>
                </a:moveTo>
                <a:lnTo>
                  <a:pt x="141" y="371"/>
                </a:lnTo>
                <a:lnTo>
                  <a:pt x="139" y="369"/>
                </a:lnTo>
                <a:lnTo>
                  <a:pt x="139" y="371"/>
                </a:lnTo>
                <a:lnTo>
                  <a:pt x="139" y="371"/>
                </a:lnTo>
                <a:lnTo>
                  <a:pt x="139" y="371"/>
                </a:lnTo>
                <a:close/>
                <a:moveTo>
                  <a:pt x="132" y="362"/>
                </a:moveTo>
                <a:lnTo>
                  <a:pt x="134" y="362"/>
                </a:lnTo>
                <a:lnTo>
                  <a:pt x="134" y="362"/>
                </a:lnTo>
                <a:lnTo>
                  <a:pt x="134" y="362"/>
                </a:lnTo>
                <a:lnTo>
                  <a:pt x="134" y="360"/>
                </a:lnTo>
                <a:lnTo>
                  <a:pt x="134" y="360"/>
                </a:lnTo>
                <a:lnTo>
                  <a:pt x="134" y="355"/>
                </a:lnTo>
                <a:lnTo>
                  <a:pt x="134" y="355"/>
                </a:lnTo>
                <a:lnTo>
                  <a:pt x="134" y="355"/>
                </a:lnTo>
                <a:lnTo>
                  <a:pt x="134" y="357"/>
                </a:lnTo>
                <a:lnTo>
                  <a:pt x="134" y="360"/>
                </a:lnTo>
                <a:lnTo>
                  <a:pt x="132" y="362"/>
                </a:lnTo>
                <a:close/>
                <a:moveTo>
                  <a:pt x="139" y="355"/>
                </a:moveTo>
                <a:lnTo>
                  <a:pt x="139" y="355"/>
                </a:lnTo>
                <a:lnTo>
                  <a:pt x="137" y="355"/>
                </a:lnTo>
                <a:lnTo>
                  <a:pt x="137" y="355"/>
                </a:lnTo>
                <a:lnTo>
                  <a:pt x="137" y="357"/>
                </a:lnTo>
                <a:lnTo>
                  <a:pt x="137" y="360"/>
                </a:lnTo>
                <a:lnTo>
                  <a:pt x="139" y="360"/>
                </a:lnTo>
                <a:lnTo>
                  <a:pt x="139" y="360"/>
                </a:lnTo>
                <a:lnTo>
                  <a:pt x="139" y="355"/>
                </a:lnTo>
                <a:close/>
                <a:moveTo>
                  <a:pt x="130" y="355"/>
                </a:moveTo>
                <a:lnTo>
                  <a:pt x="130" y="355"/>
                </a:lnTo>
                <a:lnTo>
                  <a:pt x="130" y="353"/>
                </a:lnTo>
                <a:lnTo>
                  <a:pt x="130" y="357"/>
                </a:lnTo>
                <a:lnTo>
                  <a:pt x="132" y="357"/>
                </a:lnTo>
                <a:lnTo>
                  <a:pt x="130" y="357"/>
                </a:lnTo>
                <a:lnTo>
                  <a:pt x="130" y="355"/>
                </a:lnTo>
                <a:close/>
                <a:moveTo>
                  <a:pt x="139" y="353"/>
                </a:moveTo>
                <a:lnTo>
                  <a:pt x="139" y="350"/>
                </a:lnTo>
                <a:lnTo>
                  <a:pt x="139" y="350"/>
                </a:lnTo>
                <a:lnTo>
                  <a:pt x="137" y="348"/>
                </a:lnTo>
                <a:lnTo>
                  <a:pt x="137" y="348"/>
                </a:lnTo>
                <a:lnTo>
                  <a:pt x="137" y="353"/>
                </a:lnTo>
                <a:lnTo>
                  <a:pt x="139" y="353"/>
                </a:lnTo>
                <a:lnTo>
                  <a:pt x="139" y="353"/>
                </a:lnTo>
                <a:close/>
                <a:moveTo>
                  <a:pt x="130" y="345"/>
                </a:moveTo>
                <a:lnTo>
                  <a:pt x="130" y="345"/>
                </a:lnTo>
                <a:lnTo>
                  <a:pt x="130" y="343"/>
                </a:lnTo>
                <a:lnTo>
                  <a:pt x="130" y="343"/>
                </a:lnTo>
                <a:lnTo>
                  <a:pt x="130" y="343"/>
                </a:lnTo>
                <a:lnTo>
                  <a:pt x="130" y="343"/>
                </a:lnTo>
                <a:lnTo>
                  <a:pt x="130" y="345"/>
                </a:lnTo>
                <a:lnTo>
                  <a:pt x="130" y="345"/>
                </a:lnTo>
                <a:lnTo>
                  <a:pt x="130" y="348"/>
                </a:lnTo>
                <a:lnTo>
                  <a:pt x="132" y="348"/>
                </a:lnTo>
                <a:lnTo>
                  <a:pt x="132" y="348"/>
                </a:lnTo>
                <a:lnTo>
                  <a:pt x="130" y="345"/>
                </a:lnTo>
                <a:lnTo>
                  <a:pt x="130" y="345"/>
                </a:lnTo>
                <a:close/>
                <a:moveTo>
                  <a:pt x="130" y="341"/>
                </a:moveTo>
                <a:lnTo>
                  <a:pt x="130" y="341"/>
                </a:lnTo>
                <a:lnTo>
                  <a:pt x="130" y="341"/>
                </a:lnTo>
                <a:lnTo>
                  <a:pt x="127" y="341"/>
                </a:lnTo>
                <a:lnTo>
                  <a:pt x="127" y="343"/>
                </a:lnTo>
                <a:lnTo>
                  <a:pt x="127" y="343"/>
                </a:lnTo>
                <a:lnTo>
                  <a:pt x="127" y="343"/>
                </a:lnTo>
                <a:lnTo>
                  <a:pt x="130" y="343"/>
                </a:lnTo>
                <a:lnTo>
                  <a:pt x="130" y="341"/>
                </a:lnTo>
                <a:close/>
                <a:moveTo>
                  <a:pt x="134" y="343"/>
                </a:moveTo>
                <a:lnTo>
                  <a:pt x="134" y="343"/>
                </a:lnTo>
                <a:lnTo>
                  <a:pt x="137" y="341"/>
                </a:lnTo>
                <a:lnTo>
                  <a:pt x="137" y="338"/>
                </a:lnTo>
                <a:lnTo>
                  <a:pt x="137" y="338"/>
                </a:lnTo>
                <a:lnTo>
                  <a:pt x="134" y="338"/>
                </a:lnTo>
                <a:lnTo>
                  <a:pt x="134" y="336"/>
                </a:lnTo>
                <a:lnTo>
                  <a:pt x="134" y="336"/>
                </a:lnTo>
                <a:lnTo>
                  <a:pt x="134" y="336"/>
                </a:lnTo>
                <a:lnTo>
                  <a:pt x="134" y="338"/>
                </a:lnTo>
                <a:lnTo>
                  <a:pt x="134" y="343"/>
                </a:lnTo>
                <a:lnTo>
                  <a:pt x="134" y="343"/>
                </a:lnTo>
                <a:close/>
                <a:moveTo>
                  <a:pt x="132" y="327"/>
                </a:moveTo>
                <a:lnTo>
                  <a:pt x="132" y="327"/>
                </a:lnTo>
                <a:lnTo>
                  <a:pt x="132" y="324"/>
                </a:lnTo>
                <a:lnTo>
                  <a:pt x="132" y="324"/>
                </a:lnTo>
                <a:lnTo>
                  <a:pt x="132" y="324"/>
                </a:lnTo>
                <a:lnTo>
                  <a:pt x="132" y="327"/>
                </a:lnTo>
                <a:lnTo>
                  <a:pt x="132" y="329"/>
                </a:lnTo>
                <a:lnTo>
                  <a:pt x="132" y="331"/>
                </a:lnTo>
                <a:lnTo>
                  <a:pt x="132" y="327"/>
                </a:lnTo>
                <a:close/>
                <a:moveTo>
                  <a:pt x="61" y="270"/>
                </a:moveTo>
                <a:lnTo>
                  <a:pt x="61" y="270"/>
                </a:lnTo>
                <a:lnTo>
                  <a:pt x="61" y="270"/>
                </a:lnTo>
                <a:lnTo>
                  <a:pt x="61" y="270"/>
                </a:lnTo>
                <a:lnTo>
                  <a:pt x="63" y="267"/>
                </a:lnTo>
                <a:lnTo>
                  <a:pt x="63" y="267"/>
                </a:lnTo>
                <a:lnTo>
                  <a:pt x="61" y="270"/>
                </a:lnTo>
                <a:close/>
                <a:moveTo>
                  <a:pt x="56" y="263"/>
                </a:moveTo>
                <a:lnTo>
                  <a:pt x="56" y="265"/>
                </a:lnTo>
                <a:lnTo>
                  <a:pt x="54" y="265"/>
                </a:lnTo>
                <a:lnTo>
                  <a:pt x="54" y="270"/>
                </a:lnTo>
                <a:lnTo>
                  <a:pt x="56" y="267"/>
                </a:lnTo>
                <a:lnTo>
                  <a:pt x="56" y="265"/>
                </a:lnTo>
                <a:lnTo>
                  <a:pt x="59" y="263"/>
                </a:lnTo>
                <a:lnTo>
                  <a:pt x="59" y="260"/>
                </a:lnTo>
                <a:lnTo>
                  <a:pt x="56" y="263"/>
                </a:lnTo>
                <a:close/>
                <a:moveTo>
                  <a:pt x="113" y="256"/>
                </a:moveTo>
                <a:lnTo>
                  <a:pt x="111" y="256"/>
                </a:lnTo>
                <a:lnTo>
                  <a:pt x="111" y="256"/>
                </a:lnTo>
                <a:lnTo>
                  <a:pt x="111" y="256"/>
                </a:lnTo>
                <a:lnTo>
                  <a:pt x="111" y="256"/>
                </a:lnTo>
                <a:lnTo>
                  <a:pt x="111" y="258"/>
                </a:lnTo>
                <a:lnTo>
                  <a:pt x="111" y="260"/>
                </a:lnTo>
                <a:lnTo>
                  <a:pt x="113" y="260"/>
                </a:lnTo>
                <a:lnTo>
                  <a:pt x="113" y="258"/>
                </a:lnTo>
                <a:lnTo>
                  <a:pt x="113" y="256"/>
                </a:lnTo>
                <a:lnTo>
                  <a:pt x="113" y="256"/>
                </a:lnTo>
                <a:close/>
                <a:moveTo>
                  <a:pt x="33" y="204"/>
                </a:moveTo>
                <a:lnTo>
                  <a:pt x="30" y="206"/>
                </a:lnTo>
                <a:lnTo>
                  <a:pt x="33" y="208"/>
                </a:lnTo>
                <a:lnTo>
                  <a:pt x="35" y="208"/>
                </a:lnTo>
                <a:lnTo>
                  <a:pt x="35" y="208"/>
                </a:lnTo>
                <a:lnTo>
                  <a:pt x="35" y="208"/>
                </a:lnTo>
                <a:lnTo>
                  <a:pt x="35" y="206"/>
                </a:lnTo>
                <a:lnTo>
                  <a:pt x="35" y="206"/>
                </a:lnTo>
                <a:lnTo>
                  <a:pt x="33" y="204"/>
                </a:lnTo>
                <a:close/>
                <a:moveTo>
                  <a:pt x="35" y="194"/>
                </a:moveTo>
                <a:lnTo>
                  <a:pt x="35" y="196"/>
                </a:lnTo>
                <a:lnTo>
                  <a:pt x="37" y="194"/>
                </a:lnTo>
                <a:lnTo>
                  <a:pt x="37" y="194"/>
                </a:lnTo>
                <a:lnTo>
                  <a:pt x="37" y="194"/>
                </a:lnTo>
                <a:lnTo>
                  <a:pt x="37" y="194"/>
                </a:lnTo>
                <a:lnTo>
                  <a:pt x="35" y="192"/>
                </a:lnTo>
                <a:lnTo>
                  <a:pt x="35" y="192"/>
                </a:lnTo>
                <a:lnTo>
                  <a:pt x="33" y="189"/>
                </a:lnTo>
                <a:lnTo>
                  <a:pt x="33" y="192"/>
                </a:lnTo>
                <a:lnTo>
                  <a:pt x="33" y="192"/>
                </a:lnTo>
                <a:lnTo>
                  <a:pt x="33" y="192"/>
                </a:lnTo>
                <a:lnTo>
                  <a:pt x="33" y="194"/>
                </a:lnTo>
                <a:lnTo>
                  <a:pt x="35" y="194"/>
                </a:lnTo>
                <a:close/>
                <a:moveTo>
                  <a:pt x="26" y="182"/>
                </a:moveTo>
                <a:lnTo>
                  <a:pt x="26" y="185"/>
                </a:lnTo>
                <a:lnTo>
                  <a:pt x="28" y="185"/>
                </a:lnTo>
                <a:lnTo>
                  <a:pt x="28" y="187"/>
                </a:lnTo>
                <a:lnTo>
                  <a:pt x="28" y="182"/>
                </a:lnTo>
                <a:lnTo>
                  <a:pt x="26" y="182"/>
                </a:lnTo>
                <a:close/>
                <a:moveTo>
                  <a:pt x="18" y="180"/>
                </a:moveTo>
                <a:lnTo>
                  <a:pt x="16" y="180"/>
                </a:lnTo>
                <a:lnTo>
                  <a:pt x="16" y="180"/>
                </a:lnTo>
                <a:lnTo>
                  <a:pt x="18" y="185"/>
                </a:lnTo>
                <a:lnTo>
                  <a:pt x="18" y="185"/>
                </a:lnTo>
                <a:lnTo>
                  <a:pt x="18" y="182"/>
                </a:lnTo>
                <a:lnTo>
                  <a:pt x="18" y="180"/>
                </a:lnTo>
                <a:close/>
                <a:moveTo>
                  <a:pt x="163" y="144"/>
                </a:moveTo>
                <a:lnTo>
                  <a:pt x="163" y="144"/>
                </a:lnTo>
                <a:lnTo>
                  <a:pt x="163" y="144"/>
                </a:lnTo>
                <a:lnTo>
                  <a:pt x="163" y="144"/>
                </a:lnTo>
                <a:lnTo>
                  <a:pt x="160" y="144"/>
                </a:lnTo>
                <a:lnTo>
                  <a:pt x="158" y="147"/>
                </a:lnTo>
                <a:lnTo>
                  <a:pt x="156" y="149"/>
                </a:lnTo>
                <a:lnTo>
                  <a:pt x="153" y="149"/>
                </a:lnTo>
                <a:lnTo>
                  <a:pt x="153" y="149"/>
                </a:lnTo>
                <a:lnTo>
                  <a:pt x="151" y="149"/>
                </a:lnTo>
                <a:lnTo>
                  <a:pt x="149" y="149"/>
                </a:lnTo>
                <a:lnTo>
                  <a:pt x="146" y="149"/>
                </a:lnTo>
                <a:lnTo>
                  <a:pt x="146" y="149"/>
                </a:lnTo>
                <a:lnTo>
                  <a:pt x="144" y="149"/>
                </a:lnTo>
                <a:lnTo>
                  <a:pt x="144" y="149"/>
                </a:lnTo>
                <a:lnTo>
                  <a:pt x="144" y="147"/>
                </a:lnTo>
                <a:lnTo>
                  <a:pt x="144" y="147"/>
                </a:lnTo>
                <a:lnTo>
                  <a:pt x="144" y="144"/>
                </a:lnTo>
                <a:lnTo>
                  <a:pt x="141" y="144"/>
                </a:lnTo>
                <a:lnTo>
                  <a:pt x="141" y="144"/>
                </a:lnTo>
                <a:lnTo>
                  <a:pt x="141" y="142"/>
                </a:lnTo>
                <a:lnTo>
                  <a:pt x="141" y="140"/>
                </a:lnTo>
                <a:lnTo>
                  <a:pt x="141" y="140"/>
                </a:lnTo>
                <a:lnTo>
                  <a:pt x="139" y="137"/>
                </a:lnTo>
                <a:lnTo>
                  <a:pt x="139" y="137"/>
                </a:lnTo>
                <a:lnTo>
                  <a:pt x="134" y="137"/>
                </a:lnTo>
                <a:lnTo>
                  <a:pt x="130" y="137"/>
                </a:lnTo>
                <a:lnTo>
                  <a:pt x="127" y="137"/>
                </a:lnTo>
                <a:lnTo>
                  <a:pt x="127" y="137"/>
                </a:lnTo>
                <a:lnTo>
                  <a:pt x="127" y="135"/>
                </a:lnTo>
                <a:lnTo>
                  <a:pt x="125" y="135"/>
                </a:lnTo>
                <a:lnTo>
                  <a:pt x="125" y="135"/>
                </a:lnTo>
                <a:lnTo>
                  <a:pt x="125" y="133"/>
                </a:lnTo>
                <a:lnTo>
                  <a:pt x="127" y="130"/>
                </a:lnTo>
                <a:lnTo>
                  <a:pt x="127" y="128"/>
                </a:lnTo>
                <a:lnTo>
                  <a:pt x="127" y="125"/>
                </a:lnTo>
                <a:lnTo>
                  <a:pt x="127" y="123"/>
                </a:lnTo>
                <a:lnTo>
                  <a:pt x="127" y="121"/>
                </a:lnTo>
                <a:lnTo>
                  <a:pt x="130" y="118"/>
                </a:lnTo>
                <a:lnTo>
                  <a:pt x="130" y="118"/>
                </a:lnTo>
                <a:lnTo>
                  <a:pt x="130" y="118"/>
                </a:lnTo>
                <a:lnTo>
                  <a:pt x="127" y="116"/>
                </a:lnTo>
                <a:lnTo>
                  <a:pt x="127" y="116"/>
                </a:lnTo>
                <a:lnTo>
                  <a:pt x="125" y="116"/>
                </a:lnTo>
                <a:lnTo>
                  <a:pt x="125" y="116"/>
                </a:lnTo>
                <a:lnTo>
                  <a:pt x="120" y="116"/>
                </a:lnTo>
                <a:lnTo>
                  <a:pt x="118" y="114"/>
                </a:lnTo>
                <a:lnTo>
                  <a:pt x="118" y="111"/>
                </a:lnTo>
                <a:lnTo>
                  <a:pt x="118" y="109"/>
                </a:lnTo>
                <a:lnTo>
                  <a:pt x="115" y="109"/>
                </a:lnTo>
                <a:lnTo>
                  <a:pt x="115" y="107"/>
                </a:lnTo>
                <a:lnTo>
                  <a:pt x="115" y="107"/>
                </a:lnTo>
                <a:lnTo>
                  <a:pt x="115" y="104"/>
                </a:lnTo>
                <a:lnTo>
                  <a:pt x="113" y="102"/>
                </a:lnTo>
                <a:lnTo>
                  <a:pt x="113" y="102"/>
                </a:lnTo>
                <a:lnTo>
                  <a:pt x="111" y="99"/>
                </a:lnTo>
                <a:lnTo>
                  <a:pt x="111" y="99"/>
                </a:lnTo>
                <a:lnTo>
                  <a:pt x="111" y="97"/>
                </a:lnTo>
                <a:lnTo>
                  <a:pt x="113" y="95"/>
                </a:lnTo>
                <a:lnTo>
                  <a:pt x="113" y="95"/>
                </a:lnTo>
                <a:lnTo>
                  <a:pt x="113" y="95"/>
                </a:lnTo>
                <a:lnTo>
                  <a:pt x="113" y="95"/>
                </a:lnTo>
                <a:lnTo>
                  <a:pt x="108" y="95"/>
                </a:lnTo>
                <a:lnTo>
                  <a:pt x="108" y="95"/>
                </a:lnTo>
                <a:lnTo>
                  <a:pt x="108" y="95"/>
                </a:lnTo>
                <a:lnTo>
                  <a:pt x="106" y="95"/>
                </a:lnTo>
                <a:lnTo>
                  <a:pt x="101" y="95"/>
                </a:lnTo>
                <a:lnTo>
                  <a:pt x="99" y="95"/>
                </a:lnTo>
                <a:lnTo>
                  <a:pt x="96" y="97"/>
                </a:lnTo>
                <a:lnTo>
                  <a:pt x="94" y="97"/>
                </a:lnTo>
                <a:lnTo>
                  <a:pt x="94" y="99"/>
                </a:lnTo>
                <a:lnTo>
                  <a:pt x="92" y="99"/>
                </a:lnTo>
                <a:lnTo>
                  <a:pt x="92" y="99"/>
                </a:lnTo>
                <a:lnTo>
                  <a:pt x="92" y="97"/>
                </a:lnTo>
                <a:lnTo>
                  <a:pt x="92" y="95"/>
                </a:lnTo>
                <a:lnTo>
                  <a:pt x="92" y="92"/>
                </a:lnTo>
                <a:lnTo>
                  <a:pt x="92" y="90"/>
                </a:lnTo>
                <a:lnTo>
                  <a:pt x="92" y="88"/>
                </a:lnTo>
                <a:lnTo>
                  <a:pt x="89" y="88"/>
                </a:lnTo>
                <a:lnTo>
                  <a:pt x="89" y="88"/>
                </a:lnTo>
                <a:lnTo>
                  <a:pt x="89" y="85"/>
                </a:lnTo>
                <a:lnTo>
                  <a:pt x="87" y="83"/>
                </a:lnTo>
                <a:lnTo>
                  <a:pt x="89" y="80"/>
                </a:lnTo>
                <a:lnTo>
                  <a:pt x="89" y="78"/>
                </a:lnTo>
                <a:lnTo>
                  <a:pt x="92" y="78"/>
                </a:lnTo>
                <a:lnTo>
                  <a:pt x="92" y="78"/>
                </a:lnTo>
                <a:lnTo>
                  <a:pt x="89" y="76"/>
                </a:lnTo>
                <a:lnTo>
                  <a:pt x="89" y="76"/>
                </a:lnTo>
                <a:lnTo>
                  <a:pt x="92" y="71"/>
                </a:lnTo>
                <a:lnTo>
                  <a:pt x="92" y="71"/>
                </a:lnTo>
                <a:lnTo>
                  <a:pt x="94" y="71"/>
                </a:lnTo>
                <a:lnTo>
                  <a:pt x="94" y="71"/>
                </a:lnTo>
                <a:lnTo>
                  <a:pt x="94" y="69"/>
                </a:lnTo>
                <a:lnTo>
                  <a:pt x="94" y="69"/>
                </a:lnTo>
                <a:lnTo>
                  <a:pt x="96" y="66"/>
                </a:lnTo>
                <a:lnTo>
                  <a:pt x="96" y="64"/>
                </a:lnTo>
                <a:lnTo>
                  <a:pt x="96" y="64"/>
                </a:lnTo>
                <a:lnTo>
                  <a:pt x="99" y="64"/>
                </a:lnTo>
                <a:lnTo>
                  <a:pt x="99" y="64"/>
                </a:lnTo>
                <a:lnTo>
                  <a:pt x="101" y="62"/>
                </a:lnTo>
                <a:lnTo>
                  <a:pt x="101" y="59"/>
                </a:lnTo>
                <a:lnTo>
                  <a:pt x="104" y="57"/>
                </a:lnTo>
                <a:lnTo>
                  <a:pt x="104" y="57"/>
                </a:lnTo>
                <a:lnTo>
                  <a:pt x="104" y="57"/>
                </a:lnTo>
                <a:lnTo>
                  <a:pt x="104" y="57"/>
                </a:lnTo>
                <a:lnTo>
                  <a:pt x="104" y="54"/>
                </a:lnTo>
                <a:lnTo>
                  <a:pt x="101" y="52"/>
                </a:lnTo>
                <a:lnTo>
                  <a:pt x="101" y="52"/>
                </a:lnTo>
                <a:lnTo>
                  <a:pt x="104" y="52"/>
                </a:lnTo>
                <a:lnTo>
                  <a:pt x="104" y="50"/>
                </a:lnTo>
                <a:lnTo>
                  <a:pt x="104" y="47"/>
                </a:lnTo>
                <a:lnTo>
                  <a:pt x="104" y="45"/>
                </a:lnTo>
                <a:lnTo>
                  <a:pt x="104" y="43"/>
                </a:lnTo>
                <a:lnTo>
                  <a:pt x="101" y="40"/>
                </a:lnTo>
                <a:lnTo>
                  <a:pt x="101" y="38"/>
                </a:lnTo>
                <a:lnTo>
                  <a:pt x="101" y="36"/>
                </a:lnTo>
                <a:lnTo>
                  <a:pt x="101" y="33"/>
                </a:lnTo>
                <a:lnTo>
                  <a:pt x="99" y="28"/>
                </a:lnTo>
                <a:lnTo>
                  <a:pt x="99" y="28"/>
                </a:lnTo>
                <a:lnTo>
                  <a:pt x="99" y="24"/>
                </a:lnTo>
                <a:lnTo>
                  <a:pt x="96" y="21"/>
                </a:lnTo>
                <a:lnTo>
                  <a:pt x="96" y="21"/>
                </a:lnTo>
                <a:lnTo>
                  <a:pt x="94" y="19"/>
                </a:lnTo>
                <a:lnTo>
                  <a:pt x="94" y="19"/>
                </a:lnTo>
                <a:lnTo>
                  <a:pt x="92" y="19"/>
                </a:lnTo>
                <a:lnTo>
                  <a:pt x="92" y="21"/>
                </a:lnTo>
                <a:lnTo>
                  <a:pt x="92" y="21"/>
                </a:lnTo>
                <a:lnTo>
                  <a:pt x="92" y="21"/>
                </a:lnTo>
                <a:lnTo>
                  <a:pt x="89" y="21"/>
                </a:lnTo>
                <a:lnTo>
                  <a:pt x="89" y="19"/>
                </a:lnTo>
                <a:lnTo>
                  <a:pt x="87" y="12"/>
                </a:lnTo>
                <a:lnTo>
                  <a:pt x="85" y="12"/>
                </a:lnTo>
                <a:lnTo>
                  <a:pt x="85" y="10"/>
                </a:lnTo>
                <a:lnTo>
                  <a:pt x="85" y="7"/>
                </a:lnTo>
                <a:lnTo>
                  <a:pt x="82" y="7"/>
                </a:lnTo>
                <a:lnTo>
                  <a:pt x="80" y="5"/>
                </a:lnTo>
                <a:lnTo>
                  <a:pt x="80" y="5"/>
                </a:lnTo>
                <a:lnTo>
                  <a:pt x="80" y="5"/>
                </a:lnTo>
                <a:lnTo>
                  <a:pt x="78" y="5"/>
                </a:lnTo>
                <a:lnTo>
                  <a:pt x="78" y="5"/>
                </a:lnTo>
                <a:lnTo>
                  <a:pt x="78" y="2"/>
                </a:lnTo>
                <a:lnTo>
                  <a:pt x="75" y="2"/>
                </a:lnTo>
                <a:lnTo>
                  <a:pt x="75" y="2"/>
                </a:lnTo>
                <a:lnTo>
                  <a:pt x="75" y="0"/>
                </a:lnTo>
                <a:lnTo>
                  <a:pt x="73" y="0"/>
                </a:lnTo>
                <a:lnTo>
                  <a:pt x="73" y="2"/>
                </a:lnTo>
                <a:lnTo>
                  <a:pt x="73" y="2"/>
                </a:lnTo>
                <a:lnTo>
                  <a:pt x="73" y="5"/>
                </a:lnTo>
                <a:lnTo>
                  <a:pt x="70" y="7"/>
                </a:lnTo>
                <a:lnTo>
                  <a:pt x="70" y="7"/>
                </a:lnTo>
                <a:lnTo>
                  <a:pt x="70" y="10"/>
                </a:lnTo>
                <a:lnTo>
                  <a:pt x="70" y="10"/>
                </a:lnTo>
                <a:lnTo>
                  <a:pt x="70" y="12"/>
                </a:lnTo>
                <a:lnTo>
                  <a:pt x="73" y="12"/>
                </a:lnTo>
                <a:lnTo>
                  <a:pt x="73" y="14"/>
                </a:lnTo>
                <a:lnTo>
                  <a:pt x="70" y="14"/>
                </a:lnTo>
                <a:lnTo>
                  <a:pt x="70" y="14"/>
                </a:lnTo>
                <a:lnTo>
                  <a:pt x="68" y="14"/>
                </a:lnTo>
                <a:lnTo>
                  <a:pt x="68" y="17"/>
                </a:lnTo>
                <a:lnTo>
                  <a:pt x="66" y="19"/>
                </a:lnTo>
                <a:lnTo>
                  <a:pt x="66" y="19"/>
                </a:lnTo>
                <a:lnTo>
                  <a:pt x="66" y="21"/>
                </a:lnTo>
                <a:lnTo>
                  <a:pt x="66" y="21"/>
                </a:lnTo>
                <a:lnTo>
                  <a:pt x="66" y="24"/>
                </a:lnTo>
                <a:lnTo>
                  <a:pt x="70" y="28"/>
                </a:lnTo>
                <a:lnTo>
                  <a:pt x="70" y="31"/>
                </a:lnTo>
                <a:lnTo>
                  <a:pt x="70" y="31"/>
                </a:lnTo>
                <a:lnTo>
                  <a:pt x="68" y="31"/>
                </a:lnTo>
                <a:lnTo>
                  <a:pt x="66" y="28"/>
                </a:lnTo>
                <a:lnTo>
                  <a:pt x="66" y="26"/>
                </a:lnTo>
                <a:lnTo>
                  <a:pt x="63" y="26"/>
                </a:lnTo>
                <a:lnTo>
                  <a:pt x="63" y="26"/>
                </a:lnTo>
                <a:lnTo>
                  <a:pt x="56" y="26"/>
                </a:lnTo>
                <a:lnTo>
                  <a:pt x="54" y="28"/>
                </a:lnTo>
                <a:lnTo>
                  <a:pt x="52" y="28"/>
                </a:lnTo>
                <a:lnTo>
                  <a:pt x="52" y="31"/>
                </a:lnTo>
                <a:lnTo>
                  <a:pt x="49" y="33"/>
                </a:lnTo>
                <a:lnTo>
                  <a:pt x="49" y="33"/>
                </a:lnTo>
                <a:lnTo>
                  <a:pt x="47" y="33"/>
                </a:lnTo>
                <a:lnTo>
                  <a:pt x="42" y="38"/>
                </a:lnTo>
                <a:lnTo>
                  <a:pt x="40" y="40"/>
                </a:lnTo>
                <a:lnTo>
                  <a:pt x="40" y="40"/>
                </a:lnTo>
                <a:lnTo>
                  <a:pt x="37" y="43"/>
                </a:lnTo>
                <a:lnTo>
                  <a:pt x="37" y="43"/>
                </a:lnTo>
                <a:lnTo>
                  <a:pt x="37" y="45"/>
                </a:lnTo>
                <a:lnTo>
                  <a:pt x="37" y="47"/>
                </a:lnTo>
                <a:lnTo>
                  <a:pt x="37" y="50"/>
                </a:lnTo>
                <a:lnTo>
                  <a:pt x="40" y="52"/>
                </a:lnTo>
                <a:lnTo>
                  <a:pt x="40" y="52"/>
                </a:lnTo>
                <a:lnTo>
                  <a:pt x="40" y="54"/>
                </a:lnTo>
                <a:lnTo>
                  <a:pt x="40" y="54"/>
                </a:lnTo>
                <a:lnTo>
                  <a:pt x="37" y="54"/>
                </a:lnTo>
                <a:lnTo>
                  <a:pt x="37" y="57"/>
                </a:lnTo>
                <a:lnTo>
                  <a:pt x="37" y="59"/>
                </a:lnTo>
                <a:lnTo>
                  <a:pt x="37" y="62"/>
                </a:lnTo>
                <a:lnTo>
                  <a:pt x="37" y="62"/>
                </a:lnTo>
                <a:lnTo>
                  <a:pt x="35" y="64"/>
                </a:lnTo>
                <a:lnTo>
                  <a:pt x="33" y="66"/>
                </a:lnTo>
                <a:lnTo>
                  <a:pt x="33" y="66"/>
                </a:lnTo>
                <a:lnTo>
                  <a:pt x="33" y="69"/>
                </a:lnTo>
                <a:lnTo>
                  <a:pt x="33" y="71"/>
                </a:lnTo>
                <a:lnTo>
                  <a:pt x="33" y="71"/>
                </a:lnTo>
                <a:lnTo>
                  <a:pt x="33" y="71"/>
                </a:lnTo>
                <a:lnTo>
                  <a:pt x="33" y="71"/>
                </a:lnTo>
                <a:lnTo>
                  <a:pt x="35" y="73"/>
                </a:lnTo>
                <a:lnTo>
                  <a:pt x="35" y="73"/>
                </a:lnTo>
                <a:lnTo>
                  <a:pt x="35" y="73"/>
                </a:lnTo>
                <a:lnTo>
                  <a:pt x="35" y="76"/>
                </a:lnTo>
                <a:lnTo>
                  <a:pt x="35" y="80"/>
                </a:lnTo>
                <a:lnTo>
                  <a:pt x="33" y="83"/>
                </a:lnTo>
                <a:lnTo>
                  <a:pt x="33" y="85"/>
                </a:lnTo>
                <a:lnTo>
                  <a:pt x="30" y="88"/>
                </a:lnTo>
                <a:lnTo>
                  <a:pt x="30" y="90"/>
                </a:lnTo>
                <a:lnTo>
                  <a:pt x="30" y="95"/>
                </a:lnTo>
                <a:lnTo>
                  <a:pt x="30" y="97"/>
                </a:lnTo>
                <a:lnTo>
                  <a:pt x="28" y="99"/>
                </a:lnTo>
                <a:lnTo>
                  <a:pt x="28" y="99"/>
                </a:lnTo>
                <a:lnTo>
                  <a:pt x="26" y="99"/>
                </a:lnTo>
                <a:lnTo>
                  <a:pt x="23" y="97"/>
                </a:lnTo>
                <a:lnTo>
                  <a:pt x="21" y="97"/>
                </a:lnTo>
                <a:lnTo>
                  <a:pt x="21" y="97"/>
                </a:lnTo>
                <a:lnTo>
                  <a:pt x="18" y="97"/>
                </a:lnTo>
                <a:lnTo>
                  <a:pt x="18" y="97"/>
                </a:lnTo>
                <a:lnTo>
                  <a:pt x="16" y="97"/>
                </a:lnTo>
                <a:lnTo>
                  <a:pt x="16" y="97"/>
                </a:lnTo>
                <a:lnTo>
                  <a:pt x="14" y="95"/>
                </a:lnTo>
                <a:lnTo>
                  <a:pt x="14" y="95"/>
                </a:lnTo>
                <a:lnTo>
                  <a:pt x="14" y="97"/>
                </a:lnTo>
                <a:lnTo>
                  <a:pt x="16" y="102"/>
                </a:lnTo>
                <a:lnTo>
                  <a:pt x="16" y="104"/>
                </a:lnTo>
                <a:lnTo>
                  <a:pt x="16" y="107"/>
                </a:lnTo>
                <a:lnTo>
                  <a:pt x="16" y="111"/>
                </a:lnTo>
                <a:lnTo>
                  <a:pt x="16" y="116"/>
                </a:lnTo>
                <a:lnTo>
                  <a:pt x="16" y="116"/>
                </a:lnTo>
                <a:lnTo>
                  <a:pt x="16" y="116"/>
                </a:lnTo>
                <a:lnTo>
                  <a:pt x="16" y="118"/>
                </a:lnTo>
                <a:lnTo>
                  <a:pt x="14" y="116"/>
                </a:lnTo>
                <a:lnTo>
                  <a:pt x="14" y="116"/>
                </a:lnTo>
                <a:lnTo>
                  <a:pt x="14" y="118"/>
                </a:lnTo>
                <a:lnTo>
                  <a:pt x="14" y="121"/>
                </a:lnTo>
                <a:lnTo>
                  <a:pt x="14" y="121"/>
                </a:lnTo>
                <a:lnTo>
                  <a:pt x="14" y="123"/>
                </a:lnTo>
                <a:lnTo>
                  <a:pt x="14" y="125"/>
                </a:lnTo>
                <a:lnTo>
                  <a:pt x="14" y="128"/>
                </a:lnTo>
                <a:lnTo>
                  <a:pt x="16" y="130"/>
                </a:lnTo>
                <a:lnTo>
                  <a:pt x="16" y="133"/>
                </a:lnTo>
                <a:lnTo>
                  <a:pt x="16" y="135"/>
                </a:lnTo>
                <a:lnTo>
                  <a:pt x="16" y="135"/>
                </a:lnTo>
                <a:lnTo>
                  <a:pt x="14" y="135"/>
                </a:lnTo>
                <a:lnTo>
                  <a:pt x="14" y="135"/>
                </a:lnTo>
                <a:lnTo>
                  <a:pt x="14" y="135"/>
                </a:lnTo>
                <a:lnTo>
                  <a:pt x="14" y="140"/>
                </a:lnTo>
                <a:lnTo>
                  <a:pt x="11" y="140"/>
                </a:lnTo>
                <a:lnTo>
                  <a:pt x="11" y="140"/>
                </a:lnTo>
                <a:lnTo>
                  <a:pt x="9" y="137"/>
                </a:lnTo>
                <a:lnTo>
                  <a:pt x="9" y="135"/>
                </a:lnTo>
                <a:lnTo>
                  <a:pt x="7" y="135"/>
                </a:lnTo>
                <a:lnTo>
                  <a:pt x="7" y="137"/>
                </a:lnTo>
                <a:lnTo>
                  <a:pt x="7" y="137"/>
                </a:lnTo>
                <a:lnTo>
                  <a:pt x="7" y="140"/>
                </a:lnTo>
                <a:lnTo>
                  <a:pt x="7" y="140"/>
                </a:lnTo>
                <a:lnTo>
                  <a:pt x="7" y="140"/>
                </a:lnTo>
                <a:lnTo>
                  <a:pt x="7" y="147"/>
                </a:lnTo>
                <a:lnTo>
                  <a:pt x="7" y="149"/>
                </a:lnTo>
                <a:lnTo>
                  <a:pt x="9" y="151"/>
                </a:lnTo>
                <a:lnTo>
                  <a:pt x="9" y="154"/>
                </a:lnTo>
                <a:lnTo>
                  <a:pt x="9" y="154"/>
                </a:lnTo>
                <a:lnTo>
                  <a:pt x="7" y="154"/>
                </a:lnTo>
                <a:lnTo>
                  <a:pt x="7" y="154"/>
                </a:lnTo>
                <a:lnTo>
                  <a:pt x="7" y="151"/>
                </a:lnTo>
                <a:lnTo>
                  <a:pt x="4" y="151"/>
                </a:lnTo>
                <a:lnTo>
                  <a:pt x="2" y="151"/>
                </a:lnTo>
                <a:lnTo>
                  <a:pt x="2" y="151"/>
                </a:lnTo>
                <a:lnTo>
                  <a:pt x="0" y="151"/>
                </a:lnTo>
                <a:lnTo>
                  <a:pt x="0" y="154"/>
                </a:lnTo>
                <a:lnTo>
                  <a:pt x="2" y="156"/>
                </a:lnTo>
                <a:lnTo>
                  <a:pt x="2" y="159"/>
                </a:lnTo>
                <a:lnTo>
                  <a:pt x="2" y="159"/>
                </a:lnTo>
                <a:lnTo>
                  <a:pt x="2" y="159"/>
                </a:lnTo>
                <a:lnTo>
                  <a:pt x="4" y="161"/>
                </a:lnTo>
                <a:lnTo>
                  <a:pt x="4" y="163"/>
                </a:lnTo>
                <a:lnTo>
                  <a:pt x="4" y="163"/>
                </a:lnTo>
                <a:lnTo>
                  <a:pt x="7" y="166"/>
                </a:lnTo>
                <a:lnTo>
                  <a:pt x="11" y="170"/>
                </a:lnTo>
                <a:lnTo>
                  <a:pt x="14" y="175"/>
                </a:lnTo>
                <a:lnTo>
                  <a:pt x="14" y="170"/>
                </a:lnTo>
                <a:lnTo>
                  <a:pt x="11" y="168"/>
                </a:lnTo>
                <a:lnTo>
                  <a:pt x="11" y="168"/>
                </a:lnTo>
                <a:lnTo>
                  <a:pt x="14" y="170"/>
                </a:lnTo>
                <a:lnTo>
                  <a:pt x="14" y="173"/>
                </a:lnTo>
                <a:lnTo>
                  <a:pt x="16" y="173"/>
                </a:lnTo>
                <a:lnTo>
                  <a:pt x="16" y="175"/>
                </a:lnTo>
                <a:lnTo>
                  <a:pt x="16" y="175"/>
                </a:lnTo>
                <a:lnTo>
                  <a:pt x="14" y="177"/>
                </a:lnTo>
                <a:lnTo>
                  <a:pt x="16" y="177"/>
                </a:lnTo>
                <a:lnTo>
                  <a:pt x="16" y="177"/>
                </a:lnTo>
                <a:lnTo>
                  <a:pt x="18" y="175"/>
                </a:lnTo>
                <a:lnTo>
                  <a:pt x="18" y="173"/>
                </a:lnTo>
                <a:lnTo>
                  <a:pt x="18" y="173"/>
                </a:lnTo>
                <a:lnTo>
                  <a:pt x="18" y="173"/>
                </a:lnTo>
                <a:lnTo>
                  <a:pt x="18" y="177"/>
                </a:lnTo>
                <a:lnTo>
                  <a:pt x="18" y="177"/>
                </a:lnTo>
                <a:lnTo>
                  <a:pt x="21" y="177"/>
                </a:lnTo>
                <a:lnTo>
                  <a:pt x="18" y="177"/>
                </a:lnTo>
                <a:lnTo>
                  <a:pt x="18" y="180"/>
                </a:lnTo>
                <a:lnTo>
                  <a:pt x="21" y="185"/>
                </a:lnTo>
                <a:lnTo>
                  <a:pt x="23" y="185"/>
                </a:lnTo>
                <a:lnTo>
                  <a:pt x="23" y="182"/>
                </a:lnTo>
                <a:lnTo>
                  <a:pt x="21" y="180"/>
                </a:lnTo>
                <a:lnTo>
                  <a:pt x="23" y="180"/>
                </a:lnTo>
                <a:lnTo>
                  <a:pt x="26" y="180"/>
                </a:lnTo>
                <a:lnTo>
                  <a:pt x="26" y="180"/>
                </a:lnTo>
                <a:lnTo>
                  <a:pt x="26" y="180"/>
                </a:lnTo>
                <a:lnTo>
                  <a:pt x="30" y="182"/>
                </a:lnTo>
                <a:lnTo>
                  <a:pt x="33" y="182"/>
                </a:lnTo>
                <a:lnTo>
                  <a:pt x="30" y="185"/>
                </a:lnTo>
                <a:lnTo>
                  <a:pt x="30" y="185"/>
                </a:lnTo>
                <a:lnTo>
                  <a:pt x="33" y="187"/>
                </a:lnTo>
                <a:lnTo>
                  <a:pt x="33" y="187"/>
                </a:lnTo>
                <a:lnTo>
                  <a:pt x="33" y="189"/>
                </a:lnTo>
                <a:lnTo>
                  <a:pt x="33" y="189"/>
                </a:lnTo>
                <a:lnTo>
                  <a:pt x="35" y="192"/>
                </a:lnTo>
                <a:lnTo>
                  <a:pt x="37" y="192"/>
                </a:lnTo>
                <a:lnTo>
                  <a:pt x="37" y="192"/>
                </a:lnTo>
                <a:lnTo>
                  <a:pt x="37" y="192"/>
                </a:lnTo>
                <a:lnTo>
                  <a:pt x="37" y="194"/>
                </a:lnTo>
                <a:lnTo>
                  <a:pt x="37" y="196"/>
                </a:lnTo>
                <a:lnTo>
                  <a:pt x="35" y="196"/>
                </a:lnTo>
                <a:lnTo>
                  <a:pt x="35" y="196"/>
                </a:lnTo>
                <a:lnTo>
                  <a:pt x="30" y="194"/>
                </a:lnTo>
                <a:lnTo>
                  <a:pt x="30" y="194"/>
                </a:lnTo>
                <a:lnTo>
                  <a:pt x="30" y="194"/>
                </a:lnTo>
                <a:lnTo>
                  <a:pt x="33" y="199"/>
                </a:lnTo>
                <a:lnTo>
                  <a:pt x="35" y="201"/>
                </a:lnTo>
                <a:lnTo>
                  <a:pt x="35" y="204"/>
                </a:lnTo>
                <a:lnTo>
                  <a:pt x="37" y="204"/>
                </a:lnTo>
                <a:lnTo>
                  <a:pt x="40" y="204"/>
                </a:lnTo>
                <a:lnTo>
                  <a:pt x="40" y="201"/>
                </a:lnTo>
                <a:lnTo>
                  <a:pt x="37" y="199"/>
                </a:lnTo>
                <a:lnTo>
                  <a:pt x="40" y="199"/>
                </a:lnTo>
                <a:lnTo>
                  <a:pt x="40" y="196"/>
                </a:lnTo>
                <a:lnTo>
                  <a:pt x="40" y="196"/>
                </a:lnTo>
                <a:lnTo>
                  <a:pt x="40" y="199"/>
                </a:lnTo>
                <a:lnTo>
                  <a:pt x="42" y="204"/>
                </a:lnTo>
                <a:lnTo>
                  <a:pt x="42" y="206"/>
                </a:lnTo>
                <a:lnTo>
                  <a:pt x="44" y="208"/>
                </a:lnTo>
                <a:lnTo>
                  <a:pt x="44" y="208"/>
                </a:lnTo>
                <a:lnTo>
                  <a:pt x="44" y="211"/>
                </a:lnTo>
                <a:lnTo>
                  <a:pt x="47" y="213"/>
                </a:lnTo>
                <a:lnTo>
                  <a:pt x="49" y="220"/>
                </a:lnTo>
                <a:lnTo>
                  <a:pt x="52" y="227"/>
                </a:lnTo>
                <a:lnTo>
                  <a:pt x="54" y="230"/>
                </a:lnTo>
                <a:lnTo>
                  <a:pt x="54" y="232"/>
                </a:lnTo>
                <a:lnTo>
                  <a:pt x="54" y="237"/>
                </a:lnTo>
                <a:lnTo>
                  <a:pt x="54" y="241"/>
                </a:lnTo>
                <a:lnTo>
                  <a:pt x="54" y="241"/>
                </a:lnTo>
                <a:lnTo>
                  <a:pt x="54" y="246"/>
                </a:lnTo>
                <a:lnTo>
                  <a:pt x="52" y="246"/>
                </a:lnTo>
                <a:lnTo>
                  <a:pt x="52" y="251"/>
                </a:lnTo>
                <a:lnTo>
                  <a:pt x="52" y="253"/>
                </a:lnTo>
                <a:lnTo>
                  <a:pt x="52" y="256"/>
                </a:lnTo>
                <a:lnTo>
                  <a:pt x="52" y="263"/>
                </a:lnTo>
                <a:lnTo>
                  <a:pt x="52" y="265"/>
                </a:lnTo>
                <a:lnTo>
                  <a:pt x="52" y="265"/>
                </a:lnTo>
                <a:lnTo>
                  <a:pt x="54" y="263"/>
                </a:lnTo>
                <a:lnTo>
                  <a:pt x="56" y="263"/>
                </a:lnTo>
                <a:lnTo>
                  <a:pt x="56" y="260"/>
                </a:lnTo>
                <a:lnTo>
                  <a:pt x="59" y="258"/>
                </a:lnTo>
                <a:lnTo>
                  <a:pt x="59" y="258"/>
                </a:lnTo>
                <a:lnTo>
                  <a:pt x="59" y="256"/>
                </a:lnTo>
                <a:lnTo>
                  <a:pt x="59" y="256"/>
                </a:lnTo>
                <a:lnTo>
                  <a:pt x="59" y="256"/>
                </a:lnTo>
                <a:lnTo>
                  <a:pt x="59" y="258"/>
                </a:lnTo>
                <a:lnTo>
                  <a:pt x="59" y="260"/>
                </a:lnTo>
                <a:lnTo>
                  <a:pt x="59" y="263"/>
                </a:lnTo>
                <a:lnTo>
                  <a:pt x="59" y="265"/>
                </a:lnTo>
                <a:lnTo>
                  <a:pt x="59" y="265"/>
                </a:lnTo>
                <a:lnTo>
                  <a:pt x="59" y="267"/>
                </a:lnTo>
                <a:lnTo>
                  <a:pt x="61" y="265"/>
                </a:lnTo>
                <a:lnTo>
                  <a:pt x="63" y="265"/>
                </a:lnTo>
                <a:lnTo>
                  <a:pt x="63" y="263"/>
                </a:lnTo>
                <a:lnTo>
                  <a:pt x="63" y="263"/>
                </a:lnTo>
                <a:lnTo>
                  <a:pt x="63" y="263"/>
                </a:lnTo>
                <a:lnTo>
                  <a:pt x="63" y="263"/>
                </a:lnTo>
                <a:lnTo>
                  <a:pt x="63" y="265"/>
                </a:lnTo>
                <a:lnTo>
                  <a:pt x="63" y="265"/>
                </a:lnTo>
                <a:lnTo>
                  <a:pt x="66" y="270"/>
                </a:lnTo>
                <a:lnTo>
                  <a:pt x="68" y="270"/>
                </a:lnTo>
                <a:lnTo>
                  <a:pt x="68" y="270"/>
                </a:lnTo>
                <a:lnTo>
                  <a:pt x="70" y="267"/>
                </a:lnTo>
                <a:lnTo>
                  <a:pt x="70" y="265"/>
                </a:lnTo>
                <a:lnTo>
                  <a:pt x="70" y="263"/>
                </a:lnTo>
                <a:lnTo>
                  <a:pt x="73" y="265"/>
                </a:lnTo>
                <a:lnTo>
                  <a:pt x="70" y="267"/>
                </a:lnTo>
                <a:lnTo>
                  <a:pt x="70" y="270"/>
                </a:lnTo>
                <a:lnTo>
                  <a:pt x="73" y="272"/>
                </a:lnTo>
                <a:lnTo>
                  <a:pt x="73" y="272"/>
                </a:lnTo>
                <a:lnTo>
                  <a:pt x="75" y="270"/>
                </a:lnTo>
                <a:lnTo>
                  <a:pt x="78" y="265"/>
                </a:lnTo>
                <a:lnTo>
                  <a:pt x="78" y="265"/>
                </a:lnTo>
                <a:lnTo>
                  <a:pt x="80" y="263"/>
                </a:lnTo>
                <a:lnTo>
                  <a:pt x="82" y="260"/>
                </a:lnTo>
                <a:lnTo>
                  <a:pt x="85" y="260"/>
                </a:lnTo>
                <a:lnTo>
                  <a:pt x="85" y="258"/>
                </a:lnTo>
                <a:lnTo>
                  <a:pt x="85" y="258"/>
                </a:lnTo>
                <a:lnTo>
                  <a:pt x="85" y="258"/>
                </a:lnTo>
                <a:lnTo>
                  <a:pt x="89" y="258"/>
                </a:lnTo>
                <a:lnTo>
                  <a:pt x="89" y="256"/>
                </a:lnTo>
                <a:lnTo>
                  <a:pt x="87" y="253"/>
                </a:lnTo>
                <a:lnTo>
                  <a:pt x="87" y="253"/>
                </a:lnTo>
                <a:lnTo>
                  <a:pt x="85" y="248"/>
                </a:lnTo>
                <a:lnTo>
                  <a:pt x="87" y="248"/>
                </a:lnTo>
                <a:lnTo>
                  <a:pt x="87" y="248"/>
                </a:lnTo>
                <a:lnTo>
                  <a:pt x="87" y="251"/>
                </a:lnTo>
                <a:lnTo>
                  <a:pt x="87" y="253"/>
                </a:lnTo>
                <a:lnTo>
                  <a:pt x="89" y="256"/>
                </a:lnTo>
                <a:lnTo>
                  <a:pt x="89" y="256"/>
                </a:lnTo>
                <a:lnTo>
                  <a:pt x="92" y="256"/>
                </a:lnTo>
                <a:lnTo>
                  <a:pt x="94" y="253"/>
                </a:lnTo>
                <a:lnTo>
                  <a:pt x="96" y="251"/>
                </a:lnTo>
                <a:lnTo>
                  <a:pt x="96" y="248"/>
                </a:lnTo>
                <a:lnTo>
                  <a:pt x="96" y="246"/>
                </a:lnTo>
                <a:lnTo>
                  <a:pt x="99" y="244"/>
                </a:lnTo>
                <a:lnTo>
                  <a:pt x="96" y="239"/>
                </a:lnTo>
                <a:lnTo>
                  <a:pt x="96" y="239"/>
                </a:lnTo>
                <a:lnTo>
                  <a:pt x="96" y="237"/>
                </a:lnTo>
                <a:lnTo>
                  <a:pt x="96" y="237"/>
                </a:lnTo>
                <a:lnTo>
                  <a:pt x="99" y="237"/>
                </a:lnTo>
                <a:lnTo>
                  <a:pt x="101" y="239"/>
                </a:lnTo>
                <a:lnTo>
                  <a:pt x="101" y="241"/>
                </a:lnTo>
                <a:lnTo>
                  <a:pt x="104" y="241"/>
                </a:lnTo>
                <a:lnTo>
                  <a:pt x="104" y="244"/>
                </a:lnTo>
                <a:lnTo>
                  <a:pt x="104" y="246"/>
                </a:lnTo>
                <a:lnTo>
                  <a:pt x="106" y="251"/>
                </a:lnTo>
                <a:lnTo>
                  <a:pt x="106" y="251"/>
                </a:lnTo>
                <a:lnTo>
                  <a:pt x="108" y="256"/>
                </a:lnTo>
                <a:lnTo>
                  <a:pt x="111" y="253"/>
                </a:lnTo>
                <a:lnTo>
                  <a:pt x="113" y="253"/>
                </a:lnTo>
                <a:lnTo>
                  <a:pt x="113" y="253"/>
                </a:lnTo>
                <a:lnTo>
                  <a:pt x="115" y="253"/>
                </a:lnTo>
                <a:lnTo>
                  <a:pt x="113" y="256"/>
                </a:lnTo>
                <a:lnTo>
                  <a:pt x="113" y="256"/>
                </a:lnTo>
                <a:lnTo>
                  <a:pt x="113" y="260"/>
                </a:lnTo>
                <a:lnTo>
                  <a:pt x="113" y="263"/>
                </a:lnTo>
                <a:lnTo>
                  <a:pt x="113" y="265"/>
                </a:lnTo>
                <a:lnTo>
                  <a:pt x="115" y="267"/>
                </a:lnTo>
                <a:lnTo>
                  <a:pt x="118" y="277"/>
                </a:lnTo>
                <a:lnTo>
                  <a:pt x="118" y="279"/>
                </a:lnTo>
                <a:lnTo>
                  <a:pt x="118" y="282"/>
                </a:lnTo>
                <a:lnTo>
                  <a:pt x="120" y="289"/>
                </a:lnTo>
                <a:lnTo>
                  <a:pt x="120" y="291"/>
                </a:lnTo>
                <a:lnTo>
                  <a:pt x="122" y="291"/>
                </a:lnTo>
                <a:lnTo>
                  <a:pt x="125" y="293"/>
                </a:lnTo>
                <a:lnTo>
                  <a:pt x="122" y="293"/>
                </a:lnTo>
                <a:lnTo>
                  <a:pt x="122" y="293"/>
                </a:lnTo>
                <a:lnTo>
                  <a:pt x="122" y="298"/>
                </a:lnTo>
                <a:lnTo>
                  <a:pt x="125" y="301"/>
                </a:lnTo>
                <a:lnTo>
                  <a:pt x="127" y="305"/>
                </a:lnTo>
                <a:lnTo>
                  <a:pt x="127" y="308"/>
                </a:lnTo>
                <a:lnTo>
                  <a:pt x="127" y="310"/>
                </a:lnTo>
                <a:lnTo>
                  <a:pt x="127" y="315"/>
                </a:lnTo>
                <a:lnTo>
                  <a:pt x="130" y="315"/>
                </a:lnTo>
                <a:lnTo>
                  <a:pt x="130" y="308"/>
                </a:lnTo>
                <a:lnTo>
                  <a:pt x="130" y="310"/>
                </a:lnTo>
                <a:lnTo>
                  <a:pt x="130" y="310"/>
                </a:lnTo>
                <a:lnTo>
                  <a:pt x="130" y="312"/>
                </a:lnTo>
                <a:lnTo>
                  <a:pt x="134" y="319"/>
                </a:lnTo>
                <a:lnTo>
                  <a:pt x="134" y="322"/>
                </a:lnTo>
                <a:lnTo>
                  <a:pt x="137" y="327"/>
                </a:lnTo>
                <a:lnTo>
                  <a:pt x="139" y="329"/>
                </a:lnTo>
                <a:lnTo>
                  <a:pt x="139" y="331"/>
                </a:lnTo>
                <a:lnTo>
                  <a:pt x="139" y="334"/>
                </a:lnTo>
                <a:lnTo>
                  <a:pt x="139" y="336"/>
                </a:lnTo>
                <a:lnTo>
                  <a:pt x="139" y="338"/>
                </a:lnTo>
                <a:lnTo>
                  <a:pt x="139" y="341"/>
                </a:lnTo>
                <a:lnTo>
                  <a:pt x="141" y="343"/>
                </a:lnTo>
                <a:lnTo>
                  <a:pt x="139" y="343"/>
                </a:lnTo>
                <a:lnTo>
                  <a:pt x="139" y="345"/>
                </a:lnTo>
                <a:lnTo>
                  <a:pt x="139" y="345"/>
                </a:lnTo>
                <a:lnTo>
                  <a:pt x="141" y="345"/>
                </a:lnTo>
                <a:lnTo>
                  <a:pt x="141" y="348"/>
                </a:lnTo>
                <a:lnTo>
                  <a:pt x="141" y="348"/>
                </a:lnTo>
                <a:lnTo>
                  <a:pt x="141" y="350"/>
                </a:lnTo>
                <a:lnTo>
                  <a:pt x="141" y="353"/>
                </a:lnTo>
                <a:lnTo>
                  <a:pt x="141" y="353"/>
                </a:lnTo>
                <a:lnTo>
                  <a:pt x="141" y="355"/>
                </a:lnTo>
                <a:lnTo>
                  <a:pt x="141" y="355"/>
                </a:lnTo>
                <a:lnTo>
                  <a:pt x="141" y="355"/>
                </a:lnTo>
                <a:lnTo>
                  <a:pt x="144" y="355"/>
                </a:lnTo>
                <a:lnTo>
                  <a:pt x="144" y="355"/>
                </a:lnTo>
                <a:lnTo>
                  <a:pt x="146" y="355"/>
                </a:lnTo>
                <a:lnTo>
                  <a:pt x="144" y="357"/>
                </a:lnTo>
                <a:lnTo>
                  <a:pt x="144" y="360"/>
                </a:lnTo>
                <a:lnTo>
                  <a:pt x="144" y="360"/>
                </a:lnTo>
                <a:lnTo>
                  <a:pt x="144" y="362"/>
                </a:lnTo>
                <a:lnTo>
                  <a:pt x="144" y="364"/>
                </a:lnTo>
                <a:lnTo>
                  <a:pt x="144" y="367"/>
                </a:lnTo>
                <a:lnTo>
                  <a:pt x="144" y="369"/>
                </a:lnTo>
                <a:lnTo>
                  <a:pt x="144" y="371"/>
                </a:lnTo>
                <a:lnTo>
                  <a:pt x="141" y="374"/>
                </a:lnTo>
                <a:lnTo>
                  <a:pt x="141" y="376"/>
                </a:lnTo>
                <a:lnTo>
                  <a:pt x="139" y="376"/>
                </a:lnTo>
                <a:lnTo>
                  <a:pt x="139" y="379"/>
                </a:lnTo>
                <a:lnTo>
                  <a:pt x="141" y="386"/>
                </a:lnTo>
                <a:lnTo>
                  <a:pt x="141" y="388"/>
                </a:lnTo>
                <a:lnTo>
                  <a:pt x="141" y="390"/>
                </a:lnTo>
                <a:lnTo>
                  <a:pt x="141" y="390"/>
                </a:lnTo>
                <a:lnTo>
                  <a:pt x="144" y="388"/>
                </a:lnTo>
                <a:lnTo>
                  <a:pt x="144" y="388"/>
                </a:lnTo>
                <a:lnTo>
                  <a:pt x="144" y="386"/>
                </a:lnTo>
                <a:lnTo>
                  <a:pt x="146" y="386"/>
                </a:lnTo>
                <a:lnTo>
                  <a:pt x="146" y="383"/>
                </a:lnTo>
                <a:lnTo>
                  <a:pt x="146" y="381"/>
                </a:lnTo>
                <a:lnTo>
                  <a:pt x="144" y="379"/>
                </a:lnTo>
                <a:lnTo>
                  <a:pt x="144" y="379"/>
                </a:lnTo>
                <a:lnTo>
                  <a:pt x="146" y="376"/>
                </a:lnTo>
                <a:lnTo>
                  <a:pt x="146" y="376"/>
                </a:lnTo>
                <a:lnTo>
                  <a:pt x="149" y="374"/>
                </a:lnTo>
                <a:lnTo>
                  <a:pt x="153" y="369"/>
                </a:lnTo>
                <a:lnTo>
                  <a:pt x="156" y="362"/>
                </a:lnTo>
                <a:lnTo>
                  <a:pt x="156" y="360"/>
                </a:lnTo>
                <a:lnTo>
                  <a:pt x="156" y="357"/>
                </a:lnTo>
                <a:lnTo>
                  <a:pt x="158" y="357"/>
                </a:lnTo>
                <a:lnTo>
                  <a:pt x="158" y="357"/>
                </a:lnTo>
                <a:lnTo>
                  <a:pt x="158" y="355"/>
                </a:lnTo>
                <a:lnTo>
                  <a:pt x="158" y="355"/>
                </a:lnTo>
                <a:lnTo>
                  <a:pt x="158" y="348"/>
                </a:lnTo>
                <a:lnTo>
                  <a:pt x="156" y="345"/>
                </a:lnTo>
                <a:lnTo>
                  <a:pt x="156" y="343"/>
                </a:lnTo>
                <a:lnTo>
                  <a:pt x="153" y="341"/>
                </a:lnTo>
                <a:lnTo>
                  <a:pt x="153" y="341"/>
                </a:lnTo>
                <a:lnTo>
                  <a:pt x="153" y="338"/>
                </a:lnTo>
                <a:lnTo>
                  <a:pt x="153" y="338"/>
                </a:lnTo>
                <a:lnTo>
                  <a:pt x="151" y="336"/>
                </a:lnTo>
                <a:lnTo>
                  <a:pt x="151" y="334"/>
                </a:lnTo>
                <a:lnTo>
                  <a:pt x="149" y="331"/>
                </a:lnTo>
                <a:lnTo>
                  <a:pt x="149" y="329"/>
                </a:lnTo>
                <a:lnTo>
                  <a:pt x="149" y="329"/>
                </a:lnTo>
                <a:lnTo>
                  <a:pt x="146" y="327"/>
                </a:lnTo>
                <a:lnTo>
                  <a:pt x="149" y="324"/>
                </a:lnTo>
                <a:lnTo>
                  <a:pt x="149" y="324"/>
                </a:lnTo>
                <a:lnTo>
                  <a:pt x="149" y="319"/>
                </a:lnTo>
                <a:lnTo>
                  <a:pt x="146" y="317"/>
                </a:lnTo>
                <a:lnTo>
                  <a:pt x="146" y="315"/>
                </a:lnTo>
                <a:lnTo>
                  <a:pt x="146" y="312"/>
                </a:lnTo>
                <a:lnTo>
                  <a:pt x="144" y="310"/>
                </a:lnTo>
                <a:lnTo>
                  <a:pt x="141" y="308"/>
                </a:lnTo>
                <a:lnTo>
                  <a:pt x="139" y="303"/>
                </a:lnTo>
                <a:lnTo>
                  <a:pt x="134" y="301"/>
                </a:lnTo>
                <a:lnTo>
                  <a:pt x="134" y="298"/>
                </a:lnTo>
                <a:lnTo>
                  <a:pt x="132" y="296"/>
                </a:lnTo>
                <a:lnTo>
                  <a:pt x="130" y="293"/>
                </a:lnTo>
                <a:lnTo>
                  <a:pt x="127" y="291"/>
                </a:lnTo>
                <a:lnTo>
                  <a:pt x="127" y="286"/>
                </a:lnTo>
                <a:lnTo>
                  <a:pt x="125" y="284"/>
                </a:lnTo>
                <a:lnTo>
                  <a:pt x="125" y="282"/>
                </a:lnTo>
                <a:lnTo>
                  <a:pt x="127" y="282"/>
                </a:lnTo>
                <a:lnTo>
                  <a:pt x="127" y="282"/>
                </a:lnTo>
                <a:lnTo>
                  <a:pt x="130" y="282"/>
                </a:lnTo>
                <a:lnTo>
                  <a:pt x="130" y="279"/>
                </a:lnTo>
                <a:lnTo>
                  <a:pt x="132" y="279"/>
                </a:lnTo>
                <a:lnTo>
                  <a:pt x="132" y="279"/>
                </a:lnTo>
                <a:lnTo>
                  <a:pt x="132" y="279"/>
                </a:lnTo>
                <a:lnTo>
                  <a:pt x="132" y="274"/>
                </a:lnTo>
                <a:lnTo>
                  <a:pt x="132" y="270"/>
                </a:lnTo>
                <a:lnTo>
                  <a:pt x="132" y="267"/>
                </a:lnTo>
                <a:lnTo>
                  <a:pt x="132" y="265"/>
                </a:lnTo>
                <a:lnTo>
                  <a:pt x="134" y="263"/>
                </a:lnTo>
                <a:lnTo>
                  <a:pt x="137" y="260"/>
                </a:lnTo>
                <a:lnTo>
                  <a:pt x="137" y="260"/>
                </a:lnTo>
                <a:lnTo>
                  <a:pt x="137" y="258"/>
                </a:lnTo>
                <a:lnTo>
                  <a:pt x="137" y="258"/>
                </a:lnTo>
                <a:lnTo>
                  <a:pt x="134" y="256"/>
                </a:lnTo>
                <a:lnTo>
                  <a:pt x="132" y="258"/>
                </a:lnTo>
                <a:lnTo>
                  <a:pt x="132" y="258"/>
                </a:lnTo>
                <a:lnTo>
                  <a:pt x="130" y="256"/>
                </a:lnTo>
                <a:lnTo>
                  <a:pt x="130" y="253"/>
                </a:lnTo>
                <a:lnTo>
                  <a:pt x="130" y="251"/>
                </a:lnTo>
                <a:lnTo>
                  <a:pt x="127" y="251"/>
                </a:lnTo>
                <a:lnTo>
                  <a:pt x="127" y="246"/>
                </a:lnTo>
                <a:lnTo>
                  <a:pt x="127" y="244"/>
                </a:lnTo>
                <a:lnTo>
                  <a:pt x="122" y="241"/>
                </a:lnTo>
                <a:lnTo>
                  <a:pt x="120" y="239"/>
                </a:lnTo>
                <a:lnTo>
                  <a:pt x="118" y="237"/>
                </a:lnTo>
                <a:lnTo>
                  <a:pt x="115" y="232"/>
                </a:lnTo>
                <a:lnTo>
                  <a:pt x="113" y="230"/>
                </a:lnTo>
                <a:lnTo>
                  <a:pt x="111" y="227"/>
                </a:lnTo>
                <a:lnTo>
                  <a:pt x="111" y="227"/>
                </a:lnTo>
                <a:lnTo>
                  <a:pt x="111" y="227"/>
                </a:lnTo>
                <a:lnTo>
                  <a:pt x="111" y="225"/>
                </a:lnTo>
                <a:lnTo>
                  <a:pt x="111" y="222"/>
                </a:lnTo>
                <a:lnTo>
                  <a:pt x="108" y="220"/>
                </a:lnTo>
                <a:lnTo>
                  <a:pt x="108" y="218"/>
                </a:lnTo>
                <a:lnTo>
                  <a:pt x="108" y="218"/>
                </a:lnTo>
                <a:lnTo>
                  <a:pt x="108" y="218"/>
                </a:lnTo>
                <a:lnTo>
                  <a:pt x="106" y="218"/>
                </a:lnTo>
                <a:lnTo>
                  <a:pt x="104" y="215"/>
                </a:lnTo>
                <a:lnTo>
                  <a:pt x="104" y="213"/>
                </a:lnTo>
                <a:lnTo>
                  <a:pt x="104" y="213"/>
                </a:lnTo>
                <a:lnTo>
                  <a:pt x="104" y="213"/>
                </a:lnTo>
                <a:lnTo>
                  <a:pt x="106" y="213"/>
                </a:lnTo>
                <a:lnTo>
                  <a:pt x="106" y="213"/>
                </a:lnTo>
                <a:lnTo>
                  <a:pt x="106" y="213"/>
                </a:lnTo>
                <a:lnTo>
                  <a:pt x="108" y="211"/>
                </a:lnTo>
                <a:lnTo>
                  <a:pt x="108" y="211"/>
                </a:lnTo>
                <a:lnTo>
                  <a:pt x="108" y="211"/>
                </a:lnTo>
                <a:lnTo>
                  <a:pt x="111" y="211"/>
                </a:lnTo>
                <a:lnTo>
                  <a:pt x="108" y="204"/>
                </a:lnTo>
                <a:lnTo>
                  <a:pt x="108" y="201"/>
                </a:lnTo>
                <a:lnTo>
                  <a:pt x="108" y="199"/>
                </a:lnTo>
                <a:lnTo>
                  <a:pt x="108" y="196"/>
                </a:lnTo>
                <a:lnTo>
                  <a:pt x="108" y="192"/>
                </a:lnTo>
                <a:lnTo>
                  <a:pt x="111" y="189"/>
                </a:lnTo>
                <a:lnTo>
                  <a:pt x="111" y="189"/>
                </a:lnTo>
                <a:lnTo>
                  <a:pt x="111" y="187"/>
                </a:lnTo>
                <a:lnTo>
                  <a:pt x="111" y="187"/>
                </a:lnTo>
                <a:lnTo>
                  <a:pt x="113" y="187"/>
                </a:lnTo>
                <a:lnTo>
                  <a:pt x="115" y="187"/>
                </a:lnTo>
                <a:lnTo>
                  <a:pt x="115" y="187"/>
                </a:lnTo>
                <a:lnTo>
                  <a:pt x="118" y="187"/>
                </a:lnTo>
                <a:lnTo>
                  <a:pt x="120" y="187"/>
                </a:lnTo>
                <a:lnTo>
                  <a:pt x="120" y="187"/>
                </a:lnTo>
                <a:lnTo>
                  <a:pt x="125" y="187"/>
                </a:lnTo>
                <a:lnTo>
                  <a:pt x="125" y="185"/>
                </a:lnTo>
                <a:lnTo>
                  <a:pt x="127" y="187"/>
                </a:lnTo>
                <a:lnTo>
                  <a:pt x="127" y="185"/>
                </a:lnTo>
                <a:lnTo>
                  <a:pt x="127" y="185"/>
                </a:lnTo>
                <a:lnTo>
                  <a:pt x="130" y="185"/>
                </a:lnTo>
                <a:lnTo>
                  <a:pt x="130" y="180"/>
                </a:lnTo>
                <a:lnTo>
                  <a:pt x="130" y="180"/>
                </a:lnTo>
                <a:lnTo>
                  <a:pt x="130" y="180"/>
                </a:lnTo>
                <a:lnTo>
                  <a:pt x="130" y="177"/>
                </a:lnTo>
                <a:lnTo>
                  <a:pt x="132" y="177"/>
                </a:lnTo>
                <a:lnTo>
                  <a:pt x="134" y="180"/>
                </a:lnTo>
                <a:lnTo>
                  <a:pt x="134" y="180"/>
                </a:lnTo>
                <a:lnTo>
                  <a:pt x="137" y="180"/>
                </a:lnTo>
                <a:lnTo>
                  <a:pt x="137" y="177"/>
                </a:lnTo>
                <a:lnTo>
                  <a:pt x="137" y="177"/>
                </a:lnTo>
                <a:lnTo>
                  <a:pt x="137" y="177"/>
                </a:lnTo>
                <a:lnTo>
                  <a:pt x="137" y="175"/>
                </a:lnTo>
                <a:lnTo>
                  <a:pt x="137" y="173"/>
                </a:lnTo>
                <a:lnTo>
                  <a:pt x="137" y="173"/>
                </a:lnTo>
                <a:lnTo>
                  <a:pt x="137" y="173"/>
                </a:lnTo>
                <a:lnTo>
                  <a:pt x="139" y="175"/>
                </a:lnTo>
                <a:lnTo>
                  <a:pt x="141" y="175"/>
                </a:lnTo>
                <a:lnTo>
                  <a:pt x="141" y="173"/>
                </a:lnTo>
                <a:lnTo>
                  <a:pt x="144" y="173"/>
                </a:lnTo>
                <a:lnTo>
                  <a:pt x="144" y="173"/>
                </a:lnTo>
                <a:lnTo>
                  <a:pt x="144" y="173"/>
                </a:lnTo>
                <a:lnTo>
                  <a:pt x="146" y="173"/>
                </a:lnTo>
                <a:lnTo>
                  <a:pt x="149" y="175"/>
                </a:lnTo>
                <a:lnTo>
                  <a:pt x="149" y="173"/>
                </a:lnTo>
                <a:lnTo>
                  <a:pt x="149" y="168"/>
                </a:lnTo>
                <a:lnTo>
                  <a:pt x="149" y="166"/>
                </a:lnTo>
                <a:lnTo>
                  <a:pt x="151" y="163"/>
                </a:lnTo>
                <a:lnTo>
                  <a:pt x="153" y="163"/>
                </a:lnTo>
                <a:lnTo>
                  <a:pt x="153" y="163"/>
                </a:lnTo>
                <a:lnTo>
                  <a:pt x="156" y="163"/>
                </a:lnTo>
                <a:lnTo>
                  <a:pt x="156" y="163"/>
                </a:lnTo>
                <a:lnTo>
                  <a:pt x="156" y="163"/>
                </a:lnTo>
                <a:lnTo>
                  <a:pt x="156" y="163"/>
                </a:lnTo>
                <a:lnTo>
                  <a:pt x="153" y="161"/>
                </a:lnTo>
                <a:lnTo>
                  <a:pt x="153" y="161"/>
                </a:lnTo>
                <a:lnTo>
                  <a:pt x="153" y="159"/>
                </a:lnTo>
                <a:lnTo>
                  <a:pt x="156" y="159"/>
                </a:lnTo>
                <a:lnTo>
                  <a:pt x="156" y="156"/>
                </a:lnTo>
                <a:lnTo>
                  <a:pt x="156" y="154"/>
                </a:lnTo>
                <a:lnTo>
                  <a:pt x="158" y="154"/>
                </a:lnTo>
                <a:lnTo>
                  <a:pt x="158" y="154"/>
                </a:lnTo>
                <a:lnTo>
                  <a:pt x="160" y="151"/>
                </a:lnTo>
                <a:lnTo>
                  <a:pt x="163" y="149"/>
                </a:lnTo>
                <a:lnTo>
                  <a:pt x="163" y="147"/>
                </a:lnTo>
                <a:lnTo>
                  <a:pt x="163" y="147"/>
                </a:lnTo>
                <a:lnTo>
                  <a:pt x="163" y="14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" name="Freeform 100"/>
          <p:cNvSpPr>
            <a:spLocks noEditPoints="1"/>
          </p:cNvSpPr>
          <p:nvPr/>
        </p:nvSpPr>
        <p:spPr bwMode="auto">
          <a:xfrm>
            <a:off x="8975972" y="4423550"/>
            <a:ext cx="205051" cy="364069"/>
          </a:xfrm>
          <a:custGeom>
            <a:avLst/>
            <a:gdLst>
              <a:gd name="T0" fmla="*/ 191 w 196"/>
              <a:gd name="T1" fmla="*/ 86 h 348"/>
              <a:gd name="T2" fmla="*/ 191 w 196"/>
              <a:gd name="T3" fmla="*/ 69 h 348"/>
              <a:gd name="T4" fmla="*/ 191 w 196"/>
              <a:gd name="T5" fmla="*/ 55 h 348"/>
              <a:gd name="T6" fmla="*/ 191 w 196"/>
              <a:gd name="T7" fmla="*/ 45 h 348"/>
              <a:gd name="T8" fmla="*/ 191 w 196"/>
              <a:gd name="T9" fmla="*/ 22 h 348"/>
              <a:gd name="T10" fmla="*/ 194 w 196"/>
              <a:gd name="T11" fmla="*/ 10 h 348"/>
              <a:gd name="T12" fmla="*/ 182 w 196"/>
              <a:gd name="T13" fmla="*/ 10 h 348"/>
              <a:gd name="T14" fmla="*/ 160 w 196"/>
              <a:gd name="T15" fmla="*/ 17 h 348"/>
              <a:gd name="T16" fmla="*/ 142 w 196"/>
              <a:gd name="T17" fmla="*/ 22 h 348"/>
              <a:gd name="T18" fmla="*/ 125 w 196"/>
              <a:gd name="T19" fmla="*/ 24 h 348"/>
              <a:gd name="T20" fmla="*/ 108 w 196"/>
              <a:gd name="T21" fmla="*/ 24 h 348"/>
              <a:gd name="T22" fmla="*/ 97 w 196"/>
              <a:gd name="T23" fmla="*/ 24 h 348"/>
              <a:gd name="T24" fmla="*/ 80 w 196"/>
              <a:gd name="T25" fmla="*/ 31 h 348"/>
              <a:gd name="T26" fmla="*/ 80 w 196"/>
              <a:gd name="T27" fmla="*/ 52 h 348"/>
              <a:gd name="T28" fmla="*/ 89 w 196"/>
              <a:gd name="T29" fmla="*/ 69 h 348"/>
              <a:gd name="T30" fmla="*/ 104 w 196"/>
              <a:gd name="T31" fmla="*/ 97 h 348"/>
              <a:gd name="T32" fmla="*/ 94 w 196"/>
              <a:gd name="T33" fmla="*/ 121 h 348"/>
              <a:gd name="T34" fmla="*/ 92 w 196"/>
              <a:gd name="T35" fmla="*/ 135 h 348"/>
              <a:gd name="T36" fmla="*/ 87 w 196"/>
              <a:gd name="T37" fmla="*/ 140 h 348"/>
              <a:gd name="T38" fmla="*/ 75 w 196"/>
              <a:gd name="T39" fmla="*/ 123 h 348"/>
              <a:gd name="T40" fmla="*/ 73 w 196"/>
              <a:gd name="T41" fmla="*/ 114 h 348"/>
              <a:gd name="T42" fmla="*/ 80 w 196"/>
              <a:gd name="T43" fmla="*/ 95 h 348"/>
              <a:gd name="T44" fmla="*/ 68 w 196"/>
              <a:gd name="T45" fmla="*/ 86 h 348"/>
              <a:gd name="T46" fmla="*/ 54 w 196"/>
              <a:gd name="T47" fmla="*/ 76 h 348"/>
              <a:gd name="T48" fmla="*/ 28 w 196"/>
              <a:gd name="T49" fmla="*/ 86 h 348"/>
              <a:gd name="T50" fmla="*/ 4 w 196"/>
              <a:gd name="T51" fmla="*/ 95 h 348"/>
              <a:gd name="T52" fmla="*/ 2 w 196"/>
              <a:gd name="T53" fmla="*/ 112 h 348"/>
              <a:gd name="T54" fmla="*/ 21 w 196"/>
              <a:gd name="T55" fmla="*/ 121 h 348"/>
              <a:gd name="T56" fmla="*/ 47 w 196"/>
              <a:gd name="T57" fmla="*/ 133 h 348"/>
              <a:gd name="T58" fmla="*/ 47 w 196"/>
              <a:gd name="T59" fmla="*/ 161 h 348"/>
              <a:gd name="T60" fmla="*/ 47 w 196"/>
              <a:gd name="T61" fmla="*/ 175 h 348"/>
              <a:gd name="T62" fmla="*/ 45 w 196"/>
              <a:gd name="T63" fmla="*/ 185 h 348"/>
              <a:gd name="T64" fmla="*/ 47 w 196"/>
              <a:gd name="T65" fmla="*/ 201 h 348"/>
              <a:gd name="T66" fmla="*/ 37 w 196"/>
              <a:gd name="T67" fmla="*/ 220 h 348"/>
              <a:gd name="T68" fmla="*/ 26 w 196"/>
              <a:gd name="T69" fmla="*/ 242 h 348"/>
              <a:gd name="T70" fmla="*/ 16 w 196"/>
              <a:gd name="T71" fmla="*/ 263 h 348"/>
              <a:gd name="T72" fmla="*/ 21 w 196"/>
              <a:gd name="T73" fmla="*/ 282 h 348"/>
              <a:gd name="T74" fmla="*/ 26 w 196"/>
              <a:gd name="T75" fmla="*/ 306 h 348"/>
              <a:gd name="T76" fmla="*/ 23 w 196"/>
              <a:gd name="T77" fmla="*/ 329 h 348"/>
              <a:gd name="T78" fmla="*/ 26 w 196"/>
              <a:gd name="T79" fmla="*/ 348 h 348"/>
              <a:gd name="T80" fmla="*/ 42 w 196"/>
              <a:gd name="T81" fmla="*/ 334 h 348"/>
              <a:gd name="T82" fmla="*/ 35 w 196"/>
              <a:gd name="T83" fmla="*/ 332 h 348"/>
              <a:gd name="T84" fmla="*/ 59 w 196"/>
              <a:gd name="T85" fmla="*/ 310 h 348"/>
              <a:gd name="T86" fmla="*/ 89 w 196"/>
              <a:gd name="T87" fmla="*/ 282 h 348"/>
              <a:gd name="T88" fmla="*/ 92 w 196"/>
              <a:gd name="T89" fmla="*/ 261 h 348"/>
              <a:gd name="T90" fmla="*/ 89 w 196"/>
              <a:gd name="T91" fmla="*/ 249 h 348"/>
              <a:gd name="T92" fmla="*/ 87 w 196"/>
              <a:gd name="T93" fmla="*/ 237 h 348"/>
              <a:gd name="T94" fmla="*/ 80 w 196"/>
              <a:gd name="T95" fmla="*/ 204 h 348"/>
              <a:gd name="T96" fmla="*/ 82 w 196"/>
              <a:gd name="T97" fmla="*/ 199 h 348"/>
              <a:gd name="T98" fmla="*/ 108 w 196"/>
              <a:gd name="T99" fmla="*/ 175 h 348"/>
              <a:gd name="T100" fmla="*/ 120 w 196"/>
              <a:gd name="T101" fmla="*/ 161 h 348"/>
              <a:gd name="T102" fmla="*/ 144 w 196"/>
              <a:gd name="T103" fmla="*/ 145 h 348"/>
              <a:gd name="T104" fmla="*/ 158 w 196"/>
              <a:gd name="T105" fmla="*/ 140 h 348"/>
              <a:gd name="T106" fmla="*/ 177 w 196"/>
              <a:gd name="T107" fmla="*/ 123 h 348"/>
              <a:gd name="T108" fmla="*/ 191 w 196"/>
              <a:gd name="T109" fmla="*/ 102 h 348"/>
              <a:gd name="T110" fmla="*/ 196 w 196"/>
              <a:gd name="T111" fmla="*/ 93 h 348"/>
              <a:gd name="T112" fmla="*/ 82 w 196"/>
              <a:gd name="T113" fmla="*/ 33 h 348"/>
              <a:gd name="T114" fmla="*/ 82 w 196"/>
              <a:gd name="T115" fmla="*/ 3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6" h="348">
                <a:moveTo>
                  <a:pt x="196" y="90"/>
                </a:moveTo>
                <a:lnTo>
                  <a:pt x="196" y="88"/>
                </a:lnTo>
                <a:lnTo>
                  <a:pt x="196" y="88"/>
                </a:lnTo>
                <a:lnTo>
                  <a:pt x="196" y="86"/>
                </a:lnTo>
                <a:lnTo>
                  <a:pt x="194" y="86"/>
                </a:lnTo>
                <a:lnTo>
                  <a:pt x="194" y="86"/>
                </a:lnTo>
                <a:lnTo>
                  <a:pt x="191" y="88"/>
                </a:lnTo>
                <a:lnTo>
                  <a:pt x="191" y="86"/>
                </a:lnTo>
                <a:lnTo>
                  <a:pt x="191" y="86"/>
                </a:lnTo>
                <a:lnTo>
                  <a:pt x="194" y="83"/>
                </a:lnTo>
                <a:lnTo>
                  <a:pt x="194" y="81"/>
                </a:lnTo>
                <a:lnTo>
                  <a:pt x="194" y="81"/>
                </a:lnTo>
                <a:lnTo>
                  <a:pt x="191" y="81"/>
                </a:lnTo>
                <a:lnTo>
                  <a:pt x="191" y="78"/>
                </a:lnTo>
                <a:lnTo>
                  <a:pt x="191" y="74"/>
                </a:lnTo>
                <a:lnTo>
                  <a:pt x="191" y="69"/>
                </a:lnTo>
                <a:lnTo>
                  <a:pt x="191" y="67"/>
                </a:lnTo>
                <a:lnTo>
                  <a:pt x="191" y="64"/>
                </a:lnTo>
                <a:lnTo>
                  <a:pt x="191" y="62"/>
                </a:lnTo>
                <a:lnTo>
                  <a:pt x="191" y="62"/>
                </a:lnTo>
                <a:lnTo>
                  <a:pt x="191" y="59"/>
                </a:lnTo>
                <a:lnTo>
                  <a:pt x="191" y="57"/>
                </a:lnTo>
                <a:lnTo>
                  <a:pt x="191" y="57"/>
                </a:lnTo>
                <a:lnTo>
                  <a:pt x="191" y="55"/>
                </a:lnTo>
                <a:lnTo>
                  <a:pt x="189" y="55"/>
                </a:lnTo>
                <a:lnTo>
                  <a:pt x="189" y="55"/>
                </a:lnTo>
                <a:lnTo>
                  <a:pt x="189" y="52"/>
                </a:lnTo>
                <a:lnTo>
                  <a:pt x="191" y="52"/>
                </a:lnTo>
                <a:lnTo>
                  <a:pt x="191" y="50"/>
                </a:lnTo>
                <a:lnTo>
                  <a:pt x="191" y="48"/>
                </a:lnTo>
                <a:lnTo>
                  <a:pt x="191" y="45"/>
                </a:lnTo>
                <a:lnTo>
                  <a:pt x="191" y="45"/>
                </a:lnTo>
                <a:lnTo>
                  <a:pt x="191" y="43"/>
                </a:lnTo>
                <a:lnTo>
                  <a:pt x="191" y="41"/>
                </a:lnTo>
                <a:lnTo>
                  <a:pt x="191" y="36"/>
                </a:lnTo>
                <a:lnTo>
                  <a:pt x="191" y="33"/>
                </a:lnTo>
                <a:lnTo>
                  <a:pt x="191" y="33"/>
                </a:lnTo>
                <a:lnTo>
                  <a:pt x="191" y="31"/>
                </a:lnTo>
                <a:lnTo>
                  <a:pt x="189" y="26"/>
                </a:lnTo>
                <a:lnTo>
                  <a:pt x="191" y="22"/>
                </a:lnTo>
                <a:lnTo>
                  <a:pt x="189" y="19"/>
                </a:lnTo>
                <a:lnTo>
                  <a:pt x="189" y="19"/>
                </a:lnTo>
                <a:lnTo>
                  <a:pt x="191" y="17"/>
                </a:lnTo>
                <a:lnTo>
                  <a:pt x="194" y="15"/>
                </a:lnTo>
                <a:lnTo>
                  <a:pt x="191" y="12"/>
                </a:lnTo>
                <a:lnTo>
                  <a:pt x="191" y="12"/>
                </a:lnTo>
                <a:lnTo>
                  <a:pt x="191" y="12"/>
                </a:lnTo>
                <a:lnTo>
                  <a:pt x="194" y="10"/>
                </a:lnTo>
                <a:lnTo>
                  <a:pt x="191" y="7"/>
                </a:lnTo>
                <a:lnTo>
                  <a:pt x="194" y="7"/>
                </a:lnTo>
                <a:lnTo>
                  <a:pt x="194" y="5"/>
                </a:lnTo>
                <a:lnTo>
                  <a:pt x="191" y="3"/>
                </a:lnTo>
                <a:lnTo>
                  <a:pt x="191" y="0"/>
                </a:lnTo>
                <a:lnTo>
                  <a:pt x="189" y="3"/>
                </a:lnTo>
                <a:lnTo>
                  <a:pt x="186" y="5"/>
                </a:lnTo>
                <a:lnTo>
                  <a:pt x="182" y="10"/>
                </a:lnTo>
                <a:lnTo>
                  <a:pt x="179" y="10"/>
                </a:lnTo>
                <a:lnTo>
                  <a:pt x="177" y="12"/>
                </a:lnTo>
                <a:lnTo>
                  <a:pt x="175" y="12"/>
                </a:lnTo>
                <a:lnTo>
                  <a:pt x="172" y="15"/>
                </a:lnTo>
                <a:lnTo>
                  <a:pt x="170" y="15"/>
                </a:lnTo>
                <a:lnTo>
                  <a:pt x="168" y="17"/>
                </a:lnTo>
                <a:lnTo>
                  <a:pt x="163" y="17"/>
                </a:lnTo>
                <a:lnTo>
                  <a:pt x="160" y="17"/>
                </a:lnTo>
                <a:lnTo>
                  <a:pt x="156" y="19"/>
                </a:lnTo>
                <a:lnTo>
                  <a:pt x="153" y="22"/>
                </a:lnTo>
                <a:lnTo>
                  <a:pt x="151" y="19"/>
                </a:lnTo>
                <a:lnTo>
                  <a:pt x="149" y="19"/>
                </a:lnTo>
                <a:lnTo>
                  <a:pt x="146" y="19"/>
                </a:lnTo>
                <a:lnTo>
                  <a:pt x="144" y="19"/>
                </a:lnTo>
                <a:lnTo>
                  <a:pt x="144" y="19"/>
                </a:lnTo>
                <a:lnTo>
                  <a:pt x="142" y="22"/>
                </a:lnTo>
                <a:lnTo>
                  <a:pt x="142" y="24"/>
                </a:lnTo>
                <a:lnTo>
                  <a:pt x="139" y="24"/>
                </a:lnTo>
                <a:lnTo>
                  <a:pt x="137" y="26"/>
                </a:lnTo>
                <a:lnTo>
                  <a:pt x="132" y="29"/>
                </a:lnTo>
                <a:lnTo>
                  <a:pt x="130" y="26"/>
                </a:lnTo>
                <a:lnTo>
                  <a:pt x="127" y="26"/>
                </a:lnTo>
                <a:lnTo>
                  <a:pt x="127" y="26"/>
                </a:lnTo>
                <a:lnTo>
                  <a:pt x="125" y="24"/>
                </a:lnTo>
                <a:lnTo>
                  <a:pt x="125" y="24"/>
                </a:lnTo>
                <a:lnTo>
                  <a:pt x="123" y="26"/>
                </a:lnTo>
                <a:lnTo>
                  <a:pt x="120" y="26"/>
                </a:lnTo>
                <a:lnTo>
                  <a:pt x="118" y="29"/>
                </a:lnTo>
                <a:lnTo>
                  <a:pt x="113" y="29"/>
                </a:lnTo>
                <a:lnTo>
                  <a:pt x="111" y="26"/>
                </a:lnTo>
                <a:lnTo>
                  <a:pt x="111" y="26"/>
                </a:lnTo>
                <a:lnTo>
                  <a:pt x="108" y="24"/>
                </a:lnTo>
                <a:lnTo>
                  <a:pt x="106" y="22"/>
                </a:lnTo>
                <a:lnTo>
                  <a:pt x="104" y="22"/>
                </a:lnTo>
                <a:lnTo>
                  <a:pt x="101" y="24"/>
                </a:lnTo>
                <a:lnTo>
                  <a:pt x="101" y="24"/>
                </a:lnTo>
                <a:lnTo>
                  <a:pt x="99" y="26"/>
                </a:lnTo>
                <a:lnTo>
                  <a:pt x="99" y="26"/>
                </a:lnTo>
                <a:lnTo>
                  <a:pt x="97" y="26"/>
                </a:lnTo>
                <a:lnTo>
                  <a:pt x="97" y="24"/>
                </a:lnTo>
                <a:lnTo>
                  <a:pt x="92" y="24"/>
                </a:lnTo>
                <a:lnTo>
                  <a:pt x="89" y="24"/>
                </a:lnTo>
                <a:lnTo>
                  <a:pt x="87" y="24"/>
                </a:lnTo>
                <a:lnTo>
                  <a:pt x="82" y="24"/>
                </a:lnTo>
                <a:lnTo>
                  <a:pt x="82" y="26"/>
                </a:lnTo>
                <a:lnTo>
                  <a:pt x="82" y="26"/>
                </a:lnTo>
                <a:lnTo>
                  <a:pt x="80" y="31"/>
                </a:lnTo>
                <a:lnTo>
                  <a:pt x="80" y="31"/>
                </a:lnTo>
                <a:lnTo>
                  <a:pt x="80" y="33"/>
                </a:lnTo>
                <a:lnTo>
                  <a:pt x="78" y="36"/>
                </a:lnTo>
                <a:lnTo>
                  <a:pt x="78" y="38"/>
                </a:lnTo>
                <a:lnTo>
                  <a:pt x="78" y="38"/>
                </a:lnTo>
                <a:lnTo>
                  <a:pt x="78" y="43"/>
                </a:lnTo>
                <a:lnTo>
                  <a:pt x="80" y="45"/>
                </a:lnTo>
                <a:lnTo>
                  <a:pt x="80" y="48"/>
                </a:lnTo>
                <a:lnTo>
                  <a:pt x="80" y="52"/>
                </a:lnTo>
                <a:lnTo>
                  <a:pt x="80" y="57"/>
                </a:lnTo>
                <a:lnTo>
                  <a:pt x="80" y="59"/>
                </a:lnTo>
                <a:lnTo>
                  <a:pt x="80" y="62"/>
                </a:lnTo>
                <a:lnTo>
                  <a:pt x="80" y="64"/>
                </a:lnTo>
                <a:lnTo>
                  <a:pt x="82" y="64"/>
                </a:lnTo>
                <a:lnTo>
                  <a:pt x="85" y="67"/>
                </a:lnTo>
                <a:lnTo>
                  <a:pt x="87" y="67"/>
                </a:lnTo>
                <a:lnTo>
                  <a:pt x="89" y="69"/>
                </a:lnTo>
                <a:lnTo>
                  <a:pt x="92" y="74"/>
                </a:lnTo>
                <a:lnTo>
                  <a:pt x="94" y="78"/>
                </a:lnTo>
                <a:lnTo>
                  <a:pt x="97" y="81"/>
                </a:lnTo>
                <a:lnTo>
                  <a:pt x="101" y="86"/>
                </a:lnTo>
                <a:lnTo>
                  <a:pt x="104" y="90"/>
                </a:lnTo>
                <a:lnTo>
                  <a:pt x="104" y="95"/>
                </a:lnTo>
                <a:lnTo>
                  <a:pt x="104" y="95"/>
                </a:lnTo>
                <a:lnTo>
                  <a:pt x="104" y="97"/>
                </a:lnTo>
                <a:lnTo>
                  <a:pt x="101" y="102"/>
                </a:lnTo>
                <a:lnTo>
                  <a:pt x="104" y="107"/>
                </a:lnTo>
                <a:lnTo>
                  <a:pt x="101" y="112"/>
                </a:lnTo>
                <a:lnTo>
                  <a:pt x="101" y="119"/>
                </a:lnTo>
                <a:lnTo>
                  <a:pt x="101" y="119"/>
                </a:lnTo>
                <a:lnTo>
                  <a:pt x="99" y="121"/>
                </a:lnTo>
                <a:lnTo>
                  <a:pt x="99" y="121"/>
                </a:lnTo>
                <a:lnTo>
                  <a:pt x="94" y="121"/>
                </a:lnTo>
                <a:lnTo>
                  <a:pt x="92" y="123"/>
                </a:lnTo>
                <a:lnTo>
                  <a:pt x="92" y="123"/>
                </a:lnTo>
                <a:lnTo>
                  <a:pt x="92" y="126"/>
                </a:lnTo>
                <a:lnTo>
                  <a:pt x="89" y="128"/>
                </a:lnTo>
                <a:lnTo>
                  <a:pt x="89" y="130"/>
                </a:lnTo>
                <a:lnTo>
                  <a:pt x="89" y="130"/>
                </a:lnTo>
                <a:lnTo>
                  <a:pt x="92" y="133"/>
                </a:lnTo>
                <a:lnTo>
                  <a:pt x="92" y="135"/>
                </a:lnTo>
                <a:lnTo>
                  <a:pt x="92" y="142"/>
                </a:lnTo>
                <a:lnTo>
                  <a:pt x="92" y="142"/>
                </a:lnTo>
                <a:lnTo>
                  <a:pt x="89" y="142"/>
                </a:lnTo>
                <a:lnTo>
                  <a:pt x="89" y="142"/>
                </a:lnTo>
                <a:lnTo>
                  <a:pt x="87" y="142"/>
                </a:lnTo>
                <a:lnTo>
                  <a:pt x="87" y="142"/>
                </a:lnTo>
                <a:lnTo>
                  <a:pt x="87" y="140"/>
                </a:lnTo>
                <a:lnTo>
                  <a:pt x="87" y="140"/>
                </a:lnTo>
                <a:lnTo>
                  <a:pt x="89" y="138"/>
                </a:lnTo>
                <a:lnTo>
                  <a:pt x="87" y="135"/>
                </a:lnTo>
                <a:lnTo>
                  <a:pt x="87" y="135"/>
                </a:lnTo>
                <a:lnTo>
                  <a:pt x="85" y="135"/>
                </a:lnTo>
                <a:lnTo>
                  <a:pt x="82" y="130"/>
                </a:lnTo>
                <a:lnTo>
                  <a:pt x="80" y="128"/>
                </a:lnTo>
                <a:lnTo>
                  <a:pt x="78" y="126"/>
                </a:lnTo>
                <a:lnTo>
                  <a:pt x="75" y="123"/>
                </a:lnTo>
                <a:lnTo>
                  <a:pt x="75" y="123"/>
                </a:lnTo>
                <a:lnTo>
                  <a:pt x="75" y="123"/>
                </a:lnTo>
                <a:lnTo>
                  <a:pt x="75" y="121"/>
                </a:lnTo>
                <a:lnTo>
                  <a:pt x="75" y="121"/>
                </a:lnTo>
                <a:lnTo>
                  <a:pt x="75" y="119"/>
                </a:lnTo>
                <a:lnTo>
                  <a:pt x="73" y="116"/>
                </a:lnTo>
                <a:lnTo>
                  <a:pt x="73" y="116"/>
                </a:lnTo>
                <a:lnTo>
                  <a:pt x="73" y="114"/>
                </a:lnTo>
                <a:lnTo>
                  <a:pt x="73" y="114"/>
                </a:lnTo>
                <a:lnTo>
                  <a:pt x="75" y="112"/>
                </a:lnTo>
                <a:lnTo>
                  <a:pt x="75" y="109"/>
                </a:lnTo>
                <a:lnTo>
                  <a:pt x="78" y="107"/>
                </a:lnTo>
                <a:lnTo>
                  <a:pt x="78" y="104"/>
                </a:lnTo>
                <a:lnTo>
                  <a:pt x="80" y="100"/>
                </a:lnTo>
                <a:lnTo>
                  <a:pt x="80" y="97"/>
                </a:lnTo>
                <a:lnTo>
                  <a:pt x="80" y="95"/>
                </a:lnTo>
                <a:lnTo>
                  <a:pt x="80" y="93"/>
                </a:lnTo>
                <a:lnTo>
                  <a:pt x="78" y="88"/>
                </a:lnTo>
                <a:lnTo>
                  <a:pt x="75" y="86"/>
                </a:lnTo>
                <a:lnTo>
                  <a:pt x="75" y="86"/>
                </a:lnTo>
                <a:lnTo>
                  <a:pt x="73" y="86"/>
                </a:lnTo>
                <a:lnTo>
                  <a:pt x="71" y="86"/>
                </a:lnTo>
                <a:lnTo>
                  <a:pt x="71" y="86"/>
                </a:lnTo>
                <a:lnTo>
                  <a:pt x="68" y="86"/>
                </a:lnTo>
                <a:lnTo>
                  <a:pt x="66" y="88"/>
                </a:lnTo>
                <a:lnTo>
                  <a:pt x="63" y="88"/>
                </a:lnTo>
                <a:lnTo>
                  <a:pt x="63" y="88"/>
                </a:lnTo>
                <a:lnTo>
                  <a:pt x="63" y="88"/>
                </a:lnTo>
                <a:lnTo>
                  <a:pt x="61" y="86"/>
                </a:lnTo>
                <a:lnTo>
                  <a:pt x="59" y="83"/>
                </a:lnTo>
                <a:lnTo>
                  <a:pt x="56" y="76"/>
                </a:lnTo>
                <a:lnTo>
                  <a:pt x="54" y="76"/>
                </a:lnTo>
                <a:lnTo>
                  <a:pt x="52" y="78"/>
                </a:lnTo>
                <a:lnTo>
                  <a:pt x="49" y="78"/>
                </a:lnTo>
                <a:lnTo>
                  <a:pt x="42" y="81"/>
                </a:lnTo>
                <a:lnTo>
                  <a:pt x="37" y="83"/>
                </a:lnTo>
                <a:lnTo>
                  <a:pt x="35" y="83"/>
                </a:lnTo>
                <a:lnTo>
                  <a:pt x="33" y="83"/>
                </a:lnTo>
                <a:lnTo>
                  <a:pt x="33" y="86"/>
                </a:lnTo>
                <a:lnTo>
                  <a:pt x="28" y="86"/>
                </a:lnTo>
                <a:lnTo>
                  <a:pt x="26" y="88"/>
                </a:lnTo>
                <a:lnTo>
                  <a:pt x="23" y="88"/>
                </a:lnTo>
                <a:lnTo>
                  <a:pt x="21" y="90"/>
                </a:lnTo>
                <a:lnTo>
                  <a:pt x="16" y="90"/>
                </a:lnTo>
                <a:lnTo>
                  <a:pt x="11" y="93"/>
                </a:lnTo>
                <a:lnTo>
                  <a:pt x="7" y="93"/>
                </a:lnTo>
                <a:lnTo>
                  <a:pt x="4" y="95"/>
                </a:lnTo>
                <a:lnTo>
                  <a:pt x="4" y="95"/>
                </a:lnTo>
                <a:lnTo>
                  <a:pt x="0" y="97"/>
                </a:lnTo>
                <a:lnTo>
                  <a:pt x="0" y="97"/>
                </a:lnTo>
                <a:lnTo>
                  <a:pt x="0" y="100"/>
                </a:lnTo>
                <a:lnTo>
                  <a:pt x="0" y="102"/>
                </a:lnTo>
                <a:lnTo>
                  <a:pt x="0" y="104"/>
                </a:lnTo>
                <a:lnTo>
                  <a:pt x="2" y="104"/>
                </a:lnTo>
                <a:lnTo>
                  <a:pt x="2" y="107"/>
                </a:lnTo>
                <a:lnTo>
                  <a:pt x="2" y="112"/>
                </a:lnTo>
                <a:lnTo>
                  <a:pt x="2" y="114"/>
                </a:lnTo>
                <a:lnTo>
                  <a:pt x="2" y="119"/>
                </a:lnTo>
                <a:lnTo>
                  <a:pt x="2" y="119"/>
                </a:lnTo>
                <a:lnTo>
                  <a:pt x="7" y="119"/>
                </a:lnTo>
                <a:lnTo>
                  <a:pt x="11" y="119"/>
                </a:lnTo>
                <a:lnTo>
                  <a:pt x="19" y="119"/>
                </a:lnTo>
                <a:lnTo>
                  <a:pt x="21" y="121"/>
                </a:lnTo>
                <a:lnTo>
                  <a:pt x="21" y="121"/>
                </a:lnTo>
                <a:lnTo>
                  <a:pt x="26" y="123"/>
                </a:lnTo>
                <a:lnTo>
                  <a:pt x="30" y="128"/>
                </a:lnTo>
                <a:lnTo>
                  <a:pt x="35" y="128"/>
                </a:lnTo>
                <a:lnTo>
                  <a:pt x="40" y="128"/>
                </a:lnTo>
                <a:lnTo>
                  <a:pt x="42" y="130"/>
                </a:lnTo>
                <a:lnTo>
                  <a:pt x="45" y="133"/>
                </a:lnTo>
                <a:lnTo>
                  <a:pt x="47" y="133"/>
                </a:lnTo>
                <a:lnTo>
                  <a:pt x="47" y="133"/>
                </a:lnTo>
                <a:lnTo>
                  <a:pt x="49" y="133"/>
                </a:lnTo>
                <a:lnTo>
                  <a:pt x="49" y="135"/>
                </a:lnTo>
                <a:lnTo>
                  <a:pt x="47" y="138"/>
                </a:lnTo>
                <a:lnTo>
                  <a:pt x="47" y="140"/>
                </a:lnTo>
                <a:lnTo>
                  <a:pt x="49" y="145"/>
                </a:lnTo>
                <a:lnTo>
                  <a:pt x="49" y="149"/>
                </a:lnTo>
                <a:lnTo>
                  <a:pt x="47" y="156"/>
                </a:lnTo>
                <a:lnTo>
                  <a:pt x="47" y="161"/>
                </a:lnTo>
                <a:lnTo>
                  <a:pt x="47" y="164"/>
                </a:lnTo>
                <a:lnTo>
                  <a:pt x="49" y="166"/>
                </a:lnTo>
                <a:lnTo>
                  <a:pt x="49" y="168"/>
                </a:lnTo>
                <a:lnTo>
                  <a:pt x="49" y="168"/>
                </a:lnTo>
                <a:lnTo>
                  <a:pt x="47" y="171"/>
                </a:lnTo>
                <a:lnTo>
                  <a:pt x="47" y="173"/>
                </a:lnTo>
                <a:lnTo>
                  <a:pt x="47" y="175"/>
                </a:lnTo>
                <a:lnTo>
                  <a:pt x="47" y="175"/>
                </a:lnTo>
                <a:lnTo>
                  <a:pt x="45" y="178"/>
                </a:lnTo>
                <a:lnTo>
                  <a:pt x="42" y="178"/>
                </a:lnTo>
                <a:lnTo>
                  <a:pt x="42" y="178"/>
                </a:lnTo>
                <a:lnTo>
                  <a:pt x="42" y="180"/>
                </a:lnTo>
                <a:lnTo>
                  <a:pt x="42" y="182"/>
                </a:lnTo>
                <a:lnTo>
                  <a:pt x="45" y="182"/>
                </a:lnTo>
                <a:lnTo>
                  <a:pt x="45" y="182"/>
                </a:lnTo>
                <a:lnTo>
                  <a:pt x="45" y="185"/>
                </a:lnTo>
                <a:lnTo>
                  <a:pt x="45" y="185"/>
                </a:lnTo>
                <a:lnTo>
                  <a:pt x="45" y="187"/>
                </a:lnTo>
                <a:lnTo>
                  <a:pt x="45" y="190"/>
                </a:lnTo>
                <a:lnTo>
                  <a:pt x="45" y="194"/>
                </a:lnTo>
                <a:lnTo>
                  <a:pt x="45" y="197"/>
                </a:lnTo>
                <a:lnTo>
                  <a:pt x="47" y="199"/>
                </a:lnTo>
                <a:lnTo>
                  <a:pt x="47" y="199"/>
                </a:lnTo>
                <a:lnTo>
                  <a:pt x="47" y="201"/>
                </a:lnTo>
                <a:lnTo>
                  <a:pt x="47" y="201"/>
                </a:lnTo>
                <a:lnTo>
                  <a:pt x="45" y="209"/>
                </a:lnTo>
                <a:lnTo>
                  <a:pt x="42" y="211"/>
                </a:lnTo>
                <a:lnTo>
                  <a:pt x="42" y="213"/>
                </a:lnTo>
                <a:lnTo>
                  <a:pt x="37" y="216"/>
                </a:lnTo>
                <a:lnTo>
                  <a:pt x="37" y="216"/>
                </a:lnTo>
                <a:lnTo>
                  <a:pt x="37" y="218"/>
                </a:lnTo>
                <a:lnTo>
                  <a:pt x="37" y="220"/>
                </a:lnTo>
                <a:lnTo>
                  <a:pt x="37" y="223"/>
                </a:lnTo>
                <a:lnTo>
                  <a:pt x="35" y="227"/>
                </a:lnTo>
                <a:lnTo>
                  <a:pt x="35" y="230"/>
                </a:lnTo>
                <a:lnTo>
                  <a:pt x="35" y="230"/>
                </a:lnTo>
                <a:lnTo>
                  <a:pt x="35" y="232"/>
                </a:lnTo>
                <a:lnTo>
                  <a:pt x="33" y="235"/>
                </a:lnTo>
                <a:lnTo>
                  <a:pt x="28" y="239"/>
                </a:lnTo>
                <a:lnTo>
                  <a:pt x="26" y="242"/>
                </a:lnTo>
                <a:lnTo>
                  <a:pt x="23" y="244"/>
                </a:lnTo>
                <a:lnTo>
                  <a:pt x="21" y="249"/>
                </a:lnTo>
                <a:lnTo>
                  <a:pt x="16" y="251"/>
                </a:lnTo>
                <a:lnTo>
                  <a:pt x="14" y="253"/>
                </a:lnTo>
                <a:lnTo>
                  <a:pt x="14" y="256"/>
                </a:lnTo>
                <a:lnTo>
                  <a:pt x="14" y="256"/>
                </a:lnTo>
                <a:lnTo>
                  <a:pt x="16" y="258"/>
                </a:lnTo>
                <a:lnTo>
                  <a:pt x="16" y="263"/>
                </a:lnTo>
                <a:lnTo>
                  <a:pt x="16" y="268"/>
                </a:lnTo>
                <a:lnTo>
                  <a:pt x="19" y="272"/>
                </a:lnTo>
                <a:lnTo>
                  <a:pt x="19" y="275"/>
                </a:lnTo>
                <a:lnTo>
                  <a:pt x="19" y="277"/>
                </a:lnTo>
                <a:lnTo>
                  <a:pt x="19" y="277"/>
                </a:lnTo>
                <a:lnTo>
                  <a:pt x="21" y="279"/>
                </a:lnTo>
                <a:lnTo>
                  <a:pt x="21" y="282"/>
                </a:lnTo>
                <a:lnTo>
                  <a:pt x="21" y="282"/>
                </a:lnTo>
                <a:lnTo>
                  <a:pt x="23" y="284"/>
                </a:lnTo>
                <a:lnTo>
                  <a:pt x="23" y="289"/>
                </a:lnTo>
                <a:lnTo>
                  <a:pt x="23" y="291"/>
                </a:lnTo>
                <a:lnTo>
                  <a:pt x="26" y="294"/>
                </a:lnTo>
                <a:lnTo>
                  <a:pt x="26" y="296"/>
                </a:lnTo>
                <a:lnTo>
                  <a:pt x="26" y="296"/>
                </a:lnTo>
                <a:lnTo>
                  <a:pt x="26" y="301"/>
                </a:lnTo>
                <a:lnTo>
                  <a:pt x="26" y="306"/>
                </a:lnTo>
                <a:lnTo>
                  <a:pt x="26" y="310"/>
                </a:lnTo>
                <a:lnTo>
                  <a:pt x="26" y="315"/>
                </a:lnTo>
                <a:lnTo>
                  <a:pt x="26" y="315"/>
                </a:lnTo>
                <a:lnTo>
                  <a:pt x="26" y="322"/>
                </a:lnTo>
                <a:lnTo>
                  <a:pt x="23" y="324"/>
                </a:lnTo>
                <a:lnTo>
                  <a:pt x="23" y="327"/>
                </a:lnTo>
                <a:lnTo>
                  <a:pt x="23" y="329"/>
                </a:lnTo>
                <a:lnTo>
                  <a:pt x="23" y="329"/>
                </a:lnTo>
                <a:lnTo>
                  <a:pt x="26" y="329"/>
                </a:lnTo>
                <a:lnTo>
                  <a:pt x="26" y="332"/>
                </a:lnTo>
                <a:lnTo>
                  <a:pt x="26" y="334"/>
                </a:lnTo>
                <a:lnTo>
                  <a:pt x="26" y="336"/>
                </a:lnTo>
                <a:lnTo>
                  <a:pt x="26" y="336"/>
                </a:lnTo>
                <a:lnTo>
                  <a:pt x="26" y="339"/>
                </a:lnTo>
                <a:lnTo>
                  <a:pt x="26" y="341"/>
                </a:lnTo>
                <a:lnTo>
                  <a:pt x="26" y="348"/>
                </a:lnTo>
                <a:lnTo>
                  <a:pt x="28" y="348"/>
                </a:lnTo>
                <a:lnTo>
                  <a:pt x="30" y="348"/>
                </a:lnTo>
                <a:lnTo>
                  <a:pt x="33" y="348"/>
                </a:lnTo>
                <a:lnTo>
                  <a:pt x="35" y="348"/>
                </a:lnTo>
                <a:lnTo>
                  <a:pt x="37" y="348"/>
                </a:lnTo>
                <a:lnTo>
                  <a:pt x="40" y="348"/>
                </a:lnTo>
                <a:lnTo>
                  <a:pt x="40" y="348"/>
                </a:lnTo>
                <a:lnTo>
                  <a:pt x="42" y="334"/>
                </a:lnTo>
                <a:lnTo>
                  <a:pt x="42" y="332"/>
                </a:lnTo>
                <a:lnTo>
                  <a:pt x="42" y="332"/>
                </a:lnTo>
                <a:lnTo>
                  <a:pt x="40" y="332"/>
                </a:lnTo>
                <a:lnTo>
                  <a:pt x="40" y="336"/>
                </a:lnTo>
                <a:lnTo>
                  <a:pt x="40" y="334"/>
                </a:lnTo>
                <a:lnTo>
                  <a:pt x="37" y="334"/>
                </a:lnTo>
                <a:lnTo>
                  <a:pt x="37" y="334"/>
                </a:lnTo>
                <a:lnTo>
                  <a:pt x="35" y="332"/>
                </a:lnTo>
                <a:lnTo>
                  <a:pt x="35" y="329"/>
                </a:lnTo>
                <a:lnTo>
                  <a:pt x="37" y="327"/>
                </a:lnTo>
                <a:lnTo>
                  <a:pt x="37" y="327"/>
                </a:lnTo>
                <a:lnTo>
                  <a:pt x="40" y="322"/>
                </a:lnTo>
                <a:lnTo>
                  <a:pt x="42" y="320"/>
                </a:lnTo>
                <a:lnTo>
                  <a:pt x="49" y="315"/>
                </a:lnTo>
                <a:lnTo>
                  <a:pt x="54" y="313"/>
                </a:lnTo>
                <a:lnTo>
                  <a:pt x="59" y="310"/>
                </a:lnTo>
                <a:lnTo>
                  <a:pt x="73" y="306"/>
                </a:lnTo>
                <a:lnTo>
                  <a:pt x="80" y="301"/>
                </a:lnTo>
                <a:lnTo>
                  <a:pt x="82" y="298"/>
                </a:lnTo>
                <a:lnTo>
                  <a:pt x="85" y="296"/>
                </a:lnTo>
                <a:lnTo>
                  <a:pt x="89" y="291"/>
                </a:lnTo>
                <a:lnTo>
                  <a:pt x="89" y="289"/>
                </a:lnTo>
                <a:lnTo>
                  <a:pt x="92" y="284"/>
                </a:lnTo>
                <a:lnTo>
                  <a:pt x="89" y="282"/>
                </a:lnTo>
                <a:lnTo>
                  <a:pt x="89" y="282"/>
                </a:lnTo>
                <a:lnTo>
                  <a:pt x="89" y="284"/>
                </a:lnTo>
                <a:lnTo>
                  <a:pt x="87" y="284"/>
                </a:lnTo>
                <a:lnTo>
                  <a:pt x="87" y="284"/>
                </a:lnTo>
                <a:lnTo>
                  <a:pt x="87" y="282"/>
                </a:lnTo>
                <a:lnTo>
                  <a:pt x="89" y="270"/>
                </a:lnTo>
                <a:lnTo>
                  <a:pt x="92" y="265"/>
                </a:lnTo>
                <a:lnTo>
                  <a:pt x="92" y="261"/>
                </a:lnTo>
                <a:lnTo>
                  <a:pt x="92" y="258"/>
                </a:lnTo>
                <a:lnTo>
                  <a:pt x="92" y="253"/>
                </a:lnTo>
                <a:lnTo>
                  <a:pt x="92" y="251"/>
                </a:lnTo>
                <a:lnTo>
                  <a:pt x="92" y="251"/>
                </a:lnTo>
                <a:lnTo>
                  <a:pt x="92" y="249"/>
                </a:lnTo>
                <a:lnTo>
                  <a:pt x="92" y="249"/>
                </a:lnTo>
                <a:lnTo>
                  <a:pt x="92" y="246"/>
                </a:lnTo>
                <a:lnTo>
                  <a:pt x="89" y="249"/>
                </a:lnTo>
                <a:lnTo>
                  <a:pt x="89" y="251"/>
                </a:lnTo>
                <a:lnTo>
                  <a:pt x="89" y="253"/>
                </a:lnTo>
                <a:lnTo>
                  <a:pt x="89" y="256"/>
                </a:lnTo>
                <a:lnTo>
                  <a:pt x="87" y="253"/>
                </a:lnTo>
                <a:lnTo>
                  <a:pt x="87" y="251"/>
                </a:lnTo>
                <a:lnTo>
                  <a:pt x="89" y="246"/>
                </a:lnTo>
                <a:lnTo>
                  <a:pt x="87" y="239"/>
                </a:lnTo>
                <a:lnTo>
                  <a:pt x="87" y="237"/>
                </a:lnTo>
                <a:lnTo>
                  <a:pt x="85" y="232"/>
                </a:lnTo>
                <a:lnTo>
                  <a:pt x="85" y="227"/>
                </a:lnTo>
                <a:lnTo>
                  <a:pt x="82" y="220"/>
                </a:lnTo>
                <a:lnTo>
                  <a:pt x="82" y="218"/>
                </a:lnTo>
                <a:lnTo>
                  <a:pt x="80" y="216"/>
                </a:lnTo>
                <a:lnTo>
                  <a:pt x="78" y="213"/>
                </a:lnTo>
                <a:lnTo>
                  <a:pt x="78" y="211"/>
                </a:lnTo>
                <a:lnTo>
                  <a:pt x="80" y="204"/>
                </a:lnTo>
                <a:lnTo>
                  <a:pt x="80" y="201"/>
                </a:lnTo>
                <a:lnTo>
                  <a:pt x="80" y="199"/>
                </a:lnTo>
                <a:lnTo>
                  <a:pt x="80" y="199"/>
                </a:lnTo>
                <a:lnTo>
                  <a:pt x="78" y="197"/>
                </a:lnTo>
                <a:lnTo>
                  <a:pt x="80" y="197"/>
                </a:lnTo>
                <a:lnTo>
                  <a:pt x="82" y="199"/>
                </a:lnTo>
                <a:lnTo>
                  <a:pt x="82" y="199"/>
                </a:lnTo>
                <a:lnTo>
                  <a:pt x="82" y="199"/>
                </a:lnTo>
                <a:lnTo>
                  <a:pt x="92" y="192"/>
                </a:lnTo>
                <a:lnTo>
                  <a:pt x="97" y="185"/>
                </a:lnTo>
                <a:lnTo>
                  <a:pt x="101" y="182"/>
                </a:lnTo>
                <a:lnTo>
                  <a:pt x="104" y="180"/>
                </a:lnTo>
                <a:lnTo>
                  <a:pt x="106" y="178"/>
                </a:lnTo>
                <a:lnTo>
                  <a:pt x="106" y="180"/>
                </a:lnTo>
                <a:lnTo>
                  <a:pt x="108" y="178"/>
                </a:lnTo>
                <a:lnTo>
                  <a:pt x="108" y="175"/>
                </a:lnTo>
                <a:lnTo>
                  <a:pt x="108" y="178"/>
                </a:lnTo>
                <a:lnTo>
                  <a:pt x="111" y="178"/>
                </a:lnTo>
                <a:lnTo>
                  <a:pt x="111" y="175"/>
                </a:lnTo>
                <a:lnTo>
                  <a:pt x="113" y="173"/>
                </a:lnTo>
                <a:lnTo>
                  <a:pt x="113" y="171"/>
                </a:lnTo>
                <a:lnTo>
                  <a:pt x="118" y="166"/>
                </a:lnTo>
                <a:lnTo>
                  <a:pt x="120" y="164"/>
                </a:lnTo>
                <a:lnTo>
                  <a:pt x="120" y="161"/>
                </a:lnTo>
                <a:lnTo>
                  <a:pt x="120" y="161"/>
                </a:lnTo>
                <a:lnTo>
                  <a:pt x="123" y="159"/>
                </a:lnTo>
                <a:lnTo>
                  <a:pt x="123" y="159"/>
                </a:lnTo>
                <a:lnTo>
                  <a:pt x="127" y="154"/>
                </a:lnTo>
                <a:lnTo>
                  <a:pt x="132" y="152"/>
                </a:lnTo>
                <a:lnTo>
                  <a:pt x="139" y="147"/>
                </a:lnTo>
                <a:lnTo>
                  <a:pt x="142" y="147"/>
                </a:lnTo>
                <a:lnTo>
                  <a:pt x="144" y="145"/>
                </a:lnTo>
                <a:lnTo>
                  <a:pt x="144" y="145"/>
                </a:lnTo>
                <a:lnTo>
                  <a:pt x="149" y="142"/>
                </a:lnTo>
                <a:lnTo>
                  <a:pt x="153" y="142"/>
                </a:lnTo>
                <a:lnTo>
                  <a:pt x="153" y="140"/>
                </a:lnTo>
                <a:lnTo>
                  <a:pt x="156" y="140"/>
                </a:lnTo>
                <a:lnTo>
                  <a:pt x="156" y="140"/>
                </a:lnTo>
                <a:lnTo>
                  <a:pt x="158" y="140"/>
                </a:lnTo>
                <a:lnTo>
                  <a:pt x="158" y="140"/>
                </a:lnTo>
                <a:lnTo>
                  <a:pt x="160" y="140"/>
                </a:lnTo>
                <a:lnTo>
                  <a:pt x="163" y="135"/>
                </a:lnTo>
                <a:lnTo>
                  <a:pt x="165" y="135"/>
                </a:lnTo>
                <a:lnTo>
                  <a:pt x="172" y="130"/>
                </a:lnTo>
                <a:lnTo>
                  <a:pt x="175" y="128"/>
                </a:lnTo>
                <a:lnTo>
                  <a:pt x="177" y="128"/>
                </a:lnTo>
                <a:lnTo>
                  <a:pt x="175" y="126"/>
                </a:lnTo>
                <a:lnTo>
                  <a:pt x="177" y="123"/>
                </a:lnTo>
                <a:lnTo>
                  <a:pt x="179" y="123"/>
                </a:lnTo>
                <a:lnTo>
                  <a:pt x="182" y="119"/>
                </a:lnTo>
                <a:lnTo>
                  <a:pt x="182" y="119"/>
                </a:lnTo>
                <a:lnTo>
                  <a:pt x="182" y="119"/>
                </a:lnTo>
                <a:lnTo>
                  <a:pt x="184" y="116"/>
                </a:lnTo>
                <a:lnTo>
                  <a:pt x="184" y="114"/>
                </a:lnTo>
                <a:lnTo>
                  <a:pt x="189" y="107"/>
                </a:lnTo>
                <a:lnTo>
                  <a:pt x="191" y="102"/>
                </a:lnTo>
                <a:lnTo>
                  <a:pt x="191" y="102"/>
                </a:lnTo>
                <a:lnTo>
                  <a:pt x="191" y="100"/>
                </a:lnTo>
                <a:lnTo>
                  <a:pt x="191" y="100"/>
                </a:lnTo>
                <a:lnTo>
                  <a:pt x="194" y="100"/>
                </a:lnTo>
                <a:lnTo>
                  <a:pt x="194" y="97"/>
                </a:lnTo>
                <a:lnTo>
                  <a:pt x="194" y="95"/>
                </a:lnTo>
                <a:lnTo>
                  <a:pt x="194" y="95"/>
                </a:lnTo>
                <a:lnTo>
                  <a:pt x="196" y="93"/>
                </a:lnTo>
                <a:lnTo>
                  <a:pt x="196" y="90"/>
                </a:lnTo>
                <a:lnTo>
                  <a:pt x="196" y="90"/>
                </a:lnTo>
                <a:close/>
                <a:moveTo>
                  <a:pt x="82" y="36"/>
                </a:moveTo>
                <a:lnTo>
                  <a:pt x="82" y="36"/>
                </a:lnTo>
                <a:lnTo>
                  <a:pt x="80" y="33"/>
                </a:lnTo>
                <a:lnTo>
                  <a:pt x="80" y="33"/>
                </a:lnTo>
                <a:lnTo>
                  <a:pt x="82" y="33"/>
                </a:lnTo>
                <a:lnTo>
                  <a:pt x="82" y="33"/>
                </a:lnTo>
                <a:lnTo>
                  <a:pt x="82" y="33"/>
                </a:lnTo>
                <a:lnTo>
                  <a:pt x="82" y="36"/>
                </a:lnTo>
                <a:close/>
                <a:moveTo>
                  <a:pt x="85" y="36"/>
                </a:moveTo>
                <a:lnTo>
                  <a:pt x="85" y="36"/>
                </a:lnTo>
                <a:lnTo>
                  <a:pt x="85" y="36"/>
                </a:lnTo>
                <a:lnTo>
                  <a:pt x="82" y="36"/>
                </a:lnTo>
                <a:lnTo>
                  <a:pt x="82" y="36"/>
                </a:lnTo>
                <a:lnTo>
                  <a:pt x="82" y="36"/>
                </a:lnTo>
                <a:lnTo>
                  <a:pt x="82" y="33"/>
                </a:lnTo>
                <a:lnTo>
                  <a:pt x="85" y="33"/>
                </a:lnTo>
                <a:lnTo>
                  <a:pt x="85" y="33"/>
                </a:lnTo>
                <a:lnTo>
                  <a:pt x="85" y="33"/>
                </a:lnTo>
                <a:lnTo>
                  <a:pt x="85" y="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Freeform 101"/>
          <p:cNvSpPr>
            <a:spLocks/>
          </p:cNvSpPr>
          <p:nvPr/>
        </p:nvSpPr>
        <p:spPr bwMode="auto">
          <a:xfrm>
            <a:off x="8067891" y="3399344"/>
            <a:ext cx="311761" cy="321177"/>
          </a:xfrm>
          <a:custGeom>
            <a:avLst/>
            <a:gdLst>
              <a:gd name="T0" fmla="*/ 293 w 298"/>
              <a:gd name="T1" fmla="*/ 69 h 307"/>
              <a:gd name="T2" fmla="*/ 288 w 298"/>
              <a:gd name="T3" fmla="*/ 50 h 307"/>
              <a:gd name="T4" fmla="*/ 286 w 298"/>
              <a:gd name="T5" fmla="*/ 33 h 307"/>
              <a:gd name="T6" fmla="*/ 286 w 298"/>
              <a:gd name="T7" fmla="*/ 28 h 307"/>
              <a:gd name="T8" fmla="*/ 279 w 298"/>
              <a:gd name="T9" fmla="*/ 19 h 307"/>
              <a:gd name="T10" fmla="*/ 267 w 298"/>
              <a:gd name="T11" fmla="*/ 14 h 307"/>
              <a:gd name="T12" fmla="*/ 260 w 298"/>
              <a:gd name="T13" fmla="*/ 16 h 307"/>
              <a:gd name="T14" fmla="*/ 239 w 298"/>
              <a:gd name="T15" fmla="*/ 16 h 307"/>
              <a:gd name="T16" fmla="*/ 227 w 298"/>
              <a:gd name="T17" fmla="*/ 0 h 307"/>
              <a:gd name="T18" fmla="*/ 215 w 298"/>
              <a:gd name="T19" fmla="*/ 5 h 307"/>
              <a:gd name="T20" fmla="*/ 170 w 298"/>
              <a:gd name="T21" fmla="*/ 54 h 307"/>
              <a:gd name="T22" fmla="*/ 151 w 298"/>
              <a:gd name="T23" fmla="*/ 78 h 307"/>
              <a:gd name="T24" fmla="*/ 139 w 298"/>
              <a:gd name="T25" fmla="*/ 111 h 307"/>
              <a:gd name="T26" fmla="*/ 142 w 298"/>
              <a:gd name="T27" fmla="*/ 128 h 307"/>
              <a:gd name="T28" fmla="*/ 116 w 298"/>
              <a:gd name="T29" fmla="*/ 154 h 307"/>
              <a:gd name="T30" fmla="*/ 83 w 298"/>
              <a:gd name="T31" fmla="*/ 168 h 307"/>
              <a:gd name="T32" fmla="*/ 71 w 298"/>
              <a:gd name="T33" fmla="*/ 187 h 307"/>
              <a:gd name="T34" fmla="*/ 54 w 298"/>
              <a:gd name="T35" fmla="*/ 203 h 307"/>
              <a:gd name="T36" fmla="*/ 45 w 298"/>
              <a:gd name="T37" fmla="*/ 222 h 307"/>
              <a:gd name="T38" fmla="*/ 28 w 298"/>
              <a:gd name="T39" fmla="*/ 251 h 307"/>
              <a:gd name="T40" fmla="*/ 23 w 298"/>
              <a:gd name="T41" fmla="*/ 258 h 307"/>
              <a:gd name="T42" fmla="*/ 19 w 298"/>
              <a:gd name="T43" fmla="*/ 270 h 307"/>
              <a:gd name="T44" fmla="*/ 9 w 298"/>
              <a:gd name="T45" fmla="*/ 289 h 307"/>
              <a:gd name="T46" fmla="*/ 2 w 298"/>
              <a:gd name="T47" fmla="*/ 307 h 307"/>
              <a:gd name="T48" fmla="*/ 23 w 298"/>
              <a:gd name="T49" fmla="*/ 305 h 307"/>
              <a:gd name="T50" fmla="*/ 40 w 298"/>
              <a:gd name="T51" fmla="*/ 307 h 307"/>
              <a:gd name="T52" fmla="*/ 45 w 298"/>
              <a:gd name="T53" fmla="*/ 298 h 307"/>
              <a:gd name="T54" fmla="*/ 49 w 298"/>
              <a:gd name="T55" fmla="*/ 291 h 307"/>
              <a:gd name="T56" fmla="*/ 54 w 298"/>
              <a:gd name="T57" fmla="*/ 279 h 307"/>
              <a:gd name="T58" fmla="*/ 57 w 298"/>
              <a:gd name="T59" fmla="*/ 263 h 307"/>
              <a:gd name="T60" fmla="*/ 66 w 298"/>
              <a:gd name="T61" fmla="*/ 255 h 307"/>
              <a:gd name="T62" fmla="*/ 73 w 298"/>
              <a:gd name="T63" fmla="*/ 248 h 307"/>
              <a:gd name="T64" fmla="*/ 80 w 298"/>
              <a:gd name="T65" fmla="*/ 241 h 307"/>
              <a:gd name="T66" fmla="*/ 87 w 298"/>
              <a:gd name="T67" fmla="*/ 234 h 307"/>
              <a:gd name="T68" fmla="*/ 92 w 298"/>
              <a:gd name="T69" fmla="*/ 218 h 307"/>
              <a:gd name="T70" fmla="*/ 94 w 298"/>
              <a:gd name="T71" fmla="*/ 210 h 307"/>
              <a:gd name="T72" fmla="*/ 102 w 298"/>
              <a:gd name="T73" fmla="*/ 206 h 307"/>
              <a:gd name="T74" fmla="*/ 106 w 298"/>
              <a:gd name="T75" fmla="*/ 199 h 307"/>
              <a:gd name="T76" fmla="*/ 109 w 298"/>
              <a:gd name="T77" fmla="*/ 192 h 307"/>
              <a:gd name="T78" fmla="*/ 120 w 298"/>
              <a:gd name="T79" fmla="*/ 189 h 307"/>
              <a:gd name="T80" fmla="*/ 130 w 298"/>
              <a:gd name="T81" fmla="*/ 192 h 307"/>
              <a:gd name="T82" fmla="*/ 137 w 298"/>
              <a:gd name="T83" fmla="*/ 192 h 307"/>
              <a:gd name="T84" fmla="*/ 144 w 298"/>
              <a:gd name="T85" fmla="*/ 187 h 307"/>
              <a:gd name="T86" fmla="*/ 156 w 298"/>
              <a:gd name="T87" fmla="*/ 187 h 307"/>
              <a:gd name="T88" fmla="*/ 156 w 298"/>
              <a:gd name="T89" fmla="*/ 180 h 307"/>
              <a:gd name="T90" fmla="*/ 158 w 298"/>
              <a:gd name="T91" fmla="*/ 175 h 307"/>
              <a:gd name="T92" fmla="*/ 158 w 298"/>
              <a:gd name="T93" fmla="*/ 154 h 307"/>
              <a:gd name="T94" fmla="*/ 170 w 298"/>
              <a:gd name="T95" fmla="*/ 144 h 307"/>
              <a:gd name="T96" fmla="*/ 184 w 298"/>
              <a:gd name="T97" fmla="*/ 137 h 307"/>
              <a:gd name="T98" fmla="*/ 194 w 298"/>
              <a:gd name="T99" fmla="*/ 135 h 307"/>
              <a:gd name="T100" fmla="*/ 198 w 298"/>
              <a:gd name="T101" fmla="*/ 130 h 307"/>
              <a:gd name="T102" fmla="*/ 206 w 298"/>
              <a:gd name="T103" fmla="*/ 130 h 307"/>
              <a:gd name="T104" fmla="*/ 222 w 298"/>
              <a:gd name="T105" fmla="*/ 123 h 307"/>
              <a:gd name="T106" fmla="*/ 239 w 298"/>
              <a:gd name="T107" fmla="*/ 111 h 307"/>
              <a:gd name="T108" fmla="*/ 250 w 298"/>
              <a:gd name="T109" fmla="*/ 104 h 307"/>
              <a:gd name="T110" fmla="*/ 248 w 298"/>
              <a:gd name="T111" fmla="*/ 102 h 307"/>
              <a:gd name="T112" fmla="*/ 248 w 298"/>
              <a:gd name="T113" fmla="*/ 92 h 307"/>
              <a:gd name="T114" fmla="*/ 255 w 298"/>
              <a:gd name="T115" fmla="*/ 90 h 307"/>
              <a:gd name="T116" fmla="*/ 265 w 298"/>
              <a:gd name="T117" fmla="*/ 83 h 307"/>
              <a:gd name="T118" fmla="*/ 284 w 298"/>
              <a:gd name="T119" fmla="*/ 80 h 307"/>
              <a:gd name="T120" fmla="*/ 295 w 298"/>
              <a:gd name="T121" fmla="*/ 7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8" h="307">
                <a:moveTo>
                  <a:pt x="295" y="76"/>
                </a:moveTo>
                <a:lnTo>
                  <a:pt x="298" y="73"/>
                </a:lnTo>
                <a:lnTo>
                  <a:pt x="298" y="71"/>
                </a:lnTo>
                <a:lnTo>
                  <a:pt x="295" y="71"/>
                </a:lnTo>
                <a:lnTo>
                  <a:pt x="293" y="69"/>
                </a:lnTo>
                <a:lnTo>
                  <a:pt x="293" y="69"/>
                </a:lnTo>
                <a:lnTo>
                  <a:pt x="291" y="66"/>
                </a:lnTo>
                <a:lnTo>
                  <a:pt x="291" y="66"/>
                </a:lnTo>
                <a:lnTo>
                  <a:pt x="291" y="61"/>
                </a:lnTo>
                <a:lnTo>
                  <a:pt x="288" y="59"/>
                </a:lnTo>
                <a:lnTo>
                  <a:pt x="288" y="57"/>
                </a:lnTo>
                <a:lnTo>
                  <a:pt x="288" y="50"/>
                </a:lnTo>
                <a:lnTo>
                  <a:pt x="288" y="47"/>
                </a:lnTo>
                <a:lnTo>
                  <a:pt x="288" y="45"/>
                </a:lnTo>
                <a:lnTo>
                  <a:pt x="288" y="45"/>
                </a:lnTo>
                <a:lnTo>
                  <a:pt x="288" y="43"/>
                </a:lnTo>
                <a:lnTo>
                  <a:pt x="288" y="38"/>
                </a:lnTo>
                <a:lnTo>
                  <a:pt x="286" y="33"/>
                </a:lnTo>
                <a:lnTo>
                  <a:pt x="288" y="33"/>
                </a:lnTo>
                <a:lnTo>
                  <a:pt x="288" y="31"/>
                </a:lnTo>
                <a:lnTo>
                  <a:pt x="288" y="31"/>
                </a:lnTo>
                <a:lnTo>
                  <a:pt x="286" y="31"/>
                </a:lnTo>
                <a:lnTo>
                  <a:pt x="286" y="28"/>
                </a:lnTo>
                <a:lnTo>
                  <a:pt x="286" y="28"/>
                </a:lnTo>
                <a:lnTo>
                  <a:pt x="286" y="26"/>
                </a:lnTo>
                <a:lnTo>
                  <a:pt x="286" y="26"/>
                </a:lnTo>
                <a:lnTo>
                  <a:pt x="286" y="24"/>
                </a:lnTo>
                <a:lnTo>
                  <a:pt x="281" y="21"/>
                </a:lnTo>
                <a:lnTo>
                  <a:pt x="281" y="19"/>
                </a:lnTo>
                <a:lnTo>
                  <a:pt x="279" y="19"/>
                </a:lnTo>
                <a:lnTo>
                  <a:pt x="276" y="16"/>
                </a:lnTo>
                <a:lnTo>
                  <a:pt x="272" y="19"/>
                </a:lnTo>
                <a:lnTo>
                  <a:pt x="272" y="16"/>
                </a:lnTo>
                <a:lnTo>
                  <a:pt x="269" y="16"/>
                </a:lnTo>
                <a:lnTo>
                  <a:pt x="269" y="16"/>
                </a:lnTo>
                <a:lnTo>
                  <a:pt x="267" y="14"/>
                </a:lnTo>
                <a:lnTo>
                  <a:pt x="267" y="14"/>
                </a:lnTo>
                <a:lnTo>
                  <a:pt x="267" y="12"/>
                </a:lnTo>
                <a:lnTo>
                  <a:pt x="267" y="12"/>
                </a:lnTo>
                <a:lnTo>
                  <a:pt x="265" y="14"/>
                </a:lnTo>
                <a:lnTo>
                  <a:pt x="262" y="14"/>
                </a:lnTo>
                <a:lnTo>
                  <a:pt x="260" y="16"/>
                </a:lnTo>
                <a:lnTo>
                  <a:pt x="255" y="14"/>
                </a:lnTo>
                <a:lnTo>
                  <a:pt x="255" y="14"/>
                </a:lnTo>
                <a:lnTo>
                  <a:pt x="253" y="14"/>
                </a:lnTo>
                <a:lnTo>
                  <a:pt x="248" y="14"/>
                </a:lnTo>
                <a:lnTo>
                  <a:pt x="243" y="16"/>
                </a:lnTo>
                <a:lnTo>
                  <a:pt x="239" y="16"/>
                </a:lnTo>
                <a:lnTo>
                  <a:pt x="234" y="14"/>
                </a:lnTo>
                <a:lnTo>
                  <a:pt x="229" y="9"/>
                </a:lnTo>
                <a:lnTo>
                  <a:pt x="227" y="7"/>
                </a:lnTo>
                <a:lnTo>
                  <a:pt x="227" y="5"/>
                </a:lnTo>
                <a:lnTo>
                  <a:pt x="227" y="2"/>
                </a:lnTo>
                <a:lnTo>
                  <a:pt x="227" y="0"/>
                </a:lnTo>
                <a:lnTo>
                  <a:pt x="224" y="0"/>
                </a:lnTo>
                <a:lnTo>
                  <a:pt x="222" y="2"/>
                </a:lnTo>
                <a:lnTo>
                  <a:pt x="222" y="2"/>
                </a:lnTo>
                <a:lnTo>
                  <a:pt x="220" y="2"/>
                </a:lnTo>
                <a:lnTo>
                  <a:pt x="215" y="2"/>
                </a:lnTo>
                <a:lnTo>
                  <a:pt x="215" y="5"/>
                </a:lnTo>
                <a:lnTo>
                  <a:pt x="208" y="26"/>
                </a:lnTo>
                <a:lnTo>
                  <a:pt x="198" y="38"/>
                </a:lnTo>
                <a:lnTo>
                  <a:pt x="196" y="43"/>
                </a:lnTo>
                <a:lnTo>
                  <a:pt x="191" y="45"/>
                </a:lnTo>
                <a:lnTo>
                  <a:pt x="184" y="50"/>
                </a:lnTo>
                <a:lnTo>
                  <a:pt x="170" y="54"/>
                </a:lnTo>
                <a:lnTo>
                  <a:pt x="168" y="57"/>
                </a:lnTo>
                <a:lnTo>
                  <a:pt x="165" y="59"/>
                </a:lnTo>
                <a:lnTo>
                  <a:pt x="161" y="64"/>
                </a:lnTo>
                <a:lnTo>
                  <a:pt x="154" y="71"/>
                </a:lnTo>
                <a:lnTo>
                  <a:pt x="154" y="73"/>
                </a:lnTo>
                <a:lnTo>
                  <a:pt x="151" y="78"/>
                </a:lnTo>
                <a:lnTo>
                  <a:pt x="151" y="83"/>
                </a:lnTo>
                <a:lnTo>
                  <a:pt x="144" y="90"/>
                </a:lnTo>
                <a:lnTo>
                  <a:pt x="142" y="97"/>
                </a:lnTo>
                <a:lnTo>
                  <a:pt x="139" y="104"/>
                </a:lnTo>
                <a:lnTo>
                  <a:pt x="139" y="109"/>
                </a:lnTo>
                <a:lnTo>
                  <a:pt x="139" y="111"/>
                </a:lnTo>
                <a:lnTo>
                  <a:pt x="139" y="111"/>
                </a:lnTo>
                <a:lnTo>
                  <a:pt x="142" y="113"/>
                </a:lnTo>
                <a:lnTo>
                  <a:pt x="144" y="116"/>
                </a:lnTo>
                <a:lnTo>
                  <a:pt x="144" y="118"/>
                </a:lnTo>
                <a:lnTo>
                  <a:pt x="142" y="123"/>
                </a:lnTo>
                <a:lnTo>
                  <a:pt x="142" y="128"/>
                </a:lnTo>
                <a:lnTo>
                  <a:pt x="139" y="130"/>
                </a:lnTo>
                <a:lnTo>
                  <a:pt x="135" y="132"/>
                </a:lnTo>
                <a:lnTo>
                  <a:pt x="132" y="139"/>
                </a:lnTo>
                <a:lnTo>
                  <a:pt x="128" y="147"/>
                </a:lnTo>
                <a:lnTo>
                  <a:pt x="123" y="149"/>
                </a:lnTo>
                <a:lnTo>
                  <a:pt x="116" y="154"/>
                </a:lnTo>
                <a:lnTo>
                  <a:pt x="111" y="156"/>
                </a:lnTo>
                <a:lnTo>
                  <a:pt x="109" y="161"/>
                </a:lnTo>
                <a:lnTo>
                  <a:pt x="106" y="161"/>
                </a:lnTo>
                <a:lnTo>
                  <a:pt x="99" y="166"/>
                </a:lnTo>
                <a:lnTo>
                  <a:pt x="90" y="168"/>
                </a:lnTo>
                <a:lnTo>
                  <a:pt x="83" y="168"/>
                </a:lnTo>
                <a:lnTo>
                  <a:pt x="80" y="170"/>
                </a:lnTo>
                <a:lnTo>
                  <a:pt x="78" y="173"/>
                </a:lnTo>
                <a:lnTo>
                  <a:pt x="75" y="175"/>
                </a:lnTo>
                <a:lnTo>
                  <a:pt x="75" y="175"/>
                </a:lnTo>
                <a:lnTo>
                  <a:pt x="75" y="180"/>
                </a:lnTo>
                <a:lnTo>
                  <a:pt x="71" y="187"/>
                </a:lnTo>
                <a:lnTo>
                  <a:pt x="71" y="192"/>
                </a:lnTo>
                <a:lnTo>
                  <a:pt x="68" y="194"/>
                </a:lnTo>
                <a:lnTo>
                  <a:pt x="66" y="196"/>
                </a:lnTo>
                <a:lnTo>
                  <a:pt x="61" y="201"/>
                </a:lnTo>
                <a:lnTo>
                  <a:pt x="57" y="201"/>
                </a:lnTo>
                <a:lnTo>
                  <a:pt x="54" y="203"/>
                </a:lnTo>
                <a:lnTo>
                  <a:pt x="52" y="206"/>
                </a:lnTo>
                <a:lnTo>
                  <a:pt x="52" y="206"/>
                </a:lnTo>
                <a:lnTo>
                  <a:pt x="49" y="213"/>
                </a:lnTo>
                <a:lnTo>
                  <a:pt x="49" y="215"/>
                </a:lnTo>
                <a:lnTo>
                  <a:pt x="47" y="220"/>
                </a:lnTo>
                <a:lnTo>
                  <a:pt x="45" y="222"/>
                </a:lnTo>
                <a:lnTo>
                  <a:pt x="42" y="227"/>
                </a:lnTo>
                <a:lnTo>
                  <a:pt x="42" y="234"/>
                </a:lnTo>
                <a:lnTo>
                  <a:pt x="42" y="236"/>
                </a:lnTo>
                <a:lnTo>
                  <a:pt x="40" y="241"/>
                </a:lnTo>
                <a:lnTo>
                  <a:pt x="35" y="241"/>
                </a:lnTo>
                <a:lnTo>
                  <a:pt x="28" y="251"/>
                </a:lnTo>
                <a:lnTo>
                  <a:pt x="26" y="253"/>
                </a:lnTo>
                <a:lnTo>
                  <a:pt x="23" y="255"/>
                </a:lnTo>
                <a:lnTo>
                  <a:pt x="21" y="258"/>
                </a:lnTo>
                <a:lnTo>
                  <a:pt x="21" y="260"/>
                </a:lnTo>
                <a:lnTo>
                  <a:pt x="23" y="258"/>
                </a:lnTo>
                <a:lnTo>
                  <a:pt x="23" y="258"/>
                </a:lnTo>
                <a:lnTo>
                  <a:pt x="23" y="255"/>
                </a:lnTo>
                <a:lnTo>
                  <a:pt x="26" y="258"/>
                </a:lnTo>
                <a:lnTo>
                  <a:pt x="23" y="258"/>
                </a:lnTo>
                <a:lnTo>
                  <a:pt x="21" y="263"/>
                </a:lnTo>
                <a:lnTo>
                  <a:pt x="21" y="265"/>
                </a:lnTo>
                <a:lnTo>
                  <a:pt x="19" y="270"/>
                </a:lnTo>
                <a:lnTo>
                  <a:pt x="16" y="272"/>
                </a:lnTo>
                <a:lnTo>
                  <a:pt x="16" y="272"/>
                </a:lnTo>
                <a:lnTo>
                  <a:pt x="16" y="274"/>
                </a:lnTo>
                <a:lnTo>
                  <a:pt x="14" y="277"/>
                </a:lnTo>
                <a:lnTo>
                  <a:pt x="14" y="281"/>
                </a:lnTo>
                <a:lnTo>
                  <a:pt x="9" y="289"/>
                </a:lnTo>
                <a:lnTo>
                  <a:pt x="7" y="289"/>
                </a:lnTo>
                <a:lnTo>
                  <a:pt x="5" y="291"/>
                </a:lnTo>
                <a:lnTo>
                  <a:pt x="2" y="298"/>
                </a:lnTo>
                <a:lnTo>
                  <a:pt x="0" y="307"/>
                </a:lnTo>
                <a:lnTo>
                  <a:pt x="0" y="307"/>
                </a:lnTo>
                <a:lnTo>
                  <a:pt x="2" y="307"/>
                </a:lnTo>
                <a:lnTo>
                  <a:pt x="5" y="305"/>
                </a:lnTo>
                <a:lnTo>
                  <a:pt x="9" y="305"/>
                </a:lnTo>
                <a:lnTo>
                  <a:pt x="16" y="305"/>
                </a:lnTo>
                <a:lnTo>
                  <a:pt x="19" y="305"/>
                </a:lnTo>
                <a:lnTo>
                  <a:pt x="21" y="305"/>
                </a:lnTo>
                <a:lnTo>
                  <a:pt x="23" y="305"/>
                </a:lnTo>
                <a:lnTo>
                  <a:pt x="26" y="305"/>
                </a:lnTo>
                <a:lnTo>
                  <a:pt x="28" y="307"/>
                </a:lnTo>
                <a:lnTo>
                  <a:pt x="33" y="307"/>
                </a:lnTo>
                <a:lnTo>
                  <a:pt x="35" y="307"/>
                </a:lnTo>
                <a:lnTo>
                  <a:pt x="38" y="307"/>
                </a:lnTo>
                <a:lnTo>
                  <a:pt x="40" y="307"/>
                </a:lnTo>
                <a:lnTo>
                  <a:pt x="42" y="305"/>
                </a:lnTo>
                <a:lnTo>
                  <a:pt x="42" y="303"/>
                </a:lnTo>
                <a:lnTo>
                  <a:pt x="45" y="300"/>
                </a:lnTo>
                <a:lnTo>
                  <a:pt x="45" y="300"/>
                </a:lnTo>
                <a:lnTo>
                  <a:pt x="45" y="298"/>
                </a:lnTo>
                <a:lnTo>
                  <a:pt x="45" y="298"/>
                </a:lnTo>
                <a:lnTo>
                  <a:pt x="45" y="296"/>
                </a:lnTo>
                <a:lnTo>
                  <a:pt x="47" y="296"/>
                </a:lnTo>
                <a:lnTo>
                  <a:pt x="47" y="293"/>
                </a:lnTo>
                <a:lnTo>
                  <a:pt x="47" y="293"/>
                </a:lnTo>
                <a:lnTo>
                  <a:pt x="49" y="293"/>
                </a:lnTo>
                <a:lnTo>
                  <a:pt x="49" y="291"/>
                </a:lnTo>
                <a:lnTo>
                  <a:pt x="52" y="289"/>
                </a:lnTo>
                <a:lnTo>
                  <a:pt x="52" y="289"/>
                </a:lnTo>
                <a:lnTo>
                  <a:pt x="52" y="286"/>
                </a:lnTo>
                <a:lnTo>
                  <a:pt x="52" y="286"/>
                </a:lnTo>
                <a:lnTo>
                  <a:pt x="52" y="281"/>
                </a:lnTo>
                <a:lnTo>
                  <a:pt x="54" y="279"/>
                </a:lnTo>
                <a:lnTo>
                  <a:pt x="54" y="277"/>
                </a:lnTo>
                <a:lnTo>
                  <a:pt x="54" y="274"/>
                </a:lnTo>
                <a:lnTo>
                  <a:pt x="54" y="272"/>
                </a:lnTo>
                <a:lnTo>
                  <a:pt x="57" y="267"/>
                </a:lnTo>
                <a:lnTo>
                  <a:pt x="57" y="265"/>
                </a:lnTo>
                <a:lnTo>
                  <a:pt x="57" y="263"/>
                </a:lnTo>
                <a:lnTo>
                  <a:pt x="59" y="260"/>
                </a:lnTo>
                <a:lnTo>
                  <a:pt x="59" y="260"/>
                </a:lnTo>
                <a:lnTo>
                  <a:pt x="61" y="258"/>
                </a:lnTo>
                <a:lnTo>
                  <a:pt x="61" y="258"/>
                </a:lnTo>
                <a:lnTo>
                  <a:pt x="64" y="255"/>
                </a:lnTo>
                <a:lnTo>
                  <a:pt x="66" y="255"/>
                </a:lnTo>
                <a:lnTo>
                  <a:pt x="66" y="255"/>
                </a:lnTo>
                <a:lnTo>
                  <a:pt x="68" y="253"/>
                </a:lnTo>
                <a:lnTo>
                  <a:pt x="71" y="253"/>
                </a:lnTo>
                <a:lnTo>
                  <a:pt x="71" y="253"/>
                </a:lnTo>
                <a:lnTo>
                  <a:pt x="71" y="251"/>
                </a:lnTo>
                <a:lnTo>
                  <a:pt x="73" y="248"/>
                </a:lnTo>
                <a:lnTo>
                  <a:pt x="73" y="246"/>
                </a:lnTo>
                <a:lnTo>
                  <a:pt x="75" y="244"/>
                </a:lnTo>
                <a:lnTo>
                  <a:pt x="75" y="244"/>
                </a:lnTo>
                <a:lnTo>
                  <a:pt x="78" y="241"/>
                </a:lnTo>
                <a:lnTo>
                  <a:pt x="78" y="241"/>
                </a:lnTo>
                <a:lnTo>
                  <a:pt x="80" y="241"/>
                </a:lnTo>
                <a:lnTo>
                  <a:pt x="83" y="239"/>
                </a:lnTo>
                <a:lnTo>
                  <a:pt x="83" y="239"/>
                </a:lnTo>
                <a:lnTo>
                  <a:pt x="85" y="236"/>
                </a:lnTo>
                <a:lnTo>
                  <a:pt x="85" y="236"/>
                </a:lnTo>
                <a:lnTo>
                  <a:pt x="87" y="234"/>
                </a:lnTo>
                <a:lnTo>
                  <a:pt x="87" y="234"/>
                </a:lnTo>
                <a:lnTo>
                  <a:pt x="87" y="232"/>
                </a:lnTo>
                <a:lnTo>
                  <a:pt x="90" y="229"/>
                </a:lnTo>
                <a:lnTo>
                  <a:pt x="90" y="225"/>
                </a:lnTo>
                <a:lnTo>
                  <a:pt x="92" y="222"/>
                </a:lnTo>
                <a:lnTo>
                  <a:pt x="92" y="220"/>
                </a:lnTo>
                <a:lnTo>
                  <a:pt x="92" y="218"/>
                </a:lnTo>
                <a:lnTo>
                  <a:pt x="92" y="215"/>
                </a:lnTo>
                <a:lnTo>
                  <a:pt x="94" y="213"/>
                </a:lnTo>
                <a:lnTo>
                  <a:pt x="94" y="213"/>
                </a:lnTo>
                <a:lnTo>
                  <a:pt x="94" y="213"/>
                </a:lnTo>
                <a:lnTo>
                  <a:pt x="94" y="210"/>
                </a:lnTo>
                <a:lnTo>
                  <a:pt x="94" y="210"/>
                </a:lnTo>
                <a:lnTo>
                  <a:pt x="94" y="210"/>
                </a:lnTo>
                <a:lnTo>
                  <a:pt x="97" y="208"/>
                </a:lnTo>
                <a:lnTo>
                  <a:pt x="99" y="208"/>
                </a:lnTo>
                <a:lnTo>
                  <a:pt x="99" y="208"/>
                </a:lnTo>
                <a:lnTo>
                  <a:pt x="102" y="208"/>
                </a:lnTo>
                <a:lnTo>
                  <a:pt x="102" y="206"/>
                </a:lnTo>
                <a:lnTo>
                  <a:pt x="102" y="206"/>
                </a:lnTo>
                <a:lnTo>
                  <a:pt x="102" y="203"/>
                </a:lnTo>
                <a:lnTo>
                  <a:pt x="104" y="203"/>
                </a:lnTo>
                <a:lnTo>
                  <a:pt x="104" y="201"/>
                </a:lnTo>
                <a:lnTo>
                  <a:pt x="106" y="201"/>
                </a:lnTo>
                <a:lnTo>
                  <a:pt x="106" y="199"/>
                </a:lnTo>
                <a:lnTo>
                  <a:pt x="106" y="199"/>
                </a:lnTo>
                <a:lnTo>
                  <a:pt x="109" y="196"/>
                </a:lnTo>
                <a:lnTo>
                  <a:pt x="109" y="196"/>
                </a:lnTo>
                <a:lnTo>
                  <a:pt x="109" y="194"/>
                </a:lnTo>
                <a:lnTo>
                  <a:pt x="109" y="194"/>
                </a:lnTo>
                <a:lnTo>
                  <a:pt x="109" y="192"/>
                </a:lnTo>
                <a:lnTo>
                  <a:pt x="111" y="192"/>
                </a:lnTo>
                <a:lnTo>
                  <a:pt x="111" y="189"/>
                </a:lnTo>
                <a:lnTo>
                  <a:pt x="113" y="189"/>
                </a:lnTo>
                <a:lnTo>
                  <a:pt x="116" y="189"/>
                </a:lnTo>
                <a:lnTo>
                  <a:pt x="118" y="189"/>
                </a:lnTo>
                <a:lnTo>
                  <a:pt x="120" y="189"/>
                </a:lnTo>
                <a:lnTo>
                  <a:pt x="120" y="189"/>
                </a:lnTo>
                <a:lnTo>
                  <a:pt x="123" y="189"/>
                </a:lnTo>
                <a:lnTo>
                  <a:pt x="125" y="189"/>
                </a:lnTo>
                <a:lnTo>
                  <a:pt x="128" y="192"/>
                </a:lnTo>
                <a:lnTo>
                  <a:pt x="128" y="192"/>
                </a:lnTo>
                <a:lnTo>
                  <a:pt x="130" y="192"/>
                </a:lnTo>
                <a:lnTo>
                  <a:pt x="130" y="192"/>
                </a:lnTo>
                <a:lnTo>
                  <a:pt x="132" y="192"/>
                </a:lnTo>
                <a:lnTo>
                  <a:pt x="132" y="192"/>
                </a:lnTo>
                <a:lnTo>
                  <a:pt x="132" y="192"/>
                </a:lnTo>
                <a:lnTo>
                  <a:pt x="135" y="192"/>
                </a:lnTo>
                <a:lnTo>
                  <a:pt x="137" y="192"/>
                </a:lnTo>
                <a:lnTo>
                  <a:pt x="137" y="192"/>
                </a:lnTo>
                <a:lnTo>
                  <a:pt x="139" y="192"/>
                </a:lnTo>
                <a:lnTo>
                  <a:pt x="142" y="189"/>
                </a:lnTo>
                <a:lnTo>
                  <a:pt x="142" y="187"/>
                </a:lnTo>
                <a:lnTo>
                  <a:pt x="144" y="187"/>
                </a:lnTo>
                <a:lnTo>
                  <a:pt x="144" y="187"/>
                </a:lnTo>
                <a:lnTo>
                  <a:pt x="146" y="187"/>
                </a:lnTo>
                <a:lnTo>
                  <a:pt x="146" y="187"/>
                </a:lnTo>
                <a:lnTo>
                  <a:pt x="149" y="187"/>
                </a:lnTo>
                <a:lnTo>
                  <a:pt x="151" y="187"/>
                </a:lnTo>
                <a:lnTo>
                  <a:pt x="154" y="187"/>
                </a:lnTo>
                <a:lnTo>
                  <a:pt x="156" y="187"/>
                </a:lnTo>
                <a:lnTo>
                  <a:pt x="156" y="187"/>
                </a:lnTo>
                <a:lnTo>
                  <a:pt x="156" y="184"/>
                </a:lnTo>
                <a:lnTo>
                  <a:pt x="156" y="184"/>
                </a:lnTo>
                <a:lnTo>
                  <a:pt x="156" y="182"/>
                </a:lnTo>
                <a:lnTo>
                  <a:pt x="156" y="182"/>
                </a:lnTo>
                <a:lnTo>
                  <a:pt x="156" y="180"/>
                </a:lnTo>
                <a:lnTo>
                  <a:pt x="156" y="180"/>
                </a:lnTo>
                <a:lnTo>
                  <a:pt x="156" y="177"/>
                </a:lnTo>
                <a:lnTo>
                  <a:pt x="156" y="175"/>
                </a:lnTo>
                <a:lnTo>
                  <a:pt x="156" y="175"/>
                </a:lnTo>
                <a:lnTo>
                  <a:pt x="156" y="175"/>
                </a:lnTo>
                <a:lnTo>
                  <a:pt x="158" y="175"/>
                </a:lnTo>
                <a:lnTo>
                  <a:pt x="158" y="170"/>
                </a:lnTo>
                <a:lnTo>
                  <a:pt x="158" y="166"/>
                </a:lnTo>
                <a:lnTo>
                  <a:pt x="158" y="161"/>
                </a:lnTo>
                <a:lnTo>
                  <a:pt x="158" y="158"/>
                </a:lnTo>
                <a:lnTo>
                  <a:pt x="158" y="154"/>
                </a:lnTo>
                <a:lnTo>
                  <a:pt x="158" y="154"/>
                </a:lnTo>
                <a:lnTo>
                  <a:pt x="158" y="154"/>
                </a:lnTo>
                <a:lnTo>
                  <a:pt x="161" y="151"/>
                </a:lnTo>
                <a:lnTo>
                  <a:pt x="163" y="149"/>
                </a:lnTo>
                <a:lnTo>
                  <a:pt x="165" y="149"/>
                </a:lnTo>
                <a:lnTo>
                  <a:pt x="165" y="147"/>
                </a:lnTo>
                <a:lnTo>
                  <a:pt x="170" y="144"/>
                </a:lnTo>
                <a:lnTo>
                  <a:pt x="172" y="144"/>
                </a:lnTo>
                <a:lnTo>
                  <a:pt x="177" y="139"/>
                </a:lnTo>
                <a:lnTo>
                  <a:pt x="177" y="139"/>
                </a:lnTo>
                <a:lnTo>
                  <a:pt x="180" y="139"/>
                </a:lnTo>
                <a:lnTo>
                  <a:pt x="182" y="137"/>
                </a:lnTo>
                <a:lnTo>
                  <a:pt x="184" y="137"/>
                </a:lnTo>
                <a:lnTo>
                  <a:pt x="184" y="135"/>
                </a:lnTo>
                <a:lnTo>
                  <a:pt x="187" y="135"/>
                </a:lnTo>
                <a:lnTo>
                  <a:pt x="187" y="135"/>
                </a:lnTo>
                <a:lnTo>
                  <a:pt x="189" y="135"/>
                </a:lnTo>
                <a:lnTo>
                  <a:pt x="191" y="135"/>
                </a:lnTo>
                <a:lnTo>
                  <a:pt x="194" y="135"/>
                </a:lnTo>
                <a:lnTo>
                  <a:pt x="196" y="135"/>
                </a:lnTo>
                <a:lnTo>
                  <a:pt x="196" y="135"/>
                </a:lnTo>
                <a:lnTo>
                  <a:pt x="198" y="135"/>
                </a:lnTo>
                <a:lnTo>
                  <a:pt x="198" y="132"/>
                </a:lnTo>
                <a:lnTo>
                  <a:pt x="198" y="132"/>
                </a:lnTo>
                <a:lnTo>
                  <a:pt x="198" y="130"/>
                </a:lnTo>
                <a:lnTo>
                  <a:pt x="198" y="130"/>
                </a:lnTo>
                <a:lnTo>
                  <a:pt x="198" y="130"/>
                </a:lnTo>
                <a:lnTo>
                  <a:pt x="201" y="130"/>
                </a:lnTo>
                <a:lnTo>
                  <a:pt x="201" y="130"/>
                </a:lnTo>
                <a:lnTo>
                  <a:pt x="203" y="130"/>
                </a:lnTo>
                <a:lnTo>
                  <a:pt x="206" y="130"/>
                </a:lnTo>
                <a:lnTo>
                  <a:pt x="208" y="130"/>
                </a:lnTo>
                <a:lnTo>
                  <a:pt x="213" y="128"/>
                </a:lnTo>
                <a:lnTo>
                  <a:pt x="215" y="128"/>
                </a:lnTo>
                <a:lnTo>
                  <a:pt x="217" y="128"/>
                </a:lnTo>
                <a:lnTo>
                  <a:pt x="220" y="125"/>
                </a:lnTo>
                <a:lnTo>
                  <a:pt x="222" y="123"/>
                </a:lnTo>
                <a:lnTo>
                  <a:pt x="224" y="118"/>
                </a:lnTo>
                <a:lnTo>
                  <a:pt x="227" y="116"/>
                </a:lnTo>
                <a:lnTo>
                  <a:pt x="229" y="113"/>
                </a:lnTo>
                <a:lnTo>
                  <a:pt x="234" y="113"/>
                </a:lnTo>
                <a:lnTo>
                  <a:pt x="234" y="113"/>
                </a:lnTo>
                <a:lnTo>
                  <a:pt x="239" y="111"/>
                </a:lnTo>
                <a:lnTo>
                  <a:pt x="241" y="109"/>
                </a:lnTo>
                <a:lnTo>
                  <a:pt x="246" y="106"/>
                </a:lnTo>
                <a:lnTo>
                  <a:pt x="248" y="106"/>
                </a:lnTo>
                <a:lnTo>
                  <a:pt x="250" y="106"/>
                </a:lnTo>
                <a:lnTo>
                  <a:pt x="250" y="106"/>
                </a:lnTo>
                <a:lnTo>
                  <a:pt x="250" y="104"/>
                </a:lnTo>
                <a:lnTo>
                  <a:pt x="250" y="104"/>
                </a:lnTo>
                <a:lnTo>
                  <a:pt x="250" y="102"/>
                </a:lnTo>
                <a:lnTo>
                  <a:pt x="250" y="102"/>
                </a:lnTo>
                <a:lnTo>
                  <a:pt x="248" y="102"/>
                </a:lnTo>
                <a:lnTo>
                  <a:pt x="248" y="102"/>
                </a:lnTo>
                <a:lnTo>
                  <a:pt x="248" y="102"/>
                </a:lnTo>
                <a:lnTo>
                  <a:pt x="248" y="99"/>
                </a:lnTo>
                <a:lnTo>
                  <a:pt x="248" y="99"/>
                </a:lnTo>
                <a:lnTo>
                  <a:pt x="248" y="97"/>
                </a:lnTo>
                <a:lnTo>
                  <a:pt x="248" y="95"/>
                </a:lnTo>
                <a:lnTo>
                  <a:pt x="248" y="95"/>
                </a:lnTo>
                <a:lnTo>
                  <a:pt x="248" y="92"/>
                </a:lnTo>
                <a:lnTo>
                  <a:pt x="248" y="92"/>
                </a:lnTo>
                <a:lnTo>
                  <a:pt x="248" y="90"/>
                </a:lnTo>
                <a:lnTo>
                  <a:pt x="250" y="90"/>
                </a:lnTo>
                <a:lnTo>
                  <a:pt x="250" y="90"/>
                </a:lnTo>
                <a:lnTo>
                  <a:pt x="253" y="90"/>
                </a:lnTo>
                <a:lnTo>
                  <a:pt x="255" y="90"/>
                </a:lnTo>
                <a:lnTo>
                  <a:pt x="262" y="87"/>
                </a:lnTo>
                <a:lnTo>
                  <a:pt x="262" y="87"/>
                </a:lnTo>
                <a:lnTo>
                  <a:pt x="265" y="85"/>
                </a:lnTo>
                <a:lnTo>
                  <a:pt x="265" y="83"/>
                </a:lnTo>
                <a:lnTo>
                  <a:pt x="265" y="83"/>
                </a:lnTo>
                <a:lnTo>
                  <a:pt x="265" y="83"/>
                </a:lnTo>
                <a:lnTo>
                  <a:pt x="269" y="83"/>
                </a:lnTo>
                <a:lnTo>
                  <a:pt x="272" y="80"/>
                </a:lnTo>
                <a:lnTo>
                  <a:pt x="274" y="80"/>
                </a:lnTo>
                <a:lnTo>
                  <a:pt x="276" y="80"/>
                </a:lnTo>
                <a:lnTo>
                  <a:pt x="279" y="80"/>
                </a:lnTo>
                <a:lnTo>
                  <a:pt x="284" y="80"/>
                </a:lnTo>
                <a:lnTo>
                  <a:pt x="288" y="83"/>
                </a:lnTo>
                <a:lnTo>
                  <a:pt x="291" y="83"/>
                </a:lnTo>
                <a:lnTo>
                  <a:pt x="293" y="83"/>
                </a:lnTo>
                <a:lnTo>
                  <a:pt x="295" y="80"/>
                </a:lnTo>
                <a:lnTo>
                  <a:pt x="295" y="80"/>
                </a:lnTo>
                <a:lnTo>
                  <a:pt x="295" y="78"/>
                </a:lnTo>
                <a:lnTo>
                  <a:pt x="295" y="76"/>
                </a:lnTo>
                <a:lnTo>
                  <a:pt x="295" y="7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Freeform 102"/>
          <p:cNvSpPr>
            <a:spLocks/>
          </p:cNvSpPr>
          <p:nvPr/>
        </p:nvSpPr>
        <p:spPr bwMode="auto">
          <a:xfrm>
            <a:off x="7192241" y="3821999"/>
            <a:ext cx="2092" cy="3139"/>
          </a:xfrm>
          <a:custGeom>
            <a:avLst/>
            <a:gdLst>
              <a:gd name="T0" fmla="*/ 2 w 2"/>
              <a:gd name="T1" fmla="*/ 0 h 3"/>
              <a:gd name="T2" fmla="*/ 2 w 2"/>
              <a:gd name="T3" fmla="*/ 0 h 3"/>
              <a:gd name="T4" fmla="*/ 0 w 2"/>
              <a:gd name="T5" fmla="*/ 0 h 3"/>
              <a:gd name="T6" fmla="*/ 0 w 2"/>
              <a:gd name="T7" fmla="*/ 3 h 3"/>
              <a:gd name="T8" fmla="*/ 2 w 2"/>
              <a:gd name="T9" fmla="*/ 3 h 3"/>
              <a:gd name="T10" fmla="*/ 2 w 2"/>
              <a:gd name="T11" fmla="*/ 3 h 3"/>
              <a:gd name="T12" fmla="*/ 2 w 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Freeform 103"/>
          <p:cNvSpPr>
            <a:spLocks/>
          </p:cNvSpPr>
          <p:nvPr/>
        </p:nvSpPr>
        <p:spPr bwMode="auto">
          <a:xfrm>
            <a:off x="8735352" y="3233001"/>
            <a:ext cx="34524" cy="37662"/>
          </a:xfrm>
          <a:custGeom>
            <a:avLst/>
            <a:gdLst>
              <a:gd name="T0" fmla="*/ 31 w 33"/>
              <a:gd name="T1" fmla="*/ 12 h 36"/>
              <a:gd name="T2" fmla="*/ 26 w 33"/>
              <a:gd name="T3" fmla="*/ 10 h 36"/>
              <a:gd name="T4" fmla="*/ 22 w 33"/>
              <a:gd name="T5" fmla="*/ 10 h 36"/>
              <a:gd name="T6" fmla="*/ 19 w 33"/>
              <a:gd name="T7" fmla="*/ 8 h 36"/>
              <a:gd name="T8" fmla="*/ 17 w 33"/>
              <a:gd name="T9" fmla="*/ 5 h 36"/>
              <a:gd name="T10" fmla="*/ 12 w 33"/>
              <a:gd name="T11" fmla="*/ 3 h 36"/>
              <a:gd name="T12" fmla="*/ 12 w 33"/>
              <a:gd name="T13" fmla="*/ 0 h 36"/>
              <a:gd name="T14" fmla="*/ 12 w 33"/>
              <a:gd name="T15" fmla="*/ 0 h 36"/>
              <a:gd name="T16" fmla="*/ 10 w 33"/>
              <a:gd name="T17" fmla="*/ 0 h 36"/>
              <a:gd name="T18" fmla="*/ 10 w 33"/>
              <a:gd name="T19" fmla="*/ 0 h 36"/>
              <a:gd name="T20" fmla="*/ 7 w 33"/>
              <a:gd name="T21" fmla="*/ 3 h 36"/>
              <a:gd name="T22" fmla="*/ 10 w 33"/>
              <a:gd name="T23" fmla="*/ 5 h 36"/>
              <a:gd name="T24" fmla="*/ 10 w 33"/>
              <a:gd name="T25" fmla="*/ 5 h 36"/>
              <a:gd name="T26" fmla="*/ 7 w 33"/>
              <a:gd name="T27" fmla="*/ 5 h 36"/>
              <a:gd name="T28" fmla="*/ 5 w 33"/>
              <a:gd name="T29" fmla="*/ 5 h 36"/>
              <a:gd name="T30" fmla="*/ 3 w 33"/>
              <a:gd name="T31" fmla="*/ 8 h 36"/>
              <a:gd name="T32" fmla="*/ 3 w 33"/>
              <a:gd name="T33" fmla="*/ 10 h 36"/>
              <a:gd name="T34" fmla="*/ 0 w 33"/>
              <a:gd name="T35" fmla="*/ 12 h 36"/>
              <a:gd name="T36" fmla="*/ 0 w 33"/>
              <a:gd name="T37" fmla="*/ 12 h 36"/>
              <a:gd name="T38" fmla="*/ 0 w 33"/>
              <a:gd name="T39" fmla="*/ 17 h 36"/>
              <a:gd name="T40" fmla="*/ 3 w 33"/>
              <a:gd name="T41" fmla="*/ 19 h 36"/>
              <a:gd name="T42" fmla="*/ 0 w 33"/>
              <a:gd name="T43" fmla="*/ 22 h 36"/>
              <a:gd name="T44" fmla="*/ 0 w 33"/>
              <a:gd name="T45" fmla="*/ 22 h 36"/>
              <a:gd name="T46" fmla="*/ 0 w 33"/>
              <a:gd name="T47" fmla="*/ 22 h 36"/>
              <a:gd name="T48" fmla="*/ 3 w 33"/>
              <a:gd name="T49" fmla="*/ 24 h 36"/>
              <a:gd name="T50" fmla="*/ 5 w 33"/>
              <a:gd name="T51" fmla="*/ 24 h 36"/>
              <a:gd name="T52" fmla="*/ 3 w 33"/>
              <a:gd name="T53" fmla="*/ 24 h 36"/>
              <a:gd name="T54" fmla="*/ 7 w 33"/>
              <a:gd name="T55" fmla="*/ 26 h 36"/>
              <a:gd name="T56" fmla="*/ 14 w 33"/>
              <a:gd name="T57" fmla="*/ 34 h 36"/>
              <a:gd name="T58" fmla="*/ 17 w 33"/>
              <a:gd name="T59" fmla="*/ 34 h 36"/>
              <a:gd name="T60" fmla="*/ 17 w 33"/>
              <a:gd name="T61" fmla="*/ 31 h 36"/>
              <a:gd name="T62" fmla="*/ 17 w 33"/>
              <a:gd name="T63" fmla="*/ 29 h 36"/>
              <a:gd name="T64" fmla="*/ 17 w 33"/>
              <a:gd name="T65" fmla="*/ 26 h 36"/>
              <a:gd name="T66" fmla="*/ 17 w 33"/>
              <a:gd name="T67" fmla="*/ 24 h 36"/>
              <a:gd name="T68" fmla="*/ 19 w 33"/>
              <a:gd name="T69" fmla="*/ 22 h 36"/>
              <a:gd name="T70" fmla="*/ 22 w 33"/>
              <a:gd name="T71" fmla="*/ 19 h 36"/>
              <a:gd name="T72" fmla="*/ 22 w 33"/>
              <a:gd name="T73" fmla="*/ 19 h 36"/>
              <a:gd name="T74" fmla="*/ 24 w 33"/>
              <a:gd name="T75" fmla="*/ 22 h 36"/>
              <a:gd name="T76" fmla="*/ 24 w 33"/>
              <a:gd name="T77" fmla="*/ 22 h 36"/>
              <a:gd name="T78" fmla="*/ 29 w 33"/>
              <a:gd name="T79" fmla="*/ 22 h 36"/>
              <a:gd name="T80" fmla="*/ 29 w 33"/>
              <a:gd name="T81" fmla="*/ 22 h 36"/>
              <a:gd name="T82" fmla="*/ 29 w 33"/>
              <a:gd name="T83" fmla="*/ 19 h 36"/>
              <a:gd name="T84" fmla="*/ 29 w 33"/>
              <a:gd name="T85" fmla="*/ 17 h 36"/>
              <a:gd name="T86" fmla="*/ 31 w 33"/>
              <a:gd name="T87" fmla="*/ 17 h 36"/>
              <a:gd name="T88" fmla="*/ 33 w 33"/>
              <a:gd name="T89" fmla="*/ 15 h 36"/>
              <a:gd name="T90" fmla="*/ 33 w 33"/>
              <a:gd name="T91" fmla="*/ 1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3" h="36">
                <a:moveTo>
                  <a:pt x="33" y="15"/>
                </a:moveTo>
                <a:lnTo>
                  <a:pt x="31" y="12"/>
                </a:lnTo>
                <a:lnTo>
                  <a:pt x="29" y="12"/>
                </a:lnTo>
                <a:lnTo>
                  <a:pt x="26" y="10"/>
                </a:lnTo>
                <a:lnTo>
                  <a:pt x="24" y="10"/>
                </a:lnTo>
                <a:lnTo>
                  <a:pt x="22" y="10"/>
                </a:lnTo>
                <a:lnTo>
                  <a:pt x="22" y="8"/>
                </a:lnTo>
                <a:lnTo>
                  <a:pt x="19" y="8"/>
                </a:lnTo>
                <a:lnTo>
                  <a:pt x="19" y="8"/>
                </a:lnTo>
                <a:lnTo>
                  <a:pt x="17" y="5"/>
                </a:lnTo>
                <a:lnTo>
                  <a:pt x="14" y="3"/>
                </a:lnTo>
                <a:lnTo>
                  <a:pt x="12" y="3"/>
                </a:lnTo>
                <a:lnTo>
                  <a:pt x="12" y="3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7" y="0"/>
                </a:lnTo>
                <a:lnTo>
                  <a:pt x="7" y="3"/>
                </a:lnTo>
                <a:lnTo>
                  <a:pt x="10" y="3"/>
                </a:lnTo>
                <a:lnTo>
                  <a:pt x="10" y="5"/>
                </a:lnTo>
                <a:lnTo>
                  <a:pt x="10" y="5"/>
                </a:lnTo>
                <a:lnTo>
                  <a:pt x="10" y="5"/>
                </a:lnTo>
                <a:lnTo>
                  <a:pt x="7" y="5"/>
                </a:lnTo>
                <a:lnTo>
                  <a:pt x="7" y="5"/>
                </a:lnTo>
                <a:lnTo>
                  <a:pt x="7" y="5"/>
                </a:lnTo>
                <a:lnTo>
                  <a:pt x="5" y="5"/>
                </a:lnTo>
                <a:lnTo>
                  <a:pt x="5" y="8"/>
                </a:lnTo>
                <a:lnTo>
                  <a:pt x="3" y="8"/>
                </a:lnTo>
                <a:lnTo>
                  <a:pt x="3" y="10"/>
                </a:lnTo>
                <a:lnTo>
                  <a:pt x="3" y="10"/>
                </a:lnTo>
                <a:lnTo>
                  <a:pt x="3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5"/>
                </a:lnTo>
                <a:lnTo>
                  <a:pt x="0" y="17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3" y="24"/>
                </a:lnTo>
                <a:lnTo>
                  <a:pt x="3" y="24"/>
                </a:lnTo>
                <a:lnTo>
                  <a:pt x="3" y="24"/>
                </a:lnTo>
                <a:lnTo>
                  <a:pt x="5" y="24"/>
                </a:lnTo>
                <a:lnTo>
                  <a:pt x="5" y="24"/>
                </a:lnTo>
                <a:lnTo>
                  <a:pt x="3" y="24"/>
                </a:lnTo>
                <a:lnTo>
                  <a:pt x="5" y="24"/>
                </a:lnTo>
                <a:lnTo>
                  <a:pt x="7" y="26"/>
                </a:lnTo>
                <a:lnTo>
                  <a:pt x="12" y="31"/>
                </a:lnTo>
                <a:lnTo>
                  <a:pt x="14" y="34"/>
                </a:lnTo>
                <a:lnTo>
                  <a:pt x="17" y="36"/>
                </a:lnTo>
                <a:lnTo>
                  <a:pt x="17" y="34"/>
                </a:lnTo>
                <a:lnTo>
                  <a:pt x="17" y="34"/>
                </a:lnTo>
                <a:lnTo>
                  <a:pt x="17" y="31"/>
                </a:lnTo>
                <a:lnTo>
                  <a:pt x="17" y="31"/>
                </a:lnTo>
                <a:lnTo>
                  <a:pt x="17" y="29"/>
                </a:lnTo>
                <a:lnTo>
                  <a:pt x="14" y="29"/>
                </a:lnTo>
                <a:lnTo>
                  <a:pt x="17" y="26"/>
                </a:lnTo>
                <a:lnTo>
                  <a:pt x="17" y="26"/>
                </a:lnTo>
                <a:lnTo>
                  <a:pt x="17" y="24"/>
                </a:lnTo>
                <a:lnTo>
                  <a:pt x="19" y="22"/>
                </a:lnTo>
                <a:lnTo>
                  <a:pt x="19" y="22"/>
                </a:lnTo>
                <a:lnTo>
                  <a:pt x="22" y="19"/>
                </a:lnTo>
                <a:lnTo>
                  <a:pt x="22" y="19"/>
                </a:lnTo>
                <a:lnTo>
                  <a:pt x="22" y="19"/>
                </a:lnTo>
                <a:lnTo>
                  <a:pt x="22" y="19"/>
                </a:lnTo>
                <a:lnTo>
                  <a:pt x="22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6" y="22"/>
                </a:lnTo>
                <a:lnTo>
                  <a:pt x="29" y="22"/>
                </a:lnTo>
                <a:lnTo>
                  <a:pt x="29" y="22"/>
                </a:lnTo>
                <a:lnTo>
                  <a:pt x="29" y="22"/>
                </a:lnTo>
                <a:lnTo>
                  <a:pt x="29" y="19"/>
                </a:lnTo>
                <a:lnTo>
                  <a:pt x="29" y="19"/>
                </a:lnTo>
                <a:lnTo>
                  <a:pt x="26" y="17"/>
                </a:lnTo>
                <a:lnTo>
                  <a:pt x="29" y="17"/>
                </a:lnTo>
                <a:lnTo>
                  <a:pt x="29" y="17"/>
                </a:lnTo>
                <a:lnTo>
                  <a:pt x="31" y="17"/>
                </a:lnTo>
                <a:lnTo>
                  <a:pt x="31" y="17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Freeform 104"/>
          <p:cNvSpPr>
            <a:spLocks/>
          </p:cNvSpPr>
          <p:nvPr/>
        </p:nvSpPr>
        <p:spPr bwMode="auto">
          <a:xfrm>
            <a:off x="9913346" y="3047829"/>
            <a:ext cx="576444" cy="228066"/>
          </a:xfrm>
          <a:custGeom>
            <a:avLst/>
            <a:gdLst>
              <a:gd name="T0" fmla="*/ 532 w 551"/>
              <a:gd name="T1" fmla="*/ 97 h 218"/>
              <a:gd name="T2" fmla="*/ 518 w 551"/>
              <a:gd name="T3" fmla="*/ 88 h 218"/>
              <a:gd name="T4" fmla="*/ 499 w 551"/>
              <a:gd name="T5" fmla="*/ 92 h 218"/>
              <a:gd name="T6" fmla="*/ 477 w 551"/>
              <a:gd name="T7" fmla="*/ 88 h 218"/>
              <a:gd name="T8" fmla="*/ 463 w 551"/>
              <a:gd name="T9" fmla="*/ 76 h 218"/>
              <a:gd name="T10" fmla="*/ 459 w 551"/>
              <a:gd name="T11" fmla="*/ 45 h 218"/>
              <a:gd name="T12" fmla="*/ 430 w 551"/>
              <a:gd name="T13" fmla="*/ 40 h 218"/>
              <a:gd name="T14" fmla="*/ 407 w 551"/>
              <a:gd name="T15" fmla="*/ 45 h 218"/>
              <a:gd name="T16" fmla="*/ 388 w 551"/>
              <a:gd name="T17" fmla="*/ 57 h 218"/>
              <a:gd name="T18" fmla="*/ 364 w 551"/>
              <a:gd name="T19" fmla="*/ 59 h 218"/>
              <a:gd name="T20" fmla="*/ 328 w 551"/>
              <a:gd name="T21" fmla="*/ 52 h 218"/>
              <a:gd name="T22" fmla="*/ 307 w 551"/>
              <a:gd name="T23" fmla="*/ 43 h 218"/>
              <a:gd name="T24" fmla="*/ 279 w 551"/>
              <a:gd name="T25" fmla="*/ 35 h 218"/>
              <a:gd name="T26" fmla="*/ 255 w 551"/>
              <a:gd name="T27" fmla="*/ 38 h 218"/>
              <a:gd name="T28" fmla="*/ 236 w 551"/>
              <a:gd name="T29" fmla="*/ 38 h 218"/>
              <a:gd name="T30" fmla="*/ 220 w 551"/>
              <a:gd name="T31" fmla="*/ 28 h 218"/>
              <a:gd name="T32" fmla="*/ 206 w 551"/>
              <a:gd name="T33" fmla="*/ 14 h 218"/>
              <a:gd name="T34" fmla="*/ 175 w 551"/>
              <a:gd name="T35" fmla="*/ 7 h 218"/>
              <a:gd name="T36" fmla="*/ 149 w 551"/>
              <a:gd name="T37" fmla="*/ 0 h 218"/>
              <a:gd name="T38" fmla="*/ 142 w 551"/>
              <a:gd name="T39" fmla="*/ 14 h 218"/>
              <a:gd name="T40" fmla="*/ 149 w 551"/>
              <a:gd name="T41" fmla="*/ 26 h 218"/>
              <a:gd name="T42" fmla="*/ 158 w 551"/>
              <a:gd name="T43" fmla="*/ 40 h 218"/>
              <a:gd name="T44" fmla="*/ 149 w 551"/>
              <a:gd name="T45" fmla="*/ 50 h 218"/>
              <a:gd name="T46" fmla="*/ 132 w 551"/>
              <a:gd name="T47" fmla="*/ 45 h 218"/>
              <a:gd name="T48" fmla="*/ 118 w 551"/>
              <a:gd name="T49" fmla="*/ 45 h 218"/>
              <a:gd name="T50" fmla="*/ 104 w 551"/>
              <a:gd name="T51" fmla="*/ 43 h 218"/>
              <a:gd name="T52" fmla="*/ 87 w 551"/>
              <a:gd name="T53" fmla="*/ 31 h 218"/>
              <a:gd name="T54" fmla="*/ 68 w 551"/>
              <a:gd name="T55" fmla="*/ 28 h 218"/>
              <a:gd name="T56" fmla="*/ 57 w 551"/>
              <a:gd name="T57" fmla="*/ 28 h 218"/>
              <a:gd name="T58" fmla="*/ 45 w 551"/>
              <a:gd name="T59" fmla="*/ 33 h 218"/>
              <a:gd name="T60" fmla="*/ 31 w 551"/>
              <a:gd name="T61" fmla="*/ 40 h 218"/>
              <a:gd name="T62" fmla="*/ 21 w 551"/>
              <a:gd name="T63" fmla="*/ 50 h 218"/>
              <a:gd name="T64" fmla="*/ 14 w 551"/>
              <a:gd name="T65" fmla="*/ 54 h 218"/>
              <a:gd name="T66" fmla="*/ 2 w 551"/>
              <a:gd name="T67" fmla="*/ 59 h 218"/>
              <a:gd name="T68" fmla="*/ 0 w 551"/>
              <a:gd name="T69" fmla="*/ 66 h 218"/>
              <a:gd name="T70" fmla="*/ 9 w 551"/>
              <a:gd name="T71" fmla="*/ 73 h 218"/>
              <a:gd name="T72" fmla="*/ 31 w 551"/>
              <a:gd name="T73" fmla="*/ 85 h 218"/>
              <a:gd name="T74" fmla="*/ 47 w 551"/>
              <a:gd name="T75" fmla="*/ 88 h 218"/>
              <a:gd name="T76" fmla="*/ 59 w 551"/>
              <a:gd name="T77" fmla="*/ 99 h 218"/>
              <a:gd name="T78" fmla="*/ 73 w 551"/>
              <a:gd name="T79" fmla="*/ 118 h 218"/>
              <a:gd name="T80" fmla="*/ 75 w 551"/>
              <a:gd name="T81" fmla="*/ 135 h 218"/>
              <a:gd name="T82" fmla="*/ 92 w 551"/>
              <a:gd name="T83" fmla="*/ 144 h 218"/>
              <a:gd name="T84" fmla="*/ 127 w 551"/>
              <a:gd name="T85" fmla="*/ 149 h 218"/>
              <a:gd name="T86" fmla="*/ 165 w 551"/>
              <a:gd name="T87" fmla="*/ 163 h 218"/>
              <a:gd name="T88" fmla="*/ 182 w 551"/>
              <a:gd name="T89" fmla="*/ 185 h 218"/>
              <a:gd name="T90" fmla="*/ 234 w 551"/>
              <a:gd name="T91" fmla="*/ 196 h 218"/>
              <a:gd name="T92" fmla="*/ 286 w 551"/>
              <a:gd name="T93" fmla="*/ 199 h 218"/>
              <a:gd name="T94" fmla="*/ 336 w 551"/>
              <a:gd name="T95" fmla="*/ 213 h 218"/>
              <a:gd name="T96" fmla="*/ 362 w 551"/>
              <a:gd name="T97" fmla="*/ 211 h 218"/>
              <a:gd name="T98" fmla="*/ 397 w 551"/>
              <a:gd name="T99" fmla="*/ 201 h 218"/>
              <a:gd name="T100" fmla="*/ 428 w 551"/>
              <a:gd name="T101" fmla="*/ 194 h 218"/>
              <a:gd name="T102" fmla="*/ 437 w 551"/>
              <a:gd name="T103" fmla="*/ 182 h 218"/>
              <a:gd name="T104" fmla="*/ 447 w 551"/>
              <a:gd name="T105" fmla="*/ 170 h 218"/>
              <a:gd name="T106" fmla="*/ 433 w 551"/>
              <a:gd name="T107" fmla="*/ 151 h 218"/>
              <a:gd name="T108" fmla="*/ 459 w 551"/>
              <a:gd name="T109" fmla="*/ 151 h 218"/>
              <a:gd name="T110" fmla="*/ 473 w 551"/>
              <a:gd name="T111" fmla="*/ 144 h 218"/>
              <a:gd name="T112" fmla="*/ 492 w 551"/>
              <a:gd name="T113" fmla="*/ 137 h 218"/>
              <a:gd name="T114" fmla="*/ 499 w 551"/>
              <a:gd name="T115" fmla="*/ 123 h 218"/>
              <a:gd name="T116" fmla="*/ 511 w 551"/>
              <a:gd name="T117" fmla="*/ 116 h 218"/>
              <a:gd name="T118" fmla="*/ 525 w 551"/>
              <a:gd name="T119" fmla="*/ 111 h 218"/>
              <a:gd name="T120" fmla="*/ 546 w 551"/>
              <a:gd name="T121" fmla="*/ 114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51" h="218">
                <a:moveTo>
                  <a:pt x="551" y="111"/>
                </a:moveTo>
                <a:lnTo>
                  <a:pt x="548" y="109"/>
                </a:lnTo>
                <a:lnTo>
                  <a:pt x="548" y="109"/>
                </a:lnTo>
                <a:lnTo>
                  <a:pt x="546" y="106"/>
                </a:lnTo>
                <a:lnTo>
                  <a:pt x="546" y="106"/>
                </a:lnTo>
                <a:lnTo>
                  <a:pt x="544" y="104"/>
                </a:lnTo>
                <a:lnTo>
                  <a:pt x="544" y="104"/>
                </a:lnTo>
                <a:lnTo>
                  <a:pt x="541" y="102"/>
                </a:lnTo>
                <a:lnTo>
                  <a:pt x="539" y="102"/>
                </a:lnTo>
                <a:lnTo>
                  <a:pt x="537" y="99"/>
                </a:lnTo>
                <a:lnTo>
                  <a:pt x="534" y="97"/>
                </a:lnTo>
                <a:lnTo>
                  <a:pt x="532" y="97"/>
                </a:lnTo>
                <a:lnTo>
                  <a:pt x="532" y="97"/>
                </a:lnTo>
                <a:lnTo>
                  <a:pt x="532" y="95"/>
                </a:lnTo>
                <a:lnTo>
                  <a:pt x="529" y="95"/>
                </a:lnTo>
                <a:lnTo>
                  <a:pt x="529" y="95"/>
                </a:lnTo>
                <a:lnTo>
                  <a:pt x="527" y="95"/>
                </a:lnTo>
                <a:lnTo>
                  <a:pt x="527" y="92"/>
                </a:lnTo>
                <a:lnTo>
                  <a:pt x="525" y="92"/>
                </a:lnTo>
                <a:lnTo>
                  <a:pt x="525" y="92"/>
                </a:lnTo>
                <a:lnTo>
                  <a:pt x="522" y="90"/>
                </a:lnTo>
                <a:lnTo>
                  <a:pt x="522" y="90"/>
                </a:lnTo>
                <a:lnTo>
                  <a:pt x="520" y="90"/>
                </a:lnTo>
                <a:lnTo>
                  <a:pt x="518" y="88"/>
                </a:lnTo>
                <a:lnTo>
                  <a:pt x="513" y="85"/>
                </a:lnTo>
                <a:lnTo>
                  <a:pt x="513" y="85"/>
                </a:lnTo>
                <a:lnTo>
                  <a:pt x="508" y="85"/>
                </a:lnTo>
                <a:lnTo>
                  <a:pt x="506" y="85"/>
                </a:lnTo>
                <a:lnTo>
                  <a:pt x="503" y="85"/>
                </a:lnTo>
                <a:lnTo>
                  <a:pt x="503" y="85"/>
                </a:lnTo>
                <a:lnTo>
                  <a:pt x="501" y="85"/>
                </a:lnTo>
                <a:lnTo>
                  <a:pt x="501" y="85"/>
                </a:lnTo>
                <a:lnTo>
                  <a:pt x="499" y="88"/>
                </a:lnTo>
                <a:lnTo>
                  <a:pt x="499" y="88"/>
                </a:lnTo>
                <a:lnTo>
                  <a:pt x="499" y="90"/>
                </a:lnTo>
                <a:lnTo>
                  <a:pt x="499" y="92"/>
                </a:lnTo>
                <a:lnTo>
                  <a:pt x="496" y="92"/>
                </a:lnTo>
                <a:lnTo>
                  <a:pt x="496" y="92"/>
                </a:lnTo>
                <a:lnTo>
                  <a:pt x="494" y="90"/>
                </a:lnTo>
                <a:lnTo>
                  <a:pt x="492" y="88"/>
                </a:lnTo>
                <a:lnTo>
                  <a:pt x="489" y="88"/>
                </a:lnTo>
                <a:lnTo>
                  <a:pt x="487" y="88"/>
                </a:lnTo>
                <a:lnTo>
                  <a:pt x="485" y="88"/>
                </a:lnTo>
                <a:lnTo>
                  <a:pt x="485" y="88"/>
                </a:lnTo>
                <a:lnTo>
                  <a:pt x="482" y="88"/>
                </a:lnTo>
                <a:lnTo>
                  <a:pt x="480" y="88"/>
                </a:lnTo>
                <a:lnTo>
                  <a:pt x="477" y="88"/>
                </a:lnTo>
                <a:lnTo>
                  <a:pt x="477" y="88"/>
                </a:lnTo>
                <a:lnTo>
                  <a:pt x="475" y="90"/>
                </a:lnTo>
                <a:lnTo>
                  <a:pt x="475" y="90"/>
                </a:lnTo>
                <a:lnTo>
                  <a:pt x="473" y="90"/>
                </a:lnTo>
                <a:lnTo>
                  <a:pt x="470" y="90"/>
                </a:lnTo>
                <a:lnTo>
                  <a:pt x="468" y="90"/>
                </a:lnTo>
                <a:lnTo>
                  <a:pt x="466" y="88"/>
                </a:lnTo>
                <a:lnTo>
                  <a:pt x="466" y="85"/>
                </a:lnTo>
                <a:lnTo>
                  <a:pt x="461" y="83"/>
                </a:lnTo>
                <a:lnTo>
                  <a:pt x="463" y="80"/>
                </a:lnTo>
                <a:lnTo>
                  <a:pt x="466" y="80"/>
                </a:lnTo>
                <a:lnTo>
                  <a:pt x="463" y="78"/>
                </a:lnTo>
                <a:lnTo>
                  <a:pt x="463" y="76"/>
                </a:lnTo>
                <a:lnTo>
                  <a:pt x="461" y="73"/>
                </a:lnTo>
                <a:lnTo>
                  <a:pt x="463" y="71"/>
                </a:lnTo>
                <a:lnTo>
                  <a:pt x="463" y="69"/>
                </a:lnTo>
                <a:lnTo>
                  <a:pt x="463" y="66"/>
                </a:lnTo>
                <a:lnTo>
                  <a:pt x="463" y="66"/>
                </a:lnTo>
                <a:lnTo>
                  <a:pt x="463" y="64"/>
                </a:lnTo>
                <a:lnTo>
                  <a:pt x="461" y="61"/>
                </a:lnTo>
                <a:lnTo>
                  <a:pt x="461" y="54"/>
                </a:lnTo>
                <a:lnTo>
                  <a:pt x="461" y="50"/>
                </a:lnTo>
                <a:lnTo>
                  <a:pt x="461" y="47"/>
                </a:lnTo>
                <a:lnTo>
                  <a:pt x="461" y="45"/>
                </a:lnTo>
                <a:lnTo>
                  <a:pt x="459" y="45"/>
                </a:lnTo>
                <a:lnTo>
                  <a:pt x="454" y="45"/>
                </a:lnTo>
                <a:lnTo>
                  <a:pt x="451" y="43"/>
                </a:lnTo>
                <a:lnTo>
                  <a:pt x="451" y="43"/>
                </a:lnTo>
                <a:lnTo>
                  <a:pt x="447" y="45"/>
                </a:lnTo>
                <a:lnTo>
                  <a:pt x="447" y="45"/>
                </a:lnTo>
                <a:lnTo>
                  <a:pt x="444" y="45"/>
                </a:lnTo>
                <a:lnTo>
                  <a:pt x="442" y="45"/>
                </a:lnTo>
                <a:lnTo>
                  <a:pt x="440" y="45"/>
                </a:lnTo>
                <a:lnTo>
                  <a:pt x="440" y="45"/>
                </a:lnTo>
                <a:lnTo>
                  <a:pt x="437" y="45"/>
                </a:lnTo>
                <a:lnTo>
                  <a:pt x="433" y="43"/>
                </a:lnTo>
                <a:lnTo>
                  <a:pt x="430" y="40"/>
                </a:lnTo>
                <a:lnTo>
                  <a:pt x="428" y="40"/>
                </a:lnTo>
                <a:lnTo>
                  <a:pt x="425" y="38"/>
                </a:lnTo>
                <a:lnTo>
                  <a:pt x="423" y="38"/>
                </a:lnTo>
                <a:lnTo>
                  <a:pt x="423" y="38"/>
                </a:lnTo>
                <a:lnTo>
                  <a:pt x="418" y="38"/>
                </a:lnTo>
                <a:lnTo>
                  <a:pt x="418" y="38"/>
                </a:lnTo>
                <a:lnTo>
                  <a:pt x="416" y="38"/>
                </a:lnTo>
                <a:lnTo>
                  <a:pt x="414" y="40"/>
                </a:lnTo>
                <a:lnTo>
                  <a:pt x="414" y="40"/>
                </a:lnTo>
                <a:lnTo>
                  <a:pt x="411" y="43"/>
                </a:lnTo>
                <a:lnTo>
                  <a:pt x="409" y="43"/>
                </a:lnTo>
                <a:lnTo>
                  <a:pt x="407" y="45"/>
                </a:lnTo>
                <a:lnTo>
                  <a:pt x="407" y="45"/>
                </a:lnTo>
                <a:lnTo>
                  <a:pt x="404" y="47"/>
                </a:lnTo>
                <a:lnTo>
                  <a:pt x="404" y="50"/>
                </a:lnTo>
                <a:lnTo>
                  <a:pt x="404" y="52"/>
                </a:lnTo>
                <a:lnTo>
                  <a:pt x="404" y="52"/>
                </a:lnTo>
                <a:lnTo>
                  <a:pt x="402" y="52"/>
                </a:lnTo>
                <a:lnTo>
                  <a:pt x="399" y="54"/>
                </a:lnTo>
                <a:lnTo>
                  <a:pt x="397" y="52"/>
                </a:lnTo>
                <a:lnTo>
                  <a:pt x="395" y="54"/>
                </a:lnTo>
                <a:lnTo>
                  <a:pt x="392" y="54"/>
                </a:lnTo>
                <a:lnTo>
                  <a:pt x="390" y="54"/>
                </a:lnTo>
                <a:lnTo>
                  <a:pt x="388" y="57"/>
                </a:lnTo>
                <a:lnTo>
                  <a:pt x="385" y="57"/>
                </a:lnTo>
                <a:lnTo>
                  <a:pt x="383" y="57"/>
                </a:lnTo>
                <a:lnTo>
                  <a:pt x="383" y="57"/>
                </a:lnTo>
                <a:lnTo>
                  <a:pt x="381" y="57"/>
                </a:lnTo>
                <a:lnTo>
                  <a:pt x="381" y="57"/>
                </a:lnTo>
                <a:lnTo>
                  <a:pt x="378" y="57"/>
                </a:lnTo>
                <a:lnTo>
                  <a:pt x="373" y="61"/>
                </a:lnTo>
                <a:lnTo>
                  <a:pt x="371" y="61"/>
                </a:lnTo>
                <a:lnTo>
                  <a:pt x="371" y="61"/>
                </a:lnTo>
                <a:lnTo>
                  <a:pt x="369" y="59"/>
                </a:lnTo>
                <a:lnTo>
                  <a:pt x="366" y="59"/>
                </a:lnTo>
                <a:lnTo>
                  <a:pt x="364" y="59"/>
                </a:lnTo>
                <a:lnTo>
                  <a:pt x="364" y="61"/>
                </a:lnTo>
                <a:lnTo>
                  <a:pt x="359" y="59"/>
                </a:lnTo>
                <a:lnTo>
                  <a:pt x="354" y="59"/>
                </a:lnTo>
                <a:lnTo>
                  <a:pt x="352" y="59"/>
                </a:lnTo>
                <a:lnTo>
                  <a:pt x="350" y="57"/>
                </a:lnTo>
                <a:lnTo>
                  <a:pt x="345" y="57"/>
                </a:lnTo>
                <a:lnTo>
                  <a:pt x="340" y="57"/>
                </a:lnTo>
                <a:lnTo>
                  <a:pt x="338" y="57"/>
                </a:lnTo>
                <a:lnTo>
                  <a:pt x="336" y="57"/>
                </a:lnTo>
                <a:lnTo>
                  <a:pt x="333" y="57"/>
                </a:lnTo>
                <a:lnTo>
                  <a:pt x="331" y="57"/>
                </a:lnTo>
                <a:lnTo>
                  <a:pt x="328" y="52"/>
                </a:lnTo>
                <a:lnTo>
                  <a:pt x="326" y="52"/>
                </a:lnTo>
                <a:lnTo>
                  <a:pt x="324" y="52"/>
                </a:lnTo>
                <a:lnTo>
                  <a:pt x="324" y="50"/>
                </a:lnTo>
                <a:lnTo>
                  <a:pt x="321" y="50"/>
                </a:lnTo>
                <a:lnTo>
                  <a:pt x="321" y="50"/>
                </a:lnTo>
                <a:lnTo>
                  <a:pt x="321" y="50"/>
                </a:lnTo>
                <a:lnTo>
                  <a:pt x="319" y="47"/>
                </a:lnTo>
                <a:lnTo>
                  <a:pt x="319" y="45"/>
                </a:lnTo>
                <a:lnTo>
                  <a:pt x="319" y="45"/>
                </a:lnTo>
                <a:lnTo>
                  <a:pt x="317" y="45"/>
                </a:lnTo>
                <a:lnTo>
                  <a:pt x="312" y="43"/>
                </a:lnTo>
                <a:lnTo>
                  <a:pt x="307" y="43"/>
                </a:lnTo>
                <a:lnTo>
                  <a:pt x="307" y="43"/>
                </a:lnTo>
                <a:lnTo>
                  <a:pt x="305" y="43"/>
                </a:lnTo>
                <a:lnTo>
                  <a:pt x="302" y="43"/>
                </a:lnTo>
                <a:lnTo>
                  <a:pt x="300" y="40"/>
                </a:lnTo>
                <a:lnTo>
                  <a:pt x="298" y="38"/>
                </a:lnTo>
                <a:lnTo>
                  <a:pt x="295" y="38"/>
                </a:lnTo>
                <a:lnTo>
                  <a:pt x="293" y="35"/>
                </a:lnTo>
                <a:lnTo>
                  <a:pt x="288" y="38"/>
                </a:lnTo>
                <a:lnTo>
                  <a:pt x="286" y="38"/>
                </a:lnTo>
                <a:lnTo>
                  <a:pt x="284" y="35"/>
                </a:lnTo>
                <a:lnTo>
                  <a:pt x="281" y="35"/>
                </a:lnTo>
                <a:lnTo>
                  <a:pt x="279" y="35"/>
                </a:lnTo>
                <a:lnTo>
                  <a:pt x="276" y="35"/>
                </a:lnTo>
                <a:lnTo>
                  <a:pt x="274" y="35"/>
                </a:lnTo>
                <a:lnTo>
                  <a:pt x="272" y="33"/>
                </a:lnTo>
                <a:lnTo>
                  <a:pt x="269" y="33"/>
                </a:lnTo>
                <a:lnTo>
                  <a:pt x="269" y="35"/>
                </a:lnTo>
                <a:lnTo>
                  <a:pt x="267" y="35"/>
                </a:lnTo>
                <a:lnTo>
                  <a:pt x="265" y="35"/>
                </a:lnTo>
                <a:lnTo>
                  <a:pt x="262" y="35"/>
                </a:lnTo>
                <a:lnTo>
                  <a:pt x="260" y="38"/>
                </a:lnTo>
                <a:lnTo>
                  <a:pt x="258" y="38"/>
                </a:lnTo>
                <a:lnTo>
                  <a:pt x="258" y="38"/>
                </a:lnTo>
                <a:lnTo>
                  <a:pt x="255" y="38"/>
                </a:lnTo>
                <a:lnTo>
                  <a:pt x="255" y="40"/>
                </a:lnTo>
                <a:lnTo>
                  <a:pt x="253" y="40"/>
                </a:lnTo>
                <a:lnTo>
                  <a:pt x="250" y="40"/>
                </a:lnTo>
                <a:lnTo>
                  <a:pt x="250" y="40"/>
                </a:lnTo>
                <a:lnTo>
                  <a:pt x="248" y="40"/>
                </a:lnTo>
                <a:lnTo>
                  <a:pt x="248" y="40"/>
                </a:lnTo>
                <a:lnTo>
                  <a:pt x="246" y="40"/>
                </a:lnTo>
                <a:lnTo>
                  <a:pt x="243" y="40"/>
                </a:lnTo>
                <a:lnTo>
                  <a:pt x="243" y="40"/>
                </a:lnTo>
                <a:lnTo>
                  <a:pt x="241" y="40"/>
                </a:lnTo>
                <a:lnTo>
                  <a:pt x="239" y="38"/>
                </a:lnTo>
                <a:lnTo>
                  <a:pt x="236" y="38"/>
                </a:lnTo>
                <a:lnTo>
                  <a:pt x="236" y="38"/>
                </a:lnTo>
                <a:lnTo>
                  <a:pt x="232" y="35"/>
                </a:lnTo>
                <a:lnTo>
                  <a:pt x="229" y="35"/>
                </a:lnTo>
                <a:lnTo>
                  <a:pt x="229" y="35"/>
                </a:lnTo>
                <a:lnTo>
                  <a:pt x="224" y="33"/>
                </a:lnTo>
                <a:lnTo>
                  <a:pt x="224" y="33"/>
                </a:lnTo>
                <a:lnTo>
                  <a:pt x="222" y="33"/>
                </a:lnTo>
                <a:lnTo>
                  <a:pt x="222" y="33"/>
                </a:lnTo>
                <a:lnTo>
                  <a:pt x="220" y="31"/>
                </a:lnTo>
                <a:lnTo>
                  <a:pt x="220" y="31"/>
                </a:lnTo>
                <a:lnTo>
                  <a:pt x="220" y="31"/>
                </a:lnTo>
                <a:lnTo>
                  <a:pt x="220" y="28"/>
                </a:lnTo>
                <a:lnTo>
                  <a:pt x="217" y="28"/>
                </a:lnTo>
                <a:lnTo>
                  <a:pt x="217" y="28"/>
                </a:lnTo>
                <a:lnTo>
                  <a:pt x="217" y="26"/>
                </a:lnTo>
                <a:lnTo>
                  <a:pt x="215" y="26"/>
                </a:lnTo>
                <a:lnTo>
                  <a:pt x="215" y="24"/>
                </a:lnTo>
                <a:lnTo>
                  <a:pt x="213" y="21"/>
                </a:lnTo>
                <a:lnTo>
                  <a:pt x="213" y="21"/>
                </a:lnTo>
                <a:lnTo>
                  <a:pt x="210" y="19"/>
                </a:lnTo>
                <a:lnTo>
                  <a:pt x="210" y="17"/>
                </a:lnTo>
                <a:lnTo>
                  <a:pt x="210" y="17"/>
                </a:lnTo>
                <a:lnTo>
                  <a:pt x="208" y="17"/>
                </a:lnTo>
                <a:lnTo>
                  <a:pt x="206" y="14"/>
                </a:lnTo>
                <a:lnTo>
                  <a:pt x="203" y="14"/>
                </a:lnTo>
                <a:lnTo>
                  <a:pt x="198" y="14"/>
                </a:lnTo>
                <a:lnTo>
                  <a:pt x="198" y="14"/>
                </a:lnTo>
                <a:lnTo>
                  <a:pt x="196" y="14"/>
                </a:lnTo>
                <a:lnTo>
                  <a:pt x="194" y="14"/>
                </a:lnTo>
                <a:lnTo>
                  <a:pt x="194" y="12"/>
                </a:lnTo>
                <a:lnTo>
                  <a:pt x="191" y="12"/>
                </a:lnTo>
                <a:lnTo>
                  <a:pt x="187" y="12"/>
                </a:lnTo>
                <a:lnTo>
                  <a:pt x="184" y="9"/>
                </a:lnTo>
                <a:lnTo>
                  <a:pt x="180" y="9"/>
                </a:lnTo>
                <a:lnTo>
                  <a:pt x="180" y="7"/>
                </a:lnTo>
                <a:lnTo>
                  <a:pt x="175" y="7"/>
                </a:lnTo>
                <a:lnTo>
                  <a:pt x="172" y="7"/>
                </a:lnTo>
                <a:lnTo>
                  <a:pt x="170" y="7"/>
                </a:lnTo>
                <a:lnTo>
                  <a:pt x="168" y="7"/>
                </a:lnTo>
                <a:lnTo>
                  <a:pt x="165" y="5"/>
                </a:lnTo>
                <a:lnTo>
                  <a:pt x="163" y="5"/>
                </a:lnTo>
                <a:lnTo>
                  <a:pt x="163" y="5"/>
                </a:lnTo>
                <a:lnTo>
                  <a:pt x="161" y="5"/>
                </a:lnTo>
                <a:lnTo>
                  <a:pt x="156" y="2"/>
                </a:lnTo>
                <a:lnTo>
                  <a:pt x="154" y="2"/>
                </a:lnTo>
                <a:lnTo>
                  <a:pt x="154" y="2"/>
                </a:lnTo>
                <a:lnTo>
                  <a:pt x="151" y="0"/>
                </a:lnTo>
                <a:lnTo>
                  <a:pt x="149" y="0"/>
                </a:lnTo>
                <a:lnTo>
                  <a:pt x="149" y="2"/>
                </a:lnTo>
                <a:lnTo>
                  <a:pt x="149" y="2"/>
                </a:lnTo>
                <a:lnTo>
                  <a:pt x="149" y="5"/>
                </a:lnTo>
                <a:lnTo>
                  <a:pt x="149" y="7"/>
                </a:lnTo>
                <a:lnTo>
                  <a:pt x="144" y="9"/>
                </a:lnTo>
                <a:lnTo>
                  <a:pt x="144" y="9"/>
                </a:lnTo>
                <a:lnTo>
                  <a:pt x="144" y="9"/>
                </a:lnTo>
                <a:lnTo>
                  <a:pt x="144" y="12"/>
                </a:lnTo>
                <a:lnTo>
                  <a:pt x="144" y="12"/>
                </a:lnTo>
                <a:lnTo>
                  <a:pt x="144" y="14"/>
                </a:lnTo>
                <a:lnTo>
                  <a:pt x="144" y="14"/>
                </a:lnTo>
                <a:lnTo>
                  <a:pt x="142" y="14"/>
                </a:lnTo>
                <a:lnTo>
                  <a:pt x="142" y="14"/>
                </a:lnTo>
                <a:lnTo>
                  <a:pt x="142" y="17"/>
                </a:lnTo>
                <a:lnTo>
                  <a:pt x="142" y="17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21"/>
                </a:lnTo>
                <a:lnTo>
                  <a:pt x="144" y="24"/>
                </a:lnTo>
                <a:lnTo>
                  <a:pt x="144" y="24"/>
                </a:lnTo>
                <a:lnTo>
                  <a:pt x="146" y="26"/>
                </a:lnTo>
                <a:lnTo>
                  <a:pt x="146" y="26"/>
                </a:lnTo>
                <a:lnTo>
                  <a:pt x="149" y="26"/>
                </a:lnTo>
                <a:lnTo>
                  <a:pt x="149" y="28"/>
                </a:lnTo>
                <a:lnTo>
                  <a:pt x="149" y="28"/>
                </a:lnTo>
                <a:lnTo>
                  <a:pt x="151" y="31"/>
                </a:lnTo>
                <a:lnTo>
                  <a:pt x="151" y="31"/>
                </a:lnTo>
                <a:lnTo>
                  <a:pt x="154" y="31"/>
                </a:lnTo>
                <a:lnTo>
                  <a:pt x="156" y="33"/>
                </a:lnTo>
                <a:lnTo>
                  <a:pt x="156" y="33"/>
                </a:lnTo>
                <a:lnTo>
                  <a:pt x="156" y="33"/>
                </a:lnTo>
                <a:lnTo>
                  <a:pt x="158" y="35"/>
                </a:lnTo>
                <a:lnTo>
                  <a:pt x="158" y="38"/>
                </a:lnTo>
                <a:lnTo>
                  <a:pt x="158" y="38"/>
                </a:lnTo>
                <a:lnTo>
                  <a:pt x="158" y="40"/>
                </a:lnTo>
                <a:lnTo>
                  <a:pt x="158" y="40"/>
                </a:lnTo>
                <a:lnTo>
                  <a:pt x="158" y="43"/>
                </a:lnTo>
                <a:lnTo>
                  <a:pt x="156" y="43"/>
                </a:lnTo>
                <a:lnTo>
                  <a:pt x="156" y="43"/>
                </a:lnTo>
                <a:lnTo>
                  <a:pt x="156" y="45"/>
                </a:lnTo>
                <a:lnTo>
                  <a:pt x="154" y="45"/>
                </a:lnTo>
                <a:lnTo>
                  <a:pt x="154" y="45"/>
                </a:lnTo>
                <a:lnTo>
                  <a:pt x="151" y="45"/>
                </a:lnTo>
                <a:lnTo>
                  <a:pt x="151" y="45"/>
                </a:lnTo>
                <a:lnTo>
                  <a:pt x="151" y="47"/>
                </a:lnTo>
                <a:lnTo>
                  <a:pt x="149" y="47"/>
                </a:lnTo>
                <a:lnTo>
                  <a:pt x="149" y="50"/>
                </a:lnTo>
                <a:lnTo>
                  <a:pt x="146" y="50"/>
                </a:lnTo>
                <a:lnTo>
                  <a:pt x="144" y="47"/>
                </a:lnTo>
                <a:lnTo>
                  <a:pt x="144" y="47"/>
                </a:lnTo>
                <a:lnTo>
                  <a:pt x="144" y="47"/>
                </a:lnTo>
                <a:lnTo>
                  <a:pt x="142" y="45"/>
                </a:lnTo>
                <a:lnTo>
                  <a:pt x="137" y="45"/>
                </a:lnTo>
                <a:lnTo>
                  <a:pt x="137" y="45"/>
                </a:lnTo>
                <a:lnTo>
                  <a:pt x="135" y="45"/>
                </a:lnTo>
                <a:lnTo>
                  <a:pt x="135" y="45"/>
                </a:lnTo>
                <a:lnTo>
                  <a:pt x="132" y="45"/>
                </a:lnTo>
                <a:lnTo>
                  <a:pt x="132" y="45"/>
                </a:lnTo>
                <a:lnTo>
                  <a:pt x="132" y="45"/>
                </a:lnTo>
                <a:lnTo>
                  <a:pt x="130" y="45"/>
                </a:lnTo>
                <a:lnTo>
                  <a:pt x="127" y="45"/>
                </a:lnTo>
                <a:lnTo>
                  <a:pt x="127" y="43"/>
                </a:lnTo>
                <a:lnTo>
                  <a:pt x="125" y="43"/>
                </a:lnTo>
                <a:lnTo>
                  <a:pt x="125" y="43"/>
                </a:lnTo>
                <a:lnTo>
                  <a:pt x="125" y="45"/>
                </a:lnTo>
                <a:lnTo>
                  <a:pt x="123" y="45"/>
                </a:lnTo>
                <a:lnTo>
                  <a:pt x="123" y="43"/>
                </a:lnTo>
                <a:lnTo>
                  <a:pt x="123" y="43"/>
                </a:lnTo>
                <a:lnTo>
                  <a:pt x="120" y="43"/>
                </a:lnTo>
                <a:lnTo>
                  <a:pt x="120" y="45"/>
                </a:lnTo>
                <a:lnTo>
                  <a:pt x="118" y="45"/>
                </a:lnTo>
                <a:lnTo>
                  <a:pt x="118" y="45"/>
                </a:lnTo>
                <a:lnTo>
                  <a:pt x="116" y="45"/>
                </a:lnTo>
                <a:lnTo>
                  <a:pt x="116" y="45"/>
                </a:lnTo>
                <a:lnTo>
                  <a:pt x="113" y="45"/>
                </a:lnTo>
                <a:lnTo>
                  <a:pt x="111" y="45"/>
                </a:lnTo>
                <a:lnTo>
                  <a:pt x="111" y="45"/>
                </a:lnTo>
                <a:lnTo>
                  <a:pt x="109" y="45"/>
                </a:lnTo>
                <a:lnTo>
                  <a:pt x="109" y="43"/>
                </a:lnTo>
                <a:lnTo>
                  <a:pt x="106" y="43"/>
                </a:lnTo>
                <a:lnTo>
                  <a:pt x="104" y="43"/>
                </a:lnTo>
                <a:lnTo>
                  <a:pt x="104" y="43"/>
                </a:lnTo>
                <a:lnTo>
                  <a:pt x="104" y="43"/>
                </a:lnTo>
                <a:lnTo>
                  <a:pt x="101" y="43"/>
                </a:lnTo>
                <a:lnTo>
                  <a:pt x="101" y="43"/>
                </a:lnTo>
                <a:lnTo>
                  <a:pt x="99" y="40"/>
                </a:lnTo>
                <a:lnTo>
                  <a:pt x="97" y="40"/>
                </a:lnTo>
                <a:lnTo>
                  <a:pt x="97" y="40"/>
                </a:lnTo>
                <a:lnTo>
                  <a:pt x="97" y="38"/>
                </a:lnTo>
                <a:lnTo>
                  <a:pt x="94" y="38"/>
                </a:lnTo>
                <a:lnTo>
                  <a:pt x="94" y="35"/>
                </a:lnTo>
                <a:lnTo>
                  <a:pt x="92" y="33"/>
                </a:lnTo>
                <a:lnTo>
                  <a:pt x="90" y="33"/>
                </a:lnTo>
                <a:lnTo>
                  <a:pt x="87" y="31"/>
                </a:lnTo>
                <a:lnTo>
                  <a:pt x="87" y="31"/>
                </a:lnTo>
                <a:lnTo>
                  <a:pt x="83" y="31"/>
                </a:lnTo>
                <a:lnTo>
                  <a:pt x="80" y="31"/>
                </a:lnTo>
                <a:lnTo>
                  <a:pt x="80" y="31"/>
                </a:lnTo>
                <a:lnTo>
                  <a:pt x="78" y="31"/>
                </a:lnTo>
                <a:lnTo>
                  <a:pt x="75" y="31"/>
                </a:lnTo>
                <a:lnTo>
                  <a:pt x="75" y="31"/>
                </a:lnTo>
                <a:lnTo>
                  <a:pt x="73" y="31"/>
                </a:lnTo>
                <a:lnTo>
                  <a:pt x="71" y="31"/>
                </a:lnTo>
                <a:lnTo>
                  <a:pt x="71" y="31"/>
                </a:lnTo>
                <a:lnTo>
                  <a:pt x="68" y="28"/>
                </a:lnTo>
                <a:lnTo>
                  <a:pt x="68" y="28"/>
                </a:lnTo>
                <a:lnTo>
                  <a:pt x="68" y="28"/>
                </a:lnTo>
                <a:lnTo>
                  <a:pt x="66" y="28"/>
                </a:lnTo>
                <a:lnTo>
                  <a:pt x="66" y="28"/>
                </a:lnTo>
                <a:lnTo>
                  <a:pt x="66" y="28"/>
                </a:lnTo>
                <a:lnTo>
                  <a:pt x="64" y="28"/>
                </a:lnTo>
                <a:lnTo>
                  <a:pt x="64" y="28"/>
                </a:lnTo>
                <a:lnTo>
                  <a:pt x="61" y="28"/>
                </a:lnTo>
                <a:lnTo>
                  <a:pt x="61" y="28"/>
                </a:lnTo>
                <a:lnTo>
                  <a:pt x="59" y="26"/>
                </a:lnTo>
                <a:lnTo>
                  <a:pt x="57" y="26"/>
                </a:lnTo>
                <a:lnTo>
                  <a:pt x="57" y="26"/>
                </a:lnTo>
                <a:lnTo>
                  <a:pt x="57" y="26"/>
                </a:lnTo>
                <a:lnTo>
                  <a:pt x="57" y="28"/>
                </a:lnTo>
                <a:lnTo>
                  <a:pt x="57" y="28"/>
                </a:lnTo>
                <a:lnTo>
                  <a:pt x="54" y="28"/>
                </a:lnTo>
                <a:lnTo>
                  <a:pt x="52" y="28"/>
                </a:lnTo>
                <a:lnTo>
                  <a:pt x="49" y="28"/>
                </a:lnTo>
                <a:lnTo>
                  <a:pt x="49" y="31"/>
                </a:lnTo>
                <a:lnTo>
                  <a:pt x="47" y="31"/>
                </a:lnTo>
                <a:lnTo>
                  <a:pt x="47" y="31"/>
                </a:lnTo>
                <a:lnTo>
                  <a:pt x="47" y="31"/>
                </a:lnTo>
                <a:lnTo>
                  <a:pt x="45" y="33"/>
                </a:lnTo>
                <a:lnTo>
                  <a:pt x="45" y="33"/>
                </a:lnTo>
                <a:lnTo>
                  <a:pt x="45" y="33"/>
                </a:lnTo>
                <a:lnTo>
                  <a:pt x="45" y="33"/>
                </a:lnTo>
                <a:lnTo>
                  <a:pt x="42" y="33"/>
                </a:lnTo>
                <a:lnTo>
                  <a:pt x="40" y="35"/>
                </a:lnTo>
                <a:lnTo>
                  <a:pt x="40" y="35"/>
                </a:lnTo>
                <a:lnTo>
                  <a:pt x="38" y="35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5" y="38"/>
                </a:lnTo>
                <a:lnTo>
                  <a:pt x="33" y="38"/>
                </a:lnTo>
                <a:lnTo>
                  <a:pt x="31" y="40"/>
                </a:lnTo>
                <a:lnTo>
                  <a:pt x="31" y="40"/>
                </a:lnTo>
                <a:lnTo>
                  <a:pt x="31" y="40"/>
                </a:lnTo>
                <a:lnTo>
                  <a:pt x="28" y="40"/>
                </a:lnTo>
                <a:lnTo>
                  <a:pt x="28" y="43"/>
                </a:lnTo>
                <a:lnTo>
                  <a:pt x="26" y="43"/>
                </a:lnTo>
                <a:lnTo>
                  <a:pt x="28" y="43"/>
                </a:lnTo>
                <a:lnTo>
                  <a:pt x="26" y="45"/>
                </a:lnTo>
                <a:lnTo>
                  <a:pt x="23" y="45"/>
                </a:lnTo>
                <a:lnTo>
                  <a:pt x="23" y="45"/>
                </a:lnTo>
                <a:lnTo>
                  <a:pt x="23" y="47"/>
                </a:lnTo>
                <a:lnTo>
                  <a:pt x="23" y="50"/>
                </a:lnTo>
                <a:lnTo>
                  <a:pt x="23" y="50"/>
                </a:lnTo>
                <a:lnTo>
                  <a:pt x="23" y="50"/>
                </a:lnTo>
                <a:lnTo>
                  <a:pt x="21" y="50"/>
                </a:lnTo>
                <a:lnTo>
                  <a:pt x="21" y="52"/>
                </a:lnTo>
                <a:lnTo>
                  <a:pt x="19" y="52"/>
                </a:lnTo>
                <a:lnTo>
                  <a:pt x="19" y="52"/>
                </a:lnTo>
                <a:lnTo>
                  <a:pt x="19" y="52"/>
                </a:lnTo>
                <a:lnTo>
                  <a:pt x="19" y="52"/>
                </a:lnTo>
                <a:lnTo>
                  <a:pt x="16" y="54"/>
                </a:lnTo>
                <a:lnTo>
                  <a:pt x="16" y="54"/>
                </a:lnTo>
                <a:lnTo>
                  <a:pt x="14" y="54"/>
                </a:lnTo>
                <a:lnTo>
                  <a:pt x="14" y="54"/>
                </a:lnTo>
                <a:lnTo>
                  <a:pt x="14" y="52"/>
                </a:lnTo>
                <a:lnTo>
                  <a:pt x="14" y="52"/>
                </a:lnTo>
                <a:lnTo>
                  <a:pt x="14" y="54"/>
                </a:lnTo>
                <a:lnTo>
                  <a:pt x="14" y="54"/>
                </a:lnTo>
                <a:lnTo>
                  <a:pt x="12" y="54"/>
                </a:lnTo>
                <a:lnTo>
                  <a:pt x="12" y="54"/>
                </a:lnTo>
                <a:lnTo>
                  <a:pt x="9" y="54"/>
                </a:lnTo>
                <a:lnTo>
                  <a:pt x="9" y="54"/>
                </a:lnTo>
                <a:lnTo>
                  <a:pt x="7" y="54"/>
                </a:lnTo>
                <a:lnTo>
                  <a:pt x="7" y="54"/>
                </a:lnTo>
                <a:lnTo>
                  <a:pt x="5" y="54"/>
                </a:lnTo>
                <a:lnTo>
                  <a:pt x="2" y="54"/>
                </a:lnTo>
                <a:lnTo>
                  <a:pt x="2" y="57"/>
                </a:lnTo>
                <a:lnTo>
                  <a:pt x="2" y="57"/>
                </a:lnTo>
                <a:lnTo>
                  <a:pt x="2" y="59"/>
                </a:lnTo>
                <a:lnTo>
                  <a:pt x="2" y="59"/>
                </a:lnTo>
                <a:lnTo>
                  <a:pt x="2" y="59"/>
                </a:lnTo>
                <a:lnTo>
                  <a:pt x="2" y="61"/>
                </a:lnTo>
                <a:lnTo>
                  <a:pt x="0" y="61"/>
                </a:lnTo>
                <a:lnTo>
                  <a:pt x="0" y="61"/>
                </a:lnTo>
                <a:lnTo>
                  <a:pt x="0" y="61"/>
                </a:lnTo>
                <a:lnTo>
                  <a:pt x="0" y="61"/>
                </a:lnTo>
                <a:lnTo>
                  <a:pt x="0" y="64"/>
                </a:lnTo>
                <a:lnTo>
                  <a:pt x="2" y="64"/>
                </a:lnTo>
                <a:lnTo>
                  <a:pt x="2" y="64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2" y="66"/>
                </a:lnTo>
                <a:lnTo>
                  <a:pt x="2" y="69"/>
                </a:lnTo>
                <a:lnTo>
                  <a:pt x="5" y="69"/>
                </a:lnTo>
                <a:lnTo>
                  <a:pt x="7" y="69"/>
                </a:lnTo>
                <a:lnTo>
                  <a:pt x="7" y="71"/>
                </a:lnTo>
                <a:lnTo>
                  <a:pt x="7" y="71"/>
                </a:lnTo>
                <a:lnTo>
                  <a:pt x="7" y="71"/>
                </a:lnTo>
                <a:lnTo>
                  <a:pt x="7" y="71"/>
                </a:lnTo>
                <a:lnTo>
                  <a:pt x="7" y="73"/>
                </a:lnTo>
                <a:lnTo>
                  <a:pt x="7" y="73"/>
                </a:lnTo>
                <a:lnTo>
                  <a:pt x="9" y="73"/>
                </a:lnTo>
                <a:lnTo>
                  <a:pt x="9" y="73"/>
                </a:lnTo>
                <a:lnTo>
                  <a:pt x="14" y="76"/>
                </a:lnTo>
                <a:lnTo>
                  <a:pt x="16" y="76"/>
                </a:lnTo>
                <a:lnTo>
                  <a:pt x="16" y="76"/>
                </a:lnTo>
                <a:lnTo>
                  <a:pt x="19" y="78"/>
                </a:lnTo>
                <a:lnTo>
                  <a:pt x="19" y="80"/>
                </a:lnTo>
                <a:lnTo>
                  <a:pt x="21" y="80"/>
                </a:lnTo>
                <a:lnTo>
                  <a:pt x="26" y="83"/>
                </a:lnTo>
                <a:lnTo>
                  <a:pt x="26" y="83"/>
                </a:lnTo>
                <a:lnTo>
                  <a:pt x="28" y="83"/>
                </a:lnTo>
                <a:lnTo>
                  <a:pt x="28" y="85"/>
                </a:lnTo>
                <a:lnTo>
                  <a:pt x="31" y="85"/>
                </a:lnTo>
                <a:lnTo>
                  <a:pt x="31" y="85"/>
                </a:lnTo>
                <a:lnTo>
                  <a:pt x="33" y="85"/>
                </a:lnTo>
                <a:lnTo>
                  <a:pt x="35" y="85"/>
                </a:lnTo>
                <a:lnTo>
                  <a:pt x="38" y="85"/>
                </a:lnTo>
                <a:lnTo>
                  <a:pt x="40" y="88"/>
                </a:lnTo>
                <a:lnTo>
                  <a:pt x="40" y="88"/>
                </a:lnTo>
                <a:lnTo>
                  <a:pt x="42" y="88"/>
                </a:lnTo>
                <a:lnTo>
                  <a:pt x="42" y="88"/>
                </a:lnTo>
                <a:lnTo>
                  <a:pt x="42" y="88"/>
                </a:lnTo>
                <a:lnTo>
                  <a:pt x="45" y="88"/>
                </a:lnTo>
                <a:lnTo>
                  <a:pt x="45" y="88"/>
                </a:lnTo>
                <a:lnTo>
                  <a:pt x="47" y="88"/>
                </a:lnTo>
                <a:lnTo>
                  <a:pt x="47" y="88"/>
                </a:lnTo>
                <a:lnTo>
                  <a:pt x="47" y="88"/>
                </a:lnTo>
                <a:lnTo>
                  <a:pt x="49" y="90"/>
                </a:lnTo>
                <a:lnTo>
                  <a:pt x="49" y="90"/>
                </a:lnTo>
                <a:lnTo>
                  <a:pt x="52" y="92"/>
                </a:lnTo>
                <a:lnTo>
                  <a:pt x="52" y="92"/>
                </a:lnTo>
                <a:lnTo>
                  <a:pt x="54" y="92"/>
                </a:lnTo>
                <a:lnTo>
                  <a:pt x="54" y="95"/>
                </a:lnTo>
                <a:lnTo>
                  <a:pt x="57" y="95"/>
                </a:lnTo>
                <a:lnTo>
                  <a:pt x="57" y="97"/>
                </a:lnTo>
                <a:lnTo>
                  <a:pt x="59" y="99"/>
                </a:lnTo>
                <a:lnTo>
                  <a:pt x="59" y="99"/>
                </a:lnTo>
                <a:lnTo>
                  <a:pt x="61" y="102"/>
                </a:lnTo>
                <a:lnTo>
                  <a:pt x="64" y="104"/>
                </a:lnTo>
                <a:lnTo>
                  <a:pt x="64" y="104"/>
                </a:lnTo>
                <a:lnTo>
                  <a:pt x="66" y="106"/>
                </a:lnTo>
                <a:lnTo>
                  <a:pt x="68" y="106"/>
                </a:lnTo>
                <a:lnTo>
                  <a:pt x="68" y="109"/>
                </a:lnTo>
                <a:lnTo>
                  <a:pt x="71" y="111"/>
                </a:lnTo>
                <a:lnTo>
                  <a:pt x="73" y="111"/>
                </a:lnTo>
                <a:lnTo>
                  <a:pt x="73" y="114"/>
                </a:lnTo>
                <a:lnTo>
                  <a:pt x="73" y="114"/>
                </a:lnTo>
                <a:lnTo>
                  <a:pt x="73" y="116"/>
                </a:lnTo>
                <a:lnTo>
                  <a:pt x="73" y="118"/>
                </a:lnTo>
                <a:lnTo>
                  <a:pt x="73" y="118"/>
                </a:lnTo>
                <a:lnTo>
                  <a:pt x="73" y="121"/>
                </a:lnTo>
                <a:lnTo>
                  <a:pt x="75" y="123"/>
                </a:lnTo>
                <a:lnTo>
                  <a:pt x="78" y="123"/>
                </a:lnTo>
                <a:lnTo>
                  <a:pt x="78" y="125"/>
                </a:lnTo>
                <a:lnTo>
                  <a:pt x="78" y="125"/>
                </a:lnTo>
                <a:lnTo>
                  <a:pt x="75" y="128"/>
                </a:lnTo>
                <a:lnTo>
                  <a:pt x="75" y="128"/>
                </a:lnTo>
                <a:lnTo>
                  <a:pt x="75" y="128"/>
                </a:lnTo>
                <a:lnTo>
                  <a:pt x="75" y="132"/>
                </a:lnTo>
                <a:lnTo>
                  <a:pt x="75" y="135"/>
                </a:lnTo>
                <a:lnTo>
                  <a:pt x="75" y="135"/>
                </a:lnTo>
                <a:lnTo>
                  <a:pt x="78" y="137"/>
                </a:lnTo>
                <a:lnTo>
                  <a:pt x="78" y="137"/>
                </a:lnTo>
                <a:lnTo>
                  <a:pt x="78" y="140"/>
                </a:lnTo>
                <a:lnTo>
                  <a:pt x="80" y="142"/>
                </a:lnTo>
                <a:lnTo>
                  <a:pt x="83" y="142"/>
                </a:lnTo>
                <a:lnTo>
                  <a:pt x="83" y="142"/>
                </a:lnTo>
                <a:lnTo>
                  <a:pt x="83" y="142"/>
                </a:lnTo>
                <a:lnTo>
                  <a:pt x="85" y="142"/>
                </a:lnTo>
                <a:lnTo>
                  <a:pt x="87" y="142"/>
                </a:lnTo>
                <a:lnTo>
                  <a:pt x="87" y="144"/>
                </a:lnTo>
                <a:lnTo>
                  <a:pt x="90" y="144"/>
                </a:lnTo>
                <a:lnTo>
                  <a:pt x="92" y="144"/>
                </a:lnTo>
                <a:lnTo>
                  <a:pt x="94" y="144"/>
                </a:lnTo>
                <a:lnTo>
                  <a:pt x="94" y="144"/>
                </a:lnTo>
                <a:lnTo>
                  <a:pt x="97" y="144"/>
                </a:lnTo>
                <a:lnTo>
                  <a:pt x="99" y="144"/>
                </a:lnTo>
                <a:lnTo>
                  <a:pt x="101" y="144"/>
                </a:lnTo>
                <a:lnTo>
                  <a:pt x="104" y="147"/>
                </a:lnTo>
                <a:lnTo>
                  <a:pt x="109" y="147"/>
                </a:lnTo>
                <a:lnTo>
                  <a:pt x="111" y="147"/>
                </a:lnTo>
                <a:lnTo>
                  <a:pt x="116" y="147"/>
                </a:lnTo>
                <a:lnTo>
                  <a:pt x="118" y="147"/>
                </a:lnTo>
                <a:lnTo>
                  <a:pt x="125" y="149"/>
                </a:lnTo>
                <a:lnTo>
                  <a:pt x="127" y="149"/>
                </a:lnTo>
                <a:lnTo>
                  <a:pt x="130" y="149"/>
                </a:lnTo>
                <a:lnTo>
                  <a:pt x="132" y="151"/>
                </a:lnTo>
                <a:lnTo>
                  <a:pt x="137" y="154"/>
                </a:lnTo>
                <a:lnTo>
                  <a:pt x="137" y="154"/>
                </a:lnTo>
                <a:lnTo>
                  <a:pt x="142" y="156"/>
                </a:lnTo>
                <a:lnTo>
                  <a:pt x="146" y="158"/>
                </a:lnTo>
                <a:lnTo>
                  <a:pt x="149" y="158"/>
                </a:lnTo>
                <a:lnTo>
                  <a:pt x="154" y="161"/>
                </a:lnTo>
                <a:lnTo>
                  <a:pt x="156" y="163"/>
                </a:lnTo>
                <a:lnTo>
                  <a:pt x="161" y="163"/>
                </a:lnTo>
                <a:lnTo>
                  <a:pt x="165" y="163"/>
                </a:lnTo>
                <a:lnTo>
                  <a:pt x="165" y="163"/>
                </a:lnTo>
                <a:lnTo>
                  <a:pt x="165" y="166"/>
                </a:lnTo>
                <a:lnTo>
                  <a:pt x="165" y="166"/>
                </a:lnTo>
                <a:lnTo>
                  <a:pt x="165" y="168"/>
                </a:lnTo>
                <a:lnTo>
                  <a:pt x="168" y="168"/>
                </a:lnTo>
                <a:lnTo>
                  <a:pt x="170" y="168"/>
                </a:lnTo>
                <a:lnTo>
                  <a:pt x="170" y="170"/>
                </a:lnTo>
                <a:lnTo>
                  <a:pt x="172" y="170"/>
                </a:lnTo>
                <a:lnTo>
                  <a:pt x="172" y="173"/>
                </a:lnTo>
                <a:lnTo>
                  <a:pt x="175" y="175"/>
                </a:lnTo>
                <a:lnTo>
                  <a:pt x="180" y="182"/>
                </a:lnTo>
                <a:lnTo>
                  <a:pt x="182" y="185"/>
                </a:lnTo>
                <a:lnTo>
                  <a:pt x="182" y="185"/>
                </a:lnTo>
                <a:lnTo>
                  <a:pt x="187" y="187"/>
                </a:lnTo>
                <a:lnTo>
                  <a:pt x="189" y="189"/>
                </a:lnTo>
                <a:lnTo>
                  <a:pt x="191" y="192"/>
                </a:lnTo>
                <a:lnTo>
                  <a:pt x="194" y="192"/>
                </a:lnTo>
                <a:lnTo>
                  <a:pt x="194" y="194"/>
                </a:lnTo>
                <a:lnTo>
                  <a:pt x="194" y="194"/>
                </a:lnTo>
                <a:lnTo>
                  <a:pt x="198" y="194"/>
                </a:lnTo>
                <a:lnTo>
                  <a:pt x="203" y="194"/>
                </a:lnTo>
                <a:lnTo>
                  <a:pt x="208" y="194"/>
                </a:lnTo>
                <a:lnTo>
                  <a:pt x="217" y="194"/>
                </a:lnTo>
                <a:lnTo>
                  <a:pt x="227" y="196"/>
                </a:lnTo>
                <a:lnTo>
                  <a:pt x="234" y="196"/>
                </a:lnTo>
                <a:lnTo>
                  <a:pt x="239" y="196"/>
                </a:lnTo>
                <a:lnTo>
                  <a:pt x="248" y="199"/>
                </a:lnTo>
                <a:lnTo>
                  <a:pt x="253" y="196"/>
                </a:lnTo>
                <a:lnTo>
                  <a:pt x="255" y="196"/>
                </a:lnTo>
                <a:lnTo>
                  <a:pt x="258" y="196"/>
                </a:lnTo>
                <a:lnTo>
                  <a:pt x="265" y="196"/>
                </a:lnTo>
                <a:lnTo>
                  <a:pt x="269" y="196"/>
                </a:lnTo>
                <a:lnTo>
                  <a:pt x="276" y="199"/>
                </a:lnTo>
                <a:lnTo>
                  <a:pt x="279" y="199"/>
                </a:lnTo>
                <a:lnTo>
                  <a:pt x="284" y="199"/>
                </a:lnTo>
                <a:lnTo>
                  <a:pt x="284" y="199"/>
                </a:lnTo>
                <a:lnTo>
                  <a:pt x="286" y="199"/>
                </a:lnTo>
                <a:lnTo>
                  <a:pt x="288" y="199"/>
                </a:lnTo>
                <a:lnTo>
                  <a:pt x="291" y="203"/>
                </a:lnTo>
                <a:lnTo>
                  <a:pt x="293" y="206"/>
                </a:lnTo>
                <a:lnTo>
                  <a:pt x="298" y="206"/>
                </a:lnTo>
                <a:lnTo>
                  <a:pt x="305" y="208"/>
                </a:lnTo>
                <a:lnTo>
                  <a:pt x="310" y="208"/>
                </a:lnTo>
                <a:lnTo>
                  <a:pt x="314" y="208"/>
                </a:lnTo>
                <a:lnTo>
                  <a:pt x="319" y="211"/>
                </a:lnTo>
                <a:lnTo>
                  <a:pt x="321" y="213"/>
                </a:lnTo>
                <a:lnTo>
                  <a:pt x="328" y="215"/>
                </a:lnTo>
                <a:lnTo>
                  <a:pt x="331" y="213"/>
                </a:lnTo>
                <a:lnTo>
                  <a:pt x="336" y="213"/>
                </a:lnTo>
                <a:lnTo>
                  <a:pt x="340" y="213"/>
                </a:lnTo>
                <a:lnTo>
                  <a:pt x="343" y="215"/>
                </a:lnTo>
                <a:lnTo>
                  <a:pt x="347" y="218"/>
                </a:lnTo>
                <a:lnTo>
                  <a:pt x="347" y="218"/>
                </a:lnTo>
                <a:lnTo>
                  <a:pt x="350" y="218"/>
                </a:lnTo>
                <a:lnTo>
                  <a:pt x="352" y="218"/>
                </a:lnTo>
                <a:lnTo>
                  <a:pt x="352" y="215"/>
                </a:lnTo>
                <a:lnTo>
                  <a:pt x="352" y="215"/>
                </a:lnTo>
                <a:lnTo>
                  <a:pt x="354" y="215"/>
                </a:lnTo>
                <a:lnTo>
                  <a:pt x="357" y="213"/>
                </a:lnTo>
                <a:lnTo>
                  <a:pt x="357" y="213"/>
                </a:lnTo>
                <a:lnTo>
                  <a:pt x="362" y="211"/>
                </a:lnTo>
                <a:lnTo>
                  <a:pt x="369" y="206"/>
                </a:lnTo>
                <a:lnTo>
                  <a:pt x="371" y="206"/>
                </a:lnTo>
                <a:lnTo>
                  <a:pt x="371" y="206"/>
                </a:lnTo>
                <a:lnTo>
                  <a:pt x="373" y="203"/>
                </a:lnTo>
                <a:lnTo>
                  <a:pt x="376" y="203"/>
                </a:lnTo>
                <a:lnTo>
                  <a:pt x="376" y="203"/>
                </a:lnTo>
                <a:lnTo>
                  <a:pt x="381" y="203"/>
                </a:lnTo>
                <a:lnTo>
                  <a:pt x="383" y="203"/>
                </a:lnTo>
                <a:lnTo>
                  <a:pt x="390" y="201"/>
                </a:lnTo>
                <a:lnTo>
                  <a:pt x="392" y="201"/>
                </a:lnTo>
                <a:lnTo>
                  <a:pt x="395" y="201"/>
                </a:lnTo>
                <a:lnTo>
                  <a:pt x="397" y="201"/>
                </a:lnTo>
                <a:lnTo>
                  <a:pt x="399" y="201"/>
                </a:lnTo>
                <a:lnTo>
                  <a:pt x="404" y="201"/>
                </a:lnTo>
                <a:lnTo>
                  <a:pt x="407" y="201"/>
                </a:lnTo>
                <a:lnTo>
                  <a:pt x="409" y="201"/>
                </a:lnTo>
                <a:lnTo>
                  <a:pt x="414" y="201"/>
                </a:lnTo>
                <a:lnTo>
                  <a:pt x="416" y="201"/>
                </a:lnTo>
                <a:lnTo>
                  <a:pt x="418" y="201"/>
                </a:lnTo>
                <a:lnTo>
                  <a:pt x="421" y="199"/>
                </a:lnTo>
                <a:lnTo>
                  <a:pt x="423" y="199"/>
                </a:lnTo>
                <a:lnTo>
                  <a:pt x="423" y="196"/>
                </a:lnTo>
                <a:lnTo>
                  <a:pt x="428" y="196"/>
                </a:lnTo>
                <a:lnTo>
                  <a:pt x="428" y="194"/>
                </a:lnTo>
                <a:lnTo>
                  <a:pt x="430" y="194"/>
                </a:lnTo>
                <a:lnTo>
                  <a:pt x="433" y="194"/>
                </a:lnTo>
                <a:lnTo>
                  <a:pt x="433" y="192"/>
                </a:lnTo>
                <a:lnTo>
                  <a:pt x="433" y="192"/>
                </a:lnTo>
                <a:lnTo>
                  <a:pt x="433" y="192"/>
                </a:lnTo>
                <a:lnTo>
                  <a:pt x="433" y="189"/>
                </a:lnTo>
                <a:lnTo>
                  <a:pt x="435" y="187"/>
                </a:lnTo>
                <a:lnTo>
                  <a:pt x="435" y="187"/>
                </a:lnTo>
                <a:lnTo>
                  <a:pt x="435" y="185"/>
                </a:lnTo>
                <a:lnTo>
                  <a:pt x="435" y="185"/>
                </a:lnTo>
                <a:lnTo>
                  <a:pt x="437" y="182"/>
                </a:lnTo>
                <a:lnTo>
                  <a:pt x="437" y="182"/>
                </a:lnTo>
                <a:lnTo>
                  <a:pt x="440" y="182"/>
                </a:lnTo>
                <a:lnTo>
                  <a:pt x="442" y="180"/>
                </a:lnTo>
                <a:lnTo>
                  <a:pt x="444" y="180"/>
                </a:lnTo>
                <a:lnTo>
                  <a:pt x="444" y="180"/>
                </a:lnTo>
                <a:lnTo>
                  <a:pt x="444" y="177"/>
                </a:lnTo>
                <a:lnTo>
                  <a:pt x="447" y="177"/>
                </a:lnTo>
                <a:lnTo>
                  <a:pt x="447" y="175"/>
                </a:lnTo>
                <a:lnTo>
                  <a:pt x="449" y="175"/>
                </a:lnTo>
                <a:lnTo>
                  <a:pt x="449" y="175"/>
                </a:lnTo>
                <a:lnTo>
                  <a:pt x="449" y="173"/>
                </a:lnTo>
                <a:lnTo>
                  <a:pt x="447" y="173"/>
                </a:lnTo>
                <a:lnTo>
                  <a:pt x="447" y="170"/>
                </a:lnTo>
                <a:lnTo>
                  <a:pt x="444" y="170"/>
                </a:lnTo>
                <a:lnTo>
                  <a:pt x="442" y="168"/>
                </a:lnTo>
                <a:lnTo>
                  <a:pt x="440" y="166"/>
                </a:lnTo>
                <a:lnTo>
                  <a:pt x="437" y="166"/>
                </a:lnTo>
                <a:lnTo>
                  <a:pt x="435" y="163"/>
                </a:lnTo>
                <a:lnTo>
                  <a:pt x="435" y="161"/>
                </a:lnTo>
                <a:lnTo>
                  <a:pt x="433" y="161"/>
                </a:lnTo>
                <a:lnTo>
                  <a:pt x="433" y="161"/>
                </a:lnTo>
                <a:lnTo>
                  <a:pt x="433" y="158"/>
                </a:lnTo>
                <a:lnTo>
                  <a:pt x="433" y="156"/>
                </a:lnTo>
                <a:lnTo>
                  <a:pt x="433" y="154"/>
                </a:lnTo>
                <a:lnTo>
                  <a:pt x="433" y="151"/>
                </a:lnTo>
                <a:lnTo>
                  <a:pt x="433" y="149"/>
                </a:lnTo>
                <a:lnTo>
                  <a:pt x="433" y="149"/>
                </a:lnTo>
                <a:lnTo>
                  <a:pt x="435" y="144"/>
                </a:lnTo>
                <a:lnTo>
                  <a:pt x="437" y="144"/>
                </a:lnTo>
                <a:lnTo>
                  <a:pt x="437" y="144"/>
                </a:lnTo>
                <a:lnTo>
                  <a:pt x="442" y="144"/>
                </a:lnTo>
                <a:lnTo>
                  <a:pt x="442" y="144"/>
                </a:lnTo>
                <a:lnTo>
                  <a:pt x="444" y="147"/>
                </a:lnTo>
                <a:lnTo>
                  <a:pt x="447" y="149"/>
                </a:lnTo>
                <a:lnTo>
                  <a:pt x="449" y="151"/>
                </a:lnTo>
                <a:lnTo>
                  <a:pt x="456" y="151"/>
                </a:lnTo>
                <a:lnTo>
                  <a:pt x="459" y="151"/>
                </a:lnTo>
                <a:lnTo>
                  <a:pt x="461" y="151"/>
                </a:lnTo>
                <a:lnTo>
                  <a:pt x="463" y="154"/>
                </a:lnTo>
                <a:lnTo>
                  <a:pt x="463" y="154"/>
                </a:lnTo>
                <a:lnTo>
                  <a:pt x="466" y="154"/>
                </a:lnTo>
                <a:lnTo>
                  <a:pt x="468" y="154"/>
                </a:lnTo>
                <a:lnTo>
                  <a:pt x="468" y="151"/>
                </a:lnTo>
                <a:lnTo>
                  <a:pt x="470" y="151"/>
                </a:lnTo>
                <a:lnTo>
                  <a:pt x="470" y="149"/>
                </a:lnTo>
                <a:lnTo>
                  <a:pt x="470" y="149"/>
                </a:lnTo>
                <a:lnTo>
                  <a:pt x="473" y="149"/>
                </a:lnTo>
                <a:lnTo>
                  <a:pt x="473" y="144"/>
                </a:lnTo>
                <a:lnTo>
                  <a:pt x="473" y="144"/>
                </a:lnTo>
                <a:lnTo>
                  <a:pt x="475" y="142"/>
                </a:lnTo>
                <a:lnTo>
                  <a:pt x="475" y="142"/>
                </a:lnTo>
                <a:lnTo>
                  <a:pt x="475" y="140"/>
                </a:lnTo>
                <a:lnTo>
                  <a:pt x="475" y="140"/>
                </a:lnTo>
                <a:lnTo>
                  <a:pt x="475" y="140"/>
                </a:lnTo>
                <a:lnTo>
                  <a:pt x="477" y="137"/>
                </a:lnTo>
                <a:lnTo>
                  <a:pt x="477" y="137"/>
                </a:lnTo>
                <a:lnTo>
                  <a:pt x="482" y="140"/>
                </a:lnTo>
                <a:lnTo>
                  <a:pt x="485" y="140"/>
                </a:lnTo>
                <a:lnTo>
                  <a:pt x="487" y="137"/>
                </a:lnTo>
                <a:lnTo>
                  <a:pt x="489" y="137"/>
                </a:lnTo>
                <a:lnTo>
                  <a:pt x="492" y="137"/>
                </a:lnTo>
                <a:lnTo>
                  <a:pt x="494" y="137"/>
                </a:lnTo>
                <a:lnTo>
                  <a:pt x="494" y="135"/>
                </a:lnTo>
                <a:lnTo>
                  <a:pt x="496" y="132"/>
                </a:lnTo>
                <a:lnTo>
                  <a:pt x="496" y="132"/>
                </a:lnTo>
                <a:lnTo>
                  <a:pt x="499" y="132"/>
                </a:lnTo>
                <a:lnTo>
                  <a:pt x="499" y="130"/>
                </a:lnTo>
                <a:lnTo>
                  <a:pt x="499" y="130"/>
                </a:lnTo>
                <a:lnTo>
                  <a:pt x="499" y="130"/>
                </a:lnTo>
                <a:lnTo>
                  <a:pt x="499" y="128"/>
                </a:lnTo>
                <a:lnTo>
                  <a:pt x="499" y="128"/>
                </a:lnTo>
                <a:lnTo>
                  <a:pt x="499" y="123"/>
                </a:lnTo>
                <a:lnTo>
                  <a:pt x="499" y="123"/>
                </a:lnTo>
                <a:lnTo>
                  <a:pt x="499" y="121"/>
                </a:lnTo>
                <a:lnTo>
                  <a:pt x="499" y="121"/>
                </a:lnTo>
                <a:lnTo>
                  <a:pt x="501" y="118"/>
                </a:lnTo>
                <a:lnTo>
                  <a:pt x="501" y="118"/>
                </a:lnTo>
                <a:lnTo>
                  <a:pt x="501" y="118"/>
                </a:lnTo>
                <a:lnTo>
                  <a:pt x="503" y="118"/>
                </a:lnTo>
                <a:lnTo>
                  <a:pt x="506" y="118"/>
                </a:lnTo>
                <a:lnTo>
                  <a:pt x="508" y="118"/>
                </a:lnTo>
                <a:lnTo>
                  <a:pt x="511" y="118"/>
                </a:lnTo>
                <a:lnTo>
                  <a:pt x="511" y="118"/>
                </a:lnTo>
                <a:lnTo>
                  <a:pt x="511" y="118"/>
                </a:lnTo>
                <a:lnTo>
                  <a:pt x="511" y="116"/>
                </a:lnTo>
                <a:lnTo>
                  <a:pt x="511" y="116"/>
                </a:lnTo>
                <a:lnTo>
                  <a:pt x="511" y="114"/>
                </a:lnTo>
                <a:lnTo>
                  <a:pt x="511" y="114"/>
                </a:lnTo>
                <a:lnTo>
                  <a:pt x="513" y="114"/>
                </a:lnTo>
                <a:lnTo>
                  <a:pt x="513" y="114"/>
                </a:lnTo>
                <a:lnTo>
                  <a:pt x="515" y="116"/>
                </a:lnTo>
                <a:lnTo>
                  <a:pt x="515" y="116"/>
                </a:lnTo>
                <a:lnTo>
                  <a:pt x="518" y="116"/>
                </a:lnTo>
                <a:lnTo>
                  <a:pt x="518" y="114"/>
                </a:lnTo>
                <a:lnTo>
                  <a:pt x="520" y="111"/>
                </a:lnTo>
                <a:lnTo>
                  <a:pt x="522" y="111"/>
                </a:lnTo>
                <a:lnTo>
                  <a:pt x="525" y="111"/>
                </a:lnTo>
                <a:lnTo>
                  <a:pt x="525" y="111"/>
                </a:lnTo>
                <a:lnTo>
                  <a:pt x="529" y="111"/>
                </a:lnTo>
                <a:lnTo>
                  <a:pt x="529" y="111"/>
                </a:lnTo>
                <a:lnTo>
                  <a:pt x="532" y="111"/>
                </a:lnTo>
                <a:lnTo>
                  <a:pt x="532" y="111"/>
                </a:lnTo>
                <a:lnTo>
                  <a:pt x="532" y="111"/>
                </a:lnTo>
                <a:lnTo>
                  <a:pt x="534" y="111"/>
                </a:lnTo>
                <a:lnTo>
                  <a:pt x="537" y="111"/>
                </a:lnTo>
                <a:lnTo>
                  <a:pt x="539" y="114"/>
                </a:lnTo>
                <a:lnTo>
                  <a:pt x="541" y="114"/>
                </a:lnTo>
                <a:lnTo>
                  <a:pt x="544" y="114"/>
                </a:lnTo>
                <a:lnTo>
                  <a:pt x="546" y="114"/>
                </a:lnTo>
                <a:lnTo>
                  <a:pt x="548" y="114"/>
                </a:lnTo>
                <a:lnTo>
                  <a:pt x="548" y="114"/>
                </a:lnTo>
                <a:lnTo>
                  <a:pt x="551" y="111"/>
                </a:lnTo>
                <a:lnTo>
                  <a:pt x="551" y="11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Freeform 105"/>
          <p:cNvSpPr>
            <a:spLocks/>
          </p:cNvSpPr>
          <p:nvPr/>
        </p:nvSpPr>
        <p:spPr bwMode="auto">
          <a:xfrm>
            <a:off x="8539716" y="3228817"/>
            <a:ext cx="0" cy="2092"/>
          </a:xfrm>
          <a:custGeom>
            <a:avLst/>
            <a:gdLst>
              <a:gd name="T0" fmla="*/ 0 h 2"/>
              <a:gd name="T1" fmla="*/ 0 h 2"/>
              <a:gd name="T2" fmla="*/ 0 h 2"/>
              <a:gd name="T3" fmla="*/ 0 h 2"/>
              <a:gd name="T4" fmla="*/ 2 h 2"/>
              <a:gd name="T5" fmla="*/ 0 h 2"/>
              <a:gd name="T6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Freeform 106"/>
          <p:cNvSpPr>
            <a:spLocks/>
          </p:cNvSpPr>
          <p:nvPr/>
        </p:nvSpPr>
        <p:spPr bwMode="auto">
          <a:xfrm>
            <a:off x="8871354" y="3127338"/>
            <a:ext cx="64863" cy="63817"/>
          </a:xfrm>
          <a:custGeom>
            <a:avLst/>
            <a:gdLst>
              <a:gd name="T0" fmla="*/ 57 w 62"/>
              <a:gd name="T1" fmla="*/ 35 h 61"/>
              <a:gd name="T2" fmla="*/ 55 w 62"/>
              <a:gd name="T3" fmla="*/ 33 h 61"/>
              <a:gd name="T4" fmla="*/ 50 w 62"/>
              <a:gd name="T5" fmla="*/ 30 h 61"/>
              <a:gd name="T6" fmla="*/ 50 w 62"/>
              <a:gd name="T7" fmla="*/ 26 h 61"/>
              <a:gd name="T8" fmla="*/ 50 w 62"/>
              <a:gd name="T9" fmla="*/ 23 h 61"/>
              <a:gd name="T10" fmla="*/ 48 w 62"/>
              <a:gd name="T11" fmla="*/ 23 h 61"/>
              <a:gd name="T12" fmla="*/ 43 w 62"/>
              <a:gd name="T13" fmla="*/ 21 h 61"/>
              <a:gd name="T14" fmla="*/ 43 w 62"/>
              <a:gd name="T15" fmla="*/ 16 h 61"/>
              <a:gd name="T16" fmla="*/ 43 w 62"/>
              <a:gd name="T17" fmla="*/ 14 h 61"/>
              <a:gd name="T18" fmla="*/ 41 w 62"/>
              <a:gd name="T19" fmla="*/ 9 h 61"/>
              <a:gd name="T20" fmla="*/ 38 w 62"/>
              <a:gd name="T21" fmla="*/ 9 h 61"/>
              <a:gd name="T22" fmla="*/ 33 w 62"/>
              <a:gd name="T23" fmla="*/ 4 h 61"/>
              <a:gd name="T24" fmla="*/ 31 w 62"/>
              <a:gd name="T25" fmla="*/ 7 h 61"/>
              <a:gd name="T26" fmla="*/ 29 w 62"/>
              <a:gd name="T27" fmla="*/ 4 h 61"/>
              <a:gd name="T28" fmla="*/ 29 w 62"/>
              <a:gd name="T29" fmla="*/ 4 h 61"/>
              <a:gd name="T30" fmla="*/ 24 w 62"/>
              <a:gd name="T31" fmla="*/ 2 h 61"/>
              <a:gd name="T32" fmla="*/ 22 w 62"/>
              <a:gd name="T33" fmla="*/ 2 h 61"/>
              <a:gd name="T34" fmla="*/ 15 w 62"/>
              <a:gd name="T35" fmla="*/ 0 h 61"/>
              <a:gd name="T36" fmla="*/ 15 w 62"/>
              <a:gd name="T37" fmla="*/ 0 h 61"/>
              <a:gd name="T38" fmla="*/ 10 w 62"/>
              <a:gd name="T39" fmla="*/ 2 h 61"/>
              <a:gd name="T40" fmla="*/ 3 w 62"/>
              <a:gd name="T41" fmla="*/ 0 h 61"/>
              <a:gd name="T42" fmla="*/ 3 w 62"/>
              <a:gd name="T43" fmla="*/ 2 h 61"/>
              <a:gd name="T44" fmla="*/ 7 w 62"/>
              <a:gd name="T45" fmla="*/ 4 h 61"/>
              <a:gd name="T46" fmla="*/ 10 w 62"/>
              <a:gd name="T47" fmla="*/ 9 h 61"/>
              <a:gd name="T48" fmla="*/ 12 w 62"/>
              <a:gd name="T49" fmla="*/ 14 h 61"/>
              <a:gd name="T50" fmla="*/ 15 w 62"/>
              <a:gd name="T51" fmla="*/ 19 h 61"/>
              <a:gd name="T52" fmla="*/ 19 w 62"/>
              <a:gd name="T53" fmla="*/ 23 h 61"/>
              <a:gd name="T54" fmla="*/ 22 w 62"/>
              <a:gd name="T55" fmla="*/ 26 h 61"/>
              <a:gd name="T56" fmla="*/ 29 w 62"/>
              <a:gd name="T57" fmla="*/ 33 h 61"/>
              <a:gd name="T58" fmla="*/ 29 w 62"/>
              <a:gd name="T59" fmla="*/ 40 h 61"/>
              <a:gd name="T60" fmla="*/ 29 w 62"/>
              <a:gd name="T61" fmla="*/ 47 h 61"/>
              <a:gd name="T62" fmla="*/ 29 w 62"/>
              <a:gd name="T63" fmla="*/ 54 h 61"/>
              <a:gd name="T64" fmla="*/ 31 w 62"/>
              <a:gd name="T65" fmla="*/ 56 h 61"/>
              <a:gd name="T66" fmla="*/ 29 w 62"/>
              <a:gd name="T67" fmla="*/ 59 h 61"/>
              <a:gd name="T68" fmla="*/ 31 w 62"/>
              <a:gd name="T69" fmla="*/ 61 h 61"/>
              <a:gd name="T70" fmla="*/ 36 w 62"/>
              <a:gd name="T71" fmla="*/ 61 h 61"/>
              <a:gd name="T72" fmla="*/ 36 w 62"/>
              <a:gd name="T73" fmla="*/ 59 h 61"/>
              <a:gd name="T74" fmla="*/ 36 w 62"/>
              <a:gd name="T75" fmla="*/ 56 h 61"/>
              <a:gd name="T76" fmla="*/ 38 w 62"/>
              <a:gd name="T77" fmla="*/ 52 h 61"/>
              <a:gd name="T78" fmla="*/ 43 w 62"/>
              <a:gd name="T79" fmla="*/ 47 h 61"/>
              <a:gd name="T80" fmla="*/ 41 w 62"/>
              <a:gd name="T81" fmla="*/ 42 h 61"/>
              <a:gd name="T82" fmla="*/ 43 w 62"/>
              <a:gd name="T83" fmla="*/ 40 h 61"/>
              <a:gd name="T84" fmla="*/ 45 w 62"/>
              <a:gd name="T85" fmla="*/ 40 h 61"/>
              <a:gd name="T86" fmla="*/ 48 w 62"/>
              <a:gd name="T87" fmla="*/ 42 h 61"/>
              <a:gd name="T88" fmla="*/ 50 w 62"/>
              <a:gd name="T89" fmla="*/ 40 h 61"/>
              <a:gd name="T90" fmla="*/ 50 w 62"/>
              <a:gd name="T91" fmla="*/ 40 h 61"/>
              <a:gd name="T92" fmla="*/ 55 w 62"/>
              <a:gd name="T93" fmla="*/ 42 h 61"/>
              <a:gd name="T94" fmla="*/ 57 w 62"/>
              <a:gd name="T95" fmla="*/ 42 h 61"/>
              <a:gd name="T96" fmla="*/ 62 w 62"/>
              <a:gd name="T97" fmla="*/ 4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" h="61">
                <a:moveTo>
                  <a:pt x="57" y="40"/>
                </a:moveTo>
                <a:lnTo>
                  <a:pt x="57" y="38"/>
                </a:lnTo>
                <a:lnTo>
                  <a:pt x="57" y="35"/>
                </a:lnTo>
                <a:lnTo>
                  <a:pt x="57" y="33"/>
                </a:lnTo>
                <a:lnTo>
                  <a:pt x="57" y="33"/>
                </a:lnTo>
                <a:lnTo>
                  <a:pt x="55" y="33"/>
                </a:lnTo>
                <a:lnTo>
                  <a:pt x="52" y="30"/>
                </a:lnTo>
                <a:lnTo>
                  <a:pt x="50" y="30"/>
                </a:lnTo>
                <a:lnTo>
                  <a:pt x="50" y="30"/>
                </a:lnTo>
                <a:lnTo>
                  <a:pt x="50" y="28"/>
                </a:lnTo>
                <a:lnTo>
                  <a:pt x="50" y="28"/>
                </a:lnTo>
                <a:lnTo>
                  <a:pt x="50" y="26"/>
                </a:lnTo>
                <a:lnTo>
                  <a:pt x="50" y="26"/>
                </a:lnTo>
                <a:lnTo>
                  <a:pt x="50" y="23"/>
                </a:lnTo>
                <a:lnTo>
                  <a:pt x="50" y="23"/>
                </a:lnTo>
                <a:lnTo>
                  <a:pt x="50" y="23"/>
                </a:lnTo>
                <a:lnTo>
                  <a:pt x="48" y="23"/>
                </a:lnTo>
                <a:lnTo>
                  <a:pt x="48" y="23"/>
                </a:lnTo>
                <a:lnTo>
                  <a:pt x="45" y="21"/>
                </a:lnTo>
                <a:lnTo>
                  <a:pt x="43" y="21"/>
                </a:lnTo>
                <a:lnTo>
                  <a:pt x="43" y="21"/>
                </a:lnTo>
                <a:lnTo>
                  <a:pt x="43" y="19"/>
                </a:lnTo>
                <a:lnTo>
                  <a:pt x="43" y="19"/>
                </a:lnTo>
                <a:lnTo>
                  <a:pt x="43" y="16"/>
                </a:lnTo>
                <a:lnTo>
                  <a:pt x="43" y="16"/>
                </a:lnTo>
                <a:lnTo>
                  <a:pt x="43" y="14"/>
                </a:lnTo>
                <a:lnTo>
                  <a:pt x="43" y="14"/>
                </a:lnTo>
                <a:lnTo>
                  <a:pt x="43" y="12"/>
                </a:lnTo>
                <a:lnTo>
                  <a:pt x="43" y="9"/>
                </a:lnTo>
                <a:lnTo>
                  <a:pt x="41" y="9"/>
                </a:lnTo>
                <a:lnTo>
                  <a:pt x="41" y="9"/>
                </a:lnTo>
                <a:lnTo>
                  <a:pt x="41" y="9"/>
                </a:lnTo>
                <a:lnTo>
                  <a:pt x="38" y="9"/>
                </a:lnTo>
                <a:lnTo>
                  <a:pt x="38" y="9"/>
                </a:lnTo>
                <a:lnTo>
                  <a:pt x="36" y="7"/>
                </a:lnTo>
                <a:lnTo>
                  <a:pt x="33" y="4"/>
                </a:lnTo>
                <a:lnTo>
                  <a:pt x="31" y="4"/>
                </a:lnTo>
                <a:lnTo>
                  <a:pt x="31" y="7"/>
                </a:lnTo>
                <a:lnTo>
                  <a:pt x="31" y="7"/>
                </a:lnTo>
                <a:lnTo>
                  <a:pt x="31" y="4"/>
                </a:lnTo>
                <a:lnTo>
                  <a:pt x="29" y="4"/>
                </a:lnTo>
                <a:lnTo>
                  <a:pt x="29" y="4"/>
                </a:lnTo>
                <a:lnTo>
                  <a:pt x="29" y="4"/>
                </a:lnTo>
                <a:lnTo>
                  <a:pt x="29" y="4"/>
                </a:lnTo>
                <a:lnTo>
                  <a:pt x="29" y="4"/>
                </a:lnTo>
                <a:lnTo>
                  <a:pt x="26" y="4"/>
                </a:lnTo>
                <a:lnTo>
                  <a:pt x="24" y="4"/>
                </a:lnTo>
                <a:lnTo>
                  <a:pt x="24" y="2"/>
                </a:lnTo>
                <a:lnTo>
                  <a:pt x="24" y="2"/>
                </a:lnTo>
                <a:lnTo>
                  <a:pt x="22" y="2"/>
                </a:lnTo>
                <a:lnTo>
                  <a:pt x="22" y="2"/>
                </a:lnTo>
                <a:lnTo>
                  <a:pt x="19" y="0"/>
                </a:lnTo>
                <a:lnTo>
                  <a:pt x="17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2" y="0"/>
                </a:lnTo>
                <a:lnTo>
                  <a:pt x="12" y="0"/>
                </a:lnTo>
                <a:lnTo>
                  <a:pt x="10" y="2"/>
                </a:lnTo>
                <a:lnTo>
                  <a:pt x="7" y="2"/>
                </a:lnTo>
                <a:lnTo>
                  <a:pt x="5" y="2"/>
                </a:lnTo>
                <a:lnTo>
                  <a:pt x="3" y="0"/>
                </a:lnTo>
                <a:lnTo>
                  <a:pt x="0" y="2"/>
                </a:lnTo>
                <a:lnTo>
                  <a:pt x="0" y="2"/>
                </a:lnTo>
                <a:lnTo>
                  <a:pt x="3" y="2"/>
                </a:lnTo>
                <a:lnTo>
                  <a:pt x="3" y="4"/>
                </a:lnTo>
                <a:lnTo>
                  <a:pt x="5" y="4"/>
                </a:lnTo>
                <a:lnTo>
                  <a:pt x="7" y="4"/>
                </a:lnTo>
                <a:lnTo>
                  <a:pt x="7" y="7"/>
                </a:lnTo>
                <a:lnTo>
                  <a:pt x="7" y="7"/>
                </a:lnTo>
                <a:lnTo>
                  <a:pt x="10" y="9"/>
                </a:lnTo>
                <a:lnTo>
                  <a:pt x="10" y="12"/>
                </a:lnTo>
                <a:lnTo>
                  <a:pt x="12" y="14"/>
                </a:lnTo>
                <a:lnTo>
                  <a:pt x="12" y="14"/>
                </a:lnTo>
                <a:lnTo>
                  <a:pt x="12" y="16"/>
                </a:lnTo>
                <a:lnTo>
                  <a:pt x="15" y="19"/>
                </a:lnTo>
                <a:lnTo>
                  <a:pt x="15" y="19"/>
                </a:lnTo>
                <a:lnTo>
                  <a:pt x="17" y="19"/>
                </a:lnTo>
                <a:lnTo>
                  <a:pt x="19" y="23"/>
                </a:lnTo>
                <a:lnTo>
                  <a:pt x="19" y="23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4" y="28"/>
                </a:lnTo>
                <a:lnTo>
                  <a:pt x="26" y="30"/>
                </a:lnTo>
                <a:lnTo>
                  <a:pt x="29" y="33"/>
                </a:lnTo>
                <a:lnTo>
                  <a:pt x="29" y="35"/>
                </a:lnTo>
                <a:lnTo>
                  <a:pt x="29" y="38"/>
                </a:lnTo>
                <a:lnTo>
                  <a:pt x="29" y="40"/>
                </a:lnTo>
                <a:lnTo>
                  <a:pt x="31" y="40"/>
                </a:lnTo>
                <a:lnTo>
                  <a:pt x="29" y="42"/>
                </a:lnTo>
                <a:lnTo>
                  <a:pt x="29" y="47"/>
                </a:lnTo>
                <a:lnTo>
                  <a:pt x="29" y="49"/>
                </a:lnTo>
                <a:lnTo>
                  <a:pt x="29" y="52"/>
                </a:lnTo>
                <a:lnTo>
                  <a:pt x="29" y="54"/>
                </a:lnTo>
                <a:lnTo>
                  <a:pt x="29" y="54"/>
                </a:lnTo>
                <a:lnTo>
                  <a:pt x="29" y="56"/>
                </a:lnTo>
                <a:lnTo>
                  <a:pt x="31" y="56"/>
                </a:lnTo>
                <a:lnTo>
                  <a:pt x="29" y="56"/>
                </a:lnTo>
                <a:lnTo>
                  <a:pt x="29" y="59"/>
                </a:lnTo>
                <a:lnTo>
                  <a:pt x="29" y="59"/>
                </a:lnTo>
                <a:lnTo>
                  <a:pt x="29" y="59"/>
                </a:lnTo>
                <a:lnTo>
                  <a:pt x="31" y="59"/>
                </a:lnTo>
                <a:lnTo>
                  <a:pt x="31" y="61"/>
                </a:lnTo>
                <a:lnTo>
                  <a:pt x="31" y="61"/>
                </a:lnTo>
                <a:lnTo>
                  <a:pt x="33" y="61"/>
                </a:lnTo>
                <a:lnTo>
                  <a:pt x="36" y="61"/>
                </a:lnTo>
                <a:lnTo>
                  <a:pt x="36" y="59"/>
                </a:lnTo>
                <a:lnTo>
                  <a:pt x="36" y="59"/>
                </a:lnTo>
                <a:lnTo>
                  <a:pt x="36" y="59"/>
                </a:lnTo>
                <a:lnTo>
                  <a:pt x="36" y="59"/>
                </a:lnTo>
                <a:lnTo>
                  <a:pt x="36" y="56"/>
                </a:lnTo>
                <a:lnTo>
                  <a:pt x="36" y="56"/>
                </a:lnTo>
                <a:lnTo>
                  <a:pt x="38" y="54"/>
                </a:lnTo>
                <a:lnTo>
                  <a:pt x="38" y="54"/>
                </a:lnTo>
                <a:lnTo>
                  <a:pt x="38" y="52"/>
                </a:lnTo>
                <a:lnTo>
                  <a:pt x="41" y="49"/>
                </a:lnTo>
                <a:lnTo>
                  <a:pt x="43" y="49"/>
                </a:lnTo>
                <a:lnTo>
                  <a:pt x="43" y="47"/>
                </a:lnTo>
                <a:lnTo>
                  <a:pt x="43" y="47"/>
                </a:lnTo>
                <a:lnTo>
                  <a:pt x="43" y="45"/>
                </a:lnTo>
                <a:lnTo>
                  <a:pt x="41" y="42"/>
                </a:lnTo>
                <a:lnTo>
                  <a:pt x="41" y="42"/>
                </a:lnTo>
                <a:lnTo>
                  <a:pt x="43" y="40"/>
                </a:lnTo>
                <a:lnTo>
                  <a:pt x="43" y="40"/>
                </a:lnTo>
                <a:lnTo>
                  <a:pt x="45" y="40"/>
                </a:lnTo>
                <a:lnTo>
                  <a:pt x="45" y="40"/>
                </a:lnTo>
                <a:lnTo>
                  <a:pt x="45" y="40"/>
                </a:lnTo>
                <a:lnTo>
                  <a:pt x="45" y="42"/>
                </a:lnTo>
                <a:lnTo>
                  <a:pt x="45" y="42"/>
                </a:lnTo>
                <a:lnTo>
                  <a:pt x="48" y="42"/>
                </a:lnTo>
                <a:lnTo>
                  <a:pt x="48" y="40"/>
                </a:lnTo>
                <a:lnTo>
                  <a:pt x="48" y="40"/>
                </a:lnTo>
                <a:lnTo>
                  <a:pt x="50" y="40"/>
                </a:lnTo>
                <a:lnTo>
                  <a:pt x="50" y="40"/>
                </a:lnTo>
                <a:lnTo>
                  <a:pt x="50" y="40"/>
                </a:lnTo>
                <a:lnTo>
                  <a:pt x="50" y="40"/>
                </a:lnTo>
                <a:lnTo>
                  <a:pt x="52" y="42"/>
                </a:lnTo>
                <a:lnTo>
                  <a:pt x="52" y="42"/>
                </a:lnTo>
                <a:lnTo>
                  <a:pt x="55" y="42"/>
                </a:lnTo>
                <a:lnTo>
                  <a:pt x="55" y="40"/>
                </a:lnTo>
                <a:lnTo>
                  <a:pt x="55" y="40"/>
                </a:lnTo>
                <a:lnTo>
                  <a:pt x="57" y="42"/>
                </a:lnTo>
                <a:lnTo>
                  <a:pt x="57" y="42"/>
                </a:lnTo>
                <a:lnTo>
                  <a:pt x="59" y="42"/>
                </a:lnTo>
                <a:lnTo>
                  <a:pt x="62" y="42"/>
                </a:lnTo>
                <a:lnTo>
                  <a:pt x="62" y="42"/>
                </a:lnTo>
                <a:lnTo>
                  <a:pt x="57" y="4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Freeform 107"/>
          <p:cNvSpPr>
            <a:spLocks noEditPoints="1"/>
          </p:cNvSpPr>
          <p:nvPr/>
        </p:nvSpPr>
        <p:spPr bwMode="auto">
          <a:xfrm>
            <a:off x="11073555" y="3981018"/>
            <a:ext cx="491703" cy="96248"/>
          </a:xfrm>
          <a:custGeom>
            <a:avLst/>
            <a:gdLst>
              <a:gd name="T0" fmla="*/ 470 w 470"/>
              <a:gd name="T1" fmla="*/ 90 h 92"/>
              <a:gd name="T2" fmla="*/ 470 w 470"/>
              <a:gd name="T3" fmla="*/ 90 h 92"/>
              <a:gd name="T4" fmla="*/ 468 w 470"/>
              <a:gd name="T5" fmla="*/ 92 h 92"/>
              <a:gd name="T6" fmla="*/ 468 w 470"/>
              <a:gd name="T7" fmla="*/ 92 h 92"/>
              <a:gd name="T8" fmla="*/ 470 w 470"/>
              <a:gd name="T9" fmla="*/ 92 h 92"/>
              <a:gd name="T10" fmla="*/ 470 w 470"/>
              <a:gd name="T11" fmla="*/ 90 h 92"/>
              <a:gd name="T12" fmla="*/ 380 w 470"/>
              <a:gd name="T13" fmla="*/ 57 h 92"/>
              <a:gd name="T14" fmla="*/ 378 w 470"/>
              <a:gd name="T15" fmla="*/ 57 h 92"/>
              <a:gd name="T16" fmla="*/ 378 w 470"/>
              <a:gd name="T17" fmla="*/ 57 h 92"/>
              <a:gd name="T18" fmla="*/ 378 w 470"/>
              <a:gd name="T19" fmla="*/ 57 h 92"/>
              <a:gd name="T20" fmla="*/ 378 w 470"/>
              <a:gd name="T21" fmla="*/ 59 h 92"/>
              <a:gd name="T22" fmla="*/ 378 w 470"/>
              <a:gd name="T23" fmla="*/ 59 h 92"/>
              <a:gd name="T24" fmla="*/ 380 w 470"/>
              <a:gd name="T25" fmla="*/ 59 h 92"/>
              <a:gd name="T26" fmla="*/ 380 w 470"/>
              <a:gd name="T27" fmla="*/ 59 h 92"/>
              <a:gd name="T28" fmla="*/ 380 w 470"/>
              <a:gd name="T29" fmla="*/ 59 h 92"/>
              <a:gd name="T30" fmla="*/ 380 w 470"/>
              <a:gd name="T31" fmla="*/ 57 h 92"/>
              <a:gd name="T32" fmla="*/ 380 w 470"/>
              <a:gd name="T33" fmla="*/ 57 h 92"/>
              <a:gd name="T34" fmla="*/ 255 w 470"/>
              <a:gd name="T35" fmla="*/ 47 h 92"/>
              <a:gd name="T36" fmla="*/ 255 w 470"/>
              <a:gd name="T37" fmla="*/ 47 h 92"/>
              <a:gd name="T38" fmla="*/ 255 w 470"/>
              <a:gd name="T39" fmla="*/ 47 h 92"/>
              <a:gd name="T40" fmla="*/ 255 w 470"/>
              <a:gd name="T41" fmla="*/ 47 h 92"/>
              <a:gd name="T42" fmla="*/ 255 w 470"/>
              <a:gd name="T43" fmla="*/ 47 h 92"/>
              <a:gd name="T44" fmla="*/ 255 w 470"/>
              <a:gd name="T45" fmla="*/ 47 h 92"/>
              <a:gd name="T46" fmla="*/ 255 w 470"/>
              <a:gd name="T47" fmla="*/ 47 h 92"/>
              <a:gd name="T48" fmla="*/ 255 w 470"/>
              <a:gd name="T49" fmla="*/ 50 h 92"/>
              <a:gd name="T50" fmla="*/ 255 w 470"/>
              <a:gd name="T51" fmla="*/ 50 h 92"/>
              <a:gd name="T52" fmla="*/ 255 w 470"/>
              <a:gd name="T53" fmla="*/ 47 h 92"/>
              <a:gd name="T54" fmla="*/ 255 w 470"/>
              <a:gd name="T55" fmla="*/ 47 h 92"/>
              <a:gd name="T56" fmla="*/ 255 w 470"/>
              <a:gd name="T57" fmla="*/ 47 h 92"/>
              <a:gd name="T58" fmla="*/ 255 w 470"/>
              <a:gd name="T59" fmla="*/ 47 h 92"/>
              <a:gd name="T60" fmla="*/ 260 w 470"/>
              <a:gd name="T61" fmla="*/ 45 h 92"/>
              <a:gd name="T62" fmla="*/ 260 w 470"/>
              <a:gd name="T63" fmla="*/ 45 h 92"/>
              <a:gd name="T64" fmla="*/ 260 w 470"/>
              <a:gd name="T65" fmla="*/ 45 h 92"/>
              <a:gd name="T66" fmla="*/ 260 w 470"/>
              <a:gd name="T67" fmla="*/ 47 h 92"/>
              <a:gd name="T68" fmla="*/ 260 w 470"/>
              <a:gd name="T69" fmla="*/ 47 h 92"/>
              <a:gd name="T70" fmla="*/ 260 w 470"/>
              <a:gd name="T71" fmla="*/ 47 h 92"/>
              <a:gd name="T72" fmla="*/ 260 w 470"/>
              <a:gd name="T73" fmla="*/ 45 h 92"/>
              <a:gd name="T74" fmla="*/ 260 w 470"/>
              <a:gd name="T75" fmla="*/ 45 h 92"/>
              <a:gd name="T76" fmla="*/ 260 w 470"/>
              <a:gd name="T77" fmla="*/ 45 h 92"/>
              <a:gd name="T78" fmla="*/ 2 w 470"/>
              <a:gd name="T79" fmla="*/ 0 h 92"/>
              <a:gd name="T80" fmla="*/ 0 w 470"/>
              <a:gd name="T81" fmla="*/ 2 h 92"/>
              <a:gd name="T82" fmla="*/ 0 w 470"/>
              <a:gd name="T83" fmla="*/ 2 h 92"/>
              <a:gd name="T84" fmla="*/ 0 w 470"/>
              <a:gd name="T85" fmla="*/ 5 h 92"/>
              <a:gd name="T86" fmla="*/ 0 w 470"/>
              <a:gd name="T87" fmla="*/ 5 h 92"/>
              <a:gd name="T88" fmla="*/ 2 w 470"/>
              <a:gd name="T89" fmla="*/ 2 h 92"/>
              <a:gd name="T90" fmla="*/ 2 w 470"/>
              <a:gd name="T91" fmla="*/ 2 h 92"/>
              <a:gd name="T92" fmla="*/ 2 w 470"/>
              <a:gd name="T93" fmla="*/ 2 h 92"/>
              <a:gd name="T94" fmla="*/ 2 w 470"/>
              <a:gd name="T95" fmla="*/ 0 h 92"/>
              <a:gd name="T96" fmla="*/ 2 w 470"/>
              <a:gd name="T9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0" h="92">
                <a:moveTo>
                  <a:pt x="470" y="90"/>
                </a:moveTo>
                <a:lnTo>
                  <a:pt x="470" y="90"/>
                </a:lnTo>
                <a:lnTo>
                  <a:pt x="468" y="92"/>
                </a:lnTo>
                <a:lnTo>
                  <a:pt x="468" y="92"/>
                </a:lnTo>
                <a:lnTo>
                  <a:pt x="470" y="92"/>
                </a:lnTo>
                <a:lnTo>
                  <a:pt x="470" y="90"/>
                </a:lnTo>
                <a:close/>
                <a:moveTo>
                  <a:pt x="380" y="57"/>
                </a:moveTo>
                <a:lnTo>
                  <a:pt x="378" y="57"/>
                </a:lnTo>
                <a:lnTo>
                  <a:pt x="378" y="57"/>
                </a:lnTo>
                <a:lnTo>
                  <a:pt x="378" y="57"/>
                </a:lnTo>
                <a:lnTo>
                  <a:pt x="378" y="59"/>
                </a:lnTo>
                <a:lnTo>
                  <a:pt x="378" y="59"/>
                </a:lnTo>
                <a:lnTo>
                  <a:pt x="380" y="59"/>
                </a:lnTo>
                <a:lnTo>
                  <a:pt x="380" y="59"/>
                </a:lnTo>
                <a:lnTo>
                  <a:pt x="380" y="59"/>
                </a:lnTo>
                <a:lnTo>
                  <a:pt x="380" y="57"/>
                </a:lnTo>
                <a:lnTo>
                  <a:pt x="380" y="57"/>
                </a:lnTo>
                <a:close/>
                <a:moveTo>
                  <a:pt x="255" y="47"/>
                </a:moveTo>
                <a:lnTo>
                  <a:pt x="255" y="47"/>
                </a:lnTo>
                <a:lnTo>
                  <a:pt x="255" y="47"/>
                </a:lnTo>
                <a:lnTo>
                  <a:pt x="255" y="47"/>
                </a:lnTo>
                <a:lnTo>
                  <a:pt x="255" y="47"/>
                </a:lnTo>
                <a:lnTo>
                  <a:pt x="255" y="47"/>
                </a:lnTo>
                <a:lnTo>
                  <a:pt x="255" y="47"/>
                </a:lnTo>
                <a:lnTo>
                  <a:pt x="255" y="50"/>
                </a:lnTo>
                <a:lnTo>
                  <a:pt x="255" y="50"/>
                </a:lnTo>
                <a:lnTo>
                  <a:pt x="255" y="47"/>
                </a:lnTo>
                <a:lnTo>
                  <a:pt x="255" y="47"/>
                </a:lnTo>
                <a:lnTo>
                  <a:pt x="255" y="47"/>
                </a:lnTo>
                <a:lnTo>
                  <a:pt x="255" y="47"/>
                </a:lnTo>
                <a:close/>
                <a:moveTo>
                  <a:pt x="260" y="45"/>
                </a:moveTo>
                <a:lnTo>
                  <a:pt x="260" y="45"/>
                </a:lnTo>
                <a:lnTo>
                  <a:pt x="260" y="45"/>
                </a:lnTo>
                <a:lnTo>
                  <a:pt x="260" y="47"/>
                </a:lnTo>
                <a:lnTo>
                  <a:pt x="260" y="47"/>
                </a:lnTo>
                <a:lnTo>
                  <a:pt x="260" y="47"/>
                </a:lnTo>
                <a:lnTo>
                  <a:pt x="260" y="45"/>
                </a:lnTo>
                <a:lnTo>
                  <a:pt x="260" y="45"/>
                </a:lnTo>
                <a:lnTo>
                  <a:pt x="260" y="45"/>
                </a:lnTo>
                <a:close/>
                <a:moveTo>
                  <a:pt x="2" y="0"/>
                </a:moveTo>
                <a:lnTo>
                  <a:pt x="0" y="2"/>
                </a:lnTo>
                <a:lnTo>
                  <a:pt x="0" y="2"/>
                </a:lnTo>
                <a:lnTo>
                  <a:pt x="0" y="5"/>
                </a:lnTo>
                <a:lnTo>
                  <a:pt x="0" y="5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Freeform 108"/>
          <p:cNvSpPr>
            <a:spLocks noEditPoints="1"/>
          </p:cNvSpPr>
          <p:nvPr/>
        </p:nvSpPr>
        <p:spPr bwMode="auto">
          <a:xfrm>
            <a:off x="6173265" y="3471529"/>
            <a:ext cx="560751" cy="400686"/>
          </a:xfrm>
          <a:custGeom>
            <a:avLst/>
            <a:gdLst>
              <a:gd name="T0" fmla="*/ 532 w 536"/>
              <a:gd name="T1" fmla="*/ 255 h 383"/>
              <a:gd name="T2" fmla="*/ 536 w 536"/>
              <a:gd name="T3" fmla="*/ 243 h 383"/>
              <a:gd name="T4" fmla="*/ 127 w 536"/>
              <a:gd name="T5" fmla="*/ 179 h 383"/>
              <a:gd name="T6" fmla="*/ 115 w 536"/>
              <a:gd name="T7" fmla="*/ 160 h 383"/>
              <a:gd name="T8" fmla="*/ 87 w 536"/>
              <a:gd name="T9" fmla="*/ 172 h 383"/>
              <a:gd name="T10" fmla="*/ 47 w 536"/>
              <a:gd name="T11" fmla="*/ 97 h 383"/>
              <a:gd name="T12" fmla="*/ 108 w 536"/>
              <a:gd name="T13" fmla="*/ 73 h 383"/>
              <a:gd name="T14" fmla="*/ 92 w 536"/>
              <a:gd name="T15" fmla="*/ 75 h 383"/>
              <a:gd name="T16" fmla="*/ 534 w 536"/>
              <a:gd name="T17" fmla="*/ 241 h 383"/>
              <a:gd name="T18" fmla="*/ 527 w 536"/>
              <a:gd name="T19" fmla="*/ 238 h 383"/>
              <a:gd name="T20" fmla="*/ 472 w 536"/>
              <a:gd name="T21" fmla="*/ 243 h 383"/>
              <a:gd name="T22" fmla="*/ 442 w 536"/>
              <a:gd name="T23" fmla="*/ 291 h 383"/>
              <a:gd name="T24" fmla="*/ 432 w 536"/>
              <a:gd name="T25" fmla="*/ 298 h 383"/>
              <a:gd name="T26" fmla="*/ 397 w 536"/>
              <a:gd name="T27" fmla="*/ 305 h 383"/>
              <a:gd name="T28" fmla="*/ 361 w 536"/>
              <a:gd name="T29" fmla="*/ 293 h 383"/>
              <a:gd name="T30" fmla="*/ 342 w 536"/>
              <a:gd name="T31" fmla="*/ 246 h 383"/>
              <a:gd name="T32" fmla="*/ 342 w 536"/>
              <a:gd name="T33" fmla="*/ 238 h 383"/>
              <a:gd name="T34" fmla="*/ 345 w 536"/>
              <a:gd name="T35" fmla="*/ 189 h 383"/>
              <a:gd name="T36" fmla="*/ 347 w 536"/>
              <a:gd name="T37" fmla="*/ 139 h 383"/>
              <a:gd name="T38" fmla="*/ 328 w 536"/>
              <a:gd name="T39" fmla="*/ 118 h 383"/>
              <a:gd name="T40" fmla="*/ 321 w 536"/>
              <a:gd name="T41" fmla="*/ 89 h 383"/>
              <a:gd name="T42" fmla="*/ 307 w 536"/>
              <a:gd name="T43" fmla="*/ 61 h 383"/>
              <a:gd name="T44" fmla="*/ 279 w 536"/>
              <a:gd name="T45" fmla="*/ 73 h 383"/>
              <a:gd name="T46" fmla="*/ 253 w 536"/>
              <a:gd name="T47" fmla="*/ 56 h 383"/>
              <a:gd name="T48" fmla="*/ 229 w 536"/>
              <a:gd name="T49" fmla="*/ 18 h 383"/>
              <a:gd name="T50" fmla="*/ 165 w 536"/>
              <a:gd name="T51" fmla="*/ 28 h 383"/>
              <a:gd name="T52" fmla="*/ 80 w 536"/>
              <a:gd name="T53" fmla="*/ 2 h 383"/>
              <a:gd name="T54" fmla="*/ 49 w 536"/>
              <a:gd name="T55" fmla="*/ 21 h 383"/>
              <a:gd name="T56" fmla="*/ 54 w 536"/>
              <a:gd name="T57" fmla="*/ 59 h 383"/>
              <a:gd name="T58" fmla="*/ 68 w 536"/>
              <a:gd name="T59" fmla="*/ 101 h 383"/>
              <a:gd name="T60" fmla="*/ 52 w 536"/>
              <a:gd name="T61" fmla="*/ 104 h 383"/>
              <a:gd name="T62" fmla="*/ 75 w 536"/>
              <a:gd name="T63" fmla="*/ 125 h 383"/>
              <a:gd name="T64" fmla="*/ 92 w 536"/>
              <a:gd name="T65" fmla="*/ 156 h 383"/>
              <a:gd name="T66" fmla="*/ 113 w 536"/>
              <a:gd name="T67" fmla="*/ 191 h 383"/>
              <a:gd name="T68" fmla="*/ 127 w 536"/>
              <a:gd name="T69" fmla="*/ 189 h 383"/>
              <a:gd name="T70" fmla="*/ 113 w 536"/>
              <a:gd name="T71" fmla="*/ 179 h 383"/>
              <a:gd name="T72" fmla="*/ 108 w 536"/>
              <a:gd name="T73" fmla="*/ 132 h 383"/>
              <a:gd name="T74" fmla="*/ 101 w 536"/>
              <a:gd name="T75" fmla="*/ 118 h 383"/>
              <a:gd name="T76" fmla="*/ 92 w 536"/>
              <a:gd name="T77" fmla="*/ 82 h 383"/>
              <a:gd name="T78" fmla="*/ 75 w 536"/>
              <a:gd name="T79" fmla="*/ 54 h 383"/>
              <a:gd name="T80" fmla="*/ 87 w 536"/>
              <a:gd name="T81" fmla="*/ 21 h 383"/>
              <a:gd name="T82" fmla="*/ 111 w 536"/>
              <a:gd name="T83" fmla="*/ 35 h 383"/>
              <a:gd name="T84" fmla="*/ 111 w 536"/>
              <a:gd name="T85" fmla="*/ 68 h 383"/>
              <a:gd name="T86" fmla="*/ 123 w 536"/>
              <a:gd name="T87" fmla="*/ 99 h 383"/>
              <a:gd name="T88" fmla="*/ 139 w 536"/>
              <a:gd name="T89" fmla="*/ 120 h 383"/>
              <a:gd name="T90" fmla="*/ 144 w 536"/>
              <a:gd name="T91" fmla="*/ 141 h 383"/>
              <a:gd name="T92" fmla="*/ 151 w 536"/>
              <a:gd name="T93" fmla="*/ 151 h 383"/>
              <a:gd name="T94" fmla="*/ 163 w 536"/>
              <a:gd name="T95" fmla="*/ 170 h 383"/>
              <a:gd name="T96" fmla="*/ 184 w 536"/>
              <a:gd name="T97" fmla="*/ 201 h 383"/>
              <a:gd name="T98" fmla="*/ 193 w 536"/>
              <a:gd name="T99" fmla="*/ 250 h 383"/>
              <a:gd name="T100" fmla="*/ 191 w 536"/>
              <a:gd name="T101" fmla="*/ 274 h 383"/>
              <a:gd name="T102" fmla="*/ 245 w 536"/>
              <a:gd name="T103" fmla="*/ 312 h 383"/>
              <a:gd name="T104" fmla="*/ 297 w 536"/>
              <a:gd name="T105" fmla="*/ 340 h 383"/>
              <a:gd name="T106" fmla="*/ 373 w 536"/>
              <a:gd name="T107" fmla="*/ 347 h 383"/>
              <a:gd name="T108" fmla="*/ 387 w 536"/>
              <a:gd name="T109" fmla="*/ 352 h 383"/>
              <a:gd name="T110" fmla="*/ 404 w 536"/>
              <a:gd name="T111" fmla="*/ 366 h 383"/>
              <a:gd name="T112" fmla="*/ 418 w 536"/>
              <a:gd name="T113" fmla="*/ 369 h 383"/>
              <a:gd name="T114" fmla="*/ 454 w 536"/>
              <a:gd name="T115" fmla="*/ 345 h 383"/>
              <a:gd name="T116" fmla="*/ 446 w 536"/>
              <a:gd name="T117" fmla="*/ 321 h 383"/>
              <a:gd name="T118" fmla="*/ 494 w 536"/>
              <a:gd name="T119" fmla="*/ 305 h 383"/>
              <a:gd name="T120" fmla="*/ 508 w 536"/>
              <a:gd name="T121" fmla="*/ 305 h 383"/>
              <a:gd name="T122" fmla="*/ 517 w 536"/>
              <a:gd name="T123" fmla="*/ 279 h 383"/>
              <a:gd name="T124" fmla="*/ 524 w 536"/>
              <a:gd name="T125" fmla="*/ 257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6" h="383">
                <a:moveTo>
                  <a:pt x="437" y="295"/>
                </a:moveTo>
                <a:lnTo>
                  <a:pt x="439" y="295"/>
                </a:lnTo>
                <a:lnTo>
                  <a:pt x="442" y="295"/>
                </a:lnTo>
                <a:lnTo>
                  <a:pt x="439" y="293"/>
                </a:lnTo>
                <a:lnTo>
                  <a:pt x="439" y="293"/>
                </a:lnTo>
                <a:lnTo>
                  <a:pt x="435" y="295"/>
                </a:lnTo>
                <a:lnTo>
                  <a:pt x="435" y="295"/>
                </a:lnTo>
                <a:lnTo>
                  <a:pt x="437" y="295"/>
                </a:lnTo>
                <a:close/>
                <a:moveTo>
                  <a:pt x="85" y="293"/>
                </a:moveTo>
                <a:lnTo>
                  <a:pt x="82" y="293"/>
                </a:lnTo>
                <a:lnTo>
                  <a:pt x="82" y="293"/>
                </a:lnTo>
                <a:lnTo>
                  <a:pt x="85" y="295"/>
                </a:lnTo>
                <a:lnTo>
                  <a:pt x="85" y="295"/>
                </a:lnTo>
                <a:lnTo>
                  <a:pt x="85" y="293"/>
                </a:lnTo>
                <a:lnTo>
                  <a:pt x="85" y="293"/>
                </a:lnTo>
                <a:close/>
                <a:moveTo>
                  <a:pt x="532" y="255"/>
                </a:moveTo>
                <a:lnTo>
                  <a:pt x="532" y="257"/>
                </a:lnTo>
                <a:lnTo>
                  <a:pt x="529" y="257"/>
                </a:lnTo>
                <a:lnTo>
                  <a:pt x="529" y="260"/>
                </a:lnTo>
                <a:lnTo>
                  <a:pt x="529" y="262"/>
                </a:lnTo>
                <a:lnTo>
                  <a:pt x="529" y="262"/>
                </a:lnTo>
                <a:lnTo>
                  <a:pt x="532" y="257"/>
                </a:lnTo>
                <a:lnTo>
                  <a:pt x="534" y="257"/>
                </a:lnTo>
                <a:lnTo>
                  <a:pt x="534" y="255"/>
                </a:lnTo>
                <a:lnTo>
                  <a:pt x="532" y="255"/>
                </a:lnTo>
                <a:close/>
                <a:moveTo>
                  <a:pt x="536" y="241"/>
                </a:moveTo>
                <a:lnTo>
                  <a:pt x="536" y="241"/>
                </a:lnTo>
                <a:lnTo>
                  <a:pt x="536" y="241"/>
                </a:lnTo>
                <a:lnTo>
                  <a:pt x="536" y="241"/>
                </a:lnTo>
                <a:lnTo>
                  <a:pt x="536" y="241"/>
                </a:lnTo>
                <a:lnTo>
                  <a:pt x="536" y="243"/>
                </a:lnTo>
                <a:lnTo>
                  <a:pt x="536" y="243"/>
                </a:lnTo>
                <a:lnTo>
                  <a:pt x="536" y="241"/>
                </a:lnTo>
                <a:close/>
                <a:moveTo>
                  <a:pt x="177" y="234"/>
                </a:moveTo>
                <a:lnTo>
                  <a:pt x="175" y="231"/>
                </a:lnTo>
                <a:lnTo>
                  <a:pt x="175" y="231"/>
                </a:lnTo>
                <a:lnTo>
                  <a:pt x="175" y="234"/>
                </a:lnTo>
                <a:lnTo>
                  <a:pt x="175" y="236"/>
                </a:lnTo>
                <a:lnTo>
                  <a:pt x="175" y="236"/>
                </a:lnTo>
                <a:lnTo>
                  <a:pt x="177" y="234"/>
                </a:lnTo>
                <a:lnTo>
                  <a:pt x="177" y="234"/>
                </a:lnTo>
                <a:lnTo>
                  <a:pt x="177" y="234"/>
                </a:lnTo>
                <a:close/>
                <a:moveTo>
                  <a:pt x="125" y="177"/>
                </a:moveTo>
                <a:lnTo>
                  <a:pt x="125" y="179"/>
                </a:lnTo>
                <a:lnTo>
                  <a:pt x="127" y="179"/>
                </a:lnTo>
                <a:lnTo>
                  <a:pt x="127" y="179"/>
                </a:lnTo>
                <a:lnTo>
                  <a:pt x="127" y="179"/>
                </a:lnTo>
                <a:lnTo>
                  <a:pt x="127" y="179"/>
                </a:lnTo>
                <a:lnTo>
                  <a:pt x="125" y="177"/>
                </a:lnTo>
                <a:lnTo>
                  <a:pt x="125" y="177"/>
                </a:lnTo>
                <a:close/>
                <a:moveTo>
                  <a:pt x="89" y="172"/>
                </a:moveTo>
                <a:lnTo>
                  <a:pt x="89" y="172"/>
                </a:lnTo>
                <a:lnTo>
                  <a:pt x="92" y="177"/>
                </a:lnTo>
                <a:lnTo>
                  <a:pt x="94" y="175"/>
                </a:lnTo>
                <a:lnTo>
                  <a:pt x="92" y="172"/>
                </a:lnTo>
                <a:lnTo>
                  <a:pt x="89" y="172"/>
                </a:lnTo>
                <a:close/>
                <a:moveTo>
                  <a:pt x="115" y="160"/>
                </a:moveTo>
                <a:lnTo>
                  <a:pt x="115" y="160"/>
                </a:lnTo>
                <a:lnTo>
                  <a:pt x="115" y="163"/>
                </a:lnTo>
                <a:lnTo>
                  <a:pt x="115" y="165"/>
                </a:lnTo>
                <a:lnTo>
                  <a:pt x="118" y="165"/>
                </a:lnTo>
                <a:lnTo>
                  <a:pt x="118" y="163"/>
                </a:lnTo>
                <a:lnTo>
                  <a:pt x="115" y="160"/>
                </a:lnTo>
                <a:lnTo>
                  <a:pt x="115" y="160"/>
                </a:lnTo>
                <a:lnTo>
                  <a:pt x="115" y="160"/>
                </a:lnTo>
                <a:close/>
                <a:moveTo>
                  <a:pt x="87" y="170"/>
                </a:moveTo>
                <a:lnTo>
                  <a:pt x="87" y="167"/>
                </a:lnTo>
                <a:lnTo>
                  <a:pt x="87" y="167"/>
                </a:lnTo>
                <a:lnTo>
                  <a:pt x="87" y="165"/>
                </a:lnTo>
                <a:lnTo>
                  <a:pt x="87" y="165"/>
                </a:lnTo>
                <a:lnTo>
                  <a:pt x="89" y="158"/>
                </a:lnTo>
                <a:lnTo>
                  <a:pt x="89" y="156"/>
                </a:lnTo>
                <a:lnTo>
                  <a:pt x="87" y="163"/>
                </a:lnTo>
                <a:lnTo>
                  <a:pt x="85" y="167"/>
                </a:lnTo>
                <a:lnTo>
                  <a:pt x="85" y="167"/>
                </a:lnTo>
                <a:lnTo>
                  <a:pt x="87" y="167"/>
                </a:lnTo>
                <a:lnTo>
                  <a:pt x="87" y="170"/>
                </a:lnTo>
                <a:lnTo>
                  <a:pt x="87" y="172"/>
                </a:lnTo>
                <a:lnTo>
                  <a:pt x="87" y="172"/>
                </a:lnTo>
                <a:lnTo>
                  <a:pt x="87" y="172"/>
                </a:lnTo>
                <a:lnTo>
                  <a:pt x="87" y="170"/>
                </a:lnTo>
                <a:close/>
                <a:moveTo>
                  <a:pt x="111" y="139"/>
                </a:moveTo>
                <a:lnTo>
                  <a:pt x="111" y="141"/>
                </a:lnTo>
                <a:lnTo>
                  <a:pt x="108" y="144"/>
                </a:lnTo>
                <a:lnTo>
                  <a:pt x="111" y="144"/>
                </a:lnTo>
                <a:lnTo>
                  <a:pt x="111" y="141"/>
                </a:lnTo>
                <a:lnTo>
                  <a:pt x="113" y="141"/>
                </a:lnTo>
                <a:lnTo>
                  <a:pt x="113" y="141"/>
                </a:lnTo>
                <a:lnTo>
                  <a:pt x="113" y="141"/>
                </a:lnTo>
                <a:lnTo>
                  <a:pt x="113" y="139"/>
                </a:lnTo>
                <a:lnTo>
                  <a:pt x="111" y="139"/>
                </a:lnTo>
                <a:close/>
                <a:moveTo>
                  <a:pt x="52" y="92"/>
                </a:moveTo>
                <a:lnTo>
                  <a:pt x="52" y="92"/>
                </a:lnTo>
                <a:lnTo>
                  <a:pt x="52" y="92"/>
                </a:lnTo>
                <a:lnTo>
                  <a:pt x="49" y="94"/>
                </a:lnTo>
                <a:lnTo>
                  <a:pt x="47" y="97"/>
                </a:lnTo>
                <a:lnTo>
                  <a:pt x="49" y="99"/>
                </a:lnTo>
                <a:lnTo>
                  <a:pt x="52" y="97"/>
                </a:lnTo>
                <a:lnTo>
                  <a:pt x="52" y="94"/>
                </a:lnTo>
                <a:lnTo>
                  <a:pt x="52" y="92"/>
                </a:lnTo>
                <a:close/>
                <a:moveTo>
                  <a:pt x="2" y="75"/>
                </a:moveTo>
                <a:lnTo>
                  <a:pt x="2" y="73"/>
                </a:lnTo>
                <a:lnTo>
                  <a:pt x="0" y="73"/>
                </a:lnTo>
                <a:lnTo>
                  <a:pt x="0" y="75"/>
                </a:lnTo>
                <a:lnTo>
                  <a:pt x="0" y="75"/>
                </a:lnTo>
                <a:lnTo>
                  <a:pt x="0" y="80"/>
                </a:lnTo>
                <a:lnTo>
                  <a:pt x="2" y="80"/>
                </a:lnTo>
                <a:lnTo>
                  <a:pt x="2" y="78"/>
                </a:lnTo>
                <a:lnTo>
                  <a:pt x="2" y="75"/>
                </a:lnTo>
                <a:lnTo>
                  <a:pt x="2" y="75"/>
                </a:lnTo>
                <a:close/>
                <a:moveTo>
                  <a:pt x="111" y="73"/>
                </a:moveTo>
                <a:lnTo>
                  <a:pt x="108" y="73"/>
                </a:lnTo>
                <a:lnTo>
                  <a:pt x="106" y="75"/>
                </a:lnTo>
                <a:lnTo>
                  <a:pt x="104" y="80"/>
                </a:lnTo>
                <a:lnTo>
                  <a:pt x="104" y="80"/>
                </a:lnTo>
                <a:lnTo>
                  <a:pt x="106" y="82"/>
                </a:lnTo>
                <a:lnTo>
                  <a:pt x="108" y="82"/>
                </a:lnTo>
                <a:lnTo>
                  <a:pt x="111" y="78"/>
                </a:lnTo>
                <a:lnTo>
                  <a:pt x="111" y="75"/>
                </a:lnTo>
                <a:lnTo>
                  <a:pt x="111" y="73"/>
                </a:lnTo>
                <a:lnTo>
                  <a:pt x="111" y="73"/>
                </a:lnTo>
                <a:close/>
                <a:moveTo>
                  <a:pt x="92" y="68"/>
                </a:moveTo>
                <a:lnTo>
                  <a:pt x="89" y="66"/>
                </a:lnTo>
                <a:lnTo>
                  <a:pt x="89" y="66"/>
                </a:lnTo>
                <a:lnTo>
                  <a:pt x="89" y="68"/>
                </a:lnTo>
                <a:lnTo>
                  <a:pt x="87" y="68"/>
                </a:lnTo>
                <a:lnTo>
                  <a:pt x="89" y="70"/>
                </a:lnTo>
                <a:lnTo>
                  <a:pt x="92" y="75"/>
                </a:lnTo>
                <a:lnTo>
                  <a:pt x="94" y="78"/>
                </a:lnTo>
                <a:lnTo>
                  <a:pt x="94" y="78"/>
                </a:lnTo>
                <a:lnTo>
                  <a:pt x="94" y="75"/>
                </a:lnTo>
                <a:lnTo>
                  <a:pt x="94" y="70"/>
                </a:lnTo>
                <a:lnTo>
                  <a:pt x="92" y="70"/>
                </a:lnTo>
                <a:lnTo>
                  <a:pt x="92" y="68"/>
                </a:lnTo>
                <a:lnTo>
                  <a:pt x="92" y="68"/>
                </a:lnTo>
                <a:close/>
                <a:moveTo>
                  <a:pt x="85" y="18"/>
                </a:moveTo>
                <a:lnTo>
                  <a:pt x="85" y="21"/>
                </a:lnTo>
                <a:lnTo>
                  <a:pt x="85" y="21"/>
                </a:lnTo>
                <a:lnTo>
                  <a:pt x="85" y="21"/>
                </a:lnTo>
                <a:lnTo>
                  <a:pt x="85" y="21"/>
                </a:lnTo>
                <a:lnTo>
                  <a:pt x="85" y="21"/>
                </a:lnTo>
                <a:lnTo>
                  <a:pt x="85" y="18"/>
                </a:lnTo>
                <a:lnTo>
                  <a:pt x="85" y="18"/>
                </a:lnTo>
                <a:close/>
                <a:moveTo>
                  <a:pt x="534" y="241"/>
                </a:moveTo>
                <a:lnTo>
                  <a:pt x="536" y="238"/>
                </a:lnTo>
                <a:lnTo>
                  <a:pt x="534" y="236"/>
                </a:lnTo>
                <a:lnTo>
                  <a:pt x="532" y="234"/>
                </a:lnTo>
                <a:lnTo>
                  <a:pt x="529" y="234"/>
                </a:lnTo>
                <a:lnTo>
                  <a:pt x="529" y="234"/>
                </a:lnTo>
                <a:lnTo>
                  <a:pt x="527" y="234"/>
                </a:lnTo>
                <a:lnTo>
                  <a:pt x="527" y="234"/>
                </a:lnTo>
                <a:lnTo>
                  <a:pt x="524" y="236"/>
                </a:lnTo>
                <a:lnTo>
                  <a:pt x="527" y="236"/>
                </a:lnTo>
                <a:lnTo>
                  <a:pt x="527" y="236"/>
                </a:lnTo>
                <a:lnTo>
                  <a:pt x="529" y="236"/>
                </a:lnTo>
                <a:lnTo>
                  <a:pt x="529" y="236"/>
                </a:lnTo>
                <a:lnTo>
                  <a:pt x="529" y="236"/>
                </a:lnTo>
                <a:lnTo>
                  <a:pt x="529" y="236"/>
                </a:lnTo>
                <a:lnTo>
                  <a:pt x="529" y="236"/>
                </a:lnTo>
                <a:lnTo>
                  <a:pt x="527" y="238"/>
                </a:lnTo>
                <a:lnTo>
                  <a:pt x="524" y="236"/>
                </a:lnTo>
                <a:lnTo>
                  <a:pt x="520" y="236"/>
                </a:lnTo>
                <a:lnTo>
                  <a:pt x="517" y="236"/>
                </a:lnTo>
                <a:lnTo>
                  <a:pt x="515" y="234"/>
                </a:lnTo>
                <a:lnTo>
                  <a:pt x="513" y="234"/>
                </a:lnTo>
                <a:lnTo>
                  <a:pt x="510" y="234"/>
                </a:lnTo>
                <a:lnTo>
                  <a:pt x="510" y="234"/>
                </a:lnTo>
                <a:lnTo>
                  <a:pt x="510" y="234"/>
                </a:lnTo>
                <a:lnTo>
                  <a:pt x="510" y="234"/>
                </a:lnTo>
                <a:lnTo>
                  <a:pt x="506" y="234"/>
                </a:lnTo>
                <a:lnTo>
                  <a:pt x="503" y="236"/>
                </a:lnTo>
                <a:lnTo>
                  <a:pt x="501" y="238"/>
                </a:lnTo>
                <a:lnTo>
                  <a:pt x="498" y="238"/>
                </a:lnTo>
                <a:lnTo>
                  <a:pt x="480" y="241"/>
                </a:lnTo>
                <a:lnTo>
                  <a:pt x="480" y="241"/>
                </a:lnTo>
                <a:lnTo>
                  <a:pt x="472" y="243"/>
                </a:lnTo>
                <a:lnTo>
                  <a:pt x="470" y="246"/>
                </a:lnTo>
                <a:lnTo>
                  <a:pt x="468" y="253"/>
                </a:lnTo>
                <a:lnTo>
                  <a:pt x="468" y="253"/>
                </a:lnTo>
                <a:lnTo>
                  <a:pt x="465" y="255"/>
                </a:lnTo>
                <a:lnTo>
                  <a:pt x="465" y="260"/>
                </a:lnTo>
                <a:lnTo>
                  <a:pt x="465" y="262"/>
                </a:lnTo>
                <a:lnTo>
                  <a:pt x="463" y="267"/>
                </a:lnTo>
                <a:lnTo>
                  <a:pt x="463" y="269"/>
                </a:lnTo>
                <a:lnTo>
                  <a:pt x="463" y="269"/>
                </a:lnTo>
                <a:lnTo>
                  <a:pt x="461" y="272"/>
                </a:lnTo>
                <a:lnTo>
                  <a:pt x="458" y="274"/>
                </a:lnTo>
                <a:lnTo>
                  <a:pt x="458" y="281"/>
                </a:lnTo>
                <a:lnTo>
                  <a:pt x="454" y="286"/>
                </a:lnTo>
                <a:lnTo>
                  <a:pt x="451" y="288"/>
                </a:lnTo>
                <a:lnTo>
                  <a:pt x="449" y="288"/>
                </a:lnTo>
                <a:lnTo>
                  <a:pt x="442" y="291"/>
                </a:lnTo>
                <a:lnTo>
                  <a:pt x="442" y="293"/>
                </a:lnTo>
                <a:lnTo>
                  <a:pt x="442" y="293"/>
                </a:lnTo>
                <a:lnTo>
                  <a:pt x="442" y="293"/>
                </a:lnTo>
                <a:lnTo>
                  <a:pt x="444" y="291"/>
                </a:lnTo>
                <a:lnTo>
                  <a:pt x="444" y="291"/>
                </a:lnTo>
                <a:lnTo>
                  <a:pt x="444" y="293"/>
                </a:lnTo>
                <a:lnTo>
                  <a:pt x="444" y="293"/>
                </a:lnTo>
                <a:lnTo>
                  <a:pt x="444" y="293"/>
                </a:lnTo>
                <a:lnTo>
                  <a:pt x="444" y="295"/>
                </a:lnTo>
                <a:lnTo>
                  <a:pt x="444" y="298"/>
                </a:lnTo>
                <a:lnTo>
                  <a:pt x="442" y="298"/>
                </a:lnTo>
                <a:lnTo>
                  <a:pt x="439" y="300"/>
                </a:lnTo>
                <a:lnTo>
                  <a:pt x="439" y="300"/>
                </a:lnTo>
                <a:lnTo>
                  <a:pt x="435" y="300"/>
                </a:lnTo>
                <a:lnTo>
                  <a:pt x="432" y="300"/>
                </a:lnTo>
                <a:lnTo>
                  <a:pt x="432" y="298"/>
                </a:lnTo>
                <a:lnTo>
                  <a:pt x="435" y="298"/>
                </a:lnTo>
                <a:lnTo>
                  <a:pt x="435" y="298"/>
                </a:lnTo>
                <a:lnTo>
                  <a:pt x="432" y="295"/>
                </a:lnTo>
                <a:lnTo>
                  <a:pt x="430" y="295"/>
                </a:lnTo>
                <a:lnTo>
                  <a:pt x="428" y="295"/>
                </a:lnTo>
                <a:lnTo>
                  <a:pt x="423" y="295"/>
                </a:lnTo>
                <a:lnTo>
                  <a:pt x="423" y="295"/>
                </a:lnTo>
                <a:lnTo>
                  <a:pt x="418" y="298"/>
                </a:lnTo>
                <a:lnTo>
                  <a:pt x="418" y="298"/>
                </a:lnTo>
                <a:lnTo>
                  <a:pt x="418" y="300"/>
                </a:lnTo>
                <a:lnTo>
                  <a:pt x="416" y="300"/>
                </a:lnTo>
                <a:lnTo>
                  <a:pt x="411" y="302"/>
                </a:lnTo>
                <a:lnTo>
                  <a:pt x="409" y="300"/>
                </a:lnTo>
                <a:lnTo>
                  <a:pt x="402" y="300"/>
                </a:lnTo>
                <a:lnTo>
                  <a:pt x="399" y="302"/>
                </a:lnTo>
                <a:lnTo>
                  <a:pt x="397" y="305"/>
                </a:lnTo>
                <a:lnTo>
                  <a:pt x="390" y="307"/>
                </a:lnTo>
                <a:lnTo>
                  <a:pt x="387" y="307"/>
                </a:lnTo>
                <a:lnTo>
                  <a:pt x="385" y="307"/>
                </a:lnTo>
                <a:lnTo>
                  <a:pt x="383" y="307"/>
                </a:lnTo>
                <a:lnTo>
                  <a:pt x="383" y="302"/>
                </a:lnTo>
                <a:lnTo>
                  <a:pt x="380" y="300"/>
                </a:lnTo>
                <a:lnTo>
                  <a:pt x="376" y="298"/>
                </a:lnTo>
                <a:lnTo>
                  <a:pt x="373" y="295"/>
                </a:lnTo>
                <a:lnTo>
                  <a:pt x="366" y="295"/>
                </a:lnTo>
                <a:lnTo>
                  <a:pt x="364" y="293"/>
                </a:lnTo>
                <a:lnTo>
                  <a:pt x="364" y="293"/>
                </a:lnTo>
                <a:lnTo>
                  <a:pt x="366" y="295"/>
                </a:lnTo>
                <a:lnTo>
                  <a:pt x="366" y="295"/>
                </a:lnTo>
                <a:lnTo>
                  <a:pt x="366" y="295"/>
                </a:lnTo>
                <a:lnTo>
                  <a:pt x="361" y="295"/>
                </a:lnTo>
                <a:lnTo>
                  <a:pt x="361" y="293"/>
                </a:lnTo>
                <a:lnTo>
                  <a:pt x="361" y="293"/>
                </a:lnTo>
                <a:lnTo>
                  <a:pt x="361" y="293"/>
                </a:lnTo>
                <a:lnTo>
                  <a:pt x="364" y="293"/>
                </a:lnTo>
                <a:lnTo>
                  <a:pt x="361" y="291"/>
                </a:lnTo>
                <a:lnTo>
                  <a:pt x="359" y="288"/>
                </a:lnTo>
                <a:lnTo>
                  <a:pt x="359" y="286"/>
                </a:lnTo>
                <a:lnTo>
                  <a:pt x="359" y="286"/>
                </a:lnTo>
                <a:lnTo>
                  <a:pt x="354" y="281"/>
                </a:lnTo>
                <a:lnTo>
                  <a:pt x="354" y="279"/>
                </a:lnTo>
                <a:lnTo>
                  <a:pt x="354" y="276"/>
                </a:lnTo>
                <a:lnTo>
                  <a:pt x="354" y="272"/>
                </a:lnTo>
                <a:lnTo>
                  <a:pt x="350" y="264"/>
                </a:lnTo>
                <a:lnTo>
                  <a:pt x="345" y="255"/>
                </a:lnTo>
                <a:lnTo>
                  <a:pt x="342" y="253"/>
                </a:lnTo>
                <a:lnTo>
                  <a:pt x="345" y="250"/>
                </a:lnTo>
                <a:lnTo>
                  <a:pt x="342" y="246"/>
                </a:lnTo>
                <a:lnTo>
                  <a:pt x="340" y="238"/>
                </a:lnTo>
                <a:lnTo>
                  <a:pt x="340" y="238"/>
                </a:lnTo>
                <a:lnTo>
                  <a:pt x="340" y="236"/>
                </a:lnTo>
                <a:lnTo>
                  <a:pt x="340" y="236"/>
                </a:lnTo>
                <a:lnTo>
                  <a:pt x="338" y="236"/>
                </a:lnTo>
                <a:lnTo>
                  <a:pt x="338" y="234"/>
                </a:lnTo>
                <a:lnTo>
                  <a:pt x="338" y="224"/>
                </a:lnTo>
                <a:lnTo>
                  <a:pt x="340" y="231"/>
                </a:lnTo>
                <a:lnTo>
                  <a:pt x="342" y="234"/>
                </a:lnTo>
                <a:lnTo>
                  <a:pt x="342" y="234"/>
                </a:lnTo>
                <a:lnTo>
                  <a:pt x="342" y="236"/>
                </a:lnTo>
                <a:lnTo>
                  <a:pt x="342" y="236"/>
                </a:lnTo>
                <a:lnTo>
                  <a:pt x="340" y="238"/>
                </a:lnTo>
                <a:lnTo>
                  <a:pt x="342" y="241"/>
                </a:lnTo>
                <a:lnTo>
                  <a:pt x="342" y="238"/>
                </a:lnTo>
                <a:lnTo>
                  <a:pt x="342" y="238"/>
                </a:lnTo>
                <a:lnTo>
                  <a:pt x="345" y="236"/>
                </a:lnTo>
                <a:lnTo>
                  <a:pt x="342" y="234"/>
                </a:lnTo>
                <a:lnTo>
                  <a:pt x="342" y="231"/>
                </a:lnTo>
                <a:lnTo>
                  <a:pt x="340" y="229"/>
                </a:lnTo>
                <a:lnTo>
                  <a:pt x="338" y="224"/>
                </a:lnTo>
                <a:lnTo>
                  <a:pt x="338" y="220"/>
                </a:lnTo>
                <a:lnTo>
                  <a:pt x="338" y="215"/>
                </a:lnTo>
                <a:lnTo>
                  <a:pt x="338" y="215"/>
                </a:lnTo>
                <a:lnTo>
                  <a:pt x="338" y="212"/>
                </a:lnTo>
                <a:lnTo>
                  <a:pt x="340" y="210"/>
                </a:lnTo>
                <a:lnTo>
                  <a:pt x="340" y="208"/>
                </a:lnTo>
                <a:lnTo>
                  <a:pt x="340" y="205"/>
                </a:lnTo>
                <a:lnTo>
                  <a:pt x="342" y="198"/>
                </a:lnTo>
                <a:lnTo>
                  <a:pt x="345" y="189"/>
                </a:lnTo>
                <a:lnTo>
                  <a:pt x="345" y="189"/>
                </a:lnTo>
                <a:lnTo>
                  <a:pt x="345" y="189"/>
                </a:lnTo>
                <a:lnTo>
                  <a:pt x="345" y="184"/>
                </a:lnTo>
                <a:lnTo>
                  <a:pt x="347" y="175"/>
                </a:lnTo>
                <a:lnTo>
                  <a:pt x="354" y="163"/>
                </a:lnTo>
                <a:lnTo>
                  <a:pt x="357" y="158"/>
                </a:lnTo>
                <a:lnTo>
                  <a:pt x="361" y="151"/>
                </a:lnTo>
                <a:lnTo>
                  <a:pt x="364" y="146"/>
                </a:lnTo>
                <a:lnTo>
                  <a:pt x="364" y="141"/>
                </a:lnTo>
                <a:lnTo>
                  <a:pt x="361" y="141"/>
                </a:lnTo>
                <a:lnTo>
                  <a:pt x="361" y="144"/>
                </a:lnTo>
                <a:lnTo>
                  <a:pt x="361" y="144"/>
                </a:lnTo>
                <a:lnTo>
                  <a:pt x="361" y="144"/>
                </a:lnTo>
                <a:lnTo>
                  <a:pt x="359" y="144"/>
                </a:lnTo>
                <a:lnTo>
                  <a:pt x="359" y="144"/>
                </a:lnTo>
                <a:lnTo>
                  <a:pt x="357" y="141"/>
                </a:lnTo>
                <a:lnTo>
                  <a:pt x="354" y="141"/>
                </a:lnTo>
                <a:lnTo>
                  <a:pt x="347" y="139"/>
                </a:lnTo>
                <a:lnTo>
                  <a:pt x="345" y="139"/>
                </a:lnTo>
                <a:lnTo>
                  <a:pt x="342" y="137"/>
                </a:lnTo>
                <a:lnTo>
                  <a:pt x="342" y="137"/>
                </a:lnTo>
                <a:lnTo>
                  <a:pt x="340" y="137"/>
                </a:lnTo>
                <a:lnTo>
                  <a:pt x="338" y="134"/>
                </a:lnTo>
                <a:lnTo>
                  <a:pt x="338" y="134"/>
                </a:lnTo>
                <a:lnTo>
                  <a:pt x="335" y="132"/>
                </a:lnTo>
                <a:lnTo>
                  <a:pt x="333" y="132"/>
                </a:lnTo>
                <a:lnTo>
                  <a:pt x="331" y="132"/>
                </a:lnTo>
                <a:lnTo>
                  <a:pt x="331" y="130"/>
                </a:lnTo>
                <a:lnTo>
                  <a:pt x="331" y="130"/>
                </a:lnTo>
                <a:lnTo>
                  <a:pt x="331" y="125"/>
                </a:lnTo>
                <a:lnTo>
                  <a:pt x="331" y="123"/>
                </a:lnTo>
                <a:lnTo>
                  <a:pt x="328" y="120"/>
                </a:lnTo>
                <a:lnTo>
                  <a:pt x="328" y="118"/>
                </a:lnTo>
                <a:lnTo>
                  <a:pt x="328" y="118"/>
                </a:lnTo>
                <a:lnTo>
                  <a:pt x="328" y="118"/>
                </a:lnTo>
                <a:lnTo>
                  <a:pt x="328" y="115"/>
                </a:lnTo>
                <a:lnTo>
                  <a:pt x="328" y="115"/>
                </a:lnTo>
                <a:lnTo>
                  <a:pt x="328" y="113"/>
                </a:lnTo>
                <a:lnTo>
                  <a:pt x="328" y="113"/>
                </a:lnTo>
                <a:lnTo>
                  <a:pt x="331" y="111"/>
                </a:lnTo>
                <a:lnTo>
                  <a:pt x="331" y="111"/>
                </a:lnTo>
                <a:lnTo>
                  <a:pt x="331" y="108"/>
                </a:lnTo>
                <a:lnTo>
                  <a:pt x="328" y="106"/>
                </a:lnTo>
                <a:lnTo>
                  <a:pt x="326" y="104"/>
                </a:lnTo>
                <a:lnTo>
                  <a:pt x="326" y="101"/>
                </a:lnTo>
                <a:lnTo>
                  <a:pt x="324" y="99"/>
                </a:lnTo>
                <a:lnTo>
                  <a:pt x="324" y="94"/>
                </a:lnTo>
                <a:lnTo>
                  <a:pt x="321" y="94"/>
                </a:lnTo>
                <a:lnTo>
                  <a:pt x="321" y="92"/>
                </a:lnTo>
                <a:lnTo>
                  <a:pt x="321" y="89"/>
                </a:lnTo>
                <a:lnTo>
                  <a:pt x="321" y="89"/>
                </a:lnTo>
                <a:lnTo>
                  <a:pt x="321" y="89"/>
                </a:lnTo>
                <a:lnTo>
                  <a:pt x="319" y="87"/>
                </a:lnTo>
                <a:lnTo>
                  <a:pt x="319" y="82"/>
                </a:lnTo>
                <a:lnTo>
                  <a:pt x="319" y="78"/>
                </a:lnTo>
                <a:lnTo>
                  <a:pt x="319" y="75"/>
                </a:lnTo>
                <a:lnTo>
                  <a:pt x="316" y="73"/>
                </a:lnTo>
                <a:lnTo>
                  <a:pt x="314" y="70"/>
                </a:lnTo>
                <a:lnTo>
                  <a:pt x="314" y="70"/>
                </a:lnTo>
                <a:lnTo>
                  <a:pt x="314" y="68"/>
                </a:lnTo>
                <a:lnTo>
                  <a:pt x="314" y="68"/>
                </a:lnTo>
                <a:lnTo>
                  <a:pt x="309" y="63"/>
                </a:lnTo>
                <a:lnTo>
                  <a:pt x="309" y="61"/>
                </a:lnTo>
                <a:lnTo>
                  <a:pt x="309" y="61"/>
                </a:lnTo>
                <a:lnTo>
                  <a:pt x="307" y="61"/>
                </a:lnTo>
                <a:lnTo>
                  <a:pt x="307" y="61"/>
                </a:lnTo>
                <a:lnTo>
                  <a:pt x="307" y="61"/>
                </a:lnTo>
                <a:lnTo>
                  <a:pt x="307" y="61"/>
                </a:lnTo>
                <a:lnTo>
                  <a:pt x="305" y="61"/>
                </a:lnTo>
                <a:lnTo>
                  <a:pt x="302" y="61"/>
                </a:lnTo>
                <a:lnTo>
                  <a:pt x="297" y="61"/>
                </a:lnTo>
                <a:lnTo>
                  <a:pt x="295" y="61"/>
                </a:lnTo>
                <a:lnTo>
                  <a:pt x="295" y="59"/>
                </a:lnTo>
                <a:lnTo>
                  <a:pt x="293" y="59"/>
                </a:lnTo>
                <a:lnTo>
                  <a:pt x="290" y="61"/>
                </a:lnTo>
                <a:lnTo>
                  <a:pt x="290" y="61"/>
                </a:lnTo>
                <a:lnTo>
                  <a:pt x="288" y="61"/>
                </a:lnTo>
                <a:lnTo>
                  <a:pt x="283" y="63"/>
                </a:lnTo>
                <a:lnTo>
                  <a:pt x="281" y="68"/>
                </a:lnTo>
                <a:lnTo>
                  <a:pt x="279" y="70"/>
                </a:lnTo>
                <a:lnTo>
                  <a:pt x="279" y="73"/>
                </a:lnTo>
                <a:lnTo>
                  <a:pt x="279" y="73"/>
                </a:lnTo>
                <a:lnTo>
                  <a:pt x="279" y="73"/>
                </a:lnTo>
                <a:lnTo>
                  <a:pt x="276" y="75"/>
                </a:lnTo>
                <a:lnTo>
                  <a:pt x="274" y="78"/>
                </a:lnTo>
                <a:lnTo>
                  <a:pt x="271" y="78"/>
                </a:lnTo>
                <a:lnTo>
                  <a:pt x="271" y="78"/>
                </a:lnTo>
                <a:lnTo>
                  <a:pt x="269" y="75"/>
                </a:lnTo>
                <a:lnTo>
                  <a:pt x="264" y="73"/>
                </a:lnTo>
                <a:lnTo>
                  <a:pt x="262" y="70"/>
                </a:lnTo>
                <a:lnTo>
                  <a:pt x="260" y="70"/>
                </a:lnTo>
                <a:lnTo>
                  <a:pt x="257" y="70"/>
                </a:lnTo>
                <a:lnTo>
                  <a:pt x="257" y="68"/>
                </a:lnTo>
                <a:lnTo>
                  <a:pt x="255" y="66"/>
                </a:lnTo>
                <a:lnTo>
                  <a:pt x="255" y="66"/>
                </a:lnTo>
                <a:lnTo>
                  <a:pt x="253" y="63"/>
                </a:lnTo>
                <a:lnTo>
                  <a:pt x="253" y="59"/>
                </a:lnTo>
                <a:lnTo>
                  <a:pt x="253" y="56"/>
                </a:lnTo>
                <a:lnTo>
                  <a:pt x="253" y="54"/>
                </a:lnTo>
                <a:lnTo>
                  <a:pt x="253" y="47"/>
                </a:lnTo>
                <a:lnTo>
                  <a:pt x="250" y="44"/>
                </a:lnTo>
                <a:lnTo>
                  <a:pt x="250" y="42"/>
                </a:lnTo>
                <a:lnTo>
                  <a:pt x="250" y="42"/>
                </a:lnTo>
                <a:lnTo>
                  <a:pt x="245" y="40"/>
                </a:lnTo>
                <a:lnTo>
                  <a:pt x="243" y="35"/>
                </a:lnTo>
                <a:lnTo>
                  <a:pt x="241" y="30"/>
                </a:lnTo>
                <a:lnTo>
                  <a:pt x="238" y="28"/>
                </a:lnTo>
                <a:lnTo>
                  <a:pt x="236" y="26"/>
                </a:lnTo>
                <a:lnTo>
                  <a:pt x="234" y="23"/>
                </a:lnTo>
                <a:lnTo>
                  <a:pt x="234" y="21"/>
                </a:lnTo>
                <a:lnTo>
                  <a:pt x="234" y="18"/>
                </a:lnTo>
                <a:lnTo>
                  <a:pt x="234" y="18"/>
                </a:lnTo>
                <a:lnTo>
                  <a:pt x="231" y="18"/>
                </a:lnTo>
                <a:lnTo>
                  <a:pt x="229" y="18"/>
                </a:lnTo>
                <a:lnTo>
                  <a:pt x="224" y="18"/>
                </a:lnTo>
                <a:lnTo>
                  <a:pt x="222" y="18"/>
                </a:lnTo>
                <a:lnTo>
                  <a:pt x="217" y="18"/>
                </a:lnTo>
                <a:lnTo>
                  <a:pt x="212" y="18"/>
                </a:lnTo>
                <a:lnTo>
                  <a:pt x="210" y="18"/>
                </a:lnTo>
                <a:lnTo>
                  <a:pt x="205" y="18"/>
                </a:lnTo>
                <a:lnTo>
                  <a:pt x="201" y="18"/>
                </a:lnTo>
                <a:lnTo>
                  <a:pt x="201" y="21"/>
                </a:lnTo>
                <a:lnTo>
                  <a:pt x="201" y="23"/>
                </a:lnTo>
                <a:lnTo>
                  <a:pt x="198" y="26"/>
                </a:lnTo>
                <a:lnTo>
                  <a:pt x="198" y="28"/>
                </a:lnTo>
                <a:lnTo>
                  <a:pt x="191" y="28"/>
                </a:lnTo>
                <a:lnTo>
                  <a:pt x="184" y="28"/>
                </a:lnTo>
                <a:lnTo>
                  <a:pt x="179" y="28"/>
                </a:lnTo>
                <a:lnTo>
                  <a:pt x="172" y="28"/>
                </a:lnTo>
                <a:lnTo>
                  <a:pt x="165" y="28"/>
                </a:lnTo>
                <a:lnTo>
                  <a:pt x="160" y="28"/>
                </a:lnTo>
                <a:lnTo>
                  <a:pt x="153" y="28"/>
                </a:lnTo>
                <a:lnTo>
                  <a:pt x="146" y="28"/>
                </a:lnTo>
                <a:lnTo>
                  <a:pt x="139" y="26"/>
                </a:lnTo>
                <a:lnTo>
                  <a:pt x="132" y="23"/>
                </a:lnTo>
                <a:lnTo>
                  <a:pt x="125" y="18"/>
                </a:lnTo>
                <a:lnTo>
                  <a:pt x="118" y="16"/>
                </a:lnTo>
                <a:lnTo>
                  <a:pt x="111" y="14"/>
                </a:lnTo>
                <a:lnTo>
                  <a:pt x="104" y="11"/>
                </a:lnTo>
                <a:lnTo>
                  <a:pt x="97" y="7"/>
                </a:lnTo>
                <a:lnTo>
                  <a:pt x="89" y="4"/>
                </a:lnTo>
                <a:lnTo>
                  <a:pt x="89" y="2"/>
                </a:lnTo>
                <a:lnTo>
                  <a:pt x="92" y="0"/>
                </a:lnTo>
                <a:lnTo>
                  <a:pt x="92" y="0"/>
                </a:lnTo>
                <a:lnTo>
                  <a:pt x="85" y="0"/>
                </a:lnTo>
                <a:lnTo>
                  <a:pt x="80" y="2"/>
                </a:lnTo>
                <a:lnTo>
                  <a:pt x="75" y="2"/>
                </a:lnTo>
                <a:lnTo>
                  <a:pt x="70" y="2"/>
                </a:lnTo>
                <a:lnTo>
                  <a:pt x="63" y="2"/>
                </a:lnTo>
                <a:lnTo>
                  <a:pt x="59" y="2"/>
                </a:lnTo>
                <a:lnTo>
                  <a:pt x="54" y="2"/>
                </a:lnTo>
                <a:lnTo>
                  <a:pt x="49" y="4"/>
                </a:lnTo>
                <a:lnTo>
                  <a:pt x="49" y="7"/>
                </a:lnTo>
                <a:lnTo>
                  <a:pt x="49" y="9"/>
                </a:lnTo>
                <a:lnTo>
                  <a:pt x="49" y="11"/>
                </a:lnTo>
                <a:lnTo>
                  <a:pt x="49" y="14"/>
                </a:lnTo>
                <a:lnTo>
                  <a:pt x="52" y="18"/>
                </a:lnTo>
                <a:lnTo>
                  <a:pt x="52" y="21"/>
                </a:lnTo>
                <a:lnTo>
                  <a:pt x="52" y="21"/>
                </a:lnTo>
                <a:lnTo>
                  <a:pt x="49" y="21"/>
                </a:lnTo>
                <a:lnTo>
                  <a:pt x="49" y="21"/>
                </a:lnTo>
                <a:lnTo>
                  <a:pt x="49" y="21"/>
                </a:lnTo>
                <a:lnTo>
                  <a:pt x="49" y="23"/>
                </a:lnTo>
                <a:lnTo>
                  <a:pt x="49" y="26"/>
                </a:lnTo>
                <a:lnTo>
                  <a:pt x="52" y="28"/>
                </a:lnTo>
                <a:lnTo>
                  <a:pt x="52" y="30"/>
                </a:lnTo>
                <a:lnTo>
                  <a:pt x="52" y="33"/>
                </a:lnTo>
                <a:lnTo>
                  <a:pt x="52" y="35"/>
                </a:lnTo>
                <a:lnTo>
                  <a:pt x="52" y="37"/>
                </a:lnTo>
                <a:lnTo>
                  <a:pt x="54" y="40"/>
                </a:lnTo>
                <a:lnTo>
                  <a:pt x="54" y="42"/>
                </a:lnTo>
                <a:lnTo>
                  <a:pt x="52" y="44"/>
                </a:lnTo>
                <a:lnTo>
                  <a:pt x="52" y="47"/>
                </a:lnTo>
                <a:lnTo>
                  <a:pt x="54" y="49"/>
                </a:lnTo>
                <a:lnTo>
                  <a:pt x="54" y="49"/>
                </a:lnTo>
                <a:lnTo>
                  <a:pt x="54" y="54"/>
                </a:lnTo>
                <a:lnTo>
                  <a:pt x="52" y="59"/>
                </a:lnTo>
                <a:lnTo>
                  <a:pt x="54" y="59"/>
                </a:lnTo>
                <a:lnTo>
                  <a:pt x="54" y="61"/>
                </a:lnTo>
                <a:lnTo>
                  <a:pt x="54" y="63"/>
                </a:lnTo>
                <a:lnTo>
                  <a:pt x="59" y="66"/>
                </a:lnTo>
                <a:lnTo>
                  <a:pt x="59" y="68"/>
                </a:lnTo>
                <a:lnTo>
                  <a:pt x="63" y="70"/>
                </a:lnTo>
                <a:lnTo>
                  <a:pt x="63" y="70"/>
                </a:lnTo>
                <a:lnTo>
                  <a:pt x="63" y="73"/>
                </a:lnTo>
                <a:lnTo>
                  <a:pt x="66" y="75"/>
                </a:lnTo>
                <a:lnTo>
                  <a:pt x="70" y="82"/>
                </a:lnTo>
                <a:lnTo>
                  <a:pt x="73" y="87"/>
                </a:lnTo>
                <a:lnTo>
                  <a:pt x="73" y="89"/>
                </a:lnTo>
                <a:lnTo>
                  <a:pt x="70" y="94"/>
                </a:lnTo>
                <a:lnTo>
                  <a:pt x="68" y="99"/>
                </a:lnTo>
                <a:lnTo>
                  <a:pt x="66" y="101"/>
                </a:lnTo>
                <a:lnTo>
                  <a:pt x="66" y="101"/>
                </a:lnTo>
                <a:lnTo>
                  <a:pt x="68" y="101"/>
                </a:lnTo>
                <a:lnTo>
                  <a:pt x="68" y="101"/>
                </a:lnTo>
                <a:lnTo>
                  <a:pt x="68" y="104"/>
                </a:lnTo>
                <a:lnTo>
                  <a:pt x="68" y="104"/>
                </a:lnTo>
                <a:lnTo>
                  <a:pt x="68" y="106"/>
                </a:lnTo>
                <a:lnTo>
                  <a:pt x="66" y="106"/>
                </a:lnTo>
                <a:lnTo>
                  <a:pt x="66" y="106"/>
                </a:lnTo>
                <a:lnTo>
                  <a:pt x="63" y="104"/>
                </a:lnTo>
                <a:lnTo>
                  <a:pt x="66" y="101"/>
                </a:lnTo>
                <a:lnTo>
                  <a:pt x="66" y="101"/>
                </a:lnTo>
                <a:lnTo>
                  <a:pt x="63" y="101"/>
                </a:lnTo>
                <a:lnTo>
                  <a:pt x="61" y="104"/>
                </a:lnTo>
                <a:lnTo>
                  <a:pt x="59" y="104"/>
                </a:lnTo>
                <a:lnTo>
                  <a:pt x="56" y="104"/>
                </a:lnTo>
                <a:lnTo>
                  <a:pt x="52" y="101"/>
                </a:lnTo>
                <a:lnTo>
                  <a:pt x="52" y="104"/>
                </a:lnTo>
                <a:lnTo>
                  <a:pt x="52" y="104"/>
                </a:lnTo>
                <a:lnTo>
                  <a:pt x="54" y="106"/>
                </a:lnTo>
                <a:lnTo>
                  <a:pt x="56" y="108"/>
                </a:lnTo>
                <a:lnTo>
                  <a:pt x="59" y="111"/>
                </a:lnTo>
                <a:lnTo>
                  <a:pt x="59" y="113"/>
                </a:lnTo>
                <a:lnTo>
                  <a:pt x="59" y="113"/>
                </a:lnTo>
                <a:lnTo>
                  <a:pt x="59" y="115"/>
                </a:lnTo>
                <a:lnTo>
                  <a:pt x="61" y="118"/>
                </a:lnTo>
                <a:lnTo>
                  <a:pt x="63" y="118"/>
                </a:lnTo>
                <a:lnTo>
                  <a:pt x="63" y="118"/>
                </a:lnTo>
                <a:lnTo>
                  <a:pt x="66" y="120"/>
                </a:lnTo>
                <a:lnTo>
                  <a:pt x="66" y="120"/>
                </a:lnTo>
                <a:lnTo>
                  <a:pt x="68" y="120"/>
                </a:lnTo>
                <a:lnTo>
                  <a:pt x="68" y="123"/>
                </a:lnTo>
                <a:lnTo>
                  <a:pt x="70" y="125"/>
                </a:lnTo>
                <a:lnTo>
                  <a:pt x="70" y="125"/>
                </a:lnTo>
                <a:lnTo>
                  <a:pt x="75" y="125"/>
                </a:lnTo>
                <a:lnTo>
                  <a:pt x="78" y="125"/>
                </a:lnTo>
                <a:lnTo>
                  <a:pt x="80" y="123"/>
                </a:lnTo>
                <a:lnTo>
                  <a:pt x="80" y="120"/>
                </a:lnTo>
                <a:lnTo>
                  <a:pt x="80" y="125"/>
                </a:lnTo>
                <a:lnTo>
                  <a:pt x="80" y="125"/>
                </a:lnTo>
                <a:lnTo>
                  <a:pt x="80" y="130"/>
                </a:lnTo>
                <a:lnTo>
                  <a:pt x="85" y="134"/>
                </a:lnTo>
                <a:lnTo>
                  <a:pt x="87" y="134"/>
                </a:lnTo>
                <a:lnTo>
                  <a:pt x="89" y="137"/>
                </a:lnTo>
                <a:lnTo>
                  <a:pt x="92" y="144"/>
                </a:lnTo>
                <a:lnTo>
                  <a:pt x="92" y="146"/>
                </a:lnTo>
                <a:lnTo>
                  <a:pt x="92" y="149"/>
                </a:lnTo>
                <a:lnTo>
                  <a:pt x="92" y="151"/>
                </a:lnTo>
                <a:lnTo>
                  <a:pt x="92" y="151"/>
                </a:lnTo>
                <a:lnTo>
                  <a:pt x="92" y="151"/>
                </a:lnTo>
                <a:lnTo>
                  <a:pt x="92" y="156"/>
                </a:lnTo>
                <a:lnTo>
                  <a:pt x="89" y="160"/>
                </a:lnTo>
                <a:lnTo>
                  <a:pt x="89" y="163"/>
                </a:lnTo>
                <a:lnTo>
                  <a:pt x="89" y="165"/>
                </a:lnTo>
                <a:lnTo>
                  <a:pt x="92" y="170"/>
                </a:lnTo>
                <a:lnTo>
                  <a:pt x="92" y="170"/>
                </a:lnTo>
                <a:lnTo>
                  <a:pt x="92" y="172"/>
                </a:lnTo>
                <a:lnTo>
                  <a:pt x="92" y="172"/>
                </a:lnTo>
                <a:lnTo>
                  <a:pt x="94" y="172"/>
                </a:lnTo>
                <a:lnTo>
                  <a:pt x="94" y="172"/>
                </a:lnTo>
                <a:lnTo>
                  <a:pt x="97" y="175"/>
                </a:lnTo>
                <a:lnTo>
                  <a:pt x="99" y="177"/>
                </a:lnTo>
                <a:lnTo>
                  <a:pt x="104" y="182"/>
                </a:lnTo>
                <a:lnTo>
                  <a:pt x="106" y="184"/>
                </a:lnTo>
                <a:lnTo>
                  <a:pt x="108" y="186"/>
                </a:lnTo>
                <a:lnTo>
                  <a:pt x="111" y="189"/>
                </a:lnTo>
                <a:lnTo>
                  <a:pt x="113" y="191"/>
                </a:lnTo>
                <a:lnTo>
                  <a:pt x="115" y="194"/>
                </a:lnTo>
                <a:lnTo>
                  <a:pt x="115" y="196"/>
                </a:lnTo>
                <a:lnTo>
                  <a:pt x="115" y="198"/>
                </a:lnTo>
                <a:lnTo>
                  <a:pt x="115" y="205"/>
                </a:lnTo>
                <a:lnTo>
                  <a:pt x="118" y="208"/>
                </a:lnTo>
                <a:lnTo>
                  <a:pt x="120" y="208"/>
                </a:lnTo>
                <a:lnTo>
                  <a:pt x="120" y="205"/>
                </a:lnTo>
                <a:lnTo>
                  <a:pt x="123" y="205"/>
                </a:lnTo>
                <a:lnTo>
                  <a:pt x="125" y="203"/>
                </a:lnTo>
                <a:lnTo>
                  <a:pt x="127" y="201"/>
                </a:lnTo>
                <a:lnTo>
                  <a:pt x="130" y="201"/>
                </a:lnTo>
                <a:lnTo>
                  <a:pt x="130" y="196"/>
                </a:lnTo>
                <a:lnTo>
                  <a:pt x="130" y="194"/>
                </a:lnTo>
                <a:lnTo>
                  <a:pt x="130" y="191"/>
                </a:lnTo>
                <a:lnTo>
                  <a:pt x="127" y="191"/>
                </a:lnTo>
                <a:lnTo>
                  <a:pt x="127" y="189"/>
                </a:lnTo>
                <a:lnTo>
                  <a:pt x="125" y="186"/>
                </a:lnTo>
                <a:lnTo>
                  <a:pt x="125" y="184"/>
                </a:lnTo>
                <a:lnTo>
                  <a:pt x="125" y="182"/>
                </a:lnTo>
                <a:lnTo>
                  <a:pt x="123" y="182"/>
                </a:lnTo>
                <a:lnTo>
                  <a:pt x="123" y="179"/>
                </a:lnTo>
                <a:lnTo>
                  <a:pt x="120" y="177"/>
                </a:lnTo>
                <a:lnTo>
                  <a:pt x="118" y="177"/>
                </a:lnTo>
                <a:lnTo>
                  <a:pt x="118" y="177"/>
                </a:lnTo>
                <a:lnTo>
                  <a:pt x="118" y="177"/>
                </a:lnTo>
                <a:lnTo>
                  <a:pt x="118" y="179"/>
                </a:lnTo>
                <a:lnTo>
                  <a:pt x="118" y="182"/>
                </a:lnTo>
                <a:lnTo>
                  <a:pt x="115" y="182"/>
                </a:lnTo>
                <a:lnTo>
                  <a:pt x="115" y="182"/>
                </a:lnTo>
                <a:lnTo>
                  <a:pt x="115" y="179"/>
                </a:lnTo>
                <a:lnTo>
                  <a:pt x="115" y="179"/>
                </a:lnTo>
                <a:lnTo>
                  <a:pt x="113" y="179"/>
                </a:lnTo>
                <a:lnTo>
                  <a:pt x="113" y="177"/>
                </a:lnTo>
                <a:lnTo>
                  <a:pt x="111" y="170"/>
                </a:lnTo>
                <a:lnTo>
                  <a:pt x="113" y="170"/>
                </a:lnTo>
                <a:lnTo>
                  <a:pt x="113" y="167"/>
                </a:lnTo>
                <a:lnTo>
                  <a:pt x="113" y="165"/>
                </a:lnTo>
                <a:lnTo>
                  <a:pt x="113" y="163"/>
                </a:lnTo>
                <a:lnTo>
                  <a:pt x="111" y="160"/>
                </a:lnTo>
                <a:lnTo>
                  <a:pt x="111" y="153"/>
                </a:lnTo>
                <a:lnTo>
                  <a:pt x="111" y="151"/>
                </a:lnTo>
                <a:lnTo>
                  <a:pt x="108" y="151"/>
                </a:lnTo>
                <a:lnTo>
                  <a:pt x="108" y="146"/>
                </a:lnTo>
                <a:lnTo>
                  <a:pt x="108" y="141"/>
                </a:lnTo>
                <a:lnTo>
                  <a:pt x="108" y="139"/>
                </a:lnTo>
                <a:lnTo>
                  <a:pt x="108" y="137"/>
                </a:lnTo>
                <a:lnTo>
                  <a:pt x="108" y="134"/>
                </a:lnTo>
                <a:lnTo>
                  <a:pt x="108" y="132"/>
                </a:lnTo>
                <a:lnTo>
                  <a:pt x="108" y="130"/>
                </a:lnTo>
                <a:lnTo>
                  <a:pt x="108" y="130"/>
                </a:lnTo>
                <a:lnTo>
                  <a:pt x="108" y="127"/>
                </a:lnTo>
                <a:lnTo>
                  <a:pt x="104" y="123"/>
                </a:lnTo>
                <a:lnTo>
                  <a:pt x="104" y="123"/>
                </a:lnTo>
                <a:lnTo>
                  <a:pt x="104" y="125"/>
                </a:lnTo>
                <a:lnTo>
                  <a:pt x="104" y="127"/>
                </a:lnTo>
                <a:lnTo>
                  <a:pt x="104" y="130"/>
                </a:lnTo>
                <a:lnTo>
                  <a:pt x="104" y="130"/>
                </a:lnTo>
                <a:lnTo>
                  <a:pt x="104" y="130"/>
                </a:lnTo>
                <a:lnTo>
                  <a:pt x="101" y="127"/>
                </a:lnTo>
                <a:lnTo>
                  <a:pt x="104" y="123"/>
                </a:lnTo>
                <a:lnTo>
                  <a:pt x="101" y="120"/>
                </a:lnTo>
                <a:lnTo>
                  <a:pt x="101" y="120"/>
                </a:lnTo>
                <a:lnTo>
                  <a:pt x="101" y="118"/>
                </a:lnTo>
                <a:lnTo>
                  <a:pt x="101" y="118"/>
                </a:lnTo>
                <a:lnTo>
                  <a:pt x="99" y="115"/>
                </a:lnTo>
                <a:lnTo>
                  <a:pt x="99" y="113"/>
                </a:lnTo>
                <a:lnTo>
                  <a:pt x="99" y="108"/>
                </a:lnTo>
                <a:lnTo>
                  <a:pt x="97" y="106"/>
                </a:lnTo>
                <a:lnTo>
                  <a:pt x="94" y="104"/>
                </a:lnTo>
                <a:lnTo>
                  <a:pt x="94" y="101"/>
                </a:lnTo>
                <a:lnTo>
                  <a:pt x="94" y="99"/>
                </a:lnTo>
                <a:lnTo>
                  <a:pt x="94" y="97"/>
                </a:lnTo>
                <a:lnTo>
                  <a:pt x="94" y="94"/>
                </a:lnTo>
                <a:lnTo>
                  <a:pt x="94" y="92"/>
                </a:lnTo>
                <a:lnTo>
                  <a:pt x="94" y="92"/>
                </a:lnTo>
                <a:lnTo>
                  <a:pt x="94" y="89"/>
                </a:lnTo>
                <a:lnTo>
                  <a:pt x="94" y="89"/>
                </a:lnTo>
                <a:lnTo>
                  <a:pt x="92" y="89"/>
                </a:lnTo>
                <a:lnTo>
                  <a:pt x="92" y="87"/>
                </a:lnTo>
                <a:lnTo>
                  <a:pt x="92" y="82"/>
                </a:lnTo>
                <a:lnTo>
                  <a:pt x="89" y="82"/>
                </a:lnTo>
                <a:lnTo>
                  <a:pt x="89" y="82"/>
                </a:lnTo>
                <a:lnTo>
                  <a:pt x="89" y="82"/>
                </a:lnTo>
                <a:lnTo>
                  <a:pt x="89" y="80"/>
                </a:lnTo>
                <a:lnTo>
                  <a:pt x="89" y="80"/>
                </a:lnTo>
                <a:lnTo>
                  <a:pt x="87" y="80"/>
                </a:lnTo>
                <a:lnTo>
                  <a:pt x="87" y="78"/>
                </a:lnTo>
                <a:lnTo>
                  <a:pt x="87" y="75"/>
                </a:lnTo>
                <a:lnTo>
                  <a:pt x="85" y="70"/>
                </a:lnTo>
                <a:lnTo>
                  <a:pt x="85" y="68"/>
                </a:lnTo>
                <a:lnTo>
                  <a:pt x="80" y="66"/>
                </a:lnTo>
                <a:lnTo>
                  <a:pt x="80" y="63"/>
                </a:lnTo>
                <a:lnTo>
                  <a:pt x="78" y="61"/>
                </a:lnTo>
                <a:lnTo>
                  <a:pt x="78" y="59"/>
                </a:lnTo>
                <a:lnTo>
                  <a:pt x="75" y="56"/>
                </a:lnTo>
                <a:lnTo>
                  <a:pt x="75" y="54"/>
                </a:lnTo>
                <a:lnTo>
                  <a:pt x="75" y="52"/>
                </a:lnTo>
                <a:lnTo>
                  <a:pt x="78" y="47"/>
                </a:lnTo>
                <a:lnTo>
                  <a:pt x="78" y="44"/>
                </a:lnTo>
                <a:lnTo>
                  <a:pt x="78" y="40"/>
                </a:lnTo>
                <a:lnTo>
                  <a:pt x="78" y="37"/>
                </a:lnTo>
                <a:lnTo>
                  <a:pt x="78" y="35"/>
                </a:lnTo>
                <a:lnTo>
                  <a:pt x="78" y="33"/>
                </a:lnTo>
                <a:lnTo>
                  <a:pt x="80" y="26"/>
                </a:lnTo>
                <a:lnTo>
                  <a:pt x="82" y="23"/>
                </a:lnTo>
                <a:lnTo>
                  <a:pt x="82" y="18"/>
                </a:lnTo>
                <a:lnTo>
                  <a:pt x="82" y="18"/>
                </a:lnTo>
                <a:lnTo>
                  <a:pt x="82" y="16"/>
                </a:lnTo>
                <a:lnTo>
                  <a:pt x="85" y="18"/>
                </a:lnTo>
                <a:lnTo>
                  <a:pt x="85" y="18"/>
                </a:lnTo>
                <a:lnTo>
                  <a:pt x="87" y="21"/>
                </a:lnTo>
                <a:lnTo>
                  <a:pt x="87" y="21"/>
                </a:lnTo>
                <a:lnTo>
                  <a:pt x="92" y="23"/>
                </a:lnTo>
                <a:lnTo>
                  <a:pt x="94" y="26"/>
                </a:lnTo>
                <a:lnTo>
                  <a:pt x="94" y="26"/>
                </a:lnTo>
                <a:lnTo>
                  <a:pt x="97" y="26"/>
                </a:lnTo>
                <a:lnTo>
                  <a:pt x="97" y="23"/>
                </a:lnTo>
                <a:lnTo>
                  <a:pt x="99" y="23"/>
                </a:lnTo>
                <a:lnTo>
                  <a:pt x="101" y="23"/>
                </a:lnTo>
                <a:lnTo>
                  <a:pt x="101" y="26"/>
                </a:lnTo>
                <a:lnTo>
                  <a:pt x="101" y="26"/>
                </a:lnTo>
                <a:lnTo>
                  <a:pt x="101" y="28"/>
                </a:lnTo>
                <a:lnTo>
                  <a:pt x="104" y="30"/>
                </a:lnTo>
                <a:lnTo>
                  <a:pt x="108" y="30"/>
                </a:lnTo>
                <a:lnTo>
                  <a:pt x="108" y="30"/>
                </a:lnTo>
                <a:lnTo>
                  <a:pt x="111" y="30"/>
                </a:lnTo>
                <a:lnTo>
                  <a:pt x="111" y="33"/>
                </a:lnTo>
                <a:lnTo>
                  <a:pt x="111" y="35"/>
                </a:lnTo>
                <a:lnTo>
                  <a:pt x="108" y="35"/>
                </a:lnTo>
                <a:lnTo>
                  <a:pt x="108" y="35"/>
                </a:lnTo>
                <a:lnTo>
                  <a:pt x="108" y="35"/>
                </a:lnTo>
                <a:lnTo>
                  <a:pt x="108" y="35"/>
                </a:lnTo>
                <a:lnTo>
                  <a:pt x="108" y="37"/>
                </a:lnTo>
                <a:lnTo>
                  <a:pt x="106" y="40"/>
                </a:lnTo>
                <a:lnTo>
                  <a:pt x="106" y="42"/>
                </a:lnTo>
                <a:lnTo>
                  <a:pt x="108" y="47"/>
                </a:lnTo>
                <a:lnTo>
                  <a:pt x="108" y="52"/>
                </a:lnTo>
                <a:lnTo>
                  <a:pt x="108" y="54"/>
                </a:lnTo>
                <a:lnTo>
                  <a:pt x="108" y="56"/>
                </a:lnTo>
                <a:lnTo>
                  <a:pt x="108" y="59"/>
                </a:lnTo>
                <a:lnTo>
                  <a:pt x="108" y="59"/>
                </a:lnTo>
                <a:lnTo>
                  <a:pt x="108" y="63"/>
                </a:lnTo>
                <a:lnTo>
                  <a:pt x="111" y="66"/>
                </a:lnTo>
                <a:lnTo>
                  <a:pt x="111" y="68"/>
                </a:lnTo>
                <a:lnTo>
                  <a:pt x="111" y="68"/>
                </a:lnTo>
                <a:lnTo>
                  <a:pt x="108" y="70"/>
                </a:lnTo>
                <a:lnTo>
                  <a:pt x="111" y="70"/>
                </a:lnTo>
                <a:lnTo>
                  <a:pt x="111" y="73"/>
                </a:lnTo>
                <a:lnTo>
                  <a:pt x="111" y="75"/>
                </a:lnTo>
                <a:lnTo>
                  <a:pt x="111" y="78"/>
                </a:lnTo>
                <a:lnTo>
                  <a:pt x="113" y="80"/>
                </a:lnTo>
                <a:lnTo>
                  <a:pt x="113" y="82"/>
                </a:lnTo>
                <a:lnTo>
                  <a:pt x="113" y="82"/>
                </a:lnTo>
                <a:lnTo>
                  <a:pt x="113" y="82"/>
                </a:lnTo>
                <a:lnTo>
                  <a:pt x="115" y="85"/>
                </a:lnTo>
                <a:lnTo>
                  <a:pt x="115" y="87"/>
                </a:lnTo>
                <a:lnTo>
                  <a:pt x="115" y="89"/>
                </a:lnTo>
                <a:lnTo>
                  <a:pt x="120" y="92"/>
                </a:lnTo>
                <a:lnTo>
                  <a:pt x="120" y="97"/>
                </a:lnTo>
                <a:lnTo>
                  <a:pt x="123" y="99"/>
                </a:lnTo>
                <a:lnTo>
                  <a:pt x="125" y="101"/>
                </a:lnTo>
                <a:lnTo>
                  <a:pt x="127" y="101"/>
                </a:lnTo>
                <a:lnTo>
                  <a:pt x="127" y="101"/>
                </a:lnTo>
                <a:lnTo>
                  <a:pt x="130" y="101"/>
                </a:lnTo>
                <a:lnTo>
                  <a:pt x="132" y="101"/>
                </a:lnTo>
                <a:lnTo>
                  <a:pt x="132" y="104"/>
                </a:lnTo>
                <a:lnTo>
                  <a:pt x="130" y="106"/>
                </a:lnTo>
                <a:lnTo>
                  <a:pt x="130" y="108"/>
                </a:lnTo>
                <a:lnTo>
                  <a:pt x="130" y="111"/>
                </a:lnTo>
                <a:lnTo>
                  <a:pt x="130" y="111"/>
                </a:lnTo>
                <a:lnTo>
                  <a:pt x="132" y="113"/>
                </a:lnTo>
                <a:lnTo>
                  <a:pt x="132" y="115"/>
                </a:lnTo>
                <a:lnTo>
                  <a:pt x="134" y="115"/>
                </a:lnTo>
                <a:lnTo>
                  <a:pt x="139" y="118"/>
                </a:lnTo>
                <a:lnTo>
                  <a:pt x="139" y="120"/>
                </a:lnTo>
                <a:lnTo>
                  <a:pt x="139" y="120"/>
                </a:lnTo>
                <a:lnTo>
                  <a:pt x="139" y="123"/>
                </a:lnTo>
                <a:lnTo>
                  <a:pt x="139" y="125"/>
                </a:lnTo>
                <a:lnTo>
                  <a:pt x="141" y="127"/>
                </a:lnTo>
                <a:lnTo>
                  <a:pt x="141" y="127"/>
                </a:lnTo>
                <a:lnTo>
                  <a:pt x="146" y="127"/>
                </a:lnTo>
                <a:lnTo>
                  <a:pt x="149" y="130"/>
                </a:lnTo>
                <a:lnTo>
                  <a:pt x="149" y="132"/>
                </a:lnTo>
                <a:lnTo>
                  <a:pt x="149" y="132"/>
                </a:lnTo>
                <a:lnTo>
                  <a:pt x="149" y="134"/>
                </a:lnTo>
                <a:lnTo>
                  <a:pt x="149" y="134"/>
                </a:lnTo>
                <a:lnTo>
                  <a:pt x="149" y="137"/>
                </a:lnTo>
                <a:lnTo>
                  <a:pt x="149" y="137"/>
                </a:lnTo>
                <a:lnTo>
                  <a:pt x="149" y="134"/>
                </a:lnTo>
                <a:lnTo>
                  <a:pt x="146" y="137"/>
                </a:lnTo>
                <a:lnTo>
                  <a:pt x="144" y="139"/>
                </a:lnTo>
                <a:lnTo>
                  <a:pt x="144" y="141"/>
                </a:lnTo>
                <a:lnTo>
                  <a:pt x="141" y="146"/>
                </a:lnTo>
                <a:lnTo>
                  <a:pt x="144" y="149"/>
                </a:lnTo>
                <a:lnTo>
                  <a:pt x="144" y="149"/>
                </a:lnTo>
                <a:lnTo>
                  <a:pt x="144" y="151"/>
                </a:lnTo>
                <a:lnTo>
                  <a:pt x="146" y="149"/>
                </a:lnTo>
                <a:lnTo>
                  <a:pt x="149" y="149"/>
                </a:lnTo>
                <a:lnTo>
                  <a:pt x="151" y="149"/>
                </a:lnTo>
                <a:lnTo>
                  <a:pt x="151" y="146"/>
                </a:lnTo>
                <a:lnTo>
                  <a:pt x="151" y="149"/>
                </a:lnTo>
                <a:lnTo>
                  <a:pt x="149" y="151"/>
                </a:lnTo>
                <a:lnTo>
                  <a:pt x="146" y="151"/>
                </a:lnTo>
                <a:lnTo>
                  <a:pt x="146" y="151"/>
                </a:lnTo>
                <a:lnTo>
                  <a:pt x="146" y="153"/>
                </a:lnTo>
                <a:lnTo>
                  <a:pt x="149" y="151"/>
                </a:lnTo>
                <a:lnTo>
                  <a:pt x="151" y="151"/>
                </a:lnTo>
                <a:lnTo>
                  <a:pt x="151" y="151"/>
                </a:lnTo>
                <a:lnTo>
                  <a:pt x="151" y="153"/>
                </a:lnTo>
                <a:lnTo>
                  <a:pt x="153" y="153"/>
                </a:lnTo>
                <a:lnTo>
                  <a:pt x="156" y="156"/>
                </a:lnTo>
                <a:lnTo>
                  <a:pt x="158" y="158"/>
                </a:lnTo>
                <a:lnTo>
                  <a:pt x="163" y="160"/>
                </a:lnTo>
                <a:lnTo>
                  <a:pt x="163" y="160"/>
                </a:lnTo>
                <a:lnTo>
                  <a:pt x="163" y="163"/>
                </a:lnTo>
                <a:lnTo>
                  <a:pt x="163" y="163"/>
                </a:lnTo>
                <a:lnTo>
                  <a:pt x="160" y="163"/>
                </a:lnTo>
                <a:lnTo>
                  <a:pt x="160" y="163"/>
                </a:lnTo>
                <a:lnTo>
                  <a:pt x="160" y="160"/>
                </a:lnTo>
                <a:lnTo>
                  <a:pt x="158" y="160"/>
                </a:lnTo>
                <a:lnTo>
                  <a:pt x="160" y="163"/>
                </a:lnTo>
                <a:lnTo>
                  <a:pt x="163" y="167"/>
                </a:lnTo>
                <a:lnTo>
                  <a:pt x="163" y="170"/>
                </a:lnTo>
                <a:lnTo>
                  <a:pt x="163" y="170"/>
                </a:lnTo>
                <a:lnTo>
                  <a:pt x="165" y="172"/>
                </a:lnTo>
                <a:lnTo>
                  <a:pt x="167" y="172"/>
                </a:lnTo>
                <a:lnTo>
                  <a:pt x="167" y="172"/>
                </a:lnTo>
                <a:lnTo>
                  <a:pt x="167" y="172"/>
                </a:lnTo>
                <a:lnTo>
                  <a:pt x="170" y="172"/>
                </a:lnTo>
                <a:lnTo>
                  <a:pt x="170" y="172"/>
                </a:lnTo>
                <a:lnTo>
                  <a:pt x="170" y="175"/>
                </a:lnTo>
                <a:lnTo>
                  <a:pt x="170" y="175"/>
                </a:lnTo>
                <a:lnTo>
                  <a:pt x="170" y="177"/>
                </a:lnTo>
                <a:lnTo>
                  <a:pt x="165" y="175"/>
                </a:lnTo>
                <a:lnTo>
                  <a:pt x="165" y="175"/>
                </a:lnTo>
                <a:lnTo>
                  <a:pt x="175" y="184"/>
                </a:lnTo>
                <a:lnTo>
                  <a:pt x="177" y="186"/>
                </a:lnTo>
                <a:lnTo>
                  <a:pt x="179" y="191"/>
                </a:lnTo>
                <a:lnTo>
                  <a:pt x="182" y="196"/>
                </a:lnTo>
                <a:lnTo>
                  <a:pt x="184" y="201"/>
                </a:lnTo>
                <a:lnTo>
                  <a:pt x="186" y="203"/>
                </a:lnTo>
                <a:lnTo>
                  <a:pt x="189" y="208"/>
                </a:lnTo>
                <a:lnTo>
                  <a:pt x="191" y="210"/>
                </a:lnTo>
                <a:lnTo>
                  <a:pt x="193" y="212"/>
                </a:lnTo>
                <a:lnTo>
                  <a:pt x="196" y="220"/>
                </a:lnTo>
                <a:lnTo>
                  <a:pt x="193" y="227"/>
                </a:lnTo>
                <a:lnTo>
                  <a:pt x="196" y="229"/>
                </a:lnTo>
                <a:lnTo>
                  <a:pt x="196" y="234"/>
                </a:lnTo>
                <a:lnTo>
                  <a:pt x="196" y="234"/>
                </a:lnTo>
                <a:lnTo>
                  <a:pt x="201" y="236"/>
                </a:lnTo>
                <a:lnTo>
                  <a:pt x="198" y="238"/>
                </a:lnTo>
                <a:lnTo>
                  <a:pt x="198" y="241"/>
                </a:lnTo>
                <a:lnTo>
                  <a:pt x="198" y="243"/>
                </a:lnTo>
                <a:lnTo>
                  <a:pt x="196" y="246"/>
                </a:lnTo>
                <a:lnTo>
                  <a:pt x="193" y="248"/>
                </a:lnTo>
                <a:lnTo>
                  <a:pt x="193" y="250"/>
                </a:lnTo>
                <a:lnTo>
                  <a:pt x="191" y="250"/>
                </a:lnTo>
                <a:lnTo>
                  <a:pt x="191" y="253"/>
                </a:lnTo>
                <a:lnTo>
                  <a:pt x="193" y="253"/>
                </a:lnTo>
                <a:lnTo>
                  <a:pt x="196" y="253"/>
                </a:lnTo>
                <a:lnTo>
                  <a:pt x="196" y="253"/>
                </a:lnTo>
                <a:lnTo>
                  <a:pt x="196" y="255"/>
                </a:lnTo>
                <a:lnTo>
                  <a:pt x="196" y="255"/>
                </a:lnTo>
                <a:lnTo>
                  <a:pt x="193" y="257"/>
                </a:lnTo>
                <a:lnTo>
                  <a:pt x="189" y="257"/>
                </a:lnTo>
                <a:lnTo>
                  <a:pt x="189" y="260"/>
                </a:lnTo>
                <a:lnTo>
                  <a:pt x="186" y="260"/>
                </a:lnTo>
                <a:lnTo>
                  <a:pt x="189" y="262"/>
                </a:lnTo>
                <a:lnTo>
                  <a:pt x="189" y="262"/>
                </a:lnTo>
                <a:lnTo>
                  <a:pt x="189" y="267"/>
                </a:lnTo>
                <a:lnTo>
                  <a:pt x="189" y="269"/>
                </a:lnTo>
                <a:lnTo>
                  <a:pt x="191" y="274"/>
                </a:lnTo>
                <a:lnTo>
                  <a:pt x="193" y="276"/>
                </a:lnTo>
                <a:lnTo>
                  <a:pt x="196" y="279"/>
                </a:lnTo>
                <a:lnTo>
                  <a:pt x="196" y="283"/>
                </a:lnTo>
                <a:lnTo>
                  <a:pt x="203" y="286"/>
                </a:lnTo>
                <a:lnTo>
                  <a:pt x="205" y="288"/>
                </a:lnTo>
                <a:lnTo>
                  <a:pt x="208" y="288"/>
                </a:lnTo>
                <a:lnTo>
                  <a:pt x="212" y="291"/>
                </a:lnTo>
                <a:lnTo>
                  <a:pt x="215" y="293"/>
                </a:lnTo>
                <a:lnTo>
                  <a:pt x="217" y="298"/>
                </a:lnTo>
                <a:lnTo>
                  <a:pt x="219" y="300"/>
                </a:lnTo>
                <a:lnTo>
                  <a:pt x="219" y="302"/>
                </a:lnTo>
                <a:lnTo>
                  <a:pt x="229" y="307"/>
                </a:lnTo>
                <a:lnTo>
                  <a:pt x="234" y="309"/>
                </a:lnTo>
                <a:lnTo>
                  <a:pt x="236" y="309"/>
                </a:lnTo>
                <a:lnTo>
                  <a:pt x="241" y="312"/>
                </a:lnTo>
                <a:lnTo>
                  <a:pt x="245" y="312"/>
                </a:lnTo>
                <a:lnTo>
                  <a:pt x="248" y="312"/>
                </a:lnTo>
                <a:lnTo>
                  <a:pt x="248" y="312"/>
                </a:lnTo>
                <a:lnTo>
                  <a:pt x="250" y="314"/>
                </a:lnTo>
                <a:lnTo>
                  <a:pt x="253" y="317"/>
                </a:lnTo>
                <a:lnTo>
                  <a:pt x="255" y="319"/>
                </a:lnTo>
                <a:lnTo>
                  <a:pt x="255" y="321"/>
                </a:lnTo>
                <a:lnTo>
                  <a:pt x="260" y="324"/>
                </a:lnTo>
                <a:lnTo>
                  <a:pt x="262" y="326"/>
                </a:lnTo>
                <a:lnTo>
                  <a:pt x="264" y="326"/>
                </a:lnTo>
                <a:lnTo>
                  <a:pt x="271" y="331"/>
                </a:lnTo>
                <a:lnTo>
                  <a:pt x="274" y="331"/>
                </a:lnTo>
                <a:lnTo>
                  <a:pt x="279" y="333"/>
                </a:lnTo>
                <a:lnTo>
                  <a:pt x="283" y="338"/>
                </a:lnTo>
                <a:lnTo>
                  <a:pt x="290" y="338"/>
                </a:lnTo>
                <a:lnTo>
                  <a:pt x="297" y="340"/>
                </a:lnTo>
                <a:lnTo>
                  <a:pt x="297" y="340"/>
                </a:lnTo>
                <a:lnTo>
                  <a:pt x="300" y="340"/>
                </a:lnTo>
                <a:lnTo>
                  <a:pt x="305" y="345"/>
                </a:lnTo>
                <a:lnTo>
                  <a:pt x="312" y="347"/>
                </a:lnTo>
                <a:lnTo>
                  <a:pt x="319" y="352"/>
                </a:lnTo>
                <a:lnTo>
                  <a:pt x="328" y="354"/>
                </a:lnTo>
                <a:lnTo>
                  <a:pt x="335" y="359"/>
                </a:lnTo>
                <a:lnTo>
                  <a:pt x="340" y="359"/>
                </a:lnTo>
                <a:lnTo>
                  <a:pt x="342" y="359"/>
                </a:lnTo>
                <a:lnTo>
                  <a:pt x="345" y="359"/>
                </a:lnTo>
                <a:lnTo>
                  <a:pt x="354" y="354"/>
                </a:lnTo>
                <a:lnTo>
                  <a:pt x="359" y="352"/>
                </a:lnTo>
                <a:lnTo>
                  <a:pt x="366" y="350"/>
                </a:lnTo>
                <a:lnTo>
                  <a:pt x="371" y="347"/>
                </a:lnTo>
                <a:lnTo>
                  <a:pt x="373" y="347"/>
                </a:lnTo>
                <a:lnTo>
                  <a:pt x="373" y="347"/>
                </a:lnTo>
                <a:lnTo>
                  <a:pt x="373" y="347"/>
                </a:lnTo>
                <a:lnTo>
                  <a:pt x="368" y="347"/>
                </a:lnTo>
                <a:lnTo>
                  <a:pt x="368" y="345"/>
                </a:lnTo>
                <a:lnTo>
                  <a:pt x="371" y="345"/>
                </a:lnTo>
                <a:lnTo>
                  <a:pt x="371" y="343"/>
                </a:lnTo>
                <a:lnTo>
                  <a:pt x="373" y="343"/>
                </a:lnTo>
                <a:lnTo>
                  <a:pt x="373" y="345"/>
                </a:lnTo>
                <a:lnTo>
                  <a:pt x="373" y="345"/>
                </a:lnTo>
                <a:lnTo>
                  <a:pt x="373" y="347"/>
                </a:lnTo>
                <a:lnTo>
                  <a:pt x="373" y="347"/>
                </a:lnTo>
                <a:lnTo>
                  <a:pt x="376" y="345"/>
                </a:lnTo>
                <a:lnTo>
                  <a:pt x="376" y="345"/>
                </a:lnTo>
                <a:lnTo>
                  <a:pt x="378" y="345"/>
                </a:lnTo>
                <a:lnTo>
                  <a:pt x="376" y="347"/>
                </a:lnTo>
                <a:lnTo>
                  <a:pt x="376" y="347"/>
                </a:lnTo>
                <a:lnTo>
                  <a:pt x="378" y="350"/>
                </a:lnTo>
                <a:lnTo>
                  <a:pt x="387" y="352"/>
                </a:lnTo>
                <a:lnTo>
                  <a:pt x="387" y="352"/>
                </a:lnTo>
                <a:lnTo>
                  <a:pt x="383" y="350"/>
                </a:lnTo>
                <a:lnTo>
                  <a:pt x="383" y="350"/>
                </a:lnTo>
                <a:lnTo>
                  <a:pt x="383" y="350"/>
                </a:lnTo>
                <a:lnTo>
                  <a:pt x="380" y="347"/>
                </a:lnTo>
                <a:lnTo>
                  <a:pt x="380" y="347"/>
                </a:lnTo>
                <a:lnTo>
                  <a:pt x="380" y="347"/>
                </a:lnTo>
                <a:lnTo>
                  <a:pt x="380" y="347"/>
                </a:lnTo>
                <a:lnTo>
                  <a:pt x="383" y="347"/>
                </a:lnTo>
                <a:lnTo>
                  <a:pt x="383" y="347"/>
                </a:lnTo>
                <a:lnTo>
                  <a:pt x="385" y="350"/>
                </a:lnTo>
                <a:lnTo>
                  <a:pt x="390" y="352"/>
                </a:lnTo>
                <a:lnTo>
                  <a:pt x="392" y="354"/>
                </a:lnTo>
                <a:lnTo>
                  <a:pt x="394" y="357"/>
                </a:lnTo>
                <a:lnTo>
                  <a:pt x="402" y="364"/>
                </a:lnTo>
                <a:lnTo>
                  <a:pt x="404" y="366"/>
                </a:lnTo>
                <a:lnTo>
                  <a:pt x="404" y="369"/>
                </a:lnTo>
                <a:lnTo>
                  <a:pt x="406" y="371"/>
                </a:lnTo>
                <a:lnTo>
                  <a:pt x="411" y="378"/>
                </a:lnTo>
                <a:lnTo>
                  <a:pt x="416" y="383"/>
                </a:lnTo>
                <a:lnTo>
                  <a:pt x="416" y="383"/>
                </a:lnTo>
                <a:lnTo>
                  <a:pt x="416" y="383"/>
                </a:lnTo>
                <a:lnTo>
                  <a:pt x="416" y="380"/>
                </a:lnTo>
                <a:lnTo>
                  <a:pt x="418" y="380"/>
                </a:lnTo>
                <a:lnTo>
                  <a:pt x="418" y="378"/>
                </a:lnTo>
                <a:lnTo>
                  <a:pt x="418" y="378"/>
                </a:lnTo>
                <a:lnTo>
                  <a:pt x="418" y="376"/>
                </a:lnTo>
                <a:lnTo>
                  <a:pt x="418" y="373"/>
                </a:lnTo>
                <a:lnTo>
                  <a:pt x="418" y="373"/>
                </a:lnTo>
                <a:lnTo>
                  <a:pt x="420" y="373"/>
                </a:lnTo>
                <a:lnTo>
                  <a:pt x="420" y="371"/>
                </a:lnTo>
                <a:lnTo>
                  <a:pt x="418" y="369"/>
                </a:lnTo>
                <a:lnTo>
                  <a:pt x="418" y="369"/>
                </a:lnTo>
                <a:lnTo>
                  <a:pt x="418" y="366"/>
                </a:lnTo>
                <a:lnTo>
                  <a:pt x="420" y="364"/>
                </a:lnTo>
                <a:lnTo>
                  <a:pt x="423" y="359"/>
                </a:lnTo>
                <a:lnTo>
                  <a:pt x="428" y="354"/>
                </a:lnTo>
                <a:lnTo>
                  <a:pt x="430" y="352"/>
                </a:lnTo>
                <a:lnTo>
                  <a:pt x="435" y="352"/>
                </a:lnTo>
                <a:lnTo>
                  <a:pt x="437" y="352"/>
                </a:lnTo>
                <a:lnTo>
                  <a:pt x="442" y="352"/>
                </a:lnTo>
                <a:lnTo>
                  <a:pt x="449" y="352"/>
                </a:lnTo>
                <a:lnTo>
                  <a:pt x="451" y="352"/>
                </a:lnTo>
                <a:lnTo>
                  <a:pt x="454" y="352"/>
                </a:lnTo>
                <a:lnTo>
                  <a:pt x="454" y="350"/>
                </a:lnTo>
                <a:lnTo>
                  <a:pt x="454" y="347"/>
                </a:lnTo>
                <a:lnTo>
                  <a:pt x="454" y="345"/>
                </a:lnTo>
                <a:lnTo>
                  <a:pt x="454" y="345"/>
                </a:lnTo>
                <a:lnTo>
                  <a:pt x="454" y="343"/>
                </a:lnTo>
                <a:lnTo>
                  <a:pt x="451" y="343"/>
                </a:lnTo>
                <a:lnTo>
                  <a:pt x="451" y="343"/>
                </a:lnTo>
                <a:lnTo>
                  <a:pt x="451" y="340"/>
                </a:lnTo>
                <a:lnTo>
                  <a:pt x="451" y="340"/>
                </a:lnTo>
                <a:lnTo>
                  <a:pt x="449" y="338"/>
                </a:lnTo>
                <a:lnTo>
                  <a:pt x="449" y="335"/>
                </a:lnTo>
                <a:lnTo>
                  <a:pt x="444" y="333"/>
                </a:lnTo>
                <a:lnTo>
                  <a:pt x="444" y="331"/>
                </a:lnTo>
                <a:lnTo>
                  <a:pt x="442" y="328"/>
                </a:lnTo>
                <a:lnTo>
                  <a:pt x="439" y="326"/>
                </a:lnTo>
                <a:lnTo>
                  <a:pt x="439" y="326"/>
                </a:lnTo>
                <a:lnTo>
                  <a:pt x="439" y="326"/>
                </a:lnTo>
                <a:lnTo>
                  <a:pt x="442" y="326"/>
                </a:lnTo>
                <a:lnTo>
                  <a:pt x="446" y="326"/>
                </a:lnTo>
                <a:lnTo>
                  <a:pt x="446" y="321"/>
                </a:lnTo>
                <a:lnTo>
                  <a:pt x="446" y="319"/>
                </a:lnTo>
                <a:lnTo>
                  <a:pt x="449" y="314"/>
                </a:lnTo>
                <a:lnTo>
                  <a:pt x="454" y="314"/>
                </a:lnTo>
                <a:lnTo>
                  <a:pt x="463" y="314"/>
                </a:lnTo>
                <a:lnTo>
                  <a:pt x="470" y="314"/>
                </a:lnTo>
                <a:lnTo>
                  <a:pt x="477" y="314"/>
                </a:lnTo>
                <a:lnTo>
                  <a:pt x="482" y="314"/>
                </a:lnTo>
                <a:lnTo>
                  <a:pt x="482" y="312"/>
                </a:lnTo>
                <a:lnTo>
                  <a:pt x="482" y="312"/>
                </a:lnTo>
                <a:lnTo>
                  <a:pt x="484" y="309"/>
                </a:lnTo>
                <a:lnTo>
                  <a:pt x="487" y="312"/>
                </a:lnTo>
                <a:lnTo>
                  <a:pt x="487" y="312"/>
                </a:lnTo>
                <a:lnTo>
                  <a:pt x="487" y="312"/>
                </a:lnTo>
                <a:lnTo>
                  <a:pt x="489" y="312"/>
                </a:lnTo>
                <a:lnTo>
                  <a:pt x="489" y="309"/>
                </a:lnTo>
                <a:lnTo>
                  <a:pt x="494" y="305"/>
                </a:lnTo>
                <a:lnTo>
                  <a:pt x="496" y="300"/>
                </a:lnTo>
                <a:lnTo>
                  <a:pt x="496" y="300"/>
                </a:lnTo>
                <a:lnTo>
                  <a:pt x="498" y="300"/>
                </a:lnTo>
                <a:lnTo>
                  <a:pt x="498" y="300"/>
                </a:lnTo>
                <a:lnTo>
                  <a:pt x="501" y="300"/>
                </a:lnTo>
                <a:lnTo>
                  <a:pt x="501" y="298"/>
                </a:lnTo>
                <a:lnTo>
                  <a:pt x="501" y="295"/>
                </a:lnTo>
                <a:lnTo>
                  <a:pt x="503" y="293"/>
                </a:lnTo>
                <a:lnTo>
                  <a:pt x="506" y="293"/>
                </a:lnTo>
                <a:lnTo>
                  <a:pt x="506" y="293"/>
                </a:lnTo>
                <a:lnTo>
                  <a:pt x="506" y="295"/>
                </a:lnTo>
                <a:lnTo>
                  <a:pt x="503" y="300"/>
                </a:lnTo>
                <a:lnTo>
                  <a:pt x="503" y="300"/>
                </a:lnTo>
                <a:lnTo>
                  <a:pt x="506" y="300"/>
                </a:lnTo>
                <a:lnTo>
                  <a:pt x="506" y="305"/>
                </a:lnTo>
                <a:lnTo>
                  <a:pt x="508" y="305"/>
                </a:lnTo>
                <a:lnTo>
                  <a:pt x="508" y="302"/>
                </a:lnTo>
                <a:lnTo>
                  <a:pt x="508" y="300"/>
                </a:lnTo>
                <a:lnTo>
                  <a:pt x="510" y="295"/>
                </a:lnTo>
                <a:lnTo>
                  <a:pt x="513" y="293"/>
                </a:lnTo>
                <a:lnTo>
                  <a:pt x="515" y="288"/>
                </a:lnTo>
                <a:lnTo>
                  <a:pt x="517" y="283"/>
                </a:lnTo>
                <a:lnTo>
                  <a:pt x="517" y="283"/>
                </a:lnTo>
                <a:lnTo>
                  <a:pt x="515" y="283"/>
                </a:lnTo>
                <a:lnTo>
                  <a:pt x="515" y="283"/>
                </a:lnTo>
                <a:lnTo>
                  <a:pt x="513" y="283"/>
                </a:lnTo>
                <a:lnTo>
                  <a:pt x="513" y="281"/>
                </a:lnTo>
                <a:lnTo>
                  <a:pt x="515" y="281"/>
                </a:lnTo>
                <a:lnTo>
                  <a:pt x="515" y="281"/>
                </a:lnTo>
                <a:lnTo>
                  <a:pt x="517" y="281"/>
                </a:lnTo>
                <a:lnTo>
                  <a:pt x="517" y="279"/>
                </a:lnTo>
                <a:lnTo>
                  <a:pt x="517" y="279"/>
                </a:lnTo>
                <a:lnTo>
                  <a:pt x="520" y="276"/>
                </a:lnTo>
                <a:lnTo>
                  <a:pt x="517" y="276"/>
                </a:lnTo>
                <a:lnTo>
                  <a:pt x="517" y="276"/>
                </a:lnTo>
                <a:lnTo>
                  <a:pt x="515" y="276"/>
                </a:lnTo>
                <a:lnTo>
                  <a:pt x="515" y="276"/>
                </a:lnTo>
                <a:lnTo>
                  <a:pt x="513" y="276"/>
                </a:lnTo>
                <a:lnTo>
                  <a:pt x="515" y="276"/>
                </a:lnTo>
                <a:lnTo>
                  <a:pt x="517" y="272"/>
                </a:lnTo>
                <a:lnTo>
                  <a:pt x="517" y="272"/>
                </a:lnTo>
                <a:lnTo>
                  <a:pt x="520" y="272"/>
                </a:lnTo>
                <a:lnTo>
                  <a:pt x="520" y="272"/>
                </a:lnTo>
                <a:lnTo>
                  <a:pt x="520" y="269"/>
                </a:lnTo>
                <a:lnTo>
                  <a:pt x="520" y="267"/>
                </a:lnTo>
                <a:lnTo>
                  <a:pt x="520" y="267"/>
                </a:lnTo>
                <a:lnTo>
                  <a:pt x="520" y="262"/>
                </a:lnTo>
                <a:lnTo>
                  <a:pt x="524" y="257"/>
                </a:lnTo>
                <a:lnTo>
                  <a:pt x="529" y="255"/>
                </a:lnTo>
                <a:lnTo>
                  <a:pt x="532" y="250"/>
                </a:lnTo>
                <a:lnTo>
                  <a:pt x="534" y="250"/>
                </a:lnTo>
                <a:lnTo>
                  <a:pt x="534" y="246"/>
                </a:lnTo>
                <a:lnTo>
                  <a:pt x="536" y="243"/>
                </a:lnTo>
                <a:lnTo>
                  <a:pt x="534" y="243"/>
                </a:lnTo>
                <a:lnTo>
                  <a:pt x="534" y="24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109"/>
          <p:cNvSpPr>
            <a:spLocks/>
          </p:cNvSpPr>
          <p:nvPr/>
        </p:nvSpPr>
        <p:spPr bwMode="auto">
          <a:xfrm>
            <a:off x="9262624" y="4473766"/>
            <a:ext cx="5231" cy="7324"/>
          </a:xfrm>
          <a:custGeom>
            <a:avLst/>
            <a:gdLst>
              <a:gd name="T0" fmla="*/ 5 w 5"/>
              <a:gd name="T1" fmla="*/ 2 h 7"/>
              <a:gd name="T2" fmla="*/ 2 w 5"/>
              <a:gd name="T3" fmla="*/ 2 h 7"/>
              <a:gd name="T4" fmla="*/ 2 w 5"/>
              <a:gd name="T5" fmla="*/ 2 h 7"/>
              <a:gd name="T6" fmla="*/ 2 w 5"/>
              <a:gd name="T7" fmla="*/ 0 h 7"/>
              <a:gd name="T8" fmla="*/ 0 w 5"/>
              <a:gd name="T9" fmla="*/ 0 h 7"/>
              <a:gd name="T10" fmla="*/ 2 w 5"/>
              <a:gd name="T11" fmla="*/ 2 h 7"/>
              <a:gd name="T12" fmla="*/ 2 w 5"/>
              <a:gd name="T13" fmla="*/ 4 h 7"/>
              <a:gd name="T14" fmla="*/ 0 w 5"/>
              <a:gd name="T15" fmla="*/ 4 h 7"/>
              <a:gd name="T16" fmla="*/ 2 w 5"/>
              <a:gd name="T17" fmla="*/ 7 h 7"/>
              <a:gd name="T18" fmla="*/ 2 w 5"/>
              <a:gd name="T19" fmla="*/ 7 h 7"/>
              <a:gd name="T20" fmla="*/ 2 w 5"/>
              <a:gd name="T21" fmla="*/ 7 h 7"/>
              <a:gd name="T22" fmla="*/ 2 w 5"/>
              <a:gd name="T23" fmla="*/ 4 h 7"/>
              <a:gd name="T24" fmla="*/ 5 w 5"/>
              <a:gd name="T25" fmla="*/ 4 h 7"/>
              <a:gd name="T26" fmla="*/ 5 w 5"/>
              <a:gd name="T27" fmla="*/ 4 h 7"/>
              <a:gd name="T28" fmla="*/ 5 w 5"/>
              <a:gd name="T2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" h="7">
                <a:moveTo>
                  <a:pt x="5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  <a:lnTo>
                  <a:pt x="2" y="4"/>
                </a:lnTo>
                <a:lnTo>
                  <a:pt x="0" y="4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4"/>
                </a:lnTo>
                <a:lnTo>
                  <a:pt x="5" y="4"/>
                </a:lnTo>
                <a:lnTo>
                  <a:pt x="5" y="4"/>
                </a:lnTo>
                <a:lnTo>
                  <a:pt x="5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Freeform 111"/>
          <p:cNvSpPr>
            <a:spLocks noEditPoints="1"/>
          </p:cNvSpPr>
          <p:nvPr/>
        </p:nvSpPr>
        <p:spPr bwMode="auto">
          <a:xfrm>
            <a:off x="8067891" y="3589748"/>
            <a:ext cx="234343" cy="277237"/>
          </a:xfrm>
          <a:custGeom>
            <a:avLst/>
            <a:gdLst>
              <a:gd name="T0" fmla="*/ 9 w 224"/>
              <a:gd name="T1" fmla="*/ 161 h 265"/>
              <a:gd name="T2" fmla="*/ 210 w 224"/>
              <a:gd name="T3" fmla="*/ 50 h 265"/>
              <a:gd name="T4" fmla="*/ 213 w 224"/>
              <a:gd name="T5" fmla="*/ 40 h 265"/>
              <a:gd name="T6" fmla="*/ 196 w 224"/>
              <a:gd name="T7" fmla="*/ 28 h 265"/>
              <a:gd name="T8" fmla="*/ 180 w 224"/>
              <a:gd name="T9" fmla="*/ 17 h 265"/>
              <a:gd name="T10" fmla="*/ 163 w 224"/>
              <a:gd name="T11" fmla="*/ 5 h 265"/>
              <a:gd name="T12" fmla="*/ 156 w 224"/>
              <a:gd name="T13" fmla="*/ 12 h 265"/>
              <a:gd name="T14" fmla="*/ 139 w 224"/>
              <a:gd name="T15" fmla="*/ 28 h 265"/>
              <a:gd name="T16" fmla="*/ 94 w 224"/>
              <a:gd name="T17" fmla="*/ 31 h 265"/>
              <a:gd name="T18" fmla="*/ 94 w 224"/>
              <a:gd name="T19" fmla="*/ 45 h 265"/>
              <a:gd name="T20" fmla="*/ 94 w 224"/>
              <a:gd name="T21" fmla="*/ 59 h 265"/>
              <a:gd name="T22" fmla="*/ 94 w 224"/>
              <a:gd name="T23" fmla="*/ 73 h 265"/>
              <a:gd name="T24" fmla="*/ 90 w 224"/>
              <a:gd name="T25" fmla="*/ 83 h 265"/>
              <a:gd name="T26" fmla="*/ 78 w 224"/>
              <a:gd name="T27" fmla="*/ 90 h 265"/>
              <a:gd name="T28" fmla="*/ 71 w 224"/>
              <a:gd name="T29" fmla="*/ 97 h 265"/>
              <a:gd name="T30" fmla="*/ 73 w 224"/>
              <a:gd name="T31" fmla="*/ 109 h 265"/>
              <a:gd name="T32" fmla="*/ 73 w 224"/>
              <a:gd name="T33" fmla="*/ 123 h 265"/>
              <a:gd name="T34" fmla="*/ 59 w 224"/>
              <a:gd name="T35" fmla="*/ 128 h 265"/>
              <a:gd name="T36" fmla="*/ 38 w 224"/>
              <a:gd name="T37" fmla="*/ 128 h 265"/>
              <a:gd name="T38" fmla="*/ 16 w 224"/>
              <a:gd name="T39" fmla="*/ 128 h 265"/>
              <a:gd name="T40" fmla="*/ 0 w 224"/>
              <a:gd name="T41" fmla="*/ 130 h 265"/>
              <a:gd name="T42" fmla="*/ 0 w 224"/>
              <a:gd name="T43" fmla="*/ 133 h 265"/>
              <a:gd name="T44" fmla="*/ 7 w 224"/>
              <a:gd name="T45" fmla="*/ 142 h 265"/>
              <a:gd name="T46" fmla="*/ 12 w 224"/>
              <a:gd name="T47" fmla="*/ 147 h 265"/>
              <a:gd name="T48" fmla="*/ 9 w 224"/>
              <a:gd name="T49" fmla="*/ 166 h 265"/>
              <a:gd name="T50" fmla="*/ 9 w 224"/>
              <a:gd name="T51" fmla="*/ 170 h 265"/>
              <a:gd name="T52" fmla="*/ 16 w 224"/>
              <a:gd name="T53" fmla="*/ 192 h 265"/>
              <a:gd name="T54" fmla="*/ 7 w 224"/>
              <a:gd name="T55" fmla="*/ 227 h 265"/>
              <a:gd name="T56" fmla="*/ 5 w 224"/>
              <a:gd name="T57" fmla="*/ 237 h 265"/>
              <a:gd name="T58" fmla="*/ 9 w 224"/>
              <a:gd name="T59" fmla="*/ 227 h 265"/>
              <a:gd name="T60" fmla="*/ 19 w 224"/>
              <a:gd name="T61" fmla="*/ 230 h 265"/>
              <a:gd name="T62" fmla="*/ 31 w 224"/>
              <a:gd name="T63" fmla="*/ 227 h 265"/>
              <a:gd name="T64" fmla="*/ 33 w 224"/>
              <a:gd name="T65" fmla="*/ 225 h 265"/>
              <a:gd name="T66" fmla="*/ 47 w 224"/>
              <a:gd name="T67" fmla="*/ 227 h 265"/>
              <a:gd name="T68" fmla="*/ 54 w 224"/>
              <a:gd name="T69" fmla="*/ 237 h 265"/>
              <a:gd name="T70" fmla="*/ 59 w 224"/>
              <a:gd name="T71" fmla="*/ 237 h 265"/>
              <a:gd name="T72" fmla="*/ 61 w 224"/>
              <a:gd name="T73" fmla="*/ 237 h 265"/>
              <a:gd name="T74" fmla="*/ 66 w 224"/>
              <a:gd name="T75" fmla="*/ 248 h 265"/>
              <a:gd name="T76" fmla="*/ 68 w 224"/>
              <a:gd name="T77" fmla="*/ 251 h 265"/>
              <a:gd name="T78" fmla="*/ 71 w 224"/>
              <a:gd name="T79" fmla="*/ 256 h 265"/>
              <a:gd name="T80" fmla="*/ 75 w 224"/>
              <a:gd name="T81" fmla="*/ 258 h 265"/>
              <a:gd name="T82" fmla="*/ 83 w 224"/>
              <a:gd name="T83" fmla="*/ 265 h 265"/>
              <a:gd name="T84" fmla="*/ 90 w 224"/>
              <a:gd name="T85" fmla="*/ 260 h 265"/>
              <a:gd name="T86" fmla="*/ 94 w 224"/>
              <a:gd name="T87" fmla="*/ 251 h 265"/>
              <a:gd name="T88" fmla="*/ 104 w 224"/>
              <a:gd name="T89" fmla="*/ 253 h 265"/>
              <a:gd name="T90" fmla="*/ 111 w 224"/>
              <a:gd name="T91" fmla="*/ 253 h 265"/>
              <a:gd name="T92" fmla="*/ 120 w 224"/>
              <a:gd name="T93" fmla="*/ 251 h 265"/>
              <a:gd name="T94" fmla="*/ 132 w 224"/>
              <a:gd name="T95" fmla="*/ 251 h 265"/>
              <a:gd name="T96" fmla="*/ 137 w 224"/>
              <a:gd name="T97" fmla="*/ 246 h 265"/>
              <a:gd name="T98" fmla="*/ 146 w 224"/>
              <a:gd name="T99" fmla="*/ 251 h 265"/>
              <a:gd name="T100" fmla="*/ 201 w 224"/>
              <a:gd name="T101" fmla="*/ 251 h 265"/>
              <a:gd name="T102" fmla="*/ 208 w 224"/>
              <a:gd name="T103" fmla="*/ 230 h 265"/>
              <a:gd name="T104" fmla="*/ 203 w 224"/>
              <a:gd name="T105" fmla="*/ 206 h 265"/>
              <a:gd name="T106" fmla="*/ 203 w 224"/>
              <a:gd name="T107" fmla="*/ 180 h 265"/>
              <a:gd name="T108" fmla="*/ 201 w 224"/>
              <a:gd name="T109" fmla="*/ 154 h 265"/>
              <a:gd name="T110" fmla="*/ 198 w 224"/>
              <a:gd name="T111" fmla="*/ 128 h 265"/>
              <a:gd name="T112" fmla="*/ 196 w 224"/>
              <a:gd name="T113" fmla="*/ 102 h 265"/>
              <a:gd name="T114" fmla="*/ 194 w 224"/>
              <a:gd name="T115" fmla="*/ 76 h 265"/>
              <a:gd name="T116" fmla="*/ 194 w 224"/>
              <a:gd name="T117" fmla="*/ 5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4" h="265">
                <a:moveTo>
                  <a:pt x="12" y="161"/>
                </a:moveTo>
                <a:lnTo>
                  <a:pt x="12" y="159"/>
                </a:lnTo>
                <a:lnTo>
                  <a:pt x="9" y="159"/>
                </a:lnTo>
                <a:lnTo>
                  <a:pt x="9" y="159"/>
                </a:lnTo>
                <a:lnTo>
                  <a:pt x="9" y="161"/>
                </a:lnTo>
                <a:lnTo>
                  <a:pt x="9" y="163"/>
                </a:lnTo>
                <a:lnTo>
                  <a:pt x="9" y="163"/>
                </a:lnTo>
                <a:lnTo>
                  <a:pt x="12" y="161"/>
                </a:lnTo>
                <a:close/>
                <a:moveTo>
                  <a:pt x="206" y="50"/>
                </a:moveTo>
                <a:lnTo>
                  <a:pt x="210" y="50"/>
                </a:lnTo>
                <a:lnTo>
                  <a:pt x="220" y="50"/>
                </a:lnTo>
                <a:lnTo>
                  <a:pt x="224" y="50"/>
                </a:lnTo>
                <a:lnTo>
                  <a:pt x="222" y="47"/>
                </a:lnTo>
                <a:lnTo>
                  <a:pt x="217" y="43"/>
                </a:lnTo>
                <a:lnTo>
                  <a:pt x="213" y="40"/>
                </a:lnTo>
                <a:lnTo>
                  <a:pt x="210" y="38"/>
                </a:lnTo>
                <a:lnTo>
                  <a:pt x="206" y="36"/>
                </a:lnTo>
                <a:lnTo>
                  <a:pt x="203" y="33"/>
                </a:lnTo>
                <a:lnTo>
                  <a:pt x="201" y="31"/>
                </a:lnTo>
                <a:lnTo>
                  <a:pt x="196" y="28"/>
                </a:lnTo>
                <a:lnTo>
                  <a:pt x="194" y="26"/>
                </a:lnTo>
                <a:lnTo>
                  <a:pt x="189" y="24"/>
                </a:lnTo>
                <a:lnTo>
                  <a:pt x="187" y="21"/>
                </a:lnTo>
                <a:lnTo>
                  <a:pt x="184" y="19"/>
                </a:lnTo>
                <a:lnTo>
                  <a:pt x="180" y="17"/>
                </a:lnTo>
                <a:lnTo>
                  <a:pt x="177" y="14"/>
                </a:lnTo>
                <a:lnTo>
                  <a:pt x="172" y="12"/>
                </a:lnTo>
                <a:lnTo>
                  <a:pt x="170" y="10"/>
                </a:lnTo>
                <a:lnTo>
                  <a:pt x="168" y="7"/>
                </a:lnTo>
                <a:lnTo>
                  <a:pt x="163" y="5"/>
                </a:lnTo>
                <a:lnTo>
                  <a:pt x="161" y="2"/>
                </a:lnTo>
                <a:lnTo>
                  <a:pt x="156" y="0"/>
                </a:lnTo>
                <a:lnTo>
                  <a:pt x="156" y="5"/>
                </a:lnTo>
                <a:lnTo>
                  <a:pt x="156" y="10"/>
                </a:lnTo>
                <a:lnTo>
                  <a:pt x="156" y="12"/>
                </a:lnTo>
                <a:lnTo>
                  <a:pt x="156" y="17"/>
                </a:lnTo>
                <a:lnTo>
                  <a:pt x="156" y="21"/>
                </a:lnTo>
                <a:lnTo>
                  <a:pt x="156" y="26"/>
                </a:lnTo>
                <a:lnTo>
                  <a:pt x="156" y="28"/>
                </a:lnTo>
                <a:lnTo>
                  <a:pt x="139" y="28"/>
                </a:lnTo>
                <a:lnTo>
                  <a:pt x="135" y="28"/>
                </a:lnTo>
                <a:lnTo>
                  <a:pt x="111" y="28"/>
                </a:lnTo>
                <a:lnTo>
                  <a:pt x="109" y="28"/>
                </a:lnTo>
                <a:lnTo>
                  <a:pt x="94" y="28"/>
                </a:lnTo>
                <a:lnTo>
                  <a:pt x="94" y="31"/>
                </a:lnTo>
                <a:lnTo>
                  <a:pt x="94" y="33"/>
                </a:lnTo>
                <a:lnTo>
                  <a:pt x="94" y="36"/>
                </a:lnTo>
                <a:lnTo>
                  <a:pt x="94" y="40"/>
                </a:lnTo>
                <a:lnTo>
                  <a:pt x="94" y="43"/>
                </a:lnTo>
                <a:lnTo>
                  <a:pt x="94" y="45"/>
                </a:lnTo>
                <a:lnTo>
                  <a:pt x="94" y="47"/>
                </a:lnTo>
                <a:lnTo>
                  <a:pt x="94" y="52"/>
                </a:lnTo>
                <a:lnTo>
                  <a:pt x="94" y="54"/>
                </a:lnTo>
                <a:lnTo>
                  <a:pt x="94" y="57"/>
                </a:lnTo>
                <a:lnTo>
                  <a:pt x="94" y="59"/>
                </a:lnTo>
                <a:lnTo>
                  <a:pt x="94" y="62"/>
                </a:lnTo>
                <a:lnTo>
                  <a:pt x="94" y="66"/>
                </a:lnTo>
                <a:lnTo>
                  <a:pt x="94" y="69"/>
                </a:lnTo>
                <a:lnTo>
                  <a:pt x="94" y="71"/>
                </a:lnTo>
                <a:lnTo>
                  <a:pt x="94" y="73"/>
                </a:lnTo>
                <a:lnTo>
                  <a:pt x="94" y="76"/>
                </a:lnTo>
                <a:lnTo>
                  <a:pt x="94" y="81"/>
                </a:lnTo>
                <a:lnTo>
                  <a:pt x="92" y="83"/>
                </a:lnTo>
                <a:lnTo>
                  <a:pt x="92" y="83"/>
                </a:lnTo>
                <a:lnTo>
                  <a:pt x="90" y="83"/>
                </a:lnTo>
                <a:lnTo>
                  <a:pt x="87" y="85"/>
                </a:lnTo>
                <a:lnTo>
                  <a:pt x="83" y="85"/>
                </a:lnTo>
                <a:lnTo>
                  <a:pt x="83" y="85"/>
                </a:lnTo>
                <a:lnTo>
                  <a:pt x="80" y="88"/>
                </a:lnTo>
                <a:lnTo>
                  <a:pt x="78" y="90"/>
                </a:lnTo>
                <a:lnTo>
                  <a:pt x="73" y="92"/>
                </a:lnTo>
                <a:lnTo>
                  <a:pt x="73" y="95"/>
                </a:lnTo>
                <a:lnTo>
                  <a:pt x="71" y="95"/>
                </a:lnTo>
                <a:lnTo>
                  <a:pt x="71" y="97"/>
                </a:lnTo>
                <a:lnTo>
                  <a:pt x="71" y="97"/>
                </a:lnTo>
                <a:lnTo>
                  <a:pt x="73" y="102"/>
                </a:lnTo>
                <a:lnTo>
                  <a:pt x="73" y="102"/>
                </a:lnTo>
                <a:lnTo>
                  <a:pt x="73" y="104"/>
                </a:lnTo>
                <a:lnTo>
                  <a:pt x="73" y="107"/>
                </a:lnTo>
                <a:lnTo>
                  <a:pt x="73" y="109"/>
                </a:lnTo>
                <a:lnTo>
                  <a:pt x="73" y="114"/>
                </a:lnTo>
                <a:lnTo>
                  <a:pt x="73" y="116"/>
                </a:lnTo>
                <a:lnTo>
                  <a:pt x="73" y="118"/>
                </a:lnTo>
                <a:lnTo>
                  <a:pt x="73" y="121"/>
                </a:lnTo>
                <a:lnTo>
                  <a:pt x="73" y="123"/>
                </a:lnTo>
                <a:lnTo>
                  <a:pt x="73" y="128"/>
                </a:lnTo>
                <a:lnTo>
                  <a:pt x="71" y="128"/>
                </a:lnTo>
                <a:lnTo>
                  <a:pt x="66" y="128"/>
                </a:lnTo>
                <a:lnTo>
                  <a:pt x="61" y="128"/>
                </a:lnTo>
                <a:lnTo>
                  <a:pt x="59" y="128"/>
                </a:lnTo>
                <a:lnTo>
                  <a:pt x="54" y="128"/>
                </a:lnTo>
                <a:lnTo>
                  <a:pt x="49" y="128"/>
                </a:lnTo>
                <a:lnTo>
                  <a:pt x="45" y="128"/>
                </a:lnTo>
                <a:lnTo>
                  <a:pt x="40" y="128"/>
                </a:lnTo>
                <a:lnTo>
                  <a:pt x="38" y="128"/>
                </a:lnTo>
                <a:lnTo>
                  <a:pt x="33" y="128"/>
                </a:lnTo>
                <a:lnTo>
                  <a:pt x="28" y="128"/>
                </a:lnTo>
                <a:lnTo>
                  <a:pt x="23" y="128"/>
                </a:lnTo>
                <a:lnTo>
                  <a:pt x="21" y="128"/>
                </a:lnTo>
                <a:lnTo>
                  <a:pt x="16" y="128"/>
                </a:lnTo>
                <a:lnTo>
                  <a:pt x="12" y="128"/>
                </a:lnTo>
                <a:lnTo>
                  <a:pt x="7" y="128"/>
                </a:lnTo>
                <a:lnTo>
                  <a:pt x="5" y="128"/>
                </a:lnTo>
                <a:lnTo>
                  <a:pt x="2" y="128"/>
                </a:lnTo>
                <a:lnTo>
                  <a:pt x="0" y="130"/>
                </a:lnTo>
                <a:lnTo>
                  <a:pt x="0" y="133"/>
                </a:lnTo>
                <a:lnTo>
                  <a:pt x="0" y="135"/>
                </a:lnTo>
                <a:lnTo>
                  <a:pt x="0" y="137"/>
                </a:lnTo>
                <a:lnTo>
                  <a:pt x="0" y="133"/>
                </a:lnTo>
                <a:lnTo>
                  <a:pt x="0" y="133"/>
                </a:lnTo>
                <a:lnTo>
                  <a:pt x="2" y="133"/>
                </a:lnTo>
                <a:lnTo>
                  <a:pt x="2" y="133"/>
                </a:lnTo>
                <a:lnTo>
                  <a:pt x="5" y="137"/>
                </a:lnTo>
                <a:lnTo>
                  <a:pt x="7" y="142"/>
                </a:lnTo>
                <a:lnTo>
                  <a:pt x="7" y="142"/>
                </a:lnTo>
                <a:lnTo>
                  <a:pt x="9" y="142"/>
                </a:lnTo>
                <a:lnTo>
                  <a:pt x="9" y="140"/>
                </a:lnTo>
                <a:lnTo>
                  <a:pt x="9" y="140"/>
                </a:lnTo>
                <a:lnTo>
                  <a:pt x="9" y="142"/>
                </a:lnTo>
                <a:lnTo>
                  <a:pt x="12" y="147"/>
                </a:lnTo>
                <a:lnTo>
                  <a:pt x="14" y="149"/>
                </a:lnTo>
                <a:lnTo>
                  <a:pt x="14" y="151"/>
                </a:lnTo>
                <a:lnTo>
                  <a:pt x="14" y="154"/>
                </a:lnTo>
                <a:lnTo>
                  <a:pt x="12" y="159"/>
                </a:lnTo>
                <a:lnTo>
                  <a:pt x="9" y="166"/>
                </a:lnTo>
                <a:lnTo>
                  <a:pt x="12" y="166"/>
                </a:lnTo>
                <a:lnTo>
                  <a:pt x="9" y="168"/>
                </a:lnTo>
                <a:lnTo>
                  <a:pt x="9" y="168"/>
                </a:lnTo>
                <a:lnTo>
                  <a:pt x="7" y="168"/>
                </a:lnTo>
                <a:lnTo>
                  <a:pt x="9" y="170"/>
                </a:lnTo>
                <a:lnTo>
                  <a:pt x="12" y="173"/>
                </a:lnTo>
                <a:lnTo>
                  <a:pt x="12" y="175"/>
                </a:lnTo>
                <a:lnTo>
                  <a:pt x="14" y="182"/>
                </a:lnTo>
                <a:lnTo>
                  <a:pt x="14" y="187"/>
                </a:lnTo>
                <a:lnTo>
                  <a:pt x="16" y="192"/>
                </a:lnTo>
                <a:lnTo>
                  <a:pt x="16" y="199"/>
                </a:lnTo>
                <a:lnTo>
                  <a:pt x="14" y="206"/>
                </a:lnTo>
                <a:lnTo>
                  <a:pt x="12" y="215"/>
                </a:lnTo>
                <a:lnTo>
                  <a:pt x="9" y="220"/>
                </a:lnTo>
                <a:lnTo>
                  <a:pt x="7" y="227"/>
                </a:lnTo>
                <a:lnTo>
                  <a:pt x="7" y="230"/>
                </a:lnTo>
                <a:lnTo>
                  <a:pt x="5" y="234"/>
                </a:lnTo>
                <a:lnTo>
                  <a:pt x="5" y="244"/>
                </a:lnTo>
                <a:lnTo>
                  <a:pt x="5" y="241"/>
                </a:lnTo>
                <a:lnTo>
                  <a:pt x="5" y="237"/>
                </a:lnTo>
                <a:lnTo>
                  <a:pt x="7" y="234"/>
                </a:lnTo>
                <a:lnTo>
                  <a:pt x="7" y="234"/>
                </a:lnTo>
                <a:lnTo>
                  <a:pt x="7" y="232"/>
                </a:lnTo>
                <a:lnTo>
                  <a:pt x="9" y="230"/>
                </a:lnTo>
                <a:lnTo>
                  <a:pt x="9" y="227"/>
                </a:lnTo>
                <a:lnTo>
                  <a:pt x="12" y="227"/>
                </a:lnTo>
                <a:lnTo>
                  <a:pt x="12" y="227"/>
                </a:lnTo>
                <a:lnTo>
                  <a:pt x="14" y="230"/>
                </a:lnTo>
                <a:lnTo>
                  <a:pt x="16" y="230"/>
                </a:lnTo>
                <a:lnTo>
                  <a:pt x="19" y="230"/>
                </a:lnTo>
                <a:lnTo>
                  <a:pt x="21" y="230"/>
                </a:lnTo>
                <a:lnTo>
                  <a:pt x="23" y="227"/>
                </a:lnTo>
                <a:lnTo>
                  <a:pt x="26" y="227"/>
                </a:lnTo>
                <a:lnTo>
                  <a:pt x="28" y="227"/>
                </a:lnTo>
                <a:lnTo>
                  <a:pt x="31" y="227"/>
                </a:lnTo>
                <a:lnTo>
                  <a:pt x="31" y="225"/>
                </a:lnTo>
                <a:lnTo>
                  <a:pt x="31" y="225"/>
                </a:lnTo>
                <a:lnTo>
                  <a:pt x="33" y="225"/>
                </a:lnTo>
                <a:lnTo>
                  <a:pt x="33" y="225"/>
                </a:lnTo>
                <a:lnTo>
                  <a:pt x="33" y="225"/>
                </a:lnTo>
                <a:lnTo>
                  <a:pt x="33" y="225"/>
                </a:lnTo>
                <a:lnTo>
                  <a:pt x="35" y="225"/>
                </a:lnTo>
                <a:lnTo>
                  <a:pt x="38" y="225"/>
                </a:lnTo>
                <a:lnTo>
                  <a:pt x="42" y="225"/>
                </a:lnTo>
                <a:lnTo>
                  <a:pt x="47" y="227"/>
                </a:lnTo>
                <a:lnTo>
                  <a:pt x="49" y="230"/>
                </a:lnTo>
                <a:lnTo>
                  <a:pt x="52" y="232"/>
                </a:lnTo>
                <a:lnTo>
                  <a:pt x="52" y="234"/>
                </a:lnTo>
                <a:lnTo>
                  <a:pt x="52" y="234"/>
                </a:lnTo>
                <a:lnTo>
                  <a:pt x="54" y="237"/>
                </a:lnTo>
                <a:lnTo>
                  <a:pt x="54" y="237"/>
                </a:lnTo>
                <a:lnTo>
                  <a:pt x="57" y="237"/>
                </a:lnTo>
                <a:lnTo>
                  <a:pt x="57" y="237"/>
                </a:lnTo>
                <a:lnTo>
                  <a:pt x="57" y="237"/>
                </a:lnTo>
                <a:lnTo>
                  <a:pt x="59" y="237"/>
                </a:lnTo>
                <a:lnTo>
                  <a:pt x="59" y="237"/>
                </a:lnTo>
                <a:lnTo>
                  <a:pt x="61" y="237"/>
                </a:lnTo>
                <a:lnTo>
                  <a:pt x="61" y="237"/>
                </a:lnTo>
                <a:lnTo>
                  <a:pt x="61" y="237"/>
                </a:lnTo>
                <a:lnTo>
                  <a:pt x="61" y="237"/>
                </a:lnTo>
                <a:lnTo>
                  <a:pt x="61" y="239"/>
                </a:lnTo>
                <a:lnTo>
                  <a:pt x="64" y="239"/>
                </a:lnTo>
                <a:lnTo>
                  <a:pt x="64" y="241"/>
                </a:lnTo>
                <a:lnTo>
                  <a:pt x="64" y="246"/>
                </a:lnTo>
                <a:lnTo>
                  <a:pt x="66" y="248"/>
                </a:lnTo>
                <a:lnTo>
                  <a:pt x="66" y="248"/>
                </a:lnTo>
                <a:lnTo>
                  <a:pt x="68" y="248"/>
                </a:lnTo>
                <a:lnTo>
                  <a:pt x="68" y="248"/>
                </a:lnTo>
                <a:lnTo>
                  <a:pt x="68" y="251"/>
                </a:lnTo>
                <a:lnTo>
                  <a:pt x="68" y="251"/>
                </a:lnTo>
                <a:lnTo>
                  <a:pt x="68" y="251"/>
                </a:lnTo>
                <a:lnTo>
                  <a:pt x="71" y="251"/>
                </a:lnTo>
                <a:lnTo>
                  <a:pt x="71" y="253"/>
                </a:lnTo>
                <a:lnTo>
                  <a:pt x="73" y="256"/>
                </a:lnTo>
                <a:lnTo>
                  <a:pt x="71" y="256"/>
                </a:lnTo>
                <a:lnTo>
                  <a:pt x="71" y="256"/>
                </a:lnTo>
                <a:lnTo>
                  <a:pt x="73" y="256"/>
                </a:lnTo>
                <a:lnTo>
                  <a:pt x="73" y="256"/>
                </a:lnTo>
                <a:lnTo>
                  <a:pt x="73" y="258"/>
                </a:lnTo>
                <a:lnTo>
                  <a:pt x="75" y="258"/>
                </a:lnTo>
                <a:lnTo>
                  <a:pt x="78" y="260"/>
                </a:lnTo>
                <a:lnTo>
                  <a:pt x="78" y="260"/>
                </a:lnTo>
                <a:lnTo>
                  <a:pt x="80" y="263"/>
                </a:lnTo>
                <a:lnTo>
                  <a:pt x="83" y="265"/>
                </a:lnTo>
                <a:lnTo>
                  <a:pt x="83" y="265"/>
                </a:lnTo>
                <a:lnTo>
                  <a:pt x="85" y="265"/>
                </a:lnTo>
                <a:lnTo>
                  <a:pt x="85" y="265"/>
                </a:lnTo>
                <a:lnTo>
                  <a:pt x="87" y="265"/>
                </a:lnTo>
                <a:lnTo>
                  <a:pt x="90" y="263"/>
                </a:lnTo>
                <a:lnTo>
                  <a:pt x="90" y="260"/>
                </a:lnTo>
                <a:lnTo>
                  <a:pt x="90" y="258"/>
                </a:lnTo>
                <a:lnTo>
                  <a:pt x="90" y="256"/>
                </a:lnTo>
                <a:lnTo>
                  <a:pt x="92" y="253"/>
                </a:lnTo>
                <a:lnTo>
                  <a:pt x="92" y="251"/>
                </a:lnTo>
                <a:lnTo>
                  <a:pt x="94" y="251"/>
                </a:lnTo>
                <a:lnTo>
                  <a:pt x="94" y="248"/>
                </a:lnTo>
                <a:lnTo>
                  <a:pt x="97" y="246"/>
                </a:lnTo>
                <a:lnTo>
                  <a:pt x="97" y="248"/>
                </a:lnTo>
                <a:lnTo>
                  <a:pt x="99" y="248"/>
                </a:lnTo>
                <a:lnTo>
                  <a:pt x="104" y="253"/>
                </a:lnTo>
                <a:lnTo>
                  <a:pt x="106" y="256"/>
                </a:lnTo>
                <a:lnTo>
                  <a:pt x="106" y="258"/>
                </a:lnTo>
                <a:lnTo>
                  <a:pt x="109" y="258"/>
                </a:lnTo>
                <a:lnTo>
                  <a:pt x="109" y="256"/>
                </a:lnTo>
                <a:lnTo>
                  <a:pt x="111" y="253"/>
                </a:lnTo>
                <a:lnTo>
                  <a:pt x="111" y="251"/>
                </a:lnTo>
                <a:lnTo>
                  <a:pt x="113" y="251"/>
                </a:lnTo>
                <a:lnTo>
                  <a:pt x="116" y="251"/>
                </a:lnTo>
                <a:lnTo>
                  <a:pt x="118" y="251"/>
                </a:lnTo>
                <a:lnTo>
                  <a:pt x="120" y="251"/>
                </a:lnTo>
                <a:lnTo>
                  <a:pt x="120" y="253"/>
                </a:lnTo>
                <a:lnTo>
                  <a:pt x="123" y="253"/>
                </a:lnTo>
                <a:lnTo>
                  <a:pt x="125" y="253"/>
                </a:lnTo>
                <a:lnTo>
                  <a:pt x="130" y="253"/>
                </a:lnTo>
                <a:lnTo>
                  <a:pt x="132" y="251"/>
                </a:lnTo>
                <a:lnTo>
                  <a:pt x="135" y="251"/>
                </a:lnTo>
                <a:lnTo>
                  <a:pt x="135" y="251"/>
                </a:lnTo>
                <a:lnTo>
                  <a:pt x="135" y="248"/>
                </a:lnTo>
                <a:lnTo>
                  <a:pt x="135" y="248"/>
                </a:lnTo>
                <a:lnTo>
                  <a:pt x="137" y="246"/>
                </a:lnTo>
                <a:lnTo>
                  <a:pt x="137" y="246"/>
                </a:lnTo>
                <a:lnTo>
                  <a:pt x="137" y="248"/>
                </a:lnTo>
                <a:lnTo>
                  <a:pt x="137" y="251"/>
                </a:lnTo>
                <a:lnTo>
                  <a:pt x="139" y="251"/>
                </a:lnTo>
                <a:lnTo>
                  <a:pt x="146" y="251"/>
                </a:lnTo>
                <a:lnTo>
                  <a:pt x="151" y="251"/>
                </a:lnTo>
                <a:lnTo>
                  <a:pt x="170" y="251"/>
                </a:lnTo>
                <a:lnTo>
                  <a:pt x="172" y="251"/>
                </a:lnTo>
                <a:lnTo>
                  <a:pt x="191" y="251"/>
                </a:lnTo>
                <a:lnTo>
                  <a:pt x="201" y="251"/>
                </a:lnTo>
                <a:lnTo>
                  <a:pt x="208" y="251"/>
                </a:lnTo>
                <a:lnTo>
                  <a:pt x="208" y="244"/>
                </a:lnTo>
                <a:lnTo>
                  <a:pt x="210" y="239"/>
                </a:lnTo>
                <a:lnTo>
                  <a:pt x="210" y="234"/>
                </a:lnTo>
                <a:lnTo>
                  <a:pt x="208" y="230"/>
                </a:lnTo>
                <a:lnTo>
                  <a:pt x="206" y="227"/>
                </a:lnTo>
                <a:lnTo>
                  <a:pt x="206" y="222"/>
                </a:lnTo>
                <a:lnTo>
                  <a:pt x="206" y="218"/>
                </a:lnTo>
                <a:lnTo>
                  <a:pt x="206" y="213"/>
                </a:lnTo>
                <a:lnTo>
                  <a:pt x="203" y="206"/>
                </a:lnTo>
                <a:lnTo>
                  <a:pt x="203" y="201"/>
                </a:lnTo>
                <a:lnTo>
                  <a:pt x="203" y="196"/>
                </a:lnTo>
                <a:lnTo>
                  <a:pt x="203" y="192"/>
                </a:lnTo>
                <a:lnTo>
                  <a:pt x="203" y="185"/>
                </a:lnTo>
                <a:lnTo>
                  <a:pt x="203" y="180"/>
                </a:lnTo>
                <a:lnTo>
                  <a:pt x="201" y="175"/>
                </a:lnTo>
                <a:lnTo>
                  <a:pt x="201" y="170"/>
                </a:lnTo>
                <a:lnTo>
                  <a:pt x="201" y="166"/>
                </a:lnTo>
                <a:lnTo>
                  <a:pt x="201" y="159"/>
                </a:lnTo>
                <a:lnTo>
                  <a:pt x="201" y="154"/>
                </a:lnTo>
                <a:lnTo>
                  <a:pt x="201" y="149"/>
                </a:lnTo>
                <a:lnTo>
                  <a:pt x="198" y="144"/>
                </a:lnTo>
                <a:lnTo>
                  <a:pt x="198" y="137"/>
                </a:lnTo>
                <a:lnTo>
                  <a:pt x="198" y="133"/>
                </a:lnTo>
                <a:lnTo>
                  <a:pt x="198" y="128"/>
                </a:lnTo>
                <a:lnTo>
                  <a:pt x="198" y="123"/>
                </a:lnTo>
                <a:lnTo>
                  <a:pt x="198" y="118"/>
                </a:lnTo>
                <a:lnTo>
                  <a:pt x="196" y="111"/>
                </a:lnTo>
                <a:lnTo>
                  <a:pt x="196" y="107"/>
                </a:lnTo>
                <a:lnTo>
                  <a:pt x="196" y="102"/>
                </a:lnTo>
                <a:lnTo>
                  <a:pt x="196" y="97"/>
                </a:lnTo>
                <a:lnTo>
                  <a:pt x="196" y="90"/>
                </a:lnTo>
                <a:lnTo>
                  <a:pt x="196" y="85"/>
                </a:lnTo>
                <a:lnTo>
                  <a:pt x="196" y="81"/>
                </a:lnTo>
                <a:lnTo>
                  <a:pt x="194" y="76"/>
                </a:lnTo>
                <a:lnTo>
                  <a:pt x="194" y="71"/>
                </a:lnTo>
                <a:lnTo>
                  <a:pt x="194" y="64"/>
                </a:lnTo>
                <a:lnTo>
                  <a:pt x="194" y="59"/>
                </a:lnTo>
                <a:lnTo>
                  <a:pt x="194" y="54"/>
                </a:lnTo>
                <a:lnTo>
                  <a:pt x="194" y="50"/>
                </a:lnTo>
                <a:lnTo>
                  <a:pt x="198" y="50"/>
                </a:lnTo>
                <a:lnTo>
                  <a:pt x="206" y="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112"/>
          <p:cNvSpPr>
            <a:spLocks/>
          </p:cNvSpPr>
          <p:nvPr/>
        </p:nvSpPr>
        <p:spPr bwMode="auto">
          <a:xfrm>
            <a:off x="7208980" y="3864892"/>
            <a:ext cx="5231" cy="9416"/>
          </a:xfrm>
          <a:custGeom>
            <a:avLst/>
            <a:gdLst>
              <a:gd name="T0" fmla="*/ 5 w 5"/>
              <a:gd name="T1" fmla="*/ 7 h 9"/>
              <a:gd name="T2" fmla="*/ 5 w 5"/>
              <a:gd name="T3" fmla="*/ 4 h 9"/>
              <a:gd name="T4" fmla="*/ 5 w 5"/>
              <a:gd name="T5" fmla="*/ 4 h 9"/>
              <a:gd name="T6" fmla="*/ 5 w 5"/>
              <a:gd name="T7" fmla="*/ 2 h 9"/>
              <a:gd name="T8" fmla="*/ 5 w 5"/>
              <a:gd name="T9" fmla="*/ 2 h 9"/>
              <a:gd name="T10" fmla="*/ 5 w 5"/>
              <a:gd name="T11" fmla="*/ 2 h 9"/>
              <a:gd name="T12" fmla="*/ 3 w 5"/>
              <a:gd name="T13" fmla="*/ 2 h 9"/>
              <a:gd name="T14" fmla="*/ 0 w 5"/>
              <a:gd name="T15" fmla="*/ 0 h 9"/>
              <a:gd name="T16" fmla="*/ 0 w 5"/>
              <a:gd name="T17" fmla="*/ 0 h 9"/>
              <a:gd name="T18" fmla="*/ 0 w 5"/>
              <a:gd name="T19" fmla="*/ 0 h 9"/>
              <a:gd name="T20" fmla="*/ 0 w 5"/>
              <a:gd name="T21" fmla="*/ 2 h 9"/>
              <a:gd name="T22" fmla="*/ 0 w 5"/>
              <a:gd name="T23" fmla="*/ 4 h 9"/>
              <a:gd name="T24" fmla="*/ 0 w 5"/>
              <a:gd name="T25" fmla="*/ 4 h 9"/>
              <a:gd name="T26" fmla="*/ 3 w 5"/>
              <a:gd name="T27" fmla="*/ 7 h 9"/>
              <a:gd name="T28" fmla="*/ 0 w 5"/>
              <a:gd name="T29" fmla="*/ 7 h 9"/>
              <a:gd name="T30" fmla="*/ 0 w 5"/>
              <a:gd name="T31" fmla="*/ 7 h 9"/>
              <a:gd name="T32" fmla="*/ 0 w 5"/>
              <a:gd name="T33" fmla="*/ 9 h 9"/>
              <a:gd name="T34" fmla="*/ 5 w 5"/>
              <a:gd name="T35" fmla="*/ 9 h 9"/>
              <a:gd name="T36" fmla="*/ 5 w 5"/>
              <a:gd name="T37" fmla="*/ 9 h 9"/>
              <a:gd name="T38" fmla="*/ 5 w 5"/>
              <a:gd name="T39" fmla="*/ 9 h 9"/>
              <a:gd name="T40" fmla="*/ 5 w 5"/>
              <a:gd name="T41" fmla="*/ 9 h 9"/>
              <a:gd name="T42" fmla="*/ 5 w 5"/>
              <a:gd name="T43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" h="9">
                <a:moveTo>
                  <a:pt x="5" y="7"/>
                </a:moveTo>
                <a:lnTo>
                  <a:pt x="5" y="4"/>
                </a:lnTo>
                <a:lnTo>
                  <a:pt x="5" y="4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3" y="7"/>
                </a:lnTo>
                <a:lnTo>
                  <a:pt x="0" y="7"/>
                </a:lnTo>
                <a:lnTo>
                  <a:pt x="0" y="7"/>
                </a:lnTo>
                <a:lnTo>
                  <a:pt x="0" y="9"/>
                </a:lnTo>
                <a:lnTo>
                  <a:pt x="5" y="9"/>
                </a:lnTo>
                <a:lnTo>
                  <a:pt x="5" y="9"/>
                </a:lnTo>
                <a:lnTo>
                  <a:pt x="5" y="9"/>
                </a:lnTo>
                <a:lnTo>
                  <a:pt x="5" y="9"/>
                </a:lnTo>
                <a:lnTo>
                  <a:pt x="5" y="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Freeform 113"/>
          <p:cNvSpPr>
            <a:spLocks/>
          </p:cNvSpPr>
          <p:nvPr/>
        </p:nvSpPr>
        <p:spPr bwMode="auto">
          <a:xfrm>
            <a:off x="7208980" y="3864892"/>
            <a:ext cx="5231" cy="9416"/>
          </a:xfrm>
          <a:custGeom>
            <a:avLst/>
            <a:gdLst>
              <a:gd name="T0" fmla="*/ 5 w 5"/>
              <a:gd name="T1" fmla="*/ 7 h 9"/>
              <a:gd name="T2" fmla="*/ 5 w 5"/>
              <a:gd name="T3" fmla="*/ 4 h 9"/>
              <a:gd name="T4" fmla="*/ 5 w 5"/>
              <a:gd name="T5" fmla="*/ 4 h 9"/>
              <a:gd name="T6" fmla="*/ 5 w 5"/>
              <a:gd name="T7" fmla="*/ 2 h 9"/>
              <a:gd name="T8" fmla="*/ 5 w 5"/>
              <a:gd name="T9" fmla="*/ 2 h 9"/>
              <a:gd name="T10" fmla="*/ 5 w 5"/>
              <a:gd name="T11" fmla="*/ 2 h 9"/>
              <a:gd name="T12" fmla="*/ 3 w 5"/>
              <a:gd name="T13" fmla="*/ 2 h 9"/>
              <a:gd name="T14" fmla="*/ 0 w 5"/>
              <a:gd name="T15" fmla="*/ 0 h 9"/>
              <a:gd name="T16" fmla="*/ 0 w 5"/>
              <a:gd name="T17" fmla="*/ 0 h 9"/>
              <a:gd name="T18" fmla="*/ 0 w 5"/>
              <a:gd name="T19" fmla="*/ 0 h 9"/>
              <a:gd name="T20" fmla="*/ 0 w 5"/>
              <a:gd name="T21" fmla="*/ 2 h 9"/>
              <a:gd name="T22" fmla="*/ 0 w 5"/>
              <a:gd name="T23" fmla="*/ 4 h 9"/>
              <a:gd name="T24" fmla="*/ 0 w 5"/>
              <a:gd name="T25" fmla="*/ 4 h 9"/>
              <a:gd name="T26" fmla="*/ 3 w 5"/>
              <a:gd name="T27" fmla="*/ 7 h 9"/>
              <a:gd name="T28" fmla="*/ 0 w 5"/>
              <a:gd name="T29" fmla="*/ 7 h 9"/>
              <a:gd name="T30" fmla="*/ 0 w 5"/>
              <a:gd name="T31" fmla="*/ 7 h 9"/>
              <a:gd name="T32" fmla="*/ 0 w 5"/>
              <a:gd name="T33" fmla="*/ 9 h 9"/>
              <a:gd name="T34" fmla="*/ 5 w 5"/>
              <a:gd name="T35" fmla="*/ 9 h 9"/>
              <a:gd name="T36" fmla="*/ 5 w 5"/>
              <a:gd name="T37" fmla="*/ 9 h 9"/>
              <a:gd name="T38" fmla="*/ 5 w 5"/>
              <a:gd name="T39" fmla="*/ 9 h 9"/>
              <a:gd name="T40" fmla="*/ 5 w 5"/>
              <a:gd name="T41" fmla="*/ 9 h 9"/>
              <a:gd name="T42" fmla="*/ 5 w 5"/>
              <a:gd name="T43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" h="9">
                <a:moveTo>
                  <a:pt x="5" y="7"/>
                </a:moveTo>
                <a:lnTo>
                  <a:pt x="5" y="4"/>
                </a:lnTo>
                <a:lnTo>
                  <a:pt x="5" y="4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3" y="7"/>
                </a:lnTo>
                <a:lnTo>
                  <a:pt x="0" y="7"/>
                </a:lnTo>
                <a:lnTo>
                  <a:pt x="0" y="7"/>
                </a:lnTo>
                <a:lnTo>
                  <a:pt x="0" y="9"/>
                </a:lnTo>
                <a:lnTo>
                  <a:pt x="5" y="9"/>
                </a:lnTo>
                <a:lnTo>
                  <a:pt x="5" y="9"/>
                </a:lnTo>
                <a:lnTo>
                  <a:pt x="5" y="9"/>
                </a:lnTo>
                <a:lnTo>
                  <a:pt x="5" y="9"/>
                </a:lnTo>
                <a:lnTo>
                  <a:pt x="5" y="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Freeform 114"/>
          <p:cNvSpPr>
            <a:spLocks noEditPoints="1"/>
          </p:cNvSpPr>
          <p:nvPr/>
        </p:nvSpPr>
        <p:spPr bwMode="auto">
          <a:xfrm>
            <a:off x="11626983" y="3946493"/>
            <a:ext cx="106710" cy="118218"/>
          </a:xfrm>
          <a:custGeom>
            <a:avLst/>
            <a:gdLst>
              <a:gd name="T0" fmla="*/ 64 w 102"/>
              <a:gd name="T1" fmla="*/ 111 h 113"/>
              <a:gd name="T2" fmla="*/ 64 w 102"/>
              <a:gd name="T3" fmla="*/ 113 h 113"/>
              <a:gd name="T4" fmla="*/ 64 w 102"/>
              <a:gd name="T5" fmla="*/ 113 h 113"/>
              <a:gd name="T6" fmla="*/ 64 w 102"/>
              <a:gd name="T7" fmla="*/ 113 h 113"/>
              <a:gd name="T8" fmla="*/ 64 w 102"/>
              <a:gd name="T9" fmla="*/ 113 h 113"/>
              <a:gd name="T10" fmla="*/ 64 w 102"/>
              <a:gd name="T11" fmla="*/ 113 h 113"/>
              <a:gd name="T12" fmla="*/ 64 w 102"/>
              <a:gd name="T13" fmla="*/ 111 h 113"/>
              <a:gd name="T14" fmla="*/ 67 w 102"/>
              <a:gd name="T15" fmla="*/ 111 h 113"/>
              <a:gd name="T16" fmla="*/ 67 w 102"/>
              <a:gd name="T17" fmla="*/ 109 h 113"/>
              <a:gd name="T18" fmla="*/ 64 w 102"/>
              <a:gd name="T19" fmla="*/ 111 h 113"/>
              <a:gd name="T20" fmla="*/ 64 w 102"/>
              <a:gd name="T21" fmla="*/ 111 h 113"/>
              <a:gd name="T22" fmla="*/ 100 w 102"/>
              <a:gd name="T23" fmla="*/ 87 h 113"/>
              <a:gd name="T24" fmla="*/ 100 w 102"/>
              <a:gd name="T25" fmla="*/ 87 h 113"/>
              <a:gd name="T26" fmla="*/ 97 w 102"/>
              <a:gd name="T27" fmla="*/ 87 h 113"/>
              <a:gd name="T28" fmla="*/ 97 w 102"/>
              <a:gd name="T29" fmla="*/ 87 h 113"/>
              <a:gd name="T30" fmla="*/ 100 w 102"/>
              <a:gd name="T31" fmla="*/ 87 h 113"/>
              <a:gd name="T32" fmla="*/ 100 w 102"/>
              <a:gd name="T33" fmla="*/ 87 h 113"/>
              <a:gd name="T34" fmla="*/ 100 w 102"/>
              <a:gd name="T35" fmla="*/ 90 h 113"/>
              <a:gd name="T36" fmla="*/ 102 w 102"/>
              <a:gd name="T37" fmla="*/ 90 h 113"/>
              <a:gd name="T38" fmla="*/ 102 w 102"/>
              <a:gd name="T39" fmla="*/ 90 h 113"/>
              <a:gd name="T40" fmla="*/ 100 w 102"/>
              <a:gd name="T41" fmla="*/ 87 h 113"/>
              <a:gd name="T42" fmla="*/ 90 w 102"/>
              <a:gd name="T43" fmla="*/ 85 h 113"/>
              <a:gd name="T44" fmla="*/ 88 w 102"/>
              <a:gd name="T45" fmla="*/ 85 h 113"/>
              <a:gd name="T46" fmla="*/ 88 w 102"/>
              <a:gd name="T47" fmla="*/ 85 h 113"/>
              <a:gd name="T48" fmla="*/ 88 w 102"/>
              <a:gd name="T49" fmla="*/ 87 h 113"/>
              <a:gd name="T50" fmla="*/ 90 w 102"/>
              <a:gd name="T51" fmla="*/ 87 h 113"/>
              <a:gd name="T52" fmla="*/ 93 w 102"/>
              <a:gd name="T53" fmla="*/ 87 h 113"/>
              <a:gd name="T54" fmla="*/ 93 w 102"/>
              <a:gd name="T55" fmla="*/ 87 h 113"/>
              <a:gd name="T56" fmla="*/ 93 w 102"/>
              <a:gd name="T57" fmla="*/ 87 h 113"/>
              <a:gd name="T58" fmla="*/ 95 w 102"/>
              <a:gd name="T59" fmla="*/ 87 h 113"/>
              <a:gd name="T60" fmla="*/ 95 w 102"/>
              <a:gd name="T61" fmla="*/ 87 h 113"/>
              <a:gd name="T62" fmla="*/ 93 w 102"/>
              <a:gd name="T63" fmla="*/ 87 h 113"/>
              <a:gd name="T64" fmla="*/ 90 w 102"/>
              <a:gd name="T65" fmla="*/ 85 h 113"/>
              <a:gd name="T66" fmla="*/ 43 w 102"/>
              <a:gd name="T67" fmla="*/ 83 h 113"/>
              <a:gd name="T68" fmla="*/ 43 w 102"/>
              <a:gd name="T69" fmla="*/ 83 h 113"/>
              <a:gd name="T70" fmla="*/ 45 w 102"/>
              <a:gd name="T71" fmla="*/ 83 h 113"/>
              <a:gd name="T72" fmla="*/ 45 w 102"/>
              <a:gd name="T73" fmla="*/ 83 h 113"/>
              <a:gd name="T74" fmla="*/ 48 w 102"/>
              <a:gd name="T75" fmla="*/ 83 h 113"/>
              <a:gd name="T76" fmla="*/ 45 w 102"/>
              <a:gd name="T77" fmla="*/ 83 h 113"/>
              <a:gd name="T78" fmla="*/ 43 w 102"/>
              <a:gd name="T79" fmla="*/ 83 h 113"/>
              <a:gd name="T80" fmla="*/ 0 w 102"/>
              <a:gd name="T81" fmla="*/ 0 h 113"/>
              <a:gd name="T82" fmla="*/ 0 w 102"/>
              <a:gd name="T83" fmla="*/ 0 h 113"/>
              <a:gd name="T84" fmla="*/ 0 w 102"/>
              <a:gd name="T85" fmla="*/ 2 h 113"/>
              <a:gd name="T86" fmla="*/ 3 w 102"/>
              <a:gd name="T87" fmla="*/ 0 h 113"/>
              <a:gd name="T88" fmla="*/ 3 w 102"/>
              <a:gd name="T89" fmla="*/ 0 h 113"/>
              <a:gd name="T90" fmla="*/ 3 w 102"/>
              <a:gd name="T91" fmla="*/ 0 h 113"/>
              <a:gd name="T92" fmla="*/ 0 w 102"/>
              <a:gd name="T93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2" h="113">
                <a:moveTo>
                  <a:pt x="64" y="111"/>
                </a:moveTo>
                <a:lnTo>
                  <a:pt x="64" y="113"/>
                </a:lnTo>
                <a:lnTo>
                  <a:pt x="64" y="113"/>
                </a:lnTo>
                <a:lnTo>
                  <a:pt x="64" y="113"/>
                </a:lnTo>
                <a:lnTo>
                  <a:pt x="64" y="113"/>
                </a:lnTo>
                <a:lnTo>
                  <a:pt x="64" y="113"/>
                </a:lnTo>
                <a:lnTo>
                  <a:pt x="64" y="111"/>
                </a:lnTo>
                <a:lnTo>
                  <a:pt x="67" y="111"/>
                </a:lnTo>
                <a:lnTo>
                  <a:pt x="67" y="109"/>
                </a:lnTo>
                <a:lnTo>
                  <a:pt x="64" y="111"/>
                </a:lnTo>
                <a:lnTo>
                  <a:pt x="64" y="111"/>
                </a:lnTo>
                <a:close/>
                <a:moveTo>
                  <a:pt x="100" y="87"/>
                </a:moveTo>
                <a:lnTo>
                  <a:pt x="100" y="87"/>
                </a:lnTo>
                <a:lnTo>
                  <a:pt x="97" y="87"/>
                </a:lnTo>
                <a:lnTo>
                  <a:pt x="97" y="87"/>
                </a:lnTo>
                <a:lnTo>
                  <a:pt x="100" y="87"/>
                </a:lnTo>
                <a:lnTo>
                  <a:pt x="100" y="87"/>
                </a:lnTo>
                <a:lnTo>
                  <a:pt x="100" y="90"/>
                </a:lnTo>
                <a:lnTo>
                  <a:pt x="102" y="90"/>
                </a:lnTo>
                <a:lnTo>
                  <a:pt x="102" y="90"/>
                </a:lnTo>
                <a:lnTo>
                  <a:pt x="100" y="87"/>
                </a:lnTo>
                <a:close/>
                <a:moveTo>
                  <a:pt x="90" y="85"/>
                </a:moveTo>
                <a:lnTo>
                  <a:pt x="88" y="85"/>
                </a:lnTo>
                <a:lnTo>
                  <a:pt x="88" y="85"/>
                </a:lnTo>
                <a:lnTo>
                  <a:pt x="88" y="87"/>
                </a:lnTo>
                <a:lnTo>
                  <a:pt x="90" y="87"/>
                </a:lnTo>
                <a:lnTo>
                  <a:pt x="93" y="87"/>
                </a:lnTo>
                <a:lnTo>
                  <a:pt x="93" y="87"/>
                </a:lnTo>
                <a:lnTo>
                  <a:pt x="93" y="87"/>
                </a:lnTo>
                <a:lnTo>
                  <a:pt x="95" y="87"/>
                </a:lnTo>
                <a:lnTo>
                  <a:pt x="95" y="87"/>
                </a:lnTo>
                <a:lnTo>
                  <a:pt x="93" y="87"/>
                </a:lnTo>
                <a:lnTo>
                  <a:pt x="90" y="85"/>
                </a:lnTo>
                <a:close/>
                <a:moveTo>
                  <a:pt x="43" y="83"/>
                </a:moveTo>
                <a:lnTo>
                  <a:pt x="43" y="83"/>
                </a:lnTo>
                <a:lnTo>
                  <a:pt x="45" y="83"/>
                </a:lnTo>
                <a:lnTo>
                  <a:pt x="45" y="83"/>
                </a:lnTo>
                <a:lnTo>
                  <a:pt x="48" y="83"/>
                </a:lnTo>
                <a:lnTo>
                  <a:pt x="45" y="83"/>
                </a:lnTo>
                <a:lnTo>
                  <a:pt x="43" y="83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Freeform 115"/>
          <p:cNvSpPr>
            <a:spLocks noEditPoints="1"/>
          </p:cNvSpPr>
          <p:nvPr/>
        </p:nvSpPr>
        <p:spPr bwMode="auto">
          <a:xfrm>
            <a:off x="8661072" y="3397252"/>
            <a:ext cx="7324" cy="4185"/>
          </a:xfrm>
          <a:custGeom>
            <a:avLst/>
            <a:gdLst>
              <a:gd name="T0" fmla="*/ 7 w 7"/>
              <a:gd name="T1" fmla="*/ 4 h 4"/>
              <a:gd name="T2" fmla="*/ 5 w 7"/>
              <a:gd name="T3" fmla="*/ 2 h 4"/>
              <a:gd name="T4" fmla="*/ 5 w 7"/>
              <a:gd name="T5" fmla="*/ 2 h 4"/>
              <a:gd name="T6" fmla="*/ 5 w 7"/>
              <a:gd name="T7" fmla="*/ 4 h 4"/>
              <a:gd name="T8" fmla="*/ 5 w 7"/>
              <a:gd name="T9" fmla="*/ 4 h 4"/>
              <a:gd name="T10" fmla="*/ 7 w 7"/>
              <a:gd name="T11" fmla="*/ 4 h 4"/>
              <a:gd name="T12" fmla="*/ 7 w 7"/>
              <a:gd name="T13" fmla="*/ 4 h 4"/>
              <a:gd name="T14" fmla="*/ 7 w 7"/>
              <a:gd name="T15" fmla="*/ 4 h 4"/>
              <a:gd name="T16" fmla="*/ 3 w 7"/>
              <a:gd name="T17" fmla="*/ 0 h 4"/>
              <a:gd name="T18" fmla="*/ 0 w 7"/>
              <a:gd name="T19" fmla="*/ 0 h 4"/>
              <a:gd name="T20" fmla="*/ 0 w 7"/>
              <a:gd name="T21" fmla="*/ 0 h 4"/>
              <a:gd name="T22" fmla="*/ 3 w 7"/>
              <a:gd name="T23" fmla="*/ 0 h 4"/>
              <a:gd name="T24" fmla="*/ 3 w 7"/>
              <a:gd name="T25" fmla="*/ 0 h 4"/>
              <a:gd name="T26" fmla="*/ 3 w 7"/>
              <a:gd name="T27" fmla="*/ 0 h 4"/>
              <a:gd name="T28" fmla="*/ 3 w 7"/>
              <a:gd name="T29" fmla="*/ 0 h 4"/>
              <a:gd name="T30" fmla="*/ 3 w 7"/>
              <a:gd name="T3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" h="4">
                <a:moveTo>
                  <a:pt x="7" y="4"/>
                </a:moveTo>
                <a:lnTo>
                  <a:pt x="5" y="2"/>
                </a:lnTo>
                <a:lnTo>
                  <a:pt x="5" y="2"/>
                </a:lnTo>
                <a:lnTo>
                  <a:pt x="5" y="4"/>
                </a:lnTo>
                <a:lnTo>
                  <a:pt x="5" y="4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close/>
                <a:moveTo>
                  <a:pt x="3" y="0"/>
                </a:move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" name="Freeform 116"/>
          <p:cNvSpPr>
            <a:spLocks/>
          </p:cNvSpPr>
          <p:nvPr/>
        </p:nvSpPr>
        <p:spPr bwMode="auto">
          <a:xfrm>
            <a:off x="8154723" y="3642057"/>
            <a:ext cx="319084" cy="326407"/>
          </a:xfrm>
          <a:custGeom>
            <a:avLst/>
            <a:gdLst>
              <a:gd name="T0" fmla="*/ 286 w 305"/>
              <a:gd name="T1" fmla="*/ 125 h 312"/>
              <a:gd name="T2" fmla="*/ 288 w 305"/>
              <a:gd name="T3" fmla="*/ 118 h 312"/>
              <a:gd name="T4" fmla="*/ 281 w 305"/>
              <a:gd name="T5" fmla="*/ 106 h 312"/>
              <a:gd name="T6" fmla="*/ 262 w 305"/>
              <a:gd name="T7" fmla="*/ 99 h 312"/>
              <a:gd name="T8" fmla="*/ 250 w 305"/>
              <a:gd name="T9" fmla="*/ 87 h 312"/>
              <a:gd name="T10" fmla="*/ 229 w 305"/>
              <a:gd name="T11" fmla="*/ 66 h 312"/>
              <a:gd name="T12" fmla="*/ 182 w 305"/>
              <a:gd name="T13" fmla="*/ 31 h 312"/>
              <a:gd name="T14" fmla="*/ 137 w 305"/>
              <a:gd name="T15" fmla="*/ 0 h 312"/>
              <a:gd name="T16" fmla="*/ 111 w 305"/>
              <a:gd name="T17" fmla="*/ 21 h 312"/>
              <a:gd name="T18" fmla="*/ 113 w 305"/>
              <a:gd name="T19" fmla="*/ 61 h 312"/>
              <a:gd name="T20" fmla="*/ 118 w 305"/>
              <a:gd name="T21" fmla="*/ 104 h 312"/>
              <a:gd name="T22" fmla="*/ 120 w 305"/>
              <a:gd name="T23" fmla="*/ 146 h 312"/>
              <a:gd name="T24" fmla="*/ 127 w 305"/>
              <a:gd name="T25" fmla="*/ 184 h 312"/>
              <a:gd name="T26" fmla="*/ 68 w 305"/>
              <a:gd name="T27" fmla="*/ 201 h 312"/>
              <a:gd name="T28" fmla="*/ 52 w 305"/>
              <a:gd name="T29" fmla="*/ 198 h 312"/>
              <a:gd name="T30" fmla="*/ 37 w 305"/>
              <a:gd name="T31" fmla="*/ 201 h 312"/>
              <a:gd name="T32" fmla="*/ 23 w 305"/>
              <a:gd name="T33" fmla="*/ 208 h 312"/>
              <a:gd name="T34" fmla="*/ 9 w 305"/>
              <a:gd name="T35" fmla="*/ 201 h 312"/>
              <a:gd name="T36" fmla="*/ 2 w 305"/>
              <a:gd name="T37" fmla="*/ 215 h 312"/>
              <a:gd name="T38" fmla="*/ 4 w 305"/>
              <a:gd name="T39" fmla="*/ 227 h 312"/>
              <a:gd name="T40" fmla="*/ 2 w 305"/>
              <a:gd name="T41" fmla="*/ 239 h 312"/>
              <a:gd name="T42" fmla="*/ 9 w 305"/>
              <a:gd name="T43" fmla="*/ 243 h 312"/>
              <a:gd name="T44" fmla="*/ 14 w 305"/>
              <a:gd name="T45" fmla="*/ 253 h 312"/>
              <a:gd name="T46" fmla="*/ 14 w 305"/>
              <a:gd name="T47" fmla="*/ 265 h 312"/>
              <a:gd name="T48" fmla="*/ 16 w 305"/>
              <a:gd name="T49" fmla="*/ 274 h 312"/>
              <a:gd name="T50" fmla="*/ 26 w 305"/>
              <a:gd name="T51" fmla="*/ 277 h 312"/>
              <a:gd name="T52" fmla="*/ 33 w 305"/>
              <a:gd name="T53" fmla="*/ 269 h 312"/>
              <a:gd name="T54" fmla="*/ 47 w 305"/>
              <a:gd name="T55" fmla="*/ 272 h 312"/>
              <a:gd name="T56" fmla="*/ 52 w 305"/>
              <a:gd name="T57" fmla="*/ 265 h 312"/>
              <a:gd name="T58" fmla="*/ 59 w 305"/>
              <a:gd name="T59" fmla="*/ 269 h 312"/>
              <a:gd name="T60" fmla="*/ 66 w 305"/>
              <a:gd name="T61" fmla="*/ 284 h 312"/>
              <a:gd name="T62" fmla="*/ 68 w 305"/>
              <a:gd name="T63" fmla="*/ 288 h 312"/>
              <a:gd name="T64" fmla="*/ 68 w 305"/>
              <a:gd name="T65" fmla="*/ 293 h 312"/>
              <a:gd name="T66" fmla="*/ 71 w 305"/>
              <a:gd name="T67" fmla="*/ 305 h 312"/>
              <a:gd name="T68" fmla="*/ 80 w 305"/>
              <a:gd name="T69" fmla="*/ 312 h 312"/>
              <a:gd name="T70" fmla="*/ 87 w 305"/>
              <a:gd name="T71" fmla="*/ 310 h 312"/>
              <a:gd name="T72" fmla="*/ 97 w 305"/>
              <a:gd name="T73" fmla="*/ 312 h 312"/>
              <a:gd name="T74" fmla="*/ 101 w 305"/>
              <a:gd name="T75" fmla="*/ 307 h 312"/>
              <a:gd name="T76" fmla="*/ 106 w 305"/>
              <a:gd name="T77" fmla="*/ 305 h 312"/>
              <a:gd name="T78" fmla="*/ 108 w 305"/>
              <a:gd name="T79" fmla="*/ 305 h 312"/>
              <a:gd name="T80" fmla="*/ 111 w 305"/>
              <a:gd name="T81" fmla="*/ 312 h 312"/>
              <a:gd name="T82" fmla="*/ 123 w 305"/>
              <a:gd name="T83" fmla="*/ 307 h 312"/>
              <a:gd name="T84" fmla="*/ 125 w 305"/>
              <a:gd name="T85" fmla="*/ 293 h 312"/>
              <a:gd name="T86" fmla="*/ 127 w 305"/>
              <a:gd name="T87" fmla="*/ 279 h 312"/>
              <a:gd name="T88" fmla="*/ 139 w 305"/>
              <a:gd name="T89" fmla="*/ 272 h 312"/>
              <a:gd name="T90" fmla="*/ 141 w 305"/>
              <a:gd name="T91" fmla="*/ 260 h 312"/>
              <a:gd name="T92" fmla="*/ 149 w 305"/>
              <a:gd name="T93" fmla="*/ 246 h 312"/>
              <a:gd name="T94" fmla="*/ 165 w 305"/>
              <a:gd name="T95" fmla="*/ 246 h 312"/>
              <a:gd name="T96" fmla="*/ 172 w 305"/>
              <a:gd name="T97" fmla="*/ 239 h 312"/>
              <a:gd name="T98" fmla="*/ 186 w 305"/>
              <a:gd name="T99" fmla="*/ 229 h 312"/>
              <a:gd name="T100" fmla="*/ 203 w 305"/>
              <a:gd name="T101" fmla="*/ 215 h 312"/>
              <a:gd name="T102" fmla="*/ 217 w 305"/>
              <a:gd name="T103" fmla="*/ 210 h 312"/>
              <a:gd name="T104" fmla="*/ 238 w 305"/>
              <a:gd name="T105" fmla="*/ 213 h 312"/>
              <a:gd name="T106" fmla="*/ 272 w 305"/>
              <a:gd name="T107" fmla="*/ 203 h 312"/>
              <a:gd name="T108" fmla="*/ 290 w 305"/>
              <a:gd name="T109" fmla="*/ 201 h 312"/>
              <a:gd name="T110" fmla="*/ 300 w 305"/>
              <a:gd name="T111" fmla="*/ 189 h 312"/>
              <a:gd name="T112" fmla="*/ 305 w 305"/>
              <a:gd name="T113" fmla="*/ 156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5" h="312">
                <a:moveTo>
                  <a:pt x="300" y="125"/>
                </a:moveTo>
                <a:lnTo>
                  <a:pt x="295" y="125"/>
                </a:lnTo>
                <a:lnTo>
                  <a:pt x="290" y="125"/>
                </a:lnTo>
                <a:lnTo>
                  <a:pt x="290" y="125"/>
                </a:lnTo>
                <a:lnTo>
                  <a:pt x="288" y="128"/>
                </a:lnTo>
                <a:lnTo>
                  <a:pt x="288" y="125"/>
                </a:lnTo>
                <a:lnTo>
                  <a:pt x="288" y="125"/>
                </a:lnTo>
                <a:lnTo>
                  <a:pt x="286" y="125"/>
                </a:lnTo>
                <a:lnTo>
                  <a:pt x="286" y="123"/>
                </a:lnTo>
                <a:lnTo>
                  <a:pt x="283" y="123"/>
                </a:lnTo>
                <a:lnTo>
                  <a:pt x="286" y="120"/>
                </a:lnTo>
                <a:lnTo>
                  <a:pt x="286" y="120"/>
                </a:lnTo>
                <a:lnTo>
                  <a:pt x="286" y="120"/>
                </a:lnTo>
                <a:lnTo>
                  <a:pt x="286" y="118"/>
                </a:lnTo>
                <a:lnTo>
                  <a:pt x="288" y="118"/>
                </a:lnTo>
                <a:lnTo>
                  <a:pt x="288" y="118"/>
                </a:lnTo>
                <a:lnTo>
                  <a:pt x="286" y="116"/>
                </a:lnTo>
                <a:lnTo>
                  <a:pt x="286" y="113"/>
                </a:lnTo>
                <a:lnTo>
                  <a:pt x="286" y="111"/>
                </a:lnTo>
                <a:lnTo>
                  <a:pt x="286" y="111"/>
                </a:lnTo>
                <a:lnTo>
                  <a:pt x="286" y="109"/>
                </a:lnTo>
                <a:lnTo>
                  <a:pt x="286" y="109"/>
                </a:lnTo>
                <a:lnTo>
                  <a:pt x="283" y="106"/>
                </a:lnTo>
                <a:lnTo>
                  <a:pt x="281" y="106"/>
                </a:lnTo>
                <a:lnTo>
                  <a:pt x="279" y="106"/>
                </a:lnTo>
                <a:lnTo>
                  <a:pt x="276" y="106"/>
                </a:lnTo>
                <a:lnTo>
                  <a:pt x="274" y="104"/>
                </a:lnTo>
                <a:lnTo>
                  <a:pt x="272" y="104"/>
                </a:lnTo>
                <a:lnTo>
                  <a:pt x="269" y="101"/>
                </a:lnTo>
                <a:lnTo>
                  <a:pt x="269" y="99"/>
                </a:lnTo>
                <a:lnTo>
                  <a:pt x="262" y="99"/>
                </a:lnTo>
                <a:lnTo>
                  <a:pt x="262" y="99"/>
                </a:lnTo>
                <a:lnTo>
                  <a:pt x="260" y="99"/>
                </a:lnTo>
                <a:lnTo>
                  <a:pt x="260" y="97"/>
                </a:lnTo>
                <a:lnTo>
                  <a:pt x="257" y="94"/>
                </a:lnTo>
                <a:lnTo>
                  <a:pt x="257" y="94"/>
                </a:lnTo>
                <a:lnTo>
                  <a:pt x="257" y="94"/>
                </a:lnTo>
                <a:lnTo>
                  <a:pt x="253" y="90"/>
                </a:lnTo>
                <a:lnTo>
                  <a:pt x="250" y="90"/>
                </a:lnTo>
                <a:lnTo>
                  <a:pt x="250" y="87"/>
                </a:lnTo>
                <a:lnTo>
                  <a:pt x="250" y="87"/>
                </a:lnTo>
                <a:lnTo>
                  <a:pt x="250" y="85"/>
                </a:lnTo>
                <a:lnTo>
                  <a:pt x="250" y="83"/>
                </a:lnTo>
                <a:lnTo>
                  <a:pt x="250" y="83"/>
                </a:lnTo>
                <a:lnTo>
                  <a:pt x="246" y="80"/>
                </a:lnTo>
                <a:lnTo>
                  <a:pt x="241" y="75"/>
                </a:lnTo>
                <a:lnTo>
                  <a:pt x="234" y="71"/>
                </a:lnTo>
                <a:lnTo>
                  <a:pt x="229" y="66"/>
                </a:lnTo>
                <a:lnTo>
                  <a:pt x="222" y="61"/>
                </a:lnTo>
                <a:lnTo>
                  <a:pt x="217" y="57"/>
                </a:lnTo>
                <a:lnTo>
                  <a:pt x="210" y="52"/>
                </a:lnTo>
                <a:lnTo>
                  <a:pt x="205" y="47"/>
                </a:lnTo>
                <a:lnTo>
                  <a:pt x="198" y="42"/>
                </a:lnTo>
                <a:lnTo>
                  <a:pt x="193" y="40"/>
                </a:lnTo>
                <a:lnTo>
                  <a:pt x="186" y="35"/>
                </a:lnTo>
                <a:lnTo>
                  <a:pt x="182" y="31"/>
                </a:lnTo>
                <a:lnTo>
                  <a:pt x="177" y="26"/>
                </a:lnTo>
                <a:lnTo>
                  <a:pt x="170" y="21"/>
                </a:lnTo>
                <a:lnTo>
                  <a:pt x="165" y="16"/>
                </a:lnTo>
                <a:lnTo>
                  <a:pt x="158" y="12"/>
                </a:lnTo>
                <a:lnTo>
                  <a:pt x="153" y="7"/>
                </a:lnTo>
                <a:lnTo>
                  <a:pt x="149" y="4"/>
                </a:lnTo>
                <a:lnTo>
                  <a:pt x="141" y="0"/>
                </a:lnTo>
                <a:lnTo>
                  <a:pt x="137" y="0"/>
                </a:lnTo>
                <a:lnTo>
                  <a:pt x="127" y="0"/>
                </a:lnTo>
                <a:lnTo>
                  <a:pt x="123" y="0"/>
                </a:lnTo>
                <a:lnTo>
                  <a:pt x="115" y="0"/>
                </a:lnTo>
                <a:lnTo>
                  <a:pt x="111" y="0"/>
                </a:lnTo>
                <a:lnTo>
                  <a:pt x="111" y="4"/>
                </a:lnTo>
                <a:lnTo>
                  <a:pt x="111" y="9"/>
                </a:lnTo>
                <a:lnTo>
                  <a:pt x="111" y="14"/>
                </a:lnTo>
                <a:lnTo>
                  <a:pt x="111" y="21"/>
                </a:lnTo>
                <a:lnTo>
                  <a:pt x="111" y="26"/>
                </a:lnTo>
                <a:lnTo>
                  <a:pt x="113" y="31"/>
                </a:lnTo>
                <a:lnTo>
                  <a:pt x="113" y="35"/>
                </a:lnTo>
                <a:lnTo>
                  <a:pt x="113" y="40"/>
                </a:lnTo>
                <a:lnTo>
                  <a:pt x="113" y="47"/>
                </a:lnTo>
                <a:lnTo>
                  <a:pt x="113" y="52"/>
                </a:lnTo>
                <a:lnTo>
                  <a:pt x="113" y="57"/>
                </a:lnTo>
                <a:lnTo>
                  <a:pt x="113" y="61"/>
                </a:lnTo>
                <a:lnTo>
                  <a:pt x="115" y="68"/>
                </a:lnTo>
                <a:lnTo>
                  <a:pt x="115" y="73"/>
                </a:lnTo>
                <a:lnTo>
                  <a:pt x="115" y="78"/>
                </a:lnTo>
                <a:lnTo>
                  <a:pt x="115" y="83"/>
                </a:lnTo>
                <a:lnTo>
                  <a:pt x="115" y="87"/>
                </a:lnTo>
                <a:lnTo>
                  <a:pt x="115" y="94"/>
                </a:lnTo>
                <a:lnTo>
                  <a:pt x="118" y="99"/>
                </a:lnTo>
                <a:lnTo>
                  <a:pt x="118" y="104"/>
                </a:lnTo>
                <a:lnTo>
                  <a:pt x="118" y="109"/>
                </a:lnTo>
                <a:lnTo>
                  <a:pt x="118" y="116"/>
                </a:lnTo>
                <a:lnTo>
                  <a:pt x="118" y="120"/>
                </a:lnTo>
                <a:lnTo>
                  <a:pt x="118" y="125"/>
                </a:lnTo>
                <a:lnTo>
                  <a:pt x="120" y="130"/>
                </a:lnTo>
                <a:lnTo>
                  <a:pt x="120" y="135"/>
                </a:lnTo>
                <a:lnTo>
                  <a:pt x="120" y="142"/>
                </a:lnTo>
                <a:lnTo>
                  <a:pt x="120" y="146"/>
                </a:lnTo>
                <a:lnTo>
                  <a:pt x="120" y="151"/>
                </a:lnTo>
                <a:lnTo>
                  <a:pt x="120" y="156"/>
                </a:lnTo>
                <a:lnTo>
                  <a:pt x="123" y="163"/>
                </a:lnTo>
                <a:lnTo>
                  <a:pt x="123" y="168"/>
                </a:lnTo>
                <a:lnTo>
                  <a:pt x="123" y="172"/>
                </a:lnTo>
                <a:lnTo>
                  <a:pt x="123" y="177"/>
                </a:lnTo>
                <a:lnTo>
                  <a:pt x="125" y="180"/>
                </a:lnTo>
                <a:lnTo>
                  <a:pt x="127" y="184"/>
                </a:lnTo>
                <a:lnTo>
                  <a:pt x="127" y="189"/>
                </a:lnTo>
                <a:lnTo>
                  <a:pt x="125" y="194"/>
                </a:lnTo>
                <a:lnTo>
                  <a:pt x="125" y="201"/>
                </a:lnTo>
                <a:lnTo>
                  <a:pt x="118" y="201"/>
                </a:lnTo>
                <a:lnTo>
                  <a:pt x="108" y="201"/>
                </a:lnTo>
                <a:lnTo>
                  <a:pt x="89" y="201"/>
                </a:lnTo>
                <a:lnTo>
                  <a:pt x="87" y="201"/>
                </a:lnTo>
                <a:lnTo>
                  <a:pt x="68" y="201"/>
                </a:lnTo>
                <a:lnTo>
                  <a:pt x="63" y="201"/>
                </a:lnTo>
                <a:lnTo>
                  <a:pt x="56" y="201"/>
                </a:lnTo>
                <a:lnTo>
                  <a:pt x="54" y="201"/>
                </a:lnTo>
                <a:lnTo>
                  <a:pt x="54" y="198"/>
                </a:lnTo>
                <a:lnTo>
                  <a:pt x="54" y="196"/>
                </a:lnTo>
                <a:lnTo>
                  <a:pt x="54" y="196"/>
                </a:lnTo>
                <a:lnTo>
                  <a:pt x="52" y="198"/>
                </a:lnTo>
                <a:lnTo>
                  <a:pt x="52" y="198"/>
                </a:lnTo>
                <a:lnTo>
                  <a:pt x="52" y="201"/>
                </a:lnTo>
                <a:lnTo>
                  <a:pt x="52" y="201"/>
                </a:lnTo>
                <a:lnTo>
                  <a:pt x="49" y="201"/>
                </a:lnTo>
                <a:lnTo>
                  <a:pt x="47" y="203"/>
                </a:lnTo>
                <a:lnTo>
                  <a:pt x="42" y="203"/>
                </a:lnTo>
                <a:lnTo>
                  <a:pt x="40" y="203"/>
                </a:lnTo>
                <a:lnTo>
                  <a:pt x="37" y="203"/>
                </a:lnTo>
                <a:lnTo>
                  <a:pt x="37" y="201"/>
                </a:lnTo>
                <a:lnTo>
                  <a:pt x="35" y="201"/>
                </a:lnTo>
                <a:lnTo>
                  <a:pt x="33" y="201"/>
                </a:lnTo>
                <a:lnTo>
                  <a:pt x="30" y="201"/>
                </a:lnTo>
                <a:lnTo>
                  <a:pt x="28" y="201"/>
                </a:lnTo>
                <a:lnTo>
                  <a:pt x="28" y="203"/>
                </a:lnTo>
                <a:lnTo>
                  <a:pt x="26" y="206"/>
                </a:lnTo>
                <a:lnTo>
                  <a:pt x="26" y="208"/>
                </a:lnTo>
                <a:lnTo>
                  <a:pt x="23" y="208"/>
                </a:lnTo>
                <a:lnTo>
                  <a:pt x="23" y="206"/>
                </a:lnTo>
                <a:lnTo>
                  <a:pt x="21" y="203"/>
                </a:lnTo>
                <a:lnTo>
                  <a:pt x="16" y="198"/>
                </a:lnTo>
                <a:lnTo>
                  <a:pt x="14" y="198"/>
                </a:lnTo>
                <a:lnTo>
                  <a:pt x="14" y="196"/>
                </a:lnTo>
                <a:lnTo>
                  <a:pt x="11" y="198"/>
                </a:lnTo>
                <a:lnTo>
                  <a:pt x="11" y="201"/>
                </a:lnTo>
                <a:lnTo>
                  <a:pt x="9" y="201"/>
                </a:lnTo>
                <a:lnTo>
                  <a:pt x="9" y="203"/>
                </a:lnTo>
                <a:lnTo>
                  <a:pt x="7" y="206"/>
                </a:lnTo>
                <a:lnTo>
                  <a:pt x="7" y="208"/>
                </a:lnTo>
                <a:lnTo>
                  <a:pt x="7" y="210"/>
                </a:lnTo>
                <a:lnTo>
                  <a:pt x="7" y="213"/>
                </a:lnTo>
                <a:lnTo>
                  <a:pt x="4" y="215"/>
                </a:lnTo>
                <a:lnTo>
                  <a:pt x="2" y="215"/>
                </a:lnTo>
                <a:lnTo>
                  <a:pt x="2" y="215"/>
                </a:lnTo>
                <a:lnTo>
                  <a:pt x="0" y="215"/>
                </a:lnTo>
                <a:lnTo>
                  <a:pt x="2" y="217"/>
                </a:lnTo>
                <a:lnTo>
                  <a:pt x="0" y="220"/>
                </a:lnTo>
                <a:lnTo>
                  <a:pt x="0" y="222"/>
                </a:lnTo>
                <a:lnTo>
                  <a:pt x="2" y="225"/>
                </a:lnTo>
                <a:lnTo>
                  <a:pt x="2" y="225"/>
                </a:lnTo>
                <a:lnTo>
                  <a:pt x="2" y="227"/>
                </a:lnTo>
                <a:lnTo>
                  <a:pt x="4" y="227"/>
                </a:lnTo>
                <a:lnTo>
                  <a:pt x="4" y="229"/>
                </a:lnTo>
                <a:lnTo>
                  <a:pt x="4" y="232"/>
                </a:lnTo>
                <a:lnTo>
                  <a:pt x="4" y="234"/>
                </a:lnTo>
                <a:lnTo>
                  <a:pt x="4" y="234"/>
                </a:lnTo>
                <a:lnTo>
                  <a:pt x="4" y="236"/>
                </a:lnTo>
                <a:lnTo>
                  <a:pt x="4" y="236"/>
                </a:lnTo>
                <a:lnTo>
                  <a:pt x="2" y="236"/>
                </a:lnTo>
                <a:lnTo>
                  <a:pt x="2" y="239"/>
                </a:lnTo>
                <a:lnTo>
                  <a:pt x="4" y="241"/>
                </a:lnTo>
                <a:lnTo>
                  <a:pt x="7" y="243"/>
                </a:lnTo>
                <a:lnTo>
                  <a:pt x="7" y="243"/>
                </a:lnTo>
                <a:lnTo>
                  <a:pt x="7" y="246"/>
                </a:lnTo>
                <a:lnTo>
                  <a:pt x="7" y="246"/>
                </a:lnTo>
                <a:lnTo>
                  <a:pt x="7" y="246"/>
                </a:lnTo>
                <a:lnTo>
                  <a:pt x="7" y="246"/>
                </a:lnTo>
                <a:lnTo>
                  <a:pt x="9" y="243"/>
                </a:lnTo>
                <a:lnTo>
                  <a:pt x="9" y="246"/>
                </a:lnTo>
                <a:lnTo>
                  <a:pt x="11" y="246"/>
                </a:lnTo>
                <a:lnTo>
                  <a:pt x="11" y="246"/>
                </a:lnTo>
                <a:lnTo>
                  <a:pt x="11" y="248"/>
                </a:lnTo>
                <a:lnTo>
                  <a:pt x="11" y="248"/>
                </a:lnTo>
                <a:lnTo>
                  <a:pt x="14" y="251"/>
                </a:lnTo>
                <a:lnTo>
                  <a:pt x="14" y="253"/>
                </a:lnTo>
                <a:lnTo>
                  <a:pt x="14" y="253"/>
                </a:lnTo>
                <a:lnTo>
                  <a:pt x="14" y="253"/>
                </a:lnTo>
                <a:lnTo>
                  <a:pt x="14" y="255"/>
                </a:lnTo>
                <a:lnTo>
                  <a:pt x="14" y="258"/>
                </a:lnTo>
                <a:lnTo>
                  <a:pt x="14" y="260"/>
                </a:lnTo>
                <a:lnTo>
                  <a:pt x="14" y="262"/>
                </a:lnTo>
                <a:lnTo>
                  <a:pt x="14" y="262"/>
                </a:lnTo>
                <a:lnTo>
                  <a:pt x="14" y="265"/>
                </a:lnTo>
                <a:lnTo>
                  <a:pt x="14" y="265"/>
                </a:lnTo>
                <a:lnTo>
                  <a:pt x="14" y="267"/>
                </a:lnTo>
                <a:lnTo>
                  <a:pt x="14" y="267"/>
                </a:lnTo>
                <a:lnTo>
                  <a:pt x="14" y="269"/>
                </a:lnTo>
                <a:lnTo>
                  <a:pt x="11" y="269"/>
                </a:lnTo>
                <a:lnTo>
                  <a:pt x="11" y="269"/>
                </a:lnTo>
                <a:lnTo>
                  <a:pt x="14" y="272"/>
                </a:lnTo>
                <a:lnTo>
                  <a:pt x="16" y="274"/>
                </a:lnTo>
                <a:lnTo>
                  <a:pt x="16" y="274"/>
                </a:lnTo>
                <a:lnTo>
                  <a:pt x="19" y="274"/>
                </a:lnTo>
                <a:lnTo>
                  <a:pt x="19" y="272"/>
                </a:lnTo>
                <a:lnTo>
                  <a:pt x="21" y="269"/>
                </a:lnTo>
                <a:lnTo>
                  <a:pt x="21" y="269"/>
                </a:lnTo>
                <a:lnTo>
                  <a:pt x="23" y="269"/>
                </a:lnTo>
                <a:lnTo>
                  <a:pt x="23" y="272"/>
                </a:lnTo>
                <a:lnTo>
                  <a:pt x="26" y="274"/>
                </a:lnTo>
                <a:lnTo>
                  <a:pt x="26" y="277"/>
                </a:lnTo>
                <a:lnTo>
                  <a:pt x="26" y="277"/>
                </a:lnTo>
                <a:lnTo>
                  <a:pt x="28" y="277"/>
                </a:lnTo>
                <a:lnTo>
                  <a:pt x="28" y="277"/>
                </a:lnTo>
                <a:lnTo>
                  <a:pt x="28" y="277"/>
                </a:lnTo>
                <a:lnTo>
                  <a:pt x="28" y="274"/>
                </a:lnTo>
                <a:lnTo>
                  <a:pt x="28" y="274"/>
                </a:lnTo>
                <a:lnTo>
                  <a:pt x="30" y="272"/>
                </a:lnTo>
                <a:lnTo>
                  <a:pt x="33" y="269"/>
                </a:lnTo>
                <a:lnTo>
                  <a:pt x="33" y="269"/>
                </a:lnTo>
                <a:lnTo>
                  <a:pt x="35" y="269"/>
                </a:lnTo>
                <a:lnTo>
                  <a:pt x="37" y="269"/>
                </a:lnTo>
                <a:lnTo>
                  <a:pt x="40" y="272"/>
                </a:lnTo>
                <a:lnTo>
                  <a:pt x="45" y="274"/>
                </a:lnTo>
                <a:lnTo>
                  <a:pt x="45" y="274"/>
                </a:lnTo>
                <a:lnTo>
                  <a:pt x="45" y="274"/>
                </a:lnTo>
                <a:lnTo>
                  <a:pt x="47" y="272"/>
                </a:lnTo>
                <a:lnTo>
                  <a:pt x="47" y="269"/>
                </a:lnTo>
                <a:lnTo>
                  <a:pt x="49" y="269"/>
                </a:lnTo>
                <a:lnTo>
                  <a:pt x="52" y="269"/>
                </a:lnTo>
                <a:lnTo>
                  <a:pt x="52" y="269"/>
                </a:lnTo>
                <a:lnTo>
                  <a:pt x="52" y="267"/>
                </a:lnTo>
                <a:lnTo>
                  <a:pt x="52" y="267"/>
                </a:lnTo>
                <a:lnTo>
                  <a:pt x="52" y="267"/>
                </a:lnTo>
                <a:lnTo>
                  <a:pt x="52" y="265"/>
                </a:lnTo>
                <a:lnTo>
                  <a:pt x="52" y="265"/>
                </a:lnTo>
                <a:lnTo>
                  <a:pt x="52" y="265"/>
                </a:lnTo>
                <a:lnTo>
                  <a:pt x="54" y="265"/>
                </a:lnTo>
                <a:lnTo>
                  <a:pt x="54" y="265"/>
                </a:lnTo>
                <a:lnTo>
                  <a:pt x="56" y="265"/>
                </a:lnTo>
                <a:lnTo>
                  <a:pt x="59" y="265"/>
                </a:lnTo>
                <a:lnTo>
                  <a:pt x="59" y="267"/>
                </a:lnTo>
                <a:lnTo>
                  <a:pt x="59" y="269"/>
                </a:lnTo>
                <a:lnTo>
                  <a:pt x="61" y="272"/>
                </a:lnTo>
                <a:lnTo>
                  <a:pt x="61" y="277"/>
                </a:lnTo>
                <a:lnTo>
                  <a:pt x="61" y="279"/>
                </a:lnTo>
                <a:lnTo>
                  <a:pt x="61" y="281"/>
                </a:lnTo>
                <a:lnTo>
                  <a:pt x="63" y="281"/>
                </a:lnTo>
                <a:lnTo>
                  <a:pt x="63" y="281"/>
                </a:lnTo>
                <a:lnTo>
                  <a:pt x="63" y="281"/>
                </a:lnTo>
                <a:lnTo>
                  <a:pt x="66" y="284"/>
                </a:lnTo>
                <a:lnTo>
                  <a:pt x="66" y="284"/>
                </a:lnTo>
                <a:lnTo>
                  <a:pt x="66" y="286"/>
                </a:lnTo>
                <a:lnTo>
                  <a:pt x="68" y="286"/>
                </a:lnTo>
                <a:lnTo>
                  <a:pt x="71" y="286"/>
                </a:lnTo>
                <a:lnTo>
                  <a:pt x="71" y="288"/>
                </a:lnTo>
                <a:lnTo>
                  <a:pt x="71" y="288"/>
                </a:lnTo>
                <a:lnTo>
                  <a:pt x="68" y="288"/>
                </a:lnTo>
                <a:lnTo>
                  <a:pt x="68" y="288"/>
                </a:lnTo>
                <a:lnTo>
                  <a:pt x="68" y="291"/>
                </a:lnTo>
                <a:lnTo>
                  <a:pt x="66" y="291"/>
                </a:lnTo>
                <a:lnTo>
                  <a:pt x="63" y="293"/>
                </a:lnTo>
                <a:lnTo>
                  <a:pt x="63" y="295"/>
                </a:lnTo>
                <a:lnTo>
                  <a:pt x="66" y="295"/>
                </a:lnTo>
                <a:lnTo>
                  <a:pt x="66" y="295"/>
                </a:lnTo>
                <a:lnTo>
                  <a:pt x="66" y="295"/>
                </a:lnTo>
                <a:lnTo>
                  <a:pt x="68" y="293"/>
                </a:lnTo>
                <a:lnTo>
                  <a:pt x="68" y="295"/>
                </a:lnTo>
                <a:lnTo>
                  <a:pt x="71" y="295"/>
                </a:lnTo>
                <a:lnTo>
                  <a:pt x="71" y="295"/>
                </a:lnTo>
                <a:lnTo>
                  <a:pt x="71" y="298"/>
                </a:lnTo>
                <a:lnTo>
                  <a:pt x="71" y="298"/>
                </a:lnTo>
                <a:lnTo>
                  <a:pt x="71" y="300"/>
                </a:lnTo>
                <a:lnTo>
                  <a:pt x="71" y="303"/>
                </a:lnTo>
                <a:lnTo>
                  <a:pt x="71" y="305"/>
                </a:lnTo>
                <a:lnTo>
                  <a:pt x="73" y="307"/>
                </a:lnTo>
                <a:lnTo>
                  <a:pt x="78" y="310"/>
                </a:lnTo>
                <a:lnTo>
                  <a:pt x="78" y="310"/>
                </a:lnTo>
                <a:lnTo>
                  <a:pt x="78" y="312"/>
                </a:lnTo>
                <a:lnTo>
                  <a:pt x="78" y="312"/>
                </a:lnTo>
                <a:lnTo>
                  <a:pt x="78" y="312"/>
                </a:lnTo>
                <a:lnTo>
                  <a:pt x="78" y="312"/>
                </a:lnTo>
                <a:lnTo>
                  <a:pt x="80" y="312"/>
                </a:lnTo>
                <a:lnTo>
                  <a:pt x="82" y="310"/>
                </a:lnTo>
                <a:lnTo>
                  <a:pt x="82" y="307"/>
                </a:lnTo>
                <a:lnTo>
                  <a:pt x="85" y="307"/>
                </a:lnTo>
                <a:lnTo>
                  <a:pt x="85" y="307"/>
                </a:lnTo>
                <a:lnTo>
                  <a:pt x="87" y="307"/>
                </a:lnTo>
                <a:lnTo>
                  <a:pt x="87" y="307"/>
                </a:lnTo>
                <a:lnTo>
                  <a:pt x="87" y="310"/>
                </a:lnTo>
                <a:lnTo>
                  <a:pt x="87" y="310"/>
                </a:lnTo>
                <a:lnTo>
                  <a:pt x="89" y="310"/>
                </a:lnTo>
                <a:lnTo>
                  <a:pt x="92" y="312"/>
                </a:lnTo>
                <a:lnTo>
                  <a:pt x="94" y="312"/>
                </a:lnTo>
                <a:lnTo>
                  <a:pt x="94" y="312"/>
                </a:lnTo>
                <a:lnTo>
                  <a:pt x="94" y="312"/>
                </a:lnTo>
                <a:lnTo>
                  <a:pt x="94" y="312"/>
                </a:lnTo>
                <a:lnTo>
                  <a:pt x="97" y="312"/>
                </a:lnTo>
                <a:lnTo>
                  <a:pt x="97" y="312"/>
                </a:lnTo>
                <a:lnTo>
                  <a:pt x="94" y="310"/>
                </a:lnTo>
                <a:lnTo>
                  <a:pt x="97" y="310"/>
                </a:lnTo>
                <a:lnTo>
                  <a:pt x="97" y="310"/>
                </a:lnTo>
                <a:lnTo>
                  <a:pt x="97" y="310"/>
                </a:lnTo>
                <a:lnTo>
                  <a:pt x="99" y="310"/>
                </a:lnTo>
                <a:lnTo>
                  <a:pt x="99" y="310"/>
                </a:lnTo>
                <a:lnTo>
                  <a:pt x="101" y="310"/>
                </a:lnTo>
                <a:lnTo>
                  <a:pt x="101" y="307"/>
                </a:lnTo>
                <a:lnTo>
                  <a:pt x="101" y="305"/>
                </a:lnTo>
                <a:lnTo>
                  <a:pt x="101" y="305"/>
                </a:lnTo>
                <a:lnTo>
                  <a:pt x="101" y="303"/>
                </a:lnTo>
                <a:lnTo>
                  <a:pt x="101" y="303"/>
                </a:lnTo>
                <a:lnTo>
                  <a:pt x="104" y="305"/>
                </a:lnTo>
                <a:lnTo>
                  <a:pt x="104" y="305"/>
                </a:lnTo>
                <a:lnTo>
                  <a:pt x="106" y="305"/>
                </a:lnTo>
                <a:lnTo>
                  <a:pt x="106" y="305"/>
                </a:lnTo>
                <a:lnTo>
                  <a:pt x="106" y="303"/>
                </a:lnTo>
                <a:lnTo>
                  <a:pt x="106" y="303"/>
                </a:lnTo>
                <a:lnTo>
                  <a:pt x="106" y="303"/>
                </a:lnTo>
                <a:lnTo>
                  <a:pt x="106" y="303"/>
                </a:lnTo>
                <a:lnTo>
                  <a:pt x="108" y="300"/>
                </a:lnTo>
                <a:lnTo>
                  <a:pt x="108" y="300"/>
                </a:lnTo>
                <a:lnTo>
                  <a:pt x="108" y="303"/>
                </a:lnTo>
                <a:lnTo>
                  <a:pt x="108" y="305"/>
                </a:lnTo>
                <a:lnTo>
                  <a:pt x="111" y="305"/>
                </a:lnTo>
                <a:lnTo>
                  <a:pt x="111" y="307"/>
                </a:lnTo>
                <a:lnTo>
                  <a:pt x="111" y="307"/>
                </a:lnTo>
                <a:lnTo>
                  <a:pt x="111" y="310"/>
                </a:lnTo>
                <a:lnTo>
                  <a:pt x="108" y="310"/>
                </a:lnTo>
                <a:lnTo>
                  <a:pt x="108" y="310"/>
                </a:lnTo>
                <a:lnTo>
                  <a:pt x="111" y="312"/>
                </a:lnTo>
                <a:lnTo>
                  <a:pt x="111" y="312"/>
                </a:lnTo>
                <a:lnTo>
                  <a:pt x="113" y="312"/>
                </a:lnTo>
                <a:lnTo>
                  <a:pt x="113" y="312"/>
                </a:lnTo>
                <a:lnTo>
                  <a:pt x="115" y="310"/>
                </a:lnTo>
                <a:lnTo>
                  <a:pt x="115" y="310"/>
                </a:lnTo>
                <a:lnTo>
                  <a:pt x="115" y="310"/>
                </a:lnTo>
                <a:lnTo>
                  <a:pt x="115" y="307"/>
                </a:lnTo>
                <a:lnTo>
                  <a:pt x="120" y="307"/>
                </a:lnTo>
                <a:lnTo>
                  <a:pt x="123" y="307"/>
                </a:lnTo>
                <a:lnTo>
                  <a:pt x="123" y="307"/>
                </a:lnTo>
                <a:lnTo>
                  <a:pt x="123" y="305"/>
                </a:lnTo>
                <a:lnTo>
                  <a:pt x="123" y="305"/>
                </a:lnTo>
                <a:lnTo>
                  <a:pt x="123" y="303"/>
                </a:lnTo>
                <a:lnTo>
                  <a:pt x="125" y="300"/>
                </a:lnTo>
                <a:lnTo>
                  <a:pt x="125" y="295"/>
                </a:lnTo>
                <a:lnTo>
                  <a:pt x="123" y="293"/>
                </a:lnTo>
                <a:lnTo>
                  <a:pt x="125" y="293"/>
                </a:lnTo>
                <a:lnTo>
                  <a:pt x="125" y="293"/>
                </a:lnTo>
                <a:lnTo>
                  <a:pt x="127" y="291"/>
                </a:lnTo>
                <a:lnTo>
                  <a:pt x="127" y="286"/>
                </a:lnTo>
                <a:lnTo>
                  <a:pt x="127" y="284"/>
                </a:lnTo>
                <a:lnTo>
                  <a:pt x="127" y="284"/>
                </a:lnTo>
                <a:lnTo>
                  <a:pt x="127" y="281"/>
                </a:lnTo>
                <a:lnTo>
                  <a:pt x="127" y="281"/>
                </a:lnTo>
                <a:lnTo>
                  <a:pt x="127" y="279"/>
                </a:lnTo>
                <a:lnTo>
                  <a:pt x="127" y="277"/>
                </a:lnTo>
                <a:lnTo>
                  <a:pt x="127" y="277"/>
                </a:lnTo>
                <a:lnTo>
                  <a:pt x="130" y="274"/>
                </a:lnTo>
                <a:lnTo>
                  <a:pt x="130" y="274"/>
                </a:lnTo>
                <a:lnTo>
                  <a:pt x="134" y="274"/>
                </a:lnTo>
                <a:lnTo>
                  <a:pt x="137" y="274"/>
                </a:lnTo>
                <a:lnTo>
                  <a:pt x="139" y="272"/>
                </a:lnTo>
                <a:lnTo>
                  <a:pt x="139" y="272"/>
                </a:lnTo>
                <a:lnTo>
                  <a:pt x="141" y="272"/>
                </a:lnTo>
                <a:lnTo>
                  <a:pt x="141" y="269"/>
                </a:lnTo>
                <a:lnTo>
                  <a:pt x="141" y="267"/>
                </a:lnTo>
                <a:lnTo>
                  <a:pt x="144" y="267"/>
                </a:lnTo>
                <a:lnTo>
                  <a:pt x="144" y="262"/>
                </a:lnTo>
                <a:lnTo>
                  <a:pt x="144" y="262"/>
                </a:lnTo>
                <a:lnTo>
                  <a:pt x="144" y="260"/>
                </a:lnTo>
                <a:lnTo>
                  <a:pt x="141" y="260"/>
                </a:lnTo>
                <a:lnTo>
                  <a:pt x="146" y="258"/>
                </a:lnTo>
                <a:lnTo>
                  <a:pt x="146" y="255"/>
                </a:lnTo>
                <a:lnTo>
                  <a:pt x="146" y="253"/>
                </a:lnTo>
                <a:lnTo>
                  <a:pt x="146" y="251"/>
                </a:lnTo>
                <a:lnTo>
                  <a:pt x="146" y="251"/>
                </a:lnTo>
                <a:lnTo>
                  <a:pt x="146" y="248"/>
                </a:lnTo>
                <a:lnTo>
                  <a:pt x="149" y="248"/>
                </a:lnTo>
                <a:lnTo>
                  <a:pt x="149" y="246"/>
                </a:lnTo>
                <a:lnTo>
                  <a:pt x="151" y="246"/>
                </a:lnTo>
                <a:lnTo>
                  <a:pt x="153" y="243"/>
                </a:lnTo>
                <a:lnTo>
                  <a:pt x="153" y="246"/>
                </a:lnTo>
                <a:lnTo>
                  <a:pt x="160" y="248"/>
                </a:lnTo>
                <a:lnTo>
                  <a:pt x="160" y="248"/>
                </a:lnTo>
                <a:lnTo>
                  <a:pt x="160" y="248"/>
                </a:lnTo>
                <a:lnTo>
                  <a:pt x="163" y="248"/>
                </a:lnTo>
                <a:lnTo>
                  <a:pt x="165" y="246"/>
                </a:lnTo>
                <a:lnTo>
                  <a:pt x="165" y="243"/>
                </a:lnTo>
                <a:lnTo>
                  <a:pt x="165" y="241"/>
                </a:lnTo>
                <a:lnTo>
                  <a:pt x="165" y="239"/>
                </a:lnTo>
                <a:lnTo>
                  <a:pt x="167" y="239"/>
                </a:lnTo>
                <a:lnTo>
                  <a:pt x="170" y="239"/>
                </a:lnTo>
                <a:lnTo>
                  <a:pt x="170" y="239"/>
                </a:lnTo>
                <a:lnTo>
                  <a:pt x="172" y="239"/>
                </a:lnTo>
                <a:lnTo>
                  <a:pt x="172" y="239"/>
                </a:lnTo>
                <a:lnTo>
                  <a:pt x="172" y="236"/>
                </a:lnTo>
                <a:lnTo>
                  <a:pt x="172" y="236"/>
                </a:lnTo>
                <a:lnTo>
                  <a:pt x="172" y="232"/>
                </a:lnTo>
                <a:lnTo>
                  <a:pt x="175" y="229"/>
                </a:lnTo>
                <a:lnTo>
                  <a:pt x="177" y="227"/>
                </a:lnTo>
                <a:lnTo>
                  <a:pt x="179" y="227"/>
                </a:lnTo>
                <a:lnTo>
                  <a:pt x="182" y="227"/>
                </a:lnTo>
                <a:lnTo>
                  <a:pt x="186" y="229"/>
                </a:lnTo>
                <a:lnTo>
                  <a:pt x="189" y="227"/>
                </a:lnTo>
                <a:lnTo>
                  <a:pt x="189" y="222"/>
                </a:lnTo>
                <a:lnTo>
                  <a:pt x="191" y="222"/>
                </a:lnTo>
                <a:lnTo>
                  <a:pt x="193" y="222"/>
                </a:lnTo>
                <a:lnTo>
                  <a:pt x="196" y="220"/>
                </a:lnTo>
                <a:lnTo>
                  <a:pt x="196" y="220"/>
                </a:lnTo>
                <a:lnTo>
                  <a:pt x="198" y="217"/>
                </a:lnTo>
                <a:lnTo>
                  <a:pt x="203" y="215"/>
                </a:lnTo>
                <a:lnTo>
                  <a:pt x="208" y="215"/>
                </a:lnTo>
                <a:lnTo>
                  <a:pt x="208" y="215"/>
                </a:lnTo>
                <a:lnTo>
                  <a:pt x="210" y="213"/>
                </a:lnTo>
                <a:lnTo>
                  <a:pt x="212" y="210"/>
                </a:lnTo>
                <a:lnTo>
                  <a:pt x="215" y="208"/>
                </a:lnTo>
                <a:lnTo>
                  <a:pt x="217" y="208"/>
                </a:lnTo>
                <a:lnTo>
                  <a:pt x="217" y="210"/>
                </a:lnTo>
                <a:lnTo>
                  <a:pt x="217" y="210"/>
                </a:lnTo>
                <a:lnTo>
                  <a:pt x="219" y="210"/>
                </a:lnTo>
                <a:lnTo>
                  <a:pt x="222" y="210"/>
                </a:lnTo>
                <a:lnTo>
                  <a:pt x="227" y="210"/>
                </a:lnTo>
                <a:lnTo>
                  <a:pt x="229" y="213"/>
                </a:lnTo>
                <a:lnTo>
                  <a:pt x="231" y="210"/>
                </a:lnTo>
                <a:lnTo>
                  <a:pt x="231" y="210"/>
                </a:lnTo>
                <a:lnTo>
                  <a:pt x="234" y="210"/>
                </a:lnTo>
                <a:lnTo>
                  <a:pt x="238" y="213"/>
                </a:lnTo>
                <a:lnTo>
                  <a:pt x="243" y="210"/>
                </a:lnTo>
                <a:lnTo>
                  <a:pt x="243" y="210"/>
                </a:lnTo>
                <a:lnTo>
                  <a:pt x="248" y="208"/>
                </a:lnTo>
                <a:lnTo>
                  <a:pt x="250" y="206"/>
                </a:lnTo>
                <a:lnTo>
                  <a:pt x="255" y="206"/>
                </a:lnTo>
                <a:lnTo>
                  <a:pt x="260" y="203"/>
                </a:lnTo>
                <a:lnTo>
                  <a:pt x="264" y="203"/>
                </a:lnTo>
                <a:lnTo>
                  <a:pt x="272" y="203"/>
                </a:lnTo>
                <a:lnTo>
                  <a:pt x="276" y="203"/>
                </a:lnTo>
                <a:lnTo>
                  <a:pt x="281" y="203"/>
                </a:lnTo>
                <a:lnTo>
                  <a:pt x="281" y="201"/>
                </a:lnTo>
                <a:lnTo>
                  <a:pt x="283" y="201"/>
                </a:lnTo>
                <a:lnTo>
                  <a:pt x="283" y="201"/>
                </a:lnTo>
                <a:lnTo>
                  <a:pt x="288" y="203"/>
                </a:lnTo>
                <a:lnTo>
                  <a:pt x="290" y="203"/>
                </a:lnTo>
                <a:lnTo>
                  <a:pt x="290" y="201"/>
                </a:lnTo>
                <a:lnTo>
                  <a:pt x="295" y="196"/>
                </a:lnTo>
                <a:lnTo>
                  <a:pt x="298" y="196"/>
                </a:lnTo>
                <a:lnTo>
                  <a:pt x="298" y="196"/>
                </a:lnTo>
                <a:lnTo>
                  <a:pt x="298" y="194"/>
                </a:lnTo>
                <a:lnTo>
                  <a:pt x="298" y="194"/>
                </a:lnTo>
                <a:lnTo>
                  <a:pt x="298" y="191"/>
                </a:lnTo>
                <a:lnTo>
                  <a:pt x="300" y="191"/>
                </a:lnTo>
                <a:lnTo>
                  <a:pt x="300" y="189"/>
                </a:lnTo>
                <a:lnTo>
                  <a:pt x="300" y="184"/>
                </a:lnTo>
                <a:lnTo>
                  <a:pt x="302" y="182"/>
                </a:lnTo>
                <a:lnTo>
                  <a:pt x="305" y="177"/>
                </a:lnTo>
                <a:lnTo>
                  <a:pt x="305" y="172"/>
                </a:lnTo>
                <a:lnTo>
                  <a:pt x="305" y="170"/>
                </a:lnTo>
                <a:lnTo>
                  <a:pt x="305" y="168"/>
                </a:lnTo>
                <a:lnTo>
                  <a:pt x="305" y="163"/>
                </a:lnTo>
                <a:lnTo>
                  <a:pt x="305" y="156"/>
                </a:lnTo>
                <a:lnTo>
                  <a:pt x="305" y="151"/>
                </a:lnTo>
                <a:lnTo>
                  <a:pt x="305" y="144"/>
                </a:lnTo>
                <a:lnTo>
                  <a:pt x="305" y="139"/>
                </a:lnTo>
                <a:lnTo>
                  <a:pt x="305" y="132"/>
                </a:lnTo>
                <a:lnTo>
                  <a:pt x="305" y="128"/>
                </a:lnTo>
                <a:lnTo>
                  <a:pt x="305" y="123"/>
                </a:lnTo>
                <a:lnTo>
                  <a:pt x="300" y="12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Freeform 117"/>
          <p:cNvSpPr>
            <a:spLocks noEditPoints="1"/>
          </p:cNvSpPr>
          <p:nvPr/>
        </p:nvSpPr>
        <p:spPr bwMode="auto">
          <a:xfrm>
            <a:off x="9821283" y="4099235"/>
            <a:ext cx="0" cy="23016"/>
          </a:xfrm>
          <a:custGeom>
            <a:avLst/>
            <a:gdLst>
              <a:gd name="T0" fmla="*/ 22 h 22"/>
              <a:gd name="T1" fmla="*/ 22 h 22"/>
              <a:gd name="T2" fmla="*/ 22 h 22"/>
              <a:gd name="T3" fmla="*/ 22 h 22"/>
              <a:gd name="T4" fmla="*/ 22 h 22"/>
              <a:gd name="T5" fmla="*/ 22 h 22"/>
              <a:gd name="T6" fmla="*/ 22 h 22"/>
              <a:gd name="T7" fmla="*/ 22 h 22"/>
              <a:gd name="T8" fmla="*/ 22 h 22"/>
              <a:gd name="T9" fmla="*/ 0 h 22"/>
              <a:gd name="T10" fmla="*/ 0 h 22"/>
              <a:gd name="T11" fmla="*/ 0 h 22"/>
              <a:gd name="T12" fmla="*/ 3 h 22"/>
              <a:gd name="T13" fmla="*/ 3 h 22"/>
              <a:gd name="T14" fmla="*/ 3 h 22"/>
              <a:gd name="T15" fmla="*/ 3 h 22"/>
              <a:gd name="T16" fmla="*/ 3 h 22"/>
              <a:gd name="T17" fmla="*/ 3 h 22"/>
              <a:gd name="T18" fmla="*/ 0 h 22"/>
              <a:gd name="T19" fmla="*/ 0 h 22"/>
              <a:gd name="T20" fmla="*/ 0 h 22"/>
              <a:gd name="T21" fmla="*/ 0 h 2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</a:cxnLst>
            <a:rect l="0" t="0" r="r" b="b"/>
            <a:pathLst>
              <a:path h="22">
                <a:moveTo>
                  <a:pt x="0" y="22"/>
                </a:move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Freeform 118"/>
          <p:cNvSpPr>
            <a:spLocks noEditPoints="1"/>
          </p:cNvSpPr>
          <p:nvPr/>
        </p:nvSpPr>
        <p:spPr bwMode="auto">
          <a:xfrm>
            <a:off x="10330770" y="4030188"/>
            <a:ext cx="383947" cy="143327"/>
          </a:xfrm>
          <a:custGeom>
            <a:avLst/>
            <a:gdLst>
              <a:gd name="T0" fmla="*/ 220 w 367"/>
              <a:gd name="T1" fmla="*/ 100 h 137"/>
              <a:gd name="T2" fmla="*/ 86 w 367"/>
              <a:gd name="T3" fmla="*/ 97 h 137"/>
              <a:gd name="T4" fmla="*/ 34 w 367"/>
              <a:gd name="T5" fmla="*/ 92 h 137"/>
              <a:gd name="T6" fmla="*/ 339 w 367"/>
              <a:gd name="T7" fmla="*/ 66 h 137"/>
              <a:gd name="T8" fmla="*/ 12 w 367"/>
              <a:gd name="T9" fmla="*/ 40 h 137"/>
              <a:gd name="T10" fmla="*/ 0 w 367"/>
              <a:gd name="T11" fmla="*/ 24 h 137"/>
              <a:gd name="T12" fmla="*/ 83 w 367"/>
              <a:gd name="T13" fmla="*/ 109 h 137"/>
              <a:gd name="T14" fmla="*/ 74 w 367"/>
              <a:gd name="T15" fmla="*/ 83 h 137"/>
              <a:gd name="T16" fmla="*/ 64 w 367"/>
              <a:gd name="T17" fmla="*/ 43 h 137"/>
              <a:gd name="T18" fmla="*/ 45 w 367"/>
              <a:gd name="T19" fmla="*/ 26 h 137"/>
              <a:gd name="T20" fmla="*/ 38 w 367"/>
              <a:gd name="T21" fmla="*/ 33 h 137"/>
              <a:gd name="T22" fmla="*/ 29 w 367"/>
              <a:gd name="T23" fmla="*/ 38 h 137"/>
              <a:gd name="T24" fmla="*/ 26 w 367"/>
              <a:gd name="T25" fmla="*/ 26 h 137"/>
              <a:gd name="T26" fmla="*/ 19 w 367"/>
              <a:gd name="T27" fmla="*/ 19 h 137"/>
              <a:gd name="T28" fmla="*/ 8 w 367"/>
              <a:gd name="T29" fmla="*/ 19 h 137"/>
              <a:gd name="T30" fmla="*/ 19 w 367"/>
              <a:gd name="T31" fmla="*/ 57 h 137"/>
              <a:gd name="T32" fmla="*/ 24 w 367"/>
              <a:gd name="T33" fmla="*/ 76 h 137"/>
              <a:gd name="T34" fmla="*/ 36 w 367"/>
              <a:gd name="T35" fmla="*/ 97 h 137"/>
              <a:gd name="T36" fmla="*/ 71 w 367"/>
              <a:gd name="T37" fmla="*/ 123 h 137"/>
              <a:gd name="T38" fmla="*/ 83 w 367"/>
              <a:gd name="T39" fmla="*/ 126 h 137"/>
              <a:gd name="T40" fmla="*/ 88 w 367"/>
              <a:gd name="T41" fmla="*/ 128 h 137"/>
              <a:gd name="T42" fmla="*/ 365 w 367"/>
              <a:gd name="T43" fmla="*/ 43 h 137"/>
              <a:gd name="T44" fmla="*/ 350 w 367"/>
              <a:gd name="T45" fmla="*/ 36 h 137"/>
              <a:gd name="T46" fmla="*/ 341 w 367"/>
              <a:gd name="T47" fmla="*/ 33 h 137"/>
              <a:gd name="T48" fmla="*/ 334 w 367"/>
              <a:gd name="T49" fmla="*/ 31 h 137"/>
              <a:gd name="T50" fmla="*/ 334 w 367"/>
              <a:gd name="T51" fmla="*/ 19 h 137"/>
              <a:gd name="T52" fmla="*/ 324 w 367"/>
              <a:gd name="T53" fmla="*/ 10 h 137"/>
              <a:gd name="T54" fmla="*/ 320 w 367"/>
              <a:gd name="T55" fmla="*/ 12 h 137"/>
              <a:gd name="T56" fmla="*/ 305 w 367"/>
              <a:gd name="T57" fmla="*/ 33 h 137"/>
              <a:gd name="T58" fmla="*/ 296 w 367"/>
              <a:gd name="T59" fmla="*/ 38 h 137"/>
              <a:gd name="T60" fmla="*/ 294 w 367"/>
              <a:gd name="T61" fmla="*/ 52 h 137"/>
              <a:gd name="T62" fmla="*/ 294 w 367"/>
              <a:gd name="T63" fmla="*/ 64 h 137"/>
              <a:gd name="T64" fmla="*/ 287 w 367"/>
              <a:gd name="T65" fmla="*/ 55 h 137"/>
              <a:gd name="T66" fmla="*/ 284 w 367"/>
              <a:gd name="T67" fmla="*/ 64 h 137"/>
              <a:gd name="T68" fmla="*/ 279 w 367"/>
              <a:gd name="T69" fmla="*/ 71 h 137"/>
              <a:gd name="T70" fmla="*/ 272 w 367"/>
              <a:gd name="T71" fmla="*/ 62 h 137"/>
              <a:gd name="T72" fmla="*/ 268 w 367"/>
              <a:gd name="T73" fmla="*/ 64 h 137"/>
              <a:gd name="T74" fmla="*/ 251 w 367"/>
              <a:gd name="T75" fmla="*/ 90 h 137"/>
              <a:gd name="T76" fmla="*/ 223 w 367"/>
              <a:gd name="T77" fmla="*/ 104 h 137"/>
              <a:gd name="T78" fmla="*/ 218 w 367"/>
              <a:gd name="T79" fmla="*/ 109 h 137"/>
              <a:gd name="T80" fmla="*/ 216 w 367"/>
              <a:gd name="T81" fmla="*/ 121 h 137"/>
              <a:gd name="T82" fmla="*/ 213 w 367"/>
              <a:gd name="T83" fmla="*/ 123 h 137"/>
              <a:gd name="T84" fmla="*/ 194 w 367"/>
              <a:gd name="T85" fmla="*/ 121 h 137"/>
              <a:gd name="T86" fmla="*/ 190 w 367"/>
              <a:gd name="T87" fmla="*/ 118 h 137"/>
              <a:gd name="T88" fmla="*/ 199 w 367"/>
              <a:gd name="T89" fmla="*/ 130 h 137"/>
              <a:gd name="T90" fmla="*/ 216 w 367"/>
              <a:gd name="T91" fmla="*/ 135 h 137"/>
              <a:gd name="T92" fmla="*/ 232 w 367"/>
              <a:gd name="T93" fmla="*/ 133 h 137"/>
              <a:gd name="T94" fmla="*/ 251 w 367"/>
              <a:gd name="T95" fmla="*/ 123 h 137"/>
              <a:gd name="T96" fmla="*/ 261 w 367"/>
              <a:gd name="T97" fmla="*/ 128 h 137"/>
              <a:gd name="T98" fmla="*/ 272 w 367"/>
              <a:gd name="T99" fmla="*/ 126 h 137"/>
              <a:gd name="T100" fmla="*/ 284 w 367"/>
              <a:gd name="T101" fmla="*/ 118 h 137"/>
              <a:gd name="T102" fmla="*/ 284 w 367"/>
              <a:gd name="T103" fmla="*/ 111 h 137"/>
              <a:gd name="T104" fmla="*/ 291 w 367"/>
              <a:gd name="T105" fmla="*/ 102 h 137"/>
              <a:gd name="T106" fmla="*/ 291 w 367"/>
              <a:gd name="T107" fmla="*/ 95 h 137"/>
              <a:gd name="T108" fmla="*/ 298 w 367"/>
              <a:gd name="T109" fmla="*/ 88 h 137"/>
              <a:gd name="T110" fmla="*/ 298 w 367"/>
              <a:gd name="T111" fmla="*/ 74 h 137"/>
              <a:gd name="T112" fmla="*/ 308 w 367"/>
              <a:gd name="T113" fmla="*/ 64 h 137"/>
              <a:gd name="T114" fmla="*/ 317 w 367"/>
              <a:gd name="T115" fmla="*/ 64 h 137"/>
              <a:gd name="T116" fmla="*/ 336 w 367"/>
              <a:gd name="T117" fmla="*/ 69 h 137"/>
              <a:gd name="T118" fmla="*/ 350 w 367"/>
              <a:gd name="T119" fmla="*/ 64 h 137"/>
              <a:gd name="T120" fmla="*/ 348 w 367"/>
              <a:gd name="T121" fmla="*/ 50 h 137"/>
              <a:gd name="T122" fmla="*/ 365 w 367"/>
              <a:gd name="T123" fmla="*/ 47 h 137"/>
              <a:gd name="T124" fmla="*/ 327 w 367"/>
              <a:gd name="T125" fmla="*/ 3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7" h="137">
                <a:moveTo>
                  <a:pt x="220" y="107"/>
                </a:moveTo>
                <a:lnTo>
                  <a:pt x="220" y="104"/>
                </a:lnTo>
                <a:lnTo>
                  <a:pt x="220" y="104"/>
                </a:lnTo>
                <a:lnTo>
                  <a:pt x="220" y="102"/>
                </a:lnTo>
                <a:lnTo>
                  <a:pt x="220" y="100"/>
                </a:lnTo>
                <a:lnTo>
                  <a:pt x="220" y="97"/>
                </a:lnTo>
                <a:lnTo>
                  <a:pt x="220" y="97"/>
                </a:lnTo>
                <a:lnTo>
                  <a:pt x="220" y="100"/>
                </a:lnTo>
                <a:lnTo>
                  <a:pt x="220" y="104"/>
                </a:lnTo>
                <a:lnTo>
                  <a:pt x="220" y="107"/>
                </a:lnTo>
                <a:close/>
                <a:moveTo>
                  <a:pt x="86" y="100"/>
                </a:moveTo>
                <a:lnTo>
                  <a:pt x="88" y="100"/>
                </a:lnTo>
                <a:lnTo>
                  <a:pt x="88" y="97"/>
                </a:lnTo>
                <a:lnTo>
                  <a:pt x="86" y="95"/>
                </a:lnTo>
                <a:lnTo>
                  <a:pt x="86" y="97"/>
                </a:lnTo>
                <a:lnTo>
                  <a:pt x="86" y="97"/>
                </a:lnTo>
                <a:lnTo>
                  <a:pt x="86" y="100"/>
                </a:lnTo>
                <a:lnTo>
                  <a:pt x="86" y="100"/>
                </a:lnTo>
                <a:close/>
                <a:moveTo>
                  <a:pt x="34" y="92"/>
                </a:moveTo>
                <a:lnTo>
                  <a:pt x="34" y="92"/>
                </a:lnTo>
                <a:lnTo>
                  <a:pt x="31" y="92"/>
                </a:lnTo>
                <a:lnTo>
                  <a:pt x="31" y="92"/>
                </a:lnTo>
                <a:lnTo>
                  <a:pt x="31" y="95"/>
                </a:lnTo>
                <a:lnTo>
                  <a:pt x="34" y="92"/>
                </a:lnTo>
                <a:lnTo>
                  <a:pt x="34" y="92"/>
                </a:lnTo>
                <a:close/>
                <a:moveTo>
                  <a:pt x="339" y="66"/>
                </a:moveTo>
                <a:lnTo>
                  <a:pt x="336" y="66"/>
                </a:lnTo>
                <a:lnTo>
                  <a:pt x="336" y="66"/>
                </a:lnTo>
                <a:lnTo>
                  <a:pt x="336" y="69"/>
                </a:lnTo>
                <a:lnTo>
                  <a:pt x="339" y="69"/>
                </a:lnTo>
                <a:lnTo>
                  <a:pt x="341" y="69"/>
                </a:lnTo>
                <a:lnTo>
                  <a:pt x="339" y="66"/>
                </a:lnTo>
                <a:lnTo>
                  <a:pt x="339" y="66"/>
                </a:lnTo>
                <a:close/>
                <a:moveTo>
                  <a:pt x="12" y="40"/>
                </a:moveTo>
                <a:lnTo>
                  <a:pt x="10" y="40"/>
                </a:lnTo>
                <a:lnTo>
                  <a:pt x="10" y="45"/>
                </a:lnTo>
                <a:lnTo>
                  <a:pt x="12" y="45"/>
                </a:lnTo>
                <a:lnTo>
                  <a:pt x="12" y="45"/>
                </a:lnTo>
                <a:lnTo>
                  <a:pt x="12" y="43"/>
                </a:lnTo>
                <a:lnTo>
                  <a:pt x="12" y="40"/>
                </a:lnTo>
                <a:lnTo>
                  <a:pt x="12" y="40"/>
                </a:lnTo>
                <a:close/>
                <a:moveTo>
                  <a:pt x="3" y="19"/>
                </a:move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4"/>
                </a:lnTo>
                <a:lnTo>
                  <a:pt x="3" y="24"/>
                </a:lnTo>
                <a:lnTo>
                  <a:pt x="3" y="24"/>
                </a:lnTo>
                <a:lnTo>
                  <a:pt x="3" y="24"/>
                </a:lnTo>
                <a:lnTo>
                  <a:pt x="3" y="24"/>
                </a:lnTo>
                <a:lnTo>
                  <a:pt x="5" y="21"/>
                </a:lnTo>
                <a:lnTo>
                  <a:pt x="3" y="19"/>
                </a:lnTo>
                <a:lnTo>
                  <a:pt x="3" y="19"/>
                </a:lnTo>
                <a:close/>
                <a:moveTo>
                  <a:pt x="83" y="109"/>
                </a:moveTo>
                <a:lnTo>
                  <a:pt x="81" y="104"/>
                </a:lnTo>
                <a:lnTo>
                  <a:pt x="81" y="102"/>
                </a:lnTo>
                <a:lnTo>
                  <a:pt x="74" y="97"/>
                </a:lnTo>
                <a:lnTo>
                  <a:pt x="74" y="97"/>
                </a:lnTo>
                <a:lnTo>
                  <a:pt x="74" y="95"/>
                </a:lnTo>
                <a:lnTo>
                  <a:pt x="74" y="88"/>
                </a:lnTo>
                <a:lnTo>
                  <a:pt x="71" y="85"/>
                </a:lnTo>
                <a:lnTo>
                  <a:pt x="74" y="83"/>
                </a:lnTo>
                <a:lnTo>
                  <a:pt x="71" y="78"/>
                </a:lnTo>
                <a:lnTo>
                  <a:pt x="71" y="76"/>
                </a:lnTo>
                <a:lnTo>
                  <a:pt x="71" y="74"/>
                </a:lnTo>
                <a:lnTo>
                  <a:pt x="71" y="64"/>
                </a:lnTo>
                <a:lnTo>
                  <a:pt x="71" y="57"/>
                </a:lnTo>
                <a:lnTo>
                  <a:pt x="71" y="55"/>
                </a:lnTo>
                <a:lnTo>
                  <a:pt x="67" y="45"/>
                </a:lnTo>
                <a:lnTo>
                  <a:pt x="64" y="43"/>
                </a:lnTo>
                <a:lnTo>
                  <a:pt x="62" y="40"/>
                </a:lnTo>
                <a:lnTo>
                  <a:pt x="60" y="38"/>
                </a:lnTo>
                <a:lnTo>
                  <a:pt x="60" y="38"/>
                </a:lnTo>
                <a:lnTo>
                  <a:pt x="55" y="33"/>
                </a:lnTo>
                <a:lnTo>
                  <a:pt x="50" y="26"/>
                </a:lnTo>
                <a:lnTo>
                  <a:pt x="48" y="26"/>
                </a:lnTo>
                <a:lnTo>
                  <a:pt x="45" y="24"/>
                </a:lnTo>
                <a:lnTo>
                  <a:pt x="45" y="26"/>
                </a:lnTo>
                <a:lnTo>
                  <a:pt x="45" y="29"/>
                </a:lnTo>
                <a:lnTo>
                  <a:pt x="43" y="31"/>
                </a:lnTo>
                <a:lnTo>
                  <a:pt x="43" y="31"/>
                </a:lnTo>
                <a:lnTo>
                  <a:pt x="41" y="33"/>
                </a:lnTo>
                <a:lnTo>
                  <a:pt x="41" y="33"/>
                </a:lnTo>
                <a:lnTo>
                  <a:pt x="38" y="36"/>
                </a:lnTo>
                <a:lnTo>
                  <a:pt x="38" y="33"/>
                </a:lnTo>
                <a:lnTo>
                  <a:pt x="38" y="33"/>
                </a:lnTo>
                <a:lnTo>
                  <a:pt x="36" y="33"/>
                </a:lnTo>
                <a:lnTo>
                  <a:pt x="36" y="31"/>
                </a:lnTo>
                <a:lnTo>
                  <a:pt x="36" y="31"/>
                </a:lnTo>
                <a:lnTo>
                  <a:pt x="34" y="33"/>
                </a:lnTo>
                <a:lnTo>
                  <a:pt x="29" y="33"/>
                </a:lnTo>
                <a:lnTo>
                  <a:pt x="29" y="36"/>
                </a:lnTo>
                <a:lnTo>
                  <a:pt x="29" y="36"/>
                </a:lnTo>
                <a:lnTo>
                  <a:pt x="29" y="38"/>
                </a:lnTo>
                <a:lnTo>
                  <a:pt x="26" y="38"/>
                </a:lnTo>
                <a:lnTo>
                  <a:pt x="26" y="36"/>
                </a:lnTo>
                <a:lnTo>
                  <a:pt x="26" y="36"/>
                </a:lnTo>
                <a:lnTo>
                  <a:pt x="24" y="36"/>
                </a:lnTo>
                <a:lnTo>
                  <a:pt x="24" y="33"/>
                </a:lnTo>
                <a:lnTo>
                  <a:pt x="26" y="31"/>
                </a:lnTo>
                <a:lnTo>
                  <a:pt x="26" y="29"/>
                </a:lnTo>
                <a:lnTo>
                  <a:pt x="26" y="26"/>
                </a:lnTo>
                <a:lnTo>
                  <a:pt x="26" y="24"/>
                </a:lnTo>
                <a:lnTo>
                  <a:pt x="26" y="24"/>
                </a:lnTo>
                <a:lnTo>
                  <a:pt x="24" y="24"/>
                </a:lnTo>
                <a:lnTo>
                  <a:pt x="22" y="24"/>
                </a:lnTo>
                <a:lnTo>
                  <a:pt x="22" y="21"/>
                </a:lnTo>
                <a:lnTo>
                  <a:pt x="22" y="21"/>
                </a:lnTo>
                <a:lnTo>
                  <a:pt x="19" y="19"/>
                </a:lnTo>
                <a:lnTo>
                  <a:pt x="19" y="19"/>
                </a:lnTo>
                <a:lnTo>
                  <a:pt x="17" y="19"/>
                </a:lnTo>
                <a:lnTo>
                  <a:pt x="17" y="19"/>
                </a:lnTo>
                <a:lnTo>
                  <a:pt x="12" y="19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7"/>
                </a:lnTo>
                <a:lnTo>
                  <a:pt x="8" y="19"/>
                </a:lnTo>
                <a:lnTo>
                  <a:pt x="8" y="21"/>
                </a:lnTo>
                <a:lnTo>
                  <a:pt x="10" y="24"/>
                </a:lnTo>
                <a:lnTo>
                  <a:pt x="10" y="26"/>
                </a:lnTo>
                <a:lnTo>
                  <a:pt x="12" y="31"/>
                </a:lnTo>
                <a:lnTo>
                  <a:pt x="15" y="33"/>
                </a:lnTo>
                <a:lnTo>
                  <a:pt x="12" y="38"/>
                </a:lnTo>
                <a:lnTo>
                  <a:pt x="17" y="50"/>
                </a:lnTo>
                <a:lnTo>
                  <a:pt x="19" y="57"/>
                </a:lnTo>
                <a:lnTo>
                  <a:pt x="19" y="64"/>
                </a:lnTo>
                <a:lnTo>
                  <a:pt x="19" y="66"/>
                </a:lnTo>
                <a:lnTo>
                  <a:pt x="22" y="69"/>
                </a:lnTo>
                <a:lnTo>
                  <a:pt x="22" y="71"/>
                </a:lnTo>
                <a:lnTo>
                  <a:pt x="22" y="71"/>
                </a:lnTo>
                <a:lnTo>
                  <a:pt x="22" y="74"/>
                </a:lnTo>
                <a:lnTo>
                  <a:pt x="22" y="76"/>
                </a:lnTo>
                <a:lnTo>
                  <a:pt x="24" y="76"/>
                </a:lnTo>
                <a:lnTo>
                  <a:pt x="26" y="81"/>
                </a:lnTo>
                <a:lnTo>
                  <a:pt x="29" y="83"/>
                </a:lnTo>
                <a:lnTo>
                  <a:pt x="34" y="88"/>
                </a:lnTo>
                <a:lnTo>
                  <a:pt x="34" y="90"/>
                </a:lnTo>
                <a:lnTo>
                  <a:pt x="34" y="92"/>
                </a:lnTo>
                <a:lnTo>
                  <a:pt x="34" y="95"/>
                </a:lnTo>
                <a:lnTo>
                  <a:pt x="34" y="97"/>
                </a:lnTo>
                <a:lnTo>
                  <a:pt x="36" y="97"/>
                </a:lnTo>
                <a:lnTo>
                  <a:pt x="36" y="100"/>
                </a:lnTo>
                <a:lnTo>
                  <a:pt x="43" y="102"/>
                </a:lnTo>
                <a:lnTo>
                  <a:pt x="43" y="104"/>
                </a:lnTo>
                <a:lnTo>
                  <a:pt x="50" y="109"/>
                </a:lnTo>
                <a:lnTo>
                  <a:pt x="57" y="114"/>
                </a:lnTo>
                <a:lnTo>
                  <a:pt x="60" y="116"/>
                </a:lnTo>
                <a:lnTo>
                  <a:pt x="64" y="118"/>
                </a:lnTo>
                <a:lnTo>
                  <a:pt x="71" y="123"/>
                </a:lnTo>
                <a:lnTo>
                  <a:pt x="74" y="126"/>
                </a:lnTo>
                <a:lnTo>
                  <a:pt x="74" y="126"/>
                </a:lnTo>
                <a:lnTo>
                  <a:pt x="74" y="128"/>
                </a:lnTo>
                <a:lnTo>
                  <a:pt x="76" y="128"/>
                </a:lnTo>
                <a:lnTo>
                  <a:pt x="78" y="126"/>
                </a:lnTo>
                <a:lnTo>
                  <a:pt x="81" y="126"/>
                </a:lnTo>
                <a:lnTo>
                  <a:pt x="83" y="126"/>
                </a:lnTo>
                <a:lnTo>
                  <a:pt x="83" y="126"/>
                </a:lnTo>
                <a:lnTo>
                  <a:pt x="83" y="123"/>
                </a:lnTo>
                <a:lnTo>
                  <a:pt x="83" y="123"/>
                </a:lnTo>
                <a:lnTo>
                  <a:pt x="83" y="123"/>
                </a:lnTo>
                <a:lnTo>
                  <a:pt x="86" y="123"/>
                </a:lnTo>
                <a:lnTo>
                  <a:pt x="86" y="126"/>
                </a:lnTo>
                <a:lnTo>
                  <a:pt x="86" y="126"/>
                </a:lnTo>
                <a:lnTo>
                  <a:pt x="86" y="126"/>
                </a:lnTo>
                <a:lnTo>
                  <a:pt x="88" y="128"/>
                </a:lnTo>
                <a:lnTo>
                  <a:pt x="88" y="128"/>
                </a:lnTo>
                <a:lnTo>
                  <a:pt x="90" y="126"/>
                </a:lnTo>
                <a:lnTo>
                  <a:pt x="90" y="126"/>
                </a:lnTo>
                <a:lnTo>
                  <a:pt x="88" y="121"/>
                </a:lnTo>
                <a:lnTo>
                  <a:pt x="83" y="109"/>
                </a:lnTo>
                <a:close/>
                <a:moveTo>
                  <a:pt x="365" y="43"/>
                </a:moveTo>
                <a:lnTo>
                  <a:pt x="365" y="43"/>
                </a:lnTo>
                <a:lnTo>
                  <a:pt x="365" y="43"/>
                </a:lnTo>
                <a:lnTo>
                  <a:pt x="362" y="43"/>
                </a:lnTo>
                <a:lnTo>
                  <a:pt x="360" y="43"/>
                </a:lnTo>
                <a:lnTo>
                  <a:pt x="360" y="43"/>
                </a:lnTo>
                <a:lnTo>
                  <a:pt x="355" y="38"/>
                </a:lnTo>
                <a:lnTo>
                  <a:pt x="353" y="38"/>
                </a:lnTo>
                <a:lnTo>
                  <a:pt x="353" y="36"/>
                </a:lnTo>
                <a:lnTo>
                  <a:pt x="350" y="36"/>
                </a:lnTo>
                <a:lnTo>
                  <a:pt x="350" y="36"/>
                </a:lnTo>
                <a:lnTo>
                  <a:pt x="348" y="33"/>
                </a:lnTo>
                <a:lnTo>
                  <a:pt x="348" y="33"/>
                </a:lnTo>
                <a:lnTo>
                  <a:pt x="346" y="33"/>
                </a:lnTo>
                <a:lnTo>
                  <a:pt x="343" y="36"/>
                </a:lnTo>
                <a:lnTo>
                  <a:pt x="343" y="36"/>
                </a:lnTo>
                <a:lnTo>
                  <a:pt x="341" y="36"/>
                </a:lnTo>
                <a:lnTo>
                  <a:pt x="341" y="36"/>
                </a:lnTo>
                <a:lnTo>
                  <a:pt x="341" y="33"/>
                </a:lnTo>
                <a:lnTo>
                  <a:pt x="343" y="33"/>
                </a:lnTo>
                <a:lnTo>
                  <a:pt x="343" y="33"/>
                </a:lnTo>
                <a:lnTo>
                  <a:pt x="343" y="31"/>
                </a:lnTo>
                <a:lnTo>
                  <a:pt x="341" y="29"/>
                </a:lnTo>
                <a:lnTo>
                  <a:pt x="339" y="31"/>
                </a:lnTo>
                <a:lnTo>
                  <a:pt x="339" y="31"/>
                </a:lnTo>
                <a:lnTo>
                  <a:pt x="331" y="31"/>
                </a:lnTo>
                <a:lnTo>
                  <a:pt x="334" y="31"/>
                </a:lnTo>
                <a:lnTo>
                  <a:pt x="334" y="29"/>
                </a:lnTo>
                <a:lnTo>
                  <a:pt x="334" y="29"/>
                </a:lnTo>
                <a:lnTo>
                  <a:pt x="334" y="26"/>
                </a:lnTo>
                <a:lnTo>
                  <a:pt x="336" y="24"/>
                </a:lnTo>
                <a:lnTo>
                  <a:pt x="336" y="21"/>
                </a:lnTo>
                <a:lnTo>
                  <a:pt x="334" y="21"/>
                </a:lnTo>
                <a:lnTo>
                  <a:pt x="334" y="19"/>
                </a:lnTo>
                <a:lnTo>
                  <a:pt x="334" y="19"/>
                </a:lnTo>
                <a:lnTo>
                  <a:pt x="331" y="17"/>
                </a:lnTo>
                <a:lnTo>
                  <a:pt x="329" y="17"/>
                </a:lnTo>
                <a:lnTo>
                  <a:pt x="327" y="14"/>
                </a:lnTo>
                <a:lnTo>
                  <a:pt x="327" y="12"/>
                </a:lnTo>
                <a:lnTo>
                  <a:pt x="327" y="12"/>
                </a:lnTo>
                <a:lnTo>
                  <a:pt x="327" y="10"/>
                </a:lnTo>
                <a:lnTo>
                  <a:pt x="327" y="10"/>
                </a:lnTo>
                <a:lnTo>
                  <a:pt x="324" y="10"/>
                </a:lnTo>
                <a:lnTo>
                  <a:pt x="324" y="10"/>
                </a:lnTo>
                <a:lnTo>
                  <a:pt x="322" y="12"/>
                </a:lnTo>
                <a:lnTo>
                  <a:pt x="320" y="17"/>
                </a:lnTo>
                <a:lnTo>
                  <a:pt x="320" y="17"/>
                </a:lnTo>
                <a:lnTo>
                  <a:pt x="317" y="17"/>
                </a:lnTo>
                <a:lnTo>
                  <a:pt x="320" y="14"/>
                </a:lnTo>
                <a:lnTo>
                  <a:pt x="320" y="14"/>
                </a:lnTo>
                <a:lnTo>
                  <a:pt x="320" y="12"/>
                </a:lnTo>
                <a:lnTo>
                  <a:pt x="320" y="10"/>
                </a:lnTo>
                <a:lnTo>
                  <a:pt x="317" y="10"/>
                </a:lnTo>
                <a:lnTo>
                  <a:pt x="317" y="10"/>
                </a:lnTo>
                <a:lnTo>
                  <a:pt x="313" y="17"/>
                </a:lnTo>
                <a:lnTo>
                  <a:pt x="313" y="19"/>
                </a:lnTo>
                <a:lnTo>
                  <a:pt x="308" y="26"/>
                </a:lnTo>
                <a:lnTo>
                  <a:pt x="305" y="29"/>
                </a:lnTo>
                <a:lnTo>
                  <a:pt x="305" y="33"/>
                </a:lnTo>
                <a:lnTo>
                  <a:pt x="303" y="36"/>
                </a:lnTo>
                <a:lnTo>
                  <a:pt x="303" y="38"/>
                </a:lnTo>
                <a:lnTo>
                  <a:pt x="301" y="40"/>
                </a:lnTo>
                <a:lnTo>
                  <a:pt x="301" y="40"/>
                </a:lnTo>
                <a:lnTo>
                  <a:pt x="298" y="40"/>
                </a:lnTo>
                <a:lnTo>
                  <a:pt x="298" y="38"/>
                </a:lnTo>
                <a:lnTo>
                  <a:pt x="298" y="38"/>
                </a:lnTo>
                <a:lnTo>
                  <a:pt x="296" y="38"/>
                </a:lnTo>
                <a:lnTo>
                  <a:pt x="294" y="43"/>
                </a:lnTo>
                <a:lnTo>
                  <a:pt x="294" y="43"/>
                </a:lnTo>
                <a:lnTo>
                  <a:pt x="296" y="45"/>
                </a:lnTo>
                <a:lnTo>
                  <a:pt x="298" y="47"/>
                </a:lnTo>
                <a:lnTo>
                  <a:pt x="296" y="50"/>
                </a:lnTo>
                <a:lnTo>
                  <a:pt x="296" y="50"/>
                </a:lnTo>
                <a:lnTo>
                  <a:pt x="294" y="52"/>
                </a:lnTo>
                <a:lnTo>
                  <a:pt x="294" y="52"/>
                </a:lnTo>
                <a:lnTo>
                  <a:pt x="289" y="52"/>
                </a:lnTo>
                <a:lnTo>
                  <a:pt x="289" y="55"/>
                </a:lnTo>
                <a:lnTo>
                  <a:pt x="291" y="57"/>
                </a:lnTo>
                <a:lnTo>
                  <a:pt x="291" y="59"/>
                </a:lnTo>
                <a:lnTo>
                  <a:pt x="291" y="62"/>
                </a:lnTo>
                <a:lnTo>
                  <a:pt x="294" y="64"/>
                </a:lnTo>
                <a:lnTo>
                  <a:pt x="294" y="64"/>
                </a:lnTo>
                <a:lnTo>
                  <a:pt x="294" y="64"/>
                </a:lnTo>
                <a:lnTo>
                  <a:pt x="291" y="64"/>
                </a:lnTo>
                <a:lnTo>
                  <a:pt x="291" y="64"/>
                </a:lnTo>
                <a:lnTo>
                  <a:pt x="289" y="64"/>
                </a:lnTo>
                <a:lnTo>
                  <a:pt x="289" y="59"/>
                </a:lnTo>
                <a:lnTo>
                  <a:pt x="287" y="57"/>
                </a:lnTo>
                <a:lnTo>
                  <a:pt x="287" y="55"/>
                </a:lnTo>
                <a:lnTo>
                  <a:pt x="287" y="52"/>
                </a:lnTo>
                <a:lnTo>
                  <a:pt x="287" y="55"/>
                </a:lnTo>
                <a:lnTo>
                  <a:pt x="284" y="55"/>
                </a:lnTo>
                <a:lnTo>
                  <a:pt x="282" y="57"/>
                </a:lnTo>
                <a:lnTo>
                  <a:pt x="282" y="57"/>
                </a:lnTo>
                <a:lnTo>
                  <a:pt x="282" y="57"/>
                </a:lnTo>
                <a:lnTo>
                  <a:pt x="282" y="59"/>
                </a:lnTo>
                <a:lnTo>
                  <a:pt x="284" y="62"/>
                </a:lnTo>
                <a:lnTo>
                  <a:pt x="284" y="62"/>
                </a:lnTo>
                <a:lnTo>
                  <a:pt x="284" y="64"/>
                </a:lnTo>
                <a:lnTo>
                  <a:pt x="284" y="64"/>
                </a:lnTo>
                <a:lnTo>
                  <a:pt x="284" y="66"/>
                </a:lnTo>
                <a:lnTo>
                  <a:pt x="284" y="66"/>
                </a:lnTo>
                <a:lnTo>
                  <a:pt x="284" y="69"/>
                </a:lnTo>
                <a:lnTo>
                  <a:pt x="282" y="69"/>
                </a:lnTo>
                <a:lnTo>
                  <a:pt x="282" y="71"/>
                </a:lnTo>
                <a:lnTo>
                  <a:pt x="279" y="71"/>
                </a:lnTo>
                <a:lnTo>
                  <a:pt x="279" y="71"/>
                </a:lnTo>
                <a:lnTo>
                  <a:pt x="279" y="69"/>
                </a:lnTo>
                <a:lnTo>
                  <a:pt x="277" y="66"/>
                </a:lnTo>
                <a:lnTo>
                  <a:pt x="277" y="66"/>
                </a:lnTo>
                <a:lnTo>
                  <a:pt x="275" y="66"/>
                </a:lnTo>
                <a:lnTo>
                  <a:pt x="275" y="66"/>
                </a:lnTo>
                <a:lnTo>
                  <a:pt x="275" y="64"/>
                </a:lnTo>
                <a:lnTo>
                  <a:pt x="272" y="64"/>
                </a:lnTo>
                <a:lnTo>
                  <a:pt x="272" y="62"/>
                </a:lnTo>
                <a:lnTo>
                  <a:pt x="272" y="62"/>
                </a:lnTo>
                <a:lnTo>
                  <a:pt x="270" y="59"/>
                </a:lnTo>
                <a:lnTo>
                  <a:pt x="270" y="59"/>
                </a:lnTo>
                <a:lnTo>
                  <a:pt x="270" y="59"/>
                </a:lnTo>
                <a:lnTo>
                  <a:pt x="268" y="59"/>
                </a:lnTo>
                <a:lnTo>
                  <a:pt x="268" y="59"/>
                </a:lnTo>
                <a:lnTo>
                  <a:pt x="268" y="62"/>
                </a:lnTo>
                <a:lnTo>
                  <a:pt x="268" y="64"/>
                </a:lnTo>
                <a:lnTo>
                  <a:pt x="268" y="66"/>
                </a:lnTo>
                <a:lnTo>
                  <a:pt x="268" y="66"/>
                </a:lnTo>
                <a:lnTo>
                  <a:pt x="263" y="71"/>
                </a:lnTo>
                <a:lnTo>
                  <a:pt x="258" y="78"/>
                </a:lnTo>
                <a:lnTo>
                  <a:pt x="256" y="81"/>
                </a:lnTo>
                <a:lnTo>
                  <a:pt x="253" y="85"/>
                </a:lnTo>
                <a:lnTo>
                  <a:pt x="251" y="88"/>
                </a:lnTo>
                <a:lnTo>
                  <a:pt x="251" y="90"/>
                </a:lnTo>
                <a:lnTo>
                  <a:pt x="249" y="90"/>
                </a:lnTo>
                <a:lnTo>
                  <a:pt x="246" y="92"/>
                </a:lnTo>
                <a:lnTo>
                  <a:pt x="235" y="95"/>
                </a:lnTo>
                <a:lnTo>
                  <a:pt x="227" y="97"/>
                </a:lnTo>
                <a:lnTo>
                  <a:pt x="225" y="97"/>
                </a:lnTo>
                <a:lnTo>
                  <a:pt x="223" y="100"/>
                </a:lnTo>
                <a:lnTo>
                  <a:pt x="223" y="102"/>
                </a:lnTo>
                <a:lnTo>
                  <a:pt x="223" y="104"/>
                </a:lnTo>
                <a:lnTo>
                  <a:pt x="223" y="104"/>
                </a:lnTo>
                <a:lnTo>
                  <a:pt x="223" y="107"/>
                </a:lnTo>
                <a:lnTo>
                  <a:pt x="223" y="107"/>
                </a:lnTo>
                <a:lnTo>
                  <a:pt x="220" y="107"/>
                </a:lnTo>
                <a:lnTo>
                  <a:pt x="220" y="107"/>
                </a:lnTo>
                <a:lnTo>
                  <a:pt x="218" y="104"/>
                </a:lnTo>
                <a:lnTo>
                  <a:pt x="218" y="107"/>
                </a:lnTo>
                <a:lnTo>
                  <a:pt x="218" y="109"/>
                </a:lnTo>
                <a:lnTo>
                  <a:pt x="218" y="109"/>
                </a:lnTo>
                <a:lnTo>
                  <a:pt x="218" y="111"/>
                </a:lnTo>
                <a:lnTo>
                  <a:pt x="218" y="114"/>
                </a:lnTo>
                <a:lnTo>
                  <a:pt x="218" y="114"/>
                </a:lnTo>
                <a:lnTo>
                  <a:pt x="218" y="116"/>
                </a:lnTo>
                <a:lnTo>
                  <a:pt x="218" y="121"/>
                </a:lnTo>
                <a:lnTo>
                  <a:pt x="216" y="121"/>
                </a:lnTo>
                <a:lnTo>
                  <a:pt x="216" y="121"/>
                </a:lnTo>
                <a:lnTo>
                  <a:pt x="216" y="123"/>
                </a:lnTo>
                <a:lnTo>
                  <a:pt x="216" y="126"/>
                </a:lnTo>
                <a:lnTo>
                  <a:pt x="216" y="126"/>
                </a:lnTo>
                <a:lnTo>
                  <a:pt x="218" y="128"/>
                </a:lnTo>
                <a:lnTo>
                  <a:pt x="218" y="128"/>
                </a:lnTo>
                <a:lnTo>
                  <a:pt x="216" y="128"/>
                </a:lnTo>
                <a:lnTo>
                  <a:pt x="213" y="123"/>
                </a:lnTo>
                <a:lnTo>
                  <a:pt x="213" y="123"/>
                </a:lnTo>
                <a:lnTo>
                  <a:pt x="211" y="123"/>
                </a:lnTo>
                <a:lnTo>
                  <a:pt x="209" y="123"/>
                </a:lnTo>
                <a:lnTo>
                  <a:pt x="204" y="121"/>
                </a:lnTo>
                <a:lnTo>
                  <a:pt x="201" y="121"/>
                </a:lnTo>
                <a:lnTo>
                  <a:pt x="201" y="121"/>
                </a:lnTo>
                <a:lnTo>
                  <a:pt x="201" y="121"/>
                </a:lnTo>
                <a:lnTo>
                  <a:pt x="197" y="121"/>
                </a:lnTo>
                <a:lnTo>
                  <a:pt x="194" y="121"/>
                </a:lnTo>
                <a:lnTo>
                  <a:pt x="192" y="118"/>
                </a:lnTo>
                <a:lnTo>
                  <a:pt x="190" y="116"/>
                </a:lnTo>
                <a:lnTo>
                  <a:pt x="190" y="116"/>
                </a:lnTo>
                <a:lnTo>
                  <a:pt x="190" y="114"/>
                </a:lnTo>
                <a:lnTo>
                  <a:pt x="187" y="116"/>
                </a:lnTo>
                <a:lnTo>
                  <a:pt x="187" y="118"/>
                </a:lnTo>
                <a:lnTo>
                  <a:pt x="187" y="118"/>
                </a:lnTo>
                <a:lnTo>
                  <a:pt x="190" y="118"/>
                </a:lnTo>
                <a:lnTo>
                  <a:pt x="190" y="123"/>
                </a:lnTo>
                <a:lnTo>
                  <a:pt x="192" y="123"/>
                </a:lnTo>
                <a:lnTo>
                  <a:pt x="192" y="126"/>
                </a:lnTo>
                <a:lnTo>
                  <a:pt x="194" y="128"/>
                </a:lnTo>
                <a:lnTo>
                  <a:pt x="194" y="128"/>
                </a:lnTo>
                <a:lnTo>
                  <a:pt x="197" y="130"/>
                </a:lnTo>
                <a:lnTo>
                  <a:pt x="197" y="130"/>
                </a:lnTo>
                <a:lnTo>
                  <a:pt x="199" y="130"/>
                </a:lnTo>
                <a:lnTo>
                  <a:pt x="201" y="135"/>
                </a:lnTo>
                <a:lnTo>
                  <a:pt x="204" y="137"/>
                </a:lnTo>
                <a:lnTo>
                  <a:pt x="204" y="137"/>
                </a:lnTo>
                <a:lnTo>
                  <a:pt x="206" y="137"/>
                </a:lnTo>
                <a:lnTo>
                  <a:pt x="209" y="137"/>
                </a:lnTo>
                <a:lnTo>
                  <a:pt x="213" y="135"/>
                </a:lnTo>
                <a:lnTo>
                  <a:pt x="216" y="135"/>
                </a:lnTo>
                <a:lnTo>
                  <a:pt x="216" y="135"/>
                </a:lnTo>
                <a:lnTo>
                  <a:pt x="220" y="135"/>
                </a:lnTo>
                <a:lnTo>
                  <a:pt x="223" y="135"/>
                </a:lnTo>
                <a:lnTo>
                  <a:pt x="225" y="135"/>
                </a:lnTo>
                <a:lnTo>
                  <a:pt x="225" y="135"/>
                </a:lnTo>
                <a:lnTo>
                  <a:pt x="227" y="135"/>
                </a:lnTo>
                <a:lnTo>
                  <a:pt x="230" y="135"/>
                </a:lnTo>
                <a:lnTo>
                  <a:pt x="230" y="135"/>
                </a:lnTo>
                <a:lnTo>
                  <a:pt x="232" y="133"/>
                </a:lnTo>
                <a:lnTo>
                  <a:pt x="235" y="133"/>
                </a:lnTo>
                <a:lnTo>
                  <a:pt x="235" y="130"/>
                </a:lnTo>
                <a:lnTo>
                  <a:pt x="237" y="128"/>
                </a:lnTo>
                <a:lnTo>
                  <a:pt x="237" y="126"/>
                </a:lnTo>
                <a:lnTo>
                  <a:pt x="237" y="126"/>
                </a:lnTo>
                <a:lnTo>
                  <a:pt x="239" y="126"/>
                </a:lnTo>
                <a:lnTo>
                  <a:pt x="242" y="123"/>
                </a:lnTo>
                <a:lnTo>
                  <a:pt x="251" y="123"/>
                </a:lnTo>
                <a:lnTo>
                  <a:pt x="251" y="123"/>
                </a:lnTo>
                <a:lnTo>
                  <a:pt x="251" y="126"/>
                </a:lnTo>
                <a:lnTo>
                  <a:pt x="251" y="126"/>
                </a:lnTo>
                <a:lnTo>
                  <a:pt x="251" y="126"/>
                </a:lnTo>
                <a:lnTo>
                  <a:pt x="253" y="126"/>
                </a:lnTo>
                <a:lnTo>
                  <a:pt x="253" y="126"/>
                </a:lnTo>
                <a:lnTo>
                  <a:pt x="258" y="128"/>
                </a:lnTo>
                <a:lnTo>
                  <a:pt x="261" y="128"/>
                </a:lnTo>
                <a:lnTo>
                  <a:pt x="261" y="128"/>
                </a:lnTo>
                <a:lnTo>
                  <a:pt x="263" y="130"/>
                </a:lnTo>
                <a:lnTo>
                  <a:pt x="265" y="130"/>
                </a:lnTo>
                <a:lnTo>
                  <a:pt x="265" y="128"/>
                </a:lnTo>
                <a:lnTo>
                  <a:pt x="268" y="128"/>
                </a:lnTo>
                <a:lnTo>
                  <a:pt x="268" y="126"/>
                </a:lnTo>
                <a:lnTo>
                  <a:pt x="270" y="126"/>
                </a:lnTo>
                <a:lnTo>
                  <a:pt x="272" y="126"/>
                </a:lnTo>
                <a:lnTo>
                  <a:pt x="275" y="126"/>
                </a:lnTo>
                <a:lnTo>
                  <a:pt x="277" y="126"/>
                </a:lnTo>
                <a:lnTo>
                  <a:pt x="279" y="126"/>
                </a:lnTo>
                <a:lnTo>
                  <a:pt x="279" y="126"/>
                </a:lnTo>
                <a:lnTo>
                  <a:pt x="282" y="126"/>
                </a:lnTo>
                <a:lnTo>
                  <a:pt x="282" y="123"/>
                </a:lnTo>
                <a:lnTo>
                  <a:pt x="282" y="121"/>
                </a:lnTo>
                <a:lnTo>
                  <a:pt x="284" y="118"/>
                </a:lnTo>
                <a:lnTo>
                  <a:pt x="284" y="118"/>
                </a:lnTo>
                <a:lnTo>
                  <a:pt x="284" y="116"/>
                </a:lnTo>
                <a:lnTo>
                  <a:pt x="284" y="116"/>
                </a:lnTo>
                <a:lnTo>
                  <a:pt x="284" y="116"/>
                </a:lnTo>
                <a:lnTo>
                  <a:pt x="287" y="114"/>
                </a:lnTo>
                <a:lnTo>
                  <a:pt x="284" y="114"/>
                </a:lnTo>
                <a:lnTo>
                  <a:pt x="284" y="114"/>
                </a:lnTo>
                <a:lnTo>
                  <a:pt x="284" y="111"/>
                </a:lnTo>
                <a:lnTo>
                  <a:pt x="284" y="109"/>
                </a:lnTo>
                <a:lnTo>
                  <a:pt x="284" y="109"/>
                </a:lnTo>
                <a:lnTo>
                  <a:pt x="287" y="109"/>
                </a:lnTo>
                <a:lnTo>
                  <a:pt x="289" y="107"/>
                </a:lnTo>
                <a:lnTo>
                  <a:pt x="291" y="104"/>
                </a:lnTo>
                <a:lnTo>
                  <a:pt x="291" y="104"/>
                </a:lnTo>
                <a:lnTo>
                  <a:pt x="291" y="104"/>
                </a:lnTo>
                <a:lnTo>
                  <a:pt x="291" y="102"/>
                </a:lnTo>
                <a:lnTo>
                  <a:pt x="291" y="102"/>
                </a:lnTo>
                <a:lnTo>
                  <a:pt x="289" y="102"/>
                </a:lnTo>
                <a:lnTo>
                  <a:pt x="289" y="100"/>
                </a:lnTo>
                <a:lnTo>
                  <a:pt x="289" y="100"/>
                </a:lnTo>
                <a:lnTo>
                  <a:pt x="291" y="97"/>
                </a:lnTo>
                <a:lnTo>
                  <a:pt x="289" y="97"/>
                </a:lnTo>
                <a:lnTo>
                  <a:pt x="289" y="97"/>
                </a:lnTo>
                <a:lnTo>
                  <a:pt x="291" y="95"/>
                </a:lnTo>
                <a:lnTo>
                  <a:pt x="291" y="92"/>
                </a:lnTo>
                <a:lnTo>
                  <a:pt x="294" y="92"/>
                </a:lnTo>
                <a:lnTo>
                  <a:pt x="294" y="92"/>
                </a:lnTo>
                <a:lnTo>
                  <a:pt x="296" y="92"/>
                </a:lnTo>
                <a:lnTo>
                  <a:pt x="296" y="92"/>
                </a:lnTo>
                <a:lnTo>
                  <a:pt x="298" y="90"/>
                </a:lnTo>
                <a:lnTo>
                  <a:pt x="298" y="90"/>
                </a:lnTo>
                <a:lnTo>
                  <a:pt x="298" y="88"/>
                </a:lnTo>
                <a:lnTo>
                  <a:pt x="298" y="85"/>
                </a:lnTo>
                <a:lnTo>
                  <a:pt x="298" y="85"/>
                </a:lnTo>
                <a:lnTo>
                  <a:pt x="298" y="83"/>
                </a:lnTo>
                <a:lnTo>
                  <a:pt x="298" y="83"/>
                </a:lnTo>
                <a:lnTo>
                  <a:pt x="298" y="81"/>
                </a:lnTo>
                <a:lnTo>
                  <a:pt x="298" y="78"/>
                </a:lnTo>
                <a:lnTo>
                  <a:pt x="298" y="74"/>
                </a:lnTo>
                <a:lnTo>
                  <a:pt x="298" y="74"/>
                </a:lnTo>
                <a:lnTo>
                  <a:pt x="298" y="71"/>
                </a:lnTo>
                <a:lnTo>
                  <a:pt x="301" y="69"/>
                </a:lnTo>
                <a:lnTo>
                  <a:pt x="301" y="66"/>
                </a:lnTo>
                <a:lnTo>
                  <a:pt x="303" y="64"/>
                </a:lnTo>
                <a:lnTo>
                  <a:pt x="303" y="64"/>
                </a:lnTo>
                <a:lnTo>
                  <a:pt x="303" y="64"/>
                </a:lnTo>
                <a:lnTo>
                  <a:pt x="305" y="66"/>
                </a:lnTo>
                <a:lnTo>
                  <a:pt x="308" y="64"/>
                </a:lnTo>
                <a:lnTo>
                  <a:pt x="310" y="64"/>
                </a:lnTo>
                <a:lnTo>
                  <a:pt x="313" y="64"/>
                </a:lnTo>
                <a:lnTo>
                  <a:pt x="313" y="64"/>
                </a:lnTo>
                <a:lnTo>
                  <a:pt x="313" y="66"/>
                </a:lnTo>
                <a:lnTo>
                  <a:pt x="315" y="64"/>
                </a:lnTo>
                <a:lnTo>
                  <a:pt x="317" y="64"/>
                </a:lnTo>
                <a:lnTo>
                  <a:pt x="317" y="64"/>
                </a:lnTo>
                <a:lnTo>
                  <a:pt x="317" y="64"/>
                </a:lnTo>
                <a:lnTo>
                  <a:pt x="320" y="64"/>
                </a:lnTo>
                <a:lnTo>
                  <a:pt x="322" y="64"/>
                </a:lnTo>
                <a:lnTo>
                  <a:pt x="327" y="64"/>
                </a:lnTo>
                <a:lnTo>
                  <a:pt x="329" y="66"/>
                </a:lnTo>
                <a:lnTo>
                  <a:pt x="334" y="69"/>
                </a:lnTo>
                <a:lnTo>
                  <a:pt x="334" y="69"/>
                </a:lnTo>
                <a:lnTo>
                  <a:pt x="336" y="69"/>
                </a:lnTo>
                <a:lnTo>
                  <a:pt x="336" y="69"/>
                </a:lnTo>
                <a:lnTo>
                  <a:pt x="336" y="66"/>
                </a:lnTo>
                <a:lnTo>
                  <a:pt x="339" y="64"/>
                </a:lnTo>
                <a:lnTo>
                  <a:pt x="339" y="64"/>
                </a:lnTo>
                <a:lnTo>
                  <a:pt x="341" y="66"/>
                </a:lnTo>
                <a:lnTo>
                  <a:pt x="343" y="66"/>
                </a:lnTo>
                <a:lnTo>
                  <a:pt x="346" y="66"/>
                </a:lnTo>
                <a:lnTo>
                  <a:pt x="348" y="64"/>
                </a:lnTo>
                <a:lnTo>
                  <a:pt x="350" y="64"/>
                </a:lnTo>
                <a:lnTo>
                  <a:pt x="353" y="64"/>
                </a:lnTo>
                <a:lnTo>
                  <a:pt x="353" y="64"/>
                </a:lnTo>
                <a:lnTo>
                  <a:pt x="355" y="64"/>
                </a:lnTo>
                <a:lnTo>
                  <a:pt x="355" y="62"/>
                </a:lnTo>
                <a:lnTo>
                  <a:pt x="353" y="62"/>
                </a:lnTo>
                <a:lnTo>
                  <a:pt x="348" y="57"/>
                </a:lnTo>
                <a:lnTo>
                  <a:pt x="346" y="55"/>
                </a:lnTo>
                <a:lnTo>
                  <a:pt x="348" y="50"/>
                </a:lnTo>
                <a:lnTo>
                  <a:pt x="348" y="50"/>
                </a:lnTo>
                <a:lnTo>
                  <a:pt x="350" y="50"/>
                </a:lnTo>
                <a:lnTo>
                  <a:pt x="353" y="52"/>
                </a:lnTo>
                <a:lnTo>
                  <a:pt x="355" y="52"/>
                </a:lnTo>
                <a:lnTo>
                  <a:pt x="360" y="50"/>
                </a:lnTo>
                <a:lnTo>
                  <a:pt x="365" y="47"/>
                </a:lnTo>
                <a:lnTo>
                  <a:pt x="365" y="47"/>
                </a:lnTo>
                <a:lnTo>
                  <a:pt x="365" y="47"/>
                </a:lnTo>
                <a:lnTo>
                  <a:pt x="367" y="45"/>
                </a:lnTo>
                <a:lnTo>
                  <a:pt x="367" y="45"/>
                </a:lnTo>
                <a:lnTo>
                  <a:pt x="365" y="43"/>
                </a:lnTo>
                <a:close/>
                <a:moveTo>
                  <a:pt x="322" y="7"/>
                </a:moveTo>
                <a:lnTo>
                  <a:pt x="324" y="5"/>
                </a:lnTo>
                <a:lnTo>
                  <a:pt x="327" y="5"/>
                </a:lnTo>
                <a:lnTo>
                  <a:pt x="327" y="5"/>
                </a:lnTo>
                <a:lnTo>
                  <a:pt x="327" y="3"/>
                </a:lnTo>
                <a:lnTo>
                  <a:pt x="327" y="0"/>
                </a:lnTo>
                <a:lnTo>
                  <a:pt x="324" y="3"/>
                </a:lnTo>
                <a:lnTo>
                  <a:pt x="322" y="3"/>
                </a:lnTo>
                <a:lnTo>
                  <a:pt x="322" y="5"/>
                </a:lnTo>
                <a:lnTo>
                  <a:pt x="322" y="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Freeform 119"/>
          <p:cNvSpPr>
            <a:spLocks noEditPoints="1"/>
          </p:cNvSpPr>
          <p:nvPr/>
        </p:nvSpPr>
        <p:spPr bwMode="auto">
          <a:xfrm>
            <a:off x="9023049" y="4401581"/>
            <a:ext cx="61725" cy="170527"/>
          </a:xfrm>
          <a:custGeom>
            <a:avLst/>
            <a:gdLst>
              <a:gd name="T0" fmla="*/ 37 w 59"/>
              <a:gd name="T1" fmla="*/ 57 h 163"/>
              <a:gd name="T2" fmla="*/ 40 w 59"/>
              <a:gd name="T3" fmla="*/ 54 h 163"/>
              <a:gd name="T4" fmla="*/ 37 w 59"/>
              <a:gd name="T5" fmla="*/ 54 h 163"/>
              <a:gd name="T6" fmla="*/ 37 w 59"/>
              <a:gd name="T7" fmla="*/ 57 h 163"/>
              <a:gd name="T8" fmla="*/ 59 w 59"/>
              <a:gd name="T9" fmla="*/ 116 h 163"/>
              <a:gd name="T10" fmla="*/ 52 w 59"/>
              <a:gd name="T11" fmla="*/ 102 h 163"/>
              <a:gd name="T12" fmla="*/ 42 w 59"/>
              <a:gd name="T13" fmla="*/ 88 h 163"/>
              <a:gd name="T14" fmla="*/ 35 w 59"/>
              <a:gd name="T15" fmla="*/ 83 h 163"/>
              <a:gd name="T16" fmla="*/ 35 w 59"/>
              <a:gd name="T17" fmla="*/ 69 h 163"/>
              <a:gd name="T18" fmla="*/ 33 w 59"/>
              <a:gd name="T19" fmla="*/ 59 h 163"/>
              <a:gd name="T20" fmla="*/ 35 w 59"/>
              <a:gd name="T21" fmla="*/ 52 h 163"/>
              <a:gd name="T22" fmla="*/ 42 w 59"/>
              <a:gd name="T23" fmla="*/ 45 h 163"/>
              <a:gd name="T24" fmla="*/ 42 w 59"/>
              <a:gd name="T25" fmla="*/ 43 h 163"/>
              <a:gd name="T26" fmla="*/ 40 w 59"/>
              <a:gd name="T27" fmla="*/ 40 h 163"/>
              <a:gd name="T28" fmla="*/ 37 w 59"/>
              <a:gd name="T29" fmla="*/ 36 h 163"/>
              <a:gd name="T30" fmla="*/ 37 w 59"/>
              <a:gd name="T31" fmla="*/ 28 h 163"/>
              <a:gd name="T32" fmla="*/ 37 w 59"/>
              <a:gd name="T33" fmla="*/ 24 h 163"/>
              <a:gd name="T34" fmla="*/ 37 w 59"/>
              <a:gd name="T35" fmla="*/ 17 h 163"/>
              <a:gd name="T36" fmla="*/ 33 w 59"/>
              <a:gd name="T37" fmla="*/ 7 h 163"/>
              <a:gd name="T38" fmla="*/ 26 w 59"/>
              <a:gd name="T39" fmla="*/ 2 h 163"/>
              <a:gd name="T40" fmla="*/ 26 w 59"/>
              <a:gd name="T41" fmla="*/ 5 h 163"/>
              <a:gd name="T42" fmla="*/ 21 w 59"/>
              <a:gd name="T43" fmla="*/ 5 h 163"/>
              <a:gd name="T44" fmla="*/ 14 w 59"/>
              <a:gd name="T45" fmla="*/ 2 h 163"/>
              <a:gd name="T46" fmla="*/ 7 w 59"/>
              <a:gd name="T47" fmla="*/ 0 h 163"/>
              <a:gd name="T48" fmla="*/ 7 w 59"/>
              <a:gd name="T49" fmla="*/ 2 h 163"/>
              <a:gd name="T50" fmla="*/ 9 w 59"/>
              <a:gd name="T51" fmla="*/ 5 h 163"/>
              <a:gd name="T52" fmla="*/ 11 w 59"/>
              <a:gd name="T53" fmla="*/ 5 h 163"/>
              <a:gd name="T54" fmla="*/ 14 w 59"/>
              <a:gd name="T55" fmla="*/ 12 h 163"/>
              <a:gd name="T56" fmla="*/ 18 w 59"/>
              <a:gd name="T57" fmla="*/ 17 h 163"/>
              <a:gd name="T58" fmla="*/ 21 w 59"/>
              <a:gd name="T59" fmla="*/ 24 h 163"/>
              <a:gd name="T60" fmla="*/ 14 w 59"/>
              <a:gd name="T61" fmla="*/ 31 h 163"/>
              <a:gd name="T62" fmla="*/ 14 w 59"/>
              <a:gd name="T63" fmla="*/ 33 h 163"/>
              <a:gd name="T64" fmla="*/ 11 w 59"/>
              <a:gd name="T65" fmla="*/ 43 h 163"/>
              <a:gd name="T66" fmla="*/ 11 w 59"/>
              <a:gd name="T67" fmla="*/ 47 h 163"/>
              <a:gd name="T68" fmla="*/ 11 w 59"/>
              <a:gd name="T69" fmla="*/ 57 h 163"/>
              <a:gd name="T70" fmla="*/ 16 w 59"/>
              <a:gd name="T71" fmla="*/ 62 h 163"/>
              <a:gd name="T72" fmla="*/ 11 w 59"/>
              <a:gd name="T73" fmla="*/ 66 h 163"/>
              <a:gd name="T74" fmla="*/ 7 w 59"/>
              <a:gd name="T75" fmla="*/ 73 h 163"/>
              <a:gd name="T76" fmla="*/ 7 w 59"/>
              <a:gd name="T77" fmla="*/ 80 h 163"/>
              <a:gd name="T78" fmla="*/ 4 w 59"/>
              <a:gd name="T79" fmla="*/ 85 h 163"/>
              <a:gd name="T80" fmla="*/ 0 w 59"/>
              <a:gd name="T81" fmla="*/ 90 h 163"/>
              <a:gd name="T82" fmla="*/ 2 w 59"/>
              <a:gd name="T83" fmla="*/ 92 h 163"/>
              <a:gd name="T84" fmla="*/ 4 w 59"/>
              <a:gd name="T85" fmla="*/ 95 h 163"/>
              <a:gd name="T86" fmla="*/ 7 w 59"/>
              <a:gd name="T87" fmla="*/ 97 h 163"/>
              <a:gd name="T88" fmla="*/ 9 w 59"/>
              <a:gd name="T89" fmla="*/ 97 h 163"/>
              <a:gd name="T90" fmla="*/ 18 w 59"/>
              <a:gd name="T91" fmla="*/ 109 h 163"/>
              <a:gd name="T92" fmla="*/ 23 w 59"/>
              <a:gd name="T93" fmla="*/ 107 h 163"/>
              <a:gd name="T94" fmla="*/ 30 w 59"/>
              <a:gd name="T95" fmla="*/ 107 h 163"/>
              <a:gd name="T96" fmla="*/ 35 w 59"/>
              <a:gd name="T97" fmla="*/ 116 h 163"/>
              <a:gd name="T98" fmla="*/ 33 w 59"/>
              <a:gd name="T99" fmla="*/ 128 h 163"/>
              <a:gd name="T100" fmla="*/ 28 w 59"/>
              <a:gd name="T101" fmla="*/ 135 h 163"/>
              <a:gd name="T102" fmla="*/ 30 w 59"/>
              <a:gd name="T103" fmla="*/ 142 h 163"/>
              <a:gd name="T104" fmla="*/ 30 w 59"/>
              <a:gd name="T105" fmla="*/ 144 h 163"/>
              <a:gd name="T106" fmla="*/ 40 w 59"/>
              <a:gd name="T107" fmla="*/ 156 h 163"/>
              <a:gd name="T108" fmla="*/ 42 w 59"/>
              <a:gd name="T109" fmla="*/ 161 h 163"/>
              <a:gd name="T110" fmla="*/ 44 w 59"/>
              <a:gd name="T111" fmla="*/ 163 h 163"/>
              <a:gd name="T112" fmla="*/ 47 w 59"/>
              <a:gd name="T113" fmla="*/ 156 h 163"/>
              <a:gd name="T114" fmla="*/ 44 w 59"/>
              <a:gd name="T115" fmla="*/ 149 h 163"/>
              <a:gd name="T116" fmla="*/ 49 w 59"/>
              <a:gd name="T117" fmla="*/ 142 h 163"/>
              <a:gd name="T118" fmla="*/ 56 w 59"/>
              <a:gd name="T119" fmla="*/ 140 h 163"/>
              <a:gd name="T120" fmla="*/ 59 w 59"/>
              <a:gd name="T121" fmla="*/ 118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" h="163">
                <a:moveTo>
                  <a:pt x="37" y="54"/>
                </a:moveTo>
                <a:lnTo>
                  <a:pt x="37" y="57"/>
                </a:lnTo>
                <a:lnTo>
                  <a:pt x="37" y="57"/>
                </a:lnTo>
                <a:lnTo>
                  <a:pt x="37" y="57"/>
                </a:lnTo>
                <a:lnTo>
                  <a:pt x="40" y="57"/>
                </a:lnTo>
                <a:lnTo>
                  <a:pt x="40" y="57"/>
                </a:lnTo>
                <a:lnTo>
                  <a:pt x="40" y="57"/>
                </a:lnTo>
                <a:lnTo>
                  <a:pt x="40" y="54"/>
                </a:lnTo>
                <a:lnTo>
                  <a:pt x="40" y="54"/>
                </a:lnTo>
                <a:lnTo>
                  <a:pt x="40" y="54"/>
                </a:lnTo>
                <a:lnTo>
                  <a:pt x="37" y="54"/>
                </a:lnTo>
                <a:close/>
                <a:moveTo>
                  <a:pt x="37" y="54"/>
                </a:moveTo>
                <a:lnTo>
                  <a:pt x="35" y="54"/>
                </a:lnTo>
                <a:lnTo>
                  <a:pt x="35" y="54"/>
                </a:lnTo>
                <a:lnTo>
                  <a:pt x="37" y="57"/>
                </a:lnTo>
                <a:lnTo>
                  <a:pt x="37" y="57"/>
                </a:lnTo>
                <a:lnTo>
                  <a:pt x="37" y="54"/>
                </a:lnTo>
                <a:lnTo>
                  <a:pt x="37" y="54"/>
                </a:lnTo>
                <a:lnTo>
                  <a:pt x="37" y="54"/>
                </a:lnTo>
                <a:close/>
                <a:moveTo>
                  <a:pt x="59" y="116"/>
                </a:moveTo>
                <a:lnTo>
                  <a:pt x="59" y="116"/>
                </a:lnTo>
                <a:lnTo>
                  <a:pt x="59" y="111"/>
                </a:lnTo>
                <a:lnTo>
                  <a:pt x="56" y="107"/>
                </a:lnTo>
                <a:lnTo>
                  <a:pt x="52" y="102"/>
                </a:lnTo>
                <a:lnTo>
                  <a:pt x="49" y="99"/>
                </a:lnTo>
                <a:lnTo>
                  <a:pt x="47" y="95"/>
                </a:lnTo>
                <a:lnTo>
                  <a:pt x="44" y="90"/>
                </a:lnTo>
                <a:lnTo>
                  <a:pt x="42" y="88"/>
                </a:lnTo>
                <a:lnTo>
                  <a:pt x="40" y="88"/>
                </a:lnTo>
                <a:lnTo>
                  <a:pt x="37" y="85"/>
                </a:lnTo>
                <a:lnTo>
                  <a:pt x="35" y="85"/>
                </a:lnTo>
                <a:lnTo>
                  <a:pt x="35" y="83"/>
                </a:lnTo>
                <a:lnTo>
                  <a:pt x="35" y="80"/>
                </a:lnTo>
                <a:lnTo>
                  <a:pt x="35" y="78"/>
                </a:lnTo>
                <a:lnTo>
                  <a:pt x="35" y="73"/>
                </a:lnTo>
                <a:lnTo>
                  <a:pt x="35" y="69"/>
                </a:lnTo>
                <a:lnTo>
                  <a:pt x="35" y="66"/>
                </a:lnTo>
                <a:lnTo>
                  <a:pt x="33" y="64"/>
                </a:lnTo>
                <a:lnTo>
                  <a:pt x="33" y="59"/>
                </a:lnTo>
                <a:lnTo>
                  <a:pt x="33" y="59"/>
                </a:lnTo>
                <a:lnTo>
                  <a:pt x="33" y="57"/>
                </a:lnTo>
                <a:lnTo>
                  <a:pt x="35" y="54"/>
                </a:lnTo>
                <a:lnTo>
                  <a:pt x="35" y="52"/>
                </a:lnTo>
                <a:lnTo>
                  <a:pt x="35" y="52"/>
                </a:lnTo>
                <a:lnTo>
                  <a:pt x="37" y="47"/>
                </a:lnTo>
                <a:lnTo>
                  <a:pt x="37" y="47"/>
                </a:lnTo>
                <a:lnTo>
                  <a:pt x="37" y="45"/>
                </a:lnTo>
                <a:lnTo>
                  <a:pt x="42" y="45"/>
                </a:lnTo>
                <a:lnTo>
                  <a:pt x="44" y="45"/>
                </a:lnTo>
                <a:lnTo>
                  <a:pt x="44" y="45"/>
                </a:lnTo>
                <a:lnTo>
                  <a:pt x="42" y="43"/>
                </a:lnTo>
                <a:lnTo>
                  <a:pt x="42" y="43"/>
                </a:lnTo>
                <a:lnTo>
                  <a:pt x="42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38"/>
                </a:lnTo>
                <a:lnTo>
                  <a:pt x="40" y="38"/>
                </a:lnTo>
                <a:lnTo>
                  <a:pt x="37" y="36"/>
                </a:lnTo>
                <a:lnTo>
                  <a:pt x="37" y="36"/>
                </a:lnTo>
                <a:lnTo>
                  <a:pt x="37" y="36"/>
                </a:lnTo>
                <a:lnTo>
                  <a:pt x="37" y="33"/>
                </a:lnTo>
                <a:lnTo>
                  <a:pt x="37" y="31"/>
                </a:lnTo>
                <a:lnTo>
                  <a:pt x="37" y="28"/>
                </a:lnTo>
                <a:lnTo>
                  <a:pt x="37" y="28"/>
                </a:lnTo>
                <a:lnTo>
                  <a:pt x="37" y="26"/>
                </a:lnTo>
                <a:lnTo>
                  <a:pt x="37" y="24"/>
                </a:lnTo>
                <a:lnTo>
                  <a:pt x="37" y="24"/>
                </a:lnTo>
                <a:lnTo>
                  <a:pt x="37" y="21"/>
                </a:lnTo>
                <a:lnTo>
                  <a:pt x="37" y="21"/>
                </a:lnTo>
                <a:lnTo>
                  <a:pt x="37" y="19"/>
                </a:lnTo>
                <a:lnTo>
                  <a:pt x="37" y="17"/>
                </a:lnTo>
                <a:lnTo>
                  <a:pt x="35" y="14"/>
                </a:lnTo>
                <a:lnTo>
                  <a:pt x="35" y="14"/>
                </a:lnTo>
                <a:lnTo>
                  <a:pt x="35" y="12"/>
                </a:lnTo>
                <a:lnTo>
                  <a:pt x="33" y="7"/>
                </a:lnTo>
                <a:lnTo>
                  <a:pt x="33" y="7"/>
                </a:lnTo>
                <a:lnTo>
                  <a:pt x="28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5"/>
                </a:lnTo>
                <a:lnTo>
                  <a:pt x="26" y="5"/>
                </a:lnTo>
                <a:lnTo>
                  <a:pt x="26" y="5"/>
                </a:lnTo>
                <a:lnTo>
                  <a:pt x="26" y="5"/>
                </a:lnTo>
                <a:lnTo>
                  <a:pt x="23" y="5"/>
                </a:lnTo>
                <a:lnTo>
                  <a:pt x="23" y="5"/>
                </a:lnTo>
                <a:lnTo>
                  <a:pt x="21" y="5"/>
                </a:lnTo>
                <a:lnTo>
                  <a:pt x="18" y="5"/>
                </a:lnTo>
                <a:lnTo>
                  <a:pt x="16" y="5"/>
                </a:lnTo>
                <a:lnTo>
                  <a:pt x="16" y="5"/>
                </a:lnTo>
                <a:lnTo>
                  <a:pt x="14" y="2"/>
                </a:lnTo>
                <a:lnTo>
                  <a:pt x="11" y="2"/>
                </a:lnTo>
                <a:lnTo>
                  <a:pt x="11" y="2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2"/>
                </a:lnTo>
                <a:lnTo>
                  <a:pt x="7" y="2"/>
                </a:lnTo>
                <a:lnTo>
                  <a:pt x="7" y="5"/>
                </a:lnTo>
                <a:lnTo>
                  <a:pt x="7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11" y="5"/>
                </a:lnTo>
                <a:lnTo>
                  <a:pt x="11" y="5"/>
                </a:lnTo>
                <a:lnTo>
                  <a:pt x="11" y="5"/>
                </a:lnTo>
                <a:lnTo>
                  <a:pt x="11" y="7"/>
                </a:lnTo>
                <a:lnTo>
                  <a:pt x="14" y="10"/>
                </a:lnTo>
                <a:lnTo>
                  <a:pt x="14" y="10"/>
                </a:lnTo>
                <a:lnTo>
                  <a:pt x="14" y="12"/>
                </a:lnTo>
                <a:lnTo>
                  <a:pt x="14" y="14"/>
                </a:lnTo>
                <a:lnTo>
                  <a:pt x="16" y="14"/>
                </a:lnTo>
                <a:lnTo>
                  <a:pt x="16" y="17"/>
                </a:lnTo>
                <a:lnTo>
                  <a:pt x="18" y="17"/>
                </a:lnTo>
                <a:lnTo>
                  <a:pt x="18" y="19"/>
                </a:lnTo>
                <a:lnTo>
                  <a:pt x="18" y="21"/>
                </a:lnTo>
                <a:lnTo>
                  <a:pt x="18" y="24"/>
                </a:lnTo>
                <a:lnTo>
                  <a:pt x="21" y="24"/>
                </a:lnTo>
                <a:lnTo>
                  <a:pt x="21" y="26"/>
                </a:lnTo>
                <a:lnTo>
                  <a:pt x="16" y="28"/>
                </a:lnTo>
                <a:lnTo>
                  <a:pt x="16" y="28"/>
                </a:lnTo>
                <a:lnTo>
                  <a:pt x="14" y="31"/>
                </a:lnTo>
                <a:lnTo>
                  <a:pt x="14" y="31"/>
                </a:lnTo>
                <a:lnTo>
                  <a:pt x="11" y="31"/>
                </a:lnTo>
                <a:lnTo>
                  <a:pt x="11" y="31"/>
                </a:lnTo>
                <a:lnTo>
                  <a:pt x="14" y="33"/>
                </a:lnTo>
                <a:lnTo>
                  <a:pt x="14" y="36"/>
                </a:lnTo>
                <a:lnTo>
                  <a:pt x="14" y="38"/>
                </a:lnTo>
                <a:lnTo>
                  <a:pt x="14" y="38"/>
                </a:lnTo>
                <a:lnTo>
                  <a:pt x="11" y="43"/>
                </a:lnTo>
                <a:lnTo>
                  <a:pt x="11" y="43"/>
                </a:lnTo>
                <a:lnTo>
                  <a:pt x="11" y="45"/>
                </a:lnTo>
                <a:lnTo>
                  <a:pt x="11" y="45"/>
                </a:lnTo>
                <a:lnTo>
                  <a:pt x="11" y="47"/>
                </a:lnTo>
                <a:lnTo>
                  <a:pt x="14" y="47"/>
                </a:lnTo>
                <a:lnTo>
                  <a:pt x="14" y="50"/>
                </a:lnTo>
                <a:lnTo>
                  <a:pt x="14" y="52"/>
                </a:lnTo>
                <a:lnTo>
                  <a:pt x="11" y="57"/>
                </a:lnTo>
                <a:lnTo>
                  <a:pt x="14" y="62"/>
                </a:lnTo>
                <a:lnTo>
                  <a:pt x="14" y="62"/>
                </a:lnTo>
                <a:lnTo>
                  <a:pt x="16" y="62"/>
                </a:lnTo>
                <a:lnTo>
                  <a:pt x="16" y="62"/>
                </a:lnTo>
                <a:lnTo>
                  <a:pt x="16" y="64"/>
                </a:lnTo>
                <a:lnTo>
                  <a:pt x="14" y="64"/>
                </a:lnTo>
                <a:lnTo>
                  <a:pt x="14" y="66"/>
                </a:lnTo>
                <a:lnTo>
                  <a:pt x="11" y="66"/>
                </a:lnTo>
                <a:lnTo>
                  <a:pt x="7" y="69"/>
                </a:lnTo>
                <a:lnTo>
                  <a:pt x="7" y="69"/>
                </a:lnTo>
                <a:lnTo>
                  <a:pt x="7" y="71"/>
                </a:lnTo>
                <a:lnTo>
                  <a:pt x="7" y="73"/>
                </a:lnTo>
                <a:lnTo>
                  <a:pt x="7" y="73"/>
                </a:lnTo>
                <a:lnTo>
                  <a:pt x="7" y="76"/>
                </a:lnTo>
                <a:lnTo>
                  <a:pt x="7" y="78"/>
                </a:lnTo>
                <a:lnTo>
                  <a:pt x="7" y="80"/>
                </a:lnTo>
                <a:lnTo>
                  <a:pt x="7" y="80"/>
                </a:lnTo>
                <a:lnTo>
                  <a:pt x="4" y="80"/>
                </a:lnTo>
                <a:lnTo>
                  <a:pt x="4" y="83"/>
                </a:lnTo>
                <a:lnTo>
                  <a:pt x="4" y="85"/>
                </a:lnTo>
                <a:lnTo>
                  <a:pt x="2" y="88"/>
                </a:lnTo>
                <a:lnTo>
                  <a:pt x="2" y="88"/>
                </a:lnTo>
                <a:lnTo>
                  <a:pt x="0" y="88"/>
                </a:lnTo>
                <a:lnTo>
                  <a:pt x="0" y="90"/>
                </a:lnTo>
                <a:lnTo>
                  <a:pt x="2" y="90"/>
                </a:lnTo>
                <a:lnTo>
                  <a:pt x="2" y="90"/>
                </a:lnTo>
                <a:lnTo>
                  <a:pt x="2" y="90"/>
                </a:lnTo>
                <a:lnTo>
                  <a:pt x="2" y="92"/>
                </a:lnTo>
                <a:lnTo>
                  <a:pt x="2" y="92"/>
                </a:lnTo>
                <a:lnTo>
                  <a:pt x="2" y="92"/>
                </a:lnTo>
                <a:lnTo>
                  <a:pt x="4" y="92"/>
                </a:lnTo>
                <a:lnTo>
                  <a:pt x="4" y="95"/>
                </a:lnTo>
                <a:lnTo>
                  <a:pt x="7" y="97"/>
                </a:lnTo>
                <a:lnTo>
                  <a:pt x="7" y="97"/>
                </a:lnTo>
                <a:lnTo>
                  <a:pt x="7" y="97"/>
                </a:lnTo>
                <a:lnTo>
                  <a:pt x="7" y="97"/>
                </a:lnTo>
                <a:lnTo>
                  <a:pt x="7" y="97"/>
                </a:lnTo>
                <a:lnTo>
                  <a:pt x="9" y="97"/>
                </a:lnTo>
                <a:lnTo>
                  <a:pt x="9" y="95"/>
                </a:lnTo>
                <a:lnTo>
                  <a:pt x="9" y="97"/>
                </a:lnTo>
                <a:lnTo>
                  <a:pt x="11" y="97"/>
                </a:lnTo>
                <a:lnTo>
                  <a:pt x="14" y="104"/>
                </a:lnTo>
                <a:lnTo>
                  <a:pt x="16" y="107"/>
                </a:lnTo>
                <a:lnTo>
                  <a:pt x="18" y="109"/>
                </a:lnTo>
                <a:lnTo>
                  <a:pt x="18" y="109"/>
                </a:lnTo>
                <a:lnTo>
                  <a:pt x="18" y="109"/>
                </a:lnTo>
                <a:lnTo>
                  <a:pt x="21" y="109"/>
                </a:lnTo>
                <a:lnTo>
                  <a:pt x="23" y="107"/>
                </a:lnTo>
                <a:lnTo>
                  <a:pt x="26" y="107"/>
                </a:lnTo>
                <a:lnTo>
                  <a:pt x="26" y="107"/>
                </a:lnTo>
                <a:lnTo>
                  <a:pt x="28" y="107"/>
                </a:lnTo>
                <a:lnTo>
                  <a:pt x="30" y="107"/>
                </a:lnTo>
                <a:lnTo>
                  <a:pt x="30" y="107"/>
                </a:lnTo>
                <a:lnTo>
                  <a:pt x="33" y="109"/>
                </a:lnTo>
                <a:lnTo>
                  <a:pt x="35" y="114"/>
                </a:lnTo>
                <a:lnTo>
                  <a:pt x="35" y="116"/>
                </a:lnTo>
                <a:lnTo>
                  <a:pt x="35" y="118"/>
                </a:lnTo>
                <a:lnTo>
                  <a:pt x="35" y="121"/>
                </a:lnTo>
                <a:lnTo>
                  <a:pt x="33" y="125"/>
                </a:lnTo>
                <a:lnTo>
                  <a:pt x="33" y="128"/>
                </a:lnTo>
                <a:lnTo>
                  <a:pt x="30" y="130"/>
                </a:lnTo>
                <a:lnTo>
                  <a:pt x="30" y="133"/>
                </a:lnTo>
                <a:lnTo>
                  <a:pt x="28" y="135"/>
                </a:lnTo>
                <a:lnTo>
                  <a:pt x="28" y="135"/>
                </a:lnTo>
                <a:lnTo>
                  <a:pt x="28" y="137"/>
                </a:lnTo>
                <a:lnTo>
                  <a:pt x="28" y="137"/>
                </a:lnTo>
                <a:lnTo>
                  <a:pt x="30" y="140"/>
                </a:lnTo>
                <a:lnTo>
                  <a:pt x="30" y="142"/>
                </a:lnTo>
                <a:lnTo>
                  <a:pt x="30" y="142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3" y="147"/>
                </a:lnTo>
                <a:lnTo>
                  <a:pt x="35" y="149"/>
                </a:lnTo>
                <a:lnTo>
                  <a:pt x="37" y="151"/>
                </a:lnTo>
                <a:lnTo>
                  <a:pt x="40" y="156"/>
                </a:lnTo>
                <a:lnTo>
                  <a:pt x="42" y="156"/>
                </a:lnTo>
                <a:lnTo>
                  <a:pt x="42" y="156"/>
                </a:lnTo>
                <a:lnTo>
                  <a:pt x="44" y="159"/>
                </a:lnTo>
                <a:lnTo>
                  <a:pt x="42" y="161"/>
                </a:lnTo>
                <a:lnTo>
                  <a:pt x="42" y="161"/>
                </a:lnTo>
                <a:lnTo>
                  <a:pt x="42" y="163"/>
                </a:lnTo>
                <a:lnTo>
                  <a:pt x="42" y="163"/>
                </a:lnTo>
                <a:lnTo>
                  <a:pt x="44" y="163"/>
                </a:lnTo>
                <a:lnTo>
                  <a:pt x="44" y="163"/>
                </a:lnTo>
                <a:lnTo>
                  <a:pt x="47" y="163"/>
                </a:lnTo>
                <a:lnTo>
                  <a:pt x="47" y="163"/>
                </a:lnTo>
                <a:lnTo>
                  <a:pt x="47" y="156"/>
                </a:lnTo>
                <a:lnTo>
                  <a:pt x="47" y="154"/>
                </a:lnTo>
                <a:lnTo>
                  <a:pt x="44" y="151"/>
                </a:lnTo>
                <a:lnTo>
                  <a:pt x="44" y="151"/>
                </a:lnTo>
                <a:lnTo>
                  <a:pt x="44" y="149"/>
                </a:lnTo>
                <a:lnTo>
                  <a:pt x="47" y="147"/>
                </a:lnTo>
                <a:lnTo>
                  <a:pt x="47" y="144"/>
                </a:lnTo>
                <a:lnTo>
                  <a:pt x="47" y="144"/>
                </a:lnTo>
                <a:lnTo>
                  <a:pt x="49" y="142"/>
                </a:lnTo>
                <a:lnTo>
                  <a:pt x="54" y="142"/>
                </a:lnTo>
                <a:lnTo>
                  <a:pt x="54" y="142"/>
                </a:lnTo>
                <a:lnTo>
                  <a:pt x="56" y="140"/>
                </a:lnTo>
                <a:lnTo>
                  <a:pt x="56" y="140"/>
                </a:lnTo>
                <a:lnTo>
                  <a:pt x="56" y="133"/>
                </a:lnTo>
                <a:lnTo>
                  <a:pt x="59" y="128"/>
                </a:lnTo>
                <a:lnTo>
                  <a:pt x="56" y="123"/>
                </a:lnTo>
                <a:lnTo>
                  <a:pt x="59" y="118"/>
                </a:lnTo>
                <a:lnTo>
                  <a:pt x="59" y="11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Freeform 120"/>
          <p:cNvSpPr>
            <a:spLocks noEditPoints="1"/>
          </p:cNvSpPr>
          <p:nvPr/>
        </p:nvSpPr>
        <p:spPr bwMode="auto">
          <a:xfrm>
            <a:off x="9220777" y="4461212"/>
            <a:ext cx="145419" cy="297114"/>
          </a:xfrm>
          <a:custGeom>
            <a:avLst/>
            <a:gdLst>
              <a:gd name="T0" fmla="*/ 127 w 139"/>
              <a:gd name="T1" fmla="*/ 97 h 284"/>
              <a:gd name="T2" fmla="*/ 101 w 139"/>
              <a:gd name="T3" fmla="*/ 23 h 284"/>
              <a:gd name="T4" fmla="*/ 101 w 139"/>
              <a:gd name="T5" fmla="*/ 28 h 284"/>
              <a:gd name="T6" fmla="*/ 135 w 139"/>
              <a:gd name="T7" fmla="*/ 40 h 284"/>
              <a:gd name="T8" fmla="*/ 130 w 139"/>
              <a:gd name="T9" fmla="*/ 16 h 284"/>
              <a:gd name="T10" fmla="*/ 120 w 139"/>
              <a:gd name="T11" fmla="*/ 2 h 284"/>
              <a:gd name="T12" fmla="*/ 116 w 139"/>
              <a:gd name="T13" fmla="*/ 5 h 284"/>
              <a:gd name="T14" fmla="*/ 111 w 139"/>
              <a:gd name="T15" fmla="*/ 12 h 284"/>
              <a:gd name="T16" fmla="*/ 106 w 139"/>
              <a:gd name="T17" fmla="*/ 28 h 284"/>
              <a:gd name="T18" fmla="*/ 99 w 139"/>
              <a:gd name="T19" fmla="*/ 33 h 284"/>
              <a:gd name="T20" fmla="*/ 92 w 139"/>
              <a:gd name="T21" fmla="*/ 35 h 284"/>
              <a:gd name="T22" fmla="*/ 94 w 139"/>
              <a:gd name="T23" fmla="*/ 40 h 284"/>
              <a:gd name="T24" fmla="*/ 92 w 139"/>
              <a:gd name="T25" fmla="*/ 54 h 284"/>
              <a:gd name="T26" fmla="*/ 85 w 139"/>
              <a:gd name="T27" fmla="*/ 61 h 284"/>
              <a:gd name="T28" fmla="*/ 85 w 139"/>
              <a:gd name="T29" fmla="*/ 57 h 284"/>
              <a:gd name="T30" fmla="*/ 80 w 139"/>
              <a:gd name="T31" fmla="*/ 57 h 284"/>
              <a:gd name="T32" fmla="*/ 78 w 139"/>
              <a:gd name="T33" fmla="*/ 66 h 284"/>
              <a:gd name="T34" fmla="*/ 75 w 139"/>
              <a:gd name="T35" fmla="*/ 71 h 284"/>
              <a:gd name="T36" fmla="*/ 68 w 139"/>
              <a:gd name="T37" fmla="*/ 68 h 284"/>
              <a:gd name="T38" fmla="*/ 61 w 139"/>
              <a:gd name="T39" fmla="*/ 78 h 284"/>
              <a:gd name="T40" fmla="*/ 59 w 139"/>
              <a:gd name="T41" fmla="*/ 78 h 284"/>
              <a:gd name="T42" fmla="*/ 49 w 139"/>
              <a:gd name="T43" fmla="*/ 78 h 284"/>
              <a:gd name="T44" fmla="*/ 47 w 139"/>
              <a:gd name="T45" fmla="*/ 83 h 284"/>
              <a:gd name="T46" fmla="*/ 40 w 139"/>
              <a:gd name="T47" fmla="*/ 83 h 284"/>
              <a:gd name="T48" fmla="*/ 28 w 139"/>
              <a:gd name="T49" fmla="*/ 87 h 284"/>
              <a:gd name="T50" fmla="*/ 26 w 139"/>
              <a:gd name="T51" fmla="*/ 97 h 284"/>
              <a:gd name="T52" fmla="*/ 16 w 139"/>
              <a:gd name="T53" fmla="*/ 123 h 284"/>
              <a:gd name="T54" fmla="*/ 21 w 139"/>
              <a:gd name="T55" fmla="*/ 142 h 284"/>
              <a:gd name="T56" fmla="*/ 23 w 139"/>
              <a:gd name="T57" fmla="*/ 158 h 284"/>
              <a:gd name="T58" fmla="*/ 19 w 139"/>
              <a:gd name="T59" fmla="*/ 175 h 284"/>
              <a:gd name="T60" fmla="*/ 9 w 139"/>
              <a:gd name="T61" fmla="*/ 191 h 284"/>
              <a:gd name="T62" fmla="*/ 2 w 139"/>
              <a:gd name="T63" fmla="*/ 203 h 284"/>
              <a:gd name="T64" fmla="*/ 0 w 139"/>
              <a:gd name="T65" fmla="*/ 210 h 284"/>
              <a:gd name="T66" fmla="*/ 0 w 139"/>
              <a:gd name="T67" fmla="*/ 227 h 284"/>
              <a:gd name="T68" fmla="*/ 7 w 139"/>
              <a:gd name="T69" fmla="*/ 241 h 284"/>
              <a:gd name="T70" fmla="*/ 4 w 139"/>
              <a:gd name="T71" fmla="*/ 258 h 284"/>
              <a:gd name="T72" fmla="*/ 9 w 139"/>
              <a:gd name="T73" fmla="*/ 270 h 284"/>
              <a:gd name="T74" fmla="*/ 16 w 139"/>
              <a:gd name="T75" fmla="*/ 277 h 284"/>
              <a:gd name="T76" fmla="*/ 28 w 139"/>
              <a:gd name="T77" fmla="*/ 284 h 284"/>
              <a:gd name="T78" fmla="*/ 45 w 139"/>
              <a:gd name="T79" fmla="*/ 279 h 284"/>
              <a:gd name="T80" fmla="*/ 64 w 139"/>
              <a:gd name="T81" fmla="*/ 274 h 284"/>
              <a:gd name="T82" fmla="*/ 71 w 139"/>
              <a:gd name="T83" fmla="*/ 258 h 284"/>
              <a:gd name="T84" fmla="*/ 75 w 139"/>
              <a:gd name="T85" fmla="*/ 243 h 284"/>
              <a:gd name="T86" fmla="*/ 85 w 139"/>
              <a:gd name="T87" fmla="*/ 217 h 284"/>
              <a:gd name="T88" fmla="*/ 101 w 139"/>
              <a:gd name="T89" fmla="*/ 170 h 284"/>
              <a:gd name="T90" fmla="*/ 113 w 139"/>
              <a:gd name="T91" fmla="*/ 137 h 284"/>
              <a:gd name="T92" fmla="*/ 118 w 139"/>
              <a:gd name="T93" fmla="*/ 109 h 284"/>
              <a:gd name="T94" fmla="*/ 125 w 139"/>
              <a:gd name="T95" fmla="*/ 99 h 284"/>
              <a:gd name="T96" fmla="*/ 125 w 139"/>
              <a:gd name="T97" fmla="*/ 87 h 284"/>
              <a:gd name="T98" fmla="*/ 125 w 139"/>
              <a:gd name="T99" fmla="*/ 78 h 284"/>
              <a:gd name="T100" fmla="*/ 127 w 139"/>
              <a:gd name="T101" fmla="*/ 71 h 284"/>
              <a:gd name="T102" fmla="*/ 132 w 139"/>
              <a:gd name="T103" fmla="*/ 83 h 284"/>
              <a:gd name="T104" fmla="*/ 139 w 139"/>
              <a:gd name="T105" fmla="*/ 68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9" h="284">
                <a:moveTo>
                  <a:pt x="125" y="102"/>
                </a:moveTo>
                <a:lnTo>
                  <a:pt x="125" y="106"/>
                </a:lnTo>
                <a:lnTo>
                  <a:pt x="127" y="102"/>
                </a:lnTo>
                <a:lnTo>
                  <a:pt x="130" y="97"/>
                </a:lnTo>
                <a:lnTo>
                  <a:pt x="127" y="97"/>
                </a:lnTo>
                <a:lnTo>
                  <a:pt x="125" y="102"/>
                </a:lnTo>
                <a:close/>
                <a:moveTo>
                  <a:pt x="101" y="28"/>
                </a:moveTo>
                <a:lnTo>
                  <a:pt x="101" y="26"/>
                </a:lnTo>
                <a:lnTo>
                  <a:pt x="101" y="26"/>
                </a:lnTo>
                <a:lnTo>
                  <a:pt x="101" y="23"/>
                </a:lnTo>
                <a:lnTo>
                  <a:pt x="99" y="23"/>
                </a:lnTo>
                <a:lnTo>
                  <a:pt x="99" y="23"/>
                </a:lnTo>
                <a:lnTo>
                  <a:pt x="99" y="23"/>
                </a:lnTo>
                <a:lnTo>
                  <a:pt x="99" y="28"/>
                </a:lnTo>
                <a:lnTo>
                  <a:pt x="101" y="28"/>
                </a:lnTo>
                <a:close/>
                <a:moveTo>
                  <a:pt x="139" y="64"/>
                </a:moveTo>
                <a:lnTo>
                  <a:pt x="137" y="59"/>
                </a:lnTo>
                <a:lnTo>
                  <a:pt x="135" y="57"/>
                </a:lnTo>
                <a:lnTo>
                  <a:pt x="135" y="52"/>
                </a:lnTo>
                <a:lnTo>
                  <a:pt x="135" y="40"/>
                </a:lnTo>
                <a:lnTo>
                  <a:pt x="132" y="31"/>
                </a:lnTo>
                <a:lnTo>
                  <a:pt x="132" y="26"/>
                </a:lnTo>
                <a:lnTo>
                  <a:pt x="132" y="21"/>
                </a:lnTo>
                <a:lnTo>
                  <a:pt x="130" y="19"/>
                </a:lnTo>
                <a:lnTo>
                  <a:pt x="130" y="16"/>
                </a:lnTo>
                <a:lnTo>
                  <a:pt x="125" y="12"/>
                </a:lnTo>
                <a:lnTo>
                  <a:pt x="125" y="9"/>
                </a:lnTo>
                <a:lnTo>
                  <a:pt x="125" y="7"/>
                </a:lnTo>
                <a:lnTo>
                  <a:pt x="123" y="5"/>
                </a:lnTo>
                <a:lnTo>
                  <a:pt x="120" y="2"/>
                </a:lnTo>
                <a:lnTo>
                  <a:pt x="120" y="2"/>
                </a:lnTo>
                <a:lnTo>
                  <a:pt x="120" y="0"/>
                </a:lnTo>
                <a:lnTo>
                  <a:pt x="120" y="0"/>
                </a:lnTo>
                <a:lnTo>
                  <a:pt x="118" y="0"/>
                </a:lnTo>
                <a:lnTo>
                  <a:pt x="116" y="5"/>
                </a:lnTo>
                <a:lnTo>
                  <a:pt x="113" y="7"/>
                </a:lnTo>
                <a:lnTo>
                  <a:pt x="113" y="7"/>
                </a:lnTo>
                <a:lnTo>
                  <a:pt x="111" y="7"/>
                </a:lnTo>
                <a:lnTo>
                  <a:pt x="111" y="7"/>
                </a:lnTo>
                <a:lnTo>
                  <a:pt x="111" y="12"/>
                </a:lnTo>
                <a:lnTo>
                  <a:pt x="113" y="14"/>
                </a:lnTo>
                <a:lnTo>
                  <a:pt x="113" y="16"/>
                </a:lnTo>
                <a:lnTo>
                  <a:pt x="113" y="19"/>
                </a:lnTo>
                <a:lnTo>
                  <a:pt x="111" y="23"/>
                </a:lnTo>
                <a:lnTo>
                  <a:pt x="106" y="28"/>
                </a:lnTo>
                <a:lnTo>
                  <a:pt x="104" y="28"/>
                </a:lnTo>
                <a:lnTo>
                  <a:pt x="101" y="31"/>
                </a:lnTo>
                <a:lnTo>
                  <a:pt x="101" y="33"/>
                </a:lnTo>
                <a:lnTo>
                  <a:pt x="99" y="35"/>
                </a:lnTo>
                <a:lnTo>
                  <a:pt x="99" y="33"/>
                </a:lnTo>
                <a:lnTo>
                  <a:pt x="97" y="33"/>
                </a:lnTo>
                <a:lnTo>
                  <a:pt x="97" y="31"/>
                </a:lnTo>
                <a:lnTo>
                  <a:pt x="94" y="33"/>
                </a:lnTo>
                <a:lnTo>
                  <a:pt x="94" y="33"/>
                </a:lnTo>
                <a:lnTo>
                  <a:pt x="92" y="35"/>
                </a:lnTo>
                <a:lnTo>
                  <a:pt x="92" y="35"/>
                </a:lnTo>
                <a:lnTo>
                  <a:pt x="92" y="38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2"/>
                </a:lnTo>
                <a:lnTo>
                  <a:pt x="90" y="47"/>
                </a:lnTo>
                <a:lnTo>
                  <a:pt x="90" y="52"/>
                </a:lnTo>
                <a:lnTo>
                  <a:pt x="94" y="54"/>
                </a:lnTo>
                <a:lnTo>
                  <a:pt x="92" y="54"/>
                </a:lnTo>
                <a:lnTo>
                  <a:pt x="90" y="54"/>
                </a:lnTo>
                <a:lnTo>
                  <a:pt x="90" y="54"/>
                </a:lnTo>
                <a:lnTo>
                  <a:pt x="87" y="57"/>
                </a:lnTo>
                <a:lnTo>
                  <a:pt x="87" y="59"/>
                </a:lnTo>
                <a:lnTo>
                  <a:pt x="85" y="61"/>
                </a:lnTo>
                <a:lnTo>
                  <a:pt x="85" y="61"/>
                </a:lnTo>
                <a:lnTo>
                  <a:pt x="82" y="61"/>
                </a:lnTo>
                <a:lnTo>
                  <a:pt x="82" y="59"/>
                </a:lnTo>
                <a:lnTo>
                  <a:pt x="85" y="59"/>
                </a:lnTo>
                <a:lnTo>
                  <a:pt x="85" y="57"/>
                </a:lnTo>
                <a:lnTo>
                  <a:pt x="85" y="57"/>
                </a:lnTo>
                <a:lnTo>
                  <a:pt x="85" y="54"/>
                </a:lnTo>
                <a:lnTo>
                  <a:pt x="82" y="54"/>
                </a:lnTo>
                <a:lnTo>
                  <a:pt x="82" y="57"/>
                </a:lnTo>
                <a:lnTo>
                  <a:pt x="80" y="57"/>
                </a:lnTo>
                <a:lnTo>
                  <a:pt x="80" y="59"/>
                </a:lnTo>
                <a:lnTo>
                  <a:pt x="78" y="61"/>
                </a:lnTo>
                <a:lnTo>
                  <a:pt x="78" y="64"/>
                </a:lnTo>
                <a:lnTo>
                  <a:pt x="78" y="66"/>
                </a:lnTo>
                <a:lnTo>
                  <a:pt x="78" y="66"/>
                </a:lnTo>
                <a:lnTo>
                  <a:pt x="78" y="68"/>
                </a:lnTo>
                <a:lnTo>
                  <a:pt x="78" y="68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5" y="66"/>
                </a:lnTo>
                <a:lnTo>
                  <a:pt x="73" y="66"/>
                </a:lnTo>
                <a:lnTo>
                  <a:pt x="73" y="66"/>
                </a:lnTo>
                <a:lnTo>
                  <a:pt x="68" y="68"/>
                </a:lnTo>
                <a:lnTo>
                  <a:pt x="66" y="73"/>
                </a:lnTo>
                <a:lnTo>
                  <a:pt x="64" y="73"/>
                </a:lnTo>
                <a:lnTo>
                  <a:pt x="61" y="76"/>
                </a:lnTo>
                <a:lnTo>
                  <a:pt x="61" y="78"/>
                </a:lnTo>
                <a:lnTo>
                  <a:pt x="61" y="78"/>
                </a:lnTo>
                <a:lnTo>
                  <a:pt x="64" y="80"/>
                </a:lnTo>
                <a:lnTo>
                  <a:pt x="64" y="80"/>
                </a:lnTo>
                <a:lnTo>
                  <a:pt x="61" y="80"/>
                </a:lnTo>
                <a:lnTo>
                  <a:pt x="61" y="80"/>
                </a:lnTo>
                <a:lnTo>
                  <a:pt x="59" y="78"/>
                </a:lnTo>
                <a:lnTo>
                  <a:pt x="59" y="78"/>
                </a:lnTo>
                <a:lnTo>
                  <a:pt x="56" y="78"/>
                </a:lnTo>
                <a:lnTo>
                  <a:pt x="54" y="78"/>
                </a:lnTo>
                <a:lnTo>
                  <a:pt x="49" y="78"/>
                </a:lnTo>
                <a:lnTo>
                  <a:pt x="49" y="78"/>
                </a:lnTo>
                <a:lnTo>
                  <a:pt x="49" y="80"/>
                </a:lnTo>
                <a:lnTo>
                  <a:pt x="49" y="80"/>
                </a:lnTo>
                <a:lnTo>
                  <a:pt x="49" y="83"/>
                </a:lnTo>
                <a:lnTo>
                  <a:pt x="47" y="83"/>
                </a:lnTo>
                <a:lnTo>
                  <a:pt x="47" y="83"/>
                </a:lnTo>
                <a:lnTo>
                  <a:pt x="45" y="83"/>
                </a:lnTo>
                <a:lnTo>
                  <a:pt x="42" y="83"/>
                </a:lnTo>
                <a:lnTo>
                  <a:pt x="42" y="83"/>
                </a:lnTo>
                <a:lnTo>
                  <a:pt x="42" y="80"/>
                </a:lnTo>
                <a:lnTo>
                  <a:pt x="40" y="83"/>
                </a:lnTo>
                <a:lnTo>
                  <a:pt x="38" y="85"/>
                </a:lnTo>
                <a:lnTo>
                  <a:pt x="35" y="85"/>
                </a:lnTo>
                <a:lnTo>
                  <a:pt x="35" y="85"/>
                </a:lnTo>
                <a:lnTo>
                  <a:pt x="28" y="87"/>
                </a:lnTo>
                <a:lnTo>
                  <a:pt x="28" y="87"/>
                </a:lnTo>
                <a:lnTo>
                  <a:pt x="26" y="87"/>
                </a:lnTo>
                <a:lnTo>
                  <a:pt x="26" y="87"/>
                </a:lnTo>
                <a:lnTo>
                  <a:pt x="26" y="92"/>
                </a:lnTo>
                <a:lnTo>
                  <a:pt x="26" y="94"/>
                </a:lnTo>
                <a:lnTo>
                  <a:pt x="26" y="97"/>
                </a:lnTo>
                <a:lnTo>
                  <a:pt x="16" y="111"/>
                </a:lnTo>
                <a:lnTo>
                  <a:pt x="16" y="116"/>
                </a:lnTo>
                <a:lnTo>
                  <a:pt x="16" y="118"/>
                </a:lnTo>
                <a:lnTo>
                  <a:pt x="16" y="120"/>
                </a:lnTo>
                <a:lnTo>
                  <a:pt x="16" y="123"/>
                </a:lnTo>
                <a:lnTo>
                  <a:pt x="16" y="130"/>
                </a:lnTo>
                <a:lnTo>
                  <a:pt x="19" y="135"/>
                </a:lnTo>
                <a:lnTo>
                  <a:pt x="19" y="137"/>
                </a:lnTo>
                <a:lnTo>
                  <a:pt x="21" y="139"/>
                </a:lnTo>
                <a:lnTo>
                  <a:pt x="21" y="142"/>
                </a:lnTo>
                <a:lnTo>
                  <a:pt x="21" y="146"/>
                </a:lnTo>
                <a:lnTo>
                  <a:pt x="21" y="146"/>
                </a:lnTo>
                <a:lnTo>
                  <a:pt x="23" y="151"/>
                </a:lnTo>
                <a:lnTo>
                  <a:pt x="23" y="154"/>
                </a:lnTo>
                <a:lnTo>
                  <a:pt x="23" y="158"/>
                </a:lnTo>
                <a:lnTo>
                  <a:pt x="23" y="161"/>
                </a:lnTo>
                <a:lnTo>
                  <a:pt x="23" y="165"/>
                </a:lnTo>
                <a:lnTo>
                  <a:pt x="21" y="168"/>
                </a:lnTo>
                <a:lnTo>
                  <a:pt x="21" y="170"/>
                </a:lnTo>
                <a:lnTo>
                  <a:pt x="19" y="175"/>
                </a:lnTo>
                <a:lnTo>
                  <a:pt x="16" y="177"/>
                </a:lnTo>
                <a:lnTo>
                  <a:pt x="16" y="180"/>
                </a:lnTo>
                <a:lnTo>
                  <a:pt x="12" y="184"/>
                </a:lnTo>
                <a:lnTo>
                  <a:pt x="12" y="189"/>
                </a:lnTo>
                <a:lnTo>
                  <a:pt x="9" y="191"/>
                </a:lnTo>
                <a:lnTo>
                  <a:pt x="9" y="194"/>
                </a:lnTo>
                <a:lnTo>
                  <a:pt x="7" y="194"/>
                </a:lnTo>
                <a:lnTo>
                  <a:pt x="4" y="196"/>
                </a:lnTo>
                <a:lnTo>
                  <a:pt x="2" y="201"/>
                </a:lnTo>
                <a:lnTo>
                  <a:pt x="2" y="203"/>
                </a:lnTo>
                <a:lnTo>
                  <a:pt x="2" y="203"/>
                </a:lnTo>
                <a:lnTo>
                  <a:pt x="2" y="206"/>
                </a:lnTo>
                <a:lnTo>
                  <a:pt x="0" y="206"/>
                </a:lnTo>
                <a:lnTo>
                  <a:pt x="0" y="208"/>
                </a:lnTo>
                <a:lnTo>
                  <a:pt x="0" y="210"/>
                </a:lnTo>
                <a:lnTo>
                  <a:pt x="0" y="215"/>
                </a:lnTo>
                <a:lnTo>
                  <a:pt x="0" y="217"/>
                </a:lnTo>
                <a:lnTo>
                  <a:pt x="0" y="225"/>
                </a:lnTo>
                <a:lnTo>
                  <a:pt x="0" y="227"/>
                </a:lnTo>
                <a:lnTo>
                  <a:pt x="0" y="227"/>
                </a:lnTo>
                <a:lnTo>
                  <a:pt x="4" y="232"/>
                </a:lnTo>
                <a:lnTo>
                  <a:pt x="4" y="234"/>
                </a:lnTo>
                <a:lnTo>
                  <a:pt x="4" y="236"/>
                </a:lnTo>
                <a:lnTo>
                  <a:pt x="7" y="239"/>
                </a:lnTo>
                <a:lnTo>
                  <a:pt x="7" y="241"/>
                </a:lnTo>
                <a:lnTo>
                  <a:pt x="4" y="243"/>
                </a:lnTo>
                <a:lnTo>
                  <a:pt x="4" y="246"/>
                </a:lnTo>
                <a:lnTo>
                  <a:pt x="4" y="251"/>
                </a:lnTo>
                <a:lnTo>
                  <a:pt x="4" y="253"/>
                </a:lnTo>
                <a:lnTo>
                  <a:pt x="4" y="258"/>
                </a:lnTo>
                <a:lnTo>
                  <a:pt x="4" y="260"/>
                </a:lnTo>
                <a:lnTo>
                  <a:pt x="7" y="262"/>
                </a:lnTo>
                <a:lnTo>
                  <a:pt x="9" y="265"/>
                </a:lnTo>
                <a:lnTo>
                  <a:pt x="9" y="267"/>
                </a:lnTo>
                <a:lnTo>
                  <a:pt x="9" y="270"/>
                </a:lnTo>
                <a:lnTo>
                  <a:pt x="9" y="272"/>
                </a:lnTo>
                <a:lnTo>
                  <a:pt x="9" y="272"/>
                </a:lnTo>
                <a:lnTo>
                  <a:pt x="12" y="272"/>
                </a:lnTo>
                <a:lnTo>
                  <a:pt x="14" y="274"/>
                </a:lnTo>
                <a:lnTo>
                  <a:pt x="16" y="277"/>
                </a:lnTo>
                <a:lnTo>
                  <a:pt x="16" y="279"/>
                </a:lnTo>
                <a:lnTo>
                  <a:pt x="19" y="279"/>
                </a:lnTo>
                <a:lnTo>
                  <a:pt x="21" y="279"/>
                </a:lnTo>
                <a:lnTo>
                  <a:pt x="23" y="279"/>
                </a:lnTo>
                <a:lnTo>
                  <a:pt x="28" y="284"/>
                </a:lnTo>
                <a:lnTo>
                  <a:pt x="30" y="284"/>
                </a:lnTo>
                <a:lnTo>
                  <a:pt x="35" y="284"/>
                </a:lnTo>
                <a:lnTo>
                  <a:pt x="38" y="284"/>
                </a:lnTo>
                <a:lnTo>
                  <a:pt x="40" y="281"/>
                </a:lnTo>
                <a:lnTo>
                  <a:pt x="45" y="279"/>
                </a:lnTo>
                <a:lnTo>
                  <a:pt x="47" y="277"/>
                </a:lnTo>
                <a:lnTo>
                  <a:pt x="52" y="277"/>
                </a:lnTo>
                <a:lnTo>
                  <a:pt x="56" y="277"/>
                </a:lnTo>
                <a:lnTo>
                  <a:pt x="59" y="277"/>
                </a:lnTo>
                <a:lnTo>
                  <a:pt x="64" y="274"/>
                </a:lnTo>
                <a:lnTo>
                  <a:pt x="64" y="272"/>
                </a:lnTo>
                <a:lnTo>
                  <a:pt x="68" y="267"/>
                </a:lnTo>
                <a:lnTo>
                  <a:pt x="68" y="262"/>
                </a:lnTo>
                <a:lnTo>
                  <a:pt x="71" y="260"/>
                </a:lnTo>
                <a:lnTo>
                  <a:pt x="71" y="258"/>
                </a:lnTo>
                <a:lnTo>
                  <a:pt x="71" y="255"/>
                </a:lnTo>
                <a:lnTo>
                  <a:pt x="73" y="253"/>
                </a:lnTo>
                <a:lnTo>
                  <a:pt x="75" y="248"/>
                </a:lnTo>
                <a:lnTo>
                  <a:pt x="75" y="246"/>
                </a:lnTo>
                <a:lnTo>
                  <a:pt x="75" y="243"/>
                </a:lnTo>
                <a:lnTo>
                  <a:pt x="80" y="234"/>
                </a:lnTo>
                <a:lnTo>
                  <a:pt x="80" y="229"/>
                </a:lnTo>
                <a:lnTo>
                  <a:pt x="82" y="225"/>
                </a:lnTo>
                <a:lnTo>
                  <a:pt x="82" y="220"/>
                </a:lnTo>
                <a:lnTo>
                  <a:pt x="85" y="217"/>
                </a:lnTo>
                <a:lnTo>
                  <a:pt x="90" y="206"/>
                </a:lnTo>
                <a:lnTo>
                  <a:pt x="92" y="196"/>
                </a:lnTo>
                <a:lnTo>
                  <a:pt x="97" y="187"/>
                </a:lnTo>
                <a:lnTo>
                  <a:pt x="99" y="177"/>
                </a:lnTo>
                <a:lnTo>
                  <a:pt x="101" y="170"/>
                </a:lnTo>
                <a:lnTo>
                  <a:pt x="104" y="165"/>
                </a:lnTo>
                <a:lnTo>
                  <a:pt x="106" y="156"/>
                </a:lnTo>
                <a:lnTo>
                  <a:pt x="108" y="149"/>
                </a:lnTo>
                <a:lnTo>
                  <a:pt x="111" y="142"/>
                </a:lnTo>
                <a:lnTo>
                  <a:pt x="113" y="137"/>
                </a:lnTo>
                <a:lnTo>
                  <a:pt x="116" y="132"/>
                </a:lnTo>
                <a:lnTo>
                  <a:pt x="118" y="123"/>
                </a:lnTo>
                <a:lnTo>
                  <a:pt x="118" y="118"/>
                </a:lnTo>
                <a:lnTo>
                  <a:pt x="118" y="111"/>
                </a:lnTo>
                <a:lnTo>
                  <a:pt x="118" y="109"/>
                </a:lnTo>
                <a:lnTo>
                  <a:pt x="120" y="104"/>
                </a:lnTo>
                <a:lnTo>
                  <a:pt x="120" y="102"/>
                </a:lnTo>
                <a:lnTo>
                  <a:pt x="123" y="102"/>
                </a:lnTo>
                <a:lnTo>
                  <a:pt x="123" y="99"/>
                </a:lnTo>
                <a:lnTo>
                  <a:pt x="125" y="99"/>
                </a:lnTo>
                <a:lnTo>
                  <a:pt x="123" y="99"/>
                </a:lnTo>
                <a:lnTo>
                  <a:pt x="123" y="97"/>
                </a:lnTo>
                <a:lnTo>
                  <a:pt x="125" y="94"/>
                </a:lnTo>
                <a:lnTo>
                  <a:pt x="125" y="92"/>
                </a:lnTo>
                <a:lnTo>
                  <a:pt x="125" y="87"/>
                </a:lnTo>
                <a:lnTo>
                  <a:pt x="125" y="85"/>
                </a:lnTo>
                <a:lnTo>
                  <a:pt x="125" y="85"/>
                </a:lnTo>
                <a:lnTo>
                  <a:pt x="125" y="85"/>
                </a:lnTo>
                <a:lnTo>
                  <a:pt x="125" y="80"/>
                </a:lnTo>
                <a:lnTo>
                  <a:pt x="125" y="78"/>
                </a:lnTo>
                <a:lnTo>
                  <a:pt x="123" y="76"/>
                </a:lnTo>
                <a:lnTo>
                  <a:pt x="123" y="73"/>
                </a:lnTo>
                <a:lnTo>
                  <a:pt x="123" y="73"/>
                </a:lnTo>
                <a:lnTo>
                  <a:pt x="125" y="71"/>
                </a:lnTo>
                <a:lnTo>
                  <a:pt x="127" y="71"/>
                </a:lnTo>
                <a:lnTo>
                  <a:pt x="127" y="71"/>
                </a:lnTo>
                <a:lnTo>
                  <a:pt x="127" y="73"/>
                </a:lnTo>
                <a:lnTo>
                  <a:pt x="130" y="78"/>
                </a:lnTo>
                <a:lnTo>
                  <a:pt x="132" y="80"/>
                </a:lnTo>
                <a:lnTo>
                  <a:pt x="132" y="83"/>
                </a:lnTo>
                <a:lnTo>
                  <a:pt x="135" y="83"/>
                </a:lnTo>
                <a:lnTo>
                  <a:pt x="135" y="80"/>
                </a:lnTo>
                <a:lnTo>
                  <a:pt x="135" y="80"/>
                </a:lnTo>
                <a:lnTo>
                  <a:pt x="137" y="76"/>
                </a:lnTo>
                <a:lnTo>
                  <a:pt x="139" y="68"/>
                </a:lnTo>
                <a:lnTo>
                  <a:pt x="139" y="6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Freeform 121"/>
          <p:cNvSpPr>
            <a:spLocks/>
          </p:cNvSpPr>
          <p:nvPr/>
        </p:nvSpPr>
        <p:spPr bwMode="auto">
          <a:xfrm>
            <a:off x="8773014" y="3258110"/>
            <a:ext cx="43939" cy="34524"/>
          </a:xfrm>
          <a:custGeom>
            <a:avLst/>
            <a:gdLst>
              <a:gd name="T0" fmla="*/ 42 w 42"/>
              <a:gd name="T1" fmla="*/ 14 h 33"/>
              <a:gd name="T2" fmla="*/ 40 w 42"/>
              <a:gd name="T3" fmla="*/ 12 h 33"/>
              <a:gd name="T4" fmla="*/ 40 w 42"/>
              <a:gd name="T5" fmla="*/ 7 h 33"/>
              <a:gd name="T6" fmla="*/ 35 w 42"/>
              <a:gd name="T7" fmla="*/ 7 h 33"/>
              <a:gd name="T8" fmla="*/ 30 w 42"/>
              <a:gd name="T9" fmla="*/ 2 h 33"/>
              <a:gd name="T10" fmla="*/ 30 w 42"/>
              <a:gd name="T11" fmla="*/ 2 h 33"/>
              <a:gd name="T12" fmla="*/ 28 w 42"/>
              <a:gd name="T13" fmla="*/ 2 h 33"/>
              <a:gd name="T14" fmla="*/ 26 w 42"/>
              <a:gd name="T15" fmla="*/ 2 h 33"/>
              <a:gd name="T16" fmla="*/ 23 w 42"/>
              <a:gd name="T17" fmla="*/ 2 h 33"/>
              <a:gd name="T18" fmla="*/ 21 w 42"/>
              <a:gd name="T19" fmla="*/ 2 h 33"/>
              <a:gd name="T20" fmla="*/ 19 w 42"/>
              <a:gd name="T21" fmla="*/ 2 h 33"/>
              <a:gd name="T22" fmla="*/ 14 w 42"/>
              <a:gd name="T23" fmla="*/ 5 h 33"/>
              <a:gd name="T24" fmla="*/ 14 w 42"/>
              <a:gd name="T25" fmla="*/ 5 h 33"/>
              <a:gd name="T26" fmla="*/ 12 w 42"/>
              <a:gd name="T27" fmla="*/ 7 h 33"/>
              <a:gd name="T28" fmla="*/ 12 w 42"/>
              <a:gd name="T29" fmla="*/ 5 h 33"/>
              <a:gd name="T30" fmla="*/ 4 w 42"/>
              <a:gd name="T31" fmla="*/ 7 h 33"/>
              <a:gd name="T32" fmla="*/ 4 w 42"/>
              <a:gd name="T33" fmla="*/ 10 h 33"/>
              <a:gd name="T34" fmla="*/ 4 w 42"/>
              <a:gd name="T35" fmla="*/ 12 h 33"/>
              <a:gd name="T36" fmla="*/ 2 w 42"/>
              <a:gd name="T37" fmla="*/ 12 h 33"/>
              <a:gd name="T38" fmla="*/ 0 w 42"/>
              <a:gd name="T39" fmla="*/ 14 h 33"/>
              <a:gd name="T40" fmla="*/ 0 w 42"/>
              <a:gd name="T41" fmla="*/ 17 h 33"/>
              <a:gd name="T42" fmla="*/ 0 w 42"/>
              <a:gd name="T43" fmla="*/ 19 h 33"/>
              <a:gd name="T44" fmla="*/ 0 w 42"/>
              <a:gd name="T45" fmla="*/ 21 h 33"/>
              <a:gd name="T46" fmla="*/ 2 w 42"/>
              <a:gd name="T47" fmla="*/ 26 h 33"/>
              <a:gd name="T48" fmla="*/ 4 w 42"/>
              <a:gd name="T49" fmla="*/ 28 h 33"/>
              <a:gd name="T50" fmla="*/ 4 w 42"/>
              <a:gd name="T51" fmla="*/ 31 h 33"/>
              <a:gd name="T52" fmla="*/ 9 w 42"/>
              <a:gd name="T53" fmla="*/ 31 h 33"/>
              <a:gd name="T54" fmla="*/ 9 w 42"/>
              <a:gd name="T55" fmla="*/ 33 h 33"/>
              <a:gd name="T56" fmla="*/ 12 w 42"/>
              <a:gd name="T57" fmla="*/ 31 h 33"/>
              <a:gd name="T58" fmla="*/ 16 w 42"/>
              <a:gd name="T59" fmla="*/ 31 h 33"/>
              <a:gd name="T60" fmla="*/ 19 w 42"/>
              <a:gd name="T61" fmla="*/ 31 h 33"/>
              <a:gd name="T62" fmla="*/ 23 w 42"/>
              <a:gd name="T63" fmla="*/ 31 h 33"/>
              <a:gd name="T64" fmla="*/ 26 w 42"/>
              <a:gd name="T65" fmla="*/ 26 h 33"/>
              <a:gd name="T66" fmla="*/ 30 w 42"/>
              <a:gd name="T67" fmla="*/ 26 h 33"/>
              <a:gd name="T68" fmla="*/ 33 w 42"/>
              <a:gd name="T69" fmla="*/ 26 h 33"/>
              <a:gd name="T70" fmla="*/ 38 w 42"/>
              <a:gd name="T71" fmla="*/ 26 h 33"/>
              <a:gd name="T72" fmla="*/ 40 w 42"/>
              <a:gd name="T73" fmla="*/ 24 h 33"/>
              <a:gd name="T74" fmla="*/ 40 w 42"/>
              <a:gd name="T75" fmla="*/ 21 h 33"/>
              <a:gd name="T76" fmla="*/ 42 w 42"/>
              <a:gd name="T77" fmla="*/ 21 h 33"/>
              <a:gd name="T78" fmla="*/ 42 w 42"/>
              <a:gd name="T79" fmla="*/ 1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2" h="33">
                <a:moveTo>
                  <a:pt x="42" y="14"/>
                </a:moveTo>
                <a:lnTo>
                  <a:pt x="42" y="14"/>
                </a:lnTo>
                <a:lnTo>
                  <a:pt x="42" y="12"/>
                </a:lnTo>
                <a:lnTo>
                  <a:pt x="40" y="12"/>
                </a:lnTo>
                <a:lnTo>
                  <a:pt x="40" y="10"/>
                </a:lnTo>
                <a:lnTo>
                  <a:pt x="40" y="7"/>
                </a:lnTo>
                <a:lnTo>
                  <a:pt x="38" y="7"/>
                </a:lnTo>
                <a:lnTo>
                  <a:pt x="35" y="7"/>
                </a:lnTo>
                <a:lnTo>
                  <a:pt x="33" y="5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28" y="0"/>
                </a:lnTo>
                <a:lnTo>
                  <a:pt x="28" y="2"/>
                </a:lnTo>
                <a:lnTo>
                  <a:pt x="26" y="2"/>
                </a:lnTo>
                <a:lnTo>
                  <a:pt x="26" y="2"/>
                </a:lnTo>
                <a:lnTo>
                  <a:pt x="23" y="2"/>
                </a:lnTo>
                <a:lnTo>
                  <a:pt x="23" y="2"/>
                </a:lnTo>
                <a:lnTo>
                  <a:pt x="21" y="2"/>
                </a:lnTo>
                <a:lnTo>
                  <a:pt x="21" y="2"/>
                </a:lnTo>
                <a:lnTo>
                  <a:pt x="19" y="2"/>
                </a:lnTo>
                <a:lnTo>
                  <a:pt x="19" y="2"/>
                </a:lnTo>
                <a:lnTo>
                  <a:pt x="19" y="2"/>
                </a:lnTo>
                <a:lnTo>
                  <a:pt x="14" y="5"/>
                </a:lnTo>
                <a:lnTo>
                  <a:pt x="14" y="5"/>
                </a:lnTo>
                <a:lnTo>
                  <a:pt x="14" y="5"/>
                </a:lnTo>
                <a:lnTo>
                  <a:pt x="14" y="7"/>
                </a:lnTo>
                <a:lnTo>
                  <a:pt x="12" y="7"/>
                </a:lnTo>
                <a:lnTo>
                  <a:pt x="12" y="5"/>
                </a:lnTo>
                <a:lnTo>
                  <a:pt x="12" y="5"/>
                </a:lnTo>
                <a:lnTo>
                  <a:pt x="9" y="5"/>
                </a:lnTo>
                <a:lnTo>
                  <a:pt x="4" y="7"/>
                </a:lnTo>
                <a:lnTo>
                  <a:pt x="4" y="7"/>
                </a:lnTo>
                <a:lnTo>
                  <a:pt x="4" y="10"/>
                </a:lnTo>
                <a:lnTo>
                  <a:pt x="4" y="12"/>
                </a:lnTo>
                <a:lnTo>
                  <a:pt x="4" y="12"/>
                </a:lnTo>
                <a:lnTo>
                  <a:pt x="2" y="12"/>
                </a:lnTo>
                <a:lnTo>
                  <a:pt x="2" y="12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9"/>
                </a:lnTo>
                <a:lnTo>
                  <a:pt x="0" y="21"/>
                </a:lnTo>
                <a:lnTo>
                  <a:pt x="0" y="21"/>
                </a:lnTo>
                <a:lnTo>
                  <a:pt x="0" y="24"/>
                </a:lnTo>
                <a:lnTo>
                  <a:pt x="2" y="26"/>
                </a:lnTo>
                <a:lnTo>
                  <a:pt x="2" y="28"/>
                </a:lnTo>
                <a:lnTo>
                  <a:pt x="4" y="28"/>
                </a:lnTo>
                <a:lnTo>
                  <a:pt x="4" y="31"/>
                </a:lnTo>
                <a:lnTo>
                  <a:pt x="4" y="31"/>
                </a:lnTo>
                <a:lnTo>
                  <a:pt x="7" y="31"/>
                </a:lnTo>
                <a:lnTo>
                  <a:pt x="9" y="31"/>
                </a:lnTo>
                <a:lnTo>
                  <a:pt x="9" y="31"/>
                </a:lnTo>
                <a:lnTo>
                  <a:pt x="9" y="33"/>
                </a:lnTo>
                <a:lnTo>
                  <a:pt x="12" y="31"/>
                </a:lnTo>
                <a:lnTo>
                  <a:pt x="12" y="31"/>
                </a:lnTo>
                <a:lnTo>
                  <a:pt x="14" y="31"/>
                </a:lnTo>
                <a:lnTo>
                  <a:pt x="16" y="31"/>
                </a:lnTo>
                <a:lnTo>
                  <a:pt x="16" y="31"/>
                </a:lnTo>
                <a:lnTo>
                  <a:pt x="19" y="31"/>
                </a:lnTo>
                <a:lnTo>
                  <a:pt x="21" y="31"/>
                </a:lnTo>
                <a:lnTo>
                  <a:pt x="23" y="31"/>
                </a:lnTo>
                <a:lnTo>
                  <a:pt x="26" y="26"/>
                </a:lnTo>
                <a:lnTo>
                  <a:pt x="26" y="26"/>
                </a:lnTo>
                <a:lnTo>
                  <a:pt x="28" y="26"/>
                </a:lnTo>
                <a:lnTo>
                  <a:pt x="30" y="26"/>
                </a:lnTo>
                <a:lnTo>
                  <a:pt x="30" y="26"/>
                </a:lnTo>
                <a:lnTo>
                  <a:pt x="33" y="26"/>
                </a:lnTo>
                <a:lnTo>
                  <a:pt x="35" y="26"/>
                </a:lnTo>
                <a:lnTo>
                  <a:pt x="38" y="26"/>
                </a:lnTo>
                <a:lnTo>
                  <a:pt x="38" y="26"/>
                </a:lnTo>
                <a:lnTo>
                  <a:pt x="40" y="24"/>
                </a:lnTo>
                <a:lnTo>
                  <a:pt x="40" y="21"/>
                </a:lnTo>
                <a:lnTo>
                  <a:pt x="40" y="21"/>
                </a:lnTo>
                <a:lnTo>
                  <a:pt x="42" y="21"/>
                </a:lnTo>
                <a:lnTo>
                  <a:pt x="42" y="21"/>
                </a:lnTo>
                <a:lnTo>
                  <a:pt x="42" y="17"/>
                </a:lnTo>
                <a:lnTo>
                  <a:pt x="42" y="14"/>
                </a:lnTo>
                <a:lnTo>
                  <a:pt x="42" y="1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" name="Freeform 122"/>
          <p:cNvSpPr>
            <a:spLocks/>
          </p:cNvSpPr>
          <p:nvPr/>
        </p:nvSpPr>
        <p:spPr bwMode="auto">
          <a:xfrm>
            <a:off x="10560929" y="3701688"/>
            <a:ext cx="0" cy="2092"/>
          </a:xfrm>
          <a:custGeom>
            <a:avLst/>
            <a:gdLst>
              <a:gd name="T0" fmla="*/ 0 h 2"/>
              <a:gd name="T1" fmla="*/ 0 h 2"/>
              <a:gd name="T2" fmla="*/ 2 h 2"/>
              <a:gd name="T3" fmla="*/ 2 h 2"/>
              <a:gd name="T4" fmla="*/ 2 h 2"/>
              <a:gd name="T5" fmla="*/ 2 h 2"/>
              <a:gd name="T6" fmla="*/ 2 h 2"/>
              <a:gd name="T7" fmla="*/ 2 h 2"/>
              <a:gd name="T8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" name="Freeform 123"/>
          <p:cNvSpPr>
            <a:spLocks/>
          </p:cNvSpPr>
          <p:nvPr/>
        </p:nvSpPr>
        <p:spPr bwMode="auto">
          <a:xfrm>
            <a:off x="8515655" y="3089676"/>
            <a:ext cx="12554" cy="14646"/>
          </a:xfrm>
          <a:custGeom>
            <a:avLst/>
            <a:gdLst>
              <a:gd name="T0" fmla="*/ 12 w 12"/>
              <a:gd name="T1" fmla="*/ 7 h 14"/>
              <a:gd name="T2" fmla="*/ 9 w 12"/>
              <a:gd name="T3" fmla="*/ 7 h 14"/>
              <a:gd name="T4" fmla="*/ 9 w 12"/>
              <a:gd name="T5" fmla="*/ 7 h 14"/>
              <a:gd name="T6" fmla="*/ 7 w 12"/>
              <a:gd name="T7" fmla="*/ 5 h 14"/>
              <a:gd name="T8" fmla="*/ 7 w 12"/>
              <a:gd name="T9" fmla="*/ 5 h 14"/>
              <a:gd name="T10" fmla="*/ 5 w 12"/>
              <a:gd name="T11" fmla="*/ 5 h 14"/>
              <a:gd name="T12" fmla="*/ 5 w 12"/>
              <a:gd name="T13" fmla="*/ 3 h 14"/>
              <a:gd name="T14" fmla="*/ 5 w 12"/>
              <a:gd name="T15" fmla="*/ 3 h 14"/>
              <a:gd name="T16" fmla="*/ 5 w 12"/>
              <a:gd name="T17" fmla="*/ 0 h 14"/>
              <a:gd name="T18" fmla="*/ 5 w 12"/>
              <a:gd name="T19" fmla="*/ 0 h 14"/>
              <a:gd name="T20" fmla="*/ 5 w 12"/>
              <a:gd name="T21" fmla="*/ 0 h 14"/>
              <a:gd name="T22" fmla="*/ 5 w 12"/>
              <a:gd name="T23" fmla="*/ 0 h 14"/>
              <a:gd name="T24" fmla="*/ 2 w 12"/>
              <a:gd name="T25" fmla="*/ 0 h 14"/>
              <a:gd name="T26" fmla="*/ 2 w 12"/>
              <a:gd name="T27" fmla="*/ 3 h 14"/>
              <a:gd name="T28" fmla="*/ 0 w 12"/>
              <a:gd name="T29" fmla="*/ 3 h 14"/>
              <a:gd name="T30" fmla="*/ 0 w 12"/>
              <a:gd name="T31" fmla="*/ 5 h 14"/>
              <a:gd name="T32" fmla="*/ 0 w 12"/>
              <a:gd name="T33" fmla="*/ 5 h 14"/>
              <a:gd name="T34" fmla="*/ 0 w 12"/>
              <a:gd name="T35" fmla="*/ 5 h 14"/>
              <a:gd name="T36" fmla="*/ 0 w 12"/>
              <a:gd name="T37" fmla="*/ 7 h 14"/>
              <a:gd name="T38" fmla="*/ 0 w 12"/>
              <a:gd name="T39" fmla="*/ 7 h 14"/>
              <a:gd name="T40" fmla="*/ 0 w 12"/>
              <a:gd name="T41" fmla="*/ 7 h 14"/>
              <a:gd name="T42" fmla="*/ 0 w 12"/>
              <a:gd name="T43" fmla="*/ 7 h 14"/>
              <a:gd name="T44" fmla="*/ 0 w 12"/>
              <a:gd name="T45" fmla="*/ 10 h 14"/>
              <a:gd name="T46" fmla="*/ 2 w 12"/>
              <a:gd name="T47" fmla="*/ 10 h 14"/>
              <a:gd name="T48" fmla="*/ 0 w 12"/>
              <a:gd name="T49" fmla="*/ 12 h 14"/>
              <a:gd name="T50" fmla="*/ 0 w 12"/>
              <a:gd name="T51" fmla="*/ 12 h 14"/>
              <a:gd name="T52" fmla="*/ 0 w 12"/>
              <a:gd name="T53" fmla="*/ 12 h 14"/>
              <a:gd name="T54" fmla="*/ 0 w 12"/>
              <a:gd name="T55" fmla="*/ 12 h 14"/>
              <a:gd name="T56" fmla="*/ 0 w 12"/>
              <a:gd name="T57" fmla="*/ 14 h 14"/>
              <a:gd name="T58" fmla="*/ 2 w 12"/>
              <a:gd name="T59" fmla="*/ 14 h 14"/>
              <a:gd name="T60" fmla="*/ 2 w 12"/>
              <a:gd name="T61" fmla="*/ 14 h 14"/>
              <a:gd name="T62" fmla="*/ 2 w 12"/>
              <a:gd name="T63" fmla="*/ 14 h 14"/>
              <a:gd name="T64" fmla="*/ 2 w 12"/>
              <a:gd name="T65" fmla="*/ 14 h 14"/>
              <a:gd name="T66" fmla="*/ 5 w 12"/>
              <a:gd name="T67" fmla="*/ 14 h 14"/>
              <a:gd name="T68" fmla="*/ 5 w 12"/>
              <a:gd name="T69" fmla="*/ 14 h 14"/>
              <a:gd name="T70" fmla="*/ 7 w 12"/>
              <a:gd name="T71" fmla="*/ 14 h 14"/>
              <a:gd name="T72" fmla="*/ 7 w 12"/>
              <a:gd name="T73" fmla="*/ 14 h 14"/>
              <a:gd name="T74" fmla="*/ 7 w 12"/>
              <a:gd name="T75" fmla="*/ 14 h 14"/>
              <a:gd name="T76" fmla="*/ 9 w 12"/>
              <a:gd name="T77" fmla="*/ 14 h 14"/>
              <a:gd name="T78" fmla="*/ 9 w 12"/>
              <a:gd name="T79" fmla="*/ 14 h 14"/>
              <a:gd name="T80" fmla="*/ 9 w 12"/>
              <a:gd name="T81" fmla="*/ 12 h 14"/>
              <a:gd name="T82" fmla="*/ 9 w 12"/>
              <a:gd name="T83" fmla="*/ 10 h 14"/>
              <a:gd name="T84" fmla="*/ 9 w 12"/>
              <a:gd name="T85" fmla="*/ 10 h 14"/>
              <a:gd name="T86" fmla="*/ 12 w 12"/>
              <a:gd name="T87" fmla="*/ 10 h 14"/>
              <a:gd name="T88" fmla="*/ 12 w 12"/>
              <a:gd name="T89" fmla="*/ 7 h 14"/>
              <a:gd name="T90" fmla="*/ 12 w 12"/>
              <a:gd name="T91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" h="14">
                <a:moveTo>
                  <a:pt x="12" y="7"/>
                </a:moveTo>
                <a:lnTo>
                  <a:pt x="9" y="7"/>
                </a:lnTo>
                <a:lnTo>
                  <a:pt x="9" y="7"/>
                </a:lnTo>
                <a:lnTo>
                  <a:pt x="7" y="5"/>
                </a:lnTo>
                <a:lnTo>
                  <a:pt x="7" y="5"/>
                </a:lnTo>
                <a:lnTo>
                  <a:pt x="5" y="5"/>
                </a:lnTo>
                <a:lnTo>
                  <a:pt x="5" y="3"/>
                </a:lnTo>
                <a:lnTo>
                  <a:pt x="5" y="3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2" y="0"/>
                </a:lnTo>
                <a:lnTo>
                  <a:pt x="2" y="3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0" y="10"/>
                </a:lnTo>
                <a:lnTo>
                  <a:pt x="2" y="10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5" y="14"/>
                </a:lnTo>
                <a:lnTo>
                  <a:pt x="5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9" y="14"/>
                </a:lnTo>
                <a:lnTo>
                  <a:pt x="9" y="14"/>
                </a:lnTo>
                <a:lnTo>
                  <a:pt x="9" y="12"/>
                </a:lnTo>
                <a:lnTo>
                  <a:pt x="9" y="10"/>
                </a:lnTo>
                <a:lnTo>
                  <a:pt x="9" y="10"/>
                </a:lnTo>
                <a:lnTo>
                  <a:pt x="12" y="10"/>
                </a:lnTo>
                <a:lnTo>
                  <a:pt x="12" y="7"/>
                </a:lnTo>
                <a:lnTo>
                  <a:pt x="12" y="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" name="Freeform 124"/>
          <p:cNvSpPr>
            <a:spLocks noEditPoints="1"/>
          </p:cNvSpPr>
          <p:nvPr/>
        </p:nvSpPr>
        <p:spPr bwMode="auto">
          <a:xfrm>
            <a:off x="8765690" y="2958903"/>
            <a:ext cx="93110" cy="51263"/>
          </a:xfrm>
          <a:custGeom>
            <a:avLst/>
            <a:gdLst>
              <a:gd name="T0" fmla="*/ 0 w 89"/>
              <a:gd name="T1" fmla="*/ 19 h 49"/>
              <a:gd name="T2" fmla="*/ 2 w 89"/>
              <a:gd name="T3" fmla="*/ 21 h 49"/>
              <a:gd name="T4" fmla="*/ 2 w 89"/>
              <a:gd name="T5" fmla="*/ 14 h 49"/>
              <a:gd name="T6" fmla="*/ 89 w 89"/>
              <a:gd name="T7" fmla="*/ 21 h 49"/>
              <a:gd name="T8" fmla="*/ 85 w 89"/>
              <a:gd name="T9" fmla="*/ 21 h 49"/>
              <a:gd name="T10" fmla="*/ 87 w 89"/>
              <a:gd name="T11" fmla="*/ 14 h 49"/>
              <a:gd name="T12" fmla="*/ 85 w 89"/>
              <a:gd name="T13" fmla="*/ 14 h 49"/>
              <a:gd name="T14" fmla="*/ 78 w 89"/>
              <a:gd name="T15" fmla="*/ 9 h 49"/>
              <a:gd name="T16" fmla="*/ 71 w 89"/>
              <a:gd name="T17" fmla="*/ 5 h 49"/>
              <a:gd name="T18" fmla="*/ 61 w 89"/>
              <a:gd name="T19" fmla="*/ 5 h 49"/>
              <a:gd name="T20" fmla="*/ 59 w 89"/>
              <a:gd name="T21" fmla="*/ 0 h 49"/>
              <a:gd name="T22" fmla="*/ 54 w 89"/>
              <a:gd name="T23" fmla="*/ 2 h 49"/>
              <a:gd name="T24" fmla="*/ 47 w 89"/>
              <a:gd name="T25" fmla="*/ 2 h 49"/>
              <a:gd name="T26" fmla="*/ 40 w 89"/>
              <a:gd name="T27" fmla="*/ 0 h 49"/>
              <a:gd name="T28" fmla="*/ 33 w 89"/>
              <a:gd name="T29" fmla="*/ 0 h 49"/>
              <a:gd name="T30" fmla="*/ 28 w 89"/>
              <a:gd name="T31" fmla="*/ 0 h 49"/>
              <a:gd name="T32" fmla="*/ 21 w 89"/>
              <a:gd name="T33" fmla="*/ 0 h 49"/>
              <a:gd name="T34" fmla="*/ 11 w 89"/>
              <a:gd name="T35" fmla="*/ 2 h 49"/>
              <a:gd name="T36" fmla="*/ 0 w 89"/>
              <a:gd name="T37" fmla="*/ 7 h 49"/>
              <a:gd name="T38" fmla="*/ 2 w 89"/>
              <a:gd name="T39" fmla="*/ 14 h 49"/>
              <a:gd name="T40" fmla="*/ 4 w 89"/>
              <a:gd name="T41" fmla="*/ 21 h 49"/>
              <a:gd name="T42" fmla="*/ 7 w 89"/>
              <a:gd name="T43" fmla="*/ 21 h 49"/>
              <a:gd name="T44" fmla="*/ 11 w 89"/>
              <a:gd name="T45" fmla="*/ 23 h 49"/>
              <a:gd name="T46" fmla="*/ 19 w 89"/>
              <a:gd name="T47" fmla="*/ 26 h 49"/>
              <a:gd name="T48" fmla="*/ 26 w 89"/>
              <a:gd name="T49" fmla="*/ 28 h 49"/>
              <a:gd name="T50" fmla="*/ 30 w 89"/>
              <a:gd name="T51" fmla="*/ 31 h 49"/>
              <a:gd name="T52" fmla="*/ 28 w 89"/>
              <a:gd name="T53" fmla="*/ 38 h 49"/>
              <a:gd name="T54" fmla="*/ 30 w 89"/>
              <a:gd name="T55" fmla="*/ 40 h 49"/>
              <a:gd name="T56" fmla="*/ 33 w 89"/>
              <a:gd name="T57" fmla="*/ 40 h 49"/>
              <a:gd name="T58" fmla="*/ 35 w 89"/>
              <a:gd name="T59" fmla="*/ 42 h 49"/>
              <a:gd name="T60" fmla="*/ 40 w 89"/>
              <a:gd name="T61" fmla="*/ 42 h 49"/>
              <a:gd name="T62" fmla="*/ 42 w 89"/>
              <a:gd name="T63" fmla="*/ 47 h 49"/>
              <a:gd name="T64" fmla="*/ 42 w 89"/>
              <a:gd name="T65" fmla="*/ 49 h 49"/>
              <a:gd name="T66" fmla="*/ 49 w 89"/>
              <a:gd name="T67" fmla="*/ 49 h 49"/>
              <a:gd name="T68" fmla="*/ 52 w 89"/>
              <a:gd name="T69" fmla="*/ 49 h 49"/>
              <a:gd name="T70" fmla="*/ 56 w 89"/>
              <a:gd name="T71" fmla="*/ 49 h 49"/>
              <a:gd name="T72" fmla="*/ 61 w 89"/>
              <a:gd name="T73" fmla="*/ 47 h 49"/>
              <a:gd name="T74" fmla="*/ 66 w 89"/>
              <a:gd name="T75" fmla="*/ 45 h 49"/>
              <a:gd name="T76" fmla="*/ 68 w 89"/>
              <a:gd name="T77" fmla="*/ 42 h 49"/>
              <a:gd name="T78" fmla="*/ 73 w 89"/>
              <a:gd name="T79" fmla="*/ 42 h 49"/>
              <a:gd name="T80" fmla="*/ 73 w 89"/>
              <a:gd name="T81" fmla="*/ 45 h 49"/>
              <a:gd name="T82" fmla="*/ 78 w 89"/>
              <a:gd name="T83" fmla="*/ 45 h 49"/>
              <a:gd name="T84" fmla="*/ 75 w 89"/>
              <a:gd name="T85" fmla="*/ 42 h 49"/>
              <a:gd name="T86" fmla="*/ 73 w 89"/>
              <a:gd name="T87" fmla="*/ 40 h 49"/>
              <a:gd name="T88" fmla="*/ 73 w 89"/>
              <a:gd name="T89" fmla="*/ 38 h 49"/>
              <a:gd name="T90" fmla="*/ 75 w 89"/>
              <a:gd name="T91" fmla="*/ 35 h 49"/>
              <a:gd name="T92" fmla="*/ 75 w 89"/>
              <a:gd name="T93" fmla="*/ 31 h 49"/>
              <a:gd name="T94" fmla="*/ 80 w 89"/>
              <a:gd name="T95" fmla="*/ 28 h 49"/>
              <a:gd name="T96" fmla="*/ 82 w 89"/>
              <a:gd name="T97" fmla="*/ 26 h 49"/>
              <a:gd name="T98" fmla="*/ 87 w 89"/>
              <a:gd name="T99" fmla="*/ 26 h 49"/>
              <a:gd name="T100" fmla="*/ 89 w 89"/>
              <a:gd name="T101" fmla="*/ 2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9" h="49">
                <a:moveTo>
                  <a:pt x="2" y="16"/>
                </a:moveTo>
                <a:lnTo>
                  <a:pt x="2" y="19"/>
                </a:lnTo>
                <a:lnTo>
                  <a:pt x="0" y="19"/>
                </a:lnTo>
                <a:lnTo>
                  <a:pt x="0" y="21"/>
                </a:lnTo>
                <a:lnTo>
                  <a:pt x="0" y="21"/>
                </a:lnTo>
                <a:lnTo>
                  <a:pt x="2" y="21"/>
                </a:lnTo>
                <a:lnTo>
                  <a:pt x="2" y="19"/>
                </a:lnTo>
                <a:lnTo>
                  <a:pt x="2" y="16"/>
                </a:lnTo>
                <a:lnTo>
                  <a:pt x="2" y="14"/>
                </a:lnTo>
                <a:lnTo>
                  <a:pt x="2" y="16"/>
                </a:lnTo>
                <a:close/>
                <a:moveTo>
                  <a:pt x="89" y="21"/>
                </a:moveTo>
                <a:lnTo>
                  <a:pt x="89" y="21"/>
                </a:lnTo>
                <a:lnTo>
                  <a:pt x="87" y="21"/>
                </a:lnTo>
                <a:lnTo>
                  <a:pt x="85" y="21"/>
                </a:lnTo>
                <a:lnTo>
                  <a:pt x="85" y="21"/>
                </a:lnTo>
                <a:lnTo>
                  <a:pt x="87" y="19"/>
                </a:lnTo>
                <a:lnTo>
                  <a:pt x="87" y="16"/>
                </a:lnTo>
                <a:lnTo>
                  <a:pt x="87" y="14"/>
                </a:lnTo>
                <a:lnTo>
                  <a:pt x="87" y="14"/>
                </a:lnTo>
                <a:lnTo>
                  <a:pt x="87" y="14"/>
                </a:lnTo>
                <a:lnTo>
                  <a:pt x="85" y="14"/>
                </a:lnTo>
                <a:lnTo>
                  <a:pt x="82" y="12"/>
                </a:lnTo>
                <a:lnTo>
                  <a:pt x="80" y="12"/>
                </a:lnTo>
                <a:lnTo>
                  <a:pt x="78" y="9"/>
                </a:lnTo>
                <a:lnTo>
                  <a:pt x="78" y="9"/>
                </a:lnTo>
                <a:lnTo>
                  <a:pt x="75" y="7"/>
                </a:lnTo>
                <a:lnTo>
                  <a:pt x="71" y="5"/>
                </a:lnTo>
                <a:lnTo>
                  <a:pt x="71" y="5"/>
                </a:lnTo>
                <a:lnTo>
                  <a:pt x="63" y="5"/>
                </a:lnTo>
                <a:lnTo>
                  <a:pt x="61" y="5"/>
                </a:lnTo>
                <a:lnTo>
                  <a:pt x="61" y="2"/>
                </a:lnTo>
                <a:lnTo>
                  <a:pt x="59" y="0"/>
                </a:lnTo>
                <a:lnTo>
                  <a:pt x="59" y="0"/>
                </a:lnTo>
                <a:lnTo>
                  <a:pt x="56" y="0"/>
                </a:lnTo>
                <a:lnTo>
                  <a:pt x="56" y="0"/>
                </a:lnTo>
                <a:lnTo>
                  <a:pt x="54" y="2"/>
                </a:lnTo>
                <a:lnTo>
                  <a:pt x="54" y="2"/>
                </a:lnTo>
                <a:lnTo>
                  <a:pt x="52" y="2"/>
                </a:lnTo>
                <a:lnTo>
                  <a:pt x="47" y="2"/>
                </a:lnTo>
                <a:lnTo>
                  <a:pt x="45" y="2"/>
                </a:lnTo>
                <a:lnTo>
                  <a:pt x="42" y="0"/>
                </a:lnTo>
                <a:lnTo>
                  <a:pt x="40" y="0"/>
                </a:lnTo>
                <a:lnTo>
                  <a:pt x="40" y="0"/>
                </a:lnTo>
                <a:lnTo>
                  <a:pt x="33" y="0"/>
                </a:lnTo>
                <a:lnTo>
                  <a:pt x="33" y="0"/>
                </a:lnTo>
                <a:lnTo>
                  <a:pt x="30" y="2"/>
                </a:lnTo>
                <a:lnTo>
                  <a:pt x="30" y="0"/>
                </a:lnTo>
                <a:lnTo>
                  <a:pt x="28" y="0"/>
                </a:lnTo>
                <a:lnTo>
                  <a:pt x="26" y="0"/>
                </a:lnTo>
                <a:lnTo>
                  <a:pt x="23" y="0"/>
                </a:lnTo>
                <a:lnTo>
                  <a:pt x="21" y="0"/>
                </a:lnTo>
                <a:lnTo>
                  <a:pt x="16" y="0"/>
                </a:lnTo>
                <a:lnTo>
                  <a:pt x="16" y="0"/>
                </a:lnTo>
                <a:lnTo>
                  <a:pt x="11" y="2"/>
                </a:lnTo>
                <a:lnTo>
                  <a:pt x="9" y="2"/>
                </a:lnTo>
                <a:lnTo>
                  <a:pt x="4" y="5"/>
                </a:lnTo>
                <a:lnTo>
                  <a:pt x="0" y="7"/>
                </a:lnTo>
                <a:lnTo>
                  <a:pt x="0" y="7"/>
                </a:lnTo>
                <a:lnTo>
                  <a:pt x="2" y="12"/>
                </a:lnTo>
                <a:lnTo>
                  <a:pt x="2" y="14"/>
                </a:lnTo>
                <a:lnTo>
                  <a:pt x="4" y="19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7" y="21"/>
                </a:lnTo>
                <a:lnTo>
                  <a:pt x="7" y="23"/>
                </a:lnTo>
                <a:lnTo>
                  <a:pt x="9" y="23"/>
                </a:lnTo>
                <a:lnTo>
                  <a:pt x="11" y="23"/>
                </a:lnTo>
                <a:lnTo>
                  <a:pt x="14" y="26"/>
                </a:lnTo>
                <a:lnTo>
                  <a:pt x="19" y="26"/>
                </a:lnTo>
                <a:lnTo>
                  <a:pt x="19" y="26"/>
                </a:lnTo>
                <a:lnTo>
                  <a:pt x="21" y="26"/>
                </a:lnTo>
                <a:lnTo>
                  <a:pt x="26" y="26"/>
                </a:lnTo>
                <a:lnTo>
                  <a:pt x="26" y="28"/>
                </a:lnTo>
                <a:lnTo>
                  <a:pt x="28" y="28"/>
                </a:lnTo>
                <a:lnTo>
                  <a:pt x="30" y="31"/>
                </a:lnTo>
                <a:lnTo>
                  <a:pt x="30" y="31"/>
                </a:lnTo>
                <a:lnTo>
                  <a:pt x="28" y="35"/>
                </a:lnTo>
                <a:lnTo>
                  <a:pt x="28" y="35"/>
                </a:lnTo>
                <a:lnTo>
                  <a:pt x="28" y="38"/>
                </a:lnTo>
                <a:lnTo>
                  <a:pt x="28" y="40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33" y="40"/>
                </a:lnTo>
                <a:lnTo>
                  <a:pt x="33" y="40"/>
                </a:lnTo>
                <a:lnTo>
                  <a:pt x="33" y="40"/>
                </a:lnTo>
                <a:lnTo>
                  <a:pt x="35" y="42"/>
                </a:lnTo>
                <a:lnTo>
                  <a:pt x="35" y="42"/>
                </a:lnTo>
                <a:lnTo>
                  <a:pt x="35" y="42"/>
                </a:lnTo>
                <a:lnTo>
                  <a:pt x="37" y="42"/>
                </a:lnTo>
                <a:lnTo>
                  <a:pt x="40" y="42"/>
                </a:lnTo>
                <a:lnTo>
                  <a:pt x="40" y="45"/>
                </a:lnTo>
                <a:lnTo>
                  <a:pt x="42" y="45"/>
                </a:lnTo>
                <a:lnTo>
                  <a:pt x="42" y="47"/>
                </a:lnTo>
                <a:lnTo>
                  <a:pt x="42" y="47"/>
                </a:lnTo>
                <a:lnTo>
                  <a:pt x="42" y="49"/>
                </a:lnTo>
                <a:lnTo>
                  <a:pt x="42" y="49"/>
                </a:lnTo>
                <a:lnTo>
                  <a:pt x="45" y="49"/>
                </a:lnTo>
                <a:lnTo>
                  <a:pt x="47" y="49"/>
                </a:lnTo>
                <a:lnTo>
                  <a:pt x="49" y="49"/>
                </a:lnTo>
                <a:lnTo>
                  <a:pt x="49" y="49"/>
                </a:lnTo>
                <a:lnTo>
                  <a:pt x="52" y="49"/>
                </a:lnTo>
                <a:lnTo>
                  <a:pt x="52" y="49"/>
                </a:lnTo>
                <a:lnTo>
                  <a:pt x="54" y="49"/>
                </a:lnTo>
                <a:lnTo>
                  <a:pt x="54" y="49"/>
                </a:lnTo>
                <a:lnTo>
                  <a:pt x="56" y="49"/>
                </a:lnTo>
                <a:lnTo>
                  <a:pt x="59" y="47"/>
                </a:lnTo>
                <a:lnTo>
                  <a:pt x="61" y="47"/>
                </a:lnTo>
                <a:lnTo>
                  <a:pt x="61" y="47"/>
                </a:lnTo>
                <a:lnTo>
                  <a:pt x="61" y="45"/>
                </a:lnTo>
                <a:lnTo>
                  <a:pt x="63" y="45"/>
                </a:lnTo>
                <a:lnTo>
                  <a:pt x="66" y="45"/>
                </a:lnTo>
                <a:lnTo>
                  <a:pt x="66" y="45"/>
                </a:lnTo>
                <a:lnTo>
                  <a:pt x="68" y="42"/>
                </a:lnTo>
                <a:lnTo>
                  <a:pt x="68" y="42"/>
                </a:lnTo>
                <a:lnTo>
                  <a:pt x="71" y="42"/>
                </a:lnTo>
                <a:lnTo>
                  <a:pt x="73" y="42"/>
                </a:lnTo>
                <a:lnTo>
                  <a:pt x="73" y="42"/>
                </a:lnTo>
                <a:lnTo>
                  <a:pt x="73" y="42"/>
                </a:lnTo>
                <a:lnTo>
                  <a:pt x="73" y="45"/>
                </a:lnTo>
                <a:lnTo>
                  <a:pt x="73" y="45"/>
                </a:lnTo>
                <a:lnTo>
                  <a:pt x="73" y="45"/>
                </a:lnTo>
                <a:lnTo>
                  <a:pt x="75" y="45"/>
                </a:lnTo>
                <a:lnTo>
                  <a:pt x="78" y="45"/>
                </a:lnTo>
                <a:lnTo>
                  <a:pt x="78" y="45"/>
                </a:lnTo>
                <a:lnTo>
                  <a:pt x="78" y="42"/>
                </a:lnTo>
                <a:lnTo>
                  <a:pt x="75" y="42"/>
                </a:lnTo>
                <a:lnTo>
                  <a:pt x="75" y="42"/>
                </a:lnTo>
                <a:lnTo>
                  <a:pt x="75" y="40"/>
                </a:lnTo>
                <a:lnTo>
                  <a:pt x="73" y="40"/>
                </a:lnTo>
                <a:lnTo>
                  <a:pt x="73" y="40"/>
                </a:lnTo>
                <a:lnTo>
                  <a:pt x="73" y="40"/>
                </a:lnTo>
                <a:lnTo>
                  <a:pt x="73" y="38"/>
                </a:lnTo>
                <a:lnTo>
                  <a:pt x="75" y="38"/>
                </a:lnTo>
                <a:lnTo>
                  <a:pt x="75" y="35"/>
                </a:lnTo>
                <a:lnTo>
                  <a:pt x="75" y="35"/>
                </a:lnTo>
                <a:lnTo>
                  <a:pt x="75" y="35"/>
                </a:lnTo>
                <a:lnTo>
                  <a:pt x="75" y="33"/>
                </a:lnTo>
                <a:lnTo>
                  <a:pt x="75" y="31"/>
                </a:lnTo>
                <a:lnTo>
                  <a:pt x="78" y="28"/>
                </a:lnTo>
                <a:lnTo>
                  <a:pt x="78" y="28"/>
                </a:lnTo>
                <a:lnTo>
                  <a:pt x="80" y="28"/>
                </a:lnTo>
                <a:lnTo>
                  <a:pt x="82" y="28"/>
                </a:lnTo>
                <a:lnTo>
                  <a:pt x="82" y="26"/>
                </a:lnTo>
                <a:lnTo>
                  <a:pt x="82" y="26"/>
                </a:lnTo>
                <a:lnTo>
                  <a:pt x="82" y="26"/>
                </a:lnTo>
                <a:lnTo>
                  <a:pt x="82" y="23"/>
                </a:lnTo>
                <a:lnTo>
                  <a:pt x="87" y="26"/>
                </a:lnTo>
                <a:lnTo>
                  <a:pt x="89" y="23"/>
                </a:lnTo>
                <a:lnTo>
                  <a:pt x="89" y="23"/>
                </a:lnTo>
                <a:lnTo>
                  <a:pt x="89" y="23"/>
                </a:lnTo>
                <a:lnTo>
                  <a:pt x="89" y="21"/>
                </a:lnTo>
                <a:lnTo>
                  <a:pt x="89" y="2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" name="Freeform 125"/>
          <p:cNvSpPr>
            <a:spLocks/>
          </p:cNvSpPr>
          <p:nvPr/>
        </p:nvSpPr>
        <p:spPr bwMode="auto">
          <a:xfrm>
            <a:off x="8577378" y="3151400"/>
            <a:ext cx="2092" cy="5231"/>
          </a:xfrm>
          <a:custGeom>
            <a:avLst/>
            <a:gdLst>
              <a:gd name="T0" fmla="*/ 2 w 2"/>
              <a:gd name="T1" fmla="*/ 3 h 5"/>
              <a:gd name="T2" fmla="*/ 2 w 2"/>
              <a:gd name="T3" fmla="*/ 3 h 5"/>
              <a:gd name="T4" fmla="*/ 2 w 2"/>
              <a:gd name="T5" fmla="*/ 3 h 5"/>
              <a:gd name="T6" fmla="*/ 2 w 2"/>
              <a:gd name="T7" fmla="*/ 3 h 5"/>
              <a:gd name="T8" fmla="*/ 2 w 2"/>
              <a:gd name="T9" fmla="*/ 0 h 5"/>
              <a:gd name="T10" fmla="*/ 2 w 2"/>
              <a:gd name="T11" fmla="*/ 0 h 5"/>
              <a:gd name="T12" fmla="*/ 0 w 2"/>
              <a:gd name="T13" fmla="*/ 0 h 5"/>
              <a:gd name="T14" fmla="*/ 0 w 2"/>
              <a:gd name="T15" fmla="*/ 3 h 5"/>
              <a:gd name="T16" fmla="*/ 0 w 2"/>
              <a:gd name="T17" fmla="*/ 5 h 5"/>
              <a:gd name="T18" fmla="*/ 0 w 2"/>
              <a:gd name="T19" fmla="*/ 5 h 5"/>
              <a:gd name="T20" fmla="*/ 0 w 2"/>
              <a:gd name="T21" fmla="*/ 5 h 5"/>
              <a:gd name="T22" fmla="*/ 2 w 2"/>
              <a:gd name="T23" fmla="*/ 5 h 5"/>
              <a:gd name="T24" fmla="*/ 2 w 2"/>
              <a:gd name="T25" fmla="*/ 5 h 5"/>
              <a:gd name="T26" fmla="*/ 2 w 2"/>
              <a:gd name="T27" fmla="*/ 5 h 5"/>
              <a:gd name="T28" fmla="*/ 2 w 2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Freeform 126"/>
          <p:cNvSpPr>
            <a:spLocks/>
          </p:cNvSpPr>
          <p:nvPr/>
        </p:nvSpPr>
        <p:spPr bwMode="auto">
          <a:xfrm>
            <a:off x="8572148" y="3461068"/>
            <a:ext cx="299206" cy="302345"/>
          </a:xfrm>
          <a:custGeom>
            <a:avLst/>
            <a:gdLst>
              <a:gd name="T0" fmla="*/ 286 w 286"/>
              <a:gd name="T1" fmla="*/ 232 h 289"/>
              <a:gd name="T2" fmla="*/ 284 w 286"/>
              <a:gd name="T3" fmla="*/ 208 h 289"/>
              <a:gd name="T4" fmla="*/ 284 w 286"/>
              <a:gd name="T5" fmla="*/ 185 h 289"/>
              <a:gd name="T6" fmla="*/ 284 w 286"/>
              <a:gd name="T7" fmla="*/ 161 h 289"/>
              <a:gd name="T8" fmla="*/ 284 w 286"/>
              <a:gd name="T9" fmla="*/ 137 h 289"/>
              <a:gd name="T10" fmla="*/ 282 w 286"/>
              <a:gd name="T11" fmla="*/ 111 h 289"/>
              <a:gd name="T12" fmla="*/ 282 w 286"/>
              <a:gd name="T13" fmla="*/ 88 h 289"/>
              <a:gd name="T14" fmla="*/ 277 w 286"/>
              <a:gd name="T15" fmla="*/ 71 h 289"/>
              <a:gd name="T16" fmla="*/ 279 w 286"/>
              <a:gd name="T17" fmla="*/ 57 h 289"/>
              <a:gd name="T18" fmla="*/ 277 w 286"/>
              <a:gd name="T19" fmla="*/ 45 h 289"/>
              <a:gd name="T20" fmla="*/ 282 w 286"/>
              <a:gd name="T21" fmla="*/ 33 h 289"/>
              <a:gd name="T22" fmla="*/ 279 w 286"/>
              <a:gd name="T23" fmla="*/ 26 h 289"/>
              <a:gd name="T24" fmla="*/ 263 w 286"/>
              <a:gd name="T25" fmla="*/ 24 h 289"/>
              <a:gd name="T26" fmla="*/ 246 w 286"/>
              <a:gd name="T27" fmla="*/ 17 h 289"/>
              <a:gd name="T28" fmla="*/ 234 w 286"/>
              <a:gd name="T29" fmla="*/ 7 h 289"/>
              <a:gd name="T30" fmla="*/ 218 w 286"/>
              <a:gd name="T31" fmla="*/ 5 h 289"/>
              <a:gd name="T32" fmla="*/ 196 w 286"/>
              <a:gd name="T33" fmla="*/ 17 h 289"/>
              <a:gd name="T34" fmla="*/ 189 w 286"/>
              <a:gd name="T35" fmla="*/ 33 h 289"/>
              <a:gd name="T36" fmla="*/ 194 w 286"/>
              <a:gd name="T37" fmla="*/ 47 h 289"/>
              <a:gd name="T38" fmla="*/ 175 w 286"/>
              <a:gd name="T39" fmla="*/ 62 h 289"/>
              <a:gd name="T40" fmla="*/ 152 w 286"/>
              <a:gd name="T41" fmla="*/ 47 h 289"/>
              <a:gd name="T42" fmla="*/ 116 w 286"/>
              <a:gd name="T43" fmla="*/ 38 h 289"/>
              <a:gd name="T44" fmla="*/ 109 w 286"/>
              <a:gd name="T45" fmla="*/ 26 h 289"/>
              <a:gd name="T46" fmla="*/ 90 w 286"/>
              <a:gd name="T47" fmla="*/ 12 h 289"/>
              <a:gd name="T48" fmla="*/ 76 w 286"/>
              <a:gd name="T49" fmla="*/ 7 h 289"/>
              <a:gd name="T50" fmla="*/ 52 w 286"/>
              <a:gd name="T51" fmla="*/ 7 h 289"/>
              <a:gd name="T52" fmla="*/ 38 w 286"/>
              <a:gd name="T53" fmla="*/ 5 h 289"/>
              <a:gd name="T54" fmla="*/ 40 w 286"/>
              <a:gd name="T55" fmla="*/ 14 h 289"/>
              <a:gd name="T56" fmla="*/ 26 w 286"/>
              <a:gd name="T57" fmla="*/ 24 h 289"/>
              <a:gd name="T58" fmla="*/ 21 w 286"/>
              <a:gd name="T59" fmla="*/ 28 h 289"/>
              <a:gd name="T60" fmla="*/ 14 w 286"/>
              <a:gd name="T61" fmla="*/ 33 h 289"/>
              <a:gd name="T62" fmla="*/ 17 w 286"/>
              <a:gd name="T63" fmla="*/ 47 h 289"/>
              <a:gd name="T64" fmla="*/ 10 w 286"/>
              <a:gd name="T65" fmla="*/ 59 h 289"/>
              <a:gd name="T66" fmla="*/ 0 w 286"/>
              <a:gd name="T67" fmla="*/ 64 h 289"/>
              <a:gd name="T68" fmla="*/ 7 w 286"/>
              <a:gd name="T69" fmla="*/ 80 h 289"/>
              <a:gd name="T70" fmla="*/ 10 w 286"/>
              <a:gd name="T71" fmla="*/ 109 h 289"/>
              <a:gd name="T72" fmla="*/ 10 w 286"/>
              <a:gd name="T73" fmla="*/ 130 h 289"/>
              <a:gd name="T74" fmla="*/ 7 w 286"/>
              <a:gd name="T75" fmla="*/ 142 h 289"/>
              <a:gd name="T76" fmla="*/ 5 w 286"/>
              <a:gd name="T77" fmla="*/ 154 h 289"/>
              <a:gd name="T78" fmla="*/ 14 w 286"/>
              <a:gd name="T79" fmla="*/ 177 h 289"/>
              <a:gd name="T80" fmla="*/ 19 w 286"/>
              <a:gd name="T81" fmla="*/ 182 h 289"/>
              <a:gd name="T82" fmla="*/ 43 w 286"/>
              <a:gd name="T83" fmla="*/ 192 h 289"/>
              <a:gd name="T84" fmla="*/ 66 w 286"/>
              <a:gd name="T85" fmla="*/ 208 h 289"/>
              <a:gd name="T86" fmla="*/ 90 w 286"/>
              <a:gd name="T87" fmla="*/ 222 h 289"/>
              <a:gd name="T88" fmla="*/ 109 w 286"/>
              <a:gd name="T89" fmla="*/ 211 h 289"/>
              <a:gd name="T90" fmla="*/ 144 w 286"/>
              <a:gd name="T91" fmla="*/ 218 h 289"/>
              <a:gd name="T92" fmla="*/ 189 w 286"/>
              <a:gd name="T93" fmla="*/ 244 h 289"/>
              <a:gd name="T94" fmla="*/ 232 w 286"/>
              <a:gd name="T95" fmla="*/ 270 h 289"/>
              <a:gd name="T96" fmla="*/ 267 w 286"/>
              <a:gd name="T97" fmla="*/ 286 h 289"/>
              <a:gd name="T98" fmla="*/ 277 w 286"/>
              <a:gd name="T99" fmla="*/ 279 h 289"/>
              <a:gd name="T100" fmla="*/ 286 w 286"/>
              <a:gd name="T101" fmla="*/ 277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6" h="289">
                <a:moveTo>
                  <a:pt x="286" y="267"/>
                </a:moveTo>
                <a:lnTo>
                  <a:pt x="286" y="258"/>
                </a:lnTo>
                <a:lnTo>
                  <a:pt x="286" y="246"/>
                </a:lnTo>
                <a:lnTo>
                  <a:pt x="286" y="237"/>
                </a:lnTo>
                <a:lnTo>
                  <a:pt x="286" y="232"/>
                </a:lnTo>
                <a:lnTo>
                  <a:pt x="286" y="227"/>
                </a:lnTo>
                <a:lnTo>
                  <a:pt x="286" y="222"/>
                </a:lnTo>
                <a:lnTo>
                  <a:pt x="284" y="218"/>
                </a:lnTo>
                <a:lnTo>
                  <a:pt x="284" y="213"/>
                </a:lnTo>
                <a:lnTo>
                  <a:pt x="284" y="208"/>
                </a:lnTo>
                <a:lnTo>
                  <a:pt x="284" y="204"/>
                </a:lnTo>
                <a:lnTo>
                  <a:pt x="284" y="199"/>
                </a:lnTo>
                <a:lnTo>
                  <a:pt x="284" y="194"/>
                </a:lnTo>
                <a:lnTo>
                  <a:pt x="284" y="189"/>
                </a:lnTo>
                <a:lnTo>
                  <a:pt x="284" y="185"/>
                </a:lnTo>
                <a:lnTo>
                  <a:pt x="284" y="180"/>
                </a:lnTo>
                <a:lnTo>
                  <a:pt x="284" y="175"/>
                </a:lnTo>
                <a:lnTo>
                  <a:pt x="284" y="170"/>
                </a:lnTo>
                <a:lnTo>
                  <a:pt x="284" y="166"/>
                </a:lnTo>
                <a:lnTo>
                  <a:pt x="284" y="161"/>
                </a:lnTo>
                <a:lnTo>
                  <a:pt x="284" y="156"/>
                </a:lnTo>
                <a:lnTo>
                  <a:pt x="284" y="151"/>
                </a:lnTo>
                <a:lnTo>
                  <a:pt x="284" y="147"/>
                </a:lnTo>
                <a:lnTo>
                  <a:pt x="284" y="142"/>
                </a:lnTo>
                <a:lnTo>
                  <a:pt x="284" y="137"/>
                </a:lnTo>
                <a:lnTo>
                  <a:pt x="284" y="133"/>
                </a:lnTo>
                <a:lnTo>
                  <a:pt x="282" y="128"/>
                </a:lnTo>
                <a:lnTo>
                  <a:pt x="282" y="123"/>
                </a:lnTo>
                <a:lnTo>
                  <a:pt x="282" y="116"/>
                </a:lnTo>
                <a:lnTo>
                  <a:pt x="282" y="111"/>
                </a:lnTo>
                <a:lnTo>
                  <a:pt x="282" y="107"/>
                </a:lnTo>
                <a:lnTo>
                  <a:pt x="282" y="102"/>
                </a:lnTo>
                <a:lnTo>
                  <a:pt x="282" y="97"/>
                </a:lnTo>
                <a:lnTo>
                  <a:pt x="282" y="92"/>
                </a:lnTo>
                <a:lnTo>
                  <a:pt x="282" y="88"/>
                </a:lnTo>
                <a:lnTo>
                  <a:pt x="282" y="83"/>
                </a:lnTo>
                <a:lnTo>
                  <a:pt x="282" y="83"/>
                </a:lnTo>
                <a:lnTo>
                  <a:pt x="279" y="80"/>
                </a:lnTo>
                <a:lnTo>
                  <a:pt x="279" y="76"/>
                </a:lnTo>
                <a:lnTo>
                  <a:pt x="277" y="71"/>
                </a:lnTo>
                <a:lnTo>
                  <a:pt x="277" y="69"/>
                </a:lnTo>
                <a:lnTo>
                  <a:pt x="277" y="64"/>
                </a:lnTo>
                <a:lnTo>
                  <a:pt x="274" y="62"/>
                </a:lnTo>
                <a:lnTo>
                  <a:pt x="277" y="62"/>
                </a:lnTo>
                <a:lnTo>
                  <a:pt x="279" y="57"/>
                </a:lnTo>
                <a:lnTo>
                  <a:pt x="279" y="54"/>
                </a:lnTo>
                <a:lnTo>
                  <a:pt x="279" y="52"/>
                </a:lnTo>
                <a:lnTo>
                  <a:pt x="279" y="50"/>
                </a:lnTo>
                <a:lnTo>
                  <a:pt x="279" y="47"/>
                </a:lnTo>
                <a:lnTo>
                  <a:pt x="277" y="45"/>
                </a:lnTo>
                <a:lnTo>
                  <a:pt x="277" y="43"/>
                </a:lnTo>
                <a:lnTo>
                  <a:pt x="277" y="38"/>
                </a:lnTo>
                <a:lnTo>
                  <a:pt x="279" y="36"/>
                </a:lnTo>
                <a:lnTo>
                  <a:pt x="279" y="36"/>
                </a:lnTo>
                <a:lnTo>
                  <a:pt x="282" y="33"/>
                </a:lnTo>
                <a:lnTo>
                  <a:pt x="282" y="33"/>
                </a:lnTo>
                <a:lnTo>
                  <a:pt x="282" y="31"/>
                </a:lnTo>
                <a:lnTo>
                  <a:pt x="282" y="31"/>
                </a:lnTo>
                <a:lnTo>
                  <a:pt x="279" y="26"/>
                </a:lnTo>
                <a:lnTo>
                  <a:pt x="279" y="26"/>
                </a:lnTo>
                <a:lnTo>
                  <a:pt x="277" y="26"/>
                </a:lnTo>
                <a:lnTo>
                  <a:pt x="274" y="24"/>
                </a:lnTo>
                <a:lnTo>
                  <a:pt x="270" y="24"/>
                </a:lnTo>
                <a:lnTo>
                  <a:pt x="263" y="24"/>
                </a:lnTo>
                <a:lnTo>
                  <a:pt x="263" y="24"/>
                </a:lnTo>
                <a:lnTo>
                  <a:pt x="260" y="21"/>
                </a:lnTo>
                <a:lnTo>
                  <a:pt x="258" y="21"/>
                </a:lnTo>
                <a:lnTo>
                  <a:pt x="248" y="19"/>
                </a:lnTo>
                <a:lnTo>
                  <a:pt x="246" y="17"/>
                </a:lnTo>
                <a:lnTo>
                  <a:pt x="246" y="17"/>
                </a:lnTo>
                <a:lnTo>
                  <a:pt x="246" y="14"/>
                </a:lnTo>
                <a:lnTo>
                  <a:pt x="244" y="12"/>
                </a:lnTo>
                <a:lnTo>
                  <a:pt x="241" y="10"/>
                </a:lnTo>
                <a:lnTo>
                  <a:pt x="239" y="10"/>
                </a:lnTo>
                <a:lnTo>
                  <a:pt x="234" y="7"/>
                </a:lnTo>
                <a:lnTo>
                  <a:pt x="232" y="7"/>
                </a:lnTo>
                <a:lnTo>
                  <a:pt x="230" y="5"/>
                </a:lnTo>
                <a:lnTo>
                  <a:pt x="222" y="5"/>
                </a:lnTo>
                <a:lnTo>
                  <a:pt x="220" y="5"/>
                </a:lnTo>
                <a:lnTo>
                  <a:pt x="218" y="5"/>
                </a:lnTo>
                <a:lnTo>
                  <a:pt x="215" y="7"/>
                </a:lnTo>
                <a:lnTo>
                  <a:pt x="213" y="7"/>
                </a:lnTo>
                <a:lnTo>
                  <a:pt x="208" y="7"/>
                </a:lnTo>
                <a:lnTo>
                  <a:pt x="201" y="12"/>
                </a:lnTo>
                <a:lnTo>
                  <a:pt x="196" y="17"/>
                </a:lnTo>
                <a:lnTo>
                  <a:pt x="192" y="19"/>
                </a:lnTo>
                <a:lnTo>
                  <a:pt x="192" y="21"/>
                </a:lnTo>
                <a:lnTo>
                  <a:pt x="189" y="24"/>
                </a:lnTo>
                <a:lnTo>
                  <a:pt x="189" y="28"/>
                </a:lnTo>
                <a:lnTo>
                  <a:pt x="189" y="33"/>
                </a:lnTo>
                <a:lnTo>
                  <a:pt x="192" y="38"/>
                </a:lnTo>
                <a:lnTo>
                  <a:pt x="192" y="40"/>
                </a:lnTo>
                <a:lnTo>
                  <a:pt x="194" y="43"/>
                </a:lnTo>
                <a:lnTo>
                  <a:pt x="194" y="45"/>
                </a:lnTo>
                <a:lnTo>
                  <a:pt x="194" y="47"/>
                </a:lnTo>
                <a:lnTo>
                  <a:pt x="192" y="50"/>
                </a:lnTo>
                <a:lnTo>
                  <a:pt x="187" y="57"/>
                </a:lnTo>
                <a:lnTo>
                  <a:pt x="185" y="59"/>
                </a:lnTo>
                <a:lnTo>
                  <a:pt x="178" y="62"/>
                </a:lnTo>
                <a:lnTo>
                  <a:pt x="175" y="62"/>
                </a:lnTo>
                <a:lnTo>
                  <a:pt x="173" y="62"/>
                </a:lnTo>
                <a:lnTo>
                  <a:pt x="168" y="57"/>
                </a:lnTo>
                <a:lnTo>
                  <a:pt x="159" y="50"/>
                </a:lnTo>
                <a:lnTo>
                  <a:pt x="154" y="50"/>
                </a:lnTo>
                <a:lnTo>
                  <a:pt x="152" y="47"/>
                </a:lnTo>
                <a:lnTo>
                  <a:pt x="144" y="45"/>
                </a:lnTo>
                <a:lnTo>
                  <a:pt x="133" y="40"/>
                </a:lnTo>
                <a:lnTo>
                  <a:pt x="128" y="40"/>
                </a:lnTo>
                <a:lnTo>
                  <a:pt x="121" y="40"/>
                </a:lnTo>
                <a:lnTo>
                  <a:pt x="116" y="38"/>
                </a:lnTo>
                <a:lnTo>
                  <a:pt x="114" y="36"/>
                </a:lnTo>
                <a:lnTo>
                  <a:pt x="111" y="36"/>
                </a:lnTo>
                <a:lnTo>
                  <a:pt x="111" y="31"/>
                </a:lnTo>
                <a:lnTo>
                  <a:pt x="109" y="28"/>
                </a:lnTo>
                <a:lnTo>
                  <a:pt x="109" y="26"/>
                </a:lnTo>
                <a:lnTo>
                  <a:pt x="107" y="21"/>
                </a:lnTo>
                <a:lnTo>
                  <a:pt x="107" y="19"/>
                </a:lnTo>
                <a:lnTo>
                  <a:pt x="104" y="17"/>
                </a:lnTo>
                <a:lnTo>
                  <a:pt x="92" y="14"/>
                </a:lnTo>
                <a:lnTo>
                  <a:pt x="90" y="12"/>
                </a:lnTo>
                <a:lnTo>
                  <a:pt x="88" y="10"/>
                </a:lnTo>
                <a:lnTo>
                  <a:pt x="85" y="10"/>
                </a:lnTo>
                <a:lnTo>
                  <a:pt x="81" y="7"/>
                </a:lnTo>
                <a:lnTo>
                  <a:pt x="78" y="7"/>
                </a:lnTo>
                <a:lnTo>
                  <a:pt x="76" y="7"/>
                </a:lnTo>
                <a:lnTo>
                  <a:pt x="71" y="5"/>
                </a:lnTo>
                <a:lnTo>
                  <a:pt x="69" y="5"/>
                </a:lnTo>
                <a:lnTo>
                  <a:pt x="62" y="7"/>
                </a:lnTo>
                <a:lnTo>
                  <a:pt x="55" y="7"/>
                </a:lnTo>
                <a:lnTo>
                  <a:pt x="52" y="7"/>
                </a:lnTo>
                <a:lnTo>
                  <a:pt x="45" y="2"/>
                </a:lnTo>
                <a:lnTo>
                  <a:pt x="43" y="0"/>
                </a:lnTo>
                <a:lnTo>
                  <a:pt x="38" y="0"/>
                </a:lnTo>
                <a:lnTo>
                  <a:pt x="38" y="0"/>
                </a:lnTo>
                <a:lnTo>
                  <a:pt x="38" y="5"/>
                </a:lnTo>
                <a:lnTo>
                  <a:pt x="38" y="5"/>
                </a:lnTo>
                <a:lnTo>
                  <a:pt x="38" y="7"/>
                </a:lnTo>
                <a:lnTo>
                  <a:pt x="38" y="12"/>
                </a:lnTo>
                <a:lnTo>
                  <a:pt x="40" y="14"/>
                </a:lnTo>
                <a:lnTo>
                  <a:pt x="40" y="14"/>
                </a:lnTo>
                <a:lnTo>
                  <a:pt x="40" y="17"/>
                </a:lnTo>
                <a:lnTo>
                  <a:pt x="36" y="17"/>
                </a:lnTo>
                <a:lnTo>
                  <a:pt x="33" y="19"/>
                </a:lnTo>
                <a:lnTo>
                  <a:pt x="31" y="21"/>
                </a:lnTo>
                <a:lnTo>
                  <a:pt x="26" y="24"/>
                </a:lnTo>
                <a:lnTo>
                  <a:pt x="26" y="24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1" y="28"/>
                </a:lnTo>
                <a:lnTo>
                  <a:pt x="21" y="31"/>
                </a:lnTo>
                <a:lnTo>
                  <a:pt x="17" y="31"/>
                </a:lnTo>
                <a:lnTo>
                  <a:pt x="17" y="31"/>
                </a:lnTo>
                <a:lnTo>
                  <a:pt x="17" y="33"/>
                </a:lnTo>
                <a:lnTo>
                  <a:pt x="14" y="33"/>
                </a:lnTo>
                <a:lnTo>
                  <a:pt x="14" y="36"/>
                </a:lnTo>
                <a:lnTo>
                  <a:pt x="14" y="40"/>
                </a:lnTo>
                <a:lnTo>
                  <a:pt x="17" y="45"/>
                </a:lnTo>
                <a:lnTo>
                  <a:pt x="17" y="47"/>
                </a:lnTo>
                <a:lnTo>
                  <a:pt x="17" y="47"/>
                </a:lnTo>
                <a:lnTo>
                  <a:pt x="17" y="50"/>
                </a:lnTo>
                <a:lnTo>
                  <a:pt x="14" y="52"/>
                </a:lnTo>
                <a:lnTo>
                  <a:pt x="14" y="54"/>
                </a:lnTo>
                <a:lnTo>
                  <a:pt x="12" y="57"/>
                </a:lnTo>
                <a:lnTo>
                  <a:pt x="10" y="59"/>
                </a:lnTo>
                <a:lnTo>
                  <a:pt x="10" y="59"/>
                </a:lnTo>
                <a:lnTo>
                  <a:pt x="5" y="62"/>
                </a:lnTo>
                <a:lnTo>
                  <a:pt x="5" y="62"/>
                </a:lnTo>
                <a:lnTo>
                  <a:pt x="3" y="64"/>
                </a:lnTo>
                <a:lnTo>
                  <a:pt x="0" y="64"/>
                </a:lnTo>
                <a:lnTo>
                  <a:pt x="3" y="66"/>
                </a:lnTo>
                <a:lnTo>
                  <a:pt x="5" y="71"/>
                </a:lnTo>
                <a:lnTo>
                  <a:pt x="5" y="73"/>
                </a:lnTo>
                <a:lnTo>
                  <a:pt x="7" y="76"/>
                </a:lnTo>
                <a:lnTo>
                  <a:pt x="7" y="80"/>
                </a:lnTo>
                <a:lnTo>
                  <a:pt x="10" y="85"/>
                </a:lnTo>
                <a:lnTo>
                  <a:pt x="10" y="85"/>
                </a:lnTo>
                <a:lnTo>
                  <a:pt x="10" y="88"/>
                </a:lnTo>
                <a:lnTo>
                  <a:pt x="10" y="97"/>
                </a:lnTo>
                <a:lnTo>
                  <a:pt x="10" y="109"/>
                </a:lnTo>
                <a:lnTo>
                  <a:pt x="10" y="114"/>
                </a:lnTo>
                <a:lnTo>
                  <a:pt x="10" y="118"/>
                </a:lnTo>
                <a:lnTo>
                  <a:pt x="7" y="123"/>
                </a:lnTo>
                <a:lnTo>
                  <a:pt x="7" y="125"/>
                </a:lnTo>
                <a:lnTo>
                  <a:pt x="10" y="130"/>
                </a:lnTo>
                <a:lnTo>
                  <a:pt x="10" y="133"/>
                </a:lnTo>
                <a:lnTo>
                  <a:pt x="10" y="133"/>
                </a:lnTo>
                <a:lnTo>
                  <a:pt x="10" y="137"/>
                </a:lnTo>
                <a:lnTo>
                  <a:pt x="10" y="140"/>
                </a:lnTo>
                <a:lnTo>
                  <a:pt x="7" y="142"/>
                </a:lnTo>
                <a:lnTo>
                  <a:pt x="3" y="144"/>
                </a:lnTo>
                <a:lnTo>
                  <a:pt x="3" y="147"/>
                </a:lnTo>
                <a:lnTo>
                  <a:pt x="3" y="149"/>
                </a:lnTo>
                <a:lnTo>
                  <a:pt x="3" y="149"/>
                </a:lnTo>
                <a:lnTo>
                  <a:pt x="5" y="154"/>
                </a:lnTo>
                <a:lnTo>
                  <a:pt x="7" y="159"/>
                </a:lnTo>
                <a:lnTo>
                  <a:pt x="12" y="166"/>
                </a:lnTo>
                <a:lnTo>
                  <a:pt x="12" y="168"/>
                </a:lnTo>
                <a:lnTo>
                  <a:pt x="12" y="170"/>
                </a:lnTo>
                <a:lnTo>
                  <a:pt x="14" y="177"/>
                </a:lnTo>
                <a:lnTo>
                  <a:pt x="17" y="180"/>
                </a:lnTo>
                <a:lnTo>
                  <a:pt x="17" y="180"/>
                </a:lnTo>
                <a:lnTo>
                  <a:pt x="19" y="182"/>
                </a:lnTo>
                <a:lnTo>
                  <a:pt x="19" y="182"/>
                </a:lnTo>
                <a:lnTo>
                  <a:pt x="19" y="182"/>
                </a:lnTo>
                <a:lnTo>
                  <a:pt x="24" y="182"/>
                </a:lnTo>
                <a:lnTo>
                  <a:pt x="33" y="185"/>
                </a:lnTo>
                <a:lnTo>
                  <a:pt x="40" y="187"/>
                </a:lnTo>
                <a:lnTo>
                  <a:pt x="40" y="187"/>
                </a:lnTo>
                <a:lnTo>
                  <a:pt x="43" y="192"/>
                </a:lnTo>
                <a:lnTo>
                  <a:pt x="45" y="196"/>
                </a:lnTo>
                <a:lnTo>
                  <a:pt x="45" y="199"/>
                </a:lnTo>
                <a:lnTo>
                  <a:pt x="47" y="204"/>
                </a:lnTo>
                <a:lnTo>
                  <a:pt x="57" y="206"/>
                </a:lnTo>
                <a:lnTo>
                  <a:pt x="66" y="208"/>
                </a:lnTo>
                <a:lnTo>
                  <a:pt x="76" y="211"/>
                </a:lnTo>
                <a:lnTo>
                  <a:pt x="78" y="213"/>
                </a:lnTo>
                <a:lnTo>
                  <a:pt x="83" y="218"/>
                </a:lnTo>
                <a:lnTo>
                  <a:pt x="88" y="222"/>
                </a:lnTo>
                <a:lnTo>
                  <a:pt x="90" y="222"/>
                </a:lnTo>
                <a:lnTo>
                  <a:pt x="90" y="222"/>
                </a:lnTo>
                <a:lnTo>
                  <a:pt x="95" y="220"/>
                </a:lnTo>
                <a:lnTo>
                  <a:pt x="102" y="215"/>
                </a:lnTo>
                <a:lnTo>
                  <a:pt x="102" y="215"/>
                </a:lnTo>
                <a:lnTo>
                  <a:pt x="109" y="211"/>
                </a:lnTo>
                <a:lnTo>
                  <a:pt x="114" y="208"/>
                </a:lnTo>
                <a:lnTo>
                  <a:pt x="121" y="206"/>
                </a:lnTo>
                <a:lnTo>
                  <a:pt x="128" y="208"/>
                </a:lnTo>
                <a:lnTo>
                  <a:pt x="135" y="213"/>
                </a:lnTo>
                <a:lnTo>
                  <a:pt x="144" y="218"/>
                </a:lnTo>
                <a:lnTo>
                  <a:pt x="154" y="225"/>
                </a:lnTo>
                <a:lnTo>
                  <a:pt x="163" y="230"/>
                </a:lnTo>
                <a:lnTo>
                  <a:pt x="170" y="234"/>
                </a:lnTo>
                <a:lnTo>
                  <a:pt x="180" y="239"/>
                </a:lnTo>
                <a:lnTo>
                  <a:pt x="189" y="244"/>
                </a:lnTo>
                <a:lnTo>
                  <a:pt x="196" y="248"/>
                </a:lnTo>
                <a:lnTo>
                  <a:pt x="206" y="253"/>
                </a:lnTo>
                <a:lnTo>
                  <a:pt x="215" y="258"/>
                </a:lnTo>
                <a:lnTo>
                  <a:pt x="225" y="263"/>
                </a:lnTo>
                <a:lnTo>
                  <a:pt x="232" y="270"/>
                </a:lnTo>
                <a:lnTo>
                  <a:pt x="241" y="274"/>
                </a:lnTo>
                <a:lnTo>
                  <a:pt x="251" y="279"/>
                </a:lnTo>
                <a:lnTo>
                  <a:pt x="260" y="284"/>
                </a:lnTo>
                <a:lnTo>
                  <a:pt x="267" y="289"/>
                </a:lnTo>
                <a:lnTo>
                  <a:pt x="267" y="286"/>
                </a:lnTo>
                <a:lnTo>
                  <a:pt x="267" y="284"/>
                </a:lnTo>
                <a:lnTo>
                  <a:pt x="267" y="282"/>
                </a:lnTo>
                <a:lnTo>
                  <a:pt x="267" y="279"/>
                </a:lnTo>
                <a:lnTo>
                  <a:pt x="272" y="279"/>
                </a:lnTo>
                <a:lnTo>
                  <a:pt x="277" y="279"/>
                </a:lnTo>
                <a:lnTo>
                  <a:pt x="282" y="279"/>
                </a:lnTo>
                <a:lnTo>
                  <a:pt x="286" y="279"/>
                </a:lnTo>
                <a:lnTo>
                  <a:pt x="286" y="277"/>
                </a:lnTo>
                <a:lnTo>
                  <a:pt x="286" y="277"/>
                </a:lnTo>
                <a:lnTo>
                  <a:pt x="286" y="277"/>
                </a:lnTo>
                <a:lnTo>
                  <a:pt x="286" y="277"/>
                </a:lnTo>
                <a:lnTo>
                  <a:pt x="286" y="26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" name="Freeform 127"/>
          <p:cNvSpPr>
            <a:spLocks/>
          </p:cNvSpPr>
          <p:nvPr/>
        </p:nvSpPr>
        <p:spPr bwMode="auto">
          <a:xfrm>
            <a:off x="8166232" y="4006126"/>
            <a:ext cx="79509" cy="91018"/>
          </a:xfrm>
          <a:custGeom>
            <a:avLst/>
            <a:gdLst>
              <a:gd name="T0" fmla="*/ 74 w 76"/>
              <a:gd name="T1" fmla="*/ 56 h 87"/>
              <a:gd name="T2" fmla="*/ 71 w 76"/>
              <a:gd name="T3" fmla="*/ 54 h 87"/>
              <a:gd name="T4" fmla="*/ 69 w 76"/>
              <a:gd name="T5" fmla="*/ 52 h 87"/>
              <a:gd name="T6" fmla="*/ 67 w 76"/>
              <a:gd name="T7" fmla="*/ 47 h 87"/>
              <a:gd name="T8" fmla="*/ 62 w 76"/>
              <a:gd name="T9" fmla="*/ 47 h 87"/>
              <a:gd name="T10" fmla="*/ 57 w 76"/>
              <a:gd name="T11" fmla="*/ 44 h 87"/>
              <a:gd name="T12" fmla="*/ 55 w 76"/>
              <a:gd name="T13" fmla="*/ 42 h 87"/>
              <a:gd name="T14" fmla="*/ 52 w 76"/>
              <a:gd name="T15" fmla="*/ 42 h 87"/>
              <a:gd name="T16" fmla="*/ 60 w 76"/>
              <a:gd name="T17" fmla="*/ 35 h 87"/>
              <a:gd name="T18" fmla="*/ 60 w 76"/>
              <a:gd name="T19" fmla="*/ 30 h 87"/>
              <a:gd name="T20" fmla="*/ 57 w 76"/>
              <a:gd name="T21" fmla="*/ 21 h 87"/>
              <a:gd name="T22" fmla="*/ 55 w 76"/>
              <a:gd name="T23" fmla="*/ 18 h 87"/>
              <a:gd name="T24" fmla="*/ 52 w 76"/>
              <a:gd name="T25" fmla="*/ 16 h 87"/>
              <a:gd name="T26" fmla="*/ 50 w 76"/>
              <a:gd name="T27" fmla="*/ 21 h 87"/>
              <a:gd name="T28" fmla="*/ 50 w 76"/>
              <a:gd name="T29" fmla="*/ 23 h 87"/>
              <a:gd name="T30" fmla="*/ 48 w 76"/>
              <a:gd name="T31" fmla="*/ 26 h 87"/>
              <a:gd name="T32" fmla="*/ 45 w 76"/>
              <a:gd name="T33" fmla="*/ 28 h 87"/>
              <a:gd name="T34" fmla="*/ 43 w 76"/>
              <a:gd name="T35" fmla="*/ 26 h 87"/>
              <a:gd name="T36" fmla="*/ 41 w 76"/>
              <a:gd name="T37" fmla="*/ 23 h 87"/>
              <a:gd name="T38" fmla="*/ 38 w 76"/>
              <a:gd name="T39" fmla="*/ 23 h 87"/>
              <a:gd name="T40" fmla="*/ 38 w 76"/>
              <a:gd name="T41" fmla="*/ 18 h 87"/>
              <a:gd name="T42" fmla="*/ 38 w 76"/>
              <a:gd name="T43" fmla="*/ 14 h 87"/>
              <a:gd name="T44" fmla="*/ 38 w 76"/>
              <a:gd name="T45" fmla="*/ 11 h 87"/>
              <a:gd name="T46" fmla="*/ 38 w 76"/>
              <a:gd name="T47" fmla="*/ 9 h 87"/>
              <a:gd name="T48" fmla="*/ 36 w 76"/>
              <a:gd name="T49" fmla="*/ 4 h 87"/>
              <a:gd name="T50" fmla="*/ 36 w 76"/>
              <a:gd name="T51" fmla="*/ 2 h 87"/>
              <a:gd name="T52" fmla="*/ 34 w 76"/>
              <a:gd name="T53" fmla="*/ 0 h 87"/>
              <a:gd name="T54" fmla="*/ 34 w 76"/>
              <a:gd name="T55" fmla="*/ 2 h 87"/>
              <a:gd name="T56" fmla="*/ 31 w 76"/>
              <a:gd name="T57" fmla="*/ 0 h 87"/>
              <a:gd name="T58" fmla="*/ 26 w 76"/>
              <a:gd name="T59" fmla="*/ 0 h 87"/>
              <a:gd name="T60" fmla="*/ 22 w 76"/>
              <a:gd name="T61" fmla="*/ 0 h 87"/>
              <a:gd name="T62" fmla="*/ 22 w 76"/>
              <a:gd name="T63" fmla="*/ 7 h 87"/>
              <a:gd name="T64" fmla="*/ 17 w 76"/>
              <a:gd name="T65" fmla="*/ 9 h 87"/>
              <a:gd name="T66" fmla="*/ 15 w 76"/>
              <a:gd name="T67" fmla="*/ 16 h 87"/>
              <a:gd name="T68" fmla="*/ 8 w 76"/>
              <a:gd name="T69" fmla="*/ 23 h 87"/>
              <a:gd name="T70" fmla="*/ 3 w 76"/>
              <a:gd name="T71" fmla="*/ 30 h 87"/>
              <a:gd name="T72" fmla="*/ 3 w 76"/>
              <a:gd name="T73" fmla="*/ 37 h 87"/>
              <a:gd name="T74" fmla="*/ 12 w 76"/>
              <a:gd name="T75" fmla="*/ 47 h 87"/>
              <a:gd name="T76" fmla="*/ 19 w 76"/>
              <a:gd name="T77" fmla="*/ 49 h 87"/>
              <a:gd name="T78" fmla="*/ 38 w 76"/>
              <a:gd name="T79" fmla="*/ 68 h 87"/>
              <a:gd name="T80" fmla="*/ 64 w 76"/>
              <a:gd name="T81" fmla="*/ 85 h 87"/>
              <a:gd name="T82" fmla="*/ 71 w 76"/>
              <a:gd name="T83" fmla="*/ 87 h 87"/>
              <a:gd name="T84" fmla="*/ 71 w 76"/>
              <a:gd name="T85" fmla="*/ 75 h 87"/>
              <a:gd name="T86" fmla="*/ 74 w 76"/>
              <a:gd name="T87" fmla="*/ 70 h 87"/>
              <a:gd name="T88" fmla="*/ 76 w 76"/>
              <a:gd name="T89" fmla="*/ 66 h 87"/>
              <a:gd name="T90" fmla="*/ 76 w 76"/>
              <a:gd name="T91" fmla="*/ 6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" h="87">
                <a:moveTo>
                  <a:pt x="76" y="61"/>
                </a:moveTo>
                <a:lnTo>
                  <a:pt x="74" y="56"/>
                </a:lnTo>
                <a:lnTo>
                  <a:pt x="74" y="56"/>
                </a:lnTo>
                <a:lnTo>
                  <a:pt x="74" y="56"/>
                </a:lnTo>
                <a:lnTo>
                  <a:pt x="74" y="56"/>
                </a:lnTo>
                <a:lnTo>
                  <a:pt x="71" y="54"/>
                </a:lnTo>
                <a:lnTo>
                  <a:pt x="69" y="54"/>
                </a:lnTo>
                <a:lnTo>
                  <a:pt x="69" y="54"/>
                </a:lnTo>
                <a:lnTo>
                  <a:pt x="69" y="52"/>
                </a:lnTo>
                <a:lnTo>
                  <a:pt x="67" y="52"/>
                </a:lnTo>
                <a:lnTo>
                  <a:pt x="67" y="49"/>
                </a:lnTo>
                <a:lnTo>
                  <a:pt x="67" y="47"/>
                </a:lnTo>
                <a:lnTo>
                  <a:pt x="64" y="47"/>
                </a:lnTo>
                <a:lnTo>
                  <a:pt x="64" y="47"/>
                </a:lnTo>
                <a:lnTo>
                  <a:pt x="62" y="47"/>
                </a:lnTo>
                <a:lnTo>
                  <a:pt x="62" y="47"/>
                </a:lnTo>
                <a:lnTo>
                  <a:pt x="60" y="47"/>
                </a:lnTo>
                <a:lnTo>
                  <a:pt x="57" y="44"/>
                </a:lnTo>
                <a:lnTo>
                  <a:pt x="57" y="44"/>
                </a:lnTo>
                <a:lnTo>
                  <a:pt x="57" y="42"/>
                </a:lnTo>
                <a:lnTo>
                  <a:pt x="55" y="42"/>
                </a:lnTo>
                <a:lnTo>
                  <a:pt x="55" y="42"/>
                </a:lnTo>
                <a:lnTo>
                  <a:pt x="55" y="42"/>
                </a:lnTo>
                <a:lnTo>
                  <a:pt x="52" y="42"/>
                </a:lnTo>
                <a:lnTo>
                  <a:pt x="57" y="37"/>
                </a:lnTo>
                <a:lnTo>
                  <a:pt x="60" y="35"/>
                </a:lnTo>
                <a:lnTo>
                  <a:pt x="60" y="35"/>
                </a:lnTo>
                <a:lnTo>
                  <a:pt x="60" y="33"/>
                </a:lnTo>
                <a:lnTo>
                  <a:pt x="60" y="33"/>
                </a:lnTo>
                <a:lnTo>
                  <a:pt x="60" y="30"/>
                </a:lnTo>
                <a:lnTo>
                  <a:pt x="57" y="23"/>
                </a:lnTo>
                <a:lnTo>
                  <a:pt x="57" y="21"/>
                </a:lnTo>
                <a:lnTo>
                  <a:pt x="57" y="21"/>
                </a:lnTo>
                <a:lnTo>
                  <a:pt x="55" y="21"/>
                </a:lnTo>
                <a:lnTo>
                  <a:pt x="55" y="18"/>
                </a:lnTo>
                <a:lnTo>
                  <a:pt x="55" y="18"/>
                </a:lnTo>
                <a:lnTo>
                  <a:pt x="55" y="16"/>
                </a:lnTo>
                <a:lnTo>
                  <a:pt x="52" y="16"/>
                </a:lnTo>
                <a:lnTo>
                  <a:pt x="52" y="16"/>
                </a:lnTo>
                <a:lnTo>
                  <a:pt x="52" y="18"/>
                </a:lnTo>
                <a:lnTo>
                  <a:pt x="52" y="18"/>
                </a:lnTo>
                <a:lnTo>
                  <a:pt x="50" y="21"/>
                </a:lnTo>
                <a:lnTo>
                  <a:pt x="50" y="21"/>
                </a:lnTo>
                <a:lnTo>
                  <a:pt x="50" y="21"/>
                </a:lnTo>
                <a:lnTo>
                  <a:pt x="50" y="23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5" y="28"/>
                </a:lnTo>
                <a:lnTo>
                  <a:pt x="43" y="28"/>
                </a:lnTo>
                <a:lnTo>
                  <a:pt x="43" y="26"/>
                </a:lnTo>
                <a:lnTo>
                  <a:pt x="43" y="26"/>
                </a:lnTo>
                <a:lnTo>
                  <a:pt x="43" y="26"/>
                </a:lnTo>
                <a:lnTo>
                  <a:pt x="41" y="23"/>
                </a:lnTo>
                <a:lnTo>
                  <a:pt x="41" y="23"/>
                </a:lnTo>
                <a:lnTo>
                  <a:pt x="38" y="23"/>
                </a:lnTo>
                <a:lnTo>
                  <a:pt x="38" y="23"/>
                </a:lnTo>
                <a:lnTo>
                  <a:pt x="38" y="23"/>
                </a:lnTo>
                <a:lnTo>
                  <a:pt x="38" y="23"/>
                </a:lnTo>
                <a:lnTo>
                  <a:pt x="38" y="21"/>
                </a:lnTo>
                <a:lnTo>
                  <a:pt x="38" y="18"/>
                </a:lnTo>
                <a:lnTo>
                  <a:pt x="38" y="18"/>
                </a:lnTo>
                <a:lnTo>
                  <a:pt x="38" y="16"/>
                </a:lnTo>
                <a:lnTo>
                  <a:pt x="38" y="14"/>
                </a:lnTo>
                <a:lnTo>
                  <a:pt x="38" y="14"/>
                </a:lnTo>
                <a:lnTo>
                  <a:pt x="38" y="11"/>
                </a:lnTo>
                <a:lnTo>
                  <a:pt x="38" y="11"/>
                </a:lnTo>
                <a:lnTo>
                  <a:pt x="38" y="9"/>
                </a:lnTo>
                <a:lnTo>
                  <a:pt x="38" y="9"/>
                </a:lnTo>
                <a:lnTo>
                  <a:pt x="38" y="9"/>
                </a:lnTo>
                <a:lnTo>
                  <a:pt x="38" y="7"/>
                </a:lnTo>
                <a:lnTo>
                  <a:pt x="36" y="7"/>
                </a:lnTo>
                <a:lnTo>
                  <a:pt x="36" y="4"/>
                </a:lnTo>
                <a:lnTo>
                  <a:pt x="36" y="4"/>
                </a:lnTo>
                <a:lnTo>
                  <a:pt x="36" y="2"/>
                </a:lnTo>
                <a:lnTo>
                  <a:pt x="36" y="2"/>
                </a:lnTo>
                <a:lnTo>
                  <a:pt x="34" y="2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2"/>
                </a:lnTo>
                <a:lnTo>
                  <a:pt x="34" y="2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26" y="2"/>
                </a:lnTo>
                <a:lnTo>
                  <a:pt x="26" y="0"/>
                </a:lnTo>
                <a:lnTo>
                  <a:pt x="26" y="0"/>
                </a:lnTo>
                <a:lnTo>
                  <a:pt x="24" y="0"/>
                </a:lnTo>
                <a:lnTo>
                  <a:pt x="24" y="0"/>
                </a:lnTo>
                <a:lnTo>
                  <a:pt x="22" y="0"/>
                </a:lnTo>
                <a:lnTo>
                  <a:pt x="22" y="2"/>
                </a:lnTo>
                <a:lnTo>
                  <a:pt x="22" y="4"/>
                </a:lnTo>
                <a:lnTo>
                  <a:pt x="22" y="7"/>
                </a:lnTo>
                <a:lnTo>
                  <a:pt x="22" y="7"/>
                </a:lnTo>
                <a:lnTo>
                  <a:pt x="19" y="7"/>
                </a:lnTo>
                <a:lnTo>
                  <a:pt x="17" y="9"/>
                </a:lnTo>
                <a:lnTo>
                  <a:pt x="17" y="14"/>
                </a:lnTo>
                <a:lnTo>
                  <a:pt x="15" y="16"/>
                </a:lnTo>
                <a:lnTo>
                  <a:pt x="15" y="16"/>
                </a:lnTo>
                <a:lnTo>
                  <a:pt x="12" y="21"/>
                </a:lnTo>
                <a:lnTo>
                  <a:pt x="10" y="21"/>
                </a:lnTo>
                <a:lnTo>
                  <a:pt x="8" y="23"/>
                </a:lnTo>
                <a:lnTo>
                  <a:pt x="5" y="26"/>
                </a:lnTo>
                <a:lnTo>
                  <a:pt x="5" y="26"/>
                </a:lnTo>
                <a:lnTo>
                  <a:pt x="3" y="30"/>
                </a:lnTo>
                <a:lnTo>
                  <a:pt x="0" y="33"/>
                </a:lnTo>
                <a:lnTo>
                  <a:pt x="0" y="33"/>
                </a:lnTo>
                <a:lnTo>
                  <a:pt x="3" y="37"/>
                </a:lnTo>
                <a:lnTo>
                  <a:pt x="10" y="40"/>
                </a:lnTo>
                <a:lnTo>
                  <a:pt x="12" y="42"/>
                </a:lnTo>
                <a:lnTo>
                  <a:pt x="12" y="47"/>
                </a:lnTo>
                <a:lnTo>
                  <a:pt x="15" y="47"/>
                </a:lnTo>
                <a:lnTo>
                  <a:pt x="17" y="49"/>
                </a:lnTo>
                <a:lnTo>
                  <a:pt x="19" y="49"/>
                </a:lnTo>
                <a:lnTo>
                  <a:pt x="22" y="52"/>
                </a:lnTo>
                <a:lnTo>
                  <a:pt x="34" y="63"/>
                </a:lnTo>
                <a:lnTo>
                  <a:pt x="38" y="68"/>
                </a:lnTo>
                <a:lnTo>
                  <a:pt x="43" y="73"/>
                </a:lnTo>
                <a:lnTo>
                  <a:pt x="60" y="82"/>
                </a:lnTo>
                <a:lnTo>
                  <a:pt x="64" y="85"/>
                </a:lnTo>
                <a:lnTo>
                  <a:pt x="71" y="87"/>
                </a:lnTo>
                <a:lnTo>
                  <a:pt x="74" y="87"/>
                </a:lnTo>
                <a:lnTo>
                  <a:pt x="71" y="87"/>
                </a:lnTo>
                <a:lnTo>
                  <a:pt x="71" y="82"/>
                </a:lnTo>
                <a:lnTo>
                  <a:pt x="71" y="78"/>
                </a:lnTo>
                <a:lnTo>
                  <a:pt x="71" y="75"/>
                </a:lnTo>
                <a:lnTo>
                  <a:pt x="71" y="73"/>
                </a:lnTo>
                <a:lnTo>
                  <a:pt x="71" y="73"/>
                </a:lnTo>
                <a:lnTo>
                  <a:pt x="74" y="70"/>
                </a:lnTo>
                <a:lnTo>
                  <a:pt x="74" y="70"/>
                </a:lnTo>
                <a:lnTo>
                  <a:pt x="74" y="68"/>
                </a:lnTo>
                <a:lnTo>
                  <a:pt x="76" y="66"/>
                </a:lnTo>
                <a:lnTo>
                  <a:pt x="76" y="63"/>
                </a:lnTo>
                <a:lnTo>
                  <a:pt x="76" y="63"/>
                </a:lnTo>
                <a:lnTo>
                  <a:pt x="76" y="61"/>
                </a:lnTo>
                <a:lnTo>
                  <a:pt x="76" y="6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Freeform 128"/>
          <p:cNvSpPr>
            <a:spLocks/>
          </p:cNvSpPr>
          <p:nvPr/>
        </p:nvSpPr>
        <p:spPr bwMode="auto">
          <a:xfrm>
            <a:off x="8903785" y="4825282"/>
            <a:ext cx="44986" cy="47078"/>
          </a:xfrm>
          <a:custGeom>
            <a:avLst/>
            <a:gdLst>
              <a:gd name="T0" fmla="*/ 43 w 43"/>
              <a:gd name="T1" fmla="*/ 11 h 45"/>
              <a:gd name="T2" fmla="*/ 40 w 43"/>
              <a:gd name="T3" fmla="*/ 11 h 45"/>
              <a:gd name="T4" fmla="*/ 38 w 43"/>
              <a:gd name="T5" fmla="*/ 9 h 45"/>
              <a:gd name="T6" fmla="*/ 33 w 43"/>
              <a:gd name="T7" fmla="*/ 4 h 45"/>
              <a:gd name="T8" fmla="*/ 31 w 43"/>
              <a:gd name="T9" fmla="*/ 2 h 45"/>
              <a:gd name="T10" fmla="*/ 31 w 43"/>
              <a:gd name="T11" fmla="*/ 0 h 45"/>
              <a:gd name="T12" fmla="*/ 28 w 43"/>
              <a:gd name="T13" fmla="*/ 0 h 45"/>
              <a:gd name="T14" fmla="*/ 24 w 43"/>
              <a:gd name="T15" fmla="*/ 2 h 45"/>
              <a:gd name="T16" fmla="*/ 19 w 43"/>
              <a:gd name="T17" fmla="*/ 7 h 45"/>
              <a:gd name="T18" fmla="*/ 14 w 43"/>
              <a:gd name="T19" fmla="*/ 7 h 45"/>
              <a:gd name="T20" fmla="*/ 12 w 43"/>
              <a:gd name="T21" fmla="*/ 11 h 45"/>
              <a:gd name="T22" fmla="*/ 10 w 43"/>
              <a:gd name="T23" fmla="*/ 14 h 45"/>
              <a:gd name="T24" fmla="*/ 7 w 43"/>
              <a:gd name="T25" fmla="*/ 16 h 45"/>
              <a:gd name="T26" fmla="*/ 5 w 43"/>
              <a:gd name="T27" fmla="*/ 21 h 45"/>
              <a:gd name="T28" fmla="*/ 2 w 43"/>
              <a:gd name="T29" fmla="*/ 21 h 45"/>
              <a:gd name="T30" fmla="*/ 0 w 43"/>
              <a:gd name="T31" fmla="*/ 23 h 45"/>
              <a:gd name="T32" fmla="*/ 2 w 43"/>
              <a:gd name="T33" fmla="*/ 26 h 45"/>
              <a:gd name="T34" fmla="*/ 5 w 43"/>
              <a:gd name="T35" fmla="*/ 30 h 45"/>
              <a:gd name="T36" fmla="*/ 7 w 43"/>
              <a:gd name="T37" fmla="*/ 33 h 45"/>
              <a:gd name="T38" fmla="*/ 7 w 43"/>
              <a:gd name="T39" fmla="*/ 35 h 45"/>
              <a:gd name="T40" fmla="*/ 7 w 43"/>
              <a:gd name="T41" fmla="*/ 37 h 45"/>
              <a:gd name="T42" fmla="*/ 7 w 43"/>
              <a:gd name="T43" fmla="*/ 37 h 45"/>
              <a:gd name="T44" fmla="*/ 10 w 43"/>
              <a:gd name="T45" fmla="*/ 40 h 45"/>
              <a:gd name="T46" fmla="*/ 12 w 43"/>
              <a:gd name="T47" fmla="*/ 42 h 45"/>
              <a:gd name="T48" fmla="*/ 14 w 43"/>
              <a:gd name="T49" fmla="*/ 42 h 45"/>
              <a:gd name="T50" fmla="*/ 19 w 43"/>
              <a:gd name="T51" fmla="*/ 42 h 45"/>
              <a:gd name="T52" fmla="*/ 19 w 43"/>
              <a:gd name="T53" fmla="*/ 42 h 45"/>
              <a:gd name="T54" fmla="*/ 21 w 43"/>
              <a:gd name="T55" fmla="*/ 40 h 45"/>
              <a:gd name="T56" fmla="*/ 24 w 43"/>
              <a:gd name="T57" fmla="*/ 33 h 45"/>
              <a:gd name="T58" fmla="*/ 26 w 43"/>
              <a:gd name="T59" fmla="*/ 33 h 45"/>
              <a:gd name="T60" fmla="*/ 28 w 43"/>
              <a:gd name="T61" fmla="*/ 33 h 45"/>
              <a:gd name="T62" fmla="*/ 31 w 43"/>
              <a:gd name="T63" fmla="*/ 33 h 45"/>
              <a:gd name="T64" fmla="*/ 36 w 43"/>
              <a:gd name="T65" fmla="*/ 30 h 45"/>
              <a:gd name="T66" fmla="*/ 38 w 43"/>
              <a:gd name="T67" fmla="*/ 28 h 45"/>
              <a:gd name="T68" fmla="*/ 38 w 43"/>
              <a:gd name="T69" fmla="*/ 23 h 45"/>
              <a:gd name="T70" fmla="*/ 40 w 43"/>
              <a:gd name="T71" fmla="*/ 21 h 45"/>
              <a:gd name="T72" fmla="*/ 43 w 43"/>
              <a:gd name="T73" fmla="*/ 19 h 45"/>
              <a:gd name="T74" fmla="*/ 43 w 43"/>
              <a:gd name="T75" fmla="*/ 1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" h="45">
                <a:moveTo>
                  <a:pt x="43" y="14"/>
                </a:moveTo>
                <a:lnTo>
                  <a:pt x="43" y="11"/>
                </a:lnTo>
                <a:lnTo>
                  <a:pt x="43" y="11"/>
                </a:lnTo>
                <a:lnTo>
                  <a:pt x="40" y="11"/>
                </a:lnTo>
                <a:lnTo>
                  <a:pt x="40" y="9"/>
                </a:lnTo>
                <a:lnTo>
                  <a:pt x="38" y="9"/>
                </a:lnTo>
                <a:lnTo>
                  <a:pt x="36" y="7"/>
                </a:lnTo>
                <a:lnTo>
                  <a:pt x="33" y="4"/>
                </a:lnTo>
                <a:lnTo>
                  <a:pt x="33" y="4"/>
                </a:lnTo>
                <a:lnTo>
                  <a:pt x="31" y="2"/>
                </a:lnTo>
                <a:lnTo>
                  <a:pt x="31" y="2"/>
                </a:lnTo>
                <a:lnTo>
                  <a:pt x="31" y="0"/>
                </a:lnTo>
                <a:lnTo>
                  <a:pt x="31" y="0"/>
                </a:lnTo>
                <a:lnTo>
                  <a:pt x="28" y="0"/>
                </a:lnTo>
                <a:lnTo>
                  <a:pt x="28" y="2"/>
                </a:lnTo>
                <a:lnTo>
                  <a:pt x="24" y="2"/>
                </a:lnTo>
                <a:lnTo>
                  <a:pt x="21" y="4"/>
                </a:lnTo>
                <a:lnTo>
                  <a:pt x="19" y="7"/>
                </a:lnTo>
                <a:lnTo>
                  <a:pt x="17" y="7"/>
                </a:lnTo>
                <a:lnTo>
                  <a:pt x="14" y="7"/>
                </a:lnTo>
                <a:lnTo>
                  <a:pt x="12" y="9"/>
                </a:lnTo>
                <a:lnTo>
                  <a:pt x="12" y="11"/>
                </a:lnTo>
                <a:lnTo>
                  <a:pt x="10" y="14"/>
                </a:lnTo>
                <a:lnTo>
                  <a:pt x="10" y="14"/>
                </a:lnTo>
                <a:lnTo>
                  <a:pt x="10" y="16"/>
                </a:lnTo>
                <a:lnTo>
                  <a:pt x="7" y="16"/>
                </a:lnTo>
                <a:lnTo>
                  <a:pt x="7" y="19"/>
                </a:lnTo>
                <a:lnTo>
                  <a:pt x="5" y="21"/>
                </a:lnTo>
                <a:lnTo>
                  <a:pt x="5" y="21"/>
                </a:lnTo>
                <a:lnTo>
                  <a:pt x="2" y="21"/>
                </a:lnTo>
                <a:lnTo>
                  <a:pt x="0" y="23"/>
                </a:lnTo>
                <a:lnTo>
                  <a:pt x="0" y="23"/>
                </a:lnTo>
                <a:lnTo>
                  <a:pt x="2" y="26"/>
                </a:lnTo>
                <a:lnTo>
                  <a:pt x="2" y="26"/>
                </a:lnTo>
                <a:lnTo>
                  <a:pt x="2" y="28"/>
                </a:lnTo>
                <a:lnTo>
                  <a:pt x="5" y="30"/>
                </a:lnTo>
                <a:lnTo>
                  <a:pt x="5" y="33"/>
                </a:lnTo>
                <a:lnTo>
                  <a:pt x="7" y="33"/>
                </a:lnTo>
                <a:lnTo>
                  <a:pt x="5" y="35"/>
                </a:lnTo>
                <a:lnTo>
                  <a:pt x="7" y="35"/>
                </a:lnTo>
                <a:lnTo>
                  <a:pt x="7" y="37"/>
                </a:lnTo>
                <a:lnTo>
                  <a:pt x="7" y="37"/>
                </a:lnTo>
                <a:lnTo>
                  <a:pt x="7" y="37"/>
                </a:lnTo>
                <a:lnTo>
                  <a:pt x="7" y="37"/>
                </a:lnTo>
                <a:lnTo>
                  <a:pt x="10" y="37"/>
                </a:lnTo>
                <a:lnTo>
                  <a:pt x="10" y="40"/>
                </a:lnTo>
                <a:lnTo>
                  <a:pt x="10" y="40"/>
                </a:lnTo>
                <a:lnTo>
                  <a:pt x="12" y="42"/>
                </a:lnTo>
                <a:lnTo>
                  <a:pt x="12" y="42"/>
                </a:lnTo>
                <a:lnTo>
                  <a:pt x="14" y="42"/>
                </a:lnTo>
                <a:lnTo>
                  <a:pt x="17" y="45"/>
                </a:lnTo>
                <a:lnTo>
                  <a:pt x="19" y="42"/>
                </a:lnTo>
                <a:lnTo>
                  <a:pt x="19" y="42"/>
                </a:lnTo>
                <a:lnTo>
                  <a:pt x="19" y="42"/>
                </a:lnTo>
                <a:lnTo>
                  <a:pt x="19" y="40"/>
                </a:lnTo>
                <a:lnTo>
                  <a:pt x="21" y="40"/>
                </a:lnTo>
                <a:lnTo>
                  <a:pt x="24" y="35"/>
                </a:lnTo>
                <a:lnTo>
                  <a:pt x="24" y="33"/>
                </a:lnTo>
                <a:lnTo>
                  <a:pt x="26" y="33"/>
                </a:lnTo>
                <a:lnTo>
                  <a:pt x="26" y="33"/>
                </a:ln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lnTo>
                  <a:pt x="31" y="33"/>
                </a:lnTo>
                <a:lnTo>
                  <a:pt x="33" y="30"/>
                </a:lnTo>
                <a:lnTo>
                  <a:pt x="36" y="30"/>
                </a:lnTo>
                <a:lnTo>
                  <a:pt x="36" y="30"/>
                </a:lnTo>
                <a:lnTo>
                  <a:pt x="38" y="28"/>
                </a:lnTo>
                <a:lnTo>
                  <a:pt x="38" y="26"/>
                </a:lnTo>
                <a:lnTo>
                  <a:pt x="38" y="23"/>
                </a:lnTo>
                <a:lnTo>
                  <a:pt x="40" y="23"/>
                </a:lnTo>
                <a:lnTo>
                  <a:pt x="40" y="21"/>
                </a:lnTo>
                <a:lnTo>
                  <a:pt x="40" y="21"/>
                </a:lnTo>
                <a:lnTo>
                  <a:pt x="43" y="19"/>
                </a:lnTo>
                <a:lnTo>
                  <a:pt x="43" y="16"/>
                </a:lnTo>
                <a:lnTo>
                  <a:pt x="43" y="14"/>
                </a:lnTo>
                <a:lnTo>
                  <a:pt x="43" y="1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Freeform 129"/>
          <p:cNvSpPr>
            <a:spLocks/>
          </p:cNvSpPr>
          <p:nvPr/>
        </p:nvSpPr>
        <p:spPr bwMode="auto">
          <a:xfrm>
            <a:off x="9050250" y="3426544"/>
            <a:ext cx="27201" cy="36617"/>
          </a:xfrm>
          <a:custGeom>
            <a:avLst/>
            <a:gdLst>
              <a:gd name="T0" fmla="*/ 23 w 26"/>
              <a:gd name="T1" fmla="*/ 7 h 35"/>
              <a:gd name="T2" fmla="*/ 21 w 26"/>
              <a:gd name="T3" fmla="*/ 5 h 35"/>
              <a:gd name="T4" fmla="*/ 21 w 26"/>
              <a:gd name="T5" fmla="*/ 5 h 35"/>
              <a:gd name="T6" fmla="*/ 18 w 26"/>
              <a:gd name="T7" fmla="*/ 5 h 35"/>
              <a:gd name="T8" fmla="*/ 18 w 26"/>
              <a:gd name="T9" fmla="*/ 5 h 35"/>
              <a:gd name="T10" fmla="*/ 21 w 26"/>
              <a:gd name="T11" fmla="*/ 2 h 35"/>
              <a:gd name="T12" fmla="*/ 21 w 26"/>
              <a:gd name="T13" fmla="*/ 2 h 35"/>
              <a:gd name="T14" fmla="*/ 21 w 26"/>
              <a:gd name="T15" fmla="*/ 2 h 35"/>
              <a:gd name="T16" fmla="*/ 18 w 26"/>
              <a:gd name="T17" fmla="*/ 0 h 35"/>
              <a:gd name="T18" fmla="*/ 18 w 26"/>
              <a:gd name="T19" fmla="*/ 2 h 35"/>
              <a:gd name="T20" fmla="*/ 16 w 26"/>
              <a:gd name="T21" fmla="*/ 2 h 35"/>
              <a:gd name="T22" fmla="*/ 14 w 26"/>
              <a:gd name="T23" fmla="*/ 2 h 35"/>
              <a:gd name="T24" fmla="*/ 14 w 26"/>
              <a:gd name="T25" fmla="*/ 5 h 35"/>
              <a:gd name="T26" fmla="*/ 11 w 26"/>
              <a:gd name="T27" fmla="*/ 5 h 35"/>
              <a:gd name="T28" fmla="*/ 11 w 26"/>
              <a:gd name="T29" fmla="*/ 7 h 35"/>
              <a:gd name="T30" fmla="*/ 9 w 26"/>
              <a:gd name="T31" fmla="*/ 9 h 35"/>
              <a:gd name="T32" fmla="*/ 7 w 26"/>
              <a:gd name="T33" fmla="*/ 14 h 35"/>
              <a:gd name="T34" fmla="*/ 7 w 26"/>
              <a:gd name="T35" fmla="*/ 19 h 35"/>
              <a:gd name="T36" fmla="*/ 4 w 26"/>
              <a:gd name="T37" fmla="*/ 26 h 35"/>
              <a:gd name="T38" fmla="*/ 2 w 26"/>
              <a:gd name="T39" fmla="*/ 28 h 35"/>
              <a:gd name="T40" fmla="*/ 2 w 26"/>
              <a:gd name="T41" fmla="*/ 31 h 35"/>
              <a:gd name="T42" fmla="*/ 2 w 26"/>
              <a:gd name="T43" fmla="*/ 33 h 35"/>
              <a:gd name="T44" fmla="*/ 0 w 26"/>
              <a:gd name="T45" fmla="*/ 35 h 35"/>
              <a:gd name="T46" fmla="*/ 2 w 26"/>
              <a:gd name="T47" fmla="*/ 35 h 35"/>
              <a:gd name="T48" fmla="*/ 4 w 26"/>
              <a:gd name="T49" fmla="*/ 35 h 35"/>
              <a:gd name="T50" fmla="*/ 7 w 26"/>
              <a:gd name="T51" fmla="*/ 35 h 35"/>
              <a:gd name="T52" fmla="*/ 7 w 26"/>
              <a:gd name="T53" fmla="*/ 33 h 35"/>
              <a:gd name="T54" fmla="*/ 7 w 26"/>
              <a:gd name="T55" fmla="*/ 31 h 35"/>
              <a:gd name="T56" fmla="*/ 9 w 26"/>
              <a:gd name="T57" fmla="*/ 31 h 35"/>
              <a:gd name="T58" fmla="*/ 9 w 26"/>
              <a:gd name="T59" fmla="*/ 31 h 35"/>
              <a:gd name="T60" fmla="*/ 9 w 26"/>
              <a:gd name="T61" fmla="*/ 31 h 35"/>
              <a:gd name="T62" fmla="*/ 11 w 26"/>
              <a:gd name="T63" fmla="*/ 31 h 35"/>
              <a:gd name="T64" fmla="*/ 11 w 26"/>
              <a:gd name="T65" fmla="*/ 28 h 35"/>
              <a:gd name="T66" fmla="*/ 14 w 26"/>
              <a:gd name="T67" fmla="*/ 28 h 35"/>
              <a:gd name="T68" fmla="*/ 14 w 26"/>
              <a:gd name="T69" fmla="*/ 28 h 35"/>
              <a:gd name="T70" fmla="*/ 14 w 26"/>
              <a:gd name="T71" fmla="*/ 26 h 35"/>
              <a:gd name="T72" fmla="*/ 14 w 26"/>
              <a:gd name="T73" fmla="*/ 26 h 35"/>
              <a:gd name="T74" fmla="*/ 14 w 26"/>
              <a:gd name="T75" fmla="*/ 26 h 35"/>
              <a:gd name="T76" fmla="*/ 16 w 26"/>
              <a:gd name="T77" fmla="*/ 24 h 35"/>
              <a:gd name="T78" fmla="*/ 16 w 26"/>
              <a:gd name="T79" fmla="*/ 24 h 35"/>
              <a:gd name="T80" fmla="*/ 16 w 26"/>
              <a:gd name="T81" fmla="*/ 24 h 35"/>
              <a:gd name="T82" fmla="*/ 14 w 26"/>
              <a:gd name="T83" fmla="*/ 24 h 35"/>
              <a:gd name="T84" fmla="*/ 14 w 26"/>
              <a:gd name="T85" fmla="*/ 24 h 35"/>
              <a:gd name="T86" fmla="*/ 14 w 26"/>
              <a:gd name="T87" fmla="*/ 21 h 35"/>
              <a:gd name="T88" fmla="*/ 14 w 26"/>
              <a:gd name="T89" fmla="*/ 21 h 35"/>
              <a:gd name="T90" fmla="*/ 16 w 26"/>
              <a:gd name="T91" fmla="*/ 19 h 35"/>
              <a:gd name="T92" fmla="*/ 16 w 26"/>
              <a:gd name="T93" fmla="*/ 19 h 35"/>
              <a:gd name="T94" fmla="*/ 18 w 26"/>
              <a:gd name="T95" fmla="*/ 19 h 35"/>
              <a:gd name="T96" fmla="*/ 18 w 26"/>
              <a:gd name="T97" fmla="*/ 19 h 35"/>
              <a:gd name="T98" fmla="*/ 21 w 26"/>
              <a:gd name="T99" fmla="*/ 19 h 35"/>
              <a:gd name="T100" fmla="*/ 21 w 26"/>
              <a:gd name="T101" fmla="*/ 19 h 35"/>
              <a:gd name="T102" fmla="*/ 21 w 26"/>
              <a:gd name="T103" fmla="*/ 19 h 35"/>
              <a:gd name="T104" fmla="*/ 21 w 26"/>
              <a:gd name="T105" fmla="*/ 19 h 35"/>
              <a:gd name="T106" fmla="*/ 21 w 26"/>
              <a:gd name="T107" fmla="*/ 17 h 35"/>
              <a:gd name="T108" fmla="*/ 21 w 26"/>
              <a:gd name="T109" fmla="*/ 17 h 35"/>
              <a:gd name="T110" fmla="*/ 21 w 26"/>
              <a:gd name="T111" fmla="*/ 17 h 35"/>
              <a:gd name="T112" fmla="*/ 21 w 26"/>
              <a:gd name="T113" fmla="*/ 14 h 35"/>
              <a:gd name="T114" fmla="*/ 23 w 26"/>
              <a:gd name="T115" fmla="*/ 14 h 35"/>
              <a:gd name="T116" fmla="*/ 23 w 26"/>
              <a:gd name="T117" fmla="*/ 14 h 35"/>
              <a:gd name="T118" fmla="*/ 23 w 26"/>
              <a:gd name="T119" fmla="*/ 12 h 35"/>
              <a:gd name="T120" fmla="*/ 26 w 26"/>
              <a:gd name="T121" fmla="*/ 12 h 35"/>
              <a:gd name="T122" fmla="*/ 23 w 26"/>
              <a:gd name="T123" fmla="*/ 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" h="35">
                <a:moveTo>
                  <a:pt x="23" y="7"/>
                </a:moveTo>
                <a:lnTo>
                  <a:pt x="21" y="5"/>
                </a:lnTo>
                <a:lnTo>
                  <a:pt x="21" y="5"/>
                </a:lnTo>
                <a:lnTo>
                  <a:pt x="18" y="5"/>
                </a:lnTo>
                <a:lnTo>
                  <a:pt x="18" y="5"/>
                </a:lnTo>
                <a:lnTo>
                  <a:pt x="21" y="2"/>
                </a:lnTo>
                <a:lnTo>
                  <a:pt x="21" y="2"/>
                </a:lnTo>
                <a:lnTo>
                  <a:pt x="21" y="2"/>
                </a:lnTo>
                <a:lnTo>
                  <a:pt x="18" y="0"/>
                </a:lnTo>
                <a:lnTo>
                  <a:pt x="18" y="2"/>
                </a:lnTo>
                <a:lnTo>
                  <a:pt x="16" y="2"/>
                </a:lnTo>
                <a:lnTo>
                  <a:pt x="14" y="2"/>
                </a:lnTo>
                <a:lnTo>
                  <a:pt x="14" y="5"/>
                </a:lnTo>
                <a:lnTo>
                  <a:pt x="11" y="5"/>
                </a:lnTo>
                <a:lnTo>
                  <a:pt x="11" y="7"/>
                </a:lnTo>
                <a:lnTo>
                  <a:pt x="9" y="9"/>
                </a:lnTo>
                <a:lnTo>
                  <a:pt x="7" y="14"/>
                </a:lnTo>
                <a:lnTo>
                  <a:pt x="7" y="19"/>
                </a:lnTo>
                <a:lnTo>
                  <a:pt x="4" y="26"/>
                </a:lnTo>
                <a:lnTo>
                  <a:pt x="2" y="28"/>
                </a:lnTo>
                <a:lnTo>
                  <a:pt x="2" y="31"/>
                </a:lnTo>
                <a:lnTo>
                  <a:pt x="2" y="33"/>
                </a:lnTo>
                <a:lnTo>
                  <a:pt x="0" y="35"/>
                </a:lnTo>
                <a:lnTo>
                  <a:pt x="2" y="35"/>
                </a:lnTo>
                <a:lnTo>
                  <a:pt x="4" y="35"/>
                </a:lnTo>
                <a:lnTo>
                  <a:pt x="7" y="35"/>
                </a:lnTo>
                <a:lnTo>
                  <a:pt x="7" y="33"/>
                </a:lnTo>
                <a:lnTo>
                  <a:pt x="7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1" y="31"/>
                </a:lnTo>
                <a:lnTo>
                  <a:pt x="11" y="28"/>
                </a:lnTo>
                <a:lnTo>
                  <a:pt x="14" y="28"/>
                </a:lnTo>
                <a:lnTo>
                  <a:pt x="14" y="28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6" y="24"/>
                </a:lnTo>
                <a:lnTo>
                  <a:pt x="16" y="24"/>
                </a:lnTo>
                <a:lnTo>
                  <a:pt x="16" y="24"/>
                </a:lnTo>
                <a:lnTo>
                  <a:pt x="14" y="24"/>
                </a:lnTo>
                <a:lnTo>
                  <a:pt x="14" y="24"/>
                </a:lnTo>
                <a:lnTo>
                  <a:pt x="14" y="21"/>
                </a:lnTo>
                <a:lnTo>
                  <a:pt x="14" y="21"/>
                </a:lnTo>
                <a:lnTo>
                  <a:pt x="16" y="19"/>
                </a:lnTo>
                <a:lnTo>
                  <a:pt x="16" y="19"/>
                </a:lnTo>
                <a:lnTo>
                  <a:pt x="18" y="19"/>
                </a:lnTo>
                <a:lnTo>
                  <a:pt x="18" y="19"/>
                </a:lnTo>
                <a:lnTo>
                  <a:pt x="21" y="19"/>
                </a:lnTo>
                <a:lnTo>
                  <a:pt x="21" y="19"/>
                </a:lnTo>
                <a:lnTo>
                  <a:pt x="21" y="19"/>
                </a:lnTo>
                <a:lnTo>
                  <a:pt x="21" y="19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1" y="14"/>
                </a:lnTo>
                <a:lnTo>
                  <a:pt x="23" y="14"/>
                </a:lnTo>
                <a:lnTo>
                  <a:pt x="23" y="14"/>
                </a:lnTo>
                <a:lnTo>
                  <a:pt x="23" y="12"/>
                </a:lnTo>
                <a:lnTo>
                  <a:pt x="26" y="12"/>
                </a:lnTo>
                <a:lnTo>
                  <a:pt x="23" y="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" name="Freeform 130"/>
          <p:cNvSpPr>
            <a:spLocks/>
          </p:cNvSpPr>
          <p:nvPr/>
        </p:nvSpPr>
        <p:spPr bwMode="auto">
          <a:xfrm>
            <a:off x="8765690" y="2924380"/>
            <a:ext cx="116126" cy="49171"/>
          </a:xfrm>
          <a:custGeom>
            <a:avLst/>
            <a:gdLst>
              <a:gd name="T0" fmla="*/ 108 w 111"/>
              <a:gd name="T1" fmla="*/ 30 h 47"/>
              <a:gd name="T2" fmla="*/ 106 w 111"/>
              <a:gd name="T3" fmla="*/ 28 h 47"/>
              <a:gd name="T4" fmla="*/ 104 w 111"/>
              <a:gd name="T5" fmla="*/ 23 h 47"/>
              <a:gd name="T6" fmla="*/ 101 w 111"/>
              <a:gd name="T7" fmla="*/ 23 h 47"/>
              <a:gd name="T8" fmla="*/ 101 w 111"/>
              <a:gd name="T9" fmla="*/ 19 h 47"/>
              <a:gd name="T10" fmla="*/ 104 w 111"/>
              <a:gd name="T11" fmla="*/ 16 h 47"/>
              <a:gd name="T12" fmla="*/ 101 w 111"/>
              <a:gd name="T13" fmla="*/ 14 h 47"/>
              <a:gd name="T14" fmla="*/ 97 w 111"/>
              <a:gd name="T15" fmla="*/ 12 h 47"/>
              <a:gd name="T16" fmla="*/ 94 w 111"/>
              <a:gd name="T17" fmla="*/ 12 h 47"/>
              <a:gd name="T18" fmla="*/ 89 w 111"/>
              <a:gd name="T19" fmla="*/ 9 h 47"/>
              <a:gd name="T20" fmla="*/ 82 w 111"/>
              <a:gd name="T21" fmla="*/ 9 h 47"/>
              <a:gd name="T22" fmla="*/ 78 w 111"/>
              <a:gd name="T23" fmla="*/ 7 h 47"/>
              <a:gd name="T24" fmla="*/ 73 w 111"/>
              <a:gd name="T25" fmla="*/ 4 h 47"/>
              <a:gd name="T26" fmla="*/ 68 w 111"/>
              <a:gd name="T27" fmla="*/ 2 h 47"/>
              <a:gd name="T28" fmla="*/ 61 w 111"/>
              <a:gd name="T29" fmla="*/ 0 h 47"/>
              <a:gd name="T30" fmla="*/ 61 w 111"/>
              <a:gd name="T31" fmla="*/ 2 h 47"/>
              <a:gd name="T32" fmla="*/ 59 w 111"/>
              <a:gd name="T33" fmla="*/ 0 h 47"/>
              <a:gd name="T34" fmla="*/ 54 w 111"/>
              <a:gd name="T35" fmla="*/ 2 h 47"/>
              <a:gd name="T36" fmla="*/ 47 w 111"/>
              <a:gd name="T37" fmla="*/ 4 h 47"/>
              <a:gd name="T38" fmla="*/ 49 w 111"/>
              <a:gd name="T39" fmla="*/ 14 h 47"/>
              <a:gd name="T40" fmla="*/ 45 w 111"/>
              <a:gd name="T41" fmla="*/ 19 h 47"/>
              <a:gd name="T42" fmla="*/ 33 w 111"/>
              <a:gd name="T43" fmla="*/ 19 h 47"/>
              <a:gd name="T44" fmla="*/ 23 w 111"/>
              <a:gd name="T45" fmla="*/ 9 h 47"/>
              <a:gd name="T46" fmla="*/ 16 w 111"/>
              <a:gd name="T47" fmla="*/ 7 h 47"/>
              <a:gd name="T48" fmla="*/ 4 w 111"/>
              <a:gd name="T49" fmla="*/ 14 h 47"/>
              <a:gd name="T50" fmla="*/ 4 w 111"/>
              <a:gd name="T51" fmla="*/ 21 h 47"/>
              <a:gd name="T52" fmla="*/ 0 w 111"/>
              <a:gd name="T53" fmla="*/ 28 h 47"/>
              <a:gd name="T54" fmla="*/ 4 w 111"/>
              <a:gd name="T55" fmla="*/ 38 h 47"/>
              <a:gd name="T56" fmla="*/ 16 w 111"/>
              <a:gd name="T57" fmla="*/ 33 h 47"/>
              <a:gd name="T58" fmla="*/ 23 w 111"/>
              <a:gd name="T59" fmla="*/ 33 h 47"/>
              <a:gd name="T60" fmla="*/ 30 w 111"/>
              <a:gd name="T61" fmla="*/ 33 h 47"/>
              <a:gd name="T62" fmla="*/ 33 w 111"/>
              <a:gd name="T63" fmla="*/ 33 h 47"/>
              <a:gd name="T64" fmla="*/ 42 w 111"/>
              <a:gd name="T65" fmla="*/ 33 h 47"/>
              <a:gd name="T66" fmla="*/ 52 w 111"/>
              <a:gd name="T67" fmla="*/ 35 h 47"/>
              <a:gd name="T68" fmla="*/ 56 w 111"/>
              <a:gd name="T69" fmla="*/ 33 h 47"/>
              <a:gd name="T70" fmla="*/ 59 w 111"/>
              <a:gd name="T71" fmla="*/ 33 h 47"/>
              <a:gd name="T72" fmla="*/ 63 w 111"/>
              <a:gd name="T73" fmla="*/ 38 h 47"/>
              <a:gd name="T74" fmla="*/ 75 w 111"/>
              <a:gd name="T75" fmla="*/ 40 h 47"/>
              <a:gd name="T76" fmla="*/ 80 w 111"/>
              <a:gd name="T77" fmla="*/ 45 h 47"/>
              <a:gd name="T78" fmla="*/ 87 w 111"/>
              <a:gd name="T79" fmla="*/ 47 h 47"/>
              <a:gd name="T80" fmla="*/ 89 w 111"/>
              <a:gd name="T81" fmla="*/ 47 h 47"/>
              <a:gd name="T82" fmla="*/ 94 w 111"/>
              <a:gd name="T83" fmla="*/ 45 h 47"/>
              <a:gd name="T84" fmla="*/ 99 w 111"/>
              <a:gd name="T85" fmla="*/ 45 h 47"/>
              <a:gd name="T86" fmla="*/ 104 w 111"/>
              <a:gd name="T87" fmla="*/ 42 h 47"/>
              <a:gd name="T88" fmla="*/ 108 w 111"/>
              <a:gd name="T89" fmla="*/ 38 h 47"/>
              <a:gd name="T90" fmla="*/ 111 w 111"/>
              <a:gd name="T91" fmla="*/ 3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1" h="47">
                <a:moveTo>
                  <a:pt x="111" y="35"/>
                </a:moveTo>
                <a:lnTo>
                  <a:pt x="108" y="33"/>
                </a:lnTo>
                <a:lnTo>
                  <a:pt x="108" y="30"/>
                </a:lnTo>
                <a:lnTo>
                  <a:pt x="108" y="30"/>
                </a:lnTo>
                <a:lnTo>
                  <a:pt x="106" y="28"/>
                </a:lnTo>
                <a:lnTo>
                  <a:pt x="106" y="28"/>
                </a:lnTo>
                <a:lnTo>
                  <a:pt x="106" y="26"/>
                </a:lnTo>
                <a:lnTo>
                  <a:pt x="104" y="26"/>
                </a:lnTo>
                <a:lnTo>
                  <a:pt x="104" y="23"/>
                </a:lnTo>
                <a:lnTo>
                  <a:pt x="104" y="23"/>
                </a:lnTo>
                <a:lnTo>
                  <a:pt x="104" y="23"/>
                </a:lnTo>
                <a:lnTo>
                  <a:pt x="101" y="23"/>
                </a:lnTo>
                <a:lnTo>
                  <a:pt x="101" y="23"/>
                </a:lnTo>
                <a:lnTo>
                  <a:pt x="101" y="21"/>
                </a:lnTo>
                <a:lnTo>
                  <a:pt x="101" y="19"/>
                </a:lnTo>
                <a:lnTo>
                  <a:pt x="101" y="19"/>
                </a:lnTo>
                <a:lnTo>
                  <a:pt x="101" y="16"/>
                </a:lnTo>
                <a:lnTo>
                  <a:pt x="104" y="16"/>
                </a:lnTo>
                <a:lnTo>
                  <a:pt x="104" y="16"/>
                </a:lnTo>
                <a:lnTo>
                  <a:pt x="101" y="14"/>
                </a:lnTo>
                <a:lnTo>
                  <a:pt x="101" y="14"/>
                </a:lnTo>
                <a:lnTo>
                  <a:pt x="99" y="14"/>
                </a:lnTo>
                <a:lnTo>
                  <a:pt x="97" y="12"/>
                </a:lnTo>
                <a:lnTo>
                  <a:pt x="97" y="12"/>
                </a:lnTo>
                <a:lnTo>
                  <a:pt x="97" y="12"/>
                </a:lnTo>
                <a:lnTo>
                  <a:pt x="94" y="9"/>
                </a:lnTo>
                <a:lnTo>
                  <a:pt x="94" y="12"/>
                </a:lnTo>
                <a:lnTo>
                  <a:pt x="92" y="9"/>
                </a:lnTo>
                <a:lnTo>
                  <a:pt x="89" y="9"/>
                </a:lnTo>
                <a:lnTo>
                  <a:pt x="89" y="9"/>
                </a:lnTo>
                <a:lnTo>
                  <a:pt x="87" y="9"/>
                </a:lnTo>
                <a:lnTo>
                  <a:pt x="87" y="9"/>
                </a:lnTo>
                <a:lnTo>
                  <a:pt x="82" y="9"/>
                </a:lnTo>
                <a:lnTo>
                  <a:pt x="80" y="9"/>
                </a:lnTo>
                <a:lnTo>
                  <a:pt x="78" y="9"/>
                </a:lnTo>
                <a:lnTo>
                  <a:pt x="78" y="7"/>
                </a:lnTo>
                <a:lnTo>
                  <a:pt x="73" y="4"/>
                </a:lnTo>
                <a:lnTo>
                  <a:pt x="73" y="4"/>
                </a:lnTo>
                <a:lnTo>
                  <a:pt x="73" y="4"/>
                </a:lnTo>
                <a:lnTo>
                  <a:pt x="71" y="4"/>
                </a:lnTo>
                <a:lnTo>
                  <a:pt x="68" y="2"/>
                </a:lnTo>
                <a:lnTo>
                  <a:pt x="68" y="2"/>
                </a:lnTo>
                <a:lnTo>
                  <a:pt x="66" y="2"/>
                </a:lnTo>
                <a:lnTo>
                  <a:pt x="63" y="0"/>
                </a:lnTo>
                <a:lnTo>
                  <a:pt x="61" y="0"/>
                </a:lnTo>
                <a:lnTo>
                  <a:pt x="61" y="0"/>
                </a:lnTo>
                <a:lnTo>
                  <a:pt x="61" y="0"/>
                </a:lnTo>
                <a:lnTo>
                  <a:pt x="61" y="2"/>
                </a:lnTo>
                <a:lnTo>
                  <a:pt x="61" y="2"/>
                </a:lnTo>
                <a:lnTo>
                  <a:pt x="61" y="0"/>
                </a:lnTo>
                <a:lnTo>
                  <a:pt x="59" y="0"/>
                </a:lnTo>
                <a:lnTo>
                  <a:pt x="56" y="2"/>
                </a:lnTo>
                <a:lnTo>
                  <a:pt x="56" y="2"/>
                </a:lnTo>
                <a:lnTo>
                  <a:pt x="54" y="2"/>
                </a:lnTo>
                <a:lnTo>
                  <a:pt x="49" y="2"/>
                </a:lnTo>
                <a:lnTo>
                  <a:pt x="49" y="4"/>
                </a:lnTo>
                <a:lnTo>
                  <a:pt x="47" y="4"/>
                </a:lnTo>
                <a:lnTo>
                  <a:pt x="47" y="4"/>
                </a:lnTo>
                <a:lnTo>
                  <a:pt x="49" y="9"/>
                </a:lnTo>
                <a:lnTo>
                  <a:pt x="49" y="14"/>
                </a:lnTo>
                <a:lnTo>
                  <a:pt x="49" y="16"/>
                </a:lnTo>
                <a:lnTo>
                  <a:pt x="49" y="16"/>
                </a:lnTo>
                <a:lnTo>
                  <a:pt x="45" y="19"/>
                </a:lnTo>
                <a:lnTo>
                  <a:pt x="42" y="21"/>
                </a:lnTo>
                <a:lnTo>
                  <a:pt x="40" y="21"/>
                </a:lnTo>
                <a:lnTo>
                  <a:pt x="33" y="19"/>
                </a:lnTo>
                <a:lnTo>
                  <a:pt x="30" y="14"/>
                </a:lnTo>
                <a:lnTo>
                  <a:pt x="28" y="14"/>
                </a:lnTo>
                <a:lnTo>
                  <a:pt x="23" y="9"/>
                </a:lnTo>
                <a:lnTo>
                  <a:pt x="23" y="7"/>
                </a:lnTo>
                <a:lnTo>
                  <a:pt x="21" y="7"/>
                </a:lnTo>
                <a:lnTo>
                  <a:pt x="16" y="7"/>
                </a:lnTo>
                <a:lnTo>
                  <a:pt x="11" y="9"/>
                </a:lnTo>
                <a:lnTo>
                  <a:pt x="9" y="9"/>
                </a:lnTo>
                <a:lnTo>
                  <a:pt x="4" y="14"/>
                </a:lnTo>
                <a:lnTo>
                  <a:pt x="4" y="16"/>
                </a:lnTo>
                <a:lnTo>
                  <a:pt x="4" y="19"/>
                </a:lnTo>
                <a:lnTo>
                  <a:pt x="4" y="21"/>
                </a:lnTo>
                <a:lnTo>
                  <a:pt x="2" y="21"/>
                </a:lnTo>
                <a:lnTo>
                  <a:pt x="0" y="23"/>
                </a:lnTo>
                <a:lnTo>
                  <a:pt x="0" y="28"/>
                </a:lnTo>
                <a:lnTo>
                  <a:pt x="0" y="35"/>
                </a:lnTo>
                <a:lnTo>
                  <a:pt x="0" y="40"/>
                </a:lnTo>
                <a:lnTo>
                  <a:pt x="4" y="38"/>
                </a:lnTo>
                <a:lnTo>
                  <a:pt x="9" y="35"/>
                </a:lnTo>
                <a:lnTo>
                  <a:pt x="11" y="35"/>
                </a:lnTo>
                <a:lnTo>
                  <a:pt x="16" y="33"/>
                </a:lnTo>
                <a:lnTo>
                  <a:pt x="16" y="33"/>
                </a:lnTo>
                <a:lnTo>
                  <a:pt x="21" y="33"/>
                </a:lnTo>
                <a:lnTo>
                  <a:pt x="23" y="33"/>
                </a:lnTo>
                <a:lnTo>
                  <a:pt x="26" y="33"/>
                </a:lnTo>
                <a:lnTo>
                  <a:pt x="28" y="33"/>
                </a:lnTo>
                <a:lnTo>
                  <a:pt x="30" y="33"/>
                </a:lnTo>
                <a:lnTo>
                  <a:pt x="30" y="35"/>
                </a:lnTo>
                <a:lnTo>
                  <a:pt x="33" y="33"/>
                </a:lnTo>
                <a:lnTo>
                  <a:pt x="33" y="33"/>
                </a:lnTo>
                <a:lnTo>
                  <a:pt x="40" y="33"/>
                </a:lnTo>
                <a:lnTo>
                  <a:pt x="40" y="33"/>
                </a:lnTo>
                <a:lnTo>
                  <a:pt x="42" y="33"/>
                </a:lnTo>
                <a:lnTo>
                  <a:pt x="45" y="35"/>
                </a:lnTo>
                <a:lnTo>
                  <a:pt x="47" y="35"/>
                </a:lnTo>
                <a:lnTo>
                  <a:pt x="52" y="35"/>
                </a:lnTo>
                <a:lnTo>
                  <a:pt x="54" y="35"/>
                </a:lnTo>
                <a:lnTo>
                  <a:pt x="54" y="35"/>
                </a:lnTo>
                <a:lnTo>
                  <a:pt x="56" y="33"/>
                </a:lnTo>
                <a:lnTo>
                  <a:pt x="56" y="33"/>
                </a:lnTo>
                <a:lnTo>
                  <a:pt x="59" y="33"/>
                </a:lnTo>
                <a:lnTo>
                  <a:pt x="59" y="33"/>
                </a:lnTo>
                <a:lnTo>
                  <a:pt x="61" y="35"/>
                </a:lnTo>
                <a:lnTo>
                  <a:pt x="61" y="38"/>
                </a:lnTo>
                <a:lnTo>
                  <a:pt x="63" y="38"/>
                </a:lnTo>
                <a:lnTo>
                  <a:pt x="71" y="38"/>
                </a:lnTo>
                <a:lnTo>
                  <a:pt x="71" y="38"/>
                </a:lnTo>
                <a:lnTo>
                  <a:pt x="75" y="40"/>
                </a:lnTo>
                <a:lnTo>
                  <a:pt x="78" y="42"/>
                </a:lnTo>
                <a:lnTo>
                  <a:pt x="78" y="42"/>
                </a:lnTo>
                <a:lnTo>
                  <a:pt x="80" y="45"/>
                </a:lnTo>
                <a:lnTo>
                  <a:pt x="82" y="45"/>
                </a:lnTo>
                <a:lnTo>
                  <a:pt x="85" y="47"/>
                </a:lnTo>
                <a:lnTo>
                  <a:pt x="87" y="47"/>
                </a:lnTo>
                <a:lnTo>
                  <a:pt x="87" y="47"/>
                </a:lnTo>
                <a:lnTo>
                  <a:pt x="87" y="47"/>
                </a:lnTo>
                <a:lnTo>
                  <a:pt x="89" y="47"/>
                </a:lnTo>
                <a:lnTo>
                  <a:pt x="89" y="47"/>
                </a:lnTo>
                <a:lnTo>
                  <a:pt x="92" y="45"/>
                </a:lnTo>
                <a:lnTo>
                  <a:pt x="94" y="45"/>
                </a:lnTo>
                <a:lnTo>
                  <a:pt x="97" y="45"/>
                </a:lnTo>
                <a:lnTo>
                  <a:pt x="99" y="45"/>
                </a:lnTo>
                <a:lnTo>
                  <a:pt x="99" y="45"/>
                </a:lnTo>
                <a:lnTo>
                  <a:pt x="101" y="45"/>
                </a:lnTo>
                <a:lnTo>
                  <a:pt x="101" y="45"/>
                </a:lnTo>
                <a:lnTo>
                  <a:pt x="104" y="42"/>
                </a:lnTo>
                <a:lnTo>
                  <a:pt x="104" y="42"/>
                </a:lnTo>
                <a:lnTo>
                  <a:pt x="106" y="40"/>
                </a:lnTo>
                <a:lnTo>
                  <a:pt x="108" y="38"/>
                </a:lnTo>
                <a:lnTo>
                  <a:pt x="108" y="38"/>
                </a:lnTo>
                <a:lnTo>
                  <a:pt x="111" y="38"/>
                </a:lnTo>
                <a:lnTo>
                  <a:pt x="111" y="38"/>
                </a:lnTo>
                <a:lnTo>
                  <a:pt x="111" y="35"/>
                </a:lnTo>
                <a:lnTo>
                  <a:pt x="111" y="3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" name="Freeform 131"/>
          <p:cNvSpPr>
            <a:spLocks/>
          </p:cNvSpPr>
          <p:nvPr/>
        </p:nvSpPr>
        <p:spPr bwMode="auto">
          <a:xfrm>
            <a:off x="10311939" y="3696458"/>
            <a:ext cx="157973" cy="190404"/>
          </a:xfrm>
          <a:custGeom>
            <a:avLst/>
            <a:gdLst>
              <a:gd name="T0" fmla="*/ 141 w 151"/>
              <a:gd name="T1" fmla="*/ 142 h 182"/>
              <a:gd name="T2" fmla="*/ 144 w 151"/>
              <a:gd name="T3" fmla="*/ 137 h 182"/>
              <a:gd name="T4" fmla="*/ 134 w 151"/>
              <a:gd name="T5" fmla="*/ 128 h 182"/>
              <a:gd name="T6" fmla="*/ 130 w 151"/>
              <a:gd name="T7" fmla="*/ 125 h 182"/>
              <a:gd name="T8" fmla="*/ 122 w 151"/>
              <a:gd name="T9" fmla="*/ 113 h 182"/>
              <a:gd name="T10" fmla="*/ 108 w 151"/>
              <a:gd name="T11" fmla="*/ 99 h 182"/>
              <a:gd name="T12" fmla="*/ 99 w 151"/>
              <a:gd name="T13" fmla="*/ 90 h 182"/>
              <a:gd name="T14" fmla="*/ 96 w 151"/>
              <a:gd name="T15" fmla="*/ 83 h 182"/>
              <a:gd name="T16" fmla="*/ 75 w 151"/>
              <a:gd name="T17" fmla="*/ 71 h 182"/>
              <a:gd name="T18" fmla="*/ 73 w 151"/>
              <a:gd name="T19" fmla="*/ 64 h 182"/>
              <a:gd name="T20" fmla="*/ 82 w 151"/>
              <a:gd name="T21" fmla="*/ 61 h 182"/>
              <a:gd name="T22" fmla="*/ 87 w 151"/>
              <a:gd name="T23" fmla="*/ 52 h 182"/>
              <a:gd name="T24" fmla="*/ 82 w 151"/>
              <a:gd name="T25" fmla="*/ 47 h 182"/>
              <a:gd name="T26" fmla="*/ 80 w 151"/>
              <a:gd name="T27" fmla="*/ 42 h 182"/>
              <a:gd name="T28" fmla="*/ 70 w 151"/>
              <a:gd name="T29" fmla="*/ 33 h 182"/>
              <a:gd name="T30" fmla="*/ 59 w 151"/>
              <a:gd name="T31" fmla="*/ 38 h 182"/>
              <a:gd name="T32" fmla="*/ 47 w 151"/>
              <a:gd name="T33" fmla="*/ 21 h 182"/>
              <a:gd name="T34" fmla="*/ 44 w 151"/>
              <a:gd name="T35" fmla="*/ 14 h 182"/>
              <a:gd name="T36" fmla="*/ 42 w 151"/>
              <a:gd name="T37" fmla="*/ 16 h 182"/>
              <a:gd name="T38" fmla="*/ 30 w 151"/>
              <a:gd name="T39" fmla="*/ 2 h 182"/>
              <a:gd name="T40" fmla="*/ 23 w 151"/>
              <a:gd name="T41" fmla="*/ 0 h 182"/>
              <a:gd name="T42" fmla="*/ 21 w 151"/>
              <a:gd name="T43" fmla="*/ 7 h 182"/>
              <a:gd name="T44" fmla="*/ 26 w 151"/>
              <a:gd name="T45" fmla="*/ 19 h 182"/>
              <a:gd name="T46" fmla="*/ 28 w 151"/>
              <a:gd name="T47" fmla="*/ 28 h 182"/>
              <a:gd name="T48" fmla="*/ 21 w 151"/>
              <a:gd name="T49" fmla="*/ 26 h 182"/>
              <a:gd name="T50" fmla="*/ 16 w 151"/>
              <a:gd name="T51" fmla="*/ 23 h 182"/>
              <a:gd name="T52" fmla="*/ 7 w 151"/>
              <a:gd name="T53" fmla="*/ 26 h 182"/>
              <a:gd name="T54" fmla="*/ 7 w 151"/>
              <a:gd name="T55" fmla="*/ 35 h 182"/>
              <a:gd name="T56" fmla="*/ 0 w 151"/>
              <a:gd name="T57" fmla="*/ 40 h 182"/>
              <a:gd name="T58" fmla="*/ 2 w 151"/>
              <a:gd name="T59" fmla="*/ 45 h 182"/>
              <a:gd name="T60" fmla="*/ 7 w 151"/>
              <a:gd name="T61" fmla="*/ 52 h 182"/>
              <a:gd name="T62" fmla="*/ 14 w 151"/>
              <a:gd name="T63" fmla="*/ 64 h 182"/>
              <a:gd name="T64" fmla="*/ 21 w 151"/>
              <a:gd name="T65" fmla="*/ 64 h 182"/>
              <a:gd name="T66" fmla="*/ 23 w 151"/>
              <a:gd name="T67" fmla="*/ 85 h 182"/>
              <a:gd name="T68" fmla="*/ 23 w 151"/>
              <a:gd name="T69" fmla="*/ 92 h 182"/>
              <a:gd name="T70" fmla="*/ 26 w 151"/>
              <a:gd name="T71" fmla="*/ 106 h 182"/>
              <a:gd name="T72" fmla="*/ 35 w 151"/>
              <a:gd name="T73" fmla="*/ 94 h 182"/>
              <a:gd name="T74" fmla="*/ 44 w 151"/>
              <a:gd name="T75" fmla="*/ 92 h 182"/>
              <a:gd name="T76" fmla="*/ 54 w 151"/>
              <a:gd name="T77" fmla="*/ 99 h 182"/>
              <a:gd name="T78" fmla="*/ 59 w 151"/>
              <a:gd name="T79" fmla="*/ 94 h 182"/>
              <a:gd name="T80" fmla="*/ 61 w 151"/>
              <a:gd name="T81" fmla="*/ 87 h 182"/>
              <a:gd name="T82" fmla="*/ 75 w 151"/>
              <a:gd name="T83" fmla="*/ 87 h 182"/>
              <a:gd name="T84" fmla="*/ 92 w 151"/>
              <a:gd name="T85" fmla="*/ 106 h 182"/>
              <a:gd name="T86" fmla="*/ 101 w 151"/>
              <a:gd name="T87" fmla="*/ 132 h 182"/>
              <a:gd name="T88" fmla="*/ 108 w 151"/>
              <a:gd name="T89" fmla="*/ 142 h 182"/>
              <a:gd name="T90" fmla="*/ 113 w 151"/>
              <a:gd name="T91" fmla="*/ 149 h 182"/>
              <a:gd name="T92" fmla="*/ 113 w 151"/>
              <a:gd name="T93" fmla="*/ 163 h 182"/>
              <a:gd name="T94" fmla="*/ 108 w 151"/>
              <a:gd name="T95" fmla="*/ 173 h 182"/>
              <a:gd name="T96" fmla="*/ 115 w 151"/>
              <a:gd name="T97" fmla="*/ 177 h 182"/>
              <a:gd name="T98" fmla="*/ 125 w 151"/>
              <a:gd name="T99" fmla="*/ 177 h 182"/>
              <a:gd name="T100" fmla="*/ 127 w 151"/>
              <a:gd name="T101" fmla="*/ 170 h 182"/>
              <a:gd name="T102" fmla="*/ 134 w 151"/>
              <a:gd name="T103" fmla="*/ 170 h 182"/>
              <a:gd name="T104" fmla="*/ 141 w 151"/>
              <a:gd name="T105" fmla="*/ 170 h 182"/>
              <a:gd name="T106" fmla="*/ 148 w 151"/>
              <a:gd name="T107" fmla="*/ 168 h 182"/>
              <a:gd name="T108" fmla="*/ 148 w 151"/>
              <a:gd name="T109" fmla="*/ 15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1" h="182">
                <a:moveTo>
                  <a:pt x="151" y="151"/>
                </a:moveTo>
                <a:lnTo>
                  <a:pt x="148" y="151"/>
                </a:lnTo>
                <a:lnTo>
                  <a:pt x="148" y="149"/>
                </a:lnTo>
                <a:lnTo>
                  <a:pt x="146" y="146"/>
                </a:lnTo>
                <a:lnTo>
                  <a:pt x="144" y="146"/>
                </a:lnTo>
                <a:lnTo>
                  <a:pt x="144" y="144"/>
                </a:lnTo>
                <a:lnTo>
                  <a:pt x="141" y="142"/>
                </a:lnTo>
                <a:lnTo>
                  <a:pt x="141" y="142"/>
                </a:lnTo>
                <a:lnTo>
                  <a:pt x="141" y="142"/>
                </a:lnTo>
                <a:lnTo>
                  <a:pt x="144" y="139"/>
                </a:lnTo>
                <a:lnTo>
                  <a:pt x="146" y="139"/>
                </a:lnTo>
                <a:lnTo>
                  <a:pt x="146" y="137"/>
                </a:lnTo>
                <a:lnTo>
                  <a:pt x="144" y="137"/>
                </a:lnTo>
                <a:lnTo>
                  <a:pt x="144" y="137"/>
                </a:lnTo>
                <a:lnTo>
                  <a:pt x="144" y="135"/>
                </a:lnTo>
                <a:lnTo>
                  <a:pt x="141" y="135"/>
                </a:lnTo>
                <a:lnTo>
                  <a:pt x="139" y="132"/>
                </a:lnTo>
                <a:lnTo>
                  <a:pt x="137" y="130"/>
                </a:lnTo>
                <a:lnTo>
                  <a:pt x="134" y="130"/>
                </a:lnTo>
                <a:lnTo>
                  <a:pt x="134" y="130"/>
                </a:lnTo>
                <a:lnTo>
                  <a:pt x="134" y="128"/>
                </a:lnTo>
                <a:lnTo>
                  <a:pt x="134" y="125"/>
                </a:lnTo>
                <a:lnTo>
                  <a:pt x="132" y="128"/>
                </a:lnTo>
                <a:lnTo>
                  <a:pt x="132" y="128"/>
                </a:lnTo>
                <a:lnTo>
                  <a:pt x="132" y="128"/>
                </a:lnTo>
                <a:lnTo>
                  <a:pt x="130" y="128"/>
                </a:lnTo>
                <a:lnTo>
                  <a:pt x="130" y="125"/>
                </a:lnTo>
                <a:lnTo>
                  <a:pt x="130" y="125"/>
                </a:lnTo>
                <a:lnTo>
                  <a:pt x="127" y="123"/>
                </a:lnTo>
                <a:lnTo>
                  <a:pt x="127" y="120"/>
                </a:lnTo>
                <a:lnTo>
                  <a:pt x="127" y="118"/>
                </a:lnTo>
                <a:lnTo>
                  <a:pt x="125" y="118"/>
                </a:lnTo>
                <a:lnTo>
                  <a:pt x="125" y="116"/>
                </a:lnTo>
                <a:lnTo>
                  <a:pt x="125" y="116"/>
                </a:lnTo>
                <a:lnTo>
                  <a:pt x="122" y="113"/>
                </a:lnTo>
                <a:lnTo>
                  <a:pt x="120" y="111"/>
                </a:lnTo>
                <a:lnTo>
                  <a:pt x="115" y="109"/>
                </a:lnTo>
                <a:lnTo>
                  <a:pt x="115" y="106"/>
                </a:lnTo>
                <a:lnTo>
                  <a:pt x="113" y="106"/>
                </a:lnTo>
                <a:lnTo>
                  <a:pt x="111" y="102"/>
                </a:lnTo>
                <a:lnTo>
                  <a:pt x="108" y="102"/>
                </a:lnTo>
                <a:lnTo>
                  <a:pt x="108" y="99"/>
                </a:lnTo>
                <a:lnTo>
                  <a:pt x="106" y="97"/>
                </a:lnTo>
                <a:lnTo>
                  <a:pt x="106" y="94"/>
                </a:lnTo>
                <a:lnTo>
                  <a:pt x="104" y="94"/>
                </a:lnTo>
                <a:lnTo>
                  <a:pt x="104" y="92"/>
                </a:lnTo>
                <a:lnTo>
                  <a:pt x="101" y="92"/>
                </a:lnTo>
                <a:lnTo>
                  <a:pt x="101" y="92"/>
                </a:lnTo>
                <a:lnTo>
                  <a:pt x="99" y="90"/>
                </a:lnTo>
                <a:lnTo>
                  <a:pt x="96" y="87"/>
                </a:lnTo>
                <a:lnTo>
                  <a:pt x="96" y="87"/>
                </a:lnTo>
                <a:lnTo>
                  <a:pt x="96" y="85"/>
                </a:lnTo>
                <a:lnTo>
                  <a:pt x="96" y="85"/>
                </a:lnTo>
                <a:lnTo>
                  <a:pt x="96" y="83"/>
                </a:lnTo>
                <a:lnTo>
                  <a:pt x="96" y="83"/>
                </a:lnTo>
                <a:lnTo>
                  <a:pt x="96" y="83"/>
                </a:lnTo>
                <a:lnTo>
                  <a:pt x="96" y="80"/>
                </a:lnTo>
                <a:lnTo>
                  <a:pt x="94" y="80"/>
                </a:lnTo>
                <a:lnTo>
                  <a:pt x="87" y="78"/>
                </a:lnTo>
                <a:lnTo>
                  <a:pt x="85" y="78"/>
                </a:lnTo>
                <a:lnTo>
                  <a:pt x="85" y="76"/>
                </a:lnTo>
                <a:lnTo>
                  <a:pt x="82" y="76"/>
                </a:lnTo>
                <a:lnTo>
                  <a:pt x="75" y="71"/>
                </a:lnTo>
                <a:lnTo>
                  <a:pt x="73" y="68"/>
                </a:lnTo>
                <a:lnTo>
                  <a:pt x="73" y="68"/>
                </a:lnTo>
                <a:lnTo>
                  <a:pt x="70" y="68"/>
                </a:lnTo>
                <a:lnTo>
                  <a:pt x="70" y="66"/>
                </a:lnTo>
                <a:lnTo>
                  <a:pt x="73" y="66"/>
                </a:lnTo>
                <a:lnTo>
                  <a:pt x="73" y="66"/>
                </a:lnTo>
                <a:lnTo>
                  <a:pt x="73" y="64"/>
                </a:lnTo>
                <a:lnTo>
                  <a:pt x="73" y="61"/>
                </a:lnTo>
                <a:lnTo>
                  <a:pt x="73" y="61"/>
                </a:lnTo>
                <a:lnTo>
                  <a:pt x="73" y="59"/>
                </a:lnTo>
                <a:lnTo>
                  <a:pt x="73" y="59"/>
                </a:lnTo>
                <a:lnTo>
                  <a:pt x="75" y="59"/>
                </a:lnTo>
                <a:lnTo>
                  <a:pt x="78" y="59"/>
                </a:lnTo>
                <a:lnTo>
                  <a:pt x="82" y="61"/>
                </a:lnTo>
                <a:lnTo>
                  <a:pt x="82" y="61"/>
                </a:lnTo>
                <a:lnTo>
                  <a:pt x="85" y="59"/>
                </a:lnTo>
                <a:lnTo>
                  <a:pt x="87" y="57"/>
                </a:lnTo>
                <a:lnTo>
                  <a:pt x="87" y="54"/>
                </a:lnTo>
                <a:lnTo>
                  <a:pt x="87" y="54"/>
                </a:lnTo>
                <a:lnTo>
                  <a:pt x="87" y="52"/>
                </a:lnTo>
                <a:lnTo>
                  <a:pt x="87" y="52"/>
                </a:lnTo>
                <a:lnTo>
                  <a:pt x="87" y="49"/>
                </a:lnTo>
                <a:lnTo>
                  <a:pt x="87" y="49"/>
                </a:lnTo>
                <a:lnTo>
                  <a:pt x="85" y="49"/>
                </a:lnTo>
                <a:lnTo>
                  <a:pt x="82" y="49"/>
                </a:lnTo>
                <a:lnTo>
                  <a:pt x="82" y="47"/>
                </a:lnTo>
                <a:lnTo>
                  <a:pt x="82" y="47"/>
                </a:lnTo>
                <a:lnTo>
                  <a:pt x="82" y="47"/>
                </a:lnTo>
                <a:lnTo>
                  <a:pt x="82" y="45"/>
                </a:lnTo>
                <a:lnTo>
                  <a:pt x="80" y="45"/>
                </a:lnTo>
                <a:lnTo>
                  <a:pt x="78" y="45"/>
                </a:lnTo>
                <a:lnTo>
                  <a:pt x="78" y="45"/>
                </a:lnTo>
                <a:lnTo>
                  <a:pt x="78" y="42"/>
                </a:lnTo>
                <a:lnTo>
                  <a:pt x="78" y="42"/>
                </a:lnTo>
                <a:lnTo>
                  <a:pt x="80" y="42"/>
                </a:lnTo>
                <a:lnTo>
                  <a:pt x="80" y="40"/>
                </a:lnTo>
                <a:lnTo>
                  <a:pt x="80" y="40"/>
                </a:lnTo>
                <a:lnTo>
                  <a:pt x="80" y="38"/>
                </a:lnTo>
                <a:lnTo>
                  <a:pt x="78" y="38"/>
                </a:lnTo>
                <a:lnTo>
                  <a:pt x="75" y="35"/>
                </a:lnTo>
                <a:lnTo>
                  <a:pt x="73" y="33"/>
                </a:lnTo>
                <a:lnTo>
                  <a:pt x="70" y="33"/>
                </a:lnTo>
                <a:lnTo>
                  <a:pt x="70" y="33"/>
                </a:lnTo>
                <a:lnTo>
                  <a:pt x="66" y="35"/>
                </a:lnTo>
                <a:lnTo>
                  <a:pt x="66" y="35"/>
                </a:lnTo>
                <a:lnTo>
                  <a:pt x="63" y="38"/>
                </a:lnTo>
                <a:lnTo>
                  <a:pt x="63" y="38"/>
                </a:lnTo>
                <a:lnTo>
                  <a:pt x="61" y="38"/>
                </a:lnTo>
                <a:lnTo>
                  <a:pt x="59" y="38"/>
                </a:lnTo>
                <a:lnTo>
                  <a:pt x="54" y="35"/>
                </a:lnTo>
                <a:lnTo>
                  <a:pt x="52" y="35"/>
                </a:lnTo>
                <a:lnTo>
                  <a:pt x="47" y="28"/>
                </a:lnTo>
                <a:lnTo>
                  <a:pt x="47" y="26"/>
                </a:lnTo>
                <a:lnTo>
                  <a:pt x="47" y="26"/>
                </a:lnTo>
                <a:lnTo>
                  <a:pt x="47" y="23"/>
                </a:lnTo>
                <a:lnTo>
                  <a:pt x="47" y="21"/>
                </a:lnTo>
                <a:lnTo>
                  <a:pt x="47" y="19"/>
                </a:lnTo>
                <a:lnTo>
                  <a:pt x="47" y="19"/>
                </a:lnTo>
                <a:lnTo>
                  <a:pt x="47" y="16"/>
                </a:lnTo>
                <a:lnTo>
                  <a:pt x="47" y="16"/>
                </a:lnTo>
                <a:lnTo>
                  <a:pt x="47" y="16"/>
                </a:lnTo>
                <a:lnTo>
                  <a:pt x="44" y="16"/>
                </a:lnTo>
                <a:lnTo>
                  <a:pt x="44" y="14"/>
                </a:lnTo>
                <a:lnTo>
                  <a:pt x="44" y="14"/>
                </a:lnTo>
                <a:lnTo>
                  <a:pt x="44" y="16"/>
                </a:lnTo>
                <a:lnTo>
                  <a:pt x="42" y="16"/>
                </a:lnTo>
                <a:lnTo>
                  <a:pt x="42" y="19"/>
                </a:lnTo>
                <a:lnTo>
                  <a:pt x="42" y="19"/>
                </a:lnTo>
                <a:lnTo>
                  <a:pt x="42" y="16"/>
                </a:lnTo>
                <a:lnTo>
                  <a:pt x="42" y="16"/>
                </a:lnTo>
                <a:lnTo>
                  <a:pt x="40" y="14"/>
                </a:lnTo>
                <a:lnTo>
                  <a:pt x="40" y="12"/>
                </a:lnTo>
                <a:lnTo>
                  <a:pt x="37" y="12"/>
                </a:lnTo>
                <a:lnTo>
                  <a:pt x="37" y="9"/>
                </a:lnTo>
                <a:lnTo>
                  <a:pt x="33" y="7"/>
                </a:lnTo>
                <a:lnTo>
                  <a:pt x="30" y="5"/>
                </a:lnTo>
                <a:lnTo>
                  <a:pt x="30" y="2"/>
                </a:lnTo>
                <a:lnTo>
                  <a:pt x="30" y="2"/>
                </a:lnTo>
                <a:lnTo>
                  <a:pt x="28" y="2"/>
                </a:lnTo>
                <a:lnTo>
                  <a:pt x="26" y="2"/>
                </a:lnTo>
                <a:lnTo>
                  <a:pt x="26" y="2"/>
                </a:lnTo>
                <a:lnTo>
                  <a:pt x="23" y="0"/>
                </a:lnTo>
                <a:lnTo>
                  <a:pt x="23" y="0"/>
                </a:lnTo>
                <a:lnTo>
                  <a:pt x="23" y="0"/>
                </a:lnTo>
                <a:lnTo>
                  <a:pt x="21" y="0"/>
                </a:lnTo>
                <a:lnTo>
                  <a:pt x="21" y="2"/>
                </a:lnTo>
                <a:lnTo>
                  <a:pt x="21" y="5"/>
                </a:lnTo>
                <a:lnTo>
                  <a:pt x="21" y="5"/>
                </a:lnTo>
                <a:lnTo>
                  <a:pt x="18" y="5"/>
                </a:lnTo>
                <a:lnTo>
                  <a:pt x="21" y="7"/>
                </a:lnTo>
                <a:lnTo>
                  <a:pt x="21" y="7"/>
                </a:lnTo>
                <a:lnTo>
                  <a:pt x="21" y="9"/>
                </a:lnTo>
                <a:lnTo>
                  <a:pt x="21" y="9"/>
                </a:lnTo>
                <a:lnTo>
                  <a:pt x="21" y="12"/>
                </a:lnTo>
                <a:lnTo>
                  <a:pt x="23" y="14"/>
                </a:lnTo>
                <a:lnTo>
                  <a:pt x="26" y="14"/>
                </a:lnTo>
                <a:lnTo>
                  <a:pt x="26" y="16"/>
                </a:lnTo>
                <a:lnTo>
                  <a:pt x="26" y="19"/>
                </a:lnTo>
                <a:lnTo>
                  <a:pt x="26" y="21"/>
                </a:lnTo>
                <a:lnTo>
                  <a:pt x="26" y="23"/>
                </a:lnTo>
                <a:lnTo>
                  <a:pt x="26" y="26"/>
                </a:lnTo>
                <a:lnTo>
                  <a:pt x="26" y="26"/>
                </a:lnTo>
                <a:lnTo>
                  <a:pt x="28" y="26"/>
                </a:lnTo>
                <a:lnTo>
                  <a:pt x="28" y="28"/>
                </a:lnTo>
                <a:lnTo>
                  <a:pt x="28" y="28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3" y="28"/>
                </a:lnTo>
                <a:lnTo>
                  <a:pt x="23" y="28"/>
                </a:lnTo>
                <a:lnTo>
                  <a:pt x="23" y="26"/>
                </a:lnTo>
                <a:lnTo>
                  <a:pt x="21" y="26"/>
                </a:lnTo>
                <a:lnTo>
                  <a:pt x="18" y="28"/>
                </a:lnTo>
                <a:lnTo>
                  <a:pt x="18" y="28"/>
                </a:lnTo>
                <a:lnTo>
                  <a:pt x="16" y="28"/>
                </a:lnTo>
                <a:lnTo>
                  <a:pt x="16" y="26"/>
                </a:lnTo>
                <a:lnTo>
                  <a:pt x="16" y="23"/>
                </a:lnTo>
                <a:lnTo>
                  <a:pt x="16" y="23"/>
                </a:lnTo>
                <a:lnTo>
                  <a:pt x="16" y="23"/>
                </a:lnTo>
                <a:lnTo>
                  <a:pt x="16" y="21"/>
                </a:lnTo>
                <a:lnTo>
                  <a:pt x="14" y="19"/>
                </a:lnTo>
                <a:lnTo>
                  <a:pt x="14" y="21"/>
                </a:lnTo>
                <a:lnTo>
                  <a:pt x="11" y="23"/>
                </a:lnTo>
                <a:lnTo>
                  <a:pt x="9" y="26"/>
                </a:lnTo>
                <a:lnTo>
                  <a:pt x="9" y="26"/>
                </a:lnTo>
                <a:lnTo>
                  <a:pt x="7" y="26"/>
                </a:lnTo>
                <a:lnTo>
                  <a:pt x="7" y="28"/>
                </a:lnTo>
                <a:lnTo>
                  <a:pt x="7" y="31"/>
                </a:lnTo>
                <a:lnTo>
                  <a:pt x="4" y="31"/>
                </a:lnTo>
                <a:lnTo>
                  <a:pt x="4" y="33"/>
                </a:lnTo>
                <a:lnTo>
                  <a:pt x="4" y="33"/>
                </a:lnTo>
                <a:lnTo>
                  <a:pt x="7" y="35"/>
                </a:lnTo>
                <a:lnTo>
                  <a:pt x="7" y="35"/>
                </a:lnTo>
                <a:lnTo>
                  <a:pt x="7" y="35"/>
                </a:lnTo>
                <a:lnTo>
                  <a:pt x="7" y="35"/>
                </a:lnTo>
                <a:lnTo>
                  <a:pt x="4" y="35"/>
                </a:lnTo>
                <a:lnTo>
                  <a:pt x="4" y="35"/>
                </a:lnTo>
                <a:lnTo>
                  <a:pt x="2" y="35"/>
                </a:lnTo>
                <a:lnTo>
                  <a:pt x="0" y="38"/>
                </a:lnTo>
                <a:lnTo>
                  <a:pt x="0" y="40"/>
                </a:lnTo>
                <a:lnTo>
                  <a:pt x="0" y="45"/>
                </a:lnTo>
                <a:lnTo>
                  <a:pt x="0" y="47"/>
                </a:lnTo>
                <a:lnTo>
                  <a:pt x="0" y="47"/>
                </a:lnTo>
                <a:lnTo>
                  <a:pt x="0" y="47"/>
                </a:lnTo>
                <a:lnTo>
                  <a:pt x="0" y="47"/>
                </a:lnTo>
                <a:lnTo>
                  <a:pt x="2" y="45"/>
                </a:lnTo>
                <a:lnTo>
                  <a:pt x="2" y="45"/>
                </a:lnTo>
                <a:lnTo>
                  <a:pt x="2" y="45"/>
                </a:lnTo>
                <a:lnTo>
                  <a:pt x="4" y="45"/>
                </a:lnTo>
                <a:lnTo>
                  <a:pt x="4" y="47"/>
                </a:lnTo>
                <a:lnTo>
                  <a:pt x="7" y="49"/>
                </a:lnTo>
                <a:lnTo>
                  <a:pt x="7" y="49"/>
                </a:lnTo>
                <a:lnTo>
                  <a:pt x="7" y="49"/>
                </a:lnTo>
                <a:lnTo>
                  <a:pt x="7" y="52"/>
                </a:lnTo>
                <a:lnTo>
                  <a:pt x="7" y="52"/>
                </a:lnTo>
                <a:lnTo>
                  <a:pt x="7" y="54"/>
                </a:lnTo>
                <a:lnTo>
                  <a:pt x="7" y="59"/>
                </a:lnTo>
                <a:lnTo>
                  <a:pt x="7" y="61"/>
                </a:lnTo>
                <a:lnTo>
                  <a:pt x="9" y="61"/>
                </a:lnTo>
                <a:lnTo>
                  <a:pt x="11" y="64"/>
                </a:lnTo>
                <a:lnTo>
                  <a:pt x="14" y="64"/>
                </a:lnTo>
                <a:lnTo>
                  <a:pt x="14" y="64"/>
                </a:lnTo>
                <a:lnTo>
                  <a:pt x="14" y="61"/>
                </a:lnTo>
                <a:lnTo>
                  <a:pt x="16" y="61"/>
                </a:lnTo>
                <a:lnTo>
                  <a:pt x="16" y="61"/>
                </a:lnTo>
                <a:lnTo>
                  <a:pt x="21" y="61"/>
                </a:lnTo>
                <a:lnTo>
                  <a:pt x="21" y="61"/>
                </a:lnTo>
                <a:lnTo>
                  <a:pt x="21" y="64"/>
                </a:lnTo>
                <a:lnTo>
                  <a:pt x="21" y="66"/>
                </a:lnTo>
                <a:lnTo>
                  <a:pt x="23" y="71"/>
                </a:lnTo>
                <a:lnTo>
                  <a:pt x="23" y="73"/>
                </a:lnTo>
                <a:lnTo>
                  <a:pt x="26" y="76"/>
                </a:lnTo>
                <a:lnTo>
                  <a:pt x="23" y="78"/>
                </a:lnTo>
                <a:lnTo>
                  <a:pt x="23" y="83"/>
                </a:lnTo>
                <a:lnTo>
                  <a:pt x="23" y="85"/>
                </a:lnTo>
                <a:lnTo>
                  <a:pt x="21" y="85"/>
                </a:lnTo>
                <a:lnTo>
                  <a:pt x="21" y="85"/>
                </a:lnTo>
                <a:lnTo>
                  <a:pt x="21" y="87"/>
                </a:lnTo>
                <a:lnTo>
                  <a:pt x="23" y="87"/>
                </a:lnTo>
                <a:lnTo>
                  <a:pt x="23" y="90"/>
                </a:lnTo>
                <a:lnTo>
                  <a:pt x="23" y="90"/>
                </a:lnTo>
                <a:lnTo>
                  <a:pt x="23" y="92"/>
                </a:lnTo>
                <a:lnTo>
                  <a:pt x="23" y="94"/>
                </a:lnTo>
                <a:lnTo>
                  <a:pt x="23" y="99"/>
                </a:lnTo>
                <a:lnTo>
                  <a:pt x="21" y="104"/>
                </a:lnTo>
                <a:lnTo>
                  <a:pt x="23" y="104"/>
                </a:lnTo>
                <a:lnTo>
                  <a:pt x="23" y="106"/>
                </a:lnTo>
                <a:lnTo>
                  <a:pt x="26" y="106"/>
                </a:lnTo>
                <a:lnTo>
                  <a:pt x="26" y="106"/>
                </a:lnTo>
                <a:lnTo>
                  <a:pt x="28" y="104"/>
                </a:lnTo>
                <a:lnTo>
                  <a:pt x="30" y="102"/>
                </a:lnTo>
                <a:lnTo>
                  <a:pt x="33" y="99"/>
                </a:lnTo>
                <a:lnTo>
                  <a:pt x="33" y="99"/>
                </a:lnTo>
                <a:lnTo>
                  <a:pt x="35" y="97"/>
                </a:lnTo>
                <a:lnTo>
                  <a:pt x="35" y="97"/>
                </a:lnTo>
                <a:lnTo>
                  <a:pt x="35" y="94"/>
                </a:lnTo>
                <a:lnTo>
                  <a:pt x="37" y="94"/>
                </a:lnTo>
                <a:lnTo>
                  <a:pt x="37" y="94"/>
                </a:lnTo>
                <a:lnTo>
                  <a:pt x="40" y="94"/>
                </a:lnTo>
                <a:lnTo>
                  <a:pt x="40" y="92"/>
                </a:lnTo>
                <a:lnTo>
                  <a:pt x="42" y="90"/>
                </a:lnTo>
                <a:lnTo>
                  <a:pt x="42" y="90"/>
                </a:lnTo>
                <a:lnTo>
                  <a:pt x="44" y="92"/>
                </a:lnTo>
                <a:lnTo>
                  <a:pt x="47" y="94"/>
                </a:lnTo>
                <a:lnTo>
                  <a:pt x="49" y="94"/>
                </a:lnTo>
                <a:lnTo>
                  <a:pt x="52" y="97"/>
                </a:lnTo>
                <a:lnTo>
                  <a:pt x="52" y="97"/>
                </a:lnTo>
                <a:lnTo>
                  <a:pt x="52" y="97"/>
                </a:lnTo>
                <a:lnTo>
                  <a:pt x="52" y="99"/>
                </a:lnTo>
                <a:lnTo>
                  <a:pt x="54" y="99"/>
                </a:lnTo>
                <a:lnTo>
                  <a:pt x="54" y="99"/>
                </a:lnTo>
                <a:lnTo>
                  <a:pt x="54" y="99"/>
                </a:lnTo>
                <a:lnTo>
                  <a:pt x="54" y="97"/>
                </a:lnTo>
                <a:lnTo>
                  <a:pt x="56" y="97"/>
                </a:lnTo>
                <a:lnTo>
                  <a:pt x="56" y="97"/>
                </a:lnTo>
                <a:lnTo>
                  <a:pt x="59" y="94"/>
                </a:lnTo>
                <a:lnTo>
                  <a:pt x="59" y="94"/>
                </a:lnTo>
                <a:lnTo>
                  <a:pt x="61" y="92"/>
                </a:lnTo>
                <a:lnTo>
                  <a:pt x="61" y="90"/>
                </a:lnTo>
                <a:lnTo>
                  <a:pt x="61" y="90"/>
                </a:lnTo>
                <a:lnTo>
                  <a:pt x="63" y="90"/>
                </a:lnTo>
                <a:lnTo>
                  <a:pt x="63" y="90"/>
                </a:lnTo>
                <a:lnTo>
                  <a:pt x="63" y="87"/>
                </a:lnTo>
                <a:lnTo>
                  <a:pt x="61" y="87"/>
                </a:lnTo>
                <a:lnTo>
                  <a:pt x="63" y="87"/>
                </a:lnTo>
                <a:lnTo>
                  <a:pt x="63" y="87"/>
                </a:lnTo>
                <a:lnTo>
                  <a:pt x="66" y="87"/>
                </a:lnTo>
                <a:lnTo>
                  <a:pt x="68" y="87"/>
                </a:lnTo>
                <a:lnTo>
                  <a:pt x="73" y="87"/>
                </a:lnTo>
                <a:lnTo>
                  <a:pt x="75" y="90"/>
                </a:lnTo>
                <a:lnTo>
                  <a:pt x="75" y="87"/>
                </a:lnTo>
                <a:lnTo>
                  <a:pt x="78" y="90"/>
                </a:lnTo>
                <a:lnTo>
                  <a:pt x="80" y="94"/>
                </a:lnTo>
                <a:lnTo>
                  <a:pt x="82" y="99"/>
                </a:lnTo>
                <a:lnTo>
                  <a:pt x="85" y="102"/>
                </a:lnTo>
                <a:lnTo>
                  <a:pt x="87" y="104"/>
                </a:lnTo>
                <a:lnTo>
                  <a:pt x="89" y="104"/>
                </a:lnTo>
                <a:lnTo>
                  <a:pt x="92" y="106"/>
                </a:lnTo>
                <a:lnTo>
                  <a:pt x="94" y="111"/>
                </a:lnTo>
                <a:lnTo>
                  <a:pt x="94" y="116"/>
                </a:lnTo>
                <a:lnTo>
                  <a:pt x="94" y="118"/>
                </a:lnTo>
                <a:lnTo>
                  <a:pt x="94" y="123"/>
                </a:lnTo>
                <a:lnTo>
                  <a:pt x="96" y="128"/>
                </a:lnTo>
                <a:lnTo>
                  <a:pt x="99" y="130"/>
                </a:lnTo>
                <a:lnTo>
                  <a:pt x="101" y="132"/>
                </a:lnTo>
                <a:lnTo>
                  <a:pt x="101" y="135"/>
                </a:lnTo>
                <a:lnTo>
                  <a:pt x="104" y="135"/>
                </a:lnTo>
                <a:lnTo>
                  <a:pt x="106" y="137"/>
                </a:lnTo>
                <a:lnTo>
                  <a:pt x="108" y="137"/>
                </a:lnTo>
                <a:lnTo>
                  <a:pt x="108" y="139"/>
                </a:lnTo>
                <a:lnTo>
                  <a:pt x="108" y="139"/>
                </a:lnTo>
                <a:lnTo>
                  <a:pt x="108" y="142"/>
                </a:lnTo>
                <a:lnTo>
                  <a:pt x="111" y="142"/>
                </a:lnTo>
                <a:lnTo>
                  <a:pt x="111" y="142"/>
                </a:lnTo>
                <a:lnTo>
                  <a:pt x="113" y="144"/>
                </a:lnTo>
                <a:lnTo>
                  <a:pt x="113" y="144"/>
                </a:lnTo>
                <a:lnTo>
                  <a:pt x="113" y="146"/>
                </a:lnTo>
                <a:lnTo>
                  <a:pt x="113" y="149"/>
                </a:lnTo>
                <a:lnTo>
                  <a:pt x="113" y="149"/>
                </a:lnTo>
                <a:lnTo>
                  <a:pt x="113" y="151"/>
                </a:lnTo>
                <a:lnTo>
                  <a:pt x="111" y="151"/>
                </a:lnTo>
                <a:lnTo>
                  <a:pt x="111" y="154"/>
                </a:lnTo>
                <a:lnTo>
                  <a:pt x="113" y="156"/>
                </a:lnTo>
                <a:lnTo>
                  <a:pt x="113" y="158"/>
                </a:lnTo>
                <a:lnTo>
                  <a:pt x="113" y="161"/>
                </a:lnTo>
                <a:lnTo>
                  <a:pt x="113" y="163"/>
                </a:lnTo>
                <a:lnTo>
                  <a:pt x="113" y="165"/>
                </a:lnTo>
                <a:lnTo>
                  <a:pt x="113" y="168"/>
                </a:lnTo>
                <a:lnTo>
                  <a:pt x="113" y="168"/>
                </a:lnTo>
                <a:lnTo>
                  <a:pt x="113" y="170"/>
                </a:lnTo>
                <a:lnTo>
                  <a:pt x="111" y="170"/>
                </a:lnTo>
                <a:lnTo>
                  <a:pt x="108" y="173"/>
                </a:lnTo>
                <a:lnTo>
                  <a:pt x="108" y="173"/>
                </a:lnTo>
                <a:lnTo>
                  <a:pt x="108" y="173"/>
                </a:lnTo>
                <a:lnTo>
                  <a:pt x="108" y="175"/>
                </a:lnTo>
                <a:lnTo>
                  <a:pt x="111" y="175"/>
                </a:lnTo>
                <a:lnTo>
                  <a:pt x="111" y="177"/>
                </a:lnTo>
                <a:lnTo>
                  <a:pt x="111" y="177"/>
                </a:lnTo>
                <a:lnTo>
                  <a:pt x="113" y="177"/>
                </a:lnTo>
                <a:lnTo>
                  <a:pt x="115" y="177"/>
                </a:lnTo>
                <a:lnTo>
                  <a:pt x="120" y="177"/>
                </a:lnTo>
                <a:lnTo>
                  <a:pt x="120" y="180"/>
                </a:lnTo>
                <a:lnTo>
                  <a:pt x="120" y="180"/>
                </a:lnTo>
                <a:lnTo>
                  <a:pt x="122" y="182"/>
                </a:lnTo>
                <a:lnTo>
                  <a:pt x="125" y="182"/>
                </a:lnTo>
                <a:lnTo>
                  <a:pt x="127" y="180"/>
                </a:lnTo>
                <a:lnTo>
                  <a:pt x="125" y="177"/>
                </a:lnTo>
                <a:lnTo>
                  <a:pt x="122" y="175"/>
                </a:lnTo>
                <a:lnTo>
                  <a:pt x="122" y="173"/>
                </a:lnTo>
                <a:lnTo>
                  <a:pt x="122" y="173"/>
                </a:lnTo>
                <a:lnTo>
                  <a:pt x="127" y="173"/>
                </a:lnTo>
                <a:lnTo>
                  <a:pt x="127" y="173"/>
                </a:lnTo>
                <a:lnTo>
                  <a:pt x="127" y="170"/>
                </a:lnTo>
                <a:lnTo>
                  <a:pt x="127" y="170"/>
                </a:lnTo>
                <a:lnTo>
                  <a:pt x="130" y="170"/>
                </a:lnTo>
                <a:lnTo>
                  <a:pt x="132" y="168"/>
                </a:lnTo>
                <a:lnTo>
                  <a:pt x="132" y="168"/>
                </a:lnTo>
                <a:lnTo>
                  <a:pt x="132" y="168"/>
                </a:lnTo>
                <a:lnTo>
                  <a:pt x="134" y="170"/>
                </a:lnTo>
                <a:lnTo>
                  <a:pt x="134" y="170"/>
                </a:lnTo>
                <a:lnTo>
                  <a:pt x="134" y="170"/>
                </a:lnTo>
                <a:lnTo>
                  <a:pt x="137" y="173"/>
                </a:lnTo>
                <a:lnTo>
                  <a:pt x="137" y="173"/>
                </a:lnTo>
                <a:lnTo>
                  <a:pt x="139" y="173"/>
                </a:lnTo>
                <a:lnTo>
                  <a:pt x="139" y="173"/>
                </a:lnTo>
                <a:lnTo>
                  <a:pt x="141" y="173"/>
                </a:lnTo>
                <a:lnTo>
                  <a:pt x="141" y="173"/>
                </a:lnTo>
                <a:lnTo>
                  <a:pt x="141" y="170"/>
                </a:lnTo>
                <a:lnTo>
                  <a:pt x="144" y="170"/>
                </a:lnTo>
                <a:lnTo>
                  <a:pt x="144" y="170"/>
                </a:lnTo>
                <a:lnTo>
                  <a:pt x="146" y="170"/>
                </a:lnTo>
                <a:lnTo>
                  <a:pt x="146" y="168"/>
                </a:lnTo>
                <a:lnTo>
                  <a:pt x="146" y="168"/>
                </a:lnTo>
                <a:lnTo>
                  <a:pt x="148" y="168"/>
                </a:lnTo>
                <a:lnTo>
                  <a:pt x="148" y="168"/>
                </a:lnTo>
                <a:lnTo>
                  <a:pt x="148" y="165"/>
                </a:lnTo>
                <a:lnTo>
                  <a:pt x="151" y="165"/>
                </a:lnTo>
                <a:lnTo>
                  <a:pt x="151" y="163"/>
                </a:lnTo>
                <a:lnTo>
                  <a:pt x="151" y="161"/>
                </a:lnTo>
                <a:lnTo>
                  <a:pt x="151" y="161"/>
                </a:lnTo>
                <a:lnTo>
                  <a:pt x="148" y="158"/>
                </a:lnTo>
                <a:lnTo>
                  <a:pt x="148" y="158"/>
                </a:lnTo>
                <a:lnTo>
                  <a:pt x="151" y="158"/>
                </a:lnTo>
                <a:lnTo>
                  <a:pt x="151" y="156"/>
                </a:lnTo>
                <a:lnTo>
                  <a:pt x="151" y="154"/>
                </a:lnTo>
                <a:lnTo>
                  <a:pt x="151" y="154"/>
                </a:lnTo>
                <a:lnTo>
                  <a:pt x="151" y="15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Freeform 132"/>
          <p:cNvSpPr>
            <a:spLocks noEditPoints="1"/>
          </p:cNvSpPr>
          <p:nvPr/>
        </p:nvSpPr>
        <p:spPr bwMode="auto">
          <a:xfrm>
            <a:off x="9272039" y="3528023"/>
            <a:ext cx="37662" cy="34524"/>
          </a:xfrm>
          <a:custGeom>
            <a:avLst/>
            <a:gdLst>
              <a:gd name="T0" fmla="*/ 29 w 36"/>
              <a:gd name="T1" fmla="*/ 12 h 33"/>
              <a:gd name="T2" fmla="*/ 29 w 36"/>
              <a:gd name="T3" fmla="*/ 12 h 33"/>
              <a:gd name="T4" fmla="*/ 31 w 36"/>
              <a:gd name="T5" fmla="*/ 9 h 33"/>
              <a:gd name="T6" fmla="*/ 29 w 36"/>
              <a:gd name="T7" fmla="*/ 5 h 33"/>
              <a:gd name="T8" fmla="*/ 26 w 36"/>
              <a:gd name="T9" fmla="*/ 5 h 33"/>
              <a:gd name="T10" fmla="*/ 26 w 36"/>
              <a:gd name="T11" fmla="*/ 5 h 33"/>
              <a:gd name="T12" fmla="*/ 26 w 36"/>
              <a:gd name="T13" fmla="*/ 7 h 33"/>
              <a:gd name="T14" fmla="*/ 26 w 36"/>
              <a:gd name="T15" fmla="*/ 9 h 33"/>
              <a:gd name="T16" fmla="*/ 33 w 36"/>
              <a:gd name="T17" fmla="*/ 31 h 33"/>
              <a:gd name="T18" fmla="*/ 31 w 36"/>
              <a:gd name="T19" fmla="*/ 26 h 33"/>
              <a:gd name="T20" fmla="*/ 26 w 36"/>
              <a:gd name="T21" fmla="*/ 19 h 33"/>
              <a:gd name="T22" fmla="*/ 26 w 36"/>
              <a:gd name="T23" fmla="*/ 16 h 33"/>
              <a:gd name="T24" fmla="*/ 24 w 36"/>
              <a:gd name="T25" fmla="*/ 16 h 33"/>
              <a:gd name="T26" fmla="*/ 19 w 36"/>
              <a:gd name="T27" fmla="*/ 16 h 33"/>
              <a:gd name="T28" fmla="*/ 22 w 36"/>
              <a:gd name="T29" fmla="*/ 14 h 33"/>
              <a:gd name="T30" fmla="*/ 26 w 36"/>
              <a:gd name="T31" fmla="*/ 12 h 33"/>
              <a:gd name="T32" fmla="*/ 26 w 36"/>
              <a:gd name="T33" fmla="*/ 12 h 33"/>
              <a:gd name="T34" fmla="*/ 26 w 36"/>
              <a:gd name="T35" fmla="*/ 9 h 33"/>
              <a:gd name="T36" fmla="*/ 24 w 36"/>
              <a:gd name="T37" fmla="*/ 5 h 33"/>
              <a:gd name="T38" fmla="*/ 19 w 36"/>
              <a:gd name="T39" fmla="*/ 0 h 33"/>
              <a:gd name="T40" fmla="*/ 17 w 36"/>
              <a:gd name="T41" fmla="*/ 0 h 33"/>
              <a:gd name="T42" fmla="*/ 12 w 36"/>
              <a:gd name="T43" fmla="*/ 0 h 33"/>
              <a:gd name="T44" fmla="*/ 7 w 36"/>
              <a:gd name="T45" fmla="*/ 2 h 33"/>
              <a:gd name="T46" fmla="*/ 7 w 36"/>
              <a:gd name="T47" fmla="*/ 5 h 33"/>
              <a:gd name="T48" fmla="*/ 5 w 36"/>
              <a:gd name="T49" fmla="*/ 9 h 33"/>
              <a:gd name="T50" fmla="*/ 3 w 36"/>
              <a:gd name="T51" fmla="*/ 16 h 33"/>
              <a:gd name="T52" fmla="*/ 0 w 36"/>
              <a:gd name="T53" fmla="*/ 21 h 33"/>
              <a:gd name="T54" fmla="*/ 7 w 36"/>
              <a:gd name="T55" fmla="*/ 24 h 33"/>
              <a:gd name="T56" fmla="*/ 17 w 36"/>
              <a:gd name="T57" fmla="*/ 24 h 33"/>
              <a:gd name="T58" fmla="*/ 19 w 36"/>
              <a:gd name="T59" fmla="*/ 28 h 33"/>
              <a:gd name="T60" fmla="*/ 22 w 36"/>
              <a:gd name="T61" fmla="*/ 33 h 33"/>
              <a:gd name="T62" fmla="*/ 29 w 36"/>
              <a:gd name="T63" fmla="*/ 33 h 33"/>
              <a:gd name="T64" fmla="*/ 36 w 36"/>
              <a:gd name="T6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" h="33">
                <a:moveTo>
                  <a:pt x="26" y="9"/>
                </a:moveTo>
                <a:lnTo>
                  <a:pt x="29" y="12"/>
                </a:lnTo>
                <a:lnTo>
                  <a:pt x="29" y="12"/>
                </a:lnTo>
                <a:lnTo>
                  <a:pt x="29" y="12"/>
                </a:lnTo>
                <a:lnTo>
                  <a:pt x="31" y="9"/>
                </a:lnTo>
                <a:lnTo>
                  <a:pt x="31" y="9"/>
                </a:lnTo>
                <a:lnTo>
                  <a:pt x="31" y="7"/>
                </a:lnTo>
                <a:lnTo>
                  <a:pt x="29" y="5"/>
                </a:lnTo>
                <a:lnTo>
                  <a:pt x="26" y="2"/>
                </a:lnTo>
                <a:lnTo>
                  <a:pt x="26" y="5"/>
                </a:lnTo>
                <a:lnTo>
                  <a:pt x="26" y="5"/>
                </a:lnTo>
                <a:lnTo>
                  <a:pt x="26" y="5"/>
                </a:lnTo>
                <a:lnTo>
                  <a:pt x="26" y="5"/>
                </a:lnTo>
                <a:lnTo>
                  <a:pt x="26" y="7"/>
                </a:lnTo>
                <a:lnTo>
                  <a:pt x="26" y="7"/>
                </a:lnTo>
                <a:lnTo>
                  <a:pt x="26" y="9"/>
                </a:lnTo>
                <a:close/>
                <a:moveTo>
                  <a:pt x="33" y="31"/>
                </a:moveTo>
                <a:lnTo>
                  <a:pt x="33" y="31"/>
                </a:lnTo>
                <a:lnTo>
                  <a:pt x="33" y="28"/>
                </a:lnTo>
                <a:lnTo>
                  <a:pt x="31" y="26"/>
                </a:lnTo>
                <a:lnTo>
                  <a:pt x="29" y="24"/>
                </a:lnTo>
                <a:lnTo>
                  <a:pt x="26" y="19"/>
                </a:lnTo>
                <a:lnTo>
                  <a:pt x="26" y="19"/>
                </a:lnTo>
                <a:lnTo>
                  <a:pt x="26" y="16"/>
                </a:lnTo>
                <a:lnTo>
                  <a:pt x="24" y="16"/>
                </a:lnTo>
                <a:lnTo>
                  <a:pt x="24" y="16"/>
                </a:lnTo>
                <a:lnTo>
                  <a:pt x="22" y="16"/>
                </a:lnTo>
                <a:lnTo>
                  <a:pt x="19" y="16"/>
                </a:lnTo>
                <a:lnTo>
                  <a:pt x="19" y="14"/>
                </a:lnTo>
                <a:lnTo>
                  <a:pt x="22" y="14"/>
                </a:lnTo>
                <a:lnTo>
                  <a:pt x="24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9"/>
                </a:lnTo>
                <a:lnTo>
                  <a:pt x="24" y="7"/>
                </a:lnTo>
                <a:lnTo>
                  <a:pt x="24" y="5"/>
                </a:lnTo>
                <a:lnTo>
                  <a:pt x="24" y="2"/>
                </a:lnTo>
                <a:lnTo>
                  <a:pt x="19" y="0"/>
                </a:lnTo>
                <a:lnTo>
                  <a:pt x="17" y="0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2"/>
                </a:lnTo>
                <a:lnTo>
                  <a:pt x="7" y="2"/>
                </a:lnTo>
                <a:lnTo>
                  <a:pt x="7" y="5"/>
                </a:lnTo>
                <a:lnTo>
                  <a:pt x="7" y="5"/>
                </a:lnTo>
                <a:lnTo>
                  <a:pt x="7" y="7"/>
                </a:lnTo>
                <a:lnTo>
                  <a:pt x="5" y="9"/>
                </a:lnTo>
                <a:lnTo>
                  <a:pt x="5" y="12"/>
                </a:lnTo>
                <a:lnTo>
                  <a:pt x="3" y="16"/>
                </a:lnTo>
                <a:lnTo>
                  <a:pt x="3" y="19"/>
                </a:lnTo>
                <a:lnTo>
                  <a:pt x="0" y="21"/>
                </a:lnTo>
                <a:lnTo>
                  <a:pt x="3" y="21"/>
                </a:lnTo>
                <a:lnTo>
                  <a:pt x="7" y="24"/>
                </a:lnTo>
                <a:lnTo>
                  <a:pt x="10" y="24"/>
                </a:lnTo>
                <a:lnTo>
                  <a:pt x="17" y="24"/>
                </a:lnTo>
                <a:lnTo>
                  <a:pt x="17" y="28"/>
                </a:lnTo>
                <a:lnTo>
                  <a:pt x="19" y="28"/>
                </a:lnTo>
                <a:lnTo>
                  <a:pt x="19" y="31"/>
                </a:lnTo>
                <a:lnTo>
                  <a:pt x="22" y="33"/>
                </a:lnTo>
                <a:lnTo>
                  <a:pt x="24" y="33"/>
                </a:lnTo>
                <a:lnTo>
                  <a:pt x="29" y="33"/>
                </a:lnTo>
                <a:lnTo>
                  <a:pt x="31" y="33"/>
                </a:lnTo>
                <a:lnTo>
                  <a:pt x="36" y="33"/>
                </a:lnTo>
                <a:lnTo>
                  <a:pt x="33" y="3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" name="Freeform 133"/>
          <p:cNvSpPr>
            <a:spLocks noEditPoints="1"/>
          </p:cNvSpPr>
          <p:nvPr/>
        </p:nvSpPr>
        <p:spPr bwMode="auto">
          <a:xfrm>
            <a:off x="9653894" y="3241371"/>
            <a:ext cx="183081" cy="83694"/>
          </a:xfrm>
          <a:custGeom>
            <a:avLst/>
            <a:gdLst>
              <a:gd name="T0" fmla="*/ 172 w 175"/>
              <a:gd name="T1" fmla="*/ 21 h 80"/>
              <a:gd name="T2" fmla="*/ 156 w 175"/>
              <a:gd name="T3" fmla="*/ 14 h 80"/>
              <a:gd name="T4" fmla="*/ 146 w 175"/>
              <a:gd name="T5" fmla="*/ 9 h 80"/>
              <a:gd name="T6" fmla="*/ 127 w 175"/>
              <a:gd name="T7" fmla="*/ 7 h 80"/>
              <a:gd name="T8" fmla="*/ 113 w 175"/>
              <a:gd name="T9" fmla="*/ 4 h 80"/>
              <a:gd name="T10" fmla="*/ 92 w 175"/>
              <a:gd name="T11" fmla="*/ 4 h 80"/>
              <a:gd name="T12" fmla="*/ 68 w 175"/>
              <a:gd name="T13" fmla="*/ 0 h 80"/>
              <a:gd name="T14" fmla="*/ 56 w 175"/>
              <a:gd name="T15" fmla="*/ 2 h 80"/>
              <a:gd name="T16" fmla="*/ 54 w 175"/>
              <a:gd name="T17" fmla="*/ 14 h 80"/>
              <a:gd name="T18" fmla="*/ 40 w 175"/>
              <a:gd name="T19" fmla="*/ 11 h 80"/>
              <a:gd name="T20" fmla="*/ 21 w 175"/>
              <a:gd name="T21" fmla="*/ 9 h 80"/>
              <a:gd name="T22" fmla="*/ 14 w 175"/>
              <a:gd name="T23" fmla="*/ 16 h 80"/>
              <a:gd name="T24" fmla="*/ 18 w 175"/>
              <a:gd name="T25" fmla="*/ 21 h 80"/>
              <a:gd name="T26" fmla="*/ 14 w 175"/>
              <a:gd name="T27" fmla="*/ 26 h 80"/>
              <a:gd name="T28" fmla="*/ 7 w 175"/>
              <a:gd name="T29" fmla="*/ 35 h 80"/>
              <a:gd name="T30" fmla="*/ 18 w 175"/>
              <a:gd name="T31" fmla="*/ 40 h 80"/>
              <a:gd name="T32" fmla="*/ 28 w 175"/>
              <a:gd name="T33" fmla="*/ 42 h 80"/>
              <a:gd name="T34" fmla="*/ 30 w 175"/>
              <a:gd name="T35" fmla="*/ 35 h 80"/>
              <a:gd name="T36" fmla="*/ 33 w 175"/>
              <a:gd name="T37" fmla="*/ 35 h 80"/>
              <a:gd name="T38" fmla="*/ 40 w 175"/>
              <a:gd name="T39" fmla="*/ 42 h 80"/>
              <a:gd name="T40" fmla="*/ 44 w 175"/>
              <a:gd name="T41" fmla="*/ 44 h 80"/>
              <a:gd name="T42" fmla="*/ 56 w 175"/>
              <a:gd name="T43" fmla="*/ 49 h 80"/>
              <a:gd name="T44" fmla="*/ 54 w 175"/>
              <a:gd name="T45" fmla="*/ 54 h 80"/>
              <a:gd name="T46" fmla="*/ 49 w 175"/>
              <a:gd name="T47" fmla="*/ 56 h 80"/>
              <a:gd name="T48" fmla="*/ 44 w 175"/>
              <a:gd name="T49" fmla="*/ 56 h 80"/>
              <a:gd name="T50" fmla="*/ 40 w 175"/>
              <a:gd name="T51" fmla="*/ 63 h 80"/>
              <a:gd name="T52" fmla="*/ 33 w 175"/>
              <a:gd name="T53" fmla="*/ 61 h 80"/>
              <a:gd name="T54" fmla="*/ 23 w 175"/>
              <a:gd name="T55" fmla="*/ 63 h 80"/>
              <a:gd name="T56" fmla="*/ 16 w 175"/>
              <a:gd name="T57" fmla="*/ 63 h 80"/>
              <a:gd name="T58" fmla="*/ 2 w 175"/>
              <a:gd name="T59" fmla="*/ 66 h 80"/>
              <a:gd name="T60" fmla="*/ 0 w 175"/>
              <a:gd name="T61" fmla="*/ 68 h 80"/>
              <a:gd name="T62" fmla="*/ 9 w 175"/>
              <a:gd name="T63" fmla="*/ 73 h 80"/>
              <a:gd name="T64" fmla="*/ 18 w 175"/>
              <a:gd name="T65" fmla="*/ 73 h 80"/>
              <a:gd name="T66" fmla="*/ 30 w 175"/>
              <a:gd name="T67" fmla="*/ 78 h 80"/>
              <a:gd name="T68" fmla="*/ 37 w 175"/>
              <a:gd name="T69" fmla="*/ 73 h 80"/>
              <a:gd name="T70" fmla="*/ 44 w 175"/>
              <a:gd name="T71" fmla="*/ 75 h 80"/>
              <a:gd name="T72" fmla="*/ 49 w 175"/>
              <a:gd name="T73" fmla="*/ 78 h 80"/>
              <a:gd name="T74" fmla="*/ 59 w 175"/>
              <a:gd name="T75" fmla="*/ 78 h 80"/>
              <a:gd name="T76" fmla="*/ 73 w 175"/>
              <a:gd name="T77" fmla="*/ 75 h 80"/>
              <a:gd name="T78" fmla="*/ 80 w 175"/>
              <a:gd name="T79" fmla="*/ 73 h 80"/>
              <a:gd name="T80" fmla="*/ 78 w 175"/>
              <a:gd name="T81" fmla="*/ 66 h 80"/>
              <a:gd name="T82" fmla="*/ 89 w 175"/>
              <a:gd name="T83" fmla="*/ 59 h 80"/>
              <a:gd name="T84" fmla="*/ 92 w 175"/>
              <a:gd name="T85" fmla="*/ 56 h 80"/>
              <a:gd name="T86" fmla="*/ 104 w 175"/>
              <a:gd name="T87" fmla="*/ 54 h 80"/>
              <a:gd name="T88" fmla="*/ 115 w 175"/>
              <a:gd name="T89" fmla="*/ 56 h 80"/>
              <a:gd name="T90" fmla="*/ 120 w 175"/>
              <a:gd name="T91" fmla="*/ 52 h 80"/>
              <a:gd name="T92" fmla="*/ 127 w 175"/>
              <a:gd name="T93" fmla="*/ 44 h 80"/>
              <a:gd name="T94" fmla="*/ 146 w 175"/>
              <a:gd name="T95" fmla="*/ 40 h 80"/>
              <a:gd name="T96" fmla="*/ 160 w 175"/>
              <a:gd name="T97" fmla="*/ 28 h 80"/>
              <a:gd name="T98" fmla="*/ 175 w 175"/>
              <a:gd name="T99" fmla="*/ 23 h 80"/>
              <a:gd name="T100" fmla="*/ 18 w 175"/>
              <a:gd name="T101" fmla="*/ 66 h 80"/>
              <a:gd name="T102" fmla="*/ 33 w 175"/>
              <a:gd name="T103" fmla="*/ 66 h 80"/>
              <a:gd name="T104" fmla="*/ 28 w 175"/>
              <a:gd name="T105" fmla="*/ 66 h 80"/>
              <a:gd name="T106" fmla="*/ 30 w 175"/>
              <a:gd name="T107" fmla="*/ 66 h 80"/>
              <a:gd name="T108" fmla="*/ 42 w 175"/>
              <a:gd name="T109" fmla="*/ 66 h 80"/>
              <a:gd name="T110" fmla="*/ 42 w 175"/>
              <a:gd name="T111" fmla="*/ 6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5" h="80">
                <a:moveTo>
                  <a:pt x="2" y="66"/>
                </a:moveTo>
                <a:lnTo>
                  <a:pt x="2" y="66"/>
                </a:lnTo>
                <a:lnTo>
                  <a:pt x="2" y="63"/>
                </a:lnTo>
                <a:lnTo>
                  <a:pt x="2" y="63"/>
                </a:lnTo>
                <a:lnTo>
                  <a:pt x="2" y="66"/>
                </a:lnTo>
                <a:close/>
                <a:moveTo>
                  <a:pt x="172" y="21"/>
                </a:moveTo>
                <a:lnTo>
                  <a:pt x="172" y="21"/>
                </a:lnTo>
                <a:lnTo>
                  <a:pt x="170" y="18"/>
                </a:lnTo>
                <a:lnTo>
                  <a:pt x="165" y="16"/>
                </a:lnTo>
                <a:lnTo>
                  <a:pt x="163" y="16"/>
                </a:lnTo>
                <a:lnTo>
                  <a:pt x="160" y="16"/>
                </a:lnTo>
                <a:lnTo>
                  <a:pt x="158" y="16"/>
                </a:lnTo>
                <a:lnTo>
                  <a:pt x="158" y="14"/>
                </a:lnTo>
                <a:lnTo>
                  <a:pt x="156" y="14"/>
                </a:lnTo>
                <a:lnTo>
                  <a:pt x="153" y="11"/>
                </a:lnTo>
                <a:lnTo>
                  <a:pt x="153" y="11"/>
                </a:lnTo>
                <a:lnTo>
                  <a:pt x="151" y="9"/>
                </a:lnTo>
                <a:lnTo>
                  <a:pt x="151" y="9"/>
                </a:lnTo>
                <a:lnTo>
                  <a:pt x="148" y="9"/>
                </a:lnTo>
                <a:lnTo>
                  <a:pt x="146" y="9"/>
                </a:lnTo>
                <a:lnTo>
                  <a:pt x="146" y="9"/>
                </a:lnTo>
                <a:lnTo>
                  <a:pt x="144" y="9"/>
                </a:lnTo>
                <a:lnTo>
                  <a:pt x="141" y="7"/>
                </a:lnTo>
                <a:lnTo>
                  <a:pt x="139" y="7"/>
                </a:lnTo>
                <a:lnTo>
                  <a:pt x="137" y="7"/>
                </a:lnTo>
                <a:lnTo>
                  <a:pt x="134" y="7"/>
                </a:lnTo>
                <a:lnTo>
                  <a:pt x="132" y="7"/>
                </a:lnTo>
                <a:lnTo>
                  <a:pt x="127" y="7"/>
                </a:lnTo>
                <a:lnTo>
                  <a:pt x="125" y="7"/>
                </a:lnTo>
                <a:lnTo>
                  <a:pt x="122" y="7"/>
                </a:lnTo>
                <a:lnTo>
                  <a:pt x="120" y="7"/>
                </a:lnTo>
                <a:lnTo>
                  <a:pt x="120" y="7"/>
                </a:lnTo>
                <a:lnTo>
                  <a:pt x="118" y="7"/>
                </a:lnTo>
                <a:lnTo>
                  <a:pt x="113" y="4"/>
                </a:lnTo>
                <a:lnTo>
                  <a:pt x="113" y="4"/>
                </a:lnTo>
                <a:lnTo>
                  <a:pt x="113" y="4"/>
                </a:lnTo>
                <a:lnTo>
                  <a:pt x="108" y="7"/>
                </a:lnTo>
                <a:lnTo>
                  <a:pt x="106" y="7"/>
                </a:lnTo>
                <a:lnTo>
                  <a:pt x="99" y="7"/>
                </a:lnTo>
                <a:lnTo>
                  <a:pt x="94" y="7"/>
                </a:lnTo>
                <a:lnTo>
                  <a:pt x="94" y="4"/>
                </a:lnTo>
                <a:lnTo>
                  <a:pt x="92" y="4"/>
                </a:lnTo>
                <a:lnTo>
                  <a:pt x="92" y="7"/>
                </a:lnTo>
                <a:lnTo>
                  <a:pt x="92" y="7"/>
                </a:lnTo>
                <a:lnTo>
                  <a:pt x="87" y="7"/>
                </a:lnTo>
                <a:lnTo>
                  <a:pt x="80" y="7"/>
                </a:lnTo>
                <a:lnTo>
                  <a:pt x="75" y="4"/>
                </a:lnTo>
                <a:lnTo>
                  <a:pt x="73" y="2"/>
                </a:lnTo>
                <a:lnTo>
                  <a:pt x="68" y="0"/>
                </a:lnTo>
                <a:lnTo>
                  <a:pt x="63" y="0"/>
                </a:lnTo>
                <a:lnTo>
                  <a:pt x="63" y="0"/>
                </a:lnTo>
                <a:lnTo>
                  <a:pt x="63" y="0"/>
                </a:lnTo>
                <a:lnTo>
                  <a:pt x="63" y="0"/>
                </a:lnTo>
                <a:lnTo>
                  <a:pt x="61" y="0"/>
                </a:lnTo>
                <a:lnTo>
                  <a:pt x="59" y="2"/>
                </a:lnTo>
                <a:lnTo>
                  <a:pt x="56" y="2"/>
                </a:lnTo>
                <a:lnTo>
                  <a:pt x="54" y="2"/>
                </a:lnTo>
                <a:lnTo>
                  <a:pt x="54" y="4"/>
                </a:lnTo>
                <a:lnTo>
                  <a:pt x="54" y="9"/>
                </a:lnTo>
                <a:lnTo>
                  <a:pt x="54" y="11"/>
                </a:lnTo>
                <a:lnTo>
                  <a:pt x="56" y="16"/>
                </a:lnTo>
                <a:lnTo>
                  <a:pt x="56" y="16"/>
                </a:lnTo>
                <a:lnTo>
                  <a:pt x="54" y="14"/>
                </a:lnTo>
                <a:lnTo>
                  <a:pt x="54" y="14"/>
                </a:lnTo>
                <a:lnTo>
                  <a:pt x="52" y="14"/>
                </a:lnTo>
                <a:lnTo>
                  <a:pt x="44" y="14"/>
                </a:lnTo>
                <a:lnTo>
                  <a:pt x="44" y="11"/>
                </a:lnTo>
                <a:lnTo>
                  <a:pt x="42" y="11"/>
                </a:lnTo>
                <a:lnTo>
                  <a:pt x="42" y="11"/>
                </a:lnTo>
                <a:lnTo>
                  <a:pt x="40" y="11"/>
                </a:lnTo>
                <a:lnTo>
                  <a:pt x="35" y="9"/>
                </a:lnTo>
                <a:lnTo>
                  <a:pt x="33" y="9"/>
                </a:lnTo>
                <a:lnTo>
                  <a:pt x="26" y="7"/>
                </a:lnTo>
                <a:lnTo>
                  <a:pt x="26" y="7"/>
                </a:lnTo>
                <a:lnTo>
                  <a:pt x="26" y="7"/>
                </a:lnTo>
                <a:lnTo>
                  <a:pt x="23" y="9"/>
                </a:lnTo>
                <a:lnTo>
                  <a:pt x="21" y="9"/>
                </a:lnTo>
                <a:lnTo>
                  <a:pt x="18" y="9"/>
                </a:lnTo>
                <a:lnTo>
                  <a:pt x="16" y="9"/>
                </a:lnTo>
                <a:lnTo>
                  <a:pt x="16" y="11"/>
                </a:lnTo>
                <a:lnTo>
                  <a:pt x="16" y="11"/>
                </a:lnTo>
                <a:lnTo>
                  <a:pt x="14" y="14"/>
                </a:lnTo>
                <a:lnTo>
                  <a:pt x="14" y="16"/>
                </a:lnTo>
                <a:lnTo>
                  <a:pt x="14" y="16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6" y="18"/>
                </a:lnTo>
                <a:lnTo>
                  <a:pt x="16" y="18"/>
                </a:lnTo>
                <a:lnTo>
                  <a:pt x="18" y="18"/>
                </a:lnTo>
                <a:lnTo>
                  <a:pt x="18" y="21"/>
                </a:lnTo>
                <a:lnTo>
                  <a:pt x="21" y="21"/>
                </a:lnTo>
                <a:lnTo>
                  <a:pt x="21" y="21"/>
                </a:lnTo>
                <a:lnTo>
                  <a:pt x="16" y="23"/>
                </a:lnTo>
                <a:lnTo>
                  <a:pt x="16" y="23"/>
                </a:lnTo>
                <a:lnTo>
                  <a:pt x="14" y="23"/>
                </a:lnTo>
                <a:lnTo>
                  <a:pt x="14" y="23"/>
                </a:lnTo>
                <a:lnTo>
                  <a:pt x="14" y="26"/>
                </a:lnTo>
                <a:lnTo>
                  <a:pt x="14" y="26"/>
                </a:lnTo>
                <a:lnTo>
                  <a:pt x="11" y="28"/>
                </a:lnTo>
                <a:lnTo>
                  <a:pt x="11" y="28"/>
                </a:lnTo>
                <a:lnTo>
                  <a:pt x="9" y="30"/>
                </a:lnTo>
                <a:lnTo>
                  <a:pt x="4" y="33"/>
                </a:lnTo>
                <a:lnTo>
                  <a:pt x="4" y="35"/>
                </a:lnTo>
                <a:lnTo>
                  <a:pt x="7" y="35"/>
                </a:lnTo>
                <a:lnTo>
                  <a:pt x="7" y="35"/>
                </a:lnTo>
                <a:lnTo>
                  <a:pt x="9" y="35"/>
                </a:lnTo>
                <a:lnTo>
                  <a:pt x="11" y="37"/>
                </a:lnTo>
                <a:lnTo>
                  <a:pt x="14" y="35"/>
                </a:lnTo>
                <a:lnTo>
                  <a:pt x="14" y="35"/>
                </a:lnTo>
                <a:lnTo>
                  <a:pt x="16" y="37"/>
                </a:lnTo>
                <a:lnTo>
                  <a:pt x="18" y="40"/>
                </a:lnTo>
                <a:lnTo>
                  <a:pt x="18" y="40"/>
                </a:lnTo>
                <a:lnTo>
                  <a:pt x="21" y="42"/>
                </a:lnTo>
                <a:lnTo>
                  <a:pt x="21" y="42"/>
                </a:lnTo>
                <a:lnTo>
                  <a:pt x="23" y="42"/>
                </a:lnTo>
                <a:lnTo>
                  <a:pt x="26" y="42"/>
                </a:lnTo>
                <a:lnTo>
                  <a:pt x="26" y="42"/>
                </a:lnTo>
                <a:lnTo>
                  <a:pt x="28" y="42"/>
                </a:lnTo>
                <a:lnTo>
                  <a:pt x="28" y="42"/>
                </a:lnTo>
                <a:lnTo>
                  <a:pt x="28" y="37"/>
                </a:lnTo>
                <a:lnTo>
                  <a:pt x="30" y="40"/>
                </a:lnTo>
                <a:lnTo>
                  <a:pt x="30" y="40"/>
                </a:lnTo>
                <a:lnTo>
                  <a:pt x="30" y="37"/>
                </a:lnTo>
                <a:lnTo>
                  <a:pt x="30" y="37"/>
                </a:lnTo>
                <a:lnTo>
                  <a:pt x="30" y="35"/>
                </a:lnTo>
                <a:lnTo>
                  <a:pt x="30" y="35"/>
                </a:lnTo>
                <a:lnTo>
                  <a:pt x="30" y="35"/>
                </a:lnTo>
                <a:lnTo>
                  <a:pt x="30" y="35"/>
                </a:lnTo>
                <a:lnTo>
                  <a:pt x="30" y="35"/>
                </a:lnTo>
                <a:lnTo>
                  <a:pt x="33" y="35"/>
                </a:lnTo>
                <a:lnTo>
                  <a:pt x="33" y="35"/>
                </a:lnTo>
                <a:lnTo>
                  <a:pt x="33" y="35"/>
                </a:lnTo>
                <a:lnTo>
                  <a:pt x="33" y="37"/>
                </a:lnTo>
                <a:lnTo>
                  <a:pt x="35" y="37"/>
                </a:lnTo>
                <a:lnTo>
                  <a:pt x="35" y="40"/>
                </a:lnTo>
                <a:lnTo>
                  <a:pt x="37" y="42"/>
                </a:lnTo>
                <a:lnTo>
                  <a:pt x="37" y="42"/>
                </a:lnTo>
                <a:lnTo>
                  <a:pt x="40" y="42"/>
                </a:lnTo>
                <a:lnTo>
                  <a:pt x="40" y="42"/>
                </a:lnTo>
                <a:lnTo>
                  <a:pt x="42" y="42"/>
                </a:lnTo>
                <a:lnTo>
                  <a:pt x="42" y="42"/>
                </a:lnTo>
                <a:lnTo>
                  <a:pt x="42" y="44"/>
                </a:lnTo>
                <a:lnTo>
                  <a:pt x="42" y="44"/>
                </a:lnTo>
                <a:lnTo>
                  <a:pt x="42" y="44"/>
                </a:lnTo>
                <a:lnTo>
                  <a:pt x="44" y="44"/>
                </a:lnTo>
                <a:lnTo>
                  <a:pt x="44" y="44"/>
                </a:lnTo>
                <a:lnTo>
                  <a:pt x="47" y="44"/>
                </a:lnTo>
                <a:lnTo>
                  <a:pt x="49" y="44"/>
                </a:lnTo>
                <a:lnTo>
                  <a:pt x="52" y="47"/>
                </a:lnTo>
                <a:lnTo>
                  <a:pt x="52" y="47"/>
                </a:lnTo>
                <a:lnTo>
                  <a:pt x="54" y="47"/>
                </a:lnTo>
                <a:lnTo>
                  <a:pt x="56" y="49"/>
                </a:lnTo>
                <a:lnTo>
                  <a:pt x="56" y="49"/>
                </a:lnTo>
                <a:lnTo>
                  <a:pt x="56" y="47"/>
                </a:lnTo>
                <a:lnTo>
                  <a:pt x="61" y="49"/>
                </a:lnTo>
                <a:lnTo>
                  <a:pt x="61" y="49"/>
                </a:lnTo>
                <a:lnTo>
                  <a:pt x="59" y="49"/>
                </a:lnTo>
                <a:lnTo>
                  <a:pt x="54" y="52"/>
                </a:lnTo>
                <a:lnTo>
                  <a:pt x="54" y="54"/>
                </a:lnTo>
                <a:lnTo>
                  <a:pt x="54" y="54"/>
                </a:lnTo>
                <a:lnTo>
                  <a:pt x="52" y="54"/>
                </a:lnTo>
                <a:lnTo>
                  <a:pt x="52" y="54"/>
                </a:lnTo>
                <a:lnTo>
                  <a:pt x="49" y="54"/>
                </a:lnTo>
                <a:lnTo>
                  <a:pt x="49" y="54"/>
                </a:lnTo>
                <a:lnTo>
                  <a:pt x="49" y="54"/>
                </a:lnTo>
                <a:lnTo>
                  <a:pt x="49" y="54"/>
                </a:lnTo>
                <a:lnTo>
                  <a:pt x="49" y="56"/>
                </a:lnTo>
                <a:lnTo>
                  <a:pt x="49" y="56"/>
                </a:lnTo>
                <a:lnTo>
                  <a:pt x="49" y="56"/>
                </a:lnTo>
                <a:lnTo>
                  <a:pt x="47" y="56"/>
                </a:lnTo>
                <a:lnTo>
                  <a:pt x="47" y="56"/>
                </a:lnTo>
                <a:lnTo>
                  <a:pt x="47" y="56"/>
                </a:lnTo>
                <a:lnTo>
                  <a:pt x="47" y="56"/>
                </a:lnTo>
                <a:lnTo>
                  <a:pt x="44" y="56"/>
                </a:lnTo>
                <a:lnTo>
                  <a:pt x="44" y="59"/>
                </a:lnTo>
                <a:lnTo>
                  <a:pt x="42" y="59"/>
                </a:lnTo>
                <a:lnTo>
                  <a:pt x="42" y="61"/>
                </a:lnTo>
                <a:lnTo>
                  <a:pt x="42" y="61"/>
                </a:lnTo>
                <a:lnTo>
                  <a:pt x="42" y="61"/>
                </a:lnTo>
                <a:lnTo>
                  <a:pt x="40" y="61"/>
                </a:lnTo>
                <a:lnTo>
                  <a:pt x="40" y="63"/>
                </a:lnTo>
                <a:lnTo>
                  <a:pt x="37" y="61"/>
                </a:lnTo>
                <a:lnTo>
                  <a:pt x="37" y="61"/>
                </a:lnTo>
                <a:lnTo>
                  <a:pt x="37" y="61"/>
                </a:lnTo>
                <a:lnTo>
                  <a:pt x="37" y="61"/>
                </a:lnTo>
                <a:lnTo>
                  <a:pt x="35" y="61"/>
                </a:lnTo>
                <a:lnTo>
                  <a:pt x="35" y="61"/>
                </a:lnTo>
                <a:lnTo>
                  <a:pt x="33" y="61"/>
                </a:lnTo>
                <a:lnTo>
                  <a:pt x="33" y="61"/>
                </a:lnTo>
                <a:lnTo>
                  <a:pt x="28" y="61"/>
                </a:lnTo>
                <a:lnTo>
                  <a:pt x="26" y="61"/>
                </a:lnTo>
                <a:lnTo>
                  <a:pt x="26" y="61"/>
                </a:lnTo>
                <a:lnTo>
                  <a:pt x="26" y="61"/>
                </a:lnTo>
                <a:lnTo>
                  <a:pt x="26" y="61"/>
                </a:lnTo>
                <a:lnTo>
                  <a:pt x="23" y="63"/>
                </a:lnTo>
                <a:lnTo>
                  <a:pt x="21" y="63"/>
                </a:lnTo>
                <a:lnTo>
                  <a:pt x="21" y="63"/>
                </a:lnTo>
                <a:lnTo>
                  <a:pt x="21" y="66"/>
                </a:lnTo>
                <a:lnTo>
                  <a:pt x="21" y="66"/>
                </a:lnTo>
                <a:lnTo>
                  <a:pt x="21" y="66"/>
                </a:lnTo>
                <a:lnTo>
                  <a:pt x="18" y="66"/>
                </a:lnTo>
                <a:lnTo>
                  <a:pt x="16" y="63"/>
                </a:lnTo>
                <a:lnTo>
                  <a:pt x="14" y="63"/>
                </a:lnTo>
                <a:lnTo>
                  <a:pt x="11" y="63"/>
                </a:lnTo>
                <a:lnTo>
                  <a:pt x="9" y="61"/>
                </a:lnTo>
                <a:lnTo>
                  <a:pt x="7" y="63"/>
                </a:lnTo>
                <a:lnTo>
                  <a:pt x="2" y="63"/>
                </a:lnTo>
                <a:lnTo>
                  <a:pt x="2" y="63"/>
                </a:lnTo>
                <a:lnTo>
                  <a:pt x="2" y="66"/>
                </a:lnTo>
                <a:lnTo>
                  <a:pt x="2" y="66"/>
                </a:lnTo>
                <a:lnTo>
                  <a:pt x="2" y="66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8"/>
                </a:lnTo>
                <a:lnTo>
                  <a:pt x="0" y="68"/>
                </a:lnTo>
                <a:lnTo>
                  <a:pt x="0" y="70"/>
                </a:lnTo>
                <a:lnTo>
                  <a:pt x="2" y="75"/>
                </a:lnTo>
                <a:lnTo>
                  <a:pt x="2" y="73"/>
                </a:lnTo>
                <a:lnTo>
                  <a:pt x="4" y="73"/>
                </a:lnTo>
                <a:lnTo>
                  <a:pt x="7" y="73"/>
                </a:lnTo>
                <a:lnTo>
                  <a:pt x="7" y="73"/>
                </a:lnTo>
                <a:lnTo>
                  <a:pt x="9" y="73"/>
                </a:lnTo>
                <a:lnTo>
                  <a:pt x="11" y="73"/>
                </a:lnTo>
                <a:lnTo>
                  <a:pt x="14" y="73"/>
                </a:lnTo>
                <a:lnTo>
                  <a:pt x="16" y="73"/>
                </a:lnTo>
                <a:lnTo>
                  <a:pt x="16" y="73"/>
                </a:lnTo>
                <a:lnTo>
                  <a:pt x="16" y="73"/>
                </a:lnTo>
                <a:lnTo>
                  <a:pt x="16" y="73"/>
                </a:lnTo>
                <a:lnTo>
                  <a:pt x="18" y="73"/>
                </a:lnTo>
                <a:lnTo>
                  <a:pt x="21" y="73"/>
                </a:lnTo>
                <a:lnTo>
                  <a:pt x="23" y="73"/>
                </a:lnTo>
                <a:lnTo>
                  <a:pt x="23" y="73"/>
                </a:lnTo>
                <a:lnTo>
                  <a:pt x="26" y="75"/>
                </a:lnTo>
                <a:lnTo>
                  <a:pt x="26" y="78"/>
                </a:lnTo>
                <a:lnTo>
                  <a:pt x="28" y="78"/>
                </a:lnTo>
                <a:lnTo>
                  <a:pt x="30" y="78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5" y="73"/>
                </a:lnTo>
                <a:lnTo>
                  <a:pt x="35" y="73"/>
                </a:lnTo>
                <a:lnTo>
                  <a:pt x="37" y="73"/>
                </a:lnTo>
                <a:lnTo>
                  <a:pt x="37" y="73"/>
                </a:lnTo>
                <a:lnTo>
                  <a:pt x="40" y="73"/>
                </a:lnTo>
                <a:lnTo>
                  <a:pt x="40" y="73"/>
                </a:lnTo>
                <a:lnTo>
                  <a:pt x="40" y="75"/>
                </a:lnTo>
                <a:lnTo>
                  <a:pt x="40" y="75"/>
                </a:lnTo>
                <a:lnTo>
                  <a:pt x="40" y="75"/>
                </a:lnTo>
                <a:lnTo>
                  <a:pt x="42" y="75"/>
                </a:lnTo>
                <a:lnTo>
                  <a:pt x="44" y="75"/>
                </a:lnTo>
                <a:lnTo>
                  <a:pt x="44" y="78"/>
                </a:lnTo>
                <a:lnTo>
                  <a:pt x="44" y="80"/>
                </a:lnTo>
                <a:lnTo>
                  <a:pt x="44" y="80"/>
                </a:lnTo>
                <a:lnTo>
                  <a:pt x="44" y="80"/>
                </a:lnTo>
                <a:lnTo>
                  <a:pt x="49" y="78"/>
                </a:lnTo>
                <a:lnTo>
                  <a:pt x="49" y="78"/>
                </a:lnTo>
                <a:lnTo>
                  <a:pt x="49" y="78"/>
                </a:lnTo>
                <a:lnTo>
                  <a:pt x="52" y="80"/>
                </a:lnTo>
                <a:lnTo>
                  <a:pt x="54" y="80"/>
                </a:lnTo>
                <a:lnTo>
                  <a:pt x="54" y="80"/>
                </a:lnTo>
                <a:lnTo>
                  <a:pt x="54" y="80"/>
                </a:lnTo>
                <a:lnTo>
                  <a:pt x="54" y="78"/>
                </a:lnTo>
                <a:lnTo>
                  <a:pt x="56" y="78"/>
                </a:lnTo>
                <a:lnTo>
                  <a:pt x="59" y="78"/>
                </a:lnTo>
                <a:lnTo>
                  <a:pt x="59" y="78"/>
                </a:lnTo>
                <a:lnTo>
                  <a:pt x="63" y="78"/>
                </a:lnTo>
                <a:lnTo>
                  <a:pt x="66" y="78"/>
                </a:lnTo>
                <a:lnTo>
                  <a:pt x="68" y="78"/>
                </a:lnTo>
                <a:lnTo>
                  <a:pt x="70" y="78"/>
                </a:lnTo>
                <a:lnTo>
                  <a:pt x="70" y="78"/>
                </a:lnTo>
                <a:lnTo>
                  <a:pt x="73" y="75"/>
                </a:lnTo>
                <a:lnTo>
                  <a:pt x="73" y="75"/>
                </a:lnTo>
                <a:lnTo>
                  <a:pt x="75" y="75"/>
                </a:lnTo>
                <a:lnTo>
                  <a:pt x="75" y="75"/>
                </a:lnTo>
                <a:lnTo>
                  <a:pt x="78" y="75"/>
                </a:lnTo>
                <a:lnTo>
                  <a:pt x="80" y="75"/>
                </a:lnTo>
                <a:lnTo>
                  <a:pt x="80" y="73"/>
                </a:lnTo>
                <a:lnTo>
                  <a:pt x="80" y="73"/>
                </a:lnTo>
                <a:lnTo>
                  <a:pt x="80" y="73"/>
                </a:lnTo>
                <a:lnTo>
                  <a:pt x="80" y="70"/>
                </a:lnTo>
                <a:lnTo>
                  <a:pt x="78" y="68"/>
                </a:lnTo>
                <a:lnTo>
                  <a:pt x="78" y="68"/>
                </a:lnTo>
                <a:lnTo>
                  <a:pt x="78" y="68"/>
                </a:lnTo>
                <a:lnTo>
                  <a:pt x="78" y="66"/>
                </a:lnTo>
                <a:lnTo>
                  <a:pt x="78" y="66"/>
                </a:lnTo>
                <a:lnTo>
                  <a:pt x="80" y="66"/>
                </a:lnTo>
                <a:lnTo>
                  <a:pt x="80" y="66"/>
                </a:lnTo>
                <a:lnTo>
                  <a:pt x="80" y="63"/>
                </a:lnTo>
                <a:lnTo>
                  <a:pt x="82" y="63"/>
                </a:lnTo>
                <a:lnTo>
                  <a:pt x="85" y="63"/>
                </a:lnTo>
                <a:lnTo>
                  <a:pt x="89" y="61"/>
                </a:lnTo>
                <a:lnTo>
                  <a:pt x="89" y="59"/>
                </a:lnTo>
                <a:lnTo>
                  <a:pt x="92" y="59"/>
                </a:lnTo>
                <a:lnTo>
                  <a:pt x="92" y="59"/>
                </a:lnTo>
                <a:lnTo>
                  <a:pt x="92" y="59"/>
                </a:lnTo>
                <a:lnTo>
                  <a:pt x="92" y="56"/>
                </a:lnTo>
                <a:lnTo>
                  <a:pt x="92" y="56"/>
                </a:lnTo>
                <a:lnTo>
                  <a:pt x="92" y="56"/>
                </a:lnTo>
                <a:lnTo>
                  <a:pt x="92" y="56"/>
                </a:lnTo>
                <a:lnTo>
                  <a:pt x="94" y="56"/>
                </a:lnTo>
                <a:lnTo>
                  <a:pt x="96" y="56"/>
                </a:lnTo>
                <a:lnTo>
                  <a:pt x="99" y="56"/>
                </a:lnTo>
                <a:lnTo>
                  <a:pt x="101" y="54"/>
                </a:lnTo>
                <a:lnTo>
                  <a:pt x="104" y="54"/>
                </a:lnTo>
                <a:lnTo>
                  <a:pt x="104" y="54"/>
                </a:lnTo>
                <a:lnTo>
                  <a:pt x="104" y="54"/>
                </a:lnTo>
                <a:lnTo>
                  <a:pt x="106" y="59"/>
                </a:lnTo>
                <a:lnTo>
                  <a:pt x="106" y="59"/>
                </a:lnTo>
                <a:lnTo>
                  <a:pt x="111" y="59"/>
                </a:lnTo>
                <a:lnTo>
                  <a:pt x="111" y="59"/>
                </a:lnTo>
                <a:lnTo>
                  <a:pt x="113" y="59"/>
                </a:lnTo>
                <a:lnTo>
                  <a:pt x="115" y="59"/>
                </a:lnTo>
                <a:lnTo>
                  <a:pt x="115" y="56"/>
                </a:lnTo>
                <a:lnTo>
                  <a:pt x="115" y="56"/>
                </a:lnTo>
                <a:lnTo>
                  <a:pt x="118" y="59"/>
                </a:lnTo>
                <a:lnTo>
                  <a:pt x="118" y="59"/>
                </a:lnTo>
                <a:lnTo>
                  <a:pt x="120" y="56"/>
                </a:lnTo>
                <a:lnTo>
                  <a:pt x="120" y="56"/>
                </a:lnTo>
                <a:lnTo>
                  <a:pt x="120" y="54"/>
                </a:lnTo>
                <a:lnTo>
                  <a:pt x="120" y="52"/>
                </a:lnTo>
                <a:lnTo>
                  <a:pt x="120" y="49"/>
                </a:lnTo>
                <a:lnTo>
                  <a:pt x="120" y="49"/>
                </a:lnTo>
                <a:lnTo>
                  <a:pt x="120" y="49"/>
                </a:lnTo>
                <a:lnTo>
                  <a:pt x="122" y="44"/>
                </a:lnTo>
                <a:lnTo>
                  <a:pt x="122" y="44"/>
                </a:lnTo>
                <a:lnTo>
                  <a:pt x="125" y="44"/>
                </a:lnTo>
                <a:lnTo>
                  <a:pt x="127" y="44"/>
                </a:lnTo>
                <a:lnTo>
                  <a:pt x="130" y="44"/>
                </a:lnTo>
                <a:lnTo>
                  <a:pt x="134" y="44"/>
                </a:lnTo>
                <a:lnTo>
                  <a:pt x="137" y="44"/>
                </a:lnTo>
                <a:lnTo>
                  <a:pt x="139" y="44"/>
                </a:lnTo>
                <a:lnTo>
                  <a:pt x="141" y="44"/>
                </a:lnTo>
                <a:lnTo>
                  <a:pt x="144" y="44"/>
                </a:lnTo>
                <a:lnTo>
                  <a:pt x="146" y="40"/>
                </a:lnTo>
                <a:lnTo>
                  <a:pt x="146" y="37"/>
                </a:lnTo>
                <a:lnTo>
                  <a:pt x="146" y="37"/>
                </a:lnTo>
                <a:lnTo>
                  <a:pt x="146" y="37"/>
                </a:lnTo>
                <a:lnTo>
                  <a:pt x="148" y="35"/>
                </a:lnTo>
                <a:lnTo>
                  <a:pt x="151" y="33"/>
                </a:lnTo>
                <a:lnTo>
                  <a:pt x="158" y="30"/>
                </a:lnTo>
                <a:lnTo>
                  <a:pt x="160" y="28"/>
                </a:lnTo>
                <a:lnTo>
                  <a:pt x="160" y="28"/>
                </a:lnTo>
                <a:lnTo>
                  <a:pt x="163" y="28"/>
                </a:lnTo>
                <a:lnTo>
                  <a:pt x="167" y="26"/>
                </a:lnTo>
                <a:lnTo>
                  <a:pt x="167" y="26"/>
                </a:lnTo>
                <a:lnTo>
                  <a:pt x="167" y="23"/>
                </a:lnTo>
                <a:lnTo>
                  <a:pt x="175" y="23"/>
                </a:lnTo>
                <a:lnTo>
                  <a:pt x="175" y="23"/>
                </a:lnTo>
                <a:lnTo>
                  <a:pt x="175" y="23"/>
                </a:lnTo>
                <a:lnTo>
                  <a:pt x="172" y="21"/>
                </a:lnTo>
                <a:close/>
                <a:moveTo>
                  <a:pt x="23" y="68"/>
                </a:moveTo>
                <a:lnTo>
                  <a:pt x="21" y="68"/>
                </a:lnTo>
                <a:lnTo>
                  <a:pt x="21" y="68"/>
                </a:lnTo>
                <a:lnTo>
                  <a:pt x="21" y="68"/>
                </a:lnTo>
                <a:lnTo>
                  <a:pt x="18" y="66"/>
                </a:lnTo>
                <a:lnTo>
                  <a:pt x="21" y="66"/>
                </a:lnTo>
                <a:lnTo>
                  <a:pt x="21" y="68"/>
                </a:lnTo>
                <a:lnTo>
                  <a:pt x="23" y="68"/>
                </a:lnTo>
                <a:lnTo>
                  <a:pt x="23" y="68"/>
                </a:lnTo>
                <a:lnTo>
                  <a:pt x="23" y="68"/>
                </a:lnTo>
                <a:lnTo>
                  <a:pt x="23" y="68"/>
                </a:lnTo>
                <a:close/>
                <a:moveTo>
                  <a:pt x="33" y="66"/>
                </a:moveTo>
                <a:lnTo>
                  <a:pt x="30" y="66"/>
                </a:lnTo>
                <a:lnTo>
                  <a:pt x="30" y="66"/>
                </a:lnTo>
                <a:lnTo>
                  <a:pt x="28" y="66"/>
                </a:lnTo>
                <a:lnTo>
                  <a:pt x="28" y="66"/>
                </a:lnTo>
                <a:lnTo>
                  <a:pt x="28" y="63"/>
                </a:lnTo>
                <a:lnTo>
                  <a:pt x="28" y="63"/>
                </a:lnTo>
                <a:lnTo>
                  <a:pt x="28" y="66"/>
                </a:lnTo>
                <a:lnTo>
                  <a:pt x="28" y="66"/>
                </a:lnTo>
                <a:lnTo>
                  <a:pt x="26" y="63"/>
                </a:lnTo>
                <a:lnTo>
                  <a:pt x="26" y="63"/>
                </a:lnTo>
                <a:lnTo>
                  <a:pt x="28" y="63"/>
                </a:lnTo>
                <a:lnTo>
                  <a:pt x="28" y="63"/>
                </a:lnTo>
                <a:lnTo>
                  <a:pt x="28" y="63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3" y="66"/>
                </a:lnTo>
                <a:lnTo>
                  <a:pt x="30" y="66"/>
                </a:lnTo>
                <a:lnTo>
                  <a:pt x="33" y="66"/>
                </a:lnTo>
                <a:lnTo>
                  <a:pt x="33" y="66"/>
                </a:lnTo>
                <a:close/>
                <a:moveTo>
                  <a:pt x="42" y="66"/>
                </a:move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3"/>
                </a:lnTo>
                <a:lnTo>
                  <a:pt x="42" y="63"/>
                </a:lnTo>
                <a:lnTo>
                  <a:pt x="42" y="63"/>
                </a:lnTo>
                <a:lnTo>
                  <a:pt x="42" y="66"/>
                </a:lnTo>
                <a:lnTo>
                  <a:pt x="42" y="6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" name="Freeform 134"/>
          <p:cNvSpPr>
            <a:spLocks/>
          </p:cNvSpPr>
          <p:nvPr/>
        </p:nvSpPr>
        <p:spPr bwMode="auto">
          <a:xfrm>
            <a:off x="8762552" y="3241371"/>
            <a:ext cx="32432" cy="29293"/>
          </a:xfrm>
          <a:custGeom>
            <a:avLst/>
            <a:gdLst>
              <a:gd name="T0" fmla="*/ 31 w 31"/>
              <a:gd name="T1" fmla="*/ 11 h 28"/>
              <a:gd name="T2" fmla="*/ 24 w 31"/>
              <a:gd name="T3" fmla="*/ 9 h 28"/>
              <a:gd name="T4" fmla="*/ 24 w 31"/>
              <a:gd name="T5" fmla="*/ 7 h 28"/>
              <a:gd name="T6" fmla="*/ 22 w 31"/>
              <a:gd name="T7" fmla="*/ 4 h 28"/>
              <a:gd name="T8" fmla="*/ 19 w 31"/>
              <a:gd name="T9" fmla="*/ 2 h 28"/>
              <a:gd name="T10" fmla="*/ 14 w 31"/>
              <a:gd name="T11" fmla="*/ 2 h 28"/>
              <a:gd name="T12" fmla="*/ 14 w 31"/>
              <a:gd name="T13" fmla="*/ 0 h 28"/>
              <a:gd name="T14" fmla="*/ 14 w 31"/>
              <a:gd name="T15" fmla="*/ 0 h 28"/>
              <a:gd name="T16" fmla="*/ 12 w 31"/>
              <a:gd name="T17" fmla="*/ 0 h 28"/>
              <a:gd name="T18" fmla="*/ 10 w 31"/>
              <a:gd name="T19" fmla="*/ 0 h 28"/>
              <a:gd name="T20" fmla="*/ 12 w 31"/>
              <a:gd name="T21" fmla="*/ 2 h 28"/>
              <a:gd name="T22" fmla="*/ 12 w 31"/>
              <a:gd name="T23" fmla="*/ 4 h 28"/>
              <a:gd name="T24" fmla="*/ 7 w 31"/>
              <a:gd name="T25" fmla="*/ 7 h 28"/>
              <a:gd name="T26" fmla="*/ 10 w 31"/>
              <a:gd name="T27" fmla="*/ 7 h 28"/>
              <a:gd name="T28" fmla="*/ 5 w 31"/>
              <a:gd name="T29" fmla="*/ 9 h 28"/>
              <a:gd name="T30" fmla="*/ 3 w 31"/>
              <a:gd name="T31" fmla="*/ 9 h 28"/>
              <a:gd name="T32" fmla="*/ 0 w 31"/>
              <a:gd name="T33" fmla="*/ 9 h 28"/>
              <a:gd name="T34" fmla="*/ 3 w 31"/>
              <a:gd name="T35" fmla="*/ 11 h 28"/>
              <a:gd name="T36" fmla="*/ 3 w 31"/>
              <a:gd name="T37" fmla="*/ 14 h 28"/>
              <a:gd name="T38" fmla="*/ 5 w 31"/>
              <a:gd name="T39" fmla="*/ 16 h 28"/>
              <a:gd name="T40" fmla="*/ 7 w 31"/>
              <a:gd name="T41" fmla="*/ 18 h 28"/>
              <a:gd name="T42" fmla="*/ 10 w 31"/>
              <a:gd name="T43" fmla="*/ 21 h 28"/>
              <a:gd name="T44" fmla="*/ 12 w 31"/>
              <a:gd name="T45" fmla="*/ 23 h 28"/>
              <a:gd name="T46" fmla="*/ 12 w 31"/>
              <a:gd name="T47" fmla="*/ 28 h 28"/>
              <a:gd name="T48" fmla="*/ 14 w 31"/>
              <a:gd name="T49" fmla="*/ 28 h 28"/>
              <a:gd name="T50" fmla="*/ 14 w 31"/>
              <a:gd name="T51" fmla="*/ 26 h 28"/>
              <a:gd name="T52" fmla="*/ 14 w 31"/>
              <a:gd name="T53" fmla="*/ 23 h 28"/>
              <a:gd name="T54" fmla="*/ 22 w 31"/>
              <a:gd name="T55" fmla="*/ 21 h 28"/>
              <a:gd name="T56" fmla="*/ 22 w 31"/>
              <a:gd name="T57" fmla="*/ 23 h 28"/>
              <a:gd name="T58" fmla="*/ 24 w 31"/>
              <a:gd name="T59" fmla="*/ 21 h 28"/>
              <a:gd name="T60" fmla="*/ 24 w 31"/>
              <a:gd name="T61" fmla="*/ 21 h 28"/>
              <a:gd name="T62" fmla="*/ 29 w 31"/>
              <a:gd name="T63" fmla="*/ 18 h 28"/>
              <a:gd name="T64" fmla="*/ 26 w 31"/>
              <a:gd name="T65" fmla="*/ 18 h 28"/>
              <a:gd name="T66" fmla="*/ 29 w 31"/>
              <a:gd name="T67" fmla="*/ 16 h 28"/>
              <a:gd name="T68" fmla="*/ 31 w 31"/>
              <a:gd name="T69" fmla="*/ 11 h 28"/>
              <a:gd name="T70" fmla="*/ 31 w 31"/>
              <a:gd name="T71" fmla="*/ 1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1" h="28">
                <a:moveTo>
                  <a:pt x="31" y="11"/>
                </a:moveTo>
                <a:lnTo>
                  <a:pt x="31" y="11"/>
                </a:lnTo>
                <a:lnTo>
                  <a:pt x="29" y="11"/>
                </a:lnTo>
                <a:lnTo>
                  <a:pt x="24" y="9"/>
                </a:lnTo>
                <a:lnTo>
                  <a:pt x="24" y="7"/>
                </a:lnTo>
                <a:lnTo>
                  <a:pt x="24" y="7"/>
                </a:lnTo>
                <a:lnTo>
                  <a:pt x="22" y="7"/>
                </a:lnTo>
                <a:lnTo>
                  <a:pt x="22" y="4"/>
                </a:lnTo>
                <a:lnTo>
                  <a:pt x="19" y="4"/>
                </a:lnTo>
                <a:lnTo>
                  <a:pt x="19" y="2"/>
                </a:lnTo>
                <a:lnTo>
                  <a:pt x="17" y="2"/>
                </a:lnTo>
                <a:lnTo>
                  <a:pt x="14" y="2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2" y="0"/>
                </a:lnTo>
                <a:lnTo>
                  <a:pt x="12" y="0"/>
                </a:lnTo>
                <a:lnTo>
                  <a:pt x="10" y="0"/>
                </a:lnTo>
                <a:lnTo>
                  <a:pt x="10" y="0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4"/>
                </a:lnTo>
                <a:lnTo>
                  <a:pt x="10" y="4"/>
                </a:lnTo>
                <a:lnTo>
                  <a:pt x="7" y="7"/>
                </a:lnTo>
                <a:lnTo>
                  <a:pt x="10" y="7"/>
                </a:lnTo>
                <a:lnTo>
                  <a:pt x="10" y="7"/>
                </a:lnTo>
                <a:lnTo>
                  <a:pt x="7" y="7"/>
                </a:lnTo>
                <a:lnTo>
                  <a:pt x="5" y="9"/>
                </a:lnTo>
                <a:lnTo>
                  <a:pt x="5" y="9"/>
                </a:lnTo>
                <a:lnTo>
                  <a:pt x="3" y="9"/>
                </a:lnTo>
                <a:lnTo>
                  <a:pt x="3" y="9"/>
                </a:lnTo>
                <a:lnTo>
                  <a:pt x="0" y="9"/>
                </a:lnTo>
                <a:lnTo>
                  <a:pt x="3" y="11"/>
                </a:lnTo>
                <a:lnTo>
                  <a:pt x="3" y="11"/>
                </a:lnTo>
                <a:lnTo>
                  <a:pt x="3" y="14"/>
                </a:lnTo>
                <a:lnTo>
                  <a:pt x="3" y="14"/>
                </a:lnTo>
                <a:lnTo>
                  <a:pt x="3" y="14"/>
                </a:lnTo>
                <a:lnTo>
                  <a:pt x="5" y="16"/>
                </a:lnTo>
                <a:lnTo>
                  <a:pt x="5" y="18"/>
                </a:lnTo>
                <a:lnTo>
                  <a:pt x="7" y="18"/>
                </a:lnTo>
                <a:lnTo>
                  <a:pt x="7" y="18"/>
                </a:lnTo>
                <a:lnTo>
                  <a:pt x="10" y="21"/>
                </a:lnTo>
                <a:lnTo>
                  <a:pt x="10" y="21"/>
                </a:lnTo>
                <a:lnTo>
                  <a:pt x="12" y="23"/>
                </a:lnTo>
                <a:lnTo>
                  <a:pt x="12" y="26"/>
                </a:lnTo>
                <a:lnTo>
                  <a:pt x="12" y="28"/>
                </a:lnTo>
                <a:lnTo>
                  <a:pt x="12" y="28"/>
                </a:lnTo>
                <a:lnTo>
                  <a:pt x="14" y="28"/>
                </a:lnTo>
                <a:lnTo>
                  <a:pt x="14" y="28"/>
                </a:lnTo>
                <a:lnTo>
                  <a:pt x="14" y="26"/>
                </a:lnTo>
                <a:lnTo>
                  <a:pt x="14" y="23"/>
                </a:lnTo>
                <a:lnTo>
                  <a:pt x="14" y="23"/>
                </a:lnTo>
                <a:lnTo>
                  <a:pt x="19" y="21"/>
                </a:lnTo>
                <a:lnTo>
                  <a:pt x="22" y="21"/>
                </a:lnTo>
                <a:lnTo>
                  <a:pt x="22" y="21"/>
                </a:lnTo>
                <a:lnTo>
                  <a:pt x="22" y="23"/>
                </a:lnTo>
                <a:lnTo>
                  <a:pt x="24" y="23"/>
                </a:lnTo>
                <a:lnTo>
                  <a:pt x="24" y="21"/>
                </a:lnTo>
                <a:lnTo>
                  <a:pt x="24" y="21"/>
                </a:lnTo>
                <a:lnTo>
                  <a:pt x="24" y="21"/>
                </a:lnTo>
                <a:lnTo>
                  <a:pt x="29" y="18"/>
                </a:lnTo>
                <a:lnTo>
                  <a:pt x="29" y="18"/>
                </a:lnTo>
                <a:lnTo>
                  <a:pt x="26" y="18"/>
                </a:lnTo>
                <a:lnTo>
                  <a:pt x="26" y="18"/>
                </a:lnTo>
                <a:lnTo>
                  <a:pt x="26" y="16"/>
                </a:lnTo>
                <a:lnTo>
                  <a:pt x="29" y="16"/>
                </a:lnTo>
                <a:lnTo>
                  <a:pt x="29" y="16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" name="Freeform 135"/>
          <p:cNvSpPr>
            <a:spLocks noEditPoints="1"/>
          </p:cNvSpPr>
          <p:nvPr/>
        </p:nvSpPr>
        <p:spPr bwMode="auto">
          <a:xfrm>
            <a:off x="5281923" y="4107605"/>
            <a:ext cx="6790731" cy="338961"/>
          </a:xfrm>
          <a:custGeom>
            <a:avLst/>
            <a:gdLst>
              <a:gd name="T0" fmla="*/ 156 w 6491"/>
              <a:gd name="T1" fmla="*/ 324 h 324"/>
              <a:gd name="T2" fmla="*/ 156 w 6491"/>
              <a:gd name="T3" fmla="*/ 324 h 324"/>
              <a:gd name="T4" fmla="*/ 67 w 6491"/>
              <a:gd name="T5" fmla="*/ 201 h 324"/>
              <a:gd name="T6" fmla="*/ 69 w 6491"/>
              <a:gd name="T7" fmla="*/ 201 h 324"/>
              <a:gd name="T8" fmla="*/ 6425 w 6491"/>
              <a:gd name="T9" fmla="*/ 182 h 324"/>
              <a:gd name="T10" fmla="*/ 6425 w 6491"/>
              <a:gd name="T11" fmla="*/ 182 h 324"/>
              <a:gd name="T12" fmla="*/ 6425 w 6491"/>
              <a:gd name="T13" fmla="*/ 182 h 324"/>
              <a:gd name="T14" fmla="*/ 6427 w 6491"/>
              <a:gd name="T15" fmla="*/ 182 h 324"/>
              <a:gd name="T16" fmla="*/ 6470 w 6491"/>
              <a:gd name="T17" fmla="*/ 177 h 324"/>
              <a:gd name="T18" fmla="*/ 6470 w 6491"/>
              <a:gd name="T19" fmla="*/ 177 h 324"/>
              <a:gd name="T20" fmla="*/ 6470 w 6491"/>
              <a:gd name="T21" fmla="*/ 177 h 324"/>
              <a:gd name="T22" fmla="*/ 6486 w 6491"/>
              <a:gd name="T23" fmla="*/ 177 h 324"/>
              <a:gd name="T24" fmla="*/ 6486 w 6491"/>
              <a:gd name="T25" fmla="*/ 177 h 324"/>
              <a:gd name="T26" fmla="*/ 6486 w 6491"/>
              <a:gd name="T27" fmla="*/ 177 h 324"/>
              <a:gd name="T28" fmla="*/ 81 w 6491"/>
              <a:gd name="T29" fmla="*/ 167 h 324"/>
              <a:gd name="T30" fmla="*/ 83 w 6491"/>
              <a:gd name="T31" fmla="*/ 167 h 324"/>
              <a:gd name="T32" fmla="*/ 6491 w 6491"/>
              <a:gd name="T33" fmla="*/ 149 h 324"/>
              <a:gd name="T34" fmla="*/ 6491 w 6491"/>
              <a:gd name="T35" fmla="*/ 149 h 324"/>
              <a:gd name="T36" fmla="*/ 6482 w 6491"/>
              <a:gd name="T37" fmla="*/ 141 h 324"/>
              <a:gd name="T38" fmla="*/ 6482 w 6491"/>
              <a:gd name="T39" fmla="*/ 141 h 324"/>
              <a:gd name="T40" fmla="*/ 6482 w 6491"/>
              <a:gd name="T41" fmla="*/ 141 h 324"/>
              <a:gd name="T42" fmla="*/ 6482 w 6491"/>
              <a:gd name="T43" fmla="*/ 141 h 324"/>
              <a:gd name="T44" fmla="*/ 6482 w 6491"/>
              <a:gd name="T45" fmla="*/ 141 h 324"/>
              <a:gd name="T46" fmla="*/ 6482 w 6491"/>
              <a:gd name="T47" fmla="*/ 141 h 324"/>
              <a:gd name="T48" fmla="*/ 6229 w 6491"/>
              <a:gd name="T49" fmla="*/ 106 h 324"/>
              <a:gd name="T50" fmla="*/ 6229 w 6491"/>
              <a:gd name="T51" fmla="*/ 108 h 324"/>
              <a:gd name="T52" fmla="*/ 6132 w 6491"/>
              <a:gd name="T53" fmla="*/ 101 h 324"/>
              <a:gd name="T54" fmla="*/ 6132 w 6491"/>
              <a:gd name="T55" fmla="*/ 101 h 324"/>
              <a:gd name="T56" fmla="*/ 6224 w 6491"/>
              <a:gd name="T57" fmla="*/ 97 h 324"/>
              <a:gd name="T58" fmla="*/ 6224 w 6491"/>
              <a:gd name="T59" fmla="*/ 97 h 324"/>
              <a:gd name="T60" fmla="*/ 6226 w 6491"/>
              <a:gd name="T61" fmla="*/ 99 h 324"/>
              <a:gd name="T62" fmla="*/ 6198 w 6491"/>
              <a:gd name="T63" fmla="*/ 61 h 324"/>
              <a:gd name="T64" fmla="*/ 6198 w 6491"/>
              <a:gd name="T65" fmla="*/ 61 h 324"/>
              <a:gd name="T66" fmla="*/ 6198 w 6491"/>
              <a:gd name="T67" fmla="*/ 63 h 324"/>
              <a:gd name="T68" fmla="*/ 6198 w 6491"/>
              <a:gd name="T69" fmla="*/ 61 h 324"/>
              <a:gd name="T70" fmla="*/ 6198 w 6491"/>
              <a:gd name="T71" fmla="*/ 54 h 324"/>
              <a:gd name="T72" fmla="*/ 6200 w 6491"/>
              <a:gd name="T73" fmla="*/ 54 h 324"/>
              <a:gd name="T74" fmla="*/ 6198 w 6491"/>
              <a:gd name="T75" fmla="*/ 44 h 324"/>
              <a:gd name="T76" fmla="*/ 6198 w 6491"/>
              <a:gd name="T77" fmla="*/ 44 h 324"/>
              <a:gd name="T78" fmla="*/ 6198 w 6491"/>
              <a:gd name="T79" fmla="*/ 44 h 324"/>
              <a:gd name="T80" fmla="*/ 6196 w 6491"/>
              <a:gd name="T81" fmla="*/ 42 h 324"/>
              <a:gd name="T82" fmla="*/ 6198 w 6491"/>
              <a:gd name="T83" fmla="*/ 44 h 324"/>
              <a:gd name="T84" fmla="*/ 33 w 6491"/>
              <a:gd name="T85" fmla="*/ 40 h 324"/>
              <a:gd name="T86" fmla="*/ 33 w 6491"/>
              <a:gd name="T87" fmla="*/ 42 h 324"/>
              <a:gd name="T88" fmla="*/ 38 w 6491"/>
              <a:gd name="T89" fmla="*/ 47 h 324"/>
              <a:gd name="T90" fmla="*/ 6191 w 6491"/>
              <a:gd name="T91" fmla="*/ 18 h 324"/>
              <a:gd name="T92" fmla="*/ 6193 w 6491"/>
              <a:gd name="T93" fmla="*/ 18 h 324"/>
              <a:gd name="T94" fmla="*/ 6196 w 6491"/>
              <a:gd name="T95" fmla="*/ 16 h 324"/>
              <a:gd name="T96" fmla="*/ 6196 w 6491"/>
              <a:gd name="T97" fmla="*/ 16 h 324"/>
              <a:gd name="T98" fmla="*/ 0 w 6491"/>
              <a:gd name="T99" fmla="*/ 0 h 324"/>
              <a:gd name="T100" fmla="*/ 0 w 6491"/>
              <a:gd name="T101" fmla="*/ 2 h 324"/>
              <a:gd name="T102" fmla="*/ 0 w 6491"/>
              <a:gd name="T103" fmla="*/ 2 h 324"/>
              <a:gd name="T104" fmla="*/ 0 w 6491"/>
              <a:gd name="T105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491" h="324">
                <a:moveTo>
                  <a:pt x="156" y="324"/>
                </a:moveTo>
                <a:lnTo>
                  <a:pt x="156" y="324"/>
                </a:lnTo>
                <a:lnTo>
                  <a:pt x="156" y="324"/>
                </a:lnTo>
                <a:lnTo>
                  <a:pt x="156" y="324"/>
                </a:lnTo>
                <a:lnTo>
                  <a:pt x="156" y="324"/>
                </a:lnTo>
                <a:lnTo>
                  <a:pt x="156" y="324"/>
                </a:lnTo>
                <a:lnTo>
                  <a:pt x="156" y="324"/>
                </a:lnTo>
                <a:lnTo>
                  <a:pt x="156" y="324"/>
                </a:lnTo>
                <a:lnTo>
                  <a:pt x="156" y="324"/>
                </a:lnTo>
                <a:close/>
                <a:moveTo>
                  <a:pt x="67" y="201"/>
                </a:moveTo>
                <a:lnTo>
                  <a:pt x="67" y="201"/>
                </a:lnTo>
                <a:lnTo>
                  <a:pt x="67" y="201"/>
                </a:lnTo>
                <a:lnTo>
                  <a:pt x="67" y="201"/>
                </a:lnTo>
                <a:lnTo>
                  <a:pt x="67" y="201"/>
                </a:lnTo>
                <a:lnTo>
                  <a:pt x="67" y="201"/>
                </a:lnTo>
                <a:lnTo>
                  <a:pt x="69" y="201"/>
                </a:lnTo>
                <a:lnTo>
                  <a:pt x="69" y="201"/>
                </a:lnTo>
                <a:lnTo>
                  <a:pt x="69" y="201"/>
                </a:lnTo>
                <a:lnTo>
                  <a:pt x="67" y="201"/>
                </a:lnTo>
                <a:close/>
                <a:moveTo>
                  <a:pt x="6425" y="182"/>
                </a:moveTo>
                <a:lnTo>
                  <a:pt x="6425" y="182"/>
                </a:lnTo>
                <a:lnTo>
                  <a:pt x="6425" y="182"/>
                </a:lnTo>
                <a:lnTo>
                  <a:pt x="6425" y="182"/>
                </a:lnTo>
                <a:lnTo>
                  <a:pt x="6425" y="182"/>
                </a:lnTo>
                <a:lnTo>
                  <a:pt x="6427" y="182"/>
                </a:lnTo>
                <a:lnTo>
                  <a:pt x="6425" y="182"/>
                </a:lnTo>
                <a:lnTo>
                  <a:pt x="6425" y="182"/>
                </a:lnTo>
                <a:lnTo>
                  <a:pt x="6425" y="182"/>
                </a:lnTo>
                <a:lnTo>
                  <a:pt x="6427" y="182"/>
                </a:lnTo>
                <a:lnTo>
                  <a:pt x="6427" y="182"/>
                </a:lnTo>
                <a:lnTo>
                  <a:pt x="6427" y="182"/>
                </a:lnTo>
                <a:lnTo>
                  <a:pt x="6427" y="182"/>
                </a:lnTo>
                <a:lnTo>
                  <a:pt x="6425" y="182"/>
                </a:lnTo>
                <a:close/>
                <a:moveTo>
                  <a:pt x="6470" y="177"/>
                </a:moveTo>
                <a:lnTo>
                  <a:pt x="6470" y="177"/>
                </a:lnTo>
                <a:lnTo>
                  <a:pt x="6470" y="177"/>
                </a:lnTo>
                <a:lnTo>
                  <a:pt x="6470" y="177"/>
                </a:lnTo>
                <a:lnTo>
                  <a:pt x="6470" y="177"/>
                </a:lnTo>
                <a:lnTo>
                  <a:pt x="6470" y="177"/>
                </a:lnTo>
                <a:lnTo>
                  <a:pt x="6470" y="177"/>
                </a:lnTo>
                <a:lnTo>
                  <a:pt x="6470" y="177"/>
                </a:lnTo>
                <a:lnTo>
                  <a:pt x="6470" y="177"/>
                </a:lnTo>
                <a:lnTo>
                  <a:pt x="6470" y="177"/>
                </a:lnTo>
                <a:lnTo>
                  <a:pt x="6470" y="177"/>
                </a:lnTo>
                <a:lnTo>
                  <a:pt x="6470" y="177"/>
                </a:lnTo>
                <a:lnTo>
                  <a:pt x="6470" y="177"/>
                </a:lnTo>
                <a:lnTo>
                  <a:pt x="6470" y="177"/>
                </a:lnTo>
                <a:close/>
                <a:moveTo>
                  <a:pt x="6486" y="177"/>
                </a:moveTo>
                <a:lnTo>
                  <a:pt x="6486" y="177"/>
                </a:lnTo>
                <a:lnTo>
                  <a:pt x="6486" y="177"/>
                </a:lnTo>
                <a:lnTo>
                  <a:pt x="6486" y="177"/>
                </a:lnTo>
                <a:lnTo>
                  <a:pt x="6486" y="177"/>
                </a:lnTo>
                <a:lnTo>
                  <a:pt x="6489" y="177"/>
                </a:lnTo>
                <a:lnTo>
                  <a:pt x="6489" y="177"/>
                </a:lnTo>
                <a:lnTo>
                  <a:pt x="6486" y="177"/>
                </a:lnTo>
                <a:lnTo>
                  <a:pt x="6486" y="177"/>
                </a:lnTo>
                <a:close/>
                <a:moveTo>
                  <a:pt x="83" y="167"/>
                </a:moveTo>
                <a:lnTo>
                  <a:pt x="81" y="167"/>
                </a:lnTo>
                <a:lnTo>
                  <a:pt x="81" y="167"/>
                </a:lnTo>
                <a:lnTo>
                  <a:pt x="81" y="167"/>
                </a:lnTo>
                <a:lnTo>
                  <a:pt x="83" y="170"/>
                </a:lnTo>
                <a:lnTo>
                  <a:pt x="83" y="170"/>
                </a:lnTo>
                <a:lnTo>
                  <a:pt x="83" y="170"/>
                </a:lnTo>
                <a:lnTo>
                  <a:pt x="83" y="167"/>
                </a:lnTo>
                <a:lnTo>
                  <a:pt x="83" y="167"/>
                </a:lnTo>
                <a:lnTo>
                  <a:pt x="83" y="167"/>
                </a:lnTo>
                <a:lnTo>
                  <a:pt x="83" y="167"/>
                </a:lnTo>
                <a:close/>
                <a:moveTo>
                  <a:pt x="6491" y="149"/>
                </a:moveTo>
                <a:lnTo>
                  <a:pt x="6491" y="149"/>
                </a:lnTo>
                <a:lnTo>
                  <a:pt x="6491" y="149"/>
                </a:lnTo>
                <a:lnTo>
                  <a:pt x="6491" y="149"/>
                </a:lnTo>
                <a:lnTo>
                  <a:pt x="6491" y="149"/>
                </a:lnTo>
                <a:lnTo>
                  <a:pt x="6491" y="149"/>
                </a:lnTo>
                <a:lnTo>
                  <a:pt x="6491" y="149"/>
                </a:lnTo>
                <a:close/>
                <a:moveTo>
                  <a:pt x="6482" y="141"/>
                </a:move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4"/>
                </a:lnTo>
                <a:lnTo>
                  <a:pt x="6482" y="144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close/>
                <a:moveTo>
                  <a:pt x="6231" y="108"/>
                </a:moveTo>
                <a:lnTo>
                  <a:pt x="6229" y="106"/>
                </a:lnTo>
                <a:lnTo>
                  <a:pt x="6229" y="106"/>
                </a:lnTo>
                <a:lnTo>
                  <a:pt x="6229" y="108"/>
                </a:lnTo>
                <a:lnTo>
                  <a:pt x="6229" y="108"/>
                </a:lnTo>
                <a:lnTo>
                  <a:pt x="6229" y="108"/>
                </a:lnTo>
                <a:lnTo>
                  <a:pt x="6231" y="108"/>
                </a:lnTo>
                <a:lnTo>
                  <a:pt x="6231" y="108"/>
                </a:lnTo>
                <a:lnTo>
                  <a:pt x="6231" y="108"/>
                </a:lnTo>
                <a:close/>
                <a:moveTo>
                  <a:pt x="6132" y="101"/>
                </a:moveTo>
                <a:lnTo>
                  <a:pt x="6132" y="101"/>
                </a:lnTo>
                <a:lnTo>
                  <a:pt x="6132" y="101"/>
                </a:lnTo>
                <a:lnTo>
                  <a:pt x="6132" y="101"/>
                </a:lnTo>
                <a:lnTo>
                  <a:pt x="6132" y="101"/>
                </a:lnTo>
                <a:lnTo>
                  <a:pt x="6132" y="101"/>
                </a:lnTo>
                <a:lnTo>
                  <a:pt x="6132" y="101"/>
                </a:lnTo>
                <a:close/>
                <a:moveTo>
                  <a:pt x="6224" y="97"/>
                </a:moveTo>
                <a:lnTo>
                  <a:pt x="6224" y="97"/>
                </a:lnTo>
                <a:lnTo>
                  <a:pt x="6224" y="94"/>
                </a:lnTo>
                <a:lnTo>
                  <a:pt x="6224" y="94"/>
                </a:lnTo>
                <a:lnTo>
                  <a:pt x="6224" y="97"/>
                </a:lnTo>
                <a:lnTo>
                  <a:pt x="6224" y="97"/>
                </a:lnTo>
                <a:lnTo>
                  <a:pt x="6224" y="99"/>
                </a:lnTo>
                <a:lnTo>
                  <a:pt x="6224" y="99"/>
                </a:lnTo>
                <a:lnTo>
                  <a:pt x="6224" y="99"/>
                </a:lnTo>
                <a:lnTo>
                  <a:pt x="6226" y="99"/>
                </a:lnTo>
                <a:lnTo>
                  <a:pt x="6224" y="99"/>
                </a:lnTo>
                <a:lnTo>
                  <a:pt x="6224" y="97"/>
                </a:lnTo>
                <a:close/>
                <a:moveTo>
                  <a:pt x="6198" y="61"/>
                </a:moveTo>
                <a:lnTo>
                  <a:pt x="6198" y="61"/>
                </a:lnTo>
                <a:lnTo>
                  <a:pt x="6198" y="61"/>
                </a:lnTo>
                <a:lnTo>
                  <a:pt x="6198" y="61"/>
                </a:lnTo>
                <a:lnTo>
                  <a:pt x="6198" y="61"/>
                </a:lnTo>
                <a:lnTo>
                  <a:pt x="6198" y="61"/>
                </a:lnTo>
                <a:lnTo>
                  <a:pt x="6198" y="63"/>
                </a:lnTo>
                <a:lnTo>
                  <a:pt x="6196" y="66"/>
                </a:lnTo>
                <a:lnTo>
                  <a:pt x="6198" y="66"/>
                </a:lnTo>
                <a:lnTo>
                  <a:pt x="6198" y="63"/>
                </a:lnTo>
                <a:lnTo>
                  <a:pt x="6198" y="63"/>
                </a:lnTo>
                <a:lnTo>
                  <a:pt x="6198" y="61"/>
                </a:lnTo>
                <a:lnTo>
                  <a:pt x="6198" y="61"/>
                </a:lnTo>
                <a:lnTo>
                  <a:pt x="6198" y="61"/>
                </a:lnTo>
                <a:close/>
                <a:moveTo>
                  <a:pt x="6200" y="54"/>
                </a:moveTo>
                <a:lnTo>
                  <a:pt x="6198" y="54"/>
                </a:lnTo>
                <a:lnTo>
                  <a:pt x="6198" y="54"/>
                </a:lnTo>
                <a:lnTo>
                  <a:pt x="6198" y="54"/>
                </a:lnTo>
                <a:lnTo>
                  <a:pt x="6198" y="54"/>
                </a:lnTo>
                <a:lnTo>
                  <a:pt x="6198" y="54"/>
                </a:lnTo>
                <a:lnTo>
                  <a:pt x="6200" y="54"/>
                </a:lnTo>
                <a:lnTo>
                  <a:pt x="6200" y="54"/>
                </a:lnTo>
                <a:lnTo>
                  <a:pt x="6200" y="54"/>
                </a:lnTo>
                <a:lnTo>
                  <a:pt x="6200" y="54"/>
                </a:lnTo>
                <a:lnTo>
                  <a:pt x="6200" y="54"/>
                </a:lnTo>
                <a:close/>
                <a:moveTo>
                  <a:pt x="6198" y="44"/>
                </a:moveTo>
                <a:lnTo>
                  <a:pt x="6198" y="44"/>
                </a:lnTo>
                <a:lnTo>
                  <a:pt x="6198" y="44"/>
                </a:lnTo>
                <a:lnTo>
                  <a:pt x="6198" y="44"/>
                </a:lnTo>
                <a:lnTo>
                  <a:pt x="6198" y="44"/>
                </a:lnTo>
                <a:lnTo>
                  <a:pt x="6198" y="47"/>
                </a:lnTo>
                <a:lnTo>
                  <a:pt x="6196" y="47"/>
                </a:lnTo>
                <a:lnTo>
                  <a:pt x="6198" y="47"/>
                </a:lnTo>
                <a:lnTo>
                  <a:pt x="6198" y="44"/>
                </a:lnTo>
                <a:close/>
                <a:moveTo>
                  <a:pt x="6198" y="44"/>
                </a:moveTo>
                <a:lnTo>
                  <a:pt x="6196" y="42"/>
                </a:lnTo>
                <a:lnTo>
                  <a:pt x="6196" y="42"/>
                </a:lnTo>
                <a:lnTo>
                  <a:pt x="6196" y="42"/>
                </a:lnTo>
                <a:lnTo>
                  <a:pt x="6196" y="42"/>
                </a:lnTo>
                <a:lnTo>
                  <a:pt x="6196" y="42"/>
                </a:lnTo>
                <a:lnTo>
                  <a:pt x="6196" y="42"/>
                </a:lnTo>
                <a:lnTo>
                  <a:pt x="6198" y="44"/>
                </a:lnTo>
                <a:lnTo>
                  <a:pt x="6198" y="44"/>
                </a:lnTo>
                <a:close/>
                <a:moveTo>
                  <a:pt x="36" y="40"/>
                </a:moveTo>
                <a:lnTo>
                  <a:pt x="33" y="40"/>
                </a:lnTo>
                <a:lnTo>
                  <a:pt x="33" y="40"/>
                </a:lnTo>
                <a:lnTo>
                  <a:pt x="36" y="42"/>
                </a:lnTo>
                <a:lnTo>
                  <a:pt x="36" y="42"/>
                </a:lnTo>
                <a:lnTo>
                  <a:pt x="33" y="44"/>
                </a:lnTo>
                <a:lnTo>
                  <a:pt x="33" y="42"/>
                </a:lnTo>
                <a:lnTo>
                  <a:pt x="33" y="42"/>
                </a:lnTo>
                <a:lnTo>
                  <a:pt x="31" y="42"/>
                </a:lnTo>
                <a:lnTo>
                  <a:pt x="33" y="44"/>
                </a:lnTo>
                <a:lnTo>
                  <a:pt x="38" y="47"/>
                </a:lnTo>
                <a:lnTo>
                  <a:pt x="38" y="44"/>
                </a:lnTo>
                <a:lnTo>
                  <a:pt x="36" y="42"/>
                </a:lnTo>
                <a:lnTo>
                  <a:pt x="36" y="40"/>
                </a:lnTo>
                <a:close/>
                <a:moveTo>
                  <a:pt x="6191" y="18"/>
                </a:moveTo>
                <a:lnTo>
                  <a:pt x="6191" y="18"/>
                </a:lnTo>
                <a:lnTo>
                  <a:pt x="6191" y="18"/>
                </a:lnTo>
                <a:lnTo>
                  <a:pt x="6193" y="18"/>
                </a:lnTo>
                <a:lnTo>
                  <a:pt x="6193" y="18"/>
                </a:lnTo>
                <a:lnTo>
                  <a:pt x="6193" y="18"/>
                </a:lnTo>
                <a:lnTo>
                  <a:pt x="6193" y="18"/>
                </a:lnTo>
                <a:lnTo>
                  <a:pt x="6191" y="18"/>
                </a:lnTo>
                <a:close/>
                <a:moveTo>
                  <a:pt x="6196" y="16"/>
                </a:moveTo>
                <a:lnTo>
                  <a:pt x="6193" y="16"/>
                </a:lnTo>
                <a:lnTo>
                  <a:pt x="6193" y="16"/>
                </a:lnTo>
                <a:lnTo>
                  <a:pt x="6196" y="16"/>
                </a:lnTo>
                <a:lnTo>
                  <a:pt x="6196" y="16"/>
                </a:lnTo>
                <a:lnTo>
                  <a:pt x="6196" y="16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3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" name="Freeform 136"/>
          <p:cNvSpPr>
            <a:spLocks noEditPoints="1"/>
          </p:cNvSpPr>
          <p:nvPr/>
        </p:nvSpPr>
        <p:spPr bwMode="auto">
          <a:xfrm>
            <a:off x="9213454" y="2978781"/>
            <a:ext cx="692569" cy="319084"/>
          </a:xfrm>
          <a:custGeom>
            <a:avLst/>
            <a:gdLst>
              <a:gd name="T0" fmla="*/ 75 w 662"/>
              <a:gd name="T1" fmla="*/ 210 h 305"/>
              <a:gd name="T2" fmla="*/ 645 w 662"/>
              <a:gd name="T3" fmla="*/ 118 h 305"/>
              <a:gd name="T4" fmla="*/ 624 w 662"/>
              <a:gd name="T5" fmla="*/ 118 h 305"/>
              <a:gd name="T6" fmla="*/ 598 w 662"/>
              <a:gd name="T7" fmla="*/ 99 h 305"/>
              <a:gd name="T8" fmla="*/ 565 w 662"/>
              <a:gd name="T9" fmla="*/ 94 h 305"/>
              <a:gd name="T10" fmla="*/ 543 w 662"/>
              <a:gd name="T11" fmla="*/ 85 h 305"/>
              <a:gd name="T12" fmla="*/ 532 w 662"/>
              <a:gd name="T13" fmla="*/ 90 h 305"/>
              <a:gd name="T14" fmla="*/ 470 w 662"/>
              <a:gd name="T15" fmla="*/ 40 h 305"/>
              <a:gd name="T16" fmla="*/ 439 w 662"/>
              <a:gd name="T17" fmla="*/ 21 h 305"/>
              <a:gd name="T18" fmla="*/ 418 w 662"/>
              <a:gd name="T19" fmla="*/ 38 h 305"/>
              <a:gd name="T20" fmla="*/ 402 w 662"/>
              <a:gd name="T21" fmla="*/ 28 h 305"/>
              <a:gd name="T22" fmla="*/ 383 w 662"/>
              <a:gd name="T23" fmla="*/ 28 h 305"/>
              <a:gd name="T24" fmla="*/ 359 w 662"/>
              <a:gd name="T25" fmla="*/ 19 h 305"/>
              <a:gd name="T26" fmla="*/ 316 w 662"/>
              <a:gd name="T27" fmla="*/ 0 h 305"/>
              <a:gd name="T28" fmla="*/ 288 w 662"/>
              <a:gd name="T29" fmla="*/ 14 h 305"/>
              <a:gd name="T30" fmla="*/ 255 w 662"/>
              <a:gd name="T31" fmla="*/ 21 h 305"/>
              <a:gd name="T32" fmla="*/ 220 w 662"/>
              <a:gd name="T33" fmla="*/ 28 h 305"/>
              <a:gd name="T34" fmla="*/ 212 w 662"/>
              <a:gd name="T35" fmla="*/ 38 h 305"/>
              <a:gd name="T36" fmla="*/ 227 w 662"/>
              <a:gd name="T37" fmla="*/ 49 h 305"/>
              <a:gd name="T38" fmla="*/ 210 w 662"/>
              <a:gd name="T39" fmla="*/ 64 h 305"/>
              <a:gd name="T40" fmla="*/ 229 w 662"/>
              <a:gd name="T41" fmla="*/ 83 h 305"/>
              <a:gd name="T42" fmla="*/ 203 w 662"/>
              <a:gd name="T43" fmla="*/ 99 h 305"/>
              <a:gd name="T44" fmla="*/ 170 w 662"/>
              <a:gd name="T45" fmla="*/ 87 h 305"/>
              <a:gd name="T46" fmla="*/ 142 w 662"/>
              <a:gd name="T47" fmla="*/ 97 h 305"/>
              <a:gd name="T48" fmla="*/ 120 w 662"/>
              <a:gd name="T49" fmla="*/ 99 h 305"/>
              <a:gd name="T50" fmla="*/ 89 w 662"/>
              <a:gd name="T51" fmla="*/ 80 h 305"/>
              <a:gd name="T52" fmla="*/ 63 w 662"/>
              <a:gd name="T53" fmla="*/ 78 h 305"/>
              <a:gd name="T54" fmla="*/ 35 w 662"/>
              <a:gd name="T55" fmla="*/ 90 h 305"/>
              <a:gd name="T56" fmla="*/ 23 w 662"/>
              <a:gd name="T57" fmla="*/ 113 h 305"/>
              <a:gd name="T58" fmla="*/ 0 w 662"/>
              <a:gd name="T59" fmla="*/ 120 h 305"/>
              <a:gd name="T60" fmla="*/ 11 w 662"/>
              <a:gd name="T61" fmla="*/ 154 h 305"/>
              <a:gd name="T62" fmla="*/ 42 w 662"/>
              <a:gd name="T63" fmla="*/ 177 h 305"/>
              <a:gd name="T64" fmla="*/ 52 w 662"/>
              <a:gd name="T65" fmla="*/ 182 h 305"/>
              <a:gd name="T66" fmla="*/ 82 w 662"/>
              <a:gd name="T67" fmla="*/ 170 h 305"/>
              <a:gd name="T68" fmla="*/ 115 w 662"/>
              <a:gd name="T69" fmla="*/ 177 h 305"/>
              <a:gd name="T70" fmla="*/ 97 w 662"/>
              <a:gd name="T71" fmla="*/ 203 h 305"/>
              <a:gd name="T72" fmla="*/ 94 w 662"/>
              <a:gd name="T73" fmla="*/ 224 h 305"/>
              <a:gd name="T74" fmla="*/ 92 w 662"/>
              <a:gd name="T75" fmla="*/ 239 h 305"/>
              <a:gd name="T76" fmla="*/ 111 w 662"/>
              <a:gd name="T77" fmla="*/ 258 h 305"/>
              <a:gd name="T78" fmla="*/ 130 w 662"/>
              <a:gd name="T79" fmla="*/ 274 h 305"/>
              <a:gd name="T80" fmla="*/ 170 w 662"/>
              <a:gd name="T81" fmla="*/ 284 h 305"/>
              <a:gd name="T82" fmla="*/ 177 w 662"/>
              <a:gd name="T83" fmla="*/ 253 h 305"/>
              <a:gd name="T84" fmla="*/ 196 w 662"/>
              <a:gd name="T85" fmla="*/ 206 h 305"/>
              <a:gd name="T86" fmla="*/ 243 w 662"/>
              <a:gd name="T87" fmla="*/ 220 h 305"/>
              <a:gd name="T88" fmla="*/ 286 w 662"/>
              <a:gd name="T89" fmla="*/ 243 h 305"/>
              <a:gd name="T90" fmla="*/ 328 w 662"/>
              <a:gd name="T91" fmla="*/ 243 h 305"/>
              <a:gd name="T92" fmla="*/ 352 w 662"/>
              <a:gd name="T93" fmla="*/ 274 h 305"/>
              <a:gd name="T94" fmla="*/ 387 w 662"/>
              <a:gd name="T95" fmla="*/ 293 h 305"/>
              <a:gd name="T96" fmla="*/ 404 w 662"/>
              <a:gd name="T97" fmla="*/ 303 h 305"/>
              <a:gd name="T98" fmla="*/ 423 w 662"/>
              <a:gd name="T99" fmla="*/ 279 h 305"/>
              <a:gd name="T100" fmla="*/ 437 w 662"/>
              <a:gd name="T101" fmla="*/ 262 h 305"/>
              <a:gd name="T102" fmla="*/ 475 w 662"/>
              <a:gd name="T103" fmla="*/ 265 h 305"/>
              <a:gd name="T104" fmla="*/ 508 w 662"/>
              <a:gd name="T105" fmla="*/ 258 h 305"/>
              <a:gd name="T106" fmla="*/ 553 w 662"/>
              <a:gd name="T107" fmla="*/ 258 h 305"/>
              <a:gd name="T108" fmla="*/ 586 w 662"/>
              <a:gd name="T109" fmla="*/ 267 h 305"/>
              <a:gd name="T110" fmla="*/ 591 w 662"/>
              <a:gd name="T111" fmla="*/ 255 h 305"/>
              <a:gd name="T112" fmla="*/ 584 w 662"/>
              <a:gd name="T113" fmla="*/ 232 h 305"/>
              <a:gd name="T114" fmla="*/ 569 w 662"/>
              <a:gd name="T115" fmla="*/ 215 h 305"/>
              <a:gd name="T116" fmla="*/ 607 w 662"/>
              <a:gd name="T117" fmla="*/ 208 h 305"/>
              <a:gd name="T118" fmla="*/ 605 w 662"/>
              <a:gd name="T119" fmla="*/ 189 h 305"/>
              <a:gd name="T120" fmla="*/ 633 w 662"/>
              <a:gd name="T121" fmla="*/ 172 h 305"/>
              <a:gd name="T122" fmla="*/ 643 w 662"/>
              <a:gd name="T123" fmla="*/ 156 h 305"/>
              <a:gd name="T124" fmla="*/ 652 w 662"/>
              <a:gd name="T125" fmla="*/ 13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62" h="305">
                <a:moveTo>
                  <a:pt x="71" y="215"/>
                </a:moveTo>
                <a:lnTo>
                  <a:pt x="71" y="213"/>
                </a:lnTo>
                <a:lnTo>
                  <a:pt x="71" y="210"/>
                </a:lnTo>
                <a:lnTo>
                  <a:pt x="71" y="210"/>
                </a:lnTo>
                <a:lnTo>
                  <a:pt x="71" y="210"/>
                </a:lnTo>
                <a:lnTo>
                  <a:pt x="71" y="213"/>
                </a:lnTo>
                <a:lnTo>
                  <a:pt x="71" y="215"/>
                </a:lnTo>
                <a:lnTo>
                  <a:pt x="71" y="217"/>
                </a:lnTo>
                <a:lnTo>
                  <a:pt x="73" y="217"/>
                </a:lnTo>
                <a:lnTo>
                  <a:pt x="73" y="217"/>
                </a:lnTo>
                <a:lnTo>
                  <a:pt x="71" y="217"/>
                </a:lnTo>
                <a:lnTo>
                  <a:pt x="71" y="215"/>
                </a:lnTo>
                <a:close/>
                <a:moveTo>
                  <a:pt x="73" y="210"/>
                </a:moveTo>
                <a:lnTo>
                  <a:pt x="73" y="213"/>
                </a:lnTo>
                <a:lnTo>
                  <a:pt x="73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0"/>
                </a:lnTo>
                <a:lnTo>
                  <a:pt x="73" y="210"/>
                </a:lnTo>
                <a:close/>
                <a:moveTo>
                  <a:pt x="113" y="203"/>
                </a:moveTo>
                <a:lnTo>
                  <a:pt x="113" y="203"/>
                </a:lnTo>
                <a:lnTo>
                  <a:pt x="111" y="201"/>
                </a:lnTo>
                <a:lnTo>
                  <a:pt x="111" y="201"/>
                </a:lnTo>
                <a:lnTo>
                  <a:pt x="111" y="203"/>
                </a:lnTo>
                <a:lnTo>
                  <a:pt x="111" y="203"/>
                </a:lnTo>
                <a:lnTo>
                  <a:pt x="113" y="203"/>
                </a:lnTo>
                <a:lnTo>
                  <a:pt x="113" y="203"/>
                </a:lnTo>
                <a:close/>
                <a:moveTo>
                  <a:pt x="659" y="127"/>
                </a:moveTo>
                <a:lnTo>
                  <a:pt x="659" y="125"/>
                </a:lnTo>
                <a:lnTo>
                  <a:pt x="657" y="125"/>
                </a:lnTo>
                <a:lnTo>
                  <a:pt x="655" y="125"/>
                </a:lnTo>
                <a:lnTo>
                  <a:pt x="655" y="125"/>
                </a:lnTo>
                <a:lnTo>
                  <a:pt x="652" y="123"/>
                </a:lnTo>
                <a:lnTo>
                  <a:pt x="650" y="120"/>
                </a:lnTo>
                <a:lnTo>
                  <a:pt x="648" y="118"/>
                </a:lnTo>
                <a:lnTo>
                  <a:pt x="645" y="118"/>
                </a:lnTo>
                <a:lnTo>
                  <a:pt x="645" y="118"/>
                </a:lnTo>
                <a:lnTo>
                  <a:pt x="645" y="116"/>
                </a:lnTo>
                <a:lnTo>
                  <a:pt x="645" y="116"/>
                </a:lnTo>
                <a:lnTo>
                  <a:pt x="645" y="116"/>
                </a:lnTo>
                <a:lnTo>
                  <a:pt x="645" y="113"/>
                </a:lnTo>
                <a:lnTo>
                  <a:pt x="643" y="113"/>
                </a:lnTo>
                <a:lnTo>
                  <a:pt x="643" y="116"/>
                </a:lnTo>
                <a:lnTo>
                  <a:pt x="640" y="116"/>
                </a:lnTo>
                <a:lnTo>
                  <a:pt x="640" y="118"/>
                </a:lnTo>
                <a:lnTo>
                  <a:pt x="640" y="118"/>
                </a:lnTo>
                <a:lnTo>
                  <a:pt x="638" y="120"/>
                </a:lnTo>
                <a:lnTo>
                  <a:pt x="638" y="120"/>
                </a:lnTo>
                <a:lnTo>
                  <a:pt x="636" y="120"/>
                </a:lnTo>
                <a:lnTo>
                  <a:pt x="636" y="120"/>
                </a:lnTo>
                <a:lnTo>
                  <a:pt x="633" y="118"/>
                </a:lnTo>
                <a:lnTo>
                  <a:pt x="633" y="118"/>
                </a:lnTo>
                <a:lnTo>
                  <a:pt x="626" y="118"/>
                </a:lnTo>
                <a:lnTo>
                  <a:pt x="624" y="118"/>
                </a:lnTo>
                <a:lnTo>
                  <a:pt x="624" y="118"/>
                </a:lnTo>
                <a:lnTo>
                  <a:pt x="622" y="118"/>
                </a:lnTo>
                <a:lnTo>
                  <a:pt x="622" y="116"/>
                </a:lnTo>
                <a:lnTo>
                  <a:pt x="619" y="116"/>
                </a:lnTo>
                <a:lnTo>
                  <a:pt x="619" y="113"/>
                </a:lnTo>
                <a:lnTo>
                  <a:pt x="617" y="111"/>
                </a:lnTo>
                <a:lnTo>
                  <a:pt x="614" y="111"/>
                </a:lnTo>
                <a:lnTo>
                  <a:pt x="614" y="109"/>
                </a:lnTo>
                <a:lnTo>
                  <a:pt x="614" y="109"/>
                </a:lnTo>
                <a:lnTo>
                  <a:pt x="614" y="109"/>
                </a:lnTo>
                <a:lnTo>
                  <a:pt x="612" y="109"/>
                </a:lnTo>
                <a:lnTo>
                  <a:pt x="607" y="106"/>
                </a:lnTo>
                <a:lnTo>
                  <a:pt x="605" y="104"/>
                </a:lnTo>
                <a:lnTo>
                  <a:pt x="603" y="104"/>
                </a:lnTo>
                <a:lnTo>
                  <a:pt x="603" y="104"/>
                </a:lnTo>
                <a:lnTo>
                  <a:pt x="600" y="104"/>
                </a:lnTo>
                <a:lnTo>
                  <a:pt x="598" y="101"/>
                </a:lnTo>
                <a:lnTo>
                  <a:pt x="598" y="99"/>
                </a:lnTo>
                <a:lnTo>
                  <a:pt x="596" y="97"/>
                </a:lnTo>
                <a:lnTo>
                  <a:pt x="593" y="94"/>
                </a:lnTo>
                <a:lnTo>
                  <a:pt x="591" y="94"/>
                </a:lnTo>
                <a:lnTo>
                  <a:pt x="591" y="92"/>
                </a:lnTo>
                <a:lnTo>
                  <a:pt x="586" y="92"/>
                </a:lnTo>
                <a:lnTo>
                  <a:pt x="584" y="90"/>
                </a:lnTo>
                <a:lnTo>
                  <a:pt x="581" y="90"/>
                </a:lnTo>
                <a:lnTo>
                  <a:pt x="579" y="90"/>
                </a:lnTo>
                <a:lnTo>
                  <a:pt x="577" y="90"/>
                </a:lnTo>
                <a:lnTo>
                  <a:pt x="577" y="90"/>
                </a:lnTo>
                <a:lnTo>
                  <a:pt x="577" y="92"/>
                </a:lnTo>
                <a:lnTo>
                  <a:pt x="574" y="92"/>
                </a:lnTo>
                <a:lnTo>
                  <a:pt x="572" y="92"/>
                </a:lnTo>
                <a:lnTo>
                  <a:pt x="572" y="92"/>
                </a:lnTo>
                <a:lnTo>
                  <a:pt x="572" y="92"/>
                </a:lnTo>
                <a:lnTo>
                  <a:pt x="569" y="94"/>
                </a:lnTo>
                <a:lnTo>
                  <a:pt x="569" y="94"/>
                </a:lnTo>
                <a:lnTo>
                  <a:pt x="565" y="94"/>
                </a:lnTo>
                <a:lnTo>
                  <a:pt x="565" y="94"/>
                </a:lnTo>
                <a:lnTo>
                  <a:pt x="562" y="94"/>
                </a:lnTo>
                <a:lnTo>
                  <a:pt x="560" y="94"/>
                </a:lnTo>
                <a:lnTo>
                  <a:pt x="558" y="94"/>
                </a:lnTo>
                <a:lnTo>
                  <a:pt x="555" y="94"/>
                </a:lnTo>
                <a:lnTo>
                  <a:pt x="553" y="94"/>
                </a:lnTo>
                <a:lnTo>
                  <a:pt x="551" y="94"/>
                </a:lnTo>
                <a:lnTo>
                  <a:pt x="551" y="92"/>
                </a:lnTo>
                <a:lnTo>
                  <a:pt x="551" y="92"/>
                </a:lnTo>
                <a:lnTo>
                  <a:pt x="551" y="90"/>
                </a:lnTo>
                <a:lnTo>
                  <a:pt x="548" y="90"/>
                </a:lnTo>
                <a:lnTo>
                  <a:pt x="548" y="90"/>
                </a:lnTo>
                <a:lnTo>
                  <a:pt x="546" y="90"/>
                </a:lnTo>
                <a:lnTo>
                  <a:pt x="543" y="90"/>
                </a:lnTo>
                <a:lnTo>
                  <a:pt x="543" y="90"/>
                </a:lnTo>
                <a:lnTo>
                  <a:pt x="543" y="87"/>
                </a:lnTo>
                <a:lnTo>
                  <a:pt x="543" y="85"/>
                </a:lnTo>
                <a:lnTo>
                  <a:pt x="543" y="85"/>
                </a:lnTo>
                <a:lnTo>
                  <a:pt x="541" y="85"/>
                </a:lnTo>
                <a:lnTo>
                  <a:pt x="541" y="85"/>
                </a:lnTo>
                <a:lnTo>
                  <a:pt x="539" y="85"/>
                </a:lnTo>
                <a:lnTo>
                  <a:pt x="539" y="83"/>
                </a:lnTo>
                <a:lnTo>
                  <a:pt x="536" y="83"/>
                </a:lnTo>
                <a:lnTo>
                  <a:pt x="536" y="83"/>
                </a:lnTo>
                <a:lnTo>
                  <a:pt x="534" y="83"/>
                </a:lnTo>
                <a:lnTo>
                  <a:pt x="534" y="85"/>
                </a:lnTo>
                <a:lnTo>
                  <a:pt x="534" y="85"/>
                </a:lnTo>
                <a:lnTo>
                  <a:pt x="532" y="85"/>
                </a:lnTo>
                <a:lnTo>
                  <a:pt x="532" y="85"/>
                </a:lnTo>
                <a:lnTo>
                  <a:pt x="532" y="87"/>
                </a:lnTo>
                <a:lnTo>
                  <a:pt x="532" y="87"/>
                </a:lnTo>
                <a:lnTo>
                  <a:pt x="534" y="90"/>
                </a:lnTo>
                <a:lnTo>
                  <a:pt x="534" y="90"/>
                </a:lnTo>
                <a:lnTo>
                  <a:pt x="532" y="90"/>
                </a:lnTo>
                <a:lnTo>
                  <a:pt x="532" y="90"/>
                </a:lnTo>
                <a:lnTo>
                  <a:pt x="532" y="90"/>
                </a:lnTo>
                <a:lnTo>
                  <a:pt x="529" y="92"/>
                </a:lnTo>
                <a:lnTo>
                  <a:pt x="529" y="92"/>
                </a:lnTo>
                <a:lnTo>
                  <a:pt x="529" y="92"/>
                </a:lnTo>
                <a:lnTo>
                  <a:pt x="529" y="94"/>
                </a:lnTo>
                <a:lnTo>
                  <a:pt x="527" y="94"/>
                </a:lnTo>
                <a:lnTo>
                  <a:pt x="525" y="90"/>
                </a:lnTo>
                <a:lnTo>
                  <a:pt x="520" y="85"/>
                </a:lnTo>
                <a:lnTo>
                  <a:pt x="515" y="80"/>
                </a:lnTo>
                <a:lnTo>
                  <a:pt x="513" y="78"/>
                </a:lnTo>
                <a:lnTo>
                  <a:pt x="506" y="71"/>
                </a:lnTo>
                <a:lnTo>
                  <a:pt x="501" y="68"/>
                </a:lnTo>
                <a:lnTo>
                  <a:pt x="494" y="61"/>
                </a:lnTo>
                <a:lnTo>
                  <a:pt x="489" y="57"/>
                </a:lnTo>
                <a:lnTo>
                  <a:pt x="482" y="49"/>
                </a:lnTo>
                <a:lnTo>
                  <a:pt x="477" y="47"/>
                </a:lnTo>
                <a:lnTo>
                  <a:pt x="473" y="42"/>
                </a:lnTo>
                <a:lnTo>
                  <a:pt x="473" y="42"/>
                </a:lnTo>
                <a:lnTo>
                  <a:pt x="470" y="40"/>
                </a:lnTo>
                <a:lnTo>
                  <a:pt x="465" y="38"/>
                </a:lnTo>
                <a:lnTo>
                  <a:pt x="458" y="35"/>
                </a:lnTo>
                <a:lnTo>
                  <a:pt x="454" y="33"/>
                </a:lnTo>
                <a:lnTo>
                  <a:pt x="447" y="30"/>
                </a:lnTo>
                <a:lnTo>
                  <a:pt x="447" y="28"/>
                </a:lnTo>
                <a:lnTo>
                  <a:pt x="447" y="28"/>
                </a:lnTo>
                <a:lnTo>
                  <a:pt x="444" y="28"/>
                </a:lnTo>
                <a:lnTo>
                  <a:pt x="444" y="26"/>
                </a:lnTo>
                <a:lnTo>
                  <a:pt x="444" y="26"/>
                </a:lnTo>
                <a:lnTo>
                  <a:pt x="447" y="26"/>
                </a:lnTo>
                <a:lnTo>
                  <a:pt x="447" y="26"/>
                </a:lnTo>
                <a:lnTo>
                  <a:pt x="449" y="21"/>
                </a:lnTo>
                <a:lnTo>
                  <a:pt x="447" y="19"/>
                </a:lnTo>
                <a:lnTo>
                  <a:pt x="447" y="19"/>
                </a:lnTo>
                <a:lnTo>
                  <a:pt x="444" y="21"/>
                </a:lnTo>
                <a:lnTo>
                  <a:pt x="444" y="21"/>
                </a:lnTo>
                <a:lnTo>
                  <a:pt x="444" y="21"/>
                </a:lnTo>
                <a:lnTo>
                  <a:pt x="439" y="21"/>
                </a:lnTo>
                <a:lnTo>
                  <a:pt x="437" y="23"/>
                </a:lnTo>
                <a:lnTo>
                  <a:pt x="435" y="26"/>
                </a:lnTo>
                <a:lnTo>
                  <a:pt x="432" y="26"/>
                </a:lnTo>
                <a:lnTo>
                  <a:pt x="432" y="26"/>
                </a:lnTo>
                <a:lnTo>
                  <a:pt x="428" y="26"/>
                </a:lnTo>
                <a:lnTo>
                  <a:pt x="428" y="28"/>
                </a:lnTo>
                <a:lnTo>
                  <a:pt x="428" y="28"/>
                </a:lnTo>
                <a:lnTo>
                  <a:pt x="428" y="28"/>
                </a:lnTo>
                <a:lnTo>
                  <a:pt x="428" y="30"/>
                </a:lnTo>
                <a:lnTo>
                  <a:pt x="425" y="33"/>
                </a:lnTo>
                <a:lnTo>
                  <a:pt x="423" y="33"/>
                </a:lnTo>
                <a:lnTo>
                  <a:pt x="423" y="30"/>
                </a:lnTo>
                <a:lnTo>
                  <a:pt x="421" y="33"/>
                </a:lnTo>
                <a:lnTo>
                  <a:pt x="421" y="33"/>
                </a:lnTo>
                <a:lnTo>
                  <a:pt x="416" y="35"/>
                </a:lnTo>
                <a:lnTo>
                  <a:pt x="416" y="35"/>
                </a:lnTo>
                <a:lnTo>
                  <a:pt x="418" y="38"/>
                </a:lnTo>
                <a:lnTo>
                  <a:pt x="418" y="38"/>
                </a:lnTo>
                <a:lnTo>
                  <a:pt x="416" y="38"/>
                </a:lnTo>
                <a:lnTo>
                  <a:pt x="416" y="38"/>
                </a:lnTo>
                <a:lnTo>
                  <a:pt x="413" y="38"/>
                </a:lnTo>
                <a:lnTo>
                  <a:pt x="411" y="35"/>
                </a:lnTo>
                <a:lnTo>
                  <a:pt x="409" y="35"/>
                </a:lnTo>
                <a:lnTo>
                  <a:pt x="406" y="35"/>
                </a:lnTo>
                <a:lnTo>
                  <a:pt x="404" y="38"/>
                </a:lnTo>
                <a:lnTo>
                  <a:pt x="402" y="40"/>
                </a:lnTo>
                <a:lnTo>
                  <a:pt x="402" y="40"/>
                </a:lnTo>
                <a:lnTo>
                  <a:pt x="402" y="40"/>
                </a:lnTo>
                <a:lnTo>
                  <a:pt x="402" y="38"/>
                </a:lnTo>
                <a:lnTo>
                  <a:pt x="399" y="38"/>
                </a:lnTo>
                <a:lnTo>
                  <a:pt x="399" y="35"/>
                </a:lnTo>
                <a:lnTo>
                  <a:pt x="399" y="35"/>
                </a:lnTo>
                <a:lnTo>
                  <a:pt x="399" y="33"/>
                </a:lnTo>
                <a:lnTo>
                  <a:pt x="402" y="30"/>
                </a:lnTo>
                <a:lnTo>
                  <a:pt x="402" y="30"/>
                </a:lnTo>
                <a:lnTo>
                  <a:pt x="402" y="28"/>
                </a:lnTo>
                <a:lnTo>
                  <a:pt x="402" y="28"/>
                </a:lnTo>
                <a:lnTo>
                  <a:pt x="402" y="28"/>
                </a:lnTo>
                <a:lnTo>
                  <a:pt x="399" y="28"/>
                </a:lnTo>
                <a:lnTo>
                  <a:pt x="399" y="28"/>
                </a:lnTo>
                <a:lnTo>
                  <a:pt x="399" y="28"/>
                </a:lnTo>
                <a:lnTo>
                  <a:pt x="397" y="28"/>
                </a:lnTo>
                <a:lnTo>
                  <a:pt x="395" y="28"/>
                </a:lnTo>
                <a:lnTo>
                  <a:pt x="395" y="28"/>
                </a:lnTo>
                <a:lnTo>
                  <a:pt x="392" y="28"/>
                </a:lnTo>
                <a:lnTo>
                  <a:pt x="390" y="26"/>
                </a:lnTo>
                <a:lnTo>
                  <a:pt x="385" y="26"/>
                </a:lnTo>
                <a:lnTo>
                  <a:pt x="385" y="26"/>
                </a:lnTo>
                <a:lnTo>
                  <a:pt x="383" y="26"/>
                </a:lnTo>
                <a:lnTo>
                  <a:pt x="383" y="26"/>
                </a:lnTo>
                <a:lnTo>
                  <a:pt x="385" y="28"/>
                </a:lnTo>
                <a:lnTo>
                  <a:pt x="385" y="28"/>
                </a:lnTo>
                <a:lnTo>
                  <a:pt x="385" y="28"/>
                </a:lnTo>
                <a:lnTo>
                  <a:pt x="383" y="28"/>
                </a:lnTo>
                <a:lnTo>
                  <a:pt x="383" y="30"/>
                </a:lnTo>
                <a:lnTo>
                  <a:pt x="383" y="28"/>
                </a:lnTo>
                <a:lnTo>
                  <a:pt x="380" y="28"/>
                </a:lnTo>
                <a:lnTo>
                  <a:pt x="380" y="26"/>
                </a:lnTo>
                <a:lnTo>
                  <a:pt x="378" y="26"/>
                </a:lnTo>
                <a:lnTo>
                  <a:pt x="378" y="23"/>
                </a:lnTo>
                <a:lnTo>
                  <a:pt x="376" y="21"/>
                </a:lnTo>
                <a:lnTo>
                  <a:pt x="376" y="21"/>
                </a:lnTo>
                <a:lnTo>
                  <a:pt x="376" y="23"/>
                </a:lnTo>
                <a:lnTo>
                  <a:pt x="373" y="23"/>
                </a:lnTo>
                <a:lnTo>
                  <a:pt x="371" y="23"/>
                </a:lnTo>
                <a:lnTo>
                  <a:pt x="369" y="26"/>
                </a:lnTo>
                <a:lnTo>
                  <a:pt x="364" y="26"/>
                </a:lnTo>
                <a:lnTo>
                  <a:pt x="359" y="23"/>
                </a:lnTo>
                <a:lnTo>
                  <a:pt x="359" y="23"/>
                </a:lnTo>
                <a:lnTo>
                  <a:pt x="359" y="21"/>
                </a:lnTo>
                <a:lnTo>
                  <a:pt x="359" y="19"/>
                </a:lnTo>
                <a:lnTo>
                  <a:pt x="359" y="19"/>
                </a:lnTo>
                <a:lnTo>
                  <a:pt x="359" y="16"/>
                </a:lnTo>
                <a:lnTo>
                  <a:pt x="357" y="14"/>
                </a:lnTo>
                <a:lnTo>
                  <a:pt x="352" y="9"/>
                </a:lnTo>
                <a:lnTo>
                  <a:pt x="350" y="7"/>
                </a:lnTo>
                <a:lnTo>
                  <a:pt x="347" y="2"/>
                </a:lnTo>
                <a:lnTo>
                  <a:pt x="345" y="2"/>
                </a:lnTo>
                <a:lnTo>
                  <a:pt x="342" y="2"/>
                </a:lnTo>
                <a:lnTo>
                  <a:pt x="340" y="4"/>
                </a:lnTo>
                <a:lnTo>
                  <a:pt x="340" y="4"/>
                </a:lnTo>
                <a:lnTo>
                  <a:pt x="340" y="4"/>
                </a:lnTo>
                <a:lnTo>
                  <a:pt x="338" y="4"/>
                </a:lnTo>
                <a:lnTo>
                  <a:pt x="335" y="4"/>
                </a:lnTo>
                <a:lnTo>
                  <a:pt x="335" y="4"/>
                </a:lnTo>
                <a:lnTo>
                  <a:pt x="333" y="4"/>
                </a:lnTo>
                <a:lnTo>
                  <a:pt x="331" y="2"/>
                </a:lnTo>
                <a:lnTo>
                  <a:pt x="326" y="2"/>
                </a:lnTo>
                <a:lnTo>
                  <a:pt x="321" y="2"/>
                </a:lnTo>
                <a:lnTo>
                  <a:pt x="316" y="0"/>
                </a:lnTo>
                <a:lnTo>
                  <a:pt x="316" y="2"/>
                </a:lnTo>
                <a:lnTo>
                  <a:pt x="314" y="2"/>
                </a:lnTo>
                <a:lnTo>
                  <a:pt x="312" y="4"/>
                </a:lnTo>
                <a:lnTo>
                  <a:pt x="309" y="4"/>
                </a:lnTo>
                <a:lnTo>
                  <a:pt x="309" y="4"/>
                </a:lnTo>
                <a:lnTo>
                  <a:pt x="307" y="4"/>
                </a:lnTo>
                <a:lnTo>
                  <a:pt x="307" y="7"/>
                </a:lnTo>
                <a:lnTo>
                  <a:pt x="309" y="7"/>
                </a:lnTo>
                <a:lnTo>
                  <a:pt x="309" y="9"/>
                </a:lnTo>
                <a:lnTo>
                  <a:pt x="307" y="9"/>
                </a:lnTo>
                <a:lnTo>
                  <a:pt x="307" y="9"/>
                </a:lnTo>
                <a:lnTo>
                  <a:pt x="305" y="9"/>
                </a:lnTo>
                <a:lnTo>
                  <a:pt x="302" y="9"/>
                </a:lnTo>
                <a:lnTo>
                  <a:pt x="302" y="12"/>
                </a:lnTo>
                <a:lnTo>
                  <a:pt x="298" y="12"/>
                </a:lnTo>
                <a:lnTo>
                  <a:pt x="295" y="12"/>
                </a:lnTo>
                <a:lnTo>
                  <a:pt x="293" y="12"/>
                </a:lnTo>
                <a:lnTo>
                  <a:pt x="288" y="14"/>
                </a:lnTo>
                <a:lnTo>
                  <a:pt x="286" y="14"/>
                </a:lnTo>
                <a:lnTo>
                  <a:pt x="279" y="14"/>
                </a:lnTo>
                <a:lnTo>
                  <a:pt x="276" y="16"/>
                </a:lnTo>
                <a:lnTo>
                  <a:pt x="274" y="14"/>
                </a:lnTo>
                <a:lnTo>
                  <a:pt x="272" y="16"/>
                </a:lnTo>
                <a:lnTo>
                  <a:pt x="269" y="16"/>
                </a:lnTo>
                <a:lnTo>
                  <a:pt x="269" y="16"/>
                </a:lnTo>
                <a:lnTo>
                  <a:pt x="267" y="16"/>
                </a:lnTo>
                <a:lnTo>
                  <a:pt x="267" y="16"/>
                </a:lnTo>
                <a:lnTo>
                  <a:pt x="264" y="19"/>
                </a:lnTo>
                <a:lnTo>
                  <a:pt x="264" y="19"/>
                </a:lnTo>
                <a:lnTo>
                  <a:pt x="264" y="21"/>
                </a:lnTo>
                <a:lnTo>
                  <a:pt x="264" y="21"/>
                </a:lnTo>
                <a:lnTo>
                  <a:pt x="262" y="21"/>
                </a:lnTo>
                <a:lnTo>
                  <a:pt x="262" y="21"/>
                </a:lnTo>
                <a:lnTo>
                  <a:pt x="260" y="21"/>
                </a:lnTo>
                <a:lnTo>
                  <a:pt x="257" y="21"/>
                </a:lnTo>
                <a:lnTo>
                  <a:pt x="255" y="21"/>
                </a:lnTo>
                <a:lnTo>
                  <a:pt x="255" y="21"/>
                </a:lnTo>
                <a:lnTo>
                  <a:pt x="250" y="21"/>
                </a:lnTo>
                <a:lnTo>
                  <a:pt x="248" y="23"/>
                </a:lnTo>
                <a:lnTo>
                  <a:pt x="248" y="23"/>
                </a:lnTo>
                <a:lnTo>
                  <a:pt x="248" y="23"/>
                </a:lnTo>
                <a:lnTo>
                  <a:pt x="246" y="23"/>
                </a:lnTo>
                <a:lnTo>
                  <a:pt x="243" y="23"/>
                </a:lnTo>
                <a:lnTo>
                  <a:pt x="243" y="23"/>
                </a:lnTo>
                <a:lnTo>
                  <a:pt x="241" y="23"/>
                </a:lnTo>
                <a:lnTo>
                  <a:pt x="238" y="26"/>
                </a:lnTo>
                <a:lnTo>
                  <a:pt x="238" y="26"/>
                </a:lnTo>
                <a:lnTo>
                  <a:pt x="236" y="26"/>
                </a:lnTo>
                <a:lnTo>
                  <a:pt x="236" y="26"/>
                </a:lnTo>
                <a:lnTo>
                  <a:pt x="234" y="26"/>
                </a:lnTo>
                <a:lnTo>
                  <a:pt x="227" y="28"/>
                </a:lnTo>
                <a:lnTo>
                  <a:pt x="227" y="28"/>
                </a:lnTo>
                <a:lnTo>
                  <a:pt x="227" y="28"/>
                </a:lnTo>
                <a:lnTo>
                  <a:pt x="220" y="28"/>
                </a:lnTo>
                <a:lnTo>
                  <a:pt x="220" y="28"/>
                </a:lnTo>
                <a:lnTo>
                  <a:pt x="217" y="28"/>
                </a:lnTo>
                <a:lnTo>
                  <a:pt x="217" y="30"/>
                </a:lnTo>
                <a:lnTo>
                  <a:pt x="212" y="28"/>
                </a:lnTo>
                <a:lnTo>
                  <a:pt x="208" y="28"/>
                </a:lnTo>
                <a:lnTo>
                  <a:pt x="205" y="28"/>
                </a:lnTo>
                <a:lnTo>
                  <a:pt x="205" y="28"/>
                </a:lnTo>
                <a:lnTo>
                  <a:pt x="205" y="30"/>
                </a:lnTo>
                <a:lnTo>
                  <a:pt x="205" y="33"/>
                </a:lnTo>
                <a:lnTo>
                  <a:pt x="205" y="33"/>
                </a:lnTo>
                <a:lnTo>
                  <a:pt x="205" y="35"/>
                </a:lnTo>
                <a:lnTo>
                  <a:pt x="205" y="35"/>
                </a:lnTo>
                <a:lnTo>
                  <a:pt x="205" y="35"/>
                </a:lnTo>
                <a:lnTo>
                  <a:pt x="208" y="38"/>
                </a:lnTo>
                <a:lnTo>
                  <a:pt x="210" y="38"/>
                </a:lnTo>
                <a:lnTo>
                  <a:pt x="210" y="38"/>
                </a:lnTo>
                <a:lnTo>
                  <a:pt x="212" y="38"/>
                </a:lnTo>
                <a:lnTo>
                  <a:pt x="212" y="38"/>
                </a:lnTo>
                <a:lnTo>
                  <a:pt x="212" y="38"/>
                </a:lnTo>
                <a:lnTo>
                  <a:pt x="215" y="38"/>
                </a:lnTo>
                <a:lnTo>
                  <a:pt x="215" y="38"/>
                </a:lnTo>
                <a:lnTo>
                  <a:pt x="215" y="38"/>
                </a:lnTo>
                <a:lnTo>
                  <a:pt x="212" y="40"/>
                </a:lnTo>
                <a:lnTo>
                  <a:pt x="210" y="40"/>
                </a:lnTo>
                <a:lnTo>
                  <a:pt x="210" y="40"/>
                </a:lnTo>
                <a:lnTo>
                  <a:pt x="210" y="40"/>
                </a:lnTo>
                <a:lnTo>
                  <a:pt x="210" y="42"/>
                </a:lnTo>
                <a:lnTo>
                  <a:pt x="210" y="42"/>
                </a:lnTo>
                <a:lnTo>
                  <a:pt x="212" y="42"/>
                </a:lnTo>
                <a:lnTo>
                  <a:pt x="215" y="45"/>
                </a:lnTo>
                <a:lnTo>
                  <a:pt x="217" y="45"/>
                </a:lnTo>
                <a:lnTo>
                  <a:pt x="217" y="45"/>
                </a:lnTo>
                <a:lnTo>
                  <a:pt x="220" y="45"/>
                </a:lnTo>
                <a:lnTo>
                  <a:pt x="224" y="47"/>
                </a:lnTo>
                <a:lnTo>
                  <a:pt x="227" y="47"/>
                </a:lnTo>
                <a:lnTo>
                  <a:pt x="227" y="49"/>
                </a:lnTo>
                <a:lnTo>
                  <a:pt x="227" y="49"/>
                </a:lnTo>
                <a:lnTo>
                  <a:pt x="224" y="49"/>
                </a:lnTo>
                <a:lnTo>
                  <a:pt x="224" y="49"/>
                </a:lnTo>
                <a:lnTo>
                  <a:pt x="220" y="49"/>
                </a:lnTo>
                <a:lnTo>
                  <a:pt x="217" y="49"/>
                </a:lnTo>
                <a:lnTo>
                  <a:pt x="215" y="49"/>
                </a:lnTo>
                <a:lnTo>
                  <a:pt x="212" y="49"/>
                </a:lnTo>
                <a:lnTo>
                  <a:pt x="210" y="49"/>
                </a:lnTo>
                <a:lnTo>
                  <a:pt x="210" y="49"/>
                </a:lnTo>
                <a:lnTo>
                  <a:pt x="208" y="52"/>
                </a:lnTo>
                <a:lnTo>
                  <a:pt x="208" y="52"/>
                </a:lnTo>
                <a:lnTo>
                  <a:pt x="208" y="54"/>
                </a:lnTo>
                <a:lnTo>
                  <a:pt x="208" y="54"/>
                </a:lnTo>
                <a:lnTo>
                  <a:pt x="208" y="57"/>
                </a:lnTo>
                <a:lnTo>
                  <a:pt x="212" y="61"/>
                </a:lnTo>
                <a:lnTo>
                  <a:pt x="212" y="61"/>
                </a:lnTo>
                <a:lnTo>
                  <a:pt x="212" y="64"/>
                </a:lnTo>
                <a:lnTo>
                  <a:pt x="210" y="64"/>
                </a:lnTo>
                <a:lnTo>
                  <a:pt x="208" y="66"/>
                </a:lnTo>
                <a:lnTo>
                  <a:pt x="205" y="66"/>
                </a:lnTo>
                <a:lnTo>
                  <a:pt x="205" y="66"/>
                </a:lnTo>
                <a:lnTo>
                  <a:pt x="203" y="68"/>
                </a:lnTo>
                <a:lnTo>
                  <a:pt x="201" y="68"/>
                </a:lnTo>
                <a:lnTo>
                  <a:pt x="201" y="71"/>
                </a:lnTo>
                <a:lnTo>
                  <a:pt x="201" y="71"/>
                </a:lnTo>
                <a:lnTo>
                  <a:pt x="205" y="73"/>
                </a:lnTo>
                <a:lnTo>
                  <a:pt x="208" y="73"/>
                </a:lnTo>
                <a:lnTo>
                  <a:pt x="208" y="75"/>
                </a:lnTo>
                <a:lnTo>
                  <a:pt x="208" y="75"/>
                </a:lnTo>
                <a:lnTo>
                  <a:pt x="212" y="75"/>
                </a:lnTo>
                <a:lnTo>
                  <a:pt x="217" y="78"/>
                </a:lnTo>
                <a:lnTo>
                  <a:pt x="217" y="78"/>
                </a:lnTo>
                <a:lnTo>
                  <a:pt x="217" y="78"/>
                </a:lnTo>
                <a:lnTo>
                  <a:pt x="224" y="80"/>
                </a:lnTo>
                <a:lnTo>
                  <a:pt x="224" y="80"/>
                </a:lnTo>
                <a:lnTo>
                  <a:pt x="229" y="83"/>
                </a:lnTo>
                <a:lnTo>
                  <a:pt x="229" y="85"/>
                </a:lnTo>
                <a:lnTo>
                  <a:pt x="229" y="87"/>
                </a:lnTo>
                <a:lnTo>
                  <a:pt x="229" y="90"/>
                </a:lnTo>
                <a:lnTo>
                  <a:pt x="229" y="92"/>
                </a:lnTo>
                <a:lnTo>
                  <a:pt x="227" y="94"/>
                </a:lnTo>
                <a:lnTo>
                  <a:pt x="222" y="94"/>
                </a:lnTo>
                <a:lnTo>
                  <a:pt x="217" y="97"/>
                </a:lnTo>
                <a:lnTo>
                  <a:pt x="215" y="97"/>
                </a:lnTo>
                <a:lnTo>
                  <a:pt x="212" y="94"/>
                </a:lnTo>
                <a:lnTo>
                  <a:pt x="210" y="94"/>
                </a:lnTo>
                <a:lnTo>
                  <a:pt x="210" y="94"/>
                </a:lnTo>
                <a:lnTo>
                  <a:pt x="208" y="92"/>
                </a:lnTo>
                <a:lnTo>
                  <a:pt x="208" y="92"/>
                </a:lnTo>
                <a:lnTo>
                  <a:pt x="205" y="92"/>
                </a:lnTo>
                <a:lnTo>
                  <a:pt x="205" y="92"/>
                </a:lnTo>
                <a:lnTo>
                  <a:pt x="205" y="94"/>
                </a:lnTo>
                <a:lnTo>
                  <a:pt x="205" y="97"/>
                </a:lnTo>
                <a:lnTo>
                  <a:pt x="203" y="99"/>
                </a:lnTo>
                <a:lnTo>
                  <a:pt x="201" y="99"/>
                </a:lnTo>
                <a:lnTo>
                  <a:pt x="201" y="99"/>
                </a:lnTo>
                <a:lnTo>
                  <a:pt x="201" y="97"/>
                </a:lnTo>
                <a:lnTo>
                  <a:pt x="198" y="97"/>
                </a:lnTo>
                <a:lnTo>
                  <a:pt x="198" y="97"/>
                </a:lnTo>
                <a:lnTo>
                  <a:pt x="194" y="97"/>
                </a:lnTo>
                <a:lnTo>
                  <a:pt x="191" y="97"/>
                </a:lnTo>
                <a:lnTo>
                  <a:pt x="191" y="94"/>
                </a:lnTo>
                <a:lnTo>
                  <a:pt x="189" y="94"/>
                </a:lnTo>
                <a:lnTo>
                  <a:pt x="186" y="94"/>
                </a:lnTo>
                <a:lnTo>
                  <a:pt x="184" y="92"/>
                </a:lnTo>
                <a:lnTo>
                  <a:pt x="182" y="90"/>
                </a:lnTo>
                <a:lnTo>
                  <a:pt x="179" y="87"/>
                </a:lnTo>
                <a:lnTo>
                  <a:pt x="175" y="87"/>
                </a:lnTo>
                <a:lnTo>
                  <a:pt x="175" y="87"/>
                </a:lnTo>
                <a:lnTo>
                  <a:pt x="172" y="87"/>
                </a:lnTo>
                <a:lnTo>
                  <a:pt x="170" y="87"/>
                </a:lnTo>
                <a:lnTo>
                  <a:pt x="170" y="87"/>
                </a:lnTo>
                <a:lnTo>
                  <a:pt x="170" y="87"/>
                </a:lnTo>
                <a:lnTo>
                  <a:pt x="168" y="90"/>
                </a:lnTo>
                <a:lnTo>
                  <a:pt x="168" y="90"/>
                </a:lnTo>
                <a:lnTo>
                  <a:pt x="165" y="92"/>
                </a:lnTo>
                <a:lnTo>
                  <a:pt x="165" y="92"/>
                </a:lnTo>
                <a:lnTo>
                  <a:pt x="163" y="90"/>
                </a:lnTo>
                <a:lnTo>
                  <a:pt x="160" y="87"/>
                </a:lnTo>
                <a:lnTo>
                  <a:pt x="156" y="87"/>
                </a:lnTo>
                <a:lnTo>
                  <a:pt x="153" y="87"/>
                </a:lnTo>
                <a:lnTo>
                  <a:pt x="153" y="87"/>
                </a:lnTo>
                <a:lnTo>
                  <a:pt x="151" y="90"/>
                </a:lnTo>
                <a:lnTo>
                  <a:pt x="149" y="90"/>
                </a:lnTo>
                <a:lnTo>
                  <a:pt x="149" y="90"/>
                </a:lnTo>
                <a:lnTo>
                  <a:pt x="146" y="90"/>
                </a:lnTo>
                <a:lnTo>
                  <a:pt x="144" y="92"/>
                </a:lnTo>
                <a:lnTo>
                  <a:pt x="144" y="94"/>
                </a:lnTo>
                <a:lnTo>
                  <a:pt x="144" y="94"/>
                </a:lnTo>
                <a:lnTo>
                  <a:pt x="142" y="97"/>
                </a:lnTo>
                <a:lnTo>
                  <a:pt x="139" y="97"/>
                </a:lnTo>
                <a:lnTo>
                  <a:pt x="137" y="97"/>
                </a:lnTo>
                <a:lnTo>
                  <a:pt x="134" y="97"/>
                </a:lnTo>
                <a:lnTo>
                  <a:pt x="132" y="97"/>
                </a:lnTo>
                <a:lnTo>
                  <a:pt x="130" y="94"/>
                </a:lnTo>
                <a:lnTo>
                  <a:pt x="125" y="92"/>
                </a:lnTo>
                <a:lnTo>
                  <a:pt x="123" y="90"/>
                </a:lnTo>
                <a:lnTo>
                  <a:pt x="120" y="90"/>
                </a:lnTo>
                <a:lnTo>
                  <a:pt x="118" y="90"/>
                </a:lnTo>
                <a:lnTo>
                  <a:pt x="118" y="90"/>
                </a:lnTo>
                <a:lnTo>
                  <a:pt x="118" y="90"/>
                </a:lnTo>
                <a:lnTo>
                  <a:pt x="118" y="90"/>
                </a:lnTo>
                <a:lnTo>
                  <a:pt x="118" y="92"/>
                </a:lnTo>
                <a:lnTo>
                  <a:pt x="120" y="94"/>
                </a:lnTo>
                <a:lnTo>
                  <a:pt x="120" y="97"/>
                </a:lnTo>
                <a:lnTo>
                  <a:pt x="120" y="97"/>
                </a:lnTo>
                <a:lnTo>
                  <a:pt x="120" y="99"/>
                </a:lnTo>
                <a:lnTo>
                  <a:pt x="120" y="99"/>
                </a:lnTo>
                <a:lnTo>
                  <a:pt x="120" y="99"/>
                </a:lnTo>
                <a:lnTo>
                  <a:pt x="118" y="97"/>
                </a:lnTo>
                <a:lnTo>
                  <a:pt x="118" y="97"/>
                </a:lnTo>
                <a:lnTo>
                  <a:pt x="115" y="94"/>
                </a:lnTo>
                <a:lnTo>
                  <a:pt x="113" y="90"/>
                </a:lnTo>
                <a:lnTo>
                  <a:pt x="111" y="90"/>
                </a:lnTo>
                <a:lnTo>
                  <a:pt x="111" y="87"/>
                </a:lnTo>
                <a:lnTo>
                  <a:pt x="108" y="87"/>
                </a:lnTo>
                <a:lnTo>
                  <a:pt x="106" y="85"/>
                </a:lnTo>
                <a:lnTo>
                  <a:pt x="104" y="85"/>
                </a:lnTo>
                <a:lnTo>
                  <a:pt x="101" y="85"/>
                </a:lnTo>
                <a:lnTo>
                  <a:pt x="99" y="80"/>
                </a:lnTo>
                <a:lnTo>
                  <a:pt x="97" y="80"/>
                </a:lnTo>
                <a:lnTo>
                  <a:pt x="97" y="80"/>
                </a:lnTo>
                <a:lnTo>
                  <a:pt x="94" y="78"/>
                </a:lnTo>
                <a:lnTo>
                  <a:pt x="94" y="80"/>
                </a:lnTo>
                <a:lnTo>
                  <a:pt x="92" y="80"/>
                </a:lnTo>
                <a:lnTo>
                  <a:pt x="89" y="80"/>
                </a:lnTo>
                <a:lnTo>
                  <a:pt x="87" y="78"/>
                </a:lnTo>
                <a:lnTo>
                  <a:pt x="85" y="78"/>
                </a:lnTo>
                <a:lnTo>
                  <a:pt x="85" y="78"/>
                </a:lnTo>
                <a:lnTo>
                  <a:pt x="85" y="80"/>
                </a:lnTo>
                <a:lnTo>
                  <a:pt x="85" y="80"/>
                </a:lnTo>
                <a:lnTo>
                  <a:pt x="82" y="80"/>
                </a:lnTo>
                <a:lnTo>
                  <a:pt x="82" y="78"/>
                </a:lnTo>
                <a:lnTo>
                  <a:pt x="80" y="78"/>
                </a:lnTo>
                <a:lnTo>
                  <a:pt x="78" y="75"/>
                </a:lnTo>
                <a:lnTo>
                  <a:pt x="75" y="75"/>
                </a:lnTo>
                <a:lnTo>
                  <a:pt x="73" y="75"/>
                </a:lnTo>
                <a:lnTo>
                  <a:pt x="71" y="78"/>
                </a:lnTo>
                <a:lnTo>
                  <a:pt x="68" y="80"/>
                </a:lnTo>
                <a:lnTo>
                  <a:pt x="66" y="80"/>
                </a:lnTo>
                <a:lnTo>
                  <a:pt x="63" y="80"/>
                </a:lnTo>
                <a:lnTo>
                  <a:pt x="63" y="80"/>
                </a:lnTo>
                <a:lnTo>
                  <a:pt x="63" y="78"/>
                </a:lnTo>
                <a:lnTo>
                  <a:pt x="63" y="78"/>
                </a:lnTo>
                <a:lnTo>
                  <a:pt x="61" y="78"/>
                </a:lnTo>
                <a:lnTo>
                  <a:pt x="59" y="75"/>
                </a:lnTo>
                <a:lnTo>
                  <a:pt x="56" y="75"/>
                </a:lnTo>
                <a:lnTo>
                  <a:pt x="54" y="75"/>
                </a:lnTo>
                <a:lnTo>
                  <a:pt x="54" y="73"/>
                </a:lnTo>
                <a:lnTo>
                  <a:pt x="54" y="75"/>
                </a:lnTo>
                <a:lnTo>
                  <a:pt x="52" y="78"/>
                </a:lnTo>
                <a:lnTo>
                  <a:pt x="49" y="78"/>
                </a:lnTo>
                <a:lnTo>
                  <a:pt x="49" y="83"/>
                </a:lnTo>
                <a:lnTo>
                  <a:pt x="47" y="83"/>
                </a:lnTo>
                <a:lnTo>
                  <a:pt x="47" y="83"/>
                </a:lnTo>
                <a:lnTo>
                  <a:pt x="45" y="85"/>
                </a:lnTo>
                <a:lnTo>
                  <a:pt x="42" y="85"/>
                </a:lnTo>
                <a:lnTo>
                  <a:pt x="40" y="87"/>
                </a:lnTo>
                <a:lnTo>
                  <a:pt x="37" y="87"/>
                </a:lnTo>
                <a:lnTo>
                  <a:pt x="35" y="87"/>
                </a:lnTo>
                <a:lnTo>
                  <a:pt x="35" y="87"/>
                </a:lnTo>
                <a:lnTo>
                  <a:pt x="35" y="90"/>
                </a:lnTo>
                <a:lnTo>
                  <a:pt x="35" y="92"/>
                </a:lnTo>
                <a:lnTo>
                  <a:pt x="30" y="94"/>
                </a:lnTo>
                <a:lnTo>
                  <a:pt x="28" y="97"/>
                </a:lnTo>
                <a:lnTo>
                  <a:pt x="26" y="97"/>
                </a:lnTo>
                <a:lnTo>
                  <a:pt x="26" y="97"/>
                </a:lnTo>
                <a:lnTo>
                  <a:pt x="23" y="97"/>
                </a:lnTo>
                <a:lnTo>
                  <a:pt x="23" y="97"/>
                </a:lnTo>
                <a:lnTo>
                  <a:pt x="26" y="99"/>
                </a:lnTo>
                <a:lnTo>
                  <a:pt x="26" y="101"/>
                </a:lnTo>
                <a:lnTo>
                  <a:pt x="28" y="104"/>
                </a:lnTo>
                <a:lnTo>
                  <a:pt x="28" y="106"/>
                </a:lnTo>
                <a:lnTo>
                  <a:pt x="28" y="106"/>
                </a:lnTo>
                <a:lnTo>
                  <a:pt x="30" y="109"/>
                </a:lnTo>
                <a:lnTo>
                  <a:pt x="30" y="111"/>
                </a:lnTo>
                <a:lnTo>
                  <a:pt x="28" y="111"/>
                </a:lnTo>
                <a:lnTo>
                  <a:pt x="26" y="111"/>
                </a:lnTo>
                <a:lnTo>
                  <a:pt x="23" y="113"/>
                </a:lnTo>
                <a:lnTo>
                  <a:pt x="23" y="113"/>
                </a:lnTo>
                <a:lnTo>
                  <a:pt x="21" y="111"/>
                </a:lnTo>
                <a:lnTo>
                  <a:pt x="19" y="111"/>
                </a:lnTo>
                <a:lnTo>
                  <a:pt x="16" y="109"/>
                </a:lnTo>
                <a:lnTo>
                  <a:pt x="14" y="104"/>
                </a:lnTo>
                <a:lnTo>
                  <a:pt x="9" y="101"/>
                </a:lnTo>
                <a:lnTo>
                  <a:pt x="9" y="101"/>
                </a:lnTo>
                <a:lnTo>
                  <a:pt x="7" y="101"/>
                </a:lnTo>
                <a:lnTo>
                  <a:pt x="7" y="101"/>
                </a:lnTo>
                <a:lnTo>
                  <a:pt x="4" y="104"/>
                </a:lnTo>
                <a:lnTo>
                  <a:pt x="4" y="104"/>
                </a:lnTo>
                <a:lnTo>
                  <a:pt x="4" y="104"/>
                </a:lnTo>
                <a:lnTo>
                  <a:pt x="4" y="106"/>
                </a:lnTo>
                <a:lnTo>
                  <a:pt x="4" y="109"/>
                </a:lnTo>
                <a:lnTo>
                  <a:pt x="4" y="109"/>
                </a:lnTo>
                <a:lnTo>
                  <a:pt x="2" y="111"/>
                </a:lnTo>
                <a:lnTo>
                  <a:pt x="0" y="113"/>
                </a:lnTo>
                <a:lnTo>
                  <a:pt x="0" y="116"/>
                </a:lnTo>
                <a:lnTo>
                  <a:pt x="0" y="120"/>
                </a:lnTo>
                <a:lnTo>
                  <a:pt x="0" y="123"/>
                </a:lnTo>
                <a:lnTo>
                  <a:pt x="0" y="123"/>
                </a:lnTo>
                <a:lnTo>
                  <a:pt x="2" y="125"/>
                </a:lnTo>
                <a:lnTo>
                  <a:pt x="4" y="125"/>
                </a:lnTo>
                <a:lnTo>
                  <a:pt x="4" y="127"/>
                </a:lnTo>
                <a:lnTo>
                  <a:pt x="4" y="127"/>
                </a:lnTo>
                <a:lnTo>
                  <a:pt x="4" y="130"/>
                </a:lnTo>
                <a:lnTo>
                  <a:pt x="2" y="130"/>
                </a:lnTo>
                <a:lnTo>
                  <a:pt x="0" y="135"/>
                </a:lnTo>
                <a:lnTo>
                  <a:pt x="0" y="139"/>
                </a:lnTo>
                <a:lnTo>
                  <a:pt x="2" y="142"/>
                </a:lnTo>
                <a:lnTo>
                  <a:pt x="4" y="144"/>
                </a:lnTo>
                <a:lnTo>
                  <a:pt x="7" y="144"/>
                </a:lnTo>
                <a:lnTo>
                  <a:pt x="9" y="146"/>
                </a:lnTo>
                <a:lnTo>
                  <a:pt x="9" y="149"/>
                </a:lnTo>
                <a:lnTo>
                  <a:pt x="9" y="151"/>
                </a:lnTo>
                <a:lnTo>
                  <a:pt x="9" y="151"/>
                </a:lnTo>
                <a:lnTo>
                  <a:pt x="11" y="154"/>
                </a:lnTo>
                <a:lnTo>
                  <a:pt x="11" y="156"/>
                </a:lnTo>
                <a:lnTo>
                  <a:pt x="14" y="156"/>
                </a:lnTo>
                <a:lnTo>
                  <a:pt x="16" y="156"/>
                </a:lnTo>
                <a:lnTo>
                  <a:pt x="16" y="154"/>
                </a:lnTo>
                <a:lnTo>
                  <a:pt x="19" y="156"/>
                </a:lnTo>
                <a:lnTo>
                  <a:pt x="23" y="156"/>
                </a:lnTo>
                <a:lnTo>
                  <a:pt x="28" y="156"/>
                </a:lnTo>
                <a:lnTo>
                  <a:pt x="28" y="156"/>
                </a:lnTo>
                <a:lnTo>
                  <a:pt x="30" y="158"/>
                </a:lnTo>
                <a:lnTo>
                  <a:pt x="33" y="163"/>
                </a:lnTo>
                <a:lnTo>
                  <a:pt x="35" y="165"/>
                </a:lnTo>
                <a:lnTo>
                  <a:pt x="37" y="165"/>
                </a:lnTo>
                <a:lnTo>
                  <a:pt x="40" y="170"/>
                </a:lnTo>
                <a:lnTo>
                  <a:pt x="42" y="172"/>
                </a:lnTo>
                <a:lnTo>
                  <a:pt x="45" y="175"/>
                </a:lnTo>
                <a:lnTo>
                  <a:pt x="45" y="177"/>
                </a:lnTo>
                <a:lnTo>
                  <a:pt x="45" y="177"/>
                </a:lnTo>
                <a:lnTo>
                  <a:pt x="42" y="177"/>
                </a:lnTo>
                <a:lnTo>
                  <a:pt x="40" y="177"/>
                </a:lnTo>
                <a:lnTo>
                  <a:pt x="40" y="177"/>
                </a:lnTo>
                <a:lnTo>
                  <a:pt x="40" y="177"/>
                </a:lnTo>
                <a:lnTo>
                  <a:pt x="37" y="177"/>
                </a:lnTo>
                <a:lnTo>
                  <a:pt x="37" y="177"/>
                </a:lnTo>
                <a:lnTo>
                  <a:pt x="37" y="177"/>
                </a:lnTo>
                <a:lnTo>
                  <a:pt x="37" y="180"/>
                </a:lnTo>
                <a:lnTo>
                  <a:pt x="40" y="180"/>
                </a:lnTo>
                <a:lnTo>
                  <a:pt x="40" y="180"/>
                </a:lnTo>
                <a:lnTo>
                  <a:pt x="40" y="180"/>
                </a:lnTo>
                <a:lnTo>
                  <a:pt x="42" y="182"/>
                </a:lnTo>
                <a:lnTo>
                  <a:pt x="47" y="182"/>
                </a:lnTo>
                <a:lnTo>
                  <a:pt x="49" y="184"/>
                </a:lnTo>
                <a:lnTo>
                  <a:pt x="52" y="184"/>
                </a:lnTo>
                <a:lnTo>
                  <a:pt x="52" y="184"/>
                </a:lnTo>
                <a:lnTo>
                  <a:pt x="52" y="182"/>
                </a:lnTo>
                <a:lnTo>
                  <a:pt x="54" y="184"/>
                </a:lnTo>
                <a:lnTo>
                  <a:pt x="52" y="182"/>
                </a:lnTo>
                <a:lnTo>
                  <a:pt x="52" y="182"/>
                </a:lnTo>
                <a:lnTo>
                  <a:pt x="54" y="182"/>
                </a:lnTo>
                <a:lnTo>
                  <a:pt x="56" y="180"/>
                </a:lnTo>
                <a:lnTo>
                  <a:pt x="56" y="180"/>
                </a:lnTo>
                <a:lnTo>
                  <a:pt x="59" y="180"/>
                </a:lnTo>
                <a:lnTo>
                  <a:pt x="61" y="180"/>
                </a:lnTo>
                <a:lnTo>
                  <a:pt x="63" y="180"/>
                </a:lnTo>
                <a:lnTo>
                  <a:pt x="63" y="177"/>
                </a:lnTo>
                <a:lnTo>
                  <a:pt x="68" y="175"/>
                </a:lnTo>
                <a:lnTo>
                  <a:pt x="68" y="175"/>
                </a:lnTo>
                <a:lnTo>
                  <a:pt x="71" y="175"/>
                </a:lnTo>
                <a:lnTo>
                  <a:pt x="71" y="175"/>
                </a:lnTo>
                <a:lnTo>
                  <a:pt x="71" y="175"/>
                </a:lnTo>
                <a:lnTo>
                  <a:pt x="73" y="172"/>
                </a:lnTo>
                <a:lnTo>
                  <a:pt x="73" y="172"/>
                </a:lnTo>
                <a:lnTo>
                  <a:pt x="75" y="170"/>
                </a:lnTo>
                <a:lnTo>
                  <a:pt x="80" y="170"/>
                </a:lnTo>
                <a:lnTo>
                  <a:pt x="82" y="170"/>
                </a:lnTo>
                <a:lnTo>
                  <a:pt x="87" y="170"/>
                </a:lnTo>
                <a:lnTo>
                  <a:pt x="89" y="170"/>
                </a:lnTo>
                <a:lnTo>
                  <a:pt x="89" y="172"/>
                </a:lnTo>
                <a:lnTo>
                  <a:pt x="94" y="172"/>
                </a:lnTo>
                <a:lnTo>
                  <a:pt x="94" y="172"/>
                </a:lnTo>
                <a:lnTo>
                  <a:pt x="97" y="175"/>
                </a:lnTo>
                <a:lnTo>
                  <a:pt x="97" y="175"/>
                </a:lnTo>
                <a:lnTo>
                  <a:pt x="99" y="175"/>
                </a:lnTo>
                <a:lnTo>
                  <a:pt x="101" y="172"/>
                </a:lnTo>
                <a:lnTo>
                  <a:pt x="101" y="172"/>
                </a:lnTo>
                <a:lnTo>
                  <a:pt x="101" y="172"/>
                </a:lnTo>
                <a:lnTo>
                  <a:pt x="101" y="172"/>
                </a:lnTo>
                <a:lnTo>
                  <a:pt x="106" y="172"/>
                </a:lnTo>
                <a:lnTo>
                  <a:pt x="111" y="172"/>
                </a:lnTo>
                <a:lnTo>
                  <a:pt x="111" y="172"/>
                </a:lnTo>
                <a:lnTo>
                  <a:pt x="113" y="175"/>
                </a:lnTo>
                <a:lnTo>
                  <a:pt x="113" y="177"/>
                </a:lnTo>
                <a:lnTo>
                  <a:pt x="115" y="177"/>
                </a:lnTo>
                <a:lnTo>
                  <a:pt x="115" y="180"/>
                </a:lnTo>
                <a:lnTo>
                  <a:pt x="113" y="180"/>
                </a:lnTo>
                <a:lnTo>
                  <a:pt x="113" y="182"/>
                </a:lnTo>
                <a:lnTo>
                  <a:pt x="115" y="184"/>
                </a:lnTo>
                <a:lnTo>
                  <a:pt x="115" y="189"/>
                </a:lnTo>
                <a:lnTo>
                  <a:pt x="115" y="191"/>
                </a:lnTo>
                <a:lnTo>
                  <a:pt x="113" y="196"/>
                </a:lnTo>
                <a:lnTo>
                  <a:pt x="113" y="201"/>
                </a:lnTo>
                <a:lnTo>
                  <a:pt x="115" y="203"/>
                </a:lnTo>
                <a:lnTo>
                  <a:pt x="120" y="203"/>
                </a:lnTo>
                <a:lnTo>
                  <a:pt x="120" y="206"/>
                </a:lnTo>
                <a:lnTo>
                  <a:pt x="120" y="206"/>
                </a:lnTo>
                <a:lnTo>
                  <a:pt x="115" y="206"/>
                </a:lnTo>
                <a:lnTo>
                  <a:pt x="113" y="206"/>
                </a:lnTo>
                <a:lnTo>
                  <a:pt x="111" y="203"/>
                </a:lnTo>
                <a:lnTo>
                  <a:pt x="108" y="203"/>
                </a:lnTo>
                <a:lnTo>
                  <a:pt x="101" y="206"/>
                </a:lnTo>
                <a:lnTo>
                  <a:pt x="97" y="203"/>
                </a:lnTo>
                <a:lnTo>
                  <a:pt x="94" y="206"/>
                </a:lnTo>
                <a:lnTo>
                  <a:pt x="92" y="206"/>
                </a:lnTo>
                <a:lnTo>
                  <a:pt x="89" y="206"/>
                </a:lnTo>
                <a:lnTo>
                  <a:pt x="89" y="208"/>
                </a:lnTo>
                <a:lnTo>
                  <a:pt x="89" y="210"/>
                </a:lnTo>
                <a:lnTo>
                  <a:pt x="89" y="213"/>
                </a:lnTo>
                <a:lnTo>
                  <a:pt x="87" y="215"/>
                </a:lnTo>
                <a:lnTo>
                  <a:pt x="87" y="215"/>
                </a:lnTo>
                <a:lnTo>
                  <a:pt x="87" y="217"/>
                </a:lnTo>
                <a:lnTo>
                  <a:pt x="87" y="217"/>
                </a:lnTo>
                <a:lnTo>
                  <a:pt x="92" y="220"/>
                </a:lnTo>
                <a:lnTo>
                  <a:pt x="92" y="222"/>
                </a:lnTo>
                <a:lnTo>
                  <a:pt x="94" y="222"/>
                </a:lnTo>
                <a:lnTo>
                  <a:pt x="94" y="222"/>
                </a:lnTo>
                <a:lnTo>
                  <a:pt x="97" y="222"/>
                </a:lnTo>
                <a:lnTo>
                  <a:pt x="97" y="224"/>
                </a:lnTo>
                <a:lnTo>
                  <a:pt x="94" y="224"/>
                </a:lnTo>
                <a:lnTo>
                  <a:pt x="94" y="224"/>
                </a:lnTo>
                <a:lnTo>
                  <a:pt x="92" y="224"/>
                </a:lnTo>
                <a:lnTo>
                  <a:pt x="89" y="224"/>
                </a:lnTo>
                <a:lnTo>
                  <a:pt x="89" y="224"/>
                </a:lnTo>
                <a:lnTo>
                  <a:pt x="85" y="222"/>
                </a:lnTo>
                <a:lnTo>
                  <a:pt x="82" y="222"/>
                </a:lnTo>
                <a:lnTo>
                  <a:pt x="78" y="222"/>
                </a:lnTo>
                <a:lnTo>
                  <a:pt x="75" y="222"/>
                </a:lnTo>
                <a:lnTo>
                  <a:pt x="75" y="224"/>
                </a:lnTo>
                <a:lnTo>
                  <a:pt x="75" y="224"/>
                </a:lnTo>
                <a:lnTo>
                  <a:pt x="75" y="227"/>
                </a:lnTo>
                <a:lnTo>
                  <a:pt x="75" y="227"/>
                </a:lnTo>
                <a:lnTo>
                  <a:pt x="78" y="227"/>
                </a:lnTo>
                <a:lnTo>
                  <a:pt x="80" y="229"/>
                </a:lnTo>
                <a:lnTo>
                  <a:pt x="85" y="229"/>
                </a:lnTo>
                <a:lnTo>
                  <a:pt x="85" y="229"/>
                </a:lnTo>
                <a:lnTo>
                  <a:pt x="87" y="232"/>
                </a:lnTo>
                <a:lnTo>
                  <a:pt x="89" y="236"/>
                </a:lnTo>
                <a:lnTo>
                  <a:pt x="92" y="239"/>
                </a:lnTo>
                <a:lnTo>
                  <a:pt x="94" y="241"/>
                </a:lnTo>
                <a:lnTo>
                  <a:pt x="97" y="243"/>
                </a:lnTo>
                <a:lnTo>
                  <a:pt x="97" y="243"/>
                </a:lnTo>
                <a:lnTo>
                  <a:pt x="97" y="246"/>
                </a:lnTo>
                <a:lnTo>
                  <a:pt x="97" y="246"/>
                </a:lnTo>
                <a:lnTo>
                  <a:pt x="99" y="248"/>
                </a:lnTo>
                <a:lnTo>
                  <a:pt x="99" y="251"/>
                </a:lnTo>
                <a:lnTo>
                  <a:pt x="99" y="251"/>
                </a:lnTo>
                <a:lnTo>
                  <a:pt x="99" y="251"/>
                </a:lnTo>
                <a:lnTo>
                  <a:pt x="101" y="251"/>
                </a:lnTo>
                <a:lnTo>
                  <a:pt x="104" y="253"/>
                </a:lnTo>
                <a:lnTo>
                  <a:pt x="106" y="253"/>
                </a:lnTo>
                <a:lnTo>
                  <a:pt x="106" y="255"/>
                </a:lnTo>
                <a:lnTo>
                  <a:pt x="108" y="255"/>
                </a:lnTo>
                <a:lnTo>
                  <a:pt x="108" y="258"/>
                </a:lnTo>
                <a:lnTo>
                  <a:pt x="108" y="258"/>
                </a:lnTo>
                <a:lnTo>
                  <a:pt x="111" y="258"/>
                </a:lnTo>
                <a:lnTo>
                  <a:pt x="111" y="258"/>
                </a:lnTo>
                <a:lnTo>
                  <a:pt x="113" y="258"/>
                </a:lnTo>
                <a:lnTo>
                  <a:pt x="115" y="258"/>
                </a:lnTo>
                <a:lnTo>
                  <a:pt x="115" y="260"/>
                </a:lnTo>
                <a:lnTo>
                  <a:pt x="118" y="258"/>
                </a:lnTo>
                <a:lnTo>
                  <a:pt x="118" y="258"/>
                </a:lnTo>
                <a:lnTo>
                  <a:pt x="120" y="258"/>
                </a:lnTo>
                <a:lnTo>
                  <a:pt x="120" y="260"/>
                </a:lnTo>
                <a:lnTo>
                  <a:pt x="123" y="260"/>
                </a:lnTo>
                <a:lnTo>
                  <a:pt x="123" y="265"/>
                </a:lnTo>
                <a:lnTo>
                  <a:pt x="123" y="267"/>
                </a:lnTo>
                <a:lnTo>
                  <a:pt x="123" y="269"/>
                </a:lnTo>
                <a:lnTo>
                  <a:pt x="123" y="269"/>
                </a:lnTo>
                <a:lnTo>
                  <a:pt x="123" y="274"/>
                </a:lnTo>
                <a:lnTo>
                  <a:pt x="123" y="274"/>
                </a:lnTo>
                <a:lnTo>
                  <a:pt x="123" y="279"/>
                </a:lnTo>
                <a:lnTo>
                  <a:pt x="125" y="279"/>
                </a:lnTo>
                <a:lnTo>
                  <a:pt x="127" y="277"/>
                </a:lnTo>
                <a:lnTo>
                  <a:pt x="130" y="274"/>
                </a:lnTo>
                <a:lnTo>
                  <a:pt x="132" y="272"/>
                </a:lnTo>
                <a:lnTo>
                  <a:pt x="132" y="272"/>
                </a:lnTo>
                <a:lnTo>
                  <a:pt x="134" y="272"/>
                </a:lnTo>
                <a:lnTo>
                  <a:pt x="139" y="269"/>
                </a:lnTo>
                <a:lnTo>
                  <a:pt x="142" y="269"/>
                </a:lnTo>
                <a:lnTo>
                  <a:pt x="146" y="269"/>
                </a:lnTo>
                <a:lnTo>
                  <a:pt x="149" y="269"/>
                </a:lnTo>
                <a:lnTo>
                  <a:pt x="149" y="269"/>
                </a:lnTo>
                <a:lnTo>
                  <a:pt x="151" y="269"/>
                </a:lnTo>
                <a:lnTo>
                  <a:pt x="153" y="269"/>
                </a:lnTo>
                <a:lnTo>
                  <a:pt x="156" y="272"/>
                </a:lnTo>
                <a:lnTo>
                  <a:pt x="160" y="274"/>
                </a:lnTo>
                <a:lnTo>
                  <a:pt x="163" y="277"/>
                </a:lnTo>
                <a:lnTo>
                  <a:pt x="165" y="277"/>
                </a:lnTo>
                <a:lnTo>
                  <a:pt x="165" y="279"/>
                </a:lnTo>
                <a:lnTo>
                  <a:pt x="165" y="279"/>
                </a:lnTo>
                <a:lnTo>
                  <a:pt x="170" y="284"/>
                </a:lnTo>
                <a:lnTo>
                  <a:pt x="170" y="284"/>
                </a:lnTo>
                <a:lnTo>
                  <a:pt x="172" y="286"/>
                </a:lnTo>
                <a:lnTo>
                  <a:pt x="175" y="288"/>
                </a:lnTo>
                <a:lnTo>
                  <a:pt x="175" y="288"/>
                </a:lnTo>
                <a:lnTo>
                  <a:pt x="177" y="291"/>
                </a:lnTo>
                <a:lnTo>
                  <a:pt x="177" y="291"/>
                </a:lnTo>
                <a:lnTo>
                  <a:pt x="177" y="291"/>
                </a:lnTo>
                <a:lnTo>
                  <a:pt x="179" y="291"/>
                </a:lnTo>
                <a:lnTo>
                  <a:pt x="182" y="291"/>
                </a:lnTo>
                <a:lnTo>
                  <a:pt x="184" y="288"/>
                </a:lnTo>
                <a:lnTo>
                  <a:pt x="184" y="288"/>
                </a:lnTo>
                <a:lnTo>
                  <a:pt x="184" y="284"/>
                </a:lnTo>
                <a:lnTo>
                  <a:pt x="184" y="279"/>
                </a:lnTo>
                <a:lnTo>
                  <a:pt x="182" y="274"/>
                </a:lnTo>
                <a:lnTo>
                  <a:pt x="182" y="269"/>
                </a:lnTo>
                <a:lnTo>
                  <a:pt x="179" y="265"/>
                </a:lnTo>
                <a:lnTo>
                  <a:pt x="179" y="260"/>
                </a:lnTo>
                <a:lnTo>
                  <a:pt x="179" y="255"/>
                </a:lnTo>
                <a:lnTo>
                  <a:pt x="177" y="253"/>
                </a:lnTo>
                <a:lnTo>
                  <a:pt x="177" y="248"/>
                </a:lnTo>
                <a:lnTo>
                  <a:pt x="175" y="243"/>
                </a:lnTo>
                <a:lnTo>
                  <a:pt x="175" y="239"/>
                </a:lnTo>
                <a:lnTo>
                  <a:pt x="172" y="234"/>
                </a:lnTo>
                <a:lnTo>
                  <a:pt x="172" y="229"/>
                </a:lnTo>
                <a:lnTo>
                  <a:pt x="172" y="224"/>
                </a:lnTo>
                <a:lnTo>
                  <a:pt x="170" y="220"/>
                </a:lnTo>
                <a:lnTo>
                  <a:pt x="170" y="215"/>
                </a:lnTo>
                <a:lnTo>
                  <a:pt x="172" y="213"/>
                </a:lnTo>
                <a:lnTo>
                  <a:pt x="175" y="210"/>
                </a:lnTo>
                <a:lnTo>
                  <a:pt x="177" y="210"/>
                </a:lnTo>
                <a:lnTo>
                  <a:pt x="179" y="210"/>
                </a:lnTo>
                <a:lnTo>
                  <a:pt x="182" y="208"/>
                </a:lnTo>
                <a:lnTo>
                  <a:pt x="184" y="208"/>
                </a:lnTo>
                <a:lnTo>
                  <a:pt x="189" y="208"/>
                </a:lnTo>
                <a:lnTo>
                  <a:pt x="191" y="206"/>
                </a:lnTo>
                <a:lnTo>
                  <a:pt x="194" y="206"/>
                </a:lnTo>
                <a:lnTo>
                  <a:pt x="196" y="206"/>
                </a:lnTo>
                <a:lnTo>
                  <a:pt x="201" y="203"/>
                </a:lnTo>
                <a:lnTo>
                  <a:pt x="203" y="203"/>
                </a:lnTo>
                <a:lnTo>
                  <a:pt x="205" y="201"/>
                </a:lnTo>
                <a:lnTo>
                  <a:pt x="208" y="201"/>
                </a:lnTo>
                <a:lnTo>
                  <a:pt x="210" y="201"/>
                </a:lnTo>
                <a:lnTo>
                  <a:pt x="212" y="203"/>
                </a:lnTo>
                <a:lnTo>
                  <a:pt x="215" y="203"/>
                </a:lnTo>
                <a:lnTo>
                  <a:pt x="217" y="206"/>
                </a:lnTo>
                <a:lnTo>
                  <a:pt x="220" y="206"/>
                </a:lnTo>
                <a:lnTo>
                  <a:pt x="222" y="208"/>
                </a:lnTo>
                <a:lnTo>
                  <a:pt x="224" y="208"/>
                </a:lnTo>
                <a:lnTo>
                  <a:pt x="227" y="210"/>
                </a:lnTo>
                <a:lnTo>
                  <a:pt x="229" y="210"/>
                </a:lnTo>
                <a:lnTo>
                  <a:pt x="234" y="215"/>
                </a:lnTo>
                <a:lnTo>
                  <a:pt x="236" y="215"/>
                </a:lnTo>
                <a:lnTo>
                  <a:pt x="238" y="217"/>
                </a:lnTo>
                <a:lnTo>
                  <a:pt x="241" y="217"/>
                </a:lnTo>
                <a:lnTo>
                  <a:pt x="243" y="220"/>
                </a:lnTo>
                <a:lnTo>
                  <a:pt x="246" y="222"/>
                </a:lnTo>
                <a:lnTo>
                  <a:pt x="248" y="222"/>
                </a:lnTo>
                <a:lnTo>
                  <a:pt x="250" y="224"/>
                </a:lnTo>
                <a:lnTo>
                  <a:pt x="255" y="224"/>
                </a:lnTo>
                <a:lnTo>
                  <a:pt x="257" y="227"/>
                </a:lnTo>
                <a:lnTo>
                  <a:pt x="257" y="227"/>
                </a:lnTo>
                <a:lnTo>
                  <a:pt x="257" y="229"/>
                </a:lnTo>
                <a:lnTo>
                  <a:pt x="260" y="232"/>
                </a:lnTo>
                <a:lnTo>
                  <a:pt x="262" y="234"/>
                </a:lnTo>
                <a:lnTo>
                  <a:pt x="264" y="234"/>
                </a:lnTo>
                <a:lnTo>
                  <a:pt x="267" y="236"/>
                </a:lnTo>
                <a:lnTo>
                  <a:pt x="269" y="239"/>
                </a:lnTo>
                <a:lnTo>
                  <a:pt x="272" y="241"/>
                </a:lnTo>
                <a:lnTo>
                  <a:pt x="276" y="243"/>
                </a:lnTo>
                <a:lnTo>
                  <a:pt x="276" y="246"/>
                </a:lnTo>
                <a:lnTo>
                  <a:pt x="279" y="246"/>
                </a:lnTo>
                <a:lnTo>
                  <a:pt x="281" y="243"/>
                </a:lnTo>
                <a:lnTo>
                  <a:pt x="286" y="243"/>
                </a:lnTo>
                <a:lnTo>
                  <a:pt x="288" y="243"/>
                </a:lnTo>
                <a:lnTo>
                  <a:pt x="290" y="243"/>
                </a:lnTo>
                <a:lnTo>
                  <a:pt x="295" y="243"/>
                </a:lnTo>
                <a:lnTo>
                  <a:pt x="298" y="241"/>
                </a:lnTo>
                <a:lnTo>
                  <a:pt x="302" y="243"/>
                </a:lnTo>
                <a:lnTo>
                  <a:pt x="305" y="243"/>
                </a:lnTo>
                <a:lnTo>
                  <a:pt x="307" y="243"/>
                </a:lnTo>
                <a:lnTo>
                  <a:pt x="312" y="243"/>
                </a:lnTo>
                <a:lnTo>
                  <a:pt x="314" y="243"/>
                </a:lnTo>
                <a:lnTo>
                  <a:pt x="316" y="243"/>
                </a:lnTo>
                <a:lnTo>
                  <a:pt x="319" y="243"/>
                </a:lnTo>
                <a:lnTo>
                  <a:pt x="319" y="243"/>
                </a:lnTo>
                <a:lnTo>
                  <a:pt x="321" y="243"/>
                </a:lnTo>
                <a:lnTo>
                  <a:pt x="321" y="241"/>
                </a:lnTo>
                <a:lnTo>
                  <a:pt x="324" y="241"/>
                </a:lnTo>
                <a:lnTo>
                  <a:pt x="326" y="241"/>
                </a:lnTo>
                <a:lnTo>
                  <a:pt x="328" y="241"/>
                </a:lnTo>
                <a:lnTo>
                  <a:pt x="328" y="243"/>
                </a:lnTo>
                <a:lnTo>
                  <a:pt x="331" y="246"/>
                </a:lnTo>
                <a:lnTo>
                  <a:pt x="333" y="246"/>
                </a:lnTo>
                <a:lnTo>
                  <a:pt x="335" y="248"/>
                </a:lnTo>
                <a:lnTo>
                  <a:pt x="338" y="248"/>
                </a:lnTo>
                <a:lnTo>
                  <a:pt x="340" y="251"/>
                </a:lnTo>
                <a:lnTo>
                  <a:pt x="342" y="253"/>
                </a:lnTo>
                <a:lnTo>
                  <a:pt x="342" y="255"/>
                </a:lnTo>
                <a:lnTo>
                  <a:pt x="345" y="258"/>
                </a:lnTo>
                <a:lnTo>
                  <a:pt x="347" y="258"/>
                </a:lnTo>
                <a:lnTo>
                  <a:pt x="347" y="255"/>
                </a:lnTo>
                <a:lnTo>
                  <a:pt x="350" y="255"/>
                </a:lnTo>
                <a:lnTo>
                  <a:pt x="350" y="258"/>
                </a:lnTo>
                <a:lnTo>
                  <a:pt x="350" y="260"/>
                </a:lnTo>
                <a:lnTo>
                  <a:pt x="350" y="262"/>
                </a:lnTo>
                <a:lnTo>
                  <a:pt x="352" y="265"/>
                </a:lnTo>
                <a:lnTo>
                  <a:pt x="352" y="269"/>
                </a:lnTo>
                <a:lnTo>
                  <a:pt x="352" y="272"/>
                </a:lnTo>
                <a:lnTo>
                  <a:pt x="352" y="274"/>
                </a:lnTo>
                <a:lnTo>
                  <a:pt x="352" y="274"/>
                </a:lnTo>
                <a:lnTo>
                  <a:pt x="357" y="277"/>
                </a:lnTo>
                <a:lnTo>
                  <a:pt x="359" y="277"/>
                </a:lnTo>
                <a:lnTo>
                  <a:pt x="361" y="277"/>
                </a:lnTo>
                <a:lnTo>
                  <a:pt x="361" y="277"/>
                </a:lnTo>
                <a:lnTo>
                  <a:pt x="364" y="281"/>
                </a:lnTo>
                <a:lnTo>
                  <a:pt x="364" y="284"/>
                </a:lnTo>
                <a:lnTo>
                  <a:pt x="366" y="286"/>
                </a:lnTo>
                <a:lnTo>
                  <a:pt x="366" y="288"/>
                </a:lnTo>
                <a:lnTo>
                  <a:pt x="369" y="291"/>
                </a:lnTo>
                <a:lnTo>
                  <a:pt x="369" y="293"/>
                </a:lnTo>
                <a:lnTo>
                  <a:pt x="371" y="293"/>
                </a:lnTo>
                <a:lnTo>
                  <a:pt x="371" y="293"/>
                </a:lnTo>
                <a:lnTo>
                  <a:pt x="376" y="293"/>
                </a:lnTo>
                <a:lnTo>
                  <a:pt x="378" y="293"/>
                </a:lnTo>
                <a:lnTo>
                  <a:pt x="380" y="293"/>
                </a:lnTo>
                <a:lnTo>
                  <a:pt x="383" y="293"/>
                </a:lnTo>
                <a:lnTo>
                  <a:pt x="387" y="293"/>
                </a:lnTo>
                <a:lnTo>
                  <a:pt x="387" y="293"/>
                </a:lnTo>
                <a:lnTo>
                  <a:pt x="390" y="293"/>
                </a:lnTo>
                <a:lnTo>
                  <a:pt x="390" y="293"/>
                </a:lnTo>
                <a:lnTo>
                  <a:pt x="392" y="293"/>
                </a:lnTo>
                <a:lnTo>
                  <a:pt x="392" y="293"/>
                </a:lnTo>
                <a:lnTo>
                  <a:pt x="392" y="295"/>
                </a:lnTo>
                <a:lnTo>
                  <a:pt x="395" y="295"/>
                </a:lnTo>
                <a:lnTo>
                  <a:pt x="395" y="298"/>
                </a:lnTo>
                <a:lnTo>
                  <a:pt x="395" y="298"/>
                </a:lnTo>
                <a:lnTo>
                  <a:pt x="395" y="300"/>
                </a:lnTo>
                <a:lnTo>
                  <a:pt x="395" y="300"/>
                </a:lnTo>
                <a:lnTo>
                  <a:pt x="397" y="303"/>
                </a:lnTo>
                <a:lnTo>
                  <a:pt x="399" y="303"/>
                </a:lnTo>
                <a:lnTo>
                  <a:pt x="402" y="305"/>
                </a:lnTo>
                <a:lnTo>
                  <a:pt x="402" y="305"/>
                </a:lnTo>
                <a:lnTo>
                  <a:pt x="404" y="305"/>
                </a:lnTo>
                <a:lnTo>
                  <a:pt x="404" y="303"/>
                </a:lnTo>
                <a:lnTo>
                  <a:pt x="404" y="303"/>
                </a:lnTo>
                <a:lnTo>
                  <a:pt x="404" y="300"/>
                </a:lnTo>
                <a:lnTo>
                  <a:pt x="402" y="300"/>
                </a:lnTo>
                <a:lnTo>
                  <a:pt x="402" y="298"/>
                </a:lnTo>
                <a:lnTo>
                  <a:pt x="404" y="298"/>
                </a:lnTo>
                <a:lnTo>
                  <a:pt x="404" y="295"/>
                </a:lnTo>
                <a:lnTo>
                  <a:pt x="406" y="293"/>
                </a:lnTo>
                <a:lnTo>
                  <a:pt x="409" y="291"/>
                </a:lnTo>
                <a:lnTo>
                  <a:pt x="409" y="291"/>
                </a:lnTo>
                <a:lnTo>
                  <a:pt x="409" y="288"/>
                </a:lnTo>
                <a:lnTo>
                  <a:pt x="409" y="288"/>
                </a:lnTo>
                <a:lnTo>
                  <a:pt x="411" y="286"/>
                </a:lnTo>
                <a:lnTo>
                  <a:pt x="413" y="286"/>
                </a:lnTo>
                <a:lnTo>
                  <a:pt x="413" y="286"/>
                </a:lnTo>
                <a:lnTo>
                  <a:pt x="416" y="284"/>
                </a:lnTo>
                <a:lnTo>
                  <a:pt x="416" y="281"/>
                </a:lnTo>
                <a:lnTo>
                  <a:pt x="418" y="281"/>
                </a:lnTo>
                <a:lnTo>
                  <a:pt x="421" y="281"/>
                </a:lnTo>
                <a:lnTo>
                  <a:pt x="423" y="279"/>
                </a:lnTo>
                <a:lnTo>
                  <a:pt x="425" y="277"/>
                </a:lnTo>
                <a:lnTo>
                  <a:pt x="425" y="274"/>
                </a:lnTo>
                <a:lnTo>
                  <a:pt x="428" y="274"/>
                </a:lnTo>
                <a:lnTo>
                  <a:pt x="428" y="274"/>
                </a:lnTo>
                <a:lnTo>
                  <a:pt x="430" y="274"/>
                </a:lnTo>
                <a:lnTo>
                  <a:pt x="430" y="274"/>
                </a:lnTo>
                <a:lnTo>
                  <a:pt x="430" y="274"/>
                </a:lnTo>
                <a:lnTo>
                  <a:pt x="432" y="274"/>
                </a:lnTo>
                <a:lnTo>
                  <a:pt x="432" y="272"/>
                </a:lnTo>
                <a:lnTo>
                  <a:pt x="432" y="272"/>
                </a:lnTo>
                <a:lnTo>
                  <a:pt x="435" y="272"/>
                </a:lnTo>
                <a:lnTo>
                  <a:pt x="435" y="269"/>
                </a:lnTo>
                <a:lnTo>
                  <a:pt x="435" y="269"/>
                </a:lnTo>
                <a:lnTo>
                  <a:pt x="435" y="269"/>
                </a:lnTo>
                <a:lnTo>
                  <a:pt x="435" y="267"/>
                </a:lnTo>
                <a:lnTo>
                  <a:pt x="435" y="267"/>
                </a:lnTo>
                <a:lnTo>
                  <a:pt x="435" y="265"/>
                </a:lnTo>
                <a:lnTo>
                  <a:pt x="437" y="262"/>
                </a:lnTo>
                <a:lnTo>
                  <a:pt x="437" y="262"/>
                </a:lnTo>
                <a:lnTo>
                  <a:pt x="437" y="260"/>
                </a:lnTo>
                <a:lnTo>
                  <a:pt x="439" y="260"/>
                </a:lnTo>
                <a:lnTo>
                  <a:pt x="442" y="260"/>
                </a:lnTo>
                <a:lnTo>
                  <a:pt x="444" y="260"/>
                </a:lnTo>
                <a:lnTo>
                  <a:pt x="447" y="258"/>
                </a:lnTo>
                <a:lnTo>
                  <a:pt x="447" y="258"/>
                </a:lnTo>
                <a:lnTo>
                  <a:pt x="447" y="258"/>
                </a:lnTo>
                <a:lnTo>
                  <a:pt x="454" y="260"/>
                </a:lnTo>
                <a:lnTo>
                  <a:pt x="456" y="260"/>
                </a:lnTo>
                <a:lnTo>
                  <a:pt x="461" y="262"/>
                </a:lnTo>
                <a:lnTo>
                  <a:pt x="463" y="262"/>
                </a:lnTo>
                <a:lnTo>
                  <a:pt x="463" y="262"/>
                </a:lnTo>
                <a:lnTo>
                  <a:pt x="465" y="262"/>
                </a:lnTo>
                <a:lnTo>
                  <a:pt x="465" y="265"/>
                </a:lnTo>
                <a:lnTo>
                  <a:pt x="473" y="265"/>
                </a:lnTo>
                <a:lnTo>
                  <a:pt x="475" y="265"/>
                </a:lnTo>
                <a:lnTo>
                  <a:pt x="475" y="265"/>
                </a:lnTo>
                <a:lnTo>
                  <a:pt x="477" y="267"/>
                </a:lnTo>
                <a:lnTo>
                  <a:pt x="477" y="267"/>
                </a:lnTo>
                <a:lnTo>
                  <a:pt x="475" y="262"/>
                </a:lnTo>
                <a:lnTo>
                  <a:pt x="475" y="260"/>
                </a:lnTo>
                <a:lnTo>
                  <a:pt x="475" y="255"/>
                </a:lnTo>
                <a:lnTo>
                  <a:pt x="475" y="253"/>
                </a:lnTo>
                <a:lnTo>
                  <a:pt x="477" y="253"/>
                </a:lnTo>
                <a:lnTo>
                  <a:pt x="480" y="253"/>
                </a:lnTo>
                <a:lnTo>
                  <a:pt x="482" y="251"/>
                </a:lnTo>
                <a:lnTo>
                  <a:pt x="484" y="251"/>
                </a:lnTo>
                <a:lnTo>
                  <a:pt x="484" y="251"/>
                </a:lnTo>
                <a:lnTo>
                  <a:pt x="484" y="251"/>
                </a:lnTo>
                <a:lnTo>
                  <a:pt x="484" y="251"/>
                </a:lnTo>
                <a:lnTo>
                  <a:pt x="489" y="251"/>
                </a:lnTo>
                <a:lnTo>
                  <a:pt x="494" y="253"/>
                </a:lnTo>
                <a:lnTo>
                  <a:pt x="496" y="255"/>
                </a:lnTo>
                <a:lnTo>
                  <a:pt x="501" y="258"/>
                </a:lnTo>
                <a:lnTo>
                  <a:pt x="508" y="258"/>
                </a:lnTo>
                <a:lnTo>
                  <a:pt x="513" y="258"/>
                </a:lnTo>
                <a:lnTo>
                  <a:pt x="513" y="258"/>
                </a:lnTo>
                <a:lnTo>
                  <a:pt x="513" y="255"/>
                </a:lnTo>
                <a:lnTo>
                  <a:pt x="515" y="255"/>
                </a:lnTo>
                <a:lnTo>
                  <a:pt x="515" y="258"/>
                </a:lnTo>
                <a:lnTo>
                  <a:pt x="520" y="258"/>
                </a:lnTo>
                <a:lnTo>
                  <a:pt x="527" y="258"/>
                </a:lnTo>
                <a:lnTo>
                  <a:pt x="529" y="258"/>
                </a:lnTo>
                <a:lnTo>
                  <a:pt x="534" y="255"/>
                </a:lnTo>
                <a:lnTo>
                  <a:pt x="534" y="255"/>
                </a:lnTo>
                <a:lnTo>
                  <a:pt x="534" y="255"/>
                </a:lnTo>
                <a:lnTo>
                  <a:pt x="539" y="258"/>
                </a:lnTo>
                <a:lnTo>
                  <a:pt x="541" y="258"/>
                </a:lnTo>
                <a:lnTo>
                  <a:pt x="541" y="258"/>
                </a:lnTo>
                <a:lnTo>
                  <a:pt x="543" y="258"/>
                </a:lnTo>
                <a:lnTo>
                  <a:pt x="546" y="258"/>
                </a:lnTo>
                <a:lnTo>
                  <a:pt x="548" y="258"/>
                </a:lnTo>
                <a:lnTo>
                  <a:pt x="553" y="258"/>
                </a:lnTo>
                <a:lnTo>
                  <a:pt x="555" y="258"/>
                </a:lnTo>
                <a:lnTo>
                  <a:pt x="558" y="258"/>
                </a:lnTo>
                <a:lnTo>
                  <a:pt x="560" y="258"/>
                </a:lnTo>
                <a:lnTo>
                  <a:pt x="562" y="258"/>
                </a:lnTo>
                <a:lnTo>
                  <a:pt x="565" y="260"/>
                </a:lnTo>
                <a:lnTo>
                  <a:pt x="567" y="260"/>
                </a:lnTo>
                <a:lnTo>
                  <a:pt x="567" y="260"/>
                </a:lnTo>
                <a:lnTo>
                  <a:pt x="569" y="260"/>
                </a:lnTo>
                <a:lnTo>
                  <a:pt x="572" y="260"/>
                </a:lnTo>
                <a:lnTo>
                  <a:pt x="572" y="260"/>
                </a:lnTo>
                <a:lnTo>
                  <a:pt x="574" y="262"/>
                </a:lnTo>
                <a:lnTo>
                  <a:pt x="574" y="262"/>
                </a:lnTo>
                <a:lnTo>
                  <a:pt x="577" y="265"/>
                </a:lnTo>
                <a:lnTo>
                  <a:pt x="579" y="265"/>
                </a:lnTo>
                <a:lnTo>
                  <a:pt x="579" y="267"/>
                </a:lnTo>
                <a:lnTo>
                  <a:pt x="581" y="267"/>
                </a:lnTo>
                <a:lnTo>
                  <a:pt x="584" y="267"/>
                </a:lnTo>
                <a:lnTo>
                  <a:pt x="586" y="267"/>
                </a:lnTo>
                <a:lnTo>
                  <a:pt x="591" y="269"/>
                </a:lnTo>
                <a:lnTo>
                  <a:pt x="593" y="272"/>
                </a:lnTo>
                <a:lnTo>
                  <a:pt x="593" y="272"/>
                </a:lnTo>
                <a:lnTo>
                  <a:pt x="593" y="269"/>
                </a:lnTo>
                <a:lnTo>
                  <a:pt x="593" y="269"/>
                </a:lnTo>
                <a:lnTo>
                  <a:pt x="591" y="267"/>
                </a:lnTo>
                <a:lnTo>
                  <a:pt x="591" y="265"/>
                </a:lnTo>
                <a:lnTo>
                  <a:pt x="591" y="262"/>
                </a:lnTo>
                <a:lnTo>
                  <a:pt x="588" y="262"/>
                </a:lnTo>
                <a:lnTo>
                  <a:pt x="588" y="260"/>
                </a:lnTo>
                <a:lnTo>
                  <a:pt x="591" y="260"/>
                </a:lnTo>
                <a:lnTo>
                  <a:pt x="593" y="258"/>
                </a:lnTo>
                <a:lnTo>
                  <a:pt x="596" y="258"/>
                </a:lnTo>
                <a:lnTo>
                  <a:pt x="593" y="258"/>
                </a:lnTo>
                <a:lnTo>
                  <a:pt x="593" y="255"/>
                </a:lnTo>
                <a:lnTo>
                  <a:pt x="591" y="255"/>
                </a:lnTo>
                <a:lnTo>
                  <a:pt x="591" y="255"/>
                </a:lnTo>
                <a:lnTo>
                  <a:pt x="591" y="255"/>
                </a:lnTo>
                <a:lnTo>
                  <a:pt x="591" y="255"/>
                </a:lnTo>
                <a:lnTo>
                  <a:pt x="593" y="253"/>
                </a:lnTo>
                <a:lnTo>
                  <a:pt x="593" y="253"/>
                </a:lnTo>
                <a:lnTo>
                  <a:pt x="596" y="253"/>
                </a:lnTo>
                <a:lnTo>
                  <a:pt x="598" y="253"/>
                </a:lnTo>
                <a:lnTo>
                  <a:pt x="596" y="251"/>
                </a:lnTo>
                <a:lnTo>
                  <a:pt x="596" y="251"/>
                </a:lnTo>
                <a:lnTo>
                  <a:pt x="596" y="251"/>
                </a:lnTo>
                <a:lnTo>
                  <a:pt x="593" y="248"/>
                </a:lnTo>
                <a:lnTo>
                  <a:pt x="593" y="248"/>
                </a:lnTo>
                <a:lnTo>
                  <a:pt x="593" y="246"/>
                </a:lnTo>
                <a:lnTo>
                  <a:pt x="591" y="243"/>
                </a:lnTo>
                <a:lnTo>
                  <a:pt x="591" y="241"/>
                </a:lnTo>
                <a:lnTo>
                  <a:pt x="586" y="236"/>
                </a:lnTo>
                <a:lnTo>
                  <a:pt x="586" y="236"/>
                </a:lnTo>
                <a:lnTo>
                  <a:pt x="584" y="234"/>
                </a:lnTo>
                <a:lnTo>
                  <a:pt x="584" y="232"/>
                </a:lnTo>
                <a:lnTo>
                  <a:pt x="584" y="232"/>
                </a:lnTo>
                <a:lnTo>
                  <a:pt x="581" y="229"/>
                </a:lnTo>
                <a:lnTo>
                  <a:pt x="581" y="227"/>
                </a:lnTo>
                <a:lnTo>
                  <a:pt x="581" y="224"/>
                </a:lnTo>
                <a:lnTo>
                  <a:pt x="579" y="222"/>
                </a:lnTo>
                <a:lnTo>
                  <a:pt x="579" y="222"/>
                </a:lnTo>
                <a:lnTo>
                  <a:pt x="579" y="222"/>
                </a:lnTo>
                <a:lnTo>
                  <a:pt x="579" y="220"/>
                </a:lnTo>
                <a:lnTo>
                  <a:pt x="581" y="220"/>
                </a:lnTo>
                <a:lnTo>
                  <a:pt x="581" y="220"/>
                </a:lnTo>
                <a:lnTo>
                  <a:pt x="581" y="220"/>
                </a:lnTo>
                <a:lnTo>
                  <a:pt x="579" y="220"/>
                </a:lnTo>
                <a:lnTo>
                  <a:pt x="577" y="217"/>
                </a:lnTo>
                <a:lnTo>
                  <a:pt x="574" y="217"/>
                </a:lnTo>
                <a:lnTo>
                  <a:pt x="572" y="217"/>
                </a:lnTo>
                <a:lnTo>
                  <a:pt x="572" y="217"/>
                </a:lnTo>
                <a:lnTo>
                  <a:pt x="569" y="217"/>
                </a:lnTo>
                <a:lnTo>
                  <a:pt x="569" y="217"/>
                </a:lnTo>
                <a:lnTo>
                  <a:pt x="569" y="215"/>
                </a:lnTo>
                <a:lnTo>
                  <a:pt x="572" y="213"/>
                </a:lnTo>
                <a:lnTo>
                  <a:pt x="574" y="213"/>
                </a:lnTo>
                <a:lnTo>
                  <a:pt x="577" y="210"/>
                </a:lnTo>
                <a:lnTo>
                  <a:pt x="579" y="210"/>
                </a:lnTo>
                <a:lnTo>
                  <a:pt x="581" y="210"/>
                </a:lnTo>
                <a:lnTo>
                  <a:pt x="584" y="210"/>
                </a:lnTo>
                <a:lnTo>
                  <a:pt x="584" y="210"/>
                </a:lnTo>
                <a:lnTo>
                  <a:pt x="586" y="208"/>
                </a:lnTo>
                <a:lnTo>
                  <a:pt x="591" y="208"/>
                </a:lnTo>
                <a:lnTo>
                  <a:pt x="596" y="206"/>
                </a:lnTo>
                <a:lnTo>
                  <a:pt x="596" y="206"/>
                </a:lnTo>
                <a:lnTo>
                  <a:pt x="598" y="206"/>
                </a:lnTo>
                <a:lnTo>
                  <a:pt x="600" y="208"/>
                </a:lnTo>
                <a:lnTo>
                  <a:pt x="600" y="208"/>
                </a:lnTo>
                <a:lnTo>
                  <a:pt x="603" y="210"/>
                </a:lnTo>
                <a:lnTo>
                  <a:pt x="603" y="210"/>
                </a:lnTo>
                <a:lnTo>
                  <a:pt x="605" y="208"/>
                </a:lnTo>
                <a:lnTo>
                  <a:pt x="607" y="208"/>
                </a:lnTo>
                <a:lnTo>
                  <a:pt x="607" y="208"/>
                </a:lnTo>
                <a:lnTo>
                  <a:pt x="610" y="208"/>
                </a:lnTo>
                <a:lnTo>
                  <a:pt x="612" y="210"/>
                </a:lnTo>
                <a:lnTo>
                  <a:pt x="612" y="210"/>
                </a:lnTo>
                <a:lnTo>
                  <a:pt x="612" y="210"/>
                </a:lnTo>
                <a:lnTo>
                  <a:pt x="612" y="208"/>
                </a:lnTo>
                <a:lnTo>
                  <a:pt x="612" y="206"/>
                </a:lnTo>
                <a:lnTo>
                  <a:pt x="612" y="206"/>
                </a:lnTo>
                <a:lnTo>
                  <a:pt x="612" y="203"/>
                </a:lnTo>
                <a:lnTo>
                  <a:pt x="610" y="203"/>
                </a:lnTo>
                <a:lnTo>
                  <a:pt x="607" y="203"/>
                </a:lnTo>
                <a:lnTo>
                  <a:pt x="605" y="201"/>
                </a:lnTo>
                <a:lnTo>
                  <a:pt x="605" y="201"/>
                </a:lnTo>
                <a:lnTo>
                  <a:pt x="605" y="201"/>
                </a:lnTo>
                <a:lnTo>
                  <a:pt x="605" y="198"/>
                </a:lnTo>
                <a:lnTo>
                  <a:pt x="605" y="196"/>
                </a:lnTo>
                <a:lnTo>
                  <a:pt x="605" y="191"/>
                </a:lnTo>
                <a:lnTo>
                  <a:pt x="605" y="189"/>
                </a:lnTo>
                <a:lnTo>
                  <a:pt x="605" y="184"/>
                </a:lnTo>
                <a:lnTo>
                  <a:pt x="605" y="180"/>
                </a:lnTo>
                <a:lnTo>
                  <a:pt x="607" y="172"/>
                </a:lnTo>
                <a:lnTo>
                  <a:pt x="605" y="170"/>
                </a:lnTo>
                <a:lnTo>
                  <a:pt x="605" y="168"/>
                </a:lnTo>
                <a:lnTo>
                  <a:pt x="605" y="168"/>
                </a:lnTo>
                <a:lnTo>
                  <a:pt x="607" y="168"/>
                </a:lnTo>
                <a:lnTo>
                  <a:pt x="607" y="168"/>
                </a:lnTo>
                <a:lnTo>
                  <a:pt x="612" y="170"/>
                </a:lnTo>
                <a:lnTo>
                  <a:pt x="617" y="170"/>
                </a:lnTo>
                <a:lnTo>
                  <a:pt x="617" y="170"/>
                </a:lnTo>
                <a:lnTo>
                  <a:pt x="619" y="172"/>
                </a:lnTo>
                <a:lnTo>
                  <a:pt x="624" y="172"/>
                </a:lnTo>
                <a:lnTo>
                  <a:pt x="624" y="172"/>
                </a:lnTo>
                <a:lnTo>
                  <a:pt x="626" y="172"/>
                </a:lnTo>
                <a:lnTo>
                  <a:pt x="629" y="172"/>
                </a:lnTo>
                <a:lnTo>
                  <a:pt x="631" y="172"/>
                </a:lnTo>
                <a:lnTo>
                  <a:pt x="633" y="172"/>
                </a:lnTo>
                <a:lnTo>
                  <a:pt x="633" y="172"/>
                </a:lnTo>
                <a:lnTo>
                  <a:pt x="636" y="172"/>
                </a:lnTo>
                <a:lnTo>
                  <a:pt x="636" y="175"/>
                </a:lnTo>
                <a:lnTo>
                  <a:pt x="638" y="175"/>
                </a:lnTo>
                <a:lnTo>
                  <a:pt x="638" y="175"/>
                </a:lnTo>
                <a:lnTo>
                  <a:pt x="640" y="172"/>
                </a:lnTo>
                <a:lnTo>
                  <a:pt x="640" y="172"/>
                </a:lnTo>
                <a:lnTo>
                  <a:pt x="643" y="170"/>
                </a:lnTo>
                <a:lnTo>
                  <a:pt x="645" y="170"/>
                </a:lnTo>
                <a:lnTo>
                  <a:pt x="648" y="170"/>
                </a:lnTo>
                <a:lnTo>
                  <a:pt x="648" y="170"/>
                </a:lnTo>
                <a:lnTo>
                  <a:pt x="648" y="168"/>
                </a:lnTo>
                <a:lnTo>
                  <a:pt x="648" y="165"/>
                </a:lnTo>
                <a:lnTo>
                  <a:pt x="648" y="165"/>
                </a:lnTo>
                <a:lnTo>
                  <a:pt x="648" y="163"/>
                </a:lnTo>
                <a:lnTo>
                  <a:pt x="645" y="161"/>
                </a:lnTo>
                <a:lnTo>
                  <a:pt x="645" y="161"/>
                </a:lnTo>
                <a:lnTo>
                  <a:pt x="643" y="156"/>
                </a:lnTo>
                <a:lnTo>
                  <a:pt x="640" y="151"/>
                </a:lnTo>
                <a:lnTo>
                  <a:pt x="640" y="149"/>
                </a:lnTo>
                <a:lnTo>
                  <a:pt x="640" y="146"/>
                </a:lnTo>
                <a:lnTo>
                  <a:pt x="640" y="146"/>
                </a:lnTo>
                <a:lnTo>
                  <a:pt x="640" y="144"/>
                </a:lnTo>
                <a:lnTo>
                  <a:pt x="640" y="142"/>
                </a:lnTo>
                <a:lnTo>
                  <a:pt x="643" y="142"/>
                </a:lnTo>
                <a:lnTo>
                  <a:pt x="645" y="142"/>
                </a:lnTo>
                <a:lnTo>
                  <a:pt x="648" y="142"/>
                </a:lnTo>
                <a:lnTo>
                  <a:pt x="650" y="142"/>
                </a:lnTo>
                <a:lnTo>
                  <a:pt x="652" y="139"/>
                </a:lnTo>
                <a:lnTo>
                  <a:pt x="652" y="139"/>
                </a:lnTo>
                <a:lnTo>
                  <a:pt x="655" y="137"/>
                </a:lnTo>
                <a:lnTo>
                  <a:pt x="655" y="137"/>
                </a:lnTo>
                <a:lnTo>
                  <a:pt x="652" y="132"/>
                </a:lnTo>
                <a:lnTo>
                  <a:pt x="652" y="132"/>
                </a:lnTo>
                <a:lnTo>
                  <a:pt x="652" y="130"/>
                </a:lnTo>
                <a:lnTo>
                  <a:pt x="652" y="130"/>
                </a:lnTo>
                <a:lnTo>
                  <a:pt x="655" y="127"/>
                </a:lnTo>
                <a:lnTo>
                  <a:pt x="655" y="127"/>
                </a:lnTo>
                <a:lnTo>
                  <a:pt x="657" y="127"/>
                </a:lnTo>
                <a:lnTo>
                  <a:pt x="659" y="127"/>
                </a:lnTo>
                <a:lnTo>
                  <a:pt x="662" y="127"/>
                </a:lnTo>
                <a:lnTo>
                  <a:pt x="659" y="12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" name="Freeform 137"/>
          <p:cNvSpPr>
            <a:spLocks noEditPoints="1"/>
          </p:cNvSpPr>
          <p:nvPr/>
        </p:nvSpPr>
        <p:spPr bwMode="auto">
          <a:xfrm>
            <a:off x="9050250" y="4072035"/>
            <a:ext cx="155881" cy="225974"/>
          </a:xfrm>
          <a:custGeom>
            <a:avLst/>
            <a:gdLst>
              <a:gd name="T0" fmla="*/ 132 w 149"/>
              <a:gd name="T1" fmla="*/ 161 h 216"/>
              <a:gd name="T2" fmla="*/ 134 w 149"/>
              <a:gd name="T3" fmla="*/ 159 h 216"/>
              <a:gd name="T4" fmla="*/ 139 w 149"/>
              <a:gd name="T5" fmla="*/ 34 h 216"/>
              <a:gd name="T6" fmla="*/ 134 w 149"/>
              <a:gd name="T7" fmla="*/ 31 h 216"/>
              <a:gd name="T8" fmla="*/ 123 w 149"/>
              <a:gd name="T9" fmla="*/ 29 h 216"/>
              <a:gd name="T10" fmla="*/ 111 w 149"/>
              <a:gd name="T11" fmla="*/ 38 h 216"/>
              <a:gd name="T12" fmla="*/ 99 w 149"/>
              <a:gd name="T13" fmla="*/ 43 h 216"/>
              <a:gd name="T14" fmla="*/ 87 w 149"/>
              <a:gd name="T15" fmla="*/ 41 h 216"/>
              <a:gd name="T16" fmla="*/ 75 w 149"/>
              <a:gd name="T17" fmla="*/ 38 h 216"/>
              <a:gd name="T18" fmla="*/ 61 w 149"/>
              <a:gd name="T19" fmla="*/ 26 h 216"/>
              <a:gd name="T20" fmla="*/ 49 w 149"/>
              <a:gd name="T21" fmla="*/ 22 h 216"/>
              <a:gd name="T22" fmla="*/ 40 w 149"/>
              <a:gd name="T23" fmla="*/ 22 h 216"/>
              <a:gd name="T24" fmla="*/ 35 w 149"/>
              <a:gd name="T25" fmla="*/ 12 h 216"/>
              <a:gd name="T26" fmla="*/ 35 w 149"/>
              <a:gd name="T27" fmla="*/ 5 h 216"/>
              <a:gd name="T28" fmla="*/ 28 w 149"/>
              <a:gd name="T29" fmla="*/ 3 h 216"/>
              <a:gd name="T30" fmla="*/ 26 w 149"/>
              <a:gd name="T31" fmla="*/ 0 h 216"/>
              <a:gd name="T32" fmla="*/ 14 w 149"/>
              <a:gd name="T33" fmla="*/ 15 h 216"/>
              <a:gd name="T34" fmla="*/ 4 w 149"/>
              <a:gd name="T35" fmla="*/ 34 h 216"/>
              <a:gd name="T36" fmla="*/ 7 w 149"/>
              <a:gd name="T37" fmla="*/ 38 h 216"/>
              <a:gd name="T38" fmla="*/ 9 w 149"/>
              <a:gd name="T39" fmla="*/ 45 h 216"/>
              <a:gd name="T40" fmla="*/ 14 w 149"/>
              <a:gd name="T41" fmla="*/ 55 h 216"/>
              <a:gd name="T42" fmla="*/ 18 w 149"/>
              <a:gd name="T43" fmla="*/ 62 h 216"/>
              <a:gd name="T44" fmla="*/ 18 w 149"/>
              <a:gd name="T45" fmla="*/ 64 h 216"/>
              <a:gd name="T46" fmla="*/ 21 w 149"/>
              <a:gd name="T47" fmla="*/ 78 h 216"/>
              <a:gd name="T48" fmla="*/ 18 w 149"/>
              <a:gd name="T49" fmla="*/ 83 h 216"/>
              <a:gd name="T50" fmla="*/ 16 w 149"/>
              <a:gd name="T51" fmla="*/ 90 h 216"/>
              <a:gd name="T52" fmla="*/ 14 w 149"/>
              <a:gd name="T53" fmla="*/ 90 h 216"/>
              <a:gd name="T54" fmla="*/ 9 w 149"/>
              <a:gd name="T55" fmla="*/ 97 h 216"/>
              <a:gd name="T56" fmla="*/ 4 w 149"/>
              <a:gd name="T57" fmla="*/ 107 h 216"/>
              <a:gd name="T58" fmla="*/ 2 w 149"/>
              <a:gd name="T59" fmla="*/ 116 h 216"/>
              <a:gd name="T60" fmla="*/ 2 w 149"/>
              <a:gd name="T61" fmla="*/ 138 h 216"/>
              <a:gd name="T62" fmla="*/ 14 w 149"/>
              <a:gd name="T63" fmla="*/ 145 h 216"/>
              <a:gd name="T64" fmla="*/ 28 w 149"/>
              <a:gd name="T65" fmla="*/ 154 h 216"/>
              <a:gd name="T66" fmla="*/ 44 w 149"/>
              <a:gd name="T67" fmla="*/ 164 h 216"/>
              <a:gd name="T68" fmla="*/ 61 w 149"/>
              <a:gd name="T69" fmla="*/ 175 h 216"/>
              <a:gd name="T70" fmla="*/ 71 w 149"/>
              <a:gd name="T71" fmla="*/ 180 h 216"/>
              <a:gd name="T72" fmla="*/ 71 w 149"/>
              <a:gd name="T73" fmla="*/ 187 h 216"/>
              <a:gd name="T74" fmla="*/ 71 w 149"/>
              <a:gd name="T75" fmla="*/ 190 h 216"/>
              <a:gd name="T76" fmla="*/ 73 w 149"/>
              <a:gd name="T77" fmla="*/ 194 h 216"/>
              <a:gd name="T78" fmla="*/ 85 w 149"/>
              <a:gd name="T79" fmla="*/ 204 h 216"/>
              <a:gd name="T80" fmla="*/ 97 w 149"/>
              <a:gd name="T81" fmla="*/ 213 h 216"/>
              <a:gd name="T82" fmla="*/ 101 w 149"/>
              <a:gd name="T83" fmla="*/ 213 h 216"/>
              <a:gd name="T84" fmla="*/ 108 w 149"/>
              <a:gd name="T85" fmla="*/ 204 h 216"/>
              <a:gd name="T86" fmla="*/ 108 w 149"/>
              <a:gd name="T87" fmla="*/ 199 h 216"/>
              <a:gd name="T88" fmla="*/ 113 w 149"/>
              <a:gd name="T89" fmla="*/ 190 h 216"/>
              <a:gd name="T90" fmla="*/ 118 w 149"/>
              <a:gd name="T91" fmla="*/ 180 h 216"/>
              <a:gd name="T92" fmla="*/ 123 w 149"/>
              <a:gd name="T93" fmla="*/ 171 h 216"/>
              <a:gd name="T94" fmla="*/ 132 w 149"/>
              <a:gd name="T95" fmla="*/ 164 h 216"/>
              <a:gd name="T96" fmla="*/ 132 w 149"/>
              <a:gd name="T97" fmla="*/ 159 h 216"/>
              <a:gd name="T98" fmla="*/ 134 w 149"/>
              <a:gd name="T99" fmla="*/ 159 h 216"/>
              <a:gd name="T100" fmla="*/ 144 w 149"/>
              <a:gd name="T101" fmla="*/ 152 h 216"/>
              <a:gd name="T102" fmla="*/ 137 w 149"/>
              <a:gd name="T103" fmla="*/ 142 h 216"/>
              <a:gd name="T104" fmla="*/ 132 w 149"/>
              <a:gd name="T105" fmla="*/ 123 h 216"/>
              <a:gd name="T106" fmla="*/ 132 w 149"/>
              <a:gd name="T107" fmla="*/ 60 h 216"/>
              <a:gd name="T108" fmla="*/ 139 w 149"/>
              <a:gd name="T109" fmla="*/ 48 h 216"/>
              <a:gd name="T110" fmla="*/ 146 w 149"/>
              <a:gd name="T111" fmla="*/ 3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9" h="216">
                <a:moveTo>
                  <a:pt x="134" y="159"/>
                </a:moveTo>
                <a:lnTo>
                  <a:pt x="132" y="161"/>
                </a:lnTo>
                <a:lnTo>
                  <a:pt x="132" y="161"/>
                </a:lnTo>
                <a:lnTo>
                  <a:pt x="132" y="161"/>
                </a:lnTo>
                <a:lnTo>
                  <a:pt x="134" y="161"/>
                </a:lnTo>
                <a:lnTo>
                  <a:pt x="134" y="161"/>
                </a:lnTo>
                <a:lnTo>
                  <a:pt x="134" y="161"/>
                </a:lnTo>
                <a:lnTo>
                  <a:pt x="134" y="159"/>
                </a:lnTo>
                <a:lnTo>
                  <a:pt x="134" y="159"/>
                </a:lnTo>
                <a:close/>
                <a:moveTo>
                  <a:pt x="146" y="34"/>
                </a:moveTo>
                <a:lnTo>
                  <a:pt x="141" y="34"/>
                </a:lnTo>
                <a:lnTo>
                  <a:pt x="139" y="34"/>
                </a:lnTo>
                <a:lnTo>
                  <a:pt x="139" y="34"/>
                </a:lnTo>
                <a:lnTo>
                  <a:pt x="137" y="34"/>
                </a:lnTo>
                <a:lnTo>
                  <a:pt x="134" y="34"/>
                </a:lnTo>
                <a:lnTo>
                  <a:pt x="134" y="31"/>
                </a:lnTo>
                <a:lnTo>
                  <a:pt x="132" y="31"/>
                </a:lnTo>
                <a:lnTo>
                  <a:pt x="130" y="29"/>
                </a:lnTo>
                <a:lnTo>
                  <a:pt x="127" y="26"/>
                </a:lnTo>
                <a:lnTo>
                  <a:pt x="123" y="29"/>
                </a:lnTo>
                <a:lnTo>
                  <a:pt x="120" y="31"/>
                </a:lnTo>
                <a:lnTo>
                  <a:pt x="113" y="34"/>
                </a:lnTo>
                <a:lnTo>
                  <a:pt x="111" y="36"/>
                </a:lnTo>
                <a:lnTo>
                  <a:pt x="111" y="38"/>
                </a:lnTo>
                <a:lnTo>
                  <a:pt x="108" y="41"/>
                </a:lnTo>
                <a:lnTo>
                  <a:pt x="106" y="43"/>
                </a:lnTo>
                <a:lnTo>
                  <a:pt x="104" y="43"/>
                </a:lnTo>
                <a:lnTo>
                  <a:pt x="99" y="43"/>
                </a:lnTo>
                <a:lnTo>
                  <a:pt x="97" y="43"/>
                </a:lnTo>
                <a:lnTo>
                  <a:pt x="94" y="43"/>
                </a:lnTo>
                <a:lnTo>
                  <a:pt x="89" y="41"/>
                </a:lnTo>
                <a:lnTo>
                  <a:pt x="87" y="41"/>
                </a:lnTo>
                <a:lnTo>
                  <a:pt x="85" y="41"/>
                </a:lnTo>
                <a:lnTo>
                  <a:pt x="80" y="41"/>
                </a:lnTo>
                <a:lnTo>
                  <a:pt x="78" y="38"/>
                </a:lnTo>
                <a:lnTo>
                  <a:pt x="75" y="38"/>
                </a:lnTo>
                <a:lnTo>
                  <a:pt x="73" y="36"/>
                </a:lnTo>
                <a:lnTo>
                  <a:pt x="68" y="31"/>
                </a:lnTo>
                <a:lnTo>
                  <a:pt x="66" y="29"/>
                </a:lnTo>
                <a:lnTo>
                  <a:pt x="61" y="26"/>
                </a:lnTo>
                <a:lnTo>
                  <a:pt x="56" y="24"/>
                </a:lnTo>
                <a:lnTo>
                  <a:pt x="54" y="24"/>
                </a:lnTo>
                <a:lnTo>
                  <a:pt x="54" y="22"/>
                </a:lnTo>
                <a:lnTo>
                  <a:pt x="49" y="22"/>
                </a:lnTo>
                <a:lnTo>
                  <a:pt x="44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37" y="19"/>
                </a:lnTo>
                <a:lnTo>
                  <a:pt x="35" y="17"/>
                </a:lnTo>
                <a:lnTo>
                  <a:pt x="35" y="15"/>
                </a:lnTo>
                <a:lnTo>
                  <a:pt x="35" y="12"/>
                </a:lnTo>
                <a:lnTo>
                  <a:pt x="35" y="7"/>
                </a:lnTo>
                <a:lnTo>
                  <a:pt x="35" y="7"/>
                </a:lnTo>
                <a:lnTo>
                  <a:pt x="35" y="7"/>
                </a:lnTo>
                <a:lnTo>
                  <a:pt x="35" y="5"/>
                </a:lnTo>
                <a:lnTo>
                  <a:pt x="35" y="3"/>
                </a:lnTo>
                <a:lnTo>
                  <a:pt x="28" y="3"/>
                </a:lnTo>
                <a:lnTo>
                  <a:pt x="28" y="3"/>
                </a:lnTo>
                <a:lnTo>
                  <a:pt x="28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0"/>
                </a:lnTo>
                <a:lnTo>
                  <a:pt x="26" y="0"/>
                </a:lnTo>
                <a:lnTo>
                  <a:pt x="21" y="5"/>
                </a:lnTo>
                <a:lnTo>
                  <a:pt x="18" y="7"/>
                </a:lnTo>
                <a:lnTo>
                  <a:pt x="14" y="15"/>
                </a:lnTo>
                <a:lnTo>
                  <a:pt x="9" y="19"/>
                </a:lnTo>
                <a:lnTo>
                  <a:pt x="4" y="24"/>
                </a:lnTo>
                <a:lnTo>
                  <a:pt x="2" y="26"/>
                </a:lnTo>
                <a:lnTo>
                  <a:pt x="4" y="34"/>
                </a:lnTo>
                <a:lnTo>
                  <a:pt x="4" y="34"/>
                </a:lnTo>
                <a:lnTo>
                  <a:pt x="4" y="36"/>
                </a:lnTo>
                <a:lnTo>
                  <a:pt x="4" y="36"/>
                </a:lnTo>
                <a:lnTo>
                  <a:pt x="7" y="38"/>
                </a:lnTo>
                <a:lnTo>
                  <a:pt x="9" y="38"/>
                </a:lnTo>
                <a:lnTo>
                  <a:pt x="9" y="38"/>
                </a:lnTo>
                <a:lnTo>
                  <a:pt x="11" y="41"/>
                </a:lnTo>
                <a:lnTo>
                  <a:pt x="9" y="45"/>
                </a:lnTo>
                <a:lnTo>
                  <a:pt x="9" y="45"/>
                </a:lnTo>
                <a:lnTo>
                  <a:pt x="11" y="50"/>
                </a:lnTo>
                <a:lnTo>
                  <a:pt x="11" y="50"/>
                </a:lnTo>
                <a:lnTo>
                  <a:pt x="14" y="55"/>
                </a:lnTo>
                <a:lnTo>
                  <a:pt x="16" y="57"/>
                </a:lnTo>
                <a:lnTo>
                  <a:pt x="16" y="57"/>
                </a:lnTo>
                <a:lnTo>
                  <a:pt x="16" y="60"/>
                </a:lnTo>
                <a:lnTo>
                  <a:pt x="18" y="62"/>
                </a:lnTo>
                <a:lnTo>
                  <a:pt x="18" y="62"/>
                </a:lnTo>
                <a:lnTo>
                  <a:pt x="18" y="62"/>
                </a:lnTo>
                <a:lnTo>
                  <a:pt x="18" y="64"/>
                </a:lnTo>
                <a:lnTo>
                  <a:pt x="18" y="64"/>
                </a:lnTo>
                <a:lnTo>
                  <a:pt x="18" y="69"/>
                </a:lnTo>
                <a:lnTo>
                  <a:pt x="21" y="74"/>
                </a:lnTo>
                <a:lnTo>
                  <a:pt x="21" y="76"/>
                </a:lnTo>
                <a:lnTo>
                  <a:pt x="21" y="78"/>
                </a:lnTo>
                <a:lnTo>
                  <a:pt x="21" y="81"/>
                </a:lnTo>
                <a:lnTo>
                  <a:pt x="21" y="81"/>
                </a:lnTo>
                <a:lnTo>
                  <a:pt x="21" y="83"/>
                </a:lnTo>
                <a:lnTo>
                  <a:pt x="18" y="83"/>
                </a:lnTo>
                <a:lnTo>
                  <a:pt x="18" y="86"/>
                </a:lnTo>
                <a:lnTo>
                  <a:pt x="18" y="86"/>
                </a:lnTo>
                <a:lnTo>
                  <a:pt x="16" y="88"/>
                </a:lnTo>
                <a:lnTo>
                  <a:pt x="16" y="90"/>
                </a:lnTo>
                <a:lnTo>
                  <a:pt x="16" y="90"/>
                </a:lnTo>
                <a:lnTo>
                  <a:pt x="16" y="90"/>
                </a:lnTo>
                <a:lnTo>
                  <a:pt x="16" y="90"/>
                </a:lnTo>
                <a:lnTo>
                  <a:pt x="14" y="90"/>
                </a:lnTo>
                <a:lnTo>
                  <a:pt x="14" y="93"/>
                </a:lnTo>
                <a:lnTo>
                  <a:pt x="11" y="93"/>
                </a:lnTo>
                <a:lnTo>
                  <a:pt x="11" y="95"/>
                </a:lnTo>
                <a:lnTo>
                  <a:pt x="9" y="97"/>
                </a:lnTo>
                <a:lnTo>
                  <a:pt x="7" y="102"/>
                </a:lnTo>
                <a:lnTo>
                  <a:pt x="7" y="102"/>
                </a:lnTo>
                <a:lnTo>
                  <a:pt x="4" y="104"/>
                </a:lnTo>
                <a:lnTo>
                  <a:pt x="4" y="107"/>
                </a:lnTo>
                <a:lnTo>
                  <a:pt x="4" y="109"/>
                </a:lnTo>
                <a:lnTo>
                  <a:pt x="2" y="109"/>
                </a:lnTo>
                <a:lnTo>
                  <a:pt x="2" y="112"/>
                </a:lnTo>
                <a:lnTo>
                  <a:pt x="2" y="116"/>
                </a:lnTo>
                <a:lnTo>
                  <a:pt x="2" y="126"/>
                </a:lnTo>
                <a:lnTo>
                  <a:pt x="0" y="133"/>
                </a:lnTo>
                <a:lnTo>
                  <a:pt x="0" y="138"/>
                </a:lnTo>
                <a:lnTo>
                  <a:pt x="2" y="138"/>
                </a:lnTo>
                <a:lnTo>
                  <a:pt x="4" y="138"/>
                </a:lnTo>
                <a:lnTo>
                  <a:pt x="4" y="140"/>
                </a:lnTo>
                <a:lnTo>
                  <a:pt x="9" y="142"/>
                </a:lnTo>
                <a:lnTo>
                  <a:pt x="14" y="145"/>
                </a:lnTo>
                <a:lnTo>
                  <a:pt x="16" y="147"/>
                </a:lnTo>
                <a:lnTo>
                  <a:pt x="21" y="149"/>
                </a:lnTo>
                <a:lnTo>
                  <a:pt x="26" y="152"/>
                </a:lnTo>
                <a:lnTo>
                  <a:pt x="28" y="154"/>
                </a:lnTo>
                <a:lnTo>
                  <a:pt x="33" y="157"/>
                </a:lnTo>
                <a:lnTo>
                  <a:pt x="37" y="159"/>
                </a:lnTo>
                <a:lnTo>
                  <a:pt x="40" y="161"/>
                </a:lnTo>
                <a:lnTo>
                  <a:pt x="44" y="164"/>
                </a:lnTo>
                <a:lnTo>
                  <a:pt x="49" y="166"/>
                </a:lnTo>
                <a:lnTo>
                  <a:pt x="52" y="168"/>
                </a:lnTo>
                <a:lnTo>
                  <a:pt x="56" y="173"/>
                </a:lnTo>
                <a:lnTo>
                  <a:pt x="61" y="175"/>
                </a:lnTo>
                <a:lnTo>
                  <a:pt x="63" y="178"/>
                </a:lnTo>
                <a:lnTo>
                  <a:pt x="68" y="180"/>
                </a:lnTo>
                <a:lnTo>
                  <a:pt x="71" y="180"/>
                </a:lnTo>
                <a:lnTo>
                  <a:pt x="71" y="180"/>
                </a:lnTo>
                <a:lnTo>
                  <a:pt x="71" y="183"/>
                </a:lnTo>
                <a:lnTo>
                  <a:pt x="71" y="185"/>
                </a:lnTo>
                <a:lnTo>
                  <a:pt x="71" y="187"/>
                </a:lnTo>
                <a:lnTo>
                  <a:pt x="71" y="187"/>
                </a:lnTo>
                <a:lnTo>
                  <a:pt x="68" y="190"/>
                </a:lnTo>
                <a:lnTo>
                  <a:pt x="68" y="190"/>
                </a:lnTo>
                <a:lnTo>
                  <a:pt x="71" y="190"/>
                </a:lnTo>
                <a:lnTo>
                  <a:pt x="71" y="190"/>
                </a:lnTo>
                <a:lnTo>
                  <a:pt x="71" y="192"/>
                </a:lnTo>
                <a:lnTo>
                  <a:pt x="71" y="192"/>
                </a:lnTo>
                <a:lnTo>
                  <a:pt x="73" y="192"/>
                </a:lnTo>
                <a:lnTo>
                  <a:pt x="73" y="194"/>
                </a:lnTo>
                <a:lnTo>
                  <a:pt x="75" y="194"/>
                </a:lnTo>
                <a:lnTo>
                  <a:pt x="78" y="197"/>
                </a:lnTo>
                <a:lnTo>
                  <a:pt x="82" y="201"/>
                </a:lnTo>
                <a:lnTo>
                  <a:pt x="85" y="204"/>
                </a:lnTo>
                <a:lnTo>
                  <a:pt x="89" y="206"/>
                </a:lnTo>
                <a:lnTo>
                  <a:pt x="92" y="209"/>
                </a:lnTo>
                <a:lnTo>
                  <a:pt x="94" y="211"/>
                </a:lnTo>
                <a:lnTo>
                  <a:pt x="97" y="213"/>
                </a:lnTo>
                <a:lnTo>
                  <a:pt x="99" y="216"/>
                </a:lnTo>
                <a:lnTo>
                  <a:pt x="99" y="216"/>
                </a:lnTo>
                <a:lnTo>
                  <a:pt x="99" y="216"/>
                </a:lnTo>
                <a:lnTo>
                  <a:pt x="101" y="213"/>
                </a:lnTo>
                <a:lnTo>
                  <a:pt x="101" y="213"/>
                </a:lnTo>
                <a:lnTo>
                  <a:pt x="104" y="211"/>
                </a:lnTo>
                <a:lnTo>
                  <a:pt x="106" y="204"/>
                </a:lnTo>
                <a:lnTo>
                  <a:pt x="108" y="204"/>
                </a:lnTo>
                <a:lnTo>
                  <a:pt x="108" y="201"/>
                </a:lnTo>
                <a:lnTo>
                  <a:pt x="108" y="201"/>
                </a:lnTo>
                <a:lnTo>
                  <a:pt x="108" y="199"/>
                </a:lnTo>
                <a:lnTo>
                  <a:pt x="108" y="199"/>
                </a:lnTo>
                <a:lnTo>
                  <a:pt x="111" y="197"/>
                </a:lnTo>
                <a:lnTo>
                  <a:pt x="111" y="192"/>
                </a:lnTo>
                <a:lnTo>
                  <a:pt x="113" y="192"/>
                </a:lnTo>
                <a:lnTo>
                  <a:pt x="113" y="190"/>
                </a:lnTo>
                <a:lnTo>
                  <a:pt x="113" y="187"/>
                </a:lnTo>
                <a:lnTo>
                  <a:pt x="115" y="185"/>
                </a:lnTo>
                <a:lnTo>
                  <a:pt x="115" y="183"/>
                </a:lnTo>
                <a:lnTo>
                  <a:pt x="118" y="180"/>
                </a:lnTo>
                <a:lnTo>
                  <a:pt x="118" y="175"/>
                </a:lnTo>
                <a:lnTo>
                  <a:pt x="118" y="173"/>
                </a:lnTo>
                <a:lnTo>
                  <a:pt x="120" y="171"/>
                </a:lnTo>
                <a:lnTo>
                  <a:pt x="123" y="171"/>
                </a:lnTo>
                <a:lnTo>
                  <a:pt x="125" y="171"/>
                </a:lnTo>
                <a:lnTo>
                  <a:pt x="130" y="166"/>
                </a:lnTo>
                <a:lnTo>
                  <a:pt x="130" y="166"/>
                </a:lnTo>
                <a:lnTo>
                  <a:pt x="132" y="164"/>
                </a:lnTo>
                <a:lnTo>
                  <a:pt x="132" y="164"/>
                </a:lnTo>
                <a:lnTo>
                  <a:pt x="132" y="161"/>
                </a:lnTo>
                <a:lnTo>
                  <a:pt x="130" y="159"/>
                </a:lnTo>
                <a:lnTo>
                  <a:pt x="132" y="159"/>
                </a:lnTo>
                <a:lnTo>
                  <a:pt x="132" y="159"/>
                </a:lnTo>
                <a:lnTo>
                  <a:pt x="132" y="159"/>
                </a:lnTo>
                <a:lnTo>
                  <a:pt x="132" y="157"/>
                </a:lnTo>
                <a:lnTo>
                  <a:pt x="134" y="159"/>
                </a:lnTo>
                <a:lnTo>
                  <a:pt x="134" y="159"/>
                </a:lnTo>
                <a:lnTo>
                  <a:pt x="137" y="157"/>
                </a:lnTo>
                <a:lnTo>
                  <a:pt x="139" y="157"/>
                </a:lnTo>
                <a:lnTo>
                  <a:pt x="144" y="152"/>
                </a:lnTo>
                <a:lnTo>
                  <a:pt x="144" y="149"/>
                </a:lnTo>
                <a:lnTo>
                  <a:pt x="141" y="149"/>
                </a:lnTo>
                <a:lnTo>
                  <a:pt x="141" y="147"/>
                </a:lnTo>
                <a:lnTo>
                  <a:pt x="137" y="142"/>
                </a:lnTo>
                <a:lnTo>
                  <a:pt x="134" y="138"/>
                </a:lnTo>
                <a:lnTo>
                  <a:pt x="132" y="135"/>
                </a:lnTo>
                <a:lnTo>
                  <a:pt x="132" y="133"/>
                </a:lnTo>
                <a:lnTo>
                  <a:pt x="132" y="123"/>
                </a:lnTo>
                <a:lnTo>
                  <a:pt x="132" y="104"/>
                </a:lnTo>
                <a:lnTo>
                  <a:pt x="132" y="88"/>
                </a:lnTo>
                <a:lnTo>
                  <a:pt x="132" y="69"/>
                </a:lnTo>
                <a:lnTo>
                  <a:pt x="132" y="60"/>
                </a:lnTo>
                <a:lnTo>
                  <a:pt x="132" y="57"/>
                </a:lnTo>
                <a:lnTo>
                  <a:pt x="132" y="57"/>
                </a:lnTo>
                <a:lnTo>
                  <a:pt x="134" y="52"/>
                </a:lnTo>
                <a:lnTo>
                  <a:pt x="139" y="48"/>
                </a:lnTo>
                <a:lnTo>
                  <a:pt x="144" y="41"/>
                </a:lnTo>
                <a:lnTo>
                  <a:pt x="146" y="36"/>
                </a:lnTo>
                <a:lnTo>
                  <a:pt x="149" y="34"/>
                </a:lnTo>
                <a:lnTo>
                  <a:pt x="146" y="3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" name="Freeform 138"/>
          <p:cNvSpPr>
            <a:spLocks/>
          </p:cNvSpPr>
          <p:nvPr/>
        </p:nvSpPr>
        <p:spPr bwMode="auto">
          <a:xfrm>
            <a:off x="9052342" y="3455837"/>
            <a:ext cx="76371" cy="92064"/>
          </a:xfrm>
          <a:custGeom>
            <a:avLst/>
            <a:gdLst>
              <a:gd name="T0" fmla="*/ 71 w 73"/>
              <a:gd name="T1" fmla="*/ 22 h 88"/>
              <a:gd name="T2" fmla="*/ 69 w 73"/>
              <a:gd name="T3" fmla="*/ 19 h 88"/>
              <a:gd name="T4" fmla="*/ 69 w 73"/>
              <a:gd name="T5" fmla="*/ 15 h 88"/>
              <a:gd name="T6" fmla="*/ 64 w 73"/>
              <a:gd name="T7" fmla="*/ 5 h 88"/>
              <a:gd name="T8" fmla="*/ 59 w 73"/>
              <a:gd name="T9" fmla="*/ 3 h 88"/>
              <a:gd name="T10" fmla="*/ 52 w 73"/>
              <a:gd name="T11" fmla="*/ 10 h 88"/>
              <a:gd name="T12" fmla="*/ 42 w 73"/>
              <a:gd name="T13" fmla="*/ 15 h 88"/>
              <a:gd name="T14" fmla="*/ 35 w 73"/>
              <a:gd name="T15" fmla="*/ 19 h 88"/>
              <a:gd name="T16" fmla="*/ 24 w 73"/>
              <a:gd name="T17" fmla="*/ 22 h 88"/>
              <a:gd name="T18" fmla="*/ 21 w 73"/>
              <a:gd name="T19" fmla="*/ 19 h 88"/>
              <a:gd name="T20" fmla="*/ 16 w 73"/>
              <a:gd name="T21" fmla="*/ 19 h 88"/>
              <a:gd name="T22" fmla="*/ 14 w 73"/>
              <a:gd name="T23" fmla="*/ 15 h 88"/>
              <a:gd name="T24" fmla="*/ 9 w 73"/>
              <a:gd name="T25" fmla="*/ 15 h 88"/>
              <a:gd name="T26" fmla="*/ 7 w 73"/>
              <a:gd name="T27" fmla="*/ 15 h 88"/>
              <a:gd name="T28" fmla="*/ 7 w 73"/>
              <a:gd name="T29" fmla="*/ 17 h 88"/>
              <a:gd name="T30" fmla="*/ 7 w 73"/>
              <a:gd name="T31" fmla="*/ 24 h 88"/>
              <a:gd name="T32" fmla="*/ 7 w 73"/>
              <a:gd name="T33" fmla="*/ 31 h 88"/>
              <a:gd name="T34" fmla="*/ 7 w 73"/>
              <a:gd name="T35" fmla="*/ 36 h 88"/>
              <a:gd name="T36" fmla="*/ 7 w 73"/>
              <a:gd name="T37" fmla="*/ 41 h 88"/>
              <a:gd name="T38" fmla="*/ 7 w 73"/>
              <a:gd name="T39" fmla="*/ 43 h 88"/>
              <a:gd name="T40" fmla="*/ 7 w 73"/>
              <a:gd name="T41" fmla="*/ 45 h 88"/>
              <a:gd name="T42" fmla="*/ 7 w 73"/>
              <a:gd name="T43" fmla="*/ 50 h 88"/>
              <a:gd name="T44" fmla="*/ 5 w 73"/>
              <a:gd name="T45" fmla="*/ 55 h 88"/>
              <a:gd name="T46" fmla="*/ 2 w 73"/>
              <a:gd name="T47" fmla="*/ 62 h 88"/>
              <a:gd name="T48" fmla="*/ 2 w 73"/>
              <a:gd name="T49" fmla="*/ 64 h 88"/>
              <a:gd name="T50" fmla="*/ 2 w 73"/>
              <a:gd name="T51" fmla="*/ 69 h 88"/>
              <a:gd name="T52" fmla="*/ 2 w 73"/>
              <a:gd name="T53" fmla="*/ 74 h 88"/>
              <a:gd name="T54" fmla="*/ 2 w 73"/>
              <a:gd name="T55" fmla="*/ 81 h 88"/>
              <a:gd name="T56" fmla="*/ 0 w 73"/>
              <a:gd name="T57" fmla="*/ 85 h 88"/>
              <a:gd name="T58" fmla="*/ 7 w 73"/>
              <a:gd name="T59" fmla="*/ 85 h 88"/>
              <a:gd name="T60" fmla="*/ 16 w 73"/>
              <a:gd name="T61" fmla="*/ 88 h 88"/>
              <a:gd name="T62" fmla="*/ 21 w 73"/>
              <a:gd name="T63" fmla="*/ 88 h 88"/>
              <a:gd name="T64" fmla="*/ 28 w 73"/>
              <a:gd name="T65" fmla="*/ 83 h 88"/>
              <a:gd name="T66" fmla="*/ 31 w 73"/>
              <a:gd name="T67" fmla="*/ 76 h 88"/>
              <a:gd name="T68" fmla="*/ 35 w 73"/>
              <a:gd name="T69" fmla="*/ 74 h 88"/>
              <a:gd name="T70" fmla="*/ 45 w 73"/>
              <a:gd name="T71" fmla="*/ 71 h 88"/>
              <a:gd name="T72" fmla="*/ 47 w 73"/>
              <a:gd name="T73" fmla="*/ 69 h 88"/>
              <a:gd name="T74" fmla="*/ 47 w 73"/>
              <a:gd name="T75" fmla="*/ 64 h 88"/>
              <a:gd name="T76" fmla="*/ 52 w 73"/>
              <a:gd name="T77" fmla="*/ 62 h 88"/>
              <a:gd name="T78" fmla="*/ 50 w 73"/>
              <a:gd name="T79" fmla="*/ 57 h 88"/>
              <a:gd name="T80" fmla="*/ 45 w 73"/>
              <a:gd name="T81" fmla="*/ 50 h 88"/>
              <a:gd name="T82" fmla="*/ 38 w 73"/>
              <a:gd name="T83" fmla="*/ 43 h 88"/>
              <a:gd name="T84" fmla="*/ 38 w 73"/>
              <a:gd name="T85" fmla="*/ 38 h 88"/>
              <a:gd name="T86" fmla="*/ 47 w 73"/>
              <a:gd name="T87" fmla="*/ 36 h 88"/>
              <a:gd name="T88" fmla="*/ 59 w 73"/>
              <a:gd name="T89" fmla="*/ 33 h 88"/>
              <a:gd name="T90" fmla="*/ 69 w 73"/>
              <a:gd name="T91" fmla="*/ 29 h 88"/>
              <a:gd name="T92" fmla="*/ 71 w 73"/>
              <a:gd name="T93" fmla="*/ 26 h 88"/>
              <a:gd name="T94" fmla="*/ 73 w 73"/>
              <a:gd name="T95" fmla="*/ 2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3" h="88">
                <a:moveTo>
                  <a:pt x="73" y="22"/>
                </a:moveTo>
                <a:lnTo>
                  <a:pt x="71" y="22"/>
                </a:lnTo>
                <a:lnTo>
                  <a:pt x="69" y="24"/>
                </a:lnTo>
                <a:lnTo>
                  <a:pt x="69" y="19"/>
                </a:lnTo>
                <a:lnTo>
                  <a:pt x="69" y="19"/>
                </a:lnTo>
                <a:lnTo>
                  <a:pt x="69" y="15"/>
                </a:lnTo>
                <a:lnTo>
                  <a:pt x="66" y="10"/>
                </a:lnTo>
                <a:lnTo>
                  <a:pt x="64" y="5"/>
                </a:lnTo>
                <a:lnTo>
                  <a:pt x="64" y="0"/>
                </a:lnTo>
                <a:lnTo>
                  <a:pt x="59" y="3"/>
                </a:lnTo>
                <a:lnTo>
                  <a:pt x="54" y="7"/>
                </a:lnTo>
                <a:lnTo>
                  <a:pt x="52" y="10"/>
                </a:lnTo>
                <a:lnTo>
                  <a:pt x="45" y="12"/>
                </a:lnTo>
                <a:lnTo>
                  <a:pt x="42" y="15"/>
                </a:lnTo>
                <a:lnTo>
                  <a:pt x="38" y="17"/>
                </a:lnTo>
                <a:lnTo>
                  <a:pt x="35" y="19"/>
                </a:lnTo>
                <a:lnTo>
                  <a:pt x="31" y="24"/>
                </a:lnTo>
                <a:lnTo>
                  <a:pt x="24" y="22"/>
                </a:lnTo>
                <a:lnTo>
                  <a:pt x="21" y="22"/>
                </a:lnTo>
                <a:lnTo>
                  <a:pt x="21" y="19"/>
                </a:lnTo>
                <a:lnTo>
                  <a:pt x="19" y="19"/>
                </a:lnTo>
                <a:lnTo>
                  <a:pt x="16" y="19"/>
                </a:lnTo>
                <a:lnTo>
                  <a:pt x="14" y="15"/>
                </a:lnTo>
                <a:lnTo>
                  <a:pt x="14" y="15"/>
                </a:lnTo>
                <a:lnTo>
                  <a:pt x="12" y="15"/>
                </a:lnTo>
                <a:lnTo>
                  <a:pt x="9" y="15"/>
                </a:lnTo>
                <a:lnTo>
                  <a:pt x="7" y="15"/>
                </a:lnTo>
                <a:lnTo>
                  <a:pt x="7" y="15"/>
                </a:lnTo>
                <a:lnTo>
                  <a:pt x="7" y="17"/>
                </a:lnTo>
                <a:lnTo>
                  <a:pt x="7" y="17"/>
                </a:lnTo>
                <a:lnTo>
                  <a:pt x="7" y="22"/>
                </a:lnTo>
                <a:lnTo>
                  <a:pt x="7" y="24"/>
                </a:lnTo>
                <a:lnTo>
                  <a:pt x="7" y="26"/>
                </a:lnTo>
                <a:lnTo>
                  <a:pt x="7" y="31"/>
                </a:lnTo>
                <a:lnTo>
                  <a:pt x="9" y="33"/>
                </a:lnTo>
                <a:lnTo>
                  <a:pt x="7" y="36"/>
                </a:lnTo>
                <a:lnTo>
                  <a:pt x="7" y="38"/>
                </a:lnTo>
                <a:lnTo>
                  <a:pt x="7" y="41"/>
                </a:lnTo>
                <a:lnTo>
                  <a:pt x="7" y="43"/>
                </a:lnTo>
                <a:lnTo>
                  <a:pt x="7" y="43"/>
                </a:lnTo>
                <a:lnTo>
                  <a:pt x="7" y="45"/>
                </a:lnTo>
                <a:lnTo>
                  <a:pt x="7" y="45"/>
                </a:lnTo>
                <a:lnTo>
                  <a:pt x="7" y="48"/>
                </a:lnTo>
                <a:lnTo>
                  <a:pt x="7" y="50"/>
                </a:lnTo>
                <a:lnTo>
                  <a:pt x="5" y="55"/>
                </a:lnTo>
                <a:lnTo>
                  <a:pt x="5" y="55"/>
                </a:lnTo>
                <a:lnTo>
                  <a:pt x="5" y="57"/>
                </a:lnTo>
                <a:lnTo>
                  <a:pt x="2" y="62"/>
                </a:lnTo>
                <a:lnTo>
                  <a:pt x="2" y="62"/>
                </a:lnTo>
                <a:lnTo>
                  <a:pt x="2" y="64"/>
                </a:lnTo>
                <a:lnTo>
                  <a:pt x="2" y="67"/>
                </a:lnTo>
                <a:lnTo>
                  <a:pt x="2" y="69"/>
                </a:lnTo>
                <a:lnTo>
                  <a:pt x="2" y="71"/>
                </a:lnTo>
                <a:lnTo>
                  <a:pt x="2" y="74"/>
                </a:lnTo>
                <a:lnTo>
                  <a:pt x="2" y="76"/>
                </a:lnTo>
                <a:lnTo>
                  <a:pt x="2" y="81"/>
                </a:lnTo>
                <a:lnTo>
                  <a:pt x="2" y="83"/>
                </a:lnTo>
                <a:lnTo>
                  <a:pt x="0" y="85"/>
                </a:lnTo>
                <a:lnTo>
                  <a:pt x="5" y="85"/>
                </a:lnTo>
                <a:lnTo>
                  <a:pt x="7" y="85"/>
                </a:lnTo>
                <a:lnTo>
                  <a:pt x="12" y="88"/>
                </a:lnTo>
                <a:lnTo>
                  <a:pt x="16" y="88"/>
                </a:lnTo>
                <a:lnTo>
                  <a:pt x="21" y="88"/>
                </a:lnTo>
                <a:lnTo>
                  <a:pt x="21" y="88"/>
                </a:lnTo>
                <a:lnTo>
                  <a:pt x="26" y="85"/>
                </a:lnTo>
                <a:lnTo>
                  <a:pt x="28" y="83"/>
                </a:lnTo>
                <a:lnTo>
                  <a:pt x="31" y="78"/>
                </a:lnTo>
                <a:lnTo>
                  <a:pt x="31" y="76"/>
                </a:lnTo>
                <a:lnTo>
                  <a:pt x="33" y="74"/>
                </a:lnTo>
                <a:lnTo>
                  <a:pt x="35" y="74"/>
                </a:lnTo>
                <a:lnTo>
                  <a:pt x="40" y="74"/>
                </a:lnTo>
                <a:lnTo>
                  <a:pt x="45" y="71"/>
                </a:lnTo>
                <a:lnTo>
                  <a:pt x="45" y="71"/>
                </a:lnTo>
                <a:lnTo>
                  <a:pt x="47" y="69"/>
                </a:lnTo>
                <a:lnTo>
                  <a:pt x="47" y="64"/>
                </a:lnTo>
                <a:lnTo>
                  <a:pt x="47" y="64"/>
                </a:lnTo>
                <a:lnTo>
                  <a:pt x="47" y="64"/>
                </a:lnTo>
                <a:lnTo>
                  <a:pt x="52" y="62"/>
                </a:lnTo>
                <a:lnTo>
                  <a:pt x="54" y="62"/>
                </a:lnTo>
                <a:lnTo>
                  <a:pt x="50" y="57"/>
                </a:lnTo>
                <a:lnTo>
                  <a:pt x="47" y="55"/>
                </a:lnTo>
                <a:lnTo>
                  <a:pt x="45" y="50"/>
                </a:lnTo>
                <a:lnTo>
                  <a:pt x="40" y="48"/>
                </a:lnTo>
                <a:lnTo>
                  <a:pt x="38" y="43"/>
                </a:lnTo>
                <a:lnTo>
                  <a:pt x="33" y="41"/>
                </a:lnTo>
                <a:lnTo>
                  <a:pt x="38" y="38"/>
                </a:lnTo>
                <a:lnTo>
                  <a:pt x="42" y="38"/>
                </a:lnTo>
                <a:lnTo>
                  <a:pt x="47" y="36"/>
                </a:lnTo>
                <a:lnTo>
                  <a:pt x="54" y="33"/>
                </a:lnTo>
                <a:lnTo>
                  <a:pt x="59" y="33"/>
                </a:lnTo>
                <a:lnTo>
                  <a:pt x="66" y="31"/>
                </a:lnTo>
                <a:lnTo>
                  <a:pt x="69" y="29"/>
                </a:lnTo>
                <a:lnTo>
                  <a:pt x="69" y="29"/>
                </a:lnTo>
                <a:lnTo>
                  <a:pt x="71" y="26"/>
                </a:lnTo>
                <a:lnTo>
                  <a:pt x="73" y="24"/>
                </a:lnTo>
                <a:lnTo>
                  <a:pt x="73" y="2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" name="Freeform 139"/>
          <p:cNvSpPr>
            <a:spLocks/>
          </p:cNvSpPr>
          <p:nvPr/>
        </p:nvSpPr>
        <p:spPr bwMode="auto">
          <a:xfrm>
            <a:off x="8379652" y="3109553"/>
            <a:ext cx="2092" cy="2092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2 w 2"/>
              <a:gd name="T11" fmla="*/ 0 h 2"/>
              <a:gd name="T12" fmla="*/ 2 w 2"/>
              <a:gd name="T13" fmla="*/ 2 h 2"/>
              <a:gd name="T14" fmla="*/ 2 w 2"/>
              <a:gd name="T15" fmla="*/ 0 h 2"/>
              <a:gd name="T16" fmla="*/ 2 w 2"/>
              <a:gd name="T1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" name="Freeform 140"/>
          <p:cNvSpPr>
            <a:spLocks noEditPoints="1"/>
          </p:cNvSpPr>
          <p:nvPr/>
        </p:nvSpPr>
        <p:spPr bwMode="auto">
          <a:xfrm>
            <a:off x="10747148" y="3189062"/>
            <a:ext cx="338961" cy="467641"/>
          </a:xfrm>
          <a:custGeom>
            <a:avLst/>
            <a:gdLst>
              <a:gd name="T0" fmla="*/ 9 w 324"/>
              <a:gd name="T1" fmla="*/ 447 h 447"/>
              <a:gd name="T2" fmla="*/ 324 w 324"/>
              <a:gd name="T3" fmla="*/ 397 h 447"/>
              <a:gd name="T4" fmla="*/ 64 w 324"/>
              <a:gd name="T5" fmla="*/ 407 h 447"/>
              <a:gd name="T6" fmla="*/ 71 w 324"/>
              <a:gd name="T7" fmla="*/ 395 h 447"/>
              <a:gd name="T8" fmla="*/ 87 w 324"/>
              <a:gd name="T9" fmla="*/ 357 h 447"/>
              <a:gd name="T10" fmla="*/ 87 w 324"/>
              <a:gd name="T11" fmla="*/ 359 h 447"/>
              <a:gd name="T12" fmla="*/ 94 w 324"/>
              <a:gd name="T13" fmla="*/ 317 h 447"/>
              <a:gd name="T14" fmla="*/ 68 w 324"/>
              <a:gd name="T15" fmla="*/ 277 h 447"/>
              <a:gd name="T16" fmla="*/ 40 w 324"/>
              <a:gd name="T17" fmla="*/ 270 h 447"/>
              <a:gd name="T18" fmla="*/ 231 w 324"/>
              <a:gd name="T19" fmla="*/ 260 h 447"/>
              <a:gd name="T20" fmla="*/ 49 w 324"/>
              <a:gd name="T21" fmla="*/ 260 h 447"/>
              <a:gd name="T22" fmla="*/ 94 w 324"/>
              <a:gd name="T23" fmla="*/ 286 h 447"/>
              <a:gd name="T24" fmla="*/ 85 w 324"/>
              <a:gd name="T25" fmla="*/ 258 h 447"/>
              <a:gd name="T26" fmla="*/ 61 w 324"/>
              <a:gd name="T27" fmla="*/ 246 h 447"/>
              <a:gd name="T28" fmla="*/ 54 w 324"/>
              <a:gd name="T29" fmla="*/ 260 h 447"/>
              <a:gd name="T30" fmla="*/ 64 w 324"/>
              <a:gd name="T31" fmla="*/ 270 h 447"/>
              <a:gd name="T32" fmla="*/ 66 w 324"/>
              <a:gd name="T33" fmla="*/ 262 h 447"/>
              <a:gd name="T34" fmla="*/ 78 w 324"/>
              <a:gd name="T35" fmla="*/ 293 h 447"/>
              <a:gd name="T36" fmla="*/ 85 w 324"/>
              <a:gd name="T37" fmla="*/ 291 h 447"/>
              <a:gd name="T38" fmla="*/ 92 w 324"/>
              <a:gd name="T39" fmla="*/ 244 h 447"/>
              <a:gd name="T40" fmla="*/ 97 w 324"/>
              <a:gd name="T41" fmla="*/ 241 h 447"/>
              <a:gd name="T42" fmla="*/ 116 w 324"/>
              <a:gd name="T43" fmla="*/ 236 h 447"/>
              <a:gd name="T44" fmla="*/ 101 w 324"/>
              <a:gd name="T45" fmla="*/ 246 h 447"/>
              <a:gd name="T46" fmla="*/ 104 w 324"/>
              <a:gd name="T47" fmla="*/ 262 h 447"/>
              <a:gd name="T48" fmla="*/ 125 w 324"/>
              <a:gd name="T49" fmla="*/ 253 h 447"/>
              <a:gd name="T50" fmla="*/ 123 w 324"/>
              <a:gd name="T51" fmla="*/ 232 h 447"/>
              <a:gd name="T52" fmla="*/ 38 w 324"/>
              <a:gd name="T53" fmla="*/ 236 h 447"/>
              <a:gd name="T54" fmla="*/ 212 w 324"/>
              <a:gd name="T55" fmla="*/ 227 h 447"/>
              <a:gd name="T56" fmla="*/ 160 w 324"/>
              <a:gd name="T57" fmla="*/ 154 h 447"/>
              <a:gd name="T58" fmla="*/ 215 w 324"/>
              <a:gd name="T59" fmla="*/ 182 h 447"/>
              <a:gd name="T60" fmla="*/ 210 w 324"/>
              <a:gd name="T61" fmla="*/ 139 h 447"/>
              <a:gd name="T62" fmla="*/ 203 w 324"/>
              <a:gd name="T63" fmla="*/ 116 h 447"/>
              <a:gd name="T64" fmla="*/ 168 w 324"/>
              <a:gd name="T65" fmla="*/ 90 h 447"/>
              <a:gd name="T66" fmla="*/ 168 w 324"/>
              <a:gd name="T67" fmla="*/ 92 h 447"/>
              <a:gd name="T68" fmla="*/ 160 w 324"/>
              <a:gd name="T69" fmla="*/ 104 h 447"/>
              <a:gd name="T70" fmla="*/ 177 w 324"/>
              <a:gd name="T71" fmla="*/ 128 h 447"/>
              <a:gd name="T72" fmla="*/ 172 w 324"/>
              <a:gd name="T73" fmla="*/ 165 h 447"/>
              <a:gd name="T74" fmla="*/ 146 w 324"/>
              <a:gd name="T75" fmla="*/ 175 h 447"/>
              <a:gd name="T76" fmla="*/ 142 w 324"/>
              <a:gd name="T77" fmla="*/ 201 h 447"/>
              <a:gd name="T78" fmla="*/ 113 w 324"/>
              <a:gd name="T79" fmla="*/ 210 h 447"/>
              <a:gd name="T80" fmla="*/ 80 w 324"/>
              <a:gd name="T81" fmla="*/ 225 h 447"/>
              <a:gd name="T82" fmla="*/ 75 w 324"/>
              <a:gd name="T83" fmla="*/ 244 h 447"/>
              <a:gd name="T84" fmla="*/ 108 w 324"/>
              <a:gd name="T85" fmla="*/ 234 h 447"/>
              <a:gd name="T86" fmla="*/ 142 w 324"/>
              <a:gd name="T87" fmla="*/ 229 h 447"/>
              <a:gd name="T88" fmla="*/ 163 w 324"/>
              <a:gd name="T89" fmla="*/ 241 h 447"/>
              <a:gd name="T90" fmla="*/ 168 w 324"/>
              <a:gd name="T91" fmla="*/ 225 h 447"/>
              <a:gd name="T92" fmla="*/ 186 w 324"/>
              <a:gd name="T93" fmla="*/ 229 h 447"/>
              <a:gd name="T94" fmla="*/ 205 w 324"/>
              <a:gd name="T95" fmla="*/ 227 h 447"/>
              <a:gd name="T96" fmla="*/ 210 w 324"/>
              <a:gd name="T97" fmla="*/ 210 h 447"/>
              <a:gd name="T98" fmla="*/ 217 w 324"/>
              <a:gd name="T99" fmla="*/ 222 h 447"/>
              <a:gd name="T100" fmla="*/ 134 w 324"/>
              <a:gd name="T101" fmla="*/ 71 h 447"/>
              <a:gd name="T102" fmla="*/ 120 w 324"/>
              <a:gd name="T103" fmla="*/ 2 h 447"/>
              <a:gd name="T104" fmla="*/ 149 w 324"/>
              <a:gd name="T105" fmla="*/ 40 h 447"/>
              <a:gd name="T106" fmla="*/ 139 w 324"/>
              <a:gd name="T107" fmla="*/ 59 h 447"/>
              <a:gd name="T108" fmla="*/ 153 w 324"/>
              <a:gd name="T109" fmla="*/ 85 h 447"/>
              <a:gd name="T110" fmla="*/ 153 w 324"/>
              <a:gd name="T111" fmla="*/ 71 h 447"/>
              <a:gd name="T112" fmla="*/ 194 w 324"/>
              <a:gd name="T113" fmla="*/ 73 h 447"/>
              <a:gd name="T114" fmla="*/ 217 w 324"/>
              <a:gd name="T115" fmla="*/ 54 h 447"/>
              <a:gd name="T116" fmla="*/ 212 w 324"/>
              <a:gd name="T117" fmla="*/ 40 h 447"/>
              <a:gd name="T118" fmla="*/ 182 w 324"/>
              <a:gd name="T119" fmla="*/ 3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4" h="447">
                <a:moveTo>
                  <a:pt x="0" y="445"/>
                </a:moveTo>
                <a:lnTo>
                  <a:pt x="0" y="445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2" y="447"/>
                </a:lnTo>
                <a:lnTo>
                  <a:pt x="2" y="447"/>
                </a:lnTo>
                <a:lnTo>
                  <a:pt x="4" y="447"/>
                </a:lnTo>
                <a:lnTo>
                  <a:pt x="4" y="447"/>
                </a:lnTo>
                <a:lnTo>
                  <a:pt x="4" y="447"/>
                </a:lnTo>
                <a:lnTo>
                  <a:pt x="0" y="445"/>
                </a:lnTo>
                <a:close/>
                <a:moveTo>
                  <a:pt x="9" y="445"/>
                </a:moveTo>
                <a:lnTo>
                  <a:pt x="7" y="445"/>
                </a:lnTo>
                <a:lnTo>
                  <a:pt x="7" y="445"/>
                </a:lnTo>
                <a:lnTo>
                  <a:pt x="7" y="445"/>
                </a:lnTo>
                <a:lnTo>
                  <a:pt x="7" y="447"/>
                </a:lnTo>
                <a:lnTo>
                  <a:pt x="9" y="447"/>
                </a:lnTo>
                <a:lnTo>
                  <a:pt x="9" y="447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5"/>
                </a:lnTo>
                <a:close/>
                <a:moveTo>
                  <a:pt x="28" y="437"/>
                </a:moveTo>
                <a:lnTo>
                  <a:pt x="26" y="435"/>
                </a:lnTo>
                <a:lnTo>
                  <a:pt x="26" y="435"/>
                </a:lnTo>
                <a:lnTo>
                  <a:pt x="26" y="437"/>
                </a:lnTo>
                <a:lnTo>
                  <a:pt x="28" y="437"/>
                </a:lnTo>
                <a:lnTo>
                  <a:pt x="30" y="437"/>
                </a:lnTo>
                <a:lnTo>
                  <a:pt x="28" y="437"/>
                </a:lnTo>
                <a:lnTo>
                  <a:pt x="28" y="437"/>
                </a:lnTo>
                <a:close/>
                <a:moveTo>
                  <a:pt x="321" y="397"/>
                </a:moveTo>
                <a:lnTo>
                  <a:pt x="321" y="395"/>
                </a:lnTo>
                <a:lnTo>
                  <a:pt x="321" y="395"/>
                </a:lnTo>
                <a:lnTo>
                  <a:pt x="324" y="397"/>
                </a:lnTo>
                <a:lnTo>
                  <a:pt x="324" y="397"/>
                </a:lnTo>
                <a:lnTo>
                  <a:pt x="324" y="397"/>
                </a:lnTo>
                <a:lnTo>
                  <a:pt x="321" y="397"/>
                </a:lnTo>
                <a:close/>
                <a:moveTo>
                  <a:pt x="71" y="393"/>
                </a:moveTo>
                <a:lnTo>
                  <a:pt x="71" y="395"/>
                </a:lnTo>
                <a:lnTo>
                  <a:pt x="68" y="397"/>
                </a:lnTo>
                <a:lnTo>
                  <a:pt x="68" y="397"/>
                </a:lnTo>
                <a:lnTo>
                  <a:pt x="68" y="397"/>
                </a:lnTo>
                <a:lnTo>
                  <a:pt x="68" y="397"/>
                </a:lnTo>
                <a:lnTo>
                  <a:pt x="66" y="397"/>
                </a:lnTo>
                <a:lnTo>
                  <a:pt x="64" y="397"/>
                </a:lnTo>
                <a:lnTo>
                  <a:pt x="64" y="397"/>
                </a:lnTo>
                <a:lnTo>
                  <a:pt x="66" y="397"/>
                </a:lnTo>
                <a:lnTo>
                  <a:pt x="66" y="400"/>
                </a:lnTo>
                <a:lnTo>
                  <a:pt x="66" y="400"/>
                </a:lnTo>
                <a:lnTo>
                  <a:pt x="64" y="402"/>
                </a:lnTo>
                <a:lnTo>
                  <a:pt x="64" y="402"/>
                </a:lnTo>
                <a:lnTo>
                  <a:pt x="64" y="402"/>
                </a:lnTo>
                <a:lnTo>
                  <a:pt x="64" y="404"/>
                </a:lnTo>
                <a:lnTo>
                  <a:pt x="64" y="407"/>
                </a:lnTo>
                <a:lnTo>
                  <a:pt x="64" y="409"/>
                </a:lnTo>
                <a:lnTo>
                  <a:pt x="64" y="409"/>
                </a:lnTo>
                <a:lnTo>
                  <a:pt x="64" y="409"/>
                </a:lnTo>
                <a:lnTo>
                  <a:pt x="66" y="409"/>
                </a:lnTo>
                <a:lnTo>
                  <a:pt x="66" y="407"/>
                </a:lnTo>
                <a:lnTo>
                  <a:pt x="66" y="407"/>
                </a:lnTo>
                <a:lnTo>
                  <a:pt x="66" y="407"/>
                </a:lnTo>
                <a:lnTo>
                  <a:pt x="66" y="404"/>
                </a:lnTo>
                <a:lnTo>
                  <a:pt x="66" y="404"/>
                </a:lnTo>
                <a:lnTo>
                  <a:pt x="66" y="402"/>
                </a:lnTo>
                <a:lnTo>
                  <a:pt x="66" y="402"/>
                </a:lnTo>
                <a:lnTo>
                  <a:pt x="66" y="402"/>
                </a:lnTo>
                <a:lnTo>
                  <a:pt x="68" y="400"/>
                </a:lnTo>
                <a:lnTo>
                  <a:pt x="68" y="400"/>
                </a:lnTo>
                <a:lnTo>
                  <a:pt x="71" y="397"/>
                </a:lnTo>
                <a:lnTo>
                  <a:pt x="71" y="397"/>
                </a:lnTo>
                <a:lnTo>
                  <a:pt x="73" y="395"/>
                </a:lnTo>
                <a:lnTo>
                  <a:pt x="71" y="395"/>
                </a:lnTo>
                <a:lnTo>
                  <a:pt x="71" y="393"/>
                </a:lnTo>
                <a:close/>
                <a:moveTo>
                  <a:pt x="78" y="371"/>
                </a:moveTo>
                <a:lnTo>
                  <a:pt x="75" y="371"/>
                </a:lnTo>
                <a:lnTo>
                  <a:pt x="75" y="371"/>
                </a:lnTo>
                <a:lnTo>
                  <a:pt x="78" y="374"/>
                </a:lnTo>
                <a:lnTo>
                  <a:pt x="78" y="376"/>
                </a:lnTo>
                <a:lnTo>
                  <a:pt x="78" y="376"/>
                </a:lnTo>
                <a:lnTo>
                  <a:pt x="78" y="374"/>
                </a:lnTo>
                <a:lnTo>
                  <a:pt x="78" y="374"/>
                </a:lnTo>
                <a:lnTo>
                  <a:pt x="78" y="371"/>
                </a:lnTo>
                <a:close/>
                <a:moveTo>
                  <a:pt x="80" y="367"/>
                </a:moveTo>
                <a:lnTo>
                  <a:pt x="80" y="364"/>
                </a:lnTo>
                <a:lnTo>
                  <a:pt x="80" y="364"/>
                </a:lnTo>
                <a:lnTo>
                  <a:pt x="80" y="367"/>
                </a:lnTo>
                <a:lnTo>
                  <a:pt x="82" y="367"/>
                </a:lnTo>
                <a:lnTo>
                  <a:pt x="82" y="367"/>
                </a:lnTo>
                <a:lnTo>
                  <a:pt x="80" y="367"/>
                </a:lnTo>
                <a:close/>
                <a:moveTo>
                  <a:pt x="87" y="357"/>
                </a:moveTo>
                <a:lnTo>
                  <a:pt x="85" y="359"/>
                </a:lnTo>
                <a:lnTo>
                  <a:pt x="85" y="359"/>
                </a:lnTo>
                <a:lnTo>
                  <a:pt x="85" y="359"/>
                </a:lnTo>
                <a:lnTo>
                  <a:pt x="85" y="359"/>
                </a:lnTo>
                <a:lnTo>
                  <a:pt x="82" y="359"/>
                </a:lnTo>
                <a:lnTo>
                  <a:pt x="80" y="362"/>
                </a:lnTo>
                <a:lnTo>
                  <a:pt x="80" y="362"/>
                </a:lnTo>
                <a:lnTo>
                  <a:pt x="80" y="362"/>
                </a:lnTo>
                <a:lnTo>
                  <a:pt x="80" y="364"/>
                </a:lnTo>
                <a:lnTo>
                  <a:pt x="78" y="364"/>
                </a:lnTo>
                <a:lnTo>
                  <a:pt x="80" y="364"/>
                </a:lnTo>
                <a:lnTo>
                  <a:pt x="82" y="367"/>
                </a:lnTo>
                <a:lnTo>
                  <a:pt x="85" y="364"/>
                </a:lnTo>
                <a:lnTo>
                  <a:pt x="82" y="364"/>
                </a:lnTo>
                <a:lnTo>
                  <a:pt x="85" y="364"/>
                </a:lnTo>
                <a:lnTo>
                  <a:pt x="85" y="362"/>
                </a:lnTo>
                <a:lnTo>
                  <a:pt x="85" y="362"/>
                </a:lnTo>
                <a:lnTo>
                  <a:pt x="87" y="359"/>
                </a:lnTo>
                <a:lnTo>
                  <a:pt x="87" y="359"/>
                </a:lnTo>
                <a:lnTo>
                  <a:pt x="87" y="359"/>
                </a:lnTo>
                <a:lnTo>
                  <a:pt x="87" y="357"/>
                </a:lnTo>
                <a:close/>
                <a:moveTo>
                  <a:pt x="87" y="317"/>
                </a:moveTo>
                <a:lnTo>
                  <a:pt x="87" y="319"/>
                </a:lnTo>
                <a:lnTo>
                  <a:pt x="90" y="322"/>
                </a:lnTo>
                <a:lnTo>
                  <a:pt x="90" y="322"/>
                </a:lnTo>
                <a:lnTo>
                  <a:pt x="92" y="322"/>
                </a:lnTo>
                <a:lnTo>
                  <a:pt x="92" y="319"/>
                </a:lnTo>
                <a:lnTo>
                  <a:pt x="92" y="319"/>
                </a:lnTo>
                <a:lnTo>
                  <a:pt x="87" y="317"/>
                </a:lnTo>
                <a:close/>
                <a:moveTo>
                  <a:pt x="97" y="310"/>
                </a:moveTo>
                <a:lnTo>
                  <a:pt x="97" y="310"/>
                </a:lnTo>
                <a:lnTo>
                  <a:pt x="94" y="310"/>
                </a:lnTo>
                <a:lnTo>
                  <a:pt x="94" y="310"/>
                </a:lnTo>
                <a:lnTo>
                  <a:pt x="94" y="312"/>
                </a:lnTo>
                <a:lnTo>
                  <a:pt x="94" y="314"/>
                </a:lnTo>
                <a:lnTo>
                  <a:pt x="94" y="317"/>
                </a:lnTo>
                <a:lnTo>
                  <a:pt x="94" y="319"/>
                </a:lnTo>
                <a:lnTo>
                  <a:pt x="97" y="319"/>
                </a:lnTo>
                <a:lnTo>
                  <a:pt x="97" y="314"/>
                </a:lnTo>
                <a:lnTo>
                  <a:pt x="97" y="312"/>
                </a:lnTo>
                <a:lnTo>
                  <a:pt x="97" y="310"/>
                </a:lnTo>
                <a:close/>
                <a:moveTo>
                  <a:pt x="66" y="291"/>
                </a:moveTo>
                <a:lnTo>
                  <a:pt x="66" y="293"/>
                </a:lnTo>
                <a:lnTo>
                  <a:pt x="66" y="291"/>
                </a:lnTo>
                <a:lnTo>
                  <a:pt x="66" y="291"/>
                </a:lnTo>
                <a:lnTo>
                  <a:pt x="66" y="288"/>
                </a:lnTo>
                <a:lnTo>
                  <a:pt x="66" y="291"/>
                </a:lnTo>
                <a:close/>
                <a:moveTo>
                  <a:pt x="71" y="277"/>
                </a:moveTo>
                <a:lnTo>
                  <a:pt x="71" y="277"/>
                </a:lnTo>
                <a:lnTo>
                  <a:pt x="73" y="274"/>
                </a:lnTo>
                <a:lnTo>
                  <a:pt x="73" y="274"/>
                </a:lnTo>
                <a:lnTo>
                  <a:pt x="71" y="274"/>
                </a:lnTo>
                <a:lnTo>
                  <a:pt x="68" y="274"/>
                </a:lnTo>
                <a:lnTo>
                  <a:pt x="68" y="277"/>
                </a:lnTo>
                <a:lnTo>
                  <a:pt x="71" y="277"/>
                </a:lnTo>
                <a:close/>
                <a:moveTo>
                  <a:pt x="66" y="274"/>
                </a:moveTo>
                <a:lnTo>
                  <a:pt x="64" y="274"/>
                </a:lnTo>
                <a:lnTo>
                  <a:pt x="66" y="274"/>
                </a:lnTo>
                <a:lnTo>
                  <a:pt x="66" y="277"/>
                </a:lnTo>
                <a:lnTo>
                  <a:pt x="66" y="279"/>
                </a:lnTo>
                <a:lnTo>
                  <a:pt x="66" y="279"/>
                </a:lnTo>
                <a:lnTo>
                  <a:pt x="66" y="279"/>
                </a:lnTo>
                <a:lnTo>
                  <a:pt x="66" y="279"/>
                </a:lnTo>
                <a:lnTo>
                  <a:pt x="66" y="281"/>
                </a:lnTo>
                <a:lnTo>
                  <a:pt x="68" y="279"/>
                </a:lnTo>
                <a:lnTo>
                  <a:pt x="68" y="277"/>
                </a:lnTo>
                <a:lnTo>
                  <a:pt x="68" y="274"/>
                </a:lnTo>
                <a:lnTo>
                  <a:pt x="66" y="274"/>
                </a:lnTo>
                <a:close/>
                <a:moveTo>
                  <a:pt x="42" y="270"/>
                </a:moveTo>
                <a:lnTo>
                  <a:pt x="40" y="267"/>
                </a:lnTo>
                <a:lnTo>
                  <a:pt x="40" y="270"/>
                </a:lnTo>
                <a:lnTo>
                  <a:pt x="40" y="270"/>
                </a:lnTo>
                <a:lnTo>
                  <a:pt x="38" y="267"/>
                </a:lnTo>
                <a:lnTo>
                  <a:pt x="40" y="272"/>
                </a:lnTo>
                <a:lnTo>
                  <a:pt x="40" y="272"/>
                </a:lnTo>
                <a:lnTo>
                  <a:pt x="40" y="272"/>
                </a:lnTo>
                <a:lnTo>
                  <a:pt x="42" y="272"/>
                </a:lnTo>
                <a:lnTo>
                  <a:pt x="42" y="272"/>
                </a:lnTo>
                <a:lnTo>
                  <a:pt x="42" y="272"/>
                </a:lnTo>
                <a:lnTo>
                  <a:pt x="42" y="272"/>
                </a:lnTo>
                <a:lnTo>
                  <a:pt x="42" y="270"/>
                </a:lnTo>
                <a:lnTo>
                  <a:pt x="42" y="270"/>
                </a:lnTo>
                <a:close/>
                <a:moveTo>
                  <a:pt x="231" y="260"/>
                </a:moveTo>
                <a:lnTo>
                  <a:pt x="231" y="262"/>
                </a:lnTo>
                <a:lnTo>
                  <a:pt x="234" y="262"/>
                </a:lnTo>
                <a:lnTo>
                  <a:pt x="234" y="262"/>
                </a:lnTo>
                <a:lnTo>
                  <a:pt x="234" y="262"/>
                </a:lnTo>
                <a:lnTo>
                  <a:pt x="234" y="262"/>
                </a:lnTo>
                <a:lnTo>
                  <a:pt x="234" y="260"/>
                </a:lnTo>
                <a:lnTo>
                  <a:pt x="231" y="260"/>
                </a:lnTo>
                <a:close/>
                <a:moveTo>
                  <a:pt x="45" y="262"/>
                </a:moveTo>
                <a:lnTo>
                  <a:pt x="45" y="260"/>
                </a:lnTo>
                <a:lnTo>
                  <a:pt x="45" y="265"/>
                </a:lnTo>
                <a:lnTo>
                  <a:pt x="42" y="265"/>
                </a:lnTo>
                <a:lnTo>
                  <a:pt x="45" y="265"/>
                </a:lnTo>
                <a:lnTo>
                  <a:pt x="45" y="267"/>
                </a:lnTo>
                <a:lnTo>
                  <a:pt x="45" y="267"/>
                </a:lnTo>
                <a:lnTo>
                  <a:pt x="45" y="265"/>
                </a:lnTo>
                <a:lnTo>
                  <a:pt x="45" y="265"/>
                </a:lnTo>
                <a:lnTo>
                  <a:pt x="47" y="265"/>
                </a:lnTo>
                <a:lnTo>
                  <a:pt x="45" y="262"/>
                </a:lnTo>
                <a:lnTo>
                  <a:pt x="45" y="262"/>
                </a:lnTo>
                <a:close/>
                <a:moveTo>
                  <a:pt x="49" y="255"/>
                </a:moveTo>
                <a:lnTo>
                  <a:pt x="49" y="258"/>
                </a:lnTo>
                <a:lnTo>
                  <a:pt x="47" y="258"/>
                </a:lnTo>
                <a:lnTo>
                  <a:pt x="49" y="258"/>
                </a:lnTo>
                <a:lnTo>
                  <a:pt x="47" y="260"/>
                </a:lnTo>
                <a:lnTo>
                  <a:pt x="49" y="260"/>
                </a:lnTo>
                <a:lnTo>
                  <a:pt x="49" y="258"/>
                </a:lnTo>
                <a:lnTo>
                  <a:pt x="49" y="258"/>
                </a:lnTo>
                <a:lnTo>
                  <a:pt x="49" y="255"/>
                </a:lnTo>
                <a:lnTo>
                  <a:pt x="49" y="255"/>
                </a:lnTo>
                <a:close/>
                <a:moveTo>
                  <a:pt x="49" y="248"/>
                </a:moveTo>
                <a:lnTo>
                  <a:pt x="52" y="248"/>
                </a:lnTo>
                <a:lnTo>
                  <a:pt x="49" y="246"/>
                </a:lnTo>
                <a:lnTo>
                  <a:pt x="49" y="246"/>
                </a:lnTo>
                <a:lnTo>
                  <a:pt x="49" y="246"/>
                </a:lnTo>
                <a:lnTo>
                  <a:pt x="49" y="248"/>
                </a:lnTo>
                <a:lnTo>
                  <a:pt x="49" y="248"/>
                </a:lnTo>
                <a:close/>
                <a:moveTo>
                  <a:pt x="92" y="296"/>
                </a:moveTo>
                <a:lnTo>
                  <a:pt x="92" y="296"/>
                </a:lnTo>
                <a:lnTo>
                  <a:pt x="94" y="298"/>
                </a:lnTo>
                <a:lnTo>
                  <a:pt x="97" y="298"/>
                </a:lnTo>
                <a:lnTo>
                  <a:pt x="97" y="291"/>
                </a:lnTo>
                <a:lnTo>
                  <a:pt x="97" y="288"/>
                </a:lnTo>
                <a:lnTo>
                  <a:pt x="94" y="286"/>
                </a:lnTo>
                <a:lnTo>
                  <a:pt x="94" y="284"/>
                </a:lnTo>
                <a:lnTo>
                  <a:pt x="94" y="281"/>
                </a:lnTo>
                <a:lnTo>
                  <a:pt x="94" y="279"/>
                </a:lnTo>
                <a:lnTo>
                  <a:pt x="94" y="277"/>
                </a:lnTo>
                <a:lnTo>
                  <a:pt x="94" y="274"/>
                </a:lnTo>
                <a:lnTo>
                  <a:pt x="94" y="272"/>
                </a:lnTo>
                <a:lnTo>
                  <a:pt x="97" y="267"/>
                </a:lnTo>
                <a:lnTo>
                  <a:pt x="97" y="267"/>
                </a:lnTo>
                <a:lnTo>
                  <a:pt x="97" y="265"/>
                </a:lnTo>
                <a:lnTo>
                  <a:pt x="94" y="265"/>
                </a:lnTo>
                <a:lnTo>
                  <a:pt x="94" y="262"/>
                </a:lnTo>
                <a:lnTo>
                  <a:pt x="94" y="262"/>
                </a:lnTo>
                <a:lnTo>
                  <a:pt x="94" y="262"/>
                </a:lnTo>
                <a:lnTo>
                  <a:pt x="92" y="260"/>
                </a:lnTo>
                <a:lnTo>
                  <a:pt x="92" y="260"/>
                </a:lnTo>
                <a:lnTo>
                  <a:pt x="92" y="258"/>
                </a:lnTo>
                <a:lnTo>
                  <a:pt x="90" y="258"/>
                </a:lnTo>
                <a:lnTo>
                  <a:pt x="85" y="258"/>
                </a:lnTo>
                <a:lnTo>
                  <a:pt x="85" y="255"/>
                </a:lnTo>
                <a:lnTo>
                  <a:pt x="87" y="253"/>
                </a:lnTo>
                <a:lnTo>
                  <a:pt x="87" y="253"/>
                </a:lnTo>
                <a:lnTo>
                  <a:pt x="85" y="251"/>
                </a:lnTo>
                <a:lnTo>
                  <a:pt x="85" y="251"/>
                </a:lnTo>
                <a:lnTo>
                  <a:pt x="82" y="251"/>
                </a:lnTo>
                <a:lnTo>
                  <a:pt x="82" y="251"/>
                </a:lnTo>
                <a:lnTo>
                  <a:pt x="80" y="251"/>
                </a:lnTo>
                <a:lnTo>
                  <a:pt x="80" y="251"/>
                </a:lnTo>
                <a:lnTo>
                  <a:pt x="80" y="251"/>
                </a:lnTo>
                <a:lnTo>
                  <a:pt x="75" y="251"/>
                </a:lnTo>
                <a:lnTo>
                  <a:pt x="73" y="248"/>
                </a:lnTo>
                <a:lnTo>
                  <a:pt x="73" y="248"/>
                </a:lnTo>
                <a:lnTo>
                  <a:pt x="71" y="246"/>
                </a:lnTo>
                <a:lnTo>
                  <a:pt x="68" y="244"/>
                </a:lnTo>
                <a:lnTo>
                  <a:pt x="66" y="244"/>
                </a:lnTo>
                <a:lnTo>
                  <a:pt x="66" y="244"/>
                </a:lnTo>
                <a:lnTo>
                  <a:pt x="61" y="246"/>
                </a:lnTo>
                <a:lnTo>
                  <a:pt x="61" y="246"/>
                </a:lnTo>
                <a:lnTo>
                  <a:pt x="61" y="248"/>
                </a:lnTo>
                <a:lnTo>
                  <a:pt x="61" y="251"/>
                </a:lnTo>
                <a:lnTo>
                  <a:pt x="61" y="251"/>
                </a:lnTo>
                <a:lnTo>
                  <a:pt x="59" y="251"/>
                </a:lnTo>
                <a:lnTo>
                  <a:pt x="59" y="251"/>
                </a:lnTo>
                <a:lnTo>
                  <a:pt x="59" y="253"/>
                </a:lnTo>
                <a:lnTo>
                  <a:pt x="56" y="253"/>
                </a:lnTo>
                <a:lnTo>
                  <a:pt x="54" y="253"/>
                </a:lnTo>
                <a:lnTo>
                  <a:pt x="54" y="255"/>
                </a:lnTo>
                <a:lnTo>
                  <a:pt x="54" y="255"/>
                </a:lnTo>
                <a:lnTo>
                  <a:pt x="54" y="255"/>
                </a:lnTo>
                <a:lnTo>
                  <a:pt x="54" y="258"/>
                </a:lnTo>
                <a:lnTo>
                  <a:pt x="52" y="255"/>
                </a:lnTo>
                <a:lnTo>
                  <a:pt x="52" y="255"/>
                </a:lnTo>
                <a:lnTo>
                  <a:pt x="52" y="255"/>
                </a:lnTo>
                <a:lnTo>
                  <a:pt x="52" y="258"/>
                </a:lnTo>
                <a:lnTo>
                  <a:pt x="54" y="260"/>
                </a:lnTo>
                <a:lnTo>
                  <a:pt x="56" y="262"/>
                </a:lnTo>
                <a:lnTo>
                  <a:pt x="59" y="262"/>
                </a:lnTo>
                <a:lnTo>
                  <a:pt x="59" y="265"/>
                </a:lnTo>
                <a:lnTo>
                  <a:pt x="61" y="267"/>
                </a:lnTo>
                <a:lnTo>
                  <a:pt x="59" y="267"/>
                </a:lnTo>
                <a:lnTo>
                  <a:pt x="59" y="265"/>
                </a:lnTo>
                <a:lnTo>
                  <a:pt x="56" y="265"/>
                </a:lnTo>
                <a:lnTo>
                  <a:pt x="54" y="262"/>
                </a:lnTo>
                <a:lnTo>
                  <a:pt x="54" y="265"/>
                </a:lnTo>
                <a:lnTo>
                  <a:pt x="54" y="265"/>
                </a:lnTo>
                <a:lnTo>
                  <a:pt x="56" y="267"/>
                </a:lnTo>
                <a:lnTo>
                  <a:pt x="59" y="267"/>
                </a:lnTo>
                <a:lnTo>
                  <a:pt x="59" y="270"/>
                </a:lnTo>
                <a:lnTo>
                  <a:pt x="59" y="272"/>
                </a:lnTo>
                <a:lnTo>
                  <a:pt x="59" y="272"/>
                </a:lnTo>
                <a:lnTo>
                  <a:pt x="61" y="272"/>
                </a:lnTo>
                <a:lnTo>
                  <a:pt x="61" y="270"/>
                </a:lnTo>
                <a:lnTo>
                  <a:pt x="64" y="270"/>
                </a:lnTo>
                <a:lnTo>
                  <a:pt x="66" y="270"/>
                </a:lnTo>
                <a:lnTo>
                  <a:pt x="66" y="270"/>
                </a:lnTo>
                <a:lnTo>
                  <a:pt x="68" y="270"/>
                </a:lnTo>
                <a:lnTo>
                  <a:pt x="68" y="270"/>
                </a:lnTo>
                <a:lnTo>
                  <a:pt x="68" y="270"/>
                </a:lnTo>
                <a:lnTo>
                  <a:pt x="68" y="270"/>
                </a:lnTo>
                <a:lnTo>
                  <a:pt x="68" y="267"/>
                </a:lnTo>
                <a:lnTo>
                  <a:pt x="68" y="267"/>
                </a:lnTo>
                <a:lnTo>
                  <a:pt x="66" y="267"/>
                </a:lnTo>
                <a:lnTo>
                  <a:pt x="66" y="267"/>
                </a:lnTo>
                <a:lnTo>
                  <a:pt x="64" y="267"/>
                </a:lnTo>
                <a:lnTo>
                  <a:pt x="64" y="265"/>
                </a:lnTo>
                <a:lnTo>
                  <a:pt x="64" y="262"/>
                </a:lnTo>
                <a:lnTo>
                  <a:pt x="61" y="262"/>
                </a:lnTo>
                <a:lnTo>
                  <a:pt x="61" y="260"/>
                </a:lnTo>
                <a:lnTo>
                  <a:pt x="64" y="260"/>
                </a:lnTo>
                <a:lnTo>
                  <a:pt x="64" y="260"/>
                </a:lnTo>
                <a:lnTo>
                  <a:pt x="66" y="262"/>
                </a:lnTo>
                <a:lnTo>
                  <a:pt x="68" y="265"/>
                </a:lnTo>
                <a:lnTo>
                  <a:pt x="71" y="267"/>
                </a:lnTo>
                <a:lnTo>
                  <a:pt x="73" y="270"/>
                </a:lnTo>
                <a:lnTo>
                  <a:pt x="73" y="272"/>
                </a:lnTo>
                <a:lnTo>
                  <a:pt x="73" y="272"/>
                </a:lnTo>
                <a:lnTo>
                  <a:pt x="75" y="272"/>
                </a:lnTo>
                <a:lnTo>
                  <a:pt x="75" y="274"/>
                </a:lnTo>
                <a:lnTo>
                  <a:pt x="73" y="279"/>
                </a:lnTo>
                <a:lnTo>
                  <a:pt x="73" y="279"/>
                </a:lnTo>
                <a:lnTo>
                  <a:pt x="73" y="281"/>
                </a:lnTo>
                <a:lnTo>
                  <a:pt x="71" y="281"/>
                </a:lnTo>
                <a:lnTo>
                  <a:pt x="71" y="284"/>
                </a:lnTo>
                <a:lnTo>
                  <a:pt x="73" y="286"/>
                </a:lnTo>
                <a:lnTo>
                  <a:pt x="73" y="288"/>
                </a:lnTo>
                <a:lnTo>
                  <a:pt x="73" y="288"/>
                </a:lnTo>
                <a:lnTo>
                  <a:pt x="73" y="291"/>
                </a:lnTo>
                <a:lnTo>
                  <a:pt x="75" y="291"/>
                </a:lnTo>
                <a:lnTo>
                  <a:pt x="78" y="293"/>
                </a:lnTo>
                <a:lnTo>
                  <a:pt x="78" y="296"/>
                </a:lnTo>
                <a:lnTo>
                  <a:pt x="78" y="296"/>
                </a:lnTo>
                <a:lnTo>
                  <a:pt x="78" y="296"/>
                </a:lnTo>
                <a:lnTo>
                  <a:pt x="75" y="298"/>
                </a:lnTo>
                <a:lnTo>
                  <a:pt x="78" y="300"/>
                </a:lnTo>
                <a:lnTo>
                  <a:pt x="78" y="300"/>
                </a:lnTo>
                <a:lnTo>
                  <a:pt x="80" y="300"/>
                </a:lnTo>
                <a:lnTo>
                  <a:pt x="85" y="303"/>
                </a:lnTo>
                <a:lnTo>
                  <a:pt x="85" y="300"/>
                </a:lnTo>
                <a:lnTo>
                  <a:pt x="85" y="300"/>
                </a:lnTo>
                <a:lnTo>
                  <a:pt x="82" y="298"/>
                </a:lnTo>
                <a:lnTo>
                  <a:pt x="82" y="298"/>
                </a:lnTo>
                <a:lnTo>
                  <a:pt x="82" y="296"/>
                </a:lnTo>
                <a:lnTo>
                  <a:pt x="80" y="293"/>
                </a:lnTo>
                <a:lnTo>
                  <a:pt x="82" y="291"/>
                </a:lnTo>
                <a:lnTo>
                  <a:pt x="82" y="291"/>
                </a:lnTo>
                <a:lnTo>
                  <a:pt x="82" y="291"/>
                </a:lnTo>
                <a:lnTo>
                  <a:pt x="85" y="291"/>
                </a:lnTo>
                <a:lnTo>
                  <a:pt x="85" y="291"/>
                </a:lnTo>
                <a:lnTo>
                  <a:pt x="85" y="293"/>
                </a:lnTo>
                <a:lnTo>
                  <a:pt x="85" y="293"/>
                </a:lnTo>
                <a:lnTo>
                  <a:pt x="85" y="293"/>
                </a:lnTo>
                <a:lnTo>
                  <a:pt x="85" y="293"/>
                </a:lnTo>
                <a:lnTo>
                  <a:pt x="85" y="296"/>
                </a:lnTo>
                <a:lnTo>
                  <a:pt x="87" y="298"/>
                </a:lnTo>
                <a:lnTo>
                  <a:pt x="87" y="300"/>
                </a:lnTo>
                <a:lnTo>
                  <a:pt x="87" y="303"/>
                </a:lnTo>
                <a:lnTo>
                  <a:pt x="87" y="303"/>
                </a:lnTo>
                <a:lnTo>
                  <a:pt x="87" y="303"/>
                </a:lnTo>
                <a:lnTo>
                  <a:pt x="87" y="305"/>
                </a:lnTo>
                <a:lnTo>
                  <a:pt x="87" y="305"/>
                </a:lnTo>
                <a:lnTo>
                  <a:pt x="90" y="303"/>
                </a:lnTo>
                <a:lnTo>
                  <a:pt x="94" y="300"/>
                </a:lnTo>
                <a:lnTo>
                  <a:pt x="92" y="298"/>
                </a:lnTo>
                <a:lnTo>
                  <a:pt x="92" y="296"/>
                </a:lnTo>
                <a:close/>
                <a:moveTo>
                  <a:pt x="92" y="244"/>
                </a:moveTo>
                <a:lnTo>
                  <a:pt x="92" y="244"/>
                </a:lnTo>
                <a:lnTo>
                  <a:pt x="92" y="244"/>
                </a:lnTo>
                <a:lnTo>
                  <a:pt x="92" y="246"/>
                </a:lnTo>
                <a:lnTo>
                  <a:pt x="94" y="246"/>
                </a:lnTo>
                <a:lnTo>
                  <a:pt x="94" y="246"/>
                </a:lnTo>
                <a:lnTo>
                  <a:pt x="97" y="246"/>
                </a:lnTo>
                <a:lnTo>
                  <a:pt x="97" y="244"/>
                </a:lnTo>
                <a:lnTo>
                  <a:pt x="97" y="244"/>
                </a:lnTo>
                <a:lnTo>
                  <a:pt x="94" y="244"/>
                </a:lnTo>
                <a:lnTo>
                  <a:pt x="92" y="244"/>
                </a:lnTo>
                <a:close/>
                <a:moveTo>
                  <a:pt x="97" y="241"/>
                </a:moveTo>
                <a:lnTo>
                  <a:pt x="97" y="239"/>
                </a:lnTo>
                <a:lnTo>
                  <a:pt x="97" y="239"/>
                </a:lnTo>
                <a:lnTo>
                  <a:pt x="97" y="239"/>
                </a:lnTo>
                <a:lnTo>
                  <a:pt x="94" y="239"/>
                </a:lnTo>
                <a:lnTo>
                  <a:pt x="94" y="241"/>
                </a:lnTo>
                <a:lnTo>
                  <a:pt x="97" y="241"/>
                </a:lnTo>
                <a:lnTo>
                  <a:pt x="97" y="241"/>
                </a:lnTo>
                <a:close/>
                <a:moveTo>
                  <a:pt x="38" y="236"/>
                </a:moveTo>
                <a:lnTo>
                  <a:pt x="38" y="236"/>
                </a:lnTo>
                <a:lnTo>
                  <a:pt x="35" y="236"/>
                </a:lnTo>
                <a:lnTo>
                  <a:pt x="38" y="239"/>
                </a:lnTo>
                <a:lnTo>
                  <a:pt x="38" y="241"/>
                </a:lnTo>
                <a:lnTo>
                  <a:pt x="38" y="239"/>
                </a:lnTo>
                <a:lnTo>
                  <a:pt x="38" y="236"/>
                </a:lnTo>
                <a:close/>
                <a:moveTo>
                  <a:pt x="137" y="244"/>
                </a:moveTo>
                <a:lnTo>
                  <a:pt x="134" y="244"/>
                </a:lnTo>
                <a:lnTo>
                  <a:pt x="134" y="241"/>
                </a:lnTo>
                <a:lnTo>
                  <a:pt x="132" y="239"/>
                </a:lnTo>
                <a:lnTo>
                  <a:pt x="130" y="239"/>
                </a:lnTo>
                <a:lnTo>
                  <a:pt x="127" y="236"/>
                </a:lnTo>
                <a:lnTo>
                  <a:pt x="125" y="236"/>
                </a:lnTo>
                <a:lnTo>
                  <a:pt x="120" y="234"/>
                </a:lnTo>
                <a:lnTo>
                  <a:pt x="118" y="234"/>
                </a:lnTo>
                <a:lnTo>
                  <a:pt x="118" y="236"/>
                </a:lnTo>
                <a:lnTo>
                  <a:pt x="116" y="236"/>
                </a:lnTo>
                <a:lnTo>
                  <a:pt x="116" y="236"/>
                </a:lnTo>
                <a:lnTo>
                  <a:pt x="113" y="236"/>
                </a:lnTo>
                <a:lnTo>
                  <a:pt x="116" y="239"/>
                </a:lnTo>
                <a:lnTo>
                  <a:pt x="116" y="241"/>
                </a:lnTo>
                <a:lnTo>
                  <a:pt x="116" y="241"/>
                </a:lnTo>
                <a:lnTo>
                  <a:pt x="113" y="244"/>
                </a:lnTo>
                <a:lnTo>
                  <a:pt x="111" y="244"/>
                </a:lnTo>
                <a:lnTo>
                  <a:pt x="111" y="244"/>
                </a:lnTo>
                <a:lnTo>
                  <a:pt x="108" y="244"/>
                </a:lnTo>
                <a:lnTo>
                  <a:pt x="108" y="244"/>
                </a:lnTo>
                <a:lnTo>
                  <a:pt x="106" y="244"/>
                </a:lnTo>
                <a:lnTo>
                  <a:pt x="104" y="241"/>
                </a:lnTo>
                <a:lnTo>
                  <a:pt x="104" y="241"/>
                </a:lnTo>
                <a:lnTo>
                  <a:pt x="101" y="241"/>
                </a:lnTo>
                <a:lnTo>
                  <a:pt x="101" y="244"/>
                </a:lnTo>
                <a:lnTo>
                  <a:pt x="101" y="244"/>
                </a:lnTo>
                <a:lnTo>
                  <a:pt x="101" y="246"/>
                </a:lnTo>
                <a:lnTo>
                  <a:pt x="101" y="246"/>
                </a:lnTo>
                <a:lnTo>
                  <a:pt x="101" y="248"/>
                </a:lnTo>
                <a:lnTo>
                  <a:pt x="99" y="251"/>
                </a:lnTo>
                <a:lnTo>
                  <a:pt x="99" y="253"/>
                </a:lnTo>
                <a:lnTo>
                  <a:pt x="97" y="253"/>
                </a:lnTo>
                <a:lnTo>
                  <a:pt x="94" y="255"/>
                </a:lnTo>
                <a:lnTo>
                  <a:pt x="94" y="255"/>
                </a:lnTo>
                <a:lnTo>
                  <a:pt x="94" y="255"/>
                </a:lnTo>
                <a:lnTo>
                  <a:pt x="97" y="255"/>
                </a:lnTo>
                <a:lnTo>
                  <a:pt x="99" y="255"/>
                </a:lnTo>
                <a:lnTo>
                  <a:pt x="99" y="255"/>
                </a:lnTo>
                <a:lnTo>
                  <a:pt x="101" y="258"/>
                </a:lnTo>
                <a:lnTo>
                  <a:pt x="101" y="258"/>
                </a:lnTo>
                <a:lnTo>
                  <a:pt x="101" y="258"/>
                </a:lnTo>
                <a:lnTo>
                  <a:pt x="104" y="258"/>
                </a:lnTo>
                <a:lnTo>
                  <a:pt x="104" y="260"/>
                </a:lnTo>
                <a:lnTo>
                  <a:pt x="104" y="260"/>
                </a:lnTo>
                <a:lnTo>
                  <a:pt x="104" y="260"/>
                </a:lnTo>
                <a:lnTo>
                  <a:pt x="104" y="262"/>
                </a:lnTo>
                <a:lnTo>
                  <a:pt x="104" y="262"/>
                </a:lnTo>
                <a:lnTo>
                  <a:pt x="106" y="265"/>
                </a:lnTo>
                <a:lnTo>
                  <a:pt x="106" y="265"/>
                </a:lnTo>
                <a:lnTo>
                  <a:pt x="108" y="265"/>
                </a:lnTo>
                <a:lnTo>
                  <a:pt x="108" y="270"/>
                </a:lnTo>
                <a:lnTo>
                  <a:pt x="111" y="267"/>
                </a:lnTo>
                <a:lnTo>
                  <a:pt x="113" y="270"/>
                </a:lnTo>
                <a:lnTo>
                  <a:pt x="113" y="270"/>
                </a:lnTo>
                <a:lnTo>
                  <a:pt x="113" y="267"/>
                </a:lnTo>
                <a:lnTo>
                  <a:pt x="113" y="265"/>
                </a:lnTo>
                <a:lnTo>
                  <a:pt x="113" y="262"/>
                </a:lnTo>
                <a:lnTo>
                  <a:pt x="116" y="262"/>
                </a:lnTo>
                <a:lnTo>
                  <a:pt x="116" y="262"/>
                </a:lnTo>
                <a:lnTo>
                  <a:pt x="116" y="258"/>
                </a:lnTo>
                <a:lnTo>
                  <a:pt x="116" y="255"/>
                </a:lnTo>
                <a:lnTo>
                  <a:pt x="120" y="253"/>
                </a:lnTo>
                <a:lnTo>
                  <a:pt x="120" y="253"/>
                </a:lnTo>
                <a:lnTo>
                  <a:pt x="125" y="253"/>
                </a:lnTo>
                <a:lnTo>
                  <a:pt x="127" y="253"/>
                </a:lnTo>
                <a:lnTo>
                  <a:pt x="132" y="258"/>
                </a:lnTo>
                <a:lnTo>
                  <a:pt x="132" y="258"/>
                </a:lnTo>
                <a:lnTo>
                  <a:pt x="132" y="255"/>
                </a:lnTo>
                <a:lnTo>
                  <a:pt x="132" y="255"/>
                </a:lnTo>
                <a:lnTo>
                  <a:pt x="132" y="253"/>
                </a:lnTo>
                <a:lnTo>
                  <a:pt x="132" y="251"/>
                </a:lnTo>
                <a:lnTo>
                  <a:pt x="134" y="248"/>
                </a:lnTo>
                <a:lnTo>
                  <a:pt x="137" y="246"/>
                </a:lnTo>
                <a:lnTo>
                  <a:pt x="137" y="246"/>
                </a:lnTo>
                <a:lnTo>
                  <a:pt x="137" y="244"/>
                </a:lnTo>
                <a:close/>
                <a:moveTo>
                  <a:pt x="123" y="234"/>
                </a:moveTo>
                <a:lnTo>
                  <a:pt x="125" y="232"/>
                </a:lnTo>
                <a:lnTo>
                  <a:pt x="125" y="232"/>
                </a:lnTo>
                <a:lnTo>
                  <a:pt x="125" y="232"/>
                </a:lnTo>
                <a:lnTo>
                  <a:pt x="125" y="232"/>
                </a:lnTo>
                <a:lnTo>
                  <a:pt x="125" y="232"/>
                </a:lnTo>
                <a:lnTo>
                  <a:pt x="123" y="232"/>
                </a:lnTo>
                <a:lnTo>
                  <a:pt x="123" y="232"/>
                </a:lnTo>
                <a:lnTo>
                  <a:pt x="123" y="232"/>
                </a:lnTo>
                <a:lnTo>
                  <a:pt x="123" y="234"/>
                </a:lnTo>
                <a:close/>
                <a:moveTo>
                  <a:pt x="134" y="232"/>
                </a:moveTo>
                <a:lnTo>
                  <a:pt x="134" y="232"/>
                </a:lnTo>
                <a:lnTo>
                  <a:pt x="134" y="232"/>
                </a:lnTo>
                <a:lnTo>
                  <a:pt x="132" y="234"/>
                </a:lnTo>
                <a:lnTo>
                  <a:pt x="132" y="236"/>
                </a:lnTo>
                <a:lnTo>
                  <a:pt x="132" y="236"/>
                </a:lnTo>
                <a:lnTo>
                  <a:pt x="134" y="239"/>
                </a:lnTo>
                <a:lnTo>
                  <a:pt x="137" y="239"/>
                </a:lnTo>
                <a:lnTo>
                  <a:pt x="137" y="236"/>
                </a:lnTo>
                <a:lnTo>
                  <a:pt x="134" y="234"/>
                </a:lnTo>
                <a:lnTo>
                  <a:pt x="137" y="232"/>
                </a:lnTo>
                <a:lnTo>
                  <a:pt x="134" y="232"/>
                </a:lnTo>
                <a:close/>
                <a:moveTo>
                  <a:pt x="35" y="234"/>
                </a:moveTo>
                <a:lnTo>
                  <a:pt x="38" y="234"/>
                </a:lnTo>
                <a:lnTo>
                  <a:pt x="38" y="236"/>
                </a:lnTo>
                <a:lnTo>
                  <a:pt x="38" y="234"/>
                </a:lnTo>
                <a:lnTo>
                  <a:pt x="38" y="234"/>
                </a:lnTo>
                <a:lnTo>
                  <a:pt x="38" y="232"/>
                </a:lnTo>
                <a:lnTo>
                  <a:pt x="38" y="229"/>
                </a:lnTo>
                <a:lnTo>
                  <a:pt x="38" y="229"/>
                </a:lnTo>
                <a:lnTo>
                  <a:pt x="38" y="229"/>
                </a:lnTo>
                <a:lnTo>
                  <a:pt x="38" y="227"/>
                </a:lnTo>
                <a:lnTo>
                  <a:pt x="35" y="229"/>
                </a:lnTo>
                <a:lnTo>
                  <a:pt x="35" y="229"/>
                </a:lnTo>
                <a:lnTo>
                  <a:pt x="35" y="232"/>
                </a:lnTo>
                <a:lnTo>
                  <a:pt x="35" y="234"/>
                </a:lnTo>
                <a:close/>
                <a:moveTo>
                  <a:pt x="212" y="227"/>
                </a:moveTo>
                <a:lnTo>
                  <a:pt x="210" y="227"/>
                </a:lnTo>
                <a:lnTo>
                  <a:pt x="210" y="227"/>
                </a:lnTo>
                <a:lnTo>
                  <a:pt x="212" y="227"/>
                </a:lnTo>
                <a:lnTo>
                  <a:pt x="212" y="227"/>
                </a:lnTo>
                <a:lnTo>
                  <a:pt x="212" y="227"/>
                </a:lnTo>
                <a:lnTo>
                  <a:pt x="212" y="227"/>
                </a:lnTo>
                <a:close/>
                <a:moveTo>
                  <a:pt x="90" y="196"/>
                </a:moveTo>
                <a:lnTo>
                  <a:pt x="92" y="196"/>
                </a:lnTo>
                <a:lnTo>
                  <a:pt x="92" y="196"/>
                </a:lnTo>
                <a:lnTo>
                  <a:pt x="92" y="194"/>
                </a:lnTo>
                <a:lnTo>
                  <a:pt x="90" y="191"/>
                </a:lnTo>
                <a:lnTo>
                  <a:pt x="90" y="194"/>
                </a:lnTo>
                <a:lnTo>
                  <a:pt x="90" y="194"/>
                </a:lnTo>
                <a:lnTo>
                  <a:pt x="90" y="196"/>
                </a:lnTo>
                <a:close/>
                <a:moveTo>
                  <a:pt x="163" y="161"/>
                </a:moveTo>
                <a:lnTo>
                  <a:pt x="163" y="161"/>
                </a:lnTo>
                <a:lnTo>
                  <a:pt x="165" y="158"/>
                </a:lnTo>
                <a:lnTo>
                  <a:pt x="165" y="156"/>
                </a:lnTo>
                <a:lnTo>
                  <a:pt x="163" y="156"/>
                </a:lnTo>
                <a:lnTo>
                  <a:pt x="163" y="154"/>
                </a:lnTo>
                <a:lnTo>
                  <a:pt x="163" y="151"/>
                </a:lnTo>
                <a:lnTo>
                  <a:pt x="160" y="149"/>
                </a:lnTo>
                <a:lnTo>
                  <a:pt x="160" y="151"/>
                </a:lnTo>
                <a:lnTo>
                  <a:pt x="160" y="154"/>
                </a:lnTo>
                <a:lnTo>
                  <a:pt x="160" y="156"/>
                </a:lnTo>
                <a:lnTo>
                  <a:pt x="160" y="156"/>
                </a:lnTo>
                <a:lnTo>
                  <a:pt x="160" y="156"/>
                </a:lnTo>
                <a:lnTo>
                  <a:pt x="163" y="158"/>
                </a:lnTo>
                <a:lnTo>
                  <a:pt x="163" y="158"/>
                </a:lnTo>
                <a:lnTo>
                  <a:pt x="163" y="161"/>
                </a:lnTo>
                <a:lnTo>
                  <a:pt x="160" y="161"/>
                </a:lnTo>
                <a:lnTo>
                  <a:pt x="163" y="161"/>
                </a:lnTo>
                <a:close/>
                <a:moveTo>
                  <a:pt x="224" y="203"/>
                </a:moveTo>
                <a:lnTo>
                  <a:pt x="220" y="199"/>
                </a:lnTo>
                <a:lnTo>
                  <a:pt x="220" y="196"/>
                </a:lnTo>
                <a:lnTo>
                  <a:pt x="217" y="194"/>
                </a:lnTo>
                <a:lnTo>
                  <a:pt x="217" y="194"/>
                </a:lnTo>
                <a:lnTo>
                  <a:pt x="217" y="191"/>
                </a:lnTo>
                <a:lnTo>
                  <a:pt x="217" y="189"/>
                </a:lnTo>
                <a:lnTo>
                  <a:pt x="217" y="189"/>
                </a:lnTo>
                <a:lnTo>
                  <a:pt x="217" y="184"/>
                </a:lnTo>
                <a:lnTo>
                  <a:pt x="215" y="182"/>
                </a:lnTo>
                <a:lnTo>
                  <a:pt x="217" y="180"/>
                </a:lnTo>
                <a:lnTo>
                  <a:pt x="217" y="180"/>
                </a:lnTo>
                <a:lnTo>
                  <a:pt x="217" y="177"/>
                </a:lnTo>
                <a:lnTo>
                  <a:pt x="217" y="175"/>
                </a:lnTo>
                <a:lnTo>
                  <a:pt x="215" y="168"/>
                </a:lnTo>
                <a:lnTo>
                  <a:pt x="210" y="163"/>
                </a:lnTo>
                <a:lnTo>
                  <a:pt x="210" y="161"/>
                </a:lnTo>
                <a:lnTo>
                  <a:pt x="208" y="158"/>
                </a:lnTo>
                <a:lnTo>
                  <a:pt x="205" y="156"/>
                </a:lnTo>
                <a:lnTo>
                  <a:pt x="205" y="154"/>
                </a:lnTo>
                <a:lnTo>
                  <a:pt x="205" y="149"/>
                </a:lnTo>
                <a:lnTo>
                  <a:pt x="205" y="149"/>
                </a:lnTo>
                <a:lnTo>
                  <a:pt x="208" y="149"/>
                </a:lnTo>
                <a:lnTo>
                  <a:pt x="210" y="149"/>
                </a:lnTo>
                <a:lnTo>
                  <a:pt x="212" y="149"/>
                </a:lnTo>
                <a:lnTo>
                  <a:pt x="212" y="147"/>
                </a:lnTo>
                <a:lnTo>
                  <a:pt x="210" y="144"/>
                </a:lnTo>
                <a:lnTo>
                  <a:pt x="210" y="139"/>
                </a:lnTo>
                <a:lnTo>
                  <a:pt x="210" y="139"/>
                </a:lnTo>
                <a:lnTo>
                  <a:pt x="210" y="137"/>
                </a:lnTo>
                <a:lnTo>
                  <a:pt x="210" y="137"/>
                </a:lnTo>
                <a:lnTo>
                  <a:pt x="208" y="135"/>
                </a:lnTo>
                <a:lnTo>
                  <a:pt x="210" y="135"/>
                </a:lnTo>
                <a:lnTo>
                  <a:pt x="210" y="135"/>
                </a:lnTo>
                <a:lnTo>
                  <a:pt x="210" y="135"/>
                </a:lnTo>
                <a:lnTo>
                  <a:pt x="210" y="135"/>
                </a:lnTo>
                <a:lnTo>
                  <a:pt x="210" y="132"/>
                </a:lnTo>
                <a:lnTo>
                  <a:pt x="212" y="132"/>
                </a:lnTo>
                <a:lnTo>
                  <a:pt x="210" y="130"/>
                </a:lnTo>
                <a:lnTo>
                  <a:pt x="210" y="125"/>
                </a:lnTo>
                <a:lnTo>
                  <a:pt x="208" y="123"/>
                </a:lnTo>
                <a:lnTo>
                  <a:pt x="208" y="120"/>
                </a:lnTo>
                <a:lnTo>
                  <a:pt x="205" y="120"/>
                </a:lnTo>
                <a:lnTo>
                  <a:pt x="205" y="118"/>
                </a:lnTo>
                <a:lnTo>
                  <a:pt x="205" y="118"/>
                </a:lnTo>
                <a:lnTo>
                  <a:pt x="203" y="116"/>
                </a:lnTo>
                <a:lnTo>
                  <a:pt x="201" y="113"/>
                </a:lnTo>
                <a:lnTo>
                  <a:pt x="196" y="109"/>
                </a:lnTo>
                <a:lnTo>
                  <a:pt x="191" y="106"/>
                </a:lnTo>
                <a:lnTo>
                  <a:pt x="189" y="104"/>
                </a:lnTo>
                <a:lnTo>
                  <a:pt x="186" y="104"/>
                </a:lnTo>
                <a:lnTo>
                  <a:pt x="184" y="102"/>
                </a:lnTo>
                <a:lnTo>
                  <a:pt x="184" y="99"/>
                </a:lnTo>
                <a:lnTo>
                  <a:pt x="179" y="92"/>
                </a:lnTo>
                <a:lnTo>
                  <a:pt x="179" y="90"/>
                </a:lnTo>
                <a:lnTo>
                  <a:pt x="177" y="87"/>
                </a:lnTo>
                <a:lnTo>
                  <a:pt x="175" y="87"/>
                </a:lnTo>
                <a:lnTo>
                  <a:pt x="175" y="87"/>
                </a:lnTo>
                <a:lnTo>
                  <a:pt x="170" y="85"/>
                </a:lnTo>
                <a:lnTo>
                  <a:pt x="170" y="85"/>
                </a:lnTo>
                <a:lnTo>
                  <a:pt x="168" y="85"/>
                </a:lnTo>
                <a:lnTo>
                  <a:pt x="168" y="85"/>
                </a:lnTo>
                <a:lnTo>
                  <a:pt x="168" y="87"/>
                </a:lnTo>
                <a:lnTo>
                  <a:pt x="168" y="90"/>
                </a:lnTo>
                <a:lnTo>
                  <a:pt x="170" y="92"/>
                </a:lnTo>
                <a:lnTo>
                  <a:pt x="175" y="92"/>
                </a:lnTo>
                <a:lnTo>
                  <a:pt x="175" y="90"/>
                </a:lnTo>
                <a:lnTo>
                  <a:pt x="175" y="90"/>
                </a:lnTo>
                <a:lnTo>
                  <a:pt x="175" y="90"/>
                </a:lnTo>
                <a:lnTo>
                  <a:pt x="177" y="90"/>
                </a:lnTo>
                <a:lnTo>
                  <a:pt x="177" y="92"/>
                </a:lnTo>
                <a:lnTo>
                  <a:pt x="179" y="94"/>
                </a:lnTo>
                <a:lnTo>
                  <a:pt x="179" y="97"/>
                </a:lnTo>
                <a:lnTo>
                  <a:pt x="177" y="97"/>
                </a:lnTo>
                <a:lnTo>
                  <a:pt x="175" y="97"/>
                </a:lnTo>
                <a:lnTo>
                  <a:pt x="172" y="97"/>
                </a:lnTo>
                <a:lnTo>
                  <a:pt x="172" y="97"/>
                </a:lnTo>
                <a:lnTo>
                  <a:pt x="172" y="99"/>
                </a:lnTo>
                <a:lnTo>
                  <a:pt x="172" y="99"/>
                </a:lnTo>
                <a:lnTo>
                  <a:pt x="172" y="97"/>
                </a:lnTo>
                <a:lnTo>
                  <a:pt x="170" y="97"/>
                </a:lnTo>
                <a:lnTo>
                  <a:pt x="168" y="92"/>
                </a:lnTo>
                <a:lnTo>
                  <a:pt x="165" y="92"/>
                </a:lnTo>
                <a:lnTo>
                  <a:pt x="165" y="90"/>
                </a:lnTo>
                <a:lnTo>
                  <a:pt x="163" y="90"/>
                </a:lnTo>
                <a:lnTo>
                  <a:pt x="163" y="90"/>
                </a:lnTo>
                <a:lnTo>
                  <a:pt x="160" y="90"/>
                </a:lnTo>
                <a:lnTo>
                  <a:pt x="160" y="90"/>
                </a:lnTo>
                <a:lnTo>
                  <a:pt x="160" y="92"/>
                </a:lnTo>
                <a:lnTo>
                  <a:pt x="163" y="94"/>
                </a:lnTo>
                <a:lnTo>
                  <a:pt x="163" y="97"/>
                </a:lnTo>
                <a:lnTo>
                  <a:pt x="165" y="99"/>
                </a:lnTo>
                <a:lnTo>
                  <a:pt x="165" y="99"/>
                </a:lnTo>
                <a:lnTo>
                  <a:pt x="163" y="99"/>
                </a:lnTo>
                <a:lnTo>
                  <a:pt x="163" y="99"/>
                </a:lnTo>
                <a:lnTo>
                  <a:pt x="163" y="99"/>
                </a:lnTo>
                <a:lnTo>
                  <a:pt x="160" y="102"/>
                </a:lnTo>
                <a:lnTo>
                  <a:pt x="160" y="102"/>
                </a:lnTo>
                <a:lnTo>
                  <a:pt x="160" y="104"/>
                </a:lnTo>
                <a:lnTo>
                  <a:pt x="160" y="104"/>
                </a:lnTo>
                <a:lnTo>
                  <a:pt x="163" y="106"/>
                </a:lnTo>
                <a:lnTo>
                  <a:pt x="165" y="109"/>
                </a:lnTo>
                <a:lnTo>
                  <a:pt x="165" y="111"/>
                </a:lnTo>
                <a:lnTo>
                  <a:pt x="168" y="113"/>
                </a:lnTo>
                <a:lnTo>
                  <a:pt x="168" y="116"/>
                </a:lnTo>
                <a:lnTo>
                  <a:pt x="168" y="113"/>
                </a:lnTo>
                <a:lnTo>
                  <a:pt x="168" y="116"/>
                </a:lnTo>
                <a:lnTo>
                  <a:pt x="165" y="116"/>
                </a:lnTo>
                <a:lnTo>
                  <a:pt x="165" y="116"/>
                </a:lnTo>
                <a:lnTo>
                  <a:pt x="168" y="116"/>
                </a:lnTo>
                <a:lnTo>
                  <a:pt x="168" y="116"/>
                </a:lnTo>
                <a:lnTo>
                  <a:pt x="170" y="116"/>
                </a:lnTo>
                <a:lnTo>
                  <a:pt x="170" y="118"/>
                </a:lnTo>
                <a:lnTo>
                  <a:pt x="172" y="120"/>
                </a:lnTo>
                <a:lnTo>
                  <a:pt x="175" y="123"/>
                </a:lnTo>
                <a:lnTo>
                  <a:pt x="175" y="125"/>
                </a:lnTo>
                <a:lnTo>
                  <a:pt x="177" y="128"/>
                </a:lnTo>
                <a:lnTo>
                  <a:pt x="177" y="128"/>
                </a:lnTo>
                <a:lnTo>
                  <a:pt x="177" y="128"/>
                </a:lnTo>
                <a:lnTo>
                  <a:pt x="177" y="130"/>
                </a:lnTo>
                <a:lnTo>
                  <a:pt x="177" y="130"/>
                </a:lnTo>
                <a:lnTo>
                  <a:pt x="177" y="132"/>
                </a:lnTo>
                <a:lnTo>
                  <a:pt x="177" y="137"/>
                </a:lnTo>
                <a:lnTo>
                  <a:pt x="177" y="139"/>
                </a:lnTo>
                <a:lnTo>
                  <a:pt x="177" y="142"/>
                </a:lnTo>
                <a:lnTo>
                  <a:pt x="177" y="144"/>
                </a:lnTo>
                <a:lnTo>
                  <a:pt x="177" y="147"/>
                </a:lnTo>
                <a:lnTo>
                  <a:pt x="177" y="149"/>
                </a:lnTo>
                <a:lnTo>
                  <a:pt x="177" y="151"/>
                </a:lnTo>
                <a:lnTo>
                  <a:pt x="179" y="154"/>
                </a:lnTo>
                <a:lnTo>
                  <a:pt x="179" y="154"/>
                </a:lnTo>
                <a:lnTo>
                  <a:pt x="177" y="156"/>
                </a:lnTo>
                <a:lnTo>
                  <a:pt x="172" y="161"/>
                </a:lnTo>
                <a:lnTo>
                  <a:pt x="172" y="161"/>
                </a:lnTo>
                <a:lnTo>
                  <a:pt x="172" y="163"/>
                </a:lnTo>
                <a:lnTo>
                  <a:pt x="172" y="165"/>
                </a:lnTo>
                <a:lnTo>
                  <a:pt x="172" y="168"/>
                </a:lnTo>
                <a:lnTo>
                  <a:pt x="172" y="170"/>
                </a:lnTo>
                <a:lnTo>
                  <a:pt x="170" y="173"/>
                </a:lnTo>
                <a:lnTo>
                  <a:pt x="168" y="175"/>
                </a:lnTo>
                <a:lnTo>
                  <a:pt x="165" y="175"/>
                </a:lnTo>
                <a:lnTo>
                  <a:pt x="163" y="177"/>
                </a:lnTo>
                <a:lnTo>
                  <a:pt x="158" y="180"/>
                </a:lnTo>
                <a:lnTo>
                  <a:pt x="158" y="180"/>
                </a:lnTo>
                <a:lnTo>
                  <a:pt x="156" y="182"/>
                </a:lnTo>
                <a:lnTo>
                  <a:pt x="156" y="184"/>
                </a:lnTo>
                <a:lnTo>
                  <a:pt x="156" y="184"/>
                </a:lnTo>
                <a:lnTo>
                  <a:pt x="153" y="182"/>
                </a:lnTo>
                <a:lnTo>
                  <a:pt x="151" y="182"/>
                </a:lnTo>
                <a:lnTo>
                  <a:pt x="149" y="180"/>
                </a:lnTo>
                <a:lnTo>
                  <a:pt x="149" y="180"/>
                </a:lnTo>
                <a:lnTo>
                  <a:pt x="149" y="177"/>
                </a:lnTo>
                <a:lnTo>
                  <a:pt x="146" y="175"/>
                </a:lnTo>
                <a:lnTo>
                  <a:pt x="146" y="175"/>
                </a:lnTo>
                <a:lnTo>
                  <a:pt x="146" y="175"/>
                </a:lnTo>
                <a:lnTo>
                  <a:pt x="146" y="173"/>
                </a:lnTo>
                <a:lnTo>
                  <a:pt x="149" y="173"/>
                </a:lnTo>
                <a:lnTo>
                  <a:pt x="151" y="168"/>
                </a:lnTo>
                <a:lnTo>
                  <a:pt x="149" y="168"/>
                </a:lnTo>
                <a:lnTo>
                  <a:pt x="149" y="168"/>
                </a:lnTo>
                <a:lnTo>
                  <a:pt x="146" y="168"/>
                </a:lnTo>
                <a:lnTo>
                  <a:pt x="144" y="170"/>
                </a:lnTo>
                <a:lnTo>
                  <a:pt x="142" y="170"/>
                </a:lnTo>
                <a:lnTo>
                  <a:pt x="142" y="175"/>
                </a:lnTo>
                <a:lnTo>
                  <a:pt x="144" y="180"/>
                </a:lnTo>
                <a:lnTo>
                  <a:pt x="146" y="184"/>
                </a:lnTo>
                <a:lnTo>
                  <a:pt x="144" y="187"/>
                </a:lnTo>
                <a:lnTo>
                  <a:pt x="144" y="191"/>
                </a:lnTo>
                <a:lnTo>
                  <a:pt x="142" y="194"/>
                </a:lnTo>
                <a:lnTo>
                  <a:pt x="142" y="194"/>
                </a:lnTo>
                <a:lnTo>
                  <a:pt x="142" y="196"/>
                </a:lnTo>
                <a:lnTo>
                  <a:pt x="142" y="201"/>
                </a:lnTo>
                <a:lnTo>
                  <a:pt x="142" y="203"/>
                </a:lnTo>
                <a:lnTo>
                  <a:pt x="144" y="206"/>
                </a:lnTo>
                <a:lnTo>
                  <a:pt x="144" y="206"/>
                </a:lnTo>
                <a:lnTo>
                  <a:pt x="142" y="208"/>
                </a:lnTo>
                <a:lnTo>
                  <a:pt x="142" y="210"/>
                </a:lnTo>
                <a:lnTo>
                  <a:pt x="139" y="210"/>
                </a:lnTo>
                <a:lnTo>
                  <a:pt x="137" y="210"/>
                </a:lnTo>
                <a:lnTo>
                  <a:pt x="132" y="210"/>
                </a:lnTo>
                <a:lnTo>
                  <a:pt x="132" y="210"/>
                </a:lnTo>
                <a:lnTo>
                  <a:pt x="130" y="208"/>
                </a:lnTo>
                <a:lnTo>
                  <a:pt x="130" y="208"/>
                </a:lnTo>
                <a:lnTo>
                  <a:pt x="130" y="206"/>
                </a:lnTo>
                <a:lnTo>
                  <a:pt x="130" y="206"/>
                </a:lnTo>
                <a:lnTo>
                  <a:pt x="127" y="206"/>
                </a:lnTo>
                <a:lnTo>
                  <a:pt x="125" y="208"/>
                </a:lnTo>
                <a:lnTo>
                  <a:pt x="116" y="208"/>
                </a:lnTo>
                <a:lnTo>
                  <a:pt x="116" y="208"/>
                </a:lnTo>
                <a:lnTo>
                  <a:pt x="113" y="210"/>
                </a:lnTo>
                <a:lnTo>
                  <a:pt x="108" y="210"/>
                </a:lnTo>
                <a:lnTo>
                  <a:pt x="108" y="210"/>
                </a:lnTo>
                <a:lnTo>
                  <a:pt x="106" y="210"/>
                </a:lnTo>
                <a:lnTo>
                  <a:pt x="104" y="210"/>
                </a:lnTo>
                <a:lnTo>
                  <a:pt x="101" y="210"/>
                </a:lnTo>
                <a:lnTo>
                  <a:pt x="99" y="210"/>
                </a:lnTo>
                <a:lnTo>
                  <a:pt x="99" y="210"/>
                </a:lnTo>
                <a:lnTo>
                  <a:pt x="97" y="208"/>
                </a:lnTo>
                <a:lnTo>
                  <a:pt x="94" y="208"/>
                </a:lnTo>
                <a:lnTo>
                  <a:pt x="92" y="210"/>
                </a:lnTo>
                <a:lnTo>
                  <a:pt x="87" y="210"/>
                </a:lnTo>
                <a:lnTo>
                  <a:pt x="87" y="213"/>
                </a:lnTo>
                <a:lnTo>
                  <a:pt x="87" y="215"/>
                </a:lnTo>
                <a:lnTo>
                  <a:pt x="85" y="217"/>
                </a:lnTo>
                <a:lnTo>
                  <a:pt x="82" y="220"/>
                </a:lnTo>
                <a:lnTo>
                  <a:pt x="82" y="222"/>
                </a:lnTo>
                <a:lnTo>
                  <a:pt x="80" y="222"/>
                </a:lnTo>
                <a:lnTo>
                  <a:pt x="80" y="225"/>
                </a:lnTo>
                <a:lnTo>
                  <a:pt x="80" y="227"/>
                </a:lnTo>
                <a:lnTo>
                  <a:pt x="78" y="229"/>
                </a:lnTo>
                <a:lnTo>
                  <a:pt x="75" y="229"/>
                </a:lnTo>
                <a:lnTo>
                  <a:pt x="75" y="232"/>
                </a:lnTo>
                <a:lnTo>
                  <a:pt x="73" y="232"/>
                </a:lnTo>
                <a:lnTo>
                  <a:pt x="73" y="234"/>
                </a:lnTo>
                <a:lnTo>
                  <a:pt x="71" y="234"/>
                </a:lnTo>
                <a:lnTo>
                  <a:pt x="68" y="234"/>
                </a:lnTo>
                <a:lnTo>
                  <a:pt x="66" y="234"/>
                </a:lnTo>
                <a:lnTo>
                  <a:pt x="66" y="234"/>
                </a:lnTo>
                <a:lnTo>
                  <a:pt x="66" y="236"/>
                </a:lnTo>
                <a:lnTo>
                  <a:pt x="66" y="236"/>
                </a:lnTo>
                <a:lnTo>
                  <a:pt x="68" y="244"/>
                </a:lnTo>
                <a:lnTo>
                  <a:pt x="71" y="241"/>
                </a:lnTo>
                <a:lnTo>
                  <a:pt x="71" y="241"/>
                </a:lnTo>
                <a:lnTo>
                  <a:pt x="73" y="244"/>
                </a:lnTo>
                <a:lnTo>
                  <a:pt x="75" y="244"/>
                </a:lnTo>
                <a:lnTo>
                  <a:pt x="75" y="244"/>
                </a:lnTo>
                <a:lnTo>
                  <a:pt x="78" y="244"/>
                </a:lnTo>
                <a:lnTo>
                  <a:pt x="78" y="241"/>
                </a:lnTo>
                <a:lnTo>
                  <a:pt x="82" y="241"/>
                </a:lnTo>
                <a:lnTo>
                  <a:pt x="82" y="241"/>
                </a:lnTo>
                <a:lnTo>
                  <a:pt x="90" y="246"/>
                </a:lnTo>
                <a:lnTo>
                  <a:pt x="92" y="246"/>
                </a:lnTo>
                <a:lnTo>
                  <a:pt x="92" y="244"/>
                </a:lnTo>
                <a:lnTo>
                  <a:pt x="92" y="241"/>
                </a:lnTo>
                <a:lnTo>
                  <a:pt x="90" y="239"/>
                </a:lnTo>
                <a:lnTo>
                  <a:pt x="90" y="236"/>
                </a:lnTo>
                <a:lnTo>
                  <a:pt x="92" y="234"/>
                </a:lnTo>
                <a:lnTo>
                  <a:pt x="94" y="236"/>
                </a:lnTo>
                <a:lnTo>
                  <a:pt x="97" y="236"/>
                </a:lnTo>
                <a:lnTo>
                  <a:pt x="99" y="236"/>
                </a:lnTo>
                <a:lnTo>
                  <a:pt x="104" y="236"/>
                </a:lnTo>
                <a:lnTo>
                  <a:pt x="106" y="236"/>
                </a:lnTo>
                <a:lnTo>
                  <a:pt x="106" y="234"/>
                </a:lnTo>
                <a:lnTo>
                  <a:pt x="108" y="234"/>
                </a:lnTo>
                <a:lnTo>
                  <a:pt x="108" y="234"/>
                </a:lnTo>
                <a:lnTo>
                  <a:pt x="111" y="234"/>
                </a:lnTo>
                <a:lnTo>
                  <a:pt x="111" y="232"/>
                </a:lnTo>
                <a:lnTo>
                  <a:pt x="113" y="232"/>
                </a:lnTo>
                <a:lnTo>
                  <a:pt x="116" y="232"/>
                </a:lnTo>
                <a:lnTo>
                  <a:pt x="118" y="232"/>
                </a:lnTo>
                <a:lnTo>
                  <a:pt x="120" y="229"/>
                </a:lnTo>
                <a:lnTo>
                  <a:pt x="120" y="227"/>
                </a:lnTo>
                <a:lnTo>
                  <a:pt x="120" y="227"/>
                </a:lnTo>
                <a:lnTo>
                  <a:pt x="123" y="227"/>
                </a:lnTo>
                <a:lnTo>
                  <a:pt x="125" y="227"/>
                </a:lnTo>
                <a:lnTo>
                  <a:pt x="127" y="227"/>
                </a:lnTo>
                <a:lnTo>
                  <a:pt x="130" y="227"/>
                </a:lnTo>
                <a:lnTo>
                  <a:pt x="130" y="227"/>
                </a:lnTo>
                <a:lnTo>
                  <a:pt x="134" y="229"/>
                </a:lnTo>
                <a:lnTo>
                  <a:pt x="137" y="229"/>
                </a:lnTo>
                <a:lnTo>
                  <a:pt x="139" y="229"/>
                </a:lnTo>
                <a:lnTo>
                  <a:pt x="142" y="229"/>
                </a:lnTo>
                <a:lnTo>
                  <a:pt x="142" y="229"/>
                </a:lnTo>
                <a:lnTo>
                  <a:pt x="144" y="232"/>
                </a:lnTo>
                <a:lnTo>
                  <a:pt x="144" y="232"/>
                </a:lnTo>
                <a:lnTo>
                  <a:pt x="142" y="234"/>
                </a:lnTo>
                <a:lnTo>
                  <a:pt x="142" y="234"/>
                </a:lnTo>
                <a:lnTo>
                  <a:pt x="139" y="236"/>
                </a:lnTo>
                <a:lnTo>
                  <a:pt x="139" y="236"/>
                </a:lnTo>
                <a:lnTo>
                  <a:pt x="142" y="239"/>
                </a:lnTo>
                <a:lnTo>
                  <a:pt x="144" y="241"/>
                </a:lnTo>
                <a:lnTo>
                  <a:pt x="144" y="244"/>
                </a:lnTo>
                <a:lnTo>
                  <a:pt x="146" y="246"/>
                </a:lnTo>
                <a:lnTo>
                  <a:pt x="149" y="248"/>
                </a:lnTo>
                <a:lnTo>
                  <a:pt x="151" y="251"/>
                </a:lnTo>
                <a:lnTo>
                  <a:pt x="153" y="253"/>
                </a:lnTo>
                <a:lnTo>
                  <a:pt x="158" y="253"/>
                </a:lnTo>
                <a:lnTo>
                  <a:pt x="160" y="251"/>
                </a:lnTo>
                <a:lnTo>
                  <a:pt x="160" y="248"/>
                </a:lnTo>
                <a:lnTo>
                  <a:pt x="163" y="241"/>
                </a:lnTo>
                <a:lnTo>
                  <a:pt x="163" y="239"/>
                </a:lnTo>
                <a:lnTo>
                  <a:pt x="165" y="236"/>
                </a:lnTo>
                <a:lnTo>
                  <a:pt x="170" y="236"/>
                </a:lnTo>
                <a:lnTo>
                  <a:pt x="170" y="236"/>
                </a:lnTo>
                <a:lnTo>
                  <a:pt x="170" y="234"/>
                </a:lnTo>
                <a:lnTo>
                  <a:pt x="170" y="234"/>
                </a:lnTo>
                <a:lnTo>
                  <a:pt x="170" y="232"/>
                </a:lnTo>
                <a:lnTo>
                  <a:pt x="163" y="229"/>
                </a:lnTo>
                <a:lnTo>
                  <a:pt x="163" y="227"/>
                </a:lnTo>
                <a:lnTo>
                  <a:pt x="160" y="225"/>
                </a:lnTo>
                <a:lnTo>
                  <a:pt x="163" y="222"/>
                </a:lnTo>
                <a:lnTo>
                  <a:pt x="163" y="220"/>
                </a:lnTo>
                <a:lnTo>
                  <a:pt x="163" y="220"/>
                </a:lnTo>
                <a:lnTo>
                  <a:pt x="163" y="220"/>
                </a:lnTo>
                <a:lnTo>
                  <a:pt x="165" y="220"/>
                </a:lnTo>
                <a:lnTo>
                  <a:pt x="165" y="222"/>
                </a:lnTo>
                <a:lnTo>
                  <a:pt x="165" y="222"/>
                </a:lnTo>
                <a:lnTo>
                  <a:pt x="168" y="225"/>
                </a:lnTo>
                <a:lnTo>
                  <a:pt x="168" y="227"/>
                </a:lnTo>
                <a:lnTo>
                  <a:pt x="168" y="227"/>
                </a:lnTo>
                <a:lnTo>
                  <a:pt x="168" y="227"/>
                </a:lnTo>
                <a:lnTo>
                  <a:pt x="168" y="225"/>
                </a:lnTo>
                <a:lnTo>
                  <a:pt x="168" y="225"/>
                </a:lnTo>
                <a:lnTo>
                  <a:pt x="170" y="225"/>
                </a:lnTo>
                <a:lnTo>
                  <a:pt x="170" y="227"/>
                </a:lnTo>
                <a:lnTo>
                  <a:pt x="170" y="227"/>
                </a:lnTo>
                <a:lnTo>
                  <a:pt x="172" y="227"/>
                </a:lnTo>
                <a:lnTo>
                  <a:pt x="175" y="227"/>
                </a:lnTo>
                <a:lnTo>
                  <a:pt x="175" y="227"/>
                </a:lnTo>
                <a:lnTo>
                  <a:pt x="175" y="227"/>
                </a:lnTo>
                <a:lnTo>
                  <a:pt x="172" y="229"/>
                </a:lnTo>
                <a:lnTo>
                  <a:pt x="172" y="229"/>
                </a:lnTo>
                <a:lnTo>
                  <a:pt x="177" y="229"/>
                </a:lnTo>
                <a:lnTo>
                  <a:pt x="179" y="229"/>
                </a:lnTo>
                <a:lnTo>
                  <a:pt x="184" y="229"/>
                </a:lnTo>
                <a:lnTo>
                  <a:pt x="186" y="229"/>
                </a:lnTo>
                <a:lnTo>
                  <a:pt x="186" y="229"/>
                </a:lnTo>
                <a:lnTo>
                  <a:pt x="191" y="229"/>
                </a:lnTo>
                <a:lnTo>
                  <a:pt x="191" y="227"/>
                </a:lnTo>
                <a:lnTo>
                  <a:pt x="191" y="225"/>
                </a:lnTo>
                <a:lnTo>
                  <a:pt x="194" y="222"/>
                </a:lnTo>
                <a:lnTo>
                  <a:pt x="194" y="222"/>
                </a:lnTo>
                <a:lnTo>
                  <a:pt x="194" y="220"/>
                </a:lnTo>
                <a:lnTo>
                  <a:pt x="194" y="220"/>
                </a:lnTo>
                <a:lnTo>
                  <a:pt x="196" y="217"/>
                </a:lnTo>
                <a:lnTo>
                  <a:pt x="198" y="220"/>
                </a:lnTo>
                <a:lnTo>
                  <a:pt x="201" y="220"/>
                </a:lnTo>
                <a:lnTo>
                  <a:pt x="198" y="222"/>
                </a:lnTo>
                <a:lnTo>
                  <a:pt x="201" y="225"/>
                </a:lnTo>
                <a:lnTo>
                  <a:pt x="201" y="227"/>
                </a:lnTo>
                <a:lnTo>
                  <a:pt x="201" y="229"/>
                </a:lnTo>
                <a:lnTo>
                  <a:pt x="203" y="229"/>
                </a:lnTo>
                <a:lnTo>
                  <a:pt x="203" y="229"/>
                </a:lnTo>
                <a:lnTo>
                  <a:pt x="205" y="227"/>
                </a:lnTo>
                <a:lnTo>
                  <a:pt x="205" y="227"/>
                </a:lnTo>
                <a:lnTo>
                  <a:pt x="205" y="225"/>
                </a:lnTo>
                <a:lnTo>
                  <a:pt x="205" y="222"/>
                </a:lnTo>
                <a:lnTo>
                  <a:pt x="203" y="220"/>
                </a:lnTo>
                <a:lnTo>
                  <a:pt x="203" y="217"/>
                </a:lnTo>
                <a:lnTo>
                  <a:pt x="203" y="217"/>
                </a:lnTo>
                <a:lnTo>
                  <a:pt x="203" y="215"/>
                </a:lnTo>
                <a:lnTo>
                  <a:pt x="205" y="215"/>
                </a:lnTo>
                <a:lnTo>
                  <a:pt x="208" y="215"/>
                </a:lnTo>
                <a:lnTo>
                  <a:pt x="210" y="215"/>
                </a:lnTo>
                <a:lnTo>
                  <a:pt x="212" y="217"/>
                </a:lnTo>
                <a:lnTo>
                  <a:pt x="212" y="217"/>
                </a:lnTo>
                <a:lnTo>
                  <a:pt x="212" y="217"/>
                </a:lnTo>
                <a:lnTo>
                  <a:pt x="212" y="215"/>
                </a:lnTo>
                <a:lnTo>
                  <a:pt x="212" y="215"/>
                </a:lnTo>
                <a:lnTo>
                  <a:pt x="210" y="215"/>
                </a:lnTo>
                <a:lnTo>
                  <a:pt x="210" y="213"/>
                </a:lnTo>
                <a:lnTo>
                  <a:pt x="210" y="210"/>
                </a:lnTo>
                <a:lnTo>
                  <a:pt x="210" y="210"/>
                </a:lnTo>
                <a:lnTo>
                  <a:pt x="210" y="210"/>
                </a:lnTo>
                <a:lnTo>
                  <a:pt x="210" y="208"/>
                </a:lnTo>
                <a:lnTo>
                  <a:pt x="210" y="208"/>
                </a:lnTo>
                <a:lnTo>
                  <a:pt x="212" y="206"/>
                </a:lnTo>
                <a:lnTo>
                  <a:pt x="212" y="206"/>
                </a:lnTo>
                <a:lnTo>
                  <a:pt x="215" y="208"/>
                </a:lnTo>
                <a:lnTo>
                  <a:pt x="215" y="208"/>
                </a:lnTo>
                <a:lnTo>
                  <a:pt x="217" y="210"/>
                </a:lnTo>
                <a:lnTo>
                  <a:pt x="215" y="210"/>
                </a:lnTo>
                <a:lnTo>
                  <a:pt x="215" y="213"/>
                </a:lnTo>
                <a:lnTo>
                  <a:pt x="215" y="213"/>
                </a:lnTo>
                <a:lnTo>
                  <a:pt x="215" y="215"/>
                </a:lnTo>
                <a:lnTo>
                  <a:pt x="215" y="215"/>
                </a:lnTo>
                <a:lnTo>
                  <a:pt x="217" y="220"/>
                </a:lnTo>
                <a:lnTo>
                  <a:pt x="217" y="220"/>
                </a:lnTo>
                <a:lnTo>
                  <a:pt x="217" y="222"/>
                </a:lnTo>
                <a:lnTo>
                  <a:pt x="217" y="222"/>
                </a:lnTo>
                <a:lnTo>
                  <a:pt x="220" y="222"/>
                </a:lnTo>
                <a:lnTo>
                  <a:pt x="220" y="222"/>
                </a:lnTo>
                <a:lnTo>
                  <a:pt x="220" y="220"/>
                </a:lnTo>
                <a:lnTo>
                  <a:pt x="222" y="220"/>
                </a:lnTo>
                <a:lnTo>
                  <a:pt x="224" y="217"/>
                </a:lnTo>
                <a:lnTo>
                  <a:pt x="224" y="217"/>
                </a:lnTo>
                <a:lnTo>
                  <a:pt x="224" y="217"/>
                </a:lnTo>
                <a:lnTo>
                  <a:pt x="224" y="215"/>
                </a:lnTo>
                <a:lnTo>
                  <a:pt x="224" y="213"/>
                </a:lnTo>
                <a:lnTo>
                  <a:pt x="222" y="210"/>
                </a:lnTo>
                <a:lnTo>
                  <a:pt x="224" y="208"/>
                </a:lnTo>
                <a:lnTo>
                  <a:pt x="224" y="208"/>
                </a:lnTo>
                <a:lnTo>
                  <a:pt x="229" y="206"/>
                </a:lnTo>
                <a:lnTo>
                  <a:pt x="227" y="203"/>
                </a:lnTo>
                <a:lnTo>
                  <a:pt x="224" y="203"/>
                </a:lnTo>
                <a:close/>
                <a:moveTo>
                  <a:pt x="134" y="71"/>
                </a:moveTo>
                <a:lnTo>
                  <a:pt x="134" y="71"/>
                </a:lnTo>
                <a:lnTo>
                  <a:pt x="134" y="71"/>
                </a:lnTo>
                <a:lnTo>
                  <a:pt x="134" y="73"/>
                </a:lnTo>
                <a:lnTo>
                  <a:pt x="134" y="73"/>
                </a:lnTo>
                <a:lnTo>
                  <a:pt x="137" y="73"/>
                </a:lnTo>
                <a:lnTo>
                  <a:pt x="137" y="73"/>
                </a:lnTo>
                <a:lnTo>
                  <a:pt x="134" y="68"/>
                </a:lnTo>
                <a:lnTo>
                  <a:pt x="134" y="71"/>
                </a:lnTo>
                <a:close/>
                <a:moveTo>
                  <a:pt x="127" y="9"/>
                </a:moveTo>
                <a:lnTo>
                  <a:pt x="127" y="9"/>
                </a:lnTo>
                <a:lnTo>
                  <a:pt x="127" y="9"/>
                </a:lnTo>
                <a:lnTo>
                  <a:pt x="127" y="7"/>
                </a:lnTo>
                <a:lnTo>
                  <a:pt x="125" y="7"/>
                </a:lnTo>
                <a:lnTo>
                  <a:pt x="125" y="7"/>
                </a:lnTo>
                <a:lnTo>
                  <a:pt x="125" y="7"/>
                </a:lnTo>
                <a:lnTo>
                  <a:pt x="125" y="9"/>
                </a:lnTo>
                <a:lnTo>
                  <a:pt x="127" y="9"/>
                </a:lnTo>
                <a:close/>
                <a:moveTo>
                  <a:pt x="123" y="7"/>
                </a:moveTo>
                <a:lnTo>
                  <a:pt x="123" y="5"/>
                </a:lnTo>
                <a:lnTo>
                  <a:pt x="120" y="2"/>
                </a:lnTo>
                <a:lnTo>
                  <a:pt x="120" y="2"/>
                </a:lnTo>
                <a:lnTo>
                  <a:pt x="118" y="2"/>
                </a:lnTo>
                <a:lnTo>
                  <a:pt x="118" y="2"/>
                </a:lnTo>
                <a:lnTo>
                  <a:pt x="120" y="5"/>
                </a:lnTo>
                <a:lnTo>
                  <a:pt x="123" y="7"/>
                </a:lnTo>
                <a:close/>
                <a:moveTo>
                  <a:pt x="132" y="5"/>
                </a:moveTo>
                <a:lnTo>
                  <a:pt x="132" y="7"/>
                </a:lnTo>
                <a:lnTo>
                  <a:pt x="132" y="9"/>
                </a:lnTo>
                <a:lnTo>
                  <a:pt x="134" y="9"/>
                </a:lnTo>
                <a:lnTo>
                  <a:pt x="137" y="14"/>
                </a:lnTo>
                <a:lnTo>
                  <a:pt x="142" y="19"/>
                </a:lnTo>
                <a:lnTo>
                  <a:pt x="144" y="23"/>
                </a:lnTo>
                <a:lnTo>
                  <a:pt x="144" y="26"/>
                </a:lnTo>
                <a:lnTo>
                  <a:pt x="146" y="28"/>
                </a:lnTo>
                <a:lnTo>
                  <a:pt x="149" y="33"/>
                </a:lnTo>
                <a:lnTo>
                  <a:pt x="149" y="35"/>
                </a:lnTo>
                <a:lnTo>
                  <a:pt x="149" y="38"/>
                </a:lnTo>
                <a:lnTo>
                  <a:pt x="149" y="40"/>
                </a:lnTo>
                <a:lnTo>
                  <a:pt x="151" y="42"/>
                </a:lnTo>
                <a:lnTo>
                  <a:pt x="153" y="47"/>
                </a:lnTo>
                <a:lnTo>
                  <a:pt x="153" y="47"/>
                </a:lnTo>
                <a:lnTo>
                  <a:pt x="153" y="50"/>
                </a:lnTo>
                <a:lnTo>
                  <a:pt x="151" y="50"/>
                </a:lnTo>
                <a:lnTo>
                  <a:pt x="151" y="50"/>
                </a:lnTo>
                <a:lnTo>
                  <a:pt x="146" y="50"/>
                </a:lnTo>
                <a:lnTo>
                  <a:pt x="144" y="50"/>
                </a:lnTo>
                <a:lnTo>
                  <a:pt x="144" y="50"/>
                </a:lnTo>
                <a:lnTo>
                  <a:pt x="139" y="47"/>
                </a:lnTo>
                <a:lnTo>
                  <a:pt x="137" y="47"/>
                </a:lnTo>
                <a:lnTo>
                  <a:pt x="137" y="47"/>
                </a:lnTo>
                <a:lnTo>
                  <a:pt x="137" y="50"/>
                </a:lnTo>
                <a:lnTo>
                  <a:pt x="137" y="50"/>
                </a:lnTo>
                <a:lnTo>
                  <a:pt x="142" y="52"/>
                </a:lnTo>
                <a:lnTo>
                  <a:pt x="142" y="54"/>
                </a:lnTo>
                <a:lnTo>
                  <a:pt x="142" y="57"/>
                </a:lnTo>
                <a:lnTo>
                  <a:pt x="139" y="59"/>
                </a:lnTo>
                <a:lnTo>
                  <a:pt x="139" y="59"/>
                </a:lnTo>
                <a:lnTo>
                  <a:pt x="137" y="61"/>
                </a:lnTo>
                <a:lnTo>
                  <a:pt x="137" y="61"/>
                </a:lnTo>
                <a:lnTo>
                  <a:pt x="137" y="61"/>
                </a:lnTo>
                <a:lnTo>
                  <a:pt x="137" y="61"/>
                </a:lnTo>
                <a:lnTo>
                  <a:pt x="137" y="66"/>
                </a:lnTo>
                <a:lnTo>
                  <a:pt x="137" y="66"/>
                </a:lnTo>
                <a:lnTo>
                  <a:pt x="139" y="68"/>
                </a:lnTo>
                <a:lnTo>
                  <a:pt x="142" y="71"/>
                </a:lnTo>
                <a:lnTo>
                  <a:pt x="144" y="73"/>
                </a:lnTo>
                <a:lnTo>
                  <a:pt x="146" y="73"/>
                </a:lnTo>
                <a:lnTo>
                  <a:pt x="149" y="76"/>
                </a:lnTo>
                <a:lnTo>
                  <a:pt x="149" y="78"/>
                </a:lnTo>
                <a:lnTo>
                  <a:pt x="149" y="80"/>
                </a:lnTo>
                <a:lnTo>
                  <a:pt x="151" y="83"/>
                </a:lnTo>
                <a:lnTo>
                  <a:pt x="151" y="85"/>
                </a:lnTo>
                <a:lnTo>
                  <a:pt x="153" y="85"/>
                </a:lnTo>
                <a:lnTo>
                  <a:pt x="153" y="85"/>
                </a:lnTo>
                <a:lnTo>
                  <a:pt x="156" y="87"/>
                </a:lnTo>
                <a:lnTo>
                  <a:pt x="156" y="85"/>
                </a:lnTo>
                <a:lnTo>
                  <a:pt x="158" y="85"/>
                </a:lnTo>
                <a:lnTo>
                  <a:pt x="158" y="83"/>
                </a:lnTo>
                <a:lnTo>
                  <a:pt x="158" y="80"/>
                </a:lnTo>
                <a:lnTo>
                  <a:pt x="158" y="80"/>
                </a:lnTo>
                <a:lnTo>
                  <a:pt x="158" y="78"/>
                </a:lnTo>
                <a:lnTo>
                  <a:pt x="163" y="80"/>
                </a:lnTo>
                <a:lnTo>
                  <a:pt x="165" y="80"/>
                </a:lnTo>
                <a:lnTo>
                  <a:pt x="165" y="80"/>
                </a:lnTo>
                <a:lnTo>
                  <a:pt x="168" y="80"/>
                </a:lnTo>
                <a:lnTo>
                  <a:pt x="168" y="78"/>
                </a:lnTo>
                <a:lnTo>
                  <a:pt x="165" y="78"/>
                </a:lnTo>
                <a:lnTo>
                  <a:pt x="160" y="76"/>
                </a:lnTo>
                <a:lnTo>
                  <a:pt x="156" y="73"/>
                </a:lnTo>
                <a:lnTo>
                  <a:pt x="156" y="71"/>
                </a:lnTo>
                <a:lnTo>
                  <a:pt x="153" y="73"/>
                </a:lnTo>
                <a:lnTo>
                  <a:pt x="153" y="71"/>
                </a:lnTo>
                <a:lnTo>
                  <a:pt x="151" y="71"/>
                </a:lnTo>
                <a:lnTo>
                  <a:pt x="149" y="68"/>
                </a:lnTo>
                <a:lnTo>
                  <a:pt x="146" y="68"/>
                </a:lnTo>
                <a:lnTo>
                  <a:pt x="146" y="66"/>
                </a:lnTo>
                <a:lnTo>
                  <a:pt x="146" y="66"/>
                </a:lnTo>
                <a:lnTo>
                  <a:pt x="146" y="64"/>
                </a:lnTo>
                <a:lnTo>
                  <a:pt x="146" y="64"/>
                </a:lnTo>
                <a:lnTo>
                  <a:pt x="149" y="64"/>
                </a:lnTo>
                <a:lnTo>
                  <a:pt x="149" y="64"/>
                </a:lnTo>
                <a:lnTo>
                  <a:pt x="151" y="64"/>
                </a:lnTo>
                <a:lnTo>
                  <a:pt x="153" y="64"/>
                </a:lnTo>
                <a:lnTo>
                  <a:pt x="158" y="66"/>
                </a:lnTo>
                <a:lnTo>
                  <a:pt x="158" y="68"/>
                </a:lnTo>
                <a:lnTo>
                  <a:pt x="163" y="64"/>
                </a:lnTo>
                <a:lnTo>
                  <a:pt x="170" y="64"/>
                </a:lnTo>
                <a:lnTo>
                  <a:pt x="175" y="64"/>
                </a:lnTo>
                <a:lnTo>
                  <a:pt x="184" y="68"/>
                </a:lnTo>
                <a:lnTo>
                  <a:pt x="194" y="73"/>
                </a:lnTo>
                <a:lnTo>
                  <a:pt x="198" y="73"/>
                </a:lnTo>
                <a:lnTo>
                  <a:pt x="201" y="76"/>
                </a:lnTo>
                <a:lnTo>
                  <a:pt x="201" y="73"/>
                </a:lnTo>
                <a:lnTo>
                  <a:pt x="201" y="73"/>
                </a:lnTo>
                <a:lnTo>
                  <a:pt x="201" y="71"/>
                </a:lnTo>
                <a:lnTo>
                  <a:pt x="201" y="71"/>
                </a:lnTo>
                <a:lnTo>
                  <a:pt x="198" y="68"/>
                </a:lnTo>
                <a:lnTo>
                  <a:pt x="198" y="66"/>
                </a:lnTo>
                <a:lnTo>
                  <a:pt x="198" y="61"/>
                </a:lnTo>
                <a:lnTo>
                  <a:pt x="201" y="59"/>
                </a:lnTo>
                <a:lnTo>
                  <a:pt x="203" y="57"/>
                </a:lnTo>
                <a:lnTo>
                  <a:pt x="205" y="54"/>
                </a:lnTo>
                <a:lnTo>
                  <a:pt x="205" y="54"/>
                </a:lnTo>
                <a:lnTo>
                  <a:pt x="210" y="54"/>
                </a:lnTo>
                <a:lnTo>
                  <a:pt x="212" y="54"/>
                </a:lnTo>
                <a:lnTo>
                  <a:pt x="215" y="54"/>
                </a:lnTo>
                <a:lnTo>
                  <a:pt x="217" y="54"/>
                </a:lnTo>
                <a:lnTo>
                  <a:pt x="217" y="54"/>
                </a:lnTo>
                <a:lnTo>
                  <a:pt x="220" y="52"/>
                </a:lnTo>
                <a:lnTo>
                  <a:pt x="220" y="52"/>
                </a:lnTo>
                <a:lnTo>
                  <a:pt x="222" y="50"/>
                </a:lnTo>
                <a:lnTo>
                  <a:pt x="222" y="50"/>
                </a:lnTo>
                <a:lnTo>
                  <a:pt x="224" y="50"/>
                </a:lnTo>
                <a:lnTo>
                  <a:pt x="224" y="50"/>
                </a:lnTo>
                <a:lnTo>
                  <a:pt x="224" y="47"/>
                </a:lnTo>
                <a:lnTo>
                  <a:pt x="227" y="47"/>
                </a:lnTo>
                <a:lnTo>
                  <a:pt x="227" y="47"/>
                </a:lnTo>
                <a:lnTo>
                  <a:pt x="224" y="45"/>
                </a:lnTo>
                <a:lnTo>
                  <a:pt x="224" y="47"/>
                </a:lnTo>
                <a:lnTo>
                  <a:pt x="224" y="47"/>
                </a:lnTo>
                <a:lnTo>
                  <a:pt x="222" y="47"/>
                </a:lnTo>
                <a:lnTo>
                  <a:pt x="222" y="47"/>
                </a:lnTo>
                <a:lnTo>
                  <a:pt x="220" y="47"/>
                </a:lnTo>
                <a:lnTo>
                  <a:pt x="217" y="45"/>
                </a:lnTo>
                <a:lnTo>
                  <a:pt x="215" y="42"/>
                </a:lnTo>
                <a:lnTo>
                  <a:pt x="212" y="40"/>
                </a:lnTo>
                <a:lnTo>
                  <a:pt x="210" y="38"/>
                </a:lnTo>
                <a:lnTo>
                  <a:pt x="208" y="35"/>
                </a:lnTo>
                <a:lnTo>
                  <a:pt x="208" y="33"/>
                </a:lnTo>
                <a:lnTo>
                  <a:pt x="208" y="28"/>
                </a:lnTo>
                <a:lnTo>
                  <a:pt x="208" y="28"/>
                </a:lnTo>
                <a:lnTo>
                  <a:pt x="208" y="26"/>
                </a:lnTo>
                <a:lnTo>
                  <a:pt x="205" y="26"/>
                </a:lnTo>
                <a:lnTo>
                  <a:pt x="205" y="31"/>
                </a:lnTo>
                <a:lnTo>
                  <a:pt x="203" y="33"/>
                </a:lnTo>
                <a:lnTo>
                  <a:pt x="203" y="35"/>
                </a:lnTo>
                <a:lnTo>
                  <a:pt x="201" y="35"/>
                </a:lnTo>
                <a:lnTo>
                  <a:pt x="198" y="35"/>
                </a:lnTo>
                <a:lnTo>
                  <a:pt x="196" y="35"/>
                </a:lnTo>
                <a:lnTo>
                  <a:pt x="189" y="31"/>
                </a:lnTo>
                <a:lnTo>
                  <a:pt x="186" y="31"/>
                </a:lnTo>
                <a:lnTo>
                  <a:pt x="186" y="31"/>
                </a:lnTo>
                <a:lnTo>
                  <a:pt x="184" y="31"/>
                </a:lnTo>
                <a:lnTo>
                  <a:pt x="182" y="31"/>
                </a:lnTo>
                <a:lnTo>
                  <a:pt x="179" y="28"/>
                </a:lnTo>
                <a:lnTo>
                  <a:pt x="177" y="28"/>
                </a:lnTo>
                <a:lnTo>
                  <a:pt x="170" y="26"/>
                </a:lnTo>
                <a:lnTo>
                  <a:pt x="165" y="23"/>
                </a:lnTo>
                <a:lnTo>
                  <a:pt x="160" y="19"/>
                </a:lnTo>
                <a:lnTo>
                  <a:pt x="156" y="16"/>
                </a:lnTo>
                <a:lnTo>
                  <a:pt x="146" y="9"/>
                </a:lnTo>
                <a:lnTo>
                  <a:pt x="139" y="5"/>
                </a:lnTo>
                <a:lnTo>
                  <a:pt x="137" y="2"/>
                </a:lnTo>
                <a:lnTo>
                  <a:pt x="134" y="2"/>
                </a:lnTo>
                <a:lnTo>
                  <a:pt x="134" y="0"/>
                </a:lnTo>
                <a:lnTo>
                  <a:pt x="132" y="2"/>
                </a:lnTo>
                <a:lnTo>
                  <a:pt x="132" y="2"/>
                </a:lnTo>
                <a:lnTo>
                  <a:pt x="132" y="2"/>
                </a:lnTo>
                <a:lnTo>
                  <a:pt x="130" y="2"/>
                </a:lnTo>
                <a:lnTo>
                  <a:pt x="130" y="5"/>
                </a:lnTo>
                <a:lnTo>
                  <a:pt x="132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141"/>
          <p:cNvSpPr>
            <a:spLocks/>
          </p:cNvSpPr>
          <p:nvPr/>
        </p:nvSpPr>
        <p:spPr bwMode="auto">
          <a:xfrm>
            <a:off x="6885712" y="3785382"/>
            <a:ext cx="41847" cy="17786"/>
          </a:xfrm>
          <a:custGeom>
            <a:avLst/>
            <a:gdLst>
              <a:gd name="T0" fmla="*/ 37 w 40"/>
              <a:gd name="T1" fmla="*/ 12 h 17"/>
              <a:gd name="T2" fmla="*/ 37 w 40"/>
              <a:gd name="T3" fmla="*/ 7 h 17"/>
              <a:gd name="T4" fmla="*/ 30 w 40"/>
              <a:gd name="T5" fmla="*/ 5 h 17"/>
              <a:gd name="T6" fmla="*/ 30 w 40"/>
              <a:gd name="T7" fmla="*/ 5 h 17"/>
              <a:gd name="T8" fmla="*/ 28 w 40"/>
              <a:gd name="T9" fmla="*/ 2 h 17"/>
              <a:gd name="T10" fmla="*/ 26 w 40"/>
              <a:gd name="T11" fmla="*/ 2 h 17"/>
              <a:gd name="T12" fmla="*/ 26 w 40"/>
              <a:gd name="T13" fmla="*/ 2 h 17"/>
              <a:gd name="T14" fmla="*/ 23 w 40"/>
              <a:gd name="T15" fmla="*/ 2 h 17"/>
              <a:gd name="T16" fmla="*/ 21 w 40"/>
              <a:gd name="T17" fmla="*/ 0 h 17"/>
              <a:gd name="T18" fmla="*/ 18 w 40"/>
              <a:gd name="T19" fmla="*/ 0 h 17"/>
              <a:gd name="T20" fmla="*/ 18 w 40"/>
              <a:gd name="T21" fmla="*/ 0 h 17"/>
              <a:gd name="T22" fmla="*/ 9 w 40"/>
              <a:gd name="T23" fmla="*/ 0 h 17"/>
              <a:gd name="T24" fmla="*/ 9 w 40"/>
              <a:gd name="T25" fmla="*/ 0 h 17"/>
              <a:gd name="T26" fmla="*/ 7 w 40"/>
              <a:gd name="T27" fmla="*/ 0 h 17"/>
              <a:gd name="T28" fmla="*/ 7 w 40"/>
              <a:gd name="T29" fmla="*/ 0 h 17"/>
              <a:gd name="T30" fmla="*/ 4 w 40"/>
              <a:gd name="T31" fmla="*/ 0 h 17"/>
              <a:gd name="T32" fmla="*/ 2 w 40"/>
              <a:gd name="T33" fmla="*/ 2 h 17"/>
              <a:gd name="T34" fmla="*/ 2 w 40"/>
              <a:gd name="T35" fmla="*/ 2 h 17"/>
              <a:gd name="T36" fmla="*/ 0 w 40"/>
              <a:gd name="T37" fmla="*/ 5 h 17"/>
              <a:gd name="T38" fmla="*/ 2 w 40"/>
              <a:gd name="T39" fmla="*/ 5 h 17"/>
              <a:gd name="T40" fmla="*/ 4 w 40"/>
              <a:gd name="T41" fmla="*/ 7 h 17"/>
              <a:gd name="T42" fmla="*/ 7 w 40"/>
              <a:gd name="T43" fmla="*/ 7 h 17"/>
              <a:gd name="T44" fmla="*/ 7 w 40"/>
              <a:gd name="T45" fmla="*/ 9 h 17"/>
              <a:gd name="T46" fmla="*/ 9 w 40"/>
              <a:gd name="T47" fmla="*/ 9 h 17"/>
              <a:gd name="T48" fmla="*/ 9 w 40"/>
              <a:gd name="T49" fmla="*/ 9 h 17"/>
              <a:gd name="T50" fmla="*/ 9 w 40"/>
              <a:gd name="T51" fmla="*/ 12 h 17"/>
              <a:gd name="T52" fmla="*/ 11 w 40"/>
              <a:gd name="T53" fmla="*/ 14 h 17"/>
              <a:gd name="T54" fmla="*/ 16 w 40"/>
              <a:gd name="T55" fmla="*/ 14 h 17"/>
              <a:gd name="T56" fmla="*/ 18 w 40"/>
              <a:gd name="T57" fmla="*/ 14 h 17"/>
              <a:gd name="T58" fmla="*/ 18 w 40"/>
              <a:gd name="T59" fmla="*/ 14 h 17"/>
              <a:gd name="T60" fmla="*/ 21 w 40"/>
              <a:gd name="T61" fmla="*/ 17 h 17"/>
              <a:gd name="T62" fmla="*/ 21 w 40"/>
              <a:gd name="T63" fmla="*/ 14 h 17"/>
              <a:gd name="T64" fmla="*/ 21 w 40"/>
              <a:gd name="T65" fmla="*/ 12 h 17"/>
              <a:gd name="T66" fmla="*/ 23 w 40"/>
              <a:gd name="T67" fmla="*/ 12 h 17"/>
              <a:gd name="T68" fmla="*/ 23 w 40"/>
              <a:gd name="T69" fmla="*/ 14 h 17"/>
              <a:gd name="T70" fmla="*/ 26 w 40"/>
              <a:gd name="T71" fmla="*/ 14 h 17"/>
              <a:gd name="T72" fmla="*/ 26 w 40"/>
              <a:gd name="T73" fmla="*/ 12 h 17"/>
              <a:gd name="T74" fmla="*/ 28 w 40"/>
              <a:gd name="T75" fmla="*/ 12 h 17"/>
              <a:gd name="T76" fmla="*/ 28 w 40"/>
              <a:gd name="T77" fmla="*/ 12 h 17"/>
              <a:gd name="T78" fmla="*/ 28 w 40"/>
              <a:gd name="T79" fmla="*/ 12 h 17"/>
              <a:gd name="T80" fmla="*/ 28 w 40"/>
              <a:gd name="T81" fmla="*/ 12 h 17"/>
              <a:gd name="T82" fmla="*/ 30 w 40"/>
              <a:gd name="T83" fmla="*/ 12 h 17"/>
              <a:gd name="T84" fmla="*/ 30 w 40"/>
              <a:gd name="T85" fmla="*/ 12 h 17"/>
              <a:gd name="T86" fmla="*/ 33 w 40"/>
              <a:gd name="T87" fmla="*/ 14 h 17"/>
              <a:gd name="T88" fmla="*/ 35 w 40"/>
              <a:gd name="T89" fmla="*/ 12 h 17"/>
              <a:gd name="T90" fmla="*/ 37 w 40"/>
              <a:gd name="T91" fmla="*/ 12 h 17"/>
              <a:gd name="T92" fmla="*/ 40 w 40"/>
              <a:gd name="T93" fmla="*/ 12 h 17"/>
              <a:gd name="T94" fmla="*/ 37 w 40"/>
              <a:gd name="T95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" h="17">
                <a:moveTo>
                  <a:pt x="37" y="12"/>
                </a:moveTo>
                <a:lnTo>
                  <a:pt x="37" y="7"/>
                </a:lnTo>
                <a:lnTo>
                  <a:pt x="30" y="5"/>
                </a:lnTo>
                <a:lnTo>
                  <a:pt x="30" y="5"/>
                </a:lnTo>
                <a:lnTo>
                  <a:pt x="28" y="2"/>
                </a:lnTo>
                <a:lnTo>
                  <a:pt x="26" y="2"/>
                </a:lnTo>
                <a:lnTo>
                  <a:pt x="26" y="2"/>
                </a:lnTo>
                <a:lnTo>
                  <a:pt x="23" y="2"/>
                </a:lnTo>
                <a:lnTo>
                  <a:pt x="21" y="0"/>
                </a:lnTo>
                <a:lnTo>
                  <a:pt x="18" y="0"/>
                </a:lnTo>
                <a:lnTo>
                  <a:pt x="18" y="0"/>
                </a:lnTo>
                <a:lnTo>
                  <a:pt x="9" y="0"/>
                </a:lnTo>
                <a:lnTo>
                  <a:pt x="9" y="0"/>
                </a:lnTo>
                <a:lnTo>
                  <a:pt x="7" y="0"/>
                </a:lnTo>
                <a:lnTo>
                  <a:pt x="7" y="0"/>
                </a:lnTo>
                <a:lnTo>
                  <a:pt x="4" y="0"/>
                </a:lnTo>
                <a:lnTo>
                  <a:pt x="2" y="2"/>
                </a:lnTo>
                <a:lnTo>
                  <a:pt x="2" y="2"/>
                </a:lnTo>
                <a:lnTo>
                  <a:pt x="0" y="5"/>
                </a:lnTo>
                <a:lnTo>
                  <a:pt x="2" y="5"/>
                </a:lnTo>
                <a:lnTo>
                  <a:pt x="4" y="7"/>
                </a:lnTo>
                <a:lnTo>
                  <a:pt x="7" y="7"/>
                </a:lnTo>
                <a:lnTo>
                  <a:pt x="7" y="9"/>
                </a:lnTo>
                <a:lnTo>
                  <a:pt x="9" y="9"/>
                </a:lnTo>
                <a:lnTo>
                  <a:pt x="9" y="9"/>
                </a:lnTo>
                <a:lnTo>
                  <a:pt x="9" y="12"/>
                </a:lnTo>
                <a:lnTo>
                  <a:pt x="11" y="14"/>
                </a:lnTo>
                <a:lnTo>
                  <a:pt x="16" y="14"/>
                </a:lnTo>
                <a:lnTo>
                  <a:pt x="18" y="14"/>
                </a:lnTo>
                <a:lnTo>
                  <a:pt x="18" y="14"/>
                </a:lnTo>
                <a:lnTo>
                  <a:pt x="21" y="17"/>
                </a:lnTo>
                <a:lnTo>
                  <a:pt x="21" y="14"/>
                </a:lnTo>
                <a:lnTo>
                  <a:pt x="21" y="12"/>
                </a:lnTo>
                <a:lnTo>
                  <a:pt x="23" y="12"/>
                </a:lnTo>
                <a:lnTo>
                  <a:pt x="23" y="14"/>
                </a:lnTo>
                <a:lnTo>
                  <a:pt x="26" y="14"/>
                </a:lnTo>
                <a:lnTo>
                  <a:pt x="26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30" y="12"/>
                </a:lnTo>
                <a:lnTo>
                  <a:pt x="30" y="12"/>
                </a:lnTo>
                <a:lnTo>
                  <a:pt x="33" y="14"/>
                </a:lnTo>
                <a:lnTo>
                  <a:pt x="35" y="12"/>
                </a:lnTo>
                <a:lnTo>
                  <a:pt x="37" y="12"/>
                </a:lnTo>
                <a:lnTo>
                  <a:pt x="40" y="12"/>
                </a:lnTo>
                <a:lnTo>
                  <a:pt x="37" y="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142"/>
          <p:cNvSpPr>
            <a:spLocks noEditPoints="1"/>
          </p:cNvSpPr>
          <p:nvPr/>
        </p:nvSpPr>
        <p:spPr bwMode="auto">
          <a:xfrm>
            <a:off x="8220633" y="3955910"/>
            <a:ext cx="121356" cy="141234"/>
          </a:xfrm>
          <a:custGeom>
            <a:avLst/>
            <a:gdLst>
              <a:gd name="T0" fmla="*/ 100 w 116"/>
              <a:gd name="T1" fmla="*/ 118 h 135"/>
              <a:gd name="T2" fmla="*/ 112 w 116"/>
              <a:gd name="T3" fmla="*/ 38 h 135"/>
              <a:gd name="T4" fmla="*/ 112 w 116"/>
              <a:gd name="T5" fmla="*/ 31 h 135"/>
              <a:gd name="T6" fmla="*/ 112 w 116"/>
              <a:gd name="T7" fmla="*/ 29 h 135"/>
              <a:gd name="T8" fmla="*/ 107 w 116"/>
              <a:gd name="T9" fmla="*/ 24 h 135"/>
              <a:gd name="T10" fmla="*/ 102 w 116"/>
              <a:gd name="T11" fmla="*/ 19 h 135"/>
              <a:gd name="T12" fmla="*/ 90 w 116"/>
              <a:gd name="T13" fmla="*/ 19 h 135"/>
              <a:gd name="T14" fmla="*/ 81 w 116"/>
              <a:gd name="T15" fmla="*/ 24 h 135"/>
              <a:gd name="T16" fmla="*/ 74 w 116"/>
              <a:gd name="T17" fmla="*/ 19 h 135"/>
              <a:gd name="T18" fmla="*/ 67 w 116"/>
              <a:gd name="T19" fmla="*/ 12 h 135"/>
              <a:gd name="T20" fmla="*/ 60 w 116"/>
              <a:gd name="T21" fmla="*/ 7 h 135"/>
              <a:gd name="T22" fmla="*/ 52 w 116"/>
              <a:gd name="T23" fmla="*/ 10 h 135"/>
              <a:gd name="T24" fmla="*/ 48 w 116"/>
              <a:gd name="T25" fmla="*/ 12 h 135"/>
              <a:gd name="T26" fmla="*/ 48 w 116"/>
              <a:gd name="T27" fmla="*/ 7 h 135"/>
              <a:gd name="T28" fmla="*/ 45 w 116"/>
              <a:gd name="T29" fmla="*/ 0 h 135"/>
              <a:gd name="T30" fmla="*/ 43 w 116"/>
              <a:gd name="T31" fmla="*/ 5 h 135"/>
              <a:gd name="T32" fmla="*/ 38 w 116"/>
              <a:gd name="T33" fmla="*/ 3 h 135"/>
              <a:gd name="T34" fmla="*/ 36 w 116"/>
              <a:gd name="T35" fmla="*/ 10 h 135"/>
              <a:gd name="T36" fmla="*/ 31 w 116"/>
              <a:gd name="T37" fmla="*/ 10 h 135"/>
              <a:gd name="T38" fmla="*/ 31 w 116"/>
              <a:gd name="T39" fmla="*/ 12 h 135"/>
              <a:gd name="T40" fmla="*/ 24 w 116"/>
              <a:gd name="T41" fmla="*/ 10 h 135"/>
              <a:gd name="T42" fmla="*/ 19 w 116"/>
              <a:gd name="T43" fmla="*/ 7 h 135"/>
              <a:gd name="T44" fmla="*/ 15 w 116"/>
              <a:gd name="T45" fmla="*/ 12 h 135"/>
              <a:gd name="T46" fmla="*/ 10 w 116"/>
              <a:gd name="T47" fmla="*/ 19 h 135"/>
              <a:gd name="T48" fmla="*/ 15 w 116"/>
              <a:gd name="T49" fmla="*/ 29 h 135"/>
              <a:gd name="T50" fmla="*/ 17 w 116"/>
              <a:gd name="T51" fmla="*/ 36 h 135"/>
              <a:gd name="T52" fmla="*/ 15 w 116"/>
              <a:gd name="T53" fmla="*/ 43 h 135"/>
              <a:gd name="T54" fmla="*/ 19 w 116"/>
              <a:gd name="T55" fmla="*/ 50 h 135"/>
              <a:gd name="T56" fmla="*/ 15 w 116"/>
              <a:gd name="T57" fmla="*/ 48 h 135"/>
              <a:gd name="T58" fmla="*/ 8 w 116"/>
              <a:gd name="T59" fmla="*/ 50 h 135"/>
              <a:gd name="T60" fmla="*/ 12 w 116"/>
              <a:gd name="T61" fmla="*/ 55 h 135"/>
              <a:gd name="T62" fmla="*/ 10 w 116"/>
              <a:gd name="T63" fmla="*/ 62 h 135"/>
              <a:gd name="T64" fmla="*/ 5 w 116"/>
              <a:gd name="T65" fmla="*/ 66 h 135"/>
              <a:gd name="T66" fmla="*/ 5 w 116"/>
              <a:gd name="T67" fmla="*/ 71 h 135"/>
              <a:gd name="T68" fmla="*/ 8 w 116"/>
              <a:gd name="T69" fmla="*/ 83 h 135"/>
              <a:gd name="T70" fmla="*/ 3 w 116"/>
              <a:gd name="T71" fmla="*/ 90 h 135"/>
              <a:gd name="T72" fmla="*/ 10 w 116"/>
              <a:gd name="T73" fmla="*/ 95 h 135"/>
              <a:gd name="T74" fmla="*/ 15 w 116"/>
              <a:gd name="T75" fmla="*/ 97 h 135"/>
              <a:gd name="T76" fmla="*/ 19 w 116"/>
              <a:gd name="T77" fmla="*/ 102 h 135"/>
              <a:gd name="T78" fmla="*/ 24 w 116"/>
              <a:gd name="T79" fmla="*/ 109 h 135"/>
              <a:gd name="T80" fmla="*/ 22 w 116"/>
              <a:gd name="T81" fmla="*/ 116 h 135"/>
              <a:gd name="T82" fmla="*/ 19 w 116"/>
              <a:gd name="T83" fmla="*/ 123 h 135"/>
              <a:gd name="T84" fmla="*/ 24 w 116"/>
              <a:gd name="T85" fmla="*/ 135 h 135"/>
              <a:gd name="T86" fmla="*/ 38 w 116"/>
              <a:gd name="T87" fmla="*/ 128 h 135"/>
              <a:gd name="T88" fmla="*/ 67 w 116"/>
              <a:gd name="T89" fmla="*/ 118 h 135"/>
              <a:gd name="T90" fmla="*/ 67 w 116"/>
              <a:gd name="T91" fmla="*/ 118 h 135"/>
              <a:gd name="T92" fmla="*/ 86 w 116"/>
              <a:gd name="T93" fmla="*/ 116 h 135"/>
              <a:gd name="T94" fmla="*/ 86 w 116"/>
              <a:gd name="T95" fmla="*/ 116 h 135"/>
              <a:gd name="T96" fmla="*/ 102 w 116"/>
              <a:gd name="T97" fmla="*/ 114 h 135"/>
              <a:gd name="T98" fmla="*/ 104 w 116"/>
              <a:gd name="T99" fmla="*/ 118 h 135"/>
              <a:gd name="T100" fmla="*/ 109 w 116"/>
              <a:gd name="T101" fmla="*/ 118 h 135"/>
              <a:gd name="T102" fmla="*/ 109 w 116"/>
              <a:gd name="T103" fmla="*/ 109 h 135"/>
              <a:gd name="T104" fmla="*/ 104 w 116"/>
              <a:gd name="T105" fmla="*/ 104 h 135"/>
              <a:gd name="T106" fmla="*/ 102 w 116"/>
              <a:gd name="T107" fmla="*/ 90 h 135"/>
              <a:gd name="T108" fmla="*/ 102 w 116"/>
              <a:gd name="T109" fmla="*/ 81 h 135"/>
              <a:gd name="T110" fmla="*/ 107 w 116"/>
              <a:gd name="T111" fmla="*/ 69 h 135"/>
              <a:gd name="T112" fmla="*/ 109 w 116"/>
              <a:gd name="T113" fmla="*/ 59 h 135"/>
              <a:gd name="T114" fmla="*/ 114 w 116"/>
              <a:gd name="T115" fmla="*/ 5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6" h="135">
                <a:moveTo>
                  <a:pt x="100" y="118"/>
                </a:moveTo>
                <a:lnTo>
                  <a:pt x="104" y="121"/>
                </a:lnTo>
                <a:lnTo>
                  <a:pt x="104" y="118"/>
                </a:lnTo>
                <a:lnTo>
                  <a:pt x="102" y="118"/>
                </a:lnTo>
                <a:lnTo>
                  <a:pt x="100" y="118"/>
                </a:lnTo>
                <a:close/>
                <a:moveTo>
                  <a:pt x="114" y="48"/>
                </a:moveTo>
                <a:lnTo>
                  <a:pt x="114" y="43"/>
                </a:lnTo>
                <a:lnTo>
                  <a:pt x="114" y="40"/>
                </a:lnTo>
                <a:lnTo>
                  <a:pt x="114" y="40"/>
                </a:lnTo>
                <a:lnTo>
                  <a:pt x="112" y="38"/>
                </a:lnTo>
                <a:lnTo>
                  <a:pt x="112" y="36"/>
                </a:lnTo>
                <a:lnTo>
                  <a:pt x="112" y="36"/>
                </a:lnTo>
                <a:lnTo>
                  <a:pt x="112" y="36"/>
                </a:lnTo>
                <a:lnTo>
                  <a:pt x="112" y="33"/>
                </a:lnTo>
                <a:lnTo>
                  <a:pt x="112" y="31"/>
                </a:lnTo>
                <a:lnTo>
                  <a:pt x="112" y="31"/>
                </a:lnTo>
                <a:lnTo>
                  <a:pt x="112" y="31"/>
                </a:lnTo>
                <a:lnTo>
                  <a:pt x="112" y="29"/>
                </a:lnTo>
                <a:lnTo>
                  <a:pt x="112" y="26"/>
                </a:lnTo>
                <a:lnTo>
                  <a:pt x="112" y="29"/>
                </a:lnTo>
                <a:lnTo>
                  <a:pt x="112" y="29"/>
                </a:lnTo>
                <a:lnTo>
                  <a:pt x="109" y="29"/>
                </a:lnTo>
                <a:lnTo>
                  <a:pt x="109" y="26"/>
                </a:lnTo>
                <a:lnTo>
                  <a:pt x="109" y="26"/>
                </a:lnTo>
                <a:lnTo>
                  <a:pt x="107" y="24"/>
                </a:lnTo>
                <a:lnTo>
                  <a:pt x="107" y="24"/>
                </a:lnTo>
                <a:lnTo>
                  <a:pt x="104" y="22"/>
                </a:lnTo>
                <a:lnTo>
                  <a:pt x="104" y="22"/>
                </a:lnTo>
                <a:lnTo>
                  <a:pt x="104" y="19"/>
                </a:lnTo>
                <a:lnTo>
                  <a:pt x="102" y="19"/>
                </a:lnTo>
                <a:lnTo>
                  <a:pt x="100" y="19"/>
                </a:lnTo>
                <a:lnTo>
                  <a:pt x="100" y="19"/>
                </a:lnTo>
                <a:lnTo>
                  <a:pt x="95" y="17"/>
                </a:lnTo>
                <a:lnTo>
                  <a:pt x="93" y="17"/>
                </a:lnTo>
                <a:lnTo>
                  <a:pt x="90" y="19"/>
                </a:lnTo>
                <a:lnTo>
                  <a:pt x="88" y="19"/>
                </a:lnTo>
                <a:lnTo>
                  <a:pt x="83" y="22"/>
                </a:lnTo>
                <a:lnTo>
                  <a:pt x="83" y="22"/>
                </a:lnTo>
                <a:lnTo>
                  <a:pt x="81" y="24"/>
                </a:lnTo>
                <a:lnTo>
                  <a:pt x="81" y="24"/>
                </a:lnTo>
                <a:lnTo>
                  <a:pt x="78" y="24"/>
                </a:lnTo>
                <a:lnTo>
                  <a:pt x="78" y="22"/>
                </a:lnTo>
                <a:lnTo>
                  <a:pt x="76" y="22"/>
                </a:lnTo>
                <a:lnTo>
                  <a:pt x="74" y="22"/>
                </a:lnTo>
                <a:lnTo>
                  <a:pt x="74" y="19"/>
                </a:lnTo>
                <a:lnTo>
                  <a:pt x="71" y="19"/>
                </a:lnTo>
                <a:lnTo>
                  <a:pt x="69" y="17"/>
                </a:lnTo>
                <a:lnTo>
                  <a:pt x="69" y="14"/>
                </a:lnTo>
                <a:lnTo>
                  <a:pt x="69" y="14"/>
                </a:lnTo>
                <a:lnTo>
                  <a:pt x="67" y="12"/>
                </a:lnTo>
                <a:lnTo>
                  <a:pt x="67" y="10"/>
                </a:lnTo>
                <a:lnTo>
                  <a:pt x="64" y="10"/>
                </a:lnTo>
                <a:lnTo>
                  <a:pt x="62" y="10"/>
                </a:lnTo>
                <a:lnTo>
                  <a:pt x="60" y="10"/>
                </a:lnTo>
                <a:lnTo>
                  <a:pt x="60" y="7"/>
                </a:lnTo>
                <a:lnTo>
                  <a:pt x="60" y="7"/>
                </a:lnTo>
                <a:lnTo>
                  <a:pt x="57" y="7"/>
                </a:lnTo>
                <a:lnTo>
                  <a:pt x="52" y="7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0" y="12"/>
                </a:lnTo>
                <a:lnTo>
                  <a:pt x="50" y="12"/>
                </a:lnTo>
                <a:lnTo>
                  <a:pt x="48" y="12"/>
                </a:lnTo>
                <a:lnTo>
                  <a:pt x="48" y="12"/>
                </a:lnTo>
                <a:lnTo>
                  <a:pt x="45" y="10"/>
                </a:lnTo>
                <a:lnTo>
                  <a:pt x="45" y="10"/>
                </a:lnTo>
                <a:lnTo>
                  <a:pt x="48" y="10"/>
                </a:lnTo>
                <a:lnTo>
                  <a:pt x="48" y="7"/>
                </a:lnTo>
                <a:lnTo>
                  <a:pt x="48" y="7"/>
                </a:lnTo>
                <a:lnTo>
                  <a:pt x="48" y="5"/>
                </a:lnTo>
                <a:lnTo>
                  <a:pt x="45" y="5"/>
                </a:lnTo>
                <a:lnTo>
                  <a:pt x="45" y="3"/>
                </a:lnTo>
                <a:lnTo>
                  <a:pt x="45" y="0"/>
                </a:lnTo>
                <a:lnTo>
                  <a:pt x="45" y="0"/>
                </a:lnTo>
                <a:lnTo>
                  <a:pt x="43" y="3"/>
                </a:lnTo>
                <a:lnTo>
                  <a:pt x="43" y="3"/>
                </a:lnTo>
                <a:lnTo>
                  <a:pt x="43" y="3"/>
                </a:lnTo>
                <a:lnTo>
                  <a:pt x="43" y="3"/>
                </a:lnTo>
                <a:lnTo>
                  <a:pt x="43" y="5"/>
                </a:lnTo>
                <a:lnTo>
                  <a:pt x="43" y="5"/>
                </a:lnTo>
                <a:lnTo>
                  <a:pt x="41" y="5"/>
                </a:lnTo>
                <a:lnTo>
                  <a:pt x="41" y="5"/>
                </a:lnTo>
                <a:lnTo>
                  <a:pt x="38" y="3"/>
                </a:lnTo>
                <a:lnTo>
                  <a:pt x="38" y="3"/>
                </a:lnTo>
                <a:lnTo>
                  <a:pt x="38" y="5"/>
                </a:lnTo>
                <a:lnTo>
                  <a:pt x="38" y="5"/>
                </a:lnTo>
                <a:lnTo>
                  <a:pt x="38" y="7"/>
                </a:lnTo>
                <a:lnTo>
                  <a:pt x="38" y="10"/>
                </a:lnTo>
                <a:lnTo>
                  <a:pt x="36" y="10"/>
                </a:lnTo>
                <a:lnTo>
                  <a:pt x="36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1" y="10"/>
                </a:lnTo>
                <a:lnTo>
                  <a:pt x="34" y="12"/>
                </a:lnTo>
                <a:lnTo>
                  <a:pt x="34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29" y="12"/>
                </a:lnTo>
                <a:lnTo>
                  <a:pt x="26" y="10"/>
                </a:lnTo>
                <a:lnTo>
                  <a:pt x="24" y="10"/>
                </a:lnTo>
                <a:lnTo>
                  <a:pt x="24" y="10"/>
                </a:lnTo>
                <a:lnTo>
                  <a:pt x="24" y="7"/>
                </a:lnTo>
                <a:lnTo>
                  <a:pt x="24" y="7"/>
                </a:lnTo>
                <a:lnTo>
                  <a:pt x="22" y="7"/>
                </a:lnTo>
                <a:lnTo>
                  <a:pt x="22" y="7"/>
                </a:lnTo>
                <a:lnTo>
                  <a:pt x="19" y="7"/>
                </a:lnTo>
                <a:lnTo>
                  <a:pt x="19" y="10"/>
                </a:lnTo>
                <a:lnTo>
                  <a:pt x="17" y="12"/>
                </a:lnTo>
                <a:lnTo>
                  <a:pt x="15" y="12"/>
                </a:lnTo>
                <a:lnTo>
                  <a:pt x="15" y="12"/>
                </a:lnTo>
                <a:lnTo>
                  <a:pt x="15" y="12"/>
                </a:lnTo>
                <a:lnTo>
                  <a:pt x="12" y="14"/>
                </a:lnTo>
                <a:lnTo>
                  <a:pt x="12" y="14"/>
                </a:lnTo>
                <a:lnTo>
                  <a:pt x="10" y="17"/>
                </a:lnTo>
                <a:lnTo>
                  <a:pt x="10" y="17"/>
                </a:lnTo>
                <a:lnTo>
                  <a:pt x="10" y="19"/>
                </a:lnTo>
                <a:lnTo>
                  <a:pt x="10" y="24"/>
                </a:lnTo>
                <a:lnTo>
                  <a:pt x="10" y="26"/>
                </a:lnTo>
                <a:lnTo>
                  <a:pt x="12" y="29"/>
                </a:lnTo>
                <a:lnTo>
                  <a:pt x="12" y="29"/>
                </a:lnTo>
                <a:lnTo>
                  <a:pt x="15" y="29"/>
                </a:lnTo>
                <a:lnTo>
                  <a:pt x="15" y="29"/>
                </a:lnTo>
                <a:lnTo>
                  <a:pt x="15" y="31"/>
                </a:lnTo>
                <a:lnTo>
                  <a:pt x="15" y="33"/>
                </a:lnTo>
                <a:lnTo>
                  <a:pt x="17" y="33"/>
                </a:lnTo>
                <a:lnTo>
                  <a:pt x="17" y="36"/>
                </a:lnTo>
                <a:lnTo>
                  <a:pt x="17" y="36"/>
                </a:lnTo>
                <a:lnTo>
                  <a:pt x="15" y="38"/>
                </a:lnTo>
                <a:lnTo>
                  <a:pt x="15" y="38"/>
                </a:lnTo>
                <a:lnTo>
                  <a:pt x="15" y="40"/>
                </a:lnTo>
                <a:lnTo>
                  <a:pt x="15" y="43"/>
                </a:lnTo>
                <a:lnTo>
                  <a:pt x="17" y="43"/>
                </a:lnTo>
                <a:lnTo>
                  <a:pt x="19" y="45"/>
                </a:lnTo>
                <a:lnTo>
                  <a:pt x="19" y="48"/>
                </a:lnTo>
                <a:lnTo>
                  <a:pt x="19" y="50"/>
                </a:lnTo>
                <a:lnTo>
                  <a:pt x="19" y="50"/>
                </a:lnTo>
                <a:lnTo>
                  <a:pt x="17" y="50"/>
                </a:lnTo>
                <a:lnTo>
                  <a:pt x="17" y="50"/>
                </a:lnTo>
                <a:lnTo>
                  <a:pt x="17" y="48"/>
                </a:lnTo>
                <a:lnTo>
                  <a:pt x="15" y="48"/>
                </a:lnTo>
                <a:lnTo>
                  <a:pt x="15" y="48"/>
                </a:lnTo>
                <a:lnTo>
                  <a:pt x="12" y="48"/>
                </a:lnTo>
                <a:lnTo>
                  <a:pt x="10" y="48"/>
                </a:lnTo>
                <a:lnTo>
                  <a:pt x="10" y="48"/>
                </a:lnTo>
                <a:lnTo>
                  <a:pt x="8" y="50"/>
                </a:lnTo>
                <a:lnTo>
                  <a:pt x="8" y="50"/>
                </a:lnTo>
                <a:lnTo>
                  <a:pt x="8" y="52"/>
                </a:lnTo>
                <a:lnTo>
                  <a:pt x="10" y="55"/>
                </a:lnTo>
                <a:lnTo>
                  <a:pt x="10" y="55"/>
                </a:lnTo>
                <a:lnTo>
                  <a:pt x="12" y="55"/>
                </a:lnTo>
                <a:lnTo>
                  <a:pt x="12" y="55"/>
                </a:lnTo>
                <a:lnTo>
                  <a:pt x="12" y="55"/>
                </a:lnTo>
                <a:lnTo>
                  <a:pt x="12" y="57"/>
                </a:lnTo>
                <a:lnTo>
                  <a:pt x="12" y="57"/>
                </a:lnTo>
                <a:lnTo>
                  <a:pt x="12" y="59"/>
                </a:lnTo>
                <a:lnTo>
                  <a:pt x="10" y="62"/>
                </a:lnTo>
                <a:lnTo>
                  <a:pt x="10" y="62"/>
                </a:lnTo>
                <a:lnTo>
                  <a:pt x="10" y="64"/>
                </a:lnTo>
                <a:lnTo>
                  <a:pt x="10" y="66"/>
                </a:lnTo>
                <a:lnTo>
                  <a:pt x="8" y="69"/>
                </a:lnTo>
                <a:lnTo>
                  <a:pt x="5" y="66"/>
                </a:lnTo>
                <a:lnTo>
                  <a:pt x="5" y="66"/>
                </a:lnTo>
                <a:lnTo>
                  <a:pt x="3" y="69"/>
                </a:lnTo>
                <a:lnTo>
                  <a:pt x="5" y="69"/>
                </a:lnTo>
                <a:lnTo>
                  <a:pt x="5" y="69"/>
                </a:lnTo>
                <a:lnTo>
                  <a:pt x="5" y="71"/>
                </a:lnTo>
                <a:lnTo>
                  <a:pt x="8" y="78"/>
                </a:lnTo>
                <a:lnTo>
                  <a:pt x="8" y="81"/>
                </a:lnTo>
                <a:lnTo>
                  <a:pt x="8" y="81"/>
                </a:lnTo>
                <a:lnTo>
                  <a:pt x="8" y="83"/>
                </a:lnTo>
                <a:lnTo>
                  <a:pt x="8" y="83"/>
                </a:lnTo>
                <a:lnTo>
                  <a:pt x="5" y="85"/>
                </a:lnTo>
                <a:lnTo>
                  <a:pt x="0" y="90"/>
                </a:lnTo>
                <a:lnTo>
                  <a:pt x="3" y="90"/>
                </a:lnTo>
                <a:lnTo>
                  <a:pt x="3" y="90"/>
                </a:lnTo>
                <a:lnTo>
                  <a:pt x="3" y="90"/>
                </a:lnTo>
                <a:lnTo>
                  <a:pt x="5" y="90"/>
                </a:lnTo>
                <a:lnTo>
                  <a:pt x="5" y="92"/>
                </a:lnTo>
                <a:lnTo>
                  <a:pt x="5" y="92"/>
                </a:lnTo>
                <a:lnTo>
                  <a:pt x="8" y="95"/>
                </a:lnTo>
                <a:lnTo>
                  <a:pt x="10" y="95"/>
                </a:lnTo>
                <a:lnTo>
                  <a:pt x="10" y="95"/>
                </a:lnTo>
                <a:lnTo>
                  <a:pt x="12" y="95"/>
                </a:lnTo>
                <a:lnTo>
                  <a:pt x="12" y="95"/>
                </a:lnTo>
                <a:lnTo>
                  <a:pt x="15" y="95"/>
                </a:lnTo>
                <a:lnTo>
                  <a:pt x="15" y="97"/>
                </a:lnTo>
                <a:lnTo>
                  <a:pt x="15" y="100"/>
                </a:lnTo>
                <a:lnTo>
                  <a:pt x="17" y="100"/>
                </a:lnTo>
                <a:lnTo>
                  <a:pt x="17" y="102"/>
                </a:lnTo>
                <a:lnTo>
                  <a:pt x="17" y="102"/>
                </a:lnTo>
                <a:lnTo>
                  <a:pt x="19" y="102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4" y="109"/>
                </a:lnTo>
                <a:lnTo>
                  <a:pt x="24" y="109"/>
                </a:lnTo>
                <a:lnTo>
                  <a:pt x="24" y="111"/>
                </a:lnTo>
                <a:lnTo>
                  <a:pt x="24" y="111"/>
                </a:lnTo>
                <a:lnTo>
                  <a:pt x="24" y="114"/>
                </a:lnTo>
                <a:lnTo>
                  <a:pt x="22" y="116"/>
                </a:lnTo>
                <a:lnTo>
                  <a:pt x="22" y="118"/>
                </a:lnTo>
                <a:lnTo>
                  <a:pt x="22" y="118"/>
                </a:lnTo>
                <a:lnTo>
                  <a:pt x="19" y="121"/>
                </a:lnTo>
                <a:lnTo>
                  <a:pt x="19" y="121"/>
                </a:lnTo>
                <a:lnTo>
                  <a:pt x="19" y="123"/>
                </a:lnTo>
                <a:lnTo>
                  <a:pt x="19" y="126"/>
                </a:lnTo>
                <a:lnTo>
                  <a:pt x="19" y="130"/>
                </a:lnTo>
                <a:lnTo>
                  <a:pt x="19" y="135"/>
                </a:lnTo>
                <a:lnTo>
                  <a:pt x="22" y="135"/>
                </a:lnTo>
                <a:lnTo>
                  <a:pt x="24" y="135"/>
                </a:lnTo>
                <a:lnTo>
                  <a:pt x="26" y="133"/>
                </a:lnTo>
                <a:lnTo>
                  <a:pt x="29" y="130"/>
                </a:lnTo>
                <a:lnTo>
                  <a:pt x="31" y="130"/>
                </a:lnTo>
                <a:lnTo>
                  <a:pt x="34" y="128"/>
                </a:lnTo>
                <a:lnTo>
                  <a:pt x="38" y="128"/>
                </a:lnTo>
                <a:lnTo>
                  <a:pt x="48" y="123"/>
                </a:lnTo>
                <a:lnTo>
                  <a:pt x="50" y="121"/>
                </a:lnTo>
                <a:lnTo>
                  <a:pt x="57" y="121"/>
                </a:lnTo>
                <a:lnTo>
                  <a:pt x="67" y="118"/>
                </a:lnTo>
                <a:lnTo>
                  <a:pt x="67" y="118"/>
                </a:lnTo>
                <a:lnTo>
                  <a:pt x="64" y="118"/>
                </a:lnTo>
                <a:lnTo>
                  <a:pt x="62" y="118"/>
                </a:lnTo>
                <a:lnTo>
                  <a:pt x="62" y="118"/>
                </a:lnTo>
                <a:lnTo>
                  <a:pt x="62" y="118"/>
                </a:lnTo>
                <a:lnTo>
                  <a:pt x="67" y="118"/>
                </a:lnTo>
                <a:lnTo>
                  <a:pt x="69" y="118"/>
                </a:lnTo>
                <a:lnTo>
                  <a:pt x="69" y="118"/>
                </a:lnTo>
                <a:lnTo>
                  <a:pt x="74" y="118"/>
                </a:lnTo>
                <a:lnTo>
                  <a:pt x="86" y="116"/>
                </a:lnTo>
                <a:lnTo>
                  <a:pt x="86" y="116"/>
                </a:lnTo>
                <a:lnTo>
                  <a:pt x="86" y="116"/>
                </a:lnTo>
                <a:lnTo>
                  <a:pt x="76" y="116"/>
                </a:lnTo>
                <a:lnTo>
                  <a:pt x="76" y="116"/>
                </a:lnTo>
                <a:lnTo>
                  <a:pt x="81" y="116"/>
                </a:lnTo>
                <a:lnTo>
                  <a:pt x="86" y="116"/>
                </a:lnTo>
                <a:lnTo>
                  <a:pt x="88" y="116"/>
                </a:lnTo>
                <a:lnTo>
                  <a:pt x="90" y="116"/>
                </a:lnTo>
                <a:lnTo>
                  <a:pt x="100" y="118"/>
                </a:lnTo>
                <a:lnTo>
                  <a:pt x="100" y="118"/>
                </a:lnTo>
                <a:lnTo>
                  <a:pt x="102" y="114"/>
                </a:lnTo>
                <a:lnTo>
                  <a:pt x="102" y="114"/>
                </a:lnTo>
                <a:lnTo>
                  <a:pt x="102" y="114"/>
                </a:lnTo>
                <a:lnTo>
                  <a:pt x="102" y="118"/>
                </a:lnTo>
                <a:lnTo>
                  <a:pt x="104" y="118"/>
                </a:lnTo>
                <a:lnTo>
                  <a:pt x="104" y="118"/>
                </a:lnTo>
                <a:lnTo>
                  <a:pt x="104" y="118"/>
                </a:lnTo>
                <a:lnTo>
                  <a:pt x="107" y="118"/>
                </a:lnTo>
                <a:lnTo>
                  <a:pt x="107" y="118"/>
                </a:lnTo>
                <a:lnTo>
                  <a:pt x="109" y="118"/>
                </a:lnTo>
                <a:lnTo>
                  <a:pt x="109" y="118"/>
                </a:lnTo>
                <a:lnTo>
                  <a:pt x="109" y="116"/>
                </a:lnTo>
                <a:lnTo>
                  <a:pt x="109" y="114"/>
                </a:lnTo>
                <a:lnTo>
                  <a:pt x="109" y="114"/>
                </a:lnTo>
                <a:lnTo>
                  <a:pt x="109" y="114"/>
                </a:lnTo>
                <a:lnTo>
                  <a:pt x="109" y="109"/>
                </a:lnTo>
                <a:lnTo>
                  <a:pt x="109" y="109"/>
                </a:lnTo>
                <a:lnTo>
                  <a:pt x="107" y="109"/>
                </a:lnTo>
                <a:lnTo>
                  <a:pt x="107" y="107"/>
                </a:lnTo>
                <a:lnTo>
                  <a:pt x="104" y="107"/>
                </a:lnTo>
                <a:lnTo>
                  <a:pt x="104" y="104"/>
                </a:lnTo>
                <a:lnTo>
                  <a:pt x="104" y="102"/>
                </a:lnTo>
                <a:lnTo>
                  <a:pt x="104" y="100"/>
                </a:lnTo>
                <a:lnTo>
                  <a:pt x="102" y="92"/>
                </a:lnTo>
                <a:lnTo>
                  <a:pt x="102" y="92"/>
                </a:lnTo>
                <a:lnTo>
                  <a:pt x="102" y="90"/>
                </a:lnTo>
                <a:lnTo>
                  <a:pt x="102" y="88"/>
                </a:lnTo>
                <a:lnTo>
                  <a:pt x="102" y="85"/>
                </a:lnTo>
                <a:lnTo>
                  <a:pt x="102" y="85"/>
                </a:lnTo>
                <a:lnTo>
                  <a:pt x="102" y="83"/>
                </a:lnTo>
                <a:lnTo>
                  <a:pt x="102" y="81"/>
                </a:lnTo>
                <a:lnTo>
                  <a:pt x="104" y="78"/>
                </a:lnTo>
                <a:lnTo>
                  <a:pt x="104" y="76"/>
                </a:lnTo>
                <a:lnTo>
                  <a:pt x="107" y="76"/>
                </a:lnTo>
                <a:lnTo>
                  <a:pt x="107" y="74"/>
                </a:lnTo>
                <a:lnTo>
                  <a:pt x="107" y="69"/>
                </a:lnTo>
                <a:lnTo>
                  <a:pt x="107" y="64"/>
                </a:lnTo>
                <a:lnTo>
                  <a:pt x="109" y="64"/>
                </a:lnTo>
                <a:lnTo>
                  <a:pt x="109" y="62"/>
                </a:lnTo>
                <a:lnTo>
                  <a:pt x="109" y="62"/>
                </a:lnTo>
                <a:lnTo>
                  <a:pt x="109" y="59"/>
                </a:lnTo>
                <a:lnTo>
                  <a:pt x="112" y="57"/>
                </a:lnTo>
                <a:lnTo>
                  <a:pt x="114" y="57"/>
                </a:lnTo>
                <a:lnTo>
                  <a:pt x="114" y="57"/>
                </a:lnTo>
                <a:lnTo>
                  <a:pt x="114" y="57"/>
                </a:lnTo>
                <a:lnTo>
                  <a:pt x="114" y="55"/>
                </a:lnTo>
                <a:lnTo>
                  <a:pt x="114" y="55"/>
                </a:lnTo>
                <a:lnTo>
                  <a:pt x="114" y="55"/>
                </a:lnTo>
                <a:lnTo>
                  <a:pt x="116" y="55"/>
                </a:lnTo>
                <a:lnTo>
                  <a:pt x="114" y="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143"/>
          <p:cNvSpPr>
            <a:spLocks noEditPoints="1"/>
          </p:cNvSpPr>
          <p:nvPr/>
        </p:nvSpPr>
        <p:spPr bwMode="auto">
          <a:xfrm>
            <a:off x="8528209" y="3156631"/>
            <a:ext cx="210282" cy="224928"/>
          </a:xfrm>
          <a:custGeom>
            <a:avLst/>
            <a:gdLst>
              <a:gd name="T0" fmla="*/ 149 w 201"/>
              <a:gd name="T1" fmla="*/ 182 h 215"/>
              <a:gd name="T2" fmla="*/ 132 w 201"/>
              <a:gd name="T3" fmla="*/ 187 h 215"/>
              <a:gd name="T4" fmla="*/ 113 w 201"/>
              <a:gd name="T5" fmla="*/ 185 h 215"/>
              <a:gd name="T6" fmla="*/ 101 w 201"/>
              <a:gd name="T7" fmla="*/ 185 h 215"/>
              <a:gd name="T8" fmla="*/ 104 w 201"/>
              <a:gd name="T9" fmla="*/ 196 h 215"/>
              <a:gd name="T10" fmla="*/ 123 w 201"/>
              <a:gd name="T11" fmla="*/ 206 h 215"/>
              <a:gd name="T12" fmla="*/ 142 w 201"/>
              <a:gd name="T13" fmla="*/ 215 h 215"/>
              <a:gd name="T14" fmla="*/ 146 w 201"/>
              <a:gd name="T15" fmla="*/ 206 h 215"/>
              <a:gd name="T16" fmla="*/ 146 w 201"/>
              <a:gd name="T17" fmla="*/ 194 h 215"/>
              <a:gd name="T18" fmla="*/ 26 w 201"/>
              <a:gd name="T19" fmla="*/ 163 h 215"/>
              <a:gd name="T20" fmla="*/ 120 w 201"/>
              <a:gd name="T21" fmla="*/ 133 h 215"/>
              <a:gd name="T22" fmla="*/ 26 w 201"/>
              <a:gd name="T23" fmla="*/ 125 h 215"/>
              <a:gd name="T24" fmla="*/ 47 w 201"/>
              <a:gd name="T25" fmla="*/ 125 h 215"/>
              <a:gd name="T26" fmla="*/ 37 w 201"/>
              <a:gd name="T27" fmla="*/ 123 h 215"/>
              <a:gd name="T28" fmla="*/ 23 w 201"/>
              <a:gd name="T29" fmla="*/ 130 h 215"/>
              <a:gd name="T30" fmla="*/ 28 w 201"/>
              <a:gd name="T31" fmla="*/ 147 h 215"/>
              <a:gd name="T32" fmla="*/ 28 w 201"/>
              <a:gd name="T33" fmla="*/ 151 h 215"/>
              <a:gd name="T34" fmla="*/ 33 w 201"/>
              <a:gd name="T35" fmla="*/ 168 h 215"/>
              <a:gd name="T36" fmla="*/ 45 w 201"/>
              <a:gd name="T37" fmla="*/ 163 h 215"/>
              <a:gd name="T38" fmla="*/ 52 w 201"/>
              <a:gd name="T39" fmla="*/ 140 h 215"/>
              <a:gd name="T40" fmla="*/ 56 w 201"/>
              <a:gd name="T41" fmla="*/ 90 h 215"/>
              <a:gd name="T42" fmla="*/ 198 w 201"/>
              <a:gd name="T43" fmla="*/ 140 h 215"/>
              <a:gd name="T44" fmla="*/ 158 w 201"/>
              <a:gd name="T45" fmla="*/ 111 h 215"/>
              <a:gd name="T46" fmla="*/ 127 w 201"/>
              <a:gd name="T47" fmla="*/ 95 h 215"/>
              <a:gd name="T48" fmla="*/ 97 w 201"/>
              <a:gd name="T49" fmla="*/ 62 h 215"/>
              <a:gd name="T50" fmla="*/ 97 w 201"/>
              <a:gd name="T51" fmla="*/ 43 h 215"/>
              <a:gd name="T52" fmla="*/ 99 w 201"/>
              <a:gd name="T53" fmla="*/ 33 h 215"/>
              <a:gd name="T54" fmla="*/ 118 w 201"/>
              <a:gd name="T55" fmla="*/ 28 h 215"/>
              <a:gd name="T56" fmla="*/ 116 w 201"/>
              <a:gd name="T57" fmla="*/ 24 h 215"/>
              <a:gd name="T58" fmla="*/ 116 w 201"/>
              <a:gd name="T59" fmla="*/ 19 h 215"/>
              <a:gd name="T60" fmla="*/ 116 w 201"/>
              <a:gd name="T61" fmla="*/ 12 h 215"/>
              <a:gd name="T62" fmla="*/ 94 w 201"/>
              <a:gd name="T63" fmla="*/ 7 h 215"/>
              <a:gd name="T64" fmla="*/ 85 w 201"/>
              <a:gd name="T65" fmla="*/ 2 h 215"/>
              <a:gd name="T66" fmla="*/ 71 w 201"/>
              <a:gd name="T67" fmla="*/ 5 h 215"/>
              <a:gd name="T68" fmla="*/ 63 w 201"/>
              <a:gd name="T69" fmla="*/ 10 h 215"/>
              <a:gd name="T70" fmla="*/ 56 w 201"/>
              <a:gd name="T71" fmla="*/ 14 h 215"/>
              <a:gd name="T72" fmla="*/ 49 w 201"/>
              <a:gd name="T73" fmla="*/ 17 h 215"/>
              <a:gd name="T74" fmla="*/ 42 w 201"/>
              <a:gd name="T75" fmla="*/ 17 h 215"/>
              <a:gd name="T76" fmla="*/ 37 w 201"/>
              <a:gd name="T77" fmla="*/ 24 h 215"/>
              <a:gd name="T78" fmla="*/ 30 w 201"/>
              <a:gd name="T79" fmla="*/ 12 h 215"/>
              <a:gd name="T80" fmla="*/ 23 w 201"/>
              <a:gd name="T81" fmla="*/ 21 h 215"/>
              <a:gd name="T82" fmla="*/ 4 w 201"/>
              <a:gd name="T83" fmla="*/ 24 h 215"/>
              <a:gd name="T84" fmla="*/ 9 w 201"/>
              <a:gd name="T85" fmla="*/ 36 h 215"/>
              <a:gd name="T86" fmla="*/ 0 w 201"/>
              <a:gd name="T87" fmla="*/ 43 h 215"/>
              <a:gd name="T88" fmla="*/ 4 w 201"/>
              <a:gd name="T89" fmla="*/ 50 h 215"/>
              <a:gd name="T90" fmla="*/ 11 w 201"/>
              <a:gd name="T91" fmla="*/ 62 h 215"/>
              <a:gd name="T92" fmla="*/ 14 w 201"/>
              <a:gd name="T93" fmla="*/ 69 h 215"/>
              <a:gd name="T94" fmla="*/ 45 w 201"/>
              <a:gd name="T95" fmla="*/ 59 h 215"/>
              <a:gd name="T96" fmla="*/ 63 w 201"/>
              <a:gd name="T97" fmla="*/ 85 h 215"/>
              <a:gd name="T98" fmla="*/ 75 w 201"/>
              <a:gd name="T99" fmla="*/ 97 h 215"/>
              <a:gd name="T100" fmla="*/ 92 w 201"/>
              <a:gd name="T101" fmla="*/ 109 h 215"/>
              <a:gd name="T102" fmla="*/ 118 w 201"/>
              <a:gd name="T103" fmla="*/ 121 h 215"/>
              <a:gd name="T104" fmla="*/ 132 w 201"/>
              <a:gd name="T105" fmla="*/ 133 h 215"/>
              <a:gd name="T106" fmla="*/ 142 w 201"/>
              <a:gd name="T107" fmla="*/ 140 h 215"/>
              <a:gd name="T108" fmla="*/ 158 w 201"/>
              <a:gd name="T109" fmla="*/ 159 h 215"/>
              <a:gd name="T110" fmla="*/ 156 w 201"/>
              <a:gd name="T111" fmla="*/ 182 h 215"/>
              <a:gd name="T112" fmla="*/ 170 w 201"/>
              <a:gd name="T113" fmla="*/ 178 h 215"/>
              <a:gd name="T114" fmla="*/ 172 w 201"/>
              <a:gd name="T115" fmla="*/ 154 h 215"/>
              <a:gd name="T116" fmla="*/ 179 w 201"/>
              <a:gd name="T117" fmla="*/ 137 h 215"/>
              <a:gd name="T118" fmla="*/ 201 w 201"/>
              <a:gd name="T119" fmla="*/ 144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1" h="215">
                <a:moveTo>
                  <a:pt x="89" y="213"/>
                </a:moveTo>
                <a:lnTo>
                  <a:pt x="89" y="213"/>
                </a:lnTo>
                <a:lnTo>
                  <a:pt x="89" y="213"/>
                </a:lnTo>
                <a:lnTo>
                  <a:pt x="89" y="213"/>
                </a:lnTo>
                <a:lnTo>
                  <a:pt x="89" y="215"/>
                </a:lnTo>
                <a:lnTo>
                  <a:pt x="89" y="215"/>
                </a:lnTo>
                <a:lnTo>
                  <a:pt x="89" y="213"/>
                </a:lnTo>
                <a:lnTo>
                  <a:pt x="89" y="213"/>
                </a:lnTo>
                <a:close/>
                <a:moveTo>
                  <a:pt x="151" y="182"/>
                </a:moveTo>
                <a:lnTo>
                  <a:pt x="149" y="182"/>
                </a:lnTo>
                <a:lnTo>
                  <a:pt x="146" y="182"/>
                </a:lnTo>
                <a:lnTo>
                  <a:pt x="146" y="182"/>
                </a:lnTo>
                <a:lnTo>
                  <a:pt x="144" y="185"/>
                </a:lnTo>
                <a:lnTo>
                  <a:pt x="144" y="185"/>
                </a:lnTo>
                <a:lnTo>
                  <a:pt x="142" y="185"/>
                </a:lnTo>
                <a:lnTo>
                  <a:pt x="139" y="185"/>
                </a:lnTo>
                <a:lnTo>
                  <a:pt x="139" y="185"/>
                </a:lnTo>
                <a:lnTo>
                  <a:pt x="137" y="185"/>
                </a:lnTo>
                <a:lnTo>
                  <a:pt x="134" y="187"/>
                </a:lnTo>
                <a:lnTo>
                  <a:pt x="132" y="187"/>
                </a:lnTo>
                <a:lnTo>
                  <a:pt x="132" y="187"/>
                </a:lnTo>
                <a:lnTo>
                  <a:pt x="130" y="187"/>
                </a:lnTo>
                <a:lnTo>
                  <a:pt x="125" y="187"/>
                </a:lnTo>
                <a:lnTo>
                  <a:pt x="123" y="187"/>
                </a:lnTo>
                <a:lnTo>
                  <a:pt x="120" y="187"/>
                </a:lnTo>
                <a:lnTo>
                  <a:pt x="120" y="187"/>
                </a:lnTo>
                <a:lnTo>
                  <a:pt x="118" y="187"/>
                </a:lnTo>
                <a:lnTo>
                  <a:pt x="116" y="185"/>
                </a:lnTo>
                <a:lnTo>
                  <a:pt x="116" y="185"/>
                </a:lnTo>
                <a:lnTo>
                  <a:pt x="113" y="185"/>
                </a:lnTo>
                <a:lnTo>
                  <a:pt x="113" y="185"/>
                </a:lnTo>
                <a:lnTo>
                  <a:pt x="113" y="185"/>
                </a:lnTo>
                <a:lnTo>
                  <a:pt x="111" y="185"/>
                </a:lnTo>
                <a:lnTo>
                  <a:pt x="108" y="185"/>
                </a:lnTo>
                <a:lnTo>
                  <a:pt x="108" y="187"/>
                </a:lnTo>
                <a:lnTo>
                  <a:pt x="106" y="187"/>
                </a:lnTo>
                <a:lnTo>
                  <a:pt x="106" y="187"/>
                </a:lnTo>
                <a:lnTo>
                  <a:pt x="104" y="187"/>
                </a:lnTo>
                <a:lnTo>
                  <a:pt x="101" y="185"/>
                </a:lnTo>
                <a:lnTo>
                  <a:pt x="101" y="185"/>
                </a:lnTo>
                <a:lnTo>
                  <a:pt x="101" y="185"/>
                </a:lnTo>
                <a:lnTo>
                  <a:pt x="99" y="187"/>
                </a:lnTo>
                <a:lnTo>
                  <a:pt x="99" y="187"/>
                </a:lnTo>
                <a:lnTo>
                  <a:pt x="99" y="189"/>
                </a:lnTo>
                <a:lnTo>
                  <a:pt x="97" y="192"/>
                </a:lnTo>
                <a:lnTo>
                  <a:pt x="97" y="192"/>
                </a:lnTo>
                <a:lnTo>
                  <a:pt x="99" y="194"/>
                </a:lnTo>
                <a:lnTo>
                  <a:pt x="101" y="196"/>
                </a:lnTo>
                <a:lnTo>
                  <a:pt x="101" y="196"/>
                </a:lnTo>
                <a:lnTo>
                  <a:pt x="104" y="196"/>
                </a:lnTo>
                <a:lnTo>
                  <a:pt x="104" y="196"/>
                </a:lnTo>
                <a:lnTo>
                  <a:pt x="106" y="196"/>
                </a:lnTo>
                <a:lnTo>
                  <a:pt x="108" y="199"/>
                </a:lnTo>
                <a:lnTo>
                  <a:pt x="111" y="199"/>
                </a:lnTo>
                <a:lnTo>
                  <a:pt x="111" y="199"/>
                </a:lnTo>
                <a:lnTo>
                  <a:pt x="111" y="201"/>
                </a:lnTo>
                <a:lnTo>
                  <a:pt x="113" y="201"/>
                </a:lnTo>
                <a:lnTo>
                  <a:pt x="118" y="204"/>
                </a:lnTo>
                <a:lnTo>
                  <a:pt x="120" y="206"/>
                </a:lnTo>
                <a:lnTo>
                  <a:pt x="123" y="206"/>
                </a:lnTo>
                <a:lnTo>
                  <a:pt x="125" y="206"/>
                </a:lnTo>
                <a:lnTo>
                  <a:pt x="127" y="206"/>
                </a:lnTo>
                <a:lnTo>
                  <a:pt x="130" y="208"/>
                </a:lnTo>
                <a:lnTo>
                  <a:pt x="132" y="211"/>
                </a:lnTo>
                <a:lnTo>
                  <a:pt x="134" y="213"/>
                </a:lnTo>
                <a:lnTo>
                  <a:pt x="134" y="213"/>
                </a:lnTo>
                <a:lnTo>
                  <a:pt x="134" y="213"/>
                </a:lnTo>
                <a:lnTo>
                  <a:pt x="139" y="215"/>
                </a:lnTo>
                <a:lnTo>
                  <a:pt x="139" y="215"/>
                </a:lnTo>
                <a:lnTo>
                  <a:pt x="142" y="215"/>
                </a:lnTo>
                <a:lnTo>
                  <a:pt x="144" y="215"/>
                </a:lnTo>
                <a:lnTo>
                  <a:pt x="144" y="215"/>
                </a:lnTo>
                <a:lnTo>
                  <a:pt x="144" y="213"/>
                </a:lnTo>
                <a:lnTo>
                  <a:pt x="144" y="213"/>
                </a:lnTo>
                <a:lnTo>
                  <a:pt x="144" y="211"/>
                </a:lnTo>
                <a:lnTo>
                  <a:pt x="146" y="211"/>
                </a:lnTo>
                <a:lnTo>
                  <a:pt x="146" y="208"/>
                </a:lnTo>
                <a:lnTo>
                  <a:pt x="146" y="208"/>
                </a:lnTo>
                <a:lnTo>
                  <a:pt x="146" y="206"/>
                </a:lnTo>
                <a:lnTo>
                  <a:pt x="146" y="206"/>
                </a:lnTo>
                <a:lnTo>
                  <a:pt x="144" y="204"/>
                </a:lnTo>
                <a:lnTo>
                  <a:pt x="146" y="204"/>
                </a:lnTo>
                <a:lnTo>
                  <a:pt x="146" y="204"/>
                </a:lnTo>
                <a:lnTo>
                  <a:pt x="144" y="204"/>
                </a:lnTo>
                <a:lnTo>
                  <a:pt x="144" y="201"/>
                </a:lnTo>
                <a:lnTo>
                  <a:pt x="144" y="201"/>
                </a:lnTo>
                <a:lnTo>
                  <a:pt x="144" y="199"/>
                </a:lnTo>
                <a:lnTo>
                  <a:pt x="144" y="199"/>
                </a:lnTo>
                <a:lnTo>
                  <a:pt x="144" y="196"/>
                </a:lnTo>
                <a:lnTo>
                  <a:pt x="146" y="194"/>
                </a:lnTo>
                <a:lnTo>
                  <a:pt x="146" y="194"/>
                </a:lnTo>
                <a:lnTo>
                  <a:pt x="146" y="192"/>
                </a:lnTo>
                <a:lnTo>
                  <a:pt x="151" y="187"/>
                </a:lnTo>
                <a:lnTo>
                  <a:pt x="151" y="185"/>
                </a:lnTo>
                <a:lnTo>
                  <a:pt x="151" y="182"/>
                </a:lnTo>
                <a:lnTo>
                  <a:pt x="153" y="182"/>
                </a:lnTo>
                <a:lnTo>
                  <a:pt x="151" y="182"/>
                </a:lnTo>
                <a:lnTo>
                  <a:pt x="151" y="182"/>
                </a:lnTo>
                <a:close/>
                <a:moveTo>
                  <a:pt x="26" y="163"/>
                </a:moveTo>
                <a:lnTo>
                  <a:pt x="26" y="163"/>
                </a:lnTo>
                <a:lnTo>
                  <a:pt x="26" y="166"/>
                </a:lnTo>
                <a:lnTo>
                  <a:pt x="28" y="168"/>
                </a:lnTo>
                <a:lnTo>
                  <a:pt x="28" y="166"/>
                </a:lnTo>
                <a:lnTo>
                  <a:pt x="28" y="163"/>
                </a:lnTo>
                <a:lnTo>
                  <a:pt x="26" y="163"/>
                </a:lnTo>
                <a:close/>
                <a:moveTo>
                  <a:pt x="123" y="133"/>
                </a:moveTo>
                <a:lnTo>
                  <a:pt x="123" y="133"/>
                </a:lnTo>
                <a:lnTo>
                  <a:pt x="123" y="133"/>
                </a:lnTo>
                <a:lnTo>
                  <a:pt x="123" y="130"/>
                </a:lnTo>
                <a:lnTo>
                  <a:pt x="120" y="133"/>
                </a:lnTo>
                <a:lnTo>
                  <a:pt x="120" y="133"/>
                </a:lnTo>
                <a:lnTo>
                  <a:pt x="123" y="133"/>
                </a:lnTo>
                <a:lnTo>
                  <a:pt x="123" y="133"/>
                </a:lnTo>
                <a:close/>
                <a:moveTo>
                  <a:pt x="26" y="125"/>
                </a:moveTo>
                <a:lnTo>
                  <a:pt x="26" y="125"/>
                </a:lnTo>
                <a:lnTo>
                  <a:pt x="28" y="123"/>
                </a:lnTo>
                <a:lnTo>
                  <a:pt x="26" y="123"/>
                </a:lnTo>
                <a:lnTo>
                  <a:pt x="26" y="123"/>
                </a:lnTo>
                <a:lnTo>
                  <a:pt x="26" y="125"/>
                </a:lnTo>
                <a:lnTo>
                  <a:pt x="26" y="125"/>
                </a:lnTo>
                <a:lnTo>
                  <a:pt x="26" y="125"/>
                </a:lnTo>
                <a:lnTo>
                  <a:pt x="26" y="125"/>
                </a:lnTo>
                <a:close/>
                <a:moveTo>
                  <a:pt x="49" y="130"/>
                </a:moveTo>
                <a:lnTo>
                  <a:pt x="49" y="128"/>
                </a:lnTo>
                <a:lnTo>
                  <a:pt x="47" y="128"/>
                </a:lnTo>
                <a:lnTo>
                  <a:pt x="47" y="128"/>
                </a:lnTo>
                <a:lnTo>
                  <a:pt x="49" y="125"/>
                </a:lnTo>
                <a:lnTo>
                  <a:pt x="49" y="125"/>
                </a:lnTo>
                <a:lnTo>
                  <a:pt x="49" y="125"/>
                </a:lnTo>
                <a:lnTo>
                  <a:pt x="47" y="125"/>
                </a:lnTo>
                <a:lnTo>
                  <a:pt x="47" y="125"/>
                </a:lnTo>
                <a:lnTo>
                  <a:pt x="47" y="123"/>
                </a:lnTo>
                <a:lnTo>
                  <a:pt x="47" y="123"/>
                </a:lnTo>
                <a:lnTo>
                  <a:pt x="45" y="123"/>
                </a:lnTo>
                <a:lnTo>
                  <a:pt x="42" y="121"/>
                </a:lnTo>
                <a:lnTo>
                  <a:pt x="42" y="121"/>
                </a:lnTo>
                <a:lnTo>
                  <a:pt x="42" y="121"/>
                </a:lnTo>
                <a:lnTo>
                  <a:pt x="40" y="123"/>
                </a:lnTo>
                <a:lnTo>
                  <a:pt x="40" y="123"/>
                </a:lnTo>
                <a:lnTo>
                  <a:pt x="37" y="123"/>
                </a:lnTo>
                <a:lnTo>
                  <a:pt x="35" y="128"/>
                </a:lnTo>
                <a:lnTo>
                  <a:pt x="33" y="128"/>
                </a:lnTo>
                <a:lnTo>
                  <a:pt x="30" y="130"/>
                </a:lnTo>
                <a:lnTo>
                  <a:pt x="28" y="130"/>
                </a:lnTo>
                <a:lnTo>
                  <a:pt x="28" y="130"/>
                </a:lnTo>
                <a:lnTo>
                  <a:pt x="26" y="128"/>
                </a:lnTo>
                <a:lnTo>
                  <a:pt x="26" y="128"/>
                </a:lnTo>
                <a:lnTo>
                  <a:pt x="26" y="128"/>
                </a:lnTo>
                <a:lnTo>
                  <a:pt x="23" y="128"/>
                </a:lnTo>
                <a:lnTo>
                  <a:pt x="23" y="130"/>
                </a:lnTo>
                <a:lnTo>
                  <a:pt x="23" y="133"/>
                </a:lnTo>
                <a:lnTo>
                  <a:pt x="26" y="135"/>
                </a:lnTo>
                <a:lnTo>
                  <a:pt x="26" y="135"/>
                </a:lnTo>
                <a:lnTo>
                  <a:pt x="28" y="137"/>
                </a:lnTo>
                <a:lnTo>
                  <a:pt x="28" y="137"/>
                </a:lnTo>
                <a:lnTo>
                  <a:pt x="28" y="140"/>
                </a:lnTo>
                <a:lnTo>
                  <a:pt x="28" y="140"/>
                </a:lnTo>
                <a:lnTo>
                  <a:pt x="28" y="144"/>
                </a:lnTo>
                <a:lnTo>
                  <a:pt x="28" y="144"/>
                </a:lnTo>
                <a:lnTo>
                  <a:pt x="28" y="147"/>
                </a:lnTo>
                <a:lnTo>
                  <a:pt x="28" y="147"/>
                </a:lnTo>
                <a:lnTo>
                  <a:pt x="28" y="147"/>
                </a:lnTo>
                <a:lnTo>
                  <a:pt x="30" y="147"/>
                </a:lnTo>
                <a:lnTo>
                  <a:pt x="30" y="149"/>
                </a:lnTo>
                <a:lnTo>
                  <a:pt x="30" y="149"/>
                </a:lnTo>
                <a:lnTo>
                  <a:pt x="30" y="151"/>
                </a:lnTo>
                <a:lnTo>
                  <a:pt x="30" y="151"/>
                </a:lnTo>
                <a:lnTo>
                  <a:pt x="28" y="151"/>
                </a:lnTo>
                <a:lnTo>
                  <a:pt x="28" y="151"/>
                </a:lnTo>
                <a:lnTo>
                  <a:pt x="28" y="151"/>
                </a:lnTo>
                <a:lnTo>
                  <a:pt x="28" y="154"/>
                </a:lnTo>
                <a:lnTo>
                  <a:pt x="28" y="156"/>
                </a:lnTo>
                <a:lnTo>
                  <a:pt x="28" y="156"/>
                </a:lnTo>
                <a:lnTo>
                  <a:pt x="28" y="161"/>
                </a:lnTo>
                <a:lnTo>
                  <a:pt x="28" y="161"/>
                </a:lnTo>
                <a:lnTo>
                  <a:pt x="28" y="163"/>
                </a:lnTo>
                <a:lnTo>
                  <a:pt x="30" y="166"/>
                </a:lnTo>
                <a:lnTo>
                  <a:pt x="30" y="168"/>
                </a:lnTo>
                <a:lnTo>
                  <a:pt x="33" y="168"/>
                </a:lnTo>
                <a:lnTo>
                  <a:pt x="33" y="168"/>
                </a:lnTo>
                <a:lnTo>
                  <a:pt x="35" y="168"/>
                </a:lnTo>
                <a:lnTo>
                  <a:pt x="35" y="168"/>
                </a:lnTo>
                <a:lnTo>
                  <a:pt x="37" y="168"/>
                </a:lnTo>
                <a:lnTo>
                  <a:pt x="37" y="166"/>
                </a:lnTo>
                <a:lnTo>
                  <a:pt x="40" y="161"/>
                </a:lnTo>
                <a:lnTo>
                  <a:pt x="40" y="161"/>
                </a:lnTo>
                <a:lnTo>
                  <a:pt x="40" y="161"/>
                </a:lnTo>
                <a:lnTo>
                  <a:pt x="42" y="161"/>
                </a:lnTo>
                <a:lnTo>
                  <a:pt x="42" y="161"/>
                </a:lnTo>
                <a:lnTo>
                  <a:pt x="45" y="163"/>
                </a:lnTo>
                <a:lnTo>
                  <a:pt x="47" y="163"/>
                </a:lnTo>
                <a:lnTo>
                  <a:pt x="47" y="163"/>
                </a:lnTo>
                <a:lnTo>
                  <a:pt x="47" y="161"/>
                </a:lnTo>
                <a:lnTo>
                  <a:pt x="49" y="159"/>
                </a:lnTo>
                <a:lnTo>
                  <a:pt x="49" y="147"/>
                </a:lnTo>
                <a:lnTo>
                  <a:pt x="49" y="147"/>
                </a:lnTo>
                <a:lnTo>
                  <a:pt x="49" y="144"/>
                </a:lnTo>
                <a:lnTo>
                  <a:pt x="49" y="144"/>
                </a:lnTo>
                <a:lnTo>
                  <a:pt x="49" y="142"/>
                </a:lnTo>
                <a:lnTo>
                  <a:pt x="52" y="140"/>
                </a:lnTo>
                <a:lnTo>
                  <a:pt x="52" y="137"/>
                </a:lnTo>
                <a:lnTo>
                  <a:pt x="52" y="137"/>
                </a:lnTo>
                <a:lnTo>
                  <a:pt x="52" y="135"/>
                </a:lnTo>
                <a:lnTo>
                  <a:pt x="49" y="130"/>
                </a:lnTo>
                <a:close/>
                <a:moveTo>
                  <a:pt x="63" y="88"/>
                </a:moveTo>
                <a:lnTo>
                  <a:pt x="61" y="88"/>
                </a:lnTo>
                <a:lnTo>
                  <a:pt x="61" y="88"/>
                </a:lnTo>
                <a:lnTo>
                  <a:pt x="61" y="88"/>
                </a:lnTo>
                <a:lnTo>
                  <a:pt x="59" y="88"/>
                </a:lnTo>
                <a:lnTo>
                  <a:pt x="56" y="90"/>
                </a:lnTo>
                <a:lnTo>
                  <a:pt x="56" y="90"/>
                </a:lnTo>
                <a:lnTo>
                  <a:pt x="56" y="90"/>
                </a:lnTo>
                <a:lnTo>
                  <a:pt x="59" y="90"/>
                </a:lnTo>
                <a:lnTo>
                  <a:pt x="61" y="90"/>
                </a:lnTo>
                <a:lnTo>
                  <a:pt x="63" y="90"/>
                </a:lnTo>
                <a:lnTo>
                  <a:pt x="61" y="90"/>
                </a:lnTo>
                <a:lnTo>
                  <a:pt x="63" y="90"/>
                </a:lnTo>
                <a:lnTo>
                  <a:pt x="63" y="88"/>
                </a:lnTo>
                <a:close/>
                <a:moveTo>
                  <a:pt x="201" y="142"/>
                </a:moveTo>
                <a:lnTo>
                  <a:pt x="198" y="140"/>
                </a:lnTo>
                <a:lnTo>
                  <a:pt x="194" y="135"/>
                </a:lnTo>
                <a:lnTo>
                  <a:pt x="191" y="133"/>
                </a:lnTo>
                <a:lnTo>
                  <a:pt x="184" y="130"/>
                </a:lnTo>
                <a:lnTo>
                  <a:pt x="179" y="125"/>
                </a:lnTo>
                <a:lnTo>
                  <a:pt x="177" y="125"/>
                </a:lnTo>
                <a:lnTo>
                  <a:pt x="168" y="121"/>
                </a:lnTo>
                <a:lnTo>
                  <a:pt x="158" y="116"/>
                </a:lnTo>
                <a:lnTo>
                  <a:pt x="156" y="116"/>
                </a:lnTo>
                <a:lnTo>
                  <a:pt x="156" y="114"/>
                </a:lnTo>
                <a:lnTo>
                  <a:pt x="158" y="111"/>
                </a:lnTo>
                <a:lnTo>
                  <a:pt x="160" y="111"/>
                </a:lnTo>
                <a:lnTo>
                  <a:pt x="160" y="109"/>
                </a:lnTo>
                <a:lnTo>
                  <a:pt x="160" y="107"/>
                </a:lnTo>
                <a:lnTo>
                  <a:pt x="158" y="107"/>
                </a:lnTo>
                <a:lnTo>
                  <a:pt x="156" y="107"/>
                </a:lnTo>
                <a:lnTo>
                  <a:pt x="146" y="107"/>
                </a:lnTo>
                <a:lnTo>
                  <a:pt x="144" y="107"/>
                </a:lnTo>
                <a:lnTo>
                  <a:pt x="139" y="104"/>
                </a:lnTo>
                <a:lnTo>
                  <a:pt x="132" y="99"/>
                </a:lnTo>
                <a:lnTo>
                  <a:pt x="127" y="95"/>
                </a:lnTo>
                <a:lnTo>
                  <a:pt x="123" y="92"/>
                </a:lnTo>
                <a:lnTo>
                  <a:pt x="123" y="88"/>
                </a:lnTo>
                <a:lnTo>
                  <a:pt x="120" y="81"/>
                </a:lnTo>
                <a:lnTo>
                  <a:pt x="118" y="78"/>
                </a:lnTo>
                <a:lnTo>
                  <a:pt x="116" y="73"/>
                </a:lnTo>
                <a:lnTo>
                  <a:pt x="116" y="73"/>
                </a:lnTo>
                <a:lnTo>
                  <a:pt x="111" y="71"/>
                </a:lnTo>
                <a:lnTo>
                  <a:pt x="104" y="66"/>
                </a:lnTo>
                <a:lnTo>
                  <a:pt x="101" y="64"/>
                </a:lnTo>
                <a:lnTo>
                  <a:pt x="97" y="62"/>
                </a:lnTo>
                <a:lnTo>
                  <a:pt x="97" y="59"/>
                </a:lnTo>
                <a:lnTo>
                  <a:pt x="94" y="57"/>
                </a:lnTo>
                <a:lnTo>
                  <a:pt x="94" y="50"/>
                </a:lnTo>
                <a:lnTo>
                  <a:pt x="94" y="47"/>
                </a:lnTo>
                <a:lnTo>
                  <a:pt x="94" y="47"/>
                </a:lnTo>
                <a:lnTo>
                  <a:pt x="97" y="47"/>
                </a:lnTo>
                <a:lnTo>
                  <a:pt x="97" y="47"/>
                </a:lnTo>
                <a:lnTo>
                  <a:pt x="97" y="45"/>
                </a:lnTo>
                <a:lnTo>
                  <a:pt x="97" y="45"/>
                </a:lnTo>
                <a:lnTo>
                  <a:pt x="97" y="43"/>
                </a:lnTo>
                <a:lnTo>
                  <a:pt x="94" y="38"/>
                </a:lnTo>
                <a:lnTo>
                  <a:pt x="92" y="38"/>
                </a:lnTo>
                <a:lnTo>
                  <a:pt x="94" y="36"/>
                </a:lnTo>
                <a:lnTo>
                  <a:pt x="94" y="33"/>
                </a:lnTo>
                <a:lnTo>
                  <a:pt x="94" y="33"/>
                </a:lnTo>
                <a:lnTo>
                  <a:pt x="97" y="31"/>
                </a:lnTo>
                <a:lnTo>
                  <a:pt x="99" y="31"/>
                </a:lnTo>
                <a:lnTo>
                  <a:pt x="97" y="33"/>
                </a:lnTo>
                <a:lnTo>
                  <a:pt x="97" y="33"/>
                </a:lnTo>
                <a:lnTo>
                  <a:pt x="99" y="33"/>
                </a:lnTo>
                <a:lnTo>
                  <a:pt x="101" y="31"/>
                </a:lnTo>
                <a:lnTo>
                  <a:pt x="104" y="31"/>
                </a:lnTo>
                <a:lnTo>
                  <a:pt x="106" y="28"/>
                </a:lnTo>
                <a:lnTo>
                  <a:pt x="108" y="28"/>
                </a:lnTo>
                <a:lnTo>
                  <a:pt x="108" y="26"/>
                </a:lnTo>
                <a:lnTo>
                  <a:pt x="108" y="26"/>
                </a:lnTo>
                <a:lnTo>
                  <a:pt x="113" y="28"/>
                </a:lnTo>
                <a:lnTo>
                  <a:pt x="116" y="26"/>
                </a:lnTo>
                <a:lnTo>
                  <a:pt x="116" y="26"/>
                </a:lnTo>
                <a:lnTo>
                  <a:pt x="118" y="28"/>
                </a:lnTo>
                <a:lnTo>
                  <a:pt x="118" y="31"/>
                </a:lnTo>
                <a:lnTo>
                  <a:pt x="118" y="31"/>
                </a:lnTo>
                <a:lnTo>
                  <a:pt x="120" y="31"/>
                </a:lnTo>
                <a:lnTo>
                  <a:pt x="120" y="31"/>
                </a:lnTo>
                <a:lnTo>
                  <a:pt x="120" y="28"/>
                </a:lnTo>
                <a:lnTo>
                  <a:pt x="118" y="26"/>
                </a:lnTo>
                <a:lnTo>
                  <a:pt x="116" y="26"/>
                </a:lnTo>
                <a:lnTo>
                  <a:pt x="116" y="26"/>
                </a:lnTo>
                <a:lnTo>
                  <a:pt x="116" y="26"/>
                </a:lnTo>
                <a:lnTo>
                  <a:pt x="116" y="24"/>
                </a:lnTo>
                <a:lnTo>
                  <a:pt x="116" y="21"/>
                </a:lnTo>
                <a:lnTo>
                  <a:pt x="113" y="21"/>
                </a:lnTo>
                <a:lnTo>
                  <a:pt x="113" y="21"/>
                </a:lnTo>
                <a:lnTo>
                  <a:pt x="113" y="21"/>
                </a:lnTo>
                <a:lnTo>
                  <a:pt x="113" y="21"/>
                </a:lnTo>
                <a:lnTo>
                  <a:pt x="116" y="19"/>
                </a:lnTo>
                <a:lnTo>
                  <a:pt x="116" y="19"/>
                </a:lnTo>
                <a:lnTo>
                  <a:pt x="116" y="19"/>
                </a:lnTo>
                <a:lnTo>
                  <a:pt x="116" y="19"/>
                </a:lnTo>
                <a:lnTo>
                  <a:pt x="116" y="19"/>
                </a:lnTo>
                <a:lnTo>
                  <a:pt x="113" y="17"/>
                </a:lnTo>
                <a:lnTo>
                  <a:pt x="113" y="17"/>
                </a:lnTo>
                <a:lnTo>
                  <a:pt x="113" y="17"/>
                </a:lnTo>
                <a:lnTo>
                  <a:pt x="113" y="17"/>
                </a:lnTo>
                <a:lnTo>
                  <a:pt x="111" y="17"/>
                </a:lnTo>
                <a:lnTo>
                  <a:pt x="113" y="14"/>
                </a:lnTo>
                <a:lnTo>
                  <a:pt x="113" y="14"/>
                </a:lnTo>
                <a:lnTo>
                  <a:pt x="116" y="14"/>
                </a:lnTo>
                <a:lnTo>
                  <a:pt x="116" y="12"/>
                </a:lnTo>
                <a:lnTo>
                  <a:pt x="116" y="12"/>
                </a:lnTo>
                <a:lnTo>
                  <a:pt x="118" y="12"/>
                </a:lnTo>
                <a:lnTo>
                  <a:pt x="113" y="10"/>
                </a:lnTo>
                <a:lnTo>
                  <a:pt x="111" y="10"/>
                </a:lnTo>
                <a:lnTo>
                  <a:pt x="108" y="10"/>
                </a:lnTo>
                <a:lnTo>
                  <a:pt x="101" y="10"/>
                </a:lnTo>
                <a:lnTo>
                  <a:pt x="101" y="10"/>
                </a:lnTo>
                <a:lnTo>
                  <a:pt x="99" y="10"/>
                </a:lnTo>
                <a:lnTo>
                  <a:pt x="97" y="7"/>
                </a:lnTo>
                <a:lnTo>
                  <a:pt x="94" y="7"/>
                </a:lnTo>
                <a:lnTo>
                  <a:pt x="94" y="7"/>
                </a:lnTo>
                <a:lnTo>
                  <a:pt x="94" y="5"/>
                </a:lnTo>
                <a:lnTo>
                  <a:pt x="92" y="2"/>
                </a:lnTo>
                <a:lnTo>
                  <a:pt x="92" y="2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87" y="0"/>
                </a:lnTo>
                <a:lnTo>
                  <a:pt x="85" y="2"/>
                </a:lnTo>
                <a:lnTo>
                  <a:pt x="85" y="2"/>
                </a:lnTo>
                <a:lnTo>
                  <a:pt x="82" y="2"/>
                </a:lnTo>
                <a:lnTo>
                  <a:pt x="80" y="2"/>
                </a:lnTo>
                <a:lnTo>
                  <a:pt x="80" y="2"/>
                </a:lnTo>
                <a:lnTo>
                  <a:pt x="75" y="2"/>
                </a:lnTo>
                <a:lnTo>
                  <a:pt x="75" y="2"/>
                </a:lnTo>
                <a:lnTo>
                  <a:pt x="73" y="5"/>
                </a:lnTo>
                <a:lnTo>
                  <a:pt x="73" y="5"/>
                </a:lnTo>
                <a:lnTo>
                  <a:pt x="73" y="5"/>
                </a:lnTo>
                <a:lnTo>
                  <a:pt x="71" y="7"/>
                </a:lnTo>
                <a:lnTo>
                  <a:pt x="71" y="5"/>
                </a:lnTo>
                <a:lnTo>
                  <a:pt x="68" y="5"/>
                </a:lnTo>
                <a:lnTo>
                  <a:pt x="68" y="5"/>
                </a:lnTo>
                <a:lnTo>
                  <a:pt x="66" y="5"/>
                </a:lnTo>
                <a:lnTo>
                  <a:pt x="63" y="5"/>
                </a:lnTo>
                <a:lnTo>
                  <a:pt x="63" y="5"/>
                </a:lnTo>
                <a:lnTo>
                  <a:pt x="63" y="7"/>
                </a:lnTo>
                <a:lnTo>
                  <a:pt x="63" y="7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1" y="10"/>
                </a:lnTo>
                <a:lnTo>
                  <a:pt x="61" y="10"/>
                </a:lnTo>
                <a:lnTo>
                  <a:pt x="59" y="10"/>
                </a:lnTo>
                <a:lnTo>
                  <a:pt x="59" y="10"/>
                </a:lnTo>
                <a:lnTo>
                  <a:pt x="56" y="10"/>
                </a:lnTo>
                <a:lnTo>
                  <a:pt x="56" y="10"/>
                </a:lnTo>
                <a:lnTo>
                  <a:pt x="56" y="12"/>
                </a:lnTo>
                <a:lnTo>
                  <a:pt x="56" y="12"/>
                </a:lnTo>
                <a:lnTo>
                  <a:pt x="56" y="14"/>
                </a:lnTo>
                <a:lnTo>
                  <a:pt x="56" y="14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6" y="17"/>
                </a:lnTo>
                <a:lnTo>
                  <a:pt x="56" y="17"/>
                </a:lnTo>
                <a:lnTo>
                  <a:pt x="56" y="14"/>
                </a:lnTo>
                <a:lnTo>
                  <a:pt x="54" y="14"/>
                </a:lnTo>
                <a:lnTo>
                  <a:pt x="54" y="14"/>
                </a:lnTo>
                <a:lnTo>
                  <a:pt x="52" y="14"/>
                </a:lnTo>
                <a:lnTo>
                  <a:pt x="49" y="17"/>
                </a:lnTo>
                <a:lnTo>
                  <a:pt x="49" y="17"/>
                </a:lnTo>
                <a:lnTo>
                  <a:pt x="47" y="17"/>
                </a:lnTo>
                <a:lnTo>
                  <a:pt x="47" y="14"/>
                </a:lnTo>
                <a:lnTo>
                  <a:pt x="47" y="12"/>
                </a:lnTo>
                <a:lnTo>
                  <a:pt x="47" y="12"/>
                </a:lnTo>
                <a:lnTo>
                  <a:pt x="47" y="12"/>
                </a:lnTo>
                <a:lnTo>
                  <a:pt x="45" y="12"/>
                </a:lnTo>
                <a:lnTo>
                  <a:pt x="45" y="12"/>
                </a:lnTo>
                <a:lnTo>
                  <a:pt x="45" y="14"/>
                </a:lnTo>
                <a:lnTo>
                  <a:pt x="42" y="17"/>
                </a:lnTo>
                <a:lnTo>
                  <a:pt x="42" y="17"/>
                </a:lnTo>
                <a:lnTo>
                  <a:pt x="40" y="19"/>
                </a:lnTo>
                <a:lnTo>
                  <a:pt x="40" y="21"/>
                </a:lnTo>
                <a:lnTo>
                  <a:pt x="40" y="21"/>
                </a:lnTo>
                <a:lnTo>
                  <a:pt x="40" y="21"/>
                </a:lnTo>
                <a:lnTo>
                  <a:pt x="40" y="24"/>
                </a:lnTo>
                <a:lnTo>
                  <a:pt x="40" y="24"/>
                </a:lnTo>
                <a:lnTo>
                  <a:pt x="40" y="26"/>
                </a:lnTo>
                <a:lnTo>
                  <a:pt x="37" y="26"/>
                </a:lnTo>
                <a:lnTo>
                  <a:pt x="37" y="24"/>
                </a:lnTo>
                <a:lnTo>
                  <a:pt x="37" y="24"/>
                </a:lnTo>
                <a:lnTo>
                  <a:pt x="35" y="21"/>
                </a:lnTo>
                <a:lnTo>
                  <a:pt x="35" y="21"/>
                </a:lnTo>
                <a:lnTo>
                  <a:pt x="35" y="21"/>
                </a:lnTo>
                <a:lnTo>
                  <a:pt x="33" y="19"/>
                </a:lnTo>
                <a:lnTo>
                  <a:pt x="33" y="19"/>
                </a:lnTo>
                <a:lnTo>
                  <a:pt x="30" y="17"/>
                </a:lnTo>
                <a:lnTo>
                  <a:pt x="30" y="17"/>
                </a:lnTo>
                <a:lnTo>
                  <a:pt x="30" y="14"/>
                </a:lnTo>
                <a:lnTo>
                  <a:pt x="30" y="12"/>
                </a:lnTo>
                <a:lnTo>
                  <a:pt x="30" y="12"/>
                </a:lnTo>
                <a:lnTo>
                  <a:pt x="28" y="12"/>
                </a:lnTo>
                <a:lnTo>
                  <a:pt x="28" y="14"/>
                </a:lnTo>
                <a:lnTo>
                  <a:pt x="26" y="14"/>
                </a:lnTo>
                <a:lnTo>
                  <a:pt x="23" y="17"/>
                </a:lnTo>
                <a:lnTo>
                  <a:pt x="23" y="17"/>
                </a:lnTo>
                <a:lnTo>
                  <a:pt x="26" y="19"/>
                </a:lnTo>
                <a:lnTo>
                  <a:pt x="26" y="19"/>
                </a:lnTo>
                <a:lnTo>
                  <a:pt x="23" y="21"/>
                </a:lnTo>
                <a:lnTo>
                  <a:pt x="23" y="21"/>
                </a:lnTo>
                <a:lnTo>
                  <a:pt x="21" y="24"/>
                </a:lnTo>
                <a:lnTo>
                  <a:pt x="19" y="24"/>
                </a:lnTo>
                <a:lnTo>
                  <a:pt x="16" y="21"/>
                </a:lnTo>
                <a:lnTo>
                  <a:pt x="14" y="21"/>
                </a:lnTo>
                <a:lnTo>
                  <a:pt x="14" y="24"/>
                </a:lnTo>
                <a:lnTo>
                  <a:pt x="11" y="24"/>
                </a:lnTo>
                <a:lnTo>
                  <a:pt x="7" y="24"/>
                </a:lnTo>
                <a:lnTo>
                  <a:pt x="7" y="24"/>
                </a:lnTo>
                <a:lnTo>
                  <a:pt x="7" y="24"/>
                </a:lnTo>
                <a:lnTo>
                  <a:pt x="4" y="24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2" y="28"/>
                </a:lnTo>
                <a:lnTo>
                  <a:pt x="4" y="28"/>
                </a:lnTo>
                <a:lnTo>
                  <a:pt x="4" y="31"/>
                </a:lnTo>
                <a:lnTo>
                  <a:pt x="7" y="33"/>
                </a:lnTo>
                <a:lnTo>
                  <a:pt x="7" y="33"/>
                </a:lnTo>
                <a:lnTo>
                  <a:pt x="9" y="33"/>
                </a:lnTo>
                <a:lnTo>
                  <a:pt x="9" y="36"/>
                </a:lnTo>
                <a:lnTo>
                  <a:pt x="7" y="36"/>
                </a:lnTo>
                <a:lnTo>
                  <a:pt x="7" y="38"/>
                </a:lnTo>
                <a:lnTo>
                  <a:pt x="7" y="38"/>
                </a:lnTo>
                <a:lnTo>
                  <a:pt x="4" y="38"/>
                </a:lnTo>
                <a:lnTo>
                  <a:pt x="2" y="40"/>
                </a:lnTo>
                <a:lnTo>
                  <a:pt x="2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3"/>
                </a:lnTo>
                <a:lnTo>
                  <a:pt x="0" y="45"/>
                </a:lnTo>
                <a:lnTo>
                  <a:pt x="2" y="45"/>
                </a:lnTo>
                <a:lnTo>
                  <a:pt x="2" y="47"/>
                </a:lnTo>
                <a:lnTo>
                  <a:pt x="4" y="47"/>
                </a:lnTo>
                <a:lnTo>
                  <a:pt x="4" y="47"/>
                </a:lnTo>
                <a:lnTo>
                  <a:pt x="4" y="47"/>
                </a:lnTo>
                <a:lnTo>
                  <a:pt x="4" y="47"/>
                </a:lnTo>
                <a:lnTo>
                  <a:pt x="7" y="50"/>
                </a:lnTo>
                <a:lnTo>
                  <a:pt x="4" y="50"/>
                </a:lnTo>
                <a:lnTo>
                  <a:pt x="4" y="50"/>
                </a:lnTo>
                <a:lnTo>
                  <a:pt x="4" y="52"/>
                </a:lnTo>
                <a:lnTo>
                  <a:pt x="2" y="52"/>
                </a:lnTo>
                <a:lnTo>
                  <a:pt x="2" y="54"/>
                </a:lnTo>
                <a:lnTo>
                  <a:pt x="2" y="54"/>
                </a:lnTo>
                <a:lnTo>
                  <a:pt x="4" y="57"/>
                </a:lnTo>
                <a:lnTo>
                  <a:pt x="2" y="57"/>
                </a:lnTo>
                <a:lnTo>
                  <a:pt x="4" y="57"/>
                </a:lnTo>
                <a:lnTo>
                  <a:pt x="4" y="59"/>
                </a:lnTo>
                <a:lnTo>
                  <a:pt x="7" y="62"/>
                </a:lnTo>
                <a:lnTo>
                  <a:pt x="11" y="62"/>
                </a:lnTo>
                <a:lnTo>
                  <a:pt x="11" y="62"/>
                </a:lnTo>
                <a:lnTo>
                  <a:pt x="16" y="62"/>
                </a:lnTo>
                <a:lnTo>
                  <a:pt x="16" y="62"/>
                </a:lnTo>
                <a:lnTo>
                  <a:pt x="16" y="62"/>
                </a:lnTo>
                <a:lnTo>
                  <a:pt x="16" y="64"/>
                </a:lnTo>
                <a:lnTo>
                  <a:pt x="16" y="64"/>
                </a:lnTo>
                <a:lnTo>
                  <a:pt x="14" y="66"/>
                </a:lnTo>
                <a:lnTo>
                  <a:pt x="14" y="66"/>
                </a:lnTo>
                <a:lnTo>
                  <a:pt x="14" y="66"/>
                </a:lnTo>
                <a:lnTo>
                  <a:pt x="14" y="69"/>
                </a:lnTo>
                <a:lnTo>
                  <a:pt x="14" y="69"/>
                </a:lnTo>
                <a:lnTo>
                  <a:pt x="16" y="69"/>
                </a:lnTo>
                <a:lnTo>
                  <a:pt x="21" y="66"/>
                </a:lnTo>
                <a:lnTo>
                  <a:pt x="23" y="66"/>
                </a:lnTo>
                <a:lnTo>
                  <a:pt x="26" y="62"/>
                </a:lnTo>
                <a:lnTo>
                  <a:pt x="30" y="57"/>
                </a:lnTo>
                <a:lnTo>
                  <a:pt x="35" y="57"/>
                </a:lnTo>
                <a:lnTo>
                  <a:pt x="37" y="57"/>
                </a:lnTo>
                <a:lnTo>
                  <a:pt x="42" y="57"/>
                </a:lnTo>
                <a:lnTo>
                  <a:pt x="45" y="59"/>
                </a:lnTo>
                <a:lnTo>
                  <a:pt x="52" y="62"/>
                </a:lnTo>
                <a:lnTo>
                  <a:pt x="56" y="64"/>
                </a:lnTo>
                <a:lnTo>
                  <a:pt x="59" y="66"/>
                </a:lnTo>
                <a:lnTo>
                  <a:pt x="59" y="69"/>
                </a:lnTo>
                <a:lnTo>
                  <a:pt x="61" y="73"/>
                </a:lnTo>
                <a:lnTo>
                  <a:pt x="63" y="78"/>
                </a:lnTo>
                <a:lnTo>
                  <a:pt x="63" y="81"/>
                </a:lnTo>
                <a:lnTo>
                  <a:pt x="63" y="83"/>
                </a:lnTo>
                <a:lnTo>
                  <a:pt x="63" y="83"/>
                </a:lnTo>
                <a:lnTo>
                  <a:pt x="63" y="85"/>
                </a:lnTo>
                <a:lnTo>
                  <a:pt x="66" y="85"/>
                </a:lnTo>
                <a:lnTo>
                  <a:pt x="66" y="85"/>
                </a:lnTo>
                <a:lnTo>
                  <a:pt x="68" y="85"/>
                </a:lnTo>
                <a:lnTo>
                  <a:pt x="68" y="88"/>
                </a:lnTo>
                <a:lnTo>
                  <a:pt x="68" y="88"/>
                </a:lnTo>
                <a:lnTo>
                  <a:pt x="68" y="90"/>
                </a:lnTo>
                <a:lnTo>
                  <a:pt x="71" y="90"/>
                </a:lnTo>
                <a:lnTo>
                  <a:pt x="75" y="95"/>
                </a:lnTo>
                <a:lnTo>
                  <a:pt x="75" y="97"/>
                </a:lnTo>
                <a:lnTo>
                  <a:pt x="75" y="97"/>
                </a:lnTo>
                <a:lnTo>
                  <a:pt x="73" y="97"/>
                </a:lnTo>
                <a:lnTo>
                  <a:pt x="75" y="97"/>
                </a:lnTo>
                <a:lnTo>
                  <a:pt x="75" y="97"/>
                </a:lnTo>
                <a:lnTo>
                  <a:pt x="78" y="97"/>
                </a:lnTo>
                <a:lnTo>
                  <a:pt x="78" y="97"/>
                </a:lnTo>
                <a:lnTo>
                  <a:pt x="80" y="97"/>
                </a:lnTo>
                <a:lnTo>
                  <a:pt x="82" y="99"/>
                </a:lnTo>
                <a:lnTo>
                  <a:pt x="87" y="104"/>
                </a:lnTo>
                <a:lnTo>
                  <a:pt x="89" y="107"/>
                </a:lnTo>
                <a:lnTo>
                  <a:pt x="92" y="109"/>
                </a:lnTo>
                <a:lnTo>
                  <a:pt x="99" y="116"/>
                </a:lnTo>
                <a:lnTo>
                  <a:pt x="104" y="118"/>
                </a:lnTo>
                <a:lnTo>
                  <a:pt x="106" y="121"/>
                </a:lnTo>
                <a:lnTo>
                  <a:pt x="106" y="121"/>
                </a:lnTo>
                <a:lnTo>
                  <a:pt x="108" y="121"/>
                </a:lnTo>
                <a:lnTo>
                  <a:pt x="108" y="121"/>
                </a:lnTo>
                <a:lnTo>
                  <a:pt x="111" y="121"/>
                </a:lnTo>
                <a:lnTo>
                  <a:pt x="113" y="121"/>
                </a:lnTo>
                <a:lnTo>
                  <a:pt x="116" y="121"/>
                </a:lnTo>
                <a:lnTo>
                  <a:pt x="118" y="121"/>
                </a:lnTo>
                <a:lnTo>
                  <a:pt x="118" y="121"/>
                </a:lnTo>
                <a:lnTo>
                  <a:pt x="120" y="123"/>
                </a:lnTo>
                <a:lnTo>
                  <a:pt x="125" y="128"/>
                </a:lnTo>
                <a:lnTo>
                  <a:pt x="125" y="130"/>
                </a:lnTo>
                <a:lnTo>
                  <a:pt x="125" y="130"/>
                </a:lnTo>
                <a:lnTo>
                  <a:pt x="125" y="130"/>
                </a:lnTo>
                <a:lnTo>
                  <a:pt x="127" y="130"/>
                </a:lnTo>
                <a:lnTo>
                  <a:pt x="130" y="130"/>
                </a:lnTo>
                <a:lnTo>
                  <a:pt x="132" y="130"/>
                </a:lnTo>
                <a:lnTo>
                  <a:pt x="132" y="133"/>
                </a:lnTo>
                <a:lnTo>
                  <a:pt x="130" y="135"/>
                </a:lnTo>
                <a:lnTo>
                  <a:pt x="130" y="135"/>
                </a:lnTo>
                <a:lnTo>
                  <a:pt x="132" y="133"/>
                </a:lnTo>
                <a:lnTo>
                  <a:pt x="132" y="135"/>
                </a:lnTo>
                <a:lnTo>
                  <a:pt x="134" y="133"/>
                </a:lnTo>
                <a:lnTo>
                  <a:pt x="137" y="133"/>
                </a:lnTo>
                <a:lnTo>
                  <a:pt x="139" y="133"/>
                </a:lnTo>
                <a:lnTo>
                  <a:pt x="139" y="135"/>
                </a:lnTo>
                <a:lnTo>
                  <a:pt x="139" y="137"/>
                </a:lnTo>
                <a:lnTo>
                  <a:pt x="142" y="140"/>
                </a:lnTo>
                <a:lnTo>
                  <a:pt x="139" y="140"/>
                </a:lnTo>
                <a:lnTo>
                  <a:pt x="139" y="142"/>
                </a:lnTo>
                <a:lnTo>
                  <a:pt x="139" y="142"/>
                </a:lnTo>
                <a:lnTo>
                  <a:pt x="146" y="144"/>
                </a:lnTo>
                <a:lnTo>
                  <a:pt x="149" y="147"/>
                </a:lnTo>
                <a:lnTo>
                  <a:pt x="151" y="147"/>
                </a:lnTo>
                <a:lnTo>
                  <a:pt x="153" y="144"/>
                </a:lnTo>
                <a:lnTo>
                  <a:pt x="153" y="147"/>
                </a:lnTo>
                <a:lnTo>
                  <a:pt x="156" y="154"/>
                </a:lnTo>
                <a:lnTo>
                  <a:pt x="158" y="159"/>
                </a:lnTo>
                <a:lnTo>
                  <a:pt x="160" y="163"/>
                </a:lnTo>
                <a:lnTo>
                  <a:pt x="160" y="166"/>
                </a:lnTo>
                <a:lnTo>
                  <a:pt x="163" y="168"/>
                </a:lnTo>
                <a:lnTo>
                  <a:pt x="163" y="170"/>
                </a:lnTo>
                <a:lnTo>
                  <a:pt x="160" y="173"/>
                </a:lnTo>
                <a:lnTo>
                  <a:pt x="158" y="173"/>
                </a:lnTo>
                <a:lnTo>
                  <a:pt x="158" y="173"/>
                </a:lnTo>
                <a:lnTo>
                  <a:pt x="156" y="175"/>
                </a:lnTo>
                <a:lnTo>
                  <a:pt x="158" y="178"/>
                </a:lnTo>
                <a:lnTo>
                  <a:pt x="156" y="182"/>
                </a:lnTo>
                <a:lnTo>
                  <a:pt x="153" y="182"/>
                </a:lnTo>
                <a:lnTo>
                  <a:pt x="153" y="185"/>
                </a:lnTo>
                <a:lnTo>
                  <a:pt x="153" y="187"/>
                </a:lnTo>
                <a:lnTo>
                  <a:pt x="153" y="189"/>
                </a:lnTo>
                <a:lnTo>
                  <a:pt x="160" y="189"/>
                </a:lnTo>
                <a:lnTo>
                  <a:pt x="160" y="187"/>
                </a:lnTo>
                <a:lnTo>
                  <a:pt x="160" y="187"/>
                </a:lnTo>
                <a:lnTo>
                  <a:pt x="163" y="182"/>
                </a:lnTo>
                <a:lnTo>
                  <a:pt x="168" y="180"/>
                </a:lnTo>
                <a:lnTo>
                  <a:pt x="170" y="178"/>
                </a:lnTo>
                <a:lnTo>
                  <a:pt x="168" y="173"/>
                </a:lnTo>
                <a:lnTo>
                  <a:pt x="170" y="170"/>
                </a:lnTo>
                <a:lnTo>
                  <a:pt x="172" y="168"/>
                </a:lnTo>
                <a:lnTo>
                  <a:pt x="175" y="168"/>
                </a:lnTo>
                <a:lnTo>
                  <a:pt x="177" y="168"/>
                </a:lnTo>
                <a:lnTo>
                  <a:pt x="179" y="166"/>
                </a:lnTo>
                <a:lnTo>
                  <a:pt x="177" y="163"/>
                </a:lnTo>
                <a:lnTo>
                  <a:pt x="177" y="159"/>
                </a:lnTo>
                <a:lnTo>
                  <a:pt x="175" y="156"/>
                </a:lnTo>
                <a:lnTo>
                  <a:pt x="172" y="154"/>
                </a:lnTo>
                <a:lnTo>
                  <a:pt x="168" y="154"/>
                </a:lnTo>
                <a:lnTo>
                  <a:pt x="168" y="151"/>
                </a:lnTo>
                <a:lnTo>
                  <a:pt x="168" y="149"/>
                </a:lnTo>
                <a:lnTo>
                  <a:pt x="170" y="144"/>
                </a:lnTo>
                <a:lnTo>
                  <a:pt x="172" y="140"/>
                </a:lnTo>
                <a:lnTo>
                  <a:pt x="175" y="137"/>
                </a:lnTo>
                <a:lnTo>
                  <a:pt x="175" y="137"/>
                </a:lnTo>
                <a:lnTo>
                  <a:pt x="179" y="137"/>
                </a:lnTo>
                <a:lnTo>
                  <a:pt x="179" y="137"/>
                </a:lnTo>
                <a:lnTo>
                  <a:pt x="179" y="137"/>
                </a:lnTo>
                <a:lnTo>
                  <a:pt x="179" y="140"/>
                </a:lnTo>
                <a:lnTo>
                  <a:pt x="182" y="140"/>
                </a:lnTo>
                <a:lnTo>
                  <a:pt x="184" y="140"/>
                </a:lnTo>
                <a:lnTo>
                  <a:pt x="191" y="142"/>
                </a:lnTo>
                <a:lnTo>
                  <a:pt x="194" y="147"/>
                </a:lnTo>
                <a:lnTo>
                  <a:pt x="196" y="149"/>
                </a:lnTo>
                <a:lnTo>
                  <a:pt x="198" y="149"/>
                </a:lnTo>
                <a:lnTo>
                  <a:pt x="198" y="147"/>
                </a:lnTo>
                <a:lnTo>
                  <a:pt x="201" y="144"/>
                </a:lnTo>
                <a:lnTo>
                  <a:pt x="201" y="144"/>
                </a:lnTo>
                <a:lnTo>
                  <a:pt x="201" y="142"/>
                </a:lnTo>
                <a:close/>
                <a:moveTo>
                  <a:pt x="97" y="66"/>
                </a:moveTo>
                <a:lnTo>
                  <a:pt x="97" y="66"/>
                </a:lnTo>
                <a:lnTo>
                  <a:pt x="97" y="66"/>
                </a:lnTo>
                <a:lnTo>
                  <a:pt x="97" y="64"/>
                </a:lnTo>
                <a:lnTo>
                  <a:pt x="97" y="64"/>
                </a:lnTo>
                <a:lnTo>
                  <a:pt x="97" y="66"/>
                </a:lnTo>
                <a:lnTo>
                  <a:pt x="97" y="6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144"/>
          <p:cNvSpPr>
            <a:spLocks/>
          </p:cNvSpPr>
          <p:nvPr/>
        </p:nvSpPr>
        <p:spPr bwMode="auto">
          <a:xfrm>
            <a:off x="9037696" y="3455837"/>
            <a:ext cx="27201" cy="86833"/>
          </a:xfrm>
          <a:custGeom>
            <a:avLst/>
            <a:gdLst>
              <a:gd name="T0" fmla="*/ 26 w 26"/>
              <a:gd name="T1" fmla="*/ 7 h 83"/>
              <a:gd name="T2" fmla="*/ 26 w 26"/>
              <a:gd name="T3" fmla="*/ 5 h 83"/>
              <a:gd name="T4" fmla="*/ 26 w 26"/>
              <a:gd name="T5" fmla="*/ 3 h 83"/>
              <a:gd name="T6" fmla="*/ 26 w 26"/>
              <a:gd name="T7" fmla="*/ 3 h 83"/>
              <a:gd name="T8" fmla="*/ 26 w 26"/>
              <a:gd name="T9" fmla="*/ 0 h 83"/>
              <a:gd name="T10" fmla="*/ 23 w 26"/>
              <a:gd name="T11" fmla="*/ 0 h 83"/>
              <a:gd name="T12" fmla="*/ 21 w 26"/>
              <a:gd name="T13" fmla="*/ 3 h 83"/>
              <a:gd name="T14" fmla="*/ 21 w 26"/>
              <a:gd name="T15" fmla="*/ 3 h 83"/>
              <a:gd name="T16" fmla="*/ 19 w 26"/>
              <a:gd name="T17" fmla="*/ 5 h 83"/>
              <a:gd name="T18" fmla="*/ 16 w 26"/>
              <a:gd name="T19" fmla="*/ 7 h 83"/>
              <a:gd name="T20" fmla="*/ 12 w 26"/>
              <a:gd name="T21" fmla="*/ 7 h 83"/>
              <a:gd name="T22" fmla="*/ 12 w 26"/>
              <a:gd name="T23" fmla="*/ 12 h 83"/>
              <a:gd name="T24" fmla="*/ 9 w 26"/>
              <a:gd name="T25" fmla="*/ 26 h 83"/>
              <a:gd name="T26" fmla="*/ 4 w 26"/>
              <a:gd name="T27" fmla="*/ 38 h 83"/>
              <a:gd name="T28" fmla="*/ 4 w 26"/>
              <a:gd name="T29" fmla="*/ 38 h 83"/>
              <a:gd name="T30" fmla="*/ 2 w 26"/>
              <a:gd name="T31" fmla="*/ 43 h 83"/>
              <a:gd name="T32" fmla="*/ 0 w 26"/>
              <a:gd name="T33" fmla="*/ 45 h 83"/>
              <a:gd name="T34" fmla="*/ 2 w 26"/>
              <a:gd name="T35" fmla="*/ 55 h 83"/>
              <a:gd name="T36" fmla="*/ 7 w 26"/>
              <a:gd name="T37" fmla="*/ 62 h 83"/>
              <a:gd name="T38" fmla="*/ 9 w 26"/>
              <a:gd name="T39" fmla="*/ 67 h 83"/>
              <a:gd name="T40" fmla="*/ 12 w 26"/>
              <a:gd name="T41" fmla="*/ 76 h 83"/>
              <a:gd name="T42" fmla="*/ 14 w 26"/>
              <a:gd name="T43" fmla="*/ 83 h 83"/>
              <a:gd name="T44" fmla="*/ 16 w 26"/>
              <a:gd name="T45" fmla="*/ 76 h 83"/>
              <a:gd name="T46" fmla="*/ 16 w 26"/>
              <a:gd name="T47" fmla="*/ 71 h 83"/>
              <a:gd name="T48" fmla="*/ 16 w 26"/>
              <a:gd name="T49" fmla="*/ 67 h 83"/>
              <a:gd name="T50" fmla="*/ 16 w 26"/>
              <a:gd name="T51" fmla="*/ 62 h 83"/>
              <a:gd name="T52" fmla="*/ 19 w 26"/>
              <a:gd name="T53" fmla="*/ 57 h 83"/>
              <a:gd name="T54" fmla="*/ 19 w 26"/>
              <a:gd name="T55" fmla="*/ 55 h 83"/>
              <a:gd name="T56" fmla="*/ 21 w 26"/>
              <a:gd name="T57" fmla="*/ 48 h 83"/>
              <a:gd name="T58" fmla="*/ 21 w 26"/>
              <a:gd name="T59" fmla="*/ 45 h 83"/>
              <a:gd name="T60" fmla="*/ 21 w 26"/>
              <a:gd name="T61" fmla="*/ 43 h 83"/>
              <a:gd name="T62" fmla="*/ 21 w 26"/>
              <a:gd name="T63" fmla="*/ 41 h 83"/>
              <a:gd name="T64" fmla="*/ 14 w 26"/>
              <a:gd name="T65" fmla="*/ 43 h 83"/>
              <a:gd name="T66" fmla="*/ 12 w 26"/>
              <a:gd name="T67" fmla="*/ 43 h 83"/>
              <a:gd name="T68" fmla="*/ 12 w 26"/>
              <a:gd name="T69" fmla="*/ 41 h 83"/>
              <a:gd name="T70" fmla="*/ 14 w 26"/>
              <a:gd name="T71" fmla="*/ 36 h 83"/>
              <a:gd name="T72" fmla="*/ 16 w 26"/>
              <a:gd name="T73" fmla="*/ 36 h 83"/>
              <a:gd name="T74" fmla="*/ 14 w 26"/>
              <a:gd name="T75" fmla="*/ 33 h 83"/>
              <a:gd name="T76" fmla="*/ 12 w 26"/>
              <a:gd name="T77" fmla="*/ 33 h 83"/>
              <a:gd name="T78" fmla="*/ 12 w 26"/>
              <a:gd name="T79" fmla="*/ 33 h 83"/>
              <a:gd name="T80" fmla="*/ 12 w 26"/>
              <a:gd name="T81" fmla="*/ 31 h 83"/>
              <a:gd name="T82" fmla="*/ 12 w 26"/>
              <a:gd name="T83" fmla="*/ 29 h 83"/>
              <a:gd name="T84" fmla="*/ 12 w 26"/>
              <a:gd name="T85" fmla="*/ 24 h 83"/>
              <a:gd name="T86" fmla="*/ 12 w 26"/>
              <a:gd name="T87" fmla="*/ 19 h 83"/>
              <a:gd name="T88" fmla="*/ 16 w 26"/>
              <a:gd name="T89" fmla="*/ 19 h 83"/>
              <a:gd name="T90" fmla="*/ 19 w 26"/>
              <a:gd name="T91" fmla="*/ 19 h 83"/>
              <a:gd name="T92" fmla="*/ 21 w 26"/>
              <a:gd name="T93" fmla="*/ 22 h 83"/>
              <a:gd name="T94" fmla="*/ 21 w 26"/>
              <a:gd name="T95" fmla="*/ 17 h 83"/>
              <a:gd name="T96" fmla="*/ 21 w 26"/>
              <a:gd name="T97" fmla="*/ 15 h 83"/>
              <a:gd name="T98" fmla="*/ 23 w 26"/>
              <a:gd name="T99" fmla="*/ 15 h 83"/>
              <a:gd name="T100" fmla="*/ 26 w 26"/>
              <a:gd name="T101" fmla="*/ 12 h 83"/>
              <a:gd name="T102" fmla="*/ 26 w 26"/>
              <a:gd name="T103" fmla="*/ 1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" h="83">
                <a:moveTo>
                  <a:pt x="26" y="10"/>
                </a:moveTo>
                <a:lnTo>
                  <a:pt x="26" y="7"/>
                </a:lnTo>
                <a:lnTo>
                  <a:pt x="26" y="7"/>
                </a:lnTo>
                <a:lnTo>
                  <a:pt x="26" y="5"/>
                </a:lnTo>
                <a:lnTo>
                  <a:pt x="26" y="5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3" y="0"/>
                </a:lnTo>
                <a:lnTo>
                  <a:pt x="23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19" y="3"/>
                </a:lnTo>
                <a:lnTo>
                  <a:pt x="19" y="5"/>
                </a:lnTo>
                <a:lnTo>
                  <a:pt x="19" y="7"/>
                </a:lnTo>
                <a:lnTo>
                  <a:pt x="16" y="7"/>
                </a:lnTo>
                <a:lnTo>
                  <a:pt x="14" y="7"/>
                </a:lnTo>
                <a:lnTo>
                  <a:pt x="12" y="7"/>
                </a:lnTo>
                <a:lnTo>
                  <a:pt x="12" y="10"/>
                </a:lnTo>
                <a:lnTo>
                  <a:pt x="12" y="12"/>
                </a:lnTo>
                <a:lnTo>
                  <a:pt x="9" y="17"/>
                </a:lnTo>
                <a:lnTo>
                  <a:pt x="9" y="26"/>
                </a:lnTo>
                <a:lnTo>
                  <a:pt x="7" y="31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41"/>
                </a:lnTo>
                <a:lnTo>
                  <a:pt x="2" y="43"/>
                </a:lnTo>
                <a:lnTo>
                  <a:pt x="2" y="45"/>
                </a:lnTo>
                <a:lnTo>
                  <a:pt x="0" y="45"/>
                </a:lnTo>
                <a:lnTo>
                  <a:pt x="2" y="50"/>
                </a:lnTo>
                <a:lnTo>
                  <a:pt x="2" y="55"/>
                </a:lnTo>
                <a:lnTo>
                  <a:pt x="4" y="59"/>
                </a:lnTo>
                <a:lnTo>
                  <a:pt x="7" y="62"/>
                </a:lnTo>
                <a:lnTo>
                  <a:pt x="7" y="62"/>
                </a:lnTo>
                <a:lnTo>
                  <a:pt x="9" y="67"/>
                </a:lnTo>
                <a:lnTo>
                  <a:pt x="9" y="71"/>
                </a:lnTo>
                <a:lnTo>
                  <a:pt x="12" y="76"/>
                </a:lnTo>
                <a:lnTo>
                  <a:pt x="14" y="81"/>
                </a:lnTo>
                <a:lnTo>
                  <a:pt x="14" y="83"/>
                </a:lnTo>
                <a:lnTo>
                  <a:pt x="16" y="81"/>
                </a:lnTo>
                <a:lnTo>
                  <a:pt x="16" y="76"/>
                </a:lnTo>
                <a:lnTo>
                  <a:pt x="16" y="74"/>
                </a:lnTo>
                <a:lnTo>
                  <a:pt x="16" y="71"/>
                </a:lnTo>
                <a:lnTo>
                  <a:pt x="16" y="69"/>
                </a:lnTo>
                <a:lnTo>
                  <a:pt x="16" y="67"/>
                </a:lnTo>
                <a:lnTo>
                  <a:pt x="16" y="64"/>
                </a:lnTo>
                <a:lnTo>
                  <a:pt x="16" y="62"/>
                </a:lnTo>
                <a:lnTo>
                  <a:pt x="16" y="62"/>
                </a:lnTo>
                <a:lnTo>
                  <a:pt x="19" y="57"/>
                </a:lnTo>
                <a:lnTo>
                  <a:pt x="19" y="55"/>
                </a:lnTo>
                <a:lnTo>
                  <a:pt x="19" y="55"/>
                </a:lnTo>
                <a:lnTo>
                  <a:pt x="21" y="50"/>
                </a:lnTo>
                <a:lnTo>
                  <a:pt x="21" y="48"/>
                </a:lnTo>
                <a:lnTo>
                  <a:pt x="21" y="45"/>
                </a:lnTo>
                <a:lnTo>
                  <a:pt x="21" y="45"/>
                </a:lnTo>
                <a:lnTo>
                  <a:pt x="21" y="43"/>
                </a:lnTo>
                <a:lnTo>
                  <a:pt x="21" y="43"/>
                </a:lnTo>
                <a:lnTo>
                  <a:pt x="21" y="41"/>
                </a:lnTo>
                <a:lnTo>
                  <a:pt x="21" y="41"/>
                </a:lnTo>
                <a:lnTo>
                  <a:pt x="19" y="43"/>
                </a:lnTo>
                <a:lnTo>
                  <a:pt x="14" y="43"/>
                </a:lnTo>
                <a:lnTo>
                  <a:pt x="12" y="43"/>
                </a:lnTo>
                <a:lnTo>
                  <a:pt x="12" y="43"/>
                </a:lnTo>
                <a:lnTo>
                  <a:pt x="12" y="43"/>
                </a:lnTo>
                <a:lnTo>
                  <a:pt x="12" y="41"/>
                </a:lnTo>
                <a:lnTo>
                  <a:pt x="12" y="38"/>
                </a:lnTo>
                <a:lnTo>
                  <a:pt x="14" y="36"/>
                </a:lnTo>
                <a:lnTo>
                  <a:pt x="16" y="36"/>
                </a:lnTo>
                <a:lnTo>
                  <a:pt x="16" y="36"/>
                </a:lnTo>
                <a:lnTo>
                  <a:pt x="16" y="33"/>
                </a:lnTo>
                <a:lnTo>
                  <a:pt x="14" y="33"/>
                </a:lnTo>
                <a:lnTo>
                  <a:pt x="14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1"/>
                </a:lnTo>
                <a:lnTo>
                  <a:pt x="12" y="29"/>
                </a:lnTo>
                <a:lnTo>
                  <a:pt x="12" y="29"/>
                </a:lnTo>
                <a:lnTo>
                  <a:pt x="12" y="26"/>
                </a:lnTo>
                <a:lnTo>
                  <a:pt x="12" y="24"/>
                </a:lnTo>
                <a:lnTo>
                  <a:pt x="12" y="22"/>
                </a:lnTo>
                <a:lnTo>
                  <a:pt x="12" y="19"/>
                </a:lnTo>
                <a:lnTo>
                  <a:pt x="14" y="19"/>
                </a:lnTo>
                <a:lnTo>
                  <a:pt x="16" y="19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21" y="22"/>
                </a:lnTo>
                <a:lnTo>
                  <a:pt x="21" y="22"/>
                </a:lnTo>
                <a:lnTo>
                  <a:pt x="21" y="17"/>
                </a:lnTo>
                <a:lnTo>
                  <a:pt x="21" y="17"/>
                </a:lnTo>
                <a:lnTo>
                  <a:pt x="21" y="15"/>
                </a:lnTo>
                <a:lnTo>
                  <a:pt x="21" y="15"/>
                </a:lnTo>
                <a:lnTo>
                  <a:pt x="23" y="15"/>
                </a:lnTo>
                <a:lnTo>
                  <a:pt x="26" y="15"/>
                </a:lnTo>
                <a:lnTo>
                  <a:pt x="26" y="12"/>
                </a:lnTo>
                <a:lnTo>
                  <a:pt x="26" y="12"/>
                </a:lnTo>
                <a:lnTo>
                  <a:pt x="26" y="10"/>
                </a:lnTo>
                <a:lnTo>
                  <a:pt x="26" y="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145"/>
          <p:cNvSpPr>
            <a:spLocks/>
          </p:cNvSpPr>
          <p:nvPr/>
        </p:nvSpPr>
        <p:spPr bwMode="auto">
          <a:xfrm>
            <a:off x="8345127" y="3000750"/>
            <a:ext cx="7324" cy="7324"/>
          </a:xfrm>
          <a:custGeom>
            <a:avLst/>
            <a:gdLst>
              <a:gd name="T0" fmla="*/ 7 w 7"/>
              <a:gd name="T1" fmla="*/ 0 h 7"/>
              <a:gd name="T2" fmla="*/ 7 w 7"/>
              <a:gd name="T3" fmla="*/ 0 h 7"/>
              <a:gd name="T4" fmla="*/ 7 w 7"/>
              <a:gd name="T5" fmla="*/ 0 h 7"/>
              <a:gd name="T6" fmla="*/ 4 w 7"/>
              <a:gd name="T7" fmla="*/ 0 h 7"/>
              <a:gd name="T8" fmla="*/ 2 w 7"/>
              <a:gd name="T9" fmla="*/ 2 h 7"/>
              <a:gd name="T10" fmla="*/ 2 w 7"/>
              <a:gd name="T11" fmla="*/ 2 h 7"/>
              <a:gd name="T12" fmla="*/ 0 w 7"/>
              <a:gd name="T13" fmla="*/ 5 h 7"/>
              <a:gd name="T14" fmla="*/ 0 w 7"/>
              <a:gd name="T15" fmla="*/ 5 h 7"/>
              <a:gd name="T16" fmla="*/ 0 w 7"/>
              <a:gd name="T17" fmla="*/ 7 h 7"/>
              <a:gd name="T18" fmla="*/ 2 w 7"/>
              <a:gd name="T19" fmla="*/ 5 h 7"/>
              <a:gd name="T20" fmla="*/ 2 w 7"/>
              <a:gd name="T21" fmla="*/ 7 h 7"/>
              <a:gd name="T22" fmla="*/ 7 w 7"/>
              <a:gd name="T23" fmla="*/ 5 h 7"/>
              <a:gd name="T24" fmla="*/ 7 w 7"/>
              <a:gd name="T25" fmla="*/ 2 h 7"/>
              <a:gd name="T26" fmla="*/ 7 w 7"/>
              <a:gd name="T27" fmla="*/ 2 h 7"/>
              <a:gd name="T28" fmla="*/ 7 w 7"/>
              <a:gd name="T2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0"/>
                </a:lnTo>
                <a:lnTo>
                  <a:pt x="4" y="0"/>
                </a:lnTo>
                <a:lnTo>
                  <a:pt x="2" y="2"/>
                </a:lnTo>
                <a:lnTo>
                  <a:pt x="2" y="2"/>
                </a:ln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2" y="5"/>
                </a:lnTo>
                <a:lnTo>
                  <a:pt x="2" y="7"/>
                </a:lnTo>
                <a:lnTo>
                  <a:pt x="7" y="5"/>
                </a:lnTo>
                <a:lnTo>
                  <a:pt x="7" y="2"/>
                </a:lnTo>
                <a:lnTo>
                  <a:pt x="7" y="2"/>
                </a:lnTo>
                <a:lnTo>
                  <a:pt x="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Freeform 146"/>
          <p:cNvSpPr>
            <a:spLocks noEditPoints="1"/>
          </p:cNvSpPr>
          <p:nvPr/>
        </p:nvSpPr>
        <p:spPr bwMode="auto">
          <a:xfrm>
            <a:off x="8245741" y="2980873"/>
            <a:ext cx="76371" cy="81602"/>
          </a:xfrm>
          <a:custGeom>
            <a:avLst/>
            <a:gdLst>
              <a:gd name="T0" fmla="*/ 12 w 73"/>
              <a:gd name="T1" fmla="*/ 26 h 78"/>
              <a:gd name="T2" fmla="*/ 12 w 73"/>
              <a:gd name="T3" fmla="*/ 28 h 78"/>
              <a:gd name="T4" fmla="*/ 71 w 73"/>
              <a:gd name="T5" fmla="*/ 36 h 78"/>
              <a:gd name="T6" fmla="*/ 71 w 73"/>
              <a:gd name="T7" fmla="*/ 28 h 78"/>
              <a:gd name="T8" fmla="*/ 73 w 73"/>
              <a:gd name="T9" fmla="*/ 26 h 78"/>
              <a:gd name="T10" fmla="*/ 69 w 73"/>
              <a:gd name="T11" fmla="*/ 26 h 78"/>
              <a:gd name="T12" fmla="*/ 66 w 73"/>
              <a:gd name="T13" fmla="*/ 24 h 78"/>
              <a:gd name="T14" fmla="*/ 62 w 73"/>
              <a:gd name="T15" fmla="*/ 21 h 78"/>
              <a:gd name="T16" fmla="*/ 59 w 73"/>
              <a:gd name="T17" fmla="*/ 19 h 78"/>
              <a:gd name="T18" fmla="*/ 54 w 73"/>
              <a:gd name="T19" fmla="*/ 24 h 78"/>
              <a:gd name="T20" fmla="*/ 50 w 73"/>
              <a:gd name="T21" fmla="*/ 24 h 78"/>
              <a:gd name="T22" fmla="*/ 43 w 73"/>
              <a:gd name="T23" fmla="*/ 19 h 78"/>
              <a:gd name="T24" fmla="*/ 50 w 73"/>
              <a:gd name="T25" fmla="*/ 14 h 78"/>
              <a:gd name="T26" fmla="*/ 47 w 73"/>
              <a:gd name="T27" fmla="*/ 12 h 78"/>
              <a:gd name="T28" fmla="*/ 52 w 73"/>
              <a:gd name="T29" fmla="*/ 12 h 78"/>
              <a:gd name="T30" fmla="*/ 57 w 73"/>
              <a:gd name="T31" fmla="*/ 7 h 78"/>
              <a:gd name="T32" fmla="*/ 64 w 73"/>
              <a:gd name="T33" fmla="*/ 2 h 78"/>
              <a:gd name="T34" fmla="*/ 57 w 73"/>
              <a:gd name="T35" fmla="*/ 0 h 78"/>
              <a:gd name="T36" fmla="*/ 54 w 73"/>
              <a:gd name="T37" fmla="*/ 2 h 78"/>
              <a:gd name="T38" fmla="*/ 52 w 73"/>
              <a:gd name="T39" fmla="*/ 5 h 78"/>
              <a:gd name="T40" fmla="*/ 52 w 73"/>
              <a:gd name="T41" fmla="*/ 2 h 78"/>
              <a:gd name="T42" fmla="*/ 50 w 73"/>
              <a:gd name="T43" fmla="*/ 2 h 78"/>
              <a:gd name="T44" fmla="*/ 43 w 73"/>
              <a:gd name="T45" fmla="*/ 5 h 78"/>
              <a:gd name="T46" fmla="*/ 38 w 73"/>
              <a:gd name="T47" fmla="*/ 10 h 78"/>
              <a:gd name="T48" fmla="*/ 33 w 73"/>
              <a:gd name="T49" fmla="*/ 12 h 78"/>
              <a:gd name="T50" fmla="*/ 40 w 73"/>
              <a:gd name="T51" fmla="*/ 17 h 78"/>
              <a:gd name="T52" fmla="*/ 36 w 73"/>
              <a:gd name="T53" fmla="*/ 21 h 78"/>
              <a:gd name="T54" fmla="*/ 28 w 73"/>
              <a:gd name="T55" fmla="*/ 21 h 78"/>
              <a:gd name="T56" fmla="*/ 17 w 73"/>
              <a:gd name="T57" fmla="*/ 21 h 78"/>
              <a:gd name="T58" fmla="*/ 12 w 73"/>
              <a:gd name="T59" fmla="*/ 21 h 78"/>
              <a:gd name="T60" fmla="*/ 14 w 73"/>
              <a:gd name="T61" fmla="*/ 24 h 78"/>
              <a:gd name="T62" fmla="*/ 17 w 73"/>
              <a:gd name="T63" fmla="*/ 28 h 78"/>
              <a:gd name="T64" fmla="*/ 14 w 73"/>
              <a:gd name="T65" fmla="*/ 31 h 78"/>
              <a:gd name="T66" fmla="*/ 14 w 73"/>
              <a:gd name="T67" fmla="*/ 36 h 78"/>
              <a:gd name="T68" fmla="*/ 10 w 73"/>
              <a:gd name="T69" fmla="*/ 38 h 78"/>
              <a:gd name="T70" fmla="*/ 14 w 73"/>
              <a:gd name="T71" fmla="*/ 38 h 78"/>
              <a:gd name="T72" fmla="*/ 17 w 73"/>
              <a:gd name="T73" fmla="*/ 40 h 78"/>
              <a:gd name="T74" fmla="*/ 19 w 73"/>
              <a:gd name="T75" fmla="*/ 43 h 78"/>
              <a:gd name="T76" fmla="*/ 26 w 73"/>
              <a:gd name="T77" fmla="*/ 43 h 78"/>
              <a:gd name="T78" fmla="*/ 19 w 73"/>
              <a:gd name="T79" fmla="*/ 47 h 78"/>
              <a:gd name="T80" fmla="*/ 12 w 73"/>
              <a:gd name="T81" fmla="*/ 55 h 78"/>
              <a:gd name="T82" fmla="*/ 17 w 73"/>
              <a:gd name="T83" fmla="*/ 55 h 78"/>
              <a:gd name="T84" fmla="*/ 26 w 73"/>
              <a:gd name="T85" fmla="*/ 52 h 78"/>
              <a:gd name="T86" fmla="*/ 14 w 73"/>
              <a:gd name="T87" fmla="*/ 55 h 78"/>
              <a:gd name="T88" fmla="*/ 10 w 73"/>
              <a:gd name="T89" fmla="*/ 59 h 78"/>
              <a:gd name="T90" fmla="*/ 7 w 73"/>
              <a:gd name="T91" fmla="*/ 62 h 78"/>
              <a:gd name="T92" fmla="*/ 2 w 73"/>
              <a:gd name="T93" fmla="*/ 64 h 78"/>
              <a:gd name="T94" fmla="*/ 7 w 73"/>
              <a:gd name="T95" fmla="*/ 66 h 78"/>
              <a:gd name="T96" fmla="*/ 2 w 73"/>
              <a:gd name="T97" fmla="*/ 71 h 78"/>
              <a:gd name="T98" fmla="*/ 10 w 73"/>
              <a:gd name="T99" fmla="*/ 71 h 78"/>
              <a:gd name="T100" fmla="*/ 7 w 73"/>
              <a:gd name="T101" fmla="*/ 73 h 78"/>
              <a:gd name="T102" fmla="*/ 12 w 73"/>
              <a:gd name="T103" fmla="*/ 76 h 78"/>
              <a:gd name="T104" fmla="*/ 17 w 73"/>
              <a:gd name="T105" fmla="*/ 76 h 78"/>
              <a:gd name="T106" fmla="*/ 28 w 73"/>
              <a:gd name="T107" fmla="*/ 73 h 78"/>
              <a:gd name="T108" fmla="*/ 33 w 73"/>
              <a:gd name="T109" fmla="*/ 69 h 78"/>
              <a:gd name="T110" fmla="*/ 36 w 73"/>
              <a:gd name="T111" fmla="*/ 69 h 78"/>
              <a:gd name="T112" fmla="*/ 43 w 73"/>
              <a:gd name="T113" fmla="*/ 69 h 78"/>
              <a:gd name="T114" fmla="*/ 47 w 73"/>
              <a:gd name="T115" fmla="*/ 64 h 78"/>
              <a:gd name="T116" fmla="*/ 57 w 73"/>
              <a:gd name="T117" fmla="*/ 62 h 78"/>
              <a:gd name="T118" fmla="*/ 62 w 73"/>
              <a:gd name="T119" fmla="*/ 62 h 78"/>
              <a:gd name="T120" fmla="*/ 66 w 73"/>
              <a:gd name="T121" fmla="*/ 59 h 78"/>
              <a:gd name="T122" fmla="*/ 71 w 73"/>
              <a:gd name="T123" fmla="*/ 50 h 78"/>
              <a:gd name="T124" fmla="*/ 71 w 73"/>
              <a:gd name="T125" fmla="*/ 4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3" h="78">
                <a:moveTo>
                  <a:pt x="12" y="28"/>
                </a:moveTo>
                <a:lnTo>
                  <a:pt x="12" y="28"/>
                </a:lnTo>
                <a:lnTo>
                  <a:pt x="12" y="28"/>
                </a:lnTo>
                <a:lnTo>
                  <a:pt x="14" y="26"/>
                </a:lnTo>
                <a:lnTo>
                  <a:pt x="12" y="26"/>
                </a:lnTo>
                <a:lnTo>
                  <a:pt x="10" y="26"/>
                </a:lnTo>
                <a:lnTo>
                  <a:pt x="10" y="26"/>
                </a:lnTo>
                <a:lnTo>
                  <a:pt x="7" y="26"/>
                </a:lnTo>
                <a:lnTo>
                  <a:pt x="12" y="26"/>
                </a:lnTo>
                <a:lnTo>
                  <a:pt x="12" y="28"/>
                </a:lnTo>
                <a:close/>
                <a:moveTo>
                  <a:pt x="71" y="40"/>
                </a:moveTo>
                <a:lnTo>
                  <a:pt x="71" y="38"/>
                </a:lnTo>
                <a:lnTo>
                  <a:pt x="71" y="38"/>
                </a:lnTo>
                <a:lnTo>
                  <a:pt x="71" y="38"/>
                </a:lnTo>
                <a:lnTo>
                  <a:pt x="71" y="36"/>
                </a:lnTo>
                <a:lnTo>
                  <a:pt x="71" y="36"/>
                </a:lnTo>
                <a:lnTo>
                  <a:pt x="71" y="33"/>
                </a:lnTo>
                <a:lnTo>
                  <a:pt x="71" y="31"/>
                </a:lnTo>
                <a:lnTo>
                  <a:pt x="71" y="28"/>
                </a:lnTo>
                <a:lnTo>
                  <a:pt x="71" y="28"/>
                </a:lnTo>
                <a:lnTo>
                  <a:pt x="69" y="28"/>
                </a:lnTo>
                <a:lnTo>
                  <a:pt x="71" y="26"/>
                </a:lnTo>
                <a:lnTo>
                  <a:pt x="71" y="26"/>
                </a:lnTo>
                <a:lnTo>
                  <a:pt x="71" y="26"/>
                </a:lnTo>
                <a:lnTo>
                  <a:pt x="73" y="26"/>
                </a:lnTo>
                <a:lnTo>
                  <a:pt x="73" y="26"/>
                </a:lnTo>
                <a:lnTo>
                  <a:pt x="71" y="24"/>
                </a:lnTo>
                <a:lnTo>
                  <a:pt x="71" y="24"/>
                </a:lnTo>
                <a:lnTo>
                  <a:pt x="69" y="24"/>
                </a:lnTo>
                <a:lnTo>
                  <a:pt x="69" y="26"/>
                </a:lnTo>
                <a:lnTo>
                  <a:pt x="69" y="26"/>
                </a:lnTo>
                <a:lnTo>
                  <a:pt x="66" y="26"/>
                </a:lnTo>
                <a:lnTo>
                  <a:pt x="66" y="26"/>
                </a:lnTo>
                <a:lnTo>
                  <a:pt x="64" y="24"/>
                </a:lnTo>
                <a:lnTo>
                  <a:pt x="66" y="24"/>
                </a:lnTo>
                <a:lnTo>
                  <a:pt x="66" y="24"/>
                </a:lnTo>
                <a:lnTo>
                  <a:pt x="64" y="21"/>
                </a:lnTo>
                <a:lnTo>
                  <a:pt x="64" y="21"/>
                </a:lnTo>
                <a:lnTo>
                  <a:pt x="62" y="21"/>
                </a:lnTo>
                <a:lnTo>
                  <a:pt x="62" y="21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59" y="19"/>
                </a:lnTo>
                <a:lnTo>
                  <a:pt x="59" y="19"/>
                </a:lnTo>
                <a:lnTo>
                  <a:pt x="57" y="21"/>
                </a:lnTo>
                <a:lnTo>
                  <a:pt x="57" y="21"/>
                </a:lnTo>
                <a:lnTo>
                  <a:pt x="57" y="21"/>
                </a:lnTo>
                <a:lnTo>
                  <a:pt x="57" y="21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2" y="24"/>
                </a:lnTo>
                <a:lnTo>
                  <a:pt x="50" y="24"/>
                </a:lnTo>
                <a:lnTo>
                  <a:pt x="50" y="24"/>
                </a:lnTo>
                <a:lnTo>
                  <a:pt x="47" y="21"/>
                </a:lnTo>
                <a:lnTo>
                  <a:pt x="47" y="21"/>
                </a:lnTo>
                <a:lnTo>
                  <a:pt x="45" y="21"/>
                </a:lnTo>
                <a:lnTo>
                  <a:pt x="43" y="19"/>
                </a:lnTo>
                <a:lnTo>
                  <a:pt x="43" y="17"/>
                </a:lnTo>
                <a:lnTo>
                  <a:pt x="43" y="17"/>
                </a:lnTo>
                <a:lnTo>
                  <a:pt x="45" y="17"/>
                </a:lnTo>
                <a:lnTo>
                  <a:pt x="47" y="14"/>
                </a:lnTo>
                <a:lnTo>
                  <a:pt x="50" y="14"/>
                </a:lnTo>
                <a:lnTo>
                  <a:pt x="50" y="14"/>
                </a:lnTo>
                <a:lnTo>
                  <a:pt x="47" y="14"/>
                </a:lnTo>
                <a:lnTo>
                  <a:pt x="47" y="12"/>
                </a:lnTo>
                <a:lnTo>
                  <a:pt x="47" y="12"/>
                </a:lnTo>
                <a:lnTo>
                  <a:pt x="47" y="12"/>
                </a:lnTo>
                <a:lnTo>
                  <a:pt x="47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2" y="12"/>
                </a:lnTo>
                <a:lnTo>
                  <a:pt x="52" y="12"/>
                </a:lnTo>
                <a:lnTo>
                  <a:pt x="54" y="10"/>
                </a:lnTo>
                <a:lnTo>
                  <a:pt x="54" y="10"/>
                </a:lnTo>
                <a:lnTo>
                  <a:pt x="54" y="7"/>
                </a:lnTo>
                <a:lnTo>
                  <a:pt x="57" y="7"/>
                </a:lnTo>
                <a:lnTo>
                  <a:pt x="57" y="5"/>
                </a:lnTo>
                <a:lnTo>
                  <a:pt x="59" y="5"/>
                </a:lnTo>
                <a:lnTo>
                  <a:pt x="59" y="2"/>
                </a:lnTo>
                <a:lnTo>
                  <a:pt x="62" y="2"/>
                </a:lnTo>
                <a:lnTo>
                  <a:pt x="64" y="2"/>
                </a:lnTo>
                <a:lnTo>
                  <a:pt x="62" y="0"/>
                </a:lnTo>
                <a:lnTo>
                  <a:pt x="59" y="0"/>
                </a:lnTo>
                <a:lnTo>
                  <a:pt x="59" y="0"/>
                </a:lnTo>
                <a:lnTo>
                  <a:pt x="57" y="0"/>
                </a:lnTo>
                <a:lnTo>
                  <a:pt x="57" y="0"/>
                </a:lnTo>
                <a:lnTo>
                  <a:pt x="57" y="0"/>
                </a:lnTo>
                <a:lnTo>
                  <a:pt x="54" y="0"/>
                </a:lnTo>
                <a:lnTo>
                  <a:pt x="54" y="2"/>
                </a:lnTo>
                <a:lnTo>
                  <a:pt x="54" y="2"/>
                </a:lnTo>
                <a:lnTo>
                  <a:pt x="54" y="2"/>
                </a:lnTo>
                <a:lnTo>
                  <a:pt x="54" y="5"/>
                </a:lnTo>
                <a:lnTo>
                  <a:pt x="54" y="5"/>
                </a:lnTo>
                <a:lnTo>
                  <a:pt x="52" y="7"/>
                </a:lnTo>
                <a:lnTo>
                  <a:pt x="52" y="7"/>
                </a:lnTo>
                <a:lnTo>
                  <a:pt x="52" y="5"/>
                </a:lnTo>
                <a:lnTo>
                  <a:pt x="52" y="5"/>
                </a:lnTo>
                <a:lnTo>
                  <a:pt x="52" y="5"/>
                </a:lnTo>
                <a:lnTo>
                  <a:pt x="54" y="5"/>
                </a:lnTo>
                <a:lnTo>
                  <a:pt x="54" y="2"/>
                </a:lnTo>
                <a:lnTo>
                  <a:pt x="52" y="2"/>
                </a:lnTo>
                <a:lnTo>
                  <a:pt x="52" y="2"/>
                </a:lnTo>
                <a:lnTo>
                  <a:pt x="52" y="0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47" y="2"/>
                </a:lnTo>
                <a:lnTo>
                  <a:pt x="47" y="2"/>
                </a:lnTo>
                <a:lnTo>
                  <a:pt x="45" y="2"/>
                </a:lnTo>
                <a:lnTo>
                  <a:pt x="43" y="2"/>
                </a:lnTo>
                <a:lnTo>
                  <a:pt x="43" y="5"/>
                </a:lnTo>
                <a:lnTo>
                  <a:pt x="40" y="5"/>
                </a:lnTo>
                <a:lnTo>
                  <a:pt x="40" y="5"/>
                </a:lnTo>
                <a:lnTo>
                  <a:pt x="40" y="7"/>
                </a:lnTo>
                <a:lnTo>
                  <a:pt x="40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6" y="12"/>
                </a:lnTo>
                <a:lnTo>
                  <a:pt x="36" y="12"/>
                </a:lnTo>
                <a:lnTo>
                  <a:pt x="33" y="12"/>
                </a:lnTo>
                <a:lnTo>
                  <a:pt x="38" y="14"/>
                </a:lnTo>
                <a:lnTo>
                  <a:pt x="43" y="14"/>
                </a:lnTo>
                <a:lnTo>
                  <a:pt x="43" y="14"/>
                </a:lnTo>
                <a:lnTo>
                  <a:pt x="43" y="17"/>
                </a:lnTo>
                <a:lnTo>
                  <a:pt x="40" y="17"/>
                </a:lnTo>
                <a:lnTo>
                  <a:pt x="38" y="17"/>
                </a:lnTo>
                <a:lnTo>
                  <a:pt x="38" y="17"/>
                </a:lnTo>
                <a:lnTo>
                  <a:pt x="36" y="19"/>
                </a:lnTo>
                <a:lnTo>
                  <a:pt x="36" y="19"/>
                </a:lnTo>
                <a:lnTo>
                  <a:pt x="36" y="21"/>
                </a:lnTo>
                <a:lnTo>
                  <a:pt x="36" y="21"/>
                </a:lnTo>
                <a:lnTo>
                  <a:pt x="36" y="21"/>
                </a:lnTo>
                <a:lnTo>
                  <a:pt x="33" y="21"/>
                </a:lnTo>
                <a:lnTo>
                  <a:pt x="28" y="21"/>
                </a:lnTo>
                <a:lnTo>
                  <a:pt x="28" y="21"/>
                </a:lnTo>
                <a:lnTo>
                  <a:pt x="26" y="21"/>
                </a:lnTo>
                <a:lnTo>
                  <a:pt x="26" y="21"/>
                </a:lnTo>
                <a:lnTo>
                  <a:pt x="24" y="21"/>
                </a:lnTo>
                <a:lnTo>
                  <a:pt x="19" y="19"/>
                </a:lnTo>
                <a:lnTo>
                  <a:pt x="17" y="21"/>
                </a:lnTo>
                <a:lnTo>
                  <a:pt x="17" y="21"/>
                </a:lnTo>
                <a:lnTo>
                  <a:pt x="14" y="21"/>
                </a:lnTo>
                <a:lnTo>
                  <a:pt x="14" y="21"/>
                </a:lnTo>
                <a:lnTo>
                  <a:pt x="12" y="21"/>
                </a:lnTo>
                <a:lnTo>
                  <a:pt x="12" y="21"/>
                </a:lnTo>
                <a:lnTo>
                  <a:pt x="12" y="24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4" y="26"/>
                </a:lnTo>
                <a:lnTo>
                  <a:pt x="14" y="26"/>
                </a:lnTo>
                <a:lnTo>
                  <a:pt x="14" y="28"/>
                </a:lnTo>
                <a:lnTo>
                  <a:pt x="14" y="28"/>
                </a:lnTo>
                <a:lnTo>
                  <a:pt x="17" y="28"/>
                </a:lnTo>
                <a:lnTo>
                  <a:pt x="19" y="28"/>
                </a:lnTo>
                <a:lnTo>
                  <a:pt x="19" y="28"/>
                </a:lnTo>
                <a:lnTo>
                  <a:pt x="19" y="31"/>
                </a:lnTo>
                <a:lnTo>
                  <a:pt x="17" y="31"/>
                </a:lnTo>
                <a:lnTo>
                  <a:pt x="14" y="31"/>
                </a:lnTo>
                <a:lnTo>
                  <a:pt x="12" y="33"/>
                </a:lnTo>
                <a:lnTo>
                  <a:pt x="12" y="33"/>
                </a:lnTo>
                <a:lnTo>
                  <a:pt x="14" y="33"/>
                </a:lnTo>
                <a:lnTo>
                  <a:pt x="17" y="33"/>
                </a:lnTo>
                <a:lnTo>
                  <a:pt x="14" y="36"/>
                </a:lnTo>
                <a:lnTo>
                  <a:pt x="12" y="36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2" y="38"/>
                </a:lnTo>
                <a:lnTo>
                  <a:pt x="12" y="38"/>
                </a:lnTo>
                <a:lnTo>
                  <a:pt x="14" y="38"/>
                </a:lnTo>
                <a:lnTo>
                  <a:pt x="12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9" y="43"/>
                </a:lnTo>
                <a:lnTo>
                  <a:pt x="19" y="43"/>
                </a:lnTo>
                <a:lnTo>
                  <a:pt x="24" y="40"/>
                </a:lnTo>
                <a:lnTo>
                  <a:pt x="26" y="43"/>
                </a:lnTo>
                <a:lnTo>
                  <a:pt x="26" y="43"/>
                </a:lnTo>
                <a:lnTo>
                  <a:pt x="26" y="43"/>
                </a:lnTo>
                <a:lnTo>
                  <a:pt x="26" y="43"/>
                </a:lnTo>
                <a:lnTo>
                  <a:pt x="26" y="43"/>
                </a:lnTo>
                <a:lnTo>
                  <a:pt x="24" y="43"/>
                </a:lnTo>
                <a:lnTo>
                  <a:pt x="21" y="45"/>
                </a:lnTo>
                <a:lnTo>
                  <a:pt x="21" y="45"/>
                </a:lnTo>
                <a:lnTo>
                  <a:pt x="19" y="47"/>
                </a:lnTo>
                <a:lnTo>
                  <a:pt x="19" y="47"/>
                </a:lnTo>
                <a:lnTo>
                  <a:pt x="19" y="47"/>
                </a:lnTo>
                <a:lnTo>
                  <a:pt x="19" y="50"/>
                </a:lnTo>
                <a:lnTo>
                  <a:pt x="17" y="50"/>
                </a:lnTo>
                <a:lnTo>
                  <a:pt x="12" y="55"/>
                </a:lnTo>
                <a:lnTo>
                  <a:pt x="10" y="55"/>
                </a:lnTo>
                <a:lnTo>
                  <a:pt x="12" y="55"/>
                </a:lnTo>
                <a:lnTo>
                  <a:pt x="14" y="55"/>
                </a:lnTo>
                <a:lnTo>
                  <a:pt x="14" y="55"/>
                </a:lnTo>
                <a:lnTo>
                  <a:pt x="17" y="55"/>
                </a:lnTo>
                <a:lnTo>
                  <a:pt x="17" y="55"/>
                </a:lnTo>
                <a:lnTo>
                  <a:pt x="19" y="55"/>
                </a:lnTo>
                <a:lnTo>
                  <a:pt x="21" y="55"/>
                </a:lnTo>
                <a:lnTo>
                  <a:pt x="24" y="52"/>
                </a:lnTo>
                <a:lnTo>
                  <a:pt x="26" y="52"/>
                </a:lnTo>
                <a:lnTo>
                  <a:pt x="26" y="52"/>
                </a:lnTo>
                <a:lnTo>
                  <a:pt x="28" y="52"/>
                </a:lnTo>
                <a:lnTo>
                  <a:pt x="24" y="55"/>
                </a:lnTo>
                <a:lnTo>
                  <a:pt x="19" y="55"/>
                </a:lnTo>
                <a:lnTo>
                  <a:pt x="14" y="55"/>
                </a:lnTo>
                <a:lnTo>
                  <a:pt x="14" y="55"/>
                </a:lnTo>
                <a:lnTo>
                  <a:pt x="12" y="57"/>
                </a:lnTo>
                <a:lnTo>
                  <a:pt x="12" y="57"/>
                </a:lnTo>
                <a:lnTo>
                  <a:pt x="10" y="59"/>
                </a:lnTo>
                <a:lnTo>
                  <a:pt x="10" y="59"/>
                </a:lnTo>
                <a:lnTo>
                  <a:pt x="10" y="62"/>
                </a:lnTo>
                <a:lnTo>
                  <a:pt x="12" y="62"/>
                </a:lnTo>
                <a:lnTo>
                  <a:pt x="10" y="62"/>
                </a:lnTo>
                <a:lnTo>
                  <a:pt x="7" y="62"/>
                </a:lnTo>
                <a:lnTo>
                  <a:pt x="7" y="62"/>
                </a:lnTo>
                <a:lnTo>
                  <a:pt x="5" y="62"/>
                </a:lnTo>
                <a:lnTo>
                  <a:pt x="5" y="62"/>
                </a:lnTo>
                <a:lnTo>
                  <a:pt x="2" y="62"/>
                </a:lnTo>
                <a:lnTo>
                  <a:pt x="2" y="64"/>
                </a:lnTo>
                <a:lnTo>
                  <a:pt x="2" y="64"/>
                </a:lnTo>
                <a:lnTo>
                  <a:pt x="2" y="64"/>
                </a:lnTo>
                <a:lnTo>
                  <a:pt x="7" y="64"/>
                </a:lnTo>
                <a:lnTo>
                  <a:pt x="10" y="64"/>
                </a:lnTo>
                <a:lnTo>
                  <a:pt x="7" y="64"/>
                </a:lnTo>
                <a:lnTo>
                  <a:pt x="7" y="66"/>
                </a:lnTo>
                <a:lnTo>
                  <a:pt x="5" y="66"/>
                </a:lnTo>
                <a:lnTo>
                  <a:pt x="2" y="66"/>
                </a:lnTo>
                <a:lnTo>
                  <a:pt x="0" y="69"/>
                </a:lnTo>
                <a:lnTo>
                  <a:pt x="2" y="71"/>
                </a:lnTo>
                <a:lnTo>
                  <a:pt x="2" y="71"/>
                </a:lnTo>
                <a:lnTo>
                  <a:pt x="2" y="71"/>
                </a:lnTo>
                <a:lnTo>
                  <a:pt x="5" y="71"/>
                </a:lnTo>
                <a:lnTo>
                  <a:pt x="14" y="69"/>
                </a:lnTo>
                <a:lnTo>
                  <a:pt x="12" y="71"/>
                </a:lnTo>
                <a:lnTo>
                  <a:pt x="10" y="71"/>
                </a:lnTo>
                <a:lnTo>
                  <a:pt x="10" y="71"/>
                </a:lnTo>
                <a:lnTo>
                  <a:pt x="7" y="71"/>
                </a:lnTo>
                <a:lnTo>
                  <a:pt x="5" y="73"/>
                </a:lnTo>
                <a:lnTo>
                  <a:pt x="5" y="76"/>
                </a:lnTo>
                <a:lnTo>
                  <a:pt x="7" y="73"/>
                </a:lnTo>
                <a:lnTo>
                  <a:pt x="7" y="73"/>
                </a:lnTo>
                <a:lnTo>
                  <a:pt x="14" y="73"/>
                </a:lnTo>
                <a:lnTo>
                  <a:pt x="14" y="73"/>
                </a:lnTo>
                <a:lnTo>
                  <a:pt x="14" y="73"/>
                </a:lnTo>
                <a:lnTo>
                  <a:pt x="12" y="76"/>
                </a:lnTo>
                <a:lnTo>
                  <a:pt x="10" y="78"/>
                </a:lnTo>
                <a:lnTo>
                  <a:pt x="10" y="78"/>
                </a:lnTo>
                <a:lnTo>
                  <a:pt x="14" y="76"/>
                </a:lnTo>
                <a:lnTo>
                  <a:pt x="14" y="76"/>
                </a:lnTo>
                <a:lnTo>
                  <a:pt x="17" y="76"/>
                </a:lnTo>
                <a:lnTo>
                  <a:pt x="17" y="76"/>
                </a:lnTo>
                <a:lnTo>
                  <a:pt x="17" y="76"/>
                </a:lnTo>
                <a:lnTo>
                  <a:pt x="26" y="76"/>
                </a:lnTo>
                <a:lnTo>
                  <a:pt x="26" y="73"/>
                </a:lnTo>
                <a:lnTo>
                  <a:pt x="28" y="73"/>
                </a:lnTo>
                <a:lnTo>
                  <a:pt x="31" y="73"/>
                </a:lnTo>
                <a:lnTo>
                  <a:pt x="31" y="73"/>
                </a:lnTo>
                <a:lnTo>
                  <a:pt x="33" y="71"/>
                </a:lnTo>
                <a:lnTo>
                  <a:pt x="33" y="71"/>
                </a:lnTo>
                <a:lnTo>
                  <a:pt x="33" y="69"/>
                </a:lnTo>
                <a:lnTo>
                  <a:pt x="33" y="69"/>
                </a:lnTo>
                <a:lnTo>
                  <a:pt x="33" y="69"/>
                </a:lnTo>
                <a:lnTo>
                  <a:pt x="33" y="69"/>
                </a:lnTo>
                <a:lnTo>
                  <a:pt x="36" y="69"/>
                </a:lnTo>
                <a:lnTo>
                  <a:pt x="36" y="69"/>
                </a:lnTo>
                <a:lnTo>
                  <a:pt x="36" y="71"/>
                </a:lnTo>
                <a:lnTo>
                  <a:pt x="38" y="71"/>
                </a:lnTo>
                <a:lnTo>
                  <a:pt x="40" y="69"/>
                </a:lnTo>
                <a:lnTo>
                  <a:pt x="40" y="69"/>
                </a:lnTo>
                <a:lnTo>
                  <a:pt x="43" y="69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7" y="66"/>
                </a:lnTo>
                <a:lnTo>
                  <a:pt x="47" y="64"/>
                </a:lnTo>
                <a:lnTo>
                  <a:pt x="47" y="64"/>
                </a:lnTo>
                <a:lnTo>
                  <a:pt x="52" y="64"/>
                </a:lnTo>
                <a:lnTo>
                  <a:pt x="54" y="64"/>
                </a:lnTo>
                <a:lnTo>
                  <a:pt x="54" y="64"/>
                </a:lnTo>
                <a:lnTo>
                  <a:pt x="57" y="62"/>
                </a:lnTo>
                <a:lnTo>
                  <a:pt x="57" y="64"/>
                </a:lnTo>
                <a:lnTo>
                  <a:pt x="57" y="64"/>
                </a:lnTo>
                <a:lnTo>
                  <a:pt x="57" y="64"/>
                </a:lnTo>
                <a:lnTo>
                  <a:pt x="59" y="62"/>
                </a:lnTo>
                <a:lnTo>
                  <a:pt x="62" y="62"/>
                </a:lnTo>
                <a:lnTo>
                  <a:pt x="62" y="64"/>
                </a:lnTo>
                <a:lnTo>
                  <a:pt x="64" y="62"/>
                </a:lnTo>
                <a:lnTo>
                  <a:pt x="66" y="62"/>
                </a:lnTo>
                <a:lnTo>
                  <a:pt x="64" y="59"/>
                </a:lnTo>
                <a:lnTo>
                  <a:pt x="66" y="59"/>
                </a:lnTo>
                <a:lnTo>
                  <a:pt x="66" y="59"/>
                </a:lnTo>
                <a:lnTo>
                  <a:pt x="69" y="55"/>
                </a:lnTo>
                <a:lnTo>
                  <a:pt x="69" y="52"/>
                </a:lnTo>
                <a:lnTo>
                  <a:pt x="71" y="52"/>
                </a:lnTo>
                <a:lnTo>
                  <a:pt x="71" y="50"/>
                </a:lnTo>
                <a:lnTo>
                  <a:pt x="71" y="50"/>
                </a:lnTo>
                <a:lnTo>
                  <a:pt x="73" y="47"/>
                </a:lnTo>
                <a:lnTo>
                  <a:pt x="73" y="45"/>
                </a:lnTo>
                <a:lnTo>
                  <a:pt x="73" y="43"/>
                </a:lnTo>
                <a:lnTo>
                  <a:pt x="71" y="4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147"/>
          <p:cNvSpPr>
            <a:spLocks/>
          </p:cNvSpPr>
          <p:nvPr/>
        </p:nvSpPr>
        <p:spPr bwMode="auto">
          <a:xfrm>
            <a:off x="9119298" y="3366912"/>
            <a:ext cx="187266" cy="186219"/>
          </a:xfrm>
          <a:custGeom>
            <a:avLst/>
            <a:gdLst>
              <a:gd name="T0" fmla="*/ 177 w 179"/>
              <a:gd name="T1" fmla="*/ 154 h 178"/>
              <a:gd name="T2" fmla="*/ 175 w 179"/>
              <a:gd name="T3" fmla="*/ 149 h 178"/>
              <a:gd name="T4" fmla="*/ 170 w 179"/>
              <a:gd name="T5" fmla="*/ 147 h 178"/>
              <a:gd name="T6" fmla="*/ 168 w 179"/>
              <a:gd name="T7" fmla="*/ 135 h 178"/>
              <a:gd name="T8" fmla="*/ 161 w 179"/>
              <a:gd name="T9" fmla="*/ 128 h 178"/>
              <a:gd name="T10" fmla="*/ 158 w 179"/>
              <a:gd name="T11" fmla="*/ 114 h 178"/>
              <a:gd name="T12" fmla="*/ 153 w 179"/>
              <a:gd name="T13" fmla="*/ 104 h 178"/>
              <a:gd name="T14" fmla="*/ 142 w 179"/>
              <a:gd name="T15" fmla="*/ 100 h 178"/>
              <a:gd name="T16" fmla="*/ 130 w 179"/>
              <a:gd name="T17" fmla="*/ 95 h 178"/>
              <a:gd name="T18" fmla="*/ 130 w 179"/>
              <a:gd name="T19" fmla="*/ 90 h 178"/>
              <a:gd name="T20" fmla="*/ 125 w 179"/>
              <a:gd name="T21" fmla="*/ 83 h 178"/>
              <a:gd name="T22" fmla="*/ 123 w 179"/>
              <a:gd name="T23" fmla="*/ 81 h 178"/>
              <a:gd name="T24" fmla="*/ 116 w 179"/>
              <a:gd name="T25" fmla="*/ 74 h 178"/>
              <a:gd name="T26" fmla="*/ 116 w 179"/>
              <a:gd name="T27" fmla="*/ 69 h 178"/>
              <a:gd name="T28" fmla="*/ 116 w 179"/>
              <a:gd name="T29" fmla="*/ 62 h 178"/>
              <a:gd name="T30" fmla="*/ 118 w 179"/>
              <a:gd name="T31" fmla="*/ 59 h 178"/>
              <a:gd name="T32" fmla="*/ 120 w 179"/>
              <a:gd name="T33" fmla="*/ 50 h 178"/>
              <a:gd name="T34" fmla="*/ 125 w 179"/>
              <a:gd name="T35" fmla="*/ 45 h 178"/>
              <a:gd name="T36" fmla="*/ 120 w 179"/>
              <a:gd name="T37" fmla="*/ 40 h 178"/>
              <a:gd name="T38" fmla="*/ 125 w 179"/>
              <a:gd name="T39" fmla="*/ 36 h 178"/>
              <a:gd name="T40" fmla="*/ 120 w 179"/>
              <a:gd name="T41" fmla="*/ 33 h 178"/>
              <a:gd name="T42" fmla="*/ 113 w 179"/>
              <a:gd name="T43" fmla="*/ 31 h 178"/>
              <a:gd name="T44" fmla="*/ 109 w 179"/>
              <a:gd name="T45" fmla="*/ 29 h 178"/>
              <a:gd name="T46" fmla="*/ 104 w 179"/>
              <a:gd name="T47" fmla="*/ 21 h 178"/>
              <a:gd name="T48" fmla="*/ 101 w 179"/>
              <a:gd name="T49" fmla="*/ 17 h 178"/>
              <a:gd name="T50" fmla="*/ 99 w 179"/>
              <a:gd name="T51" fmla="*/ 14 h 178"/>
              <a:gd name="T52" fmla="*/ 97 w 179"/>
              <a:gd name="T53" fmla="*/ 5 h 178"/>
              <a:gd name="T54" fmla="*/ 92 w 179"/>
              <a:gd name="T55" fmla="*/ 5 h 178"/>
              <a:gd name="T56" fmla="*/ 87 w 179"/>
              <a:gd name="T57" fmla="*/ 10 h 178"/>
              <a:gd name="T58" fmla="*/ 85 w 179"/>
              <a:gd name="T59" fmla="*/ 5 h 178"/>
              <a:gd name="T60" fmla="*/ 83 w 179"/>
              <a:gd name="T61" fmla="*/ 3 h 178"/>
              <a:gd name="T62" fmla="*/ 75 w 179"/>
              <a:gd name="T63" fmla="*/ 3 h 178"/>
              <a:gd name="T64" fmla="*/ 68 w 179"/>
              <a:gd name="T65" fmla="*/ 0 h 178"/>
              <a:gd name="T66" fmla="*/ 61 w 179"/>
              <a:gd name="T67" fmla="*/ 0 h 178"/>
              <a:gd name="T68" fmla="*/ 57 w 179"/>
              <a:gd name="T69" fmla="*/ 5 h 178"/>
              <a:gd name="T70" fmla="*/ 52 w 179"/>
              <a:gd name="T71" fmla="*/ 10 h 178"/>
              <a:gd name="T72" fmla="*/ 42 w 179"/>
              <a:gd name="T73" fmla="*/ 17 h 178"/>
              <a:gd name="T74" fmla="*/ 38 w 179"/>
              <a:gd name="T75" fmla="*/ 24 h 178"/>
              <a:gd name="T76" fmla="*/ 40 w 179"/>
              <a:gd name="T77" fmla="*/ 33 h 178"/>
              <a:gd name="T78" fmla="*/ 38 w 179"/>
              <a:gd name="T79" fmla="*/ 43 h 178"/>
              <a:gd name="T80" fmla="*/ 38 w 179"/>
              <a:gd name="T81" fmla="*/ 57 h 178"/>
              <a:gd name="T82" fmla="*/ 31 w 179"/>
              <a:gd name="T83" fmla="*/ 66 h 178"/>
              <a:gd name="T84" fmla="*/ 12 w 179"/>
              <a:gd name="T85" fmla="*/ 78 h 178"/>
              <a:gd name="T86" fmla="*/ 0 w 179"/>
              <a:gd name="T87" fmla="*/ 90 h 178"/>
              <a:gd name="T88" fmla="*/ 5 w 179"/>
              <a:gd name="T89" fmla="*/ 104 h 178"/>
              <a:gd name="T90" fmla="*/ 9 w 179"/>
              <a:gd name="T91" fmla="*/ 109 h 178"/>
              <a:gd name="T92" fmla="*/ 23 w 179"/>
              <a:gd name="T93" fmla="*/ 114 h 178"/>
              <a:gd name="T94" fmla="*/ 42 w 179"/>
              <a:gd name="T95" fmla="*/ 123 h 178"/>
              <a:gd name="T96" fmla="*/ 61 w 179"/>
              <a:gd name="T97" fmla="*/ 135 h 178"/>
              <a:gd name="T98" fmla="*/ 83 w 179"/>
              <a:gd name="T99" fmla="*/ 149 h 178"/>
              <a:gd name="T100" fmla="*/ 106 w 179"/>
              <a:gd name="T101" fmla="*/ 168 h 178"/>
              <a:gd name="T102" fmla="*/ 127 w 179"/>
              <a:gd name="T103" fmla="*/ 175 h 178"/>
              <a:gd name="T104" fmla="*/ 149 w 179"/>
              <a:gd name="T105" fmla="*/ 173 h 178"/>
              <a:gd name="T106" fmla="*/ 153 w 179"/>
              <a:gd name="T107" fmla="*/ 161 h 178"/>
              <a:gd name="T108" fmla="*/ 156 w 179"/>
              <a:gd name="T109" fmla="*/ 156 h 178"/>
              <a:gd name="T110" fmla="*/ 163 w 179"/>
              <a:gd name="T111" fmla="*/ 154 h 178"/>
              <a:gd name="T112" fmla="*/ 170 w 179"/>
              <a:gd name="T113" fmla="*/ 156 h 178"/>
              <a:gd name="T114" fmla="*/ 179 w 179"/>
              <a:gd name="T115" fmla="*/ 15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9" h="178">
                <a:moveTo>
                  <a:pt x="179" y="156"/>
                </a:moveTo>
                <a:lnTo>
                  <a:pt x="177" y="156"/>
                </a:lnTo>
                <a:lnTo>
                  <a:pt x="177" y="154"/>
                </a:lnTo>
                <a:lnTo>
                  <a:pt x="177" y="154"/>
                </a:lnTo>
                <a:lnTo>
                  <a:pt x="177" y="154"/>
                </a:lnTo>
                <a:lnTo>
                  <a:pt x="177" y="152"/>
                </a:lnTo>
                <a:lnTo>
                  <a:pt x="175" y="152"/>
                </a:lnTo>
                <a:lnTo>
                  <a:pt x="175" y="149"/>
                </a:lnTo>
                <a:lnTo>
                  <a:pt x="172" y="149"/>
                </a:lnTo>
                <a:lnTo>
                  <a:pt x="172" y="149"/>
                </a:lnTo>
                <a:lnTo>
                  <a:pt x="172" y="147"/>
                </a:lnTo>
                <a:lnTo>
                  <a:pt x="170" y="147"/>
                </a:lnTo>
                <a:lnTo>
                  <a:pt x="170" y="147"/>
                </a:lnTo>
                <a:lnTo>
                  <a:pt x="168" y="142"/>
                </a:lnTo>
                <a:lnTo>
                  <a:pt x="168" y="140"/>
                </a:lnTo>
                <a:lnTo>
                  <a:pt x="168" y="135"/>
                </a:lnTo>
                <a:lnTo>
                  <a:pt x="165" y="135"/>
                </a:lnTo>
                <a:lnTo>
                  <a:pt x="163" y="135"/>
                </a:lnTo>
                <a:lnTo>
                  <a:pt x="161" y="133"/>
                </a:lnTo>
                <a:lnTo>
                  <a:pt x="161" y="128"/>
                </a:lnTo>
                <a:lnTo>
                  <a:pt x="163" y="123"/>
                </a:lnTo>
                <a:lnTo>
                  <a:pt x="163" y="118"/>
                </a:lnTo>
                <a:lnTo>
                  <a:pt x="161" y="116"/>
                </a:lnTo>
                <a:lnTo>
                  <a:pt x="158" y="114"/>
                </a:lnTo>
                <a:lnTo>
                  <a:pt x="156" y="111"/>
                </a:lnTo>
                <a:lnTo>
                  <a:pt x="153" y="107"/>
                </a:lnTo>
                <a:lnTo>
                  <a:pt x="153" y="107"/>
                </a:lnTo>
                <a:lnTo>
                  <a:pt x="153" y="104"/>
                </a:lnTo>
                <a:lnTo>
                  <a:pt x="151" y="104"/>
                </a:lnTo>
                <a:lnTo>
                  <a:pt x="149" y="104"/>
                </a:lnTo>
                <a:lnTo>
                  <a:pt x="146" y="102"/>
                </a:lnTo>
                <a:lnTo>
                  <a:pt x="142" y="100"/>
                </a:lnTo>
                <a:lnTo>
                  <a:pt x="137" y="97"/>
                </a:lnTo>
                <a:lnTo>
                  <a:pt x="135" y="95"/>
                </a:lnTo>
                <a:lnTo>
                  <a:pt x="132" y="95"/>
                </a:lnTo>
                <a:lnTo>
                  <a:pt x="130" y="95"/>
                </a:lnTo>
                <a:lnTo>
                  <a:pt x="130" y="95"/>
                </a:lnTo>
                <a:lnTo>
                  <a:pt x="130" y="92"/>
                </a:lnTo>
                <a:lnTo>
                  <a:pt x="130" y="92"/>
                </a:lnTo>
                <a:lnTo>
                  <a:pt x="130" y="90"/>
                </a:lnTo>
                <a:lnTo>
                  <a:pt x="130" y="88"/>
                </a:lnTo>
                <a:lnTo>
                  <a:pt x="127" y="85"/>
                </a:lnTo>
                <a:lnTo>
                  <a:pt x="125" y="83"/>
                </a:lnTo>
                <a:lnTo>
                  <a:pt x="125" y="83"/>
                </a:lnTo>
                <a:lnTo>
                  <a:pt x="125" y="83"/>
                </a:lnTo>
                <a:lnTo>
                  <a:pt x="125" y="81"/>
                </a:lnTo>
                <a:lnTo>
                  <a:pt x="125" y="81"/>
                </a:lnTo>
                <a:lnTo>
                  <a:pt x="123" y="81"/>
                </a:lnTo>
                <a:lnTo>
                  <a:pt x="123" y="81"/>
                </a:lnTo>
                <a:lnTo>
                  <a:pt x="120" y="81"/>
                </a:lnTo>
                <a:lnTo>
                  <a:pt x="120" y="78"/>
                </a:lnTo>
                <a:lnTo>
                  <a:pt x="116" y="74"/>
                </a:lnTo>
                <a:lnTo>
                  <a:pt x="116" y="74"/>
                </a:lnTo>
                <a:lnTo>
                  <a:pt x="116" y="74"/>
                </a:lnTo>
                <a:lnTo>
                  <a:pt x="116" y="71"/>
                </a:lnTo>
                <a:lnTo>
                  <a:pt x="116" y="69"/>
                </a:lnTo>
                <a:lnTo>
                  <a:pt x="116" y="69"/>
                </a:lnTo>
                <a:lnTo>
                  <a:pt x="116" y="66"/>
                </a:lnTo>
                <a:lnTo>
                  <a:pt x="113" y="64"/>
                </a:lnTo>
                <a:lnTo>
                  <a:pt x="116" y="62"/>
                </a:lnTo>
                <a:lnTo>
                  <a:pt x="116" y="62"/>
                </a:lnTo>
                <a:lnTo>
                  <a:pt x="116" y="59"/>
                </a:lnTo>
                <a:lnTo>
                  <a:pt x="116" y="59"/>
                </a:lnTo>
                <a:lnTo>
                  <a:pt x="118" y="59"/>
                </a:lnTo>
                <a:lnTo>
                  <a:pt x="118" y="59"/>
                </a:lnTo>
                <a:lnTo>
                  <a:pt x="118" y="57"/>
                </a:lnTo>
                <a:lnTo>
                  <a:pt x="118" y="55"/>
                </a:lnTo>
                <a:lnTo>
                  <a:pt x="120" y="50"/>
                </a:lnTo>
                <a:lnTo>
                  <a:pt x="123" y="50"/>
                </a:lnTo>
                <a:lnTo>
                  <a:pt x="125" y="47"/>
                </a:lnTo>
                <a:lnTo>
                  <a:pt x="125" y="47"/>
                </a:lnTo>
                <a:lnTo>
                  <a:pt x="125" y="45"/>
                </a:lnTo>
                <a:lnTo>
                  <a:pt x="125" y="45"/>
                </a:lnTo>
                <a:lnTo>
                  <a:pt x="125" y="45"/>
                </a:lnTo>
                <a:lnTo>
                  <a:pt x="123" y="43"/>
                </a:lnTo>
                <a:lnTo>
                  <a:pt x="120" y="40"/>
                </a:lnTo>
                <a:lnTo>
                  <a:pt x="120" y="40"/>
                </a:lnTo>
                <a:lnTo>
                  <a:pt x="120" y="38"/>
                </a:lnTo>
                <a:lnTo>
                  <a:pt x="123" y="36"/>
                </a:lnTo>
                <a:lnTo>
                  <a:pt x="125" y="36"/>
                </a:lnTo>
                <a:lnTo>
                  <a:pt x="125" y="36"/>
                </a:lnTo>
                <a:lnTo>
                  <a:pt x="125" y="36"/>
                </a:lnTo>
                <a:lnTo>
                  <a:pt x="123" y="33"/>
                </a:lnTo>
                <a:lnTo>
                  <a:pt x="120" y="33"/>
                </a:lnTo>
                <a:lnTo>
                  <a:pt x="116" y="33"/>
                </a:lnTo>
                <a:lnTo>
                  <a:pt x="116" y="33"/>
                </a:lnTo>
                <a:lnTo>
                  <a:pt x="113" y="31"/>
                </a:lnTo>
                <a:lnTo>
                  <a:pt x="113" y="31"/>
                </a:lnTo>
                <a:lnTo>
                  <a:pt x="111" y="29"/>
                </a:lnTo>
                <a:lnTo>
                  <a:pt x="111" y="29"/>
                </a:lnTo>
                <a:lnTo>
                  <a:pt x="109" y="29"/>
                </a:lnTo>
                <a:lnTo>
                  <a:pt x="109" y="29"/>
                </a:lnTo>
                <a:lnTo>
                  <a:pt x="106" y="21"/>
                </a:lnTo>
                <a:lnTo>
                  <a:pt x="106" y="21"/>
                </a:lnTo>
                <a:lnTo>
                  <a:pt x="104" y="21"/>
                </a:lnTo>
                <a:lnTo>
                  <a:pt x="104" y="21"/>
                </a:lnTo>
                <a:lnTo>
                  <a:pt x="104" y="21"/>
                </a:lnTo>
                <a:lnTo>
                  <a:pt x="101" y="19"/>
                </a:lnTo>
                <a:lnTo>
                  <a:pt x="101" y="19"/>
                </a:lnTo>
                <a:lnTo>
                  <a:pt x="101" y="17"/>
                </a:lnTo>
                <a:lnTo>
                  <a:pt x="101" y="14"/>
                </a:lnTo>
                <a:lnTo>
                  <a:pt x="101" y="14"/>
                </a:lnTo>
                <a:lnTo>
                  <a:pt x="101" y="14"/>
                </a:lnTo>
                <a:lnTo>
                  <a:pt x="99" y="14"/>
                </a:lnTo>
                <a:lnTo>
                  <a:pt x="99" y="12"/>
                </a:lnTo>
                <a:lnTo>
                  <a:pt x="97" y="7"/>
                </a:lnTo>
                <a:lnTo>
                  <a:pt x="97" y="5"/>
                </a:lnTo>
                <a:lnTo>
                  <a:pt x="97" y="5"/>
                </a:lnTo>
                <a:lnTo>
                  <a:pt x="94" y="5"/>
                </a:lnTo>
                <a:lnTo>
                  <a:pt x="94" y="5"/>
                </a:lnTo>
                <a:lnTo>
                  <a:pt x="92" y="5"/>
                </a:lnTo>
                <a:lnTo>
                  <a:pt x="92" y="5"/>
                </a:lnTo>
                <a:lnTo>
                  <a:pt x="92" y="5"/>
                </a:lnTo>
                <a:lnTo>
                  <a:pt x="90" y="7"/>
                </a:lnTo>
                <a:lnTo>
                  <a:pt x="87" y="7"/>
                </a:lnTo>
                <a:lnTo>
                  <a:pt x="87" y="10"/>
                </a:lnTo>
                <a:lnTo>
                  <a:pt x="87" y="10"/>
                </a:lnTo>
                <a:lnTo>
                  <a:pt x="87" y="7"/>
                </a:lnTo>
                <a:lnTo>
                  <a:pt x="87" y="7"/>
                </a:lnTo>
                <a:lnTo>
                  <a:pt x="85" y="5"/>
                </a:lnTo>
                <a:lnTo>
                  <a:pt x="85" y="3"/>
                </a:lnTo>
                <a:lnTo>
                  <a:pt x="85" y="3"/>
                </a:lnTo>
                <a:lnTo>
                  <a:pt x="85" y="3"/>
                </a:lnTo>
                <a:lnTo>
                  <a:pt x="83" y="3"/>
                </a:lnTo>
                <a:lnTo>
                  <a:pt x="83" y="3"/>
                </a:lnTo>
                <a:lnTo>
                  <a:pt x="80" y="3"/>
                </a:lnTo>
                <a:lnTo>
                  <a:pt x="80" y="3"/>
                </a:lnTo>
                <a:lnTo>
                  <a:pt x="75" y="3"/>
                </a:lnTo>
                <a:lnTo>
                  <a:pt x="75" y="3"/>
                </a:lnTo>
                <a:lnTo>
                  <a:pt x="73" y="3"/>
                </a:lnTo>
                <a:lnTo>
                  <a:pt x="71" y="3"/>
                </a:lnTo>
                <a:lnTo>
                  <a:pt x="68" y="0"/>
                </a:lnTo>
                <a:lnTo>
                  <a:pt x="68" y="0"/>
                </a:lnTo>
                <a:lnTo>
                  <a:pt x="66" y="0"/>
                </a:lnTo>
                <a:lnTo>
                  <a:pt x="64" y="0"/>
                </a:lnTo>
                <a:lnTo>
                  <a:pt x="61" y="0"/>
                </a:lnTo>
                <a:lnTo>
                  <a:pt x="61" y="0"/>
                </a:lnTo>
                <a:lnTo>
                  <a:pt x="59" y="0"/>
                </a:lnTo>
                <a:lnTo>
                  <a:pt x="59" y="3"/>
                </a:lnTo>
                <a:lnTo>
                  <a:pt x="57" y="5"/>
                </a:lnTo>
                <a:lnTo>
                  <a:pt x="54" y="5"/>
                </a:lnTo>
                <a:lnTo>
                  <a:pt x="54" y="7"/>
                </a:lnTo>
                <a:lnTo>
                  <a:pt x="54" y="7"/>
                </a:lnTo>
                <a:lnTo>
                  <a:pt x="52" y="10"/>
                </a:lnTo>
                <a:lnTo>
                  <a:pt x="49" y="12"/>
                </a:lnTo>
                <a:lnTo>
                  <a:pt x="47" y="14"/>
                </a:lnTo>
                <a:lnTo>
                  <a:pt x="45" y="17"/>
                </a:lnTo>
                <a:lnTo>
                  <a:pt x="42" y="17"/>
                </a:lnTo>
                <a:lnTo>
                  <a:pt x="38" y="19"/>
                </a:lnTo>
                <a:lnTo>
                  <a:pt x="38" y="19"/>
                </a:lnTo>
                <a:lnTo>
                  <a:pt x="38" y="21"/>
                </a:lnTo>
                <a:lnTo>
                  <a:pt x="38" y="24"/>
                </a:lnTo>
                <a:lnTo>
                  <a:pt x="38" y="26"/>
                </a:lnTo>
                <a:lnTo>
                  <a:pt x="38" y="29"/>
                </a:lnTo>
                <a:lnTo>
                  <a:pt x="38" y="31"/>
                </a:lnTo>
                <a:lnTo>
                  <a:pt x="40" y="33"/>
                </a:lnTo>
                <a:lnTo>
                  <a:pt x="40" y="36"/>
                </a:lnTo>
                <a:lnTo>
                  <a:pt x="40" y="38"/>
                </a:lnTo>
                <a:lnTo>
                  <a:pt x="40" y="40"/>
                </a:lnTo>
                <a:lnTo>
                  <a:pt x="38" y="43"/>
                </a:lnTo>
                <a:lnTo>
                  <a:pt x="38" y="45"/>
                </a:lnTo>
                <a:lnTo>
                  <a:pt x="38" y="50"/>
                </a:lnTo>
                <a:lnTo>
                  <a:pt x="38" y="55"/>
                </a:lnTo>
                <a:lnTo>
                  <a:pt x="38" y="57"/>
                </a:lnTo>
                <a:lnTo>
                  <a:pt x="38" y="59"/>
                </a:lnTo>
                <a:lnTo>
                  <a:pt x="35" y="64"/>
                </a:lnTo>
                <a:lnTo>
                  <a:pt x="35" y="64"/>
                </a:lnTo>
                <a:lnTo>
                  <a:pt x="31" y="66"/>
                </a:lnTo>
                <a:lnTo>
                  <a:pt x="26" y="69"/>
                </a:lnTo>
                <a:lnTo>
                  <a:pt x="21" y="71"/>
                </a:lnTo>
                <a:lnTo>
                  <a:pt x="16" y="74"/>
                </a:lnTo>
                <a:lnTo>
                  <a:pt x="12" y="78"/>
                </a:lnTo>
                <a:lnTo>
                  <a:pt x="7" y="81"/>
                </a:lnTo>
                <a:lnTo>
                  <a:pt x="5" y="83"/>
                </a:lnTo>
                <a:lnTo>
                  <a:pt x="0" y="85"/>
                </a:lnTo>
                <a:lnTo>
                  <a:pt x="0" y="90"/>
                </a:lnTo>
                <a:lnTo>
                  <a:pt x="2" y="95"/>
                </a:lnTo>
                <a:lnTo>
                  <a:pt x="5" y="100"/>
                </a:lnTo>
                <a:lnTo>
                  <a:pt x="5" y="104"/>
                </a:lnTo>
                <a:lnTo>
                  <a:pt x="5" y="104"/>
                </a:lnTo>
                <a:lnTo>
                  <a:pt x="5" y="109"/>
                </a:lnTo>
                <a:lnTo>
                  <a:pt x="7" y="107"/>
                </a:lnTo>
                <a:lnTo>
                  <a:pt x="9" y="107"/>
                </a:lnTo>
                <a:lnTo>
                  <a:pt x="9" y="109"/>
                </a:lnTo>
                <a:lnTo>
                  <a:pt x="7" y="111"/>
                </a:lnTo>
                <a:lnTo>
                  <a:pt x="12" y="114"/>
                </a:lnTo>
                <a:lnTo>
                  <a:pt x="19" y="114"/>
                </a:lnTo>
                <a:lnTo>
                  <a:pt x="23" y="114"/>
                </a:lnTo>
                <a:lnTo>
                  <a:pt x="31" y="116"/>
                </a:lnTo>
                <a:lnTo>
                  <a:pt x="33" y="116"/>
                </a:lnTo>
                <a:lnTo>
                  <a:pt x="38" y="121"/>
                </a:lnTo>
                <a:lnTo>
                  <a:pt x="42" y="123"/>
                </a:lnTo>
                <a:lnTo>
                  <a:pt x="47" y="126"/>
                </a:lnTo>
                <a:lnTo>
                  <a:pt x="52" y="128"/>
                </a:lnTo>
                <a:lnTo>
                  <a:pt x="57" y="130"/>
                </a:lnTo>
                <a:lnTo>
                  <a:pt x="61" y="135"/>
                </a:lnTo>
                <a:lnTo>
                  <a:pt x="66" y="137"/>
                </a:lnTo>
                <a:lnTo>
                  <a:pt x="71" y="142"/>
                </a:lnTo>
                <a:lnTo>
                  <a:pt x="78" y="147"/>
                </a:lnTo>
                <a:lnTo>
                  <a:pt x="83" y="149"/>
                </a:lnTo>
                <a:lnTo>
                  <a:pt x="87" y="154"/>
                </a:lnTo>
                <a:lnTo>
                  <a:pt x="94" y="161"/>
                </a:lnTo>
                <a:lnTo>
                  <a:pt x="101" y="166"/>
                </a:lnTo>
                <a:lnTo>
                  <a:pt x="106" y="168"/>
                </a:lnTo>
                <a:lnTo>
                  <a:pt x="113" y="173"/>
                </a:lnTo>
                <a:lnTo>
                  <a:pt x="113" y="173"/>
                </a:lnTo>
                <a:lnTo>
                  <a:pt x="118" y="175"/>
                </a:lnTo>
                <a:lnTo>
                  <a:pt x="127" y="175"/>
                </a:lnTo>
                <a:lnTo>
                  <a:pt x="135" y="175"/>
                </a:lnTo>
                <a:lnTo>
                  <a:pt x="142" y="178"/>
                </a:lnTo>
                <a:lnTo>
                  <a:pt x="146" y="175"/>
                </a:lnTo>
                <a:lnTo>
                  <a:pt x="149" y="173"/>
                </a:lnTo>
                <a:lnTo>
                  <a:pt x="149" y="170"/>
                </a:lnTo>
                <a:lnTo>
                  <a:pt x="151" y="166"/>
                </a:lnTo>
                <a:lnTo>
                  <a:pt x="151" y="163"/>
                </a:lnTo>
                <a:lnTo>
                  <a:pt x="153" y="161"/>
                </a:lnTo>
                <a:lnTo>
                  <a:pt x="153" y="159"/>
                </a:lnTo>
                <a:lnTo>
                  <a:pt x="153" y="159"/>
                </a:lnTo>
                <a:lnTo>
                  <a:pt x="153" y="156"/>
                </a:lnTo>
                <a:lnTo>
                  <a:pt x="156" y="156"/>
                </a:lnTo>
                <a:lnTo>
                  <a:pt x="158" y="154"/>
                </a:lnTo>
                <a:lnTo>
                  <a:pt x="161" y="154"/>
                </a:lnTo>
                <a:lnTo>
                  <a:pt x="163" y="154"/>
                </a:lnTo>
                <a:lnTo>
                  <a:pt x="163" y="154"/>
                </a:lnTo>
                <a:lnTo>
                  <a:pt x="165" y="154"/>
                </a:lnTo>
                <a:lnTo>
                  <a:pt x="170" y="156"/>
                </a:lnTo>
                <a:lnTo>
                  <a:pt x="170" y="156"/>
                </a:lnTo>
                <a:lnTo>
                  <a:pt x="170" y="156"/>
                </a:lnTo>
                <a:lnTo>
                  <a:pt x="172" y="156"/>
                </a:lnTo>
                <a:lnTo>
                  <a:pt x="177" y="159"/>
                </a:lnTo>
                <a:lnTo>
                  <a:pt x="177" y="159"/>
                </a:lnTo>
                <a:lnTo>
                  <a:pt x="179" y="159"/>
                </a:lnTo>
                <a:lnTo>
                  <a:pt x="179" y="15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148"/>
          <p:cNvSpPr>
            <a:spLocks noEditPoints="1"/>
          </p:cNvSpPr>
          <p:nvPr/>
        </p:nvSpPr>
        <p:spPr bwMode="auto">
          <a:xfrm>
            <a:off x="9200899" y="3312511"/>
            <a:ext cx="390224" cy="326407"/>
          </a:xfrm>
          <a:custGeom>
            <a:avLst/>
            <a:gdLst>
              <a:gd name="T0" fmla="*/ 229 w 373"/>
              <a:gd name="T1" fmla="*/ 279 h 312"/>
              <a:gd name="T2" fmla="*/ 243 w 373"/>
              <a:gd name="T3" fmla="*/ 277 h 312"/>
              <a:gd name="T4" fmla="*/ 371 w 373"/>
              <a:gd name="T5" fmla="*/ 267 h 312"/>
              <a:gd name="T6" fmla="*/ 362 w 373"/>
              <a:gd name="T7" fmla="*/ 251 h 312"/>
              <a:gd name="T8" fmla="*/ 345 w 373"/>
              <a:gd name="T9" fmla="*/ 239 h 312"/>
              <a:gd name="T10" fmla="*/ 321 w 373"/>
              <a:gd name="T11" fmla="*/ 211 h 312"/>
              <a:gd name="T12" fmla="*/ 326 w 373"/>
              <a:gd name="T13" fmla="*/ 180 h 312"/>
              <a:gd name="T14" fmla="*/ 312 w 373"/>
              <a:gd name="T15" fmla="*/ 154 h 312"/>
              <a:gd name="T16" fmla="*/ 310 w 373"/>
              <a:gd name="T17" fmla="*/ 133 h 312"/>
              <a:gd name="T18" fmla="*/ 307 w 373"/>
              <a:gd name="T19" fmla="*/ 116 h 312"/>
              <a:gd name="T20" fmla="*/ 310 w 373"/>
              <a:gd name="T21" fmla="*/ 109 h 312"/>
              <a:gd name="T22" fmla="*/ 310 w 373"/>
              <a:gd name="T23" fmla="*/ 97 h 312"/>
              <a:gd name="T24" fmla="*/ 310 w 373"/>
              <a:gd name="T25" fmla="*/ 88 h 312"/>
              <a:gd name="T26" fmla="*/ 305 w 373"/>
              <a:gd name="T27" fmla="*/ 69 h 312"/>
              <a:gd name="T28" fmla="*/ 274 w 373"/>
              <a:gd name="T29" fmla="*/ 55 h 312"/>
              <a:gd name="T30" fmla="*/ 258 w 373"/>
              <a:gd name="T31" fmla="*/ 45 h 312"/>
              <a:gd name="T32" fmla="*/ 236 w 373"/>
              <a:gd name="T33" fmla="*/ 40 h 312"/>
              <a:gd name="T34" fmla="*/ 224 w 373"/>
              <a:gd name="T35" fmla="*/ 33 h 312"/>
              <a:gd name="T36" fmla="*/ 213 w 373"/>
              <a:gd name="T37" fmla="*/ 38 h 312"/>
              <a:gd name="T38" fmla="*/ 189 w 373"/>
              <a:gd name="T39" fmla="*/ 50 h 312"/>
              <a:gd name="T40" fmla="*/ 180 w 373"/>
              <a:gd name="T41" fmla="*/ 64 h 312"/>
              <a:gd name="T42" fmla="*/ 142 w 373"/>
              <a:gd name="T43" fmla="*/ 69 h 312"/>
              <a:gd name="T44" fmla="*/ 99 w 373"/>
              <a:gd name="T45" fmla="*/ 50 h 312"/>
              <a:gd name="T46" fmla="*/ 85 w 373"/>
              <a:gd name="T47" fmla="*/ 29 h 312"/>
              <a:gd name="T48" fmla="*/ 68 w 373"/>
              <a:gd name="T49" fmla="*/ 21 h 312"/>
              <a:gd name="T50" fmla="*/ 71 w 373"/>
              <a:gd name="T51" fmla="*/ 14 h 312"/>
              <a:gd name="T52" fmla="*/ 64 w 373"/>
              <a:gd name="T53" fmla="*/ 2 h 312"/>
              <a:gd name="T54" fmla="*/ 45 w 373"/>
              <a:gd name="T55" fmla="*/ 19 h 312"/>
              <a:gd name="T56" fmla="*/ 21 w 373"/>
              <a:gd name="T57" fmla="*/ 14 h 312"/>
              <a:gd name="T58" fmla="*/ 7 w 373"/>
              <a:gd name="T59" fmla="*/ 0 h 312"/>
              <a:gd name="T60" fmla="*/ 0 w 373"/>
              <a:gd name="T61" fmla="*/ 10 h 312"/>
              <a:gd name="T62" fmla="*/ 5 w 373"/>
              <a:gd name="T63" fmla="*/ 19 h 312"/>
              <a:gd name="T64" fmla="*/ 9 w 373"/>
              <a:gd name="T65" fmla="*/ 31 h 312"/>
              <a:gd name="T66" fmla="*/ 9 w 373"/>
              <a:gd name="T67" fmla="*/ 40 h 312"/>
              <a:gd name="T68" fmla="*/ 14 w 373"/>
              <a:gd name="T69" fmla="*/ 52 h 312"/>
              <a:gd name="T70" fmla="*/ 21 w 373"/>
              <a:gd name="T71" fmla="*/ 66 h 312"/>
              <a:gd name="T72" fmla="*/ 28 w 373"/>
              <a:gd name="T73" fmla="*/ 73 h 312"/>
              <a:gd name="T74" fmla="*/ 42 w 373"/>
              <a:gd name="T75" fmla="*/ 85 h 312"/>
              <a:gd name="T76" fmla="*/ 47 w 373"/>
              <a:gd name="T77" fmla="*/ 97 h 312"/>
              <a:gd name="T78" fmla="*/ 40 w 373"/>
              <a:gd name="T79" fmla="*/ 111 h 312"/>
              <a:gd name="T80" fmla="*/ 38 w 373"/>
              <a:gd name="T81" fmla="*/ 126 h 312"/>
              <a:gd name="T82" fmla="*/ 47 w 373"/>
              <a:gd name="T83" fmla="*/ 135 h 312"/>
              <a:gd name="T84" fmla="*/ 57 w 373"/>
              <a:gd name="T85" fmla="*/ 147 h 312"/>
              <a:gd name="T86" fmla="*/ 80 w 373"/>
              <a:gd name="T87" fmla="*/ 166 h 312"/>
              <a:gd name="T88" fmla="*/ 90 w 373"/>
              <a:gd name="T89" fmla="*/ 194 h 312"/>
              <a:gd name="T90" fmla="*/ 99 w 373"/>
              <a:gd name="T91" fmla="*/ 206 h 312"/>
              <a:gd name="T92" fmla="*/ 109 w 373"/>
              <a:gd name="T93" fmla="*/ 204 h 312"/>
              <a:gd name="T94" fmla="*/ 111 w 373"/>
              <a:gd name="T95" fmla="*/ 201 h 312"/>
              <a:gd name="T96" fmla="*/ 132 w 373"/>
              <a:gd name="T97" fmla="*/ 211 h 312"/>
              <a:gd name="T98" fmla="*/ 144 w 373"/>
              <a:gd name="T99" fmla="*/ 232 h 312"/>
              <a:gd name="T100" fmla="*/ 163 w 373"/>
              <a:gd name="T101" fmla="*/ 253 h 312"/>
              <a:gd name="T102" fmla="*/ 196 w 373"/>
              <a:gd name="T103" fmla="*/ 272 h 312"/>
              <a:gd name="T104" fmla="*/ 227 w 373"/>
              <a:gd name="T105" fmla="*/ 277 h 312"/>
              <a:gd name="T106" fmla="*/ 255 w 373"/>
              <a:gd name="T107" fmla="*/ 270 h 312"/>
              <a:gd name="T108" fmla="*/ 269 w 373"/>
              <a:gd name="T109" fmla="*/ 298 h 312"/>
              <a:gd name="T110" fmla="*/ 305 w 373"/>
              <a:gd name="T111" fmla="*/ 305 h 312"/>
              <a:gd name="T112" fmla="*/ 331 w 373"/>
              <a:gd name="T113" fmla="*/ 308 h 312"/>
              <a:gd name="T114" fmla="*/ 347 w 373"/>
              <a:gd name="T115" fmla="*/ 298 h 312"/>
              <a:gd name="T116" fmla="*/ 357 w 373"/>
              <a:gd name="T117" fmla="*/ 286 h 312"/>
              <a:gd name="T118" fmla="*/ 373 w 373"/>
              <a:gd name="T119" fmla="*/ 279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3" h="312">
                <a:moveTo>
                  <a:pt x="243" y="272"/>
                </a:moveTo>
                <a:lnTo>
                  <a:pt x="241" y="275"/>
                </a:lnTo>
                <a:lnTo>
                  <a:pt x="239" y="272"/>
                </a:lnTo>
                <a:lnTo>
                  <a:pt x="239" y="275"/>
                </a:lnTo>
                <a:lnTo>
                  <a:pt x="239" y="275"/>
                </a:lnTo>
                <a:lnTo>
                  <a:pt x="239" y="277"/>
                </a:lnTo>
                <a:lnTo>
                  <a:pt x="234" y="279"/>
                </a:lnTo>
                <a:lnTo>
                  <a:pt x="232" y="279"/>
                </a:lnTo>
                <a:lnTo>
                  <a:pt x="229" y="279"/>
                </a:lnTo>
                <a:lnTo>
                  <a:pt x="229" y="279"/>
                </a:lnTo>
                <a:lnTo>
                  <a:pt x="232" y="282"/>
                </a:lnTo>
                <a:lnTo>
                  <a:pt x="232" y="282"/>
                </a:lnTo>
                <a:lnTo>
                  <a:pt x="232" y="282"/>
                </a:lnTo>
                <a:lnTo>
                  <a:pt x="234" y="279"/>
                </a:lnTo>
                <a:lnTo>
                  <a:pt x="236" y="279"/>
                </a:lnTo>
                <a:lnTo>
                  <a:pt x="239" y="279"/>
                </a:lnTo>
                <a:lnTo>
                  <a:pt x="241" y="277"/>
                </a:lnTo>
                <a:lnTo>
                  <a:pt x="241" y="277"/>
                </a:lnTo>
                <a:lnTo>
                  <a:pt x="241" y="279"/>
                </a:lnTo>
                <a:lnTo>
                  <a:pt x="243" y="277"/>
                </a:lnTo>
                <a:lnTo>
                  <a:pt x="246" y="275"/>
                </a:lnTo>
                <a:lnTo>
                  <a:pt x="248" y="272"/>
                </a:lnTo>
                <a:lnTo>
                  <a:pt x="246" y="272"/>
                </a:lnTo>
                <a:lnTo>
                  <a:pt x="243" y="272"/>
                </a:lnTo>
                <a:close/>
                <a:moveTo>
                  <a:pt x="373" y="270"/>
                </a:moveTo>
                <a:lnTo>
                  <a:pt x="373" y="270"/>
                </a:lnTo>
                <a:lnTo>
                  <a:pt x="373" y="270"/>
                </a:lnTo>
                <a:lnTo>
                  <a:pt x="373" y="267"/>
                </a:lnTo>
                <a:lnTo>
                  <a:pt x="371" y="267"/>
                </a:lnTo>
                <a:lnTo>
                  <a:pt x="371" y="267"/>
                </a:lnTo>
                <a:lnTo>
                  <a:pt x="366" y="267"/>
                </a:lnTo>
                <a:lnTo>
                  <a:pt x="364" y="267"/>
                </a:lnTo>
                <a:lnTo>
                  <a:pt x="364" y="267"/>
                </a:lnTo>
                <a:lnTo>
                  <a:pt x="364" y="267"/>
                </a:lnTo>
                <a:lnTo>
                  <a:pt x="364" y="265"/>
                </a:lnTo>
                <a:lnTo>
                  <a:pt x="364" y="265"/>
                </a:lnTo>
                <a:lnTo>
                  <a:pt x="364" y="263"/>
                </a:lnTo>
                <a:lnTo>
                  <a:pt x="364" y="263"/>
                </a:lnTo>
                <a:lnTo>
                  <a:pt x="362" y="256"/>
                </a:lnTo>
                <a:lnTo>
                  <a:pt x="362" y="251"/>
                </a:lnTo>
                <a:lnTo>
                  <a:pt x="362" y="246"/>
                </a:lnTo>
                <a:lnTo>
                  <a:pt x="362" y="246"/>
                </a:lnTo>
                <a:lnTo>
                  <a:pt x="362" y="246"/>
                </a:lnTo>
                <a:lnTo>
                  <a:pt x="359" y="246"/>
                </a:lnTo>
                <a:lnTo>
                  <a:pt x="357" y="246"/>
                </a:lnTo>
                <a:lnTo>
                  <a:pt x="354" y="244"/>
                </a:lnTo>
                <a:lnTo>
                  <a:pt x="354" y="241"/>
                </a:lnTo>
                <a:lnTo>
                  <a:pt x="350" y="241"/>
                </a:lnTo>
                <a:lnTo>
                  <a:pt x="347" y="241"/>
                </a:lnTo>
                <a:lnTo>
                  <a:pt x="345" y="239"/>
                </a:lnTo>
                <a:lnTo>
                  <a:pt x="343" y="237"/>
                </a:lnTo>
                <a:lnTo>
                  <a:pt x="340" y="234"/>
                </a:lnTo>
                <a:lnTo>
                  <a:pt x="338" y="232"/>
                </a:lnTo>
                <a:lnTo>
                  <a:pt x="336" y="230"/>
                </a:lnTo>
                <a:lnTo>
                  <a:pt x="333" y="225"/>
                </a:lnTo>
                <a:lnTo>
                  <a:pt x="333" y="222"/>
                </a:lnTo>
                <a:lnTo>
                  <a:pt x="333" y="222"/>
                </a:lnTo>
                <a:lnTo>
                  <a:pt x="328" y="218"/>
                </a:lnTo>
                <a:lnTo>
                  <a:pt x="326" y="215"/>
                </a:lnTo>
                <a:lnTo>
                  <a:pt x="321" y="211"/>
                </a:lnTo>
                <a:lnTo>
                  <a:pt x="324" y="211"/>
                </a:lnTo>
                <a:lnTo>
                  <a:pt x="326" y="206"/>
                </a:lnTo>
                <a:lnTo>
                  <a:pt x="328" y="201"/>
                </a:lnTo>
                <a:lnTo>
                  <a:pt x="333" y="196"/>
                </a:lnTo>
                <a:lnTo>
                  <a:pt x="336" y="192"/>
                </a:lnTo>
                <a:lnTo>
                  <a:pt x="336" y="189"/>
                </a:lnTo>
                <a:lnTo>
                  <a:pt x="336" y="187"/>
                </a:lnTo>
                <a:lnTo>
                  <a:pt x="333" y="182"/>
                </a:lnTo>
                <a:lnTo>
                  <a:pt x="333" y="180"/>
                </a:lnTo>
                <a:lnTo>
                  <a:pt x="326" y="180"/>
                </a:lnTo>
                <a:lnTo>
                  <a:pt x="321" y="178"/>
                </a:lnTo>
                <a:lnTo>
                  <a:pt x="317" y="178"/>
                </a:lnTo>
                <a:lnTo>
                  <a:pt x="317" y="178"/>
                </a:lnTo>
                <a:lnTo>
                  <a:pt x="317" y="173"/>
                </a:lnTo>
                <a:lnTo>
                  <a:pt x="317" y="173"/>
                </a:lnTo>
                <a:lnTo>
                  <a:pt x="314" y="168"/>
                </a:lnTo>
                <a:lnTo>
                  <a:pt x="314" y="168"/>
                </a:lnTo>
                <a:lnTo>
                  <a:pt x="314" y="163"/>
                </a:lnTo>
                <a:lnTo>
                  <a:pt x="314" y="161"/>
                </a:lnTo>
                <a:lnTo>
                  <a:pt x="312" y="154"/>
                </a:lnTo>
                <a:lnTo>
                  <a:pt x="310" y="149"/>
                </a:lnTo>
                <a:lnTo>
                  <a:pt x="307" y="147"/>
                </a:lnTo>
                <a:lnTo>
                  <a:pt x="307" y="144"/>
                </a:lnTo>
                <a:lnTo>
                  <a:pt x="307" y="142"/>
                </a:lnTo>
                <a:lnTo>
                  <a:pt x="310" y="140"/>
                </a:lnTo>
                <a:lnTo>
                  <a:pt x="310" y="137"/>
                </a:lnTo>
                <a:lnTo>
                  <a:pt x="312" y="135"/>
                </a:lnTo>
                <a:lnTo>
                  <a:pt x="312" y="135"/>
                </a:lnTo>
                <a:lnTo>
                  <a:pt x="312" y="135"/>
                </a:lnTo>
                <a:lnTo>
                  <a:pt x="310" y="133"/>
                </a:lnTo>
                <a:lnTo>
                  <a:pt x="307" y="133"/>
                </a:lnTo>
                <a:lnTo>
                  <a:pt x="305" y="133"/>
                </a:lnTo>
                <a:lnTo>
                  <a:pt x="305" y="133"/>
                </a:lnTo>
                <a:lnTo>
                  <a:pt x="305" y="130"/>
                </a:lnTo>
                <a:lnTo>
                  <a:pt x="305" y="128"/>
                </a:lnTo>
                <a:lnTo>
                  <a:pt x="302" y="123"/>
                </a:lnTo>
                <a:lnTo>
                  <a:pt x="305" y="121"/>
                </a:lnTo>
                <a:lnTo>
                  <a:pt x="305" y="118"/>
                </a:lnTo>
                <a:lnTo>
                  <a:pt x="310" y="118"/>
                </a:lnTo>
                <a:lnTo>
                  <a:pt x="307" y="116"/>
                </a:lnTo>
                <a:lnTo>
                  <a:pt x="307" y="114"/>
                </a:lnTo>
                <a:lnTo>
                  <a:pt x="305" y="114"/>
                </a:lnTo>
                <a:lnTo>
                  <a:pt x="305" y="114"/>
                </a:lnTo>
                <a:lnTo>
                  <a:pt x="305" y="114"/>
                </a:lnTo>
                <a:lnTo>
                  <a:pt x="307" y="114"/>
                </a:lnTo>
                <a:lnTo>
                  <a:pt x="307" y="111"/>
                </a:lnTo>
                <a:lnTo>
                  <a:pt x="307" y="111"/>
                </a:lnTo>
                <a:lnTo>
                  <a:pt x="310" y="111"/>
                </a:lnTo>
                <a:lnTo>
                  <a:pt x="310" y="109"/>
                </a:lnTo>
                <a:lnTo>
                  <a:pt x="310" y="109"/>
                </a:lnTo>
                <a:lnTo>
                  <a:pt x="310" y="107"/>
                </a:lnTo>
                <a:lnTo>
                  <a:pt x="310" y="107"/>
                </a:lnTo>
                <a:lnTo>
                  <a:pt x="310" y="104"/>
                </a:lnTo>
                <a:lnTo>
                  <a:pt x="310" y="104"/>
                </a:lnTo>
                <a:lnTo>
                  <a:pt x="310" y="102"/>
                </a:lnTo>
                <a:lnTo>
                  <a:pt x="312" y="102"/>
                </a:lnTo>
                <a:lnTo>
                  <a:pt x="310" y="99"/>
                </a:lnTo>
                <a:lnTo>
                  <a:pt x="310" y="99"/>
                </a:lnTo>
                <a:lnTo>
                  <a:pt x="310" y="97"/>
                </a:lnTo>
                <a:lnTo>
                  <a:pt x="310" y="97"/>
                </a:lnTo>
                <a:lnTo>
                  <a:pt x="310" y="97"/>
                </a:lnTo>
                <a:lnTo>
                  <a:pt x="310" y="95"/>
                </a:lnTo>
                <a:lnTo>
                  <a:pt x="312" y="95"/>
                </a:lnTo>
                <a:lnTo>
                  <a:pt x="312" y="92"/>
                </a:lnTo>
                <a:lnTo>
                  <a:pt x="312" y="92"/>
                </a:lnTo>
                <a:lnTo>
                  <a:pt x="312" y="92"/>
                </a:lnTo>
                <a:lnTo>
                  <a:pt x="312" y="90"/>
                </a:lnTo>
                <a:lnTo>
                  <a:pt x="310" y="90"/>
                </a:lnTo>
                <a:lnTo>
                  <a:pt x="310" y="88"/>
                </a:lnTo>
                <a:lnTo>
                  <a:pt x="310" y="88"/>
                </a:lnTo>
                <a:lnTo>
                  <a:pt x="310" y="85"/>
                </a:lnTo>
                <a:lnTo>
                  <a:pt x="310" y="83"/>
                </a:lnTo>
                <a:lnTo>
                  <a:pt x="307" y="83"/>
                </a:lnTo>
                <a:lnTo>
                  <a:pt x="307" y="81"/>
                </a:lnTo>
                <a:lnTo>
                  <a:pt x="307" y="81"/>
                </a:lnTo>
                <a:lnTo>
                  <a:pt x="307" y="81"/>
                </a:lnTo>
                <a:lnTo>
                  <a:pt x="307" y="78"/>
                </a:lnTo>
                <a:lnTo>
                  <a:pt x="307" y="76"/>
                </a:lnTo>
                <a:lnTo>
                  <a:pt x="307" y="73"/>
                </a:lnTo>
                <a:lnTo>
                  <a:pt x="305" y="69"/>
                </a:lnTo>
                <a:lnTo>
                  <a:pt x="305" y="69"/>
                </a:lnTo>
                <a:lnTo>
                  <a:pt x="298" y="69"/>
                </a:lnTo>
                <a:lnTo>
                  <a:pt x="291" y="69"/>
                </a:lnTo>
                <a:lnTo>
                  <a:pt x="291" y="69"/>
                </a:lnTo>
                <a:lnTo>
                  <a:pt x="288" y="64"/>
                </a:lnTo>
                <a:lnTo>
                  <a:pt x="286" y="62"/>
                </a:lnTo>
                <a:lnTo>
                  <a:pt x="284" y="59"/>
                </a:lnTo>
                <a:lnTo>
                  <a:pt x="279" y="57"/>
                </a:lnTo>
                <a:lnTo>
                  <a:pt x="276" y="57"/>
                </a:lnTo>
                <a:lnTo>
                  <a:pt x="274" y="55"/>
                </a:lnTo>
                <a:lnTo>
                  <a:pt x="272" y="52"/>
                </a:lnTo>
                <a:lnTo>
                  <a:pt x="272" y="50"/>
                </a:lnTo>
                <a:lnTo>
                  <a:pt x="269" y="50"/>
                </a:lnTo>
                <a:lnTo>
                  <a:pt x="269" y="50"/>
                </a:lnTo>
                <a:lnTo>
                  <a:pt x="269" y="50"/>
                </a:lnTo>
                <a:lnTo>
                  <a:pt x="269" y="50"/>
                </a:lnTo>
                <a:lnTo>
                  <a:pt x="262" y="45"/>
                </a:lnTo>
                <a:lnTo>
                  <a:pt x="260" y="45"/>
                </a:lnTo>
                <a:lnTo>
                  <a:pt x="258" y="45"/>
                </a:lnTo>
                <a:lnTo>
                  <a:pt x="258" y="45"/>
                </a:lnTo>
                <a:lnTo>
                  <a:pt x="255" y="45"/>
                </a:lnTo>
                <a:lnTo>
                  <a:pt x="255" y="47"/>
                </a:lnTo>
                <a:lnTo>
                  <a:pt x="253" y="47"/>
                </a:lnTo>
                <a:lnTo>
                  <a:pt x="253" y="45"/>
                </a:lnTo>
                <a:lnTo>
                  <a:pt x="250" y="45"/>
                </a:lnTo>
                <a:lnTo>
                  <a:pt x="248" y="43"/>
                </a:lnTo>
                <a:lnTo>
                  <a:pt x="246" y="43"/>
                </a:lnTo>
                <a:lnTo>
                  <a:pt x="243" y="43"/>
                </a:lnTo>
                <a:lnTo>
                  <a:pt x="241" y="40"/>
                </a:lnTo>
                <a:lnTo>
                  <a:pt x="236" y="40"/>
                </a:lnTo>
                <a:lnTo>
                  <a:pt x="236" y="40"/>
                </a:lnTo>
                <a:lnTo>
                  <a:pt x="234" y="40"/>
                </a:lnTo>
                <a:lnTo>
                  <a:pt x="234" y="38"/>
                </a:lnTo>
                <a:lnTo>
                  <a:pt x="234" y="38"/>
                </a:lnTo>
                <a:lnTo>
                  <a:pt x="234" y="36"/>
                </a:lnTo>
                <a:lnTo>
                  <a:pt x="232" y="36"/>
                </a:lnTo>
                <a:lnTo>
                  <a:pt x="232" y="36"/>
                </a:lnTo>
                <a:lnTo>
                  <a:pt x="229" y="33"/>
                </a:lnTo>
                <a:lnTo>
                  <a:pt x="229" y="33"/>
                </a:lnTo>
                <a:lnTo>
                  <a:pt x="224" y="33"/>
                </a:lnTo>
                <a:lnTo>
                  <a:pt x="222" y="33"/>
                </a:lnTo>
                <a:lnTo>
                  <a:pt x="222" y="33"/>
                </a:lnTo>
                <a:lnTo>
                  <a:pt x="220" y="33"/>
                </a:lnTo>
                <a:lnTo>
                  <a:pt x="217" y="33"/>
                </a:lnTo>
                <a:lnTo>
                  <a:pt x="215" y="33"/>
                </a:lnTo>
                <a:lnTo>
                  <a:pt x="215" y="36"/>
                </a:lnTo>
                <a:lnTo>
                  <a:pt x="215" y="36"/>
                </a:lnTo>
                <a:lnTo>
                  <a:pt x="215" y="38"/>
                </a:lnTo>
                <a:lnTo>
                  <a:pt x="215" y="38"/>
                </a:lnTo>
                <a:lnTo>
                  <a:pt x="213" y="38"/>
                </a:lnTo>
                <a:lnTo>
                  <a:pt x="210" y="38"/>
                </a:lnTo>
                <a:lnTo>
                  <a:pt x="208" y="36"/>
                </a:lnTo>
                <a:lnTo>
                  <a:pt x="203" y="36"/>
                </a:lnTo>
                <a:lnTo>
                  <a:pt x="198" y="38"/>
                </a:lnTo>
                <a:lnTo>
                  <a:pt x="196" y="38"/>
                </a:lnTo>
                <a:lnTo>
                  <a:pt x="194" y="40"/>
                </a:lnTo>
                <a:lnTo>
                  <a:pt x="191" y="43"/>
                </a:lnTo>
                <a:lnTo>
                  <a:pt x="191" y="45"/>
                </a:lnTo>
                <a:lnTo>
                  <a:pt x="191" y="50"/>
                </a:lnTo>
                <a:lnTo>
                  <a:pt x="189" y="50"/>
                </a:lnTo>
                <a:lnTo>
                  <a:pt x="189" y="50"/>
                </a:lnTo>
                <a:lnTo>
                  <a:pt x="187" y="50"/>
                </a:lnTo>
                <a:lnTo>
                  <a:pt x="187" y="52"/>
                </a:lnTo>
                <a:lnTo>
                  <a:pt x="184" y="52"/>
                </a:lnTo>
                <a:lnTo>
                  <a:pt x="182" y="52"/>
                </a:lnTo>
                <a:lnTo>
                  <a:pt x="177" y="52"/>
                </a:lnTo>
                <a:lnTo>
                  <a:pt x="177" y="57"/>
                </a:lnTo>
                <a:lnTo>
                  <a:pt x="180" y="62"/>
                </a:lnTo>
                <a:lnTo>
                  <a:pt x="180" y="62"/>
                </a:lnTo>
                <a:lnTo>
                  <a:pt x="180" y="64"/>
                </a:lnTo>
                <a:lnTo>
                  <a:pt x="180" y="64"/>
                </a:lnTo>
                <a:lnTo>
                  <a:pt x="177" y="64"/>
                </a:lnTo>
                <a:lnTo>
                  <a:pt x="175" y="64"/>
                </a:lnTo>
                <a:lnTo>
                  <a:pt x="175" y="64"/>
                </a:lnTo>
                <a:lnTo>
                  <a:pt x="177" y="62"/>
                </a:lnTo>
                <a:lnTo>
                  <a:pt x="177" y="62"/>
                </a:lnTo>
                <a:lnTo>
                  <a:pt x="175" y="62"/>
                </a:lnTo>
                <a:lnTo>
                  <a:pt x="168" y="64"/>
                </a:lnTo>
                <a:lnTo>
                  <a:pt x="149" y="69"/>
                </a:lnTo>
                <a:lnTo>
                  <a:pt x="142" y="69"/>
                </a:lnTo>
                <a:lnTo>
                  <a:pt x="130" y="66"/>
                </a:lnTo>
                <a:lnTo>
                  <a:pt x="125" y="64"/>
                </a:lnTo>
                <a:lnTo>
                  <a:pt x="118" y="59"/>
                </a:lnTo>
                <a:lnTo>
                  <a:pt x="116" y="57"/>
                </a:lnTo>
                <a:lnTo>
                  <a:pt x="111" y="52"/>
                </a:lnTo>
                <a:lnTo>
                  <a:pt x="111" y="52"/>
                </a:lnTo>
                <a:lnTo>
                  <a:pt x="111" y="52"/>
                </a:lnTo>
                <a:lnTo>
                  <a:pt x="109" y="50"/>
                </a:lnTo>
                <a:lnTo>
                  <a:pt x="104" y="50"/>
                </a:lnTo>
                <a:lnTo>
                  <a:pt x="99" y="50"/>
                </a:lnTo>
                <a:lnTo>
                  <a:pt x="97" y="50"/>
                </a:lnTo>
                <a:lnTo>
                  <a:pt x="92" y="47"/>
                </a:lnTo>
                <a:lnTo>
                  <a:pt x="92" y="45"/>
                </a:lnTo>
                <a:lnTo>
                  <a:pt x="90" y="43"/>
                </a:lnTo>
                <a:lnTo>
                  <a:pt x="90" y="40"/>
                </a:lnTo>
                <a:lnTo>
                  <a:pt x="87" y="38"/>
                </a:lnTo>
                <a:lnTo>
                  <a:pt x="87" y="36"/>
                </a:lnTo>
                <a:lnTo>
                  <a:pt x="85" y="31"/>
                </a:lnTo>
                <a:lnTo>
                  <a:pt x="85" y="29"/>
                </a:lnTo>
                <a:lnTo>
                  <a:pt x="85" y="29"/>
                </a:lnTo>
                <a:lnTo>
                  <a:pt x="80" y="31"/>
                </a:lnTo>
                <a:lnTo>
                  <a:pt x="80" y="31"/>
                </a:lnTo>
                <a:lnTo>
                  <a:pt x="78" y="26"/>
                </a:lnTo>
                <a:lnTo>
                  <a:pt x="75" y="26"/>
                </a:lnTo>
                <a:lnTo>
                  <a:pt x="75" y="26"/>
                </a:lnTo>
                <a:lnTo>
                  <a:pt x="73" y="24"/>
                </a:lnTo>
                <a:lnTo>
                  <a:pt x="73" y="24"/>
                </a:lnTo>
                <a:lnTo>
                  <a:pt x="73" y="24"/>
                </a:lnTo>
                <a:lnTo>
                  <a:pt x="68" y="21"/>
                </a:lnTo>
                <a:lnTo>
                  <a:pt x="68" y="21"/>
                </a:lnTo>
                <a:lnTo>
                  <a:pt x="68" y="19"/>
                </a:lnTo>
                <a:lnTo>
                  <a:pt x="68" y="19"/>
                </a:lnTo>
                <a:lnTo>
                  <a:pt x="71" y="19"/>
                </a:lnTo>
                <a:lnTo>
                  <a:pt x="71" y="19"/>
                </a:lnTo>
                <a:lnTo>
                  <a:pt x="73" y="17"/>
                </a:lnTo>
                <a:lnTo>
                  <a:pt x="73" y="17"/>
                </a:lnTo>
                <a:lnTo>
                  <a:pt x="73" y="17"/>
                </a:lnTo>
                <a:lnTo>
                  <a:pt x="73" y="17"/>
                </a:lnTo>
                <a:lnTo>
                  <a:pt x="73" y="14"/>
                </a:lnTo>
                <a:lnTo>
                  <a:pt x="71" y="14"/>
                </a:lnTo>
                <a:lnTo>
                  <a:pt x="71" y="12"/>
                </a:lnTo>
                <a:lnTo>
                  <a:pt x="71" y="12"/>
                </a:lnTo>
                <a:lnTo>
                  <a:pt x="71" y="12"/>
                </a:lnTo>
                <a:lnTo>
                  <a:pt x="71" y="10"/>
                </a:lnTo>
                <a:lnTo>
                  <a:pt x="71" y="10"/>
                </a:lnTo>
                <a:lnTo>
                  <a:pt x="73" y="10"/>
                </a:lnTo>
                <a:lnTo>
                  <a:pt x="73" y="7"/>
                </a:lnTo>
                <a:lnTo>
                  <a:pt x="68" y="5"/>
                </a:lnTo>
                <a:lnTo>
                  <a:pt x="66" y="2"/>
                </a:lnTo>
                <a:lnTo>
                  <a:pt x="64" y="2"/>
                </a:lnTo>
                <a:lnTo>
                  <a:pt x="64" y="2"/>
                </a:lnTo>
                <a:lnTo>
                  <a:pt x="59" y="5"/>
                </a:lnTo>
                <a:lnTo>
                  <a:pt x="59" y="7"/>
                </a:lnTo>
                <a:lnTo>
                  <a:pt x="57" y="7"/>
                </a:lnTo>
                <a:lnTo>
                  <a:pt x="54" y="10"/>
                </a:lnTo>
                <a:lnTo>
                  <a:pt x="52" y="12"/>
                </a:lnTo>
                <a:lnTo>
                  <a:pt x="49" y="14"/>
                </a:lnTo>
                <a:lnTo>
                  <a:pt x="47" y="14"/>
                </a:lnTo>
                <a:lnTo>
                  <a:pt x="47" y="14"/>
                </a:lnTo>
                <a:lnTo>
                  <a:pt x="45" y="19"/>
                </a:lnTo>
                <a:lnTo>
                  <a:pt x="42" y="19"/>
                </a:lnTo>
                <a:lnTo>
                  <a:pt x="40" y="19"/>
                </a:lnTo>
                <a:lnTo>
                  <a:pt x="38" y="19"/>
                </a:lnTo>
                <a:lnTo>
                  <a:pt x="35" y="19"/>
                </a:lnTo>
                <a:lnTo>
                  <a:pt x="33" y="19"/>
                </a:lnTo>
                <a:lnTo>
                  <a:pt x="26" y="19"/>
                </a:lnTo>
                <a:lnTo>
                  <a:pt x="26" y="17"/>
                </a:lnTo>
                <a:lnTo>
                  <a:pt x="23" y="14"/>
                </a:lnTo>
                <a:lnTo>
                  <a:pt x="21" y="14"/>
                </a:lnTo>
                <a:lnTo>
                  <a:pt x="21" y="14"/>
                </a:lnTo>
                <a:lnTo>
                  <a:pt x="19" y="12"/>
                </a:lnTo>
                <a:lnTo>
                  <a:pt x="19" y="12"/>
                </a:lnTo>
                <a:lnTo>
                  <a:pt x="19" y="10"/>
                </a:lnTo>
                <a:lnTo>
                  <a:pt x="16" y="10"/>
                </a:lnTo>
                <a:lnTo>
                  <a:pt x="16" y="7"/>
                </a:lnTo>
                <a:lnTo>
                  <a:pt x="12" y="5"/>
                </a:lnTo>
                <a:lnTo>
                  <a:pt x="12" y="2"/>
                </a:lnTo>
                <a:lnTo>
                  <a:pt x="12" y="2"/>
                </a:lnTo>
                <a:lnTo>
                  <a:pt x="9" y="2"/>
                </a:lnTo>
                <a:lnTo>
                  <a:pt x="7" y="0"/>
                </a:lnTo>
                <a:lnTo>
                  <a:pt x="7" y="2"/>
                </a:lnTo>
                <a:lnTo>
                  <a:pt x="5" y="2"/>
                </a:lnTo>
                <a:lnTo>
                  <a:pt x="5" y="7"/>
                </a:lnTo>
                <a:lnTo>
                  <a:pt x="5" y="10"/>
                </a:lnTo>
                <a:lnTo>
                  <a:pt x="2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2"/>
                </a:lnTo>
                <a:lnTo>
                  <a:pt x="0" y="12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7"/>
                </a:lnTo>
                <a:lnTo>
                  <a:pt x="2" y="17"/>
                </a:lnTo>
                <a:lnTo>
                  <a:pt x="2" y="17"/>
                </a:lnTo>
                <a:lnTo>
                  <a:pt x="2" y="19"/>
                </a:lnTo>
                <a:lnTo>
                  <a:pt x="5" y="19"/>
                </a:lnTo>
                <a:lnTo>
                  <a:pt x="5" y="21"/>
                </a:lnTo>
                <a:lnTo>
                  <a:pt x="5" y="24"/>
                </a:lnTo>
                <a:lnTo>
                  <a:pt x="5" y="24"/>
                </a:lnTo>
                <a:lnTo>
                  <a:pt x="7" y="26"/>
                </a:lnTo>
                <a:lnTo>
                  <a:pt x="7" y="29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7" y="33"/>
                </a:lnTo>
                <a:lnTo>
                  <a:pt x="7" y="33"/>
                </a:lnTo>
                <a:lnTo>
                  <a:pt x="7" y="36"/>
                </a:lnTo>
                <a:lnTo>
                  <a:pt x="7" y="36"/>
                </a:lnTo>
                <a:lnTo>
                  <a:pt x="7" y="38"/>
                </a:lnTo>
                <a:lnTo>
                  <a:pt x="7" y="40"/>
                </a:lnTo>
                <a:lnTo>
                  <a:pt x="7" y="40"/>
                </a:lnTo>
                <a:lnTo>
                  <a:pt x="7" y="40"/>
                </a:lnTo>
                <a:lnTo>
                  <a:pt x="9" y="40"/>
                </a:lnTo>
                <a:lnTo>
                  <a:pt x="9" y="43"/>
                </a:lnTo>
                <a:lnTo>
                  <a:pt x="12" y="45"/>
                </a:lnTo>
                <a:lnTo>
                  <a:pt x="14" y="45"/>
                </a:lnTo>
                <a:lnTo>
                  <a:pt x="12" y="45"/>
                </a:lnTo>
                <a:lnTo>
                  <a:pt x="12" y="47"/>
                </a:lnTo>
                <a:lnTo>
                  <a:pt x="14" y="47"/>
                </a:lnTo>
                <a:lnTo>
                  <a:pt x="14" y="47"/>
                </a:lnTo>
                <a:lnTo>
                  <a:pt x="14" y="50"/>
                </a:lnTo>
                <a:lnTo>
                  <a:pt x="14" y="50"/>
                </a:lnTo>
                <a:lnTo>
                  <a:pt x="14" y="52"/>
                </a:lnTo>
                <a:lnTo>
                  <a:pt x="16" y="52"/>
                </a:lnTo>
                <a:lnTo>
                  <a:pt x="19" y="55"/>
                </a:lnTo>
                <a:lnTo>
                  <a:pt x="19" y="55"/>
                </a:lnTo>
                <a:lnTo>
                  <a:pt x="16" y="55"/>
                </a:lnTo>
                <a:lnTo>
                  <a:pt x="19" y="57"/>
                </a:lnTo>
                <a:lnTo>
                  <a:pt x="19" y="57"/>
                </a:lnTo>
                <a:lnTo>
                  <a:pt x="19" y="57"/>
                </a:lnTo>
                <a:lnTo>
                  <a:pt x="19" y="59"/>
                </a:lnTo>
                <a:lnTo>
                  <a:pt x="21" y="64"/>
                </a:lnTo>
                <a:lnTo>
                  <a:pt x="21" y="66"/>
                </a:lnTo>
                <a:lnTo>
                  <a:pt x="23" y="66"/>
                </a:lnTo>
                <a:lnTo>
                  <a:pt x="23" y="66"/>
                </a:lnTo>
                <a:lnTo>
                  <a:pt x="23" y="66"/>
                </a:lnTo>
                <a:lnTo>
                  <a:pt x="23" y="69"/>
                </a:lnTo>
                <a:lnTo>
                  <a:pt x="23" y="71"/>
                </a:lnTo>
                <a:lnTo>
                  <a:pt x="23" y="71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8" y="73"/>
                </a:lnTo>
                <a:lnTo>
                  <a:pt x="28" y="73"/>
                </a:lnTo>
                <a:lnTo>
                  <a:pt x="31" y="81"/>
                </a:lnTo>
                <a:lnTo>
                  <a:pt x="31" y="81"/>
                </a:lnTo>
                <a:lnTo>
                  <a:pt x="33" y="81"/>
                </a:lnTo>
                <a:lnTo>
                  <a:pt x="33" y="81"/>
                </a:lnTo>
                <a:lnTo>
                  <a:pt x="35" y="83"/>
                </a:lnTo>
                <a:lnTo>
                  <a:pt x="35" y="83"/>
                </a:lnTo>
                <a:lnTo>
                  <a:pt x="38" y="85"/>
                </a:lnTo>
                <a:lnTo>
                  <a:pt x="38" y="85"/>
                </a:lnTo>
                <a:lnTo>
                  <a:pt x="42" y="85"/>
                </a:lnTo>
                <a:lnTo>
                  <a:pt x="45" y="85"/>
                </a:lnTo>
                <a:lnTo>
                  <a:pt x="47" y="88"/>
                </a:lnTo>
                <a:lnTo>
                  <a:pt x="47" y="88"/>
                </a:lnTo>
                <a:lnTo>
                  <a:pt x="47" y="88"/>
                </a:lnTo>
                <a:lnTo>
                  <a:pt x="45" y="88"/>
                </a:lnTo>
                <a:lnTo>
                  <a:pt x="42" y="90"/>
                </a:lnTo>
                <a:lnTo>
                  <a:pt x="42" y="92"/>
                </a:lnTo>
                <a:lnTo>
                  <a:pt x="42" y="92"/>
                </a:lnTo>
                <a:lnTo>
                  <a:pt x="45" y="95"/>
                </a:lnTo>
                <a:lnTo>
                  <a:pt x="47" y="97"/>
                </a:lnTo>
                <a:lnTo>
                  <a:pt x="47" y="97"/>
                </a:lnTo>
                <a:lnTo>
                  <a:pt x="47" y="97"/>
                </a:lnTo>
                <a:lnTo>
                  <a:pt x="47" y="99"/>
                </a:lnTo>
                <a:lnTo>
                  <a:pt x="47" y="99"/>
                </a:lnTo>
                <a:lnTo>
                  <a:pt x="45" y="102"/>
                </a:lnTo>
                <a:lnTo>
                  <a:pt x="42" y="102"/>
                </a:lnTo>
                <a:lnTo>
                  <a:pt x="40" y="107"/>
                </a:lnTo>
                <a:lnTo>
                  <a:pt x="40" y="109"/>
                </a:lnTo>
                <a:lnTo>
                  <a:pt x="40" y="111"/>
                </a:lnTo>
                <a:lnTo>
                  <a:pt x="40" y="111"/>
                </a:lnTo>
                <a:lnTo>
                  <a:pt x="38" y="111"/>
                </a:lnTo>
                <a:lnTo>
                  <a:pt x="38" y="111"/>
                </a:lnTo>
                <a:lnTo>
                  <a:pt x="38" y="114"/>
                </a:lnTo>
                <a:lnTo>
                  <a:pt x="38" y="114"/>
                </a:lnTo>
                <a:lnTo>
                  <a:pt x="35" y="116"/>
                </a:lnTo>
                <a:lnTo>
                  <a:pt x="38" y="118"/>
                </a:lnTo>
                <a:lnTo>
                  <a:pt x="38" y="121"/>
                </a:lnTo>
                <a:lnTo>
                  <a:pt x="38" y="121"/>
                </a:lnTo>
                <a:lnTo>
                  <a:pt x="38" y="123"/>
                </a:lnTo>
                <a:lnTo>
                  <a:pt x="38" y="126"/>
                </a:lnTo>
                <a:lnTo>
                  <a:pt x="38" y="126"/>
                </a:lnTo>
                <a:lnTo>
                  <a:pt x="38" y="126"/>
                </a:lnTo>
                <a:lnTo>
                  <a:pt x="42" y="130"/>
                </a:lnTo>
                <a:lnTo>
                  <a:pt x="42" y="133"/>
                </a:lnTo>
                <a:lnTo>
                  <a:pt x="45" y="133"/>
                </a:lnTo>
                <a:lnTo>
                  <a:pt x="45" y="133"/>
                </a:lnTo>
                <a:lnTo>
                  <a:pt x="47" y="133"/>
                </a:lnTo>
                <a:lnTo>
                  <a:pt x="47" y="133"/>
                </a:lnTo>
                <a:lnTo>
                  <a:pt x="47" y="135"/>
                </a:lnTo>
                <a:lnTo>
                  <a:pt x="47" y="135"/>
                </a:lnTo>
                <a:lnTo>
                  <a:pt x="47" y="135"/>
                </a:lnTo>
                <a:lnTo>
                  <a:pt x="49" y="137"/>
                </a:lnTo>
                <a:lnTo>
                  <a:pt x="52" y="140"/>
                </a:lnTo>
                <a:lnTo>
                  <a:pt x="52" y="142"/>
                </a:lnTo>
                <a:lnTo>
                  <a:pt x="52" y="144"/>
                </a:lnTo>
                <a:lnTo>
                  <a:pt x="52" y="144"/>
                </a:lnTo>
                <a:lnTo>
                  <a:pt x="52" y="147"/>
                </a:lnTo>
                <a:lnTo>
                  <a:pt x="52" y="147"/>
                </a:lnTo>
                <a:lnTo>
                  <a:pt x="54" y="147"/>
                </a:lnTo>
                <a:lnTo>
                  <a:pt x="57" y="147"/>
                </a:lnTo>
                <a:lnTo>
                  <a:pt x="59" y="149"/>
                </a:lnTo>
                <a:lnTo>
                  <a:pt x="64" y="152"/>
                </a:lnTo>
                <a:lnTo>
                  <a:pt x="68" y="154"/>
                </a:lnTo>
                <a:lnTo>
                  <a:pt x="71" y="156"/>
                </a:lnTo>
                <a:lnTo>
                  <a:pt x="73" y="156"/>
                </a:lnTo>
                <a:lnTo>
                  <a:pt x="75" y="156"/>
                </a:lnTo>
                <a:lnTo>
                  <a:pt x="75" y="159"/>
                </a:lnTo>
                <a:lnTo>
                  <a:pt x="75" y="159"/>
                </a:lnTo>
                <a:lnTo>
                  <a:pt x="78" y="163"/>
                </a:lnTo>
                <a:lnTo>
                  <a:pt x="80" y="166"/>
                </a:lnTo>
                <a:lnTo>
                  <a:pt x="83" y="168"/>
                </a:lnTo>
                <a:lnTo>
                  <a:pt x="85" y="170"/>
                </a:lnTo>
                <a:lnTo>
                  <a:pt x="85" y="175"/>
                </a:lnTo>
                <a:lnTo>
                  <a:pt x="83" y="180"/>
                </a:lnTo>
                <a:lnTo>
                  <a:pt x="83" y="185"/>
                </a:lnTo>
                <a:lnTo>
                  <a:pt x="85" y="187"/>
                </a:lnTo>
                <a:lnTo>
                  <a:pt x="87" y="187"/>
                </a:lnTo>
                <a:lnTo>
                  <a:pt x="90" y="187"/>
                </a:lnTo>
                <a:lnTo>
                  <a:pt x="90" y="192"/>
                </a:lnTo>
                <a:lnTo>
                  <a:pt x="90" y="194"/>
                </a:lnTo>
                <a:lnTo>
                  <a:pt x="92" y="199"/>
                </a:lnTo>
                <a:lnTo>
                  <a:pt x="92" y="199"/>
                </a:lnTo>
                <a:lnTo>
                  <a:pt x="94" y="199"/>
                </a:lnTo>
                <a:lnTo>
                  <a:pt x="94" y="201"/>
                </a:lnTo>
                <a:lnTo>
                  <a:pt x="94" y="201"/>
                </a:lnTo>
                <a:lnTo>
                  <a:pt x="97" y="201"/>
                </a:lnTo>
                <a:lnTo>
                  <a:pt x="97" y="204"/>
                </a:lnTo>
                <a:lnTo>
                  <a:pt x="99" y="204"/>
                </a:lnTo>
                <a:lnTo>
                  <a:pt x="99" y="206"/>
                </a:lnTo>
                <a:lnTo>
                  <a:pt x="99" y="206"/>
                </a:lnTo>
                <a:lnTo>
                  <a:pt x="99" y="206"/>
                </a:lnTo>
                <a:lnTo>
                  <a:pt x="99" y="208"/>
                </a:lnTo>
                <a:lnTo>
                  <a:pt x="101" y="208"/>
                </a:lnTo>
                <a:lnTo>
                  <a:pt x="101" y="211"/>
                </a:lnTo>
                <a:lnTo>
                  <a:pt x="101" y="208"/>
                </a:lnTo>
                <a:lnTo>
                  <a:pt x="104" y="208"/>
                </a:lnTo>
                <a:lnTo>
                  <a:pt x="106" y="208"/>
                </a:lnTo>
                <a:lnTo>
                  <a:pt x="106" y="208"/>
                </a:lnTo>
                <a:lnTo>
                  <a:pt x="109" y="206"/>
                </a:lnTo>
                <a:lnTo>
                  <a:pt x="109" y="204"/>
                </a:lnTo>
                <a:lnTo>
                  <a:pt x="106" y="201"/>
                </a:lnTo>
                <a:lnTo>
                  <a:pt x="109" y="201"/>
                </a:lnTo>
                <a:lnTo>
                  <a:pt x="109" y="199"/>
                </a:lnTo>
                <a:lnTo>
                  <a:pt x="109" y="199"/>
                </a:lnTo>
                <a:lnTo>
                  <a:pt x="111" y="199"/>
                </a:lnTo>
                <a:lnTo>
                  <a:pt x="113" y="199"/>
                </a:lnTo>
                <a:lnTo>
                  <a:pt x="113" y="201"/>
                </a:lnTo>
                <a:lnTo>
                  <a:pt x="113" y="201"/>
                </a:lnTo>
                <a:lnTo>
                  <a:pt x="111" y="201"/>
                </a:lnTo>
                <a:lnTo>
                  <a:pt x="111" y="201"/>
                </a:lnTo>
                <a:lnTo>
                  <a:pt x="109" y="201"/>
                </a:lnTo>
                <a:lnTo>
                  <a:pt x="109" y="201"/>
                </a:lnTo>
                <a:lnTo>
                  <a:pt x="111" y="201"/>
                </a:lnTo>
                <a:lnTo>
                  <a:pt x="118" y="206"/>
                </a:lnTo>
                <a:lnTo>
                  <a:pt x="120" y="208"/>
                </a:lnTo>
                <a:lnTo>
                  <a:pt x="127" y="204"/>
                </a:lnTo>
                <a:lnTo>
                  <a:pt x="127" y="204"/>
                </a:lnTo>
                <a:lnTo>
                  <a:pt x="130" y="208"/>
                </a:lnTo>
                <a:lnTo>
                  <a:pt x="130" y="211"/>
                </a:lnTo>
                <a:lnTo>
                  <a:pt x="132" y="211"/>
                </a:lnTo>
                <a:lnTo>
                  <a:pt x="135" y="215"/>
                </a:lnTo>
                <a:lnTo>
                  <a:pt x="139" y="218"/>
                </a:lnTo>
                <a:lnTo>
                  <a:pt x="142" y="220"/>
                </a:lnTo>
                <a:lnTo>
                  <a:pt x="142" y="222"/>
                </a:lnTo>
                <a:lnTo>
                  <a:pt x="142" y="225"/>
                </a:lnTo>
                <a:lnTo>
                  <a:pt x="142" y="227"/>
                </a:lnTo>
                <a:lnTo>
                  <a:pt x="144" y="227"/>
                </a:lnTo>
                <a:lnTo>
                  <a:pt x="146" y="230"/>
                </a:lnTo>
                <a:lnTo>
                  <a:pt x="146" y="230"/>
                </a:lnTo>
                <a:lnTo>
                  <a:pt x="144" y="232"/>
                </a:lnTo>
                <a:lnTo>
                  <a:pt x="146" y="232"/>
                </a:lnTo>
                <a:lnTo>
                  <a:pt x="149" y="234"/>
                </a:lnTo>
                <a:lnTo>
                  <a:pt x="149" y="237"/>
                </a:lnTo>
                <a:lnTo>
                  <a:pt x="151" y="239"/>
                </a:lnTo>
                <a:lnTo>
                  <a:pt x="151" y="241"/>
                </a:lnTo>
                <a:lnTo>
                  <a:pt x="154" y="246"/>
                </a:lnTo>
                <a:lnTo>
                  <a:pt x="154" y="249"/>
                </a:lnTo>
                <a:lnTo>
                  <a:pt x="158" y="253"/>
                </a:lnTo>
                <a:lnTo>
                  <a:pt x="161" y="253"/>
                </a:lnTo>
                <a:lnTo>
                  <a:pt x="163" y="253"/>
                </a:lnTo>
                <a:lnTo>
                  <a:pt x="165" y="253"/>
                </a:lnTo>
                <a:lnTo>
                  <a:pt x="168" y="256"/>
                </a:lnTo>
                <a:lnTo>
                  <a:pt x="172" y="258"/>
                </a:lnTo>
                <a:lnTo>
                  <a:pt x="177" y="258"/>
                </a:lnTo>
                <a:lnTo>
                  <a:pt x="180" y="263"/>
                </a:lnTo>
                <a:lnTo>
                  <a:pt x="180" y="263"/>
                </a:lnTo>
                <a:lnTo>
                  <a:pt x="182" y="265"/>
                </a:lnTo>
                <a:lnTo>
                  <a:pt x="187" y="270"/>
                </a:lnTo>
                <a:lnTo>
                  <a:pt x="194" y="272"/>
                </a:lnTo>
                <a:lnTo>
                  <a:pt x="196" y="272"/>
                </a:lnTo>
                <a:lnTo>
                  <a:pt x="198" y="275"/>
                </a:lnTo>
                <a:lnTo>
                  <a:pt x="201" y="277"/>
                </a:lnTo>
                <a:lnTo>
                  <a:pt x="203" y="279"/>
                </a:lnTo>
                <a:lnTo>
                  <a:pt x="208" y="277"/>
                </a:lnTo>
                <a:lnTo>
                  <a:pt x="210" y="279"/>
                </a:lnTo>
                <a:lnTo>
                  <a:pt x="217" y="282"/>
                </a:lnTo>
                <a:lnTo>
                  <a:pt x="220" y="282"/>
                </a:lnTo>
                <a:lnTo>
                  <a:pt x="220" y="282"/>
                </a:lnTo>
                <a:lnTo>
                  <a:pt x="222" y="282"/>
                </a:lnTo>
                <a:lnTo>
                  <a:pt x="227" y="277"/>
                </a:lnTo>
                <a:lnTo>
                  <a:pt x="229" y="277"/>
                </a:lnTo>
                <a:lnTo>
                  <a:pt x="232" y="277"/>
                </a:lnTo>
                <a:lnTo>
                  <a:pt x="234" y="275"/>
                </a:lnTo>
                <a:lnTo>
                  <a:pt x="234" y="275"/>
                </a:lnTo>
                <a:lnTo>
                  <a:pt x="236" y="272"/>
                </a:lnTo>
                <a:lnTo>
                  <a:pt x="241" y="272"/>
                </a:lnTo>
                <a:lnTo>
                  <a:pt x="243" y="270"/>
                </a:lnTo>
                <a:lnTo>
                  <a:pt x="246" y="267"/>
                </a:lnTo>
                <a:lnTo>
                  <a:pt x="248" y="267"/>
                </a:lnTo>
                <a:lnTo>
                  <a:pt x="255" y="270"/>
                </a:lnTo>
                <a:lnTo>
                  <a:pt x="258" y="270"/>
                </a:lnTo>
                <a:lnTo>
                  <a:pt x="258" y="272"/>
                </a:lnTo>
                <a:lnTo>
                  <a:pt x="260" y="275"/>
                </a:lnTo>
                <a:lnTo>
                  <a:pt x="262" y="277"/>
                </a:lnTo>
                <a:lnTo>
                  <a:pt x="262" y="279"/>
                </a:lnTo>
                <a:lnTo>
                  <a:pt x="262" y="286"/>
                </a:lnTo>
                <a:lnTo>
                  <a:pt x="265" y="289"/>
                </a:lnTo>
                <a:lnTo>
                  <a:pt x="267" y="293"/>
                </a:lnTo>
                <a:lnTo>
                  <a:pt x="267" y="296"/>
                </a:lnTo>
                <a:lnTo>
                  <a:pt x="269" y="298"/>
                </a:lnTo>
                <a:lnTo>
                  <a:pt x="276" y="298"/>
                </a:lnTo>
                <a:lnTo>
                  <a:pt x="276" y="301"/>
                </a:lnTo>
                <a:lnTo>
                  <a:pt x="279" y="301"/>
                </a:lnTo>
                <a:lnTo>
                  <a:pt x="281" y="301"/>
                </a:lnTo>
                <a:lnTo>
                  <a:pt x="286" y="303"/>
                </a:lnTo>
                <a:lnTo>
                  <a:pt x="286" y="303"/>
                </a:lnTo>
                <a:lnTo>
                  <a:pt x="291" y="303"/>
                </a:lnTo>
                <a:lnTo>
                  <a:pt x="295" y="303"/>
                </a:lnTo>
                <a:lnTo>
                  <a:pt x="300" y="305"/>
                </a:lnTo>
                <a:lnTo>
                  <a:pt x="305" y="305"/>
                </a:lnTo>
                <a:lnTo>
                  <a:pt x="307" y="305"/>
                </a:lnTo>
                <a:lnTo>
                  <a:pt x="312" y="305"/>
                </a:lnTo>
                <a:lnTo>
                  <a:pt x="314" y="305"/>
                </a:lnTo>
                <a:lnTo>
                  <a:pt x="317" y="308"/>
                </a:lnTo>
                <a:lnTo>
                  <a:pt x="319" y="305"/>
                </a:lnTo>
                <a:lnTo>
                  <a:pt x="326" y="308"/>
                </a:lnTo>
                <a:lnTo>
                  <a:pt x="326" y="305"/>
                </a:lnTo>
                <a:lnTo>
                  <a:pt x="328" y="305"/>
                </a:lnTo>
                <a:lnTo>
                  <a:pt x="328" y="308"/>
                </a:lnTo>
                <a:lnTo>
                  <a:pt x="331" y="308"/>
                </a:lnTo>
                <a:lnTo>
                  <a:pt x="338" y="310"/>
                </a:lnTo>
                <a:lnTo>
                  <a:pt x="340" y="312"/>
                </a:lnTo>
                <a:lnTo>
                  <a:pt x="345" y="312"/>
                </a:lnTo>
                <a:lnTo>
                  <a:pt x="345" y="310"/>
                </a:lnTo>
                <a:lnTo>
                  <a:pt x="345" y="310"/>
                </a:lnTo>
                <a:lnTo>
                  <a:pt x="347" y="310"/>
                </a:lnTo>
                <a:lnTo>
                  <a:pt x="347" y="308"/>
                </a:lnTo>
                <a:lnTo>
                  <a:pt x="347" y="303"/>
                </a:lnTo>
                <a:lnTo>
                  <a:pt x="347" y="301"/>
                </a:lnTo>
                <a:lnTo>
                  <a:pt x="347" y="298"/>
                </a:lnTo>
                <a:lnTo>
                  <a:pt x="347" y="298"/>
                </a:lnTo>
                <a:lnTo>
                  <a:pt x="347" y="296"/>
                </a:lnTo>
                <a:lnTo>
                  <a:pt x="350" y="296"/>
                </a:lnTo>
                <a:lnTo>
                  <a:pt x="350" y="293"/>
                </a:lnTo>
                <a:lnTo>
                  <a:pt x="350" y="289"/>
                </a:lnTo>
                <a:lnTo>
                  <a:pt x="350" y="289"/>
                </a:lnTo>
                <a:lnTo>
                  <a:pt x="350" y="289"/>
                </a:lnTo>
                <a:lnTo>
                  <a:pt x="354" y="286"/>
                </a:lnTo>
                <a:lnTo>
                  <a:pt x="354" y="286"/>
                </a:lnTo>
                <a:lnTo>
                  <a:pt x="357" y="286"/>
                </a:lnTo>
                <a:lnTo>
                  <a:pt x="357" y="286"/>
                </a:lnTo>
                <a:lnTo>
                  <a:pt x="357" y="284"/>
                </a:lnTo>
                <a:lnTo>
                  <a:pt x="357" y="282"/>
                </a:lnTo>
                <a:lnTo>
                  <a:pt x="359" y="282"/>
                </a:lnTo>
                <a:lnTo>
                  <a:pt x="359" y="282"/>
                </a:lnTo>
                <a:lnTo>
                  <a:pt x="364" y="282"/>
                </a:lnTo>
                <a:lnTo>
                  <a:pt x="364" y="279"/>
                </a:lnTo>
                <a:lnTo>
                  <a:pt x="366" y="279"/>
                </a:lnTo>
                <a:lnTo>
                  <a:pt x="371" y="279"/>
                </a:lnTo>
                <a:lnTo>
                  <a:pt x="373" y="279"/>
                </a:lnTo>
                <a:lnTo>
                  <a:pt x="373" y="279"/>
                </a:lnTo>
                <a:lnTo>
                  <a:pt x="373" y="275"/>
                </a:lnTo>
                <a:lnTo>
                  <a:pt x="373" y="275"/>
                </a:lnTo>
                <a:lnTo>
                  <a:pt x="373" y="275"/>
                </a:lnTo>
                <a:lnTo>
                  <a:pt x="373" y="272"/>
                </a:lnTo>
                <a:lnTo>
                  <a:pt x="373" y="27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Freeform 149"/>
          <p:cNvSpPr>
            <a:spLocks noEditPoints="1"/>
          </p:cNvSpPr>
          <p:nvPr/>
        </p:nvSpPr>
        <p:spPr bwMode="auto">
          <a:xfrm>
            <a:off x="10244983" y="4062620"/>
            <a:ext cx="895527" cy="371393"/>
          </a:xfrm>
          <a:custGeom>
            <a:avLst/>
            <a:gdLst>
              <a:gd name="T0" fmla="*/ 437 w 856"/>
              <a:gd name="T1" fmla="*/ 326 h 355"/>
              <a:gd name="T2" fmla="*/ 527 w 856"/>
              <a:gd name="T3" fmla="*/ 343 h 355"/>
              <a:gd name="T4" fmla="*/ 449 w 856"/>
              <a:gd name="T5" fmla="*/ 307 h 355"/>
              <a:gd name="T6" fmla="*/ 532 w 856"/>
              <a:gd name="T7" fmla="*/ 300 h 355"/>
              <a:gd name="T8" fmla="*/ 539 w 856"/>
              <a:gd name="T9" fmla="*/ 300 h 355"/>
              <a:gd name="T10" fmla="*/ 470 w 856"/>
              <a:gd name="T11" fmla="*/ 300 h 355"/>
              <a:gd name="T12" fmla="*/ 437 w 856"/>
              <a:gd name="T13" fmla="*/ 310 h 355"/>
              <a:gd name="T14" fmla="*/ 397 w 856"/>
              <a:gd name="T15" fmla="*/ 312 h 355"/>
              <a:gd name="T16" fmla="*/ 369 w 856"/>
              <a:gd name="T17" fmla="*/ 312 h 355"/>
              <a:gd name="T18" fmla="*/ 799 w 856"/>
              <a:gd name="T19" fmla="*/ 281 h 355"/>
              <a:gd name="T20" fmla="*/ 354 w 856"/>
              <a:gd name="T21" fmla="*/ 277 h 355"/>
              <a:gd name="T22" fmla="*/ 735 w 856"/>
              <a:gd name="T23" fmla="*/ 265 h 355"/>
              <a:gd name="T24" fmla="*/ 338 w 856"/>
              <a:gd name="T25" fmla="*/ 289 h 355"/>
              <a:gd name="T26" fmla="*/ 238 w 856"/>
              <a:gd name="T27" fmla="*/ 258 h 355"/>
              <a:gd name="T28" fmla="*/ 229 w 856"/>
              <a:gd name="T29" fmla="*/ 286 h 355"/>
              <a:gd name="T30" fmla="*/ 326 w 856"/>
              <a:gd name="T31" fmla="*/ 246 h 355"/>
              <a:gd name="T32" fmla="*/ 704 w 856"/>
              <a:gd name="T33" fmla="*/ 244 h 355"/>
              <a:gd name="T34" fmla="*/ 506 w 856"/>
              <a:gd name="T35" fmla="*/ 232 h 355"/>
              <a:gd name="T36" fmla="*/ 522 w 856"/>
              <a:gd name="T37" fmla="*/ 210 h 355"/>
              <a:gd name="T38" fmla="*/ 395 w 856"/>
              <a:gd name="T39" fmla="*/ 201 h 355"/>
              <a:gd name="T40" fmla="*/ 220 w 856"/>
              <a:gd name="T41" fmla="*/ 189 h 355"/>
              <a:gd name="T42" fmla="*/ 622 w 856"/>
              <a:gd name="T43" fmla="*/ 199 h 355"/>
              <a:gd name="T44" fmla="*/ 243 w 856"/>
              <a:gd name="T45" fmla="*/ 189 h 355"/>
              <a:gd name="T46" fmla="*/ 534 w 856"/>
              <a:gd name="T47" fmla="*/ 168 h 355"/>
              <a:gd name="T48" fmla="*/ 548 w 856"/>
              <a:gd name="T49" fmla="*/ 168 h 355"/>
              <a:gd name="T50" fmla="*/ 215 w 856"/>
              <a:gd name="T51" fmla="*/ 182 h 355"/>
              <a:gd name="T52" fmla="*/ 529 w 856"/>
              <a:gd name="T53" fmla="*/ 154 h 355"/>
              <a:gd name="T54" fmla="*/ 73 w 856"/>
              <a:gd name="T55" fmla="*/ 147 h 355"/>
              <a:gd name="T56" fmla="*/ 768 w 856"/>
              <a:gd name="T57" fmla="*/ 149 h 355"/>
              <a:gd name="T58" fmla="*/ 801 w 856"/>
              <a:gd name="T59" fmla="*/ 158 h 355"/>
              <a:gd name="T60" fmla="*/ 728 w 856"/>
              <a:gd name="T61" fmla="*/ 147 h 355"/>
              <a:gd name="T62" fmla="*/ 723 w 856"/>
              <a:gd name="T63" fmla="*/ 173 h 355"/>
              <a:gd name="T64" fmla="*/ 718 w 856"/>
              <a:gd name="T65" fmla="*/ 196 h 355"/>
              <a:gd name="T66" fmla="*/ 804 w 856"/>
              <a:gd name="T67" fmla="*/ 246 h 355"/>
              <a:gd name="T68" fmla="*/ 830 w 856"/>
              <a:gd name="T69" fmla="*/ 296 h 355"/>
              <a:gd name="T70" fmla="*/ 177 w 856"/>
              <a:gd name="T71" fmla="*/ 135 h 355"/>
              <a:gd name="T72" fmla="*/ 666 w 856"/>
              <a:gd name="T73" fmla="*/ 132 h 355"/>
              <a:gd name="T74" fmla="*/ 184 w 856"/>
              <a:gd name="T75" fmla="*/ 130 h 355"/>
              <a:gd name="T76" fmla="*/ 156 w 856"/>
              <a:gd name="T77" fmla="*/ 111 h 355"/>
              <a:gd name="T78" fmla="*/ 142 w 856"/>
              <a:gd name="T79" fmla="*/ 102 h 355"/>
              <a:gd name="T80" fmla="*/ 42 w 856"/>
              <a:gd name="T81" fmla="*/ 95 h 355"/>
              <a:gd name="T82" fmla="*/ 451 w 856"/>
              <a:gd name="T83" fmla="*/ 234 h 355"/>
              <a:gd name="T84" fmla="*/ 494 w 856"/>
              <a:gd name="T85" fmla="*/ 227 h 355"/>
              <a:gd name="T86" fmla="*/ 494 w 856"/>
              <a:gd name="T87" fmla="*/ 166 h 355"/>
              <a:gd name="T88" fmla="*/ 465 w 856"/>
              <a:gd name="T89" fmla="*/ 137 h 355"/>
              <a:gd name="T90" fmla="*/ 544 w 856"/>
              <a:gd name="T91" fmla="*/ 104 h 355"/>
              <a:gd name="T92" fmla="*/ 461 w 856"/>
              <a:gd name="T93" fmla="*/ 142 h 355"/>
              <a:gd name="T94" fmla="*/ 614 w 856"/>
              <a:gd name="T95" fmla="*/ 130 h 355"/>
              <a:gd name="T96" fmla="*/ 612 w 856"/>
              <a:gd name="T97" fmla="*/ 85 h 355"/>
              <a:gd name="T98" fmla="*/ 21 w 856"/>
              <a:gd name="T99" fmla="*/ 73 h 355"/>
              <a:gd name="T100" fmla="*/ 591 w 856"/>
              <a:gd name="T101" fmla="*/ 45 h 355"/>
              <a:gd name="T102" fmla="*/ 272 w 856"/>
              <a:gd name="T103" fmla="*/ 144 h 355"/>
              <a:gd name="T104" fmla="*/ 345 w 856"/>
              <a:gd name="T105" fmla="*/ 196 h 355"/>
              <a:gd name="T106" fmla="*/ 395 w 856"/>
              <a:gd name="T107" fmla="*/ 163 h 355"/>
              <a:gd name="T108" fmla="*/ 425 w 856"/>
              <a:gd name="T109" fmla="*/ 80 h 355"/>
              <a:gd name="T110" fmla="*/ 395 w 856"/>
              <a:gd name="T111" fmla="*/ 33 h 355"/>
              <a:gd name="T112" fmla="*/ 354 w 856"/>
              <a:gd name="T113" fmla="*/ 95 h 355"/>
              <a:gd name="T114" fmla="*/ 260 w 856"/>
              <a:gd name="T115" fmla="*/ 99 h 355"/>
              <a:gd name="T116" fmla="*/ 189 w 856"/>
              <a:gd name="T117" fmla="*/ 175 h 355"/>
              <a:gd name="T118" fmla="*/ 146 w 856"/>
              <a:gd name="T119" fmla="*/ 111 h 355"/>
              <a:gd name="T120" fmla="*/ 42 w 856"/>
              <a:gd name="T121" fmla="*/ 14 h 355"/>
              <a:gd name="T122" fmla="*/ 85 w 856"/>
              <a:gd name="T123" fmla="*/ 12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" h="355">
                <a:moveTo>
                  <a:pt x="518" y="348"/>
                </a:moveTo>
                <a:lnTo>
                  <a:pt x="518" y="348"/>
                </a:lnTo>
                <a:lnTo>
                  <a:pt x="518" y="348"/>
                </a:lnTo>
                <a:lnTo>
                  <a:pt x="518" y="348"/>
                </a:lnTo>
                <a:lnTo>
                  <a:pt x="515" y="348"/>
                </a:lnTo>
                <a:lnTo>
                  <a:pt x="513" y="350"/>
                </a:lnTo>
                <a:lnTo>
                  <a:pt x="510" y="352"/>
                </a:lnTo>
                <a:lnTo>
                  <a:pt x="506" y="352"/>
                </a:lnTo>
                <a:lnTo>
                  <a:pt x="506" y="355"/>
                </a:lnTo>
                <a:lnTo>
                  <a:pt x="506" y="355"/>
                </a:lnTo>
                <a:lnTo>
                  <a:pt x="506" y="355"/>
                </a:lnTo>
                <a:lnTo>
                  <a:pt x="508" y="355"/>
                </a:lnTo>
                <a:lnTo>
                  <a:pt x="510" y="355"/>
                </a:lnTo>
                <a:lnTo>
                  <a:pt x="513" y="355"/>
                </a:lnTo>
                <a:lnTo>
                  <a:pt x="515" y="352"/>
                </a:lnTo>
                <a:lnTo>
                  <a:pt x="518" y="350"/>
                </a:lnTo>
                <a:lnTo>
                  <a:pt x="518" y="350"/>
                </a:lnTo>
                <a:lnTo>
                  <a:pt x="518" y="348"/>
                </a:lnTo>
                <a:close/>
                <a:moveTo>
                  <a:pt x="489" y="345"/>
                </a:moveTo>
                <a:lnTo>
                  <a:pt x="487" y="348"/>
                </a:lnTo>
                <a:lnTo>
                  <a:pt x="487" y="348"/>
                </a:lnTo>
                <a:lnTo>
                  <a:pt x="487" y="348"/>
                </a:lnTo>
                <a:lnTo>
                  <a:pt x="489" y="350"/>
                </a:lnTo>
                <a:lnTo>
                  <a:pt x="489" y="350"/>
                </a:lnTo>
                <a:lnTo>
                  <a:pt x="491" y="348"/>
                </a:lnTo>
                <a:lnTo>
                  <a:pt x="491" y="345"/>
                </a:lnTo>
                <a:lnTo>
                  <a:pt x="491" y="345"/>
                </a:lnTo>
                <a:lnTo>
                  <a:pt x="489" y="345"/>
                </a:lnTo>
                <a:close/>
                <a:moveTo>
                  <a:pt x="520" y="341"/>
                </a:moveTo>
                <a:lnTo>
                  <a:pt x="520" y="341"/>
                </a:lnTo>
                <a:lnTo>
                  <a:pt x="518" y="341"/>
                </a:lnTo>
                <a:lnTo>
                  <a:pt x="518" y="343"/>
                </a:lnTo>
                <a:lnTo>
                  <a:pt x="518" y="343"/>
                </a:lnTo>
                <a:lnTo>
                  <a:pt x="518" y="343"/>
                </a:lnTo>
                <a:lnTo>
                  <a:pt x="518" y="341"/>
                </a:lnTo>
                <a:lnTo>
                  <a:pt x="520" y="341"/>
                </a:lnTo>
                <a:lnTo>
                  <a:pt x="520" y="341"/>
                </a:lnTo>
                <a:close/>
                <a:moveTo>
                  <a:pt x="468" y="334"/>
                </a:moveTo>
                <a:lnTo>
                  <a:pt x="468" y="334"/>
                </a:lnTo>
                <a:lnTo>
                  <a:pt x="465" y="331"/>
                </a:lnTo>
                <a:lnTo>
                  <a:pt x="465" y="329"/>
                </a:lnTo>
                <a:lnTo>
                  <a:pt x="463" y="329"/>
                </a:lnTo>
                <a:lnTo>
                  <a:pt x="463" y="329"/>
                </a:lnTo>
                <a:lnTo>
                  <a:pt x="461" y="329"/>
                </a:lnTo>
                <a:lnTo>
                  <a:pt x="461" y="329"/>
                </a:lnTo>
                <a:lnTo>
                  <a:pt x="461" y="326"/>
                </a:lnTo>
                <a:lnTo>
                  <a:pt x="461" y="326"/>
                </a:lnTo>
                <a:lnTo>
                  <a:pt x="458" y="324"/>
                </a:lnTo>
                <a:lnTo>
                  <a:pt x="456" y="324"/>
                </a:lnTo>
                <a:lnTo>
                  <a:pt x="456" y="322"/>
                </a:lnTo>
                <a:lnTo>
                  <a:pt x="456" y="322"/>
                </a:lnTo>
                <a:lnTo>
                  <a:pt x="454" y="324"/>
                </a:lnTo>
                <a:lnTo>
                  <a:pt x="451" y="324"/>
                </a:lnTo>
                <a:lnTo>
                  <a:pt x="449" y="324"/>
                </a:lnTo>
                <a:lnTo>
                  <a:pt x="447" y="324"/>
                </a:lnTo>
                <a:lnTo>
                  <a:pt x="444" y="324"/>
                </a:lnTo>
                <a:lnTo>
                  <a:pt x="442" y="324"/>
                </a:lnTo>
                <a:lnTo>
                  <a:pt x="437" y="324"/>
                </a:lnTo>
                <a:lnTo>
                  <a:pt x="437" y="326"/>
                </a:lnTo>
                <a:lnTo>
                  <a:pt x="437" y="326"/>
                </a:lnTo>
                <a:lnTo>
                  <a:pt x="437" y="329"/>
                </a:lnTo>
                <a:lnTo>
                  <a:pt x="437" y="329"/>
                </a:lnTo>
                <a:lnTo>
                  <a:pt x="437" y="329"/>
                </a:lnTo>
                <a:lnTo>
                  <a:pt x="439" y="331"/>
                </a:lnTo>
                <a:lnTo>
                  <a:pt x="444" y="331"/>
                </a:lnTo>
                <a:lnTo>
                  <a:pt x="444" y="331"/>
                </a:lnTo>
                <a:lnTo>
                  <a:pt x="447" y="331"/>
                </a:lnTo>
                <a:lnTo>
                  <a:pt x="449" y="331"/>
                </a:lnTo>
                <a:lnTo>
                  <a:pt x="451" y="336"/>
                </a:lnTo>
                <a:lnTo>
                  <a:pt x="454" y="336"/>
                </a:lnTo>
                <a:lnTo>
                  <a:pt x="456" y="338"/>
                </a:lnTo>
                <a:lnTo>
                  <a:pt x="456" y="338"/>
                </a:lnTo>
                <a:lnTo>
                  <a:pt x="458" y="341"/>
                </a:lnTo>
                <a:lnTo>
                  <a:pt x="458" y="341"/>
                </a:lnTo>
                <a:lnTo>
                  <a:pt x="463" y="343"/>
                </a:lnTo>
                <a:lnTo>
                  <a:pt x="463" y="343"/>
                </a:lnTo>
                <a:lnTo>
                  <a:pt x="465" y="341"/>
                </a:lnTo>
                <a:lnTo>
                  <a:pt x="468" y="341"/>
                </a:lnTo>
                <a:lnTo>
                  <a:pt x="468" y="341"/>
                </a:lnTo>
                <a:lnTo>
                  <a:pt x="470" y="338"/>
                </a:lnTo>
                <a:lnTo>
                  <a:pt x="470" y="338"/>
                </a:lnTo>
                <a:lnTo>
                  <a:pt x="470" y="336"/>
                </a:lnTo>
                <a:lnTo>
                  <a:pt x="468" y="334"/>
                </a:lnTo>
                <a:close/>
                <a:moveTo>
                  <a:pt x="551" y="315"/>
                </a:moveTo>
                <a:lnTo>
                  <a:pt x="548" y="317"/>
                </a:lnTo>
                <a:lnTo>
                  <a:pt x="548" y="317"/>
                </a:lnTo>
                <a:lnTo>
                  <a:pt x="548" y="317"/>
                </a:lnTo>
                <a:lnTo>
                  <a:pt x="548" y="315"/>
                </a:lnTo>
                <a:lnTo>
                  <a:pt x="548" y="315"/>
                </a:lnTo>
                <a:lnTo>
                  <a:pt x="544" y="317"/>
                </a:lnTo>
                <a:lnTo>
                  <a:pt x="544" y="317"/>
                </a:lnTo>
                <a:lnTo>
                  <a:pt x="541" y="319"/>
                </a:lnTo>
                <a:lnTo>
                  <a:pt x="539" y="319"/>
                </a:lnTo>
                <a:lnTo>
                  <a:pt x="539" y="322"/>
                </a:lnTo>
                <a:lnTo>
                  <a:pt x="539" y="322"/>
                </a:lnTo>
                <a:lnTo>
                  <a:pt x="536" y="324"/>
                </a:lnTo>
                <a:lnTo>
                  <a:pt x="536" y="324"/>
                </a:lnTo>
                <a:lnTo>
                  <a:pt x="536" y="324"/>
                </a:lnTo>
                <a:lnTo>
                  <a:pt x="534" y="324"/>
                </a:lnTo>
                <a:lnTo>
                  <a:pt x="532" y="324"/>
                </a:lnTo>
                <a:lnTo>
                  <a:pt x="532" y="324"/>
                </a:lnTo>
                <a:lnTo>
                  <a:pt x="532" y="324"/>
                </a:lnTo>
                <a:lnTo>
                  <a:pt x="532" y="322"/>
                </a:lnTo>
                <a:lnTo>
                  <a:pt x="529" y="324"/>
                </a:lnTo>
                <a:lnTo>
                  <a:pt x="527" y="324"/>
                </a:lnTo>
                <a:lnTo>
                  <a:pt x="525" y="329"/>
                </a:lnTo>
                <a:lnTo>
                  <a:pt x="525" y="331"/>
                </a:lnTo>
                <a:lnTo>
                  <a:pt x="522" y="334"/>
                </a:lnTo>
                <a:lnTo>
                  <a:pt x="522" y="336"/>
                </a:lnTo>
                <a:lnTo>
                  <a:pt x="522" y="336"/>
                </a:lnTo>
                <a:lnTo>
                  <a:pt x="525" y="338"/>
                </a:lnTo>
                <a:lnTo>
                  <a:pt x="525" y="338"/>
                </a:lnTo>
                <a:lnTo>
                  <a:pt x="522" y="341"/>
                </a:lnTo>
                <a:lnTo>
                  <a:pt x="522" y="341"/>
                </a:lnTo>
                <a:lnTo>
                  <a:pt x="522" y="343"/>
                </a:lnTo>
                <a:lnTo>
                  <a:pt x="522" y="343"/>
                </a:lnTo>
                <a:lnTo>
                  <a:pt x="525" y="343"/>
                </a:lnTo>
                <a:lnTo>
                  <a:pt x="527" y="343"/>
                </a:lnTo>
                <a:lnTo>
                  <a:pt x="529" y="343"/>
                </a:lnTo>
                <a:lnTo>
                  <a:pt x="532" y="341"/>
                </a:lnTo>
                <a:lnTo>
                  <a:pt x="536" y="341"/>
                </a:lnTo>
                <a:lnTo>
                  <a:pt x="536" y="341"/>
                </a:lnTo>
                <a:lnTo>
                  <a:pt x="539" y="338"/>
                </a:lnTo>
                <a:lnTo>
                  <a:pt x="541" y="336"/>
                </a:lnTo>
                <a:lnTo>
                  <a:pt x="544" y="336"/>
                </a:lnTo>
                <a:lnTo>
                  <a:pt x="546" y="331"/>
                </a:lnTo>
                <a:lnTo>
                  <a:pt x="548" y="329"/>
                </a:lnTo>
                <a:lnTo>
                  <a:pt x="548" y="326"/>
                </a:lnTo>
                <a:lnTo>
                  <a:pt x="551" y="326"/>
                </a:lnTo>
                <a:lnTo>
                  <a:pt x="551" y="324"/>
                </a:lnTo>
                <a:lnTo>
                  <a:pt x="548" y="322"/>
                </a:lnTo>
                <a:lnTo>
                  <a:pt x="548" y="322"/>
                </a:lnTo>
                <a:lnTo>
                  <a:pt x="548" y="322"/>
                </a:lnTo>
                <a:lnTo>
                  <a:pt x="548" y="319"/>
                </a:lnTo>
                <a:lnTo>
                  <a:pt x="548" y="319"/>
                </a:lnTo>
                <a:lnTo>
                  <a:pt x="551" y="319"/>
                </a:lnTo>
                <a:lnTo>
                  <a:pt x="553" y="317"/>
                </a:lnTo>
                <a:lnTo>
                  <a:pt x="553" y="317"/>
                </a:lnTo>
                <a:lnTo>
                  <a:pt x="553" y="317"/>
                </a:lnTo>
                <a:lnTo>
                  <a:pt x="551" y="315"/>
                </a:lnTo>
                <a:close/>
                <a:moveTo>
                  <a:pt x="373" y="307"/>
                </a:moveTo>
                <a:lnTo>
                  <a:pt x="373" y="310"/>
                </a:lnTo>
                <a:lnTo>
                  <a:pt x="373" y="310"/>
                </a:lnTo>
                <a:lnTo>
                  <a:pt x="376" y="312"/>
                </a:lnTo>
                <a:lnTo>
                  <a:pt x="376" y="310"/>
                </a:lnTo>
                <a:lnTo>
                  <a:pt x="376" y="310"/>
                </a:lnTo>
                <a:lnTo>
                  <a:pt x="376" y="307"/>
                </a:lnTo>
                <a:lnTo>
                  <a:pt x="373" y="307"/>
                </a:lnTo>
                <a:close/>
                <a:moveTo>
                  <a:pt x="513" y="303"/>
                </a:moveTo>
                <a:lnTo>
                  <a:pt x="513" y="305"/>
                </a:lnTo>
                <a:lnTo>
                  <a:pt x="510" y="305"/>
                </a:lnTo>
                <a:lnTo>
                  <a:pt x="510" y="307"/>
                </a:lnTo>
                <a:lnTo>
                  <a:pt x="513" y="307"/>
                </a:lnTo>
                <a:lnTo>
                  <a:pt x="513" y="305"/>
                </a:lnTo>
                <a:lnTo>
                  <a:pt x="513" y="305"/>
                </a:lnTo>
                <a:lnTo>
                  <a:pt x="515" y="305"/>
                </a:lnTo>
                <a:lnTo>
                  <a:pt x="515" y="305"/>
                </a:lnTo>
                <a:lnTo>
                  <a:pt x="515" y="303"/>
                </a:lnTo>
                <a:lnTo>
                  <a:pt x="513" y="303"/>
                </a:lnTo>
                <a:close/>
                <a:moveTo>
                  <a:pt x="449" y="307"/>
                </a:moveTo>
                <a:lnTo>
                  <a:pt x="449" y="305"/>
                </a:lnTo>
                <a:lnTo>
                  <a:pt x="449" y="305"/>
                </a:lnTo>
                <a:lnTo>
                  <a:pt x="449" y="305"/>
                </a:lnTo>
                <a:lnTo>
                  <a:pt x="449" y="305"/>
                </a:lnTo>
                <a:lnTo>
                  <a:pt x="449" y="305"/>
                </a:lnTo>
                <a:lnTo>
                  <a:pt x="449" y="305"/>
                </a:lnTo>
                <a:lnTo>
                  <a:pt x="447" y="303"/>
                </a:lnTo>
                <a:lnTo>
                  <a:pt x="447" y="305"/>
                </a:lnTo>
                <a:lnTo>
                  <a:pt x="447" y="305"/>
                </a:lnTo>
                <a:lnTo>
                  <a:pt x="447" y="307"/>
                </a:lnTo>
                <a:lnTo>
                  <a:pt x="447" y="307"/>
                </a:lnTo>
                <a:lnTo>
                  <a:pt x="447" y="310"/>
                </a:lnTo>
                <a:lnTo>
                  <a:pt x="447" y="310"/>
                </a:lnTo>
                <a:lnTo>
                  <a:pt x="447" y="310"/>
                </a:lnTo>
                <a:lnTo>
                  <a:pt x="447" y="307"/>
                </a:lnTo>
                <a:lnTo>
                  <a:pt x="449" y="307"/>
                </a:lnTo>
                <a:lnTo>
                  <a:pt x="449" y="307"/>
                </a:lnTo>
                <a:close/>
                <a:moveTo>
                  <a:pt x="520" y="303"/>
                </a:moveTo>
                <a:lnTo>
                  <a:pt x="520" y="300"/>
                </a:lnTo>
                <a:lnTo>
                  <a:pt x="518" y="300"/>
                </a:lnTo>
                <a:lnTo>
                  <a:pt x="515" y="300"/>
                </a:lnTo>
                <a:lnTo>
                  <a:pt x="515" y="300"/>
                </a:lnTo>
                <a:lnTo>
                  <a:pt x="515" y="300"/>
                </a:lnTo>
                <a:lnTo>
                  <a:pt x="513" y="303"/>
                </a:lnTo>
                <a:lnTo>
                  <a:pt x="520" y="303"/>
                </a:lnTo>
                <a:lnTo>
                  <a:pt x="520" y="303"/>
                </a:lnTo>
                <a:close/>
                <a:moveTo>
                  <a:pt x="397" y="303"/>
                </a:moveTo>
                <a:lnTo>
                  <a:pt x="397" y="300"/>
                </a:lnTo>
                <a:lnTo>
                  <a:pt x="397" y="300"/>
                </a:lnTo>
                <a:lnTo>
                  <a:pt x="395" y="300"/>
                </a:lnTo>
                <a:lnTo>
                  <a:pt x="392" y="298"/>
                </a:lnTo>
                <a:lnTo>
                  <a:pt x="390" y="300"/>
                </a:lnTo>
                <a:lnTo>
                  <a:pt x="387" y="300"/>
                </a:lnTo>
                <a:lnTo>
                  <a:pt x="385" y="303"/>
                </a:lnTo>
                <a:lnTo>
                  <a:pt x="385" y="307"/>
                </a:lnTo>
                <a:lnTo>
                  <a:pt x="385" y="310"/>
                </a:lnTo>
                <a:lnTo>
                  <a:pt x="383" y="310"/>
                </a:lnTo>
                <a:lnTo>
                  <a:pt x="380" y="310"/>
                </a:lnTo>
                <a:lnTo>
                  <a:pt x="380" y="310"/>
                </a:lnTo>
                <a:lnTo>
                  <a:pt x="380" y="310"/>
                </a:lnTo>
                <a:lnTo>
                  <a:pt x="380" y="312"/>
                </a:lnTo>
                <a:lnTo>
                  <a:pt x="383" y="312"/>
                </a:lnTo>
                <a:lnTo>
                  <a:pt x="387" y="315"/>
                </a:lnTo>
                <a:lnTo>
                  <a:pt x="387" y="315"/>
                </a:lnTo>
                <a:lnTo>
                  <a:pt x="390" y="315"/>
                </a:lnTo>
                <a:lnTo>
                  <a:pt x="395" y="312"/>
                </a:lnTo>
                <a:lnTo>
                  <a:pt x="392" y="312"/>
                </a:lnTo>
                <a:lnTo>
                  <a:pt x="392" y="312"/>
                </a:lnTo>
                <a:lnTo>
                  <a:pt x="395" y="307"/>
                </a:lnTo>
                <a:lnTo>
                  <a:pt x="397" y="303"/>
                </a:lnTo>
                <a:close/>
                <a:moveTo>
                  <a:pt x="532" y="303"/>
                </a:moveTo>
                <a:lnTo>
                  <a:pt x="534" y="305"/>
                </a:lnTo>
                <a:lnTo>
                  <a:pt x="534" y="305"/>
                </a:lnTo>
                <a:lnTo>
                  <a:pt x="536" y="305"/>
                </a:lnTo>
                <a:lnTo>
                  <a:pt x="536" y="303"/>
                </a:lnTo>
                <a:lnTo>
                  <a:pt x="536" y="300"/>
                </a:lnTo>
                <a:lnTo>
                  <a:pt x="539" y="300"/>
                </a:lnTo>
                <a:lnTo>
                  <a:pt x="539" y="298"/>
                </a:lnTo>
                <a:lnTo>
                  <a:pt x="536" y="298"/>
                </a:lnTo>
                <a:lnTo>
                  <a:pt x="536" y="298"/>
                </a:lnTo>
                <a:lnTo>
                  <a:pt x="534" y="303"/>
                </a:lnTo>
                <a:lnTo>
                  <a:pt x="534" y="303"/>
                </a:lnTo>
                <a:lnTo>
                  <a:pt x="534" y="300"/>
                </a:lnTo>
                <a:lnTo>
                  <a:pt x="532" y="300"/>
                </a:lnTo>
                <a:lnTo>
                  <a:pt x="532" y="303"/>
                </a:lnTo>
                <a:lnTo>
                  <a:pt x="532" y="303"/>
                </a:lnTo>
                <a:lnTo>
                  <a:pt x="532" y="303"/>
                </a:lnTo>
                <a:close/>
                <a:moveTo>
                  <a:pt x="525" y="307"/>
                </a:moveTo>
                <a:lnTo>
                  <a:pt x="525" y="305"/>
                </a:lnTo>
                <a:lnTo>
                  <a:pt x="525" y="305"/>
                </a:lnTo>
                <a:lnTo>
                  <a:pt x="525" y="305"/>
                </a:lnTo>
                <a:lnTo>
                  <a:pt x="525" y="305"/>
                </a:lnTo>
                <a:lnTo>
                  <a:pt x="525" y="303"/>
                </a:lnTo>
                <a:lnTo>
                  <a:pt x="527" y="303"/>
                </a:lnTo>
                <a:lnTo>
                  <a:pt x="529" y="300"/>
                </a:lnTo>
                <a:lnTo>
                  <a:pt x="532" y="300"/>
                </a:lnTo>
                <a:lnTo>
                  <a:pt x="529" y="300"/>
                </a:lnTo>
                <a:lnTo>
                  <a:pt x="529" y="298"/>
                </a:lnTo>
                <a:lnTo>
                  <a:pt x="529" y="298"/>
                </a:lnTo>
                <a:lnTo>
                  <a:pt x="525" y="300"/>
                </a:lnTo>
                <a:lnTo>
                  <a:pt x="525" y="300"/>
                </a:lnTo>
                <a:lnTo>
                  <a:pt x="525" y="300"/>
                </a:lnTo>
                <a:lnTo>
                  <a:pt x="522" y="300"/>
                </a:lnTo>
                <a:lnTo>
                  <a:pt x="520" y="300"/>
                </a:lnTo>
                <a:lnTo>
                  <a:pt x="520" y="300"/>
                </a:lnTo>
                <a:lnTo>
                  <a:pt x="522" y="300"/>
                </a:lnTo>
                <a:lnTo>
                  <a:pt x="522" y="300"/>
                </a:lnTo>
                <a:lnTo>
                  <a:pt x="522" y="303"/>
                </a:lnTo>
                <a:lnTo>
                  <a:pt x="520" y="303"/>
                </a:lnTo>
                <a:lnTo>
                  <a:pt x="518" y="305"/>
                </a:lnTo>
                <a:lnTo>
                  <a:pt x="518" y="305"/>
                </a:lnTo>
                <a:lnTo>
                  <a:pt x="520" y="305"/>
                </a:lnTo>
                <a:lnTo>
                  <a:pt x="520" y="307"/>
                </a:lnTo>
                <a:lnTo>
                  <a:pt x="522" y="307"/>
                </a:lnTo>
                <a:lnTo>
                  <a:pt x="522" y="305"/>
                </a:lnTo>
                <a:lnTo>
                  <a:pt x="525" y="307"/>
                </a:lnTo>
                <a:close/>
                <a:moveTo>
                  <a:pt x="806" y="298"/>
                </a:moveTo>
                <a:lnTo>
                  <a:pt x="806" y="298"/>
                </a:lnTo>
                <a:lnTo>
                  <a:pt x="804" y="300"/>
                </a:lnTo>
                <a:lnTo>
                  <a:pt x="804" y="300"/>
                </a:lnTo>
                <a:lnTo>
                  <a:pt x="804" y="300"/>
                </a:lnTo>
                <a:lnTo>
                  <a:pt x="804" y="303"/>
                </a:lnTo>
                <a:lnTo>
                  <a:pt x="808" y="303"/>
                </a:lnTo>
                <a:lnTo>
                  <a:pt x="808" y="303"/>
                </a:lnTo>
                <a:lnTo>
                  <a:pt x="808" y="300"/>
                </a:lnTo>
                <a:lnTo>
                  <a:pt x="808" y="298"/>
                </a:lnTo>
                <a:lnTo>
                  <a:pt x="806" y="298"/>
                </a:lnTo>
                <a:close/>
                <a:moveTo>
                  <a:pt x="411" y="303"/>
                </a:moveTo>
                <a:lnTo>
                  <a:pt x="413" y="303"/>
                </a:lnTo>
                <a:lnTo>
                  <a:pt x="416" y="298"/>
                </a:lnTo>
                <a:lnTo>
                  <a:pt x="413" y="298"/>
                </a:lnTo>
                <a:lnTo>
                  <a:pt x="413" y="298"/>
                </a:lnTo>
                <a:lnTo>
                  <a:pt x="411" y="298"/>
                </a:lnTo>
                <a:lnTo>
                  <a:pt x="411" y="300"/>
                </a:lnTo>
                <a:lnTo>
                  <a:pt x="411" y="300"/>
                </a:lnTo>
                <a:lnTo>
                  <a:pt x="411" y="303"/>
                </a:lnTo>
                <a:lnTo>
                  <a:pt x="411" y="303"/>
                </a:lnTo>
                <a:close/>
                <a:moveTo>
                  <a:pt x="442" y="298"/>
                </a:moveTo>
                <a:lnTo>
                  <a:pt x="439" y="298"/>
                </a:lnTo>
                <a:lnTo>
                  <a:pt x="439" y="298"/>
                </a:lnTo>
                <a:lnTo>
                  <a:pt x="439" y="300"/>
                </a:lnTo>
                <a:lnTo>
                  <a:pt x="442" y="300"/>
                </a:lnTo>
                <a:lnTo>
                  <a:pt x="442" y="298"/>
                </a:lnTo>
                <a:lnTo>
                  <a:pt x="442" y="298"/>
                </a:lnTo>
                <a:lnTo>
                  <a:pt x="442" y="298"/>
                </a:lnTo>
                <a:lnTo>
                  <a:pt x="442" y="298"/>
                </a:lnTo>
                <a:lnTo>
                  <a:pt x="442" y="298"/>
                </a:lnTo>
                <a:close/>
                <a:moveTo>
                  <a:pt x="551" y="298"/>
                </a:moveTo>
                <a:lnTo>
                  <a:pt x="546" y="298"/>
                </a:lnTo>
                <a:lnTo>
                  <a:pt x="546" y="298"/>
                </a:lnTo>
                <a:lnTo>
                  <a:pt x="544" y="298"/>
                </a:lnTo>
                <a:lnTo>
                  <a:pt x="544" y="298"/>
                </a:lnTo>
                <a:lnTo>
                  <a:pt x="541" y="298"/>
                </a:lnTo>
                <a:lnTo>
                  <a:pt x="541" y="298"/>
                </a:lnTo>
                <a:lnTo>
                  <a:pt x="539" y="300"/>
                </a:lnTo>
                <a:lnTo>
                  <a:pt x="541" y="300"/>
                </a:lnTo>
                <a:lnTo>
                  <a:pt x="539" y="303"/>
                </a:lnTo>
                <a:lnTo>
                  <a:pt x="539" y="303"/>
                </a:lnTo>
                <a:lnTo>
                  <a:pt x="541" y="303"/>
                </a:lnTo>
                <a:lnTo>
                  <a:pt x="553" y="303"/>
                </a:lnTo>
                <a:lnTo>
                  <a:pt x="553" y="300"/>
                </a:lnTo>
                <a:lnTo>
                  <a:pt x="553" y="298"/>
                </a:lnTo>
                <a:lnTo>
                  <a:pt x="553" y="298"/>
                </a:lnTo>
                <a:lnTo>
                  <a:pt x="551" y="298"/>
                </a:lnTo>
                <a:close/>
                <a:moveTo>
                  <a:pt x="607" y="298"/>
                </a:moveTo>
                <a:lnTo>
                  <a:pt x="603" y="296"/>
                </a:lnTo>
                <a:lnTo>
                  <a:pt x="603" y="298"/>
                </a:lnTo>
                <a:lnTo>
                  <a:pt x="603" y="298"/>
                </a:lnTo>
                <a:lnTo>
                  <a:pt x="607" y="300"/>
                </a:lnTo>
                <a:lnTo>
                  <a:pt x="610" y="298"/>
                </a:lnTo>
                <a:lnTo>
                  <a:pt x="610" y="298"/>
                </a:lnTo>
                <a:lnTo>
                  <a:pt x="607" y="298"/>
                </a:lnTo>
                <a:close/>
                <a:moveTo>
                  <a:pt x="508" y="307"/>
                </a:moveTo>
                <a:lnTo>
                  <a:pt x="510" y="307"/>
                </a:lnTo>
                <a:lnTo>
                  <a:pt x="510" y="305"/>
                </a:lnTo>
                <a:lnTo>
                  <a:pt x="510" y="305"/>
                </a:lnTo>
                <a:lnTo>
                  <a:pt x="513" y="303"/>
                </a:lnTo>
                <a:lnTo>
                  <a:pt x="513" y="303"/>
                </a:lnTo>
                <a:lnTo>
                  <a:pt x="513" y="303"/>
                </a:lnTo>
                <a:lnTo>
                  <a:pt x="513" y="300"/>
                </a:lnTo>
                <a:lnTo>
                  <a:pt x="513" y="298"/>
                </a:lnTo>
                <a:lnTo>
                  <a:pt x="513" y="296"/>
                </a:lnTo>
                <a:lnTo>
                  <a:pt x="510" y="296"/>
                </a:lnTo>
                <a:lnTo>
                  <a:pt x="510" y="298"/>
                </a:lnTo>
                <a:lnTo>
                  <a:pt x="510" y="298"/>
                </a:lnTo>
                <a:lnTo>
                  <a:pt x="513" y="298"/>
                </a:lnTo>
                <a:lnTo>
                  <a:pt x="510" y="300"/>
                </a:lnTo>
                <a:lnTo>
                  <a:pt x="508" y="303"/>
                </a:lnTo>
                <a:lnTo>
                  <a:pt x="506" y="303"/>
                </a:lnTo>
                <a:lnTo>
                  <a:pt x="506" y="303"/>
                </a:lnTo>
                <a:lnTo>
                  <a:pt x="503" y="305"/>
                </a:lnTo>
                <a:lnTo>
                  <a:pt x="503" y="305"/>
                </a:lnTo>
                <a:lnTo>
                  <a:pt x="503" y="307"/>
                </a:lnTo>
                <a:lnTo>
                  <a:pt x="503" y="307"/>
                </a:lnTo>
                <a:lnTo>
                  <a:pt x="501" y="307"/>
                </a:lnTo>
                <a:lnTo>
                  <a:pt x="499" y="307"/>
                </a:lnTo>
                <a:lnTo>
                  <a:pt x="496" y="305"/>
                </a:lnTo>
                <a:lnTo>
                  <a:pt x="496" y="305"/>
                </a:lnTo>
                <a:lnTo>
                  <a:pt x="494" y="305"/>
                </a:lnTo>
                <a:lnTo>
                  <a:pt x="494" y="305"/>
                </a:lnTo>
                <a:lnTo>
                  <a:pt x="491" y="305"/>
                </a:lnTo>
                <a:lnTo>
                  <a:pt x="489" y="305"/>
                </a:lnTo>
                <a:lnTo>
                  <a:pt x="489" y="305"/>
                </a:lnTo>
                <a:lnTo>
                  <a:pt x="487" y="305"/>
                </a:lnTo>
                <a:lnTo>
                  <a:pt x="487" y="307"/>
                </a:lnTo>
                <a:lnTo>
                  <a:pt x="484" y="307"/>
                </a:lnTo>
                <a:lnTo>
                  <a:pt x="484" y="307"/>
                </a:lnTo>
                <a:lnTo>
                  <a:pt x="482" y="305"/>
                </a:lnTo>
                <a:lnTo>
                  <a:pt x="482" y="305"/>
                </a:lnTo>
                <a:lnTo>
                  <a:pt x="477" y="303"/>
                </a:lnTo>
                <a:lnTo>
                  <a:pt x="477" y="303"/>
                </a:lnTo>
                <a:lnTo>
                  <a:pt x="475" y="300"/>
                </a:lnTo>
                <a:lnTo>
                  <a:pt x="473" y="300"/>
                </a:lnTo>
                <a:lnTo>
                  <a:pt x="470" y="300"/>
                </a:lnTo>
                <a:lnTo>
                  <a:pt x="470" y="300"/>
                </a:lnTo>
                <a:lnTo>
                  <a:pt x="468" y="300"/>
                </a:lnTo>
                <a:lnTo>
                  <a:pt x="468" y="300"/>
                </a:lnTo>
                <a:lnTo>
                  <a:pt x="465" y="300"/>
                </a:lnTo>
                <a:lnTo>
                  <a:pt x="465" y="300"/>
                </a:lnTo>
                <a:lnTo>
                  <a:pt x="463" y="300"/>
                </a:lnTo>
                <a:lnTo>
                  <a:pt x="461" y="303"/>
                </a:lnTo>
                <a:lnTo>
                  <a:pt x="456" y="303"/>
                </a:lnTo>
                <a:lnTo>
                  <a:pt x="456" y="303"/>
                </a:lnTo>
                <a:lnTo>
                  <a:pt x="456" y="303"/>
                </a:lnTo>
                <a:lnTo>
                  <a:pt x="456" y="305"/>
                </a:lnTo>
                <a:lnTo>
                  <a:pt x="454" y="305"/>
                </a:lnTo>
                <a:lnTo>
                  <a:pt x="454" y="307"/>
                </a:lnTo>
                <a:lnTo>
                  <a:pt x="454" y="307"/>
                </a:lnTo>
                <a:lnTo>
                  <a:pt x="454" y="310"/>
                </a:lnTo>
                <a:lnTo>
                  <a:pt x="454" y="310"/>
                </a:lnTo>
                <a:lnTo>
                  <a:pt x="456" y="312"/>
                </a:lnTo>
                <a:lnTo>
                  <a:pt x="456" y="312"/>
                </a:lnTo>
                <a:lnTo>
                  <a:pt x="458" y="312"/>
                </a:lnTo>
                <a:lnTo>
                  <a:pt x="458" y="310"/>
                </a:lnTo>
                <a:lnTo>
                  <a:pt x="463" y="312"/>
                </a:lnTo>
                <a:lnTo>
                  <a:pt x="468" y="312"/>
                </a:lnTo>
                <a:lnTo>
                  <a:pt x="473" y="312"/>
                </a:lnTo>
                <a:lnTo>
                  <a:pt x="475" y="315"/>
                </a:lnTo>
                <a:lnTo>
                  <a:pt x="477" y="315"/>
                </a:lnTo>
                <a:lnTo>
                  <a:pt x="477" y="315"/>
                </a:lnTo>
                <a:lnTo>
                  <a:pt x="477" y="315"/>
                </a:lnTo>
                <a:lnTo>
                  <a:pt x="480" y="312"/>
                </a:lnTo>
                <a:lnTo>
                  <a:pt x="482" y="315"/>
                </a:lnTo>
                <a:lnTo>
                  <a:pt x="484" y="312"/>
                </a:lnTo>
                <a:lnTo>
                  <a:pt x="484" y="312"/>
                </a:lnTo>
                <a:lnTo>
                  <a:pt x="487" y="312"/>
                </a:lnTo>
                <a:lnTo>
                  <a:pt x="487" y="312"/>
                </a:lnTo>
                <a:lnTo>
                  <a:pt x="487" y="312"/>
                </a:lnTo>
                <a:lnTo>
                  <a:pt x="489" y="312"/>
                </a:lnTo>
                <a:lnTo>
                  <a:pt x="491" y="312"/>
                </a:lnTo>
                <a:lnTo>
                  <a:pt x="496" y="310"/>
                </a:lnTo>
                <a:lnTo>
                  <a:pt x="499" y="310"/>
                </a:lnTo>
                <a:lnTo>
                  <a:pt x="501" y="310"/>
                </a:lnTo>
                <a:lnTo>
                  <a:pt x="503" y="310"/>
                </a:lnTo>
                <a:lnTo>
                  <a:pt x="503" y="310"/>
                </a:lnTo>
                <a:lnTo>
                  <a:pt x="506" y="310"/>
                </a:lnTo>
                <a:lnTo>
                  <a:pt x="506" y="307"/>
                </a:lnTo>
                <a:lnTo>
                  <a:pt x="508" y="307"/>
                </a:lnTo>
                <a:close/>
                <a:moveTo>
                  <a:pt x="664" y="296"/>
                </a:moveTo>
                <a:lnTo>
                  <a:pt x="659" y="300"/>
                </a:lnTo>
                <a:lnTo>
                  <a:pt x="657" y="303"/>
                </a:lnTo>
                <a:lnTo>
                  <a:pt x="659" y="300"/>
                </a:lnTo>
                <a:lnTo>
                  <a:pt x="662" y="300"/>
                </a:lnTo>
                <a:lnTo>
                  <a:pt x="664" y="298"/>
                </a:lnTo>
                <a:lnTo>
                  <a:pt x="666" y="298"/>
                </a:lnTo>
                <a:lnTo>
                  <a:pt x="664" y="298"/>
                </a:lnTo>
                <a:lnTo>
                  <a:pt x="664" y="296"/>
                </a:lnTo>
                <a:close/>
                <a:moveTo>
                  <a:pt x="435" y="310"/>
                </a:moveTo>
                <a:lnTo>
                  <a:pt x="435" y="310"/>
                </a:lnTo>
                <a:lnTo>
                  <a:pt x="435" y="310"/>
                </a:lnTo>
                <a:lnTo>
                  <a:pt x="437" y="310"/>
                </a:lnTo>
                <a:lnTo>
                  <a:pt x="437" y="310"/>
                </a:lnTo>
                <a:lnTo>
                  <a:pt x="437" y="310"/>
                </a:lnTo>
                <a:lnTo>
                  <a:pt x="439" y="310"/>
                </a:lnTo>
                <a:lnTo>
                  <a:pt x="439" y="310"/>
                </a:lnTo>
                <a:lnTo>
                  <a:pt x="439" y="310"/>
                </a:lnTo>
                <a:lnTo>
                  <a:pt x="442" y="307"/>
                </a:lnTo>
                <a:lnTo>
                  <a:pt x="442" y="307"/>
                </a:lnTo>
                <a:lnTo>
                  <a:pt x="439" y="307"/>
                </a:lnTo>
                <a:lnTo>
                  <a:pt x="439" y="305"/>
                </a:lnTo>
                <a:lnTo>
                  <a:pt x="439" y="305"/>
                </a:lnTo>
                <a:lnTo>
                  <a:pt x="439" y="300"/>
                </a:lnTo>
                <a:lnTo>
                  <a:pt x="437" y="300"/>
                </a:lnTo>
                <a:lnTo>
                  <a:pt x="437" y="300"/>
                </a:lnTo>
                <a:lnTo>
                  <a:pt x="435" y="300"/>
                </a:lnTo>
                <a:lnTo>
                  <a:pt x="435" y="300"/>
                </a:lnTo>
                <a:lnTo>
                  <a:pt x="435" y="303"/>
                </a:lnTo>
                <a:lnTo>
                  <a:pt x="432" y="303"/>
                </a:lnTo>
                <a:lnTo>
                  <a:pt x="432" y="300"/>
                </a:lnTo>
                <a:lnTo>
                  <a:pt x="432" y="300"/>
                </a:lnTo>
                <a:lnTo>
                  <a:pt x="430" y="300"/>
                </a:lnTo>
                <a:lnTo>
                  <a:pt x="430" y="300"/>
                </a:lnTo>
                <a:lnTo>
                  <a:pt x="428" y="300"/>
                </a:lnTo>
                <a:lnTo>
                  <a:pt x="428" y="303"/>
                </a:lnTo>
                <a:lnTo>
                  <a:pt x="425" y="303"/>
                </a:lnTo>
                <a:lnTo>
                  <a:pt x="425" y="300"/>
                </a:lnTo>
                <a:lnTo>
                  <a:pt x="425" y="300"/>
                </a:lnTo>
                <a:lnTo>
                  <a:pt x="423" y="298"/>
                </a:lnTo>
                <a:lnTo>
                  <a:pt x="423" y="298"/>
                </a:lnTo>
                <a:lnTo>
                  <a:pt x="421" y="296"/>
                </a:lnTo>
                <a:lnTo>
                  <a:pt x="418" y="296"/>
                </a:lnTo>
                <a:lnTo>
                  <a:pt x="416" y="298"/>
                </a:lnTo>
                <a:lnTo>
                  <a:pt x="416" y="298"/>
                </a:lnTo>
                <a:lnTo>
                  <a:pt x="416" y="300"/>
                </a:lnTo>
                <a:lnTo>
                  <a:pt x="418" y="303"/>
                </a:lnTo>
                <a:lnTo>
                  <a:pt x="421" y="305"/>
                </a:lnTo>
                <a:lnTo>
                  <a:pt x="421" y="305"/>
                </a:lnTo>
                <a:lnTo>
                  <a:pt x="421" y="305"/>
                </a:lnTo>
                <a:lnTo>
                  <a:pt x="423" y="305"/>
                </a:lnTo>
                <a:lnTo>
                  <a:pt x="423" y="305"/>
                </a:lnTo>
                <a:lnTo>
                  <a:pt x="425" y="307"/>
                </a:lnTo>
                <a:lnTo>
                  <a:pt x="423" y="307"/>
                </a:lnTo>
                <a:lnTo>
                  <a:pt x="423" y="307"/>
                </a:lnTo>
                <a:lnTo>
                  <a:pt x="421" y="310"/>
                </a:lnTo>
                <a:lnTo>
                  <a:pt x="418" y="310"/>
                </a:lnTo>
                <a:lnTo>
                  <a:pt x="416" y="310"/>
                </a:lnTo>
                <a:lnTo>
                  <a:pt x="416" y="307"/>
                </a:lnTo>
                <a:lnTo>
                  <a:pt x="413" y="305"/>
                </a:lnTo>
                <a:lnTo>
                  <a:pt x="413" y="305"/>
                </a:lnTo>
                <a:lnTo>
                  <a:pt x="413" y="305"/>
                </a:lnTo>
                <a:lnTo>
                  <a:pt x="413" y="303"/>
                </a:lnTo>
                <a:lnTo>
                  <a:pt x="411" y="303"/>
                </a:lnTo>
                <a:lnTo>
                  <a:pt x="409" y="303"/>
                </a:lnTo>
                <a:lnTo>
                  <a:pt x="406" y="303"/>
                </a:lnTo>
                <a:lnTo>
                  <a:pt x="404" y="303"/>
                </a:lnTo>
                <a:lnTo>
                  <a:pt x="404" y="303"/>
                </a:lnTo>
                <a:lnTo>
                  <a:pt x="402" y="305"/>
                </a:lnTo>
                <a:lnTo>
                  <a:pt x="399" y="305"/>
                </a:lnTo>
                <a:lnTo>
                  <a:pt x="399" y="305"/>
                </a:lnTo>
                <a:lnTo>
                  <a:pt x="397" y="307"/>
                </a:lnTo>
                <a:lnTo>
                  <a:pt x="397" y="307"/>
                </a:lnTo>
                <a:lnTo>
                  <a:pt x="397" y="312"/>
                </a:lnTo>
                <a:lnTo>
                  <a:pt x="397" y="312"/>
                </a:lnTo>
                <a:lnTo>
                  <a:pt x="397" y="315"/>
                </a:lnTo>
                <a:lnTo>
                  <a:pt x="397" y="315"/>
                </a:lnTo>
                <a:lnTo>
                  <a:pt x="399" y="317"/>
                </a:lnTo>
                <a:lnTo>
                  <a:pt x="399" y="317"/>
                </a:lnTo>
                <a:lnTo>
                  <a:pt x="402" y="317"/>
                </a:lnTo>
                <a:lnTo>
                  <a:pt x="404" y="317"/>
                </a:lnTo>
                <a:lnTo>
                  <a:pt x="404" y="317"/>
                </a:lnTo>
                <a:lnTo>
                  <a:pt x="406" y="317"/>
                </a:lnTo>
                <a:lnTo>
                  <a:pt x="406" y="317"/>
                </a:lnTo>
                <a:lnTo>
                  <a:pt x="409" y="317"/>
                </a:lnTo>
                <a:lnTo>
                  <a:pt x="411" y="315"/>
                </a:lnTo>
                <a:lnTo>
                  <a:pt x="416" y="315"/>
                </a:lnTo>
                <a:lnTo>
                  <a:pt x="416" y="315"/>
                </a:lnTo>
                <a:lnTo>
                  <a:pt x="418" y="315"/>
                </a:lnTo>
                <a:lnTo>
                  <a:pt x="421" y="312"/>
                </a:lnTo>
                <a:lnTo>
                  <a:pt x="423" y="312"/>
                </a:lnTo>
                <a:lnTo>
                  <a:pt x="423" y="312"/>
                </a:lnTo>
                <a:lnTo>
                  <a:pt x="425" y="312"/>
                </a:lnTo>
                <a:lnTo>
                  <a:pt x="428" y="307"/>
                </a:lnTo>
                <a:lnTo>
                  <a:pt x="428" y="310"/>
                </a:lnTo>
                <a:lnTo>
                  <a:pt x="428" y="312"/>
                </a:lnTo>
                <a:lnTo>
                  <a:pt x="428" y="312"/>
                </a:lnTo>
                <a:lnTo>
                  <a:pt x="428" y="312"/>
                </a:lnTo>
                <a:lnTo>
                  <a:pt x="432" y="312"/>
                </a:lnTo>
                <a:lnTo>
                  <a:pt x="432" y="312"/>
                </a:lnTo>
                <a:lnTo>
                  <a:pt x="435" y="312"/>
                </a:lnTo>
                <a:lnTo>
                  <a:pt x="435" y="312"/>
                </a:lnTo>
                <a:lnTo>
                  <a:pt x="435" y="312"/>
                </a:lnTo>
                <a:lnTo>
                  <a:pt x="435" y="312"/>
                </a:lnTo>
                <a:lnTo>
                  <a:pt x="435" y="310"/>
                </a:lnTo>
                <a:close/>
                <a:moveTo>
                  <a:pt x="376" y="298"/>
                </a:moveTo>
                <a:lnTo>
                  <a:pt x="373" y="298"/>
                </a:lnTo>
                <a:lnTo>
                  <a:pt x="371" y="296"/>
                </a:lnTo>
                <a:lnTo>
                  <a:pt x="369" y="296"/>
                </a:lnTo>
                <a:lnTo>
                  <a:pt x="369" y="296"/>
                </a:lnTo>
                <a:lnTo>
                  <a:pt x="366" y="298"/>
                </a:lnTo>
                <a:lnTo>
                  <a:pt x="364" y="298"/>
                </a:lnTo>
                <a:lnTo>
                  <a:pt x="361" y="298"/>
                </a:lnTo>
                <a:lnTo>
                  <a:pt x="359" y="298"/>
                </a:lnTo>
                <a:lnTo>
                  <a:pt x="357" y="296"/>
                </a:lnTo>
                <a:lnTo>
                  <a:pt x="354" y="298"/>
                </a:lnTo>
                <a:lnTo>
                  <a:pt x="354" y="298"/>
                </a:lnTo>
                <a:lnTo>
                  <a:pt x="354" y="298"/>
                </a:lnTo>
                <a:lnTo>
                  <a:pt x="357" y="300"/>
                </a:lnTo>
                <a:lnTo>
                  <a:pt x="357" y="303"/>
                </a:lnTo>
                <a:lnTo>
                  <a:pt x="357" y="303"/>
                </a:lnTo>
                <a:lnTo>
                  <a:pt x="359" y="303"/>
                </a:lnTo>
                <a:lnTo>
                  <a:pt x="361" y="303"/>
                </a:lnTo>
                <a:lnTo>
                  <a:pt x="364" y="305"/>
                </a:lnTo>
                <a:lnTo>
                  <a:pt x="366" y="307"/>
                </a:lnTo>
                <a:lnTo>
                  <a:pt x="366" y="307"/>
                </a:lnTo>
                <a:lnTo>
                  <a:pt x="366" y="310"/>
                </a:lnTo>
                <a:lnTo>
                  <a:pt x="366" y="310"/>
                </a:lnTo>
                <a:lnTo>
                  <a:pt x="366" y="312"/>
                </a:lnTo>
                <a:lnTo>
                  <a:pt x="366" y="312"/>
                </a:lnTo>
                <a:lnTo>
                  <a:pt x="369" y="312"/>
                </a:lnTo>
                <a:lnTo>
                  <a:pt x="369" y="312"/>
                </a:lnTo>
                <a:lnTo>
                  <a:pt x="369" y="312"/>
                </a:lnTo>
                <a:lnTo>
                  <a:pt x="369" y="310"/>
                </a:lnTo>
                <a:lnTo>
                  <a:pt x="371" y="307"/>
                </a:lnTo>
                <a:lnTo>
                  <a:pt x="371" y="307"/>
                </a:lnTo>
                <a:lnTo>
                  <a:pt x="376" y="305"/>
                </a:lnTo>
                <a:lnTo>
                  <a:pt x="378" y="303"/>
                </a:lnTo>
                <a:lnTo>
                  <a:pt x="378" y="303"/>
                </a:lnTo>
                <a:lnTo>
                  <a:pt x="378" y="303"/>
                </a:lnTo>
                <a:lnTo>
                  <a:pt x="376" y="298"/>
                </a:lnTo>
                <a:close/>
                <a:moveTo>
                  <a:pt x="638" y="291"/>
                </a:moveTo>
                <a:lnTo>
                  <a:pt x="638" y="291"/>
                </a:lnTo>
                <a:lnTo>
                  <a:pt x="638" y="291"/>
                </a:lnTo>
                <a:lnTo>
                  <a:pt x="636" y="293"/>
                </a:lnTo>
                <a:lnTo>
                  <a:pt x="638" y="296"/>
                </a:lnTo>
                <a:lnTo>
                  <a:pt x="640" y="296"/>
                </a:lnTo>
                <a:lnTo>
                  <a:pt x="640" y="293"/>
                </a:lnTo>
                <a:lnTo>
                  <a:pt x="640" y="291"/>
                </a:lnTo>
                <a:lnTo>
                  <a:pt x="640" y="291"/>
                </a:lnTo>
                <a:lnTo>
                  <a:pt x="638" y="291"/>
                </a:lnTo>
                <a:close/>
                <a:moveTo>
                  <a:pt x="584" y="286"/>
                </a:moveTo>
                <a:lnTo>
                  <a:pt x="581" y="286"/>
                </a:lnTo>
                <a:lnTo>
                  <a:pt x="579" y="286"/>
                </a:lnTo>
                <a:lnTo>
                  <a:pt x="577" y="289"/>
                </a:lnTo>
                <a:lnTo>
                  <a:pt x="574" y="289"/>
                </a:lnTo>
                <a:lnTo>
                  <a:pt x="572" y="289"/>
                </a:lnTo>
                <a:lnTo>
                  <a:pt x="570" y="286"/>
                </a:lnTo>
                <a:lnTo>
                  <a:pt x="567" y="291"/>
                </a:lnTo>
                <a:lnTo>
                  <a:pt x="567" y="291"/>
                </a:lnTo>
                <a:lnTo>
                  <a:pt x="567" y="293"/>
                </a:lnTo>
                <a:lnTo>
                  <a:pt x="567" y="293"/>
                </a:lnTo>
                <a:lnTo>
                  <a:pt x="570" y="293"/>
                </a:lnTo>
                <a:lnTo>
                  <a:pt x="572" y="291"/>
                </a:lnTo>
                <a:lnTo>
                  <a:pt x="572" y="291"/>
                </a:lnTo>
                <a:lnTo>
                  <a:pt x="574" y="293"/>
                </a:lnTo>
                <a:lnTo>
                  <a:pt x="577" y="293"/>
                </a:lnTo>
                <a:lnTo>
                  <a:pt x="579" y="293"/>
                </a:lnTo>
                <a:lnTo>
                  <a:pt x="579" y="291"/>
                </a:lnTo>
                <a:lnTo>
                  <a:pt x="581" y="291"/>
                </a:lnTo>
                <a:lnTo>
                  <a:pt x="584" y="289"/>
                </a:lnTo>
                <a:lnTo>
                  <a:pt x="586" y="289"/>
                </a:lnTo>
                <a:lnTo>
                  <a:pt x="586" y="289"/>
                </a:lnTo>
                <a:lnTo>
                  <a:pt x="586" y="286"/>
                </a:lnTo>
                <a:lnTo>
                  <a:pt x="584" y="286"/>
                </a:lnTo>
                <a:close/>
                <a:moveTo>
                  <a:pt x="596" y="286"/>
                </a:moveTo>
                <a:lnTo>
                  <a:pt x="596" y="286"/>
                </a:lnTo>
                <a:lnTo>
                  <a:pt x="598" y="286"/>
                </a:lnTo>
                <a:lnTo>
                  <a:pt x="598" y="286"/>
                </a:lnTo>
                <a:lnTo>
                  <a:pt x="598" y="286"/>
                </a:lnTo>
                <a:lnTo>
                  <a:pt x="598" y="284"/>
                </a:lnTo>
                <a:lnTo>
                  <a:pt x="596" y="284"/>
                </a:lnTo>
                <a:lnTo>
                  <a:pt x="596" y="286"/>
                </a:lnTo>
                <a:close/>
                <a:moveTo>
                  <a:pt x="808" y="296"/>
                </a:moveTo>
                <a:lnTo>
                  <a:pt x="811" y="291"/>
                </a:lnTo>
                <a:lnTo>
                  <a:pt x="811" y="289"/>
                </a:lnTo>
                <a:lnTo>
                  <a:pt x="811" y="286"/>
                </a:lnTo>
                <a:lnTo>
                  <a:pt x="811" y="284"/>
                </a:lnTo>
                <a:lnTo>
                  <a:pt x="808" y="281"/>
                </a:lnTo>
                <a:lnTo>
                  <a:pt x="808" y="281"/>
                </a:lnTo>
                <a:lnTo>
                  <a:pt x="804" y="281"/>
                </a:lnTo>
                <a:lnTo>
                  <a:pt x="799" y="281"/>
                </a:lnTo>
                <a:lnTo>
                  <a:pt x="797" y="284"/>
                </a:lnTo>
                <a:lnTo>
                  <a:pt x="794" y="286"/>
                </a:lnTo>
                <a:lnTo>
                  <a:pt x="794" y="286"/>
                </a:lnTo>
                <a:lnTo>
                  <a:pt x="789" y="293"/>
                </a:lnTo>
                <a:lnTo>
                  <a:pt x="787" y="300"/>
                </a:lnTo>
                <a:lnTo>
                  <a:pt x="785" y="303"/>
                </a:lnTo>
                <a:lnTo>
                  <a:pt x="787" y="303"/>
                </a:lnTo>
                <a:lnTo>
                  <a:pt x="789" y="303"/>
                </a:lnTo>
                <a:lnTo>
                  <a:pt x="792" y="303"/>
                </a:lnTo>
                <a:lnTo>
                  <a:pt x="799" y="303"/>
                </a:lnTo>
                <a:lnTo>
                  <a:pt x="804" y="300"/>
                </a:lnTo>
                <a:lnTo>
                  <a:pt x="804" y="298"/>
                </a:lnTo>
                <a:lnTo>
                  <a:pt x="808" y="296"/>
                </a:lnTo>
                <a:close/>
                <a:moveTo>
                  <a:pt x="676" y="277"/>
                </a:moveTo>
                <a:lnTo>
                  <a:pt x="676" y="277"/>
                </a:lnTo>
                <a:lnTo>
                  <a:pt x="674" y="277"/>
                </a:lnTo>
                <a:lnTo>
                  <a:pt x="674" y="277"/>
                </a:lnTo>
                <a:lnTo>
                  <a:pt x="674" y="277"/>
                </a:lnTo>
                <a:lnTo>
                  <a:pt x="674" y="279"/>
                </a:lnTo>
                <a:lnTo>
                  <a:pt x="671" y="279"/>
                </a:lnTo>
                <a:lnTo>
                  <a:pt x="671" y="281"/>
                </a:lnTo>
                <a:lnTo>
                  <a:pt x="671" y="281"/>
                </a:lnTo>
                <a:lnTo>
                  <a:pt x="669" y="281"/>
                </a:lnTo>
                <a:lnTo>
                  <a:pt x="669" y="284"/>
                </a:lnTo>
                <a:lnTo>
                  <a:pt x="666" y="286"/>
                </a:lnTo>
                <a:lnTo>
                  <a:pt x="666" y="289"/>
                </a:lnTo>
                <a:lnTo>
                  <a:pt x="666" y="289"/>
                </a:lnTo>
                <a:lnTo>
                  <a:pt x="666" y="291"/>
                </a:lnTo>
                <a:lnTo>
                  <a:pt x="664" y="291"/>
                </a:lnTo>
                <a:lnTo>
                  <a:pt x="664" y="293"/>
                </a:lnTo>
                <a:lnTo>
                  <a:pt x="664" y="293"/>
                </a:lnTo>
                <a:lnTo>
                  <a:pt x="666" y="293"/>
                </a:lnTo>
                <a:lnTo>
                  <a:pt x="669" y="296"/>
                </a:lnTo>
                <a:lnTo>
                  <a:pt x="669" y="293"/>
                </a:lnTo>
                <a:lnTo>
                  <a:pt x="669" y="293"/>
                </a:lnTo>
                <a:lnTo>
                  <a:pt x="669" y="293"/>
                </a:lnTo>
                <a:lnTo>
                  <a:pt x="669" y="291"/>
                </a:lnTo>
                <a:lnTo>
                  <a:pt x="671" y="289"/>
                </a:lnTo>
                <a:lnTo>
                  <a:pt x="674" y="289"/>
                </a:lnTo>
                <a:lnTo>
                  <a:pt x="674" y="289"/>
                </a:lnTo>
                <a:lnTo>
                  <a:pt x="676" y="286"/>
                </a:lnTo>
                <a:lnTo>
                  <a:pt x="676" y="281"/>
                </a:lnTo>
                <a:lnTo>
                  <a:pt x="676" y="279"/>
                </a:lnTo>
                <a:lnTo>
                  <a:pt x="678" y="277"/>
                </a:lnTo>
                <a:lnTo>
                  <a:pt x="676" y="277"/>
                </a:lnTo>
                <a:close/>
                <a:moveTo>
                  <a:pt x="678" y="277"/>
                </a:moveTo>
                <a:lnTo>
                  <a:pt x="678" y="277"/>
                </a:lnTo>
                <a:lnTo>
                  <a:pt x="678" y="277"/>
                </a:lnTo>
                <a:lnTo>
                  <a:pt x="681" y="277"/>
                </a:lnTo>
                <a:lnTo>
                  <a:pt x="681" y="279"/>
                </a:lnTo>
                <a:lnTo>
                  <a:pt x="683" y="279"/>
                </a:lnTo>
                <a:lnTo>
                  <a:pt x="683" y="277"/>
                </a:lnTo>
                <a:lnTo>
                  <a:pt x="681" y="274"/>
                </a:lnTo>
                <a:lnTo>
                  <a:pt x="678" y="277"/>
                </a:lnTo>
                <a:close/>
                <a:moveTo>
                  <a:pt x="354" y="274"/>
                </a:moveTo>
                <a:lnTo>
                  <a:pt x="354" y="274"/>
                </a:lnTo>
                <a:lnTo>
                  <a:pt x="354" y="277"/>
                </a:lnTo>
                <a:lnTo>
                  <a:pt x="354" y="277"/>
                </a:lnTo>
                <a:lnTo>
                  <a:pt x="354" y="277"/>
                </a:lnTo>
                <a:lnTo>
                  <a:pt x="354" y="274"/>
                </a:lnTo>
                <a:lnTo>
                  <a:pt x="354" y="274"/>
                </a:lnTo>
                <a:lnTo>
                  <a:pt x="354" y="274"/>
                </a:lnTo>
                <a:close/>
                <a:moveTo>
                  <a:pt x="619" y="274"/>
                </a:moveTo>
                <a:lnTo>
                  <a:pt x="619" y="274"/>
                </a:lnTo>
                <a:lnTo>
                  <a:pt x="619" y="277"/>
                </a:lnTo>
                <a:lnTo>
                  <a:pt x="619" y="277"/>
                </a:lnTo>
                <a:lnTo>
                  <a:pt x="619" y="277"/>
                </a:lnTo>
                <a:lnTo>
                  <a:pt x="622" y="277"/>
                </a:lnTo>
                <a:lnTo>
                  <a:pt x="622" y="277"/>
                </a:lnTo>
                <a:lnTo>
                  <a:pt x="622" y="277"/>
                </a:lnTo>
                <a:lnTo>
                  <a:pt x="622" y="274"/>
                </a:lnTo>
                <a:lnTo>
                  <a:pt x="619" y="274"/>
                </a:lnTo>
                <a:close/>
                <a:moveTo>
                  <a:pt x="470" y="274"/>
                </a:moveTo>
                <a:lnTo>
                  <a:pt x="470" y="277"/>
                </a:lnTo>
                <a:lnTo>
                  <a:pt x="473" y="277"/>
                </a:lnTo>
                <a:lnTo>
                  <a:pt x="475" y="277"/>
                </a:lnTo>
                <a:lnTo>
                  <a:pt x="475" y="274"/>
                </a:lnTo>
                <a:lnTo>
                  <a:pt x="473" y="274"/>
                </a:lnTo>
                <a:lnTo>
                  <a:pt x="470" y="274"/>
                </a:lnTo>
                <a:close/>
                <a:moveTo>
                  <a:pt x="331" y="277"/>
                </a:moveTo>
                <a:lnTo>
                  <a:pt x="331" y="279"/>
                </a:lnTo>
                <a:lnTo>
                  <a:pt x="331" y="277"/>
                </a:lnTo>
                <a:lnTo>
                  <a:pt x="333" y="277"/>
                </a:lnTo>
                <a:lnTo>
                  <a:pt x="333" y="277"/>
                </a:lnTo>
                <a:lnTo>
                  <a:pt x="338" y="277"/>
                </a:lnTo>
                <a:lnTo>
                  <a:pt x="340" y="277"/>
                </a:lnTo>
                <a:lnTo>
                  <a:pt x="343" y="277"/>
                </a:lnTo>
                <a:lnTo>
                  <a:pt x="345" y="277"/>
                </a:lnTo>
                <a:lnTo>
                  <a:pt x="345" y="274"/>
                </a:lnTo>
                <a:lnTo>
                  <a:pt x="345" y="274"/>
                </a:lnTo>
                <a:lnTo>
                  <a:pt x="350" y="272"/>
                </a:lnTo>
                <a:lnTo>
                  <a:pt x="350" y="272"/>
                </a:lnTo>
                <a:lnTo>
                  <a:pt x="347" y="270"/>
                </a:lnTo>
                <a:lnTo>
                  <a:pt x="331" y="270"/>
                </a:lnTo>
                <a:lnTo>
                  <a:pt x="326" y="272"/>
                </a:lnTo>
                <a:lnTo>
                  <a:pt x="326" y="274"/>
                </a:lnTo>
                <a:lnTo>
                  <a:pt x="324" y="274"/>
                </a:lnTo>
                <a:lnTo>
                  <a:pt x="324" y="277"/>
                </a:lnTo>
                <a:lnTo>
                  <a:pt x="331" y="277"/>
                </a:lnTo>
                <a:close/>
                <a:moveTo>
                  <a:pt x="373" y="270"/>
                </a:moveTo>
                <a:lnTo>
                  <a:pt x="373" y="270"/>
                </a:lnTo>
                <a:lnTo>
                  <a:pt x="371" y="270"/>
                </a:lnTo>
                <a:lnTo>
                  <a:pt x="371" y="272"/>
                </a:lnTo>
                <a:lnTo>
                  <a:pt x="371" y="272"/>
                </a:lnTo>
                <a:lnTo>
                  <a:pt x="371" y="272"/>
                </a:lnTo>
                <a:lnTo>
                  <a:pt x="373" y="272"/>
                </a:lnTo>
                <a:lnTo>
                  <a:pt x="376" y="272"/>
                </a:lnTo>
                <a:lnTo>
                  <a:pt x="376" y="272"/>
                </a:lnTo>
                <a:lnTo>
                  <a:pt x="376" y="272"/>
                </a:lnTo>
                <a:lnTo>
                  <a:pt x="376" y="270"/>
                </a:lnTo>
                <a:lnTo>
                  <a:pt x="373" y="270"/>
                </a:lnTo>
                <a:close/>
                <a:moveTo>
                  <a:pt x="733" y="265"/>
                </a:moveTo>
                <a:lnTo>
                  <a:pt x="733" y="267"/>
                </a:lnTo>
                <a:lnTo>
                  <a:pt x="733" y="267"/>
                </a:lnTo>
                <a:lnTo>
                  <a:pt x="733" y="267"/>
                </a:lnTo>
                <a:lnTo>
                  <a:pt x="733" y="267"/>
                </a:lnTo>
                <a:lnTo>
                  <a:pt x="735" y="267"/>
                </a:lnTo>
                <a:lnTo>
                  <a:pt x="735" y="265"/>
                </a:lnTo>
                <a:lnTo>
                  <a:pt x="733" y="265"/>
                </a:lnTo>
                <a:lnTo>
                  <a:pt x="733" y="265"/>
                </a:lnTo>
                <a:close/>
                <a:moveTo>
                  <a:pt x="186" y="265"/>
                </a:moveTo>
                <a:lnTo>
                  <a:pt x="186" y="263"/>
                </a:lnTo>
                <a:lnTo>
                  <a:pt x="184" y="263"/>
                </a:lnTo>
                <a:lnTo>
                  <a:pt x="184" y="263"/>
                </a:lnTo>
                <a:lnTo>
                  <a:pt x="184" y="265"/>
                </a:lnTo>
                <a:lnTo>
                  <a:pt x="184" y="265"/>
                </a:lnTo>
                <a:lnTo>
                  <a:pt x="184" y="267"/>
                </a:lnTo>
                <a:lnTo>
                  <a:pt x="186" y="265"/>
                </a:lnTo>
                <a:lnTo>
                  <a:pt x="186" y="265"/>
                </a:lnTo>
                <a:close/>
                <a:moveTo>
                  <a:pt x="733" y="263"/>
                </a:moveTo>
                <a:lnTo>
                  <a:pt x="733" y="265"/>
                </a:lnTo>
                <a:lnTo>
                  <a:pt x="735" y="265"/>
                </a:lnTo>
                <a:lnTo>
                  <a:pt x="735" y="263"/>
                </a:lnTo>
                <a:lnTo>
                  <a:pt x="733" y="263"/>
                </a:lnTo>
                <a:lnTo>
                  <a:pt x="733" y="263"/>
                </a:lnTo>
                <a:close/>
                <a:moveTo>
                  <a:pt x="737" y="260"/>
                </a:moveTo>
                <a:lnTo>
                  <a:pt x="735" y="260"/>
                </a:lnTo>
                <a:lnTo>
                  <a:pt x="735" y="263"/>
                </a:lnTo>
                <a:lnTo>
                  <a:pt x="735" y="260"/>
                </a:lnTo>
                <a:lnTo>
                  <a:pt x="737" y="258"/>
                </a:lnTo>
                <a:lnTo>
                  <a:pt x="737" y="258"/>
                </a:lnTo>
                <a:lnTo>
                  <a:pt x="737" y="260"/>
                </a:lnTo>
                <a:close/>
                <a:moveTo>
                  <a:pt x="728" y="258"/>
                </a:moveTo>
                <a:lnTo>
                  <a:pt x="726" y="258"/>
                </a:lnTo>
                <a:lnTo>
                  <a:pt x="723" y="255"/>
                </a:lnTo>
                <a:lnTo>
                  <a:pt x="723" y="255"/>
                </a:lnTo>
                <a:lnTo>
                  <a:pt x="723" y="258"/>
                </a:lnTo>
                <a:lnTo>
                  <a:pt x="723" y="260"/>
                </a:lnTo>
                <a:lnTo>
                  <a:pt x="723" y="263"/>
                </a:lnTo>
                <a:lnTo>
                  <a:pt x="723" y="263"/>
                </a:lnTo>
                <a:lnTo>
                  <a:pt x="723" y="263"/>
                </a:lnTo>
                <a:lnTo>
                  <a:pt x="723" y="263"/>
                </a:lnTo>
                <a:lnTo>
                  <a:pt x="721" y="267"/>
                </a:lnTo>
                <a:lnTo>
                  <a:pt x="721" y="270"/>
                </a:lnTo>
                <a:lnTo>
                  <a:pt x="723" y="272"/>
                </a:lnTo>
                <a:lnTo>
                  <a:pt x="726" y="270"/>
                </a:lnTo>
                <a:lnTo>
                  <a:pt x="728" y="270"/>
                </a:lnTo>
                <a:lnTo>
                  <a:pt x="728" y="267"/>
                </a:lnTo>
                <a:lnTo>
                  <a:pt x="730" y="265"/>
                </a:lnTo>
                <a:lnTo>
                  <a:pt x="730" y="263"/>
                </a:lnTo>
                <a:lnTo>
                  <a:pt x="730" y="263"/>
                </a:lnTo>
                <a:lnTo>
                  <a:pt x="728" y="260"/>
                </a:lnTo>
                <a:lnTo>
                  <a:pt x="728" y="258"/>
                </a:lnTo>
                <a:close/>
                <a:moveTo>
                  <a:pt x="354" y="307"/>
                </a:moveTo>
                <a:lnTo>
                  <a:pt x="354" y="305"/>
                </a:lnTo>
                <a:lnTo>
                  <a:pt x="354" y="303"/>
                </a:lnTo>
                <a:lnTo>
                  <a:pt x="354" y="300"/>
                </a:lnTo>
                <a:lnTo>
                  <a:pt x="354" y="300"/>
                </a:lnTo>
                <a:lnTo>
                  <a:pt x="354" y="293"/>
                </a:lnTo>
                <a:lnTo>
                  <a:pt x="354" y="293"/>
                </a:lnTo>
                <a:lnTo>
                  <a:pt x="354" y="291"/>
                </a:lnTo>
                <a:lnTo>
                  <a:pt x="354" y="289"/>
                </a:lnTo>
                <a:lnTo>
                  <a:pt x="350" y="286"/>
                </a:lnTo>
                <a:lnTo>
                  <a:pt x="347" y="286"/>
                </a:lnTo>
                <a:lnTo>
                  <a:pt x="345" y="289"/>
                </a:lnTo>
                <a:lnTo>
                  <a:pt x="343" y="289"/>
                </a:lnTo>
                <a:lnTo>
                  <a:pt x="338" y="289"/>
                </a:lnTo>
                <a:lnTo>
                  <a:pt x="333" y="289"/>
                </a:lnTo>
                <a:lnTo>
                  <a:pt x="328" y="286"/>
                </a:lnTo>
                <a:lnTo>
                  <a:pt x="326" y="284"/>
                </a:lnTo>
                <a:lnTo>
                  <a:pt x="324" y="281"/>
                </a:lnTo>
                <a:lnTo>
                  <a:pt x="326" y="279"/>
                </a:lnTo>
                <a:lnTo>
                  <a:pt x="324" y="279"/>
                </a:lnTo>
                <a:lnTo>
                  <a:pt x="324" y="279"/>
                </a:lnTo>
                <a:lnTo>
                  <a:pt x="321" y="277"/>
                </a:lnTo>
                <a:lnTo>
                  <a:pt x="321" y="274"/>
                </a:lnTo>
                <a:lnTo>
                  <a:pt x="321" y="272"/>
                </a:lnTo>
                <a:lnTo>
                  <a:pt x="319" y="272"/>
                </a:lnTo>
                <a:lnTo>
                  <a:pt x="317" y="272"/>
                </a:lnTo>
                <a:lnTo>
                  <a:pt x="314" y="272"/>
                </a:lnTo>
                <a:lnTo>
                  <a:pt x="312" y="272"/>
                </a:lnTo>
                <a:lnTo>
                  <a:pt x="312" y="270"/>
                </a:lnTo>
                <a:lnTo>
                  <a:pt x="307" y="270"/>
                </a:lnTo>
                <a:lnTo>
                  <a:pt x="305" y="267"/>
                </a:lnTo>
                <a:lnTo>
                  <a:pt x="305" y="267"/>
                </a:lnTo>
                <a:lnTo>
                  <a:pt x="302" y="265"/>
                </a:lnTo>
                <a:lnTo>
                  <a:pt x="302" y="265"/>
                </a:lnTo>
                <a:lnTo>
                  <a:pt x="300" y="267"/>
                </a:lnTo>
                <a:lnTo>
                  <a:pt x="298" y="267"/>
                </a:lnTo>
                <a:lnTo>
                  <a:pt x="295" y="267"/>
                </a:lnTo>
                <a:lnTo>
                  <a:pt x="295" y="267"/>
                </a:lnTo>
                <a:lnTo>
                  <a:pt x="293" y="263"/>
                </a:lnTo>
                <a:lnTo>
                  <a:pt x="293" y="260"/>
                </a:lnTo>
                <a:lnTo>
                  <a:pt x="291" y="260"/>
                </a:lnTo>
                <a:lnTo>
                  <a:pt x="288" y="263"/>
                </a:lnTo>
                <a:lnTo>
                  <a:pt x="288" y="263"/>
                </a:lnTo>
                <a:lnTo>
                  <a:pt x="288" y="263"/>
                </a:lnTo>
                <a:lnTo>
                  <a:pt x="286" y="265"/>
                </a:lnTo>
                <a:lnTo>
                  <a:pt x="286" y="267"/>
                </a:lnTo>
                <a:lnTo>
                  <a:pt x="283" y="270"/>
                </a:lnTo>
                <a:lnTo>
                  <a:pt x="283" y="272"/>
                </a:lnTo>
                <a:lnTo>
                  <a:pt x="281" y="272"/>
                </a:lnTo>
                <a:lnTo>
                  <a:pt x="281" y="272"/>
                </a:lnTo>
                <a:lnTo>
                  <a:pt x="279" y="272"/>
                </a:lnTo>
                <a:lnTo>
                  <a:pt x="279" y="272"/>
                </a:lnTo>
                <a:lnTo>
                  <a:pt x="276" y="272"/>
                </a:lnTo>
                <a:lnTo>
                  <a:pt x="274" y="272"/>
                </a:lnTo>
                <a:lnTo>
                  <a:pt x="272" y="272"/>
                </a:lnTo>
                <a:lnTo>
                  <a:pt x="269" y="272"/>
                </a:lnTo>
                <a:lnTo>
                  <a:pt x="267" y="270"/>
                </a:lnTo>
                <a:lnTo>
                  <a:pt x="264" y="270"/>
                </a:lnTo>
                <a:lnTo>
                  <a:pt x="262" y="270"/>
                </a:lnTo>
                <a:lnTo>
                  <a:pt x="260" y="270"/>
                </a:lnTo>
                <a:lnTo>
                  <a:pt x="255" y="270"/>
                </a:lnTo>
                <a:lnTo>
                  <a:pt x="253" y="270"/>
                </a:lnTo>
                <a:lnTo>
                  <a:pt x="250" y="270"/>
                </a:lnTo>
                <a:lnTo>
                  <a:pt x="248" y="270"/>
                </a:lnTo>
                <a:lnTo>
                  <a:pt x="248" y="267"/>
                </a:lnTo>
                <a:lnTo>
                  <a:pt x="248" y="263"/>
                </a:lnTo>
                <a:lnTo>
                  <a:pt x="246" y="263"/>
                </a:lnTo>
                <a:lnTo>
                  <a:pt x="246" y="260"/>
                </a:lnTo>
                <a:lnTo>
                  <a:pt x="243" y="258"/>
                </a:lnTo>
                <a:lnTo>
                  <a:pt x="243" y="258"/>
                </a:lnTo>
                <a:lnTo>
                  <a:pt x="241" y="258"/>
                </a:lnTo>
                <a:lnTo>
                  <a:pt x="241" y="258"/>
                </a:lnTo>
                <a:lnTo>
                  <a:pt x="238" y="258"/>
                </a:lnTo>
                <a:lnTo>
                  <a:pt x="236" y="258"/>
                </a:lnTo>
                <a:lnTo>
                  <a:pt x="234" y="258"/>
                </a:lnTo>
                <a:lnTo>
                  <a:pt x="234" y="258"/>
                </a:lnTo>
                <a:lnTo>
                  <a:pt x="231" y="258"/>
                </a:lnTo>
                <a:lnTo>
                  <a:pt x="229" y="255"/>
                </a:lnTo>
                <a:lnTo>
                  <a:pt x="227" y="255"/>
                </a:lnTo>
                <a:lnTo>
                  <a:pt x="227" y="253"/>
                </a:lnTo>
                <a:lnTo>
                  <a:pt x="224" y="251"/>
                </a:lnTo>
                <a:lnTo>
                  <a:pt x="222" y="251"/>
                </a:lnTo>
                <a:lnTo>
                  <a:pt x="220" y="251"/>
                </a:lnTo>
                <a:lnTo>
                  <a:pt x="220" y="253"/>
                </a:lnTo>
                <a:lnTo>
                  <a:pt x="217" y="253"/>
                </a:lnTo>
                <a:lnTo>
                  <a:pt x="217" y="253"/>
                </a:lnTo>
                <a:lnTo>
                  <a:pt x="215" y="253"/>
                </a:lnTo>
                <a:lnTo>
                  <a:pt x="212" y="253"/>
                </a:lnTo>
                <a:lnTo>
                  <a:pt x="210" y="253"/>
                </a:lnTo>
                <a:lnTo>
                  <a:pt x="208" y="253"/>
                </a:lnTo>
                <a:lnTo>
                  <a:pt x="205" y="251"/>
                </a:lnTo>
                <a:lnTo>
                  <a:pt x="203" y="251"/>
                </a:lnTo>
                <a:lnTo>
                  <a:pt x="201" y="251"/>
                </a:lnTo>
                <a:lnTo>
                  <a:pt x="201" y="251"/>
                </a:lnTo>
                <a:lnTo>
                  <a:pt x="198" y="253"/>
                </a:lnTo>
                <a:lnTo>
                  <a:pt x="198" y="255"/>
                </a:lnTo>
                <a:lnTo>
                  <a:pt x="196" y="263"/>
                </a:lnTo>
                <a:lnTo>
                  <a:pt x="196" y="263"/>
                </a:lnTo>
                <a:lnTo>
                  <a:pt x="194" y="263"/>
                </a:lnTo>
                <a:lnTo>
                  <a:pt x="194" y="263"/>
                </a:lnTo>
                <a:lnTo>
                  <a:pt x="191" y="265"/>
                </a:lnTo>
                <a:lnTo>
                  <a:pt x="191" y="267"/>
                </a:lnTo>
                <a:lnTo>
                  <a:pt x="189" y="270"/>
                </a:lnTo>
                <a:lnTo>
                  <a:pt x="189" y="270"/>
                </a:lnTo>
                <a:lnTo>
                  <a:pt x="189" y="267"/>
                </a:lnTo>
                <a:lnTo>
                  <a:pt x="189" y="267"/>
                </a:lnTo>
                <a:lnTo>
                  <a:pt x="189" y="267"/>
                </a:lnTo>
                <a:lnTo>
                  <a:pt x="186" y="267"/>
                </a:lnTo>
                <a:lnTo>
                  <a:pt x="186" y="267"/>
                </a:lnTo>
                <a:lnTo>
                  <a:pt x="184" y="270"/>
                </a:lnTo>
                <a:lnTo>
                  <a:pt x="186" y="270"/>
                </a:lnTo>
                <a:lnTo>
                  <a:pt x="186" y="270"/>
                </a:lnTo>
                <a:lnTo>
                  <a:pt x="186" y="270"/>
                </a:lnTo>
                <a:lnTo>
                  <a:pt x="189" y="270"/>
                </a:lnTo>
                <a:lnTo>
                  <a:pt x="189" y="270"/>
                </a:lnTo>
                <a:lnTo>
                  <a:pt x="191" y="270"/>
                </a:lnTo>
                <a:lnTo>
                  <a:pt x="194" y="270"/>
                </a:lnTo>
                <a:lnTo>
                  <a:pt x="196" y="270"/>
                </a:lnTo>
                <a:lnTo>
                  <a:pt x="198" y="270"/>
                </a:lnTo>
                <a:lnTo>
                  <a:pt x="203" y="272"/>
                </a:lnTo>
                <a:lnTo>
                  <a:pt x="208" y="274"/>
                </a:lnTo>
                <a:lnTo>
                  <a:pt x="208" y="277"/>
                </a:lnTo>
                <a:lnTo>
                  <a:pt x="208" y="277"/>
                </a:lnTo>
                <a:lnTo>
                  <a:pt x="205" y="279"/>
                </a:lnTo>
                <a:lnTo>
                  <a:pt x="205" y="279"/>
                </a:lnTo>
                <a:lnTo>
                  <a:pt x="208" y="281"/>
                </a:lnTo>
                <a:lnTo>
                  <a:pt x="208" y="281"/>
                </a:lnTo>
                <a:lnTo>
                  <a:pt x="210" y="281"/>
                </a:lnTo>
                <a:lnTo>
                  <a:pt x="220" y="284"/>
                </a:lnTo>
                <a:lnTo>
                  <a:pt x="222" y="284"/>
                </a:lnTo>
                <a:lnTo>
                  <a:pt x="227" y="284"/>
                </a:lnTo>
                <a:lnTo>
                  <a:pt x="229" y="286"/>
                </a:lnTo>
                <a:lnTo>
                  <a:pt x="229" y="286"/>
                </a:lnTo>
                <a:lnTo>
                  <a:pt x="231" y="289"/>
                </a:lnTo>
                <a:lnTo>
                  <a:pt x="234" y="289"/>
                </a:lnTo>
                <a:lnTo>
                  <a:pt x="238" y="291"/>
                </a:lnTo>
                <a:lnTo>
                  <a:pt x="241" y="291"/>
                </a:lnTo>
                <a:lnTo>
                  <a:pt x="243" y="291"/>
                </a:lnTo>
                <a:lnTo>
                  <a:pt x="246" y="289"/>
                </a:lnTo>
                <a:lnTo>
                  <a:pt x="246" y="289"/>
                </a:lnTo>
                <a:lnTo>
                  <a:pt x="250" y="286"/>
                </a:lnTo>
                <a:lnTo>
                  <a:pt x="250" y="286"/>
                </a:lnTo>
                <a:lnTo>
                  <a:pt x="253" y="289"/>
                </a:lnTo>
                <a:lnTo>
                  <a:pt x="257" y="289"/>
                </a:lnTo>
                <a:lnTo>
                  <a:pt x="260" y="289"/>
                </a:lnTo>
                <a:lnTo>
                  <a:pt x="269" y="291"/>
                </a:lnTo>
                <a:lnTo>
                  <a:pt x="274" y="291"/>
                </a:lnTo>
                <a:lnTo>
                  <a:pt x="283" y="298"/>
                </a:lnTo>
                <a:lnTo>
                  <a:pt x="288" y="298"/>
                </a:lnTo>
                <a:lnTo>
                  <a:pt x="291" y="300"/>
                </a:lnTo>
                <a:lnTo>
                  <a:pt x="298" y="300"/>
                </a:lnTo>
                <a:lnTo>
                  <a:pt x="300" y="300"/>
                </a:lnTo>
                <a:lnTo>
                  <a:pt x="312" y="300"/>
                </a:lnTo>
                <a:lnTo>
                  <a:pt x="317" y="303"/>
                </a:lnTo>
                <a:lnTo>
                  <a:pt x="319" y="303"/>
                </a:lnTo>
                <a:lnTo>
                  <a:pt x="321" y="303"/>
                </a:lnTo>
                <a:lnTo>
                  <a:pt x="324" y="303"/>
                </a:lnTo>
                <a:lnTo>
                  <a:pt x="326" y="303"/>
                </a:lnTo>
                <a:lnTo>
                  <a:pt x="328" y="300"/>
                </a:lnTo>
                <a:lnTo>
                  <a:pt x="331" y="300"/>
                </a:lnTo>
                <a:lnTo>
                  <a:pt x="333" y="300"/>
                </a:lnTo>
                <a:lnTo>
                  <a:pt x="340" y="305"/>
                </a:lnTo>
                <a:lnTo>
                  <a:pt x="345" y="307"/>
                </a:lnTo>
                <a:lnTo>
                  <a:pt x="350" y="307"/>
                </a:lnTo>
                <a:lnTo>
                  <a:pt x="352" y="307"/>
                </a:lnTo>
                <a:lnTo>
                  <a:pt x="352" y="307"/>
                </a:lnTo>
                <a:lnTo>
                  <a:pt x="352" y="310"/>
                </a:lnTo>
                <a:lnTo>
                  <a:pt x="354" y="310"/>
                </a:lnTo>
                <a:lnTo>
                  <a:pt x="357" y="310"/>
                </a:lnTo>
                <a:lnTo>
                  <a:pt x="357" y="310"/>
                </a:lnTo>
                <a:lnTo>
                  <a:pt x="357" y="310"/>
                </a:lnTo>
                <a:lnTo>
                  <a:pt x="354" y="307"/>
                </a:lnTo>
                <a:close/>
                <a:moveTo>
                  <a:pt x="534" y="251"/>
                </a:moveTo>
                <a:lnTo>
                  <a:pt x="536" y="251"/>
                </a:lnTo>
                <a:lnTo>
                  <a:pt x="536" y="253"/>
                </a:lnTo>
                <a:lnTo>
                  <a:pt x="536" y="251"/>
                </a:lnTo>
                <a:lnTo>
                  <a:pt x="536" y="251"/>
                </a:lnTo>
                <a:lnTo>
                  <a:pt x="534" y="251"/>
                </a:lnTo>
                <a:lnTo>
                  <a:pt x="534" y="251"/>
                </a:lnTo>
                <a:close/>
                <a:moveTo>
                  <a:pt x="470" y="263"/>
                </a:moveTo>
                <a:lnTo>
                  <a:pt x="470" y="258"/>
                </a:lnTo>
                <a:lnTo>
                  <a:pt x="470" y="251"/>
                </a:lnTo>
                <a:lnTo>
                  <a:pt x="470" y="251"/>
                </a:lnTo>
                <a:lnTo>
                  <a:pt x="470" y="248"/>
                </a:lnTo>
                <a:lnTo>
                  <a:pt x="470" y="248"/>
                </a:lnTo>
                <a:lnTo>
                  <a:pt x="468" y="253"/>
                </a:lnTo>
                <a:lnTo>
                  <a:pt x="468" y="255"/>
                </a:lnTo>
                <a:lnTo>
                  <a:pt x="468" y="258"/>
                </a:lnTo>
                <a:lnTo>
                  <a:pt x="468" y="260"/>
                </a:lnTo>
                <a:lnTo>
                  <a:pt x="470" y="263"/>
                </a:lnTo>
                <a:close/>
                <a:moveTo>
                  <a:pt x="326" y="246"/>
                </a:moveTo>
                <a:lnTo>
                  <a:pt x="326" y="246"/>
                </a:lnTo>
                <a:lnTo>
                  <a:pt x="324" y="246"/>
                </a:lnTo>
                <a:lnTo>
                  <a:pt x="324" y="248"/>
                </a:lnTo>
                <a:lnTo>
                  <a:pt x="324" y="248"/>
                </a:lnTo>
                <a:lnTo>
                  <a:pt x="326" y="248"/>
                </a:lnTo>
                <a:lnTo>
                  <a:pt x="326" y="248"/>
                </a:lnTo>
                <a:lnTo>
                  <a:pt x="326" y="246"/>
                </a:lnTo>
                <a:close/>
                <a:moveTo>
                  <a:pt x="697" y="244"/>
                </a:moveTo>
                <a:lnTo>
                  <a:pt x="697" y="244"/>
                </a:lnTo>
                <a:lnTo>
                  <a:pt x="697" y="244"/>
                </a:lnTo>
                <a:lnTo>
                  <a:pt x="697" y="246"/>
                </a:lnTo>
                <a:lnTo>
                  <a:pt x="697" y="248"/>
                </a:lnTo>
                <a:lnTo>
                  <a:pt x="697" y="251"/>
                </a:lnTo>
                <a:lnTo>
                  <a:pt x="697" y="251"/>
                </a:lnTo>
                <a:lnTo>
                  <a:pt x="697" y="251"/>
                </a:lnTo>
                <a:lnTo>
                  <a:pt x="700" y="248"/>
                </a:lnTo>
                <a:lnTo>
                  <a:pt x="700" y="248"/>
                </a:lnTo>
                <a:lnTo>
                  <a:pt x="697" y="246"/>
                </a:lnTo>
                <a:lnTo>
                  <a:pt x="697" y="244"/>
                </a:lnTo>
                <a:close/>
                <a:moveTo>
                  <a:pt x="735" y="248"/>
                </a:moveTo>
                <a:lnTo>
                  <a:pt x="735" y="246"/>
                </a:lnTo>
                <a:lnTo>
                  <a:pt x="735" y="246"/>
                </a:lnTo>
                <a:lnTo>
                  <a:pt x="735" y="244"/>
                </a:lnTo>
                <a:lnTo>
                  <a:pt x="735" y="244"/>
                </a:lnTo>
                <a:lnTo>
                  <a:pt x="735" y="241"/>
                </a:lnTo>
                <a:lnTo>
                  <a:pt x="735" y="241"/>
                </a:lnTo>
                <a:lnTo>
                  <a:pt x="733" y="241"/>
                </a:lnTo>
                <a:lnTo>
                  <a:pt x="733" y="239"/>
                </a:lnTo>
                <a:lnTo>
                  <a:pt x="730" y="241"/>
                </a:lnTo>
                <a:lnTo>
                  <a:pt x="730" y="241"/>
                </a:lnTo>
                <a:lnTo>
                  <a:pt x="730" y="244"/>
                </a:lnTo>
                <a:lnTo>
                  <a:pt x="728" y="246"/>
                </a:lnTo>
                <a:lnTo>
                  <a:pt x="726" y="246"/>
                </a:lnTo>
                <a:lnTo>
                  <a:pt x="726" y="246"/>
                </a:lnTo>
                <a:lnTo>
                  <a:pt x="726" y="246"/>
                </a:lnTo>
                <a:lnTo>
                  <a:pt x="728" y="248"/>
                </a:lnTo>
                <a:lnTo>
                  <a:pt x="728" y="251"/>
                </a:lnTo>
                <a:lnTo>
                  <a:pt x="728" y="253"/>
                </a:lnTo>
                <a:lnTo>
                  <a:pt x="726" y="253"/>
                </a:lnTo>
                <a:lnTo>
                  <a:pt x="723" y="253"/>
                </a:lnTo>
                <a:lnTo>
                  <a:pt x="723" y="253"/>
                </a:lnTo>
                <a:lnTo>
                  <a:pt x="726" y="253"/>
                </a:lnTo>
                <a:lnTo>
                  <a:pt x="726" y="255"/>
                </a:lnTo>
                <a:lnTo>
                  <a:pt x="726" y="255"/>
                </a:lnTo>
                <a:lnTo>
                  <a:pt x="728" y="258"/>
                </a:lnTo>
                <a:lnTo>
                  <a:pt x="730" y="260"/>
                </a:lnTo>
                <a:lnTo>
                  <a:pt x="733" y="260"/>
                </a:lnTo>
                <a:lnTo>
                  <a:pt x="733" y="260"/>
                </a:lnTo>
                <a:lnTo>
                  <a:pt x="733" y="260"/>
                </a:lnTo>
                <a:lnTo>
                  <a:pt x="735" y="258"/>
                </a:lnTo>
                <a:lnTo>
                  <a:pt x="735" y="255"/>
                </a:lnTo>
                <a:lnTo>
                  <a:pt x="735" y="255"/>
                </a:lnTo>
                <a:lnTo>
                  <a:pt x="735" y="253"/>
                </a:lnTo>
                <a:lnTo>
                  <a:pt x="735" y="253"/>
                </a:lnTo>
                <a:lnTo>
                  <a:pt x="735" y="251"/>
                </a:lnTo>
                <a:lnTo>
                  <a:pt x="735" y="251"/>
                </a:lnTo>
                <a:lnTo>
                  <a:pt x="735" y="248"/>
                </a:lnTo>
                <a:close/>
                <a:moveTo>
                  <a:pt x="707" y="237"/>
                </a:moveTo>
                <a:lnTo>
                  <a:pt x="704" y="244"/>
                </a:lnTo>
                <a:lnTo>
                  <a:pt x="702" y="246"/>
                </a:lnTo>
                <a:lnTo>
                  <a:pt x="702" y="248"/>
                </a:lnTo>
                <a:lnTo>
                  <a:pt x="700" y="251"/>
                </a:lnTo>
                <a:lnTo>
                  <a:pt x="702" y="251"/>
                </a:lnTo>
                <a:lnTo>
                  <a:pt x="702" y="246"/>
                </a:lnTo>
                <a:lnTo>
                  <a:pt x="704" y="244"/>
                </a:lnTo>
                <a:lnTo>
                  <a:pt x="707" y="239"/>
                </a:lnTo>
                <a:lnTo>
                  <a:pt x="707" y="239"/>
                </a:lnTo>
                <a:lnTo>
                  <a:pt x="707" y="237"/>
                </a:lnTo>
                <a:close/>
                <a:moveTo>
                  <a:pt x="130" y="237"/>
                </a:moveTo>
                <a:lnTo>
                  <a:pt x="130" y="237"/>
                </a:lnTo>
                <a:lnTo>
                  <a:pt x="127" y="239"/>
                </a:lnTo>
                <a:lnTo>
                  <a:pt x="130" y="239"/>
                </a:lnTo>
                <a:lnTo>
                  <a:pt x="132" y="241"/>
                </a:lnTo>
                <a:lnTo>
                  <a:pt x="132" y="241"/>
                </a:lnTo>
                <a:lnTo>
                  <a:pt x="134" y="239"/>
                </a:lnTo>
                <a:lnTo>
                  <a:pt x="132" y="239"/>
                </a:lnTo>
                <a:lnTo>
                  <a:pt x="130" y="237"/>
                </a:lnTo>
                <a:close/>
                <a:moveTo>
                  <a:pt x="527" y="237"/>
                </a:moveTo>
                <a:lnTo>
                  <a:pt x="527" y="237"/>
                </a:lnTo>
                <a:lnTo>
                  <a:pt x="527" y="239"/>
                </a:lnTo>
                <a:lnTo>
                  <a:pt x="527" y="239"/>
                </a:lnTo>
                <a:lnTo>
                  <a:pt x="529" y="239"/>
                </a:lnTo>
                <a:lnTo>
                  <a:pt x="529" y="237"/>
                </a:lnTo>
                <a:lnTo>
                  <a:pt x="527" y="237"/>
                </a:lnTo>
                <a:lnTo>
                  <a:pt x="527" y="237"/>
                </a:lnTo>
                <a:close/>
                <a:moveTo>
                  <a:pt x="496" y="234"/>
                </a:moveTo>
                <a:lnTo>
                  <a:pt x="496" y="237"/>
                </a:lnTo>
                <a:lnTo>
                  <a:pt x="496" y="239"/>
                </a:lnTo>
                <a:lnTo>
                  <a:pt x="499" y="241"/>
                </a:lnTo>
                <a:lnTo>
                  <a:pt x="499" y="241"/>
                </a:lnTo>
                <a:lnTo>
                  <a:pt x="501" y="237"/>
                </a:lnTo>
                <a:lnTo>
                  <a:pt x="499" y="234"/>
                </a:lnTo>
                <a:lnTo>
                  <a:pt x="499" y="234"/>
                </a:lnTo>
                <a:lnTo>
                  <a:pt x="499" y="232"/>
                </a:lnTo>
                <a:lnTo>
                  <a:pt x="496" y="232"/>
                </a:lnTo>
                <a:lnTo>
                  <a:pt x="496" y="234"/>
                </a:lnTo>
                <a:lnTo>
                  <a:pt x="496" y="234"/>
                </a:lnTo>
                <a:lnTo>
                  <a:pt x="496" y="234"/>
                </a:lnTo>
                <a:lnTo>
                  <a:pt x="496" y="234"/>
                </a:lnTo>
                <a:close/>
                <a:moveTo>
                  <a:pt x="503" y="239"/>
                </a:moveTo>
                <a:lnTo>
                  <a:pt x="503" y="239"/>
                </a:lnTo>
                <a:lnTo>
                  <a:pt x="506" y="239"/>
                </a:lnTo>
                <a:lnTo>
                  <a:pt x="506" y="239"/>
                </a:lnTo>
                <a:lnTo>
                  <a:pt x="508" y="239"/>
                </a:lnTo>
                <a:lnTo>
                  <a:pt x="508" y="239"/>
                </a:lnTo>
                <a:lnTo>
                  <a:pt x="508" y="239"/>
                </a:lnTo>
                <a:lnTo>
                  <a:pt x="510" y="239"/>
                </a:lnTo>
                <a:lnTo>
                  <a:pt x="510" y="237"/>
                </a:lnTo>
                <a:lnTo>
                  <a:pt x="510" y="234"/>
                </a:lnTo>
                <a:lnTo>
                  <a:pt x="513" y="229"/>
                </a:lnTo>
                <a:lnTo>
                  <a:pt x="513" y="225"/>
                </a:lnTo>
                <a:lnTo>
                  <a:pt x="513" y="222"/>
                </a:lnTo>
                <a:lnTo>
                  <a:pt x="513" y="222"/>
                </a:lnTo>
                <a:lnTo>
                  <a:pt x="508" y="225"/>
                </a:lnTo>
                <a:lnTo>
                  <a:pt x="506" y="227"/>
                </a:lnTo>
                <a:lnTo>
                  <a:pt x="506" y="227"/>
                </a:lnTo>
                <a:lnTo>
                  <a:pt x="506" y="232"/>
                </a:lnTo>
                <a:lnTo>
                  <a:pt x="506" y="232"/>
                </a:lnTo>
                <a:lnTo>
                  <a:pt x="506" y="234"/>
                </a:lnTo>
                <a:lnTo>
                  <a:pt x="503" y="239"/>
                </a:lnTo>
                <a:close/>
                <a:moveTo>
                  <a:pt x="518" y="229"/>
                </a:moveTo>
                <a:lnTo>
                  <a:pt x="518" y="227"/>
                </a:lnTo>
                <a:lnTo>
                  <a:pt x="520" y="225"/>
                </a:lnTo>
                <a:lnTo>
                  <a:pt x="520" y="225"/>
                </a:lnTo>
                <a:lnTo>
                  <a:pt x="520" y="225"/>
                </a:lnTo>
                <a:lnTo>
                  <a:pt x="520" y="225"/>
                </a:lnTo>
                <a:lnTo>
                  <a:pt x="520" y="225"/>
                </a:lnTo>
                <a:lnTo>
                  <a:pt x="522" y="227"/>
                </a:lnTo>
                <a:lnTo>
                  <a:pt x="522" y="227"/>
                </a:lnTo>
                <a:lnTo>
                  <a:pt x="522" y="222"/>
                </a:lnTo>
                <a:lnTo>
                  <a:pt x="520" y="220"/>
                </a:lnTo>
                <a:lnTo>
                  <a:pt x="520" y="218"/>
                </a:lnTo>
                <a:lnTo>
                  <a:pt x="520" y="218"/>
                </a:lnTo>
                <a:lnTo>
                  <a:pt x="518" y="220"/>
                </a:lnTo>
                <a:lnTo>
                  <a:pt x="515" y="222"/>
                </a:lnTo>
                <a:lnTo>
                  <a:pt x="515" y="227"/>
                </a:lnTo>
                <a:lnTo>
                  <a:pt x="515" y="229"/>
                </a:lnTo>
                <a:lnTo>
                  <a:pt x="513" y="232"/>
                </a:lnTo>
                <a:lnTo>
                  <a:pt x="513" y="232"/>
                </a:lnTo>
                <a:lnTo>
                  <a:pt x="513" y="234"/>
                </a:lnTo>
                <a:lnTo>
                  <a:pt x="513" y="237"/>
                </a:lnTo>
                <a:lnTo>
                  <a:pt x="513" y="237"/>
                </a:lnTo>
                <a:lnTo>
                  <a:pt x="510" y="239"/>
                </a:lnTo>
                <a:lnTo>
                  <a:pt x="510" y="239"/>
                </a:lnTo>
                <a:lnTo>
                  <a:pt x="510" y="239"/>
                </a:lnTo>
                <a:lnTo>
                  <a:pt x="510" y="241"/>
                </a:lnTo>
                <a:lnTo>
                  <a:pt x="510" y="244"/>
                </a:lnTo>
                <a:lnTo>
                  <a:pt x="510" y="246"/>
                </a:lnTo>
                <a:lnTo>
                  <a:pt x="510" y="246"/>
                </a:lnTo>
                <a:lnTo>
                  <a:pt x="513" y="244"/>
                </a:lnTo>
                <a:lnTo>
                  <a:pt x="513" y="246"/>
                </a:lnTo>
                <a:lnTo>
                  <a:pt x="515" y="244"/>
                </a:lnTo>
                <a:lnTo>
                  <a:pt x="515" y="241"/>
                </a:lnTo>
                <a:lnTo>
                  <a:pt x="515" y="241"/>
                </a:lnTo>
                <a:lnTo>
                  <a:pt x="515" y="241"/>
                </a:lnTo>
                <a:lnTo>
                  <a:pt x="518" y="239"/>
                </a:lnTo>
                <a:lnTo>
                  <a:pt x="518" y="239"/>
                </a:lnTo>
                <a:lnTo>
                  <a:pt x="518" y="239"/>
                </a:lnTo>
                <a:lnTo>
                  <a:pt x="520" y="239"/>
                </a:lnTo>
                <a:lnTo>
                  <a:pt x="520" y="239"/>
                </a:lnTo>
                <a:lnTo>
                  <a:pt x="522" y="237"/>
                </a:lnTo>
                <a:lnTo>
                  <a:pt x="520" y="237"/>
                </a:lnTo>
                <a:lnTo>
                  <a:pt x="518" y="234"/>
                </a:lnTo>
                <a:lnTo>
                  <a:pt x="518" y="234"/>
                </a:lnTo>
                <a:lnTo>
                  <a:pt x="518" y="234"/>
                </a:lnTo>
                <a:lnTo>
                  <a:pt x="518" y="234"/>
                </a:lnTo>
                <a:lnTo>
                  <a:pt x="518" y="229"/>
                </a:lnTo>
                <a:lnTo>
                  <a:pt x="518" y="229"/>
                </a:lnTo>
                <a:close/>
                <a:moveTo>
                  <a:pt x="714" y="215"/>
                </a:moveTo>
                <a:lnTo>
                  <a:pt x="711" y="213"/>
                </a:lnTo>
                <a:lnTo>
                  <a:pt x="711" y="213"/>
                </a:lnTo>
                <a:lnTo>
                  <a:pt x="714" y="215"/>
                </a:lnTo>
                <a:lnTo>
                  <a:pt x="716" y="215"/>
                </a:lnTo>
                <a:lnTo>
                  <a:pt x="716" y="215"/>
                </a:lnTo>
                <a:lnTo>
                  <a:pt x="714" y="215"/>
                </a:lnTo>
                <a:close/>
                <a:moveTo>
                  <a:pt x="522" y="210"/>
                </a:moveTo>
                <a:lnTo>
                  <a:pt x="522" y="210"/>
                </a:lnTo>
                <a:lnTo>
                  <a:pt x="520" y="210"/>
                </a:lnTo>
                <a:lnTo>
                  <a:pt x="518" y="210"/>
                </a:lnTo>
                <a:lnTo>
                  <a:pt x="518" y="210"/>
                </a:lnTo>
                <a:lnTo>
                  <a:pt x="518" y="213"/>
                </a:lnTo>
                <a:lnTo>
                  <a:pt x="520" y="215"/>
                </a:lnTo>
                <a:lnTo>
                  <a:pt x="520" y="215"/>
                </a:lnTo>
                <a:lnTo>
                  <a:pt x="522" y="213"/>
                </a:lnTo>
                <a:lnTo>
                  <a:pt x="522" y="210"/>
                </a:lnTo>
                <a:close/>
                <a:moveTo>
                  <a:pt x="622" y="199"/>
                </a:moveTo>
                <a:lnTo>
                  <a:pt x="619" y="201"/>
                </a:lnTo>
                <a:lnTo>
                  <a:pt x="619" y="203"/>
                </a:lnTo>
                <a:lnTo>
                  <a:pt x="622" y="201"/>
                </a:lnTo>
                <a:lnTo>
                  <a:pt x="622" y="201"/>
                </a:lnTo>
                <a:lnTo>
                  <a:pt x="622" y="199"/>
                </a:lnTo>
                <a:close/>
                <a:moveTo>
                  <a:pt x="617" y="199"/>
                </a:moveTo>
                <a:lnTo>
                  <a:pt x="614" y="201"/>
                </a:lnTo>
                <a:lnTo>
                  <a:pt x="612" y="201"/>
                </a:lnTo>
                <a:lnTo>
                  <a:pt x="610" y="203"/>
                </a:lnTo>
                <a:lnTo>
                  <a:pt x="610" y="203"/>
                </a:lnTo>
                <a:lnTo>
                  <a:pt x="610" y="203"/>
                </a:lnTo>
                <a:lnTo>
                  <a:pt x="612" y="206"/>
                </a:lnTo>
                <a:lnTo>
                  <a:pt x="612" y="203"/>
                </a:lnTo>
                <a:lnTo>
                  <a:pt x="614" y="203"/>
                </a:lnTo>
                <a:lnTo>
                  <a:pt x="614" y="203"/>
                </a:lnTo>
                <a:lnTo>
                  <a:pt x="614" y="203"/>
                </a:lnTo>
                <a:lnTo>
                  <a:pt x="614" y="203"/>
                </a:lnTo>
                <a:lnTo>
                  <a:pt x="614" y="203"/>
                </a:lnTo>
                <a:lnTo>
                  <a:pt x="617" y="203"/>
                </a:lnTo>
                <a:lnTo>
                  <a:pt x="617" y="203"/>
                </a:lnTo>
                <a:lnTo>
                  <a:pt x="617" y="201"/>
                </a:lnTo>
                <a:lnTo>
                  <a:pt x="617" y="201"/>
                </a:lnTo>
                <a:lnTo>
                  <a:pt x="617" y="201"/>
                </a:lnTo>
                <a:lnTo>
                  <a:pt x="619" y="199"/>
                </a:lnTo>
                <a:lnTo>
                  <a:pt x="617" y="199"/>
                </a:lnTo>
                <a:close/>
                <a:moveTo>
                  <a:pt x="624" y="199"/>
                </a:moveTo>
                <a:lnTo>
                  <a:pt x="624" y="199"/>
                </a:lnTo>
                <a:lnTo>
                  <a:pt x="624" y="199"/>
                </a:lnTo>
                <a:lnTo>
                  <a:pt x="624" y="201"/>
                </a:lnTo>
                <a:lnTo>
                  <a:pt x="624" y="201"/>
                </a:lnTo>
                <a:lnTo>
                  <a:pt x="626" y="201"/>
                </a:lnTo>
                <a:lnTo>
                  <a:pt x="626" y="201"/>
                </a:lnTo>
                <a:lnTo>
                  <a:pt x="626" y="201"/>
                </a:lnTo>
                <a:lnTo>
                  <a:pt x="624" y="199"/>
                </a:lnTo>
                <a:lnTo>
                  <a:pt x="624" y="199"/>
                </a:lnTo>
                <a:close/>
                <a:moveTo>
                  <a:pt x="395" y="201"/>
                </a:moveTo>
                <a:lnTo>
                  <a:pt x="395" y="203"/>
                </a:lnTo>
                <a:lnTo>
                  <a:pt x="397" y="199"/>
                </a:lnTo>
                <a:lnTo>
                  <a:pt x="397" y="196"/>
                </a:lnTo>
                <a:lnTo>
                  <a:pt x="397" y="199"/>
                </a:lnTo>
                <a:lnTo>
                  <a:pt x="395" y="201"/>
                </a:lnTo>
                <a:close/>
                <a:moveTo>
                  <a:pt x="605" y="196"/>
                </a:moveTo>
                <a:lnTo>
                  <a:pt x="605" y="196"/>
                </a:lnTo>
                <a:lnTo>
                  <a:pt x="605" y="194"/>
                </a:lnTo>
                <a:lnTo>
                  <a:pt x="603" y="194"/>
                </a:lnTo>
                <a:lnTo>
                  <a:pt x="603" y="194"/>
                </a:lnTo>
                <a:lnTo>
                  <a:pt x="603" y="196"/>
                </a:lnTo>
                <a:lnTo>
                  <a:pt x="605" y="196"/>
                </a:lnTo>
                <a:close/>
                <a:moveTo>
                  <a:pt x="395" y="203"/>
                </a:moveTo>
                <a:lnTo>
                  <a:pt x="395" y="201"/>
                </a:lnTo>
                <a:lnTo>
                  <a:pt x="395" y="199"/>
                </a:lnTo>
                <a:lnTo>
                  <a:pt x="395" y="199"/>
                </a:lnTo>
                <a:lnTo>
                  <a:pt x="395" y="196"/>
                </a:lnTo>
                <a:lnTo>
                  <a:pt x="395" y="194"/>
                </a:lnTo>
                <a:lnTo>
                  <a:pt x="392" y="194"/>
                </a:lnTo>
                <a:lnTo>
                  <a:pt x="390" y="196"/>
                </a:lnTo>
                <a:lnTo>
                  <a:pt x="390" y="199"/>
                </a:lnTo>
                <a:lnTo>
                  <a:pt x="390" y="201"/>
                </a:lnTo>
                <a:lnTo>
                  <a:pt x="390" y="203"/>
                </a:lnTo>
                <a:lnTo>
                  <a:pt x="390" y="206"/>
                </a:lnTo>
                <a:lnTo>
                  <a:pt x="390" y="210"/>
                </a:lnTo>
                <a:lnTo>
                  <a:pt x="390" y="210"/>
                </a:lnTo>
                <a:lnTo>
                  <a:pt x="395" y="208"/>
                </a:lnTo>
                <a:lnTo>
                  <a:pt x="395" y="206"/>
                </a:lnTo>
                <a:lnTo>
                  <a:pt x="395" y="206"/>
                </a:lnTo>
                <a:lnTo>
                  <a:pt x="395" y="203"/>
                </a:lnTo>
                <a:close/>
                <a:moveTo>
                  <a:pt x="598" y="196"/>
                </a:moveTo>
                <a:lnTo>
                  <a:pt x="596" y="196"/>
                </a:lnTo>
                <a:lnTo>
                  <a:pt x="596" y="194"/>
                </a:lnTo>
                <a:lnTo>
                  <a:pt x="596" y="194"/>
                </a:lnTo>
                <a:lnTo>
                  <a:pt x="593" y="192"/>
                </a:lnTo>
                <a:lnTo>
                  <a:pt x="591" y="192"/>
                </a:lnTo>
                <a:lnTo>
                  <a:pt x="591" y="189"/>
                </a:lnTo>
                <a:lnTo>
                  <a:pt x="586" y="189"/>
                </a:lnTo>
                <a:lnTo>
                  <a:pt x="581" y="192"/>
                </a:lnTo>
                <a:lnTo>
                  <a:pt x="579" y="192"/>
                </a:lnTo>
                <a:lnTo>
                  <a:pt x="577" y="192"/>
                </a:lnTo>
                <a:lnTo>
                  <a:pt x="577" y="192"/>
                </a:lnTo>
                <a:lnTo>
                  <a:pt x="577" y="192"/>
                </a:lnTo>
                <a:lnTo>
                  <a:pt x="577" y="196"/>
                </a:lnTo>
                <a:lnTo>
                  <a:pt x="577" y="199"/>
                </a:lnTo>
                <a:lnTo>
                  <a:pt x="577" y="199"/>
                </a:lnTo>
                <a:lnTo>
                  <a:pt x="579" y="201"/>
                </a:lnTo>
                <a:lnTo>
                  <a:pt x="579" y="201"/>
                </a:lnTo>
                <a:lnTo>
                  <a:pt x="581" y="203"/>
                </a:lnTo>
                <a:lnTo>
                  <a:pt x="584" y="206"/>
                </a:lnTo>
                <a:lnTo>
                  <a:pt x="588" y="206"/>
                </a:lnTo>
                <a:lnTo>
                  <a:pt x="588" y="206"/>
                </a:lnTo>
                <a:lnTo>
                  <a:pt x="588" y="206"/>
                </a:lnTo>
                <a:lnTo>
                  <a:pt x="591" y="206"/>
                </a:lnTo>
                <a:lnTo>
                  <a:pt x="593" y="206"/>
                </a:lnTo>
                <a:lnTo>
                  <a:pt x="596" y="203"/>
                </a:lnTo>
                <a:lnTo>
                  <a:pt x="596" y="203"/>
                </a:lnTo>
                <a:lnTo>
                  <a:pt x="598" y="201"/>
                </a:lnTo>
                <a:lnTo>
                  <a:pt x="598" y="199"/>
                </a:lnTo>
                <a:lnTo>
                  <a:pt x="598" y="196"/>
                </a:lnTo>
                <a:lnTo>
                  <a:pt x="598" y="196"/>
                </a:lnTo>
                <a:close/>
                <a:moveTo>
                  <a:pt x="612" y="187"/>
                </a:moveTo>
                <a:lnTo>
                  <a:pt x="612" y="187"/>
                </a:lnTo>
                <a:lnTo>
                  <a:pt x="610" y="189"/>
                </a:lnTo>
                <a:lnTo>
                  <a:pt x="610" y="189"/>
                </a:lnTo>
                <a:lnTo>
                  <a:pt x="612" y="189"/>
                </a:lnTo>
                <a:lnTo>
                  <a:pt x="612" y="187"/>
                </a:lnTo>
                <a:close/>
                <a:moveTo>
                  <a:pt x="217" y="187"/>
                </a:moveTo>
                <a:lnTo>
                  <a:pt x="217" y="187"/>
                </a:lnTo>
                <a:lnTo>
                  <a:pt x="217" y="189"/>
                </a:lnTo>
                <a:lnTo>
                  <a:pt x="217" y="189"/>
                </a:lnTo>
                <a:lnTo>
                  <a:pt x="220" y="189"/>
                </a:lnTo>
                <a:lnTo>
                  <a:pt x="220" y="189"/>
                </a:lnTo>
                <a:lnTo>
                  <a:pt x="220" y="187"/>
                </a:lnTo>
                <a:lnTo>
                  <a:pt x="217" y="187"/>
                </a:lnTo>
                <a:lnTo>
                  <a:pt x="217" y="187"/>
                </a:lnTo>
                <a:close/>
                <a:moveTo>
                  <a:pt x="229" y="187"/>
                </a:moveTo>
                <a:lnTo>
                  <a:pt x="229" y="187"/>
                </a:lnTo>
                <a:lnTo>
                  <a:pt x="231" y="184"/>
                </a:lnTo>
                <a:lnTo>
                  <a:pt x="229" y="184"/>
                </a:lnTo>
                <a:lnTo>
                  <a:pt x="229" y="184"/>
                </a:lnTo>
                <a:lnTo>
                  <a:pt x="229" y="187"/>
                </a:lnTo>
                <a:lnTo>
                  <a:pt x="229" y="187"/>
                </a:lnTo>
                <a:lnTo>
                  <a:pt x="229" y="187"/>
                </a:lnTo>
                <a:close/>
                <a:moveTo>
                  <a:pt x="664" y="206"/>
                </a:moveTo>
                <a:lnTo>
                  <a:pt x="666" y="201"/>
                </a:lnTo>
                <a:lnTo>
                  <a:pt x="664" y="201"/>
                </a:lnTo>
                <a:lnTo>
                  <a:pt x="664" y="199"/>
                </a:lnTo>
                <a:lnTo>
                  <a:pt x="662" y="196"/>
                </a:lnTo>
                <a:lnTo>
                  <a:pt x="662" y="196"/>
                </a:lnTo>
                <a:lnTo>
                  <a:pt x="662" y="196"/>
                </a:lnTo>
                <a:lnTo>
                  <a:pt x="662" y="194"/>
                </a:lnTo>
                <a:lnTo>
                  <a:pt x="659" y="192"/>
                </a:lnTo>
                <a:lnTo>
                  <a:pt x="657" y="189"/>
                </a:lnTo>
                <a:lnTo>
                  <a:pt x="655" y="189"/>
                </a:lnTo>
                <a:lnTo>
                  <a:pt x="652" y="189"/>
                </a:lnTo>
                <a:lnTo>
                  <a:pt x="650" y="189"/>
                </a:lnTo>
                <a:lnTo>
                  <a:pt x="645" y="187"/>
                </a:lnTo>
                <a:lnTo>
                  <a:pt x="643" y="184"/>
                </a:lnTo>
                <a:lnTo>
                  <a:pt x="640" y="184"/>
                </a:lnTo>
                <a:lnTo>
                  <a:pt x="640" y="184"/>
                </a:lnTo>
                <a:lnTo>
                  <a:pt x="640" y="184"/>
                </a:lnTo>
                <a:lnTo>
                  <a:pt x="638" y="184"/>
                </a:lnTo>
                <a:lnTo>
                  <a:pt x="636" y="187"/>
                </a:lnTo>
                <a:lnTo>
                  <a:pt x="633" y="187"/>
                </a:lnTo>
                <a:lnTo>
                  <a:pt x="633" y="187"/>
                </a:lnTo>
                <a:lnTo>
                  <a:pt x="633" y="187"/>
                </a:lnTo>
                <a:lnTo>
                  <a:pt x="633" y="184"/>
                </a:lnTo>
                <a:lnTo>
                  <a:pt x="631" y="184"/>
                </a:lnTo>
                <a:lnTo>
                  <a:pt x="629" y="184"/>
                </a:lnTo>
                <a:lnTo>
                  <a:pt x="626" y="187"/>
                </a:lnTo>
                <a:lnTo>
                  <a:pt x="624" y="184"/>
                </a:lnTo>
                <a:lnTo>
                  <a:pt x="617" y="187"/>
                </a:lnTo>
                <a:lnTo>
                  <a:pt x="614" y="187"/>
                </a:lnTo>
                <a:lnTo>
                  <a:pt x="610" y="194"/>
                </a:lnTo>
                <a:lnTo>
                  <a:pt x="610" y="194"/>
                </a:lnTo>
                <a:lnTo>
                  <a:pt x="612" y="196"/>
                </a:lnTo>
                <a:lnTo>
                  <a:pt x="612" y="196"/>
                </a:lnTo>
                <a:lnTo>
                  <a:pt x="610" y="199"/>
                </a:lnTo>
                <a:lnTo>
                  <a:pt x="610" y="199"/>
                </a:lnTo>
                <a:lnTo>
                  <a:pt x="612" y="199"/>
                </a:lnTo>
                <a:lnTo>
                  <a:pt x="612" y="196"/>
                </a:lnTo>
                <a:lnTo>
                  <a:pt x="612" y="196"/>
                </a:lnTo>
                <a:lnTo>
                  <a:pt x="614" y="194"/>
                </a:lnTo>
                <a:lnTo>
                  <a:pt x="614" y="192"/>
                </a:lnTo>
                <a:lnTo>
                  <a:pt x="614" y="192"/>
                </a:lnTo>
                <a:lnTo>
                  <a:pt x="617" y="192"/>
                </a:lnTo>
                <a:lnTo>
                  <a:pt x="617" y="194"/>
                </a:lnTo>
                <a:lnTo>
                  <a:pt x="617" y="194"/>
                </a:lnTo>
                <a:lnTo>
                  <a:pt x="619" y="199"/>
                </a:lnTo>
                <a:lnTo>
                  <a:pt x="622" y="199"/>
                </a:lnTo>
                <a:lnTo>
                  <a:pt x="622" y="199"/>
                </a:lnTo>
                <a:lnTo>
                  <a:pt x="624" y="199"/>
                </a:lnTo>
                <a:lnTo>
                  <a:pt x="624" y="196"/>
                </a:lnTo>
                <a:lnTo>
                  <a:pt x="626" y="194"/>
                </a:lnTo>
                <a:lnTo>
                  <a:pt x="626" y="194"/>
                </a:lnTo>
                <a:lnTo>
                  <a:pt x="629" y="194"/>
                </a:lnTo>
                <a:lnTo>
                  <a:pt x="629" y="194"/>
                </a:lnTo>
                <a:lnTo>
                  <a:pt x="631" y="194"/>
                </a:lnTo>
                <a:lnTo>
                  <a:pt x="631" y="194"/>
                </a:lnTo>
                <a:lnTo>
                  <a:pt x="631" y="196"/>
                </a:lnTo>
                <a:lnTo>
                  <a:pt x="631" y="196"/>
                </a:lnTo>
                <a:lnTo>
                  <a:pt x="633" y="196"/>
                </a:lnTo>
                <a:lnTo>
                  <a:pt x="636" y="196"/>
                </a:lnTo>
                <a:lnTo>
                  <a:pt x="638" y="196"/>
                </a:lnTo>
                <a:lnTo>
                  <a:pt x="640" y="199"/>
                </a:lnTo>
                <a:lnTo>
                  <a:pt x="640" y="199"/>
                </a:lnTo>
                <a:lnTo>
                  <a:pt x="640" y="196"/>
                </a:lnTo>
                <a:lnTo>
                  <a:pt x="640" y="196"/>
                </a:lnTo>
                <a:lnTo>
                  <a:pt x="640" y="196"/>
                </a:lnTo>
                <a:lnTo>
                  <a:pt x="643" y="196"/>
                </a:lnTo>
                <a:lnTo>
                  <a:pt x="648" y="196"/>
                </a:lnTo>
                <a:lnTo>
                  <a:pt x="648" y="196"/>
                </a:lnTo>
                <a:lnTo>
                  <a:pt x="650" y="199"/>
                </a:lnTo>
                <a:lnTo>
                  <a:pt x="650" y="199"/>
                </a:lnTo>
                <a:lnTo>
                  <a:pt x="655" y="201"/>
                </a:lnTo>
                <a:lnTo>
                  <a:pt x="657" y="201"/>
                </a:lnTo>
                <a:lnTo>
                  <a:pt x="659" y="206"/>
                </a:lnTo>
                <a:lnTo>
                  <a:pt x="664" y="206"/>
                </a:lnTo>
                <a:close/>
                <a:moveTo>
                  <a:pt x="94" y="184"/>
                </a:moveTo>
                <a:lnTo>
                  <a:pt x="94" y="184"/>
                </a:lnTo>
                <a:lnTo>
                  <a:pt x="94" y="184"/>
                </a:lnTo>
                <a:lnTo>
                  <a:pt x="94" y="189"/>
                </a:lnTo>
                <a:lnTo>
                  <a:pt x="94" y="189"/>
                </a:lnTo>
                <a:lnTo>
                  <a:pt x="97" y="192"/>
                </a:lnTo>
                <a:lnTo>
                  <a:pt x="97" y="192"/>
                </a:lnTo>
                <a:lnTo>
                  <a:pt x="97" y="194"/>
                </a:lnTo>
                <a:lnTo>
                  <a:pt x="99" y="196"/>
                </a:lnTo>
                <a:lnTo>
                  <a:pt x="99" y="192"/>
                </a:lnTo>
                <a:lnTo>
                  <a:pt x="99" y="192"/>
                </a:lnTo>
                <a:lnTo>
                  <a:pt x="99" y="192"/>
                </a:lnTo>
                <a:lnTo>
                  <a:pt x="99" y="189"/>
                </a:lnTo>
                <a:lnTo>
                  <a:pt x="99" y="189"/>
                </a:lnTo>
                <a:lnTo>
                  <a:pt x="94" y="184"/>
                </a:lnTo>
                <a:close/>
                <a:moveTo>
                  <a:pt x="231" y="187"/>
                </a:moveTo>
                <a:lnTo>
                  <a:pt x="231" y="189"/>
                </a:lnTo>
                <a:lnTo>
                  <a:pt x="231" y="189"/>
                </a:lnTo>
                <a:lnTo>
                  <a:pt x="234" y="192"/>
                </a:lnTo>
                <a:lnTo>
                  <a:pt x="231" y="194"/>
                </a:lnTo>
                <a:lnTo>
                  <a:pt x="234" y="194"/>
                </a:lnTo>
                <a:lnTo>
                  <a:pt x="236" y="192"/>
                </a:lnTo>
                <a:lnTo>
                  <a:pt x="236" y="192"/>
                </a:lnTo>
                <a:lnTo>
                  <a:pt x="236" y="192"/>
                </a:lnTo>
                <a:lnTo>
                  <a:pt x="238" y="192"/>
                </a:lnTo>
                <a:lnTo>
                  <a:pt x="238" y="192"/>
                </a:lnTo>
                <a:lnTo>
                  <a:pt x="238" y="194"/>
                </a:lnTo>
                <a:lnTo>
                  <a:pt x="241" y="194"/>
                </a:lnTo>
                <a:lnTo>
                  <a:pt x="241" y="194"/>
                </a:lnTo>
                <a:lnTo>
                  <a:pt x="243" y="192"/>
                </a:lnTo>
                <a:lnTo>
                  <a:pt x="243" y="192"/>
                </a:lnTo>
                <a:lnTo>
                  <a:pt x="243" y="189"/>
                </a:lnTo>
                <a:lnTo>
                  <a:pt x="246" y="184"/>
                </a:lnTo>
                <a:lnTo>
                  <a:pt x="243" y="182"/>
                </a:lnTo>
                <a:lnTo>
                  <a:pt x="241" y="180"/>
                </a:lnTo>
                <a:lnTo>
                  <a:pt x="238" y="180"/>
                </a:lnTo>
                <a:lnTo>
                  <a:pt x="236" y="180"/>
                </a:lnTo>
                <a:lnTo>
                  <a:pt x="234" y="180"/>
                </a:lnTo>
                <a:lnTo>
                  <a:pt x="234" y="182"/>
                </a:lnTo>
                <a:lnTo>
                  <a:pt x="231" y="184"/>
                </a:lnTo>
                <a:lnTo>
                  <a:pt x="231" y="187"/>
                </a:lnTo>
                <a:lnTo>
                  <a:pt x="231" y="187"/>
                </a:lnTo>
                <a:lnTo>
                  <a:pt x="231" y="187"/>
                </a:lnTo>
                <a:close/>
                <a:moveTo>
                  <a:pt x="94" y="182"/>
                </a:moveTo>
                <a:lnTo>
                  <a:pt x="92" y="177"/>
                </a:lnTo>
                <a:lnTo>
                  <a:pt x="90" y="180"/>
                </a:lnTo>
                <a:lnTo>
                  <a:pt x="90" y="180"/>
                </a:lnTo>
                <a:lnTo>
                  <a:pt x="90" y="180"/>
                </a:lnTo>
                <a:lnTo>
                  <a:pt x="90" y="182"/>
                </a:lnTo>
                <a:lnTo>
                  <a:pt x="90" y="184"/>
                </a:lnTo>
                <a:lnTo>
                  <a:pt x="92" y="184"/>
                </a:lnTo>
                <a:lnTo>
                  <a:pt x="94" y="184"/>
                </a:lnTo>
                <a:lnTo>
                  <a:pt x="94" y="184"/>
                </a:lnTo>
                <a:lnTo>
                  <a:pt x="94" y="182"/>
                </a:lnTo>
                <a:close/>
                <a:moveTo>
                  <a:pt x="733" y="170"/>
                </a:moveTo>
                <a:lnTo>
                  <a:pt x="733" y="168"/>
                </a:lnTo>
                <a:lnTo>
                  <a:pt x="733" y="168"/>
                </a:lnTo>
                <a:lnTo>
                  <a:pt x="733" y="168"/>
                </a:lnTo>
                <a:lnTo>
                  <a:pt x="733" y="168"/>
                </a:lnTo>
                <a:lnTo>
                  <a:pt x="730" y="170"/>
                </a:lnTo>
                <a:lnTo>
                  <a:pt x="730" y="170"/>
                </a:lnTo>
                <a:lnTo>
                  <a:pt x="733" y="170"/>
                </a:lnTo>
                <a:close/>
                <a:moveTo>
                  <a:pt x="87" y="173"/>
                </a:moveTo>
                <a:lnTo>
                  <a:pt x="87" y="170"/>
                </a:lnTo>
                <a:lnTo>
                  <a:pt x="85" y="168"/>
                </a:lnTo>
                <a:lnTo>
                  <a:pt x="85" y="168"/>
                </a:lnTo>
                <a:lnTo>
                  <a:pt x="82" y="168"/>
                </a:lnTo>
                <a:lnTo>
                  <a:pt x="82" y="168"/>
                </a:lnTo>
                <a:lnTo>
                  <a:pt x="82" y="170"/>
                </a:lnTo>
                <a:lnTo>
                  <a:pt x="82" y="170"/>
                </a:lnTo>
                <a:lnTo>
                  <a:pt x="85" y="173"/>
                </a:lnTo>
                <a:lnTo>
                  <a:pt x="85" y="173"/>
                </a:lnTo>
                <a:lnTo>
                  <a:pt x="87" y="175"/>
                </a:lnTo>
                <a:lnTo>
                  <a:pt x="87" y="175"/>
                </a:lnTo>
                <a:lnTo>
                  <a:pt x="87" y="173"/>
                </a:lnTo>
                <a:close/>
                <a:moveTo>
                  <a:pt x="574" y="168"/>
                </a:moveTo>
                <a:lnTo>
                  <a:pt x="574" y="168"/>
                </a:lnTo>
                <a:lnTo>
                  <a:pt x="574" y="168"/>
                </a:lnTo>
                <a:lnTo>
                  <a:pt x="574" y="170"/>
                </a:lnTo>
                <a:lnTo>
                  <a:pt x="574" y="173"/>
                </a:lnTo>
                <a:lnTo>
                  <a:pt x="574" y="173"/>
                </a:lnTo>
                <a:lnTo>
                  <a:pt x="574" y="177"/>
                </a:lnTo>
                <a:lnTo>
                  <a:pt x="577" y="177"/>
                </a:lnTo>
                <a:lnTo>
                  <a:pt x="577" y="177"/>
                </a:lnTo>
                <a:lnTo>
                  <a:pt x="577" y="175"/>
                </a:lnTo>
                <a:lnTo>
                  <a:pt x="574" y="170"/>
                </a:lnTo>
                <a:lnTo>
                  <a:pt x="577" y="168"/>
                </a:lnTo>
                <a:lnTo>
                  <a:pt x="574" y="168"/>
                </a:lnTo>
                <a:close/>
                <a:moveTo>
                  <a:pt x="534" y="166"/>
                </a:moveTo>
                <a:lnTo>
                  <a:pt x="534" y="166"/>
                </a:lnTo>
                <a:lnTo>
                  <a:pt x="534" y="168"/>
                </a:lnTo>
                <a:lnTo>
                  <a:pt x="536" y="168"/>
                </a:lnTo>
                <a:lnTo>
                  <a:pt x="536" y="166"/>
                </a:lnTo>
                <a:lnTo>
                  <a:pt x="534" y="166"/>
                </a:lnTo>
                <a:close/>
                <a:moveTo>
                  <a:pt x="572" y="166"/>
                </a:moveTo>
                <a:lnTo>
                  <a:pt x="574" y="166"/>
                </a:lnTo>
                <a:lnTo>
                  <a:pt x="581" y="166"/>
                </a:lnTo>
                <a:lnTo>
                  <a:pt x="581" y="163"/>
                </a:lnTo>
                <a:lnTo>
                  <a:pt x="577" y="163"/>
                </a:lnTo>
                <a:lnTo>
                  <a:pt x="572" y="163"/>
                </a:lnTo>
                <a:lnTo>
                  <a:pt x="567" y="163"/>
                </a:lnTo>
                <a:lnTo>
                  <a:pt x="565" y="163"/>
                </a:lnTo>
                <a:lnTo>
                  <a:pt x="565" y="163"/>
                </a:lnTo>
                <a:lnTo>
                  <a:pt x="565" y="166"/>
                </a:lnTo>
                <a:lnTo>
                  <a:pt x="565" y="166"/>
                </a:lnTo>
                <a:lnTo>
                  <a:pt x="567" y="166"/>
                </a:lnTo>
                <a:lnTo>
                  <a:pt x="572" y="166"/>
                </a:lnTo>
                <a:close/>
                <a:moveTo>
                  <a:pt x="522" y="163"/>
                </a:moveTo>
                <a:lnTo>
                  <a:pt x="522" y="163"/>
                </a:lnTo>
                <a:lnTo>
                  <a:pt x="522" y="163"/>
                </a:lnTo>
                <a:lnTo>
                  <a:pt x="522" y="166"/>
                </a:lnTo>
                <a:lnTo>
                  <a:pt x="522" y="166"/>
                </a:lnTo>
                <a:lnTo>
                  <a:pt x="522" y="163"/>
                </a:lnTo>
                <a:lnTo>
                  <a:pt x="522" y="163"/>
                </a:lnTo>
                <a:close/>
                <a:moveTo>
                  <a:pt x="648" y="168"/>
                </a:moveTo>
                <a:lnTo>
                  <a:pt x="652" y="168"/>
                </a:lnTo>
                <a:lnTo>
                  <a:pt x="652" y="168"/>
                </a:lnTo>
                <a:lnTo>
                  <a:pt x="655" y="168"/>
                </a:lnTo>
                <a:lnTo>
                  <a:pt x="655" y="168"/>
                </a:lnTo>
                <a:lnTo>
                  <a:pt x="657" y="168"/>
                </a:lnTo>
                <a:lnTo>
                  <a:pt x="657" y="168"/>
                </a:lnTo>
                <a:lnTo>
                  <a:pt x="659" y="168"/>
                </a:lnTo>
                <a:lnTo>
                  <a:pt x="657" y="166"/>
                </a:lnTo>
                <a:lnTo>
                  <a:pt x="657" y="166"/>
                </a:lnTo>
                <a:lnTo>
                  <a:pt x="657" y="166"/>
                </a:lnTo>
                <a:lnTo>
                  <a:pt x="659" y="163"/>
                </a:lnTo>
                <a:lnTo>
                  <a:pt x="657" y="163"/>
                </a:lnTo>
                <a:lnTo>
                  <a:pt x="657" y="161"/>
                </a:lnTo>
                <a:lnTo>
                  <a:pt x="657" y="161"/>
                </a:lnTo>
                <a:lnTo>
                  <a:pt x="655" y="161"/>
                </a:lnTo>
                <a:lnTo>
                  <a:pt x="652" y="161"/>
                </a:lnTo>
                <a:lnTo>
                  <a:pt x="650" y="163"/>
                </a:lnTo>
                <a:lnTo>
                  <a:pt x="645" y="166"/>
                </a:lnTo>
                <a:lnTo>
                  <a:pt x="645" y="166"/>
                </a:lnTo>
                <a:lnTo>
                  <a:pt x="648" y="168"/>
                </a:lnTo>
                <a:close/>
                <a:moveTo>
                  <a:pt x="562" y="163"/>
                </a:moveTo>
                <a:lnTo>
                  <a:pt x="560" y="163"/>
                </a:lnTo>
                <a:lnTo>
                  <a:pt x="560" y="161"/>
                </a:lnTo>
                <a:lnTo>
                  <a:pt x="560" y="161"/>
                </a:lnTo>
                <a:lnTo>
                  <a:pt x="560" y="161"/>
                </a:lnTo>
                <a:lnTo>
                  <a:pt x="560" y="163"/>
                </a:lnTo>
                <a:lnTo>
                  <a:pt x="558" y="163"/>
                </a:lnTo>
                <a:lnTo>
                  <a:pt x="558" y="161"/>
                </a:lnTo>
                <a:lnTo>
                  <a:pt x="551" y="161"/>
                </a:lnTo>
                <a:lnTo>
                  <a:pt x="548" y="161"/>
                </a:lnTo>
                <a:lnTo>
                  <a:pt x="546" y="161"/>
                </a:lnTo>
                <a:lnTo>
                  <a:pt x="546" y="161"/>
                </a:lnTo>
                <a:lnTo>
                  <a:pt x="546" y="166"/>
                </a:lnTo>
                <a:lnTo>
                  <a:pt x="546" y="168"/>
                </a:lnTo>
                <a:lnTo>
                  <a:pt x="548" y="168"/>
                </a:lnTo>
                <a:lnTo>
                  <a:pt x="551" y="168"/>
                </a:lnTo>
                <a:lnTo>
                  <a:pt x="555" y="166"/>
                </a:lnTo>
                <a:lnTo>
                  <a:pt x="558" y="166"/>
                </a:lnTo>
                <a:lnTo>
                  <a:pt x="560" y="166"/>
                </a:lnTo>
                <a:lnTo>
                  <a:pt x="562" y="166"/>
                </a:lnTo>
                <a:lnTo>
                  <a:pt x="562" y="163"/>
                </a:lnTo>
                <a:lnTo>
                  <a:pt x="562" y="163"/>
                </a:lnTo>
                <a:lnTo>
                  <a:pt x="562" y="163"/>
                </a:lnTo>
                <a:close/>
                <a:moveTo>
                  <a:pt x="766" y="161"/>
                </a:moveTo>
                <a:lnTo>
                  <a:pt x="761" y="161"/>
                </a:lnTo>
                <a:lnTo>
                  <a:pt x="761" y="161"/>
                </a:lnTo>
                <a:lnTo>
                  <a:pt x="754" y="158"/>
                </a:lnTo>
                <a:lnTo>
                  <a:pt x="752" y="158"/>
                </a:lnTo>
                <a:lnTo>
                  <a:pt x="754" y="161"/>
                </a:lnTo>
                <a:lnTo>
                  <a:pt x="761" y="163"/>
                </a:lnTo>
                <a:lnTo>
                  <a:pt x="763" y="163"/>
                </a:lnTo>
                <a:lnTo>
                  <a:pt x="766" y="166"/>
                </a:lnTo>
                <a:lnTo>
                  <a:pt x="766" y="166"/>
                </a:lnTo>
                <a:lnTo>
                  <a:pt x="768" y="166"/>
                </a:lnTo>
                <a:lnTo>
                  <a:pt x="771" y="166"/>
                </a:lnTo>
                <a:lnTo>
                  <a:pt x="775" y="166"/>
                </a:lnTo>
                <a:lnTo>
                  <a:pt x="775" y="163"/>
                </a:lnTo>
                <a:lnTo>
                  <a:pt x="780" y="163"/>
                </a:lnTo>
                <a:lnTo>
                  <a:pt x="778" y="163"/>
                </a:lnTo>
                <a:lnTo>
                  <a:pt x="775" y="163"/>
                </a:lnTo>
                <a:lnTo>
                  <a:pt x="771" y="161"/>
                </a:lnTo>
                <a:lnTo>
                  <a:pt x="766" y="161"/>
                </a:lnTo>
                <a:close/>
                <a:moveTo>
                  <a:pt x="255" y="161"/>
                </a:moveTo>
                <a:lnTo>
                  <a:pt x="257" y="158"/>
                </a:lnTo>
                <a:lnTo>
                  <a:pt x="257" y="158"/>
                </a:lnTo>
                <a:lnTo>
                  <a:pt x="257" y="158"/>
                </a:lnTo>
                <a:lnTo>
                  <a:pt x="255" y="158"/>
                </a:lnTo>
                <a:lnTo>
                  <a:pt x="255" y="161"/>
                </a:lnTo>
                <a:close/>
                <a:moveTo>
                  <a:pt x="189" y="170"/>
                </a:moveTo>
                <a:lnTo>
                  <a:pt x="191" y="170"/>
                </a:lnTo>
                <a:lnTo>
                  <a:pt x="194" y="170"/>
                </a:lnTo>
                <a:lnTo>
                  <a:pt x="196" y="170"/>
                </a:lnTo>
                <a:lnTo>
                  <a:pt x="198" y="170"/>
                </a:lnTo>
                <a:lnTo>
                  <a:pt x="198" y="173"/>
                </a:lnTo>
                <a:lnTo>
                  <a:pt x="198" y="175"/>
                </a:lnTo>
                <a:lnTo>
                  <a:pt x="201" y="177"/>
                </a:lnTo>
                <a:lnTo>
                  <a:pt x="201" y="177"/>
                </a:lnTo>
                <a:lnTo>
                  <a:pt x="201" y="177"/>
                </a:lnTo>
                <a:lnTo>
                  <a:pt x="201" y="182"/>
                </a:lnTo>
                <a:lnTo>
                  <a:pt x="201" y="184"/>
                </a:lnTo>
                <a:lnTo>
                  <a:pt x="203" y="184"/>
                </a:lnTo>
                <a:lnTo>
                  <a:pt x="205" y="187"/>
                </a:lnTo>
                <a:lnTo>
                  <a:pt x="208" y="187"/>
                </a:lnTo>
                <a:lnTo>
                  <a:pt x="208" y="187"/>
                </a:lnTo>
                <a:lnTo>
                  <a:pt x="210" y="189"/>
                </a:lnTo>
                <a:lnTo>
                  <a:pt x="210" y="189"/>
                </a:lnTo>
                <a:lnTo>
                  <a:pt x="212" y="189"/>
                </a:lnTo>
                <a:lnTo>
                  <a:pt x="212" y="189"/>
                </a:lnTo>
                <a:lnTo>
                  <a:pt x="215" y="189"/>
                </a:lnTo>
                <a:lnTo>
                  <a:pt x="215" y="189"/>
                </a:lnTo>
                <a:lnTo>
                  <a:pt x="215" y="189"/>
                </a:lnTo>
                <a:lnTo>
                  <a:pt x="215" y="187"/>
                </a:lnTo>
                <a:lnTo>
                  <a:pt x="215" y="187"/>
                </a:lnTo>
                <a:lnTo>
                  <a:pt x="215" y="182"/>
                </a:lnTo>
                <a:lnTo>
                  <a:pt x="215" y="182"/>
                </a:lnTo>
                <a:lnTo>
                  <a:pt x="217" y="180"/>
                </a:lnTo>
                <a:lnTo>
                  <a:pt x="217" y="180"/>
                </a:lnTo>
                <a:lnTo>
                  <a:pt x="210" y="177"/>
                </a:lnTo>
                <a:lnTo>
                  <a:pt x="208" y="173"/>
                </a:lnTo>
                <a:lnTo>
                  <a:pt x="205" y="166"/>
                </a:lnTo>
                <a:lnTo>
                  <a:pt x="205" y="163"/>
                </a:lnTo>
                <a:lnTo>
                  <a:pt x="205" y="163"/>
                </a:lnTo>
                <a:lnTo>
                  <a:pt x="203" y="161"/>
                </a:lnTo>
                <a:lnTo>
                  <a:pt x="203" y="158"/>
                </a:lnTo>
                <a:lnTo>
                  <a:pt x="203" y="158"/>
                </a:lnTo>
                <a:lnTo>
                  <a:pt x="201" y="156"/>
                </a:lnTo>
                <a:lnTo>
                  <a:pt x="201" y="156"/>
                </a:lnTo>
                <a:lnTo>
                  <a:pt x="198" y="158"/>
                </a:lnTo>
                <a:lnTo>
                  <a:pt x="198" y="161"/>
                </a:lnTo>
                <a:lnTo>
                  <a:pt x="198" y="161"/>
                </a:lnTo>
                <a:lnTo>
                  <a:pt x="196" y="161"/>
                </a:lnTo>
                <a:lnTo>
                  <a:pt x="196" y="158"/>
                </a:lnTo>
                <a:lnTo>
                  <a:pt x="196" y="158"/>
                </a:lnTo>
                <a:lnTo>
                  <a:pt x="194" y="158"/>
                </a:lnTo>
                <a:lnTo>
                  <a:pt x="191" y="158"/>
                </a:lnTo>
                <a:lnTo>
                  <a:pt x="191" y="161"/>
                </a:lnTo>
                <a:lnTo>
                  <a:pt x="191" y="161"/>
                </a:lnTo>
                <a:lnTo>
                  <a:pt x="191" y="163"/>
                </a:lnTo>
                <a:lnTo>
                  <a:pt x="191" y="163"/>
                </a:lnTo>
                <a:lnTo>
                  <a:pt x="191" y="166"/>
                </a:lnTo>
                <a:lnTo>
                  <a:pt x="189" y="166"/>
                </a:lnTo>
                <a:lnTo>
                  <a:pt x="186" y="168"/>
                </a:lnTo>
                <a:lnTo>
                  <a:pt x="186" y="168"/>
                </a:lnTo>
                <a:lnTo>
                  <a:pt x="189" y="170"/>
                </a:lnTo>
                <a:lnTo>
                  <a:pt x="189" y="170"/>
                </a:lnTo>
                <a:close/>
                <a:moveTo>
                  <a:pt x="532" y="161"/>
                </a:moveTo>
                <a:lnTo>
                  <a:pt x="532" y="161"/>
                </a:lnTo>
                <a:lnTo>
                  <a:pt x="532" y="158"/>
                </a:lnTo>
                <a:lnTo>
                  <a:pt x="532" y="158"/>
                </a:lnTo>
                <a:lnTo>
                  <a:pt x="529" y="156"/>
                </a:lnTo>
                <a:lnTo>
                  <a:pt x="529" y="156"/>
                </a:lnTo>
                <a:lnTo>
                  <a:pt x="529" y="158"/>
                </a:lnTo>
                <a:lnTo>
                  <a:pt x="529" y="161"/>
                </a:lnTo>
                <a:lnTo>
                  <a:pt x="529" y="161"/>
                </a:lnTo>
                <a:lnTo>
                  <a:pt x="532" y="161"/>
                </a:lnTo>
                <a:close/>
                <a:moveTo>
                  <a:pt x="605" y="161"/>
                </a:moveTo>
                <a:lnTo>
                  <a:pt x="610" y="161"/>
                </a:lnTo>
                <a:lnTo>
                  <a:pt x="612" y="161"/>
                </a:lnTo>
                <a:lnTo>
                  <a:pt x="614" y="161"/>
                </a:lnTo>
                <a:lnTo>
                  <a:pt x="614" y="161"/>
                </a:lnTo>
                <a:lnTo>
                  <a:pt x="617" y="161"/>
                </a:lnTo>
                <a:lnTo>
                  <a:pt x="617" y="158"/>
                </a:lnTo>
                <a:lnTo>
                  <a:pt x="614" y="158"/>
                </a:lnTo>
                <a:lnTo>
                  <a:pt x="612" y="156"/>
                </a:lnTo>
                <a:lnTo>
                  <a:pt x="610" y="154"/>
                </a:lnTo>
                <a:lnTo>
                  <a:pt x="607" y="154"/>
                </a:lnTo>
                <a:lnTo>
                  <a:pt x="605" y="154"/>
                </a:lnTo>
                <a:lnTo>
                  <a:pt x="603" y="156"/>
                </a:lnTo>
                <a:lnTo>
                  <a:pt x="603" y="158"/>
                </a:lnTo>
                <a:lnTo>
                  <a:pt x="603" y="161"/>
                </a:lnTo>
                <a:lnTo>
                  <a:pt x="603" y="161"/>
                </a:lnTo>
                <a:lnTo>
                  <a:pt x="605" y="161"/>
                </a:lnTo>
                <a:close/>
                <a:moveTo>
                  <a:pt x="529" y="154"/>
                </a:moveTo>
                <a:lnTo>
                  <a:pt x="529" y="154"/>
                </a:lnTo>
                <a:lnTo>
                  <a:pt x="529" y="151"/>
                </a:lnTo>
                <a:lnTo>
                  <a:pt x="529" y="151"/>
                </a:lnTo>
                <a:lnTo>
                  <a:pt x="527" y="151"/>
                </a:lnTo>
                <a:lnTo>
                  <a:pt x="525" y="154"/>
                </a:lnTo>
                <a:lnTo>
                  <a:pt x="525" y="154"/>
                </a:lnTo>
                <a:lnTo>
                  <a:pt x="525" y="151"/>
                </a:lnTo>
                <a:lnTo>
                  <a:pt x="525" y="149"/>
                </a:lnTo>
                <a:lnTo>
                  <a:pt x="522" y="149"/>
                </a:lnTo>
                <a:lnTo>
                  <a:pt x="520" y="151"/>
                </a:lnTo>
                <a:lnTo>
                  <a:pt x="518" y="151"/>
                </a:lnTo>
                <a:lnTo>
                  <a:pt x="518" y="151"/>
                </a:lnTo>
                <a:lnTo>
                  <a:pt x="518" y="156"/>
                </a:lnTo>
                <a:lnTo>
                  <a:pt x="518" y="158"/>
                </a:lnTo>
                <a:lnTo>
                  <a:pt x="518" y="158"/>
                </a:lnTo>
                <a:lnTo>
                  <a:pt x="520" y="158"/>
                </a:lnTo>
                <a:lnTo>
                  <a:pt x="522" y="154"/>
                </a:lnTo>
                <a:lnTo>
                  <a:pt x="522" y="154"/>
                </a:lnTo>
                <a:lnTo>
                  <a:pt x="525" y="156"/>
                </a:lnTo>
                <a:lnTo>
                  <a:pt x="522" y="158"/>
                </a:lnTo>
                <a:lnTo>
                  <a:pt x="522" y="158"/>
                </a:lnTo>
                <a:lnTo>
                  <a:pt x="522" y="158"/>
                </a:lnTo>
                <a:lnTo>
                  <a:pt x="525" y="158"/>
                </a:lnTo>
                <a:lnTo>
                  <a:pt x="525" y="158"/>
                </a:lnTo>
                <a:lnTo>
                  <a:pt x="525" y="156"/>
                </a:lnTo>
                <a:lnTo>
                  <a:pt x="527" y="156"/>
                </a:lnTo>
                <a:lnTo>
                  <a:pt x="527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4"/>
                </a:lnTo>
                <a:close/>
                <a:moveTo>
                  <a:pt x="272" y="147"/>
                </a:moveTo>
                <a:lnTo>
                  <a:pt x="269" y="147"/>
                </a:lnTo>
                <a:lnTo>
                  <a:pt x="267" y="147"/>
                </a:lnTo>
                <a:lnTo>
                  <a:pt x="267" y="151"/>
                </a:lnTo>
                <a:lnTo>
                  <a:pt x="267" y="151"/>
                </a:lnTo>
                <a:lnTo>
                  <a:pt x="269" y="151"/>
                </a:lnTo>
                <a:lnTo>
                  <a:pt x="272" y="151"/>
                </a:lnTo>
                <a:lnTo>
                  <a:pt x="274" y="149"/>
                </a:lnTo>
                <a:lnTo>
                  <a:pt x="274" y="149"/>
                </a:lnTo>
                <a:lnTo>
                  <a:pt x="274" y="147"/>
                </a:lnTo>
                <a:lnTo>
                  <a:pt x="272" y="147"/>
                </a:lnTo>
                <a:lnTo>
                  <a:pt x="272" y="147"/>
                </a:lnTo>
                <a:close/>
                <a:moveTo>
                  <a:pt x="742" y="149"/>
                </a:moveTo>
                <a:lnTo>
                  <a:pt x="745" y="149"/>
                </a:lnTo>
                <a:lnTo>
                  <a:pt x="745" y="147"/>
                </a:lnTo>
                <a:lnTo>
                  <a:pt x="745" y="147"/>
                </a:lnTo>
                <a:lnTo>
                  <a:pt x="742" y="147"/>
                </a:lnTo>
                <a:lnTo>
                  <a:pt x="742" y="144"/>
                </a:lnTo>
                <a:lnTo>
                  <a:pt x="742" y="147"/>
                </a:lnTo>
                <a:lnTo>
                  <a:pt x="740" y="147"/>
                </a:lnTo>
                <a:lnTo>
                  <a:pt x="742" y="149"/>
                </a:lnTo>
                <a:lnTo>
                  <a:pt x="742" y="149"/>
                </a:lnTo>
                <a:close/>
                <a:moveTo>
                  <a:pt x="75" y="158"/>
                </a:moveTo>
                <a:lnTo>
                  <a:pt x="75" y="156"/>
                </a:lnTo>
                <a:lnTo>
                  <a:pt x="75" y="156"/>
                </a:lnTo>
                <a:lnTo>
                  <a:pt x="75" y="154"/>
                </a:lnTo>
                <a:lnTo>
                  <a:pt x="75" y="154"/>
                </a:lnTo>
                <a:lnTo>
                  <a:pt x="73" y="151"/>
                </a:lnTo>
                <a:lnTo>
                  <a:pt x="73" y="147"/>
                </a:lnTo>
                <a:lnTo>
                  <a:pt x="71" y="147"/>
                </a:lnTo>
                <a:lnTo>
                  <a:pt x="71" y="144"/>
                </a:lnTo>
                <a:lnTo>
                  <a:pt x="66" y="147"/>
                </a:lnTo>
                <a:lnTo>
                  <a:pt x="66" y="151"/>
                </a:lnTo>
                <a:lnTo>
                  <a:pt x="66" y="151"/>
                </a:lnTo>
                <a:lnTo>
                  <a:pt x="68" y="158"/>
                </a:lnTo>
                <a:lnTo>
                  <a:pt x="68" y="158"/>
                </a:lnTo>
                <a:lnTo>
                  <a:pt x="71" y="161"/>
                </a:lnTo>
                <a:lnTo>
                  <a:pt x="73" y="163"/>
                </a:lnTo>
                <a:lnTo>
                  <a:pt x="75" y="163"/>
                </a:lnTo>
                <a:lnTo>
                  <a:pt x="78" y="163"/>
                </a:lnTo>
                <a:lnTo>
                  <a:pt x="78" y="161"/>
                </a:lnTo>
                <a:lnTo>
                  <a:pt x="75" y="158"/>
                </a:lnTo>
                <a:close/>
                <a:moveTo>
                  <a:pt x="664" y="149"/>
                </a:moveTo>
                <a:lnTo>
                  <a:pt x="664" y="149"/>
                </a:lnTo>
                <a:lnTo>
                  <a:pt x="666" y="151"/>
                </a:lnTo>
                <a:lnTo>
                  <a:pt x="666" y="154"/>
                </a:lnTo>
                <a:lnTo>
                  <a:pt x="669" y="154"/>
                </a:lnTo>
                <a:lnTo>
                  <a:pt x="669" y="154"/>
                </a:lnTo>
                <a:lnTo>
                  <a:pt x="671" y="151"/>
                </a:lnTo>
                <a:lnTo>
                  <a:pt x="671" y="147"/>
                </a:lnTo>
                <a:lnTo>
                  <a:pt x="671" y="144"/>
                </a:lnTo>
                <a:lnTo>
                  <a:pt x="669" y="144"/>
                </a:lnTo>
                <a:lnTo>
                  <a:pt x="669" y="144"/>
                </a:lnTo>
                <a:lnTo>
                  <a:pt x="664" y="147"/>
                </a:lnTo>
                <a:lnTo>
                  <a:pt x="664" y="147"/>
                </a:lnTo>
                <a:lnTo>
                  <a:pt x="664" y="147"/>
                </a:lnTo>
                <a:lnTo>
                  <a:pt x="664" y="149"/>
                </a:lnTo>
                <a:close/>
                <a:moveTo>
                  <a:pt x="659" y="144"/>
                </a:moveTo>
                <a:lnTo>
                  <a:pt x="659" y="144"/>
                </a:lnTo>
                <a:lnTo>
                  <a:pt x="666" y="144"/>
                </a:lnTo>
                <a:lnTo>
                  <a:pt x="666" y="142"/>
                </a:lnTo>
                <a:lnTo>
                  <a:pt x="669" y="142"/>
                </a:lnTo>
                <a:lnTo>
                  <a:pt x="666" y="142"/>
                </a:lnTo>
                <a:lnTo>
                  <a:pt x="666" y="142"/>
                </a:lnTo>
                <a:lnTo>
                  <a:pt x="664" y="142"/>
                </a:lnTo>
                <a:lnTo>
                  <a:pt x="662" y="142"/>
                </a:lnTo>
                <a:lnTo>
                  <a:pt x="662" y="142"/>
                </a:lnTo>
                <a:lnTo>
                  <a:pt x="662" y="142"/>
                </a:lnTo>
                <a:lnTo>
                  <a:pt x="662" y="142"/>
                </a:lnTo>
                <a:lnTo>
                  <a:pt x="662" y="144"/>
                </a:lnTo>
                <a:lnTo>
                  <a:pt x="659" y="142"/>
                </a:lnTo>
                <a:lnTo>
                  <a:pt x="659" y="144"/>
                </a:lnTo>
                <a:lnTo>
                  <a:pt x="659" y="144"/>
                </a:lnTo>
                <a:close/>
                <a:moveTo>
                  <a:pt x="752" y="142"/>
                </a:moveTo>
                <a:lnTo>
                  <a:pt x="754" y="142"/>
                </a:lnTo>
                <a:lnTo>
                  <a:pt x="754" y="142"/>
                </a:lnTo>
                <a:lnTo>
                  <a:pt x="754" y="142"/>
                </a:lnTo>
                <a:lnTo>
                  <a:pt x="756" y="144"/>
                </a:lnTo>
                <a:lnTo>
                  <a:pt x="759" y="142"/>
                </a:lnTo>
                <a:lnTo>
                  <a:pt x="759" y="147"/>
                </a:lnTo>
                <a:lnTo>
                  <a:pt x="759" y="149"/>
                </a:lnTo>
                <a:lnTo>
                  <a:pt x="761" y="151"/>
                </a:lnTo>
                <a:lnTo>
                  <a:pt x="763" y="149"/>
                </a:lnTo>
                <a:lnTo>
                  <a:pt x="766" y="151"/>
                </a:lnTo>
                <a:lnTo>
                  <a:pt x="766" y="151"/>
                </a:lnTo>
                <a:lnTo>
                  <a:pt x="768" y="151"/>
                </a:lnTo>
                <a:lnTo>
                  <a:pt x="771" y="149"/>
                </a:lnTo>
                <a:lnTo>
                  <a:pt x="768" y="149"/>
                </a:lnTo>
                <a:lnTo>
                  <a:pt x="766" y="147"/>
                </a:lnTo>
                <a:lnTo>
                  <a:pt x="763" y="144"/>
                </a:lnTo>
                <a:lnTo>
                  <a:pt x="761" y="142"/>
                </a:lnTo>
                <a:lnTo>
                  <a:pt x="761" y="140"/>
                </a:lnTo>
                <a:lnTo>
                  <a:pt x="759" y="142"/>
                </a:lnTo>
                <a:lnTo>
                  <a:pt x="756" y="140"/>
                </a:lnTo>
                <a:lnTo>
                  <a:pt x="756" y="140"/>
                </a:lnTo>
                <a:lnTo>
                  <a:pt x="752" y="140"/>
                </a:lnTo>
                <a:lnTo>
                  <a:pt x="752" y="140"/>
                </a:lnTo>
                <a:lnTo>
                  <a:pt x="752" y="142"/>
                </a:lnTo>
                <a:close/>
                <a:moveTo>
                  <a:pt x="598" y="140"/>
                </a:moveTo>
                <a:lnTo>
                  <a:pt x="598" y="142"/>
                </a:lnTo>
                <a:lnTo>
                  <a:pt x="598" y="142"/>
                </a:lnTo>
                <a:lnTo>
                  <a:pt x="600" y="142"/>
                </a:lnTo>
                <a:lnTo>
                  <a:pt x="600" y="142"/>
                </a:lnTo>
                <a:lnTo>
                  <a:pt x="600" y="142"/>
                </a:lnTo>
                <a:lnTo>
                  <a:pt x="600" y="140"/>
                </a:lnTo>
                <a:lnTo>
                  <a:pt x="598" y="140"/>
                </a:lnTo>
                <a:close/>
                <a:moveTo>
                  <a:pt x="662" y="137"/>
                </a:moveTo>
                <a:lnTo>
                  <a:pt x="664" y="135"/>
                </a:lnTo>
                <a:lnTo>
                  <a:pt x="664" y="135"/>
                </a:lnTo>
                <a:lnTo>
                  <a:pt x="662" y="135"/>
                </a:lnTo>
                <a:lnTo>
                  <a:pt x="662" y="135"/>
                </a:lnTo>
                <a:lnTo>
                  <a:pt x="662" y="135"/>
                </a:lnTo>
                <a:lnTo>
                  <a:pt x="662" y="135"/>
                </a:lnTo>
                <a:lnTo>
                  <a:pt x="659" y="135"/>
                </a:lnTo>
                <a:lnTo>
                  <a:pt x="662" y="137"/>
                </a:lnTo>
                <a:lnTo>
                  <a:pt x="662" y="137"/>
                </a:lnTo>
                <a:close/>
                <a:moveTo>
                  <a:pt x="496" y="135"/>
                </a:moveTo>
                <a:lnTo>
                  <a:pt x="496" y="135"/>
                </a:lnTo>
                <a:lnTo>
                  <a:pt x="496" y="137"/>
                </a:lnTo>
                <a:lnTo>
                  <a:pt x="496" y="137"/>
                </a:lnTo>
                <a:lnTo>
                  <a:pt x="496" y="135"/>
                </a:lnTo>
                <a:lnTo>
                  <a:pt x="496" y="135"/>
                </a:lnTo>
                <a:lnTo>
                  <a:pt x="499" y="135"/>
                </a:lnTo>
                <a:lnTo>
                  <a:pt x="499" y="137"/>
                </a:lnTo>
                <a:lnTo>
                  <a:pt x="501" y="135"/>
                </a:lnTo>
                <a:lnTo>
                  <a:pt x="499" y="135"/>
                </a:lnTo>
                <a:lnTo>
                  <a:pt x="499" y="135"/>
                </a:lnTo>
                <a:lnTo>
                  <a:pt x="496" y="135"/>
                </a:lnTo>
                <a:close/>
                <a:moveTo>
                  <a:pt x="851" y="180"/>
                </a:moveTo>
                <a:lnTo>
                  <a:pt x="851" y="177"/>
                </a:lnTo>
                <a:lnTo>
                  <a:pt x="849" y="177"/>
                </a:lnTo>
                <a:lnTo>
                  <a:pt x="849" y="177"/>
                </a:lnTo>
                <a:lnTo>
                  <a:pt x="841" y="177"/>
                </a:lnTo>
                <a:lnTo>
                  <a:pt x="841" y="177"/>
                </a:lnTo>
                <a:lnTo>
                  <a:pt x="841" y="175"/>
                </a:lnTo>
                <a:lnTo>
                  <a:pt x="839" y="175"/>
                </a:lnTo>
                <a:lnTo>
                  <a:pt x="834" y="175"/>
                </a:lnTo>
                <a:lnTo>
                  <a:pt x="832" y="175"/>
                </a:lnTo>
                <a:lnTo>
                  <a:pt x="827" y="173"/>
                </a:lnTo>
                <a:lnTo>
                  <a:pt x="823" y="170"/>
                </a:lnTo>
                <a:lnTo>
                  <a:pt x="820" y="168"/>
                </a:lnTo>
                <a:lnTo>
                  <a:pt x="820" y="168"/>
                </a:lnTo>
                <a:lnTo>
                  <a:pt x="818" y="168"/>
                </a:lnTo>
                <a:lnTo>
                  <a:pt x="815" y="166"/>
                </a:lnTo>
                <a:lnTo>
                  <a:pt x="813" y="166"/>
                </a:lnTo>
                <a:lnTo>
                  <a:pt x="813" y="163"/>
                </a:lnTo>
                <a:lnTo>
                  <a:pt x="801" y="158"/>
                </a:lnTo>
                <a:lnTo>
                  <a:pt x="801" y="158"/>
                </a:lnTo>
                <a:lnTo>
                  <a:pt x="799" y="156"/>
                </a:lnTo>
                <a:lnTo>
                  <a:pt x="797" y="156"/>
                </a:lnTo>
                <a:lnTo>
                  <a:pt x="792" y="158"/>
                </a:lnTo>
                <a:lnTo>
                  <a:pt x="789" y="161"/>
                </a:lnTo>
                <a:lnTo>
                  <a:pt x="785" y="163"/>
                </a:lnTo>
                <a:lnTo>
                  <a:pt x="782" y="163"/>
                </a:lnTo>
                <a:lnTo>
                  <a:pt x="782" y="166"/>
                </a:lnTo>
                <a:lnTo>
                  <a:pt x="785" y="168"/>
                </a:lnTo>
                <a:lnTo>
                  <a:pt x="785" y="168"/>
                </a:lnTo>
                <a:lnTo>
                  <a:pt x="782" y="170"/>
                </a:lnTo>
                <a:lnTo>
                  <a:pt x="778" y="173"/>
                </a:lnTo>
                <a:lnTo>
                  <a:pt x="773" y="173"/>
                </a:lnTo>
                <a:lnTo>
                  <a:pt x="771" y="173"/>
                </a:lnTo>
                <a:lnTo>
                  <a:pt x="768" y="175"/>
                </a:lnTo>
                <a:lnTo>
                  <a:pt x="768" y="177"/>
                </a:lnTo>
                <a:lnTo>
                  <a:pt x="768" y="180"/>
                </a:lnTo>
                <a:lnTo>
                  <a:pt x="766" y="180"/>
                </a:lnTo>
                <a:lnTo>
                  <a:pt x="761" y="182"/>
                </a:lnTo>
                <a:lnTo>
                  <a:pt x="761" y="184"/>
                </a:lnTo>
                <a:lnTo>
                  <a:pt x="761" y="187"/>
                </a:lnTo>
                <a:lnTo>
                  <a:pt x="759" y="189"/>
                </a:lnTo>
                <a:lnTo>
                  <a:pt x="754" y="192"/>
                </a:lnTo>
                <a:lnTo>
                  <a:pt x="754" y="194"/>
                </a:lnTo>
                <a:lnTo>
                  <a:pt x="752" y="196"/>
                </a:lnTo>
                <a:lnTo>
                  <a:pt x="749" y="196"/>
                </a:lnTo>
                <a:lnTo>
                  <a:pt x="747" y="196"/>
                </a:lnTo>
                <a:lnTo>
                  <a:pt x="745" y="196"/>
                </a:lnTo>
                <a:lnTo>
                  <a:pt x="745" y="196"/>
                </a:lnTo>
                <a:lnTo>
                  <a:pt x="742" y="194"/>
                </a:lnTo>
                <a:lnTo>
                  <a:pt x="740" y="194"/>
                </a:lnTo>
                <a:lnTo>
                  <a:pt x="740" y="192"/>
                </a:lnTo>
                <a:lnTo>
                  <a:pt x="740" y="189"/>
                </a:lnTo>
                <a:lnTo>
                  <a:pt x="740" y="187"/>
                </a:lnTo>
                <a:lnTo>
                  <a:pt x="740" y="187"/>
                </a:lnTo>
                <a:lnTo>
                  <a:pt x="737" y="187"/>
                </a:lnTo>
                <a:lnTo>
                  <a:pt x="737" y="182"/>
                </a:lnTo>
                <a:lnTo>
                  <a:pt x="737" y="180"/>
                </a:lnTo>
                <a:lnTo>
                  <a:pt x="737" y="180"/>
                </a:lnTo>
                <a:lnTo>
                  <a:pt x="735" y="177"/>
                </a:lnTo>
                <a:lnTo>
                  <a:pt x="735" y="180"/>
                </a:lnTo>
                <a:lnTo>
                  <a:pt x="733" y="180"/>
                </a:lnTo>
                <a:lnTo>
                  <a:pt x="733" y="182"/>
                </a:lnTo>
                <a:lnTo>
                  <a:pt x="733" y="184"/>
                </a:lnTo>
                <a:lnTo>
                  <a:pt x="730" y="180"/>
                </a:lnTo>
                <a:lnTo>
                  <a:pt x="728" y="175"/>
                </a:lnTo>
                <a:lnTo>
                  <a:pt x="728" y="173"/>
                </a:lnTo>
                <a:lnTo>
                  <a:pt x="728" y="170"/>
                </a:lnTo>
                <a:lnTo>
                  <a:pt x="728" y="168"/>
                </a:lnTo>
                <a:lnTo>
                  <a:pt x="728" y="163"/>
                </a:lnTo>
                <a:lnTo>
                  <a:pt x="728" y="161"/>
                </a:lnTo>
                <a:lnTo>
                  <a:pt x="728" y="161"/>
                </a:lnTo>
                <a:lnTo>
                  <a:pt x="730" y="158"/>
                </a:lnTo>
                <a:lnTo>
                  <a:pt x="730" y="156"/>
                </a:lnTo>
                <a:lnTo>
                  <a:pt x="730" y="154"/>
                </a:lnTo>
                <a:lnTo>
                  <a:pt x="730" y="154"/>
                </a:lnTo>
                <a:lnTo>
                  <a:pt x="728" y="151"/>
                </a:lnTo>
                <a:lnTo>
                  <a:pt x="728" y="149"/>
                </a:lnTo>
                <a:lnTo>
                  <a:pt x="728" y="147"/>
                </a:lnTo>
                <a:lnTo>
                  <a:pt x="728" y="144"/>
                </a:lnTo>
                <a:lnTo>
                  <a:pt x="728" y="144"/>
                </a:lnTo>
                <a:lnTo>
                  <a:pt x="726" y="142"/>
                </a:lnTo>
                <a:lnTo>
                  <a:pt x="726" y="142"/>
                </a:lnTo>
                <a:lnTo>
                  <a:pt x="723" y="142"/>
                </a:lnTo>
                <a:lnTo>
                  <a:pt x="721" y="142"/>
                </a:lnTo>
                <a:lnTo>
                  <a:pt x="716" y="142"/>
                </a:lnTo>
                <a:lnTo>
                  <a:pt x="711" y="140"/>
                </a:lnTo>
                <a:lnTo>
                  <a:pt x="709" y="137"/>
                </a:lnTo>
                <a:lnTo>
                  <a:pt x="704" y="135"/>
                </a:lnTo>
                <a:lnTo>
                  <a:pt x="700" y="132"/>
                </a:lnTo>
                <a:lnTo>
                  <a:pt x="697" y="132"/>
                </a:lnTo>
                <a:lnTo>
                  <a:pt x="695" y="132"/>
                </a:lnTo>
                <a:lnTo>
                  <a:pt x="690" y="135"/>
                </a:lnTo>
                <a:lnTo>
                  <a:pt x="690" y="135"/>
                </a:lnTo>
                <a:lnTo>
                  <a:pt x="690" y="137"/>
                </a:lnTo>
                <a:lnTo>
                  <a:pt x="688" y="137"/>
                </a:lnTo>
                <a:lnTo>
                  <a:pt x="685" y="140"/>
                </a:lnTo>
                <a:lnTo>
                  <a:pt x="685" y="140"/>
                </a:lnTo>
                <a:lnTo>
                  <a:pt x="678" y="142"/>
                </a:lnTo>
                <a:lnTo>
                  <a:pt x="676" y="142"/>
                </a:lnTo>
                <a:lnTo>
                  <a:pt x="674" y="144"/>
                </a:lnTo>
                <a:lnTo>
                  <a:pt x="674" y="144"/>
                </a:lnTo>
                <a:lnTo>
                  <a:pt x="674" y="147"/>
                </a:lnTo>
                <a:lnTo>
                  <a:pt x="674" y="147"/>
                </a:lnTo>
                <a:lnTo>
                  <a:pt x="674" y="149"/>
                </a:lnTo>
                <a:lnTo>
                  <a:pt x="671" y="151"/>
                </a:lnTo>
                <a:lnTo>
                  <a:pt x="671" y="151"/>
                </a:lnTo>
                <a:lnTo>
                  <a:pt x="671" y="151"/>
                </a:lnTo>
                <a:lnTo>
                  <a:pt x="669" y="154"/>
                </a:lnTo>
                <a:lnTo>
                  <a:pt x="669" y="156"/>
                </a:lnTo>
                <a:lnTo>
                  <a:pt x="671" y="156"/>
                </a:lnTo>
                <a:lnTo>
                  <a:pt x="671" y="156"/>
                </a:lnTo>
                <a:lnTo>
                  <a:pt x="674" y="156"/>
                </a:lnTo>
                <a:lnTo>
                  <a:pt x="674" y="156"/>
                </a:lnTo>
                <a:lnTo>
                  <a:pt x="676" y="154"/>
                </a:lnTo>
                <a:lnTo>
                  <a:pt x="683" y="158"/>
                </a:lnTo>
                <a:lnTo>
                  <a:pt x="685" y="158"/>
                </a:lnTo>
                <a:lnTo>
                  <a:pt x="688" y="158"/>
                </a:lnTo>
                <a:lnTo>
                  <a:pt x="688" y="161"/>
                </a:lnTo>
                <a:lnTo>
                  <a:pt x="688" y="166"/>
                </a:lnTo>
                <a:lnTo>
                  <a:pt x="688" y="168"/>
                </a:lnTo>
                <a:lnTo>
                  <a:pt x="690" y="168"/>
                </a:lnTo>
                <a:lnTo>
                  <a:pt x="690" y="170"/>
                </a:lnTo>
                <a:lnTo>
                  <a:pt x="692" y="170"/>
                </a:lnTo>
                <a:lnTo>
                  <a:pt x="692" y="173"/>
                </a:lnTo>
                <a:lnTo>
                  <a:pt x="695" y="173"/>
                </a:lnTo>
                <a:lnTo>
                  <a:pt x="697" y="173"/>
                </a:lnTo>
                <a:lnTo>
                  <a:pt x="700" y="173"/>
                </a:lnTo>
                <a:lnTo>
                  <a:pt x="704" y="173"/>
                </a:lnTo>
                <a:lnTo>
                  <a:pt x="707" y="173"/>
                </a:lnTo>
                <a:lnTo>
                  <a:pt x="711" y="173"/>
                </a:lnTo>
                <a:lnTo>
                  <a:pt x="714" y="173"/>
                </a:lnTo>
                <a:lnTo>
                  <a:pt x="716" y="173"/>
                </a:lnTo>
                <a:lnTo>
                  <a:pt x="718" y="173"/>
                </a:lnTo>
                <a:lnTo>
                  <a:pt x="723" y="170"/>
                </a:lnTo>
                <a:lnTo>
                  <a:pt x="723" y="170"/>
                </a:lnTo>
                <a:lnTo>
                  <a:pt x="723" y="173"/>
                </a:lnTo>
                <a:lnTo>
                  <a:pt x="723" y="173"/>
                </a:lnTo>
                <a:lnTo>
                  <a:pt x="721" y="175"/>
                </a:lnTo>
                <a:lnTo>
                  <a:pt x="723" y="175"/>
                </a:lnTo>
                <a:lnTo>
                  <a:pt x="723" y="175"/>
                </a:lnTo>
                <a:lnTo>
                  <a:pt x="723" y="177"/>
                </a:lnTo>
                <a:lnTo>
                  <a:pt x="721" y="177"/>
                </a:lnTo>
                <a:lnTo>
                  <a:pt x="721" y="177"/>
                </a:lnTo>
                <a:lnTo>
                  <a:pt x="718" y="180"/>
                </a:lnTo>
                <a:lnTo>
                  <a:pt x="718" y="180"/>
                </a:lnTo>
                <a:lnTo>
                  <a:pt x="718" y="180"/>
                </a:lnTo>
                <a:lnTo>
                  <a:pt x="718" y="180"/>
                </a:lnTo>
                <a:lnTo>
                  <a:pt x="716" y="180"/>
                </a:lnTo>
                <a:lnTo>
                  <a:pt x="714" y="177"/>
                </a:lnTo>
                <a:lnTo>
                  <a:pt x="711" y="177"/>
                </a:lnTo>
                <a:lnTo>
                  <a:pt x="709" y="177"/>
                </a:lnTo>
                <a:lnTo>
                  <a:pt x="709" y="177"/>
                </a:lnTo>
                <a:lnTo>
                  <a:pt x="707" y="177"/>
                </a:lnTo>
                <a:lnTo>
                  <a:pt x="704" y="182"/>
                </a:lnTo>
                <a:lnTo>
                  <a:pt x="702" y="184"/>
                </a:lnTo>
                <a:lnTo>
                  <a:pt x="700" y="184"/>
                </a:lnTo>
                <a:lnTo>
                  <a:pt x="697" y="182"/>
                </a:lnTo>
                <a:lnTo>
                  <a:pt x="692" y="182"/>
                </a:lnTo>
                <a:lnTo>
                  <a:pt x="692" y="182"/>
                </a:lnTo>
                <a:lnTo>
                  <a:pt x="688" y="184"/>
                </a:lnTo>
                <a:lnTo>
                  <a:pt x="688" y="184"/>
                </a:lnTo>
                <a:lnTo>
                  <a:pt x="688" y="187"/>
                </a:lnTo>
                <a:lnTo>
                  <a:pt x="688" y="187"/>
                </a:lnTo>
                <a:lnTo>
                  <a:pt x="690" y="187"/>
                </a:lnTo>
                <a:lnTo>
                  <a:pt x="692" y="187"/>
                </a:lnTo>
                <a:lnTo>
                  <a:pt x="695" y="189"/>
                </a:lnTo>
                <a:lnTo>
                  <a:pt x="697" y="192"/>
                </a:lnTo>
                <a:lnTo>
                  <a:pt x="702" y="194"/>
                </a:lnTo>
                <a:lnTo>
                  <a:pt x="702" y="199"/>
                </a:lnTo>
                <a:lnTo>
                  <a:pt x="702" y="201"/>
                </a:lnTo>
                <a:lnTo>
                  <a:pt x="700" y="203"/>
                </a:lnTo>
                <a:lnTo>
                  <a:pt x="702" y="206"/>
                </a:lnTo>
                <a:lnTo>
                  <a:pt x="702" y="208"/>
                </a:lnTo>
                <a:lnTo>
                  <a:pt x="702" y="210"/>
                </a:lnTo>
                <a:lnTo>
                  <a:pt x="704" y="210"/>
                </a:lnTo>
                <a:lnTo>
                  <a:pt x="704" y="213"/>
                </a:lnTo>
                <a:lnTo>
                  <a:pt x="707" y="210"/>
                </a:lnTo>
                <a:lnTo>
                  <a:pt x="709" y="210"/>
                </a:lnTo>
                <a:lnTo>
                  <a:pt x="709" y="210"/>
                </a:lnTo>
                <a:lnTo>
                  <a:pt x="711" y="208"/>
                </a:lnTo>
                <a:lnTo>
                  <a:pt x="714" y="206"/>
                </a:lnTo>
                <a:lnTo>
                  <a:pt x="714" y="206"/>
                </a:lnTo>
                <a:lnTo>
                  <a:pt x="714" y="203"/>
                </a:lnTo>
                <a:lnTo>
                  <a:pt x="714" y="201"/>
                </a:lnTo>
                <a:lnTo>
                  <a:pt x="716" y="199"/>
                </a:lnTo>
                <a:lnTo>
                  <a:pt x="716" y="196"/>
                </a:lnTo>
                <a:lnTo>
                  <a:pt x="716" y="199"/>
                </a:lnTo>
                <a:lnTo>
                  <a:pt x="718" y="196"/>
                </a:lnTo>
                <a:lnTo>
                  <a:pt x="718" y="192"/>
                </a:lnTo>
                <a:lnTo>
                  <a:pt x="718" y="192"/>
                </a:lnTo>
                <a:lnTo>
                  <a:pt x="718" y="192"/>
                </a:lnTo>
                <a:lnTo>
                  <a:pt x="721" y="189"/>
                </a:lnTo>
                <a:lnTo>
                  <a:pt x="721" y="189"/>
                </a:lnTo>
                <a:lnTo>
                  <a:pt x="721" y="192"/>
                </a:lnTo>
                <a:lnTo>
                  <a:pt x="718" y="194"/>
                </a:lnTo>
                <a:lnTo>
                  <a:pt x="718" y="196"/>
                </a:lnTo>
                <a:lnTo>
                  <a:pt x="718" y="199"/>
                </a:lnTo>
                <a:lnTo>
                  <a:pt x="718" y="201"/>
                </a:lnTo>
                <a:lnTo>
                  <a:pt x="721" y="203"/>
                </a:lnTo>
                <a:lnTo>
                  <a:pt x="721" y="203"/>
                </a:lnTo>
                <a:lnTo>
                  <a:pt x="721" y="203"/>
                </a:lnTo>
                <a:lnTo>
                  <a:pt x="723" y="206"/>
                </a:lnTo>
                <a:lnTo>
                  <a:pt x="723" y="206"/>
                </a:lnTo>
                <a:lnTo>
                  <a:pt x="726" y="206"/>
                </a:lnTo>
                <a:lnTo>
                  <a:pt x="726" y="206"/>
                </a:lnTo>
                <a:lnTo>
                  <a:pt x="726" y="206"/>
                </a:lnTo>
                <a:lnTo>
                  <a:pt x="728" y="206"/>
                </a:lnTo>
                <a:lnTo>
                  <a:pt x="728" y="208"/>
                </a:lnTo>
                <a:lnTo>
                  <a:pt x="728" y="208"/>
                </a:lnTo>
                <a:lnTo>
                  <a:pt x="730" y="208"/>
                </a:lnTo>
                <a:lnTo>
                  <a:pt x="733" y="208"/>
                </a:lnTo>
                <a:lnTo>
                  <a:pt x="733" y="210"/>
                </a:lnTo>
                <a:lnTo>
                  <a:pt x="735" y="210"/>
                </a:lnTo>
                <a:lnTo>
                  <a:pt x="737" y="208"/>
                </a:lnTo>
                <a:lnTo>
                  <a:pt x="737" y="208"/>
                </a:lnTo>
                <a:lnTo>
                  <a:pt x="740" y="208"/>
                </a:lnTo>
                <a:lnTo>
                  <a:pt x="737" y="208"/>
                </a:lnTo>
                <a:lnTo>
                  <a:pt x="737" y="210"/>
                </a:lnTo>
                <a:lnTo>
                  <a:pt x="735" y="210"/>
                </a:lnTo>
                <a:lnTo>
                  <a:pt x="737" y="213"/>
                </a:lnTo>
                <a:lnTo>
                  <a:pt x="745" y="220"/>
                </a:lnTo>
                <a:lnTo>
                  <a:pt x="747" y="220"/>
                </a:lnTo>
                <a:lnTo>
                  <a:pt x="749" y="220"/>
                </a:lnTo>
                <a:lnTo>
                  <a:pt x="749" y="220"/>
                </a:lnTo>
                <a:lnTo>
                  <a:pt x="754" y="220"/>
                </a:lnTo>
                <a:lnTo>
                  <a:pt x="761" y="220"/>
                </a:lnTo>
                <a:lnTo>
                  <a:pt x="761" y="222"/>
                </a:lnTo>
                <a:lnTo>
                  <a:pt x="763" y="225"/>
                </a:lnTo>
                <a:lnTo>
                  <a:pt x="768" y="225"/>
                </a:lnTo>
                <a:lnTo>
                  <a:pt x="771" y="227"/>
                </a:lnTo>
                <a:lnTo>
                  <a:pt x="775" y="229"/>
                </a:lnTo>
                <a:lnTo>
                  <a:pt x="778" y="229"/>
                </a:lnTo>
                <a:lnTo>
                  <a:pt x="778" y="229"/>
                </a:lnTo>
                <a:lnTo>
                  <a:pt x="780" y="229"/>
                </a:lnTo>
                <a:lnTo>
                  <a:pt x="780" y="229"/>
                </a:lnTo>
                <a:lnTo>
                  <a:pt x="780" y="229"/>
                </a:lnTo>
                <a:lnTo>
                  <a:pt x="782" y="232"/>
                </a:lnTo>
                <a:lnTo>
                  <a:pt x="782" y="229"/>
                </a:lnTo>
                <a:lnTo>
                  <a:pt x="785" y="229"/>
                </a:lnTo>
                <a:lnTo>
                  <a:pt x="785" y="232"/>
                </a:lnTo>
                <a:lnTo>
                  <a:pt x="792" y="237"/>
                </a:lnTo>
                <a:lnTo>
                  <a:pt x="792" y="237"/>
                </a:lnTo>
                <a:lnTo>
                  <a:pt x="794" y="239"/>
                </a:lnTo>
                <a:lnTo>
                  <a:pt x="794" y="239"/>
                </a:lnTo>
                <a:lnTo>
                  <a:pt x="794" y="239"/>
                </a:lnTo>
                <a:lnTo>
                  <a:pt x="797" y="239"/>
                </a:lnTo>
                <a:lnTo>
                  <a:pt x="797" y="241"/>
                </a:lnTo>
                <a:lnTo>
                  <a:pt x="799" y="244"/>
                </a:lnTo>
                <a:lnTo>
                  <a:pt x="797" y="244"/>
                </a:lnTo>
                <a:lnTo>
                  <a:pt x="797" y="246"/>
                </a:lnTo>
                <a:lnTo>
                  <a:pt x="799" y="246"/>
                </a:lnTo>
                <a:lnTo>
                  <a:pt x="799" y="246"/>
                </a:lnTo>
                <a:lnTo>
                  <a:pt x="799" y="246"/>
                </a:lnTo>
                <a:lnTo>
                  <a:pt x="801" y="246"/>
                </a:lnTo>
                <a:lnTo>
                  <a:pt x="804" y="246"/>
                </a:lnTo>
                <a:lnTo>
                  <a:pt x="801" y="246"/>
                </a:lnTo>
                <a:lnTo>
                  <a:pt x="799" y="248"/>
                </a:lnTo>
                <a:lnTo>
                  <a:pt x="801" y="248"/>
                </a:lnTo>
                <a:lnTo>
                  <a:pt x="804" y="248"/>
                </a:lnTo>
                <a:lnTo>
                  <a:pt x="801" y="251"/>
                </a:lnTo>
                <a:lnTo>
                  <a:pt x="801" y="251"/>
                </a:lnTo>
                <a:lnTo>
                  <a:pt x="804" y="255"/>
                </a:lnTo>
                <a:lnTo>
                  <a:pt x="804" y="260"/>
                </a:lnTo>
                <a:lnTo>
                  <a:pt x="806" y="263"/>
                </a:lnTo>
                <a:lnTo>
                  <a:pt x="806" y="265"/>
                </a:lnTo>
                <a:lnTo>
                  <a:pt x="808" y="265"/>
                </a:lnTo>
                <a:lnTo>
                  <a:pt x="808" y="267"/>
                </a:lnTo>
                <a:lnTo>
                  <a:pt x="811" y="270"/>
                </a:lnTo>
                <a:lnTo>
                  <a:pt x="811" y="270"/>
                </a:lnTo>
                <a:lnTo>
                  <a:pt x="808" y="272"/>
                </a:lnTo>
                <a:lnTo>
                  <a:pt x="806" y="272"/>
                </a:lnTo>
                <a:lnTo>
                  <a:pt x="806" y="272"/>
                </a:lnTo>
                <a:lnTo>
                  <a:pt x="808" y="274"/>
                </a:lnTo>
                <a:lnTo>
                  <a:pt x="811" y="277"/>
                </a:lnTo>
                <a:lnTo>
                  <a:pt x="813" y="277"/>
                </a:lnTo>
                <a:lnTo>
                  <a:pt x="815" y="277"/>
                </a:lnTo>
                <a:lnTo>
                  <a:pt x="815" y="277"/>
                </a:lnTo>
                <a:lnTo>
                  <a:pt x="813" y="279"/>
                </a:lnTo>
                <a:lnTo>
                  <a:pt x="813" y="279"/>
                </a:lnTo>
                <a:lnTo>
                  <a:pt x="811" y="277"/>
                </a:lnTo>
                <a:lnTo>
                  <a:pt x="811" y="277"/>
                </a:lnTo>
                <a:lnTo>
                  <a:pt x="808" y="277"/>
                </a:lnTo>
                <a:lnTo>
                  <a:pt x="808" y="279"/>
                </a:lnTo>
                <a:lnTo>
                  <a:pt x="808" y="279"/>
                </a:lnTo>
                <a:lnTo>
                  <a:pt x="811" y="281"/>
                </a:lnTo>
                <a:lnTo>
                  <a:pt x="811" y="281"/>
                </a:lnTo>
                <a:lnTo>
                  <a:pt x="811" y="284"/>
                </a:lnTo>
                <a:lnTo>
                  <a:pt x="813" y="284"/>
                </a:lnTo>
                <a:lnTo>
                  <a:pt x="813" y="284"/>
                </a:lnTo>
                <a:lnTo>
                  <a:pt x="813" y="286"/>
                </a:lnTo>
                <a:lnTo>
                  <a:pt x="813" y="286"/>
                </a:lnTo>
                <a:lnTo>
                  <a:pt x="813" y="289"/>
                </a:lnTo>
                <a:lnTo>
                  <a:pt x="813" y="291"/>
                </a:lnTo>
                <a:lnTo>
                  <a:pt x="811" y="293"/>
                </a:lnTo>
                <a:lnTo>
                  <a:pt x="811" y="296"/>
                </a:lnTo>
                <a:lnTo>
                  <a:pt x="808" y="296"/>
                </a:lnTo>
                <a:lnTo>
                  <a:pt x="808" y="298"/>
                </a:lnTo>
                <a:lnTo>
                  <a:pt x="808" y="298"/>
                </a:lnTo>
                <a:lnTo>
                  <a:pt x="808" y="300"/>
                </a:lnTo>
                <a:lnTo>
                  <a:pt x="811" y="300"/>
                </a:lnTo>
                <a:lnTo>
                  <a:pt x="813" y="298"/>
                </a:lnTo>
                <a:lnTo>
                  <a:pt x="815" y="296"/>
                </a:lnTo>
                <a:lnTo>
                  <a:pt x="815" y="293"/>
                </a:lnTo>
                <a:lnTo>
                  <a:pt x="815" y="296"/>
                </a:lnTo>
                <a:lnTo>
                  <a:pt x="815" y="296"/>
                </a:lnTo>
                <a:lnTo>
                  <a:pt x="818" y="298"/>
                </a:lnTo>
                <a:lnTo>
                  <a:pt x="818" y="298"/>
                </a:lnTo>
                <a:lnTo>
                  <a:pt x="820" y="298"/>
                </a:lnTo>
                <a:lnTo>
                  <a:pt x="823" y="298"/>
                </a:lnTo>
                <a:lnTo>
                  <a:pt x="827" y="296"/>
                </a:lnTo>
                <a:lnTo>
                  <a:pt x="830" y="296"/>
                </a:lnTo>
                <a:lnTo>
                  <a:pt x="830" y="296"/>
                </a:lnTo>
                <a:lnTo>
                  <a:pt x="832" y="293"/>
                </a:lnTo>
                <a:lnTo>
                  <a:pt x="830" y="296"/>
                </a:lnTo>
                <a:lnTo>
                  <a:pt x="830" y="298"/>
                </a:lnTo>
                <a:lnTo>
                  <a:pt x="830" y="298"/>
                </a:lnTo>
                <a:lnTo>
                  <a:pt x="830" y="298"/>
                </a:lnTo>
                <a:lnTo>
                  <a:pt x="832" y="300"/>
                </a:lnTo>
                <a:lnTo>
                  <a:pt x="839" y="307"/>
                </a:lnTo>
                <a:lnTo>
                  <a:pt x="839" y="310"/>
                </a:lnTo>
                <a:lnTo>
                  <a:pt x="841" y="312"/>
                </a:lnTo>
                <a:lnTo>
                  <a:pt x="844" y="315"/>
                </a:lnTo>
                <a:lnTo>
                  <a:pt x="846" y="317"/>
                </a:lnTo>
                <a:lnTo>
                  <a:pt x="846" y="317"/>
                </a:lnTo>
                <a:lnTo>
                  <a:pt x="846" y="317"/>
                </a:lnTo>
                <a:lnTo>
                  <a:pt x="846" y="315"/>
                </a:lnTo>
                <a:lnTo>
                  <a:pt x="846" y="310"/>
                </a:lnTo>
                <a:lnTo>
                  <a:pt x="849" y="305"/>
                </a:lnTo>
                <a:lnTo>
                  <a:pt x="849" y="300"/>
                </a:lnTo>
                <a:lnTo>
                  <a:pt x="849" y="296"/>
                </a:lnTo>
                <a:lnTo>
                  <a:pt x="849" y="291"/>
                </a:lnTo>
                <a:lnTo>
                  <a:pt x="849" y="289"/>
                </a:lnTo>
                <a:lnTo>
                  <a:pt x="849" y="284"/>
                </a:lnTo>
                <a:lnTo>
                  <a:pt x="849" y="279"/>
                </a:lnTo>
                <a:lnTo>
                  <a:pt x="851" y="274"/>
                </a:lnTo>
                <a:lnTo>
                  <a:pt x="851" y="272"/>
                </a:lnTo>
                <a:lnTo>
                  <a:pt x="849" y="270"/>
                </a:lnTo>
                <a:lnTo>
                  <a:pt x="849" y="267"/>
                </a:lnTo>
                <a:lnTo>
                  <a:pt x="849" y="265"/>
                </a:lnTo>
                <a:lnTo>
                  <a:pt x="851" y="263"/>
                </a:lnTo>
                <a:lnTo>
                  <a:pt x="851" y="260"/>
                </a:lnTo>
                <a:lnTo>
                  <a:pt x="851" y="258"/>
                </a:lnTo>
                <a:lnTo>
                  <a:pt x="851" y="253"/>
                </a:lnTo>
                <a:lnTo>
                  <a:pt x="851" y="248"/>
                </a:lnTo>
                <a:lnTo>
                  <a:pt x="851" y="244"/>
                </a:lnTo>
                <a:lnTo>
                  <a:pt x="851" y="241"/>
                </a:lnTo>
                <a:lnTo>
                  <a:pt x="853" y="237"/>
                </a:lnTo>
                <a:lnTo>
                  <a:pt x="853" y="232"/>
                </a:lnTo>
                <a:lnTo>
                  <a:pt x="853" y="227"/>
                </a:lnTo>
                <a:lnTo>
                  <a:pt x="853" y="222"/>
                </a:lnTo>
                <a:lnTo>
                  <a:pt x="853" y="220"/>
                </a:lnTo>
                <a:lnTo>
                  <a:pt x="853" y="215"/>
                </a:lnTo>
                <a:lnTo>
                  <a:pt x="853" y="210"/>
                </a:lnTo>
                <a:lnTo>
                  <a:pt x="853" y="206"/>
                </a:lnTo>
                <a:lnTo>
                  <a:pt x="853" y="201"/>
                </a:lnTo>
                <a:lnTo>
                  <a:pt x="853" y="199"/>
                </a:lnTo>
                <a:lnTo>
                  <a:pt x="853" y="194"/>
                </a:lnTo>
                <a:lnTo>
                  <a:pt x="853" y="189"/>
                </a:lnTo>
                <a:lnTo>
                  <a:pt x="856" y="184"/>
                </a:lnTo>
                <a:lnTo>
                  <a:pt x="856" y="180"/>
                </a:lnTo>
                <a:lnTo>
                  <a:pt x="851" y="180"/>
                </a:lnTo>
                <a:close/>
                <a:moveTo>
                  <a:pt x="172" y="135"/>
                </a:moveTo>
                <a:lnTo>
                  <a:pt x="172" y="132"/>
                </a:lnTo>
                <a:lnTo>
                  <a:pt x="172" y="132"/>
                </a:lnTo>
                <a:lnTo>
                  <a:pt x="172" y="132"/>
                </a:lnTo>
                <a:lnTo>
                  <a:pt x="170" y="135"/>
                </a:lnTo>
                <a:lnTo>
                  <a:pt x="172" y="137"/>
                </a:lnTo>
                <a:lnTo>
                  <a:pt x="172" y="140"/>
                </a:lnTo>
                <a:lnTo>
                  <a:pt x="175" y="137"/>
                </a:lnTo>
                <a:lnTo>
                  <a:pt x="175" y="140"/>
                </a:lnTo>
                <a:lnTo>
                  <a:pt x="175" y="137"/>
                </a:lnTo>
                <a:lnTo>
                  <a:pt x="177" y="137"/>
                </a:lnTo>
                <a:lnTo>
                  <a:pt x="177" y="135"/>
                </a:lnTo>
                <a:lnTo>
                  <a:pt x="177" y="135"/>
                </a:lnTo>
                <a:lnTo>
                  <a:pt x="175" y="132"/>
                </a:lnTo>
                <a:lnTo>
                  <a:pt x="172" y="135"/>
                </a:lnTo>
                <a:close/>
                <a:moveTo>
                  <a:pt x="605" y="140"/>
                </a:moveTo>
                <a:lnTo>
                  <a:pt x="603" y="142"/>
                </a:lnTo>
                <a:lnTo>
                  <a:pt x="603" y="142"/>
                </a:lnTo>
                <a:lnTo>
                  <a:pt x="605" y="142"/>
                </a:lnTo>
                <a:lnTo>
                  <a:pt x="607" y="142"/>
                </a:lnTo>
                <a:lnTo>
                  <a:pt x="607" y="142"/>
                </a:lnTo>
                <a:lnTo>
                  <a:pt x="607" y="142"/>
                </a:lnTo>
                <a:lnTo>
                  <a:pt x="610" y="144"/>
                </a:lnTo>
                <a:lnTo>
                  <a:pt x="610" y="144"/>
                </a:lnTo>
                <a:lnTo>
                  <a:pt x="612" y="142"/>
                </a:lnTo>
                <a:lnTo>
                  <a:pt x="612" y="142"/>
                </a:lnTo>
                <a:lnTo>
                  <a:pt x="610" y="140"/>
                </a:lnTo>
                <a:lnTo>
                  <a:pt x="610" y="140"/>
                </a:lnTo>
                <a:lnTo>
                  <a:pt x="607" y="140"/>
                </a:lnTo>
                <a:lnTo>
                  <a:pt x="607" y="137"/>
                </a:lnTo>
                <a:lnTo>
                  <a:pt x="607" y="135"/>
                </a:lnTo>
                <a:lnTo>
                  <a:pt x="605" y="132"/>
                </a:lnTo>
                <a:lnTo>
                  <a:pt x="605" y="132"/>
                </a:lnTo>
                <a:lnTo>
                  <a:pt x="605" y="132"/>
                </a:lnTo>
                <a:lnTo>
                  <a:pt x="603" y="135"/>
                </a:lnTo>
                <a:lnTo>
                  <a:pt x="603" y="132"/>
                </a:lnTo>
                <a:lnTo>
                  <a:pt x="600" y="132"/>
                </a:lnTo>
                <a:lnTo>
                  <a:pt x="600" y="135"/>
                </a:lnTo>
                <a:lnTo>
                  <a:pt x="600" y="135"/>
                </a:lnTo>
                <a:lnTo>
                  <a:pt x="600" y="135"/>
                </a:lnTo>
                <a:lnTo>
                  <a:pt x="603" y="137"/>
                </a:lnTo>
                <a:lnTo>
                  <a:pt x="605" y="140"/>
                </a:lnTo>
                <a:close/>
                <a:moveTo>
                  <a:pt x="598" y="137"/>
                </a:moveTo>
                <a:lnTo>
                  <a:pt x="600" y="135"/>
                </a:lnTo>
                <a:lnTo>
                  <a:pt x="600" y="135"/>
                </a:lnTo>
                <a:lnTo>
                  <a:pt x="600" y="132"/>
                </a:lnTo>
                <a:lnTo>
                  <a:pt x="600" y="132"/>
                </a:lnTo>
                <a:lnTo>
                  <a:pt x="598" y="130"/>
                </a:lnTo>
                <a:lnTo>
                  <a:pt x="598" y="132"/>
                </a:lnTo>
                <a:lnTo>
                  <a:pt x="598" y="135"/>
                </a:lnTo>
                <a:lnTo>
                  <a:pt x="598" y="137"/>
                </a:lnTo>
                <a:lnTo>
                  <a:pt x="598" y="137"/>
                </a:lnTo>
                <a:close/>
                <a:moveTo>
                  <a:pt x="158" y="130"/>
                </a:moveTo>
                <a:lnTo>
                  <a:pt x="156" y="132"/>
                </a:lnTo>
                <a:lnTo>
                  <a:pt x="156" y="132"/>
                </a:lnTo>
                <a:lnTo>
                  <a:pt x="158" y="132"/>
                </a:lnTo>
                <a:lnTo>
                  <a:pt x="160" y="132"/>
                </a:lnTo>
                <a:lnTo>
                  <a:pt x="163" y="132"/>
                </a:lnTo>
                <a:lnTo>
                  <a:pt x="160" y="132"/>
                </a:lnTo>
                <a:lnTo>
                  <a:pt x="158" y="130"/>
                </a:lnTo>
                <a:lnTo>
                  <a:pt x="158" y="130"/>
                </a:lnTo>
                <a:close/>
                <a:moveTo>
                  <a:pt x="659" y="130"/>
                </a:moveTo>
                <a:lnTo>
                  <a:pt x="662" y="132"/>
                </a:lnTo>
                <a:lnTo>
                  <a:pt x="662" y="132"/>
                </a:lnTo>
                <a:lnTo>
                  <a:pt x="662" y="132"/>
                </a:lnTo>
                <a:lnTo>
                  <a:pt x="664" y="132"/>
                </a:lnTo>
                <a:lnTo>
                  <a:pt x="664" y="135"/>
                </a:lnTo>
                <a:lnTo>
                  <a:pt x="664" y="135"/>
                </a:lnTo>
                <a:lnTo>
                  <a:pt x="669" y="135"/>
                </a:lnTo>
                <a:lnTo>
                  <a:pt x="669" y="132"/>
                </a:lnTo>
                <a:lnTo>
                  <a:pt x="666" y="132"/>
                </a:lnTo>
                <a:lnTo>
                  <a:pt x="666" y="132"/>
                </a:lnTo>
                <a:lnTo>
                  <a:pt x="666" y="132"/>
                </a:lnTo>
                <a:lnTo>
                  <a:pt x="664" y="130"/>
                </a:lnTo>
                <a:lnTo>
                  <a:pt x="664" y="128"/>
                </a:lnTo>
                <a:lnTo>
                  <a:pt x="662" y="128"/>
                </a:lnTo>
                <a:lnTo>
                  <a:pt x="664" y="128"/>
                </a:lnTo>
                <a:lnTo>
                  <a:pt x="666" y="130"/>
                </a:lnTo>
                <a:lnTo>
                  <a:pt x="669" y="130"/>
                </a:lnTo>
                <a:lnTo>
                  <a:pt x="669" y="132"/>
                </a:lnTo>
                <a:lnTo>
                  <a:pt x="669" y="132"/>
                </a:lnTo>
                <a:lnTo>
                  <a:pt x="671" y="132"/>
                </a:lnTo>
                <a:lnTo>
                  <a:pt x="674" y="132"/>
                </a:lnTo>
                <a:lnTo>
                  <a:pt x="674" y="132"/>
                </a:lnTo>
                <a:lnTo>
                  <a:pt x="674" y="132"/>
                </a:lnTo>
                <a:lnTo>
                  <a:pt x="676" y="132"/>
                </a:lnTo>
                <a:lnTo>
                  <a:pt x="676" y="130"/>
                </a:lnTo>
                <a:lnTo>
                  <a:pt x="676" y="130"/>
                </a:lnTo>
                <a:lnTo>
                  <a:pt x="676" y="128"/>
                </a:lnTo>
                <a:lnTo>
                  <a:pt x="671" y="125"/>
                </a:lnTo>
                <a:lnTo>
                  <a:pt x="669" y="125"/>
                </a:lnTo>
                <a:lnTo>
                  <a:pt x="666" y="125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9" y="128"/>
                </a:lnTo>
                <a:lnTo>
                  <a:pt x="659" y="128"/>
                </a:lnTo>
                <a:lnTo>
                  <a:pt x="657" y="128"/>
                </a:lnTo>
                <a:lnTo>
                  <a:pt x="657" y="128"/>
                </a:lnTo>
                <a:lnTo>
                  <a:pt x="657" y="128"/>
                </a:lnTo>
                <a:lnTo>
                  <a:pt x="655" y="130"/>
                </a:lnTo>
                <a:lnTo>
                  <a:pt x="657" y="130"/>
                </a:lnTo>
                <a:lnTo>
                  <a:pt x="659" y="130"/>
                </a:lnTo>
                <a:close/>
                <a:moveTo>
                  <a:pt x="61" y="125"/>
                </a:moveTo>
                <a:lnTo>
                  <a:pt x="61" y="125"/>
                </a:lnTo>
                <a:lnTo>
                  <a:pt x="61" y="125"/>
                </a:lnTo>
                <a:lnTo>
                  <a:pt x="61" y="130"/>
                </a:lnTo>
                <a:lnTo>
                  <a:pt x="61" y="132"/>
                </a:lnTo>
                <a:lnTo>
                  <a:pt x="61" y="132"/>
                </a:lnTo>
                <a:lnTo>
                  <a:pt x="61" y="135"/>
                </a:lnTo>
                <a:lnTo>
                  <a:pt x="59" y="137"/>
                </a:lnTo>
                <a:lnTo>
                  <a:pt x="61" y="137"/>
                </a:lnTo>
                <a:lnTo>
                  <a:pt x="64" y="137"/>
                </a:lnTo>
                <a:lnTo>
                  <a:pt x="64" y="132"/>
                </a:lnTo>
                <a:lnTo>
                  <a:pt x="64" y="130"/>
                </a:lnTo>
                <a:lnTo>
                  <a:pt x="64" y="130"/>
                </a:lnTo>
                <a:lnTo>
                  <a:pt x="61" y="125"/>
                </a:lnTo>
                <a:close/>
                <a:moveTo>
                  <a:pt x="179" y="128"/>
                </a:moveTo>
                <a:lnTo>
                  <a:pt x="177" y="125"/>
                </a:lnTo>
                <a:lnTo>
                  <a:pt x="177" y="125"/>
                </a:lnTo>
                <a:lnTo>
                  <a:pt x="175" y="128"/>
                </a:lnTo>
                <a:lnTo>
                  <a:pt x="175" y="130"/>
                </a:lnTo>
                <a:lnTo>
                  <a:pt x="175" y="130"/>
                </a:lnTo>
                <a:lnTo>
                  <a:pt x="177" y="130"/>
                </a:lnTo>
                <a:lnTo>
                  <a:pt x="179" y="130"/>
                </a:lnTo>
                <a:lnTo>
                  <a:pt x="184" y="132"/>
                </a:lnTo>
                <a:lnTo>
                  <a:pt x="184" y="132"/>
                </a:lnTo>
                <a:lnTo>
                  <a:pt x="184" y="132"/>
                </a:lnTo>
                <a:lnTo>
                  <a:pt x="184" y="132"/>
                </a:lnTo>
                <a:lnTo>
                  <a:pt x="184" y="130"/>
                </a:lnTo>
                <a:lnTo>
                  <a:pt x="184" y="130"/>
                </a:lnTo>
                <a:lnTo>
                  <a:pt x="182" y="128"/>
                </a:lnTo>
                <a:lnTo>
                  <a:pt x="182" y="130"/>
                </a:lnTo>
                <a:lnTo>
                  <a:pt x="182" y="130"/>
                </a:lnTo>
                <a:lnTo>
                  <a:pt x="179" y="128"/>
                </a:lnTo>
                <a:lnTo>
                  <a:pt x="179" y="128"/>
                </a:lnTo>
                <a:lnTo>
                  <a:pt x="179" y="128"/>
                </a:lnTo>
                <a:close/>
                <a:moveTo>
                  <a:pt x="640" y="128"/>
                </a:moveTo>
                <a:lnTo>
                  <a:pt x="643" y="130"/>
                </a:lnTo>
                <a:lnTo>
                  <a:pt x="643" y="130"/>
                </a:lnTo>
                <a:lnTo>
                  <a:pt x="643" y="128"/>
                </a:lnTo>
                <a:lnTo>
                  <a:pt x="638" y="125"/>
                </a:lnTo>
                <a:lnTo>
                  <a:pt x="640" y="128"/>
                </a:lnTo>
                <a:lnTo>
                  <a:pt x="640" y="128"/>
                </a:lnTo>
                <a:close/>
                <a:moveTo>
                  <a:pt x="603" y="123"/>
                </a:moveTo>
                <a:lnTo>
                  <a:pt x="603" y="125"/>
                </a:lnTo>
                <a:lnTo>
                  <a:pt x="603" y="125"/>
                </a:lnTo>
                <a:lnTo>
                  <a:pt x="603" y="125"/>
                </a:lnTo>
                <a:lnTo>
                  <a:pt x="603" y="125"/>
                </a:lnTo>
                <a:lnTo>
                  <a:pt x="603" y="123"/>
                </a:lnTo>
                <a:lnTo>
                  <a:pt x="603" y="123"/>
                </a:lnTo>
                <a:lnTo>
                  <a:pt x="603" y="123"/>
                </a:lnTo>
                <a:close/>
                <a:moveTo>
                  <a:pt x="175" y="121"/>
                </a:moveTo>
                <a:lnTo>
                  <a:pt x="177" y="123"/>
                </a:lnTo>
                <a:lnTo>
                  <a:pt x="177" y="123"/>
                </a:lnTo>
                <a:lnTo>
                  <a:pt x="179" y="123"/>
                </a:lnTo>
                <a:lnTo>
                  <a:pt x="179" y="125"/>
                </a:lnTo>
                <a:lnTo>
                  <a:pt x="179" y="123"/>
                </a:lnTo>
                <a:lnTo>
                  <a:pt x="179" y="123"/>
                </a:lnTo>
                <a:lnTo>
                  <a:pt x="177" y="121"/>
                </a:lnTo>
                <a:lnTo>
                  <a:pt x="175" y="121"/>
                </a:lnTo>
                <a:close/>
                <a:moveTo>
                  <a:pt x="151" y="113"/>
                </a:moveTo>
                <a:lnTo>
                  <a:pt x="151" y="113"/>
                </a:lnTo>
                <a:lnTo>
                  <a:pt x="153" y="113"/>
                </a:lnTo>
                <a:lnTo>
                  <a:pt x="153" y="113"/>
                </a:lnTo>
                <a:lnTo>
                  <a:pt x="151" y="111"/>
                </a:lnTo>
                <a:lnTo>
                  <a:pt x="151" y="111"/>
                </a:lnTo>
                <a:lnTo>
                  <a:pt x="151" y="111"/>
                </a:lnTo>
                <a:lnTo>
                  <a:pt x="151" y="113"/>
                </a:lnTo>
                <a:close/>
                <a:moveTo>
                  <a:pt x="603" y="111"/>
                </a:moveTo>
                <a:lnTo>
                  <a:pt x="603" y="111"/>
                </a:lnTo>
                <a:lnTo>
                  <a:pt x="603" y="111"/>
                </a:lnTo>
                <a:lnTo>
                  <a:pt x="603" y="111"/>
                </a:lnTo>
                <a:lnTo>
                  <a:pt x="603" y="109"/>
                </a:lnTo>
                <a:lnTo>
                  <a:pt x="603" y="109"/>
                </a:lnTo>
                <a:lnTo>
                  <a:pt x="603" y="109"/>
                </a:lnTo>
                <a:lnTo>
                  <a:pt x="603" y="111"/>
                </a:lnTo>
                <a:lnTo>
                  <a:pt x="603" y="111"/>
                </a:lnTo>
                <a:close/>
                <a:moveTo>
                  <a:pt x="600" y="109"/>
                </a:moveTo>
                <a:lnTo>
                  <a:pt x="603" y="109"/>
                </a:lnTo>
                <a:lnTo>
                  <a:pt x="603" y="106"/>
                </a:lnTo>
                <a:lnTo>
                  <a:pt x="600" y="106"/>
                </a:lnTo>
                <a:lnTo>
                  <a:pt x="600" y="109"/>
                </a:lnTo>
                <a:lnTo>
                  <a:pt x="600" y="109"/>
                </a:lnTo>
                <a:lnTo>
                  <a:pt x="600" y="109"/>
                </a:lnTo>
                <a:lnTo>
                  <a:pt x="600" y="109"/>
                </a:lnTo>
                <a:close/>
                <a:moveTo>
                  <a:pt x="153" y="106"/>
                </a:moveTo>
                <a:lnTo>
                  <a:pt x="153" y="109"/>
                </a:lnTo>
                <a:lnTo>
                  <a:pt x="156" y="111"/>
                </a:lnTo>
                <a:lnTo>
                  <a:pt x="156" y="111"/>
                </a:lnTo>
                <a:lnTo>
                  <a:pt x="156" y="111"/>
                </a:lnTo>
                <a:lnTo>
                  <a:pt x="156" y="109"/>
                </a:lnTo>
                <a:lnTo>
                  <a:pt x="156" y="109"/>
                </a:lnTo>
                <a:lnTo>
                  <a:pt x="156" y="106"/>
                </a:lnTo>
                <a:lnTo>
                  <a:pt x="153" y="106"/>
                </a:lnTo>
                <a:close/>
                <a:moveTo>
                  <a:pt x="163" y="109"/>
                </a:moveTo>
                <a:lnTo>
                  <a:pt x="163" y="109"/>
                </a:lnTo>
                <a:lnTo>
                  <a:pt x="163" y="106"/>
                </a:lnTo>
                <a:lnTo>
                  <a:pt x="160" y="106"/>
                </a:lnTo>
                <a:lnTo>
                  <a:pt x="160" y="106"/>
                </a:lnTo>
                <a:lnTo>
                  <a:pt x="160" y="109"/>
                </a:lnTo>
                <a:lnTo>
                  <a:pt x="163" y="109"/>
                </a:lnTo>
                <a:close/>
                <a:moveTo>
                  <a:pt x="168" y="106"/>
                </a:moveTo>
                <a:lnTo>
                  <a:pt x="168" y="106"/>
                </a:lnTo>
                <a:lnTo>
                  <a:pt x="168" y="106"/>
                </a:lnTo>
                <a:lnTo>
                  <a:pt x="170" y="109"/>
                </a:lnTo>
                <a:lnTo>
                  <a:pt x="170" y="109"/>
                </a:lnTo>
                <a:lnTo>
                  <a:pt x="170" y="106"/>
                </a:lnTo>
                <a:lnTo>
                  <a:pt x="170" y="106"/>
                </a:lnTo>
                <a:lnTo>
                  <a:pt x="168" y="106"/>
                </a:lnTo>
                <a:lnTo>
                  <a:pt x="168" y="106"/>
                </a:lnTo>
                <a:close/>
                <a:moveTo>
                  <a:pt x="137" y="106"/>
                </a:moveTo>
                <a:lnTo>
                  <a:pt x="137" y="106"/>
                </a:lnTo>
                <a:lnTo>
                  <a:pt x="137" y="106"/>
                </a:lnTo>
                <a:lnTo>
                  <a:pt x="139" y="109"/>
                </a:lnTo>
                <a:lnTo>
                  <a:pt x="142" y="109"/>
                </a:lnTo>
                <a:lnTo>
                  <a:pt x="144" y="109"/>
                </a:lnTo>
                <a:lnTo>
                  <a:pt x="146" y="109"/>
                </a:lnTo>
                <a:lnTo>
                  <a:pt x="149" y="111"/>
                </a:lnTo>
                <a:lnTo>
                  <a:pt x="149" y="109"/>
                </a:lnTo>
                <a:lnTo>
                  <a:pt x="146" y="106"/>
                </a:lnTo>
                <a:lnTo>
                  <a:pt x="146" y="106"/>
                </a:lnTo>
                <a:lnTo>
                  <a:pt x="144" y="104"/>
                </a:lnTo>
                <a:lnTo>
                  <a:pt x="142" y="104"/>
                </a:lnTo>
                <a:lnTo>
                  <a:pt x="142" y="104"/>
                </a:lnTo>
                <a:lnTo>
                  <a:pt x="139" y="102"/>
                </a:lnTo>
                <a:lnTo>
                  <a:pt x="139" y="102"/>
                </a:lnTo>
                <a:lnTo>
                  <a:pt x="137" y="104"/>
                </a:lnTo>
                <a:lnTo>
                  <a:pt x="137" y="106"/>
                </a:lnTo>
                <a:close/>
                <a:moveTo>
                  <a:pt x="156" y="104"/>
                </a:moveTo>
                <a:lnTo>
                  <a:pt x="156" y="104"/>
                </a:lnTo>
                <a:lnTo>
                  <a:pt x="156" y="102"/>
                </a:lnTo>
                <a:lnTo>
                  <a:pt x="153" y="102"/>
                </a:lnTo>
                <a:lnTo>
                  <a:pt x="153" y="102"/>
                </a:lnTo>
                <a:lnTo>
                  <a:pt x="153" y="102"/>
                </a:lnTo>
                <a:lnTo>
                  <a:pt x="153" y="104"/>
                </a:lnTo>
                <a:lnTo>
                  <a:pt x="156" y="104"/>
                </a:lnTo>
                <a:close/>
                <a:moveTo>
                  <a:pt x="144" y="104"/>
                </a:moveTo>
                <a:lnTo>
                  <a:pt x="146" y="104"/>
                </a:lnTo>
                <a:lnTo>
                  <a:pt x="146" y="106"/>
                </a:lnTo>
                <a:lnTo>
                  <a:pt x="149" y="106"/>
                </a:lnTo>
                <a:lnTo>
                  <a:pt x="149" y="106"/>
                </a:lnTo>
                <a:lnTo>
                  <a:pt x="151" y="109"/>
                </a:lnTo>
                <a:lnTo>
                  <a:pt x="151" y="106"/>
                </a:lnTo>
                <a:lnTo>
                  <a:pt x="149" y="104"/>
                </a:lnTo>
                <a:lnTo>
                  <a:pt x="146" y="102"/>
                </a:lnTo>
                <a:lnTo>
                  <a:pt x="144" y="102"/>
                </a:lnTo>
                <a:lnTo>
                  <a:pt x="142" y="102"/>
                </a:lnTo>
                <a:lnTo>
                  <a:pt x="142" y="104"/>
                </a:lnTo>
                <a:lnTo>
                  <a:pt x="142" y="104"/>
                </a:lnTo>
                <a:lnTo>
                  <a:pt x="144" y="104"/>
                </a:lnTo>
                <a:close/>
                <a:moveTo>
                  <a:pt x="165" y="104"/>
                </a:moveTo>
                <a:lnTo>
                  <a:pt x="168" y="104"/>
                </a:lnTo>
                <a:lnTo>
                  <a:pt x="168" y="102"/>
                </a:lnTo>
                <a:lnTo>
                  <a:pt x="168" y="102"/>
                </a:lnTo>
                <a:lnTo>
                  <a:pt x="168" y="102"/>
                </a:lnTo>
                <a:lnTo>
                  <a:pt x="168" y="102"/>
                </a:lnTo>
                <a:lnTo>
                  <a:pt x="168" y="99"/>
                </a:lnTo>
                <a:lnTo>
                  <a:pt x="165" y="102"/>
                </a:lnTo>
                <a:lnTo>
                  <a:pt x="165" y="102"/>
                </a:lnTo>
                <a:lnTo>
                  <a:pt x="165" y="102"/>
                </a:lnTo>
                <a:lnTo>
                  <a:pt x="165" y="102"/>
                </a:lnTo>
                <a:lnTo>
                  <a:pt x="165" y="104"/>
                </a:lnTo>
                <a:lnTo>
                  <a:pt x="165" y="104"/>
                </a:lnTo>
                <a:close/>
                <a:moveTo>
                  <a:pt x="172" y="104"/>
                </a:moveTo>
                <a:lnTo>
                  <a:pt x="175" y="104"/>
                </a:lnTo>
                <a:lnTo>
                  <a:pt x="175" y="104"/>
                </a:lnTo>
                <a:lnTo>
                  <a:pt x="175" y="104"/>
                </a:lnTo>
                <a:lnTo>
                  <a:pt x="175" y="106"/>
                </a:lnTo>
                <a:lnTo>
                  <a:pt x="175" y="106"/>
                </a:lnTo>
                <a:lnTo>
                  <a:pt x="175" y="106"/>
                </a:lnTo>
                <a:lnTo>
                  <a:pt x="175" y="106"/>
                </a:lnTo>
                <a:lnTo>
                  <a:pt x="177" y="109"/>
                </a:lnTo>
                <a:lnTo>
                  <a:pt x="177" y="106"/>
                </a:lnTo>
                <a:lnTo>
                  <a:pt x="177" y="104"/>
                </a:lnTo>
                <a:lnTo>
                  <a:pt x="179" y="104"/>
                </a:lnTo>
                <a:lnTo>
                  <a:pt x="177" y="102"/>
                </a:lnTo>
                <a:lnTo>
                  <a:pt x="177" y="102"/>
                </a:lnTo>
                <a:lnTo>
                  <a:pt x="177" y="99"/>
                </a:lnTo>
                <a:lnTo>
                  <a:pt x="175" y="99"/>
                </a:lnTo>
                <a:lnTo>
                  <a:pt x="175" y="99"/>
                </a:lnTo>
                <a:lnTo>
                  <a:pt x="172" y="99"/>
                </a:lnTo>
                <a:lnTo>
                  <a:pt x="170" y="102"/>
                </a:lnTo>
                <a:lnTo>
                  <a:pt x="170" y="102"/>
                </a:lnTo>
                <a:lnTo>
                  <a:pt x="170" y="104"/>
                </a:lnTo>
                <a:lnTo>
                  <a:pt x="172" y="104"/>
                </a:lnTo>
                <a:close/>
                <a:moveTo>
                  <a:pt x="134" y="97"/>
                </a:moveTo>
                <a:lnTo>
                  <a:pt x="134" y="97"/>
                </a:lnTo>
                <a:lnTo>
                  <a:pt x="134" y="97"/>
                </a:lnTo>
                <a:lnTo>
                  <a:pt x="132" y="97"/>
                </a:lnTo>
                <a:lnTo>
                  <a:pt x="132" y="99"/>
                </a:lnTo>
                <a:lnTo>
                  <a:pt x="134" y="102"/>
                </a:lnTo>
                <a:lnTo>
                  <a:pt x="134" y="102"/>
                </a:lnTo>
                <a:lnTo>
                  <a:pt x="134" y="104"/>
                </a:lnTo>
                <a:lnTo>
                  <a:pt x="137" y="104"/>
                </a:lnTo>
                <a:lnTo>
                  <a:pt x="137" y="104"/>
                </a:lnTo>
                <a:lnTo>
                  <a:pt x="137" y="104"/>
                </a:lnTo>
                <a:lnTo>
                  <a:pt x="137" y="102"/>
                </a:lnTo>
                <a:lnTo>
                  <a:pt x="137" y="99"/>
                </a:lnTo>
                <a:lnTo>
                  <a:pt x="137" y="99"/>
                </a:lnTo>
                <a:lnTo>
                  <a:pt x="134" y="97"/>
                </a:lnTo>
                <a:close/>
                <a:moveTo>
                  <a:pt x="49" y="102"/>
                </a:moveTo>
                <a:lnTo>
                  <a:pt x="49" y="99"/>
                </a:lnTo>
                <a:lnTo>
                  <a:pt x="45" y="95"/>
                </a:lnTo>
                <a:lnTo>
                  <a:pt x="42" y="92"/>
                </a:lnTo>
                <a:lnTo>
                  <a:pt x="42" y="92"/>
                </a:lnTo>
                <a:lnTo>
                  <a:pt x="42" y="95"/>
                </a:lnTo>
                <a:lnTo>
                  <a:pt x="40" y="95"/>
                </a:lnTo>
                <a:lnTo>
                  <a:pt x="37" y="95"/>
                </a:lnTo>
                <a:lnTo>
                  <a:pt x="40" y="99"/>
                </a:lnTo>
                <a:lnTo>
                  <a:pt x="42" y="104"/>
                </a:lnTo>
                <a:lnTo>
                  <a:pt x="42" y="106"/>
                </a:lnTo>
                <a:lnTo>
                  <a:pt x="45" y="106"/>
                </a:lnTo>
                <a:lnTo>
                  <a:pt x="47" y="109"/>
                </a:lnTo>
                <a:lnTo>
                  <a:pt x="49" y="111"/>
                </a:lnTo>
                <a:lnTo>
                  <a:pt x="49" y="113"/>
                </a:lnTo>
                <a:lnTo>
                  <a:pt x="52" y="113"/>
                </a:lnTo>
                <a:lnTo>
                  <a:pt x="52" y="111"/>
                </a:lnTo>
                <a:lnTo>
                  <a:pt x="52" y="106"/>
                </a:lnTo>
                <a:lnTo>
                  <a:pt x="52" y="104"/>
                </a:lnTo>
                <a:lnTo>
                  <a:pt x="52" y="104"/>
                </a:lnTo>
                <a:lnTo>
                  <a:pt x="49" y="102"/>
                </a:lnTo>
                <a:close/>
                <a:moveTo>
                  <a:pt x="130" y="95"/>
                </a:moveTo>
                <a:lnTo>
                  <a:pt x="132" y="95"/>
                </a:lnTo>
                <a:lnTo>
                  <a:pt x="134" y="95"/>
                </a:lnTo>
                <a:lnTo>
                  <a:pt x="134" y="95"/>
                </a:lnTo>
                <a:lnTo>
                  <a:pt x="137" y="97"/>
                </a:lnTo>
                <a:lnTo>
                  <a:pt x="137" y="97"/>
                </a:lnTo>
                <a:lnTo>
                  <a:pt x="137" y="95"/>
                </a:lnTo>
                <a:lnTo>
                  <a:pt x="137" y="95"/>
                </a:lnTo>
                <a:lnTo>
                  <a:pt x="130" y="92"/>
                </a:lnTo>
                <a:lnTo>
                  <a:pt x="130" y="92"/>
                </a:lnTo>
                <a:lnTo>
                  <a:pt x="130" y="92"/>
                </a:lnTo>
                <a:lnTo>
                  <a:pt x="130" y="92"/>
                </a:lnTo>
                <a:lnTo>
                  <a:pt x="130" y="95"/>
                </a:lnTo>
                <a:close/>
                <a:moveTo>
                  <a:pt x="444" y="182"/>
                </a:moveTo>
                <a:lnTo>
                  <a:pt x="442" y="182"/>
                </a:lnTo>
                <a:lnTo>
                  <a:pt x="442" y="182"/>
                </a:lnTo>
                <a:lnTo>
                  <a:pt x="442" y="182"/>
                </a:lnTo>
                <a:lnTo>
                  <a:pt x="442" y="184"/>
                </a:lnTo>
                <a:lnTo>
                  <a:pt x="442" y="184"/>
                </a:lnTo>
                <a:lnTo>
                  <a:pt x="442" y="187"/>
                </a:lnTo>
                <a:lnTo>
                  <a:pt x="442" y="189"/>
                </a:lnTo>
                <a:lnTo>
                  <a:pt x="442" y="192"/>
                </a:lnTo>
                <a:lnTo>
                  <a:pt x="442" y="194"/>
                </a:lnTo>
                <a:lnTo>
                  <a:pt x="442" y="196"/>
                </a:lnTo>
                <a:lnTo>
                  <a:pt x="442" y="199"/>
                </a:lnTo>
                <a:lnTo>
                  <a:pt x="444" y="201"/>
                </a:lnTo>
                <a:lnTo>
                  <a:pt x="449" y="199"/>
                </a:lnTo>
                <a:lnTo>
                  <a:pt x="451" y="199"/>
                </a:lnTo>
                <a:lnTo>
                  <a:pt x="451" y="199"/>
                </a:lnTo>
                <a:lnTo>
                  <a:pt x="454" y="199"/>
                </a:lnTo>
                <a:lnTo>
                  <a:pt x="454" y="201"/>
                </a:lnTo>
                <a:lnTo>
                  <a:pt x="454" y="201"/>
                </a:lnTo>
                <a:lnTo>
                  <a:pt x="454" y="203"/>
                </a:lnTo>
                <a:lnTo>
                  <a:pt x="454" y="203"/>
                </a:lnTo>
                <a:lnTo>
                  <a:pt x="454" y="206"/>
                </a:lnTo>
                <a:lnTo>
                  <a:pt x="456" y="210"/>
                </a:lnTo>
                <a:lnTo>
                  <a:pt x="456" y="210"/>
                </a:lnTo>
                <a:lnTo>
                  <a:pt x="456" y="220"/>
                </a:lnTo>
                <a:lnTo>
                  <a:pt x="454" y="220"/>
                </a:lnTo>
                <a:lnTo>
                  <a:pt x="454" y="222"/>
                </a:lnTo>
                <a:lnTo>
                  <a:pt x="454" y="225"/>
                </a:lnTo>
                <a:lnTo>
                  <a:pt x="454" y="229"/>
                </a:lnTo>
                <a:lnTo>
                  <a:pt x="451" y="232"/>
                </a:lnTo>
                <a:lnTo>
                  <a:pt x="451" y="234"/>
                </a:lnTo>
                <a:lnTo>
                  <a:pt x="449" y="237"/>
                </a:lnTo>
                <a:lnTo>
                  <a:pt x="449" y="239"/>
                </a:lnTo>
                <a:lnTo>
                  <a:pt x="451" y="241"/>
                </a:lnTo>
                <a:lnTo>
                  <a:pt x="454" y="244"/>
                </a:lnTo>
                <a:lnTo>
                  <a:pt x="456" y="246"/>
                </a:lnTo>
                <a:lnTo>
                  <a:pt x="456" y="246"/>
                </a:lnTo>
                <a:lnTo>
                  <a:pt x="458" y="246"/>
                </a:lnTo>
                <a:lnTo>
                  <a:pt x="458" y="244"/>
                </a:lnTo>
                <a:lnTo>
                  <a:pt x="461" y="244"/>
                </a:lnTo>
                <a:lnTo>
                  <a:pt x="463" y="244"/>
                </a:lnTo>
                <a:lnTo>
                  <a:pt x="465" y="244"/>
                </a:lnTo>
                <a:lnTo>
                  <a:pt x="465" y="244"/>
                </a:lnTo>
                <a:lnTo>
                  <a:pt x="468" y="244"/>
                </a:lnTo>
                <a:lnTo>
                  <a:pt x="470" y="244"/>
                </a:lnTo>
                <a:lnTo>
                  <a:pt x="468" y="241"/>
                </a:lnTo>
                <a:lnTo>
                  <a:pt x="468" y="239"/>
                </a:lnTo>
                <a:lnTo>
                  <a:pt x="468" y="234"/>
                </a:lnTo>
                <a:lnTo>
                  <a:pt x="468" y="232"/>
                </a:lnTo>
                <a:lnTo>
                  <a:pt x="468" y="229"/>
                </a:lnTo>
                <a:lnTo>
                  <a:pt x="470" y="225"/>
                </a:lnTo>
                <a:lnTo>
                  <a:pt x="470" y="222"/>
                </a:lnTo>
                <a:lnTo>
                  <a:pt x="470" y="218"/>
                </a:lnTo>
                <a:lnTo>
                  <a:pt x="470" y="213"/>
                </a:lnTo>
                <a:lnTo>
                  <a:pt x="470" y="206"/>
                </a:lnTo>
                <a:lnTo>
                  <a:pt x="470" y="203"/>
                </a:lnTo>
                <a:lnTo>
                  <a:pt x="470" y="203"/>
                </a:lnTo>
                <a:lnTo>
                  <a:pt x="470" y="196"/>
                </a:lnTo>
                <a:lnTo>
                  <a:pt x="470" y="194"/>
                </a:lnTo>
                <a:lnTo>
                  <a:pt x="468" y="192"/>
                </a:lnTo>
                <a:lnTo>
                  <a:pt x="468" y="189"/>
                </a:lnTo>
                <a:lnTo>
                  <a:pt x="468" y="187"/>
                </a:lnTo>
                <a:lnTo>
                  <a:pt x="470" y="187"/>
                </a:lnTo>
                <a:lnTo>
                  <a:pt x="473" y="182"/>
                </a:lnTo>
                <a:lnTo>
                  <a:pt x="475" y="182"/>
                </a:lnTo>
                <a:lnTo>
                  <a:pt x="477" y="182"/>
                </a:lnTo>
                <a:lnTo>
                  <a:pt x="480" y="182"/>
                </a:lnTo>
                <a:lnTo>
                  <a:pt x="482" y="182"/>
                </a:lnTo>
                <a:lnTo>
                  <a:pt x="484" y="184"/>
                </a:lnTo>
                <a:lnTo>
                  <a:pt x="484" y="187"/>
                </a:lnTo>
                <a:lnTo>
                  <a:pt x="484" y="189"/>
                </a:lnTo>
                <a:lnTo>
                  <a:pt x="482" y="192"/>
                </a:lnTo>
                <a:lnTo>
                  <a:pt x="482" y="194"/>
                </a:lnTo>
                <a:lnTo>
                  <a:pt x="480" y="196"/>
                </a:lnTo>
                <a:lnTo>
                  <a:pt x="480" y="199"/>
                </a:lnTo>
                <a:lnTo>
                  <a:pt x="480" y="199"/>
                </a:lnTo>
                <a:lnTo>
                  <a:pt x="480" y="201"/>
                </a:lnTo>
                <a:lnTo>
                  <a:pt x="487" y="208"/>
                </a:lnTo>
                <a:lnTo>
                  <a:pt x="489" y="210"/>
                </a:lnTo>
                <a:lnTo>
                  <a:pt x="491" y="210"/>
                </a:lnTo>
                <a:lnTo>
                  <a:pt x="494" y="213"/>
                </a:lnTo>
                <a:lnTo>
                  <a:pt x="491" y="213"/>
                </a:lnTo>
                <a:lnTo>
                  <a:pt x="491" y="215"/>
                </a:lnTo>
                <a:lnTo>
                  <a:pt x="491" y="215"/>
                </a:lnTo>
                <a:lnTo>
                  <a:pt x="491" y="215"/>
                </a:lnTo>
                <a:lnTo>
                  <a:pt x="489" y="222"/>
                </a:lnTo>
                <a:lnTo>
                  <a:pt x="489" y="225"/>
                </a:lnTo>
                <a:lnTo>
                  <a:pt x="491" y="227"/>
                </a:lnTo>
                <a:lnTo>
                  <a:pt x="491" y="227"/>
                </a:lnTo>
                <a:lnTo>
                  <a:pt x="494" y="227"/>
                </a:lnTo>
                <a:lnTo>
                  <a:pt x="499" y="227"/>
                </a:lnTo>
                <a:lnTo>
                  <a:pt x="501" y="227"/>
                </a:lnTo>
                <a:lnTo>
                  <a:pt x="501" y="227"/>
                </a:lnTo>
                <a:lnTo>
                  <a:pt x="501" y="225"/>
                </a:lnTo>
                <a:lnTo>
                  <a:pt x="501" y="222"/>
                </a:lnTo>
                <a:lnTo>
                  <a:pt x="501" y="222"/>
                </a:lnTo>
                <a:lnTo>
                  <a:pt x="503" y="220"/>
                </a:lnTo>
                <a:lnTo>
                  <a:pt x="508" y="220"/>
                </a:lnTo>
                <a:lnTo>
                  <a:pt x="510" y="218"/>
                </a:lnTo>
                <a:lnTo>
                  <a:pt x="513" y="220"/>
                </a:lnTo>
                <a:lnTo>
                  <a:pt x="513" y="218"/>
                </a:lnTo>
                <a:lnTo>
                  <a:pt x="513" y="218"/>
                </a:lnTo>
                <a:lnTo>
                  <a:pt x="513" y="218"/>
                </a:lnTo>
                <a:lnTo>
                  <a:pt x="515" y="218"/>
                </a:lnTo>
                <a:lnTo>
                  <a:pt x="515" y="218"/>
                </a:lnTo>
                <a:lnTo>
                  <a:pt x="518" y="218"/>
                </a:lnTo>
                <a:lnTo>
                  <a:pt x="518" y="215"/>
                </a:lnTo>
                <a:lnTo>
                  <a:pt x="518" y="213"/>
                </a:lnTo>
                <a:lnTo>
                  <a:pt x="515" y="213"/>
                </a:lnTo>
                <a:lnTo>
                  <a:pt x="515" y="210"/>
                </a:lnTo>
                <a:lnTo>
                  <a:pt x="515" y="210"/>
                </a:lnTo>
                <a:lnTo>
                  <a:pt x="515" y="210"/>
                </a:lnTo>
                <a:lnTo>
                  <a:pt x="513" y="213"/>
                </a:lnTo>
                <a:lnTo>
                  <a:pt x="513" y="210"/>
                </a:lnTo>
                <a:lnTo>
                  <a:pt x="513" y="210"/>
                </a:lnTo>
                <a:lnTo>
                  <a:pt x="510" y="210"/>
                </a:lnTo>
                <a:lnTo>
                  <a:pt x="510" y="208"/>
                </a:lnTo>
                <a:lnTo>
                  <a:pt x="510" y="208"/>
                </a:lnTo>
                <a:lnTo>
                  <a:pt x="510" y="206"/>
                </a:lnTo>
                <a:lnTo>
                  <a:pt x="508" y="203"/>
                </a:lnTo>
                <a:lnTo>
                  <a:pt x="508" y="203"/>
                </a:lnTo>
                <a:lnTo>
                  <a:pt x="506" y="203"/>
                </a:lnTo>
                <a:lnTo>
                  <a:pt x="506" y="203"/>
                </a:lnTo>
                <a:lnTo>
                  <a:pt x="506" y="201"/>
                </a:lnTo>
                <a:lnTo>
                  <a:pt x="506" y="201"/>
                </a:lnTo>
                <a:lnTo>
                  <a:pt x="506" y="201"/>
                </a:lnTo>
                <a:lnTo>
                  <a:pt x="506" y="196"/>
                </a:lnTo>
                <a:lnTo>
                  <a:pt x="506" y="194"/>
                </a:lnTo>
                <a:lnTo>
                  <a:pt x="508" y="194"/>
                </a:lnTo>
                <a:lnTo>
                  <a:pt x="508" y="192"/>
                </a:lnTo>
                <a:lnTo>
                  <a:pt x="506" y="189"/>
                </a:lnTo>
                <a:lnTo>
                  <a:pt x="506" y="189"/>
                </a:lnTo>
                <a:lnTo>
                  <a:pt x="506" y="187"/>
                </a:lnTo>
                <a:lnTo>
                  <a:pt x="506" y="187"/>
                </a:lnTo>
                <a:lnTo>
                  <a:pt x="503" y="184"/>
                </a:lnTo>
                <a:lnTo>
                  <a:pt x="501" y="182"/>
                </a:lnTo>
                <a:lnTo>
                  <a:pt x="501" y="180"/>
                </a:lnTo>
                <a:lnTo>
                  <a:pt x="499" y="175"/>
                </a:lnTo>
                <a:lnTo>
                  <a:pt x="496" y="173"/>
                </a:lnTo>
                <a:lnTo>
                  <a:pt x="496" y="173"/>
                </a:lnTo>
                <a:lnTo>
                  <a:pt x="494" y="170"/>
                </a:lnTo>
                <a:lnTo>
                  <a:pt x="494" y="170"/>
                </a:lnTo>
                <a:lnTo>
                  <a:pt x="491" y="168"/>
                </a:lnTo>
                <a:lnTo>
                  <a:pt x="489" y="168"/>
                </a:lnTo>
                <a:lnTo>
                  <a:pt x="489" y="166"/>
                </a:lnTo>
                <a:lnTo>
                  <a:pt x="489" y="166"/>
                </a:lnTo>
                <a:lnTo>
                  <a:pt x="489" y="163"/>
                </a:lnTo>
                <a:lnTo>
                  <a:pt x="491" y="166"/>
                </a:lnTo>
                <a:lnTo>
                  <a:pt x="494" y="166"/>
                </a:lnTo>
                <a:lnTo>
                  <a:pt x="494" y="166"/>
                </a:lnTo>
                <a:lnTo>
                  <a:pt x="496" y="166"/>
                </a:lnTo>
                <a:lnTo>
                  <a:pt x="496" y="163"/>
                </a:lnTo>
                <a:lnTo>
                  <a:pt x="499" y="161"/>
                </a:lnTo>
                <a:lnTo>
                  <a:pt x="503" y="158"/>
                </a:lnTo>
                <a:lnTo>
                  <a:pt x="506" y="158"/>
                </a:lnTo>
                <a:lnTo>
                  <a:pt x="508" y="156"/>
                </a:lnTo>
                <a:lnTo>
                  <a:pt x="510" y="154"/>
                </a:lnTo>
                <a:lnTo>
                  <a:pt x="513" y="151"/>
                </a:lnTo>
                <a:lnTo>
                  <a:pt x="515" y="149"/>
                </a:lnTo>
                <a:lnTo>
                  <a:pt x="518" y="147"/>
                </a:lnTo>
                <a:lnTo>
                  <a:pt x="518" y="144"/>
                </a:lnTo>
                <a:lnTo>
                  <a:pt x="518" y="144"/>
                </a:lnTo>
                <a:lnTo>
                  <a:pt x="522" y="144"/>
                </a:lnTo>
                <a:lnTo>
                  <a:pt x="522" y="144"/>
                </a:lnTo>
                <a:lnTo>
                  <a:pt x="525" y="147"/>
                </a:lnTo>
                <a:lnTo>
                  <a:pt x="527" y="147"/>
                </a:lnTo>
                <a:lnTo>
                  <a:pt x="527" y="147"/>
                </a:lnTo>
                <a:lnTo>
                  <a:pt x="527" y="147"/>
                </a:lnTo>
                <a:lnTo>
                  <a:pt x="529" y="142"/>
                </a:lnTo>
                <a:lnTo>
                  <a:pt x="529" y="140"/>
                </a:lnTo>
                <a:lnTo>
                  <a:pt x="527" y="140"/>
                </a:lnTo>
                <a:lnTo>
                  <a:pt x="525" y="137"/>
                </a:lnTo>
                <a:lnTo>
                  <a:pt x="525" y="137"/>
                </a:lnTo>
                <a:lnTo>
                  <a:pt x="520" y="137"/>
                </a:lnTo>
                <a:lnTo>
                  <a:pt x="518" y="140"/>
                </a:lnTo>
                <a:lnTo>
                  <a:pt x="518" y="140"/>
                </a:lnTo>
                <a:lnTo>
                  <a:pt x="518" y="140"/>
                </a:lnTo>
                <a:lnTo>
                  <a:pt x="518" y="140"/>
                </a:lnTo>
                <a:lnTo>
                  <a:pt x="518" y="142"/>
                </a:lnTo>
                <a:lnTo>
                  <a:pt x="515" y="142"/>
                </a:lnTo>
                <a:lnTo>
                  <a:pt x="513" y="142"/>
                </a:lnTo>
                <a:lnTo>
                  <a:pt x="508" y="142"/>
                </a:lnTo>
                <a:lnTo>
                  <a:pt x="506" y="142"/>
                </a:lnTo>
                <a:lnTo>
                  <a:pt x="503" y="144"/>
                </a:lnTo>
                <a:lnTo>
                  <a:pt x="503" y="144"/>
                </a:lnTo>
                <a:lnTo>
                  <a:pt x="501" y="144"/>
                </a:lnTo>
                <a:lnTo>
                  <a:pt x="499" y="144"/>
                </a:lnTo>
                <a:lnTo>
                  <a:pt x="496" y="144"/>
                </a:lnTo>
                <a:lnTo>
                  <a:pt x="496" y="144"/>
                </a:lnTo>
                <a:lnTo>
                  <a:pt x="494" y="144"/>
                </a:lnTo>
                <a:lnTo>
                  <a:pt x="494" y="142"/>
                </a:lnTo>
                <a:lnTo>
                  <a:pt x="494" y="144"/>
                </a:lnTo>
                <a:lnTo>
                  <a:pt x="491" y="144"/>
                </a:lnTo>
                <a:lnTo>
                  <a:pt x="489" y="149"/>
                </a:lnTo>
                <a:lnTo>
                  <a:pt x="487" y="151"/>
                </a:lnTo>
                <a:lnTo>
                  <a:pt x="487" y="154"/>
                </a:lnTo>
                <a:lnTo>
                  <a:pt x="484" y="156"/>
                </a:lnTo>
                <a:lnTo>
                  <a:pt x="482" y="154"/>
                </a:lnTo>
                <a:lnTo>
                  <a:pt x="480" y="154"/>
                </a:lnTo>
                <a:lnTo>
                  <a:pt x="477" y="154"/>
                </a:lnTo>
                <a:lnTo>
                  <a:pt x="477" y="154"/>
                </a:lnTo>
                <a:lnTo>
                  <a:pt x="475" y="151"/>
                </a:lnTo>
                <a:lnTo>
                  <a:pt x="475" y="147"/>
                </a:lnTo>
                <a:lnTo>
                  <a:pt x="473" y="147"/>
                </a:lnTo>
                <a:lnTo>
                  <a:pt x="470" y="144"/>
                </a:lnTo>
                <a:lnTo>
                  <a:pt x="468" y="144"/>
                </a:lnTo>
                <a:lnTo>
                  <a:pt x="465" y="140"/>
                </a:lnTo>
                <a:lnTo>
                  <a:pt x="465" y="137"/>
                </a:lnTo>
                <a:lnTo>
                  <a:pt x="465" y="135"/>
                </a:lnTo>
                <a:lnTo>
                  <a:pt x="465" y="132"/>
                </a:lnTo>
                <a:lnTo>
                  <a:pt x="465" y="130"/>
                </a:lnTo>
                <a:lnTo>
                  <a:pt x="465" y="128"/>
                </a:lnTo>
                <a:lnTo>
                  <a:pt x="465" y="125"/>
                </a:lnTo>
                <a:lnTo>
                  <a:pt x="468" y="123"/>
                </a:lnTo>
                <a:lnTo>
                  <a:pt x="468" y="121"/>
                </a:lnTo>
                <a:lnTo>
                  <a:pt x="470" y="116"/>
                </a:lnTo>
                <a:lnTo>
                  <a:pt x="470" y="116"/>
                </a:lnTo>
                <a:lnTo>
                  <a:pt x="473" y="113"/>
                </a:lnTo>
                <a:lnTo>
                  <a:pt x="475" y="113"/>
                </a:lnTo>
                <a:lnTo>
                  <a:pt x="477" y="113"/>
                </a:lnTo>
                <a:lnTo>
                  <a:pt x="482" y="116"/>
                </a:lnTo>
                <a:lnTo>
                  <a:pt x="484" y="116"/>
                </a:lnTo>
                <a:lnTo>
                  <a:pt x="491" y="116"/>
                </a:lnTo>
                <a:lnTo>
                  <a:pt x="494" y="116"/>
                </a:lnTo>
                <a:lnTo>
                  <a:pt x="494" y="116"/>
                </a:lnTo>
                <a:lnTo>
                  <a:pt x="496" y="116"/>
                </a:lnTo>
                <a:lnTo>
                  <a:pt x="499" y="116"/>
                </a:lnTo>
                <a:lnTo>
                  <a:pt x="503" y="116"/>
                </a:lnTo>
                <a:lnTo>
                  <a:pt x="508" y="116"/>
                </a:lnTo>
                <a:lnTo>
                  <a:pt x="520" y="116"/>
                </a:lnTo>
                <a:lnTo>
                  <a:pt x="520" y="116"/>
                </a:lnTo>
                <a:lnTo>
                  <a:pt x="522" y="116"/>
                </a:lnTo>
                <a:lnTo>
                  <a:pt x="525" y="116"/>
                </a:lnTo>
                <a:lnTo>
                  <a:pt x="525" y="118"/>
                </a:lnTo>
                <a:lnTo>
                  <a:pt x="527" y="118"/>
                </a:lnTo>
                <a:lnTo>
                  <a:pt x="529" y="118"/>
                </a:lnTo>
                <a:lnTo>
                  <a:pt x="532" y="118"/>
                </a:lnTo>
                <a:lnTo>
                  <a:pt x="534" y="118"/>
                </a:lnTo>
                <a:lnTo>
                  <a:pt x="541" y="118"/>
                </a:lnTo>
                <a:lnTo>
                  <a:pt x="544" y="118"/>
                </a:lnTo>
                <a:lnTo>
                  <a:pt x="544" y="116"/>
                </a:lnTo>
                <a:lnTo>
                  <a:pt x="546" y="116"/>
                </a:lnTo>
                <a:lnTo>
                  <a:pt x="548" y="116"/>
                </a:lnTo>
                <a:lnTo>
                  <a:pt x="548" y="113"/>
                </a:lnTo>
                <a:lnTo>
                  <a:pt x="551" y="111"/>
                </a:lnTo>
                <a:lnTo>
                  <a:pt x="551" y="109"/>
                </a:lnTo>
                <a:lnTo>
                  <a:pt x="553" y="109"/>
                </a:lnTo>
                <a:lnTo>
                  <a:pt x="555" y="104"/>
                </a:lnTo>
                <a:lnTo>
                  <a:pt x="558" y="102"/>
                </a:lnTo>
                <a:lnTo>
                  <a:pt x="558" y="99"/>
                </a:lnTo>
                <a:lnTo>
                  <a:pt x="560" y="97"/>
                </a:lnTo>
                <a:lnTo>
                  <a:pt x="560" y="95"/>
                </a:lnTo>
                <a:lnTo>
                  <a:pt x="562" y="95"/>
                </a:lnTo>
                <a:lnTo>
                  <a:pt x="562" y="95"/>
                </a:lnTo>
                <a:lnTo>
                  <a:pt x="560" y="90"/>
                </a:lnTo>
                <a:lnTo>
                  <a:pt x="560" y="90"/>
                </a:lnTo>
                <a:lnTo>
                  <a:pt x="558" y="90"/>
                </a:lnTo>
                <a:lnTo>
                  <a:pt x="555" y="90"/>
                </a:lnTo>
                <a:lnTo>
                  <a:pt x="555" y="92"/>
                </a:lnTo>
                <a:lnTo>
                  <a:pt x="553" y="95"/>
                </a:lnTo>
                <a:lnTo>
                  <a:pt x="553" y="95"/>
                </a:lnTo>
                <a:lnTo>
                  <a:pt x="551" y="95"/>
                </a:lnTo>
                <a:lnTo>
                  <a:pt x="551" y="97"/>
                </a:lnTo>
                <a:lnTo>
                  <a:pt x="551" y="97"/>
                </a:lnTo>
                <a:lnTo>
                  <a:pt x="548" y="99"/>
                </a:lnTo>
                <a:lnTo>
                  <a:pt x="546" y="99"/>
                </a:lnTo>
                <a:lnTo>
                  <a:pt x="544" y="104"/>
                </a:lnTo>
                <a:lnTo>
                  <a:pt x="539" y="106"/>
                </a:lnTo>
                <a:lnTo>
                  <a:pt x="536" y="109"/>
                </a:lnTo>
                <a:lnTo>
                  <a:pt x="525" y="106"/>
                </a:lnTo>
                <a:lnTo>
                  <a:pt x="522" y="106"/>
                </a:lnTo>
                <a:lnTo>
                  <a:pt x="520" y="106"/>
                </a:lnTo>
                <a:lnTo>
                  <a:pt x="520" y="106"/>
                </a:lnTo>
                <a:lnTo>
                  <a:pt x="518" y="106"/>
                </a:lnTo>
                <a:lnTo>
                  <a:pt x="518" y="106"/>
                </a:lnTo>
                <a:lnTo>
                  <a:pt x="518" y="106"/>
                </a:lnTo>
                <a:lnTo>
                  <a:pt x="515" y="106"/>
                </a:lnTo>
                <a:lnTo>
                  <a:pt x="513" y="104"/>
                </a:lnTo>
                <a:lnTo>
                  <a:pt x="510" y="104"/>
                </a:lnTo>
                <a:lnTo>
                  <a:pt x="503" y="104"/>
                </a:lnTo>
                <a:lnTo>
                  <a:pt x="499" y="102"/>
                </a:lnTo>
                <a:lnTo>
                  <a:pt x="494" y="102"/>
                </a:lnTo>
                <a:lnTo>
                  <a:pt x="494" y="102"/>
                </a:lnTo>
                <a:lnTo>
                  <a:pt x="491" y="102"/>
                </a:lnTo>
                <a:lnTo>
                  <a:pt x="491" y="102"/>
                </a:lnTo>
                <a:lnTo>
                  <a:pt x="491" y="99"/>
                </a:lnTo>
                <a:lnTo>
                  <a:pt x="491" y="99"/>
                </a:lnTo>
                <a:lnTo>
                  <a:pt x="489" y="99"/>
                </a:lnTo>
                <a:lnTo>
                  <a:pt x="489" y="99"/>
                </a:lnTo>
                <a:lnTo>
                  <a:pt x="487" y="99"/>
                </a:lnTo>
                <a:lnTo>
                  <a:pt x="484" y="97"/>
                </a:lnTo>
                <a:lnTo>
                  <a:pt x="484" y="97"/>
                </a:lnTo>
                <a:lnTo>
                  <a:pt x="482" y="97"/>
                </a:lnTo>
                <a:lnTo>
                  <a:pt x="482" y="99"/>
                </a:lnTo>
                <a:lnTo>
                  <a:pt x="480" y="99"/>
                </a:lnTo>
                <a:lnTo>
                  <a:pt x="480" y="102"/>
                </a:lnTo>
                <a:lnTo>
                  <a:pt x="480" y="104"/>
                </a:lnTo>
                <a:lnTo>
                  <a:pt x="477" y="104"/>
                </a:lnTo>
                <a:lnTo>
                  <a:pt x="477" y="106"/>
                </a:lnTo>
                <a:lnTo>
                  <a:pt x="477" y="106"/>
                </a:lnTo>
                <a:lnTo>
                  <a:pt x="475" y="106"/>
                </a:lnTo>
                <a:lnTo>
                  <a:pt x="475" y="109"/>
                </a:lnTo>
                <a:lnTo>
                  <a:pt x="473" y="106"/>
                </a:lnTo>
                <a:lnTo>
                  <a:pt x="470" y="106"/>
                </a:lnTo>
                <a:lnTo>
                  <a:pt x="470" y="104"/>
                </a:lnTo>
                <a:lnTo>
                  <a:pt x="470" y="104"/>
                </a:lnTo>
                <a:lnTo>
                  <a:pt x="470" y="104"/>
                </a:lnTo>
                <a:lnTo>
                  <a:pt x="468" y="106"/>
                </a:lnTo>
                <a:lnTo>
                  <a:pt x="468" y="109"/>
                </a:lnTo>
                <a:lnTo>
                  <a:pt x="465" y="109"/>
                </a:lnTo>
                <a:lnTo>
                  <a:pt x="465" y="111"/>
                </a:lnTo>
                <a:lnTo>
                  <a:pt x="465" y="113"/>
                </a:lnTo>
                <a:lnTo>
                  <a:pt x="465" y="113"/>
                </a:lnTo>
                <a:lnTo>
                  <a:pt x="463" y="116"/>
                </a:lnTo>
                <a:lnTo>
                  <a:pt x="461" y="121"/>
                </a:lnTo>
                <a:lnTo>
                  <a:pt x="461" y="121"/>
                </a:lnTo>
                <a:lnTo>
                  <a:pt x="463" y="125"/>
                </a:lnTo>
                <a:lnTo>
                  <a:pt x="461" y="125"/>
                </a:lnTo>
                <a:lnTo>
                  <a:pt x="461" y="128"/>
                </a:lnTo>
                <a:lnTo>
                  <a:pt x="461" y="125"/>
                </a:lnTo>
                <a:lnTo>
                  <a:pt x="458" y="128"/>
                </a:lnTo>
                <a:lnTo>
                  <a:pt x="461" y="135"/>
                </a:lnTo>
                <a:lnTo>
                  <a:pt x="461" y="140"/>
                </a:lnTo>
                <a:lnTo>
                  <a:pt x="461" y="142"/>
                </a:lnTo>
                <a:lnTo>
                  <a:pt x="461" y="144"/>
                </a:lnTo>
                <a:lnTo>
                  <a:pt x="461" y="142"/>
                </a:lnTo>
                <a:lnTo>
                  <a:pt x="458" y="140"/>
                </a:lnTo>
                <a:lnTo>
                  <a:pt x="458" y="142"/>
                </a:lnTo>
                <a:lnTo>
                  <a:pt x="456" y="144"/>
                </a:lnTo>
                <a:lnTo>
                  <a:pt x="451" y="151"/>
                </a:lnTo>
                <a:lnTo>
                  <a:pt x="451" y="156"/>
                </a:lnTo>
                <a:lnTo>
                  <a:pt x="451" y="156"/>
                </a:lnTo>
                <a:lnTo>
                  <a:pt x="451" y="158"/>
                </a:lnTo>
                <a:lnTo>
                  <a:pt x="451" y="161"/>
                </a:lnTo>
                <a:lnTo>
                  <a:pt x="451" y="163"/>
                </a:lnTo>
                <a:lnTo>
                  <a:pt x="451" y="166"/>
                </a:lnTo>
                <a:lnTo>
                  <a:pt x="449" y="168"/>
                </a:lnTo>
                <a:lnTo>
                  <a:pt x="449" y="170"/>
                </a:lnTo>
                <a:lnTo>
                  <a:pt x="449" y="173"/>
                </a:lnTo>
                <a:lnTo>
                  <a:pt x="447" y="175"/>
                </a:lnTo>
                <a:lnTo>
                  <a:pt x="447" y="177"/>
                </a:lnTo>
                <a:lnTo>
                  <a:pt x="444" y="180"/>
                </a:lnTo>
                <a:lnTo>
                  <a:pt x="444" y="182"/>
                </a:lnTo>
                <a:close/>
                <a:moveTo>
                  <a:pt x="120" y="90"/>
                </a:moveTo>
                <a:lnTo>
                  <a:pt x="120" y="90"/>
                </a:lnTo>
                <a:lnTo>
                  <a:pt x="123" y="87"/>
                </a:lnTo>
                <a:lnTo>
                  <a:pt x="123" y="85"/>
                </a:lnTo>
                <a:lnTo>
                  <a:pt x="125" y="85"/>
                </a:lnTo>
                <a:lnTo>
                  <a:pt x="125" y="83"/>
                </a:lnTo>
                <a:lnTo>
                  <a:pt x="123" y="80"/>
                </a:lnTo>
                <a:lnTo>
                  <a:pt x="123" y="80"/>
                </a:lnTo>
                <a:lnTo>
                  <a:pt x="120" y="83"/>
                </a:lnTo>
                <a:lnTo>
                  <a:pt x="118" y="83"/>
                </a:lnTo>
                <a:lnTo>
                  <a:pt x="118" y="83"/>
                </a:lnTo>
                <a:lnTo>
                  <a:pt x="118" y="85"/>
                </a:lnTo>
                <a:lnTo>
                  <a:pt x="118" y="87"/>
                </a:lnTo>
                <a:lnTo>
                  <a:pt x="120" y="90"/>
                </a:lnTo>
                <a:close/>
                <a:moveTo>
                  <a:pt x="603" y="102"/>
                </a:moveTo>
                <a:lnTo>
                  <a:pt x="605" y="106"/>
                </a:lnTo>
                <a:lnTo>
                  <a:pt x="607" y="106"/>
                </a:lnTo>
                <a:lnTo>
                  <a:pt x="607" y="109"/>
                </a:lnTo>
                <a:lnTo>
                  <a:pt x="605" y="109"/>
                </a:lnTo>
                <a:lnTo>
                  <a:pt x="605" y="111"/>
                </a:lnTo>
                <a:lnTo>
                  <a:pt x="605" y="113"/>
                </a:lnTo>
                <a:lnTo>
                  <a:pt x="605" y="116"/>
                </a:lnTo>
                <a:lnTo>
                  <a:pt x="607" y="118"/>
                </a:lnTo>
                <a:lnTo>
                  <a:pt x="607" y="118"/>
                </a:lnTo>
                <a:lnTo>
                  <a:pt x="607" y="118"/>
                </a:lnTo>
                <a:lnTo>
                  <a:pt x="607" y="123"/>
                </a:lnTo>
                <a:lnTo>
                  <a:pt x="607" y="125"/>
                </a:lnTo>
                <a:lnTo>
                  <a:pt x="607" y="128"/>
                </a:lnTo>
                <a:lnTo>
                  <a:pt x="607" y="128"/>
                </a:lnTo>
                <a:lnTo>
                  <a:pt x="607" y="130"/>
                </a:lnTo>
                <a:lnTo>
                  <a:pt x="610" y="132"/>
                </a:lnTo>
                <a:lnTo>
                  <a:pt x="612" y="132"/>
                </a:lnTo>
                <a:lnTo>
                  <a:pt x="612" y="135"/>
                </a:lnTo>
                <a:lnTo>
                  <a:pt x="614" y="140"/>
                </a:lnTo>
                <a:lnTo>
                  <a:pt x="614" y="140"/>
                </a:lnTo>
                <a:lnTo>
                  <a:pt x="619" y="142"/>
                </a:lnTo>
                <a:lnTo>
                  <a:pt x="619" y="144"/>
                </a:lnTo>
                <a:lnTo>
                  <a:pt x="622" y="144"/>
                </a:lnTo>
                <a:lnTo>
                  <a:pt x="619" y="142"/>
                </a:lnTo>
                <a:lnTo>
                  <a:pt x="619" y="142"/>
                </a:lnTo>
                <a:lnTo>
                  <a:pt x="614" y="135"/>
                </a:lnTo>
                <a:lnTo>
                  <a:pt x="614" y="130"/>
                </a:lnTo>
                <a:lnTo>
                  <a:pt x="612" y="125"/>
                </a:lnTo>
                <a:lnTo>
                  <a:pt x="612" y="123"/>
                </a:lnTo>
                <a:lnTo>
                  <a:pt x="612" y="121"/>
                </a:lnTo>
                <a:lnTo>
                  <a:pt x="612" y="118"/>
                </a:lnTo>
                <a:lnTo>
                  <a:pt x="612" y="118"/>
                </a:lnTo>
                <a:lnTo>
                  <a:pt x="612" y="116"/>
                </a:lnTo>
                <a:lnTo>
                  <a:pt x="614" y="116"/>
                </a:lnTo>
                <a:lnTo>
                  <a:pt x="617" y="116"/>
                </a:lnTo>
                <a:lnTo>
                  <a:pt x="617" y="116"/>
                </a:lnTo>
                <a:lnTo>
                  <a:pt x="619" y="116"/>
                </a:lnTo>
                <a:lnTo>
                  <a:pt x="622" y="118"/>
                </a:lnTo>
                <a:lnTo>
                  <a:pt x="624" y="118"/>
                </a:lnTo>
                <a:lnTo>
                  <a:pt x="631" y="121"/>
                </a:lnTo>
                <a:lnTo>
                  <a:pt x="631" y="121"/>
                </a:lnTo>
                <a:lnTo>
                  <a:pt x="629" y="118"/>
                </a:lnTo>
                <a:lnTo>
                  <a:pt x="629" y="118"/>
                </a:lnTo>
                <a:lnTo>
                  <a:pt x="626" y="118"/>
                </a:lnTo>
                <a:lnTo>
                  <a:pt x="626" y="116"/>
                </a:lnTo>
                <a:lnTo>
                  <a:pt x="626" y="113"/>
                </a:lnTo>
                <a:lnTo>
                  <a:pt x="626" y="113"/>
                </a:lnTo>
                <a:lnTo>
                  <a:pt x="622" y="111"/>
                </a:lnTo>
                <a:lnTo>
                  <a:pt x="619" y="109"/>
                </a:lnTo>
                <a:lnTo>
                  <a:pt x="619" y="109"/>
                </a:lnTo>
                <a:lnTo>
                  <a:pt x="619" y="106"/>
                </a:lnTo>
                <a:lnTo>
                  <a:pt x="619" y="106"/>
                </a:lnTo>
                <a:lnTo>
                  <a:pt x="624" y="104"/>
                </a:lnTo>
                <a:lnTo>
                  <a:pt x="626" y="102"/>
                </a:lnTo>
                <a:lnTo>
                  <a:pt x="626" y="102"/>
                </a:lnTo>
                <a:lnTo>
                  <a:pt x="626" y="97"/>
                </a:lnTo>
                <a:lnTo>
                  <a:pt x="626" y="95"/>
                </a:lnTo>
                <a:lnTo>
                  <a:pt x="626" y="92"/>
                </a:lnTo>
                <a:lnTo>
                  <a:pt x="626" y="92"/>
                </a:lnTo>
                <a:lnTo>
                  <a:pt x="624" y="92"/>
                </a:lnTo>
                <a:lnTo>
                  <a:pt x="622" y="92"/>
                </a:lnTo>
                <a:lnTo>
                  <a:pt x="617" y="97"/>
                </a:lnTo>
                <a:lnTo>
                  <a:pt x="617" y="97"/>
                </a:lnTo>
                <a:lnTo>
                  <a:pt x="617" y="99"/>
                </a:lnTo>
                <a:lnTo>
                  <a:pt x="617" y="102"/>
                </a:lnTo>
                <a:lnTo>
                  <a:pt x="617" y="102"/>
                </a:lnTo>
                <a:lnTo>
                  <a:pt x="614" y="102"/>
                </a:lnTo>
                <a:lnTo>
                  <a:pt x="612" y="104"/>
                </a:lnTo>
                <a:lnTo>
                  <a:pt x="612" y="106"/>
                </a:lnTo>
                <a:lnTo>
                  <a:pt x="612" y="106"/>
                </a:lnTo>
                <a:lnTo>
                  <a:pt x="612" y="109"/>
                </a:lnTo>
                <a:lnTo>
                  <a:pt x="610" y="109"/>
                </a:lnTo>
                <a:lnTo>
                  <a:pt x="610" y="106"/>
                </a:lnTo>
                <a:lnTo>
                  <a:pt x="607" y="106"/>
                </a:lnTo>
                <a:lnTo>
                  <a:pt x="607" y="106"/>
                </a:lnTo>
                <a:lnTo>
                  <a:pt x="607" y="104"/>
                </a:lnTo>
                <a:lnTo>
                  <a:pt x="607" y="104"/>
                </a:lnTo>
                <a:lnTo>
                  <a:pt x="612" y="102"/>
                </a:lnTo>
                <a:lnTo>
                  <a:pt x="614" y="99"/>
                </a:lnTo>
                <a:lnTo>
                  <a:pt x="614" y="97"/>
                </a:lnTo>
                <a:lnTo>
                  <a:pt x="614" y="95"/>
                </a:lnTo>
                <a:lnTo>
                  <a:pt x="614" y="92"/>
                </a:lnTo>
                <a:lnTo>
                  <a:pt x="614" y="90"/>
                </a:lnTo>
                <a:lnTo>
                  <a:pt x="612" y="87"/>
                </a:lnTo>
                <a:lnTo>
                  <a:pt x="612" y="87"/>
                </a:lnTo>
                <a:lnTo>
                  <a:pt x="612" y="85"/>
                </a:lnTo>
                <a:lnTo>
                  <a:pt x="612" y="85"/>
                </a:lnTo>
                <a:lnTo>
                  <a:pt x="614" y="80"/>
                </a:lnTo>
                <a:lnTo>
                  <a:pt x="614" y="80"/>
                </a:lnTo>
                <a:lnTo>
                  <a:pt x="614" y="78"/>
                </a:lnTo>
                <a:lnTo>
                  <a:pt x="612" y="80"/>
                </a:lnTo>
                <a:lnTo>
                  <a:pt x="612" y="80"/>
                </a:lnTo>
                <a:lnTo>
                  <a:pt x="607" y="83"/>
                </a:lnTo>
                <a:lnTo>
                  <a:pt x="607" y="87"/>
                </a:lnTo>
                <a:lnTo>
                  <a:pt x="605" y="90"/>
                </a:lnTo>
                <a:lnTo>
                  <a:pt x="605" y="90"/>
                </a:lnTo>
                <a:lnTo>
                  <a:pt x="605" y="92"/>
                </a:lnTo>
                <a:lnTo>
                  <a:pt x="605" y="95"/>
                </a:lnTo>
                <a:lnTo>
                  <a:pt x="603" y="99"/>
                </a:lnTo>
                <a:lnTo>
                  <a:pt x="603" y="102"/>
                </a:lnTo>
                <a:close/>
                <a:moveTo>
                  <a:pt x="42" y="80"/>
                </a:moveTo>
                <a:lnTo>
                  <a:pt x="42" y="80"/>
                </a:lnTo>
                <a:lnTo>
                  <a:pt x="40" y="78"/>
                </a:lnTo>
                <a:lnTo>
                  <a:pt x="40" y="78"/>
                </a:lnTo>
                <a:lnTo>
                  <a:pt x="37" y="78"/>
                </a:lnTo>
                <a:lnTo>
                  <a:pt x="37" y="78"/>
                </a:lnTo>
                <a:lnTo>
                  <a:pt x="40" y="80"/>
                </a:lnTo>
                <a:lnTo>
                  <a:pt x="42" y="83"/>
                </a:lnTo>
                <a:lnTo>
                  <a:pt x="42" y="80"/>
                </a:lnTo>
                <a:close/>
                <a:moveTo>
                  <a:pt x="619" y="83"/>
                </a:moveTo>
                <a:lnTo>
                  <a:pt x="622" y="83"/>
                </a:lnTo>
                <a:lnTo>
                  <a:pt x="624" y="80"/>
                </a:lnTo>
                <a:lnTo>
                  <a:pt x="624" y="78"/>
                </a:lnTo>
                <a:lnTo>
                  <a:pt x="626" y="73"/>
                </a:lnTo>
                <a:lnTo>
                  <a:pt x="624" y="71"/>
                </a:lnTo>
                <a:lnTo>
                  <a:pt x="624" y="71"/>
                </a:lnTo>
                <a:lnTo>
                  <a:pt x="622" y="71"/>
                </a:lnTo>
                <a:lnTo>
                  <a:pt x="619" y="73"/>
                </a:lnTo>
                <a:lnTo>
                  <a:pt x="617" y="78"/>
                </a:lnTo>
                <a:lnTo>
                  <a:pt x="619" y="80"/>
                </a:lnTo>
                <a:lnTo>
                  <a:pt x="619" y="83"/>
                </a:lnTo>
                <a:close/>
                <a:moveTo>
                  <a:pt x="565" y="66"/>
                </a:moveTo>
                <a:lnTo>
                  <a:pt x="565" y="66"/>
                </a:lnTo>
                <a:lnTo>
                  <a:pt x="565" y="66"/>
                </a:lnTo>
                <a:lnTo>
                  <a:pt x="562" y="69"/>
                </a:lnTo>
                <a:lnTo>
                  <a:pt x="565" y="71"/>
                </a:lnTo>
                <a:lnTo>
                  <a:pt x="565" y="69"/>
                </a:lnTo>
                <a:lnTo>
                  <a:pt x="565" y="69"/>
                </a:lnTo>
                <a:lnTo>
                  <a:pt x="565" y="66"/>
                </a:lnTo>
                <a:close/>
                <a:moveTo>
                  <a:pt x="26" y="73"/>
                </a:moveTo>
                <a:lnTo>
                  <a:pt x="23" y="73"/>
                </a:lnTo>
                <a:lnTo>
                  <a:pt x="19" y="69"/>
                </a:lnTo>
                <a:lnTo>
                  <a:pt x="19" y="69"/>
                </a:lnTo>
                <a:lnTo>
                  <a:pt x="19" y="69"/>
                </a:lnTo>
                <a:lnTo>
                  <a:pt x="16" y="66"/>
                </a:lnTo>
                <a:lnTo>
                  <a:pt x="14" y="64"/>
                </a:lnTo>
                <a:lnTo>
                  <a:pt x="11" y="64"/>
                </a:lnTo>
                <a:lnTo>
                  <a:pt x="11" y="66"/>
                </a:lnTo>
                <a:lnTo>
                  <a:pt x="11" y="66"/>
                </a:lnTo>
                <a:lnTo>
                  <a:pt x="11" y="66"/>
                </a:lnTo>
                <a:lnTo>
                  <a:pt x="11" y="69"/>
                </a:lnTo>
                <a:lnTo>
                  <a:pt x="14" y="69"/>
                </a:lnTo>
                <a:lnTo>
                  <a:pt x="16" y="71"/>
                </a:lnTo>
                <a:lnTo>
                  <a:pt x="16" y="71"/>
                </a:lnTo>
                <a:lnTo>
                  <a:pt x="21" y="73"/>
                </a:lnTo>
                <a:lnTo>
                  <a:pt x="23" y="76"/>
                </a:lnTo>
                <a:lnTo>
                  <a:pt x="23" y="76"/>
                </a:lnTo>
                <a:lnTo>
                  <a:pt x="26" y="76"/>
                </a:lnTo>
                <a:lnTo>
                  <a:pt x="26" y="73"/>
                </a:lnTo>
                <a:lnTo>
                  <a:pt x="26" y="73"/>
                </a:lnTo>
                <a:close/>
                <a:moveTo>
                  <a:pt x="257" y="64"/>
                </a:moveTo>
                <a:lnTo>
                  <a:pt x="257" y="61"/>
                </a:lnTo>
                <a:lnTo>
                  <a:pt x="255" y="61"/>
                </a:lnTo>
                <a:lnTo>
                  <a:pt x="255" y="64"/>
                </a:lnTo>
                <a:lnTo>
                  <a:pt x="255" y="66"/>
                </a:lnTo>
                <a:lnTo>
                  <a:pt x="257" y="64"/>
                </a:lnTo>
                <a:close/>
                <a:moveTo>
                  <a:pt x="196" y="61"/>
                </a:moveTo>
                <a:lnTo>
                  <a:pt x="196" y="64"/>
                </a:lnTo>
                <a:lnTo>
                  <a:pt x="196" y="64"/>
                </a:lnTo>
                <a:lnTo>
                  <a:pt x="198" y="66"/>
                </a:lnTo>
                <a:lnTo>
                  <a:pt x="198" y="64"/>
                </a:lnTo>
                <a:lnTo>
                  <a:pt x="198" y="64"/>
                </a:lnTo>
                <a:lnTo>
                  <a:pt x="198" y="61"/>
                </a:lnTo>
                <a:lnTo>
                  <a:pt x="198" y="61"/>
                </a:lnTo>
                <a:lnTo>
                  <a:pt x="198" y="61"/>
                </a:lnTo>
                <a:lnTo>
                  <a:pt x="198" y="61"/>
                </a:lnTo>
                <a:lnTo>
                  <a:pt x="198" y="61"/>
                </a:lnTo>
                <a:lnTo>
                  <a:pt x="196" y="61"/>
                </a:lnTo>
                <a:lnTo>
                  <a:pt x="196" y="61"/>
                </a:lnTo>
                <a:lnTo>
                  <a:pt x="196" y="61"/>
                </a:lnTo>
                <a:close/>
                <a:moveTo>
                  <a:pt x="208" y="59"/>
                </a:moveTo>
                <a:lnTo>
                  <a:pt x="208" y="59"/>
                </a:lnTo>
                <a:lnTo>
                  <a:pt x="208" y="57"/>
                </a:lnTo>
                <a:lnTo>
                  <a:pt x="205" y="57"/>
                </a:lnTo>
                <a:lnTo>
                  <a:pt x="205" y="57"/>
                </a:lnTo>
                <a:lnTo>
                  <a:pt x="205" y="59"/>
                </a:lnTo>
                <a:lnTo>
                  <a:pt x="208" y="59"/>
                </a:lnTo>
                <a:close/>
                <a:moveTo>
                  <a:pt x="418" y="54"/>
                </a:moveTo>
                <a:lnTo>
                  <a:pt x="418" y="54"/>
                </a:lnTo>
                <a:lnTo>
                  <a:pt x="418" y="57"/>
                </a:lnTo>
                <a:lnTo>
                  <a:pt x="421" y="57"/>
                </a:lnTo>
                <a:lnTo>
                  <a:pt x="421" y="54"/>
                </a:lnTo>
                <a:lnTo>
                  <a:pt x="418" y="52"/>
                </a:lnTo>
                <a:lnTo>
                  <a:pt x="418" y="52"/>
                </a:lnTo>
                <a:lnTo>
                  <a:pt x="418" y="54"/>
                </a:lnTo>
                <a:close/>
                <a:moveTo>
                  <a:pt x="565" y="50"/>
                </a:moveTo>
                <a:lnTo>
                  <a:pt x="565" y="50"/>
                </a:lnTo>
                <a:lnTo>
                  <a:pt x="565" y="52"/>
                </a:lnTo>
                <a:lnTo>
                  <a:pt x="567" y="54"/>
                </a:lnTo>
                <a:lnTo>
                  <a:pt x="570" y="52"/>
                </a:lnTo>
                <a:lnTo>
                  <a:pt x="567" y="52"/>
                </a:lnTo>
                <a:lnTo>
                  <a:pt x="567" y="50"/>
                </a:lnTo>
                <a:lnTo>
                  <a:pt x="567" y="47"/>
                </a:lnTo>
                <a:lnTo>
                  <a:pt x="565" y="47"/>
                </a:lnTo>
                <a:lnTo>
                  <a:pt x="565" y="47"/>
                </a:lnTo>
                <a:lnTo>
                  <a:pt x="565" y="50"/>
                </a:lnTo>
                <a:lnTo>
                  <a:pt x="565" y="50"/>
                </a:lnTo>
                <a:close/>
                <a:moveTo>
                  <a:pt x="588" y="45"/>
                </a:moveTo>
                <a:lnTo>
                  <a:pt x="588" y="45"/>
                </a:lnTo>
                <a:lnTo>
                  <a:pt x="588" y="45"/>
                </a:lnTo>
                <a:lnTo>
                  <a:pt x="591" y="45"/>
                </a:lnTo>
                <a:lnTo>
                  <a:pt x="591" y="45"/>
                </a:lnTo>
                <a:lnTo>
                  <a:pt x="591" y="45"/>
                </a:lnTo>
                <a:lnTo>
                  <a:pt x="591" y="45"/>
                </a:lnTo>
                <a:lnTo>
                  <a:pt x="588" y="45"/>
                </a:lnTo>
                <a:lnTo>
                  <a:pt x="588" y="45"/>
                </a:lnTo>
                <a:close/>
                <a:moveTo>
                  <a:pt x="588" y="45"/>
                </a:moveTo>
                <a:lnTo>
                  <a:pt x="588" y="43"/>
                </a:lnTo>
                <a:lnTo>
                  <a:pt x="588" y="43"/>
                </a:lnTo>
                <a:lnTo>
                  <a:pt x="586" y="40"/>
                </a:lnTo>
                <a:lnTo>
                  <a:pt x="586" y="40"/>
                </a:lnTo>
                <a:lnTo>
                  <a:pt x="586" y="43"/>
                </a:lnTo>
                <a:lnTo>
                  <a:pt x="588" y="45"/>
                </a:lnTo>
                <a:close/>
                <a:moveTo>
                  <a:pt x="423" y="40"/>
                </a:moveTo>
                <a:lnTo>
                  <a:pt x="423" y="40"/>
                </a:lnTo>
                <a:lnTo>
                  <a:pt x="423" y="38"/>
                </a:lnTo>
                <a:lnTo>
                  <a:pt x="421" y="38"/>
                </a:lnTo>
                <a:lnTo>
                  <a:pt x="418" y="38"/>
                </a:lnTo>
                <a:lnTo>
                  <a:pt x="418" y="38"/>
                </a:lnTo>
                <a:lnTo>
                  <a:pt x="421" y="40"/>
                </a:lnTo>
                <a:lnTo>
                  <a:pt x="423" y="40"/>
                </a:lnTo>
                <a:close/>
                <a:moveTo>
                  <a:pt x="241" y="43"/>
                </a:moveTo>
                <a:lnTo>
                  <a:pt x="241" y="45"/>
                </a:lnTo>
                <a:lnTo>
                  <a:pt x="243" y="45"/>
                </a:lnTo>
                <a:lnTo>
                  <a:pt x="243" y="45"/>
                </a:lnTo>
                <a:lnTo>
                  <a:pt x="243" y="45"/>
                </a:lnTo>
                <a:lnTo>
                  <a:pt x="243" y="45"/>
                </a:lnTo>
                <a:lnTo>
                  <a:pt x="241" y="47"/>
                </a:lnTo>
                <a:lnTo>
                  <a:pt x="243" y="47"/>
                </a:lnTo>
                <a:lnTo>
                  <a:pt x="246" y="47"/>
                </a:lnTo>
                <a:lnTo>
                  <a:pt x="246" y="45"/>
                </a:lnTo>
                <a:lnTo>
                  <a:pt x="246" y="43"/>
                </a:lnTo>
                <a:lnTo>
                  <a:pt x="246" y="40"/>
                </a:lnTo>
                <a:lnTo>
                  <a:pt x="243" y="38"/>
                </a:lnTo>
                <a:lnTo>
                  <a:pt x="243" y="35"/>
                </a:lnTo>
                <a:lnTo>
                  <a:pt x="243" y="38"/>
                </a:lnTo>
                <a:lnTo>
                  <a:pt x="238" y="40"/>
                </a:lnTo>
                <a:lnTo>
                  <a:pt x="238" y="40"/>
                </a:lnTo>
                <a:lnTo>
                  <a:pt x="241" y="43"/>
                </a:lnTo>
                <a:close/>
                <a:moveTo>
                  <a:pt x="257" y="118"/>
                </a:moveTo>
                <a:lnTo>
                  <a:pt x="260" y="121"/>
                </a:lnTo>
                <a:lnTo>
                  <a:pt x="262" y="123"/>
                </a:lnTo>
                <a:lnTo>
                  <a:pt x="262" y="123"/>
                </a:lnTo>
                <a:lnTo>
                  <a:pt x="264" y="123"/>
                </a:lnTo>
                <a:lnTo>
                  <a:pt x="264" y="125"/>
                </a:lnTo>
                <a:lnTo>
                  <a:pt x="264" y="125"/>
                </a:lnTo>
                <a:lnTo>
                  <a:pt x="262" y="125"/>
                </a:lnTo>
                <a:lnTo>
                  <a:pt x="262" y="128"/>
                </a:lnTo>
                <a:lnTo>
                  <a:pt x="262" y="130"/>
                </a:lnTo>
                <a:lnTo>
                  <a:pt x="262" y="130"/>
                </a:lnTo>
                <a:lnTo>
                  <a:pt x="262" y="135"/>
                </a:lnTo>
                <a:lnTo>
                  <a:pt x="262" y="135"/>
                </a:lnTo>
                <a:lnTo>
                  <a:pt x="262" y="135"/>
                </a:lnTo>
                <a:lnTo>
                  <a:pt x="264" y="137"/>
                </a:lnTo>
                <a:lnTo>
                  <a:pt x="267" y="140"/>
                </a:lnTo>
                <a:lnTo>
                  <a:pt x="267" y="140"/>
                </a:lnTo>
                <a:lnTo>
                  <a:pt x="264" y="140"/>
                </a:lnTo>
                <a:lnTo>
                  <a:pt x="264" y="142"/>
                </a:lnTo>
                <a:lnTo>
                  <a:pt x="264" y="142"/>
                </a:lnTo>
                <a:lnTo>
                  <a:pt x="264" y="144"/>
                </a:lnTo>
                <a:lnTo>
                  <a:pt x="264" y="144"/>
                </a:lnTo>
                <a:lnTo>
                  <a:pt x="267" y="144"/>
                </a:lnTo>
                <a:lnTo>
                  <a:pt x="272" y="144"/>
                </a:lnTo>
                <a:lnTo>
                  <a:pt x="274" y="147"/>
                </a:lnTo>
                <a:lnTo>
                  <a:pt x="276" y="149"/>
                </a:lnTo>
                <a:lnTo>
                  <a:pt x="276" y="151"/>
                </a:lnTo>
                <a:lnTo>
                  <a:pt x="279" y="151"/>
                </a:lnTo>
                <a:lnTo>
                  <a:pt x="279" y="156"/>
                </a:lnTo>
                <a:lnTo>
                  <a:pt x="279" y="158"/>
                </a:lnTo>
                <a:lnTo>
                  <a:pt x="279" y="161"/>
                </a:lnTo>
                <a:lnTo>
                  <a:pt x="276" y="163"/>
                </a:lnTo>
                <a:lnTo>
                  <a:pt x="276" y="166"/>
                </a:lnTo>
                <a:lnTo>
                  <a:pt x="279" y="166"/>
                </a:lnTo>
                <a:lnTo>
                  <a:pt x="279" y="168"/>
                </a:lnTo>
                <a:lnTo>
                  <a:pt x="279" y="173"/>
                </a:lnTo>
                <a:lnTo>
                  <a:pt x="281" y="182"/>
                </a:lnTo>
                <a:lnTo>
                  <a:pt x="281" y="187"/>
                </a:lnTo>
                <a:lnTo>
                  <a:pt x="281" y="189"/>
                </a:lnTo>
                <a:lnTo>
                  <a:pt x="283" y="189"/>
                </a:lnTo>
                <a:lnTo>
                  <a:pt x="283" y="187"/>
                </a:lnTo>
                <a:lnTo>
                  <a:pt x="283" y="187"/>
                </a:lnTo>
                <a:lnTo>
                  <a:pt x="288" y="187"/>
                </a:lnTo>
                <a:lnTo>
                  <a:pt x="291" y="189"/>
                </a:lnTo>
                <a:lnTo>
                  <a:pt x="291" y="189"/>
                </a:lnTo>
                <a:lnTo>
                  <a:pt x="291" y="189"/>
                </a:lnTo>
                <a:lnTo>
                  <a:pt x="293" y="187"/>
                </a:lnTo>
                <a:lnTo>
                  <a:pt x="293" y="187"/>
                </a:lnTo>
                <a:lnTo>
                  <a:pt x="293" y="187"/>
                </a:lnTo>
                <a:lnTo>
                  <a:pt x="293" y="189"/>
                </a:lnTo>
                <a:lnTo>
                  <a:pt x="293" y="189"/>
                </a:lnTo>
                <a:lnTo>
                  <a:pt x="295" y="189"/>
                </a:lnTo>
                <a:lnTo>
                  <a:pt x="298" y="189"/>
                </a:lnTo>
                <a:lnTo>
                  <a:pt x="300" y="187"/>
                </a:lnTo>
                <a:lnTo>
                  <a:pt x="302" y="187"/>
                </a:lnTo>
                <a:lnTo>
                  <a:pt x="305" y="189"/>
                </a:lnTo>
                <a:lnTo>
                  <a:pt x="307" y="189"/>
                </a:lnTo>
                <a:lnTo>
                  <a:pt x="307" y="187"/>
                </a:lnTo>
                <a:lnTo>
                  <a:pt x="309" y="187"/>
                </a:lnTo>
                <a:lnTo>
                  <a:pt x="309" y="187"/>
                </a:lnTo>
                <a:lnTo>
                  <a:pt x="312" y="189"/>
                </a:lnTo>
                <a:lnTo>
                  <a:pt x="312" y="189"/>
                </a:lnTo>
                <a:lnTo>
                  <a:pt x="312" y="196"/>
                </a:lnTo>
                <a:lnTo>
                  <a:pt x="312" y="199"/>
                </a:lnTo>
                <a:lnTo>
                  <a:pt x="309" y="201"/>
                </a:lnTo>
                <a:lnTo>
                  <a:pt x="312" y="201"/>
                </a:lnTo>
                <a:lnTo>
                  <a:pt x="312" y="201"/>
                </a:lnTo>
                <a:lnTo>
                  <a:pt x="314" y="201"/>
                </a:lnTo>
                <a:lnTo>
                  <a:pt x="317" y="196"/>
                </a:lnTo>
                <a:lnTo>
                  <a:pt x="319" y="196"/>
                </a:lnTo>
                <a:lnTo>
                  <a:pt x="321" y="196"/>
                </a:lnTo>
                <a:lnTo>
                  <a:pt x="326" y="196"/>
                </a:lnTo>
                <a:lnTo>
                  <a:pt x="328" y="196"/>
                </a:lnTo>
                <a:lnTo>
                  <a:pt x="333" y="192"/>
                </a:lnTo>
                <a:lnTo>
                  <a:pt x="333" y="187"/>
                </a:lnTo>
                <a:lnTo>
                  <a:pt x="340" y="194"/>
                </a:lnTo>
                <a:lnTo>
                  <a:pt x="340" y="194"/>
                </a:lnTo>
                <a:lnTo>
                  <a:pt x="340" y="194"/>
                </a:lnTo>
                <a:lnTo>
                  <a:pt x="343" y="192"/>
                </a:lnTo>
                <a:lnTo>
                  <a:pt x="343" y="192"/>
                </a:lnTo>
                <a:lnTo>
                  <a:pt x="345" y="194"/>
                </a:lnTo>
                <a:lnTo>
                  <a:pt x="345" y="194"/>
                </a:lnTo>
                <a:lnTo>
                  <a:pt x="345" y="196"/>
                </a:lnTo>
                <a:lnTo>
                  <a:pt x="345" y="199"/>
                </a:lnTo>
                <a:lnTo>
                  <a:pt x="345" y="199"/>
                </a:lnTo>
                <a:lnTo>
                  <a:pt x="347" y="199"/>
                </a:lnTo>
                <a:lnTo>
                  <a:pt x="350" y="196"/>
                </a:lnTo>
                <a:lnTo>
                  <a:pt x="352" y="194"/>
                </a:lnTo>
                <a:lnTo>
                  <a:pt x="354" y="194"/>
                </a:lnTo>
                <a:lnTo>
                  <a:pt x="354" y="196"/>
                </a:lnTo>
                <a:lnTo>
                  <a:pt x="354" y="196"/>
                </a:lnTo>
                <a:lnTo>
                  <a:pt x="357" y="196"/>
                </a:lnTo>
                <a:lnTo>
                  <a:pt x="357" y="196"/>
                </a:lnTo>
                <a:lnTo>
                  <a:pt x="357" y="194"/>
                </a:lnTo>
                <a:lnTo>
                  <a:pt x="357" y="196"/>
                </a:lnTo>
                <a:lnTo>
                  <a:pt x="357" y="196"/>
                </a:lnTo>
                <a:lnTo>
                  <a:pt x="357" y="199"/>
                </a:lnTo>
                <a:lnTo>
                  <a:pt x="359" y="199"/>
                </a:lnTo>
                <a:lnTo>
                  <a:pt x="359" y="199"/>
                </a:lnTo>
                <a:lnTo>
                  <a:pt x="361" y="196"/>
                </a:lnTo>
                <a:lnTo>
                  <a:pt x="361" y="199"/>
                </a:lnTo>
                <a:lnTo>
                  <a:pt x="361" y="203"/>
                </a:lnTo>
                <a:lnTo>
                  <a:pt x="361" y="213"/>
                </a:lnTo>
                <a:lnTo>
                  <a:pt x="364" y="213"/>
                </a:lnTo>
                <a:lnTo>
                  <a:pt x="364" y="213"/>
                </a:lnTo>
                <a:lnTo>
                  <a:pt x="373" y="208"/>
                </a:lnTo>
                <a:lnTo>
                  <a:pt x="387" y="201"/>
                </a:lnTo>
                <a:lnTo>
                  <a:pt x="387" y="199"/>
                </a:lnTo>
                <a:lnTo>
                  <a:pt x="390" y="199"/>
                </a:lnTo>
                <a:lnTo>
                  <a:pt x="390" y="196"/>
                </a:lnTo>
                <a:lnTo>
                  <a:pt x="392" y="194"/>
                </a:lnTo>
                <a:lnTo>
                  <a:pt x="392" y="192"/>
                </a:lnTo>
                <a:lnTo>
                  <a:pt x="392" y="192"/>
                </a:lnTo>
                <a:lnTo>
                  <a:pt x="395" y="192"/>
                </a:lnTo>
                <a:lnTo>
                  <a:pt x="392" y="189"/>
                </a:lnTo>
                <a:lnTo>
                  <a:pt x="392" y="189"/>
                </a:lnTo>
                <a:lnTo>
                  <a:pt x="392" y="187"/>
                </a:lnTo>
                <a:lnTo>
                  <a:pt x="392" y="189"/>
                </a:lnTo>
                <a:lnTo>
                  <a:pt x="395" y="187"/>
                </a:lnTo>
                <a:lnTo>
                  <a:pt x="395" y="187"/>
                </a:lnTo>
                <a:lnTo>
                  <a:pt x="395" y="184"/>
                </a:lnTo>
                <a:lnTo>
                  <a:pt x="397" y="182"/>
                </a:lnTo>
                <a:lnTo>
                  <a:pt x="397" y="180"/>
                </a:lnTo>
                <a:lnTo>
                  <a:pt x="395" y="180"/>
                </a:lnTo>
                <a:lnTo>
                  <a:pt x="395" y="180"/>
                </a:lnTo>
                <a:lnTo>
                  <a:pt x="397" y="180"/>
                </a:lnTo>
                <a:lnTo>
                  <a:pt x="397" y="180"/>
                </a:lnTo>
                <a:lnTo>
                  <a:pt x="397" y="180"/>
                </a:lnTo>
                <a:lnTo>
                  <a:pt x="399" y="177"/>
                </a:lnTo>
                <a:lnTo>
                  <a:pt x="399" y="177"/>
                </a:lnTo>
                <a:lnTo>
                  <a:pt x="399" y="175"/>
                </a:lnTo>
                <a:lnTo>
                  <a:pt x="399" y="173"/>
                </a:lnTo>
                <a:lnTo>
                  <a:pt x="397" y="173"/>
                </a:lnTo>
                <a:lnTo>
                  <a:pt x="397" y="170"/>
                </a:lnTo>
                <a:lnTo>
                  <a:pt x="395" y="170"/>
                </a:lnTo>
                <a:lnTo>
                  <a:pt x="397" y="168"/>
                </a:lnTo>
                <a:lnTo>
                  <a:pt x="397" y="166"/>
                </a:lnTo>
                <a:lnTo>
                  <a:pt x="397" y="166"/>
                </a:lnTo>
                <a:lnTo>
                  <a:pt x="397" y="163"/>
                </a:lnTo>
                <a:lnTo>
                  <a:pt x="397" y="163"/>
                </a:lnTo>
                <a:lnTo>
                  <a:pt x="395" y="163"/>
                </a:lnTo>
                <a:lnTo>
                  <a:pt x="395" y="163"/>
                </a:lnTo>
                <a:lnTo>
                  <a:pt x="397" y="161"/>
                </a:lnTo>
                <a:lnTo>
                  <a:pt x="399" y="161"/>
                </a:lnTo>
                <a:lnTo>
                  <a:pt x="399" y="158"/>
                </a:lnTo>
                <a:lnTo>
                  <a:pt x="399" y="158"/>
                </a:lnTo>
                <a:lnTo>
                  <a:pt x="399" y="156"/>
                </a:lnTo>
                <a:lnTo>
                  <a:pt x="402" y="156"/>
                </a:lnTo>
                <a:lnTo>
                  <a:pt x="404" y="154"/>
                </a:lnTo>
                <a:lnTo>
                  <a:pt x="404" y="154"/>
                </a:lnTo>
                <a:lnTo>
                  <a:pt x="404" y="151"/>
                </a:lnTo>
                <a:lnTo>
                  <a:pt x="404" y="151"/>
                </a:lnTo>
                <a:lnTo>
                  <a:pt x="404" y="149"/>
                </a:lnTo>
                <a:lnTo>
                  <a:pt x="404" y="149"/>
                </a:lnTo>
                <a:lnTo>
                  <a:pt x="404" y="147"/>
                </a:lnTo>
                <a:lnTo>
                  <a:pt x="404" y="149"/>
                </a:lnTo>
                <a:lnTo>
                  <a:pt x="404" y="151"/>
                </a:lnTo>
                <a:lnTo>
                  <a:pt x="406" y="151"/>
                </a:lnTo>
                <a:lnTo>
                  <a:pt x="406" y="151"/>
                </a:lnTo>
                <a:lnTo>
                  <a:pt x="409" y="151"/>
                </a:lnTo>
                <a:lnTo>
                  <a:pt x="409" y="149"/>
                </a:lnTo>
                <a:lnTo>
                  <a:pt x="411" y="147"/>
                </a:lnTo>
                <a:lnTo>
                  <a:pt x="413" y="144"/>
                </a:lnTo>
                <a:lnTo>
                  <a:pt x="416" y="144"/>
                </a:lnTo>
                <a:lnTo>
                  <a:pt x="418" y="142"/>
                </a:lnTo>
                <a:lnTo>
                  <a:pt x="418" y="142"/>
                </a:lnTo>
                <a:lnTo>
                  <a:pt x="418" y="142"/>
                </a:lnTo>
                <a:lnTo>
                  <a:pt x="418" y="140"/>
                </a:lnTo>
                <a:lnTo>
                  <a:pt x="418" y="137"/>
                </a:lnTo>
                <a:lnTo>
                  <a:pt x="418" y="132"/>
                </a:lnTo>
                <a:lnTo>
                  <a:pt x="418" y="130"/>
                </a:lnTo>
                <a:lnTo>
                  <a:pt x="418" y="121"/>
                </a:lnTo>
                <a:lnTo>
                  <a:pt x="418" y="118"/>
                </a:lnTo>
                <a:lnTo>
                  <a:pt x="423" y="111"/>
                </a:lnTo>
                <a:lnTo>
                  <a:pt x="423" y="109"/>
                </a:lnTo>
                <a:lnTo>
                  <a:pt x="425" y="109"/>
                </a:lnTo>
                <a:lnTo>
                  <a:pt x="425" y="109"/>
                </a:lnTo>
                <a:lnTo>
                  <a:pt x="428" y="106"/>
                </a:lnTo>
                <a:lnTo>
                  <a:pt x="428" y="104"/>
                </a:lnTo>
                <a:lnTo>
                  <a:pt x="425" y="104"/>
                </a:lnTo>
                <a:lnTo>
                  <a:pt x="425" y="102"/>
                </a:lnTo>
                <a:lnTo>
                  <a:pt x="428" y="104"/>
                </a:lnTo>
                <a:lnTo>
                  <a:pt x="430" y="106"/>
                </a:lnTo>
                <a:lnTo>
                  <a:pt x="430" y="106"/>
                </a:lnTo>
                <a:lnTo>
                  <a:pt x="432" y="106"/>
                </a:lnTo>
                <a:lnTo>
                  <a:pt x="437" y="109"/>
                </a:lnTo>
                <a:lnTo>
                  <a:pt x="442" y="109"/>
                </a:lnTo>
                <a:lnTo>
                  <a:pt x="444" y="106"/>
                </a:lnTo>
                <a:lnTo>
                  <a:pt x="447" y="104"/>
                </a:lnTo>
                <a:lnTo>
                  <a:pt x="444" y="104"/>
                </a:lnTo>
                <a:lnTo>
                  <a:pt x="442" y="102"/>
                </a:lnTo>
                <a:lnTo>
                  <a:pt x="439" y="97"/>
                </a:lnTo>
                <a:lnTo>
                  <a:pt x="435" y="95"/>
                </a:lnTo>
                <a:lnTo>
                  <a:pt x="430" y="90"/>
                </a:lnTo>
                <a:lnTo>
                  <a:pt x="428" y="90"/>
                </a:lnTo>
                <a:lnTo>
                  <a:pt x="425" y="85"/>
                </a:lnTo>
                <a:lnTo>
                  <a:pt x="425" y="83"/>
                </a:lnTo>
                <a:lnTo>
                  <a:pt x="423" y="83"/>
                </a:lnTo>
                <a:lnTo>
                  <a:pt x="423" y="83"/>
                </a:lnTo>
                <a:lnTo>
                  <a:pt x="425" y="83"/>
                </a:lnTo>
                <a:lnTo>
                  <a:pt x="425" y="80"/>
                </a:lnTo>
                <a:lnTo>
                  <a:pt x="425" y="80"/>
                </a:lnTo>
                <a:lnTo>
                  <a:pt x="428" y="78"/>
                </a:lnTo>
                <a:lnTo>
                  <a:pt x="428" y="78"/>
                </a:lnTo>
                <a:lnTo>
                  <a:pt x="428" y="76"/>
                </a:lnTo>
                <a:lnTo>
                  <a:pt x="428" y="76"/>
                </a:lnTo>
                <a:lnTo>
                  <a:pt x="425" y="71"/>
                </a:lnTo>
                <a:lnTo>
                  <a:pt x="423" y="69"/>
                </a:lnTo>
                <a:lnTo>
                  <a:pt x="423" y="69"/>
                </a:lnTo>
                <a:lnTo>
                  <a:pt x="421" y="66"/>
                </a:lnTo>
                <a:lnTo>
                  <a:pt x="421" y="66"/>
                </a:lnTo>
                <a:lnTo>
                  <a:pt x="421" y="66"/>
                </a:lnTo>
                <a:lnTo>
                  <a:pt x="421" y="66"/>
                </a:lnTo>
                <a:lnTo>
                  <a:pt x="421" y="64"/>
                </a:lnTo>
                <a:lnTo>
                  <a:pt x="421" y="64"/>
                </a:lnTo>
                <a:lnTo>
                  <a:pt x="418" y="64"/>
                </a:lnTo>
                <a:lnTo>
                  <a:pt x="421" y="64"/>
                </a:lnTo>
                <a:lnTo>
                  <a:pt x="418" y="61"/>
                </a:lnTo>
                <a:lnTo>
                  <a:pt x="418" y="61"/>
                </a:lnTo>
                <a:lnTo>
                  <a:pt x="418" y="59"/>
                </a:lnTo>
                <a:lnTo>
                  <a:pt x="416" y="59"/>
                </a:lnTo>
                <a:lnTo>
                  <a:pt x="416" y="59"/>
                </a:lnTo>
                <a:lnTo>
                  <a:pt x="413" y="59"/>
                </a:lnTo>
                <a:lnTo>
                  <a:pt x="413" y="57"/>
                </a:lnTo>
                <a:lnTo>
                  <a:pt x="413" y="54"/>
                </a:lnTo>
                <a:lnTo>
                  <a:pt x="413" y="52"/>
                </a:lnTo>
                <a:lnTo>
                  <a:pt x="411" y="50"/>
                </a:lnTo>
                <a:lnTo>
                  <a:pt x="409" y="50"/>
                </a:lnTo>
                <a:lnTo>
                  <a:pt x="409" y="50"/>
                </a:lnTo>
                <a:lnTo>
                  <a:pt x="411" y="50"/>
                </a:lnTo>
                <a:lnTo>
                  <a:pt x="413" y="50"/>
                </a:lnTo>
                <a:lnTo>
                  <a:pt x="416" y="50"/>
                </a:lnTo>
                <a:lnTo>
                  <a:pt x="416" y="47"/>
                </a:lnTo>
                <a:lnTo>
                  <a:pt x="416" y="47"/>
                </a:lnTo>
                <a:lnTo>
                  <a:pt x="418" y="47"/>
                </a:lnTo>
                <a:lnTo>
                  <a:pt x="418" y="50"/>
                </a:lnTo>
                <a:lnTo>
                  <a:pt x="421" y="47"/>
                </a:lnTo>
                <a:lnTo>
                  <a:pt x="421" y="47"/>
                </a:lnTo>
                <a:lnTo>
                  <a:pt x="421" y="47"/>
                </a:lnTo>
                <a:lnTo>
                  <a:pt x="421" y="45"/>
                </a:lnTo>
                <a:lnTo>
                  <a:pt x="421" y="45"/>
                </a:lnTo>
                <a:lnTo>
                  <a:pt x="418" y="43"/>
                </a:lnTo>
                <a:lnTo>
                  <a:pt x="418" y="43"/>
                </a:lnTo>
                <a:lnTo>
                  <a:pt x="418" y="40"/>
                </a:lnTo>
                <a:lnTo>
                  <a:pt x="416" y="40"/>
                </a:lnTo>
                <a:lnTo>
                  <a:pt x="416" y="38"/>
                </a:lnTo>
                <a:lnTo>
                  <a:pt x="418" y="38"/>
                </a:lnTo>
                <a:lnTo>
                  <a:pt x="418" y="38"/>
                </a:lnTo>
                <a:lnTo>
                  <a:pt x="416" y="38"/>
                </a:lnTo>
                <a:lnTo>
                  <a:pt x="416" y="38"/>
                </a:lnTo>
                <a:lnTo>
                  <a:pt x="411" y="35"/>
                </a:lnTo>
                <a:lnTo>
                  <a:pt x="409" y="33"/>
                </a:lnTo>
                <a:lnTo>
                  <a:pt x="404" y="33"/>
                </a:lnTo>
                <a:lnTo>
                  <a:pt x="402" y="33"/>
                </a:lnTo>
                <a:lnTo>
                  <a:pt x="399" y="33"/>
                </a:lnTo>
                <a:lnTo>
                  <a:pt x="399" y="33"/>
                </a:lnTo>
                <a:lnTo>
                  <a:pt x="399" y="33"/>
                </a:lnTo>
                <a:lnTo>
                  <a:pt x="397" y="33"/>
                </a:lnTo>
                <a:lnTo>
                  <a:pt x="395" y="35"/>
                </a:lnTo>
                <a:lnTo>
                  <a:pt x="395" y="33"/>
                </a:lnTo>
                <a:lnTo>
                  <a:pt x="395" y="33"/>
                </a:lnTo>
                <a:lnTo>
                  <a:pt x="392" y="33"/>
                </a:lnTo>
                <a:lnTo>
                  <a:pt x="390" y="33"/>
                </a:lnTo>
                <a:lnTo>
                  <a:pt x="387" y="35"/>
                </a:lnTo>
                <a:lnTo>
                  <a:pt x="385" y="33"/>
                </a:lnTo>
                <a:lnTo>
                  <a:pt x="385" y="33"/>
                </a:lnTo>
                <a:lnTo>
                  <a:pt x="385" y="33"/>
                </a:lnTo>
                <a:lnTo>
                  <a:pt x="383" y="35"/>
                </a:lnTo>
                <a:lnTo>
                  <a:pt x="383" y="38"/>
                </a:lnTo>
                <a:lnTo>
                  <a:pt x="380" y="40"/>
                </a:lnTo>
                <a:lnTo>
                  <a:pt x="380" y="43"/>
                </a:lnTo>
                <a:lnTo>
                  <a:pt x="380" y="43"/>
                </a:lnTo>
                <a:lnTo>
                  <a:pt x="380" y="47"/>
                </a:lnTo>
                <a:lnTo>
                  <a:pt x="380" y="50"/>
                </a:lnTo>
                <a:lnTo>
                  <a:pt x="380" y="52"/>
                </a:lnTo>
                <a:lnTo>
                  <a:pt x="380" y="52"/>
                </a:lnTo>
                <a:lnTo>
                  <a:pt x="380" y="54"/>
                </a:lnTo>
                <a:lnTo>
                  <a:pt x="380" y="54"/>
                </a:lnTo>
                <a:lnTo>
                  <a:pt x="380" y="57"/>
                </a:lnTo>
                <a:lnTo>
                  <a:pt x="380" y="59"/>
                </a:lnTo>
                <a:lnTo>
                  <a:pt x="380" y="59"/>
                </a:lnTo>
                <a:lnTo>
                  <a:pt x="378" y="61"/>
                </a:lnTo>
                <a:lnTo>
                  <a:pt x="378" y="61"/>
                </a:lnTo>
                <a:lnTo>
                  <a:pt x="376" y="61"/>
                </a:lnTo>
                <a:lnTo>
                  <a:pt x="376" y="61"/>
                </a:lnTo>
                <a:lnTo>
                  <a:pt x="373" y="61"/>
                </a:lnTo>
                <a:lnTo>
                  <a:pt x="373" y="64"/>
                </a:lnTo>
                <a:lnTo>
                  <a:pt x="371" y="66"/>
                </a:lnTo>
                <a:lnTo>
                  <a:pt x="371" y="66"/>
                </a:lnTo>
                <a:lnTo>
                  <a:pt x="373" y="66"/>
                </a:lnTo>
                <a:lnTo>
                  <a:pt x="371" y="69"/>
                </a:lnTo>
                <a:lnTo>
                  <a:pt x="371" y="69"/>
                </a:lnTo>
                <a:lnTo>
                  <a:pt x="371" y="71"/>
                </a:lnTo>
                <a:lnTo>
                  <a:pt x="373" y="71"/>
                </a:lnTo>
                <a:lnTo>
                  <a:pt x="373" y="71"/>
                </a:lnTo>
                <a:lnTo>
                  <a:pt x="373" y="73"/>
                </a:lnTo>
                <a:lnTo>
                  <a:pt x="373" y="73"/>
                </a:lnTo>
                <a:lnTo>
                  <a:pt x="373" y="73"/>
                </a:lnTo>
                <a:lnTo>
                  <a:pt x="371" y="76"/>
                </a:lnTo>
                <a:lnTo>
                  <a:pt x="369" y="78"/>
                </a:lnTo>
                <a:lnTo>
                  <a:pt x="366" y="78"/>
                </a:lnTo>
                <a:lnTo>
                  <a:pt x="366" y="78"/>
                </a:lnTo>
                <a:lnTo>
                  <a:pt x="366" y="80"/>
                </a:lnTo>
                <a:lnTo>
                  <a:pt x="366" y="83"/>
                </a:lnTo>
                <a:lnTo>
                  <a:pt x="366" y="83"/>
                </a:lnTo>
                <a:lnTo>
                  <a:pt x="369" y="83"/>
                </a:lnTo>
                <a:lnTo>
                  <a:pt x="366" y="85"/>
                </a:lnTo>
                <a:lnTo>
                  <a:pt x="366" y="85"/>
                </a:lnTo>
                <a:lnTo>
                  <a:pt x="366" y="85"/>
                </a:lnTo>
                <a:lnTo>
                  <a:pt x="366" y="87"/>
                </a:lnTo>
                <a:lnTo>
                  <a:pt x="366" y="87"/>
                </a:lnTo>
                <a:lnTo>
                  <a:pt x="364" y="90"/>
                </a:lnTo>
                <a:lnTo>
                  <a:pt x="364" y="92"/>
                </a:lnTo>
                <a:lnTo>
                  <a:pt x="364" y="95"/>
                </a:lnTo>
                <a:lnTo>
                  <a:pt x="361" y="95"/>
                </a:lnTo>
                <a:lnTo>
                  <a:pt x="361" y="95"/>
                </a:lnTo>
                <a:lnTo>
                  <a:pt x="359" y="95"/>
                </a:lnTo>
                <a:lnTo>
                  <a:pt x="357" y="95"/>
                </a:lnTo>
                <a:lnTo>
                  <a:pt x="354" y="95"/>
                </a:lnTo>
                <a:lnTo>
                  <a:pt x="352" y="95"/>
                </a:lnTo>
                <a:lnTo>
                  <a:pt x="350" y="95"/>
                </a:lnTo>
                <a:lnTo>
                  <a:pt x="350" y="97"/>
                </a:lnTo>
                <a:lnTo>
                  <a:pt x="347" y="97"/>
                </a:lnTo>
                <a:lnTo>
                  <a:pt x="347" y="99"/>
                </a:lnTo>
                <a:lnTo>
                  <a:pt x="345" y="99"/>
                </a:lnTo>
                <a:lnTo>
                  <a:pt x="343" y="97"/>
                </a:lnTo>
                <a:lnTo>
                  <a:pt x="343" y="97"/>
                </a:lnTo>
                <a:lnTo>
                  <a:pt x="340" y="97"/>
                </a:lnTo>
                <a:lnTo>
                  <a:pt x="335" y="95"/>
                </a:lnTo>
                <a:lnTo>
                  <a:pt x="335" y="95"/>
                </a:lnTo>
                <a:lnTo>
                  <a:pt x="333" y="95"/>
                </a:lnTo>
                <a:lnTo>
                  <a:pt x="333" y="95"/>
                </a:lnTo>
                <a:lnTo>
                  <a:pt x="333" y="95"/>
                </a:lnTo>
                <a:lnTo>
                  <a:pt x="333" y="92"/>
                </a:lnTo>
                <a:lnTo>
                  <a:pt x="333" y="92"/>
                </a:lnTo>
                <a:lnTo>
                  <a:pt x="324" y="92"/>
                </a:lnTo>
                <a:lnTo>
                  <a:pt x="321" y="95"/>
                </a:lnTo>
                <a:lnTo>
                  <a:pt x="319" y="95"/>
                </a:lnTo>
                <a:lnTo>
                  <a:pt x="319" y="95"/>
                </a:lnTo>
                <a:lnTo>
                  <a:pt x="319" y="97"/>
                </a:lnTo>
                <a:lnTo>
                  <a:pt x="317" y="99"/>
                </a:lnTo>
                <a:lnTo>
                  <a:pt x="317" y="102"/>
                </a:lnTo>
                <a:lnTo>
                  <a:pt x="314" y="102"/>
                </a:lnTo>
                <a:lnTo>
                  <a:pt x="312" y="104"/>
                </a:lnTo>
                <a:lnTo>
                  <a:pt x="312" y="104"/>
                </a:lnTo>
                <a:lnTo>
                  <a:pt x="309" y="104"/>
                </a:lnTo>
                <a:lnTo>
                  <a:pt x="307" y="104"/>
                </a:lnTo>
                <a:lnTo>
                  <a:pt x="307" y="104"/>
                </a:lnTo>
                <a:lnTo>
                  <a:pt x="305" y="104"/>
                </a:lnTo>
                <a:lnTo>
                  <a:pt x="302" y="104"/>
                </a:lnTo>
                <a:lnTo>
                  <a:pt x="298" y="104"/>
                </a:lnTo>
                <a:lnTo>
                  <a:pt x="298" y="104"/>
                </a:lnTo>
                <a:lnTo>
                  <a:pt x="295" y="104"/>
                </a:lnTo>
                <a:lnTo>
                  <a:pt x="291" y="106"/>
                </a:lnTo>
                <a:lnTo>
                  <a:pt x="288" y="106"/>
                </a:lnTo>
                <a:lnTo>
                  <a:pt x="286" y="106"/>
                </a:lnTo>
                <a:lnTo>
                  <a:pt x="286" y="106"/>
                </a:lnTo>
                <a:lnTo>
                  <a:pt x="283" y="104"/>
                </a:lnTo>
                <a:lnTo>
                  <a:pt x="281" y="99"/>
                </a:lnTo>
                <a:lnTo>
                  <a:pt x="279" y="99"/>
                </a:lnTo>
                <a:lnTo>
                  <a:pt x="279" y="99"/>
                </a:lnTo>
                <a:lnTo>
                  <a:pt x="276" y="97"/>
                </a:lnTo>
                <a:lnTo>
                  <a:pt x="276" y="97"/>
                </a:lnTo>
                <a:lnTo>
                  <a:pt x="274" y="95"/>
                </a:lnTo>
                <a:lnTo>
                  <a:pt x="274" y="92"/>
                </a:lnTo>
                <a:lnTo>
                  <a:pt x="272" y="92"/>
                </a:lnTo>
                <a:lnTo>
                  <a:pt x="272" y="87"/>
                </a:lnTo>
                <a:lnTo>
                  <a:pt x="269" y="87"/>
                </a:lnTo>
                <a:lnTo>
                  <a:pt x="269" y="87"/>
                </a:lnTo>
                <a:lnTo>
                  <a:pt x="269" y="85"/>
                </a:lnTo>
                <a:lnTo>
                  <a:pt x="272" y="83"/>
                </a:lnTo>
                <a:lnTo>
                  <a:pt x="267" y="85"/>
                </a:lnTo>
                <a:lnTo>
                  <a:pt x="264" y="87"/>
                </a:lnTo>
                <a:lnTo>
                  <a:pt x="264" y="90"/>
                </a:lnTo>
                <a:lnTo>
                  <a:pt x="262" y="92"/>
                </a:lnTo>
                <a:lnTo>
                  <a:pt x="260" y="95"/>
                </a:lnTo>
                <a:lnTo>
                  <a:pt x="260" y="95"/>
                </a:lnTo>
                <a:lnTo>
                  <a:pt x="260" y="99"/>
                </a:lnTo>
                <a:lnTo>
                  <a:pt x="260" y="99"/>
                </a:lnTo>
                <a:lnTo>
                  <a:pt x="262" y="99"/>
                </a:lnTo>
                <a:lnTo>
                  <a:pt x="262" y="99"/>
                </a:lnTo>
                <a:lnTo>
                  <a:pt x="260" y="99"/>
                </a:lnTo>
                <a:lnTo>
                  <a:pt x="260" y="99"/>
                </a:lnTo>
                <a:lnTo>
                  <a:pt x="257" y="102"/>
                </a:lnTo>
                <a:lnTo>
                  <a:pt x="257" y="106"/>
                </a:lnTo>
                <a:lnTo>
                  <a:pt x="257" y="109"/>
                </a:lnTo>
                <a:lnTo>
                  <a:pt x="257" y="113"/>
                </a:lnTo>
                <a:lnTo>
                  <a:pt x="257" y="118"/>
                </a:lnTo>
                <a:close/>
                <a:moveTo>
                  <a:pt x="588" y="35"/>
                </a:moveTo>
                <a:lnTo>
                  <a:pt x="588" y="35"/>
                </a:lnTo>
                <a:lnTo>
                  <a:pt x="588" y="38"/>
                </a:lnTo>
                <a:lnTo>
                  <a:pt x="588" y="40"/>
                </a:lnTo>
                <a:lnTo>
                  <a:pt x="588" y="40"/>
                </a:lnTo>
                <a:lnTo>
                  <a:pt x="588" y="40"/>
                </a:lnTo>
                <a:lnTo>
                  <a:pt x="591" y="40"/>
                </a:lnTo>
                <a:lnTo>
                  <a:pt x="591" y="38"/>
                </a:lnTo>
                <a:lnTo>
                  <a:pt x="591" y="35"/>
                </a:lnTo>
                <a:lnTo>
                  <a:pt x="591" y="33"/>
                </a:lnTo>
                <a:lnTo>
                  <a:pt x="591" y="31"/>
                </a:lnTo>
                <a:lnTo>
                  <a:pt x="588" y="31"/>
                </a:lnTo>
                <a:lnTo>
                  <a:pt x="588" y="28"/>
                </a:lnTo>
                <a:lnTo>
                  <a:pt x="588" y="33"/>
                </a:lnTo>
                <a:lnTo>
                  <a:pt x="588" y="33"/>
                </a:lnTo>
                <a:lnTo>
                  <a:pt x="588" y="35"/>
                </a:lnTo>
                <a:close/>
                <a:moveTo>
                  <a:pt x="184" y="246"/>
                </a:moveTo>
                <a:lnTo>
                  <a:pt x="186" y="244"/>
                </a:lnTo>
                <a:lnTo>
                  <a:pt x="189" y="244"/>
                </a:lnTo>
                <a:lnTo>
                  <a:pt x="191" y="246"/>
                </a:lnTo>
                <a:lnTo>
                  <a:pt x="191" y="246"/>
                </a:lnTo>
                <a:lnTo>
                  <a:pt x="194" y="246"/>
                </a:lnTo>
                <a:lnTo>
                  <a:pt x="194" y="248"/>
                </a:lnTo>
                <a:lnTo>
                  <a:pt x="194" y="248"/>
                </a:lnTo>
                <a:lnTo>
                  <a:pt x="196" y="248"/>
                </a:lnTo>
                <a:lnTo>
                  <a:pt x="196" y="246"/>
                </a:lnTo>
                <a:lnTo>
                  <a:pt x="196" y="246"/>
                </a:lnTo>
                <a:lnTo>
                  <a:pt x="198" y="232"/>
                </a:lnTo>
                <a:lnTo>
                  <a:pt x="198" y="227"/>
                </a:lnTo>
                <a:lnTo>
                  <a:pt x="198" y="225"/>
                </a:lnTo>
                <a:lnTo>
                  <a:pt x="198" y="222"/>
                </a:lnTo>
                <a:lnTo>
                  <a:pt x="198" y="213"/>
                </a:lnTo>
                <a:lnTo>
                  <a:pt x="198" y="213"/>
                </a:lnTo>
                <a:lnTo>
                  <a:pt x="201" y="208"/>
                </a:lnTo>
                <a:lnTo>
                  <a:pt x="201" y="206"/>
                </a:lnTo>
                <a:lnTo>
                  <a:pt x="201" y="206"/>
                </a:lnTo>
                <a:lnTo>
                  <a:pt x="198" y="203"/>
                </a:lnTo>
                <a:lnTo>
                  <a:pt x="198" y="201"/>
                </a:lnTo>
                <a:lnTo>
                  <a:pt x="201" y="199"/>
                </a:lnTo>
                <a:lnTo>
                  <a:pt x="201" y="196"/>
                </a:lnTo>
                <a:lnTo>
                  <a:pt x="203" y="194"/>
                </a:lnTo>
                <a:lnTo>
                  <a:pt x="203" y="194"/>
                </a:lnTo>
                <a:lnTo>
                  <a:pt x="203" y="192"/>
                </a:lnTo>
                <a:lnTo>
                  <a:pt x="203" y="192"/>
                </a:lnTo>
                <a:lnTo>
                  <a:pt x="201" y="187"/>
                </a:lnTo>
                <a:lnTo>
                  <a:pt x="196" y="177"/>
                </a:lnTo>
                <a:lnTo>
                  <a:pt x="194" y="177"/>
                </a:lnTo>
                <a:lnTo>
                  <a:pt x="191" y="175"/>
                </a:lnTo>
                <a:lnTo>
                  <a:pt x="189" y="175"/>
                </a:lnTo>
                <a:lnTo>
                  <a:pt x="184" y="175"/>
                </a:lnTo>
                <a:lnTo>
                  <a:pt x="184" y="175"/>
                </a:lnTo>
                <a:lnTo>
                  <a:pt x="182" y="175"/>
                </a:lnTo>
                <a:lnTo>
                  <a:pt x="182" y="177"/>
                </a:lnTo>
                <a:lnTo>
                  <a:pt x="179" y="180"/>
                </a:lnTo>
                <a:lnTo>
                  <a:pt x="179" y="180"/>
                </a:lnTo>
                <a:lnTo>
                  <a:pt x="177" y="180"/>
                </a:lnTo>
                <a:lnTo>
                  <a:pt x="177" y="180"/>
                </a:lnTo>
                <a:lnTo>
                  <a:pt x="177" y="177"/>
                </a:lnTo>
                <a:lnTo>
                  <a:pt x="177" y="175"/>
                </a:lnTo>
                <a:lnTo>
                  <a:pt x="179" y="173"/>
                </a:lnTo>
                <a:lnTo>
                  <a:pt x="182" y="173"/>
                </a:lnTo>
                <a:lnTo>
                  <a:pt x="182" y="170"/>
                </a:lnTo>
                <a:lnTo>
                  <a:pt x="182" y="170"/>
                </a:lnTo>
                <a:lnTo>
                  <a:pt x="179" y="168"/>
                </a:lnTo>
                <a:lnTo>
                  <a:pt x="179" y="168"/>
                </a:lnTo>
                <a:lnTo>
                  <a:pt x="177" y="166"/>
                </a:lnTo>
                <a:lnTo>
                  <a:pt x="175" y="163"/>
                </a:lnTo>
                <a:lnTo>
                  <a:pt x="175" y="161"/>
                </a:lnTo>
                <a:lnTo>
                  <a:pt x="175" y="158"/>
                </a:lnTo>
                <a:lnTo>
                  <a:pt x="175" y="154"/>
                </a:lnTo>
                <a:lnTo>
                  <a:pt x="175" y="151"/>
                </a:lnTo>
                <a:lnTo>
                  <a:pt x="172" y="149"/>
                </a:lnTo>
                <a:lnTo>
                  <a:pt x="172" y="147"/>
                </a:lnTo>
                <a:lnTo>
                  <a:pt x="170" y="147"/>
                </a:lnTo>
                <a:lnTo>
                  <a:pt x="170" y="147"/>
                </a:lnTo>
                <a:lnTo>
                  <a:pt x="168" y="147"/>
                </a:lnTo>
                <a:lnTo>
                  <a:pt x="165" y="147"/>
                </a:lnTo>
                <a:lnTo>
                  <a:pt x="160" y="144"/>
                </a:lnTo>
                <a:lnTo>
                  <a:pt x="158" y="142"/>
                </a:lnTo>
                <a:lnTo>
                  <a:pt x="158" y="142"/>
                </a:lnTo>
                <a:lnTo>
                  <a:pt x="156" y="137"/>
                </a:lnTo>
                <a:lnTo>
                  <a:pt x="156" y="137"/>
                </a:lnTo>
                <a:lnTo>
                  <a:pt x="158" y="135"/>
                </a:lnTo>
                <a:lnTo>
                  <a:pt x="156" y="135"/>
                </a:lnTo>
                <a:lnTo>
                  <a:pt x="156" y="132"/>
                </a:lnTo>
                <a:lnTo>
                  <a:pt x="156" y="130"/>
                </a:lnTo>
                <a:lnTo>
                  <a:pt x="156" y="130"/>
                </a:lnTo>
                <a:lnTo>
                  <a:pt x="156" y="130"/>
                </a:lnTo>
                <a:lnTo>
                  <a:pt x="158" y="128"/>
                </a:lnTo>
                <a:lnTo>
                  <a:pt x="160" y="125"/>
                </a:lnTo>
                <a:lnTo>
                  <a:pt x="163" y="125"/>
                </a:lnTo>
                <a:lnTo>
                  <a:pt x="160" y="121"/>
                </a:lnTo>
                <a:lnTo>
                  <a:pt x="160" y="118"/>
                </a:lnTo>
                <a:lnTo>
                  <a:pt x="158" y="118"/>
                </a:lnTo>
                <a:lnTo>
                  <a:pt x="156" y="116"/>
                </a:lnTo>
                <a:lnTo>
                  <a:pt x="156" y="116"/>
                </a:lnTo>
                <a:lnTo>
                  <a:pt x="153" y="113"/>
                </a:lnTo>
                <a:lnTo>
                  <a:pt x="153" y="116"/>
                </a:lnTo>
                <a:lnTo>
                  <a:pt x="149" y="116"/>
                </a:lnTo>
                <a:lnTo>
                  <a:pt x="149" y="118"/>
                </a:lnTo>
                <a:lnTo>
                  <a:pt x="146" y="121"/>
                </a:lnTo>
                <a:lnTo>
                  <a:pt x="144" y="121"/>
                </a:lnTo>
                <a:lnTo>
                  <a:pt x="139" y="121"/>
                </a:lnTo>
                <a:lnTo>
                  <a:pt x="144" y="118"/>
                </a:lnTo>
                <a:lnTo>
                  <a:pt x="149" y="116"/>
                </a:lnTo>
                <a:lnTo>
                  <a:pt x="149" y="116"/>
                </a:lnTo>
                <a:lnTo>
                  <a:pt x="149" y="113"/>
                </a:lnTo>
                <a:lnTo>
                  <a:pt x="146" y="111"/>
                </a:lnTo>
                <a:lnTo>
                  <a:pt x="144" y="111"/>
                </a:lnTo>
                <a:lnTo>
                  <a:pt x="139" y="109"/>
                </a:lnTo>
                <a:lnTo>
                  <a:pt x="137" y="109"/>
                </a:lnTo>
                <a:lnTo>
                  <a:pt x="137" y="109"/>
                </a:lnTo>
                <a:lnTo>
                  <a:pt x="132" y="104"/>
                </a:lnTo>
                <a:lnTo>
                  <a:pt x="132" y="104"/>
                </a:lnTo>
                <a:lnTo>
                  <a:pt x="132" y="102"/>
                </a:lnTo>
                <a:lnTo>
                  <a:pt x="132" y="99"/>
                </a:lnTo>
                <a:lnTo>
                  <a:pt x="130" y="97"/>
                </a:lnTo>
                <a:lnTo>
                  <a:pt x="130" y="95"/>
                </a:lnTo>
                <a:lnTo>
                  <a:pt x="125" y="92"/>
                </a:lnTo>
                <a:lnTo>
                  <a:pt x="123" y="90"/>
                </a:lnTo>
                <a:lnTo>
                  <a:pt x="120" y="90"/>
                </a:lnTo>
                <a:lnTo>
                  <a:pt x="118" y="90"/>
                </a:lnTo>
                <a:lnTo>
                  <a:pt x="118" y="87"/>
                </a:lnTo>
                <a:lnTo>
                  <a:pt x="116" y="85"/>
                </a:lnTo>
                <a:lnTo>
                  <a:pt x="116" y="83"/>
                </a:lnTo>
                <a:lnTo>
                  <a:pt x="113" y="80"/>
                </a:lnTo>
                <a:lnTo>
                  <a:pt x="111" y="78"/>
                </a:lnTo>
                <a:lnTo>
                  <a:pt x="108" y="78"/>
                </a:lnTo>
                <a:lnTo>
                  <a:pt x="108" y="78"/>
                </a:lnTo>
                <a:lnTo>
                  <a:pt x="106" y="78"/>
                </a:lnTo>
                <a:lnTo>
                  <a:pt x="106" y="78"/>
                </a:lnTo>
                <a:lnTo>
                  <a:pt x="106" y="80"/>
                </a:lnTo>
                <a:lnTo>
                  <a:pt x="108" y="83"/>
                </a:lnTo>
                <a:lnTo>
                  <a:pt x="108" y="85"/>
                </a:lnTo>
                <a:lnTo>
                  <a:pt x="106" y="83"/>
                </a:lnTo>
                <a:lnTo>
                  <a:pt x="104" y="80"/>
                </a:lnTo>
                <a:lnTo>
                  <a:pt x="101" y="80"/>
                </a:lnTo>
                <a:lnTo>
                  <a:pt x="101" y="78"/>
                </a:lnTo>
                <a:lnTo>
                  <a:pt x="99" y="78"/>
                </a:lnTo>
                <a:lnTo>
                  <a:pt x="99" y="76"/>
                </a:lnTo>
                <a:lnTo>
                  <a:pt x="97" y="73"/>
                </a:lnTo>
                <a:lnTo>
                  <a:pt x="97" y="73"/>
                </a:lnTo>
                <a:lnTo>
                  <a:pt x="94" y="69"/>
                </a:lnTo>
                <a:lnTo>
                  <a:pt x="92" y="66"/>
                </a:lnTo>
                <a:lnTo>
                  <a:pt x="90" y="64"/>
                </a:lnTo>
                <a:lnTo>
                  <a:pt x="90" y="61"/>
                </a:lnTo>
                <a:lnTo>
                  <a:pt x="85" y="59"/>
                </a:lnTo>
                <a:lnTo>
                  <a:pt x="82" y="54"/>
                </a:lnTo>
                <a:lnTo>
                  <a:pt x="75" y="50"/>
                </a:lnTo>
                <a:lnTo>
                  <a:pt x="68" y="47"/>
                </a:lnTo>
                <a:lnTo>
                  <a:pt x="68" y="45"/>
                </a:lnTo>
                <a:lnTo>
                  <a:pt x="66" y="45"/>
                </a:lnTo>
                <a:lnTo>
                  <a:pt x="66" y="43"/>
                </a:lnTo>
                <a:lnTo>
                  <a:pt x="66" y="43"/>
                </a:lnTo>
                <a:lnTo>
                  <a:pt x="64" y="40"/>
                </a:lnTo>
                <a:lnTo>
                  <a:pt x="59" y="38"/>
                </a:lnTo>
                <a:lnTo>
                  <a:pt x="56" y="38"/>
                </a:lnTo>
                <a:lnTo>
                  <a:pt x="56" y="33"/>
                </a:lnTo>
                <a:lnTo>
                  <a:pt x="56" y="33"/>
                </a:lnTo>
                <a:lnTo>
                  <a:pt x="52" y="28"/>
                </a:lnTo>
                <a:lnTo>
                  <a:pt x="52" y="26"/>
                </a:lnTo>
                <a:lnTo>
                  <a:pt x="52" y="24"/>
                </a:lnTo>
                <a:lnTo>
                  <a:pt x="49" y="21"/>
                </a:lnTo>
                <a:lnTo>
                  <a:pt x="47" y="19"/>
                </a:lnTo>
                <a:lnTo>
                  <a:pt x="45" y="16"/>
                </a:lnTo>
                <a:lnTo>
                  <a:pt x="42" y="16"/>
                </a:lnTo>
                <a:lnTo>
                  <a:pt x="42" y="14"/>
                </a:lnTo>
                <a:lnTo>
                  <a:pt x="42" y="14"/>
                </a:lnTo>
                <a:lnTo>
                  <a:pt x="37" y="16"/>
                </a:lnTo>
                <a:lnTo>
                  <a:pt x="35" y="14"/>
                </a:lnTo>
                <a:lnTo>
                  <a:pt x="33" y="14"/>
                </a:lnTo>
                <a:lnTo>
                  <a:pt x="30" y="14"/>
                </a:lnTo>
                <a:lnTo>
                  <a:pt x="26" y="14"/>
                </a:lnTo>
                <a:lnTo>
                  <a:pt x="23" y="14"/>
                </a:lnTo>
                <a:lnTo>
                  <a:pt x="19" y="14"/>
                </a:lnTo>
                <a:lnTo>
                  <a:pt x="16" y="14"/>
                </a:lnTo>
                <a:lnTo>
                  <a:pt x="14" y="12"/>
                </a:lnTo>
                <a:lnTo>
                  <a:pt x="11" y="9"/>
                </a:lnTo>
                <a:lnTo>
                  <a:pt x="9" y="7"/>
                </a:lnTo>
                <a:lnTo>
                  <a:pt x="7" y="7"/>
                </a:lnTo>
                <a:lnTo>
                  <a:pt x="4" y="7"/>
                </a:lnTo>
                <a:lnTo>
                  <a:pt x="2" y="7"/>
                </a:lnTo>
                <a:lnTo>
                  <a:pt x="0" y="7"/>
                </a:lnTo>
                <a:lnTo>
                  <a:pt x="0" y="7"/>
                </a:lnTo>
                <a:lnTo>
                  <a:pt x="0" y="9"/>
                </a:lnTo>
                <a:lnTo>
                  <a:pt x="0" y="9"/>
                </a:lnTo>
                <a:lnTo>
                  <a:pt x="0" y="12"/>
                </a:lnTo>
                <a:lnTo>
                  <a:pt x="0" y="12"/>
                </a:lnTo>
                <a:lnTo>
                  <a:pt x="0" y="14"/>
                </a:lnTo>
                <a:lnTo>
                  <a:pt x="2" y="21"/>
                </a:lnTo>
                <a:lnTo>
                  <a:pt x="4" y="24"/>
                </a:lnTo>
                <a:lnTo>
                  <a:pt x="4" y="26"/>
                </a:lnTo>
                <a:lnTo>
                  <a:pt x="7" y="26"/>
                </a:lnTo>
                <a:lnTo>
                  <a:pt x="14" y="35"/>
                </a:lnTo>
                <a:lnTo>
                  <a:pt x="19" y="40"/>
                </a:lnTo>
                <a:lnTo>
                  <a:pt x="21" y="40"/>
                </a:lnTo>
                <a:lnTo>
                  <a:pt x="23" y="45"/>
                </a:lnTo>
                <a:lnTo>
                  <a:pt x="26" y="45"/>
                </a:lnTo>
                <a:lnTo>
                  <a:pt x="30" y="47"/>
                </a:lnTo>
                <a:lnTo>
                  <a:pt x="33" y="47"/>
                </a:lnTo>
                <a:lnTo>
                  <a:pt x="33" y="50"/>
                </a:lnTo>
                <a:lnTo>
                  <a:pt x="37" y="57"/>
                </a:lnTo>
                <a:lnTo>
                  <a:pt x="40" y="59"/>
                </a:lnTo>
                <a:lnTo>
                  <a:pt x="40" y="61"/>
                </a:lnTo>
                <a:lnTo>
                  <a:pt x="42" y="61"/>
                </a:lnTo>
                <a:lnTo>
                  <a:pt x="45" y="66"/>
                </a:lnTo>
                <a:lnTo>
                  <a:pt x="47" y="66"/>
                </a:lnTo>
                <a:lnTo>
                  <a:pt x="47" y="69"/>
                </a:lnTo>
                <a:lnTo>
                  <a:pt x="47" y="73"/>
                </a:lnTo>
                <a:lnTo>
                  <a:pt x="47" y="76"/>
                </a:lnTo>
                <a:lnTo>
                  <a:pt x="49" y="78"/>
                </a:lnTo>
                <a:lnTo>
                  <a:pt x="52" y="78"/>
                </a:lnTo>
                <a:lnTo>
                  <a:pt x="54" y="78"/>
                </a:lnTo>
                <a:lnTo>
                  <a:pt x="56" y="78"/>
                </a:lnTo>
                <a:lnTo>
                  <a:pt x="64" y="85"/>
                </a:lnTo>
                <a:lnTo>
                  <a:pt x="66" y="85"/>
                </a:lnTo>
                <a:lnTo>
                  <a:pt x="66" y="90"/>
                </a:lnTo>
                <a:lnTo>
                  <a:pt x="68" y="95"/>
                </a:lnTo>
                <a:lnTo>
                  <a:pt x="71" y="104"/>
                </a:lnTo>
                <a:lnTo>
                  <a:pt x="73" y="111"/>
                </a:lnTo>
                <a:lnTo>
                  <a:pt x="75" y="116"/>
                </a:lnTo>
                <a:lnTo>
                  <a:pt x="75" y="118"/>
                </a:lnTo>
                <a:lnTo>
                  <a:pt x="78" y="121"/>
                </a:lnTo>
                <a:lnTo>
                  <a:pt x="80" y="121"/>
                </a:lnTo>
                <a:lnTo>
                  <a:pt x="85" y="123"/>
                </a:lnTo>
                <a:lnTo>
                  <a:pt x="85" y="125"/>
                </a:lnTo>
                <a:lnTo>
                  <a:pt x="87" y="125"/>
                </a:lnTo>
                <a:lnTo>
                  <a:pt x="90" y="132"/>
                </a:lnTo>
                <a:lnTo>
                  <a:pt x="90" y="135"/>
                </a:lnTo>
                <a:lnTo>
                  <a:pt x="92" y="135"/>
                </a:lnTo>
                <a:lnTo>
                  <a:pt x="94" y="137"/>
                </a:lnTo>
                <a:lnTo>
                  <a:pt x="97" y="142"/>
                </a:lnTo>
                <a:lnTo>
                  <a:pt x="97" y="142"/>
                </a:lnTo>
                <a:lnTo>
                  <a:pt x="99" y="149"/>
                </a:lnTo>
                <a:lnTo>
                  <a:pt x="101" y="154"/>
                </a:lnTo>
                <a:lnTo>
                  <a:pt x="106" y="166"/>
                </a:lnTo>
                <a:lnTo>
                  <a:pt x="106" y="170"/>
                </a:lnTo>
                <a:lnTo>
                  <a:pt x="108" y="173"/>
                </a:lnTo>
                <a:lnTo>
                  <a:pt x="108" y="175"/>
                </a:lnTo>
                <a:lnTo>
                  <a:pt x="111" y="180"/>
                </a:lnTo>
                <a:lnTo>
                  <a:pt x="113" y="182"/>
                </a:lnTo>
                <a:lnTo>
                  <a:pt x="116" y="182"/>
                </a:lnTo>
                <a:lnTo>
                  <a:pt x="116" y="184"/>
                </a:lnTo>
                <a:lnTo>
                  <a:pt x="118" y="187"/>
                </a:lnTo>
                <a:lnTo>
                  <a:pt x="120" y="192"/>
                </a:lnTo>
                <a:lnTo>
                  <a:pt x="120" y="194"/>
                </a:lnTo>
                <a:lnTo>
                  <a:pt x="125" y="196"/>
                </a:lnTo>
                <a:lnTo>
                  <a:pt x="130" y="201"/>
                </a:lnTo>
                <a:lnTo>
                  <a:pt x="132" y="203"/>
                </a:lnTo>
                <a:lnTo>
                  <a:pt x="134" y="208"/>
                </a:lnTo>
                <a:lnTo>
                  <a:pt x="137" y="213"/>
                </a:lnTo>
                <a:lnTo>
                  <a:pt x="144" y="220"/>
                </a:lnTo>
                <a:lnTo>
                  <a:pt x="149" y="222"/>
                </a:lnTo>
                <a:lnTo>
                  <a:pt x="149" y="225"/>
                </a:lnTo>
                <a:lnTo>
                  <a:pt x="151" y="227"/>
                </a:lnTo>
                <a:lnTo>
                  <a:pt x="153" y="227"/>
                </a:lnTo>
                <a:lnTo>
                  <a:pt x="160" y="232"/>
                </a:lnTo>
                <a:lnTo>
                  <a:pt x="160" y="232"/>
                </a:lnTo>
                <a:lnTo>
                  <a:pt x="165" y="239"/>
                </a:lnTo>
                <a:lnTo>
                  <a:pt x="165" y="241"/>
                </a:lnTo>
                <a:lnTo>
                  <a:pt x="168" y="241"/>
                </a:lnTo>
                <a:lnTo>
                  <a:pt x="170" y="246"/>
                </a:lnTo>
                <a:lnTo>
                  <a:pt x="172" y="248"/>
                </a:lnTo>
                <a:lnTo>
                  <a:pt x="175" y="251"/>
                </a:lnTo>
                <a:lnTo>
                  <a:pt x="175" y="251"/>
                </a:lnTo>
                <a:lnTo>
                  <a:pt x="175" y="251"/>
                </a:lnTo>
                <a:lnTo>
                  <a:pt x="175" y="248"/>
                </a:lnTo>
                <a:lnTo>
                  <a:pt x="175" y="244"/>
                </a:lnTo>
                <a:lnTo>
                  <a:pt x="175" y="244"/>
                </a:lnTo>
                <a:lnTo>
                  <a:pt x="175" y="241"/>
                </a:lnTo>
                <a:lnTo>
                  <a:pt x="179" y="246"/>
                </a:lnTo>
                <a:lnTo>
                  <a:pt x="182" y="246"/>
                </a:lnTo>
                <a:lnTo>
                  <a:pt x="184" y="246"/>
                </a:lnTo>
                <a:lnTo>
                  <a:pt x="184" y="246"/>
                </a:lnTo>
                <a:close/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Freeform 150"/>
          <p:cNvSpPr>
            <a:spLocks noEditPoints="1"/>
          </p:cNvSpPr>
          <p:nvPr/>
        </p:nvSpPr>
        <p:spPr bwMode="auto">
          <a:xfrm>
            <a:off x="9692602" y="3406667"/>
            <a:ext cx="539827" cy="638168"/>
          </a:xfrm>
          <a:custGeom>
            <a:avLst/>
            <a:gdLst>
              <a:gd name="T0" fmla="*/ 478 w 516"/>
              <a:gd name="T1" fmla="*/ 473 h 610"/>
              <a:gd name="T2" fmla="*/ 473 w 516"/>
              <a:gd name="T3" fmla="*/ 497 h 610"/>
              <a:gd name="T4" fmla="*/ 471 w 516"/>
              <a:gd name="T5" fmla="*/ 523 h 610"/>
              <a:gd name="T6" fmla="*/ 111 w 516"/>
              <a:gd name="T7" fmla="*/ 577 h 610"/>
              <a:gd name="T8" fmla="*/ 478 w 516"/>
              <a:gd name="T9" fmla="*/ 499 h 610"/>
              <a:gd name="T10" fmla="*/ 499 w 516"/>
              <a:gd name="T11" fmla="*/ 151 h 610"/>
              <a:gd name="T12" fmla="*/ 492 w 516"/>
              <a:gd name="T13" fmla="*/ 135 h 610"/>
              <a:gd name="T14" fmla="*/ 459 w 516"/>
              <a:gd name="T15" fmla="*/ 132 h 610"/>
              <a:gd name="T16" fmla="*/ 431 w 516"/>
              <a:gd name="T17" fmla="*/ 161 h 610"/>
              <a:gd name="T18" fmla="*/ 421 w 516"/>
              <a:gd name="T19" fmla="*/ 175 h 610"/>
              <a:gd name="T20" fmla="*/ 398 w 516"/>
              <a:gd name="T21" fmla="*/ 187 h 610"/>
              <a:gd name="T22" fmla="*/ 362 w 516"/>
              <a:gd name="T23" fmla="*/ 177 h 610"/>
              <a:gd name="T24" fmla="*/ 350 w 516"/>
              <a:gd name="T25" fmla="*/ 166 h 610"/>
              <a:gd name="T26" fmla="*/ 329 w 516"/>
              <a:gd name="T27" fmla="*/ 194 h 610"/>
              <a:gd name="T28" fmla="*/ 291 w 516"/>
              <a:gd name="T29" fmla="*/ 182 h 610"/>
              <a:gd name="T30" fmla="*/ 249 w 516"/>
              <a:gd name="T31" fmla="*/ 168 h 610"/>
              <a:gd name="T32" fmla="*/ 208 w 516"/>
              <a:gd name="T33" fmla="*/ 149 h 610"/>
              <a:gd name="T34" fmla="*/ 206 w 516"/>
              <a:gd name="T35" fmla="*/ 111 h 610"/>
              <a:gd name="T36" fmla="*/ 178 w 516"/>
              <a:gd name="T37" fmla="*/ 95 h 610"/>
              <a:gd name="T38" fmla="*/ 164 w 516"/>
              <a:gd name="T39" fmla="*/ 78 h 610"/>
              <a:gd name="T40" fmla="*/ 171 w 516"/>
              <a:gd name="T41" fmla="*/ 62 h 610"/>
              <a:gd name="T42" fmla="*/ 159 w 516"/>
              <a:gd name="T43" fmla="*/ 28 h 610"/>
              <a:gd name="T44" fmla="*/ 128 w 516"/>
              <a:gd name="T45" fmla="*/ 2 h 610"/>
              <a:gd name="T46" fmla="*/ 104 w 516"/>
              <a:gd name="T47" fmla="*/ 21 h 610"/>
              <a:gd name="T48" fmla="*/ 71 w 516"/>
              <a:gd name="T49" fmla="*/ 31 h 610"/>
              <a:gd name="T50" fmla="*/ 76 w 516"/>
              <a:gd name="T51" fmla="*/ 52 h 610"/>
              <a:gd name="T52" fmla="*/ 102 w 516"/>
              <a:gd name="T53" fmla="*/ 73 h 610"/>
              <a:gd name="T54" fmla="*/ 85 w 516"/>
              <a:gd name="T55" fmla="*/ 114 h 610"/>
              <a:gd name="T56" fmla="*/ 45 w 516"/>
              <a:gd name="T57" fmla="*/ 163 h 610"/>
              <a:gd name="T58" fmla="*/ 17 w 516"/>
              <a:gd name="T59" fmla="*/ 187 h 610"/>
              <a:gd name="T60" fmla="*/ 45 w 516"/>
              <a:gd name="T61" fmla="*/ 220 h 610"/>
              <a:gd name="T62" fmla="*/ 41 w 516"/>
              <a:gd name="T63" fmla="*/ 237 h 610"/>
              <a:gd name="T64" fmla="*/ 7 w 516"/>
              <a:gd name="T65" fmla="*/ 246 h 610"/>
              <a:gd name="T66" fmla="*/ 38 w 516"/>
              <a:gd name="T67" fmla="*/ 267 h 610"/>
              <a:gd name="T68" fmla="*/ 17 w 516"/>
              <a:gd name="T69" fmla="*/ 282 h 610"/>
              <a:gd name="T70" fmla="*/ 76 w 516"/>
              <a:gd name="T71" fmla="*/ 289 h 610"/>
              <a:gd name="T72" fmla="*/ 88 w 516"/>
              <a:gd name="T73" fmla="*/ 296 h 610"/>
              <a:gd name="T74" fmla="*/ 97 w 516"/>
              <a:gd name="T75" fmla="*/ 345 h 610"/>
              <a:gd name="T76" fmla="*/ 114 w 516"/>
              <a:gd name="T77" fmla="*/ 416 h 610"/>
              <a:gd name="T78" fmla="*/ 138 w 516"/>
              <a:gd name="T79" fmla="*/ 466 h 610"/>
              <a:gd name="T80" fmla="*/ 173 w 516"/>
              <a:gd name="T81" fmla="*/ 551 h 610"/>
              <a:gd name="T82" fmla="*/ 208 w 516"/>
              <a:gd name="T83" fmla="*/ 563 h 610"/>
              <a:gd name="T84" fmla="*/ 237 w 516"/>
              <a:gd name="T85" fmla="*/ 513 h 610"/>
              <a:gd name="T86" fmla="*/ 237 w 516"/>
              <a:gd name="T87" fmla="*/ 452 h 610"/>
              <a:gd name="T88" fmla="*/ 263 w 516"/>
              <a:gd name="T89" fmla="*/ 407 h 610"/>
              <a:gd name="T90" fmla="*/ 320 w 516"/>
              <a:gd name="T91" fmla="*/ 341 h 610"/>
              <a:gd name="T92" fmla="*/ 343 w 516"/>
              <a:gd name="T93" fmla="*/ 326 h 610"/>
              <a:gd name="T94" fmla="*/ 365 w 516"/>
              <a:gd name="T95" fmla="*/ 282 h 610"/>
              <a:gd name="T96" fmla="*/ 381 w 516"/>
              <a:gd name="T97" fmla="*/ 296 h 610"/>
              <a:gd name="T98" fmla="*/ 374 w 516"/>
              <a:gd name="T99" fmla="*/ 258 h 610"/>
              <a:gd name="T100" fmla="*/ 360 w 516"/>
              <a:gd name="T101" fmla="*/ 227 h 610"/>
              <a:gd name="T102" fmla="*/ 355 w 516"/>
              <a:gd name="T103" fmla="*/ 206 h 610"/>
              <a:gd name="T104" fmla="*/ 369 w 516"/>
              <a:gd name="T105" fmla="*/ 199 h 610"/>
              <a:gd name="T106" fmla="*/ 388 w 516"/>
              <a:gd name="T107" fmla="*/ 215 h 610"/>
              <a:gd name="T108" fmla="*/ 438 w 516"/>
              <a:gd name="T109" fmla="*/ 227 h 610"/>
              <a:gd name="T110" fmla="*/ 421 w 516"/>
              <a:gd name="T111" fmla="*/ 244 h 610"/>
              <a:gd name="T112" fmla="*/ 431 w 516"/>
              <a:gd name="T113" fmla="*/ 258 h 610"/>
              <a:gd name="T114" fmla="*/ 450 w 516"/>
              <a:gd name="T115" fmla="*/ 289 h 610"/>
              <a:gd name="T116" fmla="*/ 459 w 516"/>
              <a:gd name="T117" fmla="*/ 267 h 610"/>
              <a:gd name="T118" fmla="*/ 473 w 516"/>
              <a:gd name="T119" fmla="*/ 237 h 610"/>
              <a:gd name="T120" fmla="*/ 483 w 516"/>
              <a:gd name="T121" fmla="*/ 201 h 610"/>
              <a:gd name="T122" fmla="*/ 509 w 516"/>
              <a:gd name="T123" fmla="*/ 173 h 610"/>
              <a:gd name="T124" fmla="*/ 495 w 516"/>
              <a:gd name="T125" fmla="*/ 58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6" h="610">
                <a:moveTo>
                  <a:pt x="473" y="511"/>
                </a:moveTo>
                <a:lnTo>
                  <a:pt x="473" y="509"/>
                </a:lnTo>
                <a:lnTo>
                  <a:pt x="473" y="511"/>
                </a:lnTo>
                <a:lnTo>
                  <a:pt x="473" y="511"/>
                </a:lnTo>
                <a:lnTo>
                  <a:pt x="473" y="513"/>
                </a:lnTo>
                <a:lnTo>
                  <a:pt x="473" y="511"/>
                </a:lnTo>
                <a:lnTo>
                  <a:pt x="473" y="511"/>
                </a:lnTo>
                <a:lnTo>
                  <a:pt x="473" y="511"/>
                </a:lnTo>
                <a:close/>
                <a:moveTo>
                  <a:pt x="473" y="480"/>
                </a:moveTo>
                <a:lnTo>
                  <a:pt x="473" y="478"/>
                </a:lnTo>
                <a:lnTo>
                  <a:pt x="473" y="478"/>
                </a:lnTo>
                <a:lnTo>
                  <a:pt x="471" y="478"/>
                </a:lnTo>
                <a:lnTo>
                  <a:pt x="471" y="480"/>
                </a:lnTo>
                <a:lnTo>
                  <a:pt x="471" y="483"/>
                </a:lnTo>
                <a:lnTo>
                  <a:pt x="473" y="480"/>
                </a:lnTo>
                <a:close/>
                <a:moveTo>
                  <a:pt x="478" y="487"/>
                </a:moveTo>
                <a:lnTo>
                  <a:pt x="478" y="480"/>
                </a:lnTo>
                <a:lnTo>
                  <a:pt x="476" y="478"/>
                </a:lnTo>
                <a:lnTo>
                  <a:pt x="476" y="478"/>
                </a:lnTo>
                <a:lnTo>
                  <a:pt x="476" y="476"/>
                </a:lnTo>
                <a:lnTo>
                  <a:pt x="478" y="476"/>
                </a:lnTo>
                <a:lnTo>
                  <a:pt x="478" y="476"/>
                </a:lnTo>
                <a:lnTo>
                  <a:pt x="478" y="473"/>
                </a:lnTo>
                <a:lnTo>
                  <a:pt x="478" y="473"/>
                </a:lnTo>
                <a:lnTo>
                  <a:pt x="478" y="471"/>
                </a:lnTo>
                <a:lnTo>
                  <a:pt x="478" y="468"/>
                </a:lnTo>
                <a:lnTo>
                  <a:pt x="478" y="468"/>
                </a:lnTo>
                <a:lnTo>
                  <a:pt x="478" y="466"/>
                </a:lnTo>
                <a:lnTo>
                  <a:pt x="478" y="466"/>
                </a:lnTo>
                <a:lnTo>
                  <a:pt x="476" y="468"/>
                </a:lnTo>
                <a:lnTo>
                  <a:pt x="473" y="471"/>
                </a:lnTo>
                <a:lnTo>
                  <a:pt x="473" y="473"/>
                </a:lnTo>
                <a:lnTo>
                  <a:pt x="473" y="478"/>
                </a:lnTo>
                <a:lnTo>
                  <a:pt x="473" y="478"/>
                </a:lnTo>
                <a:lnTo>
                  <a:pt x="473" y="480"/>
                </a:lnTo>
                <a:lnTo>
                  <a:pt x="473" y="483"/>
                </a:lnTo>
                <a:lnTo>
                  <a:pt x="473" y="483"/>
                </a:lnTo>
                <a:lnTo>
                  <a:pt x="473" y="485"/>
                </a:lnTo>
                <a:lnTo>
                  <a:pt x="473" y="485"/>
                </a:lnTo>
                <a:lnTo>
                  <a:pt x="473" y="487"/>
                </a:lnTo>
                <a:lnTo>
                  <a:pt x="473" y="492"/>
                </a:lnTo>
                <a:lnTo>
                  <a:pt x="473" y="492"/>
                </a:lnTo>
                <a:lnTo>
                  <a:pt x="473" y="492"/>
                </a:lnTo>
                <a:lnTo>
                  <a:pt x="476" y="494"/>
                </a:lnTo>
                <a:lnTo>
                  <a:pt x="473" y="494"/>
                </a:lnTo>
                <a:lnTo>
                  <a:pt x="473" y="494"/>
                </a:lnTo>
                <a:lnTo>
                  <a:pt x="473" y="494"/>
                </a:lnTo>
                <a:lnTo>
                  <a:pt x="473" y="497"/>
                </a:lnTo>
                <a:lnTo>
                  <a:pt x="473" y="499"/>
                </a:lnTo>
                <a:lnTo>
                  <a:pt x="471" y="499"/>
                </a:lnTo>
                <a:lnTo>
                  <a:pt x="471" y="502"/>
                </a:lnTo>
                <a:lnTo>
                  <a:pt x="471" y="502"/>
                </a:lnTo>
                <a:lnTo>
                  <a:pt x="471" y="502"/>
                </a:lnTo>
                <a:lnTo>
                  <a:pt x="471" y="504"/>
                </a:lnTo>
                <a:lnTo>
                  <a:pt x="473" y="509"/>
                </a:lnTo>
                <a:lnTo>
                  <a:pt x="473" y="509"/>
                </a:lnTo>
                <a:lnTo>
                  <a:pt x="476" y="509"/>
                </a:lnTo>
                <a:lnTo>
                  <a:pt x="476" y="506"/>
                </a:lnTo>
                <a:lnTo>
                  <a:pt x="476" y="504"/>
                </a:lnTo>
                <a:lnTo>
                  <a:pt x="476" y="502"/>
                </a:lnTo>
                <a:lnTo>
                  <a:pt x="476" y="502"/>
                </a:lnTo>
                <a:lnTo>
                  <a:pt x="476" y="499"/>
                </a:lnTo>
                <a:lnTo>
                  <a:pt x="473" y="499"/>
                </a:lnTo>
                <a:lnTo>
                  <a:pt x="476" y="499"/>
                </a:lnTo>
                <a:lnTo>
                  <a:pt x="476" y="497"/>
                </a:lnTo>
                <a:lnTo>
                  <a:pt x="476" y="494"/>
                </a:lnTo>
                <a:lnTo>
                  <a:pt x="476" y="494"/>
                </a:lnTo>
                <a:lnTo>
                  <a:pt x="476" y="490"/>
                </a:lnTo>
                <a:lnTo>
                  <a:pt x="478" y="490"/>
                </a:lnTo>
                <a:lnTo>
                  <a:pt x="478" y="487"/>
                </a:lnTo>
                <a:close/>
                <a:moveTo>
                  <a:pt x="471" y="523"/>
                </a:moveTo>
                <a:lnTo>
                  <a:pt x="471" y="523"/>
                </a:lnTo>
                <a:lnTo>
                  <a:pt x="469" y="525"/>
                </a:lnTo>
                <a:lnTo>
                  <a:pt x="469" y="525"/>
                </a:lnTo>
                <a:lnTo>
                  <a:pt x="469" y="528"/>
                </a:lnTo>
                <a:lnTo>
                  <a:pt x="469" y="530"/>
                </a:lnTo>
                <a:lnTo>
                  <a:pt x="471" y="530"/>
                </a:lnTo>
                <a:lnTo>
                  <a:pt x="471" y="530"/>
                </a:lnTo>
                <a:lnTo>
                  <a:pt x="473" y="525"/>
                </a:lnTo>
                <a:lnTo>
                  <a:pt x="473" y="525"/>
                </a:lnTo>
                <a:lnTo>
                  <a:pt x="471" y="523"/>
                </a:lnTo>
                <a:close/>
                <a:moveTo>
                  <a:pt x="478" y="556"/>
                </a:moveTo>
                <a:lnTo>
                  <a:pt x="478" y="558"/>
                </a:lnTo>
                <a:lnTo>
                  <a:pt x="478" y="558"/>
                </a:lnTo>
                <a:lnTo>
                  <a:pt x="478" y="558"/>
                </a:lnTo>
                <a:lnTo>
                  <a:pt x="478" y="561"/>
                </a:lnTo>
                <a:lnTo>
                  <a:pt x="478" y="558"/>
                </a:lnTo>
                <a:lnTo>
                  <a:pt x="480" y="558"/>
                </a:lnTo>
                <a:lnTo>
                  <a:pt x="478" y="558"/>
                </a:lnTo>
                <a:lnTo>
                  <a:pt x="478" y="556"/>
                </a:lnTo>
                <a:close/>
                <a:moveTo>
                  <a:pt x="114" y="577"/>
                </a:moveTo>
                <a:lnTo>
                  <a:pt x="114" y="577"/>
                </a:lnTo>
                <a:lnTo>
                  <a:pt x="114" y="577"/>
                </a:lnTo>
                <a:lnTo>
                  <a:pt x="111" y="577"/>
                </a:lnTo>
                <a:lnTo>
                  <a:pt x="111" y="577"/>
                </a:lnTo>
                <a:lnTo>
                  <a:pt x="111" y="577"/>
                </a:lnTo>
                <a:lnTo>
                  <a:pt x="114" y="577"/>
                </a:lnTo>
                <a:lnTo>
                  <a:pt x="114" y="577"/>
                </a:lnTo>
                <a:lnTo>
                  <a:pt x="114" y="577"/>
                </a:lnTo>
                <a:lnTo>
                  <a:pt x="114" y="577"/>
                </a:lnTo>
                <a:lnTo>
                  <a:pt x="114" y="577"/>
                </a:lnTo>
                <a:lnTo>
                  <a:pt x="114" y="577"/>
                </a:lnTo>
                <a:lnTo>
                  <a:pt x="114" y="577"/>
                </a:lnTo>
                <a:close/>
                <a:moveTo>
                  <a:pt x="104" y="516"/>
                </a:moveTo>
                <a:lnTo>
                  <a:pt x="104" y="516"/>
                </a:lnTo>
                <a:lnTo>
                  <a:pt x="104" y="516"/>
                </a:lnTo>
                <a:lnTo>
                  <a:pt x="104" y="516"/>
                </a:lnTo>
                <a:lnTo>
                  <a:pt x="104" y="516"/>
                </a:lnTo>
                <a:lnTo>
                  <a:pt x="104" y="516"/>
                </a:lnTo>
                <a:lnTo>
                  <a:pt x="104" y="513"/>
                </a:lnTo>
                <a:lnTo>
                  <a:pt x="104" y="513"/>
                </a:lnTo>
                <a:lnTo>
                  <a:pt x="104" y="516"/>
                </a:lnTo>
                <a:close/>
                <a:moveTo>
                  <a:pt x="497" y="596"/>
                </a:moveTo>
                <a:lnTo>
                  <a:pt x="497" y="596"/>
                </a:lnTo>
                <a:lnTo>
                  <a:pt x="497" y="596"/>
                </a:lnTo>
                <a:lnTo>
                  <a:pt x="497" y="599"/>
                </a:lnTo>
                <a:lnTo>
                  <a:pt x="497" y="599"/>
                </a:lnTo>
                <a:lnTo>
                  <a:pt x="499" y="596"/>
                </a:lnTo>
                <a:lnTo>
                  <a:pt x="497" y="596"/>
                </a:lnTo>
                <a:close/>
                <a:moveTo>
                  <a:pt x="478" y="499"/>
                </a:moveTo>
                <a:lnTo>
                  <a:pt x="478" y="499"/>
                </a:lnTo>
                <a:lnTo>
                  <a:pt x="478" y="499"/>
                </a:lnTo>
                <a:lnTo>
                  <a:pt x="480" y="502"/>
                </a:lnTo>
                <a:lnTo>
                  <a:pt x="480" y="499"/>
                </a:lnTo>
                <a:lnTo>
                  <a:pt x="478" y="499"/>
                </a:lnTo>
                <a:close/>
                <a:moveTo>
                  <a:pt x="509" y="168"/>
                </a:moveTo>
                <a:lnTo>
                  <a:pt x="511" y="166"/>
                </a:lnTo>
                <a:lnTo>
                  <a:pt x="511" y="163"/>
                </a:lnTo>
                <a:lnTo>
                  <a:pt x="513" y="163"/>
                </a:lnTo>
                <a:lnTo>
                  <a:pt x="513" y="163"/>
                </a:lnTo>
                <a:lnTo>
                  <a:pt x="516" y="163"/>
                </a:lnTo>
                <a:lnTo>
                  <a:pt x="516" y="161"/>
                </a:lnTo>
                <a:lnTo>
                  <a:pt x="513" y="161"/>
                </a:lnTo>
                <a:lnTo>
                  <a:pt x="513" y="159"/>
                </a:lnTo>
                <a:lnTo>
                  <a:pt x="513" y="159"/>
                </a:lnTo>
                <a:lnTo>
                  <a:pt x="513" y="156"/>
                </a:lnTo>
                <a:lnTo>
                  <a:pt x="513" y="156"/>
                </a:lnTo>
                <a:lnTo>
                  <a:pt x="509" y="154"/>
                </a:lnTo>
                <a:lnTo>
                  <a:pt x="509" y="154"/>
                </a:lnTo>
                <a:lnTo>
                  <a:pt x="506" y="154"/>
                </a:lnTo>
                <a:lnTo>
                  <a:pt x="504" y="154"/>
                </a:lnTo>
                <a:lnTo>
                  <a:pt x="504" y="154"/>
                </a:lnTo>
                <a:lnTo>
                  <a:pt x="499" y="151"/>
                </a:lnTo>
                <a:lnTo>
                  <a:pt x="499" y="151"/>
                </a:lnTo>
                <a:lnTo>
                  <a:pt x="497" y="151"/>
                </a:lnTo>
                <a:lnTo>
                  <a:pt x="497" y="154"/>
                </a:lnTo>
                <a:lnTo>
                  <a:pt x="495" y="154"/>
                </a:lnTo>
                <a:lnTo>
                  <a:pt x="495" y="154"/>
                </a:lnTo>
                <a:lnTo>
                  <a:pt x="495" y="151"/>
                </a:lnTo>
                <a:lnTo>
                  <a:pt x="495" y="151"/>
                </a:lnTo>
                <a:lnTo>
                  <a:pt x="495" y="151"/>
                </a:lnTo>
                <a:lnTo>
                  <a:pt x="495" y="151"/>
                </a:lnTo>
                <a:lnTo>
                  <a:pt x="495" y="149"/>
                </a:lnTo>
                <a:lnTo>
                  <a:pt x="495" y="149"/>
                </a:lnTo>
                <a:lnTo>
                  <a:pt x="497" y="144"/>
                </a:lnTo>
                <a:lnTo>
                  <a:pt x="497" y="144"/>
                </a:lnTo>
                <a:lnTo>
                  <a:pt x="495" y="140"/>
                </a:lnTo>
                <a:lnTo>
                  <a:pt x="495" y="140"/>
                </a:lnTo>
                <a:lnTo>
                  <a:pt x="495" y="140"/>
                </a:lnTo>
                <a:lnTo>
                  <a:pt x="492" y="140"/>
                </a:lnTo>
                <a:lnTo>
                  <a:pt x="490" y="142"/>
                </a:lnTo>
                <a:lnTo>
                  <a:pt x="490" y="142"/>
                </a:lnTo>
                <a:lnTo>
                  <a:pt x="490" y="140"/>
                </a:lnTo>
                <a:lnTo>
                  <a:pt x="487" y="137"/>
                </a:lnTo>
                <a:lnTo>
                  <a:pt x="490" y="137"/>
                </a:lnTo>
                <a:lnTo>
                  <a:pt x="490" y="137"/>
                </a:lnTo>
                <a:lnTo>
                  <a:pt x="492" y="135"/>
                </a:lnTo>
                <a:lnTo>
                  <a:pt x="492" y="135"/>
                </a:lnTo>
                <a:lnTo>
                  <a:pt x="490" y="135"/>
                </a:lnTo>
                <a:lnTo>
                  <a:pt x="490" y="135"/>
                </a:lnTo>
                <a:lnTo>
                  <a:pt x="487" y="135"/>
                </a:lnTo>
                <a:lnTo>
                  <a:pt x="487" y="132"/>
                </a:lnTo>
                <a:lnTo>
                  <a:pt x="485" y="130"/>
                </a:lnTo>
                <a:lnTo>
                  <a:pt x="485" y="130"/>
                </a:lnTo>
                <a:lnTo>
                  <a:pt x="483" y="132"/>
                </a:lnTo>
                <a:lnTo>
                  <a:pt x="480" y="132"/>
                </a:lnTo>
                <a:lnTo>
                  <a:pt x="476" y="135"/>
                </a:lnTo>
                <a:lnTo>
                  <a:pt x="476" y="137"/>
                </a:lnTo>
                <a:lnTo>
                  <a:pt x="476" y="137"/>
                </a:lnTo>
                <a:lnTo>
                  <a:pt x="476" y="137"/>
                </a:lnTo>
                <a:lnTo>
                  <a:pt x="476" y="140"/>
                </a:lnTo>
                <a:lnTo>
                  <a:pt x="476" y="140"/>
                </a:lnTo>
                <a:lnTo>
                  <a:pt x="473" y="140"/>
                </a:lnTo>
                <a:lnTo>
                  <a:pt x="473" y="140"/>
                </a:lnTo>
                <a:lnTo>
                  <a:pt x="471" y="137"/>
                </a:lnTo>
                <a:lnTo>
                  <a:pt x="469" y="137"/>
                </a:lnTo>
                <a:lnTo>
                  <a:pt x="466" y="137"/>
                </a:lnTo>
                <a:lnTo>
                  <a:pt x="464" y="137"/>
                </a:lnTo>
                <a:lnTo>
                  <a:pt x="464" y="135"/>
                </a:lnTo>
                <a:lnTo>
                  <a:pt x="461" y="135"/>
                </a:lnTo>
                <a:lnTo>
                  <a:pt x="461" y="132"/>
                </a:lnTo>
                <a:lnTo>
                  <a:pt x="459" y="132"/>
                </a:lnTo>
                <a:lnTo>
                  <a:pt x="457" y="135"/>
                </a:lnTo>
                <a:lnTo>
                  <a:pt x="454" y="137"/>
                </a:lnTo>
                <a:lnTo>
                  <a:pt x="454" y="140"/>
                </a:lnTo>
                <a:lnTo>
                  <a:pt x="452" y="140"/>
                </a:lnTo>
                <a:lnTo>
                  <a:pt x="450" y="140"/>
                </a:lnTo>
                <a:lnTo>
                  <a:pt x="452" y="142"/>
                </a:lnTo>
                <a:lnTo>
                  <a:pt x="450" y="142"/>
                </a:lnTo>
                <a:lnTo>
                  <a:pt x="450" y="144"/>
                </a:lnTo>
                <a:lnTo>
                  <a:pt x="447" y="144"/>
                </a:lnTo>
                <a:lnTo>
                  <a:pt x="445" y="147"/>
                </a:lnTo>
                <a:lnTo>
                  <a:pt x="440" y="147"/>
                </a:lnTo>
                <a:lnTo>
                  <a:pt x="438" y="147"/>
                </a:lnTo>
                <a:lnTo>
                  <a:pt x="438" y="149"/>
                </a:lnTo>
                <a:lnTo>
                  <a:pt x="438" y="151"/>
                </a:lnTo>
                <a:lnTo>
                  <a:pt x="438" y="151"/>
                </a:lnTo>
                <a:lnTo>
                  <a:pt x="435" y="154"/>
                </a:lnTo>
                <a:lnTo>
                  <a:pt x="433" y="156"/>
                </a:lnTo>
                <a:lnTo>
                  <a:pt x="431" y="159"/>
                </a:lnTo>
                <a:lnTo>
                  <a:pt x="431" y="159"/>
                </a:lnTo>
                <a:lnTo>
                  <a:pt x="431" y="159"/>
                </a:lnTo>
                <a:lnTo>
                  <a:pt x="431" y="161"/>
                </a:lnTo>
                <a:lnTo>
                  <a:pt x="431" y="161"/>
                </a:lnTo>
                <a:lnTo>
                  <a:pt x="431" y="161"/>
                </a:lnTo>
                <a:lnTo>
                  <a:pt x="431" y="161"/>
                </a:lnTo>
                <a:lnTo>
                  <a:pt x="428" y="163"/>
                </a:lnTo>
                <a:lnTo>
                  <a:pt x="428" y="163"/>
                </a:lnTo>
                <a:lnTo>
                  <a:pt x="426" y="166"/>
                </a:lnTo>
                <a:lnTo>
                  <a:pt x="426" y="166"/>
                </a:lnTo>
                <a:lnTo>
                  <a:pt x="424" y="166"/>
                </a:lnTo>
                <a:lnTo>
                  <a:pt x="424" y="163"/>
                </a:lnTo>
                <a:lnTo>
                  <a:pt x="424" y="166"/>
                </a:lnTo>
                <a:lnTo>
                  <a:pt x="421" y="166"/>
                </a:lnTo>
                <a:lnTo>
                  <a:pt x="421" y="166"/>
                </a:lnTo>
                <a:lnTo>
                  <a:pt x="419" y="166"/>
                </a:lnTo>
                <a:lnTo>
                  <a:pt x="419" y="166"/>
                </a:lnTo>
                <a:lnTo>
                  <a:pt x="417" y="166"/>
                </a:lnTo>
                <a:lnTo>
                  <a:pt x="414" y="166"/>
                </a:lnTo>
                <a:lnTo>
                  <a:pt x="412" y="166"/>
                </a:lnTo>
                <a:lnTo>
                  <a:pt x="412" y="166"/>
                </a:lnTo>
                <a:lnTo>
                  <a:pt x="412" y="168"/>
                </a:lnTo>
                <a:lnTo>
                  <a:pt x="412" y="168"/>
                </a:lnTo>
                <a:lnTo>
                  <a:pt x="412" y="170"/>
                </a:lnTo>
                <a:lnTo>
                  <a:pt x="414" y="173"/>
                </a:lnTo>
                <a:lnTo>
                  <a:pt x="417" y="173"/>
                </a:lnTo>
                <a:lnTo>
                  <a:pt x="419" y="173"/>
                </a:lnTo>
                <a:lnTo>
                  <a:pt x="419" y="173"/>
                </a:lnTo>
                <a:lnTo>
                  <a:pt x="421" y="173"/>
                </a:lnTo>
                <a:lnTo>
                  <a:pt x="421" y="175"/>
                </a:lnTo>
                <a:lnTo>
                  <a:pt x="424" y="175"/>
                </a:lnTo>
                <a:lnTo>
                  <a:pt x="421" y="177"/>
                </a:lnTo>
                <a:lnTo>
                  <a:pt x="421" y="180"/>
                </a:lnTo>
                <a:lnTo>
                  <a:pt x="421" y="180"/>
                </a:lnTo>
                <a:lnTo>
                  <a:pt x="421" y="180"/>
                </a:lnTo>
                <a:lnTo>
                  <a:pt x="424" y="182"/>
                </a:lnTo>
                <a:lnTo>
                  <a:pt x="424" y="182"/>
                </a:lnTo>
                <a:lnTo>
                  <a:pt x="424" y="185"/>
                </a:lnTo>
                <a:lnTo>
                  <a:pt x="424" y="185"/>
                </a:lnTo>
                <a:lnTo>
                  <a:pt x="424" y="185"/>
                </a:lnTo>
                <a:lnTo>
                  <a:pt x="421" y="185"/>
                </a:lnTo>
                <a:lnTo>
                  <a:pt x="421" y="185"/>
                </a:lnTo>
                <a:lnTo>
                  <a:pt x="421" y="185"/>
                </a:lnTo>
                <a:lnTo>
                  <a:pt x="419" y="185"/>
                </a:lnTo>
                <a:lnTo>
                  <a:pt x="417" y="187"/>
                </a:lnTo>
                <a:lnTo>
                  <a:pt x="414" y="187"/>
                </a:lnTo>
                <a:lnTo>
                  <a:pt x="414" y="185"/>
                </a:lnTo>
                <a:lnTo>
                  <a:pt x="412" y="185"/>
                </a:lnTo>
                <a:lnTo>
                  <a:pt x="409" y="187"/>
                </a:lnTo>
                <a:lnTo>
                  <a:pt x="407" y="187"/>
                </a:lnTo>
                <a:lnTo>
                  <a:pt x="402" y="187"/>
                </a:lnTo>
                <a:lnTo>
                  <a:pt x="400" y="187"/>
                </a:lnTo>
                <a:lnTo>
                  <a:pt x="398" y="187"/>
                </a:lnTo>
                <a:lnTo>
                  <a:pt x="398" y="187"/>
                </a:lnTo>
                <a:lnTo>
                  <a:pt x="395" y="185"/>
                </a:lnTo>
                <a:lnTo>
                  <a:pt x="393" y="185"/>
                </a:lnTo>
                <a:lnTo>
                  <a:pt x="391" y="185"/>
                </a:lnTo>
                <a:lnTo>
                  <a:pt x="391" y="185"/>
                </a:lnTo>
                <a:lnTo>
                  <a:pt x="391" y="187"/>
                </a:lnTo>
                <a:lnTo>
                  <a:pt x="386" y="187"/>
                </a:lnTo>
                <a:lnTo>
                  <a:pt x="383" y="189"/>
                </a:lnTo>
                <a:lnTo>
                  <a:pt x="381" y="189"/>
                </a:lnTo>
                <a:lnTo>
                  <a:pt x="381" y="187"/>
                </a:lnTo>
                <a:lnTo>
                  <a:pt x="381" y="187"/>
                </a:lnTo>
                <a:lnTo>
                  <a:pt x="381" y="187"/>
                </a:lnTo>
                <a:lnTo>
                  <a:pt x="379" y="187"/>
                </a:lnTo>
                <a:lnTo>
                  <a:pt x="379" y="187"/>
                </a:lnTo>
                <a:lnTo>
                  <a:pt x="379" y="187"/>
                </a:lnTo>
                <a:lnTo>
                  <a:pt x="376" y="185"/>
                </a:lnTo>
                <a:lnTo>
                  <a:pt x="374" y="185"/>
                </a:lnTo>
                <a:lnTo>
                  <a:pt x="372" y="187"/>
                </a:lnTo>
                <a:lnTo>
                  <a:pt x="369" y="185"/>
                </a:lnTo>
                <a:lnTo>
                  <a:pt x="367" y="185"/>
                </a:lnTo>
                <a:lnTo>
                  <a:pt x="367" y="182"/>
                </a:lnTo>
                <a:lnTo>
                  <a:pt x="365" y="180"/>
                </a:lnTo>
                <a:lnTo>
                  <a:pt x="365" y="180"/>
                </a:lnTo>
                <a:lnTo>
                  <a:pt x="365" y="180"/>
                </a:lnTo>
                <a:lnTo>
                  <a:pt x="362" y="177"/>
                </a:lnTo>
                <a:lnTo>
                  <a:pt x="362" y="177"/>
                </a:lnTo>
                <a:lnTo>
                  <a:pt x="365" y="175"/>
                </a:lnTo>
                <a:lnTo>
                  <a:pt x="365" y="175"/>
                </a:lnTo>
                <a:lnTo>
                  <a:pt x="365" y="175"/>
                </a:lnTo>
                <a:lnTo>
                  <a:pt x="362" y="173"/>
                </a:lnTo>
                <a:lnTo>
                  <a:pt x="362" y="170"/>
                </a:lnTo>
                <a:lnTo>
                  <a:pt x="362" y="166"/>
                </a:lnTo>
                <a:lnTo>
                  <a:pt x="362" y="163"/>
                </a:lnTo>
                <a:lnTo>
                  <a:pt x="362" y="163"/>
                </a:lnTo>
                <a:lnTo>
                  <a:pt x="360" y="161"/>
                </a:lnTo>
                <a:lnTo>
                  <a:pt x="360" y="161"/>
                </a:lnTo>
                <a:lnTo>
                  <a:pt x="357" y="159"/>
                </a:lnTo>
                <a:lnTo>
                  <a:pt x="357" y="159"/>
                </a:lnTo>
                <a:lnTo>
                  <a:pt x="355" y="161"/>
                </a:lnTo>
                <a:lnTo>
                  <a:pt x="355" y="161"/>
                </a:lnTo>
                <a:lnTo>
                  <a:pt x="355" y="161"/>
                </a:lnTo>
                <a:lnTo>
                  <a:pt x="353" y="161"/>
                </a:lnTo>
                <a:lnTo>
                  <a:pt x="350" y="161"/>
                </a:lnTo>
                <a:lnTo>
                  <a:pt x="348" y="163"/>
                </a:lnTo>
                <a:lnTo>
                  <a:pt x="348" y="163"/>
                </a:lnTo>
                <a:lnTo>
                  <a:pt x="348" y="163"/>
                </a:lnTo>
                <a:lnTo>
                  <a:pt x="350" y="163"/>
                </a:lnTo>
                <a:lnTo>
                  <a:pt x="350" y="166"/>
                </a:lnTo>
                <a:lnTo>
                  <a:pt x="350" y="166"/>
                </a:lnTo>
                <a:lnTo>
                  <a:pt x="350" y="168"/>
                </a:lnTo>
                <a:lnTo>
                  <a:pt x="350" y="170"/>
                </a:lnTo>
                <a:lnTo>
                  <a:pt x="348" y="173"/>
                </a:lnTo>
                <a:lnTo>
                  <a:pt x="350" y="180"/>
                </a:lnTo>
                <a:lnTo>
                  <a:pt x="350" y="180"/>
                </a:lnTo>
                <a:lnTo>
                  <a:pt x="353" y="185"/>
                </a:lnTo>
                <a:lnTo>
                  <a:pt x="353" y="187"/>
                </a:lnTo>
                <a:lnTo>
                  <a:pt x="355" y="187"/>
                </a:lnTo>
                <a:lnTo>
                  <a:pt x="353" y="192"/>
                </a:lnTo>
                <a:lnTo>
                  <a:pt x="353" y="194"/>
                </a:lnTo>
                <a:lnTo>
                  <a:pt x="353" y="194"/>
                </a:lnTo>
                <a:lnTo>
                  <a:pt x="353" y="194"/>
                </a:lnTo>
                <a:lnTo>
                  <a:pt x="350" y="194"/>
                </a:lnTo>
                <a:lnTo>
                  <a:pt x="348" y="194"/>
                </a:lnTo>
                <a:lnTo>
                  <a:pt x="346" y="194"/>
                </a:lnTo>
                <a:lnTo>
                  <a:pt x="343" y="194"/>
                </a:lnTo>
                <a:lnTo>
                  <a:pt x="341" y="194"/>
                </a:lnTo>
                <a:lnTo>
                  <a:pt x="338" y="196"/>
                </a:lnTo>
                <a:lnTo>
                  <a:pt x="336" y="194"/>
                </a:lnTo>
                <a:lnTo>
                  <a:pt x="336" y="194"/>
                </a:lnTo>
                <a:lnTo>
                  <a:pt x="334" y="192"/>
                </a:lnTo>
                <a:lnTo>
                  <a:pt x="334" y="192"/>
                </a:lnTo>
                <a:lnTo>
                  <a:pt x="329" y="194"/>
                </a:lnTo>
                <a:lnTo>
                  <a:pt x="329" y="194"/>
                </a:lnTo>
                <a:lnTo>
                  <a:pt x="327" y="192"/>
                </a:lnTo>
                <a:lnTo>
                  <a:pt x="322" y="192"/>
                </a:lnTo>
                <a:lnTo>
                  <a:pt x="322" y="192"/>
                </a:lnTo>
                <a:lnTo>
                  <a:pt x="320" y="192"/>
                </a:lnTo>
                <a:lnTo>
                  <a:pt x="317" y="189"/>
                </a:lnTo>
                <a:lnTo>
                  <a:pt x="315" y="189"/>
                </a:lnTo>
                <a:lnTo>
                  <a:pt x="312" y="192"/>
                </a:lnTo>
                <a:lnTo>
                  <a:pt x="312" y="189"/>
                </a:lnTo>
                <a:lnTo>
                  <a:pt x="310" y="189"/>
                </a:lnTo>
                <a:lnTo>
                  <a:pt x="310" y="189"/>
                </a:lnTo>
                <a:lnTo>
                  <a:pt x="310" y="187"/>
                </a:lnTo>
                <a:lnTo>
                  <a:pt x="308" y="185"/>
                </a:lnTo>
                <a:lnTo>
                  <a:pt x="308" y="185"/>
                </a:lnTo>
                <a:lnTo>
                  <a:pt x="305" y="187"/>
                </a:lnTo>
                <a:lnTo>
                  <a:pt x="303" y="187"/>
                </a:lnTo>
                <a:lnTo>
                  <a:pt x="301" y="187"/>
                </a:lnTo>
                <a:lnTo>
                  <a:pt x="301" y="187"/>
                </a:lnTo>
                <a:lnTo>
                  <a:pt x="301" y="187"/>
                </a:lnTo>
                <a:lnTo>
                  <a:pt x="298" y="185"/>
                </a:lnTo>
                <a:lnTo>
                  <a:pt x="298" y="185"/>
                </a:lnTo>
                <a:lnTo>
                  <a:pt x="298" y="185"/>
                </a:lnTo>
                <a:lnTo>
                  <a:pt x="296" y="185"/>
                </a:lnTo>
                <a:lnTo>
                  <a:pt x="296" y="185"/>
                </a:lnTo>
                <a:lnTo>
                  <a:pt x="291" y="182"/>
                </a:lnTo>
                <a:lnTo>
                  <a:pt x="289" y="180"/>
                </a:lnTo>
                <a:lnTo>
                  <a:pt x="289" y="177"/>
                </a:lnTo>
                <a:lnTo>
                  <a:pt x="289" y="177"/>
                </a:lnTo>
                <a:lnTo>
                  <a:pt x="289" y="175"/>
                </a:lnTo>
                <a:lnTo>
                  <a:pt x="286" y="175"/>
                </a:lnTo>
                <a:lnTo>
                  <a:pt x="282" y="173"/>
                </a:lnTo>
                <a:lnTo>
                  <a:pt x="277" y="173"/>
                </a:lnTo>
                <a:lnTo>
                  <a:pt x="277" y="173"/>
                </a:lnTo>
                <a:lnTo>
                  <a:pt x="275" y="173"/>
                </a:lnTo>
                <a:lnTo>
                  <a:pt x="275" y="175"/>
                </a:lnTo>
                <a:lnTo>
                  <a:pt x="272" y="173"/>
                </a:lnTo>
                <a:lnTo>
                  <a:pt x="268" y="173"/>
                </a:lnTo>
                <a:lnTo>
                  <a:pt x="265" y="173"/>
                </a:lnTo>
                <a:lnTo>
                  <a:pt x="265" y="173"/>
                </a:lnTo>
                <a:lnTo>
                  <a:pt x="265" y="173"/>
                </a:lnTo>
                <a:lnTo>
                  <a:pt x="263" y="175"/>
                </a:lnTo>
                <a:lnTo>
                  <a:pt x="263" y="173"/>
                </a:lnTo>
                <a:lnTo>
                  <a:pt x="260" y="173"/>
                </a:lnTo>
                <a:lnTo>
                  <a:pt x="258" y="173"/>
                </a:lnTo>
                <a:lnTo>
                  <a:pt x="253" y="170"/>
                </a:lnTo>
                <a:lnTo>
                  <a:pt x="253" y="170"/>
                </a:lnTo>
                <a:lnTo>
                  <a:pt x="251" y="168"/>
                </a:lnTo>
                <a:lnTo>
                  <a:pt x="251" y="168"/>
                </a:lnTo>
                <a:lnTo>
                  <a:pt x="249" y="168"/>
                </a:lnTo>
                <a:lnTo>
                  <a:pt x="244" y="166"/>
                </a:lnTo>
                <a:lnTo>
                  <a:pt x="242" y="163"/>
                </a:lnTo>
                <a:lnTo>
                  <a:pt x="239" y="163"/>
                </a:lnTo>
                <a:lnTo>
                  <a:pt x="239" y="163"/>
                </a:lnTo>
                <a:lnTo>
                  <a:pt x="237" y="163"/>
                </a:lnTo>
                <a:lnTo>
                  <a:pt x="237" y="163"/>
                </a:lnTo>
                <a:lnTo>
                  <a:pt x="237" y="163"/>
                </a:lnTo>
                <a:lnTo>
                  <a:pt x="234" y="163"/>
                </a:lnTo>
                <a:lnTo>
                  <a:pt x="232" y="161"/>
                </a:lnTo>
                <a:lnTo>
                  <a:pt x="230" y="159"/>
                </a:lnTo>
                <a:lnTo>
                  <a:pt x="225" y="156"/>
                </a:lnTo>
                <a:lnTo>
                  <a:pt x="223" y="156"/>
                </a:lnTo>
                <a:lnTo>
                  <a:pt x="223" y="154"/>
                </a:lnTo>
                <a:lnTo>
                  <a:pt x="223" y="154"/>
                </a:lnTo>
                <a:lnTo>
                  <a:pt x="220" y="151"/>
                </a:lnTo>
                <a:lnTo>
                  <a:pt x="218" y="151"/>
                </a:lnTo>
                <a:lnTo>
                  <a:pt x="213" y="149"/>
                </a:lnTo>
                <a:lnTo>
                  <a:pt x="213" y="149"/>
                </a:lnTo>
                <a:lnTo>
                  <a:pt x="213" y="149"/>
                </a:lnTo>
                <a:lnTo>
                  <a:pt x="211" y="147"/>
                </a:lnTo>
                <a:lnTo>
                  <a:pt x="208" y="147"/>
                </a:lnTo>
                <a:lnTo>
                  <a:pt x="208" y="147"/>
                </a:lnTo>
                <a:lnTo>
                  <a:pt x="208" y="149"/>
                </a:lnTo>
                <a:lnTo>
                  <a:pt x="208" y="149"/>
                </a:lnTo>
                <a:lnTo>
                  <a:pt x="206" y="147"/>
                </a:lnTo>
                <a:lnTo>
                  <a:pt x="204" y="147"/>
                </a:lnTo>
                <a:lnTo>
                  <a:pt x="201" y="144"/>
                </a:lnTo>
                <a:lnTo>
                  <a:pt x="201" y="144"/>
                </a:lnTo>
                <a:lnTo>
                  <a:pt x="199" y="142"/>
                </a:lnTo>
                <a:lnTo>
                  <a:pt x="201" y="140"/>
                </a:lnTo>
                <a:lnTo>
                  <a:pt x="201" y="137"/>
                </a:lnTo>
                <a:lnTo>
                  <a:pt x="201" y="137"/>
                </a:lnTo>
                <a:lnTo>
                  <a:pt x="201" y="135"/>
                </a:lnTo>
                <a:lnTo>
                  <a:pt x="201" y="132"/>
                </a:lnTo>
                <a:lnTo>
                  <a:pt x="201" y="130"/>
                </a:lnTo>
                <a:lnTo>
                  <a:pt x="201" y="128"/>
                </a:lnTo>
                <a:lnTo>
                  <a:pt x="204" y="125"/>
                </a:lnTo>
                <a:lnTo>
                  <a:pt x="206" y="121"/>
                </a:lnTo>
                <a:lnTo>
                  <a:pt x="206" y="121"/>
                </a:lnTo>
                <a:lnTo>
                  <a:pt x="206" y="118"/>
                </a:lnTo>
                <a:lnTo>
                  <a:pt x="208" y="116"/>
                </a:lnTo>
                <a:lnTo>
                  <a:pt x="208" y="116"/>
                </a:lnTo>
                <a:lnTo>
                  <a:pt x="211" y="116"/>
                </a:lnTo>
                <a:lnTo>
                  <a:pt x="211" y="116"/>
                </a:lnTo>
                <a:lnTo>
                  <a:pt x="213" y="116"/>
                </a:lnTo>
                <a:lnTo>
                  <a:pt x="211" y="114"/>
                </a:lnTo>
                <a:lnTo>
                  <a:pt x="208" y="114"/>
                </a:lnTo>
                <a:lnTo>
                  <a:pt x="206" y="111"/>
                </a:lnTo>
                <a:lnTo>
                  <a:pt x="206" y="109"/>
                </a:lnTo>
                <a:lnTo>
                  <a:pt x="204" y="109"/>
                </a:lnTo>
                <a:lnTo>
                  <a:pt x="204" y="109"/>
                </a:lnTo>
                <a:lnTo>
                  <a:pt x="201" y="109"/>
                </a:lnTo>
                <a:lnTo>
                  <a:pt x="197" y="106"/>
                </a:lnTo>
                <a:lnTo>
                  <a:pt x="197" y="106"/>
                </a:lnTo>
                <a:lnTo>
                  <a:pt x="197" y="106"/>
                </a:lnTo>
                <a:lnTo>
                  <a:pt x="197" y="104"/>
                </a:lnTo>
                <a:lnTo>
                  <a:pt x="194" y="102"/>
                </a:lnTo>
                <a:lnTo>
                  <a:pt x="194" y="102"/>
                </a:lnTo>
                <a:lnTo>
                  <a:pt x="194" y="102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87" y="99"/>
                </a:lnTo>
                <a:lnTo>
                  <a:pt x="185" y="99"/>
                </a:lnTo>
                <a:lnTo>
                  <a:pt x="182" y="99"/>
                </a:lnTo>
                <a:lnTo>
                  <a:pt x="182" y="97"/>
                </a:lnTo>
                <a:lnTo>
                  <a:pt x="180" y="97"/>
                </a:lnTo>
                <a:lnTo>
                  <a:pt x="180" y="97"/>
                </a:lnTo>
                <a:lnTo>
                  <a:pt x="180" y="97"/>
                </a:lnTo>
                <a:lnTo>
                  <a:pt x="178" y="95"/>
                </a:lnTo>
                <a:lnTo>
                  <a:pt x="175" y="92"/>
                </a:lnTo>
                <a:lnTo>
                  <a:pt x="173" y="90"/>
                </a:lnTo>
                <a:lnTo>
                  <a:pt x="173" y="88"/>
                </a:lnTo>
                <a:lnTo>
                  <a:pt x="171" y="90"/>
                </a:lnTo>
                <a:lnTo>
                  <a:pt x="171" y="90"/>
                </a:lnTo>
                <a:lnTo>
                  <a:pt x="171" y="90"/>
                </a:lnTo>
                <a:lnTo>
                  <a:pt x="171" y="90"/>
                </a:lnTo>
                <a:lnTo>
                  <a:pt x="168" y="92"/>
                </a:lnTo>
                <a:lnTo>
                  <a:pt x="168" y="92"/>
                </a:lnTo>
                <a:lnTo>
                  <a:pt x="168" y="92"/>
                </a:lnTo>
                <a:lnTo>
                  <a:pt x="168" y="90"/>
                </a:lnTo>
                <a:lnTo>
                  <a:pt x="166" y="88"/>
                </a:lnTo>
                <a:lnTo>
                  <a:pt x="166" y="88"/>
                </a:lnTo>
                <a:lnTo>
                  <a:pt x="166" y="85"/>
                </a:lnTo>
                <a:lnTo>
                  <a:pt x="166" y="85"/>
                </a:lnTo>
                <a:lnTo>
                  <a:pt x="166" y="83"/>
                </a:lnTo>
                <a:lnTo>
                  <a:pt x="164" y="83"/>
                </a:lnTo>
                <a:lnTo>
                  <a:pt x="164" y="80"/>
                </a:lnTo>
                <a:lnTo>
                  <a:pt x="164" y="78"/>
                </a:lnTo>
                <a:lnTo>
                  <a:pt x="164" y="78"/>
                </a:lnTo>
                <a:lnTo>
                  <a:pt x="164" y="78"/>
                </a:lnTo>
                <a:lnTo>
                  <a:pt x="164" y="78"/>
                </a:lnTo>
                <a:lnTo>
                  <a:pt x="164" y="78"/>
                </a:lnTo>
                <a:lnTo>
                  <a:pt x="164" y="78"/>
                </a:lnTo>
                <a:lnTo>
                  <a:pt x="164" y="76"/>
                </a:lnTo>
                <a:lnTo>
                  <a:pt x="159" y="71"/>
                </a:lnTo>
                <a:lnTo>
                  <a:pt x="159" y="71"/>
                </a:lnTo>
                <a:lnTo>
                  <a:pt x="159" y="71"/>
                </a:lnTo>
                <a:lnTo>
                  <a:pt x="156" y="69"/>
                </a:lnTo>
                <a:lnTo>
                  <a:pt x="156" y="66"/>
                </a:lnTo>
                <a:lnTo>
                  <a:pt x="156" y="66"/>
                </a:lnTo>
                <a:lnTo>
                  <a:pt x="156" y="66"/>
                </a:lnTo>
                <a:lnTo>
                  <a:pt x="156" y="64"/>
                </a:lnTo>
                <a:lnTo>
                  <a:pt x="159" y="64"/>
                </a:lnTo>
                <a:lnTo>
                  <a:pt x="159" y="64"/>
                </a:lnTo>
                <a:lnTo>
                  <a:pt x="161" y="64"/>
                </a:lnTo>
                <a:lnTo>
                  <a:pt x="161" y="64"/>
                </a:lnTo>
                <a:lnTo>
                  <a:pt x="161" y="66"/>
                </a:lnTo>
                <a:lnTo>
                  <a:pt x="164" y="66"/>
                </a:lnTo>
                <a:lnTo>
                  <a:pt x="164" y="69"/>
                </a:lnTo>
                <a:lnTo>
                  <a:pt x="166" y="69"/>
                </a:lnTo>
                <a:lnTo>
                  <a:pt x="168" y="69"/>
                </a:lnTo>
                <a:lnTo>
                  <a:pt x="168" y="69"/>
                </a:lnTo>
                <a:lnTo>
                  <a:pt x="168" y="66"/>
                </a:lnTo>
                <a:lnTo>
                  <a:pt x="171" y="66"/>
                </a:lnTo>
                <a:lnTo>
                  <a:pt x="171" y="66"/>
                </a:lnTo>
                <a:lnTo>
                  <a:pt x="171" y="64"/>
                </a:lnTo>
                <a:lnTo>
                  <a:pt x="171" y="62"/>
                </a:lnTo>
                <a:lnTo>
                  <a:pt x="171" y="62"/>
                </a:lnTo>
                <a:lnTo>
                  <a:pt x="168" y="59"/>
                </a:lnTo>
                <a:lnTo>
                  <a:pt x="168" y="59"/>
                </a:lnTo>
                <a:lnTo>
                  <a:pt x="168" y="57"/>
                </a:lnTo>
                <a:lnTo>
                  <a:pt x="166" y="54"/>
                </a:lnTo>
                <a:lnTo>
                  <a:pt x="166" y="54"/>
                </a:lnTo>
                <a:lnTo>
                  <a:pt x="166" y="54"/>
                </a:lnTo>
                <a:lnTo>
                  <a:pt x="166" y="54"/>
                </a:lnTo>
                <a:lnTo>
                  <a:pt x="166" y="52"/>
                </a:lnTo>
                <a:lnTo>
                  <a:pt x="166" y="50"/>
                </a:lnTo>
                <a:lnTo>
                  <a:pt x="164" y="50"/>
                </a:lnTo>
                <a:lnTo>
                  <a:pt x="164" y="50"/>
                </a:lnTo>
                <a:lnTo>
                  <a:pt x="161" y="47"/>
                </a:lnTo>
                <a:lnTo>
                  <a:pt x="161" y="47"/>
                </a:lnTo>
                <a:lnTo>
                  <a:pt x="161" y="47"/>
                </a:lnTo>
                <a:lnTo>
                  <a:pt x="159" y="45"/>
                </a:lnTo>
                <a:lnTo>
                  <a:pt x="159" y="43"/>
                </a:lnTo>
                <a:lnTo>
                  <a:pt x="156" y="38"/>
                </a:lnTo>
                <a:lnTo>
                  <a:pt x="156" y="38"/>
                </a:lnTo>
                <a:lnTo>
                  <a:pt x="154" y="33"/>
                </a:lnTo>
                <a:lnTo>
                  <a:pt x="154" y="33"/>
                </a:lnTo>
                <a:lnTo>
                  <a:pt x="154" y="33"/>
                </a:lnTo>
                <a:lnTo>
                  <a:pt x="159" y="31"/>
                </a:lnTo>
                <a:lnTo>
                  <a:pt x="159" y="28"/>
                </a:lnTo>
                <a:lnTo>
                  <a:pt x="159" y="28"/>
                </a:lnTo>
                <a:lnTo>
                  <a:pt x="159" y="28"/>
                </a:lnTo>
                <a:lnTo>
                  <a:pt x="156" y="26"/>
                </a:lnTo>
                <a:lnTo>
                  <a:pt x="156" y="26"/>
                </a:lnTo>
                <a:lnTo>
                  <a:pt x="154" y="24"/>
                </a:lnTo>
                <a:lnTo>
                  <a:pt x="152" y="24"/>
                </a:lnTo>
                <a:lnTo>
                  <a:pt x="149" y="24"/>
                </a:lnTo>
                <a:lnTo>
                  <a:pt x="145" y="21"/>
                </a:lnTo>
                <a:lnTo>
                  <a:pt x="145" y="21"/>
                </a:lnTo>
                <a:lnTo>
                  <a:pt x="142" y="19"/>
                </a:lnTo>
                <a:lnTo>
                  <a:pt x="140" y="14"/>
                </a:lnTo>
                <a:lnTo>
                  <a:pt x="138" y="9"/>
                </a:lnTo>
                <a:lnTo>
                  <a:pt x="138" y="7"/>
                </a:lnTo>
                <a:lnTo>
                  <a:pt x="135" y="7"/>
                </a:lnTo>
                <a:lnTo>
                  <a:pt x="135" y="2"/>
                </a:lnTo>
                <a:lnTo>
                  <a:pt x="135" y="2"/>
                </a:lnTo>
                <a:lnTo>
                  <a:pt x="135" y="2"/>
                </a:lnTo>
                <a:lnTo>
                  <a:pt x="135" y="2"/>
                </a:lnTo>
                <a:lnTo>
                  <a:pt x="133" y="2"/>
                </a:lnTo>
                <a:lnTo>
                  <a:pt x="133" y="2"/>
                </a:lnTo>
                <a:lnTo>
                  <a:pt x="133" y="2"/>
                </a:lnTo>
                <a:lnTo>
                  <a:pt x="130" y="2"/>
                </a:lnTo>
                <a:lnTo>
                  <a:pt x="130" y="2"/>
                </a:lnTo>
                <a:lnTo>
                  <a:pt x="128" y="2"/>
                </a:lnTo>
                <a:lnTo>
                  <a:pt x="126" y="2"/>
                </a:lnTo>
                <a:lnTo>
                  <a:pt x="126" y="2"/>
                </a:lnTo>
                <a:lnTo>
                  <a:pt x="123" y="2"/>
                </a:lnTo>
                <a:lnTo>
                  <a:pt x="119" y="2"/>
                </a:lnTo>
                <a:lnTo>
                  <a:pt x="114" y="0"/>
                </a:lnTo>
                <a:lnTo>
                  <a:pt x="111" y="0"/>
                </a:lnTo>
                <a:lnTo>
                  <a:pt x="114" y="0"/>
                </a:lnTo>
                <a:lnTo>
                  <a:pt x="116" y="5"/>
                </a:lnTo>
                <a:lnTo>
                  <a:pt x="116" y="5"/>
                </a:lnTo>
                <a:lnTo>
                  <a:pt x="119" y="7"/>
                </a:lnTo>
                <a:lnTo>
                  <a:pt x="119" y="9"/>
                </a:lnTo>
                <a:lnTo>
                  <a:pt x="121" y="12"/>
                </a:lnTo>
                <a:lnTo>
                  <a:pt x="121" y="12"/>
                </a:lnTo>
                <a:lnTo>
                  <a:pt x="121" y="14"/>
                </a:lnTo>
                <a:lnTo>
                  <a:pt x="119" y="14"/>
                </a:lnTo>
                <a:lnTo>
                  <a:pt x="116" y="14"/>
                </a:lnTo>
                <a:lnTo>
                  <a:pt x="116" y="17"/>
                </a:lnTo>
                <a:lnTo>
                  <a:pt x="116" y="17"/>
                </a:lnTo>
                <a:lnTo>
                  <a:pt x="116" y="17"/>
                </a:lnTo>
                <a:lnTo>
                  <a:pt x="114" y="19"/>
                </a:lnTo>
                <a:lnTo>
                  <a:pt x="111" y="19"/>
                </a:lnTo>
                <a:lnTo>
                  <a:pt x="111" y="19"/>
                </a:lnTo>
                <a:lnTo>
                  <a:pt x="107" y="21"/>
                </a:lnTo>
                <a:lnTo>
                  <a:pt x="104" y="21"/>
                </a:lnTo>
                <a:lnTo>
                  <a:pt x="102" y="21"/>
                </a:lnTo>
                <a:lnTo>
                  <a:pt x="102" y="24"/>
                </a:lnTo>
                <a:lnTo>
                  <a:pt x="100" y="24"/>
                </a:lnTo>
                <a:lnTo>
                  <a:pt x="97" y="24"/>
                </a:lnTo>
                <a:lnTo>
                  <a:pt x="95" y="24"/>
                </a:lnTo>
                <a:lnTo>
                  <a:pt x="90" y="21"/>
                </a:lnTo>
                <a:lnTo>
                  <a:pt x="90" y="21"/>
                </a:lnTo>
                <a:lnTo>
                  <a:pt x="88" y="21"/>
                </a:lnTo>
                <a:lnTo>
                  <a:pt x="85" y="21"/>
                </a:lnTo>
                <a:lnTo>
                  <a:pt x="83" y="19"/>
                </a:lnTo>
                <a:lnTo>
                  <a:pt x="78" y="19"/>
                </a:lnTo>
                <a:lnTo>
                  <a:pt x="76" y="19"/>
                </a:lnTo>
                <a:lnTo>
                  <a:pt x="74" y="19"/>
                </a:lnTo>
                <a:lnTo>
                  <a:pt x="71" y="19"/>
                </a:lnTo>
                <a:lnTo>
                  <a:pt x="69" y="19"/>
                </a:lnTo>
                <a:lnTo>
                  <a:pt x="69" y="21"/>
                </a:lnTo>
                <a:lnTo>
                  <a:pt x="67" y="24"/>
                </a:lnTo>
                <a:lnTo>
                  <a:pt x="67" y="24"/>
                </a:lnTo>
                <a:lnTo>
                  <a:pt x="67" y="26"/>
                </a:lnTo>
                <a:lnTo>
                  <a:pt x="67" y="26"/>
                </a:lnTo>
                <a:lnTo>
                  <a:pt x="67" y="28"/>
                </a:lnTo>
                <a:lnTo>
                  <a:pt x="69" y="28"/>
                </a:lnTo>
                <a:lnTo>
                  <a:pt x="69" y="28"/>
                </a:lnTo>
                <a:lnTo>
                  <a:pt x="71" y="31"/>
                </a:lnTo>
                <a:lnTo>
                  <a:pt x="69" y="31"/>
                </a:lnTo>
                <a:lnTo>
                  <a:pt x="69" y="33"/>
                </a:lnTo>
                <a:lnTo>
                  <a:pt x="69" y="33"/>
                </a:lnTo>
                <a:lnTo>
                  <a:pt x="69" y="33"/>
                </a:lnTo>
                <a:lnTo>
                  <a:pt x="71" y="33"/>
                </a:lnTo>
                <a:lnTo>
                  <a:pt x="74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8"/>
                </a:lnTo>
                <a:lnTo>
                  <a:pt x="74" y="38"/>
                </a:lnTo>
                <a:lnTo>
                  <a:pt x="74" y="38"/>
                </a:lnTo>
                <a:lnTo>
                  <a:pt x="71" y="40"/>
                </a:lnTo>
                <a:lnTo>
                  <a:pt x="74" y="43"/>
                </a:lnTo>
                <a:lnTo>
                  <a:pt x="74" y="43"/>
                </a:lnTo>
                <a:lnTo>
                  <a:pt x="74" y="43"/>
                </a:lnTo>
                <a:lnTo>
                  <a:pt x="76" y="45"/>
                </a:lnTo>
                <a:lnTo>
                  <a:pt x="76" y="45"/>
                </a:lnTo>
                <a:lnTo>
                  <a:pt x="76" y="45"/>
                </a:lnTo>
                <a:lnTo>
                  <a:pt x="76" y="47"/>
                </a:lnTo>
                <a:lnTo>
                  <a:pt x="76" y="50"/>
                </a:lnTo>
                <a:lnTo>
                  <a:pt x="74" y="50"/>
                </a:lnTo>
                <a:lnTo>
                  <a:pt x="74" y="52"/>
                </a:lnTo>
                <a:lnTo>
                  <a:pt x="76" y="52"/>
                </a:lnTo>
                <a:lnTo>
                  <a:pt x="76" y="52"/>
                </a:lnTo>
                <a:lnTo>
                  <a:pt x="78" y="54"/>
                </a:lnTo>
                <a:lnTo>
                  <a:pt x="81" y="54"/>
                </a:lnTo>
                <a:lnTo>
                  <a:pt x="81" y="54"/>
                </a:lnTo>
                <a:lnTo>
                  <a:pt x="81" y="57"/>
                </a:lnTo>
                <a:lnTo>
                  <a:pt x="81" y="57"/>
                </a:lnTo>
                <a:lnTo>
                  <a:pt x="83" y="59"/>
                </a:lnTo>
                <a:lnTo>
                  <a:pt x="83" y="59"/>
                </a:lnTo>
                <a:lnTo>
                  <a:pt x="83" y="62"/>
                </a:lnTo>
                <a:lnTo>
                  <a:pt x="85" y="62"/>
                </a:lnTo>
                <a:lnTo>
                  <a:pt x="88" y="62"/>
                </a:lnTo>
                <a:lnTo>
                  <a:pt x="88" y="62"/>
                </a:lnTo>
                <a:lnTo>
                  <a:pt x="88" y="62"/>
                </a:lnTo>
                <a:lnTo>
                  <a:pt x="88" y="64"/>
                </a:lnTo>
                <a:lnTo>
                  <a:pt x="90" y="66"/>
                </a:lnTo>
                <a:lnTo>
                  <a:pt x="90" y="66"/>
                </a:lnTo>
                <a:lnTo>
                  <a:pt x="93" y="66"/>
                </a:lnTo>
                <a:lnTo>
                  <a:pt x="95" y="66"/>
                </a:lnTo>
                <a:lnTo>
                  <a:pt x="97" y="69"/>
                </a:lnTo>
                <a:lnTo>
                  <a:pt x="100" y="69"/>
                </a:lnTo>
                <a:lnTo>
                  <a:pt x="102" y="71"/>
                </a:lnTo>
                <a:lnTo>
                  <a:pt x="102" y="71"/>
                </a:lnTo>
                <a:lnTo>
                  <a:pt x="102" y="71"/>
                </a:lnTo>
                <a:lnTo>
                  <a:pt x="102" y="73"/>
                </a:lnTo>
                <a:lnTo>
                  <a:pt x="100" y="73"/>
                </a:lnTo>
                <a:lnTo>
                  <a:pt x="100" y="76"/>
                </a:lnTo>
                <a:lnTo>
                  <a:pt x="93" y="78"/>
                </a:lnTo>
                <a:lnTo>
                  <a:pt x="93" y="78"/>
                </a:lnTo>
                <a:lnTo>
                  <a:pt x="90" y="80"/>
                </a:lnTo>
                <a:lnTo>
                  <a:pt x="90" y="80"/>
                </a:lnTo>
                <a:lnTo>
                  <a:pt x="90" y="83"/>
                </a:lnTo>
                <a:lnTo>
                  <a:pt x="93" y="88"/>
                </a:lnTo>
                <a:lnTo>
                  <a:pt x="93" y="88"/>
                </a:lnTo>
                <a:lnTo>
                  <a:pt x="93" y="92"/>
                </a:lnTo>
                <a:lnTo>
                  <a:pt x="93" y="95"/>
                </a:lnTo>
                <a:lnTo>
                  <a:pt x="93" y="95"/>
                </a:lnTo>
                <a:lnTo>
                  <a:pt x="95" y="95"/>
                </a:lnTo>
                <a:lnTo>
                  <a:pt x="95" y="97"/>
                </a:lnTo>
                <a:lnTo>
                  <a:pt x="95" y="97"/>
                </a:lnTo>
                <a:lnTo>
                  <a:pt x="93" y="99"/>
                </a:lnTo>
                <a:lnTo>
                  <a:pt x="90" y="99"/>
                </a:lnTo>
                <a:lnTo>
                  <a:pt x="90" y="99"/>
                </a:lnTo>
                <a:lnTo>
                  <a:pt x="88" y="102"/>
                </a:lnTo>
                <a:lnTo>
                  <a:pt x="85" y="109"/>
                </a:lnTo>
                <a:lnTo>
                  <a:pt x="83" y="109"/>
                </a:lnTo>
                <a:lnTo>
                  <a:pt x="83" y="111"/>
                </a:lnTo>
                <a:lnTo>
                  <a:pt x="83" y="111"/>
                </a:lnTo>
                <a:lnTo>
                  <a:pt x="85" y="114"/>
                </a:lnTo>
                <a:lnTo>
                  <a:pt x="85" y="114"/>
                </a:lnTo>
                <a:lnTo>
                  <a:pt x="85" y="116"/>
                </a:lnTo>
                <a:lnTo>
                  <a:pt x="83" y="116"/>
                </a:lnTo>
                <a:lnTo>
                  <a:pt x="81" y="118"/>
                </a:lnTo>
                <a:lnTo>
                  <a:pt x="78" y="118"/>
                </a:lnTo>
                <a:lnTo>
                  <a:pt x="76" y="121"/>
                </a:lnTo>
                <a:lnTo>
                  <a:pt x="76" y="123"/>
                </a:lnTo>
                <a:lnTo>
                  <a:pt x="76" y="128"/>
                </a:lnTo>
                <a:lnTo>
                  <a:pt x="76" y="128"/>
                </a:lnTo>
                <a:lnTo>
                  <a:pt x="74" y="132"/>
                </a:lnTo>
                <a:lnTo>
                  <a:pt x="71" y="137"/>
                </a:lnTo>
                <a:lnTo>
                  <a:pt x="71" y="140"/>
                </a:lnTo>
                <a:lnTo>
                  <a:pt x="67" y="142"/>
                </a:lnTo>
                <a:lnTo>
                  <a:pt x="62" y="144"/>
                </a:lnTo>
                <a:lnTo>
                  <a:pt x="62" y="147"/>
                </a:lnTo>
                <a:lnTo>
                  <a:pt x="59" y="149"/>
                </a:lnTo>
                <a:lnTo>
                  <a:pt x="59" y="151"/>
                </a:lnTo>
                <a:lnTo>
                  <a:pt x="59" y="154"/>
                </a:lnTo>
                <a:lnTo>
                  <a:pt x="57" y="156"/>
                </a:lnTo>
                <a:lnTo>
                  <a:pt x="57" y="161"/>
                </a:lnTo>
                <a:lnTo>
                  <a:pt x="57" y="161"/>
                </a:lnTo>
                <a:lnTo>
                  <a:pt x="52" y="163"/>
                </a:lnTo>
                <a:lnTo>
                  <a:pt x="50" y="163"/>
                </a:lnTo>
                <a:lnTo>
                  <a:pt x="45" y="163"/>
                </a:lnTo>
                <a:lnTo>
                  <a:pt x="43" y="166"/>
                </a:lnTo>
                <a:lnTo>
                  <a:pt x="38" y="168"/>
                </a:lnTo>
                <a:lnTo>
                  <a:pt x="38" y="168"/>
                </a:lnTo>
                <a:lnTo>
                  <a:pt x="36" y="166"/>
                </a:lnTo>
                <a:lnTo>
                  <a:pt x="36" y="166"/>
                </a:lnTo>
                <a:lnTo>
                  <a:pt x="33" y="163"/>
                </a:lnTo>
                <a:lnTo>
                  <a:pt x="33" y="163"/>
                </a:lnTo>
                <a:lnTo>
                  <a:pt x="33" y="161"/>
                </a:lnTo>
                <a:lnTo>
                  <a:pt x="31" y="161"/>
                </a:lnTo>
                <a:lnTo>
                  <a:pt x="29" y="161"/>
                </a:lnTo>
                <a:lnTo>
                  <a:pt x="29" y="161"/>
                </a:lnTo>
                <a:lnTo>
                  <a:pt x="26" y="163"/>
                </a:lnTo>
                <a:lnTo>
                  <a:pt x="26" y="163"/>
                </a:lnTo>
                <a:lnTo>
                  <a:pt x="26" y="163"/>
                </a:lnTo>
                <a:lnTo>
                  <a:pt x="24" y="168"/>
                </a:lnTo>
                <a:lnTo>
                  <a:pt x="22" y="173"/>
                </a:lnTo>
                <a:lnTo>
                  <a:pt x="19" y="175"/>
                </a:lnTo>
                <a:lnTo>
                  <a:pt x="19" y="177"/>
                </a:lnTo>
                <a:lnTo>
                  <a:pt x="17" y="177"/>
                </a:lnTo>
                <a:lnTo>
                  <a:pt x="17" y="177"/>
                </a:lnTo>
                <a:lnTo>
                  <a:pt x="17" y="180"/>
                </a:lnTo>
                <a:lnTo>
                  <a:pt x="17" y="182"/>
                </a:lnTo>
                <a:lnTo>
                  <a:pt x="17" y="187"/>
                </a:lnTo>
                <a:lnTo>
                  <a:pt x="17" y="187"/>
                </a:lnTo>
                <a:lnTo>
                  <a:pt x="17" y="187"/>
                </a:lnTo>
                <a:lnTo>
                  <a:pt x="19" y="189"/>
                </a:lnTo>
                <a:lnTo>
                  <a:pt x="22" y="189"/>
                </a:lnTo>
                <a:lnTo>
                  <a:pt x="24" y="192"/>
                </a:lnTo>
                <a:lnTo>
                  <a:pt x="26" y="192"/>
                </a:lnTo>
                <a:lnTo>
                  <a:pt x="29" y="192"/>
                </a:lnTo>
                <a:lnTo>
                  <a:pt x="29" y="192"/>
                </a:lnTo>
                <a:lnTo>
                  <a:pt x="29" y="194"/>
                </a:lnTo>
                <a:lnTo>
                  <a:pt x="29" y="196"/>
                </a:lnTo>
                <a:lnTo>
                  <a:pt x="29" y="199"/>
                </a:lnTo>
                <a:lnTo>
                  <a:pt x="29" y="201"/>
                </a:lnTo>
                <a:lnTo>
                  <a:pt x="29" y="203"/>
                </a:lnTo>
                <a:lnTo>
                  <a:pt x="29" y="206"/>
                </a:lnTo>
                <a:lnTo>
                  <a:pt x="33" y="211"/>
                </a:lnTo>
                <a:lnTo>
                  <a:pt x="33" y="211"/>
                </a:lnTo>
                <a:lnTo>
                  <a:pt x="36" y="211"/>
                </a:lnTo>
                <a:lnTo>
                  <a:pt x="38" y="211"/>
                </a:lnTo>
                <a:lnTo>
                  <a:pt x="38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5"/>
                </a:lnTo>
                <a:lnTo>
                  <a:pt x="43" y="218"/>
                </a:lnTo>
                <a:lnTo>
                  <a:pt x="45" y="220"/>
                </a:lnTo>
                <a:lnTo>
                  <a:pt x="45" y="222"/>
                </a:lnTo>
                <a:lnTo>
                  <a:pt x="48" y="227"/>
                </a:lnTo>
                <a:lnTo>
                  <a:pt x="50" y="229"/>
                </a:lnTo>
                <a:lnTo>
                  <a:pt x="50" y="232"/>
                </a:lnTo>
                <a:lnTo>
                  <a:pt x="50" y="232"/>
                </a:lnTo>
                <a:lnTo>
                  <a:pt x="48" y="232"/>
                </a:lnTo>
                <a:lnTo>
                  <a:pt x="48" y="234"/>
                </a:lnTo>
                <a:lnTo>
                  <a:pt x="50" y="234"/>
                </a:lnTo>
                <a:lnTo>
                  <a:pt x="50" y="234"/>
                </a:lnTo>
                <a:lnTo>
                  <a:pt x="50" y="237"/>
                </a:lnTo>
                <a:lnTo>
                  <a:pt x="50" y="237"/>
                </a:lnTo>
                <a:lnTo>
                  <a:pt x="50" y="237"/>
                </a:lnTo>
                <a:lnTo>
                  <a:pt x="50" y="239"/>
                </a:lnTo>
                <a:lnTo>
                  <a:pt x="48" y="239"/>
                </a:lnTo>
                <a:lnTo>
                  <a:pt x="48" y="239"/>
                </a:lnTo>
                <a:lnTo>
                  <a:pt x="48" y="239"/>
                </a:lnTo>
                <a:lnTo>
                  <a:pt x="45" y="241"/>
                </a:lnTo>
                <a:lnTo>
                  <a:pt x="45" y="241"/>
                </a:lnTo>
                <a:lnTo>
                  <a:pt x="43" y="241"/>
                </a:lnTo>
                <a:lnTo>
                  <a:pt x="43" y="239"/>
                </a:lnTo>
                <a:lnTo>
                  <a:pt x="43" y="239"/>
                </a:lnTo>
                <a:lnTo>
                  <a:pt x="43" y="237"/>
                </a:lnTo>
                <a:lnTo>
                  <a:pt x="41" y="237"/>
                </a:lnTo>
                <a:lnTo>
                  <a:pt x="41" y="237"/>
                </a:lnTo>
                <a:lnTo>
                  <a:pt x="36" y="239"/>
                </a:lnTo>
                <a:lnTo>
                  <a:pt x="33" y="239"/>
                </a:lnTo>
                <a:lnTo>
                  <a:pt x="33" y="241"/>
                </a:lnTo>
                <a:lnTo>
                  <a:pt x="33" y="241"/>
                </a:lnTo>
                <a:lnTo>
                  <a:pt x="31" y="241"/>
                </a:lnTo>
                <a:lnTo>
                  <a:pt x="29" y="241"/>
                </a:lnTo>
                <a:lnTo>
                  <a:pt x="26" y="241"/>
                </a:lnTo>
                <a:lnTo>
                  <a:pt x="26" y="241"/>
                </a:lnTo>
                <a:lnTo>
                  <a:pt x="24" y="239"/>
                </a:lnTo>
                <a:lnTo>
                  <a:pt x="22" y="239"/>
                </a:lnTo>
                <a:lnTo>
                  <a:pt x="17" y="239"/>
                </a:lnTo>
                <a:lnTo>
                  <a:pt x="17" y="239"/>
                </a:lnTo>
                <a:lnTo>
                  <a:pt x="15" y="239"/>
                </a:lnTo>
                <a:lnTo>
                  <a:pt x="12" y="239"/>
                </a:lnTo>
                <a:lnTo>
                  <a:pt x="12" y="239"/>
                </a:lnTo>
                <a:lnTo>
                  <a:pt x="12" y="239"/>
                </a:lnTo>
                <a:lnTo>
                  <a:pt x="10" y="239"/>
                </a:lnTo>
                <a:lnTo>
                  <a:pt x="10" y="239"/>
                </a:lnTo>
                <a:lnTo>
                  <a:pt x="10" y="239"/>
                </a:lnTo>
                <a:lnTo>
                  <a:pt x="10" y="239"/>
                </a:lnTo>
                <a:lnTo>
                  <a:pt x="10" y="239"/>
                </a:lnTo>
                <a:lnTo>
                  <a:pt x="10" y="239"/>
                </a:lnTo>
                <a:lnTo>
                  <a:pt x="10" y="246"/>
                </a:lnTo>
                <a:lnTo>
                  <a:pt x="7" y="246"/>
                </a:lnTo>
                <a:lnTo>
                  <a:pt x="5" y="246"/>
                </a:lnTo>
                <a:lnTo>
                  <a:pt x="3" y="246"/>
                </a:lnTo>
                <a:lnTo>
                  <a:pt x="0" y="246"/>
                </a:lnTo>
                <a:lnTo>
                  <a:pt x="0" y="248"/>
                </a:lnTo>
                <a:lnTo>
                  <a:pt x="0" y="248"/>
                </a:lnTo>
                <a:lnTo>
                  <a:pt x="0" y="251"/>
                </a:lnTo>
                <a:lnTo>
                  <a:pt x="0" y="253"/>
                </a:lnTo>
                <a:lnTo>
                  <a:pt x="3" y="253"/>
                </a:lnTo>
                <a:lnTo>
                  <a:pt x="5" y="251"/>
                </a:lnTo>
                <a:lnTo>
                  <a:pt x="5" y="251"/>
                </a:lnTo>
                <a:lnTo>
                  <a:pt x="7" y="248"/>
                </a:lnTo>
                <a:lnTo>
                  <a:pt x="10" y="248"/>
                </a:lnTo>
                <a:lnTo>
                  <a:pt x="7" y="251"/>
                </a:lnTo>
                <a:lnTo>
                  <a:pt x="5" y="253"/>
                </a:lnTo>
                <a:lnTo>
                  <a:pt x="5" y="256"/>
                </a:lnTo>
                <a:lnTo>
                  <a:pt x="7" y="258"/>
                </a:lnTo>
                <a:lnTo>
                  <a:pt x="10" y="263"/>
                </a:lnTo>
                <a:lnTo>
                  <a:pt x="12" y="265"/>
                </a:lnTo>
                <a:lnTo>
                  <a:pt x="22" y="270"/>
                </a:lnTo>
                <a:lnTo>
                  <a:pt x="29" y="272"/>
                </a:lnTo>
                <a:lnTo>
                  <a:pt x="31" y="272"/>
                </a:lnTo>
                <a:lnTo>
                  <a:pt x="31" y="270"/>
                </a:lnTo>
                <a:lnTo>
                  <a:pt x="36" y="267"/>
                </a:lnTo>
                <a:lnTo>
                  <a:pt x="38" y="267"/>
                </a:lnTo>
                <a:lnTo>
                  <a:pt x="38" y="267"/>
                </a:lnTo>
                <a:lnTo>
                  <a:pt x="41" y="267"/>
                </a:lnTo>
                <a:lnTo>
                  <a:pt x="41" y="267"/>
                </a:lnTo>
                <a:lnTo>
                  <a:pt x="41" y="265"/>
                </a:lnTo>
                <a:lnTo>
                  <a:pt x="43" y="265"/>
                </a:lnTo>
                <a:lnTo>
                  <a:pt x="43" y="265"/>
                </a:lnTo>
                <a:lnTo>
                  <a:pt x="43" y="265"/>
                </a:lnTo>
                <a:lnTo>
                  <a:pt x="43" y="267"/>
                </a:lnTo>
                <a:lnTo>
                  <a:pt x="43" y="267"/>
                </a:lnTo>
                <a:lnTo>
                  <a:pt x="41" y="270"/>
                </a:lnTo>
                <a:lnTo>
                  <a:pt x="38" y="274"/>
                </a:lnTo>
                <a:lnTo>
                  <a:pt x="36" y="277"/>
                </a:lnTo>
                <a:lnTo>
                  <a:pt x="36" y="277"/>
                </a:lnTo>
                <a:lnTo>
                  <a:pt x="33" y="279"/>
                </a:lnTo>
                <a:lnTo>
                  <a:pt x="31" y="277"/>
                </a:lnTo>
                <a:lnTo>
                  <a:pt x="29" y="279"/>
                </a:lnTo>
                <a:lnTo>
                  <a:pt x="26" y="279"/>
                </a:lnTo>
                <a:lnTo>
                  <a:pt x="22" y="282"/>
                </a:lnTo>
                <a:lnTo>
                  <a:pt x="22" y="282"/>
                </a:lnTo>
                <a:lnTo>
                  <a:pt x="22" y="282"/>
                </a:lnTo>
                <a:lnTo>
                  <a:pt x="19" y="279"/>
                </a:lnTo>
                <a:lnTo>
                  <a:pt x="19" y="279"/>
                </a:lnTo>
                <a:lnTo>
                  <a:pt x="17" y="279"/>
                </a:lnTo>
                <a:lnTo>
                  <a:pt x="17" y="282"/>
                </a:lnTo>
                <a:lnTo>
                  <a:pt x="17" y="284"/>
                </a:lnTo>
                <a:lnTo>
                  <a:pt x="22" y="289"/>
                </a:lnTo>
                <a:lnTo>
                  <a:pt x="26" y="291"/>
                </a:lnTo>
                <a:lnTo>
                  <a:pt x="29" y="293"/>
                </a:lnTo>
                <a:lnTo>
                  <a:pt x="33" y="298"/>
                </a:lnTo>
                <a:lnTo>
                  <a:pt x="38" y="305"/>
                </a:lnTo>
                <a:lnTo>
                  <a:pt x="41" y="308"/>
                </a:lnTo>
                <a:lnTo>
                  <a:pt x="48" y="312"/>
                </a:lnTo>
                <a:lnTo>
                  <a:pt x="52" y="315"/>
                </a:lnTo>
                <a:lnTo>
                  <a:pt x="55" y="315"/>
                </a:lnTo>
                <a:lnTo>
                  <a:pt x="57" y="315"/>
                </a:lnTo>
                <a:lnTo>
                  <a:pt x="64" y="312"/>
                </a:lnTo>
                <a:lnTo>
                  <a:pt x="67" y="310"/>
                </a:lnTo>
                <a:lnTo>
                  <a:pt x="76" y="305"/>
                </a:lnTo>
                <a:lnTo>
                  <a:pt x="76" y="305"/>
                </a:lnTo>
                <a:lnTo>
                  <a:pt x="78" y="298"/>
                </a:lnTo>
                <a:lnTo>
                  <a:pt x="78" y="296"/>
                </a:lnTo>
                <a:lnTo>
                  <a:pt x="78" y="293"/>
                </a:lnTo>
                <a:lnTo>
                  <a:pt x="76" y="293"/>
                </a:lnTo>
                <a:lnTo>
                  <a:pt x="76" y="291"/>
                </a:lnTo>
                <a:lnTo>
                  <a:pt x="74" y="291"/>
                </a:lnTo>
                <a:lnTo>
                  <a:pt x="74" y="291"/>
                </a:lnTo>
                <a:lnTo>
                  <a:pt x="76" y="289"/>
                </a:lnTo>
                <a:lnTo>
                  <a:pt x="76" y="289"/>
                </a:lnTo>
                <a:lnTo>
                  <a:pt x="78" y="286"/>
                </a:lnTo>
                <a:lnTo>
                  <a:pt x="78" y="286"/>
                </a:lnTo>
                <a:lnTo>
                  <a:pt x="78" y="284"/>
                </a:lnTo>
                <a:lnTo>
                  <a:pt x="76" y="282"/>
                </a:lnTo>
                <a:lnTo>
                  <a:pt x="76" y="282"/>
                </a:lnTo>
                <a:lnTo>
                  <a:pt x="78" y="282"/>
                </a:lnTo>
                <a:lnTo>
                  <a:pt x="81" y="282"/>
                </a:lnTo>
                <a:lnTo>
                  <a:pt x="83" y="282"/>
                </a:lnTo>
                <a:lnTo>
                  <a:pt x="85" y="282"/>
                </a:lnTo>
                <a:lnTo>
                  <a:pt x="88" y="284"/>
                </a:lnTo>
                <a:lnTo>
                  <a:pt x="85" y="284"/>
                </a:lnTo>
                <a:lnTo>
                  <a:pt x="83" y="284"/>
                </a:lnTo>
                <a:lnTo>
                  <a:pt x="83" y="284"/>
                </a:lnTo>
                <a:lnTo>
                  <a:pt x="83" y="289"/>
                </a:lnTo>
                <a:lnTo>
                  <a:pt x="85" y="289"/>
                </a:lnTo>
                <a:lnTo>
                  <a:pt x="85" y="289"/>
                </a:lnTo>
                <a:lnTo>
                  <a:pt x="85" y="289"/>
                </a:lnTo>
                <a:lnTo>
                  <a:pt x="83" y="291"/>
                </a:lnTo>
                <a:lnTo>
                  <a:pt x="83" y="293"/>
                </a:lnTo>
                <a:lnTo>
                  <a:pt x="88" y="293"/>
                </a:lnTo>
                <a:lnTo>
                  <a:pt x="93" y="293"/>
                </a:lnTo>
                <a:lnTo>
                  <a:pt x="95" y="293"/>
                </a:lnTo>
                <a:lnTo>
                  <a:pt x="93" y="293"/>
                </a:lnTo>
                <a:lnTo>
                  <a:pt x="88" y="296"/>
                </a:lnTo>
                <a:lnTo>
                  <a:pt x="88" y="298"/>
                </a:lnTo>
                <a:lnTo>
                  <a:pt x="85" y="298"/>
                </a:lnTo>
                <a:lnTo>
                  <a:pt x="85" y="298"/>
                </a:lnTo>
                <a:lnTo>
                  <a:pt x="88" y="298"/>
                </a:lnTo>
                <a:lnTo>
                  <a:pt x="88" y="300"/>
                </a:lnTo>
                <a:lnTo>
                  <a:pt x="85" y="300"/>
                </a:lnTo>
                <a:lnTo>
                  <a:pt x="88" y="305"/>
                </a:lnTo>
                <a:lnTo>
                  <a:pt x="88" y="305"/>
                </a:lnTo>
                <a:lnTo>
                  <a:pt x="90" y="305"/>
                </a:lnTo>
                <a:lnTo>
                  <a:pt x="90" y="308"/>
                </a:lnTo>
                <a:lnTo>
                  <a:pt x="90" y="310"/>
                </a:lnTo>
                <a:lnTo>
                  <a:pt x="93" y="312"/>
                </a:lnTo>
                <a:lnTo>
                  <a:pt x="93" y="315"/>
                </a:lnTo>
                <a:lnTo>
                  <a:pt x="93" y="317"/>
                </a:lnTo>
                <a:lnTo>
                  <a:pt x="90" y="329"/>
                </a:lnTo>
                <a:lnTo>
                  <a:pt x="90" y="334"/>
                </a:lnTo>
                <a:lnTo>
                  <a:pt x="90" y="334"/>
                </a:lnTo>
                <a:lnTo>
                  <a:pt x="90" y="336"/>
                </a:lnTo>
                <a:lnTo>
                  <a:pt x="90" y="338"/>
                </a:lnTo>
                <a:lnTo>
                  <a:pt x="93" y="341"/>
                </a:lnTo>
                <a:lnTo>
                  <a:pt x="93" y="341"/>
                </a:lnTo>
                <a:lnTo>
                  <a:pt x="93" y="343"/>
                </a:lnTo>
                <a:lnTo>
                  <a:pt x="93" y="343"/>
                </a:lnTo>
                <a:lnTo>
                  <a:pt x="97" y="345"/>
                </a:lnTo>
                <a:lnTo>
                  <a:pt x="93" y="345"/>
                </a:lnTo>
                <a:lnTo>
                  <a:pt x="93" y="345"/>
                </a:lnTo>
                <a:lnTo>
                  <a:pt x="93" y="345"/>
                </a:lnTo>
                <a:lnTo>
                  <a:pt x="93" y="350"/>
                </a:lnTo>
                <a:lnTo>
                  <a:pt x="95" y="353"/>
                </a:lnTo>
                <a:lnTo>
                  <a:pt x="95" y="350"/>
                </a:lnTo>
                <a:lnTo>
                  <a:pt x="97" y="348"/>
                </a:lnTo>
                <a:lnTo>
                  <a:pt x="97" y="350"/>
                </a:lnTo>
                <a:lnTo>
                  <a:pt x="97" y="353"/>
                </a:lnTo>
                <a:lnTo>
                  <a:pt x="95" y="355"/>
                </a:lnTo>
                <a:lnTo>
                  <a:pt x="95" y="357"/>
                </a:lnTo>
                <a:lnTo>
                  <a:pt x="95" y="360"/>
                </a:lnTo>
                <a:lnTo>
                  <a:pt x="97" y="360"/>
                </a:lnTo>
                <a:lnTo>
                  <a:pt x="97" y="364"/>
                </a:lnTo>
                <a:lnTo>
                  <a:pt x="97" y="367"/>
                </a:lnTo>
                <a:lnTo>
                  <a:pt x="100" y="369"/>
                </a:lnTo>
                <a:lnTo>
                  <a:pt x="100" y="374"/>
                </a:lnTo>
                <a:lnTo>
                  <a:pt x="102" y="381"/>
                </a:lnTo>
                <a:lnTo>
                  <a:pt x="102" y="383"/>
                </a:lnTo>
                <a:lnTo>
                  <a:pt x="104" y="388"/>
                </a:lnTo>
                <a:lnTo>
                  <a:pt x="109" y="405"/>
                </a:lnTo>
                <a:lnTo>
                  <a:pt x="111" y="412"/>
                </a:lnTo>
                <a:lnTo>
                  <a:pt x="111" y="414"/>
                </a:lnTo>
                <a:lnTo>
                  <a:pt x="114" y="416"/>
                </a:lnTo>
                <a:lnTo>
                  <a:pt x="116" y="421"/>
                </a:lnTo>
                <a:lnTo>
                  <a:pt x="116" y="421"/>
                </a:lnTo>
                <a:lnTo>
                  <a:pt x="119" y="421"/>
                </a:lnTo>
                <a:lnTo>
                  <a:pt x="119" y="423"/>
                </a:lnTo>
                <a:lnTo>
                  <a:pt x="119" y="423"/>
                </a:lnTo>
                <a:lnTo>
                  <a:pt x="119" y="426"/>
                </a:lnTo>
                <a:lnTo>
                  <a:pt x="121" y="428"/>
                </a:lnTo>
                <a:lnTo>
                  <a:pt x="119" y="428"/>
                </a:lnTo>
                <a:lnTo>
                  <a:pt x="121" y="428"/>
                </a:lnTo>
                <a:lnTo>
                  <a:pt x="121" y="433"/>
                </a:lnTo>
                <a:lnTo>
                  <a:pt x="123" y="438"/>
                </a:lnTo>
                <a:lnTo>
                  <a:pt x="126" y="438"/>
                </a:lnTo>
                <a:lnTo>
                  <a:pt x="128" y="442"/>
                </a:lnTo>
                <a:lnTo>
                  <a:pt x="128" y="442"/>
                </a:lnTo>
                <a:lnTo>
                  <a:pt x="130" y="445"/>
                </a:lnTo>
                <a:lnTo>
                  <a:pt x="130" y="447"/>
                </a:lnTo>
                <a:lnTo>
                  <a:pt x="130" y="447"/>
                </a:lnTo>
                <a:lnTo>
                  <a:pt x="133" y="452"/>
                </a:lnTo>
                <a:lnTo>
                  <a:pt x="133" y="454"/>
                </a:lnTo>
                <a:lnTo>
                  <a:pt x="133" y="457"/>
                </a:lnTo>
                <a:lnTo>
                  <a:pt x="135" y="459"/>
                </a:lnTo>
                <a:lnTo>
                  <a:pt x="138" y="464"/>
                </a:lnTo>
                <a:lnTo>
                  <a:pt x="138" y="466"/>
                </a:lnTo>
                <a:lnTo>
                  <a:pt x="138" y="466"/>
                </a:lnTo>
                <a:lnTo>
                  <a:pt x="140" y="476"/>
                </a:lnTo>
                <a:lnTo>
                  <a:pt x="140" y="478"/>
                </a:lnTo>
                <a:lnTo>
                  <a:pt x="142" y="480"/>
                </a:lnTo>
                <a:lnTo>
                  <a:pt x="145" y="487"/>
                </a:lnTo>
                <a:lnTo>
                  <a:pt x="149" y="497"/>
                </a:lnTo>
                <a:lnTo>
                  <a:pt x="149" y="499"/>
                </a:lnTo>
                <a:lnTo>
                  <a:pt x="152" y="499"/>
                </a:lnTo>
                <a:lnTo>
                  <a:pt x="154" y="504"/>
                </a:lnTo>
                <a:lnTo>
                  <a:pt x="156" y="506"/>
                </a:lnTo>
                <a:lnTo>
                  <a:pt x="159" y="511"/>
                </a:lnTo>
                <a:lnTo>
                  <a:pt x="159" y="513"/>
                </a:lnTo>
                <a:lnTo>
                  <a:pt x="161" y="518"/>
                </a:lnTo>
                <a:lnTo>
                  <a:pt x="164" y="525"/>
                </a:lnTo>
                <a:lnTo>
                  <a:pt x="168" y="532"/>
                </a:lnTo>
                <a:lnTo>
                  <a:pt x="168" y="535"/>
                </a:lnTo>
                <a:lnTo>
                  <a:pt x="171" y="537"/>
                </a:lnTo>
                <a:lnTo>
                  <a:pt x="171" y="537"/>
                </a:lnTo>
                <a:lnTo>
                  <a:pt x="171" y="539"/>
                </a:lnTo>
                <a:lnTo>
                  <a:pt x="171" y="542"/>
                </a:lnTo>
                <a:lnTo>
                  <a:pt x="171" y="542"/>
                </a:lnTo>
                <a:lnTo>
                  <a:pt x="173" y="542"/>
                </a:lnTo>
                <a:lnTo>
                  <a:pt x="175" y="551"/>
                </a:lnTo>
                <a:lnTo>
                  <a:pt x="175" y="551"/>
                </a:lnTo>
                <a:lnTo>
                  <a:pt x="173" y="551"/>
                </a:lnTo>
                <a:lnTo>
                  <a:pt x="173" y="547"/>
                </a:lnTo>
                <a:lnTo>
                  <a:pt x="173" y="544"/>
                </a:lnTo>
                <a:lnTo>
                  <a:pt x="171" y="544"/>
                </a:lnTo>
                <a:lnTo>
                  <a:pt x="171" y="542"/>
                </a:lnTo>
                <a:lnTo>
                  <a:pt x="173" y="549"/>
                </a:lnTo>
                <a:lnTo>
                  <a:pt x="173" y="554"/>
                </a:lnTo>
                <a:lnTo>
                  <a:pt x="175" y="558"/>
                </a:lnTo>
                <a:lnTo>
                  <a:pt x="175" y="558"/>
                </a:lnTo>
                <a:lnTo>
                  <a:pt x="175" y="558"/>
                </a:lnTo>
                <a:lnTo>
                  <a:pt x="175" y="558"/>
                </a:lnTo>
                <a:lnTo>
                  <a:pt x="175" y="561"/>
                </a:lnTo>
                <a:lnTo>
                  <a:pt x="178" y="565"/>
                </a:lnTo>
                <a:lnTo>
                  <a:pt x="178" y="565"/>
                </a:lnTo>
                <a:lnTo>
                  <a:pt x="185" y="575"/>
                </a:lnTo>
                <a:lnTo>
                  <a:pt x="187" y="577"/>
                </a:lnTo>
                <a:lnTo>
                  <a:pt x="192" y="580"/>
                </a:lnTo>
                <a:lnTo>
                  <a:pt x="197" y="582"/>
                </a:lnTo>
                <a:lnTo>
                  <a:pt x="197" y="580"/>
                </a:lnTo>
                <a:lnTo>
                  <a:pt x="201" y="580"/>
                </a:lnTo>
                <a:lnTo>
                  <a:pt x="206" y="575"/>
                </a:lnTo>
                <a:lnTo>
                  <a:pt x="206" y="573"/>
                </a:lnTo>
                <a:lnTo>
                  <a:pt x="206" y="570"/>
                </a:lnTo>
                <a:lnTo>
                  <a:pt x="208" y="565"/>
                </a:lnTo>
                <a:lnTo>
                  <a:pt x="208" y="563"/>
                </a:lnTo>
                <a:lnTo>
                  <a:pt x="213" y="561"/>
                </a:lnTo>
                <a:lnTo>
                  <a:pt x="223" y="556"/>
                </a:lnTo>
                <a:lnTo>
                  <a:pt x="227" y="556"/>
                </a:lnTo>
                <a:lnTo>
                  <a:pt x="230" y="558"/>
                </a:lnTo>
                <a:lnTo>
                  <a:pt x="230" y="556"/>
                </a:lnTo>
                <a:lnTo>
                  <a:pt x="227" y="556"/>
                </a:lnTo>
                <a:lnTo>
                  <a:pt x="225" y="556"/>
                </a:lnTo>
                <a:lnTo>
                  <a:pt x="223" y="556"/>
                </a:lnTo>
                <a:lnTo>
                  <a:pt x="223" y="554"/>
                </a:lnTo>
                <a:lnTo>
                  <a:pt x="220" y="554"/>
                </a:lnTo>
                <a:lnTo>
                  <a:pt x="220" y="551"/>
                </a:lnTo>
                <a:lnTo>
                  <a:pt x="223" y="549"/>
                </a:lnTo>
                <a:lnTo>
                  <a:pt x="227" y="539"/>
                </a:lnTo>
                <a:lnTo>
                  <a:pt x="227" y="537"/>
                </a:lnTo>
                <a:lnTo>
                  <a:pt x="227" y="535"/>
                </a:lnTo>
                <a:lnTo>
                  <a:pt x="230" y="535"/>
                </a:lnTo>
                <a:lnTo>
                  <a:pt x="232" y="535"/>
                </a:lnTo>
                <a:lnTo>
                  <a:pt x="232" y="535"/>
                </a:lnTo>
                <a:lnTo>
                  <a:pt x="234" y="535"/>
                </a:lnTo>
                <a:lnTo>
                  <a:pt x="237" y="535"/>
                </a:lnTo>
                <a:lnTo>
                  <a:pt x="237" y="535"/>
                </a:lnTo>
                <a:lnTo>
                  <a:pt x="237" y="525"/>
                </a:lnTo>
                <a:lnTo>
                  <a:pt x="237" y="516"/>
                </a:lnTo>
                <a:lnTo>
                  <a:pt x="237" y="513"/>
                </a:lnTo>
                <a:lnTo>
                  <a:pt x="234" y="513"/>
                </a:lnTo>
                <a:lnTo>
                  <a:pt x="234" y="513"/>
                </a:lnTo>
                <a:lnTo>
                  <a:pt x="234" y="513"/>
                </a:lnTo>
                <a:lnTo>
                  <a:pt x="234" y="511"/>
                </a:lnTo>
                <a:lnTo>
                  <a:pt x="234" y="509"/>
                </a:lnTo>
                <a:lnTo>
                  <a:pt x="234" y="506"/>
                </a:lnTo>
                <a:lnTo>
                  <a:pt x="234" y="499"/>
                </a:lnTo>
                <a:lnTo>
                  <a:pt x="237" y="494"/>
                </a:lnTo>
                <a:lnTo>
                  <a:pt x="239" y="492"/>
                </a:lnTo>
                <a:lnTo>
                  <a:pt x="239" y="490"/>
                </a:lnTo>
                <a:lnTo>
                  <a:pt x="242" y="485"/>
                </a:lnTo>
                <a:lnTo>
                  <a:pt x="242" y="471"/>
                </a:lnTo>
                <a:lnTo>
                  <a:pt x="242" y="468"/>
                </a:lnTo>
                <a:lnTo>
                  <a:pt x="239" y="466"/>
                </a:lnTo>
                <a:lnTo>
                  <a:pt x="237" y="466"/>
                </a:lnTo>
                <a:lnTo>
                  <a:pt x="239" y="464"/>
                </a:lnTo>
                <a:lnTo>
                  <a:pt x="239" y="466"/>
                </a:lnTo>
                <a:lnTo>
                  <a:pt x="242" y="466"/>
                </a:lnTo>
                <a:lnTo>
                  <a:pt x="242" y="468"/>
                </a:lnTo>
                <a:lnTo>
                  <a:pt x="239" y="464"/>
                </a:lnTo>
                <a:lnTo>
                  <a:pt x="239" y="461"/>
                </a:lnTo>
                <a:lnTo>
                  <a:pt x="239" y="459"/>
                </a:lnTo>
                <a:lnTo>
                  <a:pt x="237" y="457"/>
                </a:lnTo>
                <a:lnTo>
                  <a:pt x="237" y="452"/>
                </a:lnTo>
                <a:lnTo>
                  <a:pt x="237" y="450"/>
                </a:lnTo>
                <a:lnTo>
                  <a:pt x="237" y="450"/>
                </a:lnTo>
                <a:lnTo>
                  <a:pt x="237" y="447"/>
                </a:lnTo>
                <a:lnTo>
                  <a:pt x="237" y="445"/>
                </a:lnTo>
                <a:lnTo>
                  <a:pt x="237" y="440"/>
                </a:lnTo>
                <a:lnTo>
                  <a:pt x="234" y="433"/>
                </a:lnTo>
                <a:lnTo>
                  <a:pt x="234" y="428"/>
                </a:lnTo>
                <a:lnTo>
                  <a:pt x="237" y="421"/>
                </a:lnTo>
                <a:lnTo>
                  <a:pt x="239" y="419"/>
                </a:lnTo>
                <a:lnTo>
                  <a:pt x="244" y="416"/>
                </a:lnTo>
                <a:lnTo>
                  <a:pt x="244" y="416"/>
                </a:lnTo>
                <a:lnTo>
                  <a:pt x="246" y="416"/>
                </a:lnTo>
                <a:lnTo>
                  <a:pt x="246" y="419"/>
                </a:lnTo>
                <a:lnTo>
                  <a:pt x="249" y="419"/>
                </a:lnTo>
                <a:lnTo>
                  <a:pt x="249" y="419"/>
                </a:lnTo>
                <a:lnTo>
                  <a:pt x="251" y="419"/>
                </a:lnTo>
                <a:lnTo>
                  <a:pt x="251" y="419"/>
                </a:lnTo>
                <a:lnTo>
                  <a:pt x="251" y="416"/>
                </a:lnTo>
                <a:lnTo>
                  <a:pt x="253" y="416"/>
                </a:lnTo>
                <a:lnTo>
                  <a:pt x="253" y="409"/>
                </a:lnTo>
                <a:lnTo>
                  <a:pt x="256" y="407"/>
                </a:lnTo>
                <a:lnTo>
                  <a:pt x="256" y="407"/>
                </a:lnTo>
                <a:lnTo>
                  <a:pt x="263" y="407"/>
                </a:lnTo>
                <a:lnTo>
                  <a:pt x="263" y="407"/>
                </a:lnTo>
                <a:lnTo>
                  <a:pt x="270" y="405"/>
                </a:lnTo>
                <a:lnTo>
                  <a:pt x="272" y="402"/>
                </a:lnTo>
                <a:lnTo>
                  <a:pt x="272" y="400"/>
                </a:lnTo>
                <a:lnTo>
                  <a:pt x="272" y="400"/>
                </a:lnTo>
                <a:lnTo>
                  <a:pt x="275" y="397"/>
                </a:lnTo>
                <a:lnTo>
                  <a:pt x="272" y="397"/>
                </a:lnTo>
                <a:lnTo>
                  <a:pt x="272" y="395"/>
                </a:lnTo>
                <a:lnTo>
                  <a:pt x="272" y="395"/>
                </a:lnTo>
                <a:lnTo>
                  <a:pt x="272" y="393"/>
                </a:lnTo>
                <a:lnTo>
                  <a:pt x="272" y="390"/>
                </a:lnTo>
                <a:lnTo>
                  <a:pt x="277" y="388"/>
                </a:lnTo>
                <a:lnTo>
                  <a:pt x="284" y="383"/>
                </a:lnTo>
                <a:lnTo>
                  <a:pt x="286" y="381"/>
                </a:lnTo>
                <a:lnTo>
                  <a:pt x="291" y="376"/>
                </a:lnTo>
                <a:lnTo>
                  <a:pt x="294" y="371"/>
                </a:lnTo>
                <a:lnTo>
                  <a:pt x="296" y="371"/>
                </a:lnTo>
                <a:lnTo>
                  <a:pt x="303" y="367"/>
                </a:lnTo>
                <a:lnTo>
                  <a:pt x="303" y="364"/>
                </a:lnTo>
                <a:lnTo>
                  <a:pt x="308" y="357"/>
                </a:lnTo>
                <a:lnTo>
                  <a:pt x="310" y="353"/>
                </a:lnTo>
                <a:lnTo>
                  <a:pt x="312" y="353"/>
                </a:lnTo>
                <a:lnTo>
                  <a:pt x="312" y="350"/>
                </a:lnTo>
                <a:lnTo>
                  <a:pt x="312" y="348"/>
                </a:lnTo>
                <a:lnTo>
                  <a:pt x="320" y="341"/>
                </a:lnTo>
                <a:lnTo>
                  <a:pt x="324" y="338"/>
                </a:lnTo>
                <a:lnTo>
                  <a:pt x="324" y="338"/>
                </a:lnTo>
                <a:lnTo>
                  <a:pt x="322" y="336"/>
                </a:lnTo>
                <a:lnTo>
                  <a:pt x="320" y="338"/>
                </a:lnTo>
                <a:lnTo>
                  <a:pt x="320" y="338"/>
                </a:lnTo>
                <a:lnTo>
                  <a:pt x="320" y="338"/>
                </a:lnTo>
                <a:lnTo>
                  <a:pt x="320" y="336"/>
                </a:lnTo>
                <a:lnTo>
                  <a:pt x="324" y="331"/>
                </a:lnTo>
                <a:lnTo>
                  <a:pt x="324" y="331"/>
                </a:lnTo>
                <a:lnTo>
                  <a:pt x="327" y="334"/>
                </a:lnTo>
                <a:lnTo>
                  <a:pt x="327" y="336"/>
                </a:lnTo>
                <a:lnTo>
                  <a:pt x="324" y="336"/>
                </a:lnTo>
                <a:lnTo>
                  <a:pt x="324" y="336"/>
                </a:lnTo>
                <a:lnTo>
                  <a:pt x="327" y="336"/>
                </a:lnTo>
                <a:lnTo>
                  <a:pt x="331" y="334"/>
                </a:lnTo>
                <a:lnTo>
                  <a:pt x="338" y="331"/>
                </a:lnTo>
                <a:lnTo>
                  <a:pt x="338" y="331"/>
                </a:lnTo>
                <a:lnTo>
                  <a:pt x="338" y="331"/>
                </a:lnTo>
                <a:lnTo>
                  <a:pt x="338" y="331"/>
                </a:lnTo>
                <a:lnTo>
                  <a:pt x="338" y="329"/>
                </a:lnTo>
                <a:lnTo>
                  <a:pt x="338" y="329"/>
                </a:lnTo>
                <a:lnTo>
                  <a:pt x="341" y="329"/>
                </a:lnTo>
                <a:lnTo>
                  <a:pt x="341" y="329"/>
                </a:lnTo>
                <a:lnTo>
                  <a:pt x="343" y="326"/>
                </a:lnTo>
                <a:lnTo>
                  <a:pt x="346" y="324"/>
                </a:lnTo>
                <a:lnTo>
                  <a:pt x="346" y="322"/>
                </a:lnTo>
                <a:lnTo>
                  <a:pt x="346" y="322"/>
                </a:lnTo>
                <a:lnTo>
                  <a:pt x="348" y="319"/>
                </a:lnTo>
                <a:lnTo>
                  <a:pt x="348" y="317"/>
                </a:lnTo>
                <a:lnTo>
                  <a:pt x="350" y="315"/>
                </a:lnTo>
                <a:lnTo>
                  <a:pt x="348" y="315"/>
                </a:lnTo>
                <a:lnTo>
                  <a:pt x="348" y="310"/>
                </a:lnTo>
                <a:lnTo>
                  <a:pt x="346" y="308"/>
                </a:lnTo>
                <a:lnTo>
                  <a:pt x="346" y="303"/>
                </a:lnTo>
                <a:lnTo>
                  <a:pt x="348" y="300"/>
                </a:lnTo>
                <a:lnTo>
                  <a:pt x="350" y="298"/>
                </a:lnTo>
                <a:lnTo>
                  <a:pt x="353" y="298"/>
                </a:lnTo>
                <a:lnTo>
                  <a:pt x="360" y="296"/>
                </a:lnTo>
                <a:lnTo>
                  <a:pt x="362" y="293"/>
                </a:lnTo>
                <a:lnTo>
                  <a:pt x="365" y="291"/>
                </a:lnTo>
                <a:lnTo>
                  <a:pt x="367" y="289"/>
                </a:lnTo>
                <a:lnTo>
                  <a:pt x="367" y="286"/>
                </a:lnTo>
                <a:lnTo>
                  <a:pt x="367" y="286"/>
                </a:lnTo>
                <a:lnTo>
                  <a:pt x="367" y="284"/>
                </a:lnTo>
                <a:lnTo>
                  <a:pt x="365" y="284"/>
                </a:lnTo>
                <a:lnTo>
                  <a:pt x="365" y="282"/>
                </a:lnTo>
                <a:lnTo>
                  <a:pt x="362" y="279"/>
                </a:lnTo>
                <a:lnTo>
                  <a:pt x="365" y="282"/>
                </a:lnTo>
                <a:lnTo>
                  <a:pt x="367" y="284"/>
                </a:lnTo>
                <a:lnTo>
                  <a:pt x="369" y="284"/>
                </a:lnTo>
                <a:lnTo>
                  <a:pt x="369" y="286"/>
                </a:lnTo>
                <a:lnTo>
                  <a:pt x="367" y="291"/>
                </a:lnTo>
                <a:lnTo>
                  <a:pt x="367" y="293"/>
                </a:lnTo>
                <a:lnTo>
                  <a:pt x="369" y="296"/>
                </a:lnTo>
                <a:lnTo>
                  <a:pt x="372" y="296"/>
                </a:lnTo>
                <a:lnTo>
                  <a:pt x="372" y="293"/>
                </a:lnTo>
                <a:lnTo>
                  <a:pt x="372" y="293"/>
                </a:lnTo>
                <a:lnTo>
                  <a:pt x="372" y="293"/>
                </a:lnTo>
                <a:lnTo>
                  <a:pt x="374" y="296"/>
                </a:lnTo>
                <a:lnTo>
                  <a:pt x="376" y="296"/>
                </a:lnTo>
                <a:lnTo>
                  <a:pt x="376" y="293"/>
                </a:lnTo>
                <a:lnTo>
                  <a:pt x="376" y="291"/>
                </a:lnTo>
                <a:lnTo>
                  <a:pt x="376" y="286"/>
                </a:lnTo>
                <a:lnTo>
                  <a:pt x="376" y="286"/>
                </a:lnTo>
                <a:lnTo>
                  <a:pt x="379" y="286"/>
                </a:lnTo>
                <a:lnTo>
                  <a:pt x="379" y="286"/>
                </a:lnTo>
                <a:lnTo>
                  <a:pt x="379" y="289"/>
                </a:lnTo>
                <a:lnTo>
                  <a:pt x="379" y="293"/>
                </a:lnTo>
                <a:lnTo>
                  <a:pt x="379" y="296"/>
                </a:lnTo>
                <a:lnTo>
                  <a:pt x="379" y="296"/>
                </a:lnTo>
                <a:lnTo>
                  <a:pt x="379" y="296"/>
                </a:lnTo>
                <a:lnTo>
                  <a:pt x="381" y="296"/>
                </a:lnTo>
                <a:lnTo>
                  <a:pt x="381" y="293"/>
                </a:lnTo>
                <a:lnTo>
                  <a:pt x="383" y="296"/>
                </a:lnTo>
                <a:lnTo>
                  <a:pt x="383" y="296"/>
                </a:lnTo>
                <a:lnTo>
                  <a:pt x="386" y="296"/>
                </a:lnTo>
                <a:lnTo>
                  <a:pt x="386" y="293"/>
                </a:lnTo>
                <a:lnTo>
                  <a:pt x="383" y="291"/>
                </a:lnTo>
                <a:lnTo>
                  <a:pt x="383" y="289"/>
                </a:lnTo>
                <a:lnTo>
                  <a:pt x="383" y="289"/>
                </a:lnTo>
                <a:lnTo>
                  <a:pt x="383" y="286"/>
                </a:lnTo>
                <a:lnTo>
                  <a:pt x="383" y="284"/>
                </a:lnTo>
                <a:lnTo>
                  <a:pt x="383" y="282"/>
                </a:lnTo>
                <a:lnTo>
                  <a:pt x="381" y="277"/>
                </a:lnTo>
                <a:lnTo>
                  <a:pt x="381" y="274"/>
                </a:lnTo>
                <a:lnTo>
                  <a:pt x="381" y="274"/>
                </a:lnTo>
                <a:lnTo>
                  <a:pt x="381" y="272"/>
                </a:lnTo>
                <a:lnTo>
                  <a:pt x="379" y="270"/>
                </a:lnTo>
                <a:lnTo>
                  <a:pt x="379" y="267"/>
                </a:lnTo>
                <a:lnTo>
                  <a:pt x="379" y="265"/>
                </a:lnTo>
                <a:lnTo>
                  <a:pt x="379" y="263"/>
                </a:lnTo>
                <a:lnTo>
                  <a:pt x="379" y="263"/>
                </a:lnTo>
                <a:lnTo>
                  <a:pt x="376" y="263"/>
                </a:lnTo>
                <a:lnTo>
                  <a:pt x="374" y="260"/>
                </a:lnTo>
                <a:lnTo>
                  <a:pt x="374" y="260"/>
                </a:lnTo>
                <a:lnTo>
                  <a:pt x="374" y="258"/>
                </a:lnTo>
                <a:lnTo>
                  <a:pt x="374" y="256"/>
                </a:lnTo>
                <a:lnTo>
                  <a:pt x="372" y="256"/>
                </a:lnTo>
                <a:lnTo>
                  <a:pt x="372" y="256"/>
                </a:lnTo>
                <a:lnTo>
                  <a:pt x="372" y="253"/>
                </a:lnTo>
                <a:lnTo>
                  <a:pt x="372" y="253"/>
                </a:lnTo>
                <a:lnTo>
                  <a:pt x="372" y="248"/>
                </a:lnTo>
                <a:lnTo>
                  <a:pt x="372" y="246"/>
                </a:lnTo>
                <a:lnTo>
                  <a:pt x="372" y="244"/>
                </a:lnTo>
                <a:lnTo>
                  <a:pt x="372" y="241"/>
                </a:lnTo>
                <a:lnTo>
                  <a:pt x="372" y="241"/>
                </a:lnTo>
                <a:lnTo>
                  <a:pt x="372" y="239"/>
                </a:lnTo>
                <a:lnTo>
                  <a:pt x="372" y="239"/>
                </a:lnTo>
                <a:lnTo>
                  <a:pt x="367" y="239"/>
                </a:lnTo>
                <a:lnTo>
                  <a:pt x="367" y="237"/>
                </a:lnTo>
                <a:lnTo>
                  <a:pt x="365" y="237"/>
                </a:lnTo>
                <a:lnTo>
                  <a:pt x="365" y="234"/>
                </a:lnTo>
                <a:lnTo>
                  <a:pt x="362" y="237"/>
                </a:lnTo>
                <a:lnTo>
                  <a:pt x="362" y="234"/>
                </a:lnTo>
                <a:lnTo>
                  <a:pt x="360" y="234"/>
                </a:lnTo>
                <a:lnTo>
                  <a:pt x="357" y="232"/>
                </a:lnTo>
                <a:lnTo>
                  <a:pt x="357" y="232"/>
                </a:lnTo>
                <a:lnTo>
                  <a:pt x="357" y="229"/>
                </a:lnTo>
                <a:lnTo>
                  <a:pt x="360" y="227"/>
                </a:lnTo>
                <a:lnTo>
                  <a:pt x="360" y="227"/>
                </a:lnTo>
                <a:lnTo>
                  <a:pt x="362" y="227"/>
                </a:lnTo>
                <a:lnTo>
                  <a:pt x="362" y="227"/>
                </a:lnTo>
                <a:lnTo>
                  <a:pt x="365" y="225"/>
                </a:lnTo>
                <a:lnTo>
                  <a:pt x="365" y="220"/>
                </a:lnTo>
                <a:lnTo>
                  <a:pt x="367" y="220"/>
                </a:lnTo>
                <a:lnTo>
                  <a:pt x="369" y="220"/>
                </a:lnTo>
                <a:lnTo>
                  <a:pt x="369" y="220"/>
                </a:lnTo>
                <a:lnTo>
                  <a:pt x="372" y="220"/>
                </a:lnTo>
                <a:lnTo>
                  <a:pt x="372" y="220"/>
                </a:lnTo>
                <a:lnTo>
                  <a:pt x="374" y="220"/>
                </a:lnTo>
                <a:lnTo>
                  <a:pt x="374" y="220"/>
                </a:lnTo>
                <a:lnTo>
                  <a:pt x="374" y="218"/>
                </a:lnTo>
                <a:lnTo>
                  <a:pt x="372" y="218"/>
                </a:lnTo>
                <a:lnTo>
                  <a:pt x="372" y="218"/>
                </a:lnTo>
                <a:lnTo>
                  <a:pt x="369" y="215"/>
                </a:lnTo>
                <a:lnTo>
                  <a:pt x="369" y="213"/>
                </a:lnTo>
                <a:lnTo>
                  <a:pt x="367" y="213"/>
                </a:lnTo>
                <a:lnTo>
                  <a:pt x="365" y="213"/>
                </a:lnTo>
                <a:lnTo>
                  <a:pt x="362" y="213"/>
                </a:lnTo>
                <a:lnTo>
                  <a:pt x="362" y="211"/>
                </a:lnTo>
                <a:lnTo>
                  <a:pt x="360" y="208"/>
                </a:lnTo>
                <a:lnTo>
                  <a:pt x="357" y="208"/>
                </a:lnTo>
                <a:lnTo>
                  <a:pt x="355" y="206"/>
                </a:lnTo>
                <a:lnTo>
                  <a:pt x="355" y="206"/>
                </a:lnTo>
                <a:lnTo>
                  <a:pt x="355" y="203"/>
                </a:lnTo>
                <a:lnTo>
                  <a:pt x="355" y="203"/>
                </a:lnTo>
                <a:lnTo>
                  <a:pt x="355" y="201"/>
                </a:lnTo>
                <a:lnTo>
                  <a:pt x="357" y="199"/>
                </a:lnTo>
                <a:lnTo>
                  <a:pt x="360" y="199"/>
                </a:lnTo>
                <a:lnTo>
                  <a:pt x="360" y="196"/>
                </a:lnTo>
                <a:lnTo>
                  <a:pt x="360" y="196"/>
                </a:lnTo>
                <a:lnTo>
                  <a:pt x="360" y="194"/>
                </a:lnTo>
                <a:lnTo>
                  <a:pt x="360" y="194"/>
                </a:lnTo>
                <a:lnTo>
                  <a:pt x="360" y="194"/>
                </a:lnTo>
                <a:lnTo>
                  <a:pt x="357" y="194"/>
                </a:lnTo>
                <a:lnTo>
                  <a:pt x="357" y="192"/>
                </a:lnTo>
                <a:lnTo>
                  <a:pt x="357" y="192"/>
                </a:lnTo>
                <a:lnTo>
                  <a:pt x="360" y="192"/>
                </a:lnTo>
                <a:lnTo>
                  <a:pt x="362" y="192"/>
                </a:lnTo>
                <a:lnTo>
                  <a:pt x="365" y="194"/>
                </a:lnTo>
                <a:lnTo>
                  <a:pt x="365" y="196"/>
                </a:lnTo>
                <a:lnTo>
                  <a:pt x="365" y="196"/>
                </a:lnTo>
                <a:lnTo>
                  <a:pt x="367" y="196"/>
                </a:lnTo>
                <a:lnTo>
                  <a:pt x="367" y="196"/>
                </a:lnTo>
                <a:lnTo>
                  <a:pt x="367" y="199"/>
                </a:lnTo>
                <a:lnTo>
                  <a:pt x="369" y="199"/>
                </a:lnTo>
                <a:lnTo>
                  <a:pt x="369" y="199"/>
                </a:lnTo>
                <a:lnTo>
                  <a:pt x="369" y="199"/>
                </a:lnTo>
                <a:lnTo>
                  <a:pt x="372" y="196"/>
                </a:lnTo>
                <a:lnTo>
                  <a:pt x="369" y="196"/>
                </a:lnTo>
                <a:lnTo>
                  <a:pt x="369" y="196"/>
                </a:lnTo>
                <a:lnTo>
                  <a:pt x="369" y="194"/>
                </a:lnTo>
                <a:lnTo>
                  <a:pt x="369" y="194"/>
                </a:lnTo>
                <a:lnTo>
                  <a:pt x="372" y="194"/>
                </a:lnTo>
                <a:lnTo>
                  <a:pt x="372" y="196"/>
                </a:lnTo>
                <a:lnTo>
                  <a:pt x="372" y="196"/>
                </a:lnTo>
                <a:lnTo>
                  <a:pt x="374" y="199"/>
                </a:lnTo>
                <a:lnTo>
                  <a:pt x="374" y="201"/>
                </a:lnTo>
                <a:lnTo>
                  <a:pt x="376" y="203"/>
                </a:lnTo>
                <a:lnTo>
                  <a:pt x="379" y="203"/>
                </a:lnTo>
                <a:lnTo>
                  <a:pt x="381" y="203"/>
                </a:lnTo>
                <a:lnTo>
                  <a:pt x="381" y="203"/>
                </a:lnTo>
                <a:lnTo>
                  <a:pt x="381" y="201"/>
                </a:lnTo>
                <a:lnTo>
                  <a:pt x="381" y="201"/>
                </a:lnTo>
                <a:lnTo>
                  <a:pt x="381" y="199"/>
                </a:lnTo>
                <a:lnTo>
                  <a:pt x="381" y="199"/>
                </a:lnTo>
                <a:lnTo>
                  <a:pt x="383" y="199"/>
                </a:lnTo>
                <a:lnTo>
                  <a:pt x="383" y="199"/>
                </a:lnTo>
                <a:lnTo>
                  <a:pt x="386" y="203"/>
                </a:lnTo>
                <a:lnTo>
                  <a:pt x="386" y="206"/>
                </a:lnTo>
                <a:lnTo>
                  <a:pt x="388" y="213"/>
                </a:lnTo>
                <a:lnTo>
                  <a:pt x="388" y="215"/>
                </a:lnTo>
                <a:lnTo>
                  <a:pt x="388" y="218"/>
                </a:lnTo>
                <a:lnTo>
                  <a:pt x="388" y="218"/>
                </a:lnTo>
                <a:lnTo>
                  <a:pt x="388" y="218"/>
                </a:lnTo>
                <a:lnTo>
                  <a:pt x="391" y="218"/>
                </a:lnTo>
                <a:lnTo>
                  <a:pt x="393" y="220"/>
                </a:lnTo>
                <a:lnTo>
                  <a:pt x="395" y="220"/>
                </a:lnTo>
                <a:lnTo>
                  <a:pt x="398" y="220"/>
                </a:lnTo>
                <a:lnTo>
                  <a:pt x="400" y="220"/>
                </a:lnTo>
                <a:lnTo>
                  <a:pt x="402" y="220"/>
                </a:lnTo>
                <a:lnTo>
                  <a:pt x="405" y="220"/>
                </a:lnTo>
                <a:lnTo>
                  <a:pt x="407" y="220"/>
                </a:lnTo>
                <a:lnTo>
                  <a:pt x="412" y="220"/>
                </a:lnTo>
                <a:lnTo>
                  <a:pt x="417" y="220"/>
                </a:lnTo>
                <a:lnTo>
                  <a:pt x="419" y="220"/>
                </a:lnTo>
                <a:lnTo>
                  <a:pt x="419" y="222"/>
                </a:lnTo>
                <a:lnTo>
                  <a:pt x="424" y="220"/>
                </a:lnTo>
                <a:lnTo>
                  <a:pt x="431" y="220"/>
                </a:lnTo>
                <a:lnTo>
                  <a:pt x="433" y="222"/>
                </a:lnTo>
                <a:lnTo>
                  <a:pt x="435" y="225"/>
                </a:lnTo>
                <a:lnTo>
                  <a:pt x="438" y="225"/>
                </a:lnTo>
                <a:lnTo>
                  <a:pt x="438" y="227"/>
                </a:lnTo>
                <a:lnTo>
                  <a:pt x="438" y="227"/>
                </a:lnTo>
                <a:lnTo>
                  <a:pt x="438" y="227"/>
                </a:lnTo>
                <a:lnTo>
                  <a:pt x="438" y="227"/>
                </a:lnTo>
                <a:lnTo>
                  <a:pt x="435" y="227"/>
                </a:lnTo>
                <a:lnTo>
                  <a:pt x="433" y="227"/>
                </a:lnTo>
                <a:lnTo>
                  <a:pt x="435" y="229"/>
                </a:lnTo>
                <a:lnTo>
                  <a:pt x="435" y="229"/>
                </a:lnTo>
                <a:lnTo>
                  <a:pt x="433" y="232"/>
                </a:lnTo>
                <a:lnTo>
                  <a:pt x="433" y="234"/>
                </a:lnTo>
                <a:lnTo>
                  <a:pt x="433" y="237"/>
                </a:lnTo>
                <a:lnTo>
                  <a:pt x="433" y="237"/>
                </a:lnTo>
                <a:lnTo>
                  <a:pt x="433" y="237"/>
                </a:lnTo>
                <a:lnTo>
                  <a:pt x="431" y="237"/>
                </a:lnTo>
                <a:lnTo>
                  <a:pt x="431" y="239"/>
                </a:lnTo>
                <a:lnTo>
                  <a:pt x="431" y="239"/>
                </a:lnTo>
                <a:lnTo>
                  <a:pt x="431" y="239"/>
                </a:lnTo>
                <a:lnTo>
                  <a:pt x="431" y="241"/>
                </a:lnTo>
                <a:lnTo>
                  <a:pt x="428" y="241"/>
                </a:lnTo>
                <a:lnTo>
                  <a:pt x="428" y="241"/>
                </a:lnTo>
                <a:lnTo>
                  <a:pt x="426" y="241"/>
                </a:lnTo>
                <a:lnTo>
                  <a:pt x="426" y="241"/>
                </a:lnTo>
                <a:lnTo>
                  <a:pt x="426" y="241"/>
                </a:lnTo>
                <a:lnTo>
                  <a:pt x="424" y="244"/>
                </a:lnTo>
                <a:lnTo>
                  <a:pt x="424" y="244"/>
                </a:lnTo>
                <a:lnTo>
                  <a:pt x="421" y="244"/>
                </a:lnTo>
                <a:lnTo>
                  <a:pt x="421" y="244"/>
                </a:lnTo>
                <a:lnTo>
                  <a:pt x="421" y="244"/>
                </a:lnTo>
                <a:lnTo>
                  <a:pt x="421" y="246"/>
                </a:lnTo>
                <a:lnTo>
                  <a:pt x="419" y="246"/>
                </a:lnTo>
                <a:lnTo>
                  <a:pt x="419" y="251"/>
                </a:lnTo>
                <a:lnTo>
                  <a:pt x="419" y="253"/>
                </a:lnTo>
                <a:lnTo>
                  <a:pt x="419" y="253"/>
                </a:lnTo>
                <a:lnTo>
                  <a:pt x="421" y="258"/>
                </a:lnTo>
                <a:lnTo>
                  <a:pt x="424" y="265"/>
                </a:lnTo>
                <a:lnTo>
                  <a:pt x="424" y="265"/>
                </a:lnTo>
                <a:lnTo>
                  <a:pt x="424" y="265"/>
                </a:lnTo>
                <a:lnTo>
                  <a:pt x="424" y="265"/>
                </a:lnTo>
                <a:lnTo>
                  <a:pt x="424" y="265"/>
                </a:lnTo>
                <a:lnTo>
                  <a:pt x="424" y="263"/>
                </a:lnTo>
                <a:lnTo>
                  <a:pt x="424" y="263"/>
                </a:lnTo>
                <a:lnTo>
                  <a:pt x="424" y="263"/>
                </a:lnTo>
                <a:lnTo>
                  <a:pt x="426" y="263"/>
                </a:lnTo>
                <a:lnTo>
                  <a:pt x="426" y="265"/>
                </a:lnTo>
                <a:lnTo>
                  <a:pt x="428" y="267"/>
                </a:lnTo>
                <a:lnTo>
                  <a:pt x="428" y="267"/>
                </a:lnTo>
                <a:lnTo>
                  <a:pt x="431" y="267"/>
                </a:lnTo>
                <a:lnTo>
                  <a:pt x="431" y="265"/>
                </a:lnTo>
                <a:lnTo>
                  <a:pt x="431" y="265"/>
                </a:lnTo>
                <a:lnTo>
                  <a:pt x="431" y="263"/>
                </a:lnTo>
                <a:lnTo>
                  <a:pt x="431" y="260"/>
                </a:lnTo>
                <a:lnTo>
                  <a:pt x="431" y="258"/>
                </a:lnTo>
                <a:lnTo>
                  <a:pt x="433" y="256"/>
                </a:lnTo>
                <a:lnTo>
                  <a:pt x="433" y="256"/>
                </a:lnTo>
                <a:lnTo>
                  <a:pt x="433" y="253"/>
                </a:lnTo>
                <a:lnTo>
                  <a:pt x="433" y="253"/>
                </a:lnTo>
                <a:lnTo>
                  <a:pt x="433" y="253"/>
                </a:lnTo>
                <a:lnTo>
                  <a:pt x="435" y="253"/>
                </a:lnTo>
                <a:lnTo>
                  <a:pt x="435" y="251"/>
                </a:lnTo>
                <a:lnTo>
                  <a:pt x="435" y="251"/>
                </a:lnTo>
                <a:lnTo>
                  <a:pt x="438" y="253"/>
                </a:lnTo>
                <a:lnTo>
                  <a:pt x="438" y="253"/>
                </a:lnTo>
                <a:lnTo>
                  <a:pt x="440" y="256"/>
                </a:lnTo>
                <a:lnTo>
                  <a:pt x="440" y="260"/>
                </a:lnTo>
                <a:lnTo>
                  <a:pt x="440" y="263"/>
                </a:lnTo>
                <a:lnTo>
                  <a:pt x="443" y="265"/>
                </a:lnTo>
                <a:lnTo>
                  <a:pt x="443" y="267"/>
                </a:lnTo>
                <a:lnTo>
                  <a:pt x="443" y="270"/>
                </a:lnTo>
                <a:lnTo>
                  <a:pt x="445" y="270"/>
                </a:lnTo>
                <a:lnTo>
                  <a:pt x="445" y="272"/>
                </a:lnTo>
                <a:lnTo>
                  <a:pt x="445" y="272"/>
                </a:lnTo>
                <a:lnTo>
                  <a:pt x="447" y="277"/>
                </a:lnTo>
                <a:lnTo>
                  <a:pt x="447" y="279"/>
                </a:lnTo>
                <a:lnTo>
                  <a:pt x="447" y="286"/>
                </a:lnTo>
                <a:lnTo>
                  <a:pt x="450" y="289"/>
                </a:lnTo>
                <a:lnTo>
                  <a:pt x="450" y="289"/>
                </a:lnTo>
                <a:lnTo>
                  <a:pt x="450" y="286"/>
                </a:lnTo>
                <a:lnTo>
                  <a:pt x="450" y="286"/>
                </a:lnTo>
                <a:lnTo>
                  <a:pt x="450" y="284"/>
                </a:lnTo>
                <a:lnTo>
                  <a:pt x="452" y="284"/>
                </a:lnTo>
                <a:lnTo>
                  <a:pt x="452" y="286"/>
                </a:lnTo>
                <a:lnTo>
                  <a:pt x="454" y="289"/>
                </a:lnTo>
                <a:lnTo>
                  <a:pt x="454" y="289"/>
                </a:lnTo>
                <a:lnTo>
                  <a:pt x="457" y="289"/>
                </a:lnTo>
                <a:lnTo>
                  <a:pt x="457" y="284"/>
                </a:lnTo>
                <a:lnTo>
                  <a:pt x="457" y="284"/>
                </a:lnTo>
                <a:lnTo>
                  <a:pt x="457" y="284"/>
                </a:lnTo>
                <a:lnTo>
                  <a:pt x="459" y="284"/>
                </a:lnTo>
                <a:lnTo>
                  <a:pt x="459" y="284"/>
                </a:lnTo>
                <a:lnTo>
                  <a:pt x="459" y="282"/>
                </a:lnTo>
                <a:lnTo>
                  <a:pt x="459" y="279"/>
                </a:lnTo>
                <a:lnTo>
                  <a:pt x="457" y="277"/>
                </a:lnTo>
                <a:lnTo>
                  <a:pt x="457" y="274"/>
                </a:lnTo>
                <a:lnTo>
                  <a:pt x="457" y="272"/>
                </a:lnTo>
                <a:lnTo>
                  <a:pt x="457" y="270"/>
                </a:lnTo>
                <a:lnTo>
                  <a:pt x="457" y="270"/>
                </a:lnTo>
                <a:lnTo>
                  <a:pt x="457" y="267"/>
                </a:lnTo>
                <a:lnTo>
                  <a:pt x="457" y="265"/>
                </a:lnTo>
                <a:lnTo>
                  <a:pt x="457" y="265"/>
                </a:lnTo>
                <a:lnTo>
                  <a:pt x="459" y="267"/>
                </a:lnTo>
                <a:lnTo>
                  <a:pt x="459" y="265"/>
                </a:lnTo>
                <a:lnTo>
                  <a:pt x="459" y="265"/>
                </a:lnTo>
                <a:lnTo>
                  <a:pt x="459" y="265"/>
                </a:lnTo>
                <a:lnTo>
                  <a:pt x="459" y="260"/>
                </a:lnTo>
                <a:lnTo>
                  <a:pt x="459" y="256"/>
                </a:lnTo>
                <a:lnTo>
                  <a:pt x="459" y="253"/>
                </a:lnTo>
                <a:lnTo>
                  <a:pt x="459" y="251"/>
                </a:lnTo>
                <a:lnTo>
                  <a:pt x="457" y="246"/>
                </a:lnTo>
                <a:lnTo>
                  <a:pt x="457" y="244"/>
                </a:lnTo>
                <a:lnTo>
                  <a:pt x="457" y="244"/>
                </a:lnTo>
                <a:lnTo>
                  <a:pt x="459" y="246"/>
                </a:lnTo>
                <a:lnTo>
                  <a:pt x="459" y="246"/>
                </a:lnTo>
                <a:lnTo>
                  <a:pt x="461" y="246"/>
                </a:lnTo>
                <a:lnTo>
                  <a:pt x="461" y="246"/>
                </a:lnTo>
                <a:lnTo>
                  <a:pt x="464" y="246"/>
                </a:lnTo>
                <a:lnTo>
                  <a:pt x="464" y="246"/>
                </a:lnTo>
                <a:lnTo>
                  <a:pt x="466" y="246"/>
                </a:lnTo>
                <a:lnTo>
                  <a:pt x="469" y="248"/>
                </a:lnTo>
                <a:lnTo>
                  <a:pt x="471" y="248"/>
                </a:lnTo>
                <a:lnTo>
                  <a:pt x="471" y="248"/>
                </a:lnTo>
                <a:lnTo>
                  <a:pt x="473" y="246"/>
                </a:lnTo>
                <a:lnTo>
                  <a:pt x="473" y="244"/>
                </a:lnTo>
                <a:lnTo>
                  <a:pt x="473" y="239"/>
                </a:lnTo>
                <a:lnTo>
                  <a:pt x="473" y="237"/>
                </a:lnTo>
                <a:lnTo>
                  <a:pt x="476" y="234"/>
                </a:lnTo>
                <a:lnTo>
                  <a:pt x="476" y="232"/>
                </a:lnTo>
                <a:lnTo>
                  <a:pt x="478" y="229"/>
                </a:lnTo>
                <a:lnTo>
                  <a:pt x="478" y="225"/>
                </a:lnTo>
                <a:lnTo>
                  <a:pt x="478" y="222"/>
                </a:lnTo>
                <a:lnTo>
                  <a:pt x="478" y="222"/>
                </a:lnTo>
                <a:lnTo>
                  <a:pt x="478" y="222"/>
                </a:lnTo>
                <a:lnTo>
                  <a:pt x="476" y="220"/>
                </a:lnTo>
                <a:lnTo>
                  <a:pt x="476" y="220"/>
                </a:lnTo>
                <a:lnTo>
                  <a:pt x="476" y="220"/>
                </a:lnTo>
                <a:lnTo>
                  <a:pt x="476" y="220"/>
                </a:lnTo>
                <a:lnTo>
                  <a:pt x="476" y="218"/>
                </a:lnTo>
                <a:lnTo>
                  <a:pt x="476" y="215"/>
                </a:lnTo>
                <a:lnTo>
                  <a:pt x="476" y="215"/>
                </a:lnTo>
                <a:lnTo>
                  <a:pt x="478" y="213"/>
                </a:lnTo>
                <a:lnTo>
                  <a:pt x="480" y="211"/>
                </a:lnTo>
                <a:lnTo>
                  <a:pt x="480" y="211"/>
                </a:lnTo>
                <a:lnTo>
                  <a:pt x="480" y="208"/>
                </a:lnTo>
                <a:lnTo>
                  <a:pt x="480" y="206"/>
                </a:lnTo>
                <a:lnTo>
                  <a:pt x="480" y="203"/>
                </a:lnTo>
                <a:lnTo>
                  <a:pt x="483" y="203"/>
                </a:lnTo>
                <a:lnTo>
                  <a:pt x="483" y="203"/>
                </a:lnTo>
                <a:lnTo>
                  <a:pt x="483" y="201"/>
                </a:lnTo>
                <a:lnTo>
                  <a:pt x="483" y="201"/>
                </a:lnTo>
                <a:lnTo>
                  <a:pt x="480" y="199"/>
                </a:lnTo>
                <a:lnTo>
                  <a:pt x="480" y="196"/>
                </a:lnTo>
                <a:lnTo>
                  <a:pt x="480" y="194"/>
                </a:lnTo>
                <a:lnTo>
                  <a:pt x="480" y="192"/>
                </a:lnTo>
                <a:lnTo>
                  <a:pt x="480" y="192"/>
                </a:lnTo>
                <a:lnTo>
                  <a:pt x="483" y="189"/>
                </a:lnTo>
                <a:lnTo>
                  <a:pt x="483" y="189"/>
                </a:lnTo>
                <a:lnTo>
                  <a:pt x="485" y="187"/>
                </a:lnTo>
                <a:lnTo>
                  <a:pt x="490" y="182"/>
                </a:lnTo>
                <a:lnTo>
                  <a:pt x="492" y="182"/>
                </a:lnTo>
                <a:lnTo>
                  <a:pt x="492" y="182"/>
                </a:lnTo>
                <a:lnTo>
                  <a:pt x="495" y="180"/>
                </a:lnTo>
                <a:lnTo>
                  <a:pt x="495" y="177"/>
                </a:lnTo>
                <a:lnTo>
                  <a:pt x="497" y="177"/>
                </a:lnTo>
                <a:lnTo>
                  <a:pt x="499" y="175"/>
                </a:lnTo>
                <a:lnTo>
                  <a:pt x="506" y="175"/>
                </a:lnTo>
                <a:lnTo>
                  <a:pt x="506" y="175"/>
                </a:lnTo>
                <a:lnTo>
                  <a:pt x="509" y="175"/>
                </a:lnTo>
                <a:lnTo>
                  <a:pt x="509" y="177"/>
                </a:lnTo>
                <a:lnTo>
                  <a:pt x="511" y="180"/>
                </a:lnTo>
                <a:lnTo>
                  <a:pt x="513" y="180"/>
                </a:lnTo>
                <a:lnTo>
                  <a:pt x="513" y="180"/>
                </a:lnTo>
                <a:lnTo>
                  <a:pt x="513" y="177"/>
                </a:lnTo>
                <a:lnTo>
                  <a:pt x="509" y="173"/>
                </a:lnTo>
                <a:lnTo>
                  <a:pt x="509" y="170"/>
                </a:lnTo>
                <a:lnTo>
                  <a:pt x="509" y="170"/>
                </a:lnTo>
                <a:lnTo>
                  <a:pt x="509" y="168"/>
                </a:lnTo>
                <a:lnTo>
                  <a:pt x="509" y="168"/>
                </a:lnTo>
                <a:close/>
                <a:moveTo>
                  <a:pt x="499" y="599"/>
                </a:moveTo>
                <a:lnTo>
                  <a:pt x="497" y="601"/>
                </a:lnTo>
                <a:lnTo>
                  <a:pt x="497" y="601"/>
                </a:lnTo>
                <a:lnTo>
                  <a:pt x="497" y="603"/>
                </a:lnTo>
                <a:lnTo>
                  <a:pt x="499" y="606"/>
                </a:lnTo>
                <a:lnTo>
                  <a:pt x="502" y="610"/>
                </a:lnTo>
                <a:lnTo>
                  <a:pt x="502" y="608"/>
                </a:lnTo>
                <a:lnTo>
                  <a:pt x="502" y="606"/>
                </a:lnTo>
                <a:lnTo>
                  <a:pt x="502" y="601"/>
                </a:lnTo>
                <a:lnTo>
                  <a:pt x="499" y="599"/>
                </a:lnTo>
                <a:close/>
                <a:moveTo>
                  <a:pt x="495" y="580"/>
                </a:moveTo>
                <a:lnTo>
                  <a:pt x="492" y="580"/>
                </a:lnTo>
                <a:lnTo>
                  <a:pt x="492" y="580"/>
                </a:lnTo>
                <a:lnTo>
                  <a:pt x="492" y="582"/>
                </a:lnTo>
                <a:lnTo>
                  <a:pt x="492" y="582"/>
                </a:lnTo>
                <a:lnTo>
                  <a:pt x="492" y="582"/>
                </a:lnTo>
                <a:lnTo>
                  <a:pt x="492" y="582"/>
                </a:lnTo>
                <a:lnTo>
                  <a:pt x="492" y="582"/>
                </a:lnTo>
                <a:lnTo>
                  <a:pt x="495" y="582"/>
                </a:lnTo>
                <a:lnTo>
                  <a:pt x="495" y="580"/>
                </a:lnTo>
                <a:lnTo>
                  <a:pt x="495" y="580"/>
                </a:lnTo>
                <a:close/>
                <a:moveTo>
                  <a:pt x="485" y="575"/>
                </a:moveTo>
                <a:lnTo>
                  <a:pt x="485" y="577"/>
                </a:lnTo>
                <a:lnTo>
                  <a:pt x="485" y="577"/>
                </a:lnTo>
                <a:lnTo>
                  <a:pt x="485" y="580"/>
                </a:lnTo>
                <a:lnTo>
                  <a:pt x="487" y="580"/>
                </a:lnTo>
                <a:lnTo>
                  <a:pt x="487" y="577"/>
                </a:lnTo>
                <a:lnTo>
                  <a:pt x="485" y="575"/>
                </a:lnTo>
                <a:close/>
                <a:moveTo>
                  <a:pt x="492" y="582"/>
                </a:moveTo>
                <a:lnTo>
                  <a:pt x="490" y="584"/>
                </a:lnTo>
                <a:lnTo>
                  <a:pt x="490" y="584"/>
                </a:lnTo>
                <a:lnTo>
                  <a:pt x="490" y="584"/>
                </a:lnTo>
                <a:lnTo>
                  <a:pt x="492" y="587"/>
                </a:lnTo>
                <a:lnTo>
                  <a:pt x="492" y="587"/>
                </a:lnTo>
                <a:lnTo>
                  <a:pt x="492" y="587"/>
                </a:lnTo>
                <a:lnTo>
                  <a:pt x="492" y="584"/>
                </a:lnTo>
                <a:lnTo>
                  <a:pt x="492" y="58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151"/>
          <p:cNvSpPr>
            <a:spLocks/>
          </p:cNvSpPr>
          <p:nvPr/>
        </p:nvSpPr>
        <p:spPr bwMode="auto">
          <a:xfrm>
            <a:off x="8080445" y="2755945"/>
            <a:ext cx="160066" cy="61725"/>
          </a:xfrm>
          <a:custGeom>
            <a:avLst/>
            <a:gdLst>
              <a:gd name="T0" fmla="*/ 151 w 153"/>
              <a:gd name="T1" fmla="*/ 19 h 59"/>
              <a:gd name="T2" fmla="*/ 144 w 153"/>
              <a:gd name="T3" fmla="*/ 14 h 59"/>
              <a:gd name="T4" fmla="*/ 139 w 153"/>
              <a:gd name="T5" fmla="*/ 12 h 59"/>
              <a:gd name="T6" fmla="*/ 137 w 153"/>
              <a:gd name="T7" fmla="*/ 9 h 59"/>
              <a:gd name="T8" fmla="*/ 144 w 153"/>
              <a:gd name="T9" fmla="*/ 2 h 59"/>
              <a:gd name="T10" fmla="*/ 127 w 153"/>
              <a:gd name="T11" fmla="*/ 5 h 59"/>
              <a:gd name="T12" fmla="*/ 118 w 153"/>
              <a:gd name="T13" fmla="*/ 0 h 59"/>
              <a:gd name="T14" fmla="*/ 108 w 153"/>
              <a:gd name="T15" fmla="*/ 7 h 59"/>
              <a:gd name="T16" fmla="*/ 99 w 153"/>
              <a:gd name="T17" fmla="*/ 9 h 59"/>
              <a:gd name="T18" fmla="*/ 90 w 153"/>
              <a:gd name="T19" fmla="*/ 7 h 59"/>
              <a:gd name="T20" fmla="*/ 90 w 153"/>
              <a:gd name="T21" fmla="*/ 14 h 59"/>
              <a:gd name="T22" fmla="*/ 80 w 153"/>
              <a:gd name="T23" fmla="*/ 7 h 59"/>
              <a:gd name="T24" fmla="*/ 73 w 153"/>
              <a:gd name="T25" fmla="*/ 14 h 59"/>
              <a:gd name="T26" fmla="*/ 63 w 153"/>
              <a:gd name="T27" fmla="*/ 7 h 59"/>
              <a:gd name="T28" fmla="*/ 56 w 153"/>
              <a:gd name="T29" fmla="*/ 19 h 59"/>
              <a:gd name="T30" fmla="*/ 49 w 153"/>
              <a:gd name="T31" fmla="*/ 21 h 59"/>
              <a:gd name="T32" fmla="*/ 45 w 153"/>
              <a:gd name="T33" fmla="*/ 19 h 59"/>
              <a:gd name="T34" fmla="*/ 42 w 153"/>
              <a:gd name="T35" fmla="*/ 16 h 59"/>
              <a:gd name="T36" fmla="*/ 45 w 153"/>
              <a:gd name="T37" fmla="*/ 14 h 59"/>
              <a:gd name="T38" fmla="*/ 47 w 153"/>
              <a:gd name="T39" fmla="*/ 9 h 59"/>
              <a:gd name="T40" fmla="*/ 33 w 153"/>
              <a:gd name="T41" fmla="*/ 2 h 59"/>
              <a:gd name="T42" fmla="*/ 28 w 153"/>
              <a:gd name="T43" fmla="*/ 5 h 59"/>
              <a:gd name="T44" fmla="*/ 26 w 153"/>
              <a:gd name="T45" fmla="*/ 5 h 59"/>
              <a:gd name="T46" fmla="*/ 30 w 153"/>
              <a:gd name="T47" fmla="*/ 12 h 59"/>
              <a:gd name="T48" fmla="*/ 28 w 153"/>
              <a:gd name="T49" fmla="*/ 9 h 59"/>
              <a:gd name="T50" fmla="*/ 23 w 153"/>
              <a:gd name="T51" fmla="*/ 9 h 59"/>
              <a:gd name="T52" fmla="*/ 16 w 153"/>
              <a:gd name="T53" fmla="*/ 7 h 59"/>
              <a:gd name="T54" fmla="*/ 14 w 153"/>
              <a:gd name="T55" fmla="*/ 9 h 59"/>
              <a:gd name="T56" fmla="*/ 11 w 153"/>
              <a:gd name="T57" fmla="*/ 14 h 59"/>
              <a:gd name="T58" fmla="*/ 7 w 153"/>
              <a:gd name="T59" fmla="*/ 14 h 59"/>
              <a:gd name="T60" fmla="*/ 7 w 153"/>
              <a:gd name="T61" fmla="*/ 19 h 59"/>
              <a:gd name="T62" fmla="*/ 7 w 153"/>
              <a:gd name="T63" fmla="*/ 21 h 59"/>
              <a:gd name="T64" fmla="*/ 30 w 153"/>
              <a:gd name="T65" fmla="*/ 19 h 59"/>
              <a:gd name="T66" fmla="*/ 26 w 153"/>
              <a:gd name="T67" fmla="*/ 23 h 59"/>
              <a:gd name="T68" fmla="*/ 35 w 153"/>
              <a:gd name="T69" fmla="*/ 28 h 59"/>
              <a:gd name="T70" fmla="*/ 21 w 153"/>
              <a:gd name="T71" fmla="*/ 28 h 59"/>
              <a:gd name="T72" fmla="*/ 9 w 153"/>
              <a:gd name="T73" fmla="*/ 31 h 59"/>
              <a:gd name="T74" fmla="*/ 4 w 153"/>
              <a:gd name="T75" fmla="*/ 33 h 59"/>
              <a:gd name="T76" fmla="*/ 28 w 153"/>
              <a:gd name="T77" fmla="*/ 33 h 59"/>
              <a:gd name="T78" fmla="*/ 35 w 153"/>
              <a:gd name="T79" fmla="*/ 35 h 59"/>
              <a:gd name="T80" fmla="*/ 30 w 153"/>
              <a:gd name="T81" fmla="*/ 40 h 59"/>
              <a:gd name="T82" fmla="*/ 37 w 153"/>
              <a:gd name="T83" fmla="*/ 40 h 59"/>
              <a:gd name="T84" fmla="*/ 28 w 153"/>
              <a:gd name="T85" fmla="*/ 45 h 59"/>
              <a:gd name="T86" fmla="*/ 19 w 153"/>
              <a:gd name="T87" fmla="*/ 47 h 59"/>
              <a:gd name="T88" fmla="*/ 35 w 153"/>
              <a:gd name="T89" fmla="*/ 50 h 59"/>
              <a:gd name="T90" fmla="*/ 42 w 153"/>
              <a:gd name="T91" fmla="*/ 50 h 59"/>
              <a:gd name="T92" fmla="*/ 49 w 153"/>
              <a:gd name="T93" fmla="*/ 52 h 59"/>
              <a:gd name="T94" fmla="*/ 54 w 153"/>
              <a:gd name="T95" fmla="*/ 54 h 59"/>
              <a:gd name="T96" fmla="*/ 80 w 153"/>
              <a:gd name="T97" fmla="*/ 57 h 59"/>
              <a:gd name="T98" fmla="*/ 85 w 153"/>
              <a:gd name="T99" fmla="*/ 54 h 59"/>
              <a:gd name="T100" fmla="*/ 104 w 153"/>
              <a:gd name="T101" fmla="*/ 50 h 59"/>
              <a:gd name="T102" fmla="*/ 130 w 153"/>
              <a:gd name="T103" fmla="*/ 40 h 59"/>
              <a:gd name="T104" fmla="*/ 139 w 153"/>
              <a:gd name="T105" fmla="*/ 35 h 59"/>
              <a:gd name="T106" fmla="*/ 149 w 153"/>
              <a:gd name="T107" fmla="*/ 31 h 59"/>
              <a:gd name="T108" fmla="*/ 153 w 153"/>
              <a:gd name="T109" fmla="*/ 26 h 59"/>
              <a:gd name="T110" fmla="*/ 151 w 153"/>
              <a:gd name="T111" fmla="*/ 2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3" h="59">
                <a:moveTo>
                  <a:pt x="151" y="21"/>
                </a:moveTo>
                <a:lnTo>
                  <a:pt x="151" y="21"/>
                </a:lnTo>
                <a:lnTo>
                  <a:pt x="153" y="21"/>
                </a:lnTo>
                <a:lnTo>
                  <a:pt x="153" y="19"/>
                </a:lnTo>
                <a:lnTo>
                  <a:pt x="153" y="19"/>
                </a:lnTo>
                <a:lnTo>
                  <a:pt x="153" y="19"/>
                </a:lnTo>
                <a:lnTo>
                  <a:pt x="153" y="19"/>
                </a:lnTo>
                <a:lnTo>
                  <a:pt x="151" y="19"/>
                </a:lnTo>
                <a:lnTo>
                  <a:pt x="151" y="16"/>
                </a:lnTo>
                <a:lnTo>
                  <a:pt x="149" y="16"/>
                </a:lnTo>
                <a:lnTo>
                  <a:pt x="146" y="16"/>
                </a:lnTo>
                <a:lnTo>
                  <a:pt x="144" y="16"/>
                </a:lnTo>
                <a:lnTo>
                  <a:pt x="142" y="16"/>
                </a:lnTo>
                <a:lnTo>
                  <a:pt x="144" y="16"/>
                </a:lnTo>
                <a:lnTo>
                  <a:pt x="144" y="16"/>
                </a:lnTo>
                <a:lnTo>
                  <a:pt x="144" y="14"/>
                </a:lnTo>
                <a:lnTo>
                  <a:pt x="144" y="14"/>
                </a:lnTo>
                <a:lnTo>
                  <a:pt x="144" y="14"/>
                </a:lnTo>
                <a:lnTo>
                  <a:pt x="144" y="14"/>
                </a:lnTo>
                <a:lnTo>
                  <a:pt x="144" y="14"/>
                </a:lnTo>
                <a:lnTo>
                  <a:pt x="139" y="14"/>
                </a:lnTo>
                <a:lnTo>
                  <a:pt x="137" y="14"/>
                </a:lnTo>
                <a:lnTo>
                  <a:pt x="137" y="14"/>
                </a:lnTo>
                <a:lnTo>
                  <a:pt x="139" y="12"/>
                </a:lnTo>
                <a:lnTo>
                  <a:pt x="139" y="12"/>
                </a:lnTo>
                <a:lnTo>
                  <a:pt x="139" y="9"/>
                </a:lnTo>
                <a:lnTo>
                  <a:pt x="139" y="9"/>
                </a:lnTo>
                <a:lnTo>
                  <a:pt x="139" y="9"/>
                </a:lnTo>
                <a:lnTo>
                  <a:pt x="139" y="9"/>
                </a:lnTo>
                <a:lnTo>
                  <a:pt x="139" y="9"/>
                </a:lnTo>
                <a:lnTo>
                  <a:pt x="137" y="9"/>
                </a:lnTo>
                <a:lnTo>
                  <a:pt x="137" y="9"/>
                </a:lnTo>
                <a:lnTo>
                  <a:pt x="134" y="7"/>
                </a:lnTo>
                <a:lnTo>
                  <a:pt x="134" y="7"/>
                </a:lnTo>
                <a:lnTo>
                  <a:pt x="137" y="7"/>
                </a:lnTo>
                <a:lnTo>
                  <a:pt x="139" y="5"/>
                </a:lnTo>
                <a:lnTo>
                  <a:pt x="139" y="5"/>
                </a:lnTo>
                <a:lnTo>
                  <a:pt x="142" y="5"/>
                </a:lnTo>
                <a:lnTo>
                  <a:pt x="144" y="2"/>
                </a:lnTo>
                <a:lnTo>
                  <a:pt x="144" y="2"/>
                </a:lnTo>
                <a:lnTo>
                  <a:pt x="142" y="2"/>
                </a:lnTo>
                <a:lnTo>
                  <a:pt x="139" y="2"/>
                </a:lnTo>
                <a:lnTo>
                  <a:pt x="137" y="2"/>
                </a:lnTo>
                <a:lnTo>
                  <a:pt x="134" y="5"/>
                </a:lnTo>
                <a:lnTo>
                  <a:pt x="134" y="5"/>
                </a:lnTo>
                <a:lnTo>
                  <a:pt x="130" y="5"/>
                </a:lnTo>
                <a:lnTo>
                  <a:pt x="130" y="5"/>
                </a:lnTo>
                <a:lnTo>
                  <a:pt x="127" y="5"/>
                </a:lnTo>
                <a:lnTo>
                  <a:pt x="127" y="5"/>
                </a:lnTo>
                <a:lnTo>
                  <a:pt x="127" y="2"/>
                </a:lnTo>
                <a:lnTo>
                  <a:pt x="127" y="2"/>
                </a:lnTo>
                <a:lnTo>
                  <a:pt x="125" y="2"/>
                </a:lnTo>
                <a:lnTo>
                  <a:pt x="125" y="0"/>
                </a:lnTo>
                <a:lnTo>
                  <a:pt x="123" y="0"/>
                </a:lnTo>
                <a:lnTo>
                  <a:pt x="120" y="0"/>
                </a:lnTo>
                <a:lnTo>
                  <a:pt x="118" y="0"/>
                </a:lnTo>
                <a:lnTo>
                  <a:pt x="116" y="2"/>
                </a:lnTo>
                <a:lnTo>
                  <a:pt x="118" y="5"/>
                </a:lnTo>
                <a:lnTo>
                  <a:pt x="116" y="5"/>
                </a:lnTo>
                <a:lnTo>
                  <a:pt x="116" y="7"/>
                </a:lnTo>
                <a:lnTo>
                  <a:pt x="113" y="7"/>
                </a:lnTo>
                <a:lnTo>
                  <a:pt x="111" y="7"/>
                </a:lnTo>
                <a:lnTo>
                  <a:pt x="111" y="7"/>
                </a:lnTo>
                <a:lnTo>
                  <a:pt x="108" y="7"/>
                </a:lnTo>
                <a:lnTo>
                  <a:pt x="108" y="7"/>
                </a:lnTo>
                <a:lnTo>
                  <a:pt x="108" y="7"/>
                </a:lnTo>
                <a:lnTo>
                  <a:pt x="106" y="7"/>
                </a:lnTo>
                <a:lnTo>
                  <a:pt x="106" y="7"/>
                </a:lnTo>
                <a:lnTo>
                  <a:pt x="104" y="7"/>
                </a:lnTo>
                <a:lnTo>
                  <a:pt x="101" y="9"/>
                </a:lnTo>
                <a:lnTo>
                  <a:pt x="101" y="9"/>
                </a:lnTo>
                <a:lnTo>
                  <a:pt x="99" y="9"/>
                </a:lnTo>
                <a:lnTo>
                  <a:pt x="99" y="9"/>
                </a:lnTo>
                <a:lnTo>
                  <a:pt x="99" y="9"/>
                </a:lnTo>
                <a:lnTo>
                  <a:pt x="99" y="9"/>
                </a:lnTo>
                <a:lnTo>
                  <a:pt x="97" y="7"/>
                </a:lnTo>
                <a:lnTo>
                  <a:pt x="97" y="7"/>
                </a:lnTo>
                <a:lnTo>
                  <a:pt x="92" y="7"/>
                </a:lnTo>
                <a:lnTo>
                  <a:pt x="90" y="7"/>
                </a:lnTo>
                <a:lnTo>
                  <a:pt x="90" y="7"/>
                </a:lnTo>
                <a:lnTo>
                  <a:pt x="90" y="7"/>
                </a:lnTo>
                <a:lnTo>
                  <a:pt x="92" y="12"/>
                </a:lnTo>
                <a:lnTo>
                  <a:pt x="92" y="12"/>
                </a:lnTo>
                <a:lnTo>
                  <a:pt x="92" y="14"/>
                </a:lnTo>
                <a:lnTo>
                  <a:pt x="92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2"/>
                </a:lnTo>
                <a:lnTo>
                  <a:pt x="87" y="9"/>
                </a:lnTo>
                <a:lnTo>
                  <a:pt x="85" y="9"/>
                </a:lnTo>
                <a:lnTo>
                  <a:pt x="85" y="7"/>
                </a:lnTo>
                <a:lnTo>
                  <a:pt x="82" y="7"/>
                </a:lnTo>
                <a:lnTo>
                  <a:pt x="82" y="7"/>
                </a:lnTo>
                <a:lnTo>
                  <a:pt x="82" y="7"/>
                </a:lnTo>
                <a:lnTo>
                  <a:pt x="80" y="7"/>
                </a:lnTo>
                <a:lnTo>
                  <a:pt x="78" y="7"/>
                </a:lnTo>
                <a:lnTo>
                  <a:pt x="78" y="7"/>
                </a:lnTo>
                <a:lnTo>
                  <a:pt x="75" y="9"/>
                </a:lnTo>
                <a:lnTo>
                  <a:pt x="73" y="9"/>
                </a:lnTo>
                <a:lnTo>
                  <a:pt x="73" y="9"/>
                </a:lnTo>
                <a:lnTo>
                  <a:pt x="73" y="14"/>
                </a:lnTo>
                <a:lnTo>
                  <a:pt x="73" y="14"/>
                </a:lnTo>
                <a:lnTo>
                  <a:pt x="73" y="14"/>
                </a:lnTo>
                <a:lnTo>
                  <a:pt x="71" y="14"/>
                </a:lnTo>
                <a:lnTo>
                  <a:pt x="71" y="14"/>
                </a:lnTo>
                <a:lnTo>
                  <a:pt x="71" y="14"/>
                </a:lnTo>
                <a:lnTo>
                  <a:pt x="68" y="12"/>
                </a:lnTo>
                <a:lnTo>
                  <a:pt x="66" y="12"/>
                </a:lnTo>
                <a:lnTo>
                  <a:pt x="66" y="9"/>
                </a:lnTo>
                <a:lnTo>
                  <a:pt x="63" y="9"/>
                </a:lnTo>
                <a:lnTo>
                  <a:pt x="63" y="7"/>
                </a:lnTo>
                <a:lnTo>
                  <a:pt x="61" y="9"/>
                </a:lnTo>
                <a:lnTo>
                  <a:pt x="61" y="9"/>
                </a:lnTo>
                <a:lnTo>
                  <a:pt x="61" y="12"/>
                </a:lnTo>
                <a:lnTo>
                  <a:pt x="61" y="14"/>
                </a:lnTo>
                <a:lnTo>
                  <a:pt x="59" y="14"/>
                </a:lnTo>
                <a:lnTo>
                  <a:pt x="59" y="16"/>
                </a:lnTo>
                <a:lnTo>
                  <a:pt x="56" y="19"/>
                </a:lnTo>
                <a:lnTo>
                  <a:pt x="56" y="19"/>
                </a:lnTo>
                <a:lnTo>
                  <a:pt x="56" y="16"/>
                </a:lnTo>
                <a:lnTo>
                  <a:pt x="54" y="16"/>
                </a:lnTo>
                <a:lnTo>
                  <a:pt x="54" y="16"/>
                </a:lnTo>
                <a:lnTo>
                  <a:pt x="54" y="16"/>
                </a:lnTo>
                <a:lnTo>
                  <a:pt x="52" y="16"/>
                </a:lnTo>
                <a:lnTo>
                  <a:pt x="49" y="19"/>
                </a:lnTo>
                <a:lnTo>
                  <a:pt x="49" y="19"/>
                </a:lnTo>
                <a:lnTo>
                  <a:pt x="49" y="21"/>
                </a:lnTo>
                <a:lnTo>
                  <a:pt x="49" y="21"/>
                </a:lnTo>
                <a:lnTo>
                  <a:pt x="49" y="21"/>
                </a:lnTo>
                <a:lnTo>
                  <a:pt x="47" y="21"/>
                </a:lnTo>
                <a:lnTo>
                  <a:pt x="47" y="23"/>
                </a:lnTo>
                <a:lnTo>
                  <a:pt x="47" y="23"/>
                </a:lnTo>
                <a:lnTo>
                  <a:pt x="47" y="23"/>
                </a:lnTo>
                <a:lnTo>
                  <a:pt x="45" y="21"/>
                </a:lnTo>
                <a:lnTo>
                  <a:pt x="45" y="19"/>
                </a:lnTo>
                <a:lnTo>
                  <a:pt x="45" y="19"/>
                </a:lnTo>
                <a:lnTo>
                  <a:pt x="42" y="19"/>
                </a:lnTo>
                <a:lnTo>
                  <a:pt x="42" y="19"/>
                </a:lnTo>
                <a:lnTo>
                  <a:pt x="45" y="19"/>
                </a:lnTo>
                <a:lnTo>
                  <a:pt x="45" y="19"/>
                </a:lnTo>
                <a:lnTo>
                  <a:pt x="45" y="16"/>
                </a:lnTo>
                <a:lnTo>
                  <a:pt x="45" y="16"/>
                </a:lnTo>
                <a:lnTo>
                  <a:pt x="42" y="16"/>
                </a:lnTo>
                <a:lnTo>
                  <a:pt x="42" y="16"/>
                </a:lnTo>
                <a:lnTo>
                  <a:pt x="45" y="16"/>
                </a:lnTo>
                <a:lnTo>
                  <a:pt x="42" y="16"/>
                </a:lnTo>
                <a:lnTo>
                  <a:pt x="42" y="16"/>
                </a:lnTo>
                <a:lnTo>
                  <a:pt x="40" y="14"/>
                </a:lnTo>
                <a:lnTo>
                  <a:pt x="45" y="16"/>
                </a:lnTo>
                <a:lnTo>
                  <a:pt x="45" y="14"/>
                </a:lnTo>
                <a:lnTo>
                  <a:pt x="45" y="14"/>
                </a:lnTo>
                <a:lnTo>
                  <a:pt x="47" y="12"/>
                </a:lnTo>
                <a:lnTo>
                  <a:pt x="47" y="12"/>
                </a:lnTo>
                <a:lnTo>
                  <a:pt x="47" y="12"/>
                </a:lnTo>
                <a:lnTo>
                  <a:pt x="45" y="12"/>
                </a:lnTo>
                <a:lnTo>
                  <a:pt x="45" y="9"/>
                </a:lnTo>
                <a:lnTo>
                  <a:pt x="45" y="9"/>
                </a:lnTo>
                <a:lnTo>
                  <a:pt x="47" y="9"/>
                </a:lnTo>
                <a:lnTo>
                  <a:pt x="47" y="9"/>
                </a:lnTo>
                <a:lnTo>
                  <a:pt x="42" y="7"/>
                </a:lnTo>
                <a:lnTo>
                  <a:pt x="40" y="7"/>
                </a:lnTo>
                <a:lnTo>
                  <a:pt x="40" y="5"/>
                </a:lnTo>
                <a:lnTo>
                  <a:pt x="40" y="5"/>
                </a:lnTo>
                <a:lnTo>
                  <a:pt x="37" y="5"/>
                </a:lnTo>
                <a:lnTo>
                  <a:pt x="35" y="2"/>
                </a:lnTo>
                <a:lnTo>
                  <a:pt x="33" y="2"/>
                </a:lnTo>
                <a:lnTo>
                  <a:pt x="33" y="2"/>
                </a:lnTo>
                <a:lnTo>
                  <a:pt x="30" y="2"/>
                </a:lnTo>
                <a:lnTo>
                  <a:pt x="28" y="2"/>
                </a:lnTo>
                <a:lnTo>
                  <a:pt x="26" y="2"/>
                </a:lnTo>
                <a:lnTo>
                  <a:pt x="26" y="2"/>
                </a:lnTo>
                <a:lnTo>
                  <a:pt x="23" y="2"/>
                </a:lnTo>
                <a:lnTo>
                  <a:pt x="23" y="5"/>
                </a:lnTo>
                <a:lnTo>
                  <a:pt x="26" y="5"/>
                </a:lnTo>
                <a:lnTo>
                  <a:pt x="28" y="5"/>
                </a:lnTo>
                <a:lnTo>
                  <a:pt x="30" y="5"/>
                </a:lnTo>
                <a:lnTo>
                  <a:pt x="30" y="5"/>
                </a:lnTo>
                <a:lnTo>
                  <a:pt x="30" y="5"/>
                </a:lnTo>
                <a:lnTo>
                  <a:pt x="30" y="5"/>
                </a:lnTo>
                <a:lnTo>
                  <a:pt x="33" y="5"/>
                </a:lnTo>
                <a:lnTo>
                  <a:pt x="33" y="5"/>
                </a:lnTo>
                <a:lnTo>
                  <a:pt x="28" y="5"/>
                </a:lnTo>
                <a:lnTo>
                  <a:pt x="26" y="5"/>
                </a:lnTo>
                <a:lnTo>
                  <a:pt x="26" y="5"/>
                </a:lnTo>
                <a:lnTo>
                  <a:pt x="26" y="7"/>
                </a:lnTo>
                <a:lnTo>
                  <a:pt x="26" y="7"/>
                </a:lnTo>
                <a:lnTo>
                  <a:pt x="28" y="7"/>
                </a:lnTo>
                <a:lnTo>
                  <a:pt x="33" y="9"/>
                </a:lnTo>
                <a:lnTo>
                  <a:pt x="33" y="9"/>
                </a:lnTo>
                <a:lnTo>
                  <a:pt x="33" y="9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6" y="9"/>
                </a:lnTo>
                <a:lnTo>
                  <a:pt x="26" y="9"/>
                </a:lnTo>
                <a:lnTo>
                  <a:pt x="26" y="9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1" y="7"/>
                </a:lnTo>
                <a:lnTo>
                  <a:pt x="19" y="7"/>
                </a:lnTo>
                <a:lnTo>
                  <a:pt x="19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9"/>
                </a:lnTo>
                <a:lnTo>
                  <a:pt x="19" y="9"/>
                </a:lnTo>
                <a:lnTo>
                  <a:pt x="16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12"/>
                </a:lnTo>
                <a:lnTo>
                  <a:pt x="16" y="12"/>
                </a:lnTo>
                <a:lnTo>
                  <a:pt x="11" y="12"/>
                </a:lnTo>
                <a:lnTo>
                  <a:pt x="11" y="12"/>
                </a:lnTo>
                <a:lnTo>
                  <a:pt x="11" y="12"/>
                </a:lnTo>
                <a:lnTo>
                  <a:pt x="11" y="14"/>
                </a:lnTo>
                <a:lnTo>
                  <a:pt x="11" y="14"/>
                </a:lnTo>
                <a:lnTo>
                  <a:pt x="14" y="14"/>
                </a:lnTo>
                <a:lnTo>
                  <a:pt x="19" y="14"/>
                </a:lnTo>
                <a:lnTo>
                  <a:pt x="19" y="14"/>
                </a:lnTo>
                <a:lnTo>
                  <a:pt x="16" y="14"/>
                </a:lnTo>
                <a:lnTo>
                  <a:pt x="16" y="16"/>
                </a:lnTo>
                <a:lnTo>
                  <a:pt x="14" y="16"/>
                </a:lnTo>
                <a:lnTo>
                  <a:pt x="9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9" y="19"/>
                </a:lnTo>
                <a:lnTo>
                  <a:pt x="7" y="19"/>
                </a:lnTo>
                <a:lnTo>
                  <a:pt x="4" y="16"/>
                </a:lnTo>
                <a:lnTo>
                  <a:pt x="4" y="16"/>
                </a:lnTo>
                <a:lnTo>
                  <a:pt x="2" y="16"/>
                </a:lnTo>
                <a:lnTo>
                  <a:pt x="0" y="19"/>
                </a:lnTo>
                <a:lnTo>
                  <a:pt x="0" y="19"/>
                </a:lnTo>
                <a:lnTo>
                  <a:pt x="4" y="19"/>
                </a:lnTo>
                <a:lnTo>
                  <a:pt x="7" y="21"/>
                </a:lnTo>
                <a:lnTo>
                  <a:pt x="7" y="21"/>
                </a:lnTo>
                <a:lnTo>
                  <a:pt x="9" y="21"/>
                </a:lnTo>
                <a:lnTo>
                  <a:pt x="11" y="19"/>
                </a:lnTo>
                <a:lnTo>
                  <a:pt x="19" y="19"/>
                </a:lnTo>
                <a:lnTo>
                  <a:pt x="23" y="16"/>
                </a:lnTo>
                <a:lnTo>
                  <a:pt x="23" y="19"/>
                </a:lnTo>
                <a:lnTo>
                  <a:pt x="26" y="19"/>
                </a:lnTo>
                <a:lnTo>
                  <a:pt x="30" y="19"/>
                </a:lnTo>
                <a:lnTo>
                  <a:pt x="30" y="19"/>
                </a:lnTo>
                <a:lnTo>
                  <a:pt x="35" y="19"/>
                </a:lnTo>
                <a:lnTo>
                  <a:pt x="37" y="19"/>
                </a:lnTo>
                <a:lnTo>
                  <a:pt x="37" y="21"/>
                </a:lnTo>
                <a:lnTo>
                  <a:pt x="35" y="21"/>
                </a:lnTo>
                <a:lnTo>
                  <a:pt x="33" y="21"/>
                </a:lnTo>
                <a:lnTo>
                  <a:pt x="30" y="23"/>
                </a:lnTo>
                <a:lnTo>
                  <a:pt x="28" y="23"/>
                </a:lnTo>
                <a:lnTo>
                  <a:pt x="26" y="23"/>
                </a:lnTo>
                <a:lnTo>
                  <a:pt x="28" y="26"/>
                </a:lnTo>
                <a:lnTo>
                  <a:pt x="33" y="26"/>
                </a:lnTo>
                <a:lnTo>
                  <a:pt x="33" y="26"/>
                </a:lnTo>
                <a:lnTo>
                  <a:pt x="37" y="26"/>
                </a:lnTo>
                <a:lnTo>
                  <a:pt x="37" y="26"/>
                </a:lnTo>
                <a:lnTo>
                  <a:pt x="35" y="26"/>
                </a:lnTo>
                <a:lnTo>
                  <a:pt x="35" y="26"/>
                </a:lnTo>
                <a:lnTo>
                  <a:pt x="35" y="28"/>
                </a:lnTo>
                <a:lnTo>
                  <a:pt x="28" y="28"/>
                </a:lnTo>
                <a:lnTo>
                  <a:pt x="26" y="28"/>
                </a:lnTo>
                <a:lnTo>
                  <a:pt x="23" y="28"/>
                </a:lnTo>
                <a:lnTo>
                  <a:pt x="23" y="28"/>
                </a:lnTo>
                <a:lnTo>
                  <a:pt x="21" y="28"/>
                </a:lnTo>
                <a:lnTo>
                  <a:pt x="21" y="28"/>
                </a:lnTo>
                <a:lnTo>
                  <a:pt x="21" y="28"/>
                </a:lnTo>
                <a:lnTo>
                  <a:pt x="21" y="28"/>
                </a:lnTo>
                <a:lnTo>
                  <a:pt x="16" y="28"/>
                </a:lnTo>
                <a:lnTo>
                  <a:pt x="16" y="28"/>
                </a:lnTo>
                <a:lnTo>
                  <a:pt x="16" y="28"/>
                </a:lnTo>
                <a:lnTo>
                  <a:pt x="16" y="28"/>
                </a:lnTo>
                <a:lnTo>
                  <a:pt x="14" y="28"/>
                </a:lnTo>
                <a:lnTo>
                  <a:pt x="14" y="28"/>
                </a:lnTo>
                <a:lnTo>
                  <a:pt x="11" y="28"/>
                </a:lnTo>
                <a:lnTo>
                  <a:pt x="9" y="31"/>
                </a:lnTo>
                <a:lnTo>
                  <a:pt x="7" y="31"/>
                </a:lnTo>
                <a:lnTo>
                  <a:pt x="4" y="31"/>
                </a:lnTo>
                <a:lnTo>
                  <a:pt x="4" y="31"/>
                </a:lnTo>
                <a:lnTo>
                  <a:pt x="2" y="31"/>
                </a:lnTo>
                <a:lnTo>
                  <a:pt x="4" y="31"/>
                </a:lnTo>
                <a:lnTo>
                  <a:pt x="4" y="33"/>
                </a:lnTo>
                <a:lnTo>
                  <a:pt x="4" y="33"/>
                </a:lnTo>
                <a:lnTo>
                  <a:pt x="4" y="33"/>
                </a:lnTo>
                <a:lnTo>
                  <a:pt x="7" y="33"/>
                </a:lnTo>
                <a:lnTo>
                  <a:pt x="11" y="31"/>
                </a:lnTo>
                <a:lnTo>
                  <a:pt x="11" y="31"/>
                </a:lnTo>
                <a:lnTo>
                  <a:pt x="21" y="33"/>
                </a:lnTo>
                <a:lnTo>
                  <a:pt x="26" y="33"/>
                </a:ln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lnTo>
                  <a:pt x="26" y="35"/>
                </a:lnTo>
                <a:lnTo>
                  <a:pt x="26" y="35"/>
                </a:lnTo>
                <a:lnTo>
                  <a:pt x="26" y="35"/>
                </a:lnTo>
                <a:lnTo>
                  <a:pt x="28" y="35"/>
                </a:lnTo>
                <a:lnTo>
                  <a:pt x="28" y="38"/>
                </a:lnTo>
                <a:lnTo>
                  <a:pt x="28" y="38"/>
                </a:lnTo>
                <a:lnTo>
                  <a:pt x="30" y="35"/>
                </a:lnTo>
                <a:lnTo>
                  <a:pt x="35" y="35"/>
                </a:lnTo>
                <a:lnTo>
                  <a:pt x="35" y="35"/>
                </a:lnTo>
                <a:lnTo>
                  <a:pt x="37" y="35"/>
                </a:lnTo>
                <a:lnTo>
                  <a:pt x="35" y="35"/>
                </a:lnTo>
                <a:lnTo>
                  <a:pt x="35" y="35"/>
                </a:lnTo>
                <a:lnTo>
                  <a:pt x="30" y="38"/>
                </a:lnTo>
                <a:lnTo>
                  <a:pt x="30" y="38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28" y="40"/>
                </a:lnTo>
                <a:lnTo>
                  <a:pt x="28" y="40"/>
                </a:lnTo>
                <a:lnTo>
                  <a:pt x="30" y="40"/>
                </a:lnTo>
                <a:lnTo>
                  <a:pt x="35" y="40"/>
                </a:lnTo>
                <a:lnTo>
                  <a:pt x="35" y="40"/>
                </a:lnTo>
                <a:lnTo>
                  <a:pt x="37" y="40"/>
                </a:lnTo>
                <a:lnTo>
                  <a:pt x="35" y="40"/>
                </a:lnTo>
                <a:lnTo>
                  <a:pt x="35" y="40"/>
                </a:lnTo>
                <a:lnTo>
                  <a:pt x="33" y="40"/>
                </a:lnTo>
                <a:lnTo>
                  <a:pt x="33" y="42"/>
                </a:lnTo>
                <a:lnTo>
                  <a:pt x="30" y="42"/>
                </a:lnTo>
                <a:lnTo>
                  <a:pt x="30" y="42"/>
                </a:lnTo>
                <a:lnTo>
                  <a:pt x="30" y="45"/>
                </a:lnTo>
                <a:lnTo>
                  <a:pt x="28" y="45"/>
                </a:lnTo>
                <a:lnTo>
                  <a:pt x="28" y="45"/>
                </a:lnTo>
                <a:lnTo>
                  <a:pt x="26" y="47"/>
                </a:lnTo>
                <a:lnTo>
                  <a:pt x="21" y="47"/>
                </a:lnTo>
                <a:lnTo>
                  <a:pt x="21" y="47"/>
                </a:lnTo>
                <a:lnTo>
                  <a:pt x="19" y="45"/>
                </a:lnTo>
                <a:lnTo>
                  <a:pt x="19" y="45"/>
                </a:lnTo>
                <a:lnTo>
                  <a:pt x="19" y="45"/>
                </a:lnTo>
                <a:lnTo>
                  <a:pt x="19" y="47"/>
                </a:lnTo>
                <a:lnTo>
                  <a:pt x="16" y="47"/>
                </a:lnTo>
                <a:lnTo>
                  <a:pt x="16" y="47"/>
                </a:lnTo>
                <a:lnTo>
                  <a:pt x="16" y="50"/>
                </a:lnTo>
                <a:lnTo>
                  <a:pt x="19" y="50"/>
                </a:lnTo>
                <a:lnTo>
                  <a:pt x="19" y="50"/>
                </a:lnTo>
                <a:lnTo>
                  <a:pt x="21" y="50"/>
                </a:lnTo>
                <a:lnTo>
                  <a:pt x="35" y="50"/>
                </a:lnTo>
                <a:lnTo>
                  <a:pt x="35" y="50"/>
                </a:lnTo>
                <a:lnTo>
                  <a:pt x="37" y="47"/>
                </a:lnTo>
                <a:lnTo>
                  <a:pt x="40" y="47"/>
                </a:lnTo>
                <a:lnTo>
                  <a:pt x="40" y="47"/>
                </a:lnTo>
                <a:lnTo>
                  <a:pt x="40" y="47"/>
                </a:lnTo>
                <a:lnTo>
                  <a:pt x="40" y="50"/>
                </a:lnTo>
                <a:lnTo>
                  <a:pt x="40" y="50"/>
                </a:lnTo>
                <a:lnTo>
                  <a:pt x="42" y="50"/>
                </a:lnTo>
                <a:lnTo>
                  <a:pt x="42" y="50"/>
                </a:lnTo>
                <a:lnTo>
                  <a:pt x="45" y="52"/>
                </a:lnTo>
                <a:lnTo>
                  <a:pt x="45" y="52"/>
                </a:lnTo>
                <a:lnTo>
                  <a:pt x="47" y="52"/>
                </a:lnTo>
                <a:lnTo>
                  <a:pt x="47" y="52"/>
                </a:lnTo>
                <a:lnTo>
                  <a:pt x="49" y="52"/>
                </a:lnTo>
                <a:lnTo>
                  <a:pt x="49" y="50"/>
                </a:lnTo>
                <a:lnTo>
                  <a:pt x="49" y="52"/>
                </a:lnTo>
                <a:lnTo>
                  <a:pt x="49" y="52"/>
                </a:lnTo>
                <a:lnTo>
                  <a:pt x="49" y="52"/>
                </a:lnTo>
                <a:lnTo>
                  <a:pt x="49" y="52"/>
                </a:lnTo>
                <a:lnTo>
                  <a:pt x="47" y="52"/>
                </a:lnTo>
                <a:lnTo>
                  <a:pt x="47" y="52"/>
                </a:lnTo>
                <a:lnTo>
                  <a:pt x="47" y="52"/>
                </a:lnTo>
                <a:lnTo>
                  <a:pt x="49" y="54"/>
                </a:lnTo>
                <a:lnTo>
                  <a:pt x="52" y="54"/>
                </a:lnTo>
                <a:lnTo>
                  <a:pt x="54" y="54"/>
                </a:lnTo>
                <a:lnTo>
                  <a:pt x="56" y="57"/>
                </a:lnTo>
                <a:lnTo>
                  <a:pt x="61" y="57"/>
                </a:lnTo>
                <a:lnTo>
                  <a:pt x="63" y="57"/>
                </a:lnTo>
                <a:lnTo>
                  <a:pt x="73" y="59"/>
                </a:lnTo>
                <a:lnTo>
                  <a:pt x="78" y="57"/>
                </a:lnTo>
                <a:lnTo>
                  <a:pt x="80" y="57"/>
                </a:lnTo>
                <a:lnTo>
                  <a:pt x="80" y="57"/>
                </a:lnTo>
                <a:lnTo>
                  <a:pt x="80" y="57"/>
                </a:lnTo>
                <a:lnTo>
                  <a:pt x="80" y="57"/>
                </a:lnTo>
                <a:lnTo>
                  <a:pt x="80" y="57"/>
                </a:lnTo>
                <a:lnTo>
                  <a:pt x="80" y="57"/>
                </a:lnTo>
                <a:lnTo>
                  <a:pt x="82" y="57"/>
                </a:lnTo>
                <a:lnTo>
                  <a:pt x="85" y="57"/>
                </a:lnTo>
                <a:lnTo>
                  <a:pt x="85" y="54"/>
                </a:lnTo>
                <a:lnTo>
                  <a:pt x="85" y="54"/>
                </a:lnTo>
                <a:lnTo>
                  <a:pt x="85" y="54"/>
                </a:lnTo>
                <a:lnTo>
                  <a:pt x="85" y="54"/>
                </a:lnTo>
                <a:lnTo>
                  <a:pt x="85" y="52"/>
                </a:lnTo>
                <a:lnTo>
                  <a:pt x="87" y="52"/>
                </a:lnTo>
                <a:lnTo>
                  <a:pt x="90" y="52"/>
                </a:lnTo>
                <a:lnTo>
                  <a:pt x="97" y="50"/>
                </a:lnTo>
                <a:lnTo>
                  <a:pt x="99" y="50"/>
                </a:lnTo>
                <a:lnTo>
                  <a:pt x="101" y="50"/>
                </a:lnTo>
                <a:lnTo>
                  <a:pt x="104" y="50"/>
                </a:lnTo>
                <a:lnTo>
                  <a:pt x="106" y="50"/>
                </a:lnTo>
                <a:lnTo>
                  <a:pt x="111" y="47"/>
                </a:lnTo>
                <a:lnTo>
                  <a:pt x="113" y="45"/>
                </a:lnTo>
                <a:lnTo>
                  <a:pt x="118" y="42"/>
                </a:lnTo>
                <a:lnTo>
                  <a:pt x="123" y="42"/>
                </a:lnTo>
                <a:lnTo>
                  <a:pt x="125" y="42"/>
                </a:lnTo>
                <a:lnTo>
                  <a:pt x="130" y="42"/>
                </a:lnTo>
                <a:lnTo>
                  <a:pt x="130" y="40"/>
                </a:lnTo>
                <a:lnTo>
                  <a:pt x="132" y="40"/>
                </a:lnTo>
                <a:lnTo>
                  <a:pt x="134" y="40"/>
                </a:lnTo>
                <a:lnTo>
                  <a:pt x="137" y="38"/>
                </a:lnTo>
                <a:lnTo>
                  <a:pt x="137" y="38"/>
                </a:lnTo>
                <a:lnTo>
                  <a:pt x="139" y="38"/>
                </a:lnTo>
                <a:lnTo>
                  <a:pt x="139" y="35"/>
                </a:lnTo>
                <a:lnTo>
                  <a:pt x="139" y="35"/>
                </a:lnTo>
                <a:lnTo>
                  <a:pt x="139" y="35"/>
                </a:lnTo>
                <a:lnTo>
                  <a:pt x="139" y="35"/>
                </a:lnTo>
                <a:lnTo>
                  <a:pt x="139" y="33"/>
                </a:lnTo>
                <a:lnTo>
                  <a:pt x="142" y="33"/>
                </a:lnTo>
                <a:lnTo>
                  <a:pt x="144" y="33"/>
                </a:lnTo>
                <a:lnTo>
                  <a:pt x="144" y="33"/>
                </a:lnTo>
                <a:lnTo>
                  <a:pt x="146" y="33"/>
                </a:lnTo>
                <a:lnTo>
                  <a:pt x="149" y="31"/>
                </a:lnTo>
                <a:lnTo>
                  <a:pt x="149" y="31"/>
                </a:lnTo>
                <a:lnTo>
                  <a:pt x="149" y="28"/>
                </a:lnTo>
                <a:lnTo>
                  <a:pt x="149" y="28"/>
                </a:lnTo>
                <a:lnTo>
                  <a:pt x="149" y="28"/>
                </a:lnTo>
                <a:lnTo>
                  <a:pt x="151" y="28"/>
                </a:lnTo>
                <a:lnTo>
                  <a:pt x="151" y="28"/>
                </a:lnTo>
                <a:lnTo>
                  <a:pt x="153" y="26"/>
                </a:lnTo>
                <a:lnTo>
                  <a:pt x="153" y="26"/>
                </a:lnTo>
                <a:lnTo>
                  <a:pt x="153" y="26"/>
                </a:lnTo>
                <a:lnTo>
                  <a:pt x="153" y="26"/>
                </a:lnTo>
                <a:lnTo>
                  <a:pt x="151" y="23"/>
                </a:lnTo>
                <a:lnTo>
                  <a:pt x="151" y="23"/>
                </a:lnTo>
                <a:lnTo>
                  <a:pt x="151" y="23"/>
                </a:lnTo>
                <a:lnTo>
                  <a:pt x="151" y="23"/>
                </a:lnTo>
                <a:lnTo>
                  <a:pt x="151" y="23"/>
                </a:lnTo>
                <a:lnTo>
                  <a:pt x="151" y="23"/>
                </a:lnTo>
                <a:lnTo>
                  <a:pt x="151" y="23"/>
                </a:lnTo>
                <a:lnTo>
                  <a:pt x="151" y="23"/>
                </a:lnTo>
                <a:lnTo>
                  <a:pt x="151" y="21"/>
                </a:lnTo>
                <a:lnTo>
                  <a:pt x="151" y="21"/>
                </a:lnTo>
                <a:lnTo>
                  <a:pt x="151" y="21"/>
                </a:lnTo>
                <a:lnTo>
                  <a:pt x="151" y="2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152"/>
          <p:cNvSpPr>
            <a:spLocks/>
          </p:cNvSpPr>
          <p:nvPr/>
        </p:nvSpPr>
        <p:spPr bwMode="auto">
          <a:xfrm>
            <a:off x="8691412" y="3124199"/>
            <a:ext cx="116126" cy="59633"/>
          </a:xfrm>
          <a:custGeom>
            <a:avLst/>
            <a:gdLst>
              <a:gd name="T0" fmla="*/ 111 w 111"/>
              <a:gd name="T1" fmla="*/ 10 h 57"/>
              <a:gd name="T2" fmla="*/ 108 w 111"/>
              <a:gd name="T3" fmla="*/ 10 h 57"/>
              <a:gd name="T4" fmla="*/ 104 w 111"/>
              <a:gd name="T5" fmla="*/ 7 h 57"/>
              <a:gd name="T6" fmla="*/ 101 w 111"/>
              <a:gd name="T7" fmla="*/ 5 h 57"/>
              <a:gd name="T8" fmla="*/ 99 w 111"/>
              <a:gd name="T9" fmla="*/ 3 h 57"/>
              <a:gd name="T10" fmla="*/ 92 w 111"/>
              <a:gd name="T11" fmla="*/ 5 h 57"/>
              <a:gd name="T12" fmla="*/ 90 w 111"/>
              <a:gd name="T13" fmla="*/ 3 h 57"/>
              <a:gd name="T14" fmla="*/ 87 w 111"/>
              <a:gd name="T15" fmla="*/ 0 h 57"/>
              <a:gd name="T16" fmla="*/ 78 w 111"/>
              <a:gd name="T17" fmla="*/ 0 h 57"/>
              <a:gd name="T18" fmla="*/ 68 w 111"/>
              <a:gd name="T19" fmla="*/ 5 h 57"/>
              <a:gd name="T20" fmla="*/ 61 w 111"/>
              <a:gd name="T21" fmla="*/ 7 h 57"/>
              <a:gd name="T22" fmla="*/ 56 w 111"/>
              <a:gd name="T23" fmla="*/ 7 h 57"/>
              <a:gd name="T24" fmla="*/ 45 w 111"/>
              <a:gd name="T25" fmla="*/ 12 h 57"/>
              <a:gd name="T26" fmla="*/ 45 w 111"/>
              <a:gd name="T27" fmla="*/ 15 h 57"/>
              <a:gd name="T28" fmla="*/ 30 w 111"/>
              <a:gd name="T29" fmla="*/ 17 h 57"/>
              <a:gd name="T30" fmla="*/ 21 w 111"/>
              <a:gd name="T31" fmla="*/ 12 h 57"/>
              <a:gd name="T32" fmla="*/ 16 w 111"/>
              <a:gd name="T33" fmla="*/ 12 h 57"/>
              <a:gd name="T34" fmla="*/ 16 w 111"/>
              <a:gd name="T35" fmla="*/ 15 h 57"/>
              <a:gd name="T36" fmla="*/ 14 w 111"/>
              <a:gd name="T37" fmla="*/ 17 h 57"/>
              <a:gd name="T38" fmla="*/ 12 w 111"/>
              <a:gd name="T39" fmla="*/ 17 h 57"/>
              <a:gd name="T40" fmla="*/ 7 w 111"/>
              <a:gd name="T41" fmla="*/ 17 h 57"/>
              <a:gd name="T42" fmla="*/ 9 w 111"/>
              <a:gd name="T43" fmla="*/ 19 h 57"/>
              <a:gd name="T44" fmla="*/ 9 w 111"/>
              <a:gd name="T45" fmla="*/ 24 h 57"/>
              <a:gd name="T46" fmla="*/ 7 w 111"/>
              <a:gd name="T47" fmla="*/ 26 h 57"/>
              <a:gd name="T48" fmla="*/ 7 w 111"/>
              <a:gd name="T49" fmla="*/ 29 h 57"/>
              <a:gd name="T50" fmla="*/ 7 w 111"/>
              <a:gd name="T51" fmla="*/ 31 h 57"/>
              <a:gd name="T52" fmla="*/ 2 w 111"/>
              <a:gd name="T53" fmla="*/ 33 h 57"/>
              <a:gd name="T54" fmla="*/ 4 w 111"/>
              <a:gd name="T55" fmla="*/ 36 h 57"/>
              <a:gd name="T56" fmla="*/ 4 w 111"/>
              <a:gd name="T57" fmla="*/ 41 h 57"/>
              <a:gd name="T58" fmla="*/ 9 w 111"/>
              <a:gd name="T59" fmla="*/ 43 h 57"/>
              <a:gd name="T60" fmla="*/ 16 w 111"/>
              <a:gd name="T61" fmla="*/ 50 h 57"/>
              <a:gd name="T62" fmla="*/ 23 w 111"/>
              <a:gd name="T63" fmla="*/ 55 h 57"/>
              <a:gd name="T64" fmla="*/ 28 w 111"/>
              <a:gd name="T65" fmla="*/ 57 h 57"/>
              <a:gd name="T66" fmla="*/ 38 w 111"/>
              <a:gd name="T67" fmla="*/ 57 h 57"/>
              <a:gd name="T68" fmla="*/ 42 w 111"/>
              <a:gd name="T69" fmla="*/ 57 h 57"/>
              <a:gd name="T70" fmla="*/ 47 w 111"/>
              <a:gd name="T71" fmla="*/ 55 h 57"/>
              <a:gd name="T72" fmla="*/ 49 w 111"/>
              <a:gd name="T73" fmla="*/ 52 h 57"/>
              <a:gd name="T74" fmla="*/ 52 w 111"/>
              <a:gd name="T75" fmla="*/ 52 h 57"/>
              <a:gd name="T76" fmla="*/ 56 w 111"/>
              <a:gd name="T77" fmla="*/ 52 h 57"/>
              <a:gd name="T78" fmla="*/ 61 w 111"/>
              <a:gd name="T79" fmla="*/ 50 h 57"/>
              <a:gd name="T80" fmla="*/ 68 w 111"/>
              <a:gd name="T81" fmla="*/ 50 h 57"/>
              <a:gd name="T82" fmla="*/ 75 w 111"/>
              <a:gd name="T83" fmla="*/ 50 h 57"/>
              <a:gd name="T84" fmla="*/ 78 w 111"/>
              <a:gd name="T85" fmla="*/ 48 h 57"/>
              <a:gd name="T86" fmla="*/ 85 w 111"/>
              <a:gd name="T87" fmla="*/ 48 h 57"/>
              <a:gd name="T88" fmla="*/ 87 w 111"/>
              <a:gd name="T89" fmla="*/ 45 h 57"/>
              <a:gd name="T90" fmla="*/ 87 w 111"/>
              <a:gd name="T91" fmla="*/ 41 h 57"/>
              <a:gd name="T92" fmla="*/ 90 w 111"/>
              <a:gd name="T93" fmla="*/ 38 h 57"/>
              <a:gd name="T94" fmla="*/ 92 w 111"/>
              <a:gd name="T95" fmla="*/ 31 h 57"/>
              <a:gd name="T96" fmla="*/ 94 w 111"/>
              <a:gd name="T97" fmla="*/ 26 h 57"/>
              <a:gd name="T98" fmla="*/ 97 w 111"/>
              <a:gd name="T99" fmla="*/ 22 h 57"/>
              <a:gd name="T100" fmla="*/ 101 w 111"/>
              <a:gd name="T101" fmla="*/ 17 h 57"/>
              <a:gd name="T102" fmla="*/ 106 w 111"/>
              <a:gd name="T103" fmla="*/ 17 h 57"/>
              <a:gd name="T104" fmla="*/ 111 w 111"/>
              <a:gd name="T105" fmla="*/ 12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1" h="57">
                <a:moveTo>
                  <a:pt x="111" y="12"/>
                </a:moveTo>
                <a:lnTo>
                  <a:pt x="111" y="12"/>
                </a:lnTo>
                <a:lnTo>
                  <a:pt x="111" y="12"/>
                </a:lnTo>
                <a:lnTo>
                  <a:pt x="111" y="10"/>
                </a:lnTo>
                <a:lnTo>
                  <a:pt x="108" y="10"/>
                </a:lnTo>
                <a:lnTo>
                  <a:pt x="108" y="10"/>
                </a:lnTo>
                <a:lnTo>
                  <a:pt x="108" y="10"/>
                </a:lnTo>
                <a:lnTo>
                  <a:pt x="108" y="10"/>
                </a:lnTo>
                <a:lnTo>
                  <a:pt x="108" y="10"/>
                </a:lnTo>
                <a:lnTo>
                  <a:pt x="106" y="10"/>
                </a:lnTo>
                <a:lnTo>
                  <a:pt x="106" y="7"/>
                </a:lnTo>
                <a:lnTo>
                  <a:pt x="104" y="7"/>
                </a:lnTo>
                <a:lnTo>
                  <a:pt x="101" y="7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3"/>
                </a:lnTo>
                <a:lnTo>
                  <a:pt x="99" y="3"/>
                </a:lnTo>
                <a:lnTo>
                  <a:pt x="99" y="3"/>
                </a:lnTo>
                <a:lnTo>
                  <a:pt x="99" y="3"/>
                </a:lnTo>
                <a:lnTo>
                  <a:pt x="99" y="3"/>
                </a:lnTo>
                <a:lnTo>
                  <a:pt x="92" y="5"/>
                </a:lnTo>
                <a:lnTo>
                  <a:pt x="92" y="5"/>
                </a:lnTo>
                <a:lnTo>
                  <a:pt x="92" y="3"/>
                </a:lnTo>
                <a:lnTo>
                  <a:pt x="90" y="3"/>
                </a:lnTo>
                <a:lnTo>
                  <a:pt x="90" y="3"/>
                </a:lnTo>
                <a:lnTo>
                  <a:pt x="90" y="3"/>
                </a:lnTo>
                <a:lnTo>
                  <a:pt x="90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2" y="0"/>
                </a:lnTo>
                <a:lnTo>
                  <a:pt x="80" y="0"/>
                </a:lnTo>
                <a:lnTo>
                  <a:pt x="80" y="0"/>
                </a:lnTo>
                <a:lnTo>
                  <a:pt x="78" y="0"/>
                </a:lnTo>
                <a:lnTo>
                  <a:pt x="73" y="0"/>
                </a:lnTo>
                <a:lnTo>
                  <a:pt x="71" y="0"/>
                </a:lnTo>
                <a:lnTo>
                  <a:pt x="71" y="0"/>
                </a:lnTo>
                <a:lnTo>
                  <a:pt x="68" y="5"/>
                </a:lnTo>
                <a:lnTo>
                  <a:pt x="66" y="7"/>
                </a:lnTo>
                <a:lnTo>
                  <a:pt x="64" y="7"/>
                </a:lnTo>
                <a:lnTo>
                  <a:pt x="61" y="10"/>
                </a:lnTo>
                <a:lnTo>
                  <a:pt x="61" y="7"/>
                </a:lnTo>
                <a:lnTo>
                  <a:pt x="59" y="7"/>
                </a:lnTo>
                <a:lnTo>
                  <a:pt x="56" y="7"/>
                </a:lnTo>
                <a:lnTo>
                  <a:pt x="56" y="7"/>
                </a:lnTo>
                <a:lnTo>
                  <a:pt x="56" y="7"/>
                </a:lnTo>
                <a:lnTo>
                  <a:pt x="54" y="10"/>
                </a:lnTo>
                <a:lnTo>
                  <a:pt x="52" y="10"/>
                </a:lnTo>
                <a:lnTo>
                  <a:pt x="47" y="10"/>
                </a:lnTo>
                <a:lnTo>
                  <a:pt x="45" y="12"/>
                </a:lnTo>
                <a:lnTo>
                  <a:pt x="45" y="12"/>
                </a:lnTo>
                <a:lnTo>
                  <a:pt x="45" y="15"/>
                </a:lnTo>
                <a:lnTo>
                  <a:pt x="45" y="15"/>
                </a:lnTo>
                <a:lnTo>
                  <a:pt x="45" y="15"/>
                </a:lnTo>
                <a:lnTo>
                  <a:pt x="42" y="17"/>
                </a:lnTo>
                <a:lnTo>
                  <a:pt x="40" y="17"/>
                </a:lnTo>
                <a:lnTo>
                  <a:pt x="33" y="17"/>
                </a:lnTo>
                <a:lnTo>
                  <a:pt x="30" y="17"/>
                </a:lnTo>
                <a:lnTo>
                  <a:pt x="28" y="17"/>
                </a:lnTo>
                <a:lnTo>
                  <a:pt x="26" y="15"/>
                </a:lnTo>
                <a:lnTo>
                  <a:pt x="23" y="15"/>
                </a:lnTo>
                <a:lnTo>
                  <a:pt x="21" y="12"/>
                </a:lnTo>
                <a:lnTo>
                  <a:pt x="19" y="12"/>
                </a:lnTo>
                <a:lnTo>
                  <a:pt x="19" y="12"/>
                </a:lnTo>
                <a:lnTo>
                  <a:pt x="19" y="12"/>
                </a:lnTo>
                <a:lnTo>
                  <a:pt x="16" y="12"/>
                </a:lnTo>
                <a:lnTo>
                  <a:pt x="16" y="12"/>
                </a:lnTo>
                <a:lnTo>
                  <a:pt x="16" y="15"/>
                </a:lnTo>
                <a:lnTo>
                  <a:pt x="16" y="15"/>
                </a:lnTo>
                <a:lnTo>
                  <a:pt x="16" y="15"/>
                </a:lnTo>
                <a:lnTo>
                  <a:pt x="16" y="15"/>
                </a:lnTo>
                <a:lnTo>
                  <a:pt x="16" y="17"/>
                </a:lnTo>
                <a:lnTo>
                  <a:pt x="16" y="17"/>
                </a:lnTo>
                <a:lnTo>
                  <a:pt x="14" y="17"/>
                </a:lnTo>
                <a:lnTo>
                  <a:pt x="12" y="17"/>
                </a:lnTo>
                <a:lnTo>
                  <a:pt x="12" y="17"/>
                </a:lnTo>
                <a:lnTo>
                  <a:pt x="12" y="19"/>
                </a:lnTo>
                <a:lnTo>
                  <a:pt x="12" y="17"/>
                </a:lnTo>
                <a:lnTo>
                  <a:pt x="9" y="17"/>
                </a:lnTo>
                <a:lnTo>
                  <a:pt x="9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4" y="19"/>
                </a:lnTo>
                <a:lnTo>
                  <a:pt x="4" y="19"/>
                </a:lnTo>
                <a:lnTo>
                  <a:pt x="9" y="19"/>
                </a:lnTo>
                <a:lnTo>
                  <a:pt x="9" y="22"/>
                </a:lnTo>
                <a:lnTo>
                  <a:pt x="9" y="22"/>
                </a:lnTo>
                <a:lnTo>
                  <a:pt x="9" y="24"/>
                </a:lnTo>
                <a:lnTo>
                  <a:pt x="9" y="24"/>
                </a:lnTo>
                <a:lnTo>
                  <a:pt x="7" y="24"/>
                </a:lnTo>
                <a:lnTo>
                  <a:pt x="7" y="24"/>
                </a:lnTo>
                <a:lnTo>
                  <a:pt x="7" y="24"/>
                </a:lnTo>
                <a:lnTo>
                  <a:pt x="7" y="26"/>
                </a:lnTo>
                <a:lnTo>
                  <a:pt x="7" y="26"/>
                </a:lnTo>
                <a:lnTo>
                  <a:pt x="4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7" y="33"/>
                </a:lnTo>
                <a:lnTo>
                  <a:pt x="4" y="31"/>
                </a:lnTo>
                <a:lnTo>
                  <a:pt x="2" y="33"/>
                </a:lnTo>
                <a:lnTo>
                  <a:pt x="0" y="36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41"/>
                </a:lnTo>
                <a:lnTo>
                  <a:pt x="7" y="41"/>
                </a:lnTo>
                <a:lnTo>
                  <a:pt x="7" y="43"/>
                </a:lnTo>
                <a:lnTo>
                  <a:pt x="7" y="43"/>
                </a:lnTo>
                <a:lnTo>
                  <a:pt x="9" y="43"/>
                </a:lnTo>
                <a:lnTo>
                  <a:pt x="12" y="45"/>
                </a:lnTo>
                <a:lnTo>
                  <a:pt x="14" y="45"/>
                </a:lnTo>
                <a:lnTo>
                  <a:pt x="14" y="48"/>
                </a:lnTo>
                <a:lnTo>
                  <a:pt x="16" y="50"/>
                </a:lnTo>
                <a:lnTo>
                  <a:pt x="19" y="50"/>
                </a:lnTo>
                <a:lnTo>
                  <a:pt x="21" y="52"/>
                </a:lnTo>
                <a:lnTo>
                  <a:pt x="21" y="52"/>
                </a:lnTo>
                <a:lnTo>
                  <a:pt x="23" y="55"/>
                </a:lnTo>
                <a:lnTo>
                  <a:pt x="26" y="55"/>
                </a:lnTo>
                <a:lnTo>
                  <a:pt x="26" y="55"/>
                </a:lnTo>
                <a:lnTo>
                  <a:pt x="26" y="55"/>
                </a:lnTo>
                <a:lnTo>
                  <a:pt x="28" y="57"/>
                </a:lnTo>
                <a:lnTo>
                  <a:pt x="30" y="57"/>
                </a:lnTo>
                <a:lnTo>
                  <a:pt x="33" y="57"/>
                </a:lnTo>
                <a:lnTo>
                  <a:pt x="38" y="57"/>
                </a:lnTo>
                <a:lnTo>
                  <a:pt x="38" y="57"/>
                </a:lnTo>
                <a:lnTo>
                  <a:pt x="40" y="57"/>
                </a:lnTo>
                <a:lnTo>
                  <a:pt x="40" y="57"/>
                </a:lnTo>
                <a:lnTo>
                  <a:pt x="42" y="57"/>
                </a:lnTo>
                <a:lnTo>
                  <a:pt x="42" y="57"/>
                </a:lnTo>
                <a:lnTo>
                  <a:pt x="45" y="55"/>
                </a:lnTo>
                <a:lnTo>
                  <a:pt x="45" y="55"/>
                </a:lnTo>
                <a:lnTo>
                  <a:pt x="47" y="55"/>
                </a:lnTo>
                <a:lnTo>
                  <a:pt x="47" y="55"/>
                </a:lnTo>
                <a:lnTo>
                  <a:pt x="47" y="55"/>
                </a:lnTo>
                <a:lnTo>
                  <a:pt x="47" y="55"/>
                </a:lnTo>
                <a:lnTo>
                  <a:pt x="49" y="55"/>
                </a:lnTo>
                <a:lnTo>
                  <a:pt x="49" y="52"/>
                </a:lnTo>
                <a:lnTo>
                  <a:pt x="49" y="52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4" y="52"/>
                </a:lnTo>
                <a:lnTo>
                  <a:pt x="54" y="52"/>
                </a:lnTo>
                <a:lnTo>
                  <a:pt x="56" y="52"/>
                </a:lnTo>
                <a:lnTo>
                  <a:pt x="56" y="52"/>
                </a:lnTo>
                <a:lnTo>
                  <a:pt x="56" y="50"/>
                </a:lnTo>
                <a:lnTo>
                  <a:pt x="59" y="50"/>
                </a:lnTo>
                <a:lnTo>
                  <a:pt x="59" y="50"/>
                </a:lnTo>
                <a:lnTo>
                  <a:pt x="61" y="50"/>
                </a:lnTo>
                <a:lnTo>
                  <a:pt x="64" y="50"/>
                </a:lnTo>
                <a:lnTo>
                  <a:pt x="64" y="50"/>
                </a:lnTo>
                <a:lnTo>
                  <a:pt x="68" y="50"/>
                </a:lnTo>
                <a:lnTo>
                  <a:pt x="68" y="50"/>
                </a:lnTo>
                <a:lnTo>
                  <a:pt x="71" y="50"/>
                </a:lnTo>
                <a:lnTo>
                  <a:pt x="71" y="50"/>
                </a:lnTo>
                <a:lnTo>
                  <a:pt x="73" y="50"/>
                </a:lnTo>
                <a:lnTo>
                  <a:pt x="75" y="50"/>
                </a:lnTo>
                <a:lnTo>
                  <a:pt x="78" y="50"/>
                </a:lnTo>
                <a:lnTo>
                  <a:pt x="78" y="50"/>
                </a:lnTo>
                <a:lnTo>
                  <a:pt x="78" y="50"/>
                </a:lnTo>
                <a:lnTo>
                  <a:pt x="78" y="48"/>
                </a:lnTo>
                <a:lnTo>
                  <a:pt x="78" y="48"/>
                </a:lnTo>
                <a:lnTo>
                  <a:pt x="80" y="48"/>
                </a:lnTo>
                <a:lnTo>
                  <a:pt x="82" y="48"/>
                </a:lnTo>
                <a:lnTo>
                  <a:pt x="85" y="48"/>
                </a:lnTo>
                <a:lnTo>
                  <a:pt x="85" y="48"/>
                </a:lnTo>
                <a:lnTo>
                  <a:pt x="85" y="45"/>
                </a:lnTo>
                <a:lnTo>
                  <a:pt x="85" y="45"/>
                </a:lnTo>
                <a:lnTo>
                  <a:pt x="87" y="45"/>
                </a:lnTo>
                <a:lnTo>
                  <a:pt x="87" y="43"/>
                </a:lnTo>
                <a:lnTo>
                  <a:pt x="87" y="43"/>
                </a:lnTo>
                <a:lnTo>
                  <a:pt x="87" y="41"/>
                </a:lnTo>
                <a:lnTo>
                  <a:pt x="87" y="41"/>
                </a:lnTo>
                <a:lnTo>
                  <a:pt x="87" y="41"/>
                </a:lnTo>
                <a:lnTo>
                  <a:pt x="90" y="41"/>
                </a:lnTo>
                <a:lnTo>
                  <a:pt x="90" y="38"/>
                </a:lnTo>
                <a:lnTo>
                  <a:pt x="90" y="38"/>
                </a:lnTo>
                <a:lnTo>
                  <a:pt x="90" y="36"/>
                </a:lnTo>
                <a:lnTo>
                  <a:pt x="92" y="36"/>
                </a:lnTo>
                <a:lnTo>
                  <a:pt x="92" y="33"/>
                </a:lnTo>
                <a:lnTo>
                  <a:pt x="92" y="31"/>
                </a:lnTo>
                <a:lnTo>
                  <a:pt x="92" y="31"/>
                </a:lnTo>
                <a:lnTo>
                  <a:pt x="94" y="31"/>
                </a:lnTo>
                <a:lnTo>
                  <a:pt x="94" y="29"/>
                </a:lnTo>
                <a:lnTo>
                  <a:pt x="94" y="26"/>
                </a:lnTo>
                <a:lnTo>
                  <a:pt x="97" y="26"/>
                </a:lnTo>
                <a:lnTo>
                  <a:pt x="97" y="24"/>
                </a:lnTo>
                <a:lnTo>
                  <a:pt x="97" y="24"/>
                </a:lnTo>
                <a:lnTo>
                  <a:pt x="97" y="22"/>
                </a:lnTo>
                <a:lnTo>
                  <a:pt x="99" y="22"/>
                </a:lnTo>
                <a:lnTo>
                  <a:pt x="99" y="19"/>
                </a:lnTo>
                <a:lnTo>
                  <a:pt x="101" y="19"/>
                </a:lnTo>
                <a:lnTo>
                  <a:pt x="101" y="17"/>
                </a:lnTo>
                <a:lnTo>
                  <a:pt x="101" y="17"/>
                </a:lnTo>
                <a:lnTo>
                  <a:pt x="104" y="17"/>
                </a:lnTo>
                <a:lnTo>
                  <a:pt x="104" y="17"/>
                </a:lnTo>
                <a:lnTo>
                  <a:pt x="106" y="17"/>
                </a:lnTo>
                <a:lnTo>
                  <a:pt x="106" y="17"/>
                </a:lnTo>
                <a:lnTo>
                  <a:pt x="106" y="17"/>
                </a:lnTo>
                <a:lnTo>
                  <a:pt x="108" y="17"/>
                </a:lnTo>
                <a:lnTo>
                  <a:pt x="111" y="12"/>
                </a:lnTo>
                <a:lnTo>
                  <a:pt x="111" y="12"/>
                </a:lnTo>
                <a:lnTo>
                  <a:pt x="111" y="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153"/>
          <p:cNvSpPr>
            <a:spLocks noEditPoints="1"/>
          </p:cNvSpPr>
          <p:nvPr/>
        </p:nvSpPr>
        <p:spPr bwMode="auto">
          <a:xfrm>
            <a:off x="10566160" y="3696458"/>
            <a:ext cx="10462" cy="7324"/>
          </a:xfrm>
          <a:custGeom>
            <a:avLst/>
            <a:gdLst>
              <a:gd name="T0" fmla="*/ 7 w 10"/>
              <a:gd name="T1" fmla="*/ 5 h 7"/>
              <a:gd name="T2" fmla="*/ 7 w 10"/>
              <a:gd name="T3" fmla="*/ 5 h 7"/>
              <a:gd name="T4" fmla="*/ 7 w 10"/>
              <a:gd name="T5" fmla="*/ 5 h 7"/>
              <a:gd name="T6" fmla="*/ 7 w 10"/>
              <a:gd name="T7" fmla="*/ 7 h 7"/>
              <a:gd name="T8" fmla="*/ 10 w 10"/>
              <a:gd name="T9" fmla="*/ 7 h 7"/>
              <a:gd name="T10" fmla="*/ 10 w 10"/>
              <a:gd name="T11" fmla="*/ 7 h 7"/>
              <a:gd name="T12" fmla="*/ 10 w 10"/>
              <a:gd name="T13" fmla="*/ 5 h 7"/>
              <a:gd name="T14" fmla="*/ 7 w 10"/>
              <a:gd name="T15" fmla="*/ 5 h 7"/>
              <a:gd name="T16" fmla="*/ 2 w 10"/>
              <a:gd name="T17" fmla="*/ 5 h 7"/>
              <a:gd name="T18" fmla="*/ 0 w 10"/>
              <a:gd name="T19" fmla="*/ 5 h 7"/>
              <a:gd name="T20" fmla="*/ 2 w 10"/>
              <a:gd name="T21" fmla="*/ 7 h 7"/>
              <a:gd name="T22" fmla="*/ 2 w 10"/>
              <a:gd name="T23" fmla="*/ 7 h 7"/>
              <a:gd name="T24" fmla="*/ 5 w 10"/>
              <a:gd name="T25" fmla="*/ 7 h 7"/>
              <a:gd name="T26" fmla="*/ 5 w 10"/>
              <a:gd name="T27" fmla="*/ 5 h 7"/>
              <a:gd name="T28" fmla="*/ 5 w 10"/>
              <a:gd name="T29" fmla="*/ 5 h 7"/>
              <a:gd name="T30" fmla="*/ 2 w 10"/>
              <a:gd name="T31" fmla="*/ 5 h 7"/>
              <a:gd name="T32" fmla="*/ 10 w 10"/>
              <a:gd name="T33" fmla="*/ 2 h 7"/>
              <a:gd name="T34" fmla="*/ 10 w 10"/>
              <a:gd name="T35" fmla="*/ 2 h 7"/>
              <a:gd name="T36" fmla="*/ 10 w 10"/>
              <a:gd name="T37" fmla="*/ 2 h 7"/>
              <a:gd name="T38" fmla="*/ 10 w 10"/>
              <a:gd name="T39" fmla="*/ 0 h 7"/>
              <a:gd name="T40" fmla="*/ 7 w 10"/>
              <a:gd name="T41" fmla="*/ 0 h 7"/>
              <a:gd name="T42" fmla="*/ 7 w 10"/>
              <a:gd name="T43" fmla="*/ 0 h 7"/>
              <a:gd name="T44" fmla="*/ 7 w 10"/>
              <a:gd name="T45" fmla="*/ 0 h 7"/>
              <a:gd name="T46" fmla="*/ 7 w 10"/>
              <a:gd name="T47" fmla="*/ 0 h 7"/>
              <a:gd name="T48" fmla="*/ 5 w 10"/>
              <a:gd name="T49" fmla="*/ 0 h 7"/>
              <a:gd name="T50" fmla="*/ 5 w 10"/>
              <a:gd name="T51" fmla="*/ 0 h 7"/>
              <a:gd name="T52" fmla="*/ 5 w 10"/>
              <a:gd name="T53" fmla="*/ 0 h 7"/>
              <a:gd name="T54" fmla="*/ 2 w 10"/>
              <a:gd name="T55" fmla="*/ 0 h 7"/>
              <a:gd name="T56" fmla="*/ 2 w 10"/>
              <a:gd name="T57" fmla="*/ 0 h 7"/>
              <a:gd name="T58" fmla="*/ 2 w 10"/>
              <a:gd name="T59" fmla="*/ 0 h 7"/>
              <a:gd name="T60" fmla="*/ 2 w 10"/>
              <a:gd name="T61" fmla="*/ 2 h 7"/>
              <a:gd name="T62" fmla="*/ 2 w 10"/>
              <a:gd name="T63" fmla="*/ 2 h 7"/>
              <a:gd name="T64" fmla="*/ 2 w 10"/>
              <a:gd name="T65" fmla="*/ 2 h 7"/>
              <a:gd name="T66" fmla="*/ 5 w 10"/>
              <a:gd name="T67" fmla="*/ 2 h 7"/>
              <a:gd name="T68" fmla="*/ 7 w 10"/>
              <a:gd name="T69" fmla="*/ 5 h 7"/>
              <a:gd name="T70" fmla="*/ 10 w 10"/>
              <a:gd name="T71" fmla="*/ 5 h 7"/>
              <a:gd name="T72" fmla="*/ 10 w 10"/>
              <a:gd name="T73" fmla="*/ 5 h 7"/>
              <a:gd name="T74" fmla="*/ 10 w 10"/>
              <a:gd name="T75" fmla="*/ 2 h 7"/>
              <a:gd name="T76" fmla="*/ 10 w 10"/>
              <a:gd name="T77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" h="7">
                <a:moveTo>
                  <a:pt x="7" y="5"/>
                </a:moveTo>
                <a:lnTo>
                  <a:pt x="7" y="5"/>
                </a:lnTo>
                <a:lnTo>
                  <a:pt x="7" y="5"/>
                </a:lnTo>
                <a:lnTo>
                  <a:pt x="7" y="7"/>
                </a:lnTo>
                <a:lnTo>
                  <a:pt x="10" y="7"/>
                </a:lnTo>
                <a:lnTo>
                  <a:pt x="10" y="7"/>
                </a:lnTo>
                <a:lnTo>
                  <a:pt x="10" y="5"/>
                </a:lnTo>
                <a:lnTo>
                  <a:pt x="7" y="5"/>
                </a:lnTo>
                <a:close/>
                <a:moveTo>
                  <a:pt x="2" y="5"/>
                </a:moveTo>
                <a:lnTo>
                  <a:pt x="0" y="5"/>
                </a:lnTo>
                <a:lnTo>
                  <a:pt x="2" y="7"/>
                </a:lnTo>
                <a:lnTo>
                  <a:pt x="2" y="7"/>
                </a:lnTo>
                <a:lnTo>
                  <a:pt x="5" y="7"/>
                </a:lnTo>
                <a:lnTo>
                  <a:pt x="5" y="5"/>
                </a:lnTo>
                <a:lnTo>
                  <a:pt x="5" y="5"/>
                </a:lnTo>
                <a:lnTo>
                  <a:pt x="2" y="5"/>
                </a:lnTo>
                <a:close/>
                <a:moveTo>
                  <a:pt x="10" y="2"/>
                </a:moveTo>
                <a:lnTo>
                  <a:pt x="10" y="2"/>
                </a:lnTo>
                <a:lnTo>
                  <a:pt x="10" y="2"/>
                </a:lnTo>
                <a:lnTo>
                  <a:pt x="1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5" y="2"/>
                </a:lnTo>
                <a:lnTo>
                  <a:pt x="7" y="5"/>
                </a:lnTo>
                <a:lnTo>
                  <a:pt x="10" y="5"/>
                </a:lnTo>
                <a:lnTo>
                  <a:pt x="10" y="5"/>
                </a:lnTo>
                <a:lnTo>
                  <a:pt x="10" y="2"/>
                </a:lnTo>
                <a:lnTo>
                  <a:pt x="10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Freeform 154"/>
          <p:cNvSpPr>
            <a:spLocks noEditPoints="1"/>
          </p:cNvSpPr>
          <p:nvPr/>
        </p:nvSpPr>
        <p:spPr bwMode="auto">
          <a:xfrm>
            <a:off x="6662876" y="3830368"/>
            <a:ext cx="121356" cy="76371"/>
          </a:xfrm>
          <a:custGeom>
            <a:avLst/>
            <a:gdLst>
              <a:gd name="T0" fmla="*/ 109 w 116"/>
              <a:gd name="T1" fmla="*/ 23 h 73"/>
              <a:gd name="T2" fmla="*/ 111 w 116"/>
              <a:gd name="T3" fmla="*/ 26 h 73"/>
              <a:gd name="T4" fmla="*/ 106 w 116"/>
              <a:gd name="T5" fmla="*/ 26 h 73"/>
              <a:gd name="T6" fmla="*/ 101 w 116"/>
              <a:gd name="T7" fmla="*/ 21 h 73"/>
              <a:gd name="T8" fmla="*/ 99 w 116"/>
              <a:gd name="T9" fmla="*/ 21 h 73"/>
              <a:gd name="T10" fmla="*/ 106 w 116"/>
              <a:gd name="T11" fmla="*/ 21 h 73"/>
              <a:gd name="T12" fmla="*/ 94 w 116"/>
              <a:gd name="T13" fmla="*/ 14 h 73"/>
              <a:gd name="T14" fmla="*/ 92 w 116"/>
              <a:gd name="T15" fmla="*/ 11 h 73"/>
              <a:gd name="T16" fmla="*/ 75 w 116"/>
              <a:gd name="T17" fmla="*/ 11 h 73"/>
              <a:gd name="T18" fmla="*/ 68 w 116"/>
              <a:gd name="T19" fmla="*/ 11 h 73"/>
              <a:gd name="T20" fmla="*/ 56 w 116"/>
              <a:gd name="T21" fmla="*/ 14 h 73"/>
              <a:gd name="T22" fmla="*/ 40 w 116"/>
              <a:gd name="T23" fmla="*/ 14 h 73"/>
              <a:gd name="T24" fmla="*/ 35 w 116"/>
              <a:gd name="T25" fmla="*/ 11 h 73"/>
              <a:gd name="T26" fmla="*/ 28 w 116"/>
              <a:gd name="T27" fmla="*/ 14 h 73"/>
              <a:gd name="T28" fmla="*/ 21 w 116"/>
              <a:gd name="T29" fmla="*/ 18 h 73"/>
              <a:gd name="T30" fmla="*/ 9 w 116"/>
              <a:gd name="T31" fmla="*/ 28 h 73"/>
              <a:gd name="T32" fmla="*/ 4 w 116"/>
              <a:gd name="T33" fmla="*/ 33 h 73"/>
              <a:gd name="T34" fmla="*/ 4 w 116"/>
              <a:gd name="T35" fmla="*/ 40 h 73"/>
              <a:gd name="T36" fmla="*/ 0 w 116"/>
              <a:gd name="T37" fmla="*/ 42 h 73"/>
              <a:gd name="T38" fmla="*/ 7 w 116"/>
              <a:gd name="T39" fmla="*/ 45 h 73"/>
              <a:gd name="T40" fmla="*/ 12 w 116"/>
              <a:gd name="T41" fmla="*/ 49 h 73"/>
              <a:gd name="T42" fmla="*/ 14 w 116"/>
              <a:gd name="T43" fmla="*/ 52 h 73"/>
              <a:gd name="T44" fmla="*/ 16 w 116"/>
              <a:gd name="T45" fmla="*/ 54 h 73"/>
              <a:gd name="T46" fmla="*/ 23 w 116"/>
              <a:gd name="T47" fmla="*/ 52 h 73"/>
              <a:gd name="T48" fmla="*/ 28 w 116"/>
              <a:gd name="T49" fmla="*/ 54 h 73"/>
              <a:gd name="T50" fmla="*/ 28 w 116"/>
              <a:gd name="T51" fmla="*/ 61 h 73"/>
              <a:gd name="T52" fmla="*/ 28 w 116"/>
              <a:gd name="T53" fmla="*/ 63 h 73"/>
              <a:gd name="T54" fmla="*/ 30 w 116"/>
              <a:gd name="T55" fmla="*/ 66 h 73"/>
              <a:gd name="T56" fmla="*/ 33 w 116"/>
              <a:gd name="T57" fmla="*/ 68 h 73"/>
              <a:gd name="T58" fmla="*/ 40 w 116"/>
              <a:gd name="T59" fmla="*/ 73 h 73"/>
              <a:gd name="T60" fmla="*/ 42 w 116"/>
              <a:gd name="T61" fmla="*/ 68 h 73"/>
              <a:gd name="T62" fmla="*/ 47 w 116"/>
              <a:gd name="T63" fmla="*/ 66 h 73"/>
              <a:gd name="T64" fmla="*/ 47 w 116"/>
              <a:gd name="T65" fmla="*/ 59 h 73"/>
              <a:gd name="T66" fmla="*/ 54 w 116"/>
              <a:gd name="T67" fmla="*/ 56 h 73"/>
              <a:gd name="T68" fmla="*/ 59 w 116"/>
              <a:gd name="T69" fmla="*/ 52 h 73"/>
              <a:gd name="T70" fmla="*/ 66 w 116"/>
              <a:gd name="T71" fmla="*/ 54 h 73"/>
              <a:gd name="T72" fmla="*/ 68 w 116"/>
              <a:gd name="T73" fmla="*/ 52 h 73"/>
              <a:gd name="T74" fmla="*/ 75 w 116"/>
              <a:gd name="T75" fmla="*/ 45 h 73"/>
              <a:gd name="T76" fmla="*/ 78 w 116"/>
              <a:gd name="T77" fmla="*/ 42 h 73"/>
              <a:gd name="T78" fmla="*/ 80 w 116"/>
              <a:gd name="T79" fmla="*/ 40 h 73"/>
              <a:gd name="T80" fmla="*/ 85 w 116"/>
              <a:gd name="T81" fmla="*/ 35 h 73"/>
              <a:gd name="T82" fmla="*/ 90 w 116"/>
              <a:gd name="T83" fmla="*/ 37 h 73"/>
              <a:gd name="T84" fmla="*/ 94 w 116"/>
              <a:gd name="T85" fmla="*/ 37 h 73"/>
              <a:gd name="T86" fmla="*/ 97 w 116"/>
              <a:gd name="T87" fmla="*/ 37 h 73"/>
              <a:gd name="T88" fmla="*/ 99 w 116"/>
              <a:gd name="T89" fmla="*/ 35 h 73"/>
              <a:gd name="T90" fmla="*/ 106 w 116"/>
              <a:gd name="T91" fmla="*/ 33 h 73"/>
              <a:gd name="T92" fmla="*/ 109 w 116"/>
              <a:gd name="T93" fmla="*/ 30 h 73"/>
              <a:gd name="T94" fmla="*/ 59 w 116"/>
              <a:gd name="T95" fmla="*/ 2 h 73"/>
              <a:gd name="T96" fmla="*/ 56 w 116"/>
              <a:gd name="T97" fmla="*/ 2 h 73"/>
              <a:gd name="T98" fmla="*/ 71 w 116"/>
              <a:gd name="T99" fmla="*/ 0 h 73"/>
              <a:gd name="T100" fmla="*/ 68 w 116"/>
              <a:gd name="T101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6" h="73">
                <a:moveTo>
                  <a:pt x="116" y="30"/>
                </a:moveTo>
                <a:lnTo>
                  <a:pt x="113" y="28"/>
                </a:lnTo>
                <a:lnTo>
                  <a:pt x="113" y="26"/>
                </a:lnTo>
                <a:lnTo>
                  <a:pt x="109" y="23"/>
                </a:lnTo>
                <a:lnTo>
                  <a:pt x="109" y="23"/>
                </a:lnTo>
                <a:lnTo>
                  <a:pt x="111" y="23"/>
                </a:lnTo>
                <a:lnTo>
                  <a:pt x="111" y="26"/>
                </a:lnTo>
                <a:lnTo>
                  <a:pt x="111" y="26"/>
                </a:lnTo>
                <a:lnTo>
                  <a:pt x="109" y="26"/>
                </a:lnTo>
                <a:lnTo>
                  <a:pt x="109" y="26"/>
                </a:lnTo>
                <a:lnTo>
                  <a:pt x="106" y="26"/>
                </a:lnTo>
                <a:lnTo>
                  <a:pt x="106" y="26"/>
                </a:lnTo>
                <a:lnTo>
                  <a:pt x="106" y="26"/>
                </a:lnTo>
                <a:lnTo>
                  <a:pt x="104" y="23"/>
                </a:lnTo>
                <a:lnTo>
                  <a:pt x="104" y="23"/>
                </a:lnTo>
                <a:lnTo>
                  <a:pt x="101" y="21"/>
                </a:lnTo>
                <a:lnTo>
                  <a:pt x="101" y="23"/>
                </a:lnTo>
                <a:lnTo>
                  <a:pt x="99" y="23"/>
                </a:lnTo>
                <a:lnTo>
                  <a:pt x="99" y="21"/>
                </a:lnTo>
                <a:lnTo>
                  <a:pt x="99" y="21"/>
                </a:lnTo>
                <a:lnTo>
                  <a:pt x="101" y="21"/>
                </a:lnTo>
                <a:lnTo>
                  <a:pt x="104" y="18"/>
                </a:lnTo>
                <a:lnTo>
                  <a:pt x="106" y="21"/>
                </a:lnTo>
                <a:lnTo>
                  <a:pt x="106" y="21"/>
                </a:lnTo>
                <a:lnTo>
                  <a:pt x="99" y="14"/>
                </a:lnTo>
                <a:lnTo>
                  <a:pt x="94" y="11"/>
                </a:lnTo>
                <a:lnTo>
                  <a:pt x="94" y="14"/>
                </a:lnTo>
                <a:lnTo>
                  <a:pt x="94" y="14"/>
                </a:lnTo>
                <a:lnTo>
                  <a:pt x="94" y="14"/>
                </a:lnTo>
                <a:lnTo>
                  <a:pt x="94" y="14"/>
                </a:lnTo>
                <a:lnTo>
                  <a:pt x="92" y="14"/>
                </a:lnTo>
                <a:lnTo>
                  <a:pt x="92" y="11"/>
                </a:lnTo>
                <a:lnTo>
                  <a:pt x="85" y="9"/>
                </a:lnTo>
                <a:lnTo>
                  <a:pt x="85" y="9"/>
                </a:lnTo>
                <a:lnTo>
                  <a:pt x="83" y="11"/>
                </a:lnTo>
                <a:lnTo>
                  <a:pt x="75" y="11"/>
                </a:lnTo>
                <a:lnTo>
                  <a:pt x="71" y="9"/>
                </a:lnTo>
                <a:lnTo>
                  <a:pt x="66" y="9"/>
                </a:lnTo>
                <a:lnTo>
                  <a:pt x="68" y="9"/>
                </a:lnTo>
                <a:lnTo>
                  <a:pt x="68" y="11"/>
                </a:lnTo>
                <a:lnTo>
                  <a:pt x="66" y="11"/>
                </a:lnTo>
                <a:lnTo>
                  <a:pt x="64" y="11"/>
                </a:lnTo>
                <a:lnTo>
                  <a:pt x="59" y="14"/>
                </a:lnTo>
                <a:lnTo>
                  <a:pt x="56" y="14"/>
                </a:lnTo>
                <a:lnTo>
                  <a:pt x="52" y="14"/>
                </a:lnTo>
                <a:lnTo>
                  <a:pt x="49" y="14"/>
                </a:lnTo>
                <a:lnTo>
                  <a:pt x="42" y="14"/>
                </a:lnTo>
                <a:lnTo>
                  <a:pt x="40" y="14"/>
                </a:lnTo>
                <a:lnTo>
                  <a:pt x="38" y="14"/>
                </a:lnTo>
                <a:lnTo>
                  <a:pt x="38" y="14"/>
                </a:lnTo>
                <a:lnTo>
                  <a:pt x="35" y="11"/>
                </a:lnTo>
                <a:lnTo>
                  <a:pt x="35" y="11"/>
                </a:lnTo>
                <a:lnTo>
                  <a:pt x="30" y="11"/>
                </a:lnTo>
                <a:lnTo>
                  <a:pt x="30" y="11"/>
                </a:lnTo>
                <a:lnTo>
                  <a:pt x="28" y="14"/>
                </a:lnTo>
                <a:lnTo>
                  <a:pt x="28" y="14"/>
                </a:lnTo>
                <a:lnTo>
                  <a:pt x="26" y="16"/>
                </a:lnTo>
                <a:lnTo>
                  <a:pt x="26" y="16"/>
                </a:lnTo>
                <a:lnTo>
                  <a:pt x="23" y="16"/>
                </a:lnTo>
                <a:lnTo>
                  <a:pt x="21" y="18"/>
                </a:lnTo>
                <a:lnTo>
                  <a:pt x="19" y="21"/>
                </a:lnTo>
                <a:lnTo>
                  <a:pt x="16" y="23"/>
                </a:lnTo>
                <a:lnTo>
                  <a:pt x="12" y="26"/>
                </a:lnTo>
                <a:lnTo>
                  <a:pt x="9" y="28"/>
                </a:lnTo>
                <a:lnTo>
                  <a:pt x="9" y="28"/>
                </a:lnTo>
                <a:lnTo>
                  <a:pt x="7" y="28"/>
                </a:lnTo>
                <a:lnTo>
                  <a:pt x="4" y="30"/>
                </a:lnTo>
                <a:lnTo>
                  <a:pt x="4" y="33"/>
                </a:lnTo>
                <a:lnTo>
                  <a:pt x="4" y="33"/>
                </a:lnTo>
                <a:lnTo>
                  <a:pt x="4" y="35"/>
                </a:lnTo>
                <a:lnTo>
                  <a:pt x="4" y="37"/>
                </a:lnTo>
                <a:lnTo>
                  <a:pt x="4" y="40"/>
                </a:lnTo>
                <a:lnTo>
                  <a:pt x="2" y="40"/>
                </a:lnTo>
                <a:lnTo>
                  <a:pt x="0" y="42"/>
                </a:lnTo>
                <a:lnTo>
                  <a:pt x="0" y="42"/>
                </a:lnTo>
                <a:lnTo>
                  <a:pt x="0" y="42"/>
                </a:lnTo>
                <a:lnTo>
                  <a:pt x="4" y="45"/>
                </a:lnTo>
                <a:lnTo>
                  <a:pt x="4" y="45"/>
                </a:lnTo>
                <a:lnTo>
                  <a:pt x="7" y="45"/>
                </a:lnTo>
                <a:lnTo>
                  <a:pt x="7" y="45"/>
                </a:lnTo>
                <a:lnTo>
                  <a:pt x="7" y="47"/>
                </a:lnTo>
                <a:lnTo>
                  <a:pt x="9" y="49"/>
                </a:lnTo>
                <a:lnTo>
                  <a:pt x="9" y="49"/>
                </a:lnTo>
                <a:lnTo>
                  <a:pt x="12" y="49"/>
                </a:lnTo>
                <a:lnTo>
                  <a:pt x="12" y="52"/>
                </a:lnTo>
                <a:lnTo>
                  <a:pt x="12" y="52"/>
                </a:lnTo>
                <a:lnTo>
                  <a:pt x="14" y="52"/>
                </a:lnTo>
                <a:lnTo>
                  <a:pt x="14" y="52"/>
                </a:lnTo>
                <a:lnTo>
                  <a:pt x="16" y="52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9" y="54"/>
                </a:lnTo>
                <a:lnTo>
                  <a:pt x="21" y="52"/>
                </a:lnTo>
                <a:lnTo>
                  <a:pt x="23" y="52"/>
                </a:lnTo>
                <a:lnTo>
                  <a:pt x="23" y="54"/>
                </a:lnTo>
                <a:lnTo>
                  <a:pt x="23" y="54"/>
                </a:lnTo>
                <a:lnTo>
                  <a:pt x="26" y="54"/>
                </a:lnTo>
                <a:lnTo>
                  <a:pt x="28" y="54"/>
                </a:lnTo>
                <a:lnTo>
                  <a:pt x="28" y="54"/>
                </a:lnTo>
                <a:lnTo>
                  <a:pt x="30" y="56"/>
                </a:lnTo>
                <a:lnTo>
                  <a:pt x="28" y="59"/>
                </a:lnTo>
                <a:lnTo>
                  <a:pt x="28" y="61"/>
                </a:lnTo>
                <a:lnTo>
                  <a:pt x="28" y="61"/>
                </a:lnTo>
                <a:lnTo>
                  <a:pt x="28" y="61"/>
                </a:lnTo>
                <a:lnTo>
                  <a:pt x="28" y="63"/>
                </a:lnTo>
                <a:lnTo>
                  <a:pt x="28" y="63"/>
                </a:lnTo>
                <a:lnTo>
                  <a:pt x="26" y="63"/>
                </a:lnTo>
                <a:lnTo>
                  <a:pt x="28" y="66"/>
                </a:lnTo>
                <a:lnTo>
                  <a:pt x="28" y="66"/>
                </a:lnTo>
                <a:lnTo>
                  <a:pt x="30" y="66"/>
                </a:lnTo>
                <a:lnTo>
                  <a:pt x="33" y="66"/>
                </a:lnTo>
                <a:lnTo>
                  <a:pt x="33" y="66"/>
                </a:lnTo>
                <a:lnTo>
                  <a:pt x="33" y="68"/>
                </a:lnTo>
                <a:lnTo>
                  <a:pt x="33" y="68"/>
                </a:lnTo>
                <a:lnTo>
                  <a:pt x="33" y="71"/>
                </a:lnTo>
                <a:lnTo>
                  <a:pt x="35" y="71"/>
                </a:lnTo>
                <a:lnTo>
                  <a:pt x="35" y="73"/>
                </a:lnTo>
                <a:lnTo>
                  <a:pt x="40" y="73"/>
                </a:lnTo>
                <a:lnTo>
                  <a:pt x="40" y="73"/>
                </a:lnTo>
                <a:lnTo>
                  <a:pt x="42" y="71"/>
                </a:lnTo>
                <a:lnTo>
                  <a:pt x="42" y="71"/>
                </a:lnTo>
                <a:lnTo>
                  <a:pt x="42" y="68"/>
                </a:lnTo>
                <a:lnTo>
                  <a:pt x="42" y="68"/>
                </a:lnTo>
                <a:lnTo>
                  <a:pt x="45" y="68"/>
                </a:lnTo>
                <a:lnTo>
                  <a:pt x="45" y="66"/>
                </a:lnTo>
                <a:lnTo>
                  <a:pt x="47" y="66"/>
                </a:lnTo>
                <a:lnTo>
                  <a:pt x="47" y="66"/>
                </a:lnTo>
                <a:lnTo>
                  <a:pt x="47" y="63"/>
                </a:lnTo>
                <a:lnTo>
                  <a:pt x="47" y="59"/>
                </a:lnTo>
                <a:lnTo>
                  <a:pt x="47" y="59"/>
                </a:lnTo>
                <a:lnTo>
                  <a:pt x="47" y="56"/>
                </a:lnTo>
                <a:lnTo>
                  <a:pt x="47" y="56"/>
                </a:lnTo>
                <a:lnTo>
                  <a:pt x="49" y="56"/>
                </a:lnTo>
                <a:lnTo>
                  <a:pt x="54" y="56"/>
                </a:lnTo>
                <a:lnTo>
                  <a:pt x="54" y="56"/>
                </a:lnTo>
                <a:lnTo>
                  <a:pt x="56" y="54"/>
                </a:lnTo>
                <a:lnTo>
                  <a:pt x="59" y="52"/>
                </a:lnTo>
                <a:lnTo>
                  <a:pt x="59" y="52"/>
                </a:lnTo>
                <a:lnTo>
                  <a:pt x="61" y="52"/>
                </a:lnTo>
                <a:lnTo>
                  <a:pt x="61" y="52"/>
                </a:lnTo>
                <a:lnTo>
                  <a:pt x="66" y="54"/>
                </a:lnTo>
                <a:lnTo>
                  <a:pt x="66" y="54"/>
                </a:lnTo>
                <a:lnTo>
                  <a:pt x="66" y="54"/>
                </a:lnTo>
                <a:lnTo>
                  <a:pt x="66" y="54"/>
                </a:lnTo>
                <a:lnTo>
                  <a:pt x="66" y="54"/>
                </a:lnTo>
                <a:lnTo>
                  <a:pt x="68" y="52"/>
                </a:lnTo>
                <a:lnTo>
                  <a:pt x="68" y="52"/>
                </a:lnTo>
                <a:lnTo>
                  <a:pt x="71" y="49"/>
                </a:lnTo>
                <a:lnTo>
                  <a:pt x="73" y="47"/>
                </a:lnTo>
                <a:lnTo>
                  <a:pt x="75" y="45"/>
                </a:lnTo>
                <a:lnTo>
                  <a:pt x="78" y="45"/>
                </a:lnTo>
                <a:lnTo>
                  <a:pt x="78" y="45"/>
                </a:lnTo>
                <a:lnTo>
                  <a:pt x="78" y="45"/>
                </a:lnTo>
                <a:lnTo>
                  <a:pt x="78" y="42"/>
                </a:lnTo>
                <a:lnTo>
                  <a:pt x="78" y="40"/>
                </a:lnTo>
                <a:lnTo>
                  <a:pt x="80" y="40"/>
                </a:lnTo>
                <a:lnTo>
                  <a:pt x="80" y="40"/>
                </a:lnTo>
                <a:lnTo>
                  <a:pt x="80" y="40"/>
                </a:lnTo>
                <a:lnTo>
                  <a:pt x="80" y="37"/>
                </a:lnTo>
                <a:lnTo>
                  <a:pt x="80" y="37"/>
                </a:lnTo>
                <a:lnTo>
                  <a:pt x="83" y="35"/>
                </a:lnTo>
                <a:lnTo>
                  <a:pt x="85" y="35"/>
                </a:lnTo>
                <a:lnTo>
                  <a:pt x="85" y="35"/>
                </a:lnTo>
                <a:lnTo>
                  <a:pt x="87" y="37"/>
                </a:lnTo>
                <a:lnTo>
                  <a:pt x="87" y="37"/>
                </a:lnTo>
                <a:lnTo>
                  <a:pt x="90" y="37"/>
                </a:lnTo>
                <a:lnTo>
                  <a:pt x="92" y="37"/>
                </a:lnTo>
                <a:lnTo>
                  <a:pt x="92" y="37"/>
                </a:lnTo>
                <a:lnTo>
                  <a:pt x="94" y="37"/>
                </a:lnTo>
                <a:lnTo>
                  <a:pt x="94" y="37"/>
                </a:lnTo>
                <a:lnTo>
                  <a:pt x="94" y="37"/>
                </a:lnTo>
                <a:lnTo>
                  <a:pt x="94" y="35"/>
                </a:lnTo>
                <a:lnTo>
                  <a:pt x="97" y="35"/>
                </a:lnTo>
                <a:lnTo>
                  <a:pt x="97" y="37"/>
                </a:lnTo>
                <a:lnTo>
                  <a:pt x="97" y="37"/>
                </a:lnTo>
                <a:lnTo>
                  <a:pt x="99" y="37"/>
                </a:lnTo>
                <a:lnTo>
                  <a:pt x="99" y="35"/>
                </a:lnTo>
                <a:lnTo>
                  <a:pt x="99" y="35"/>
                </a:lnTo>
                <a:lnTo>
                  <a:pt x="99" y="35"/>
                </a:lnTo>
                <a:lnTo>
                  <a:pt x="101" y="35"/>
                </a:lnTo>
                <a:lnTo>
                  <a:pt x="104" y="35"/>
                </a:lnTo>
                <a:lnTo>
                  <a:pt x="106" y="33"/>
                </a:lnTo>
                <a:lnTo>
                  <a:pt x="106" y="33"/>
                </a:lnTo>
                <a:lnTo>
                  <a:pt x="106" y="33"/>
                </a:lnTo>
                <a:lnTo>
                  <a:pt x="109" y="33"/>
                </a:lnTo>
                <a:lnTo>
                  <a:pt x="109" y="30"/>
                </a:lnTo>
                <a:lnTo>
                  <a:pt x="111" y="30"/>
                </a:lnTo>
                <a:lnTo>
                  <a:pt x="116" y="30"/>
                </a:lnTo>
                <a:lnTo>
                  <a:pt x="116" y="30"/>
                </a:lnTo>
                <a:close/>
                <a:moveTo>
                  <a:pt x="59" y="2"/>
                </a:moveTo>
                <a:lnTo>
                  <a:pt x="64" y="0"/>
                </a:lnTo>
                <a:lnTo>
                  <a:pt x="61" y="0"/>
                </a:lnTo>
                <a:lnTo>
                  <a:pt x="59" y="0"/>
                </a:lnTo>
                <a:lnTo>
                  <a:pt x="56" y="2"/>
                </a:lnTo>
                <a:lnTo>
                  <a:pt x="56" y="2"/>
                </a:lnTo>
                <a:lnTo>
                  <a:pt x="56" y="2"/>
                </a:lnTo>
                <a:lnTo>
                  <a:pt x="59" y="2"/>
                </a:lnTo>
                <a:close/>
                <a:moveTo>
                  <a:pt x="71" y="0"/>
                </a:move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68" y="0"/>
                </a:lnTo>
                <a:lnTo>
                  <a:pt x="68" y="0"/>
                </a:lnTo>
                <a:lnTo>
                  <a:pt x="68" y="2"/>
                </a:lnTo>
                <a:lnTo>
                  <a:pt x="7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156"/>
          <p:cNvSpPr>
            <a:spLocks noEditPoints="1"/>
          </p:cNvSpPr>
          <p:nvPr/>
        </p:nvSpPr>
        <p:spPr bwMode="auto">
          <a:xfrm>
            <a:off x="6962082" y="3750859"/>
            <a:ext cx="54401" cy="43939"/>
          </a:xfrm>
          <a:custGeom>
            <a:avLst/>
            <a:gdLst>
              <a:gd name="T0" fmla="*/ 28 w 52"/>
              <a:gd name="T1" fmla="*/ 26 h 42"/>
              <a:gd name="T2" fmla="*/ 24 w 52"/>
              <a:gd name="T3" fmla="*/ 24 h 42"/>
              <a:gd name="T4" fmla="*/ 21 w 52"/>
              <a:gd name="T5" fmla="*/ 24 h 42"/>
              <a:gd name="T6" fmla="*/ 31 w 52"/>
              <a:gd name="T7" fmla="*/ 28 h 42"/>
              <a:gd name="T8" fmla="*/ 52 w 52"/>
              <a:gd name="T9" fmla="*/ 16 h 42"/>
              <a:gd name="T10" fmla="*/ 52 w 52"/>
              <a:gd name="T11" fmla="*/ 14 h 42"/>
              <a:gd name="T12" fmla="*/ 52 w 52"/>
              <a:gd name="T13" fmla="*/ 7 h 42"/>
              <a:gd name="T14" fmla="*/ 52 w 52"/>
              <a:gd name="T15" fmla="*/ 7 h 42"/>
              <a:gd name="T16" fmla="*/ 45 w 52"/>
              <a:gd name="T17" fmla="*/ 7 h 42"/>
              <a:gd name="T18" fmla="*/ 38 w 52"/>
              <a:gd name="T19" fmla="*/ 2 h 42"/>
              <a:gd name="T20" fmla="*/ 28 w 52"/>
              <a:gd name="T21" fmla="*/ 2 h 42"/>
              <a:gd name="T22" fmla="*/ 24 w 52"/>
              <a:gd name="T23" fmla="*/ 5 h 42"/>
              <a:gd name="T24" fmla="*/ 21 w 52"/>
              <a:gd name="T25" fmla="*/ 7 h 42"/>
              <a:gd name="T26" fmla="*/ 24 w 52"/>
              <a:gd name="T27" fmla="*/ 9 h 42"/>
              <a:gd name="T28" fmla="*/ 31 w 52"/>
              <a:gd name="T29" fmla="*/ 12 h 42"/>
              <a:gd name="T30" fmla="*/ 33 w 52"/>
              <a:gd name="T31" fmla="*/ 14 h 42"/>
              <a:gd name="T32" fmla="*/ 33 w 52"/>
              <a:gd name="T33" fmla="*/ 19 h 42"/>
              <a:gd name="T34" fmla="*/ 33 w 52"/>
              <a:gd name="T35" fmla="*/ 24 h 42"/>
              <a:gd name="T36" fmla="*/ 38 w 52"/>
              <a:gd name="T37" fmla="*/ 28 h 42"/>
              <a:gd name="T38" fmla="*/ 38 w 52"/>
              <a:gd name="T39" fmla="*/ 31 h 42"/>
              <a:gd name="T40" fmla="*/ 33 w 52"/>
              <a:gd name="T41" fmla="*/ 31 h 42"/>
              <a:gd name="T42" fmla="*/ 33 w 52"/>
              <a:gd name="T43" fmla="*/ 33 h 42"/>
              <a:gd name="T44" fmla="*/ 31 w 52"/>
              <a:gd name="T45" fmla="*/ 33 h 42"/>
              <a:gd name="T46" fmla="*/ 16 w 52"/>
              <a:gd name="T47" fmla="*/ 33 h 42"/>
              <a:gd name="T48" fmla="*/ 12 w 52"/>
              <a:gd name="T49" fmla="*/ 31 h 42"/>
              <a:gd name="T50" fmla="*/ 7 w 52"/>
              <a:gd name="T51" fmla="*/ 31 h 42"/>
              <a:gd name="T52" fmla="*/ 2 w 52"/>
              <a:gd name="T53" fmla="*/ 28 h 42"/>
              <a:gd name="T54" fmla="*/ 0 w 52"/>
              <a:gd name="T55" fmla="*/ 33 h 42"/>
              <a:gd name="T56" fmla="*/ 0 w 52"/>
              <a:gd name="T57" fmla="*/ 35 h 42"/>
              <a:gd name="T58" fmla="*/ 5 w 52"/>
              <a:gd name="T59" fmla="*/ 38 h 42"/>
              <a:gd name="T60" fmla="*/ 9 w 52"/>
              <a:gd name="T61" fmla="*/ 42 h 42"/>
              <a:gd name="T62" fmla="*/ 9 w 52"/>
              <a:gd name="T63" fmla="*/ 40 h 42"/>
              <a:gd name="T64" fmla="*/ 14 w 52"/>
              <a:gd name="T65" fmla="*/ 38 h 42"/>
              <a:gd name="T66" fmla="*/ 19 w 52"/>
              <a:gd name="T67" fmla="*/ 38 h 42"/>
              <a:gd name="T68" fmla="*/ 24 w 52"/>
              <a:gd name="T69" fmla="*/ 38 h 42"/>
              <a:gd name="T70" fmla="*/ 31 w 52"/>
              <a:gd name="T71" fmla="*/ 40 h 42"/>
              <a:gd name="T72" fmla="*/ 33 w 52"/>
              <a:gd name="T73" fmla="*/ 40 h 42"/>
              <a:gd name="T74" fmla="*/ 35 w 52"/>
              <a:gd name="T75" fmla="*/ 38 h 42"/>
              <a:gd name="T76" fmla="*/ 45 w 52"/>
              <a:gd name="T77" fmla="*/ 38 h 42"/>
              <a:gd name="T78" fmla="*/ 47 w 52"/>
              <a:gd name="T79" fmla="*/ 40 h 42"/>
              <a:gd name="T80" fmla="*/ 47 w 52"/>
              <a:gd name="T81" fmla="*/ 38 h 42"/>
              <a:gd name="T82" fmla="*/ 50 w 52"/>
              <a:gd name="T83" fmla="*/ 35 h 42"/>
              <a:gd name="T84" fmla="*/ 45 w 52"/>
              <a:gd name="T85" fmla="*/ 33 h 42"/>
              <a:gd name="T86" fmla="*/ 45 w 52"/>
              <a:gd name="T87" fmla="*/ 31 h 42"/>
              <a:gd name="T88" fmla="*/ 47 w 52"/>
              <a:gd name="T89" fmla="*/ 31 h 42"/>
              <a:gd name="T90" fmla="*/ 50 w 52"/>
              <a:gd name="T91" fmla="*/ 26 h 42"/>
              <a:gd name="T92" fmla="*/ 50 w 52"/>
              <a:gd name="T93" fmla="*/ 24 h 42"/>
              <a:gd name="T94" fmla="*/ 52 w 52"/>
              <a:gd name="T95" fmla="*/ 21 h 42"/>
              <a:gd name="T96" fmla="*/ 52 w 52"/>
              <a:gd name="T97" fmla="*/ 19 h 42"/>
              <a:gd name="T98" fmla="*/ 52 w 52"/>
              <a:gd name="T99" fmla="*/ 16 h 42"/>
              <a:gd name="T100" fmla="*/ 33 w 52"/>
              <a:gd name="T101" fmla="*/ 0 h 42"/>
              <a:gd name="T102" fmla="*/ 38 w 52"/>
              <a:gd name="T103" fmla="*/ 2 h 42"/>
              <a:gd name="T104" fmla="*/ 35 w 52"/>
              <a:gd name="T105" fmla="*/ 0 h 42"/>
              <a:gd name="T106" fmla="*/ 33 w 52"/>
              <a:gd name="T107" fmla="*/ 0 h 42"/>
              <a:gd name="T108" fmla="*/ 31 w 52"/>
              <a:gd name="T109" fmla="*/ 0 h 42"/>
              <a:gd name="T110" fmla="*/ 33 w 52"/>
              <a:gd name="T11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2" h="42">
                <a:moveTo>
                  <a:pt x="31" y="26"/>
                </a:moveTo>
                <a:lnTo>
                  <a:pt x="28" y="26"/>
                </a:lnTo>
                <a:lnTo>
                  <a:pt x="26" y="24"/>
                </a:lnTo>
                <a:lnTo>
                  <a:pt x="24" y="24"/>
                </a:lnTo>
                <a:lnTo>
                  <a:pt x="24" y="24"/>
                </a:lnTo>
                <a:lnTo>
                  <a:pt x="21" y="24"/>
                </a:lnTo>
                <a:lnTo>
                  <a:pt x="26" y="26"/>
                </a:lnTo>
                <a:lnTo>
                  <a:pt x="31" y="28"/>
                </a:lnTo>
                <a:lnTo>
                  <a:pt x="31" y="26"/>
                </a:lnTo>
                <a:close/>
                <a:moveTo>
                  <a:pt x="52" y="16"/>
                </a:moveTo>
                <a:lnTo>
                  <a:pt x="52" y="14"/>
                </a:lnTo>
                <a:lnTo>
                  <a:pt x="52" y="14"/>
                </a:lnTo>
                <a:lnTo>
                  <a:pt x="52" y="12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0" y="7"/>
                </a:lnTo>
                <a:lnTo>
                  <a:pt x="45" y="7"/>
                </a:lnTo>
                <a:lnTo>
                  <a:pt x="40" y="5"/>
                </a:lnTo>
                <a:lnTo>
                  <a:pt x="38" y="2"/>
                </a:lnTo>
                <a:lnTo>
                  <a:pt x="33" y="2"/>
                </a:lnTo>
                <a:lnTo>
                  <a:pt x="28" y="2"/>
                </a:lnTo>
                <a:lnTo>
                  <a:pt x="26" y="5"/>
                </a:lnTo>
                <a:lnTo>
                  <a:pt x="24" y="5"/>
                </a:lnTo>
                <a:lnTo>
                  <a:pt x="24" y="5"/>
                </a:lnTo>
                <a:lnTo>
                  <a:pt x="21" y="7"/>
                </a:lnTo>
                <a:lnTo>
                  <a:pt x="21" y="9"/>
                </a:lnTo>
                <a:lnTo>
                  <a:pt x="24" y="9"/>
                </a:lnTo>
                <a:lnTo>
                  <a:pt x="28" y="9"/>
                </a:lnTo>
                <a:lnTo>
                  <a:pt x="31" y="12"/>
                </a:lnTo>
                <a:lnTo>
                  <a:pt x="35" y="12"/>
                </a:lnTo>
                <a:lnTo>
                  <a:pt x="33" y="14"/>
                </a:lnTo>
                <a:lnTo>
                  <a:pt x="33" y="16"/>
                </a:lnTo>
                <a:lnTo>
                  <a:pt x="33" y="19"/>
                </a:lnTo>
                <a:lnTo>
                  <a:pt x="31" y="21"/>
                </a:lnTo>
                <a:lnTo>
                  <a:pt x="33" y="24"/>
                </a:lnTo>
                <a:lnTo>
                  <a:pt x="38" y="28"/>
                </a:lnTo>
                <a:lnTo>
                  <a:pt x="38" y="28"/>
                </a:lnTo>
                <a:lnTo>
                  <a:pt x="38" y="31"/>
                </a:lnTo>
                <a:lnTo>
                  <a:pt x="38" y="31"/>
                </a:lnTo>
                <a:lnTo>
                  <a:pt x="38" y="31"/>
                </a:lnTo>
                <a:lnTo>
                  <a:pt x="33" y="31"/>
                </a:lnTo>
                <a:lnTo>
                  <a:pt x="33" y="33"/>
                </a:lnTo>
                <a:lnTo>
                  <a:pt x="33" y="33"/>
                </a:lnTo>
                <a:lnTo>
                  <a:pt x="31" y="33"/>
                </a:lnTo>
                <a:lnTo>
                  <a:pt x="31" y="33"/>
                </a:lnTo>
                <a:lnTo>
                  <a:pt x="28" y="33"/>
                </a:lnTo>
                <a:lnTo>
                  <a:pt x="16" y="33"/>
                </a:lnTo>
                <a:lnTo>
                  <a:pt x="14" y="31"/>
                </a:lnTo>
                <a:lnTo>
                  <a:pt x="12" y="31"/>
                </a:lnTo>
                <a:lnTo>
                  <a:pt x="9" y="31"/>
                </a:lnTo>
                <a:lnTo>
                  <a:pt x="7" y="31"/>
                </a:lnTo>
                <a:lnTo>
                  <a:pt x="5" y="28"/>
                </a:lnTo>
                <a:lnTo>
                  <a:pt x="2" y="28"/>
                </a:lnTo>
                <a:lnTo>
                  <a:pt x="2" y="31"/>
                </a:lnTo>
                <a:lnTo>
                  <a:pt x="0" y="33"/>
                </a:lnTo>
                <a:lnTo>
                  <a:pt x="0" y="35"/>
                </a:lnTo>
                <a:lnTo>
                  <a:pt x="0" y="35"/>
                </a:lnTo>
                <a:lnTo>
                  <a:pt x="5" y="38"/>
                </a:lnTo>
                <a:lnTo>
                  <a:pt x="5" y="38"/>
                </a:lnTo>
                <a:lnTo>
                  <a:pt x="7" y="40"/>
                </a:lnTo>
                <a:lnTo>
                  <a:pt x="9" y="42"/>
                </a:lnTo>
                <a:lnTo>
                  <a:pt x="9" y="42"/>
                </a:lnTo>
                <a:lnTo>
                  <a:pt x="9" y="40"/>
                </a:lnTo>
                <a:lnTo>
                  <a:pt x="12" y="40"/>
                </a:lnTo>
                <a:lnTo>
                  <a:pt x="14" y="38"/>
                </a:lnTo>
                <a:lnTo>
                  <a:pt x="16" y="38"/>
                </a:lnTo>
                <a:lnTo>
                  <a:pt x="19" y="38"/>
                </a:lnTo>
                <a:lnTo>
                  <a:pt x="21" y="38"/>
                </a:lnTo>
                <a:lnTo>
                  <a:pt x="24" y="38"/>
                </a:lnTo>
                <a:lnTo>
                  <a:pt x="28" y="40"/>
                </a:lnTo>
                <a:lnTo>
                  <a:pt x="31" y="40"/>
                </a:lnTo>
                <a:lnTo>
                  <a:pt x="33" y="40"/>
                </a:lnTo>
                <a:lnTo>
                  <a:pt x="33" y="40"/>
                </a:lnTo>
                <a:lnTo>
                  <a:pt x="33" y="38"/>
                </a:lnTo>
                <a:lnTo>
                  <a:pt x="35" y="38"/>
                </a:lnTo>
                <a:lnTo>
                  <a:pt x="42" y="38"/>
                </a:lnTo>
                <a:lnTo>
                  <a:pt x="45" y="38"/>
                </a:lnTo>
                <a:lnTo>
                  <a:pt x="45" y="40"/>
                </a:lnTo>
                <a:lnTo>
                  <a:pt x="47" y="40"/>
                </a:lnTo>
                <a:lnTo>
                  <a:pt x="47" y="42"/>
                </a:lnTo>
                <a:lnTo>
                  <a:pt x="47" y="38"/>
                </a:lnTo>
                <a:lnTo>
                  <a:pt x="50" y="38"/>
                </a:lnTo>
                <a:lnTo>
                  <a:pt x="50" y="35"/>
                </a:lnTo>
                <a:lnTo>
                  <a:pt x="47" y="35"/>
                </a:lnTo>
                <a:lnTo>
                  <a:pt x="45" y="33"/>
                </a:lnTo>
                <a:lnTo>
                  <a:pt x="45" y="31"/>
                </a:lnTo>
                <a:lnTo>
                  <a:pt x="45" y="31"/>
                </a:lnTo>
                <a:lnTo>
                  <a:pt x="47" y="31"/>
                </a:lnTo>
                <a:lnTo>
                  <a:pt x="47" y="31"/>
                </a:lnTo>
                <a:lnTo>
                  <a:pt x="50" y="28"/>
                </a:lnTo>
                <a:lnTo>
                  <a:pt x="50" y="26"/>
                </a:lnTo>
                <a:lnTo>
                  <a:pt x="50" y="26"/>
                </a:lnTo>
                <a:lnTo>
                  <a:pt x="50" y="24"/>
                </a:lnTo>
                <a:lnTo>
                  <a:pt x="50" y="24"/>
                </a:lnTo>
                <a:lnTo>
                  <a:pt x="52" y="21"/>
                </a:lnTo>
                <a:lnTo>
                  <a:pt x="52" y="19"/>
                </a:lnTo>
                <a:lnTo>
                  <a:pt x="52" y="19"/>
                </a:lnTo>
                <a:lnTo>
                  <a:pt x="52" y="19"/>
                </a:lnTo>
                <a:lnTo>
                  <a:pt x="52" y="16"/>
                </a:lnTo>
                <a:close/>
                <a:moveTo>
                  <a:pt x="33" y="0"/>
                </a:moveTo>
                <a:lnTo>
                  <a:pt x="33" y="0"/>
                </a:lnTo>
                <a:lnTo>
                  <a:pt x="35" y="0"/>
                </a:lnTo>
                <a:lnTo>
                  <a:pt x="38" y="2"/>
                </a:lnTo>
                <a:lnTo>
                  <a:pt x="38" y="0"/>
                </a:lnTo>
                <a:lnTo>
                  <a:pt x="35" y="0"/>
                </a:lnTo>
                <a:lnTo>
                  <a:pt x="35" y="0"/>
                </a:lnTo>
                <a:lnTo>
                  <a:pt x="33" y="0"/>
                </a:lnTo>
                <a:lnTo>
                  <a:pt x="33" y="0"/>
                </a:lnTo>
                <a:lnTo>
                  <a:pt x="31" y="0"/>
                </a:lnTo>
                <a:lnTo>
                  <a:pt x="33" y="0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Freeform 157"/>
          <p:cNvSpPr>
            <a:spLocks/>
          </p:cNvSpPr>
          <p:nvPr/>
        </p:nvSpPr>
        <p:spPr bwMode="auto">
          <a:xfrm>
            <a:off x="7194333" y="4006126"/>
            <a:ext cx="92064" cy="160066"/>
          </a:xfrm>
          <a:custGeom>
            <a:avLst/>
            <a:gdLst>
              <a:gd name="T0" fmla="*/ 83 w 88"/>
              <a:gd name="T1" fmla="*/ 134 h 153"/>
              <a:gd name="T2" fmla="*/ 81 w 88"/>
              <a:gd name="T3" fmla="*/ 127 h 153"/>
              <a:gd name="T4" fmla="*/ 78 w 88"/>
              <a:gd name="T5" fmla="*/ 123 h 153"/>
              <a:gd name="T6" fmla="*/ 76 w 88"/>
              <a:gd name="T7" fmla="*/ 120 h 153"/>
              <a:gd name="T8" fmla="*/ 76 w 88"/>
              <a:gd name="T9" fmla="*/ 115 h 153"/>
              <a:gd name="T10" fmla="*/ 73 w 88"/>
              <a:gd name="T11" fmla="*/ 108 h 153"/>
              <a:gd name="T12" fmla="*/ 69 w 88"/>
              <a:gd name="T13" fmla="*/ 108 h 153"/>
              <a:gd name="T14" fmla="*/ 66 w 88"/>
              <a:gd name="T15" fmla="*/ 104 h 153"/>
              <a:gd name="T16" fmla="*/ 59 w 88"/>
              <a:gd name="T17" fmla="*/ 92 h 153"/>
              <a:gd name="T18" fmla="*/ 64 w 88"/>
              <a:gd name="T19" fmla="*/ 85 h 153"/>
              <a:gd name="T20" fmla="*/ 64 w 88"/>
              <a:gd name="T21" fmla="*/ 78 h 153"/>
              <a:gd name="T22" fmla="*/ 66 w 88"/>
              <a:gd name="T23" fmla="*/ 73 h 153"/>
              <a:gd name="T24" fmla="*/ 76 w 88"/>
              <a:gd name="T25" fmla="*/ 73 h 153"/>
              <a:gd name="T26" fmla="*/ 76 w 88"/>
              <a:gd name="T27" fmla="*/ 68 h 153"/>
              <a:gd name="T28" fmla="*/ 76 w 88"/>
              <a:gd name="T29" fmla="*/ 66 h 153"/>
              <a:gd name="T30" fmla="*/ 78 w 88"/>
              <a:gd name="T31" fmla="*/ 54 h 153"/>
              <a:gd name="T32" fmla="*/ 71 w 88"/>
              <a:gd name="T33" fmla="*/ 42 h 153"/>
              <a:gd name="T34" fmla="*/ 57 w 88"/>
              <a:gd name="T35" fmla="*/ 35 h 153"/>
              <a:gd name="T36" fmla="*/ 50 w 88"/>
              <a:gd name="T37" fmla="*/ 44 h 153"/>
              <a:gd name="T38" fmla="*/ 55 w 88"/>
              <a:gd name="T39" fmla="*/ 26 h 153"/>
              <a:gd name="T40" fmla="*/ 43 w 88"/>
              <a:gd name="T41" fmla="*/ 9 h 153"/>
              <a:gd name="T42" fmla="*/ 31 w 88"/>
              <a:gd name="T43" fmla="*/ 4 h 153"/>
              <a:gd name="T44" fmla="*/ 31 w 88"/>
              <a:gd name="T45" fmla="*/ 4 h 153"/>
              <a:gd name="T46" fmla="*/ 24 w 88"/>
              <a:gd name="T47" fmla="*/ 11 h 153"/>
              <a:gd name="T48" fmla="*/ 17 w 88"/>
              <a:gd name="T49" fmla="*/ 16 h 153"/>
              <a:gd name="T50" fmla="*/ 14 w 88"/>
              <a:gd name="T51" fmla="*/ 23 h 153"/>
              <a:gd name="T52" fmla="*/ 17 w 88"/>
              <a:gd name="T53" fmla="*/ 28 h 153"/>
              <a:gd name="T54" fmla="*/ 19 w 88"/>
              <a:gd name="T55" fmla="*/ 30 h 153"/>
              <a:gd name="T56" fmla="*/ 12 w 88"/>
              <a:gd name="T57" fmla="*/ 37 h 153"/>
              <a:gd name="T58" fmla="*/ 7 w 88"/>
              <a:gd name="T59" fmla="*/ 37 h 153"/>
              <a:gd name="T60" fmla="*/ 5 w 88"/>
              <a:gd name="T61" fmla="*/ 42 h 153"/>
              <a:gd name="T62" fmla="*/ 2 w 88"/>
              <a:gd name="T63" fmla="*/ 49 h 153"/>
              <a:gd name="T64" fmla="*/ 7 w 88"/>
              <a:gd name="T65" fmla="*/ 63 h 153"/>
              <a:gd name="T66" fmla="*/ 17 w 88"/>
              <a:gd name="T67" fmla="*/ 70 h 153"/>
              <a:gd name="T68" fmla="*/ 24 w 88"/>
              <a:gd name="T69" fmla="*/ 70 h 153"/>
              <a:gd name="T70" fmla="*/ 24 w 88"/>
              <a:gd name="T71" fmla="*/ 78 h 153"/>
              <a:gd name="T72" fmla="*/ 21 w 88"/>
              <a:gd name="T73" fmla="*/ 85 h 153"/>
              <a:gd name="T74" fmla="*/ 29 w 88"/>
              <a:gd name="T75" fmla="*/ 85 h 153"/>
              <a:gd name="T76" fmla="*/ 29 w 88"/>
              <a:gd name="T77" fmla="*/ 89 h 153"/>
              <a:gd name="T78" fmla="*/ 33 w 88"/>
              <a:gd name="T79" fmla="*/ 97 h 153"/>
              <a:gd name="T80" fmla="*/ 31 w 88"/>
              <a:gd name="T81" fmla="*/ 101 h 153"/>
              <a:gd name="T82" fmla="*/ 26 w 88"/>
              <a:gd name="T83" fmla="*/ 108 h 153"/>
              <a:gd name="T84" fmla="*/ 24 w 88"/>
              <a:gd name="T85" fmla="*/ 123 h 153"/>
              <a:gd name="T86" fmla="*/ 29 w 88"/>
              <a:gd name="T87" fmla="*/ 134 h 153"/>
              <a:gd name="T88" fmla="*/ 29 w 88"/>
              <a:gd name="T89" fmla="*/ 141 h 153"/>
              <a:gd name="T90" fmla="*/ 33 w 88"/>
              <a:gd name="T91" fmla="*/ 144 h 153"/>
              <a:gd name="T92" fmla="*/ 40 w 88"/>
              <a:gd name="T93" fmla="*/ 151 h 153"/>
              <a:gd name="T94" fmla="*/ 45 w 88"/>
              <a:gd name="T95" fmla="*/ 153 h 153"/>
              <a:gd name="T96" fmla="*/ 52 w 88"/>
              <a:gd name="T97" fmla="*/ 151 h 153"/>
              <a:gd name="T98" fmla="*/ 52 w 88"/>
              <a:gd name="T99" fmla="*/ 146 h 153"/>
              <a:gd name="T100" fmla="*/ 57 w 88"/>
              <a:gd name="T101" fmla="*/ 146 h 153"/>
              <a:gd name="T102" fmla="*/ 59 w 88"/>
              <a:gd name="T103" fmla="*/ 146 h 153"/>
              <a:gd name="T104" fmla="*/ 64 w 88"/>
              <a:gd name="T105" fmla="*/ 144 h 153"/>
              <a:gd name="T106" fmla="*/ 71 w 88"/>
              <a:gd name="T107" fmla="*/ 139 h 153"/>
              <a:gd name="T108" fmla="*/ 76 w 88"/>
              <a:gd name="T109" fmla="*/ 137 h 153"/>
              <a:gd name="T110" fmla="*/ 83 w 88"/>
              <a:gd name="T111" fmla="*/ 139 h 153"/>
              <a:gd name="T112" fmla="*/ 88 w 88"/>
              <a:gd name="T113" fmla="*/ 139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8" h="153">
                <a:moveTo>
                  <a:pt x="88" y="137"/>
                </a:moveTo>
                <a:lnTo>
                  <a:pt x="88" y="137"/>
                </a:lnTo>
                <a:lnTo>
                  <a:pt x="85" y="137"/>
                </a:lnTo>
                <a:lnTo>
                  <a:pt x="85" y="137"/>
                </a:lnTo>
                <a:lnTo>
                  <a:pt x="83" y="134"/>
                </a:lnTo>
                <a:lnTo>
                  <a:pt x="83" y="132"/>
                </a:lnTo>
                <a:lnTo>
                  <a:pt x="83" y="132"/>
                </a:lnTo>
                <a:lnTo>
                  <a:pt x="81" y="130"/>
                </a:lnTo>
                <a:lnTo>
                  <a:pt x="81" y="130"/>
                </a:lnTo>
                <a:lnTo>
                  <a:pt x="81" y="127"/>
                </a:lnTo>
                <a:lnTo>
                  <a:pt x="81" y="127"/>
                </a:lnTo>
                <a:lnTo>
                  <a:pt x="81" y="125"/>
                </a:lnTo>
                <a:lnTo>
                  <a:pt x="78" y="125"/>
                </a:lnTo>
                <a:lnTo>
                  <a:pt x="78" y="123"/>
                </a:lnTo>
                <a:lnTo>
                  <a:pt x="78" y="123"/>
                </a:lnTo>
                <a:lnTo>
                  <a:pt x="78" y="123"/>
                </a:lnTo>
                <a:lnTo>
                  <a:pt x="78" y="120"/>
                </a:lnTo>
                <a:lnTo>
                  <a:pt x="78" y="120"/>
                </a:lnTo>
                <a:lnTo>
                  <a:pt x="78" y="120"/>
                </a:lnTo>
                <a:lnTo>
                  <a:pt x="76" y="120"/>
                </a:lnTo>
                <a:lnTo>
                  <a:pt x="76" y="120"/>
                </a:lnTo>
                <a:lnTo>
                  <a:pt x="76" y="118"/>
                </a:lnTo>
                <a:lnTo>
                  <a:pt x="76" y="118"/>
                </a:lnTo>
                <a:lnTo>
                  <a:pt x="76" y="115"/>
                </a:lnTo>
                <a:lnTo>
                  <a:pt x="76" y="115"/>
                </a:lnTo>
                <a:lnTo>
                  <a:pt x="76" y="113"/>
                </a:lnTo>
                <a:lnTo>
                  <a:pt x="76" y="113"/>
                </a:lnTo>
                <a:lnTo>
                  <a:pt x="73" y="113"/>
                </a:lnTo>
                <a:lnTo>
                  <a:pt x="73" y="111"/>
                </a:lnTo>
                <a:lnTo>
                  <a:pt x="73" y="108"/>
                </a:lnTo>
                <a:lnTo>
                  <a:pt x="73" y="108"/>
                </a:lnTo>
                <a:lnTo>
                  <a:pt x="71" y="108"/>
                </a:lnTo>
                <a:lnTo>
                  <a:pt x="71" y="108"/>
                </a:lnTo>
                <a:lnTo>
                  <a:pt x="71" y="108"/>
                </a:lnTo>
                <a:lnTo>
                  <a:pt x="69" y="108"/>
                </a:lnTo>
                <a:lnTo>
                  <a:pt x="69" y="108"/>
                </a:lnTo>
                <a:lnTo>
                  <a:pt x="69" y="108"/>
                </a:lnTo>
                <a:lnTo>
                  <a:pt x="66" y="106"/>
                </a:lnTo>
                <a:lnTo>
                  <a:pt x="69" y="106"/>
                </a:lnTo>
                <a:lnTo>
                  <a:pt x="66" y="104"/>
                </a:lnTo>
                <a:lnTo>
                  <a:pt x="64" y="101"/>
                </a:lnTo>
                <a:lnTo>
                  <a:pt x="64" y="99"/>
                </a:lnTo>
                <a:lnTo>
                  <a:pt x="64" y="99"/>
                </a:lnTo>
                <a:lnTo>
                  <a:pt x="62" y="94"/>
                </a:lnTo>
                <a:lnTo>
                  <a:pt x="59" y="92"/>
                </a:lnTo>
                <a:lnTo>
                  <a:pt x="62" y="92"/>
                </a:lnTo>
                <a:lnTo>
                  <a:pt x="62" y="89"/>
                </a:lnTo>
                <a:lnTo>
                  <a:pt x="62" y="87"/>
                </a:lnTo>
                <a:lnTo>
                  <a:pt x="64" y="85"/>
                </a:lnTo>
                <a:lnTo>
                  <a:pt x="64" y="85"/>
                </a:lnTo>
                <a:lnTo>
                  <a:pt x="64" y="82"/>
                </a:lnTo>
                <a:lnTo>
                  <a:pt x="64" y="80"/>
                </a:lnTo>
                <a:lnTo>
                  <a:pt x="64" y="80"/>
                </a:lnTo>
                <a:lnTo>
                  <a:pt x="64" y="78"/>
                </a:lnTo>
                <a:lnTo>
                  <a:pt x="64" y="78"/>
                </a:lnTo>
                <a:lnTo>
                  <a:pt x="64" y="75"/>
                </a:lnTo>
                <a:lnTo>
                  <a:pt x="64" y="75"/>
                </a:lnTo>
                <a:lnTo>
                  <a:pt x="66" y="75"/>
                </a:lnTo>
                <a:lnTo>
                  <a:pt x="66" y="75"/>
                </a:lnTo>
                <a:lnTo>
                  <a:pt x="66" y="73"/>
                </a:lnTo>
                <a:lnTo>
                  <a:pt x="69" y="73"/>
                </a:lnTo>
                <a:lnTo>
                  <a:pt x="71" y="73"/>
                </a:lnTo>
                <a:lnTo>
                  <a:pt x="73" y="73"/>
                </a:lnTo>
                <a:lnTo>
                  <a:pt x="73" y="73"/>
                </a:lnTo>
                <a:lnTo>
                  <a:pt x="76" y="73"/>
                </a:lnTo>
                <a:lnTo>
                  <a:pt x="76" y="70"/>
                </a:lnTo>
                <a:lnTo>
                  <a:pt x="76" y="70"/>
                </a:lnTo>
                <a:lnTo>
                  <a:pt x="76" y="70"/>
                </a:lnTo>
                <a:lnTo>
                  <a:pt x="76" y="70"/>
                </a:lnTo>
                <a:lnTo>
                  <a:pt x="76" y="68"/>
                </a:lnTo>
                <a:lnTo>
                  <a:pt x="76" y="68"/>
                </a:lnTo>
                <a:lnTo>
                  <a:pt x="76" y="68"/>
                </a:lnTo>
                <a:lnTo>
                  <a:pt x="76" y="68"/>
                </a:lnTo>
                <a:lnTo>
                  <a:pt x="76" y="66"/>
                </a:lnTo>
                <a:lnTo>
                  <a:pt x="76" y="66"/>
                </a:lnTo>
                <a:lnTo>
                  <a:pt x="76" y="63"/>
                </a:lnTo>
                <a:lnTo>
                  <a:pt x="76" y="63"/>
                </a:lnTo>
                <a:lnTo>
                  <a:pt x="78" y="61"/>
                </a:lnTo>
                <a:lnTo>
                  <a:pt x="78" y="61"/>
                </a:lnTo>
                <a:lnTo>
                  <a:pt x="78" y="54"/>
                </a:lnTo>
                <a:lnTo>
                  <a:pt x="78" y="52"/>
                </a:lnTo>
                <a:lnTo>
                  <a:pt x="78" y="49"/>
                </a:lnTo>
                <a:lnTo>
                  <a:pt x="76" y="47"/>
                </a:lnTo>
                <a:lnTo>
                  <a:pt x="71" y="47"/>
                </a:lnTo>
                <a:lnTo>
                  <a:pt x="71" y="42"/>
                </a:lnTo>
                <a:lnTo>
                  <a:pt x="66" y="40"/>
                </a:lnTo>
                <a:lnTo>
                  <a:pt x="64" y="35"/>
                </a:lnTo>
                <a:lnTo>
                  <a:pt x="62" y="35"/>
                </a:lnTo>
                <a:lnTo>
                  <a:pt x="59" y="35"/>
                </a:lnTo>
                <a:lnTo>
                  <a:pt x="57" y="35"/>
                </a:lnTo>
                <a:lnTo>
                  <a:pt x="55" y="35"/>
                </a:lnTo>
                <a:lnTo>
                  <a:pt x="55" y="37"/>
                </a:lnTo>
                <a:lnTo>
                  <a:pt x="52" y="40"/>
                </a:lnTo>
                <a:lnTo>
                  <a:pt x="52" y="42"/>
                </a:lnTo>
                <a:lnTo>
                  <a:pt x="50" y="44"/>
                </a:lnTo>
                <a:lnTo>
                  <a:pt x="52" y="42"/>
                </a:lnTo>
                <a:lnTo>
                  <a:pt x="52" y="37"/>
                </a:lnTo>
                <a:lnTo>
                  <a:pt x="52" y="35"/>
                </a:lnTo>
                <a:lnTo>
                  <a:pt x="55" y="30"/>
                </a:lnTo>
                <a:lnTo>
                  <a:pt x="55" y="26"/>
                </a:lnTo>
                <a:lnTo>
                  <a:pt x="55" y="23"/>
                </a:lnTo>
                <a:lnTo>
                  <a:pt x="52" y="21"/>
                </a:lnTo>
                <a:lnTo>
                  <a:pt x="50" y="18"/>
                </a:lnTo>
                <a:lnTo>
                  <a:pt x="50" y="16"/>
                </a:lnTo>
                <a:lnTo>
                  <a:pt x="43" y="9"/>
                </a:lnTo>
                <a:lnTo>
                  <a:pt x="38" y="4"/>
                </a:lnTo>
                <a:lnTo>
                  <a:pt x="33" y="2"/>
                </a:lnTo>
                <a:lnTo>
                  <a:pt x="33" y="2"/>
                </a:lnTo>
                <a:lnTo>
                  <a:pt x="33" y="4"/>
                </a:lnTo>
                <a:lnTo>
                  <a:pt x="31" y="4"/>
                </a:lnTo>
                <a:lnTo>
                  <a:pt x="31" y="2"/>
                </a:lnTo>
                <a:lnTo>
                  <a:pt x="29" y="0"/>
                </a:lnTo>
                <a:lnTo>
                  <a:pt x="26" y="0"/>
                </a:lnTo>
                <a:lnTo>
                  <a:pt x="31" y="4"/>
                </a:lnTo>
                <a:lnTo>
                  <a:pt x="31" y="4"/>
                </a:lnTo>
                <a:lnTo>
                  <a:pt x="31" y="4"/>
                </a:lnTo>
                <a:lnTo>
                  <a:pt x="29" y="7"/>
                </a:lnTo>
                <a:lnTo>
                  <a:pt x="26" y="7"/>
                </a:lnTo>
                <a:lnTo>
                  <a:pt x="26" y="9"/>
                </a:lnTo>
                <a:lnTo>
                  <a:pt x="24" y="11"/>
                </a:lnTo>
                <a:lnTo>
                  <a:pt x="21" y="11"/>
                </a:lnTo>
                <a:lnTo>
                  <a:pt x="21" y="14"/>
                </a:lnTo>
                <a:lnTo>
                  <a:pt x="19" y="14"/>
                </a:lnTo>
                <a:lnTo>
                  <a:pt x="17" y="14"/>
                </a:lnTo>
                <a:lnTo>
                  <a:pt x="17" y="16"/>
                </a:lnTo>
                <a:lnTo>
                  <a:pt x="14" y="18"/>
                </a:lnTo>
                <a:lnTo>
                  <a:pt x="14" y="18"/>
                </a:lnTo>
                <a:lnTo>
                  <a:pt x="14" y="21"/>
                </a:lnTo>
                <a:lnTo>
                  <a:pt x="14" y="21"/>
                </a:lnTo>
                <a:lnTo>
                  <a:pt x="14" y="23"/>
                </a:lnTo>
                <a:lnTo>
                  <a:pt x="14" y="26"/>
                </a:lnTo>
                <a:lnTo>
                  <a:pt x="14" y="26"/>
                </a:lnTo>
                <a:lnTo>
                  <a:pt x="14" y="28"/>
                </a:lnTo>
                <a:lnTo>
                  <a:pt x="14" y="28"/>
                </a:lnTo>
                <a:lnTo>
                  <a:pt x="17" y="28"/>
                </a:lnTo>
                <a:lnTo>
                  <a:pt x="17" y="28"/>
                </a:lnTo>
                <a:lnTo>
                  <a:pt x="19" y="28"/>
                </a:lnTo>
                <a:lnTo>
                  <a:pt x="19" y="28"/>
                </a:lnTo>
                <a:lnTo>
                  <a:pt x="19" y="28"/>
                </a:lnTo>
                <a:lnTo>
                  <a:pt x="19" y="30"/>
                </a:lnTo>
                <a:lnTo>
                  <a:pt x="19" y="33"/>
                </a:lnTo>
                <a:lnTo>
                  <a:pt x="19" y="33"/>
                </a:lnTo>
                <a:lnTo>
                  <a:pt x="14" y="35"/>
                </a:lnTo>
                <a:lnTo>
                  <a:pt x="14" y="35"/>
                </a:lnTo>
                <a:lnTo>
                  <a:pt x="12" y="37"/>
                </a:lnTo>
                <a:lnTo>
                  <a:pt x="10" y="35"/>
                </a:lnTo>
                <a:lnTo>
                  <a:pt x="10" y="35"/>
                </a:lnTo>
                <a:lnTo>
                  <a:pt x="10" y="37"/>
                </a:lnTo>
                <a:lnTo>
                  <a:pt x="10" y="37"/>
                </a:lnTo>
                <a:lnTo>
                  <a:pt x="7" y="37"/>
                </a:lnTo>
                <a:lnTo>
                  <a:pt x="5" y="37"/>
                </a:lnTo>
                <a:lnTo>
                  <a:pt x="5" y="37"/>
                </a:lnTo>
                <a:lnTo>
                  <a:pt x="5" y="40"/>
                </a:lnTo>
                <a:lnTo>
                  <a:pt x="2" y="40"/>
                </a:lnTo>
                <a:lnTo>
                  <a:pt x="5" y="42"/>
                </a:lnTo>
                <a:lnTo>
                  <a:pt x="5" y="42"/>
                </a:lnTo>
                <a:lnTo>
                  <a:pt x="5" y="44"/>
                </a:lnTo>
                <a:lnTo>
                  <a:pt x="5" y="49"/>
                </a:lnTo>
                <a:lnTo>
                  <a:pt x="5" y="49"/>
                </a:lnTo>
                <a:lnTo>
                  <a:pt x="2" y="49"/>
                </a:lnTo>
                <a:lnTo>
                  <a:pt x="0" y="52"/>
                </a:lnTo>
                <a:lnTo>
                  <a:pt x="0" y="54"/>
                </a:lnTo>
                <a:lnTo>
                  <a:pt x="0" y="54"/>
                </a:lnTo>
                <a:lnTo>
                  <a:pt x="2" y="59"/>
                </a:lnTo>
                <a:lnTo>
                  <a:pt x="7" y="63"/>
                </a:lnTo>
                <a:lnTo>
                  <a:pt x="12" y="70"/>
                </a:lnTo>
                <a:lnTo>
                  <a:pt x="12" y="68"/>
                </a:lnTo>
                <a:lnTo>
                  <a:pt x="14" y="70"/>
                </a:lnTo>
                <a:lnTo>
                  <a:pt x="17" y="70"/>
                </a:lnTo>
                <a:lnTo>
                  <a:pt x="17" y="70"/>
                </a:lnTo>
                <a:lnTo>
                  <a:pt x="19" y="70"/>
                </a:lnTo>
                <a:lnTo>
                  <a:pt x="21" y="68"/>
                </a:lnTo>
                <a:lnTo>
                  <a:pt x="21" y="68"/>
                </a:lnTo>
                <a:lnTo>
                  <a:pt x="21" y="68"/>
                </a:lnTo>
                <a:lnTo>
                  <a:pt x="24" y="70"/>
                </a:lnTo>
                <a:lnTo>
                  <a:pt x="24" y="70"/>
                </a:lnTo>
                <a:lnTo>
                  <a:pt x="24" y="73"/>
                </a:lnTo>
                <a:lnTo>
                  <a:pt x="24" y="73"/>
                </a:lnTo>
                <a:lnTo>
                  <a:pt x="24" y="75"/>
                </a:lnTo>
                <a:lnTo>
                  <a:pt x="24" y="78"/>
                </a:lnTo>
                <a:lnTo>
                  <a:pt x="24" y="80"/>
                </a:lnTo>
                <a:lnTo>
                  <a:pt x="24" y="80"/>
                </a:lnTo>
                <a:lnTo>
                  <a:pt x="21" y="82"/>
                </a:lnTo>
                <a:lnTo>
                  <a:pt x="21" y="82"/>
                </a:lnTo>
                <a:lnTo>
                  <a:pt x="21" y="85"/>
                </a:lnTo>
                <a:lnTo>
                  <a:pt x="21" y="85"/>
                </a:lnTo>
                <a:lnTo>
                  <a:pt x="24" y="85"/>
                </a:lnTo>
                <a:lnTo>
                  <a:pt x="26" y="85"/>
                </a:lnTo>
                <a:lnTo>
                  <a:pt x="26" y="85"/>
                </a:lnTo>
                <a:lnTo>
                  <a:pt x="29" y="85"/>
                </a:lnTo>
                <a:lnTo>
                  <a:pt x="29" y="87"/>
                </a:lnTo>
                <a:lnTo>
                  <a:pt x="31" y="87"/>
                </a:lnTo>
                <a:lnTo>
                  <a:pt x="31" y="87"/>
                </a:lnTo>
                <a:lnTo>
                  <a:pt x="29" y="89"/>
                </a:lnTo>
                <a:lnTo>
                  <a:pt x="29" y="89"/>
                </a:lnTo>
                <a:lnTo>
                  <a:pt x="29" y="92"/>
                </a:lnTo>
                <a:lnTo>
                  <a:pt x="31" y="92"/>
                </a:lnTo>
                <a:lnTo>
                  <a:pt x="31" y="94"/>
                </a:lnTo>
                <a:lnTo>
                  <a:pt x="31" y="97"/>
                </a:lnTo>
                <a:lnTo>
                  <a:pt x="33" y="97"/>
                </a:lnTo>
                <a:lnTo>
                  <a:pt x="33" y="97"/>
                </a:lnTo>
                <a:lnTo>
                  <a:pt x="31" y="97"/>
                </a:lnTo>
                <a:lnTo>
                  <a:pt x="31" y="99"/>
                </a:lnTo>
                <a:lnTo>
                  <a:pt x="31" y="101"/>
                </a:lnTo>
                <a:lnTo>
                  <a:pt x="31" y="101"/>
                </a:lnTo>
                <a:lnTo>
                  <a:pt x="29" y="101"/>
                </a:lnTo>
                <a:lnTo>
                  <a:pt x="26" y="104"/>
                </a:lnTo>
                <a:lnTo>
                  <a:pt x="26" y="106"/>
                </a:lnTo>
                <a:lnTo>
                  <a:pt x="26" y="108"/>
                </a:lnTo>
                <a:lnTo>
                  <a:pt x="26" y="108"/>
                </a:lnTo>
                <a:lnTo>
                  <a:pt x="26" y="111"/>
                </a:lnTo>
                <a:lnTo>
                  <a:pt x="24" y="113"/>
                </a:lnTo>
                <a:lnTo>
                  <a:pt x="24" y="115"/>
                </a:lnTo>
                <a:lnTo>
                  <a:pt x="24" y="120"/>
                </a:lnTo>
                <a:lnTo>
                  <a:pt x="24" y="123"/>
                </a:lnTo>
                <a:lnTo>
                  <a:pt x="24" y="125"/>
                </a:lnTo>
                <a:lnTo>
                  <a:pt x="26" y="130"/>
                </a:lnTo>
                <a:lnTo>
                  <a:pt x="26" y="130"/>
                </a:lnTo>
                <a:lnTo>
                  <a:pt x="29" y="132"/>
                </a:lnTo>
                <a:lnTo>
                  <a:pt x="29" y="134"/>
                </a:lnTo>
                <a:lnTo>
                  <a:pt x="29" y="139"/>
                </a:lnTo>
                <a:lnTo>
                  <a:pt x="29" y="139"/>
                </a:lnTo>
                <a:lnTo>
                  <a:pt x="29" y="139"/>
                </a:lnTo>
                <a:lnTo>
                  <a:pt x="29" y="139"/>
                </a:lnTo>
                <a:lnTo>
                  <a:pt x="29" y="141"/>
                </a:lnTo>
                <a:lnTo>
                  <a:pt x="29" y="141"/>
                </a:lnTo>
                <a:lnTo>
                  <a:pt x="29" y="141"/>
                </a:lnTo>
                <a:lnTo>
                  <a:pt x="31" y="144"/>
                </a:lnTo>
                <a:lnTo>
                  <a:pt x="31" y="144"/>
                </a:lnTo>
                <a:lnTo>
                  <a:pt x="33" y="144"/>
                </a:lnTo>
                <a:lnTo>
                  <a:pt x="36" y="146"/>
                </a:lnTo>
                <a:lnTo>
                  <a:pt x="36" y="149"/>
                </a:lnTo>
                <a:lnTo>
                  <a:pt x="36" y="149"/>
                </a:lnTo>
                <a:lnTo>
                  <a:pt x="38" y="151"/>
                </a:lnTo>
                <a:lnTo>
                  <a:pt x="40" y="151"/>
                </a:lnTo>
                <a:lnTo>
                  <a:pt x="43" y="151"/>
                </a:lnTo>
                <a:lnTo>
                  <a:pt x="43" y="153"/>
                </a:lnTo>
                <a:lnTo>
                  <a:pt x="45" y="153"/>
                </a:lnTo>
                <a:lnTo>
                  <a:pt x="45" y="153"/>
                </a:lnTo>
                <a:lnTo>
                  <a:pt x="45" y="153"/>
                </a:lnTo>
                <a:lnTo>
                  <a:pt x="47" y="153"/>
                </a:lnTo>
                <a:lnTo>
                  <a:pt x="47" y="153"/>
                </a:lnTo>
                <a:lnTo>
                  <a:pt x="50" y="153"/>
                </a:lnTo>
                <a:lnTo>
                  <a:pt x="50" y="153"/>
                </a:lnTo>
                <a:lnTo>
                  <a:pt x="52" y="151"/>
                </a:lnTo>
                <a:lnTo>
                  <a:pt x="52" y="151"/>
                </a:lnTo>
                <a:lnTo>
                  <a:pt x="50" y="149"/>
                </a:lnTo>
                <a:lnTo>
                  <a:pt x="52" y="149"/>
                </a:lnTo>
                <a:lnTo>
                  <a:pt x="52" y="149"/>
                </a:lnTo>
                <a:lnTo>
                  <a:pt x="52" y="146"/>
                </a:lnTo>
                <a:lnTo>
                  <a:pt x="55" y="146"/>
                </a:lnTo>
                <a:lnTo>
                  <a:pt x="55" y="146"/>
                </a:lnTo>
                <a:lnTo>
                  <a:pt x="55" y="146"/>
                </a:lnTo>
                <a:lnTo>
                  <a:pt x="55" y="146"/>
                </a:lnTo>
                <a:lnTo>
                  <a:pt x="57" y="146"/>
                </a:lnTo>
                <a:lnTo>
                  <a:pt x="57" y="146"/>
                </a:lnTo>
                <a:lnTo>
                  <a:pt x="57" y="146"/>
                </a:lnTo>
                <a:lnTo>
                  <a:pt x="59" y="149"/>
                </a:lnTo>
                <a:lnTo>
                  <a:pt x="59" y="146"/>
                </a:lnTo>
                <a:lnTo>
                  <a:pt x="59" y="146"/>
                </a:lnTo>
                <a:lnTo>
                  <a:pt x="62" y="146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4" y="144"/>
                </a:lnTo>
                <a:lnTo>
                  <a:pt x="66" y="144"/>
                </a:lnTo>
                <a:lnTo>
                  <a:pt x="69" y="144"/>
                </a:lnTo>
                <a:lnTo>
                  <a:pt x="69" y="144"/>
                </a:lnTo>
                <a:lnTo>
                  <a:pt x="69" y="141"/>
                </a:lnTo>
                <a:lnTo>
                  <a:pt x="71" y="139"/>
                </a:lnTo>
                <a:lnTo>
                  <a:pt x="73" y="139"/>
                </a:lnTo>
                <a:lnTo>
                  <a:pt x="73" y="137"/>
                </a:lnTo>
                <a:lnTo>
                  <a:pt x="73" y="139"/>
                </a:lnTo>
                <a:lnTo>
                  <a:pt x="76" y="137"/>
                </a:lnTo>
                <a:lnTo>
                  <a:pt x="76" y="137"/>
                </a:lnTo>
                <a:lnTo>
                  <a:pt x="78" y="137"/>
                </a:lnTo>
                <a:lnTo>
                  <a:pt x="78" y="139"/>
                </a:lnTo>
                <a:lnTo>
                  <a:pt x="78" y="139"/>
                </a:lnTo>
                <a:lnTo>
                  <a:pt x="81" y="139"/>
                </a:lnTo>
                <a:lnTo>
                  <a:pt x="83" y="139"/>
                </a:lnTo>
                <a:lnTo>
                  <a:pt x="83" y="139"/>
                </a:lnTo>
                <a:lnTo>
                  <a:pt x="85" y="139"/>
                </a:lnTo>
                <a:lnTo>
                  <a:pt x="85" y="139"/>
                </a:lnTo>
                <a:lnTo>
                  <a:pt x="88" y="139"/>
                </a:lnTo>
                <a:lnTo>
                  <a:pt x="88" y="139"/>
                </a:lnTo>
                <a:lnTo>
                  <a:pt x="88" y="139"/>
                </a:lnTo>
                <a:lnTo>
                  <a:pt x="88" y="13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Freeform 158"/>
          <p:cNvSpPr>
            <a:spLocks noEditPoints="1"/>
          </p:cNvSpPr>
          <p:nvPr/>
        </p:nvSpPr>
        <p:spPr bwMode="auto">
          <a:xfrm>
            <a:off x="8067891" y="3914063"/>
            <a:ext cx="56494" cy="36617"/>
          </a:xfrm>
          <a:custGeom>
            <a:avLst/>
            <a:gdLst>
              <a:gd name="T0" fmla="*/ 12 w 54"/>
              <a:gd name="T1" fmla="*/ 31 h 35"/>
              <a:gd name="T2" fmla="*/ 12 w 54"/>
              <a:gd name="T3" fmla="*/ 33 h 35"/>
              <a:gd name="T4" fmla="*/ 14 w 54"/>
              <a:gd name="T5" fmla="*/ 31 h 35"/>
              <a:gd name="T6" fmla="*/ 9 w 54"/>
              <a:gd name="T7" fmla="*/ 31 h 35"/>
              <a:gd name="T8" fmla="*/ 7 w 54"/>
              <a:gd name="T9" fmla="*/ 33 h 35"/>
              <a:gd name="T10" fmla="*/ 7 w 54"/>
              <a:gd name="T11" fmla="*/ 33 h 35"/>
              <a:gd name="T12" fmla="*/ 9 w 54"/>
              <a:gd name="T13" fmla="*/ 33 h 35"/>
              <a:gd name="T14" fmla="*/ 16 w 54"/>
              <a:gd name="T15" fmla="*/ 28 h 35"/>
              <a:gd name="T16" fmla="*/ 16 w 54"/>
              <a:gd name="T17" fmla="*/ 31 h 35"/>
              <a:gd name="T18" fmla="*/ 16 w 54"/>
              <a:gd name="T19" fmla="*/ 31 h 35"/>
              <a:gd name="T20" fmla="*/ 19 w 54"/>
              <a:gd name="T21" fmla="*/ 28 h 35"/>
              <a:gd name="T22" fmla="*/ 12 w 54"/>
              <a:gd name="T23" fmla="*/ 24 h 35"/>
              <a:gd name="T24" fmla="*/ 12 w 54"/>
              <a:gd name="T25" fmla="*/ 26 h 35"/>
              <a:gd name="T26" fmla="*/ 12 w 54"/>
              <a:gd name="T27" fmla="*/ 21 h 35"/>
              <a:gd name="T28" fmla="*/ 19 w 54"/>
              <a:gd name="T29" fmla="*/ 24 h 35"/>
              <a:gd name="T30" fmla="*/ 21 w 54"/>
              <a:gd name="T31" fmla="*/ 24 h 35"/>
              <a:gd name="T32" fmla="*/ 12 w 54"/>
              <a:gd name="T33" fmla="*/ 17 h 35"/>
              <a:gd name="T34" fmla="*/ 9 w 54"/>
              <a:gd name="T35" fmla="*/ 19 h 35"/>
              <a:gd name="T36" fmla="*/ 12 w 54"/>
              <a:gd name="T37" fmla="*/ 17 h 35"/>
              <a:gd name="T38" fmla="*/ 47 w 54"/>
              <a:gd name="T39" fmla="*/ 0 h 35"/>
              <a:gd name="T40" fmla="*/ 31 w 54"/>
              <a:gd name="T41" fmla="*/ 0 h 35"/>
              <a:gd name="T42" fmla="*/ 21 w 54"/>
              <a:gd name="T43" fmla="*/ 5 h 35"/>
              <a:gd name="T44" fmla="*/ 7 w 54"/>
              <a:gd name="T45" fmla="*/ 5 h 35"/>
              <a:gd name="T46" fmla="*/ 2 w 54"/>
              <a:gd name="T47" fmla="*/ 7 h 35"/>
              <a:gd name="T48" fmla="*/ 5 w 54"/>
              <a:gd name="T49" fmla="*/ 9 h 35"/>
              <a:gd name="T50" fmla="*/ 7 w 54"/>
              <a:gd name="T51" fmla="*/ 9 h 35"/>
              <a:gd name="T52" fmla="*/ 7 w 54"/>
              <a:gd name="T53" fmla="*/ 14 h 35"/>
              <a:gd name="T54" fmla="*/ 14 w 54"/>
              <a:gd name="T55" fmla="*/ 14 h 35"/>
              <a:gd name="T56" fmla="*/ 14 w 54"/>
              <a:gd name="T57" fmla="*/ 19 h 35"/>
              <a:gd name="T58" fmla="*/ 23 w 54"/>
              <a:gd name="T59" fmla="*/ 14 h 35"/>
              <a:gd name="T60" fmla="*/ 28 w 54"/>
              <a:gd name="T61" fmla="*/ 14 h 35"/>
              <a:gd name="T62" fmla="*/ 28 w 54"/>
              <a:gd name="T63" fmla="*/ 17 h 35"/>
              <a:gd name="T64" fmla="*/ 21 w 54"/>
              <a:gd name="T65" fmla="*/ 17 h 35"/>
              <a:gd name="T66" fmla="*/ 23 w 54"/>
              <a:gd name="T67" fmla="*/ 21 h 35"/>
              <a:gd name="T68" fmla="*/ 26 w 54"/>
              <a:gd name="T69" fmla="*/ 21 h 35"/>
              <a:gd name="T70" fmla="*/ 28 w 54"/>
              <a:gd name="T71" fmla="*/ 24 h 35"/>
              <a:gd name="T72" fmla="*/ 21 w 54"/>
              <a:gd name="T73" fmla="*/ 26 h 35"/>
              <a:gd name="T74" fmla="*/ 23 w 54"/>
              <a:gd name="T75" fmla="*/ 26 h 35"/>
              <a:gd name="T76" fmla="*/ 23 w 54"/>
              <a:gd name="T77" fmla="*/ 28 h 35"/>
              <a:gd name="T78" fmla="*/ 26 w 54"/>
              <a:gd name="T79" fmla="*/ 31 h 35"/>
              <a:gd name="T80" fmla="*/ 26 w 54"/>
              <a:gd name="T81" fmla="*/ 35 h 35"/>
              <a:gd name="T82" fmla="*/ 28 w 54"/>
              <a:gd name="T83" fmla="*/ 35 h 35"/>
              <a:gd name="T84" fmla="*/ 31 w 54"/>
              <a:gd name="T85" fmla="*/ 33 h 35"/>
              <a:gd name="T86" fmla="*/ 35 w 54"/>
              <a:gd name="T87" fmla="*/ 24 h 35"/>
              <a:gd name="T88" fmla="*/ 42 w 54"/>
              <a:gd name="T89" fmla="*/ 21 h 35"/>
              <a:gd name="T90" fmla="*/ 49 w 54"/>
              <a:gd name="T91" fmla="*/ 21 h 35"/>
              <a:gd name="T92" fmla="*/ 54 w 54"/>
              <a:gd name="T93" fmla="*/ 14 h 35"/>
              <a:gd name="T94" fmla="*/ 52 w 54"/>
              <a:gd name="T95" fmla="*/ 12 h 35"/>
              <a:gd name="T96" fmla="*/ 49 w 54"/>
              <a:gd name="T97" fmla="*/ 9 h 35"/>
              <a:gd name="T98" fmla="*/ 54 w 54"/>
              <a:gd name="T99" fmla="*/ 9 h 35"/>
              <a:gd name="T100" fmla="*/ 54 w 54"/>
              <a:gd name="T101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" h="35">
                <a:moveTo>
                  <a:pt x="14" y="31"/>
                </a:moveTo>
                <a:lnTo>
                  <a:pt x="12" y="31"/>
                </a:lnTo>
                <a:lnTo>
                  <a:pt x="12" y="31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4" y="33"/>
                </a:lnTo>
                <a:lnTo>
                  <a:pt x="14" y="33"/>
                </a:lnTo>
                <a:lnTo>
                  <a:pt x="14" y="31"/>
                </a:lnTo>
                <a:lnTo>
                  <a:pt x="14" y="31"/>
                </a:lnTo>
                <a:close/>
                <a:moveTo>
                  <a:pt x="9" y="31"/>
                </a:moveTo>
                <a:lnTo>
                  <a:pt x="9" y="31"/>
                </a:lnTo>
                <a:lnTo>
                  <a:pt x="9" y="31"/>
                </a:lnTo>
                <a:lnTo>
                  <a:pt x="9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1"/>
                </a:lnTo>
                <a:lnTo>
                  <a:pt x="9" y="31"/>
                </a:lnTo>
                <a:close/>
                <a:moveTo>
                  <a:pt x="16" y="28"/>
                </a:moveTo>
                <a:lnTo>
                  <a:pt x="16" y="28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9" y="31"/>
                </a:lnTo>
                <a:lnTo>
                  <a:pt x="19" y="28"/>
                </a:lnTo>
                <a:lnTo>
                  <a:pt x="19" y="28"/>
                </a:lnTo>
                <a:lnTo>
                  <a:pt x="16" y="28"/>
                </a:lnTo>
                <a:close/>
                <a:moveTo>
                  <a:pt x="12" y="21"/>
                </a:moveTo>
                <a:lnTo>
                  <a:pt x="12" y="24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4" y="26"/>
                </a:lnTo>
                <a:lnTo>
                  <a:pt x="14" y="24"/>
                </a:lnTo>
                <a:lnTo>
                  <a:pt x="12" y="21"/>
                </a:lnTo>
                <a:close/>
                <a:moveTo>
                  <a:pt x="21" y="21"/>
                </a:moveTo>
                <a:lnTo>
                  <a:pt x="19" y="24"/>
                </a:lnTo>
                <a:lnTo>
                  <a:pt x="19" y="24"/>
                </a:lnTo>
                <a:lnTo>
                  <a:pt x="19" y="24"/>
                </a:lnTo>
                <a:lnTo>
                  <a:pt x="21" y="24"/>
                </a:lnTo>
                <a:lnTo>
                  <a:pt x="21" y="24"/>
                </a:lnTo>
                <a:lnTo>
                  <a:pt x="21" y="21"/>
                </a:lnTo>
                <a:lnTo>
                  <a:pt x="21" y="21"/>
                </a:lnTo>
                <a:close/>
                <a:moveTo>
                  <a:pt x="12" y="17"/>
                </a:moveTo>
                <a:lnTo>
                  <a:pt x="9" y="17"/>
                </a:lnTo>
                <a:lnTo>
                  <a:pt x="9" y="17"/>
                </a:lnTo>
                <a:lnTo>
                  <a:pt x="9" y="19"/>
                </a:lnTo>
                <a:lnTo>
                  <a:pt x="12" y="19"/>
                </a:lnTo>
                <a:lnTo>
                  <a:pt x="12" y="17"/>
                </a:lnTo>
                <a:lnTo>
                  <a:pt x="12" y="17"/>
                </a:lnTo>
                <a:close/>
                <a:moveTo>
                  <a:pt x="54" y="2"/>
                </a:moveTo>
                <a:lnTo>
                  <a:pt x="54" y="0"/>
                </a:lnTo>
                <a:lnTo>
                  <a:pt x="47" y="0"/>
                </a:lnTo>
                <a:lnTo>
                  <a:pt x="42" y="0"/>
                </a:lnTo>
                <a:lnTo>
                  <a:pt x="35" y="0"/>
                </a:lnTo>
                <a:lnTo>
                  <a:pt x="31" y="0"/>
                </a:lnTo>
                <a:lnTo>
                  <a:pt x="28" y="0"/>
                </a:lnTo>
                <a:lnTo>
                  <a:pt x="23" y="2"/>
                </a:lnTo>
                <a:lnTo>
                  <a:pt x="21" y="5"/>
                </a:lnTo>
                <a:lnTo>
                  <a:pt x="14" y="5"/>
                </a:lnTo>
                <a:lnTo>
                  <a:pt x="9" y="5"/>
                </a:lnTo>
                <a:lnTo>
                  <a:pt x="7" y="5"/>
                </a:lnTo>
                <a:lnTo>
                  <a:pt x="5" y="5"/>
                </a:lnTo>
                <a:lnTo>
                  <a:pt x="5" y="7"/>
                </a:lnTo>
                <a:lnTo>
                  <a:pt x="2" y="7"/>
                </a:lnTo>
                <a:lnTo>
                  <a:pt x="0" y="7"/>
                </a:lnTo>
                <a:lnTo>
                  <a:pt x="0" y="7"/>
                </a:lnTo>
                <a:lnTo>
                  <a:pt x="5" y="9"/>
                </a:lnTo>
                <a:lnTo>
                  <a:pt x="7" y="9"/>
                </a:lnTo>
                <a:lnTo>
                  <a:pt x="7" y="9"/>
                </a:lnTo>
                <a:lnTo>
                  <a:pt x="7" y="9"/>
                </a:lnTo>
                <a:lnTo>
                  <a:pt x="7" y="12"/>
                </a:lnTo>
                <a:lnTo>
                  <a:pt x="7" y="12"/>
                </a:lnTo>
                <a:lnTo>
                  <a:pt x="7" y="14"/>
                </a:lnTo>
                <a:lnTo>
                  <a:pt x="9" y="17"/>
                </a:lnTo>
                <a:lnTo>
                  <a:pt x="12" y="14"/>
                </a:lnTo>
                <a:lnTo>
                  <a:pt x="14" y="14"/>
                </a:lnTo>
                <a:lnTo>
                  <a:pt x="14" y="17"/>
                </a:lnTo>
                <a:lnTo>
                  <a:pt x="14" y="19"/>
                </a:lnTo>
                <a:lnTo>
                  <a:pt x="14" y="19"/>
                </a:lnTo>
                <a:lnTo>
                  <a:pt x="19" y="19"/>
                </a:lnTo>
                <a:lnTo>
                  <a:pt x="21" y="17"/>
                </a:lnTo>
                <a:lnTo>
                  <a:pt x="23" y="14"/>
                </a:lnTo>
                <a:lnTo>
                  <a:pt x="26" y="17"/>
                </a:lnTo>
                <a:lnTo>
                  <a:pt x="28" y="14"/>
                </a:lnTo>
                <a:lnTo>
                  <a:pt x="28" y="14"/>
                </a:lnTo>
                <a:lnTo>
                  <a:pt x="28" y="14"/>
                </a:lnTo>
                <a:lnTo>
                  <a:pt x="28" y="17"/>
                </a:lnTo>
                <a:lnTo>
                  <a:pt x="28" y="17"/>
                </a:lnTo>
                <a:lnTo>
                  <a:pt x="26" y="17"/>
                </a:lnTo>
                <a:lnTo>
                  <a:pt x="23" y="17"/>
                </a:lnTo>
                <a:lnTo>
                  <a:pt x="21" y="17"/>
                </a:lnTo>
                <a:lnTo>
                  <a:pt x="21" y="19"/>
                </a:lnTo>
                <a:lnTo>
                  <a:pt x="21" y="19"/>
                </a:lnTo>
                <a:lnTo>
                  <a:pt x="23" y="21"/>
                </a:lnTo>
                <a:lnTo>
                  <a:pt x="23" y="21"/>
                </a:lnTo>
                <a:lnTo>
                  <a:pt x="23" y="21"/>
                </a:lnTo>
                <a:lnTo>
                  <a:pt x="26" y="21"/>
                </a:lnTo>
                <a:lnTo>
                  <a:pt x="28" y="21"/>
                </a:lnTo>
                <a:lnTo>
                  <a:pt x="28" y="21"/>
                </a:lnTo>
                <a:lnTo>
                  <a:pt x="28" y="24"/>
                </a:lnTo>
                <a:lnTo>
                  <a:pt x="26" y="24"/>
                </a:lnTo>
                <a:lnTo>
                  <a:pt x="21" y="24"/>
                </a:lnTo>
                <a:lnTo>
                  <a:pt x="21" y="26"/>
                </a:lnTo>
                <a:lnTo>
                  <a:pt x="21" y="26"/>
                </a:lnTo>
                <a:lnTo>
                  <a:pt x="23" y="26"/>
                </a:lnTo>
                <a:lnTo>
                  <a:pt x="23" y="26"/>
                </a:lnTo>
                <a:lnTo>
                  <a:pt x="23" y="26"/>
                </a:lnTo>
                <a:lnTo>
                  <a:pt x="23" y="28"/>
                </a:lnTo>
                <a:lnTo>
                  <a:pt x="23" y="28"/>
                </a:lnTo>
                <a:lnTo>
                  <a:pt x="23" y="31"/>
                </a:lnTo>
                <a:lnTo>
                  <a:pt x="23" y="31"/>
                </a:lnTo>
                <a:lnTo>
                  <a:pt x="26" y="31"/>
                </a:lnTo>
                <a:lnTo>
                  <a:pt x="26" y="31"/>
                </a:lnTo>
                <a:lnTo>
                  <a:pt x="26" y="35"/>
                </a:lnTo>
                <a:lnTo>
                  <a:pt x="26" y="35"/>
                </a:lnTo>
                <a:lnTo>
                  <a:pt x="28" y="33"/>
                </a:lnTo>
                <a:lnTo>
                  <a:pt x="28" y="33"/>
                </a:lnTo>
                <a:lnTo>
                  <a:pt x="28" y="35"/>
                </a:lnTo>
                <a:lnTo>
                  <a:pt x="28" y="35"/>
                </a:lnTo>
                <a:lnTo>
                  <a:pt x="31" y="35"/>
                </a:lnTo>
                <a:lnTo>
                  <a:pt x="31" y="33"/>
                </a:lnTo>
                <a:lnTo>
                  <a:pt x="35" y="26"/>
                </a:lnTo>
                <a:lnTo>
                  <a:pt x="35" y="26"/>
                </a:lnTo>
                <a:lnTo>
                  <a:pt x="35" y="24"/>
                </a:lnTo>
                <a:lnTo>
                  <a:pt x="38" y="24"/>
                </a:lnTo>
                <a:lnTo>
                  <a:pt x="40" y="24"/>
                </a:lnTo>
                <a:lnTo>
                  <a:pt x="42" y="21"/>
                </a:lnTo>
                <a:lnTo>
                  <a:pt x="45" y="21"/>
                </a:lnTo>
                <a:lnTo>
                  <a:pt x="47" y="21"/>
                </a:lnTo>
                <a:lnTo>
                  <a:pt x="49" y="21"/>
                </a:lnTo>
                <a:lnTo>
                  <a:pt x="54" y="19"/>
                </a:lnTo>
                <a:lnTo>
                  <a:pt x="54" y="17"/>
                </a:lnTo>
                <a:lnTo>
                  <a:pt x="54" y="14"/>
                </a:lnTo>
                <a:lnTo>
                  <a:pt x="54" y="14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49" y="9"/>
                </a:lnTo>
                <a:lnTo>
                  <a:pt x="49" y="9"/>
                </a:lnTo>
                <a:lnTo>
                  <a:pt x="52" y="9"/>
                </a:lnTo>
                <a:lnTo>
                  <a:pt x="52" y="9"/>
                </a:lnTo>
                <a:lnTo>
                  <a:pt x="54" y="9"/>
                </a:lnTo>
                <a:lnTo>
                  <a:pt x="54" y="7"/>
                </a:lnTo>
                <a:lnTo>
                  <a:pt x="54" y="7"/>
                </a:lnTo>
                <a:lnTo>
                  <a:pt x="54" y="5"/>
                </a:lnTo>
                <a:lnTo>
                  <a:pt x="54" y="5"/>
                </a:lnTo>
                <a:lnTo>
                  <a:pt x="54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Freeform 159"/>
          <p:cNvSpPr>
            <a:spLocks/>
          </p:cNvSpPr>
          <p:nvPr/>
        </p:nvSpPr>
        <p:spPr bwMode="auto">
          <a:xfrm>
            <a:off x="8097184" y="3914063"/>
            <a:ext cx="143327" cy="121356"/>
          </a:xfrm>
          <a:custGeom>
            <a:avLst/>
            <a:gdLst>
              <a:gd name="T0" fmla="*/ 133 w 137"/>
              <a:gd name="T1" fmla="*/ 78 h 116"/>
              <a:gd name="T2" fmla="*/ 133 w 137"/>
              <a:gd name="T3" fmla="*/ 71 h 116"/>
              <a:gd name="T4" fmla="*/ 128 w 137"/>
              <a:gd name="T5" fmla="*/ 64 h 116"/>
              <a:gd name="T6" fmla="*/ 133 w 137"/>
              <a:gd name="T7" fmla="*/ 52 h 116"/>
              <a:gd name="T8" fmla="*/ 126 w 137"/>
              <a:gd name="T9" fmla="*/ 43 h 116"/>
              <a:gd name="T10" fmla="*/ 123 w 137"/>
              <a:gd name="T11" fmla="*/ 35 h 116"/>
              <a:gd name="T12" fmla="*/ 118 w 137"/>
              <a:gd name="T13" fmla="*/ 33 h 116"/>
              <a:gd name="T14" fmla="*/ 126 w 137"/>
              <a:gd name="T15" fmla="*/ 28 h 116"/>
              <a:gd name="T16" fmla="*/ 118 w 137"/>
              <a:gd name="T17" fmla="*/ 21 h 116"/>
              <a:gd name="T18" fmla="*/ 116 w 137"/>
              <a:gd name="T19" fmla="*/ 12 h 116"/>
              <a:gd name="T20" fmla="*/ 109 w 137"/>
              <a:gd name="T21" fmla="*/ 5 h 116"/>
              <a:gd name="T22" fmla="*/ 107 w 137"/>
              <a:gd name="T23" fmla="*/ 7 h 116"/>
              <a:gd name="T24" fmla="*/ 100 w 137"/>
              <a:gd name="T25" fmla="*/ 14 h 116"/>
              <a:gd name="T26" fmla="*/ 88 w 137"/>
              <a:gd name="T27" fmla="*/ 9 h 116"/>
              <a:gd name="T28" fmla="*/ 83 w 137"/>
              <a:gd name="T29" fmla="*/ 17 h 116"/>
              <a:gd name="T30" fmla="*/ 78 w 137"/>
              <a:gd name="T31" fmla="*/ 9 h 116"/>
              <a:gd name="T32" fmla="*/ 71 w 137"/>
              <a:gd name="T33" fmla="*/ 14 h 116"/>
              <a:gd name="T34" fmla="*/ 69 w 137"/>
              <a:gd name="T35" fmla="*/ 7 h 116"/>
              <a:gd name="T36" fmla="*/ 57 w 137"/>
              <a:gd name="T37" fmla="*/ 5 h 116"/>
              <a:gd name="T38" fmla="*/ 47 w 137"/>
              <a:gd name="T39" fmla="*/ 5 h 116"/>
              <a:gd name="T40" fmla="*/ 40 w 137"/>
              <a:gd name="T41" fmla="*/ 5 h 116"/>
              <a:gd name="T42" fmla="*/ 38 w 137"/>
              <a:gd name="T43" fmla="*/ 0 h 116"/>
              <a:gd name="T44" fmla="*/ 26 w 137"/>
              <a:gd name="T45" fmla="*/ 2 h 116"/>
              <a:gd name="T46" fmla="*/ 24 w 137"/>
              <a:gd name="T47" fmla="*/ 9 h 116"/>
              <a:gd name="T48" fmla="*/ 24 w 137"/>
              <a:gd name="T49" fmla="*/ 12 h 116"/>
              <a:gd name="T50" fmla="*/ 19 w 137"/>
              <a:gd name="T51" fmla="*/ 21 h 116"/>
              <a:gd name="T52" fmla="*/ 7 w 137"/>
              <a:gd name="T53" fmla="*/ 26 h 116"/>
              <a:gd name="T54" fmla="*/ 3 w 137"/>
              <a:gd name="T55" fmla="*/ 40 h 116"/>
              <a:gd name="T56" fmla="*/ 7 w 137"/>
              <a:gd name="T57" fmla="*/ 38 h 116"/>
              <a:gd name="T58" fmla="*/ 10 w 137"/>
              <a:gd name="T59" fmla="*/ 45 h 116"/>
              <a:gd name="T60" fmla="*/ 19 w 137"/>
              <a:gd name="T61" fmla="*/ 54 h 116"/>
              <a:gd name="T62" fmla="*/ 26 w 137"/>
              <a:gd name="T63" fmla="*/ 59 h 116"/>
              <a:gd name="T64" fmla="*/ 31 w 137"/>
              <a:gd name="T65" fmla="*/ 69 h 116"/>
              <a:gd name="T66" fmla="*/ 33 w 137"/>
              <a:gd name="T67" fmla="*/ 76 h 116"/>
              <a:gd name="T68" fmla="*/ 38 w 137"/>
              <a:gd name="T69" fmla="*/ 71 h 116"/>
              <a:gd name="T70" fmla="*/ 45 w 137"/>
              <a:gd name="T71" fmla="*/ 64 h 116"/>
              <a:gd name="T72" fmla="*/ 52 w 137"/>
              <a:gd name="T73" fmla="*/ 57 h 116"/>
              <a:gd name="T74" fmla="*/ 71 w 137"/>
              <a:gd name="T75" fmla="*/ 57 h 116"/>
              <a:gd name="T76" fmla="*/ 78 w 137"/>
              <a:gd name="T77" fmla="*/ 66 h 116"/>
              <a:gd name="T78" fmla="*/ 81 w 137"/>
              <a:gd name="T79" fmla="*/ 76 h 116"/>
              <a:gd name="T80" fmla="*/ 83 w 137"/>
              <a:gd name="T81" fmla="*/ 83 h 116"/>
              <a:gd name="T82" fmla="*/ 81 w 137"/>
              <a:gd name="T83" fmla="*/ 92 h 116"/>
              <a:gd name="T84" fmla="*/ 88 w 137"/>
              <a:gd name="T85" fmla="*/ 88 h 116"/>
              <a:gd name="T86" fmla="*/ 92 w 137"/>
              <a:gd name="T87" fmla="*/ 88 h 116"/>
              <a:gd name="T88" fmla="*/ 100 w 137"/>
              <a:gd name="T89" fmla="*/ 90 h 116"/>
              <a:gd name="T90" fmla="*/ 102 w 137"/>
              <a:gd name="T91" fmla="*/ 90 h 116"/>
              <a:gd name="T92" fmla="*/ 104 w 137"/>
              <a:gd name="T93" fmla="*/ 97 h 116"/>
              <a:gd name="T94" fmla="*/ 104 w 137"/>
              <a:gd name="T95" fmla="*/ 104 h 116"/>
              <a:gd name="T96" fmla="*/ 104 w 137"/>
              <a:gd name="T97" fmla="*/ 111 h 116"/>
              <a:gd name="T98" fmla="*/ 109 w 137"/>
              <a:gd name="T99" fmla="*/ 114 h 116"/>
              <a:gd name="T100" fmla="*/ 114 w 137"/>
              <a:gd name="T101" fmla="*/ 114 h 116"/>
              <a:gd name="T102" fmla="*/ 118 w 137"/>
              <a:gd name="T103" fmla="*/ 106 h 116"/>
              <a:gd name="T104" fmla="*/ 121 w 137"/>
              <a:gd name="T105" fmla="*/ 106 h 116"/>
              <a:gd name="T106" fmla="*/ 128 w 137"/>
              <a:gd name="T107" fmla="*/ 104 h 116"/>
              <a:gd name="T108" fmla="*/ 130 w 137"/>
              <a:gd name="T109" fmla="*/ 95 h 116"/>
              <a:gd name="T110" fmla="*/ 126 w 137"/>
              <a:gd name="T111" fmla="*/ 90 h 116"/>
              <a:gd name="T112" fmla="*/ 133 w 137"/>
              <a:gd name="T113" fmla="*/ 88 h 116"/>
              <a:gd name="T114" fmla="*/ 137 w 137"/>
              <a:gd name="T115" fmla="*/ 88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7" h="116">
                <a:moveTo>
                  <a:pt x="137" y="88"/>
                </a:moveTo>
                <a:lnTo>
                  <a:pt x="137" y="85"/>
                </a:lnTo>
                <a:lnTo>
                  <a:pt x="135" y="83"/>
                </a:lnTo>
                <a:lnTo>
                  <a:pt x="133" y="83"/>
                </a:lnTo>
                <a:lnTo>
                  <a:pt x="133" y="80"/>
                </a:lnTo>
                <a:lnTo>
                  <a:pt x="133" y="78"/>
                </a:lnTo>
                <a:lnTo>
                  <a:pt x="133" y="78"/>
                </a:lnTo>
                <a:lnTo>
                  <a:pt x="135" y="76"/>
                </a:lnTo>
                <a:lnTo>
                  <a:pt x="135" y="76"/>
                </a:lnTo>
                <a:lnTo>
                  <a:pt x="135" y="73"/>
                </a:lnTo>
                <a:lnTo>
                  <a:pt x="133" y="73"/>
                </a:lnTo>
                <a:lnTo>
                  <a:pt x="133" y="71"/>
                </a:lnTo>
                <a:lnTo>
                  <a:pt x="133" y="69"/>
                </a:lnTo>
                <a:lnTo>
                  <a:pt x="133" y="69"/>
                </a:lnTo>
                <a:lnTo>
                  <a:pt x="130" y="69"/>
                </a:lnTo>
                <a:lnTo>
                  <a:pt x="130" y="69"/>
                </a:lnTo>
                <a:lnTo>
                  <a:pt x="128" y="66"/>
                </a:lnTo>
                <a:lnTo>
                  <a:pt x="128" y="64"/>
                </a:lnTo>
                <a:lnTo>
                  <a:pt x="128" y="59"/>
                </a:lnTo>
                <a:lnTo>
                  <a:pt x="128" y="57"/>
                </a:lnTo>
                <a:lnTo>
                  <a:pt x="128" y="57"/>
                </a:lnTo>
                <a:lnTo>
                  <a:pt x="130" y="54"/>
                </a:lnTo>
                <a:lnTo>
                  <a:pt x="130" y="54"/>
                </a:lnTo>
                <a:lnTo>
                  <a:pt x="133" y="52"/>
                </a:lnTo>
                <a:lnTo>
                  <a:pt x="133" y="52"/>
                </a:lnTo>
                <a:lnTo>
                  <a:pt x="133" y="50"/>
                </a:lnTo>
                <a:lnTo>
                  <a:pt x="133" y="50"/>
                </a:lnTo>
                <a:lnTo>
                  <a:pt x="128" y="47"/>
                </a:lnTo>
                <a:lnTo>
                  <a:pt x="126" y="45"/>
                </a:lnTo>
                <a:lnTo>
                  <a:pt x="126" y="43"/>
                </a:lnTo>
                <a:lnTo>
                  <a:pt x="126" y="40"/>
                </a:lnTo>
                <a:lnTo>
                  <a:pt x="126" y="38"/>
                </a:lnTo>
                <a:lnTo>
                  <a:pt x="126" y="38"/>
                </a:lnTo>
                <a:lnTo>
                  <a:pt x="126" y="35"/>
                </a:lnTo>
                <a:lnTo>
                  <a:pt x="126" y="35"/>
                </a:lnTo>
                <a:lnTo>
                  <a:pt x="123" y="35"/>
                </a:lnTo>
                <a:lnTo>
                  <a:pt x="123" y="33"/>
                </a:lnTo>
                <a:lnTo>
                  <a:pt x="121" y="35"/>
                </a:lnTo>
                <a:lnTo>
                  <a:pt x="121" y="35"/>
                </a:lnTo>
                <a:lnTo>
                  <a:pt x="121" y="35"/>
                </a:lnTo>
                <a:lnTo>
                  <a:pt x="118" y="35"/>
                </a:lnTo>
                <a:lnTo>
                  <a:pt x="118" y="33"/>
                </a:lnTo>
                <a:lnTo>
                  <a:pt x="121" y="31"/>
                </a:lnTo>
                <a:lnTo>
                  <a:pt x="123" y="31"/>
                </a:lnTo>
                <a:lnTo>
                  <a:pt x="123" y="28"/>
                </a:lnTo>
                <a:lnTo>
                  <a:pt x="123" y="28"/>
                </a:lnTo>
                <a:lnTo>
                  <a:pt x="126" y="28"/>
                </a:lnTo>
                <a:lnTo>
                  <a:pt x="126" y="28"/>
                </a:lnTo>
                <a:lnTo>
                  <a:pt x="126" y="26"/>
                </a:lnTo>
                <a:lnTo>
                  <a:pt x="123" y="26"/>
                </a:lnTo>
                <a:lnTo>
                  <a:pt x="121" y="26"/>
                </a:lnTo>
                <a:lnTo>
                  <a:pt x="121" y="24"/>
                </a:lnTo>
                <a:lnTo>
                  <a:pt x="121" y="24"/>
                </a:lnTo>
                <a:lnTo>
                  <a:pt x="118" y="21"/>
                </a:lnTo>
                <a:lnTo>
                  <a:pt x="118" y="21"/>
                </a:lnTo>
                <a:lnTo>
                  <a:pt x="118" y="21"/>
                </a:lnTo>
                <a:lnTo>
                  <a:pt x="116" y="21"/>
                </a:lnTo>
                <a:lnTo>
                  <a:pt x="116" y="19"/>
                </a:lnTo>
                <a:lnTo>
                  <a:pt x="116" y="17"/>
                </a:lnTo>
                <a:lnTo>
                  <a:pt x="116" y="12"/>
                </a:lnTo>
                <a:lnTo>
                  <a:pt x="114" y="9"/>
                </a:lnTo>
                <a:lnTo>
                  <a:pt x="114" y="7"/>
                </a:lnTo>
                <a:lnTo>
                  <a:pt x="114" y="5"/>
                </a:lnTo>
                <a:lnTo>
                  <a:pt x="111" y="5"/>
                </a:lnTo>
                <a:lnTo>
                  <a:pt x="109" y="5"/>
                </a:lnTo>
                <a:lnTo>
                  <a:pt x="109" y="5"/>
                </a:lnTo>
                <a:lnTo>
                  <a:pt x="107" y="5"/>
                </a:lnTo>
                <a:lnTo>
                  <a:pt x="107" y="5"/>
                </a:lnTo>
                <a:lnTo>
                  <a:pt x="107" y="5"/>
                </a:lnTo>
                <a:lnTo>
                  <a:pt x="107" y="7"/>
                </a:lnTo>
                <a:lnTo>
                  <a:pt x="107" y="7"/>
                </a:lnTo>
                <a:lnTo>
                  <a:pt x="107" y="7"/>
                </a:lnTo>
                <a:lnTo>
                  <a:pt x="107" y="9"/>
                </a:lnTo>
                <a:lnTo>
                  <a:pt x="107" y="9"/>
                </a:lnTo>
                <a:lnTo>
                  <a:pt x="104" y="9"/>
                </a:lnTo>
                <a:lnTo>
                  <a:pt x="102" y="9"/>
                </a:lnTo>
                <a:lnTo>
                  <a:pt x="102" y="12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95" y="12"/>
                </a:lnTo>
                <a:lnTo>
                  <a:pt x="92" y="9"/>
                </a:lnTo>
                <a:lnTo>
                  <a:pt x="90" y="9"/>
                </a:lnTo>
                <a:lnTo>
                  <a:pt x="88" y="9"/>
                </a:lnTo>
                <a:lnTo>
                  <a:pt x="88" y="9"/>
                </a:lnTo>
                <a:lnTo>
                  <a:pt x="85" y="12"/>
                </a:lnTo>
                <a:lnTo>
                  <a:pt x="83" y="14"/>
                </a:lnTo>
                <a:lnTo>
                  <a:pt x="83" y="14"/>
                </a:lnTo>
                <a:lnTo>
                  <a:pt x="83" y="17"/>
                </a:lnTo>
                <a:lnTo>
                  <a:pt x="83" y="17"/>
                </a:lnTo>
                <a:lnTo>
                  <a:pt x="83" y="17"/>
                </a:lnTo>
                <a:lnTo>
                  <a:pt x="81" y="17"/>
                </a:lnTo>
                <a:lnTo>
                  <a:pt x="81" y="17"/>
                </a:lnTo>
                <a:lnTo>
                  <a:pt x="81" y="14"/>
                </a:lnTo>
                <a:lnTo>
                  <a:pt x="78" y="12"/>
                </a:lnTo>
                <a:lnTo>
                  <a:pt x="78" y="9"/>
                </a:lnTo>
                <a:lnTo>
                  <a:pt x="76" y="9"/>
                </a:lnTo>
                <a:lnTo>
                  <a:pt x="76" y="9"/>
                </a:lnTo>
                <a:lnTo>
                  <a:pt x="74" y="12"/>
                </a:lnTo>
                <a:lnTo>
                  <a:pt x="74" y="14"/>
                </a:lnTo>
                <a:lnTo>
                  <a:pt x="71" y="14"/>
                </a:lnTo>
                <a:lnTo>
                  <a:pt x="71" y="14"/>
                </a:lnTo>
                <a:lnTo>
                  <a:pt x="69" y="12"/>
                </a:lnTo>
                <a:lnTo>
                  <a:pt x="66" y="9"/>
                </a:lnTo>
                <a:lnTo>
                  <a:pt x="66" y="9"/>
                </a:lnTo>
                <a:lnTo>
                  <a:pt x="69" y="9"/>
                </a:lnTo>
                <a:lnTo>
                  <a:pt x="69" y="7"/>
                </a:lnTo>
                <a:lnTo>
                  <a:pt x="69" y="7"/>
                </a:lnTo>
                <a:lnTo>
                  <a:pt x="69" y="5"/>
                </a:lnTo>
                <a:lnTo>
                  <a:pt x="69" y="5"/>
                </a:lnTo>
                <a:lnTo>
                  <a:pt x="66" y="5"/>
                </a:lnTo>
                <a:lnTo>
                  <a:pt x="62" y="5"/>
                </a:lnTo>
                <a:lnTo>
                  <a:pt x="59" y="5"/>
                </a:lnTo>
                <a:lnTo>
                  <a:pt x="57" y="5"/>
                </a:lnTo>
                <a:lnTo>
                  <a:pt x="55" y="7"/>
                </a:lnTo>
                <a:lnTo>
                  <a:pt x="52" y="7"/>
                </a:lnTo>
                <a:lnTo>
                  <a:pt x="50" y="7"/>
                </a:lnTo>
                <a:lnTo>
                  <a:pt x="50" y="7"/>
                </a:lnTo>
                <a:lnTo>
                  <a:pt x="47" y="7"/>
                </a:lnTo>
                <a:lnTo>
                  <a:pt x="47" y="5"/>
                </a:lnTo>
                <a:lnTo>
                  <a:pt x="45" y="5"/>
                </a:lnTo>
                <a:lnTo>
                  <a:pt x="43" y="5"/>
                </a:lnTo>
                <a:lnTo>
                  <a:pt x="43" y="2"/>
                </a:lnTo>
                <a:lnTo>
                  <a:pt x="40" y="2"/>
                </a:lnTo>
                <a:lnTo>
                  <a:pt x="40" y="2"/>
                </a:lnTo>
                <a:lnTo>
                  <a:pt x="40" y="5"/>
                </a:lnTo>
                <a:lnTo>
                  <a:pt x="40" y="5"/>
                </a:lnTo>
                <a:lnTo>
                  <a:pt x="38" y="5"/>
                </a:lnTo>
                <a:lnTo>
                  <a:pt x="38" y="2"/>
                </a:lnTo>
                <a:lnTo>
                  <a:pt x="38" y="2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6" y="0"/>
                </a:lnTo>
                <a:lnTo>
                  <a:pt x="33" y="0"/>
                </a:lnTo>
                <a:lnTo>
                  <a:pt x="33" y="0"/>
                </a:lnTo>
                <a:lnTo>
                  <a:pt x="26" y="0"/>
                </a:lnTo>
                <a:lnTo>
                  <a:pt x="26" y="2"/>
                </a:lnTo>
                <a:lnTo>
                  <a:pt x="26" y="5"/>
                </a:lnTo>
                <a:lnTo>
                  <a:pt x="26" y="5"/>
                </a:lnTo>
                <a:lnTo>
                  <a:pt x="26" y="7"/>
                </a:lnTo>
                <a:lnTo>
                  <a:pt x="26" y="7"/>
                </a:lnTo>
                <a:lnTo>
                  <a:pt x="26" y="9"/>
                </a:lnTo>
                <a:lnTo>
                  <a:pt x="24" y="9"/>
                </a:lnTo>
                <a:lnTo>
                  <a:pt x="24" y="9"/>
                </a:lnTo>
                <a:lnTo>
                  <a:pt x="21" y="9"/>
                </a:lnTo>
                <a:lnTo>
                  <a:pt x="21" y="9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6" y="14"/>
                </a:lnTo>
                <a:lnTo>
                  <a:pt x="26" y="14"/>
                </a:lnTo>
                <a:lnTo>
                  <a:pt x="26" y="17"/>
                </a:lnTo>
                <a:lnTo>
                  <a:pt x="26" y="19"/>
                </a:lnTo>
                <a:lnTo>
                  <a:pt x="21" y="21"/>
                </a:lnTo>
                <a:lnTo>
                  <a:pt x="19" y="21"/>
                </a:lnTo>
                <a:lnTo>
                  <a:pt x="17" y="21"/>
                </a:lnTo>
                <a:lnTo>
                  <a:pt x="14" y="21"/>
                </a:lnTo>
                <a:lnTo>
                  <a:pt x="12" y="24"/>
                </a:lnTo>
                <a:lnTo>
                  <a:pt x="10" y="24"/>
                </a:lnTo>
                <a:lnTo>
                  <a:pt x="7" y="24"/>
                </a:lnTo>
                <a:lnTo>
                  <a:pt x="7" y="26"/>
                </a:lnTo>
                <a:lnTo>
                  <a:pt x="7" y="26"/>
                </a:lnTo>
                <a:lnTo>
                  <a:pt x="3" y="33"/>
                </a:lnTo>
                <a:lnTo>
                  <a:pt x="3" y="35"/>
                </a:lnTo>
                <a:lnTo>
                  <a:pt x="0" y="35"/>
                </a:lnTo>
                <a:lnTo>
                  <a:pt x="0" y="38"/>
                </a:lnTo>
                <a:lnTo>
                  <a:pt x="3" y="40"/>
                </a:lnTo>
                <a:lnTo>
                  <a:pt x="3" y="40"/>
                </a:lnTo>
                <a:lnTo>
                  <a:pt x="3" y="35"/>
                </a:lnTo>
                <a:lnTo>
                  <a:pt x="5" y="35"/>
                </a:lnTo>
                <a:lnTo>
                  <a:pt x="5" y="35"/>
                </a:lnTo>
                <a:lnTo>
                  <a:pt x="5" y="35"/>
                </a:lnTo>
                <a:lnTo>
                  <a:pt x="7" y="38"/>
                </a:lnTo>
                <a:lnTo>
                  <a:pt x="7" y="40"/>
                </a:lnTo>
                <a:lnTo>
                  <a:pt x="7" y="43"/>
                </a:lnTo>
                <a:lnTo>
                  <a:pt x="10" y="40"/>
                </a:lnTo>
                <a:lnTo>
                  <a:pt x="10" y="40"/>
                </a:lnTo>
                <a:lnTo>
                  <a:pt x="10" y="43"/>
                </a:lnTo>
                <a:lnTo>
                  <a:pt x="10" y="45"/>
                </a:lnTo>
                <a:lnTo>
                  <a:pt x="12" y="52"/>
                </a:lnTo>
                <a:lnTo>
                  <a:pt x="17" y="54"/>
                </a:lnTo>
                <a:lnTo>
                  <a:pt x="19" y="54"/>
                </a:lnTo>
                <a:lnTo>
                  <a:pt x="19" y="52"/>
                </a:lnTo>
                <a:lnTo>
                  <a:pt x="19" y="54"/>
                </a:lnTo>
                <a:lnTo>
                  <a:pt x="19" y="54"/>
                </a:lnTo>
                <a:lnTo>
                  <a:pt x="21" y="57"/>
                </a:lnTo>
                <a:lnTo>
                  <a:pt x="24" y="59"/>
                </a:lnTo>
                <a:lnTo>
                  <a:pt x="24" y="59"/>
                </a:lnTo>
                <a:lnTo>
                  <a:pt x="26" y="57"/>
                </a:lnTo>
                <a:lnTo>
                  <a:pt x="26" y="57"/>
                </a:lnTo>
                <a:lnTo>
                  <a:pt x="26" y="59"/>
                </a:lnTo>
                <a:lnTo>
                  <a:pt x="26" y="62"/>
                </a:lnTo>
                <a:lnTo>
                  <a:pt x="26" y="64"/>
                </a:lnTo>
                <a:lnTo>
                  <a:pt x="26" y="66"/>
                </a:lnTo>
                <a:lnTo>
                  <a:pt x="29" y="66"/>
                </a:lnTo>
                <a:lnTo>
                  <a:pt x="31" y="69"/>
                </a:lnTo>
                <a:lnTo>
                  <a:pt x="31" y="69"/>
                </a:lnTo>
                <a:lnTo>
                  <a:pt x="31" y="71"/>
                </a:lnTo>
                <a:lnTo>
                  <a:pt x="33" y="73"/>
                </a:lnTo>
                <a:lnTo>
                  <a:pt x="33" y="73"/>
                </a:lnTo>
                <a:lnTo>
                  <a:pt x="33" y="76"/>
                </a:lnTo>
                <a:lnTo>
                  <a:pt x="33" y="76"/>
                </a:lnTo>
                <a:lnTo>
                  <a:pt x="33" y="76"/>
                </a:lnTo>
                <a:lnTo>
                  <a:pt x="36" y="76"/>
                </a:lnTo>
                <a:lnTo>
                  <a:pt x="36" y="76"/>
                </a:lnTo>
                <a:lnTo>
                  <a:pt x="38" y="76"/>
                </a:lnTo>
                <a:lnTo>
                  <a:pt x="38" y="76"/>
                </a:lnTo>
                <a:lnTo>
                  <a:pt x="38" y="73"/>
                </a:lnTo>
                <a:lnTo>
                  <a:pt x="38" y="71"/>
                </a:lnTo>
                <a:lnTo>
                  <a:pt x="40" y="71"/>
                </a:lnTo>
                <a:lnTo>
                  <a:pt x="43" y="69"/>
                </a:lnTo>
                <a:lnTo>
                  <a:pt x="45" y="66"/>
                </a:lnTo>
                <a:lnTo>
                  <a:pt x="45" y="66"/>
                </a:lnTo>
                <a:lnTo>
                  <a:pt x="45" y="64"/>
                </a:lnTo>
                <a:lnTo>
                  <a:pt x="45" y="64"/>
                </a:lnTo>
                <a:lnTo>
                  <a:pt x="45" y="64"/>
                </a:lnTo>
                <a:lnTo>
                  <a:pt x="47" y="62"/>
                </a:lnTo>
                <a:lnTo>
                  <a:pt x="47" y="62"/>
                </a:lnTo>
                <a:lnTo>
                  <a:pt x="47" y="59"/>
                </a:lnTo>
                <a:lnTo>
                  <a:pt x="50" y="59"/>
                </a:lnTo>
                <a:lnTo>
                  <a:pt x="52" y="57"/>
                </a:lnTo>
                <a:lnTo>
                  <a:pt x="55" y="59"/>
                </a:lnTo>
                <a:lnTo>
                  <a:pt x="59" y="57"/>
                </a:lnTo>
                <a:lnTo>
                  <a:pt x="59" y="57"/>
                </a:lnTo>
                <a:lnTo>
                  <a:pt x="62" y="57"/>
                </a:lnTo>
                <a:lnTo>
                  <a:pt x="66" y="57"/>
                </a:lnTo>
                <a:lnTo>
                  <a:pt x="71" y="57"/>
                </a:lnTo>
                <a:lnTo>
                  <a:pt x="71" y="57"/>
                </a:lnTo>
                <a:lnTo>
                  <a:pt x="74" y="57"/>
                </a:lnTo>
                <a:lnTo>
                  <a:pt x="74" y="59"/>
                </a:lnTo>
                <a:lnTo>
                  <a:pt x="76" y="62"/>
                </a:lnTo>
                <a:lnTo>
                  <a:pt x="76" y="64"/>
                </a:lnTo>
                <a:lnTo>
                  <a:pt x="78" y="66"/>
                </a:lnTo>
                <a:lnTo>
                  <a:pt x="81" y="69"/>
                </a:lnTo>
                <a:lnTo>
                  <a:pt x="81" y="71"/>
                </a:lnTo>
                <a:lnTo>
                  <a:pt x="81" y="71"/>
                </a:lnTo>
                <a:lnTo>
                  <a:pt x="81" y="71"/>
                </a:lnTo>
                <a:lnTo>
                  <a:pt x="81" y="73"/>
                </a:lnTo>
                <a:lnTo>
                  <a:pt x="81" y="76"/>
                </a:lnTo>
                <a:lnTo>
                  <a:pt x="81" y="76"/>
                </a:lnTo>
                <a:lnTo>
                  <a:pt x="81" y="76"/>
                </a:lnTo>
                <a:lnTo>
                  <a:pt x="83" y="76"/>
                </a:lnTo>
                <a:lnTo>
                  <a:pt x="83" y="78"/>
                </a:lnTo>
                <a:lnTo>
                  <a:pt x="83" y="80"/>
                </a:lnTo>
                <a:lnTo>
                  <a:pt x="83" y="83"/>
                </a:lnTo>
                <a:lnTo>
                  <a:pt x="85" y="83"/>
                </a:lnTo>
                <a:lnTo>
                  <a:pt x="85" y="85"/>
                </a:lnTo>
                <a:lnTo>
                  <a:pt x="83" y="88"/>
                </a:lnTo>
                <a:lnTo>
                  <a:pt x="81" y="90"/>
                </a:lnTo>
                <a:lnTo>
                  <a:pt x="81" y="90"/>
                </a:lnTo>
                <a:lnTo>
                  <a:pt x="81" y="92"/>
                </a:lnTo>
                <a:lnTo>
                  <a:pt x="81" y="92"/>
                </a:lnTo>
                <a:lnTo>
                  <a:pt x="81" y="92"/>
                </a:lnTo>
                <a:lnTo>
                  <a:pt x="83" y="92"/>
                </a:lnTo>
                <a:lnTo>
                  <a:pt x="83" y="92"/>
                </a:lnTo>
                <a:lnTo>
                  <a:pt x="85" y="90"/>
                </a:lnTo>
                <a:lnTo>
                  <a:pt x="88" y="88"/>
                </a:lnTo>
                <a:lnTo>
                  <a:pt x="88" y="88"/>
                </a:lnTo>
                <a:lnTo>
                  <a:pt x="88" y="88"/>
                </a:lnTo>
                <a:lnTo>
                  <a:pt x="90" y="88"/>
                </a:lnTo>
                <a:lnTo>
                  <a:pt x="90" y="88"/>
                </a:lnTo>
                <a:lnTo>
                  <a:pt x="92" y="88"/>
                </a:lnTo>
                <a:lnTo>
                  <a:pt x="92" y="88"/>
                </a:lnTo>
                <a:lnTo>
                  <a:pt x="92" y="90"/>
                </a:lnTo>
                <a:lnTo>
                  <a:pt x="97" y="88"/>
                </a:lnTo>
                <a:lnTo>
                  <a:pt x="97" y="88"/>
                </a:lnTo>
                <a:lnTo>
                  <a:pt x="97" y="88"/>
                </a:lnTo>
                <a:lnTo>
                  <a:pt x="100" y="90"/>
                </a:lnTo>
                <a:lnTo>
                  <a:pt x="100" y="90"/>
                </a:lnTo>
                <a:lnTo>
                  <a:pt x="100" y="88"/>
                </a:lnTo>
                <a:lnTo>
                  <a:pt x="100" y="88"/>
                </a:lnTo>
                <a:lnTo>
                  <a:pt x="100" y="88"/>
                </a:lnTo>
                <a:lnTo>
                  <a:pt x="100" y="90"/>
                </a:lnTo>
                <a:lnTo>
                  <a:pt x="102" y="90"/>
                </a:lnTo>
                <a:lnTo>
                  <a:pt x="102" y="90"/>
                </a:lnTo>
                <a:lnTo>
                  <a:pt x="102" y="92"/>
                </a:lnTo>
                <a:lnTo>
                  <a:pt x="102" y="92"/>
                </a:lnTo>
                <a:lnTo>
                  <a:pt x="102" y="95"/>
                </a:lnTo>
                <a:lnTo>
                  <a:pt x="104" y="95"/>
                </a:lnTo>
                <a:lnTo>
                  <a:pt x="104" y="97"/>
                </a:lnTo>
                <a:lnTo>
                  <a:pt x="104" y="97"/>
                </a:lnTo>
                <a:lnTo>
                  <a:pt x="104" y="97"/>
                </a:lnTo>
                <a:lnTo>
                  <a:pt x="104" y="99"/>
                </a:lnTo>
                <a:lnTo>
                  <a:pt x="104" y="99"/>
                </a:lnTo>
                <a:lnTo>
                  <a:pt x="104" y="102"/>
                </a:lnTo>
                <a:lnTo>
                  <a:pt x="104" y="102"/>
                </a:lnTo>
                <a:lnTo>
                  <a:pt x="104" y="104"/>
                </a:lnTo>
                <a:lnTo>
                  <a:pt x="104" y="106"/>
                </a:lnTo>
                <a:lnTo>
                  <a:pt x="104" y="106"/>
                </a:lnTo>
                <a:lnTo>
                  <a:pt x="104" y="109"/>
                </a:lnTo>
                <a:lnTo>
                  <a:pt x="104" y="111"/>
                </a:lnTo>
                <a:lnTo>
                  <a:pt x="104" y="111"/>
                </a:lnTo>
                <a:lnTo>
                  <a:pt x="104" y="111"/>
                </a:lnTo>
                <a:lnTo>
                  <a:pt x="104" y="111"/>
                </a:lnTo>
                <a:lnTo>
                  <a:pt x="107" y="111"/>
                </a:lnTo>
                <a:lnTo>
                  <a:pt x="107" y="111"/>
                </a:lnTo>
                <a:lnTo>
                  <a:pt x="109" y="114"/>
                </a:lnTo>
                <a:lnTo>
                  <a:pt x="109" y="114"/>
                </a:lnTo>
                <a:lnTo>
                  <a:pt x="109" y="114"/>
                </a:lnTo>
                <a:lnTo>
                  <a:pt x="109" y="116"/>
                </a:lnTo>
                <a:lnTo>
                  <a:pt x="111" y="116"/>
                </a:lnTo>
                <a:lnTo>
                  <a:pt x="114" y="114"/>
                </a:lnTo>
                <a:lnTo>
                  <a:pt x="114" y="114"/>
                </a:lnTo>
                <a:lnTo>
                  <a:pt x="114" y="114"/>
                </a:lnTo>
                <a:lnTo>
                  <a:pt x="114" y="114"/>
                </a:lnTo>
                <a:lnTo>
                  <a:pt x="114" y="114"/>
                </a:lnTo>
                <a:lnTo>
                  <a:pt x="116" y="111"/>
                </a:lnTo>
                <a:lnTo>
                  <a:pt x="116" y="109"/>
                </a:lnTo>
                <a:lnTo>
                  <a:pt x="116" y="109"/>
                </a:lnTo>
                <a:lnTo>
                  <a:pt x="116" y="109"/>
                </a:lnTo>
                <a:lnTo>
                  <a:pt x="118" y="106"/>
                </a:lnTo>
                <a:lnTo>
                  <a:pt x="118" y="106"/>
                </a:lnTo>
                <a:lnTo>
                  <a:pt x="118" y="104"/>
                </a:lnTo>
                <a:lnTo>
                  <a:pt x="118" y="104"/>
                </a:lnTo>
                <a:lnTo>
                  <a:pt x="121" y="104"/>
                </a:lnTo>
                <a:lnTo>
                  <a:pt x="121" y="106"/>
                </a:lnTo>
                <a:lnTo>
                  <a:pt x="121" y="106"/>
                </a:lnTo>
                <a:lnTo>
                  <a:pt x="121" y="109"/>
                </a:lnTo>
                <a:lnTo>
                  <a:pt x="123" y="106"/>
                </a:lnTo>
                <a:lnTo>
                  <a:pt x="123" y="106"/>
                </a:lnTo>
                <a:lnTo>
                  <a:pt x="126" y="109"/>
                </a:lnTo>
                <a:lnTo>
                  <a:pt x="128" y="106"/>
                </a:lnTo>
                <a:lnTo>
                  <a:pt x="128" y="104"/>
                </a:lnTo>
                <a:lnTo>
                  <a:pt x="128" y="102"/>
                </a:lnTo>
                <a:lnTo>
                  <a:pt x="128" y="102"/>
                </a:lnTo>
                <a:lnTo>
                  <a:pt x="130" y="99"/>
                </a:lnTo>
                <a:lnTo>
                  <a:pt x="130" y="97"/>
                </a:lnTo>
                <a:lnTo>
                  <a:pt x="130" y="97"/>
                </a:lnTo>
                <a:lnTo>
                  <a:pt x="130" y="95"/>
                </a:lnTo>
                <a:lnTo>
                  <a:pt x="130" y="95"/>
                </a:lnTo>
                <a:lnTo>
                  <a:pt x="130" y="95"/>
                </a:lnTo>
                <a:lnTo>
                  <a:pt x="128" y="95"/>
                </a:lnTo>
                <a:lnTo>
                  <a:pt x="128" y="95"/>
                </a:lnTo>
                <a:lnTo>
                  <a:pt x="126" y="92"/>
                </a:lnTo>
                <a:lnTo>
                  <a:pt x="126" y="90"/>
                </a:lnTo>
                <a:lnTo>
                  <a:pt x="126" y="90"/>
                </a:lnTo>
                <a:lnTo>
                  <a:pt x="128" y="88"/>
                </a:lnTo>
                <a:lnTo>
                  <a:pt x="128" y="88"/>
                </a:lnTo>
                <a:lnTo>
                  <a:pt x="130" y="88"/>
                </a:lnTo>
                <a:lnTo>
                  <a:pt x="133" y="88"/>
                </a:lnTo>
                <a:lnTo>
                  <a:pt x="133" y="88"/>
                </a:lnTo>
                <a:lnTo>
                  <a:pt x="135" y="88"/>
                </a:lnTo>
                <a:lnTo>
                  <a:pt x="135" y="90"/>
                </a:lnTo>
                <a:lnTo>
                  <a:pt x="135" y="90"/>
                </a:lnTo>
                <a:lnTo>
                  <a:pt x="137" y="90"/>
                </a:lnTo>
                <a:lnTo>
                  <a:pt x="137" y="90"/>
                </a:lnTo>
                <a:lnTo>
                  <a:pt x="137" y="8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Freeform 160"/>
          <p:cNvSpPr>
            <a:spLocks/>
          </p:cNvSpPr>
          <p:nvPr/>
        </p:nvSpPr>
        <p:spPr bwMode="auto">
          <a:xfrm>
            <a:off x="8372328" y="3104322"/>
            <a:ext cx="2092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0 w 2"/>
              <a:gd name="T4" fmla="*/ 2 w 2"/>
              <a:gd name="T5" fmla="*/ 2 w 2"/>
              <a:gd name="T6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161"/>
          <p:cNvSpPr>
            <a:spLocks/>
          </p:cNvSpPr>
          <p:nvPr/>
        </p:nvSpPr>
        <p:spPr bwMode="auto">
          <a:xfrm>
            <a:off x="6608475" y="3800029"/>
            <a:ext cx="81602" cy="88926"/>
          </a:xfrm>
          <a:custGeom>
            <a:avLst/>
            <a:gdLst>
              <a:gd name="T0" fmla="*/ 71 w 78"/>
              <a:gd name="T1" fmla="*/ 40 h 85"/>
              <a:gd name="T2" fmla="*/ 71 w 78"/>
              <a:gd name="T3" fmla="*/ 43 h 85"/>
              <a:gd name="T4" fmla="*/ 68 w 78"/>
              <a:gd name="T5" fmla="*/ 43 h 85"/>
              <a:gd name="T6" fmla="*/ 66 w 78"/>
              <a:gd name="T7" fmla="*/ 40 h 85"/>
              <a:gd name="T8" fmla="*/ 64 w 78"/>
              <a:gd name="T9" fmla="*/ 40 h 85"/>
              <a:gd name="T10" fmla="*/ 59 w 78"/>
              <a:gd name="T11" fmla="*/ 40 h 85"/>
              <a:gd name="T12" fmla="*/ 59 w 78"/>
              <a:gd name="T13" fmla="*/ 36 h 85"/>
              <a:gd name="T14" fmla="*/ 61 w 78"/>
              <a:gd name="T15" fmla="*/ 21 h 85"/>
              <a:gd name="T16" fmla="*/ 64 w 78"/>
              <a:gd name="T17" fmla="*/ 12 h 85"/>
              <a:gd name="T18" fmla="*/ 66 w 78"/>
              <a:gd name="T19" fmla="*/ 0 h 85"/>
              <a:gd name="T20" fmla="*/ 54 w 78"/>
              <a:gd name="T21" fmla="*/ 0 h 85"/>
              <a:gd name="T22" fmla="*/ 38 w 78"/>
              <a:gd name="T23" fmla="*/ 0 h 85"/>
              <a:gd name="T24" fmla="*/ 30 w 78"/>
              <a:gd name="T25" fmla="*/ 5 h 85"/>
              <a:gd name="T26" fmla="*/ 30 w 78"/>
              <a:gd name="T27" fmla="*/ 12 h 85"/>
              <a:gd name="T28" fmla="*/ 23 w 78"/>
              <a:gd name="T29" fmla="*/ 12 h 85"/>
              <a:gd name="T30" fmla="*/ 23 w 78"/>
              <a:gd name="T31" fmla="*/ 12 h 85"/>
              <a:gd name="T32" fmla="*/ 28 w 78"/>
              <a:gd name="T33" fmla="*/ 17 h 85"/>
              <a:gd name="T34" fmla="*/ 33 w 78"/>
              <a:gd name="T35" fmla="*/ 21 h 85"/>
              <a:gd name="T36" fmla="*/ 35 w 78"/>
              <a:gd name="T37" fmla="*/ 26 h 85"/>
              <a:gd name="T38" fmla="*/ 35 w 78"/>
              <a:gd name="T39" fmla="*/ 29 h 85"/>
              <a:gd name="T40" fmla="*/ 38 w 78"/>
              <a:gd name="T41" fmla="*/ 29 h 85"/>
              <a:gd name="T42" fmla="*/ 38 w 78"/>
              <a:gd name="T43" fmla="*/ 31 h 85"/>
              <a:gd name="T44" fmla="*/ 38 w 78"/>
              <a:gd name="T45" fmla="*/ 36 h 85"/>
              <a:gd name="T46" fmla="*/ 35 w 78"/>
              <a:gd name="T47" fmla="*/ 38 h 85"/>
              <a:gd name="T48" fmla="*/ 26 w 78"/>
              <a:gd name="T49" fmla="*/ 38 h 85"/>
              <a:gd name="T50" fmla="*/ 19 w 78"/>
              <a:gd name="T51" fmla="*/ 38 h 85"/>
              <a:gd name="T52" fmla="*/ 12 w 78"/>
              <a:gd name="T53" fmla="*/ 40 h 85"/>
              <a:gd name="T54" fmla="*/ 4 w 78"/>
              <a:gd name="T55" fmla="*/ 50 h 85"/>
              <a:gd name="T56" fmla="*/ 2 w 78"/>
              <a:gd name="T57" fmla="*/ 55 h 85"/>
              <a:gd name="T58" fmla="*/ 4 w 78"/>
              <a:gd name="T59" fmla="*/ 57 h 85"/>
              <a:gd name="T60" fmla="*/ 2 w 78"/>
              <a:gd name="T61" fmla="*/ 59 h 85"/>
              <a:gd name="T62" fmla="*/ 2 w 78"/>
              <a:gd name="T63" fmla="*/ 62 h 85"/>
              <a:gd name="T64" fmla="*/ 2 w 78"/>
              <a:gd name="T65" fmla="*/ 64 h 85"/>
              <a:gd name="T66" fmla="*/ 0 w 78"/>
              <a:gd name="T67" fmla="*/ 66 h 85"/>
              <a:gd name="T68" fmla="*/ 0 w 78"/>
              <a:gd name="T69" fmla="*/ 69 h 85"/>
              <a:gd name="T70" fmla="*/ 9 w 78"/>
              <a:gd name="T71" fmla="*/ 78 h 85"/>
              <a:gd name="T72" fmla="*/ 19 w 78"/>
              <a:gd name="T73" fmla="*/ 83 h 85"/>
              <a:gd name="T74" fmla="*/ 30 w 78"/>
              <a:gd name="T75" fmla="*/ 83 h 85"/>
              <a:gd name="T76" fmla="*/ 38 w 78"/>
              <a:gd name="T77" fmla="*/ 85 h 85"/>
              <a:gd name="T78" fmla="*/ 38 w 78"/>
              <a:gd name="T79" fmla="*/ 83 h 85"/>
              <a:gd name="T80" fmla="*/ 42 w 78"/>
              <a:gd name="T81" fmla="*/ 81 h 85"/>
              <a:gd name="T82" fmla="*/ 45 w 78"/>
              <a:gd name="T83" fmla="*/ 81 h 85"/>
              <a:gd name="T84" fmla="*/ 45 w 78"/>
              <a:gd name="T85" fmla="*/ 78 h 85"/>
              <a:gd name="T86" fmla="*/ 47 w 78"/>
              <a:gd name="T87" fmla="*/ 76 h 85"/>
              <a:gd name="T88" fmla="*/ 49 w 78"/>
              <a:gd name="T89" fmla="*/ 76 h 85"/>
              <a:gd name="T90" fmla="*/ 49 w 78"/>
              <a:gd name="T91" fmla="*/ 74 h 85"/>
              <a:gd name="T92" fmla="*/ 49 w 78"/>
              <a:gd name="T93" fmla="*/ 71 h 85"/>
              <a:gd name="T94" fmla="*/ 52 w 78"/>
              <a:gd name="T95" fmla="*/ 71 h 85"/>
              <a:gd name="T96" fmla="*/ 52 w 78"/>
              <a:gd name="T97" fmla="*/ 71 h 85"/>
              <a:gd name="T98" fmla="*/ 56 w 78"/>
              <a:gd name="T99" fmla="*/ 69 h 85"/>
              <a:gd name="T100" fmla="*/ 56 w 78"/>
              <a:gd name="T101" fmla="*/ 64 h 85"/>
              <a:gd name="T102" fmla="*/ 56 w 78"/>
              <a:gd name="T103" fmla="*/ 62 h 85"/>
              <a:gd name="T104" fmla="*/ 59 w 78"/>
              <a:gd name="T105" fmla="*/ 57 h 85"/>
              <a:gd name="T106" fmla="*/ 61 w 78"/>
              <a:gd name="T107" fmla="*/ 57 h 85"/>
              <a:gd name="T108" fmla="*/ 68 w 78"/>
              <a:gd name="T109" fmla="*/ 52 h 85"/>
              <a:gd name="T110" fmla="*/ 73 w 78"/>
              <a:gd name="T111" fmla="*/ 47 h 85"/>
              <a:gd name="T112" fmla="*/ 78 w 78"/>
              <a:gd name="T113" fmla="*/ 4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8" h="85">
                <a:moveTo>
                  <a:pt x="71" y="40"/>
                </a:moveTo>
                <a:lnTo>
                  <a:pt x="71" y="40"/>
                </a:lnTo>
                <a:lnTo>
                  <a:pt x="71" y="40"/>
                </a:lnTo>
                <a:lnTo>
                  <a:pt x="71" y="43"/>
                </a:lnTo>
                <a:lnTo>
                  <a:pt x="71" y="43"/>
                </a:lnTo>
                <a:lnTo>
                  <a:pt x="68" y="43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4" y="40"/>
                </a:lnTo>
                <a:lnTo>
                  <a:pt x="61" y="40"/>
                </a:lnTo>
                <a:lnTo>
                  <a:pt x="59" y="40"/>
                </a:lnTo>
                <a:lnTo>
                  <a:pt x="59" y="40"/>
                </a:lnTo>
                <a:lnTo>
                  <a:pt x="59" y="36"/>
                </a:lnTo>
                <a:lnTo>
                  <a:pt x="61" y="26"/>
                </a:lnTo>
                <a:lnTo>
                  <a:pt x="61" y="21"/>
                </a:lnTo>
                <a:lnTo>
                  <a:pt x="64" y="14"/>
                </a:lnTo>
                <a:lnTo>
                  <a:pt x="64" y="12"/>
                </a:lnTo>
                <a:lnTo>
                  <a:pt x="64" y="5"/>
                </a:lnTo>
                <a:lnTo>
                  <a:pt x="66" y="0"/>
                </a:lnTo>
                <a:lnTo>
                  <a:pt x="61" y="0"/>
                </a:lnTo>
                <a:lnTo>
                  <a:pt x="54" y="0"/>
                </a:lnTo>
                <a:lnTo>
                  <a:pt x="47" y="0"/>
                </a:lnTo>
                <a:lnTo>
                  <a:pt x="38" y="0"/>
                </a:lnTo>
                <a:lnTo>
                  <a:pt x="33" y="0"/>
                </a:lnTo>
                <a:lnTo>
                  <a:pt x="30" y="5"/>
                </a:lnTo>
                <a:lnTo>
                  <a:pt x="30" y="7"/>
                </a:lnTo>
                <a:lnTo>
                  <a:pt x="30" y="12"/>
                </a:lnTo>
                <a:lnTo>
                  <a:pt x="26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6" y="14"/>
                </a:lnTo>
                <a:lnTo>
                  <a:pt x="28" y="17"/>
                </a:lnTo>
                <a:lnTo>
                  <a:pt x="28" y="19"/>
                </a:lnTo>
                <a:lnTo>
                  <a:pt x="33" y="21"/>
                </a:lnTo>
                <a:lnTo>
                  <a:pt x="33" y="24"/>
                </a:lnTo>
                <a:lnTo>
                  <a:pt x="35" y="26"/>
                </a:lnTo>
                <a:lnTo>
                  <a:pt x="35" y="26"/>
                </a:lnTo>
                <a:lnTo>
                  <a:pt x="35" y="29"/>
                </a:lnTo>
                <a:lnTo>
                  <a:pt x="35" y="29"/>
                </a:lnTo>
                <a:lnTo>
                  <a:pt x="38" y="29"/>
                </a:lnTo>
                <a:lnTo>
                  <a:pt x="38" y="31"/>
                </a:lnTo>
                <a:lnTo>
                  <a:pt x="38" y="31"/>
                </a:lnTo>
                <a:lnTo>
                  <a:pt x="38" y="33"/>
                </a:lnTo>
                <a:lnTo>
                  <a:pt x="38" y="36"/>
                </a:lnTo>
                <a:lnTo>
                  <a:pt x="38" y="38"/>
                </a:lnTo>
                <a:lnTo>
                  <a:pt x="35" y="38"/>
                </a:lnTo>
                <a:lnTo>
                  <a:pt x="33" y="38"/>
                </a:lnTo>
                <a:lnTo>
                  <a:pt x="26" y="38"/>
                </a:lnTo>
                <a:lnTo>
                  <a:pt x="21" y="38"/>
                </a:lnTo>
                <a:lnTo>
                  <a:pt x="19" y="38"/>
                </a:lnTo>
                <a:lnTo>
                  <a:pt x="14" y="38"/>
                </a:lnTo>
                <a:lnTo>
                  <a:pt x="12" y="40"/>
                </a:lnTo>
                <a:lnTo>
                  <a:pt x="7" y="45"/>
                </a:lnTo>
                <a:lnTo>
                  <a:pt x="4" y="50"/>
                </a:lnTo>
                <a:lnTo>
                  <a:pt x="2" y="52"/>
                </a:lnTo>
                <a:lnTo>
                  <a:pt x="2" y="55"/>
                </a:lnTo>
                <a:lnTo>
                  <a:pt x="2" y="55"/>
                </a:lnTo>
                <a:lnTo>
                  <a:pt x="4" y="57"/>
                </a:lnTo>
                <a:lnTo>
                  <a:pt x="4" y="59"/>
                </a:lnTo>
                <a:lnTo>
                  <a:pt x="2" y="59"/>
                </a:lnTo>
                <a:lnTo>
                  <a:pt x="2" y="59"/>
                </a:lnTo>
                <a:lnTo>
                  <a:pt x="2" y="62"/>
                </a:lnTo>
                <a:lnTo>
                  <a:pt x="2" y="64"/>
                </a:lnTo>
                <a:lnTo>
                  <a:pt x="2" y="64"/>
                </a:lnTo>
                <a:lnTo>
                  <a:pt x="2" y="66"/>
                </a:lnTo>
                <a:lnTo>
                  <a:pt x="0" y="66"/>
                </a:lnTo>
                <a:lnTo>
                  <a:pt x="0" y="69"/>
                </a:lnTo>
                <a:lnTo>
                  <a:pt x="0" y="69"/>
                </a:lnTo>
                <a:lnTo>
                  <a:pt x="7" y="76"/>
                </a:lnTo>
                <a:lnTo>
                  <a:pt x="9" y="78"/>
                </a:lnTo>
                <a:lnTo>
                  <a:pt x="14" y="81"/>
                </a:lnTo>
                <a:lnTo>
                  <a:pt x="19" y="83"/>
                </a:lnTo>
                <a:lnTo>
                  <a:pt x="28" y="83"/>
                </a:lnTo>
                <a:lnTo>
                  <a:pt x="30" y="83"/>
                </a:lnTo>
                <a:lnTo>
                  <a:pt x="38" y="85"/>
                </a:lnTo>
                <a:lnTo>
                  <a:pt x="38" y="85"/>
                </a:lnTo>
                <a:lnTo>
                  <a:pt x="38" y="85"/>
                </a:lnTo>
                <a:lnTo>
                  <a:pt x="38" y="83"/>
                </a:lnTo>
                <a:lnTo>
                  <a:pt x="40" y="81"/>
                </a:lnTo>
                <a:lnTo>
                  <a:pt x="42" y="81"/>
                </a:lnTo>
                <a:lnTo>
                  <a:pt x="42" y="81"/>
                </a:lnTo>
                <a:lnTo>
                  <a:pt x="45" y="81"/>
                </a:lnTo>
                <a:lnTo>
                  <a:pt x="45" y="78"/>
                </a:lnTo>
                <a:lnTo>
                  <a:pt x="45" y="78"/>
                </a:lnTo>
                <a:lnTo>
                  <a:pt x="47" y="76"/>
                </a:lnTo>
                <a:lnTo>
                  <a:pt x="47" y="76"/>
                </a:lnTo>
                <a:lnTo>
                  <a:pt x="49" y="76"/>
                </a:lnTo>
                <a:lnTo>
                  <a:pt x="49" y="76"/>
                </a:lnTo>
                <a:lnTo>
                  <a:pt x="49" y="74"/>
                </a:lnTo>
                <a:lnTo>
                  <a:pt x="49" y="74"/>
                </a:lnTo>
                <a:lnTo>
                  <a:pt x="49" y="71"/>
                </a:lnTo>
                <a:lnTo>
                  <a:pt x="49" y="71"/>
                </a:lnTo>
                <a:lnTo>
                  <a:pt x="52" y="71"/>
                </a:lnTo>
                <a:lnTo>
                  <a:pt x="52" y="71"/>
                </a:lnTo>
                <a:lnTo>
                  <a:pt x="52" y="71"/>
                </a:lnTo>
                <a:lnTo>
                  <a:pt x="52" y="71"/>
                </a:lnTo>
                <a:lnTo>
                  <a:pt x="54" y="69"/>
                </a:lnTo>
                <a:lnTo>
                  <a:pt x="56" y="69"/>
                </a:lnTo>
                <a:lnTo>
                  <a:pt x="56" y="66"/>
                </a:lnTo>
                <a:lnTo>
                  <a:pt x="56" y="64"/>
                </a:lnTo>
                <a:lnTo>
                  <a:pt x="56" y="62"/>
                </a:lnTo>
                <a:lnTo>
                  <a:pt x="56" y="62"/>
                </a:lnTo>
                <a:lnTo>
                  <a:pt x="56" y="59"/>
                </a:lnTo>
                <a:lnTo>
                  <a:pt x="59" y="57"/>
                </a:lnTo>
                <a:lnTo>
                  <a:pt x="61" y="57"/>
                </a:lnTo>
                <a:lnTo>
                  <a:pt x="61" y="57"/>
                </a:lnTo>
                <a:lnTo>
                  <a:pt x="64" y="55"/>
                </a:lnTo>
                <a:lnTo>
                  <a:pt x="68" y="52"/>
                </a:lnTo>
                <a:lnTo>
                  <a:pt x="71" y="50"/>
                </a:lnTo>
                <a:lnTo>
                  <a:pt x="73" y="47"/>
                </a:lnTo>
                <a:lnTo>
                  <a:pt x="75" y="45"/>
                </a:lnTo>
                <a:lnTo>
                  <a:pt x="78" y="45"/>
                </a:lnTo>
                <a:lnTo>
                  <a:pt x="71" y="4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162"/>
          <p:cNvSpPr>
            <a:spLocks/>
          </p:cNvSpPr>
          <p:nvPr/>
        </p:nvSpPr>
        <p:spPr bwMode="auto">
          <a:xfrm>
            <a:off x="11191774" y="3892092"/>
            <a:ext cx="5231" cy="9416"/>
          </a:xfrm>
          <a:custGeom>
            <a:avLst/>
            <a:gdLst>
              <a:gd name="T0" fmla="*/ 3 w 5"/>
              <a:gd name="T1" fmla="*/ 2 h 9"/>
              <a:gd name="T2" fmla="*/ 3 w 5"/>
              <a:gd name="T3" fmla="*/ 0 h 9"/>
              <a:gd name="T4" fmla="*/ 3 w 5"/>
              <a:gd name="T5" fmla="*/ 0 h 9"/>
              <a:gd name="T6" fmla="*/ 3 w 5"/>
              <a:gd name="T7" fmla="*/ 2 h 9"/>
              <a:gd name="T8" fmla="*/ 0 w 5"/>
              <a:gd name="T9" fmla="*/ 4 h 9"/>
              <a:gd name="T10" fmla="*/ 0 w 5"/>
              <a:gd name="T11" fmla="*/ 7 h 9"/>
              <a:gd name="T12" fmla="*/ 0 w 5"/>
              <a:gd name="T13" fmla="*/ 7 h 9"/>
              <a:gd name="T14" fmla="*/ 0 w 5"/>
              <a:gd name="T15" fmla="*/ 9 h 9"/>
              <a:gd name="T16" fmla="*/ 3 w 5"/>
              <a:gd name="T17" fmla="*/ 9 h 9"/>
              <a:gd name="T18" fmla="*/ 3 w 5"/>
              <a:gd name="T19" fmla="*/ 4 h 9"/>
              <a:gd name="T20" fmla="*/ 5 w 5"/>
              <a:gd name="T21" fmla="*/ 2 h 9"/>
              <a:gd name="T22" fmla="*/ 3 w 5"/>
              <a:gd name="T23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9">
                <a:moveTo>
                  <a:pt x="3" y="2"/>
                </a:moveTo>
                <a:lnTo>
                  <a:pt x="3" y="0"/>
                </a:lnTo>
                <a:lnTo>
                  <a:pt x="3" y="0"/>
                </a:lnTo>
                <a:lnTo>
                  <a:pt x="3" y="2"/>
                </a:lnTo>
                <a:lnTo>
                  <a:pt x="0" y="4"/>
                </a:lnTo>
                <a:lnTo>
                  <a:pt x="0" y="7"/>
                </a:lnTo>
                <a:lnTo>
                  <a:pt x="0" y="7"/>
                </a:lnTo>
                <a:lnTo>
                  <a:pt x="0" y="9"/>
                </a:lnTo>
                <a:lnTo>
                  <a:pt x="3" y="9"/>
                </a:lnTo>
                <a:lnTo>
                  <a:pt x="3" y="4"/>
                </a:lnTo>
                <a:lnTo>
                  <a:pt x="5" y="2"/>
                </a:lnTo>
                <a:lnTo>
                  <a:pt x="3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163"/>
          <p:cNvSpPr>
            <a:spLocks noEditPoints="1"/>
          </p:cNvSpPr>
          <p:nvPr/>
        </p:nvSpPr>
        <p:spPr bwMode="auto">
          <a:xfrm>
            <a:off x="7199565" y="3830368"/>
            <a:ext cx="12554" cy="11508"/>
          </a:xfrm>
          <a:custGeom>
            <a:avLst/>
            <a:gdLst>
              <a:gd name="T0" fmla="*/ 2 w 12"/>
              <a:gd name="T1" fmla="*/ 2 h 11"/>
              <a:gd name="T2" fmla="*/ 2 w 12"/>
              <a:gd name="T3" fmla="*/ 2 h 11"/>
              <a:gd name="T4" fmla="*/ 0 w 12"/>
              <a:gd name="T5" fmla="*/ 2 h 11"/>
              <a:gd name="T6" fmla="*/ 0 w 12"/>
              <a:gd name="T7" fmla="*/ 2 h 11"/>
              <a:gd name="T8" fmla="*/ 0 w 12"/>
              <a:gd name="T9" fmla="*/ 9 h 11"/>
              <a:gd name="T10" fmla="*/ 2 w 12"/>
              <a:gd name="T11" fmla="*/ 9 h 11"/>
              <a:gd name="T12" fmla="*/ 2 w 12"/>
              <a:gd name="T13" fmla="*/ 11 h 11"/>
              <a:gd name="T14" fmla="*/ 5 w 12"/>
              <a:gd name="T15" fmla="*/ 9 h 11"/>
              <a:gd name="T16" fmla="*/ 5 w 12"/>
              <a:gd name="T17" fmla="*/ 9 h 11"/>
              <a:gd name="T18" fmla="*/ 5 w 12"/>
              <a:gd name="T19" fmla="*/ 4 h 11"/>
              <a:gd name="T20" fmla="*/ 5 w 12"/>
              <a:gd name="T21" fmla="*/ 4 h 11"/>
              <a:gd name="T22" fmla="*/ 5 w 12"/>
              <a:gd name="T23" fmla="*/ 4 h 11"/>
              <a:gd name="T24" fmla="*/ 2 w 12"/>
              <a:gd name="T25" fmla="*/ 2 h 11"/>
              <a:gd name="T26" fmla="*/ 9 w 12"/>
              <a:gd name="T27" fmla="*/ 9 h 11"/>
              <a:gd name="T28" fmla="*/ 9 w 12"/>
              <a:gd name="T29" fmla="*/ 9 h 11"/>
              <a:gd name="T30" fmla="*/ 9 w 12"/>
              <a:gd name="T31" fmla="*/ 11 h 11"/>
              <a:gd name="T32" fmla="*/ 9 w 12"/>
              <a:gd name="T33" fmla="*/ 11 h 11"/>
              <a:gd name="T34" fmla="*/ 9 w 12"/>
              <a:gd name="T35" fmla="*/ 11 h 11"/>
              <a:gd name="T36" fmla="*/ 9 w 12"/>
              <a:gd name="T37" fmla="*/ 11 h 11"/>
              <a:gd name="T38" fmla="*/ 12 w 12"/>
              <a:gd name="T39" fmla="*/ 11 h 11"/>
              <a:gd name="T40" fmla="*/ 12 w 12"/>
              <a:gd name="T41" fmla="*/ 11 h 11"/>
              <a:gd name="T42" fmla="*/ 9 w 12"/>
              <a:gd name="T43" fmla="*/ 9 h 11"/>
              <a:gd name="T44" fmla="*/ 12 w 12"/>
              <a:gd name="T45" fmla="*/ 4 h 11"/>
              <a:gd name="T46" fmla="*/ 9 w 12"/>
              <a:gd name="T47" fmla="*/ 2 h 11"/>
              <a:gd name="T48" fmla="*/ 7 w 12"/>
              <a:gd name="T49" fmla="*/ 0 h 11"/>
              <a:gd name="T50" fmla="*/ 7 w 12"/>
              <a:gd name="T51" fmla="*/ 0 h 11"/>
              <a:gd name="T52" fmla="*/ 7 w 12"/>
              <a:gd name="T53" fmla="*/ 0 h 11"/>
              <a:gd name="T54" fmla="*/ 7 w 12"/>
              <a:gd name="T55" fmla="*/ 0 h 11"/>
              <a:gd name="T56" fmla="*/ 5 w 12"/>
              <a:gd name="T57" fmla="*/ 0 h 11"/>
              <a:gd name="T58" fmla="*/ 7 w 12"/>
              <a:gd name="T59" fmla="*/ 2 h 11"/>
              <a:gd name="T60" fmla="*/ 5 w 12"/>
              <a:gd name="T61" fmla="*/ 4 h 11"/>
              <a:gd name="T62" fmla="*/ 5 w 12"/>
              <a:gd name="T63" fmla="*/ 4 h 11"/>
              <a:gd name="T64" fmla="*/ 7 w 12"/>
              <a:gd name="T65" fmla="*/ 4 h 11"/>
              <a:gd name="T66" fmla="*/ 9 w 12"/>
              <a:gd name="T67" fmla="*/ 4 h 11"/>
              <a:gd name="T68" fmla="*/ 12 w 12"/>
              <a:gd name="T69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" h="11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9"/>
                </a:lnTo>
                <a:lnTo>
                  <a:pt x="2" y="9"/>
                </a:lnTo>
                <a:lnTo>
                  <a:pt x="2" y="11"/>
                </a:lnTo>
                <a:lnTo>
                  <a:pt x="5" y="9"/>
                </a:lnTo>
                <a:lnTo>
                  <a:pt x="5" y="9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2" y="2"/>
                </a:lnTo>
                <a:close/>
                <a:moveTo>
                  <a:pt x="9" y="9"/>
                </a:moveTo>
                <a:lnTo>
                  <a:pt x="9" y="9"/>
                </a:lnTo>
                <a:lnTo>
                  <a:pt x="9" y="11"/>
                </a:lnTo>
                <a:lnTo>
                  <a:pt x="9" y="11"/>
                </a:lnTo>
                <a:lnTo>
                  <a:pt x="9" y="11"/>
                </a:lnTo>
                <a:lnTo>
                  <a:pt x="9" y="11"/>
                </a:lnTo>
                <a:lnTo>
                  <a:pt x="12" y="11"/>
                </a:lnTo>
                <a:lnTo>
                  <a:pt x="12" y="11"/>
                </a:lnTo>
                <a:lnTo>
                  <a:pt x="9" y="9"/>
                </a:lnTo>
                <a:close/>
                <a:moveTo>
                  <a:pt x="12" y="4"/>
                </a:moveTo>
                <a:lnTo>
                  <a:pt x="9" y="2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7" y="2"/>
                </a:lnTo>
                <a:lnTo>
                  <a:pt x="5" y="4"/>
                </a:lnTo>
                <a:lnTo>
                  <a:pt x="5" y="4"/>
                </a:lnTo>
                <a:lnTo>
                  <a:pt x="7" y="4"/>
                </a:lnTo>
                <a:lnTo>
                  <a:pt x="9" y="4"/>
                </a:lnTo>
                <a:lnTo>
                  <a:pt x="12" y="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Freeform 164"/>
          <p:cNvSpPr>
            <a:spLocks noEditPoints="1"/>
          </p:cNvSpPr>
          <p:nvPr/>
        </p:nvSpPr>
        <p:spPr bwMode="auto">
          <a:xfrm>
            <a:off x="7545849" y="2471385"/>
            <a:ext cx="791956" cy="418470"/>
          </a:xfrm>
          <a:custGeom>
            <a:avLst/>
            <a:gdLst>
              <a:gd name="T0" fmla="*/ 173 w 757"/>
              <a:gd name="T1" fmla="*/ 217 h 400"/>
              <a:gd name="T2" fmla="*/ 163 w 757"/>
              <a:gd name="T3" fmla="*/ 215 h 400"/>
              <a:gd name="T4" fmla="*/ 527 w 757"/>
              <a:gd name="T5" fmla="*/ 196 h 400"/>
              <a:gd name="T6" fmla="*/ 527 w 757"/>
              <a:gd name="T7" fmla="*/ 196 h 400"/>
              <a:gd name="T8" fmla="*/ 142 w 757"/>
              <a:gd name="T9" fmla="*/ 163 h 400"/>
              <a:gd name="T10" fmla="*/ 12 w 757"/>
              <a:gd name="T11" fmla="*/ 85 h 400"/>
              <a:gd name="T12" fmla="*/ 664 w 757"/>
              <a:gd name="T13" fmla="*/ 47 h 400"/>
              <a:gd name="T14" fmla="*/ 754 w 757"/>
              <a:gd name="T15" fmla="*/ 23 h 400"/>
              <a:gd name="T16" fmla="*/ 622 w 757"/>
              <a:gd name="T17" fmla="*/ 35 h 400"/>
              <a:gd name="T18" fmla="*/ 558 w 757"/>
              <a:gd name="T19" fmla="*/ 16 h 400"/>
              <a:gd name="T20" fmla="*/ 605 w 757"/>
              <a:gd name="T21" fmla="*/ 2 h 400"/>
              <a:gd name="T22" fmla="*/ 473 w 757"/>
              <a:gd name="T23" fmla="*/ 4 h 400"/>
              <a:gd name="T24" fmla="*/ 433 w 757"/>
              <a:gd name="T25" fmla="*/ 9 h 400"/>
              <a:gd name="T26" fmla="*/ 331 w 757"/>
              <a:gd name="T27" fmla="*/ 21 h 400"/>
              <a:gd name="T28" fmla="*/ 229 w 757"/>
              <a:gd name="T29" fmla="*/ 21 h 400"/>
              <a:gd name="T30" fmla="*/ 173 w 757"/>
              <a:gd name="T31" fmla="*/ 28 h 400"/>
              <a:gd name="T32" fmla="*/ 132 w 757"/>
              <a:gd name="T33" fmla="*/ 45 h 400"/>
              <a:gd name="T34" fmla="*/ 45 w 757"/>
              <a:gd name="T35" fmla="*/ 66 h 400"/>
              <a:gd name="T36" fmla="*/ 33 w 757"/>
              <a:gd name="T37" fmla="*/ 83 h 400"/>
              <a:gd name="T38" fmla="*/ 16 w 757"/>
              <a:gd name="T39" fmla="*/ 90 h 400"/>
              <a:gd name="T40" fmla="*/ 31 w 757"/>
              <a:gd name="T41" fmla="*/ 106 h 400"/>
              <a:gd name="T42" fmla="*/ 102 w 757"/>
              <a:gd name="T43" fmla="*/ 104 h 400"/>
              <a:gd name="T44" fmla="*/ 158 w 757"/>
              <a:gd name="T45" fmla="*/ 132 h 400"/>
              <a:gd name="T46" fmla="*/ 156 w 757"/>
              <a:gd name="T47" fmla="*/ 151 h 400"/>
              <a:gd name="T48" fmla="*/ 144 w 757"/>
              <a:gd name="T49" fmla="*/ 170 h 400"/>
              <a:gd name="T50" fmla="*/ 168 w 757"/>
              <a:gd name="T51" fmla="*/ 177 h 400"/>
              <a:gd name="T52" fmla="*/ 184 w 757"/>
              <a:gd name="T53" fmla="*/ 180 h 400"/>
              <a:gd name="T54" fmla="*/ 187 w 757"/>
              <a:gd name="T55" fmla="*/ 201 h 400"/>
              <a:gd name="T56" fmla="*/ 180 w 757"/>
              <a:gd name="T57" fmla="*/ 208 h 400"/>
              <a:gd name="T58" fmla="*/ 168 w 757"/>
              <a:gd name="T59" fmla="*/ 234 h 400"/>
              <a:gd name="T60" fmla="*/ 151 w 757"/>
              <a:gd name="T61" fmla="*/ 243 h 400"/>
              <a:gd name="T62" fmla="*/ 144 w 757"/>
              <a:gd name="T63" fmla="*/ 251 h 400"/>
              <a:gd name="T64" fmla="*/ 113 w 757"/>
              <a:gd name="T65" fmla="*/ 279 h 400"/>
              <a:gd name="T66" fmla="*/ 125 w 757"/>
              <a:gd name="T67" fmla="*/ 288 h 400"/>
              <a:gd name="T68" fmla="*/ 125 w 757"/>
              <a:gd name="T69" fmla="*/ 307 h 400"/>
              <a:gd name="T70" fmla="*/ 116 w 757"/>
              <a:gd name="T71" fmla="*/ 317 h 400"/>
              <a:gd name="T72" fmla="*/ 132 w 757"/>
              <a:gd name="T73" fmla="*/ 336 h 400"/>
              <a:gd name="T74" fmla="*/ 128 w 757"/>
              <a:gd name="T75" fmla="*/ 364 h 400"/>
              <a:gd name="T76" fmla="*/ 158 w 757"/>
              <a:gd name="T77" fmla="*/ 378 h 400"/>
              <a:gd name="T78" fmla="*/ 191 w 757"/>
              <a:gd name="T79" fmla="*/ 390 h 400"/>
              <a:gd name="T80" fmla="*/ 203 w 757"/>
              <a:gd name="T81" fmla="*/ 383 h 400"/>
              <a:gd name="T82" fmla="*/ 243 w 757"/>
              <a:gd name="T83" fmla="*/ 343 h 400"/>
              <a:gd name="T84" fmla="*/ 272 w 757"/>
              <a:gd name="T85" fmla="*/ 314 h 400"/>
              <a:gd name="T86" fmla="*/ 319 w 757"/>
              <a:gd name="T87" fmla="*/ 281 h 400"/>
              <a:gd name="T88" fmla="*/ 345 w 757"/>
              <a:gd name="T89" fmla="*/ 281 h 400"/>
              <a:gd name="T90" fmla="*/ 400 w 757"/>
              <a:gd name="T91" fmla="*/ 255 h 400"/>
              <a:gd name="T92" fmla="*/ 454 w 757"/>
              <a:gd name="T93" fmla="*/ 239 h 400"/>
              <a:gd name="T94" fmla="*/ 541 w 757"/>
              <a:gd name="T95" fmla="*/ 217 h 400"/>
              <a:gd name="T96" fmla="*/ 494 w 757"/>
              <a:gd name="T97" fmla="*/ 208 h 400"/>
              <a:gd name="T98" fmla="*/ 522 w 757"/>
              <a:gd name="T99" fmla="*/ 191 h 400"/>
              <a:gd name="T100" fmla="*/ 567 w 757"/>
              <a:gd name="T101" fmla="*/ 194 h 400"/>
              <a:gd name="T102" fmla="*/ 567 w 757"/>
              <a:gd name="T103" fmla="*/ 175 h 400"/>
              <a:gd name="T104" fmla="*/ 553 w 757"/>
              <a:gd name="T105" fmla="*/ 163 h 400"/>
              <a:gd name="T106" fmla="*/ 515 w 757"/>
              <a:gd name="T107" fmla="*/ 156 h 400"/>
              <a:gd name="T108" fmla="*/ 558 w 757"/>
              <a:gd name="T109" fmla="*/ 146 h 400"/>
              <a:gd name="T110" fmla="*/ 593 w 757"/>
              <a:gd name="T111" fmla="*/ 137 h 400"/>
              <a:gd name="T112" fmla="*/ 603 w 757"/>
              <a:gd name="T113" fmla="*/ 125 h 400"/>
              <a:gd name="T114" fmla="*/ 619 w 757"/>
              <a:gd name="T115" fmla="*/ 104 h 400"/>
              <a:gd name="T116" fmla="*/ 655 w 757"/>
              <a:gd name="T117" fmla="*/ 87 h 400"/>
              <a:gd name="T118" fmla="*/ 629 w 757"/>
              <a:gd name="T119" fmla="*/ 71 h 400"/>
              <a:gd name="T120" fmla="*/ 650 w 757"/>
              <a:gd name="T121" fmla="*/ 49 h 400"/>
              <a:gd name="T122" fmla="*/ 728 w 757"/>
              <a:gd name="T123" fmla="*/ 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57" h="400">
                <a:moveTo>
                  <a:pt x="163" y="378"/>
                </a:moveTo>
                <a:lnTo>
                  <a:pt x="156" y="381"/>
                </a:lnTo>
                <a:lnTo>
                  <a:pt x="156" y="381"/>
                </a:lnTo>
                <a:lnTo>
                  <a:pt x="158" y="381"/>
                </a:lnTo>
                <a:lnTo>
                  <a:pt x="161" y="381"/>
                </a:lnTo>
                <a:lnTo>
                  <a:pt x="161" y="381"/>
                </a:lnTo>
                <a:lnTo>
                  <a:pt x="161" y="383"/>
                </a:lnTo>
                <a:lnTo>
                  <a:pt x="165" y="381"/>
                </a:lnTo>
                <a:lnTo>
                  <a:pt x="165" y="378"/>
                </a:lnTo>
                <a:lnTo>
                  <a:pt x="165" y="378"/>
                </a:lnTo>
                <a:lnTo>
                  <a:pt x="168" y="376"/>
                </a:lnTo>
                <a:lnTo>
                  <a:pt x="163" y="378"/>
                </a:lnTo>
                <a:close/>
                <a:moveTo>
                  <a:pt x="333" y="288"/>
                </a:moveTo>
                <a:lnTo>
                  <a:pt x="331" y="288"/>
                </a:lnTo>
                <a:lnTo>
                  <a:pt x="333" y="291"/>
                </a:lnTo>
                <a:lnTo>
                  <a:pt x="333" y="291"/>
                </a:lnTo>
                <a:lnTo>
                  <a:pt x="336" y="288"/>
                </a:lnTo>
                <a:lnTo>
                  <a:pt x="336" y="288"/>
                </a:lnTo>
                <a:lnTo>
                  <a:pt x="336" y="286"/>
                </a:lnTo>
                <a:lnTo>
                  <a:pt x="333" y="288"/>
                </a:lnTo>
                <a:close/>
                <a:moveTo>
                  <a:pt x="175" y="217"/>
                </a:moveTo>
                <a:lnTo>
                  <a:pt x="177" y="217"/>
                </a:lnTo>
                <a:lnTo>
                  <a:pt x="177" y="217"/>
                </a:lnTo>
                <a:lnTo>
                  <a:pt x="177" y="215"/>
                </a:lnTo>
                <a:lnTo>
                  <a:pt x="180" y="215"/>
                </a:lnTo>
                <a:lnTo>
                  <a:pt x="182" y="213"/>
                </a:lnTo>
                <a:lnTo>
                  <a:pt x="182" y="213"/>
                </a:lnTo>
                <a:lnTo>
                  <a:pt x="182" y="213"/>
                </a:lnTo>
                <a:lnTo>
                  <a:pt x="180" y="210"/>
                </a:lnTo>
                <a:lnTo>
                  <a:pt x="177" y="210"/>
                </a:lnTo>
                <a:lnTo>
                  <a:pt x="177" y="210"/>
                </a:lnTo>
                <a:lnTo>
                  <a:pt x="175" y="213"/>
                </a:lnTo>
                <a:lnTo>
                  <a:pt x="175" y="213"/>
                </a:lnTo>
                <a:lnTo>
                  <a:pt x="173" y="215"/>
                </a:lnTo>
                <a:lnTo>
                  <a:pt x="173" y="215"/>
                </a:lnTo>
                <a:lnTo>
                  <a:pt x="173" y="217"/>
                </a:lnTo>
                <a:lnTo>
                  <a:pt x="173" y="217"/>
                </a:lnTo>
                <a:lnTo>
                  <a:pt x="173" y="217"/>
                </a:lnTo>
                <a:lnTo>
                  <a:pt x="175" y="217"/>
                </a:lnTo>
                <a:close/>
                <a:moveTo>
                  <a:pt x="130" y="210"/>
                </a:moveTo>
                <a:lnTo>
                  <a:pt x="130" y="210"/>
                </a:lnTo>
                <a:lnTo>
                  <a:pt x="128" y="210"/>
                </a:lnTo>
                <a:lnTo>
                  <a:pt x="125" y="215"/>
                </a:lnTo>
                <a:lnTo>
                  <a:pt x="125" y="215"/>
                </a:lnTo>
                <a:lnTo>
                  <a:pt x="125" y="215"/>
                </a:lnTo>
                <a:lnTo>
                  <a:pt x="125" y="217"/>
                </a:lnTo>
                <a:lnTo>
                  <a:pt x="130" y="217"/>
                </a:lnTo>
                <a:lnTo>
                  <a:pt x="135" y="217"/>
                </a:lnTo>
                <a:lnTo>
                  <a:pt x="135" y="217"/>
                </a:lnTo>
                <a:lnTo>
                  <a:pt x="137" y="217"/>
                </a:lnTo>
                <a:lnTo>
                  <a:pt x="137" y="217"/>
                </a:lnTo>
                <a:lnTo>
                  <a:pt x="137" y="217"/>
                </a:lnTo>
                <a:lnTo>
                  <a:pt x="139" y="217"/>
                </a:lnTo>
                <a:lnTo>
                  <a:pt x="139" y="220"/>
                </a:lnTo>
                <a:lnTo>
                  <a:pt x="135" y="220"/>
                </a:lnTo>
                <a:lnTo>
                  <a:pt x="135" y="220"/>
                </a:lnTo>
                <a:lnTo>
                  <a:pt x="132" y="220"/>
                </a:lnTo>
                <a:lnTo>
                  <a:pt x="132" y="220"/>
                </a:lnTo>
                <a:lnTo>
                  <a:pt x="132" y="220"/>
                </a:lnTo>
                <a:lnTo>
                  <a:pt x="132" y="222"/>
                </a:lnTo>
                <a:lnTo>
                  <a:pt x="135" y="222"/>
                </a:lnTo>
                <a:lnTo>
                  <a:pt x="135" y="222"/>
                </a:lnTo>
                <a:lnTo>
                  <a:pt x="135" y="222"/>
                </a:lnTo>
                <a:lnTo>
                  <a:pt x="137" y="222"/>
                </a:lnTo>
                <a:lnTo>
                  <a:pt x="147" y="222"/>
                </a:lnTo>
                <a:lnTo>
                  <a:pt x="149" y="220"/>
                </a:lnTo>
                <a:lnTo>
                  <a:pt x="161" y="220"/>
                </a:lnTo>
                <a:lnTo>
                  <a:pt x="163" y="217"/>
                </a:lnTo>
                <a:lnTo>
                  <a:pt x="163" y="217"/>
                </a:lnTo>
                <a:lnTo>
                  <a:pt x="165" y="215"/>
                </a:lnTo>
                <a:lnTo>
                  <a:pt x="163" y="215"/>
                </a:lnTo>
                <a:lnTo>
                  <a:pt x="163" y="215"/>
                </a:lnTo>
                <a:lnTo>
                  <a:pt x="163" y="215"/>
                </a:lnTo>
                <a:lnTo>
                  <a:pt x="165" y="215"/>
                </a:lnTo>
                <a:lnTo>
                  <a:pt x="165" y="215"/>
                </a:lnTo>
                <a:lnTo>
                  <a:pt x="165" y="213"/>
                </a:lnTo>
                <a:lnTo>
                  <a:pt x="163" y="213"/>
                </a:lnTo>
                <a:lnTo>
                  <a:pt x="161" y="213"/>
                </a:lnTo>
                <a:lnTo>
                  <a:pt x="156" y="210"/>
                </a:lnTo>
                <a:lnTo>
                  <a:pt x="154" y="208"/>
                </a:lnTo>
                <a:lnTo>
                  <a:pt x="151" y="206"/>
                </a:lnTo>
                <a:lnTo>
                  <a:pt x="151" y="206"/>
                </a:lnTo>
                <a:lnTo>
                  <a:pt x="142" y="203"/>
                </a:lnTo>
                <a:lnTo>
                  <a:pt x="139" y="203"/>
                </a:lnTo>
                <a:lnTo>
                  <a:pt x="132" y="206"/>
                </a:lnTo>
                <a:lnTo>
                  <a:pt x="132" y="206"/>
                </a:lnTo>
                <a:lnTo>
                  <a:pt x="130" y="206"/>
                </a:lnTo>
                <a:lnTo>
                  <a:pt x="130" y="206"/>
                </a:lnTo>
                <a:lnTo>
                  <a:pt x="130" y="208"/>
                </a:lnTo>
                <a:lnTo>
                  <a:pt x="130" y="208"/>
                </a:lnTo>
                <a:lnTo>
                  <a:pt x="130" y="208"/>
                </a:lnTo>
                <a:lnTo>
                  <a:pt x="132" y="210"/>
                </a:lnTo>
                <a:lnTo>
                  <a:pt x="135" y="210"/>
                </a:lnTo>
                <a:lnTo>
                  <a:pt x="135" y="210"/>
                </a:lnTo>
                <a:lnTo>
                  <a:pt x="130" y="210"/>
                </a:lnTo>
                <a:close/>
                <a:moveTo>
                  <a:pt x="180" y="194"/>
                </a:moveTo>
                <a:lnTo>
                  <a:pt x="180" y="194"/>
                </a:lnTo>
                <a:lnTo>
                  <a:pt x="180" y="194"/>
                </a:lnTo>
                <a:lnTo>
                  <a:pt x="180" y="194"/>
                </a:lnTo>
                <a:lnTo>
                  <a:pt x="177" y="191"/>
                </a:lnTo>
                <a:lnTo>
                  <a:pt x="175" y="194"/>
                </a:lnTo>
                <a:lnTo>
                  <a:pt x="175" y="194"/>
                </a:lnTo>
                <a:lnTo>
                  <a:pt x="175" y="194"/>
                </a:lnTo>
                <a:lnTo>
                  <a:pt x="175" y="194"/>
                </a:lnTo>
                <a:lnTo>
                  <a:pt x="177" y="194"/>
                </a:lnTo>
                <a:lnTo>
                  <a:pt x="180" y="194"/>
                </a:lnTo>
                <a:close/>
                <a:moveTo>
                  <a:pt x="527" y="196"/>
                </a:moveTo>
                <a:lnTo>
                  <a:pt x="527" y="196"/>
                </a:lnTo>
                <a:lnTo>
                  <a:pt x="530" y="194"/>
                </a:lnTo>
                <a:lnTo>
                  <a:pt x="527" y="194"/>
                </a:lnTo>
                <a:lnTo>
                  <a:pt x="527" y="194"/>
                </a:lnTo>
                <a:lnTo>
                  <a:pt x="527" y="191"/>
                </a:lnTo>
                <a:lnTo>
                  <a:pt x="525" y="191"/>
                </a:lnTo>
                <a:lnTo>
                  <a:pt x="525" y="191"/>
                </a:lnTo>
                <a:lnTo>
                  <a:pt x="525" y="191"/>
                </a:lnTo>
                <a:lnTo>
                  <a:pt x="515" y="194"/>
                </a:lnTo>
                <a:lnTo>
                  <a:pt x="513" y="194"/>
                </a:lnTo>
                <a:lnTo>
                  <a:pt x="508" y="194"/>
                </a:lnTo>
                <a:lnTo>
                  <a:pt x="504" y="194"/>
                </a:lnTo>
                <a:lnTo>
                  <a:pt x="501" y="194"/>
                </a:lnTo>
                <a:lnTo>
                  <a:pt x="499" y="194"/>
                </a:lnTo>
                <a:lnTo>
                  <a:pt x="499" y="194"/>
                </a:lnTo>
                <a:lnTo>
                  <a:pt x="496" y="196"/>
                </a:lnTo>
                <a:lnTo>
                  <a:pt x="496" y="196"/>
                </a:lnTo>
                <a:lnTo>
                  <a:pt x="494" y="198"/>
                </a:lnTo>
                <a:lnTo>
                  <a:pt x="494" y="198"/>
                </a:lnTo>
                <a:lnTo>
                  <a:pt x="492" y="198"/>
                </a:lnTo>
                <a:lnTo>
                  <a:pt x="492" y="201"/>
                </a:lnTo>
                <a:lnTo>
                  <a:pt x="492" y="201"/>
                </a:lnTo>
                <a:lnTo>
                  <a:pt x="492" y="201"/>
                </a:lnTo>
                <a:lnTo>
                  <a:pt x="492" y="201"/>
                </a:lnTo>
                <a:lnTo>
                  <a:pt x="496" y="201"/>
                </a:lnTo>
                <a:lnTo>
                  <a:pt x="504" y="201"/>
                </a:lnTo>
                <a:lnTo>
                  <a:pt x="511" y="201"/>
                </a:lnTo>
                <a:lnTo>
                  <a:pt x="513" y="201"/>
                </a:lnTo>
                <a:lnTo>
                  <a:pt x="515" y="201"/>
                </a:lnTo>
                <a:lnTo>
                  <a:pt x="515" y="201"/>
                </a:lnTo>
                <a:lnTo>
                  <a:pt x="518" y="201"/>
                </a:lnTo>
                <a:lnTo>
                  <a:pt x="520" y="198"/>
                </a:lnTo>
                <a:lnTo>
                  <a:pt x="522" y="198"/>
                </a:lnTo>
                <a:lnTo>
                  <a:pt x="527" y="198"/>
                </a:lnTo>
                <a:lnTo>
                  <a:pt x="527" y="198"/>
                </a:lnTo>
                <a:lnTo>
                  <a:pt x="527" y="196"/>
                </a:lnTo>
                <a:lnTo>
                  <a:pt x="527" y="196"/>
                </a:lnTo>
                <a:lnTo>
                  <a:pt x="527" y="196"/>
                </a:lnTo>
                <a:lnTo>
                  <a:pt x="527" y="196"/>
                </a:lnTo>
                <a:lnTo>
                  <a:pt x="527" y="196"/>
                </a:lnTo>
                <a:close/>
                <a:moveTo>
                  <a:pt x="156" y="191"/>
                </a:moveTo>
                <a:lnTo>
                  <a:pt x="156" y="191"/>
                </a:lnTo>
                <a:lnTo>
                  <a:pt x="158" y="191"/>
                </a:lnTo>
                <a:lnTo>
                  <a:pt x="158" y="191"/>
                </a:lnTo>
                <a:lnTo>
                  <a:pt x="158" y="189"/>
                </a:lnTo>
                <a:lnTo>
                  <a:pt x="158" y="189"/>
                </a:lnTo>
                <a:lnTo>
                  <a:pt x="161" y="189"/>
                </a:lnTo>
                <a:lnTo>
                  <a:pt x="158" y="187"/>
                </a:lnTo>
                <a:lnTo>
                  <a:pt x="158" y="187"/>
                </a:lnTo>
                <a:lnTo>
                  <a:pt x="158" y="187"/>
                </a:lnTo>
                <a:lnTo>
                  <a:pt x="154" y="189"/>
                </a:lnTo>
                <a:lnTo>
                  <a:pt x="154" y="189"/>
                </a:lnTo>
                <a:lnTo>
                  <a:pt x="151" y="189"/>
                </a:lnTo>
                <a:lnTo>
                  <a:pt x="151" y="191"/>
                </a:lnTo>
                <a:lnTo>
                  <a:pt x="154" y="191"/>
                </a:lnTo>
                <a:lnTo>
                  <a:pt x="156" y="191"/>
                </a:lnTo>
                <a:close/>
                <a:moveTo>
                  <a:pt x="144" y="165"/>
                </a:moveTo>
                <a:lnTo>
                  <a:pt x="147" y="165"/>
                </a:lnTo>
                <a:lnTo>
                  <a:pt x="147" y="165"/>
                </a:lnTo>
                <a:lnTo>
                  <a:pt x="147" y="165"/>
                </a:lnTo>
                <a:lnTo>
                  <a:pt x="147" y="165"/>
                </a:lnTo>
                <a:lnTo>
                  <a:pt x="151" y="163"/>
                </a:lnTo>
                <a:lnTo>
                  <a:pt x="154" y="163"/>
                </a:lnTo>
                <a:lnTo>
                  <a:pt x="156" y="161"/>
                </a:lnTo>
                <a:lnTo>
                  <a:pt x="156" y="161"/>
                </a:lnTo>
                <a:lnTo>
                  <a:pt x="154" y="161"/>
                </a:lnTo>
                <a:lnTo>
                  <a:pt x="154" y="161"/>
                </a:lnTo>
                <a:lnTo>
                  <a:pt x="151" y="161"/>
                </a:lnTo>
                <a:lnTo>
                  <a:pt x="149" y="161"/>
                </a:lnTo>
                <a:lnTo>
                  <a:pt x="149" y="161"/>
                </a:lnTo>
                <a:lnTo>
                  <a:pt x="149" y="161"/>
                </a:lnTo>
                <a:lnTo>
                  <a:pt x="144" y="161"/>
                </a:lnTo>
                <a:lnTo>
                  <a:pt x="142" y="163"/>
                </a:lnTo>
                <a:lnTo>
                  <a:pt x="139" y="163"/>
                </a:lnTo>
                <a:lnTo>
                  <a:pt x="139" y="163"/>
                </a:lnTo>
                <a:lnTo>
                  <a:pt x="142" y="163"/>
                </a:lnTo>
                <a:lnTo>
                  <a:pt x="144" y="163"/>
                </a:lnTo>
                <a:lnTo>
                  <a:pt x="144" y="163"/>
                </a:lnTo>
                <a:lnTo>
                  <a:pt x="144" y="163"/>
                </a:lnTo>
                <a:lnTo>
                  <a:pt x="144" y="163"/>
                </a:lnTo>
                <a:lnTo>
                  <a:pt x="144" y="165"/>
                </a:lnTo>
                <a:close/>
                <a:moveTo>
                  <a:pt x="650" y="123"/>
                </a:moveTo>
                <a:lnTo>
                  <a:pt x="650" y="120"/>
                </a:lnTo>
                <a:lnTo>
                  <a:pt x="650" y="120"/>
                </a:lnTo>
                <a:lnTo>
                  <a:pt x="650" y="118"/>
                </a:lnTo>
                <a:lnTo>
                  <a:pt x="645" y="118"/>
                </a:lnTo>
                <a:lnTo>
                  <a:pt x="643" y="118"/>
                </a:lnTo>
                <a:lnTo>
                  <a:pt x="641" y="118"/>
                </a:lnTo>
                <a:lnTo>
                  <a:pt x="638" y="118"/>
                </a:lnTo>
                <a:lnTo>
                  <a:pt x="636" y="120"/>
                </a:lnTo>
                <a:lnTo>
                  <a:pt x="636" y="123"/>
                </a:lnTo>
                <a:lnTo>
                  <a:pt x="638" y="125"/>
                </a:lnTo>
                <a:lnTo>
                  <a:pt x="643" y="125"/>
                </a:lnTo>
                <a:lnTo>
                  <a:pt x="653" y="125"/>
                </a:lnTo>
                <a:lnTo>
                  <a:pt x="655" y="123"/>
                </a:lnTo>
                <a:lnTo>
                  <a:pt x="655" y="123"/>
                </a:lnTo>
                <a:lnTo>
                  <a:pt x="650" y="123"/>
                </a:lnTo>
                <a:close/>
                <a:moveTo>
                  <a:pt x="645" y="106"/>
                </a:moveTo>
                <a:lnTo>
                  <a:pt x="648" y="101"/>
                </a:lnTo>
                <a:lnTo>
                  <a:pt x="648" y="97"/>
                </a:lnTo>
                <a:lnTo>
                  <a:pt x="645" y="97"/>
                </a:lnTo>
                <a:lnTo>
                  <a:pt x="643" y="97"/>
                </a:lnTo>
                <a:lnTo>
                  <a:pt x="643" y="99"/>
                </a:lnTo>
                <a:lnTo>
                  <a:pt x="641" y="101"/>
                </a:lnTo>
                <a:lnTo>
                  <a:pt x="643" y="109"/>
                </a:lnTo>
                <a:lnTo>
                  <a:pt x="645" y="106"/>
                </a:lnTo>
                <a:close/>
                <a:moveTo>
                  <a:pt x="14" y="85"/>
                </a:moveTo>
                <a:lnTo>
                  <a:pt x="12" y="85"/>
                </a:lnTo>
                <a:lnTo>
                  <a:pt x="12" y="85"/>
                </a:lnTo>
                <a:lnTo>
                  <a:pt x="7" y="85"/>
                </a:lnTo>
                <a:lnTo>
                  <a:pt x="7" y="85"/>
                </a:lnTo>
                <a:lnTo>
                  <a:pt x="5" y="85"/>
                </a:lnTo>
                <a:lnTo>
                  <a:pt x="2" y="85"/>
                </a:lnTo>
                <a:lnTo>
                  <a:pt x="2" y="85"/>
                </a:lnTo>
                <a:lnTo>
                  <a:pt x="0" y="85"/>
                </a:lnTo>
                <a:lnTo>
                  <a:pt x="2" y="87"/>
                </a:lnTo>
                <a:lnTo>
                  <a:pt x="5" y="87"/>
                </a:lnTo>
                <a:lnTo>
                  <a:pt x="9" y="87"/>
                </a:lnTo>
                <a:lnTo>
                  <a:pt x="12" y="87"/>
                </a:lnTo>
                <a:lnTo>
                  <a:pt x="14" y="85"/>
                </a:lnTo>
                <a:close/>
                <a:moveTo>
                  <a:pt x="664" y="78"/>
                </a:moveTo>
                <a:lnTo>
                  <a:pt x="664" y="78"/>
                </a:lnTo>
                <a:lnTo>
                  <a:pt x="660" y="80"/>
                </a:lnTo>
                <a:lnTo>
                  <a:pt x="660" y="80"/>
                </a:lnTo>
                <a:lnTo>
                  <a:pt x="660" y="83"/>
                </a:lnTo>
                <a:lnTo>
                  <a:pt x="662" y="83"/>
                </a:lnTo>
                <a:lnTo>
                  <a:pt x="664" y="80"/>
                </a:lnTo>
                <a:lnTo>
                  <a:pt x="667" y="80"/>
                </a:lnTo>
                <a:lnTo>
                  <a:pt x="667" y="78"/>
                </a:lnTo>
                <a:lnTo>
                  <a:pt x="664" y="78"/>
                </a:lnTo>
                <a:close/>
                <a:moveTo>
                  <a:pt x="655" y="71"/>
                </a:moveTo>
                <a:lnTo>
                  <a:pt x="655" y="68"/>
                </a:lnTo>
                <a:lnTo>
                  <a:pt x="653" y="71"/>
                </a:lnTo>
                <a:lnTo>
                  <a:pt x="650" y="71"/>
                </a:lnTo>
                <a:lnTo>
                  <a:pt x="650" y="73"/>
                </a:lnTo>
                <a:lnTo>
                  <a:pt x="650" y="75"/>
                </a:lnTo>
                <a:lnTo>
                  <a:pt x="650" y="78"/>
                </a:lnTo>
                <a:lnTo>
                  <a:pt x="653" y="75"/>
                </a:lnTo>
                <a:lnTo>
                  <a:pt x="655" y="75"/>
                </a:lnTo>
                <a:lnTo>
                  <a:pt x="653" y="73"/>
                </a:lnTo>
                <a:lnTo>
                  <a:pt x="655" y="71"/>
                </a:lnTo>
                <a:lnTo>
                  <a:pt x="655" y="71"/>
                </a:lnTo>
                <a:close/>
                <a:moveTo>
                  <a:pt x="676" y="45"/>
                </a:moveTo>
                <a:lnTo>
                  <a:pt x="669" y="47"/>
                </a:lnTo>
                <a:lnTo>
                  <a:pt x="664" y="47"/>
                </a:lnTo>
                <a:lnTo>
                  <a:pt x="662" y="49"/>
                </a:lnTo>
                <a:lnTo>
                  <a:pt x="662" y="49"/>
                </a:lnTo>
                <a:lnTo>
                  <a:pt x="667" y="49"/>
                </a:lnTo>
                <a:lnTo>
                  <a:pt x="674" y="49"/>
                </a:lnTo>
                <a:lnTo>
                  <a:pt x="679" y="49"/>
                </a:lnTo>
                <a:lnTo>
                  <a:pt x="681" y="47"/>
                </a:lnTo>
                <a:lnTo>
                  <a:pt x="681" y="45"/>
                </a:lnTo>
                <a:lnTo>
                  <a:pt x="676" y="45"/>
                </a:lnTo>
                <a:close/>
                <a:moveTo>
                  <a:pt x="674" y="21"/>
                </a:moveTo>
                <a:lnTo>
                  <a:pt x="676" y="21"/>
                </a:lnTo>
                <a:lnTo>
                  <a:pt x="679" y="21"/>
                </a:lnTo>
                <a:lnTo>
                  <a:pt x="676" y="19"/>
                </a:lnTo>
                <a:lnTo>
                  <a:pt x="674" y="19"/>
                </a:lnTo>
                <a:lnTo>
                  <a:pt x="671" y="16"/>
                </a:lnTo>
                <a:lnTo>
                  <a:pt x="669" y="16"/>
                </a:lnTo>
                <a:lnTo>
                  <a:pt x="669" y="19"/>
                </a:lnTo>
                <a:lnTo>
                  <a:pt x="669" y="19"/>
                </a:lnTo>
                <a:lnTo>
                  <a:pt x="671" y="21"/>
                </a:lnTo>
                <a:lnTo>
                  <a:pt x="674" y="21"/>
                </a:lnTo>
                <a:close/>
                <a:moveTo>
                  <a:pt x="374" y="16"/>
                </a:moveTo>
                <a:lnTo>
                  <a:pt x="381" y="16"/>
                </a:lnTo>
                <a:lnTo>
                  <a:pt x="383" y="19"/>
                </a:lnTo>
                <a:lnTo>
                  <a:pt x="385" y="19"/>
                </a:lnTo>
                <a:lnTo>
                  <a:pt x="388" y="16"/>
                </a:lnTo>
                <a:lnTo>
                  <a:pt x="390" y="14"/>
                </a:lnTo>
                <a:lnTo>
                  <a:pt x="390" y="14"/>
                </a:lnTo>
                <a:lnTo>
                  <a:pt x="385" y="12"/>
                </a:lnTo>
                <a:lnTo>
                  <a:pt x="376" y="9"/>
                </a:lnTo>
                <a:lnTo>
                  <a:pt x="371" y="12"/>
                </a:lnTo>
                <a:lnTo>
                  <a:pt x="364" y="12"/>
                </a:lnTo>
                <a:lnTo>
                  <a:pt x="364" y="12"/>
                </a:lnTo>
                <a:lnTo>
                  <a:pt x="364" y="12"/>
                </a:lnTo>
                <a:lnTo>
                  <a:pt x="369" y="14"/>
                </a:lnTo>
                <a:lnTo>
                  <a:pt x="374" y="16"/>
                </a:lnTo>
                <a:close/>
                <a:moveTo>
                  <a:pt x="757" y="26"/>
                </a:moveTo>
                <a:lnTo>
                  <a:pt x="754" y="23"/>
                </a:lnTo>
                <a:lnTo>
                  <a:pt x="749" y="23"/>
                </a:lnTo>
                <a:lnTo>
                  <a:pt x="747" y="23"/>
                </a:lnTo>
                <a:lnTo>
                  <a:pt x="742" y="23"/>
                </a:lnTo>
                <a:lnTo>
                  <a:pt x="733" y="21"/>
                </a:lnTo>
                <a:lnTo>
                  <a:pt x="728" y="21"/>
                </a:lnTo>
                <a:lnTo>
                  <a:pt x="716" y="21"/>
                </a:lnTo>
                <a:lnTo>
                  <a:pt x="714" y="21"/>
                </a:lnTo>
                <a:lnTo>
                  <a:pt x="712" y="21"/>
                </a:lnTo>
                <a:lnTo>
                  <a:pt x="707" y="21"/>
                </a:lnTo>
                <a:lnTo>
                  <a:pt x="707" y="21"/>
                </a:lnTo>
                <a:lnTo>
                  <a:pt x="705" y="21"/>
                </a:lnTo>
                <a:lnTo>
                  <a:pt x="702" y="23"/>
                </a:lnTo>
                <a:lnTo>
                  <a:pt x="700" y="23"/>
                </a:lnTo>
                <a:lnTo>
                  <a:pt x="695" y="26"/>
                </a:lnTo>
                <a:lnTo>
                  <a:pt x="693" y="26"/>
                </a:lnTo>
                <a:lnTo>
                  <a:pt x="693" y="26"/>
                </a:lnTo>
                <a:lnTo>
                  <a:pt x="688" y="26"/>
                </a:lnTo>
                <a:lnTo>
                  <a:pt x="686" y="26"/>
                </a:lnTo>
                <a:lnTo>
                  <a:pt x="683" y="26"/>
                </a:lnTo>
                <a:lnTo>
                  <a:pt x="681" y="26"/>
                </a:lnTo>
                <a:lnTo>
                  <a:pt x="679" y="26"/>
                </a:lnTo>
                <a:lnTo>
                  <a:pt x="676" y="26"/>
                </a:lnTo>
                <a:lnTo>
                  <a:pt x="671" y="26"/>
                </a:lnTo>
                <a:lnTo>
                  <a:pt x="671" y="23"/>
                </a:lnTo>
                <a:lnTo>
                  <a:pt x="667" y="23"/>
                </a:lnTo>
                <a:lnTo>
                  <a:pt x="662" y="26"/>
                </a:lnTo>
                <a:lnTo>
                  <a:pt x="650" y="28"/>
                </a:lnTo>
                <a:lnTo>
                  <a:pt x="650" y="28"/>
                </a:lnTo>
                <a:lnTo>
                  <a:pt x="645" y="28"/>
                </a:lnTo>
                <a:lnTo>
                  <a:pt x="643" y="31"/>
                </a:lnTo>
                <a:lnTo>
                  <a:pt x="636" y="31"/>
                </a:lnTo>
                <a:lnTo>
                  <a:pt x="634" y="33"/>
                </a:lnTo>
                <a:lnTo>
                  <a:pt x="624" y="33"/>
                </a:lnTo>
                <a:lnTo>
                  <a:pt x="624" y="33"/>
                </a:lnTo>
                <a:lnTo>
                  <a:pt x="624" y="35"/>
                </a:lnTo>
                <a:lnTo>
                  <a:pt x="622" y="35"/>
                </a:lnTo>
                <a:lnTo>
                  <a:pt x="619" y="35"/>
                </a:lnTo>
                <a:lnTo>
                  <a:pt x="619" y="35"/>
                </a:lnTo>
                <a:lnTo>
                  <a:pt x="622" y="33"/>
                </a:lnTo>
                <a:lnTo>
                  <a:pt x="629" y="31"/>
                </a:lnTo>
                <a:lnTo>
                  <a:pt x="631" y="31"/>
                </a:lnTo>
                <a:lnTo>
                  <a:pt x="638" y="28"/>
                </a:lnTo>
                <a:lnTo>
                  <a:pt x="641" y="28"/>
                </a:lnTo>
                <a:lnTo>
                  <a:pt x="643" y="26"/>
                </a:lnTo>
                <a:lnTo>
                  <a:pt x="648" y="23"/>
                </a:lnTo>
                <a:lnTo>
                  <a:pt x="650" y="23"/>
                </a:lnTo>
                <a:lnTo>
                  <a:pt x="650" y="21"/>
                </a:lnTo>
                <a:lnTo>
                  <a:pt x="650" y="21"/>
                </a:lnTo>
                <a:lnTo>
                  <a:pt x="650" y="19"/>
                </a:lnTo>
                <a:lnTo>
                  <a:pt x="650" y="19"/>
                </a:lnTo>
                <a:lnTo>
                  <a:pt x="650" y="19"/>
                </a:lnTo>
                <a:lnTo>
                  <a:pt x="645" y="19"/>
                </a:lnTo>
                <a:lnTo>
                  <a:pt x="636" y="19"/>
                </a:lnTo>
                <a:lnTo>
                  <a:pt x="631" y="19"/>
                </a:lnTo>
                <a:lnTo>
                  <a:pt x="629" y="19"/>
                </a:lnTo>
                <a:lnTo>
                  <a:pt x="629" y="19"/>
                </a:lnTo>
                <a:lnTo>
                  <a:pt x="627" y="19"/>
                </a:lnTo>
                <a:lnTo>
                  <a:pt x="627" y="21"/>
                </a:lnTo>
                <a:lnTo>
                  <a:pt x="624" y="21"/>
                </a:lnTo>
                <a:lnTo>
                  <a:pt x="624" y="21"/>
                </a:lnTo>
                <a:lnTo>
                  <a:pt x="622" y="23"/>
                </a:lnTo>
                <a:lnTo>
                  <a:pt x="615" y="23"/>
                </a:lnTo>
                <a:lnTo>
                  <a:pt x="612" y="21"/>
                </a:lnTo>
                <a:lnTo>
                  <a:pt x="605" y="19"/>
                </a:lnTo>
                <a:lnTo>
                  <a:pt x="586" y="19"/>
                </a:lnTo>
                <a:lnTo>
                  <a:pt x="577" y="19"/>
                </a:lnTo>
                <a:lnTo>
                  <a:pt x="563" y="19"/>
                </a:lnTo>
                <a:lnTo>
                  <a:pt x="556" y="19"/>
                </a:lnTo>
                <a:lnTo>
                  <a:pt x="553" y="19"/>
                </a:lnTo>
                <a:lnTo>
                  <a:pt x="553" y="19"/>
                </a:lnTo>
                <a:lnTo>
                  <a:pt x="556" y="16"/>
                </a:lnTo>
                <a:lnTo>
                  <a:pt x="558" y="16"/>
                </a:lnTo>
                <a:lnTo>
                  <a:pt x="622" y="16"/>
                </a:lnTo>
                <a:lnTo>
                  <a:pt x="631" y="14"/>
                </a:lnTo>
                <a:lnTo>
                  <a:pt x="638" y="14"/>
                </a:lnTo>
                <a:lnTo>
                  <a:pt x="645" y="14"/>
                </a:lnTo>
                <a:lnTo>
                  <a:pt x="650" y="12"/>
                </a:lnTo>
                <a:lnTo>
                  <a:pt x="650" y="12"/>
                </a:lnTo>
                <a:lnTo>
                  <a:pt x="650" y="12"/>
                </a:lnTo>
                <a:lnTo>
                  <a:pt x="648" y="9"/>
                </a:lnTo>
                <a:lnTo>
                  <a:pt x="648" y="9"/>
                </a:lnTo>
                <a:lnTo>
                  <a:pt x="641" y="9"/>
                </a:lnTo>
                <a:lnTo>
                  <a:pt x="631" y="9"/>
                </a:lnTo>
                <a:lnTo>
                  <a:pt x="627" y="9"/>
                </a:lnTo>
                <a:lnTo>
                  <a:pt x="627" y="9"/>
                </a:lnTo>
                <a:lnTo>
                  <a:pt x="627" y="7"/>
                </a:lnTo>
                <a:lnTo>
                  <a:pt x="622" y="7"/>
                </a:lnTo>
                <a:lnTo>
                  <a:pt x="619" y="7"/>
                </a:lnTo>
                <a:lnTo>
                  <a:pt x="617" y="7"/>
                </a:lnTo>
                <a:lnTo>
                  <a:pt x="615" y="4"/>
                </a:lnTo>
                <a:lnTo>
                  <a:pt x="603" y="4"/>
                </a:lnTo>
                <a:lnTo>
                  <a:pt x="593" y="4"/>
                </a:lnTo>
                <a:lnTo>
                  <a:pt x="584" y="4"/>
                </a:lnTo>
                <a:lnTo>
                  <a:pt x="579" y="4"/>
                </a:lnTo>
                <a:lnTo>
                  <a:pt x="570" y="4"/>
                </a:lnTo>
                <a:lnTo>
                  <a:pt x="560" y="4"/>
                </a:lnTo>
                <a:lnTo>
                  <a:pt x="556" y="4"/>
                </a:lnTo>
                <a:lnTo>
                  <a:pt x="541" y="7"/>
                </a:lnTo>
                <a:lnTo>
                  <a:pt x="539" y="7"/>
                </a:lnTo>
                <a:lnTo>
                  <a:pt x="537" y="7"/>
                </a:lnTo>
                <a:lnTo>
                  <a:pt x="539" y="4"/>
                </a:lnTo>
                <a:lnTo>
                  <a:pt x="544" y="4"/>
                </a:lnTo>
                <a:lnTo>
                  <a:pt x="560" y="4"/>
                </a:lnTo>
                <a:lnTo>
                  <a:pt x="586" y="4"/>
                </a:lnTo>
                <a:lnTo>
                  <a:pt x="603" y="4"/>
                </a:lnTo>
                <a:lnTo>
                  <a:pt x="605" y="4"/>
                </a:lnTo>
                <a:lnTo>
                  <a:pt x="608" y="2"/>
                </a:lnTo>
                <a:lnTo>
                  <a:pt x="605" y="2"/>
                </a:lnTo>
                <a:lnTo>
                  <a:pt x="593" y="2"/>
                </a:lnTo>
                <a:lnTo>
                  <a:pt x="589" y="2"/>
                </a:lnTo>
                <a:lnTo>
                  <a:pt x="579" y="2"/>
                </a:lnTo>
                <a:lnTo>
                  <a:pt x="579" y="2"/>
                </a:lnTo>
                <a:lnTo>
                  <a:pt x="574" y="0"/>
                </a:lnTo>
                <a:lnTo>
                  <a:pt x="565" y="0"/>
                </a:lnTo>
                <a:lnTo>
                  <a:pt x="556" y="0"/>
                </a:lnTo>
                <a:lnTo>
                  <a:pt x="532" y="0"/>
                </a:lnTo>
                <a:lnTo>
                  <a:pt x="527" y="0"/>
                </a:lnTo>
                <a:lnTo>
                  <a:pt x="520" y="0"/>
                </a:lnTo>
                <a:lnTo>
                  <a:pt x="518" y="0"/>
                </a:lnTo>
                <a:lnTo>
                  <a:pt x="515" y="0"/>
                </a:lnTo>
                <a:lnTo>
                  <a:pt x="513" y="0"/>
                </a:lnTo>
                <a:lnTo>
                  <a:pt x="511" y="0"/>
                </a:lnTo>
                <a:lnTo>
                  <a:pt x="506" y="0"/>
                </a:lnTo>
                <a:lnTo>
                  <a:pt x="504" y="0"/>
                </a:lnTo>
                <a:lnTo>
                  <a:pt x="492" y="0"/>
                </a:lnTo>
                <a:lnTo>
                  <a:pt x="489" y="0"/>
                </a:lnTo>
                <a:lnTo>
                  <a:pt x="489" y="0"/>
                </a:lnTo>
                <a:lnTo>
                  <a:pt x="489" y="0"/>
                </a:lnTo>
                <a:lnTo>
                  <a:pt x="489" y="0"/>
                </a:lnTo>
                <a:lnTo>
                  <a:pt x="485" y="0"/>
                </a:lnTo>
                <a:lnTo>
                  <a:pt x="480" y="0"/>
                </a:lnTo>
                <a:lnTo>
                  <a:pt x="478" y="0"/>
                </a:lnTo>
                <a:lnTo>
                  <a:pt x="478" y="0"/>
                </a:lnTo>
                <a:lnTo>
                  <a:pt x="475" y="2"/>
                </a:lnTo>
                <a:lnTo>
                  <a:pt x="473" y="2"/>
                </a:lnTo>
                <a:lnTo>
                  <a:pt x="473" y="2"/>
                </a:lnTo>
                <a:lnTo>
                  <a:pt x="468" y="2"/>
                </a:lnTo>
                <a:lnTo>
                  <a:pt x="468" y="2"/>
                </a:lnTo>
                <a:lnTo>
                  <a:pt x="466" y="2"/>
                </a:lnTo>
                <a:lnTo>
                  <a:pt x="466" y="2"/>
                </a:lnTo>
                <a:lnTo>
                  <a:pt x="466" y="2"/>
                </a:lnTo>
                <a:lnTo>
                  <a:pt x="468" y="2"/>
                </a:lnTo>
                <a:lnTo>
                  <a:pt x="473" y="4"/>
                </a:lnTo>
                <a:lnTo>
                  <a:pt x="473" y="4"/>
                </a:lnTo>
                <a:lnTo>
                  <a:pt x="473" y="4"/>
                </a:lnTo>
                <a:lnTo>
                  <a:pt x="470" y="7"/>
                </a:lnTo>
                <a:lnTo>
                  <a:pt x="470" y="7"/>
                </a:lnTo>
                <a:lnTo>
                  <a:pt x="470" y="7"/>
                </a:lnTo>
                <a:lnTo>
                  <a:pt x="468" y="7"/>
                </a:lnTo>
                <a:lnTo>
                  <a:pt x="463" y="4"/>
                </a:lnTo>
                <a:lnTo>
                  <a:pt x="459" y="4"/>
                </a:lnTo>
                <a:lnTo>
                  <a:pt x="456" y="4"/>
                </a:lnTo>
                <a:lnTo>
                  <a:pt x="454" y="2"/>
                </a:lnTo>
                <a:lnTo>
                  <a:pt x="449" y="2"/>
                </a:lnTo>
                <a:lnTo>
                  <a:pt x="444" y="2"/>
                </a:lnTo>
                <a:lnTo>
                  <a:pt x="440" y="4"/>
                </a:lnTo>
                <a:lnTo>
                  <a:pt x="435" y="4"/>
                </a:lnTo>
                <a:lnTo>
                  <a:pt x="433" y="4"/>
                </a:lnTo>
                <a:lnTo>
                  <a:pt x="433" y="4"/>
                </a:lnTo>
                <a:lnTo>
                  <a:pt x="430" y="4"/>
                </a:lnTo>
                <a:lnTo>
                  <a:pt x="428" y="4"/>
                </a:lnTo>
                <a:lnTo>
                  <a:pt x="426" y="4"/>
                </a:lnTo>
                <a:lnTo>
                  <a:pt x="421" y="2"/>
                </a:lnTo>
                <a:lnTo>
                  <a:pt x="418" y="2"/>
                </a:lnTo>
                <a:lnTo>
                  <a:pt x="416" y="4"/>
                </a:lnTo>
                <a:lnTo>
                  <a:pt x="404" y="4"/>
                </a:lnTo>
                <a:lnTo>
                  <a:pt x="400" y="4"/>
                </a:lnTo>
                <a:lnTo>
                  <a:pt x="392" y="4"/>
                </a:lnTo>
                <a:lnTo>
                  <a:pt x="390" y="7"/>
                </a:lnTo>
                <a:lnTo>
                  <a:pt x="385" y="4"/>
                </a:lnTo>
                <a:lnTo>
                  <a:pt x="381" y="4"/>
                </a:lnTo>
                <a:lnTo>
                  <a:pt x="378" y="7"/>
                </a:lnTo>
                <a:lnTo>
                  <a:pt x="381" y="9"/>
                </a:lnTo>
                <a:lnTo>
                  <a:pt x="383" y="9"/>
                </a:lnTo>
                <a:lnTo>
                  <a:pt x="390" y="9"/>
                </a:lnTo>
                <a:lnTo>
                  <a:pt x="392" y="7"/>
                </a:lnTo>
                <a:lnTo>
                  <a:pt x="395" y="7"/>
                </a:lnTo>
                <a:lnTo>
                  <a:pt x="402" y="9"/>
                </a:lnTo>
                <a:lnTo>
                  <a:pt x="430" y="9"/>
                </a:lnTo>
                <a:lnTo>
                  <a:pt x="433" y="9"/>
                </a:lnTo>
                <a:lnTo>
                  <a:pt x="430" y="9"/>
                </a:lnTo>
                <a:lnTo>
                  <a:pt x="426" y="9"/>
                </a:lnTo>
                <a:lnTo>
                  <a:pt x="423" y="9"/>
                </a:lnTo>
                <a:lnTo>
                  <a:pt x="423" y="9"/>
                </a:lnTo>
                <a:lnTo>
                  <a:pt x="421" y="9"/>
                </a:lnTo>
                <a:lnTo>
                  <a:pt x="418" y="9"/>
                </a:lnTo>
                <a:lnTo>
                  <a:pt x="390" y="9"/>
                </a:lnTo>
                <a:lnTo>
                  <a:pt x="388" y="9"/>
                </a:lnTo>
                <a:lnTo>
                  <a:pt x="385" y="9"/>
                </a:lnTo>
                <a:lnTo>
                  <a:pt x="385" y="9"/>
                </a:lnTo>
                <a:lnTo>
                  <a:pt x="395" y="12"/>
                </a:lnTo>
                <a:lnTo>
                  <a:pt x="397" y="14"/>
                </a:lnTo>
                <a:lnTo>
                  <a:pt x="395" y="14"/>
                </a:lnTo>
                <a:lnTo>
                  <a:pt x="395" y="14"/>
                </a:lnTo>
                <a:lnTo>
                  <a:pt x="392" y="16"/>
                </a:lnTo>
                <a:lnTo>
                  <a:pt x="388" y="19"/>
                </a:lnTo>
                <a:lnTo>
                  <a:pt x="388" y="19"/>
                </a:lnTo>
                <a:lnTo>
                  <a:pt x="388" y="19"/>
                </a:lnTo>
                <a:lnTo>
                  <a:pt x="388" y="21"/>
                </a:lnTo>
                <a:lnTo>
                  <a:pt x="388" y="21"/>
                </a:lnTo>
                <a:lnTo>
                  <a:pt x="385" y="21"/>
                </a:lnTo>
                <a:lnTo>
                  <a:pt x="385" y="21"/>
                </a:lnTo>
                <a:lnTo>
                  <a:pt x="383" y="21"/>
                </a:lnTo>
                <a:lnTo>
                  <a:pt x="378" y="21"/>
                </a:lnTo>
                <a:lnTo>
                  <a:pt x="366" y="19"/>
                </a:lnTo>
                <a:lnTo>
                  <a:pt x="359" y="16"/>
                </a:lnTo>
                <a:lnTo>
                  <a:pt x="345" y="14"/>
                </a:lnTo>
                <a:lnTo>
                  <a:pt x="333" y="14"/>
                </a:lnTo>
                <a:lnTo>
                  <a:pt x="324" y="14"/>
                </a:lnTo>
                <a:lnTo>
                  <a:pt x="321" y="14"/>
                </a:lnTo>
                <a:lnTo>
                  <a:pt x="321" y="14"/>
                </a:lnTo>
                <a:lnTo>
                  <a:pt x="321" y="16"/>
                </a:lnTo>
                <a:lnTo>
                  <a:pt x="324" y="16"/>
                </a:lnTo>
                <a:lnTo>
                  <a:pt x="331" y="19"/>
                </a:lnTo>
                <a:lnTo>
                  <a:pt x="331" y="21"/>
                </a:lnTo>
                <a:lnTo>
                  <a:pt x="331" y="21"/>
                </a:lnTo>
                <a:lnTo>
                  <a:pt x="329" y="21"/>
                </a:lnTo>
                <a:lnTo>
                  <a:pt x="321" y="21"/>
                </a:lnTo>
                <a:lnTo>
                  <a:pt x="317" y="21"/>
                </a:lnTo>
                <a:lnTo>
                  <a:pt x="312" y="19"/>
                </a:lnTo>
                <a:lnTo>
                  <a:pt x="310" y="19"/>
                </a:lnTo>
                <a:lnTo>
                  <a:pt x="300" y="14"/>
                </a:lnTo>
                <a:lnTo>
                  <a:pt x="298" y="14"/>
                </a:lnTo>
                <a:lnTo>
                  <a:pt x="295" y="16"/>
                </a:lnTo>
                <a:lnTo>
                  <a:pt x="293" y="16"/>
                </a:lnTo>
                <a:lnTo>
                  <a:pt x="295" y="19"/>
                </a:lnTo>
                <a:lnTo>
                  <a:pt x="293" y="19"/>
                </a:lnTo>
                <a:lnTo>
                  <a:pt x="291" y="21"/>
                </a:lnTo>
                <a:lnTo>
                  <a:pt x="291" y="21"/>
                </a:lnTo>
                <a:lnTo>
                  <a:pt x="288" y="21"/>
                </a:lnTo>
                <a:lnTo>
                  <a:pt x="286" y="23"/>
                </a:lnTo>
                <a:lnTo>
                  <a:pt x="284" y="23"/>
                </a:lnTo>
                <a:lnTo>
                  <a:pt x="284" y="23"/>
                </a:lnTo>
                <a:lnTo>
                  <a:pt x="284" y="23"/>
                </a:lnTo>
                <a:lnTo>
                  <a:pt x="288" y="19"/>
                </a:lnTo>
                <a:lnTo>
                  <a:pt x="288" y="16"/>
                </a:lnTo>
                <a:lnTo>
                  <a:pt x="288" y="16"/>
                </a:lnTo>
                <a:lnTo>
                  <a:pt x="286" y="16"/>
                </a:lnTo>
                <a:lnTo>
                  <a:pt x="284" y="14"/>
                </a:lnTo>
                <a:lnTo>
                  <a:pt x="281" y="14"/>
                </a:lnTo>
                <a:lnTo>
                  <a:pt x="279" y="14"/>
                </a:lnTo>
                <a:lnTo>
                  <a:pt x="272" y="14"/>
                </a:lnTo>
                <a:lnTo>
                  <a:pt x="269" y="16"/>
                </a:lnTo>
                <a:lnTo>
                  <a:pt x="269" y="16"/>
                </a:lnTo>
                <a:lnTo>
                  <a:pt x="260" y="16"/>
                </a:lnTo>
                <a:lnTo>
                  <a:pt x="258" y="16"/>
                </a:lnTo>
                <a:lnTo>
                  <a:pt x="243" y="16"/>
                </a:lnTo>
                <a:lnTo>
                  <a:pt x="232" y="19"/>
                </a:lnTo>
                <a:lnTo>
                  <a:pt x="225" y="19"/>
                </a:lnTo>
                <a:lnTo>
                  <a:pt x="225" y="19"/>
                </a:lnTo>
                <a:lnTo>
                  <a:pt x="227" y="21"/>
                </a:lnTo>
                <a:lnTo>
                  <a:pt x="229" y="21"/>
                </a:lnTo>
                <a:lnTo>
                  <a:pt x="232" y="21"/>
                </a:lnTo>
                <a:lnTo>
                  <a:pt x="234" y="23"/>
                </a:lnTo>
                <a:lnTo>
                  <a:pt x="241" y="26"/>
                </a:lnTo>
                <a:lnTo>
                  <a:pt x="243" y="26"/>
                </a:lnTo>
                <a:lnTo>
                  <a:pt x="246" y="26"/>
                </a:lnTo>
                <a:lnTo>
                  <a:pt x="246" y="28"/>
                </a:lnTo>
                <a:lnTo>
                  <a:pt x="243" y="28"/>
                </a:lnTo>
                <a:lnTo>
                  <a:pt x="243" y="28"/>
                </a:lnTo>
                <a:lnTo>
                  <a:pt x="241" y="26"/>
                </a:lnTo>
                <a:lnTo>
                  <a:pt x="236" y="26"/>
                </a:lnTo>
                <a:lnTo>
                  <a:pt x="234" y="23"/>
                </a:lnTo>
                <a:lnTo>
                  <a:pt x="232" y="23"/>
                </a:lnTo>
                <a:lnTo>
                  <a:pt x="229" y="23"/>
                </a:lnTo>
                <a:lnTo>
                  <a:pt x="225" y="21"/>
                </a:lnTo>
                <a:lnTo>
                  <a:pt x="222" y="21"/>
                </a:lnTo>
                <a:lnTo>
                  <a:pt x="217" y="21"/>
                </a:lnTo>
                <a:lnTo>
                  <a:pt x="215" y="19"/>
                </a:lnTo>
                <a:lnTo>
                  <a:pt x="213" y="19"/>
                </a:lnTo>
                <a:lnTo>
                  <a:pt x="210" y="21"/>
                </a:lnTo>
                <a:lnTo>
                  <a:pt x="203" y="21"/>
                </a:lnTo>
                <a:lnTo>
                  <a:pt x="201" y="21"/>
                </a:lnTo>
                <a:lnTo>
                  <a:pt x="199" y="23"/>
                </a:lnTo>
                <a:lnTo>
                  <a:pt x="199" y="23"/>
                </a:lnTo>
                <a:lnTo>
                  <a:pt x="196" y="23"/>
                </a:lnTo>
                <a:lnTo>
                  <a:pt x="196" y="26"/>
                </a:lnTo>
                <a:lnTo>
                  <a:pt x="194" y="26"/>
                </a:lnTo>
                <a:lnTo>
                  <a:pt x="194" y="28"/>
                </a:lnTo>
                <a:lnTo>
                  <a:pt x="189" y="31"/>
                </a:lnTo>
                <a:lnTo>
                  <a:pt x="187" y="31"/>
                </a:lnTo>
                <a:lnTo>
                  <a:pt x="187" y="31"/>
                </a:lnTo>
                <a:lnTo>
                  <a:pt x="184" y="31"/>
                </a:lnTo>
                <a:lnTo>
                  <a:pt x="182" y="31"/>
                </a:lnTo>
                <a:lnTo>
                  <a:pt x="182" y="31"/>
                </a:lnTo>
                <a:lnTo>
                  <a:pt x="180" y="31"/>
                </a:lnTo>
                <a:lnTo>
                  <a:pt x="175" y="28"/>
                </a:lnTo>
                <a:lnTo>
                  <a:pt x="173" y="28"/>
                </a:lnTo>
                <a:lnTo>
                  <a:pt x="170" y="31"/>
                </a:lnTo>
                <a:lnTo>
                  <a:pt x="168" y="31"/>
                </a:lnTo>
                <a:lnTo>
                  <a:pt x="165" y="31"/>
                </a:lnTo>
                <a:lnTo>
                  <a:pt x="165" y="33"/>
                </a:lnTo>
                <a:lnTo>
                  <a:pt x="165" y="33"/>
                </a:lnTo>
                <a:lnTo>
                  <a:pt x="165" y="33"/>
                </a:lnTo>
                <a:lnTo>
                  <a:pt x="163" y="33"/>
                </a:lnTo>
                <a:lnTo>
                  <a:pt x="163" y="31"/>
                </a:lnTo>
                <a:lnTo>
                  <a:pt x="161" y="31"/>
                </a:lnTo>
                <a:lnTo>
                  <a:pt x="158" y="31"/>
                </a:lnTo>
                <a:lnTo>
                  <a:pt x="151" y="33"/>
                </a:lnTo>
                <a:lnTo>
                  <a:pt x="149" y="33"/>
                </a:lnTo>
                <a:lnTo>
                  <a:pt x="142" y="35"/>
                </a:lnTo>
                <a:lnTo>
                  <a:pt x="137" y="35"/>
                </a:lnTo>
                <a:lnTo>
                  <a:pt x="132" y="38"/>
                </a:lnTo>
                <a:lnTo>
                  <a:pt x="130" y="38"/>
                </a:lnTo>
                <a:lnTo>
                  <a:pt x="130" y="38"/>
                </a:lnTo>
                <a:lnTo>
                  <a:pt x="128" y="38"/>
                </a:lnTo>
                <a:lnTo>
                  <a:pt x="123" y="38"/>
                </a:lnTo>
                <a:lnTo>
                  <a:pt x="120" y="38"/>
                </a:lnTo>
                <a:lnTo>
                  <a:pt x="113" y="40"/>
                </a:lnTo>
                <a:lnTo>
                  <a:pt x="113" y="40"/>
                </a:lnTo>
                <a:lnTo>
                  <a:pt x="109" y="42"/>
                </a:lnTo>
                <a:lnTo>
                  <a:pt x="109" y="42"/>
                </a:lnTo>
                <a:lnTo>
                  <a:pt x="109" y="45"/>
                </a:lnTo>
                <a:lnTo>
                  <a:pt x="109" y="45"/>
                </a:lnTo>
                <a:lnTo>
                  <a:pt x="109" y="45"/>
                </a:lnTo>
                <a:lnTo>
                  <a:pt x="111" y="45"/>
                </a:lnTo>
                <a:lnTo>
                  <a:pt x="116" y="45"/>
                </a:lnTo>
                <a:lnTo>
                  <a:pt x="116" y="45"/>
                </a:lnTo>
                <a:lnTo>
                  <a:pt x="120" y="45"/>
                </a:lnTo>
                <a:lnTo>
                  <a:pt x="120" y="45"/>
                </a:lnTo>
                <a:lnTo>
                  <a:pt x="125" y="45"/>
                </a:lnTo>
                <a:lnTo>
                  <a:pt x="128" y="45"/>
                </a:lnTo>
                <a:lnTo>
                  <a:pt x="130" y="45"/>
                </a:lnTo>
                <a:lnTo>
                  <a:pt x="132" y="45"/>
                </a:lnTo>
                <a:lnTo>
                  <a:pt x="135" y="45"/>
                </a:lnTo>
                <a:lnTo>
                  <a:pt x="137" y="45"/>
                </a:lnTo>
                <a:lnTo>
                  <a:pt x="139" y="45"/>
                </a:lnTo>
                <a:lnTo>
                  <a:pt x="139" y="45"/>
                </a:lnTo>
                <a:lnTo>
                  <a:pt x="142" y="45"/>
                </a:lnTo>
                <a:lnTo>
                  <a:pt x="142" y="45"/>
                </a:lnTo>
                <a:lnTo>
                  <a:pt x="137" y="45"/>
                </a:lnTo>
                <a:lnTo>
                  <a:pt x="135" y="45"/>
                </a:lnTo>
                <a:lnTo>
                  <a:pt x="132" y="47"/>
                </a:lnTo>
                <a:lnTo>
                  <a:pt x="132" y="47"/>
                </a:lnTo>
                <a:lnTo>
                  <a:pt x="130" y="47"/>
                </a:lnTo>
                <a:lnTo>
                  <a:pt x="128" y="49"/>
                </a:lnTo>
                <a:lnTo>
                  <a:pt x="123" y="52"/>
                </a:lnTo>
                <a:lnTo>
                  <a:pt x="118" y="54"/>
                </a:lnTo>
                <a:lnTo>
                  <a:pt x="116" y="57"/>
                </a:lnTo>
                <a:lnTo>
                  <a:pt x="113" y="57"/>
                </a:lnTo>
                <a:lnTo>
                  <a:pt x="109" y="59"/>
                </a:lnTo>
                <a:lnTo>
                  <a:pt x="106" y="59"/>
                </a:lnTo>
                <a:lnTo>
                  <a:pt x="104" y="59"/>
                </a:lnTo>
                <a:lnTo>
                  <a:pt x="102" y="59"/>
                </a:lnTo>
                <a:lnTo>
                  <a:pt x="99" y="59"/>
                </a:lnTo>
                <a:lnTo>
                  <a:pt x="90" y="59"/>
                </a:lnTo>
                <a:lnTo>
                  <a:pt x="87" y="59"/>
                </a:lnTo>
                <a:lnTo>
                  <a:pt x="85" y="59"/>
                </a:lnTo>
                <a:lnTo>
                  <a:pt x="83" y="59"/>
                </a:lnTo>
                <a:lnTo>
                  <a:pt x="80" y="59"/>
                </a:lnTo>
                <a:lnTo>
                  <a:pt x="76" y="61"/>
                </a:lnTo>
                <a:lnTo>
                  <a:pt x="71" y="61"/>
                </a:lnTo>
                <a:lnTo>
                  <a:pt x="66" y="61"/>
                </a:lnTo>
                <a:lnTo>
                  <a:pt x="66" y="61"/>
                </a:lnTo>
                <a:lnTo>
                  <a:pt x="68" y="64"/>
                </a:lnTo>
                <a:lnTo>
                  <a:pt x="66" y="64"/>
                </a:lnTo>
                <a:lnTo>
                  <a:pt x="66" y="64"/>
                </a:lnTo>
                <a:lnTo>
                  <a:pt x="54" y="64"/>
                </a:lnTo>
                <a:lnTo>
                  <a:pt x="47" y="66"/>
                </a:lnTo>
                <a:lnTo>
                  <a:pt x="45" y="66"/>
                </a:lnTo>
                <a:lnTo>
                  <a:pt x="42" y="66"/>
                </a:lnTo>
                <a:lnTo>
                  <a:pt x="40" y="66"/>
                </a:lnTo>
                <a:lnTo>
                  <a:pt x="35" y="66"/>
                </a:lnTo>
                <a:lnTo>
                  <a:pt x="33" y="66"/>
                </a:lnTo>
                <a:lnTo>
                  <a:pt x="31" y="66"/>
                </a:lnTo>
                <a:lnTo>
                  <a:pt x="26" y="68"/>
                </a:lnTo>
                <a:lnTo>
                  <a:pt x="21" y="68"/>
                </a:lnTo>
                <a:lnTo>
                  <a:pt x="19" y="68"/>
                </a:lnTo>
                <a:lnTo>
                  <a:pt x="14" y="71"/>
                </a:lnTo>
                <a:lnTo>
                  <a:pt x="14" y="71"/>
                </a:lnTo>
                <a:lnTo>
                  <a:pt x="14" y="71"/>
                </a:lnTo>
                <a:lnTo>
                  <a:pt x="14" y="71"/>
                </a:lnTo>
                <a:lnTo>
                  <a:pt x="14" y="71"/>
                </a:lnTo>
                <a:lnTo>
                  <a:pt x="9" y="73"/>
                </a:lnTo>
                <a:lnTo>
                  <a:pt x="9" y="73"/>
                </a:lnTo>
                <a:lnTo>
                  <a:pt x="12" y="75"/>
                </a:lnTo>
                <a:lnTo>
                  <a:pt x="14" y="75"/>
                </a:lnTo>
                <a:lnTo>
                  <a:pt x="14" y="78"/>
                </a:lnTo>
                <a:lnTo>
                  <a:pt x="14" y="78"/>
                </a:lnTo>
                <a:lnTo>
                  <a:pt x="19" y="78"/>
                </a:lnTo>
                <a:lnTo>
                  <a:pt x="21" y="78"/>
                </a:lnTo>
                <a:lnTo>
                  <a:pt x="21" y="78"/>
                </a:lnTo>
                <a:lnTo>
                  <a:pt x="24" y="78"/>
                </a:lnTo>
                <a:lnTo>
                  <a:pt x="26" y="80"/>
                </a:lnTo>
                <a:lnTo>
                  <a:pt x="28" y="80"/>
                </a:lnTo>
                <a:lnTo>
                  <a:pt x="31" y="80"/>
                </a:lnTo>
                <a:lnTo>
                  <a:pt x="33" y="78"/>
                </a:lnTo>
                <a:lnTo>
                  <a:pt x="38" y="78"/>
                </a:lnTo>
                <a:lnTo>
                  <a:pt x="38" y="78"/>
                </a:lnTo>
                <a:lnTo>
                  <a:pt x="33" y="80"/>
                </a:lnTo>
                <a:lnTo>
                  <a:pt x="28" y="80"/>
                </a:lnTo>
                <a:lnTo>
                  <a:pt x="31" y="80"/>
                </a:lnTo>
                <a:lnTo>
                  <a:pt x="33" y="80"/>
                </a:lnTo>
                <a:lnTo>
                  <a:pt x="33" y="83"/>
                </a:lnTo>
                <a:lnTo>
                  <a:pt x="33" y="83"/>
                </a:lnTo>
                <a:lnTo>
                  <a:pt x="33" y="83"/>
                </a:lnTo>
                <a:lnTo>
                  <a:pt x="40" y="85"/>
                </a:lnTo>
                <a:lnTo>
                  <a:pt x="42" y="85"/>
                </a:lnTo>
                <a:lnTo>
                  <a:pt x="42" y="85"/>
                </a:lnTo>
                <a:lnTo>
                  <a:pt x="45" y="85"/>
                </a:lnTo>
                <a:lnTo>
                  <a:pt x="47" y="83"/>
                </a:lnTo>
                <a:lnTo>
                  <a:pt x="50" y="83"/>
                </a:lnTo>
                <a:lnTo>
                  <a:pt x="52" y="83"/>
                </a:lnTo>
                <a:lnTo>
                  <a:pt x="52" y="83"/>
                </a:lnTo>
                <a:lnTo>
                  <a:pt x="54" y="83"/>
                </a:lnTo>
                <a:lnTo>
                  <a:pt x="57" y="83"/>
                </a:lnTo>
                <a:lnTo>
                  <a:pt x="57" y="83"/>
                </a:lnTo>
                <a:lnTo>
                  <a:pt x="61" y="83"/>
                </a:lnTo>
                <a:lnTo>
                  <a:pt x="64" y="83"/>
                </a:lnTo>
                <a:lnTo>
                  <a:pt x="68" y="83"/>
                </a:lnTo>
                <a:lnTo>
                  <a:pt x="71" y="80"/>
                </a:lnTo>
                <a:lnTo>
                  <a:pt x="73" y="80"/>
                </a:lnTo>
                <a:lnTo>
                  <a:pt x="76" y="80"/>
                </a:lnTo>
                <a:lnTo>
                  <a:pt x="78" y="83"/>
                </a:lnTo>
                <a:lnTo>
                  <a:pt x="78" y="83"/>
                </a:lnTo>
                <a:lnTo>
                  <a:pt x="78" y="83"/>
                </a:lnTo>
                <a:lnTo>
                  <a:pt x="76" y="85"/>
                </a:lnTo>
                <a:lnTo>
                  <a:pt x="73" y="85"/>
                </a:lnTo>
                <a:lnTo>
                  <a:pt x="73" y="87"/>
                </a:lnTo>
                <a:lnTo>
                  <a:pt x="73" y="87"/>
                </a:lnTo>
                <a:lnTo>
                  <a:pt x="73" y="87"/>
                </a:lnTo>
                <a:lnTo>
                  <a:pt x="71" y="87"/>
                </a:lnTo>
                <a:lnTo>
                  <a:pt x="68" y="85"/>
                </a:lnTo>
                <a:lnTo>
                  <a:pt x="61" y="85"/>
                </a:lnTo>
                <a:lnTo>
                  <a:pt x="54" y="85"/>
                </a:lnTo>
                <a:lnTo>
                  <a:pt x="47" y="87"/>
                </a:lnTo>
                <a:lnTo>
                  <a:pt x="45" y="87"/>
                </a:lnTo>
                <a:lnTo>
                  <a:pt x="40" y="90"/>
                </a:lnTo>
                <a:lnTo>
                  <a:pt x="33" y="87"/>
                </a:lnTo>
                <a:lnTo>
                  <a:pt x="21" y="90"/>
                </a:lnTo>
                <a:lnTo>
                  <a:pt x="16" y="90"/>
                </a:lnTo>
                <a:lnTo>
                  <a:pt x="16" y="90"/>
                </a:lnTo>
                <a:lnTo>
                  <a:pt x="14" y="90"/>
                </a:lnTo>
                <a:lnTo>
                  <a:pt x="12" y="90"/>
                </a:lnTo>
                <a:lnTo>
                  <a:pt x="12" y="92"/>
                </a:lnTo>
                <a:lnTo>
                  <a:pt x="12" y="92"/>
                </a:lnTo>
                <a:lnTo>
                  <a:pt x="14" y="92"/>
                </a:lnTo>
                <a:lnTo>
                  <a:pt x="14" y="92"/>
                </a:lnTo>
                <a:lnTo>
                  <a:pt x="14" y="94"/>
                </a:lnTo>
                <a:lnTo>
                  <a:pt x="14" y="94"/>
                </a:lnTo>
                <a:lnTo>
                  <a:pt x="14" y="94"/>
                </a:lnTo>
                <a:lnTo>
                  <a:pt x="14" y="94"/>
                </a:lnTo>
                <a:lnTo>
                  <a:pt x="16" y="94"/>
                </a:lnTo>
                <a:lnTo>
                  <a:pt x="19" y="94"/>
                </a:lnTo>
                <a:lnTo>
                  <a:pt x="28" y="92"/>
                </a:lnTo>
                <a:lnTo>
                  <a:pt x="28" y="92"/>
                </a:lnTo>
                <a:lnTo>
                  <a:pt x="26" y="92"/>
                </a:lnTo>
                <a:lnTo>
                  <a:pt x="24" y="94"/>
                </a:lnTo>
                <a:lnTo>
                  <a:pt x="24" y="94"/>
                </a:lnTo>
                <a:lnTo>
                  <a:pt x="24" y="94"/>
                </a:lnTo>
                <a:lnTo>
                  <a:pt x="24" y="97"/>
                </a:lnTo>
                <a:lnTo>
                  <a:pt x="24" y="97"/>
                </a:lnTo>
                <a:lnTo>
                  <a:pt x="28" y="97"/>
                </a:lnTo>
                <a:lnTo>
                  <a:pt x="35" y="97"/>
                </a:lnTo>
                <a:lnTo>
                  <a:pt x="42" y="97"/>
                </a:lnTo>
                <a:lnTo>
                  <a:pt x="42" y="97"/>
                </a:lnTo>
                <a:lnTo>
                  <a:pt x="42" y="97"/>
                </a:lnTo>
                <a:lnTo>
                  <a:pt x="40" y="97"/>
                </a:lnTo>
                <a:lnTo>
                  <a:pt x="35" y="99"/>
                </a:lnTo>
                <a:lnTo>
                  <a:pt x="33" y="99"/>
                </a:lnTo>
                <a:lnTo>
                  <a:pt x="24" y="101"/>
                </a:lnTo>
                <a:lnTo>
                  <a:pt x="21" y="101"/>
                </a:lnTo>
                <a:lnTo>
                  <a:pt x="21" y="101"/>
                </a:lnTo>
                <a:lnTo>
                  <a:pt x="21" y="101"/>
                </a:lnTo>
                <a:lnTo>
                  <a:pt x="24" y="104"/>
                </a:lnTo>
                <a:lnTo>
                  <a:pt x="28" y="104"/>
                </a:lnTo>
                <a:lnTo>
                  <a:pt x="28" y="106"/>
                </a:lnTo>
                <a:lnTo>
                  <a:pt x="31" y="106"/>
                </a:lnTo>
                <a:lnTo>
                  <a:pt x="33" y="106"/>
                </a:lnTo>
                <a:lnTo>
                  <a:pt x="47" y="109"/>
                </a:lnTo>
                <a:lnTo>
                  <a:pt x="50" y="109"/>
                </a:lnTo>
                <a:lnTo>
                  <a:pt x="50" y="106"/>
                </a:lnTo>
                <a:lnTo>
                  <a:pt x="47" y="106"/>
                </a:lnTo>
                <a:lnTo>
                  <a:pt x="47" y="104"/>
                </a:lnTo>
                <a:lnTo>
                  <a:pt x="50" y="104"/>
                </a:lnTo>
                <a:lnTo>
                  <a:pt x="52" y="104"/>
                </a:lnTo>
                <a:lnTo>
                  <a:pt x="52" y="106"/>
                </a:lnTo>
                <a:lnTo>
                  <a:pt x="54" y="106"/>
                </a:lnTo>
                <a:lnTo>
                  <a:pt x="54" y="106"/>
                </a:lnTo>
                <a:lnTo>
                  <a:pt x="57" y="106"/>
                </a:lnTo>
                <a:lnTo>
                  <a:pt x="61" y="104"/>
                </a:lnTo>
                <a:lnTo>
                  <a:pt x="64" y="104"/>
                </a:lnTo>
                <a:lnTo>
                  <a:pt x="64" y="104"/>
                </a:lnTo>
                <a:lnTo>
                  <a:pt x="64" y="104"/>
                </a:lnTo>
                <a:lnTo>
                  <a:pt x="66" y="106"/>
                </a:lnTo>
                <a:lnTo>
                  <a:pt x="66" y="106"/>
                </a:lnTo>
                <a:lnTo>
                  <a:pt x="68" y="106"/>
                </a:lnTo>
                <a:lnTo>
                  <a:pt x="68" y="106"/>
                </a:lnTo>
                <a:lnTo>
                  <a:pt x="68" y="106"/>
                </a:lnTo>
                <a:lnTo>
                  <a:pt x="73" y="106"/>
                </a:lnTo>
                <a:lnTo>
                  <a:pt x="76" y="106"/>
                </a:lnTo>
                <a:lnTo>
                  <a:pt x="78" y="104"/>
                </a:lnTo>
                <a:lnTo>
                  <a:pt x="80" y="104"/>
                </a:lnTo>
                <a:lnTo>
                  <a:pt x="83" y="104"/>
                </a:lnTo>
                <a:lnTo>
                  <a:pt x="85" y="104"/>
                </a:lnTo>
                <a:lnTo>
                  <a:pt x="85" y="104"/>
                </a:lnTo>
                <a:lnTo>
                  <a:pt x="85" y="104"/>
                </a:lnTo>
                <a:lnTo>
                  <a:pt x="87" y="104"/>
                </a:lnTo>
                <a:lnTo>
                  <a:pt x="87" y="104"/>
                </a:lnTo>
                <a:lnTo>
                  <a:pt x="92" y="104"/>
                </a:lnTo>
                <a:lnTo>
                  <a:pt x="94" y="101"/>
                </a:lnTo>
                <a:lnTo>
                  <a:pt x="97" y="101"/>
                </a:lnTo>
                <a:lnTo>
                  <a:pt x="99" y="104"/>
                </a:lnTo>
                <a:lnTo>
                  <a:pt x="102" y="104"/>
                </a:lnTo>
                <a:lnTo>
                  <a:pt x="102" y="104"/>
                </a:lnTo>
                <a:lnTo>
                  <a:pt x="106" y="104"/>
                </a:lnTo>
                <a:lnTo>
                  <a:pt x="111" y="104"/>
                </a:lnTo>
                <a:lnTo>
                  <a:pt x="116" y="104"/>
                </a:lnTo>
                <a:lnTo>
                  <a:pt x="118" y="104"/>
                </a:lnTo>
                <a:lnTo>
                  <a:pt x="120" y="106"/>
                </a:lnTo>
                <a:lnTo>
                  <a:pt x="123" y="106"/>
                </a:lnTo>
                <a:lnTo>
                  <a:pt x="130" y="109"/>
                </a:lnTo>
                <a:lnTo>
                  <a:pt x="135" y="109"/>
                </a:lnTo>
                <a:lnTo>
                  <a:pt x="137" y="111"/>
                </a:lnTo>
                <a:lnTo>
                  <a:pt x="139" y="111"/>
                </a:lnTo>
                <a:lnTo>
                  <a:pt x="142" y="111"/>
                </a:lnTo>
                <a:lnTo>
                  <a:pt x="144" y="113"/>
                </a:lnTo>
                <a:lnTo>
                  <a:pt x="147" y="113"/>
                </a:lnTo>
                <a:lnTo>
                  <a:pt x="147" y="113"/>
                </a:lnTo>
                <a:lnTo>
                  <a:pt x="149" y="113"/>
                </a:lnTo>
                <a:lnTo>
                  <a:pt x="149" y="116"/>
                </a:lnTo>
                <a:lnTo>
                  <a:pt x="147" y="116"/>
                </a:lnTo>
                <a:lnTo>
                  <a:pt x="142" y="118"/>
                </a:lnTo>
                <a:lnTo>
                  <a:pt x="142" y="118"/>
                </a:lnTo>
                <a:lnTo>
                  <a:pt x="144" y="120"/>
                </a:lnTo>
                <a:lnTo>
                  <a:pt x="147" y="120"/>
                </a:lnTo>
                <a:lnTo>
                  <a:pt x="147" y="120"/>
                </a:lnTo>
                <a:lnTo>
                  <a:pt x="147" y="123"/>
                </a:lnTo>
                <a:lnTo>
                  <a:pt x="147" y="123"/>
                </a:lnTo>
                <a:lnTo>
                  <a:pt x="151" y="125"/>
                </a:lnTo>
                <a:lnTo>
                  <a:pt x="154" y="125"/>
                </a:lnTo>
                <a:lnTo>
                  <a:pt x="154" y="128"/>
                </a:lnTo>
                <a:lnTo>
                  <a:pt x="156" y="128"/>
                </a:lnTo>
                <a:lnTo>
                  <a:pt x="156" y="128"/>
                </a:lnTo>
                <a:lnTo>
                  <a:pt x="156" y="130"/>
                </a:lnTo>
                <a:lnTo>
                  <a:pt x="156" y="130"/>
                </a:lnTo>
                <a:lnTo>
                  <a:pt x="158" y="130"/>
                </a:lnTo>
                <a:lnTo>
                  <a:pt x="161" y="132"/>
                </a:lnTo>
                <a:lnTo>
                  <a:pt x="158" y="132"/>
                </a:lnTo>
                <a:lnTo>
                  <a:pt x="158" y="132"/>
                </a:lnTo>
                <a:lnTo>
                  <a:pt x="156" y="132"/>
                </a:lnTo>
                <a:lnTo>
                  <a:pt x="154" y="135"/>
                </a:lnTo>
                <a:lnTo>
                  <a:pt x="154" y="135"/>
                </a:lnTo>
                <a:lnTo>
                  <a:pt x="154" y="135"/>
                </a:lnTo>
                <a:lnTo>
                  <a:pt x="154" y="137"/>
                </a:lnTo>
                <a:lnTo>
                  <a:pt x="151" y="137"/>
                </a:lnTo>
                <a:lnTo>
                  <a:pt x="149" y="137"/>
                </a:lnTo>
                <a:lnTo>
                  <a:pt x="147" y="139"/>
                </a:lnTo>
                <a:lnTo>
                  <a:pt x="144" y="139"/>
                </a:lnTo>
                <a:lnTo>
                  <a:pt x="144" y="139"/>
                </a:lnTo>
                <a:lnTo>
                  <a:pt x="147" y="139"/>
                </a:lnTo>
                <a:lnTo>
                  <a:pt x="151" y="139"/>
                </a:lnTo>
                <a:lnTo>
                  <a:pt x="154" y="137"/>
                </a:lnTo>
                <a:lnTo>
                  <a:pt x="156" y="137"/>
                </a:lnTo>
                <a:lnTo>
                  <a:pt x="156" y="137"/>
                </a:lnTo>
                <a:lnTo>
                  <a:pt x="156" y="139"/>
                </a:lnTo>
                <a:lnTo>
                  <a:pt x="156" y="139"/>
                </a:lnTo>
                <a:lnTo>
                  <a:pt x="156" y="142"/>
                </a:lnTo>
                <a:lnTo>
                  <a:pt x="158" y="142"/>
                </a:lnTo>
                <a:lnTo>
                  <a:pt x="158" y="142"/>
                </a:lnTo>
                <a:lnTo>
                  <a:pt x="156" y="142"/>
                </a:lnTo>
                <a:lnTo>
                  <a:pt x="158" y="142"/>
                </a:lnTo>
                <a:lnTo>
                  <a:pt x="158" y="144"/>
                </a:lnTo>
                <a:lnTo>
                  <a:pt x="156" y="144"/>
                </a:lnTo>
                <a:lnTo>
                  <a:pt x="156" y="144"/>
                </a:lnTo>
                <a:lnTo>
                  <a:pt x="156" y="144"/>
                </a:lnTo>
                <a:lnTo>
                  <a:pt x="154" y="146"/>
                </a:lnTo>
                <a:lnTo>
                  <a:pt x="151" y="146"/>
                </a:lnTo>
                <a:lnTo>
                  <a:pt x="151" y="149"/>
                </a:lnTo>
                <a:lnTo>
                  <a:pt x="151" y="149"/>
                </a:lnTo>
                <a:lnTo>
                  <a:pt x="154" y="149"/>
                </a:lnTo>
                <a:lnTo>
                  <a:pt x="154" y="149"/>
                </a:lnTo>
                <a:lnTo>
                  <a:pt x="154" y="149"/>
                </a:lnTo>
                <a:lnTo>
                  <a:pt x="154" y="151"/>
                </a:lnTo>
                <a:lnTo>
                  <a:pt x="154" y="151"/>
                </a:lnTo>
                <a:lnTo>
                  <a:pt x="156" y="151"/>
                </a:lnTo>
                <a:lnTo>
                  <a:pt x="158" y="149"/>
                </a:lnTo>
                <a:lnTo>
                  <a:pt x="158" y="151"/>
                </a:lnTo>
                <a:lnTo>
                  <a:pt x="158" y="151"/>
                </a:lnTo>
                <a:lnTo>
                  <a:pt x="158" y="154"/>
                </a:lnTo>
                <a:lnTo>
                  <a:pt x="156" y="154"/>
                </a:lnTo>
                <a:lnTo>
                  <a:pt x="156" y="156"/>
                </a:lnTo>
                <a:lnTo>
                  <a:pt x="154" y="156"/>
                </a:lnTo>
                <a:lnTo>
                  <a:pt x="151" y="156"/>
                </a:lnTo>
                <a:lnTo>
                  <a:pt x="151" y="156"/>
                </a:lnTo>
                <a:lnTo>
                  <a:pt x="151" y="158"/>
                </a:lnTo>
                <a:lnTo>
                  <a:pt x="151" y="158"/>
                </a:lnTo>
                <a:lnTo>
                  <a:pt x="151" y="158"/>
                </a:lnTo>
                <a:lnTo>
                  <a:pt x="154" y="158"/>
                </a:lnTo>
                <a:lnTo>
                  <a:pt x="154" y="158"/>
                </a:lnTo>
                <a:lnTo>
                  <a:pt x="154" y="158"/>
                </a:lnTo>
                <a:lnTo>
                  <a:pt x="156" y="158"/>
                </a:lnTo>
                <a:lnTo>
                  <a:pt x="156" y="158"/>
                </a:lnTo>
                <a:lnTo>
                  <a:pt x="158" y="158"/>
                </a:lnTo>
                <a:lnTo>
                  <a:pt x="161" y="158"/>
                </a:lnTo>
                <a:lnTo>
                  <a:pt x="161" y="158"/>
                </a:lnTo>
                <a:lnTo>
                  <a:pt x="161" y="161"/>
                </a:lnTo>
                <a:lnTo>
                  <a:pt x="161" y="161"/>
                </a:lnTo>
                <a:lnTo>
                  <a:pt x="161" y="161"/>
                </a:lnTo>
                <a:lnTo>
                  <a:pt x="161" y="163"/>
                </a:lnTo>
                <a:lnTo>
                  <a:pt x="158" y="163"/>
                </a:lnTo>
                <a:lnTo>
                  <a:pt x="158" y="163"/>
                </a:lnTo>
                <a:lnTo>
                  <a:pt x="156" y="165"/>
                </a:lnTo>
                <a:lnTo>
                  <a:pt x="154" y="165"/>
                </a:lnTo>
                <a:lnTo>
                  <a:pt x="151" y="165"/>
                </a:lnTo>
                <a:lnTo>
                  <a:pt x="147" y="165"/>
                </a:lnTo>
                <a:lnTo>
                  <a:pt x="144" y="168"/>
                </a:lnTo>
                <a:lnTo>
                  <a:pt x="147" y="168"/>
                </a:lnTo>
                <a:lnTo>
                  <a:pt x="147" y="168"/>
                </a:lnTo>
                <a:lnTo>
                  <a:pt x="149" y="168"/>
                </a:lnTo>
                <a:lnTo>
                  <a:pt x="147" y="170"/>
                </a:lnTo>
                <a:lnTo>
                  <a:pt x="144" y="170"/>
                </a:lnTo>
                <a:lnTo>
                  <a:pt x="144" y="170"/>
                </a:lnTo>
                <a:lnTo>
                  <a:pt x="142" y="170"/>
                </a:lnTo>
                <a:lnTo>
                  <a:pt x="142" y="172"/>
                </a:lnTo>
                <a:lnTo>
                  <a:pt x="147" y="172"/>
                </a:lnTo>
                <a:lnTo>
                  <a:pt x="154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70"/>
                </a:lnTo>
                <a:lnTo>
                  <a:pt x="151" y="170"/>
                </a:lnTo>
                <a:lnTo>
                  <a:pt x="144" y="172"/>
                </a:lnTo>
                <a:lnTo>
                  <a:pt x="142" y="175"/>
                </a:lnTo>
                <a:lnTo>
                  <a:pt x="137" y="180"/>
                </a:lnTo>
                <a:lnTo>
                  <a:pt x="137" y="180"/>
                </a:lnTo>
                <a:lnTo>
                  <a:pt x="135" y="180"/>
                </a:lnTo>
                <a:lnTo>
                  <a:pt x="135" y="182"/>
                </a:lnTo>
                <a:lnTo>
                  <a:pt x="135" y="182"/>
                </a:lnTo>
                <a:lnTo>
                  <a:pt x="137" y="184"/>
                </a:lnTo>
                <a:lnTo>
                  <a:pt x="137" y="184"/>
                </a:lnTo>
                <a:lnTo>
                  <a:pt x="142" y="184"/>
                </a:lnTo>
                <a:lnTo>
                  <a:pt x="144" y="187"/>
                </a:lnTo>
                <a:lnTo>
                  <a:pt x="144" y="187"/>
                </a:lnTo>
                <a:lnTo>
                  <a:pt x="151" y="184"/>
                </a:lnTo>
                <a:lnTo>
                  <a:pt x="154" y="184"/>
                </a:lnTo>
                <a:lnTo>
                  <a:pt x="154" y="184"/>
                </a:lnTo>
                <a:lnTo>
                  <a:pt x="156" y="184"/>
                </a:lnTo>
                <a:lnTo>
                  <a:pt x="156" y="182"/>
                </a:lnTo>
                <a:lnTo>
                  <a:pt x="158" y="182"/>
                </a:lnTo>
                <a:lnTo>
                  <a:pt x="156" y="180"/>
                </a:lnTo>
                <a:lnTo>
                  <a:pt x="158" y="180"/>
                </a:lnTo>
                <a:lnTo>
                  <a:pt x="158" y="182"/>
                </a:lnTo>
                <a:lnTo>
                  <a:pt x="161" y="180"/>
                </a:lnTo>
                <a:lnTo>
                  <a:pt x="161" y="180"/>
                </a:lnTo>
                <a:lnTo>
                  <a:pt x="163" y="180"/>
                </a:lnTo>
                <a:lnTo>
                  <a:pt x="165" y="177"/>
                </a:lnTo>
                <a:lnTo>
                  <a:pt x="165" y="177"/>
                </a:lnTo>
                <a:lnTo>
                  <a:pt x="168" y="177"/>
                </a:lnTo>
                <a:lnTo>
                  <a:pt x="168" y="175"/>
                </a:lnTo>
                <a:lnTo>
                  <a:pt x="165" y="175"/>
                </a:lnTo>
                <a:lnTo>
                  <a:pt x="165" y="172"/>
                </a:lnTo>
                <a:lnTo>
                  <a:pt x="165" y="172"/>
                </a:lnTo>
                <a:lnTo>
                  <a:pt x="165" y="172"/>
                </a:lnTo>
                <a:lnTo>
                  <a:pt x="165" y="170"/>
                </a:lnTo>
                <a:lnTo>
                  <a:pt x="165" y="170"/>
                </a:lnTo>
                <a:lnTo>
                  <a:pt x="165" y="170"/>
                </a:lnTo>
                <a:lnTo>
                  <a:pt x="165" y="170"/>
                </a:lnTo>
                <a:lnTo>
                  <a:pt x="170" y="168"/>
                </a:lnTo>
                <a:lnTo>
                  <a:pt x="170" y="168"/>
                </a:lnTo>
                <a:lnTo>
                  <a:pt x="168" y="170"/>
                </a:lnTo>
                <a:lnTo>
                  <a:pt x="168" y="170"/>
                </a:lnTo>
                <a:lnTo>
                  <a:pt x="168" y="172"/>
                </a:lnTo>
                <a:lnTo>
                  <a:pt x="168" y="172"/>
                </a:lnTo>
                <a:lnTo>
                  <a:pt x="168" y="172"/>
                </a:lnTo>
                <a:lnTo>
                  <a:pt x="168" y="175"/>
                </a:lnTo>
                <a:lnTo>
                  <a:pt x="168" y="175"/>
                </a:lnTo>
                <a:lnTo>
                  <a:pt x="168" y="177"/>
                </a:lnTo>
                <a:lnTo>
                  <a:pt x="168" y="177"/>
                </a:lnTo>
                <a:lnTo>
                  <a:pt x="168" y="180"/>
                </a:lnTo>
                <a:lnTo>
                  <a:pt x="170" y="177"/>
                </a:lnTo>
                <a:lnTo>
                  <a:pt x="170" y="180"/>
                </a:lnTo>
                <a:lnTo>
                  <a:pt x="168" y="180"/>
                </a:lnTo>
                <a:lnTo>
                  <a:pt x="168" y="180"/>
                </a:lnTo>
                <a:lnTo>
                  <a:pt x="163" y="182"/>
                </a:lnTo>
                <a:lnTo>
                  <a:pt x="163" y="182"/>
                </a:lnTo>
                <a:lnTo>
                  <a:pt x="163" y="182"/>
                </a:lnTo>
                <a:lnTo>
                  <a:pt x="165" y="182"/>
                </a:lnTo>
                <a:lnTo>
                  <a:pt x="168" y="182"/>
                </a:lnTo>
                <a:lnTo>
                  <a:pt x="170" y="182"/>
                </a:lnTo>
                <a:lnTo>
                  <a:pt x="175" y="180"/>
                </a:lnTo>
                <a:lnTo>
                  <a:pt x="175" y="180"/>
                </a:lnTo>
                <a:lnTo>
                  <a:pt x="180" y="182"/>
                </a:lnTo>
                <a:lnTo>
                  <a:pt x="182" y="182"/>
                </a:lnTo>
                <a:lnTo>
                  <a:pt x="184" y="180"/>
                </a:lnTo>
                <a:lnTo>
                  <a:pt x="187" y="180"/>
                </a:lnTo>
                <a:lnTo>
                  <a:pt x="187" y="180"/>
                </a:lnTo>
                <a:lnTo>
                  <a:pt x="184" y="182"/>
                </a:lnTo>
                <a:lnTo>
                  <a:pt x="173" y="184"/>
                </a:lnTo>
                <a:lnTo>
                  <a:pt x="170" y="184"/>
                </a:lnTo>
                <a:lnTo>
                  <a:pt x="168" y="184"/>
                </a:lnTo>
                <a:lnTo>
                  <a:pt x="168" y="187"/>
                </a:lnTo>
                <a:lnTo>
                  <a:pt x="165" y="187"/>
                </a:lnTo>
                <a:lnTo>
                  <a:pt x="165" y="187"/>
                </a:lnTo>
                <a:lnTo>
                  <a:pt x="165" y="189"/>
                </a:lnTo>
                <a:lnTo>
                  <a:pt x="168" y="189"/>
                </a:lnTo>
                <a:lnTo>
                  <a:pt x="168" y="189"/>
                </a:lnTo>
                <a:lnTo>
                  <a:pt x="173" y="189"/>
                </a:lnTo>
                <a:lnTo>
                  <a:pt x="173" y="189"/>
                </a:lnTo>
                <a:lnTo>
                  <a:pt x="175" y="189"/>
                </a:lnTo>
                <a:lnTo>
                  <a:pt x="177" y="189"/>
                </a:lnTo>
                <a:lnTo>
                  <a:pt x="182" y="189"/>
                </a:lnTo>
                <a:lnTo>
                  <a:pt x="187" y="189"/>
                </a:lnTo>
                <a:lnTo>
                  <a:pt x="189" y="191"/>
                </a:lnTo>
                <a:lnTo>
                  <a:pt x="189" y="191"/>
                </a:lnTo>
                <a:lnTo>
                  <a:pt x="189" y="191"/>
                </a:lnTo>
                <a:lnTo>
                  <a:pt x="189" y="191"/>
                </a:lnTo>
                <a:lnTo>
                  <a:pt x="187" y="191"/>
                </a:lnTo>
                <a:lnTo>
                  <a:pt x="184" y="191"/>
                </a:lnTo>
                <a:lnTo>
                  <a:pt x="182" y="191"/>
                </a:lnTo>
                <a:lnTo>
                  <a:pt x="180" y="191"/>
                </a:lnTo>
                <a:lnTo>
                  <a:pt x="180" y="191"/>
                </a:lnTo>
                <a:lnTo>
                  <a:pt x="182" y="194"/>
                </a:lnTo>
                <a:lnTo>
                  <a:pt x="184" y="194"/>
                </a:lnTo>
                <a:lnTo>
                  <a:pt x="184" y="194"/>
                </a:lnTo>
                <a:lnTo>
                  <a:pt x="184" y="196"/>
                </a:lnTo>
                <a:lnTo>
                  <a:pt x="184" y="196"/>
                </a:lnTo>
                <a:lnTo>
                  <a:pt x="182" y="198"/>
                </a:lnTo>
                <a:lnTo>
                  <a:pt x="182" y="198"/>
                </a:lnTo>
                <a:lnTo>
                  <a:pt x="182" y="201"/>
                </a:lnTo>
                <a:lnTo>
                  <a:pt x="187" y="201"/>
                </a:lnTo>
                <a:lnTo>
                  <a:pt x="189" y="201"/>
                </a:lnTo>
                <a:lnTo>
                  <a:pt x="189" y="203"/>
                </a:lnTo>
                <a:lnTo>
                  <a:pt x="189" y="203"/>
                </a:lnTo>
                <a:lnTo>
                  <a:pt x="184" y="203"/>
                </a:lnTo>
                <a:lnTo>
                  <a:pt x="184" y="203"/>
                </a:lnTo>
                <a:lnTo>
                  <a:pt x="180" y="201"/>
                </a:lnTo>
                <a:lnTo>
                  <a:pt x="177" y="201"/>
                </a:lnTo>
                <a:lnTo>
                  <a:pt x="175" y="201"/>
                </a:lnTo>
                <a:lnTo>
                  <a:pt x="168" y="198"/>
                </a:lnTo>
                <a:lnTo>
                  <a:pt x="165" y="196"/>
                </a:lnTo>
                <a:lnTo>
                  <a:pt x="163" y="196"/>
                </a:lnTo>
                <a:lnTo>
                  <a:pt x="161" y="196"/>
                </a:lnTo>
                <a:lnTo>
                  <a:pt x="156" y="196"/>
                </a:lnTo>
                <a:lnTo>
                  <a:pt x="154" y="196"/>
                </a:lnTo>
                <a:lnTo>
                  <a:pt x="151" y="196"/>
                </a:lnTo>
                <a:lnTo>
                  <a:pt x="151" y="196"/>
                </a:lnTo>
                <a:lnTo>
                  <a:pt x="147" y="196"/>
                </a:lnTo>
                <a:lnTo>
                  <a:pt x="144" y="196"/>
                </a:lnTo>
                <a:lnTo>
                  <a:pt x="142" y="196"/>
                </a:lnTo>
                <a:lnTo>
                  <a:pt x="139" y="198"/>
                </a:lnTo>
                <a:lnTo>
                  <a:pt x="139" y="198"/>
                </a:lnTo>
                <a:lnTo>
                  <a:pt x="142" y="198"/>
                </a:lnTo>
                <a:lnTo>
                  <a:pt x="144" y="201"/>
                </a:lnTo>
                <a:lnTo>
                  <a:pt x="144" y="203"/>
                </a:lnTo>
                <a:lnTo>
                  <a:pt x="147" y="203"/>
                </a:lnTo>
                <a:lnTo>
                  <a:pt x="151" y="203"/>
                </a:lnTo>
                <a:lnTo>
                  <a:pt x="156" y="203"/>
                </a:lnTo>
                <a:lnTo>
                  <a:pt x="158" y="206"/>
                </a:lnTo>
                <a:lnTo>
                  <a:pt x="161" y="206"/>
                </a:lnTo>
                <a:lnTo>
                  <a:pt x="163" y="208"/>
                </a:lnTo>
                <a:lnTo>
                  <a:pt x="163" y="208"/>
                </a:lnTo>
                <a:lnTo>
                  <a:pt x="173" y="210"/>
                </a:lnTo>
                <a:lnTo>
                  <a:pt x="173" y="210"/>
                </a:lnTo>
                <a:lnTo>
                  <a:pt x="175" y="210"/>
                </a:lnTo>
                <a:lnTo>
                  <a:pt x="177" y="208"/>
                </a:lnTo>
                <a:lnTo>
                  <a:pt x="180" y="208"/>
                </a:lnTo>
                <a:lnTo>
                  <a:pt x="182" y="208"/>
                </a:lnTo>
                <a:lnTo>
                  <a:pt x="182" y="210"/>
                </a:lnTo>
                <a:lnTo>
                  <a:pt x="187" y="210"/>
                </a:lnTo>
                <a:lnTo>
                  <a:pt x="189" y="208"/>
                </a:lnTo>
                <a:lnTo>
                  <a:pt x="189" y="208"/>
                </a:lnTo>
                <a:lnTo>
                  <a:pt x="189" y="210"/>
                </a:lnTo>
                <a:lnTo>
                  <a:pt x="189" y="210"/>
                </a:lnTo>
                <a:lnTo>
                  <a:pt x="187" y="210"/>
                </a:lnTo>
                <a:lnTo>
                  <a:pt x="187" y="210"/>
                </a:lnTo>
                <a:lnTo>
                  <a:pt x="187" y="213"/>
                </a:lnTo>
                <a:lnTo>
                  <a:pt x="187" y="213"/>
                </a:lnTo>
                <a:lnTo>
                  <a:pt x="184" y="213"/>
                </a:lnTo>
                <a:lnTo>
                  <a:pt x="182" y="215"/>
                </a:lnTo>
                <a:lnTo>
                  <a:pt x="180" y="215"/>
                </a:lnTo>
                <a:lnTo>
                  <a:pt x="180" y="217"/>
                </a:lnTo>
                <a:lnTo>
                  <a:pt x="177" y="220"/>
                </a:lnTo>
                <a:lnTo>
                  <a:pt x="175" y="220"/>
                </a:lnTo>
                <a:lnTo>
                  <a:pt x="173" y="222"/>
                </a:lnTo>
                <a:lnTo>
                  <a:pt x="173" y="225"/>
                </a:lnTo>
                <a:lnTo>
                  <a:pt x="175" y="225"/>
                </a:lnTo>
                <a:lnTo>
                  <a:pt x="177" y="222"/>
                </a:lnTo>
                <a:lnTo>
                  <a:pt x="180" y="222"/>
                </a:lnTo>
                <a:lnTo>
                  <a:pt x="180" y="225"/>
                </a:lnTo>
                <a:lnTo>
                  <a:pt x="182" y="225"/>
                </a:lnTo>
                <a:lnTo>
                  <a:pt x="182" y="225"/>
                </a:lnTo>
                <a:lnTo>
                  <a:pt x="180" y="225"/>
                </a:lnTo>
                <a:lnTo>
                  <a:pt x="175" y="225"/>
                </a:lnTo>
                <a:lnTo>
                  <a:pt x="170" y="225"/>
                </a:lnTo>
                <a:lnTo>
                  <a:pt x="170" y="225"/>
                </a:lnTo>
                <a:lnTo>
                  <a:pt x="168" y="229"/>
                </a:lnTo>
                <a:lnTo>
                  <a:pt x="165" y="232"/>
                </a:lnTo>
                <a:lnTo>
                  <a:pt x="165" y="232"/>
                </a:lnTo>
                <a:lnTo>
                  <a:pt x="168" y="232"/>
                </a:lnTo>
                <a:lnTo>
                  <a:pt x="170" y="232"/>
                </a:lnTo>
                <a:lnTo>
                  <a:pt x="170" y="232"/>
                </a:lnTo>
                <a:lnTo>
                  <a:pt x="168" y="234"/>
                </a:lnTo>
                <a:lnTo>
                  <a:pt x="165" y="234"/>
                </a:lnTo>
                <a:lnTo>
                  <a:pt x="165" y="234"/>
                </a:lnTo>
                <a:lnTo>
                  <a:pt x="158" y="236"/>
                </a:lnTo>
                <a:lnTo>
                  <a:pt x="158" y="236"/>
                </a:lnTo>
                <a:lnTo>
                  <a:pt x="156" y="236"/>
                </a:lnTo>
                <a:lnTo>
                  <a:pt x="149" y="232"/>
                </a:lnTo>
                <a:lnTo>
                  <a:pt x="147" y="232"/>
                </a:lnTo>
                <a:lnTo>
                  <a:pt x="142" y="234"/>
                </a:lnTo>
                <a:lnTo>
                  <a:pt x="139" y="234"/>
                </a:lnTo>
                <a:lnTo>
                  <a:pt x="135" y="239"/>
                </a:lnTo>
                <a:lnTo>
                  <a:pt x="132" y="239"/>
                </a:lnTo>
                <a:lnTo>
                  <a:pt x="130" y="241"/>
                </a:lnTo>
                <a:lnTo>
                  <a:pt x="132" y="241"/>
                </a:lnTo>
                <a:lnTo>
                  <a:pt x="135" y="239"/>
                </a:lnTo>
                <a:lnTo>
                  <a:pt x="139" y="239"/>
                </a:lnTo>
                <a:lnTo>
                  <a:pt x="139" y="241"/>
                </a:lnTo>
                <a:lnTo>
                  <a:pt x="139" y="241"/>
                </a:lnTo>
                <a:lnTo>
                  <a:pt x="144" y="241"/>
                </a:lnTo>
                <a:lnTo>
                  <a:pt x="147" y="241"/>
                </a:lnTo>
                <a:lnTo>
                  <a:pt x="151" y="241"/>
                </a:lnTo>
                <a:lnTo>
                  <a:pt x="154" y="241"/>
                </a:lnTo>
                <a:lnTo>
                  <a:pt x="158" y="239"/>
                </a:lnTo>
                <a:lnTo>
                  <a:pt x="158" y="239"/>
                </a:lnTo>
                <a:lnTo>
                  <a:pt x="158" y="239"/>
                </a:lnTo>
                <a:lnTo>
                  <a:pt x="161" y="239"/>
                </a:lnTo>
                <a:lnTo>
                  <a:pt x="163" y="239"/>
                </a:lnTo>
                <a:lnTo>
                  <a:pt x="163" y="239"/>
                </a:lnTo>
                <a:lnTo>
                  <a:pt x="161" y="239"/>
                </a:lnTo>
                <a:lnTo>
                  <a:pt x="158" y="241"/>
                </a:lnTo>
                <a:lnTo>
                  <a:pt x="158" y="241"/>
                </a:lnTo>
                <a:lnTo>
                  <a:pt x="156" y="241"/>
                </a:lnTo>
                <a:lnTo>
                  <a:pt x="156" y="243"/>
                </a:lnTo>
                <a:lnTo>
                  <a:pt x="156" y="243"/>
                </a:lnTo>
                <a:lnTo>
                  <a:pt x="154" y="243"/>
                </a:lnTo>
                <a:lnTo>
                  <a:pt x="154" y="243"/>
                </a:lnTo>
                <a:lnTo>
                  <a:pt x="151" y="243"/>
                </a:lnTo>
                <a:lnTo>
                  <a:pt x="147" y="243"/>
                </a:lnTo>
                <a:lnTo>
                  <a:pt x="142" y="243"/>
                </a:lnTo>
                <a:lnTo>
                  <a:pt x="137" y="241"/>
                </a:lnTo>
                <a:lnTo>
                  <a:pt x="135" y="241"/>
                </a:lnTo>
                <a:lnTo>
                  <a:pt x="132" y="241"/>
                </a:lnTo>
                <a:lnTo>
                  <a:pt x="132" y="243"/>
                </a:lnTo>
                <a:lnTo>
                  <a:pt x="128" y="246"/>
                </a:lnTo>
                <a:lnTo>
                  <a:pt x="123" y="248"/>
                </a:lnTo>
                <a:lnTo>
                  <a:pt x="123" y="251"/>
                </a:lnTo>
                <a:lnTo>
                  <a:pt x="123" y="251"/>
                </a:lnTo>
                <a:lnTo>
                  <a:pt x="120" y="251"/>
                </a:lnTo>
                <a:lnTo>
                  <a:pt x="118" y="253"/>
                </a:lnTo>
                <a:lnTo>
                  <a:pt x="120" y="253"/>
                </a:lnTo>
                <a:lnTo>
                  <a:pt x="123" y="253"/>
                </a:lnTo>
                <a:lnTo>
                  <a:pt x="132" y="251"/>
                </a:lnTo>
                <a:lnTo>
                  <a:pt x="132" y="248"/>
                </a:lnTo>
                <a:lnTo>
                  <a:pt x="135" y="248"/>
                </a:lnTo>
                <a:lnTo>
                  <a:pt x="137" y="248"/>
                </a:lnTo>
                <a:lnTo>
                  <a:pt x="142" y="248"/>
                </a:lnTo>
                <a:lnTo>
                  <a:pt x="144" y="248"/>
                </a:lnTo>
                <a:lnTo>
                  <a:pt x="147" y="251"/>
                </a:lnTo>
                <a:lnTo>
                  <a:pt x="149" y="251"/>
                </a:lnTo>
                <a:lnTo>
                  <a:pt x="154" y="251"/>
                </a:lnTo>
                <a:lnTo>
                  <a:pt x="154" y="248"/>
                </a:lnTo>
                <a:lnTo>
                  <a:pt x="158" y="248"/>
                </a:lnTo>
                <a:lnTo>
                  <a:pt x="161" y="248"/>
                </a:lnTo>
                <a:lnTo>
                  <a:pt x="158" y="251"/>
                </a:lnTo>
                <a:lnTo>
                  <a:pt x="156" y="251"/>
                </a:lnTo>
                <a:lnTo>
                  <a:pt x="156" y="251"/>
                </a:lnTo>
                <a:lnTo>
                  <a:pt x="161" y="253"/>
                </a:lnTo>
                <a:lnTo>
                  <a:pt x="161" y="253"/>
                </a:lnTo>
                <a:lnTo>
                  <a:pt x="161" y="255"/>
                </a:lnTo>
                <a:lnTo>
                  <a:pt x="156" y="253"/>
                </a:lnTo>
                <a:lnTo>
                  <a:pt x="151" y="251"/>
                </a:lnTo>
                <a:lnTo>
                  <a:pt x="149" y="251"/>
                </a:lnTo>
                <a:lnTo>
                  <a:pt x="144" y="251"/>
                </a:lnTo>
                <a:lnTo>
                  <a:pt x="139" y="251"/>
                </a:lnTo>
                <a:lnTo>
                  <a:pt x="137" y="251"/>
                </a:lnTo>
                <a:lnTo>
                  <a:pt x="135" y="251"/>
                </a:lnTo>
                <a:lnTo>
                  <a:pt x="130" y="251"/>
                </a:lnTo>
                <a:lnTo>
                  <a:pt x="125" y="253"/>
                </a:lnTo>
                <a:lnTo>
                  <a:pt x="123" y="253"/>
                </a:lnTo>
                <a:lnTo>
                  <a:pt x="120" y="255"/>
                </a:lnTo>
                <a:lnTo>
                  <a:pt x="116" y="255"/>
                </a:lnTo>
                <a:lnTo>
                  <a:pt x="116" y="258"/>
                </a:lnTo>
                <a:lnTo>
                  <a:pt x="113" y="260"/>
                </a:lnTo>
                <a:lnTo>
                  <a:pt x="113" y="265"/>
                </a:lnTo>
                <a:lnTo>
                  <a:pt x="116" y="265"/>
                </a:lnTo>
                <a:lnTo>
                  <a:pt x="116" y="265"/>
                </a:lnTo>
                <a:lnTo>
                  <a:pt x="118" y="265"/>
                </a:lnTo>
                <a:lnTo>
                  <a:pt x="120" y="265"/>
                </a:lnTo>
                <a:lnTo>
                  <a:pt x="123" y="265"/>
                </a:lnTo>
                <a:lnTo>
                  <a:pt x="130" y="265"/>
                </a:lnTo>
                <a:lnTo>
                  <a:pt x="130" y="265"/>
                </a:lnTo>
                <a:lnTo>
                  <a:pt x="130" y="265"/>
                </a:lnTo>
                <a:lnTo>
                  <a:pt x="130" y="267"/>
                </a:lnTo>
                <a:lnTo>
                  <a:pt x="130" y="267"/>
                </a:lnTo>
                <a:lnTo>
                  <a:pt x="128" y="267"/>
                </a:lnTo>
                <a:lnTo>
                  <a:pt x="120" y="267"/>
                </a:lnTo>
                <a:lnTo>
                  <a:pt x="120" y="267"/>
                </a:lnTo>
                <a:lnTo>
                  <a:pt x="118" y="269"/>
                </a:lnTo>
                <a:lnTo>
                  <a:pt x="113" y="269"/>
                </a:lnTo>
                <a:lnTo>
                  <a:pt x="113" y="269"/>
                </a:lnTo>
                <a:lnTo>
                  <a:pt x="113" y="272"/>
                </a:lnTo>
                <a:lnTo>
                  <a:pt x="111" y="272"/>
                </a:lnTo>
                <a:lnTo>
                  <a:pt x="109" y="274"/>
                </a:lnTo>
                <a:lnTo>
                  <a:pt x="109" y="277"/>
                </a:lnTo>
                <a:lnTo>
                  <a:pt x="106" y="277"/>
                </a:lnTo>
                <a:lnTo>
                  <a:pt x="106" y="279"/>
                </a:lnTo>
                <a:lnTo>
                  <a:pt x="109" y="279"/>
                </a:lnTo>
                <a:lnTo>
                  <a:pt x="109" y="279"/>
                </a:lnTo>
                <a:lnTo>
                  <a:pt x="113" y="279"/>
                </a:lnTo>
                <a:lnTo>
                  <a:pt x="116" y="279"/>
                </a:lnTo>
                <a:lnTo>
                  <a:pt x="118" y="277"/>
                </a:lnTo>
                <a:lnTo>
                  <a:pt x="120" y="277"/>
                </a:lnTo>
                <a:lnTo>
                  <a:pt x="123" y="274"/>
                </a:lnTo>
                <a:lnTo>
                  <a:pt x="125" y="274"/>
                </a:lnTo>
                <a:lnTo>
                  <a:pt x="137" y="269"/>
                </a:lnTo>
                <a:lnTo>
                  <a:pt x="139" y="267"/>
                </a:lnTo>
                <a:lnTo>
                  <a:pt x="144" y="267"/>
                </a:lnTo>
                <a:lnTo>
                  <a:pt x="147" y="265"/>
                </a:lnTo>
                <a:lnTo>
                  <a:pt x="147" y="265"/>
                </a:lnTo>
                <a:lnTo>
                  <a:pt x="147" y="267"/>
                </a:lnTo>
                <a:lnTo>
                  <a:pt x="142" y="267"/>
                </a:lnTo>
                <a:lnTo>
                  <a:pt x="139" y="269"/>
                </a:lnTo>
                <a:lnTo>
                  <a:pt x="137" y="269"/>
                </a:lnTo>
                <a:lnTo>
                  <a:pt x="135" y="269"/>
                </a:lnTo>
                <a:lnTo>
                  <a:pt x="135" y="272"/>
                </a:lnTo>
                <a:lnTo>
                  <a:pt x="132" y="272"/>
                </a:lnTo>
                <a:lnTo>
                  <a:pt x="130" y="274"/>
                </a:lnTo>
                <a:lnTo>
                  <a:pt x="128" y="274"/>
                </a:lnTo>
                <a:lnTo>
                  <a:pt x="125" y="274"/>
                </a:lnTo>
                <a:lnTo>
                  <a:pt x="116" y="279"/>
                </a:lnTo>
                <a:lnTo>
                  <a:pt x="109" y="281"/>
                </a:lnTo>
                <a:lnTo>
                  <a:pt x="109" y="281"/>
                </a:lnTo>
                <a:lnTo>
                  <a:pt x="109" y="281"/>
                </a:lnTo>
                <a:lnTo>
                  <a:pt x="111" y="281"/>
                </a:lnTo>
                <a:lnTo>
                  <a:pt x="111" y="281"/>
                </a:lnTo>
                <a:lnTo>
                  <a:pt x="111" y="281"/>
                </a:lnTo>
                <a:lnTo>
                  <a:pt x="109" y="286"/>
                </a:lnTo>
                <a:lnTo>
                  <a:pt x="106" y="288"/>
                </a:lnTo>
                <a:lnTo>
                  <a:pt x="109" y="288"/>
                </a:lnTo>
                <a:lnTo>
                  <a:pt x="109" y="291"/>
                </a:lnTo>
                <a:lnTo>
                  <a:pt x="113" y="288"/>
                </a:lnTo>
                <a:lnTo>
                  <a:pt x="116" y="291"/>
                </a:lnTo>
                <a:lnTo>
                  <a:pt x="118" y="291"/>
                </a:lnTo>
                <a:lnTo>
                  <a:pt x="123" y="291"/>
                </a:lnTo>
                <a:lnTo>
                  <a:pt x="125" y="288"/>
                </a:lnTo>
                <a:lnTo>
                  <a:pt x="128" y="286"/>
                </a:lnTo>
                <a:lnTo>
                  <a:pt x="130" y="286"/>
                </a:lnTo>
                <a:lnTo>
                  <a:pt x="135" y="286"/>
                </a:lnTo>
                <a:lnTo>
                  <a:pt x="137" y="286"/>
                </a:lnTo>
                <a:lnTo>
                  <a:pt x="139" y="286"/>
                </a:lnTo>
                <a:lnTo>
                  <a:pt x="139" y="286"/>
                </a:lnTo>
                <a:lnTo>
                  <a:pt x="137" y="286"/>
                </a:lnTo>
                <a:lnTo>
                  <a:pt x="130" y="286"/>
                </a:lnTo>
                <a:lnTo>
                  <a:pt x="128" y="288"/>
                </a:lnTo>
                <a:lnTo>
                  <a:pt x="123" y="291"/>
                </a:lnTo>
                <a:lnTo>
                  <a:pt x="120" y="293"/>
                </a:lnTo>
                <a:lnTo>
                  <a:pt x="116" y="293"/>
                </a:lnTo>
                <a:lnTo>
                  <a:pt x="116" y="293"/>
                </a:lnTo>
                <a:lnTo>
                  <a:pt x="113" y="293"/>
                </a:lnTo>
                <a:lnTo>
                  <a:pt x="113" y="295"/>
                </a:lnTo>
                <a:lnTo>
                  <a:pt x="113" y="295"/>
                </a:lnTo>
                <a:lnTo>
                  <a:pt x="113" y="295"/>
                </a:lnTo>
                <a:lnTo>
                  <a:pt x="116" y="298"/>
                </a:lnTo>
                <a:lnTo>
                  <a:pt x="116" y="300"/>
                </a:lnTo>
                <a:lnTo>
                  <a:pt x="116" y="305"/>
                </a:lnTo>
                <a:lnTo>
                  <a:pt x="113" y="305"/>
                </a:lnTo>
                <a:lnTo>
                  <a:pt x="113" y="307"/>
                </a:lnTo>
                <a:lnTo>
                  <a:pt x="111" y="312"/>
                </a:lnTo>
                <a:lnTo>
                  <a:pt x="111" y="312"/>
                </a:lnTo>
                <a:lnTo>
                  <a:pt x="111" y="314"/>
                </a:lnTo>
                <a:lnTo>
                  <a:pt x="113" y="314"/>
                </a:lnTo>
                <a:lnTo>
                  <a:pt x="113" y="314"/>
                </a:lnTo>
                <a:lnTo>
                  <a:pt x="116" y="314"/>
                </a:lnTo>
                <a:lnTo>
                  <a:pt x="118" y="312"/>
                </a:lnTo>
                <a:lnTo>
                  <a:pt x="123" y="310"/>
                </a:lnTo>
                <a:lnTo>
                  <a:pt x="123" y="307"/>
                </a:lnTo>
                <a:lnTo>
                  <a:pt x="125" y="305"/>
                </a:lnTo>
                <a:lnTo>
                  <a:pt x="128" y="305"/>
                </a:lnTo>
                <a:lnTo>
                  <a:pt x="128" y="305"/>
                </a:lnTo>
                <a:lnTo>
                  <a:pt x="128" y="305"/>
                </a:lnTo>
                <a:lnTo>
                  <a:pt x="125" y="307"/>
                </a:lnTo>
                <a:lnTo>
                  <a:pt x="130" y="307"/>
                </a:lnTo>
                <a:lnTo>
                  <a:pt x="132" y="305"/>
                </a:lnTo>
                <a:lnTo>
                  <a:pt x="132" y="305"/>
                </a:lnTo>
                <a:lnTo>
                  <a:pt x="135" y="305"/>
                </a:lnTo>
                <a:lnTo>
                  <a:pt x="135" y="303"/>
                </a:lnTo>
                <a:lnTo>
                  <a:pt x="135" y="300"/>
                </a:lnTo>
                <a:lnTo>
                  <a:pt x="135" y="298"/>
                </a:lnTo>
                <a:lnTo>
                  <a:pt x="135" y="295"/>
                </a:lnTo>
                <a:lnTo>
                  <a:pt x="135" y="295"/>
                </a:lnTo>
                <a:lnTo>
                  <a:pt x="135" y="298"/>
                </a:lnTo>
                <a:lnTo>
                  <a:pt x="135" y="300"/>
                </a:lnTo>
                <a:lnTo>
                  <a:pt x="137" y="303"/>
                </a:lnTo>
                <a:lnTo>
                  <a:pt x="137" y="303"/>
                </a:lnTo>
                <a:lnTo>
                  <a:pt x="137" y="303"/>
                </a:lnTo>
                <a:lnTo>
                  <a:pt x="137" y="305"/>
                </a:lnTo>
                <a:lnTo>
                  <a:pt x="139" y="305"/>
                </a:lnTo>
                <a:lnTo>
                  <a:pt x="142" y="305"/>
                </a:lnTo>
                <a:lnTo>
                  <a:pt x="142" y="305"/>
                </a:lnTo>
                <a:lnTo>
                  <a:pt x="142" y="307"/>
                </a:lnTo>
                <a:lnTo>
                  <a:pt x="142" y="310"/>
                </a:lnTo>
                <a:lnTo>
                  <a:pt x="142" y="310"/>
                </a:lnTo>
                <a:lnTo>
                  <a:pt x="139" y="310"/>
                </a:lnTo>
                <a:lnTo>
                  <a:pt x="139" y="307"/>
                </a:lnTo>
                <a:lnTo>
                  <a:pt x="139" y="305"/>
                </a:lnTo>
                <a:lnTo>
                  <a:pt x="137" y="305"/>
                </a:lnTo>
                <a:lnTo>
                  <a:pt x="135" y="307"/>
                </a:lnTo>
                <a:lnTo>
                  <a:pt x="132" y="307"/>
                </a:lnTo>
                <a:lnTo>
                  <a:pt x="130" y="307"/>
                </a:lnTo>
                <a:lnTo>
                  <a:pt x="130" y="307"/>
                </a:lnTo>
                <a:lnTo>
                  <a:pt x="130" y="307"/>
                </a:lnTo>
                <a:lnTo>
                  <a:pt x="128" y="307"/>
                </a:lnTo>
                <a:lnTo>
                  <a:pt x="125" y="307"/>
                </a:lnTo>
                <a:lnTo>
                  <a:pt x="123" y="310"/>
                </a:lnTo>
                <a:lnTo>
                  <a:pt x="118" y="312"/>
                </a:lnTo>
                <a:lnTo>
                  <a:pt x="116" y="314"/>
                </a:lnTo>
                <a:lnTo>
                  <a:pt x="116" y="317"/>
                </a:lnTo>
                <a:lnTo>
                  <a:pt x="116" y="317"/>
                </a:lnTo>
                <a:lnTo>
                  <a:pt x="116" y="317"/>
                </a:lnTo>
                <a:lnTo>
                  <a:pt x="118" y="317"/>
                </a:lnTo>
                <a:lnTo>
                  <a:pt x="118" y="317"/>
                </a:lnTo>
                <a:lnTo>
                  <a:pt x="120" y="317"/>
                </a:lnTo>
                <a:lnTo>
                  <a:pt x="123" y="317"/>
                </a:lnTo>
                <a:lnTo>
                  <a:pt x="130" y="314"/>
                </a:lnTo>
                <a:lnTo>
                  <a:pt x="135" y="312"/>
                </a:lnTo>
                <a:lnTo>
                  <a:pt x="135" y="312"/>
                </a:lnTo>
                <a:lnTo>
                  <a:pt x="135" y="314"/>
                </a:lnTo>
                <a:lnTo>
                  <a:pt x="132" y="314"/>
                </a:lnTo>
                <a:lnTo>
                  <a:pt x="132" y="314"/>
                </a:lnTo>
                <a:lnTo>
                  <a:pt x="135" y="314"/>
                </a:lnTo>
                <a:lnTo>
                  <a:pt x="137" y="314"/>
                </a:lnTo>
                <a:lnTo>
                  <a:pt x="135" y="317"/>
                </a:lnTo>
                <a:lnTo>
                  <a:pt x="130" y="317"/>
                </a:lnTo>
                <a:lnTo>
                  <a:pt x="130" y="317"/>
                </a:lnTo>
                <a:lnTo>
                  <a:pt x="125" y="317"/>
                </a:lnTo>
                <a:lnTo>
                  <a:pt x="120" y="317"/>
                </a:lnTo>
                <a:lnTo>
                  <a:pt x="116" y="319"/>
                </a:lnTo>
                <a:lnTo>
                  <a:pt x="116" y="322"/>
                </a:lnTo>
                <a:lnTo>
                  <a:pt x="113" y="324"/>
                </a:lnTo>
                <a:lnTo>
                  <a:pt x="113" y="326"/>
                </a:lnTo>
                <a:lnTo>
                  <a:pt x="116" y="329"/>
                </a:lnTo>
                <a:lnTo>
                  <a:pt x="116" y="333"/>
                </a:lnTo>
                <a:lnTo>
                  <a:pt x="118" y="336"/>
                </a:lnTo>
                <a:lnTo>
                  <a:pt x="118" y="336"/>
                </a:lnTo>
                <a:lnTo>
                  <a:pt x="118" y="336"/>
                </a:lnTo>
                <a:lnTo>
                  <a:pt x="120" y="338"/>
                </a:lnTo>
                <a:lnTo>
                  <a:pt x="120" y="338"/>
                </a:lnTo>
                <a:lnTo>
                  <a:pt x="120" y="338"/>
                </a:lnTo>
                <a:lnTo>
                  <a:pt x="120" y="340"/>
                </a:lnTo>
                <a:lnTo>
                  <a:pt x="120" y="340"/>
                </a:lnTo>
                <a:lnTo>
                  <a:pt x="123" y="340"/>
                </a:lnTo>
                <a:lnTo>
                  <a:pt x="128" y="338"/>
                </a:lnTo>
                <a:lnTo>
                  <a:pt x="132" y="336"/>
                </a:lnTo>
                <a:lnTo>
                  <a:pt x="128" y="340"/>
                </a:lnTo>
                <a:lnTo>
                  <a:pt x="125" y="340"/>
                </a:lnTo>
                <a:lnTo>
                  <a:pt x="123" y="343"/>
                </a:lnTo>
                <a:lnTo>
                  <a:pt x="123" y="343"/>
                </a:lnTo>
                <a:lnTo>
                  <a:pt x="120" y="345"/>
                </a:lnTo>
                <a:lnTo>
                  <a:pt x="120" y="348"/>
                </a:lnTo>
                <a:lnTo>
                  <a:pt x="120" y="348"/>
                </a:lnTo>
                <a:lnTo>
                  <a:pt x="120" y="348"/>
                </a:lnTo>
                <a:lnTo>
                  <a:pt x="120" y="350"/>
                </a:lnTo>
                <a:lnTo>
                  <a:pt x="123" y="350"/>
                </a:lnTo>
                <a:lnTo>
                  <a:pt x="123" y="350"/>
                </a:lnTo>
                <a:lnTo>
                  <a:pt x="125" y="352"/>
                </a:lnTo>
                <a:lnTo>
                  <a:pt x="128" y="352"/>
                </a:lnTo>
                <a:lnTo>
                  <a:pt x="128" y="352"/>
                </a:lnTo>
                <a:lnTo>
                  <a:pt x="125" y="355"/>
                </a:lnTo>
                <a:lnTo>
                  <a:pt x="125" y="355"/>
                </a:lnTo>
                <a:lnTo>
                  <a:pt x="125" y="357"/>
                </a:lnTo>
                <a:lnTo>
                  <a:pt x="125" y="357"/>
                </a:lnTo>
                <a:lnTo>
                  <a:pt x="130" y="357"/>
                </a:lnTo>
                <a:lnTo>
                  <a:pt x="130" y="355"/>
                </a:lnTo>
                <a:lnTo>
                  <a:pt x="132" y="355"/>
                </a:lnTo>
                <a:lnTo>
                  <a:pt x="135" y="355"/>
                </a:lnTo>
                <a:lnTo>
                  <a:pt x="135" y="355"/>
                </a:lnTo>
                <a:lnTo>
                  <a:pt x="137" y="355"/>
                </a:lnTo>
                <a:lnTo>
                  <a:pt x="135" y="357"/>
                </a:lnTo>
                <a:lnTo>
                  <a:pt x="135" y="357"/>
                </a:lnTo>
                <a:lnTo>
                  <a:pt x="132" y="357"/>
                </a:lnTo>
                <a:lnTo>
                  <a:pt x="130" y="357"/>
                </a:lnTo>
                <a:lnTo>
                  <a:pt x="128" y="359"/>
                </a:lnTo>
                <a:lnTo>
                  <a:pt x="128" y="359"/>
                </a:lnTo>
                <a:lnTo>
                  <a:pt x="128" y="362"/>
                </a:lnTo>
                <a:lnTo>
                  <a:pt x="128" y="362"/>
                </a:lnTo>
                <a:lnTo>
                  <a:pt x="128" y="362"/>
                </a:lnTo>
                <a:lnTo>
                  <a:pt x="130" y="362"/>
                </a:lnTo>
                <a:lnTo>
                  <a:pt x="128" y="364"/>
                </a:lnTo>
                <a:lnTo>
                  <a:pt x="128" y="364"/>
                </a:lnTo>
                <a:lnTo>
                  <a:pt x="128" y="366"/>
                </a:lnTo>
                <a:lnTo>
                  <a:pt x="130" y="366"/>
                </a:lnTo>
                <a:lnTo>
                  <a:pt x="130" y="366"/>
                </a:lnTo>
                <a:lnTo>
                  <a:pt x="130" y="369"/>
                </a:lnTo>
                <a:lnTo>
                  <a:pt x="130" y="371"/>
                </a:lnTo>
                <a:lnTo>
                  <a:pt x="135" y="371"/>
                </a:lnTo>
                <a:lnTo>
                  <a:pt x="135" y="371"/>
                </a:lnTo>
                <a:lnTo>
                  <a:pt x="135" y="371"/>
                </a:lnTo>
                <a:lnTo>
                  <a:pt x="137" y="371"/>
                </a:lnTo>
                <a:lnTo>
                  <a:pt x="137" y="374"/>
                </a:lnTo>
                <a:lnTo>
                  <a:pt x="137" y="374"/>
                </a:lnTo>
                <a:lnTo>
                  <a:pt x="135" y="376"/>
                </a:lnTo>
                <a:lnTo>
                  <a:pt x="137" y="376"/>
                </a:lnTo>
                <a:lnTo>
                  <a:pt x="139" y="376"/>
                </a:lnTo>
                <a:lnTo>
                  <a:pt x="142" y="376"/>
                </a:lnTo>
                <a:lnTo>
                  <a:pt x="144" y="376"/>
                </a:lnTo>
                <a:lnTo>
                  <a:pt x="142" y="376"/>
                </a:lnTo>
                <a:lnTo>
                  <a:pt x="137" y="378"/>
                </a:lnTo>
                <a:lnTo>
                  <a:pt x="135" y="381"/>
                </a:lnTo>
                <a:lnTo>
                  <a:pt x="137" y="381"/>
                </a:lnTo>
                <a:lnTo>
                  <a:pt x="137" y="381"/>
                </a:lnTo>
                <a:lnTo>
                  <a:pt x="137" y="381"/>
                </a:lnTo>
                <a:lnTo>
                  <a:pt x="142" y="381"/>
                </a:lnTo>
                <a:lnTo>
                  <a:pt x="142" y="381"/>
                </a:lnTo>
                <a:lnTo>
                  <a:pt x="142" y="381"/>
                </a:lnTo>
                <a:lnTo>
                  <a:pt x="142" y="378"/>
                </a:lnTo>
                <a:lnTo>
                  <a:pt x="144" y="378"/>
                </a:lnTo>
                <a:lnTo>
                  <a:pt x="147" y="378"/>
                </a:lnTo>
                <a:lnTo>
                  <a:pt x="147" y="378"/>
                </a:lnTo>
                <a:lnTo>
                  <a:pt x="149" y="381"/>
                </a:lnTo>
                <a:lnTo>
                  <a:pt x="151" y="381"/>
                </a:lnTo>
                <a:lnTo>
                  <a:pt x="151" y="378"/>
                </a:lnTo>
                <a:lnTo>
                  <a:pt x="154" y="378"/>
                </a:lnTo>
                <a:lnTo>
                  <a:pt x="156" y="378"/>
                </a:lnTo>
                <a:lnTo>
                  <a:pt x="158" y="378"/>
                </a:lnTo>
                <a:lnTo>
                  <a:pt x="158" y="378"/>
                </a:lnTo>
                <a:lnTo>
                  <a:pt x="161" y="376"/>
                </a:lnTo>
                <a:lnTo>
                  <a:pt x="165" y="376"/>
                </a:lnTo>
                <a:lnTo>
                  <a:pt x="170" y="374"/>
                </a:lnTo>
                <a:lnTo>
                  <a:pt x="173" y="374"/>
                </a:lnTo>
                <a:lnTo>
                  <a:pt x="173" y="374"/>
                </a:lnTo>
                <a:lnTo>
                  <a:pt x="173" y="371"/>
                </a:lnTo>
                <a:lnTo>
                  <a:pt x="175" y="371"/>
                </a:lnTo>
                <a:lnTo>
                  <a:pt x="175" y="371"/>
                </a:lnTo>
                <a:lnTo>
                  <a:pt x="173" y="374"/>
                </a:lnTo>
                <a:lnTo>
                  <a:pt x="173" y="376"/>
                </a:lnTo>
                <a:lnTo>
                  <a:pt x="170" y="376"/>
                </a:lnTo>
                <a:lnTo>
                  <a:pt x="165" y="381"/>
                </a:lnTo>
                <a:lnTo>
                  <a:pt x="165" y="383"/>
                </a:lnTo>
                <a:lnTo>
                  <a:pt x="168" y="383"/>
                </a:lnTo>
                <a:lnTo>
                  <a:pt x="168" y="383"/>
                </a:lnTo>
                <a:lnTo>
                  <a:pt x="170" y="385"/>
                </a:lnTo>
                <a:lnTo>
                  <a:pt x="173" y="385"/>
                </a:lnTo>
                <a:lnTo>
                  <a:pt x="175" y="385"/>
                </a:lnTo>
                <a:lnTo>
                  <a:pt x="175" y="385"/>
                </a:lnTo>
                <a:lnTo>
                  <a:pt x="177" y="385"/>
                </a:lnTo>
                <a:lnTo>
                  <a:pt x="180" y="385"/>
                </a:lnTo>
                <a:lnTo>
                  <a:pt x="187" y="383"/>
                </a:lnTo>
                <a:lnTo>
                  <a:pt x="187" y="383"/>
                </a:lnTo>
                <a:lnTo>
                  <a:pt x="184" y="385"/>
                </a:lnTo>
                <a:lnTo>
                  <a:pt x="182" y="385"/>
                </a:lnTo>
                <a:lnTo>
                  <a:pt x="180" y="388"/>
                </a:lnTo>
                <a:lnTo>
                  <a:pt x="177" y="388"/>
                </a:lnTo>
                <a:lnTo>
                  <a:pt x="175" y="388"/>
                </a:lnTo>
                <a:lnTo>
                  <a:pt x="175" y="390"/>
                </a:lnTo>
                <a:lnTo>
                  <a:pt x="173" y="390"/>
                </a:lnTo>
                <a:lnTo>
                  <a:pt x="180" y="395"/>
                </a:lnTo>
                <a:lnTo>
                  <a:pt x="182" y="395"/>
                </a:lnTo>
                <a:lnTo>
                  <a:pt x="184" y="395"/>
                </a:lnTo>
                <a:lnTo>
                  <a:pt x="187" y="392"/>
                </a:lnTo>
                <a:lnTo>
                  <a:pt x="189" y="390"/>
                </a:lnTo>
                <a:lnTo>
                  <a:pt x="191" y="390"/>
                </a:lnTo>
                <a:lnTo>
                  <a:pt x="191" y="390"/>
                </a:lnTo>
                <a:lnTo>
                  <a:pt x="189" y="392"/>
                </a:lnTo>
                <a:lnTo>
                  <a:pt x="187" y="395"/>
                </a:lnTo>
                <a:lnTo>
                  <a:pt x="184" y="395"/>
                </a:lnTo>
                <a:lnTo>
                  <a:pt x="184" y="397"/>
                </a:lnTo>
                <a:lnTo>
                  <a:pt x="184" y="397"/>
                </a:lnTo>
                <a:lnTo>
                  <a:pt x="187" y="397"/>
                </a:lnTo>
                <a:lnTo>
                  <a:pt x="187" y="397"/>
                </a:lnTo>
                <a:lnTo>
                  <a:pt x="189" y="397"/>
                </a:lnTo>
                <a:lnTo>
                  <a:pt x="191" y="397"/>
                </a:lnTo>
                <a:lnTo>
                  <a:pt x="189" y="397"/>
                </a:lnTo>
                <a:lnTo>
                  <a:pt x="189" y="397"/>
                </a:lnTo>
                <a:lnTo>
                  <a:pt x="191" y="400"/>
                </a:lnTo>
                <a:lnTo>
                  <a:pt x="194" y="397"/>
                </a:lnTo>
                <a:lnTo>
                  <a:pt x="196" y="397"/>
                </a:lnTo>
                <a:lnTo>
                  <a:pt x="196" y="397"/>
                </a:lnTo>
                <a:lnTo>
                  <a:pt x="196" y="397"/>
                </a:lnTo>
                <a:lnTo>
                  <a:pt x="194" y="395"/>
                </a:lnTo>
                <a:lnTo>
                  <a:pt x="194" y="395"/>
                </a:lnTo>
                <a:lnTo>
                  <a:pt x="196" y="395"/>
                </a:lnTo>
                <a:lnTo>
                  <a:pt x="196" y="397"/>
                </a:lnTo>
                <a:lnTo>
                  <a:pt x="201" y="397"/>
                </a:lnTo>
                <a:lnTo>
                  <a:pt x="203" y="395"/>
                </a:lnTo>
                <a:lnTo>
                  <a:pt x="206" y="395"/>
                </a:lnTo>
                <a:lnTo>
                  <a:pt x="206" y="390"/>
                </a:lnTo>
                <a:lnTo>
                  <a:pt x="206" y="390"/>
                </a:lnTo>
                <a:lnTo>
                  <a:pt x="208" y="388"/>
                </a:lnTo>
                <a:lnTo>
                  <a:pt x="206" y="388"/>
                </a:lnTo>
                <a:lnTo>
                  <a:pt x="206" y="385"/>
                </a:lnTo>
                <a:lnTo>
                  <a:pt x="203" y="385"/>
                </a:lnTo>
                <a:lnTo>
                  <a:pt x="201" y="385"/>
                </a:lnTo>
                <a:lnTo>
                  <a:pt x="199" y="385"/>
                </a:lnTo>
                <a:lnTo>
                  <a:pt x="196" y="383"/>
                </a:lnTo>
                <a:lnTo>
                  <a:pt x="199" y="383"/>
                </a:lnTo>
                <a:lnTo>
                  <a:pt x="199" y="383"/>
                </a:lnTo>
                <a:lnTo>
                  <a:pt x="203" y="383"/>
                </a:lnTo>
                <a:lnTo>
                  <a:pt x="206" y="385"/>
                </a:lnTo>
                <a:lnTo>
                  <a:pt x="208" y="385"/>
                </a:lnTo>
                <a:lnTo>
                  <a:pt x="208" y="385"/>
                </a:lnTo>
                <a:lnTo>
                  <a:pt x="210" y="385"/>
                </a:lnTo>
                <a:lnTo>
                  <a:pt x="217" y="381"/>
                </a:lnTo>
                <a:lnTo>
                  <a:pt x="220" y="374"/>
                </a:lnTo>
                <a:lnTo>
                  <a:pt x="225" y="369"/>
                </a:lnTo>
                <a:lnTo>
                  <a:pt x="227" y="366"/>
                </a:lnTo>
                <a:lnTo>
                  <a:pt x="229" y="364"/>
                </a:lnTo>
                <a:lnTo>
                  <a:pt x="229" y="362"/>
                </a:lnTo>
                <a:lnTo>
                  <a:pt x="227" y="362"/>
                </a:lnTo>
                <a:lnTo>
                  <a:pt x="227" y="362"/>
                </a:lnTo>
                <a:lnTo>
                  <a:pt x="229" y="362"/>
                </a:lnTo>
                <a:lnTo>
                  <a:pt x="232" y="362"/>
                </a:lnTo>
                <a:lnTo>
                  <a:pt x="234" y="359"/>
                </a:lnTo>
                <a:lnTo>
                  <a:pt x="234" y="357"/>
                </a:lnTo>
                <a:lnTo>
                  <a:pt x="234" y="357"/>
                </a:lnTo>
                <a:lnTo>
                  <a:pt x="234" y="355"/>
                </a:lnTo>
                <a:lnTo>
                  <a:pt x="234" y="355"/>
                </a:lnTo>
                <a:lnTo>
                  <a:pt x="236" y="352"/>
                </a:lnTo>
                <a:lnTo>
                  <a:pt x="236" y="350"/>
                </a:lnTo>
                <a:lnTo>
                  <a:pt x="236" y="350"/>
                </a:lnTo>
                <a:lnTo>
                  <a:pt x="236" y="348"/>
                </a:lnTo>
                <a:lnTo>
                  <a:pt x="239" y="348"/>
                </a:lnTo>
                <a:lnTo>
                  <a:pt x="239" y="345"/>
                </a:lnTo>
                <a:lnTo>
                  <a:pt x="234" y="345"/>
                </a:lnTo>
                <a:lnTo>
                  <a:pt x="232" y="345"/>
                </a:lnTo>
                <a:lnTo>
                  <a:pt x="229" y="343"/>
                </a:lnTo>
                <a:lnTo>
                  <a:pt x="229" y="343"/>
                </a:lnTo>
                <a:lnTo>
                  <a:pt x="229" y="343"/>
                </a:lnTo>
                <a:lnTo>
                  <a:pt x="232" y="343"/>
                </a:lnTo>
                <a:lnTo>
                  <a:pt x="236" y="343"/>
                </a:lnTo>
                <a:lnTo>
                  <a:pt x="239" y="343"/>
                </a:lnTo>
                <a:lnTo>
                  <a:pt x="241" y="343"/>
                </a:lnTo>
                <a:lnTo>
                  <a:pt x="243" y="343"/>
                </a:lnTo>
                <a:lnTo>
                  <a:pt x="243" y="343"/>
                </a:lnTo>
                <a:lnTo>
                  <a:pt x="248" y="340"/>
                </a:lnTo>
                <a:lnTo>
                  <a:pt x="248" y="340"/>
                </a:lnTo>
                <a:lnTo>
                  <a:pt x="251" y="338"/>
                </a:lnTo>
                <a:lnTo>
                  <a:pt x="246" y="336"/>
                </a:lnTo>
                <a:lnTo>
                  <a:pt x="243" y="336"/>
                </a:lnTo>
                <a:lnTo>
                  <a:pt x="243" y="336"/>
                </a:lnTo>
                <a:lnTo>
                  <a:pt x="243" y="333"/>
                </a:lnTo>
                <a:lnTo>
                  <a:pt x="246" y="333"/>
                </a:lnTo>
                <a:lnTo>
                  <a:pt x="246" y="336"/>
                </a:lnTo>
                <a:lnTo>
                  <a:pt x="248" y="336"/>
                </a:lnTo>
                <a:lnTo>
                  <a:pt x="251" y="336"/>
                </a:lnTo>
                <a:lnTo>
                  <a:pt x="253" y="336"/>
                </a:lnTo>
                <a:lnTo>
                  <a:pt x="253" y="336"/>
                </a:lnTo>
                <a:lnTo>
                  <a:pt x="255" y="336"/>
                </a:lnTo>
                <a:lnTo>
                  <a:pt x="258" y="333"/>
                </a:lnTo>
                <a:lnTo>
                  <a:pt x="260" y="333"/>
                </a:lnTo>
                <a:lnTo>
                  <a:pt x="260" y="331"/>
                </a:lnTo>
                <a:lnTo>
                  <a:pt x="260" y="331"/>
                </a:lnTo>
                <a:lnTo>
                  <a:pt x="262" y="331"/>
                </a:lnTo>
                <a:lnTo>
                  <a:pt x="262" y="329"/>
                </a:lnTo>
                <a:lnTo>
                  <a:pt x="265" y="329"/>
                </a:lnTo>
                <a:lnTo>
                  <a:pt x="267" y="329"/>
                </a:lnTo>
                <a:lnTo>
                  <a:pt x="267" y="326"/>
                </a:lnTo>
                <a:lnTo>
                  <a:pt x="272" y="324"/>
                </a:lnTo>
                <a:lnTo>
                  <a:pt x="272" y="324"/>
                </a:lnTo>
                <a:lnTo>
                  <a:pt x="272" y="319"/>
                </a:lnTo>
                <a:lnTo>
                  <a:pt x="274" y="317"/>
                </a:lnTo>
                <a:lnTo>
                  <a:pt x="269" y="317"/>
                </a:lnTo>
                <a:lnTo>
                  <a:pt x="269" y="317"/>
                </a:lnTo>
                <a:lnTo>
                  <a:pt x="267" y="317"/>
                </a:lnTo>
                <a:lnTo>
                  <a:pt x="265" y="314"/>
                </a:lnTo>
                <a:lnTo>
                  <a:pt x="260" y="314"/>
                </a:lnTo>
                <a:lnTo>
                  <a:pt x="267" y="314"/>
                </a:lnTo>
                <a:lnTo>
                  <a:pt x="267" y="314"/>
                </a:lnTo>
                <a:lnTo>
                  <a:pt x="269" y="314"/>
                </a:lnTo>
                <a:lnTo>
                  <a:pt x="272" y="314"/>
                </a:lnTo>
                <a:lnTo>
                  <a:pt x="274" y="314"/>
                </a:lnTo>
                <a:lnTo>
                  <a:pt x="274" y="312"/>
                </a:lnTo>
                <a:lnTo>
                  <a:pt x="277" y="312"/>
                </a:lnTo>
                <a:lnTo>
                  <a:pt x="281" y="312"/>
                </a:lnTo>
                <a:lnTo>
                  <a:pt x="281" y="310"/>
                </a:lnTo>
                <a:lnTo>
                  <a:pt x="281" y="310"/>
                </a:lnTo>
                <a:lnTo>
                  <a:pt x="281" y="307"/>
                </a:lnTo>
                <a:lnTo>
                  <a:pt x="279" y="307"/>
                </a:lnTo>
                <a:lnTo>
                  <a:pt x="279" y="303"/>
                </a:lnTo>
                <a:lnTo>
                  <a:pt x="279" y="303"/>
                </a:lnTo>
                <a:lnTo>
                  <a:pt x="277" y="303"/>
                </a:lnTo>
                <a:lnTo>
                  <a:pt x="274" y="303"/>
                </a:lnTo>
                <a:lnTo>
                  <a:pt x="274" y="300"/>
                </a:lnTo>
                <a:lnTo>
                  <a:pt x="274" y="300"/>
                </a:lnTo>
                <a:lnTo>
                  <a:pt x="274" y="298"/>
                </a:lnTo>
                <a:lnTo>
                  <a:pt x="277" y="298"/>
                </a:lnTo>
                <a:lnTo>
                  <a:pt x="279" y="298"/>
                </a:lnTo>
                <a:lnTo>
                  <a:pt x="286" y="300"/>
                </a:lnTo>
                <a:lnTo>
                  <a:pt x="288" y="298"/>
                </a:lnTo>
                <a:lnTo>
                  <a:pt x="291" y="298"/>
                </a:lnTo>
                <a:lnTo>
                  <a:pt x="293" y="295"/>
                </a:lnTo>
                <a:lnTo>
                  <a:pt x="295" y="295"/>
                </a:lnTo>
                <a:lnTo>
                  <a:pt x="298" y="293"/>
                </a:lnTo>
                <a:lnTo>
                  <a:pt x="295" y="293"/>
                </a:lnTo>
                <a:lnTo>
                  <a:pt x="291" y="291"/>
                </a:lnTo>
                <a:lnTo>
                  <a:pt x="291" y="291"/>
                </a:lnTo>
                <a:lnTo>
                  <a:pt x="293" y="291"/>
                </a:lnTo>
                <a:lnTo>
                  <a:pt x="300" y="288"/>
                </a:lnTo>
                <a:lnTo>
                  <a:pt x="305" y="288"/>
                </a:lnTo>
                <a:lnTo>
                  <a:pt x="312" y="288"/>
                </a:lnTo>
                <a:lnTo>
                  <a:pt x="319" y="286"/>
                </a:lnTo>
                <a:lnTo>
                  <a:pt x="319" y="286"/>
                </a:lnTo>
                <a:lnTo>
                  <a:pt x="319" y="284"/>
                </a:lnTo>
                <a:lnTo>
                  <a:pt x="317" y="284"/>
                </a:lnTo>
                <a:lnTo>
                  <a:pt x="317" y="281"/>
                </a:lnTo>
                <a:lnTo>
                  <a:pt x="319" y="281"/>
                </a:lnTo>
                <a:lnTo>
                  <a:pt x="321" y="284"/>
                </a:lnTo>
                <a:lnTo>
                  <a:pt x="324" y="281"/>
                </a:lnTo>
                <a:lnTo>
                  <a:pt x="326" y="279"/>
                </a:lnTo>
                <a:lnTo>
                  <a:pt x="329" y="279"/>
                </a:lnTo>
                <a:lnTo>
                  <a:pt x="329" y="277"/>
                </a:lnTo>
                <a:lnTo>
                  <a:pt x="326" y="277"/>
                </a:lnTo>
                <a:lnTo>
                  <a:pt x="324" y="274"/>
                </a:lnTo>
                <a:lnTo>
                  <a:pt x="326" y="274"/>
                </a:lnTo>
                <a:lnTo>
                  <a:pt x="329" y="274"/>
                </a:lnTo>
                <a:lnTo>
                  <a:pt x="333" y="274"/>
                </a:lnTo>
                <a:lnTo>
                  <a:pt x="336" y="277"/>
                </a:lnTo>
                <a:lnTo>
                  <a:pt x="336" y="277"/>
                </a:lnTo>
                <a:lnTo>
                  <a:pt x="333" y="279"/>
                </a:lnTo>
                <a:lnTo>
                  <a:pt x="326" y="281"/>
                </a:lnTo>
                <a:lnTo>
                  <a:pt x="326" y="284"/>
                </a:lnTo>
                <a:lnTo>
                  <a:pt x="326" y="284"/>
                </a:lnTo>
                <a:lnTo>
                  <a:pt x="326" y="286"/>
                </a:lnTo>
                <a:lnTo>
                  <a:pt x="321" y="286"/>
                </a:lnTo>
                <a:lnTo>
                  <a:pt x="321" y="288"/>
                </a:lnTo>
                <a:lnTo>
                  <a:pt x="324" y="288"/>
                </a:lnTo>
                <a:lnTo>
                  <a:pt x="326" y="288"/>
                </a:lnTo>
                <a:lnTo>
                  <a:pt x="329" y="288"/>
                </a:lnTo>
                <a:lnTo>
                  <a:pt x="331" y="288"/>
                </a:lnTo>
                <a:lnTo>
                  <a:pt x="331" y="286"/>
                </a:lnTo>
                <a:lnTo>
                  <a:pt x="333" y="286"/>
                </a:lnTo>
                <a:lnTo>
                  <a:pt x="333" y="286"/>
                </a:lnTo>
                <a:lnTo>
                  <a:pt x="336" y="284"/>
                </a:lnTo>
                <a:lnTo>
                  <a:pt x="336" y="284"/>
                </a:lnTo>
                <a:lnTo>
                  <a:pt x="338" y="286"/>
                </a:lnTo>
                <a:lnTo>
                  <a:pt x="338" y="286"/>
                </a:lnTo>
                <a:lnTo>
                  <a:pt x="340" y="286"/>
                </a:lnTo>
                <a:lnTo>
                  <a:pt x="340" y="286"/>
                </a:lnTo>
                <a:lnTo>
                  <a:pt x="343" y="286"/>
                </a:lnTo>
                <a:lnTo>
                  <a:pt x="345" y="284"/>
                </a:lnTo>
                <a:lnTo>
                  <a:pt x="345" y="281"/>
                </a:lnTo>
                <a:lnTo>
                  <a:pt x="345" y="281"/>
                </a:lnTo>
                <a:lnTo>
                  <a:pt x="347" y="281"/>
                </a:lnTo>
                <a:lnTo>
                  <a:pt x="345" y="284"/>
                </a:lnTo>
                <a:lnTo>
                  <a:pt x="345" y="284"/>
                </a:lnTo>
                <a:lnTo>
                  <a:pt x="347" y="284"/>
                </a:lnTo>
                <a:lnTo>
                  <a:pt x="352" y="281"/>
                </a:lnTo>
                <a:lnTo>
                  <a:pt x="355" y="281"/>
                </a:lnTo>
                <a:lnTo>
                  <a:pt x="357" y="279"/>
                </a:lnTo>
                <a:lnTo>
                  <a:pt x="359" y="279"/>
                </a:lnTo>
                <a:lnTo>
                  <a:pt x="357" y="277"/>
                </a:lnTo>
                <a:lnTo>
                  <a:pt x="357" y="274"/>
                </a:lnTo>
                <a:lnTo>
                  <a:pt x="357" y="274"/>
                </a:lnTo>
                <a:lnTo>
                  <a:pt x="357" y="274"/>
                </a:lnTo>
                <a:lnTo>
                  <a:pt x="357" y="274"/>
                </a:lnTo>
                <a:lnTo>
                  <a:pt x="359" y="274"/>
                </a:lnTo>
                <a:lnTo>
                  <a:pt x="359" y="277"/>
                </a:lnTo>
                <a:lnTo>
                  <a:pt x="362" y="277"/>
                </a:lnTo>
                <a:lnTo>
                  <a:pt x="364" y="277"/>
                </a:lnTo>
                <a:lnTo>
                  <a:pt x="366" y="277"/>
                </a:lnTo>
                <a:lnTo>
                  <a:pt x="366" y="277"/>
                </a:lnTo>
                <a:lnTo>
                  <a:pt x="374" y="274"/>
                </a:lnTo>
                <a:lnTo>
                  <a:pt x="376" y="274"/>
                </a:lnTo>
                <a:lnTo>
                  <a:pt x="376" y="272"/>
                </a:lnTo>
                <a:lnTo>
                  <a:pt x="378" y="272"/>
                </a:lnTo>
                <a:lnTo>
                  <a:pt x="378" y="269"/>
                </a:lnTo>
                <a:lnTo>
                  <a:pt x="381" y="269"/>
                </a:lnTo>
                <a:lnTo>
                  <a:pt x="381" y="269"/>
                </a:lnTo>
                <a:lnTo>
                  <a:pt x="383" y="269"/>
                </a:lnTo>
                <a:lnTo>
                  <a:pt x="383" y="269"/>
                </a:lnTo>
                <a:lnTo>
                  <a:pt x="388" y="265"/>
                </a:lnTo>
                <a:lnTo>
                  <a:pt x="395" y="260"/>
                </a:lnTo>
                <a:lnTo>
                  <a:pt x="395" y="258"/>
                </a:lnTo>
                <a:lnTo>
                  <a:pt x="397" y="258"/>
                </a:lnTo>
                <a:lnTo>
                  <a:pt x="397" y="258"/>
                </a:lnTo>
                <a:lnTo>
                  <a:pt x="397" y="258"/>
                </a:lnTo>
                <a:lnTo>
                  <a:pt x="397" y="255"/>
                </a:lnTo>
                <a:lnTo>
                  <a:pt x="400" y="255"/>
                </a:lnTo>
                <a:lnTo>
                  <a:pt x="400" y="255"/>
                </a:lnTo>
                <a:lnTo>
                  <a:pt x="402" y="253"/>
                </a:lnTo>
                <a:lnTo>
                  <a:pt x="404" y="251"/>
                </a:lnTo>
                <a:lnTo>
                  <a:pt x="404" y="251"/>
                </a:lnTo>
                <a:lnTo>
                  <a:pt x="407" y="251"/>
                </a:lnTo>
                <a:lnTo>
                  <a:pt x="414" y="248"/>
                </a:lnTo>
                <a:lnTo>
                  <a:pt x="416" y="248"/>
                </a:lnTo>
                <a:lnTo>
                  <a:pt x="416" y="246"/>
                </a:lnTo>
                <a:lnTo>
                  <a:pt x="418" y="246"/>
                </a:lnTo>
                <a:lnTo>
                  <a:pt x="421" y="243"/>
                </a:lnTo>
                <a:lnTo>
                  <a:pt x="418" y="243"/>
                </a:lnTo>
                <a:lnTo>
                  <a:pt x="418" y="241"/>
                </a:lnTo>
                <a:lnTo>
                  <a:pt x="418" y="241"/>
                </a:lnTo>
                <a:lnTo>
                  <a:pt x="418" y="241"/>
                </a:lnTo>
                <a:lnTo>
                  <a:pt x="421" y="241"/>
                </a:lnTo>
                <a:lnTo>
                  <a:pt x="421" y="241"/>
                </a:lnTo>
                <a:lnTo>
                  <a:pt x="421" y="241"/>
                </a:lnTo>
                <a:lnTo>
                  <a:pt x="421" y="239"/>
                </a:lnTo>
                <a:lnTo>
                  <a:pt x="421" y="239"/>
                </a:lnTo>
                <a:lnTo>
                  <a:pt x="421" y="236"/>
                </a:lnTo>
                <a:lnTo>
                  <a:pt x="423" y="239"/>
                </a:lnTo>
                <a:lnTo>
                  <a:pt x="426" y="241"/>
                </a:lnTo>
                <a:lnTo>
                  <a:pt x="430" y="243"/>
                </a:lnTo>
                <a:lnTo>
                  <a:pt x="433" y="243"/>
                </a:lnTo>
                <a:lnTo>
                  <a:pt x="435" y="243"/>
                </a:lnTo>
                <a:lnTo>
                  <a:pt x="437" y="243"/>
                </a:lnTo>
                <a:lnTo>
                  <a:pt x="442" y="243"/>
                </a:lnTo>
                <a:lnTo>
                  <a:pt x="442" y="243"/>
                </a:lnTo>
                <a:lnTo>
                  <a:pt x="440" y="241"/>
                </a:lnTo>
                <a:lnTo>
                  <a:pt x="440" y="241"/>
                </a:lnTo>
                <a:lnTo>
                  <a:pt x="447" y="241"/>
                </a:lnTo>
                <a:lnTo>
                  <a:pt x="447" y="241"/>
                </a:lnTo>
                <a:lnTo>
                  <a:pt x="449" y="241"/>
                </a:lnTo>
                <a:lnTo>
                  <a:pt x="452" y="239"/>
                </a:lnTo>
                <a:lnTo>
                  <a:pt x="452" y="239"/>
                </a:lnTo>
                <a:lnTo>
                  <a:pt x="454" y="239"/>
                </a:lnTo>
                <a:lnTo>
                  <a:pt x="459" y="241"/>
                </a:lnTo>
                <a:lnTo>
                  <a:pt x="461" y="239"/>
                </a:lnTo>
                <a:lnTo>
                  <a:pt x="463" y="239"/>
                </a:lnTo>
                <a:lnTo>
                  <a:pt x="466" y="239"/>
                </a:lnTo>
                <a:lnTo>
                  <a:pt x="475" y="236"/>
                </a:lnTo>
                <a:lnTo>
                  <a:pt x="478" y="236"/>
                </a:lnTo>
                <a:lnTo>
                  <a:pt x="482" y="236"/>
                </a:lnTo>
                <a:lnTo>
                  <a:pt x="489" y="234"/>
                </a:lnTo>
                <a:lnTo>
                  <a:pt x="492" y="234"/>
                </a:lnTo>
                <a:lnTo>
                  <a:pt x="496" y="234"/>
                </a:lnTo>
                <a:lnTo>
                  <a:pt x="499" y="234"/>
                </a:lnTo>
                <a:lnTo>
                  <a:pt x="501" y="234"/>
                </a:lnTo>
                <a:lnTo>
                  <a:pt x="504" y="232"/>
                </a:lnTo>
                <a:lnTo>
                  <a:pt x="506" y="232"/>
                </a:lnTo>
                <a:lnTo>
                  <a:pt x="506" y="232"/>
                </a:lnTo>
                <a:lnTo>
                  <a:pt x="508" y="232"/>
                </a:lnTo>
                <a:lnTo>
                  <a:pt x="513" y="229"/>
                </a:lnTo>
                <a:lnTo>
                  <a:pt x="513" y="229"/>
                </a:lnTo>
                <a:lnTo>
                  <a:pt x="515" y="229"/>
                </a:lnTo>
                <a:lnTo>
                  <a:pt x="515" y="227"/>
                </a:lnTo>
                <a:lnTo>
                  <a:pt x="515" y="227"/>
                </a:lnTo>
                <a:lnTo>
                  <a:pt x="520" y="225"/>
                </a:lnTo>
                <a:lnTo>
                  <a:pt x="522" y="225"/>
                </a:lnTo>
                <a:lnTo>
                  <a:pt x="522" y="225"/>
                </a:lnTo>
                <a:lnTo>
                  <a:pt x="522" y="222"/>
                </a:lnTo>
                <a:lnTo>
                  <a:pt x="522" y="222"/>
                </a:lnTo>
                <a:lnTo>
                  <a:pt x="527" y="222"/>
                </a:lnTo>
                <a:lnTo>
                  <a:pt x="527" y="222"/>
                </a:lnTo>
                <a:lnTo>
                  <a:pt x="532" y="220"/>
                </a:lnTo>
                <a:lnTo>
                  <a:pt x="534" y="220"/>
                </a:lnTo>
                <a:lnTo>
                  <a:pt x="537" y="220"/>
                </a:lnTo>
                <a:lnTo>
                  <a:pt x="537" y="217"/>
                </a:lnTo>
                <a:lnTo>
                  <a:pt x="537" y="217"/>
                </a:lnTo>
                <a:lnTo>
                  <a:pt x="537" y="217"/>
                </a:lnTo>
                <a:lnTo>
                  <a:pt x="537" y="217"/>
                </a:lnTo>
                <a:lnTo>
                  <a:pt x="541" y="217"/>
                </a:lnTo>
                <a:lnTo>
                  <a:pt x="541" y="217"/>
                </a:lnTo>
                <a:lnTo>
                  <a:pt x="544" y="217"/>
                </a:lnTo>
                <a:lnTo>
                  <a:pt x="544" y="215"/>
                </a:lnTo>
                <a:lnTo>
                  <a:pt x="544" y="215"/>
                </a:lnTo>
                <a:lnTo>
                  <a:pt x="544" y="215"/>
                </a:lnTo>
                <a:lnTo>
                  <a:pt x="541" y="215"/>
                </a:lnTo>
                <a:lnTo>
                  <a:pt x="544" y="215"/>
                </a:lnTo>
                <a:lnTo>
                  <a:pt x="546" y="215"/>
                </a:lnTo>
                <a:lnTo>
                  <a:pt x="551" y="213"/>
                </a:lnTo>
                <a:lnTo>
                  <a:pt x="553" y="213"/>
                </a:lnTo>
                <a:lnTo>
                  <a:pt x="553" y="213"/>
                </a:lnTo>
                <a:lnTo>
                  <a:pt x="553" y="213"/>
                </a:lnTo>
                <a:lnTo>
                  <a:pt x="556" y="210"/>
                </a:lnTo>
                <a:lnTo>
                  <a:pt x="558" y="210"/>
                </a:lnTo>
                <a:lnTo>
                  <a:pt x="558" y="210"/>
                </a:lnTo>
                <a:lnTo>
                  <a:pt x="560" y="210"/>
                </a:lnTo>
                <a:lnTo>
                  <a:pt x="563" y="210"/>
                </a:lnTo>
                <a:lnTo>
                  <a:pt x="565" y="208"/>
                </a:lnTo>
                <a:lnTo>
                  <a:pt x="565" y="208"/>
                </a:lnTo>
                <a:lnTo>
                  <a:pt x="567" y="208"/>
                </a:lnTo>
                <a:lnTo>
                  <a:pt x="565" y="208"/>
                </a:lnTo>
                <a:lnTo>
                  <a:pt x="553" y="208"/>
                </a:lnTo>
                <a:lnTo>
                  <a:pt x="548" y="208"/>
                </a:lnTo>
                <a:lnTo>
                  <a:pt x="541" y="206"/>
                </a:lnTo>
                <a:lnTo>
                  <a:pt x="534" y="203"/>
                </a:lnTo>
                <a:lnTo>
                  <a:pt x="522" y="203"/>
                </a:lnTo>
                <a:lnTo>
                  <a:pt x="522" y="203"/>
                </a:lnTo>
                <a:lnTo>
                  <a:pt x="515" y="206"/>
                </a:lnTo>
                <a:lnTo>
                  <a:pt x="511" y="206"/>
                </a:lnTo>
                <a:lnTo>
                  <a:pt x="506" y="206"/>
                </a:lnTo>
                <a:lnTo>
                  <a:pt x="504" y="206"/>
                </a:lnTo>
                <a:lnTo>
                  <a:pt x="501" y="208"/>
                </a:lnTo>
                <a:lnTo>
                  <a:pt x="499" y="208"/>
                </a:lnTo>
                <a:lnTo>
                  <a:pt x="496" y="210"/>
                </a:lnTo>
                <a:lnTo>
                  <a:pt x="494" y="208"/>
                </a:lnTo>
                <a:lnTo>
                  <a:pt x="494" y="208"/>
                </a:lnTo>
                <a:lnTo>
                  <a:pt x="499" y="206"/>
                </a:lnTo>
                <a:lnTo>
                  <a:pt x="501" y="206"/>
                </a:lnTo>
                <a:lnTo>
                  <a:pt x="504" y="206"/>
                </a:lnTo>
                <a:lnTo>
                  <a:pt x="506" y="203"/>
                </a:lnTo>
                <a:lnTo>
                  <a:pt x="511" y="203"/>
                </a:lnTo>
                <a:lnTo>
                  <a:pt x="511" y="203"/>
                </a:lnTo>
                <a:lnTo>
                  <a:pt x="511" y="201"/>
                </a:lnTo>
                <a:lnTo>
                  <a:pt x="511" y="201"/>
                </a:lnTo>
                <a:lnTo>
                  <a:pt x="508" y="201"/>
                </a:lnTo>
                <a:lnTo>
                  <a:pt x="508" y="201"/>
                </a:lnTo>
                <a:lnTo>
                  <a:pt x="496" y="203"/>
                </a:lnTo>
                <a:lnTo>
                  <a:pt x="492" y="203"/>
                </a:lnTo>
                <a:lnTo>
                  <a:pt x="485" y="201"/>
                </a:lnTo>
                <a:lnTo>
                  <a:pt x="482" y="201"/>
                </a:lnTo>
                <a:lnTo>
                  <a:pt x="478" y="201"/>
                </a:lnTo>
                <a:lnTo>
                  <a:pt x="478" y="201"/>
                </a:lnTo>
                <a:lnTo>
                  <a:pt x="478" y="201"/>
                </a:lnTo>
                <a:lnTo>
                  <a:pt x="485" y="201"/>
                </a:lnTo>
                <a:lnTo>
                  <a:pt x="487" y="198"/>
                </a:lnTo>
                <a:lnTo>
                  <a:pt x="492" y="198"/>
                </a:lnTo>
                <a:lnTo>
                  <a:pt x="492" y="198"/>
                </a:lnTo>
                <a:lnTo>
                  <a:pt x="492" y="196"/>
                </a:lnTo>
                <a:lnTo>
                  <a:pt x="494" y="194"/>
                </a:lnTo>
                <a:lnTo>
                  <a:pt x="494" y="194"/>
                </a:lnTo>
                <a:lnTo>
                  <a:pt x="492" y="194"/>
                </a:lnTo>
                <a:lnTo>
                  <a:pt x="492" y="194"/>
                </a:lnTo>
                <a:lnTo>
                  <a:pt x="489" y="191"/>
                </a:lnTo>
                <a:lnTo>
                  <a:pt x="492" y="191"/>
                </a:lnTo>
                <a:lnTo>
                  <a:pt x="496" y="191"/>
                </a:lnTo>
                <a:lnTo>
                  <a:pt x="499" y="191"/>
                </a:lnTo>
                <a:lnTo>
                  <a:pt x="504" y="194"/>
                </a:lnTo>
                <a:lnTo>
                  <a:pt x="506" y="194"/>
                </a:lnTo>
                <a:lnTo>
                  <a:pt x="511" y="194"/>
                </a:lnTo>
                <a:lnTo>
                  <a:pt x="513" y="194"/>
                </a:lnTo>
                <a:lnTo>
                  <a:pt x="520" y="191"/>
                </a:lnTo>
                <a:lnTo>
                  <a:pt x="522" y="191"/>
                </a:lnTo>
                <a:lnTo>
                  <a:pt x="525" y="189"/>
                </a:lnTo>
                <a:lnTo>
                  <a:pt x="527" y="187"/>
                </a:lnTo>
                <a:lnTo>
                  <a:pt x="527" y="187"/>
                </a:lnTo>
                <a:lnTo>
                  <a:pt x="527" y="184"/>
                </a:lnTo>
                <a:lnTo>
                  <a:pt x="527" y="184"/>
                </a:lnTo>
                <a:lnTo>
                  <a:pt x="522" y="184"/>
                </a:lnTo>
                <a:lnTo>
                  <a:pt x="518" y="184"/>
                </a:lnTo>
                <a:lnTo>
                  <a:pt x="515" y="184"/>
                </a:lnTo>
                <a:lnTo>
                  <a:pt x="511" y="182"/>
                </a:lnTo>
                <a:lnTo>
                  <a:pt x="511" y="182"/>
                </a:lnTo>
                <a:lnTo>
                  <a:pt x="511" y="182"/>
                </a:lnTo>
                <a:lnTo>
                  <a:pt x="511" y="182"/>
                </a:lnTo>
                <a:lnTo>
                  <a:pt x="515" y="182"/>
                </a:lnTo>
                <a:lnTo>
                  <a:pt x="522" y="182"/>
                </a:lnTo>
                <a:lnTo>
                  <a:pt x="527" y="182"/>
                </a:lnTo>
                <a:lnTo>
                  <a:pt x="530" y="182"/>
                </a:lnTo>
                <a:lnTo>
                  <a:pt x="532" y="184"/>
                </a:lnTo>
                <a:lnTo>
                  <a:pt x="534" y="184"/>
                </a:lnTo>
                <a:lnTo>
                  <a:pt x="537" y="187"/>
                </a:lnTo>
                <a:lnTo>
                  <a:pt x="539" y="187"/>
                </a:lnTo>
                <a:lnTo>
                  <a:pt x="541" y="189"/>
                </a:lnTo>
                <a:lnTo>
                  <a:pt x="544" y="189"/>
                </a:lnTo>
                <a:lnTo>
                  <a:pt x="544" y="191"/>
                </a:lnTo>
                <a:lnTo>
                  <a:pt x="544" y="194"/>
                </a:lnTo>
                <a:lnTo>
                  <a:pt x="544" y="196"/>
                </a:lnTo>
                <a:lnTo>
                  <a:pt x="546" y="198"/>
                </a:lnTo>
                <a:lnTo>
                  <a:pt x="548" y="201"/>
                </a:lnTo>
                <a:lnTo>
                  <a:pt x="553" y="201"/>
                </a:lnTo>
                <a:lnTo>
                  <a:pt x="556" y="201"/>
                </a:lnTo>
                <a:lnTo>
                  <a:pt x="558" y="201"/>
                </a:lnTo>
                <a:lnTo>
                  <a:pt x="563" y="201"/>
                </a:lnTo>
                <a:lnTo>
                  <a:pt x="563" y="201"/>
                </a:lnTo>
                <a:lnTo>
                  <a:pt x="565" y="196"/>
                </a:lnTo>
                <a:lnTo>
                  <a:pt x="565" y="196"/>
                </a:lnTo>
                <a:lnTo>
                  <a:pt x="565" y="196"/>
                </a:lnTo>
                <a:lnTo>
                  <a:pt x="567" y="194"/>
                </a:lnTo>
                <a:lnTo>
                  <a:pt x="567" y="198"/>
                </a:lnTo>
                <a:lnTo>
                  <a:pt x="567" y="198"/>
                </a:lnTo>
                <a:lnTo>
                  <a:pt x="567" y="198"/>
                </a:lnTo>
                <a:lnTo>
                  <a:pt x="567" y="201"/>
                </a:lnTo>
                <a:lnTo>
                  <a:pt x="567" y="201"/>
                </a:lnTo>
                <a:lnTo>
                  <a:pt x="570" y="201"/>
                </a:lnTo>
                <a:lnTo>
                  <a:pt x="572" y="201"/>
                </a:lnTo>
                <a:lnTo>
                  <a:pt x="577" y="201"/>
                </a:lnTo>
                <a:lnTo>
                  <a:pt x="579" y="201"/>
                </a:lnTo>
                <a:lnTo>
                  <a:pt x="577" y="198"/>
                </a:lnTo>
                <a:lnTo>
                  <a:pt x="579" y="196"/>
                </a:lnTo>
                <a:lnTo>
                  <a:pt x="577" y="194"/>
                </a:lnTo>
                <a:lnTo>
                  <a:pt x="579" y="194"/>
                </a:lnTo>
                <a:lnTo>
                  <a:pt x="579" y="191"/>
                </a:lnTo>
                <a:lnTo>
                  <a:pt x="579" y="189"/>
                </a:lnTo>
                <a:lnTo>
                  <a:pt x="579" y="187"/>
                </a:lnTo>
                <a:lnTo>
                  <a:pt x="579" y="184"/>
                </a:lnTo>
                <a:lnTo>
                  <a:pt x="577" y="184"/>
                </a:lnTo>
                <a:lnTo>
                  <a:pt x="574" y="184"/>
                </a:lnTo>
                <a:lnTo>
                  <a:pt x="574" y="184"/>
                </a:lnTo>
                <a:lnTo>
                  <a:pt x="572" y="184"/>
                </a:lnTo>
                <a:lnTo>
                  <a:pt x="572" y="187"/>
                </a:lnTo>
                <a:lnTo>
                  <a:pt x="570" y="187"/>
                </a:lnTo>
                <a:lnTo>
                  <a:pt x="570" y="184"/>
                </a:lnTo>
                <a:lnTo>
                  <a:pt x="570" y="184"/>
                </a:lnTo>
                <a:lnTo>
                  <a:pt x="570" y="184"/>
                </a:lnTo>
                <a:lnTo>
                  <a:pt x="570" y="182"/>
                </a:lnTo>
                <a:lnTo>
                  <a:pt x="572" y="182"/>
                </a:lnTo>
                <a:lnTo>
                  <a:pt x="577" y="180"/>
                </a:lnTo>
                <a:lnTo>
                  <a:pt x="579" y="180"/>
                </a:lnTo>
                <a:lnTo>
                  <a:pt x="574" y="180"/>
                </a:lnTo>
                <a:lnTo>
                  <a:pt x="574" y="180"/>
                </a:lnTo>
                <a:lnTo>
                  <a:pt x="572" y="177"/>
                </a:lnTo>
                <a:lnTo>
                  <a:pt x="572" y="177"/>
                </a:lnTo>
                <a:lnTo>
                  <a:pt x="567" y="175"/>
                </a:lnTo>
                <a:lnTo>
                  <a:pt x="567" y="175"/>
                </a:lnTo>
                <a:lnTo>
                  <a:pt x="563" y="172"/>
                </a:lnTo>
                <a:lnTo>
                  <a:pt x="560" y="172"/>
                </a:lnTo>
                <a:lnTo>
                  <a:pt x="558" y="172"/>
                </a:lnTo>
                <a:lnTo>
                  <a:pt x="553" y="170"/>
                </a:lnTo>
                <a:lnTo>
                  <a:pt x="551" y="168"/>
                </a:lnTo>
                <a:lnTo>
                  <a:pt x="548" y="168"/>
                </a:lnTo>
                <a:lnTo>
                  <a:pt x="548" y="168"/>
                </a:lnTo>
                <a:lnTo>
                  <a:pt x="544" y="168"/>
                </a:lnTo>
                <a:lnTo>
                  <a:pt x="541" y="168"/>
                </a:lnTo>
                <a:lnTo>
                  <a:pt x="539" y="168"/>
                </a:lnTo>
                <a:lnTo>
                  <a:pt x="541" y="168"/>
                </a:lnTo>
                <a:lnTo>
                  <a:pt x="546" y="168"/>
                </a:lnTo>
                <a:lnTo>
                  <a:pt x="548" y="165"/>
                </a:lnTo>
                <a:lnTo>
                  <a:pt x="548" y="165"/>
                </a:lnTo>
                <a:lnTo>
                  <a:pt x="548" y="161"/>
                </a:lnTo>
                <a:lnTo>
                  <a:pt x="548" y="161"/>
                </a:lnTo>
                <a:lnTo>
                  <a:pt x="548" y="158"/>
                </a:lnTo>
                <a:lnTo>
                  <a:pt x="546" y="161"/>
                </a:lnTo>
                <a:lnTo>
                  <a:pt x="541" y="161"/>
                </a:lnTo>
                <a:lnTo>
                  <a:pt x="541" y="161"/>
                </a:lnTo>
                <a:lnTo>
                  <a:pt x="537" y="161"/>
                </a:lnTo>
                <a:lnTo>
                  <a:pt x="530" y="163"/>
                </a:lnTo>
                <a:lnTo>
                  <a:pt x="530" y="163"/>
                </a:lnTo>
                <a:lnTo>
                  <a:pt x="527" y="163"/>
                </a:lnTo>
                <a:lnTo>
                  <a:pt x="525" y="163"/>
                </a:lnTo>
                <a:lnTo>
                  <a:pt x="522" y="163"/>
                </a:lnTo>
                <a:lnTo>
                  <a:pt x="530" y="161"/>
                </a:lnTo>
                <a:lnTo>
                  <a:pt x="532" y="161"/>
                </a:lnTo>
                <a:lnTo>
                  <a:pt x="534" y="161"/>
                </a:lnTo>
                <a:lnTo>
                  <a:pt x="544" y="158"/>
                </a:lnTo>
                <a:lnTo>
                  <a:pt x="544" y="158"/>
                </a:lnTo>
                <a:lnTo>
                  <a:pt x="546" y="158"/>
                </a:lnTo>
                <a:lnTo>
                  <a:pt x="548" y="156"/>
                </a:lnTo>
                <a:lnTo>
                  <a:pt x="551" y="156"/>
                </a:lnTo>
                <a:lnTo>
                  <a:pt x="551" y="158"/>
                </a:lnTo>
                <a:lnTo>
                  <a:pt x="553" y="163"/>
                </a:lnTo>
                <a:lnTo>
                  <a:pt x="556" y="165"/>
                </a:lnTo>
                <a:lnTo>
                  <a:pt x="558" y="168"/>
                </a:lnTo>
                <a:lnTo>
                  <a:pt x="560" y="168"/>
                </a:lnTo>
                <a:lnTo>
                  <a:pt x="565" y="170"/>
                </a:lnTo>
                <a:lnTo>
                  <a:pt x="572" y="170"/>
                </a:lnTo>
                <a:lnTo>
                  <a:pt x="574" y="172"/>
                </a:lnTo>
                <a:lnTo>
                  <a:pt x="577" y="172"/>
                </a:lnTo>
                <a:lnTo>
                  <a:pt x="577" y="170"/>
                </a:lnTo>
                <a:lnTo>
                  <a:pt x="577" y="168"/>
                </a:lnTo>
                <a:lnTo>
                  <a:pt x="582" y="168"/>
                </a:lnTo>
                <a:lnTo>
                  <a:pt x="584" y="163"/>
                </a:lnTo>
                <a:lnTo>
                  <a:pt x="584" y="163"/>
                </a:lnTo>
                <a:lnTo>
                  <a:pt x="584" y="158"/>
                </a:lnTo>
                <a:lnTo>
                  <a:pt x="582" y="158"/>
                </a:lnTo>
                <a:lnTo>
                  <a:pt x="579" y="158"/>
                </a:lnTo>
                <a:lnTo>
                  <a:pt x="574" y="156"/>
                </a:lnTo>
                <a:lnTo>
                  <a:pt x="572" y="156"/>
                </a:lnTo>
                <a:lnTo>
                  <a:pt x="570" y="154"/>
                </a:lnTo>
                <a:lnTo>
                  <a:pt x="567" y="154"/>
                </a:lnTo>
                <a:lnTo>
                  <a:pt x="565" y="151"/>
                </a:lnTo>
                <a:lnTo>
                  <a:pt x="563" y="151"/>
                </a:lnTo>
                <a:lnTo>
                  <a:pt x="560" y="151"/>
                </a:lnTo>
                <a:lnTo>
                  <a:pt x="553" y="151"/>
                </a:lnTo>
                <a:lnTo>
                  <a:pt x="548" y="151"/>
                </a:lnTo>
                <a:lnTo>
                  <a:pt x="546" y="151"/>
                </a:lnTo>
                <a:lnTo>
                  <a:pt x="544" y="154"/>
                </a:lnTo>
                <a:lnTo>
                  <a:pt x="534" y="154"/>
                </a:lnTo>
                <a:lnTo>
                  <a:pt x="532" y="154"/>
                </a:lnTo>
                <a:lnTo>
                  <a:pt x="530" y="156"/>
                </a:lnTo>
                <a:lnTo>
                  <a:pt x="525" y="156"/>
                </a:lnTo>
                <a:lnTo>
                  <a:pt x="520" y="156"/>
                </a:lnTo>
                <a:lnTo>
                  <a:pt x="520" y="156"/>
                </a:lnTo>
                <a:lnTo>
                  <a:pt x="515" y="156"/>
                </a:lnTo>
                <a:lnTo>
                  <a:pt x="515" y="156"/>
                </a:lnTo>
                <a:lnTo>
                  <a:pt x="515" y="156"/>
                </a:lnTo>
                <a:lnTo>
                  <a:pt x="515" y="156"/>
                </a:lnTo>
                <a:lnTo>
                  <a:pt x="515" y="156"/>
                </a:lnTo>
                <a:lnTo>
                  <a:pt x="515" y="156"/>
                </a:lnTo>
                <a:lnTo>
                  <a:pt x="518" y="156"/>
                </a:lnTo>
                <a:lnTo>
                  <a:pt x="520" y="154"/>
                </a:lnTo>
                <a:lnTo>
                  <a:pt x="522" y="156"/>
                </a:lnTo>
                <a:lnTo>
                  <a:pt x="525" y="156"/>
                </a:lnTo>
                <a:lnTo>
                  <a:pt x="527" y="154"/>
                </a:lnTo>
                <a:lnTo>
                  <a:pt x="527" y="154"/>
                </a:lnTo>
                <a:lnTo>
                  <a:pt x="527" y="154"/>
                </a:lnTo>
                <a:lnTo>
                  <a:pt x="520" y="151"/>
                </a:lnTo>
                <a:lnTo>
                  <a:pt x="520" y="151"/>
                </a:lnTo>
                <a:lnTo>
                  <a:pt x="522" y="151"/>
                </a:lnTo>
                <a:lnTo>
                  <a:pt x="525" y="151"/>
                </a:lnTo>
                <a:lnTo>
                  <a:pt x="530" y="154"/>
                </a:lnTo>
                <a:lnTo>
                  <a:pt x="532" y="154"/>
                </a:lnTo>
                <a:lnTo>
                  <a:pt x="534" y="154"/>
                </a:lnTo>
                <a:lnTo>
                  <a:pt x="539" y="154"/>
                </a:lnTo>
                <a:lnTo>
                  <a:pt x="539" y="154"/>
                </a:lnTo>
                <a:lnTo>
                  <a:pt x="544" y="151"/>
                </a:lnTo>
                <a:lnTo>
                  <a:pt x="546" y="151"/>
                </a:lnTo>
                <a:lnTo>
                  <a:pt x="548" y="149"/>
                </a:lnTo>
                <a:lnTo>
                  <a:pt x="553" y="149"/>
                </a:lnTo>
                <a:lnTo>
                  <a:pt x="553" y="149"/>
                </a:lnTo>
                <a:lnTo>
                  <a:pt x="551" y="149"/>
                </a:lnTo>
                <a:lnTo>
                  <a:pt x="548" y="144"/>
                </a:lnTo>
                <a:lnTo>
                  <a:pt x="546" y="144"/>
                </a:lnTo>
                <a:lnTo>
                  <a:pt x="546" y="144"/>
                </a:lnTo>
                <a:lnTo>
                  <a:pt x="546" y="144"/>
                </a:lnTo>
                <a:lnTo>
                  <a:pt x="546" y="144"/>
                </a:lnTo>
                <a:lnTo>
                  <a:pt x="548" y="146"/>
                </a:lnTo>
                <a:lnTo>
                  <a:pt x="551" y="146"/>
                </a:lnTo>
                <a:lnTo>
                  <a:pt x="553" y="146"/>
                </a:lnTo>
                <a:lnTo>
                  <a:pt x="553" y="146"/>
                </a:lnTo>
                <a:lnTo>
                  <a:pt x="556" y="146"/>
                </a:lnTo>
                <a:lnTo>
                  <a:pt x="558" y="146"/>
                </a:lnTo>
                <a:lnTo>
                  <a:pt x="558" y="146"/>
                </a:lnTo>
                <a:lnTo>
                  <a:pt x="563" y="144"/>
                </a:lnTo>
                <a:lnTo>
                  <a:pt x="565" y="149"/>
                </a:lnTo>
                <a:lnTo>
                  <a:pt x="572" y="151"/>
                </a:lnTo>
                <a:lnTo>
                  <a:pt x="574" y="151"/>
                </a:lnTo>
                <a:lnTo>
                  <a:pt x="582" y="154"/>
                </a:lnTo>
                <a:lnTo>
                  <a:pt x="584" y="154"/>
                </a:lnTo>
                <a:lnTo>
                  <a:pt x="589" y="151"/>
                </a:lnTo>
                <a:lnTo>
                  <a:pt x="593" y="151"/>
                </a:lnTo>
                <a:lnTo>
                  <a:pt x="596" y="151"/>
                </a:lnTo>
                <a:lnTo>
                  <a:pt x="605" y="149"/>
                </a:lnTo>
                <a:lnTo>
                  <a:pt x="608" y="149"/>
                </a:lnTo>
                <a:lnTo>
                  <a:pt x="608" y="146"/>
                </a:lnTo>
                <a:lnTo>
                  <a:pt x="610" y="144"/>
                </a:lnTo>
                <a:lnTo>
                  <a:pt x="610" y="144"/>
                </a:lnTo>
                <a:lnTo>
                  <a:pt x="603" y="142"/>
                </a:lnTo>
                <a:lnTo>
                  <a:pt x="601" y="142"/>
                </a:lnTo>
                <a:lnTo>
                  <a:pt x="591" y="142"/>
                </a:lnTo>
                <a:lnTo>
                  <a:pt x="589" y="142"/>
                </a:lnTo>
                <a:lnTo>
                  <a:pt x="589" y="139"/>
                </a:lnTo>
                <a:lnTo>
                  <a:pt x="586" y="139"/>
                </a:lnTo>
                <a:lnTo>
                  <a:pt x="586" y="139"/>
                </a:lnTo>
                <a:lnTo>
                  <a:pt x="589" y="139"/>
                </a:lnTo>
                <a:lnTo>
                  <a:pt x="589" y="137"/>
                </a:lnTo>
                <a:lnTo>
                  <a:pt x="589" y="137"/>
                </a:lnTo>
                <a:lnTo>
                  <a:pt x="589" y="137"/>
                </a:lnTo>
                <a:lnTo>
                  <a:pt x="589" y="137"/>
                </a:lnTo>
                <a:lnTo>
                  <a:pt x="589" y="137"/>
                </a:lnTo>
                <a:lnTo>
                  <a:pt x="589" y="137"/>
                </a:lnTo>
                <a:lnTo>
                  <a:pt x="591" y="135"/>
                </a:lnTo>
                <a:lnTo>
                  <a:pt x="593" y="135"/>
                </a:lnTo>
                <a:lnTo>
                  <a:pt x="593" y="135"/>
                </a:lnTo>
                <a:lnTo>
                  <a:pt x="593" y="132"/>
                </a:lnTo>
                <a:lnTo>
                  <a:pt x="596" y="132"/>
                </a:lnTo>
                <a:lnTo>
                  <a:pt x="596" y="132"/>
                </a:lnTo>
                <a:lnTo>
                  <a:pt x="596" y="135"/>
                </a:lnTo>
                <a:lnTo>
                  <a:pt x="593" y="137"/>
                </a:lnTo>
                <a:lnTo>
                  <a:pt x="598" y="137"/>
                </a:lnTo>
                <a:lnTo>
                  <a:pt x="603" y="139"/>
                </a:lnTo>
                <a:lnTo>
                  <a:pt x="610" y="139"/>
                </a:lnTo>
                <a:lnTo>
                  <a:pt x="615" y="137"/>
                </a:lnTo>
                <a:lnTo>
                  <a:pt x="615" y="137"/>
                </a:lnTo>
                <a:lnTo>
                  <a:pt x="617" y="137"/>
                </a:lnTo>
                <a:lnTo>
                  <a:pt x="622" y="137"/>
                </a:lnTo>
                <a:lnTo>
                  <a:pt x="624" y="137"/>
                </a:lnTo>
                <a:lnTo>
                  <a:pt x="627" y="137"/>
                </a:lnTo>
                <a:lnTo>
                  <a:pt x="627" y="135"/>
                </a:lnTo>
                <a:lnTo>
                  <a:pt x="627" y="135"/>
                </a:lnTo>
                <a:lnTo>
                  <a:pt x="629" y="135"/>
                </a:lnTo>
                <a:lnTo>
                  <a:pt x="629" y="132"/>
                </a:lnTo>
                <a:lnTo>
                  <a:pt x="629" y="132"/>
                </a:lnTo>
                <a:lnTo>
                  <a:pt x="627" y="130"/>
                </a:lnTo>
                <a:lnTo>
                  <a:pt x="627" y="130"/>
                </a:lnTo>
                <a:lnTo>
                  <a:pt x="624" y="128"/>
                </a:lnTo>
                <a:lnTo>
                  <a:pt x="622" y="125"/>
                </a:lnTo>
                <a:lnTo>
                  <a:pt x="619" y="123"/>
                </a:lnTo>
                <a:lnTo>
                  <a:pt x="617" y="125"/>
                </a:lnTo>
                <a:lnTo>
                  <a:pt x="615" y="128"/>
                </a:lnTo>
                <a:lnTo>
                  <a:pt x="612" y="130"/>
                </a:lnTo>
                <a:lnTo>
                  <a:pt x="610" y="130"/>
                </a:lnTo>
                <a:lnTo>
                  <a:pt x="608" y="130"/>
                </a:lnTo>
                <a:lnTo>
                  <a:pt x="608" y="130"/>
                </a:lnTo>
                <a:lnTo>
                  <a:pt x="608" y="130"/>
                </a:lnTo>
                <a:lnTo>
                  <a:pt x="610" y="128"/>
                </a:lnTo>
                <a:lnTo>
                  <a:pt x="610" y="128"/>
                </a:lnTo>
                <a:lnTo>
                  <a:pt x="612" y="125"/>
                </a:lnTo>
                <a:lnTo>
                  <a:pt x="610" y="125"/>
                </a:lnTo>
                <a:lnTo>
                  <a:pt x="610" y="123"/>
                </a:lnTo>
                <a:lnTo>
                  <a:pt x="610" y="123"/>
                </a:lnTo>
                <a:lnTo>
                  <a:pt x="610" y="123"/>
                </a:lnTo>
                <a:lnTo>
                  <a:pt x="608" y="123"/>
                </a:lnTo>
                <a:lnTo>
                  <a:pt x="603" y="125"/>
                </a:lnTo>
                <a:lnTo>
                  <a:pt x="603" y="125"/>
                </a:lnTo>
                <a:lnTo>
                  <a:pt x="601" y="125"/>
                </a:lnTo>
                <a:lnTo>
                  <a:pt x="601" y="125"/>
                </a:lnTo>
                <a:lnTo>
                  <a:pt x="598" y="125"/>
                </a:lnTo>
                <a:lnTo>
                  <a:pt x="596" y="123"/>
                </a:lnTo>
                <a:lnTo>
                  <a:pt x="596" y="123"/>
                </a:lnTo>
                <a:lnTo>
                  <a:pt x="598" y="123"/>
                </a:lnTo>
                <a:lnTo>
                  <a:pt x="601" y="123"/>
                </a:lnTo>
                <a:lnTo>
                  <a:pt x="605" y="123"/>
                </a:lnTo>
                <a:lnTo>
                  <a:pt x="608" y="123"/>
                </a:lnTo>
                <a:lnTo>
                  <a:pt x="610" y="123"/>
                </a:lnTo>
                <a:lnTo>
                  <a:pt x="612" y="123"/>
                </a:lnTo>
                <a:lnTo>
                  <a:pt x="617" y="118"/>
                </a:lnTo>
                <a:lnTo>
                  <a:pt x="622" y="118"/>
                </a:lnTo>
                <a:lnTo>
                  <a:pt x="624" y="120"/>
                </a:lnTo>
                <a:lnTo>
                  <a:pt x="624" y="120"/>
                </a:lnTo>
                <a:lnTo>
                  <a:pt x="627" y="123"/>
                </a:lnTo>
                <a:lnTo>
                  <a:pt x="627" y="123"/>
                </a:lnTo>
                <a:lnTo>
                  <a:pt x="629" y="120"/>
                </a:lnTo>
                <a:lnTo>
                  <a:pt x="631" y="120"/>
                </a:lnTo>
                <a:lnTo>
                  <a:pt x="631" y="120"/>
                </a:lnTo>
                <a:lnTo>
                  <a:pt x="631" y="118"/>
                </a:lnTo>
                <a:lnTo>
                  <a:pt x="631" y="116"/>
                </a:lnTo>
                <a:lnTo>
                  <a:pt x="631" y="116"/>
                </a:lnTo>
                <a:lnTo>
                  <a:pt x="631" y="113"/>
                </a:lnTo>
                <a:lnTo>
                  <a:pt x="631" y="113"/>
                </a:lnTo>
                <a:lnTo>
                  <a:pt x="631" y="113"/>
                </a:lnTo>
                <a:lnTo>
                  <a:pt x="634" y="111"/>
                </a:lnTo>
                <a:lnTo>
                  <a:pt x="631" y="111"/>
                </a:lnTo>
                <a:lnTo>
                  <a:pt x="629" y="109"/>
                </a:lnTo>
                <a:lnTo>
                  <a:pt x="629" y="109"/>
                </a:lnTo>
                <a:lnTo>
                  <a:pt x="631" y="106"/>
                </a:lnTo>
                <a:lnTo>
                  <a:pt x="629" y="104"/>
                </a:lnTo>
                <a:lnTo>
                  <a:pt x="627" y="104"/>
                </a:lnTo>
                <a:lnTo>
                  <a:pt x="624" y="104"/>
                </a:lnTo>
                <a:lnTo>
                  <a:pt x="622" y="104"/>
                </a:lnTo>
                <a:lnTo>
                  <a:pt x="619" y="104"/>
                </a:lnTo>
                <a:lnTo>
                  <a:pt x="619" y="104"/>
                </a:lnTo>
                <a:lnTo>
                  <a:pt x="615" y="104"/>
                </a:lnTo>
                <a:lnTo>
                  <a:pt x="612" y="104"/>
                </a:lnTo>
                <a:lnTo>
                  <a:pt x="610" y="104"/>
                </a:lnTo>
                <a:lnTo>
                  <a:pt x="610" y="104"/>
                </a:lnTo>
                <a:lnTo>
                  <a:pt x="608" y="101"/>
                </a:lnTo>
                <a:lnTo>
                  <a:pt x="608" y="99"/>
                </a:lnTo>
                <a:lnTo>
                  <a:pt x="608" y="99"/>
                </a:lnTo>
                <a:lnTo>
                  <a:pt x="603" y="99"/>
                </a:lnTo>
                <a:lnTo>
                  <a:pt x="603" y="99"/>
                </a:lnTo>
                <a:lnTo>
                  <a:pt x="601" y="97"/>
                </a:lnTo>
                <a:lnTo>
                  <a:pt x="601" y="97"/>
                </a:lnTo>
                <a:lnTo>
                  <a:pt x="601" y="97"/>
                </a:lnTo>
                <a:lnTo>
                  <a:pt x="601" y="97"/>
                </a:lnTo>
                <a:lnTo>
                  <a:pt x="603" y="94"/>
                </a:lnTo>
                <a:lnTo>
                  <a:pt x="605" y="94"/>
                </a:lnTo>
                <a:lnTo>
                  <a:pt x="608" y="97"/>
                </a:lnTo>
                <a:lnTo>
                  <a:pt x="610" y="97"/>
                </a:lnTo>
                <a:lnTo>
                  <a:pt x="612" y="97"/>
                </a:lnTo>
                <a:lnTo>
                  <a:pt x="622" y="94"/>
                </a:lnTo>
                <a:lnTo>
                  <a:pt x="622" y="94"/>
                </a:lnTo>
                <a:lnTo>
                  <a:pt x="627" y="92"/>
                </a:lnTo>
                <a:lnTo>
                  <a:pt x="634" y="92"/>
                </a:lnTo>
                <a:lnTo>
                  <a:pt x="636" y="92"/>
                </a:lnTo>
                <a:lnTo>
                  <a:pt x="638" y="94"/>
                </a:lnTo>
                <a:lnTo>
                  <a:pt x="643" y="94"/>
                </a:lnTo>
                <a:lnTo>
                  <a:pt x="645" y="94"/>
                </a:lnTo>
                <a:lnTo>
                  <a:pt x="645" y="94"/>
                </a:lnTo>
                <a:lnTo>
                  <a:pt x="648" y="94"/>
                </a:lnTo>
                <a:lnTo>
                  <a:pt x="650" y="94"/>
                </a:lnTo>
                <a:lnTo>
                  <a:pt x="650" y="94"/>
                </a:lnTo>
                <a:lnTo>
                  <a:pt x="653" y="94"/>
                </a:lnTo>
                <a:lnTo>
                  <a:pt x="653" y="92"/>
                </a:lnTo>
                <a:lnTo>
                  <a:pt x="655" y="92"/>
                </a:lnTo>
                <a:lnTo>
                  <a:pt x="655" y="90"/>
                </a:lnTo>
                <a:lnTo>
                  <a:pt x="655" y="87"/>
                </a:lnTo>
                <a:lnTo>
                  <a:pt x="655" y="87"/>
                </a:lnTo>
                <a:lnTo>
                  <a:pt x="653" y="87"/>
                </a:lnTo>
                <a:lnTo>
                  <a:pt x="648" y="87"/>
                </a:lnTo>
                <a:lnTo>
                  <a:pt x="645" y="87"/>
                </a:lnTo>
                <a:lnTo>
                  <a:pt x="643" y="87"/>
                </a:lnTo>
                <a:lnTo>
                  <a:pt x="643" y="87"/>
                </a:lnTo>
                <a:lnTo>
                  <a:pt x="641" y="87"/>
                </a:lnTo>
                <a:lnTo>
                  <a:pt x="638" y="87"/>
                </a:lnTo>
                <a:lnTo>
                  <a:pt x="634" y="85"/>
                </a:lnTo>
                <a:lnTo>
                  <a:pt x="631" y="85"/>
                </a:lnTo>
                <a:lnTo>
                  <a:pt x="629" y="83"/>
                </a:lnTo>
                <a:lnTo>
                  <a:pt x="634" y="80"/>
                </a:lnTo>
                <a:lnTo>
                  <a:pt x="636" y="80"/>
                </a:lnTo>
                <a:lnTo>
                  <a:pt x="638" y="80"/>
                </a:lnTo>
                <a:lnTo>
                  <a:pt x="643" y="83"/>
                </a:lnTo>
                <a:lnTo>
                  <a:pt x="643" y="83"/>
                </a:lnTo>
                <a:lnTo>
                  <a:pt x="645" y="83"/>
                </a:lnTo>
                <a:lnTo>
                  <a:pt x="645" y="83"/>
                </a:lnTo>
                <a:lnTo>
                  <a:pt x="645" y="80"/>
                </a:lnTo>
                <a:lnTo>
                  <a:pt x="643" y="80"/>
                </a:lnTo>
                <a:lnTo>
                  <a:pt x="641" y="80"/>
                </a:lnTo>
                <a:lnTo>
                  <a:pt x="638" y="80"/>
                </a:lnTo>
                <a:lnTo>
                  <a:pt x="636" y="78"/>
                </a:lnTo>
                <a:lnTo>
                  <a:pt x="631" y="78"/>
                </a:lnTo>
                <a:lnTo>
                  <a:pt x="629" y="78"/>
                </a:lnTo>
                <a:lnTo>
                  <a:pt x="624" y="78"/>
                </a:lnTo>
                <a:lnTo>
                  <a:pt x="622" y="80"/>
                </a:lnTo>
                <a:lnTo>
                  <a:pt x="619" y="83"/>
                </a:lnTo>
                <a:lnTo>
                  <a:pt x="617" y="80"/>
                </a:lnTo>
                <a:lnTo>
                  <a:pt x="617" y="80"/>
                </a:lnTo>
                <a:lnTo>
                  <a:pt x="619" y="78"/>
                </a:lnTo>
                <a:lnTo>
                  <a:pt x="622" y="75"/>
                </a:lnTo>
                <a:lnTo>
                  <a:pt x="624" y="75"/>
                </a:lnTo>
                <a:lnTo>
                  <a:pt x="624" y="73"/>
                </a:lnTo>
                <a:lnTo>
                  <a:pt x="627" y="71"/>
                </a:lnTo>
                <a:lnTo>
                  <a:pt x="629" y="71"/>
                </a:lnTo>
                <a:lnTo>
                  <a:pt x="631" y="68"/>
                </a:lnTo>
                <a:lnTo>
                  <a:pt x="631" y="66"/>
                </a:lnTo>
                <a:lnTo>
                  <a:pt x="631" y="66"/>
                </a:lnTo>
                <a:lnTo>
                  <a:pt x="631" y="66"/>
                </a:lnTo>
                <a:lnTo>
                  <a:pt x="638" y="64"/>
                </a:lnTo>
                <a:lnTo>
                  <a:pt x="641" y="64"/>
                </a:lnTo>
                <a:lnTo>
                  <a:pt x="643" y="64"/>
                </a:lnTo>
                <a:lnTo>
                  <a:pt x="645" y="64"/>
                </a:lnTo>
                <a:lnTo>
                  <a:pt x="645" y="64"/>
                </a:lnTo>
                <a:lnTo>
                  <a:pt x="648" y="61"/>
                </a:lnTo>
                <a:lnTo>
                  <a:pt x="648" y="61"/>
                </a:lnTo>
                <a:lnTo>
                  <a:pt x="648" y="61"/>
                </a:lnTo>
                <a:lnTo>
                  <a:pt x="648" y="61"/>
                </a:lnTo>
                <a:lnTo>
                  <a:pt x="650" y="59"/>
                </a:lnTo>
                <a:lnTo>
                  <a:pt x="655" y="59"/>
                </a:lnTo>
                <a:lnTo>
                  <a:pt x="657" y="59"/>
                </a:lnTo>
                <a:lnTo>
                  <a:pt x="660" y="59"/>
                </a:lnTo>
                <a:lnTo>
                  <a:pt x="660" y="57"/>
                </a:lnTo>
                <a:lnTo>
                  <a:pt x="660" y="57"/>
                </a:lnTo>
                <a:lnTo>
                  <a:pt x="660" y="57"/>
                </a:lnTo>
                <a:lnTo>
                  <a:pt x="657" y="57"/>
                </a:lnTo>
                <a:lnTo>
                  <a:pt x="657" y="57"/>
                </a:lnTo>
                <a:lnTo>
                  <a:pt x="657" y="57"/>
                </a:lnTo>
                <a:lnTo>
                  <a:pt x="655" y="57"/>
                </a:lnTo>
                <a:lnTo>
                  <a:pt x="655" y="54"/>
                </a:lnTo>
                <a:lnTo>
                  <a:pt x="655" y="54"/>
                </a:lnTo>
                <a:lnTo>
                  <a:pt x="657" y="52"/>
                </a:lnTo>
                <a:lnTo>
                  <a:pt x="657" y="52"/>
                </a:lnTo>
                <a:lnTo>
                  <a:pt x="657" y="52"/>
                </a:lnTo>
                <a:lnTo>
                  <a:pt x="657" y="49"/>
                </a:lnTo>
                <a:lnTo>
                  <a:pt x="657" y="49"/>
                </a:lnTo>
                <a:lnTo>
                  <a:pt x="657" y="49"/>
                </a:lnTo>
                <a:lnTo>
                  <a:pt x="653" y="49"/>
                </a:lnTo>
                <a:lnTo>
                  <a:pt x="650" y="49"/>
                </a:lnTo>
                <a:lnTo>
                  <a:pt x="650" y="49"/>
                </a:lnTo>
                <a:lnTo>
                  <a:pt x="650" y="49"/>
                </a:lnTo>
                <a:lnTo>
                  <a:pt x="650" y="49"/>
                </a:lnTo>
                <a:lnTo>
                  <a:pt x="650" y="47"/>
                </a:lnTo>
                <a:lnTo>
                  <a:pt x="650" y="47"/>
                </a:lnTo>
                <a:lnTo>
                  <a:pt x="653" y="45"/>
                </a:lnTo>
                <a:lnTo>
                  <a:pt x="655" y="45"/>
                </a:lnTo>
                <a:lnTo>
                  <a:pt x="660" y="42"/>
                </a:lnTo>
                <a:lnTo>
                  <a:pt x="660" y="42"/>
                </a:lnTo>
                <a:lnTo>
                  <a:pt x="662" y="42"/>
                </a:lnTo>
                <a:lnTo>
                  <a:pt x="664" y="42"/>
                </a:lnTo>
                <a:lnTo>
                  <a:pt x="669" y="42"/>
                </a:lnTo>
                <a:lnTo>
                  <a:pt x="676" y="45"/>
                </a:lnTo>
                <a:lnTo>
                  <a:pt x="679" y="45"/>
                </a:lnTo>
                <a:lnTo>
                  <a:pt x="683" y="42"/>
                </a:lnTo>
                <a:lnTo>
                  <a:pt x="686" y="42"/>
                </a:lnTo>
                <a:lnTo>
                  <a:pt x="688" y="42"/>
                </a:lnTo>
                <a:lnTo>
                  <a:pt x="690" y="42"/>
                </a:lnTo>
                <a:lnTo>
                  <a:pt x="695" y="42"/>
                </a:lnTo>
                <a:lnTo>
                  <a:pt x="697" y="42"/>
                </a:lnTo>
                <a:lnTo>
                  <a:pt x="702" y="40"/>
                </a:lnTo>
                <a:lnTo>
                  <a:pt x="702" y="40"/>
                </a:lnTo>
                <a:lnTo>
                  <a:pt x="695" y="40"/>
                </a:lnTo>
                <a:lnTo>
                  <a:pt x="695" y="40"/>
                </a:lnTo>
                <a:lnTo>
                  <a:pt x="693" y="38"/>
                </a:lnTo>
                <a:lnTo>
                  <a:pt x="697" y="38"/>
                </a:lnTo>
                <a:lnTo>
                  <a:pt x="702" y="38"/>
                </a:lnTo>
                <a:lnTo>
                  <a:pt x="707" y="38"/>
                </a:lnTo>
                <a:lnTo>
                  <a:pt x="712" y="35"/>
                </a:lnTo>
                <a:lnTo>
                  <a:pt x="719" y="35"/>
                </a:lnTo>
                <a:lnTo>
                  <a:pt x="721" y="35"/>
                </a:lnTo>
                <a:lnTo>
                  <a:pt x="723" y="35"/>
                </a:lnTo>
                <a:lnTo>
                  <a:pt x="723" y="33"/>
                </a:lnTo>
                <a:lnTo>
                  <a:pt x="723" y="33"/>
                </a:lnTo>
                <a:lnTo>
                  <a:pt x="721" y="33"/>
                </a:lnTo>
                <a:lnTo>
                  <a:pt x="721" y="33"/>
                </a:lnTo>
                <a:lnTo>
                  <a:pt x="723" y="33"/>
                </a:lnTo>
                <a:lnTo>
                  <a:pt x="728" y="33"/>
                </a:lnTo>
                <a:lnTo>
                  <a:pt x="733" y="33"/>
                </a:lnTo>
                <a:lnTo>
                  <a:pt x="738" y="31"/>
                </a:lnTo>
                <a:lnTo>
                  <a:pt x="745" y="28"/>
                </a:lnTo>
                <a:lnTo>
                  <a:pt x="747" y="28"/>
                </a:lnTo>
                <a:lnTo>
                  <a:pt x="757" y="26"/>
                </a:lnTo>
                <a:lnTo>
                  <a:pt x="757" y="26"/>
                </a:lnTo>
                <a:lnTo>
                  <a:pt x="757" y="26"/>
                </a:lnTo>
                <a:lnTo>
                  <a:pt x="757" y="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1" name="Freeform 165"/>
          <p:cNvSpPr>
            <a:spLocks noEditPoints="1"/>
          </p:cNvSpPr>
          <p:nvPr/>
        </p:nvSpPr>
        <p:spPr bwMode="auto">
          <a:xfrm>
            <a:off x="8760460" y="3272756"/>
            <a:ext cx="157973" cy="148557"/>
          </a:xfrm>
          <a:custGeom>
            <a:avLst/>
            <a:gdLst>
              <a:gd name="T0" fmla="*/ 92 w 151"/>
              <a:gd name="T1" fmla="*/ 133 h 142"/>
              <a:gd name="T2" fmla="*/ 80 w 151"/>
              <a:gd name="T3" fmla="*/ 128 h 142"/>
              <a:gd name="T4" fmla="*/ 71 w 151"/>
              <a:gd name="T5" fmla="*/ 135 h 142"/>
              <a:gd name="T6" fmla="*/ 111 w 151"/>
              <a:gd name="T7" fmla="*/ 140 h 142"/>
              <a:gd name="T8" fmla="*/ 132 w 151"/>
              <a:gd name="T9" fmla="*/ 128 h 142"/>
              <a:gd name="T10" fmla="*/ 61 w 151"/>
              <a:gd name="T11" fmla="*/ 114 h 142"/>
              <a:gd name="T12" fmla="*/ 144 w 151"/>
              <a:gd name="T13" fmla="*/ 121 h 142"/>
              <a:gd name="T14" fmla="*/ 104 w 151"/>
              <a:gd name="T15" fmla="*/ 111 h 142"/>
              <a:gd name="T16" fmla="*/ 144 w 151"/>
              <a:gd name="T17" fmla="*/ 107 h 142"/>
              <a:gd name="T18" fmla="*/ 102 w 151"/>
              <a:gd name="T19" fmla="*/ 104 h 142"/>
              <a:gd name="T20" fmla="*/ 135 w 151"/>
              <a:gd name="T21" fmla="*/ 102 h 142"/>
              <a:gd name="T22" fmla="*/ 90 w 151"/>
              <a:gd name="T23" fmla="*/ 97 h 142"/>
              <a:gd name="T24" fmla="*/ 130 w 151"/>
              <a:gd name="T25" fmla="*/ 100 h 142"/>
              <a:gd name="T26" fmla="*/ 102 w 151"/>
              <a:gd name="T27" fmla="*/ 100 h 142"/>
              <a:gd name="T28" fmla="*/ 85 w 151"/>
              <a:gd name="T29" fmla="*/ 88 h 142"/>
              <a:gd name="T30" fmla="*/ 102 w 151"/>
              <a:gd name="T31" fmla="*/ 90 h 142"/>
              <a:gd name="T32" fmla="*/ 94 w 151"/>
              <a:gd name="T33" fmla="*/ 85 h 142"/>
              <a:gd name="T34" fmla="*/ 80 w 151"/>
              <a:gd name="T35" fmla="*/ 88 h 142"/>
              <a:gd name="T36" fmla="*/ 130 w 151"/>
              <a:gd name="T37" fmla="*/ 83 h 142"/>
              <a:gd name="T38" fmla="*/ 92 w 151"/>
              <a:gd name="T39" fmla="*/ 78 h 142"/>
              <a:gd name="T40" fmla="*/ 66 w 151"/>
              <a:gd name="T41" fmla="*/ 78 h 142"/>
              <a:gd name="T42" fmla="*/ 14 w 151"/>
              <a:gd name="T43" fmla="*/ 69 h 142"/>
              <a:gd name="T44" fmla="*/ 19 w 151"/>
              <a:gd name="T45" fmla="*/ 74 h 142"/>
              <a:gd name="T46" fmla="*/ 106 w 151"/>
              <a:gd name="T47" fmla="*/ 67 h 142"/>
              <a:gd name="T48" fmla="*/ 19 w 151"/>
              <a:gd name="T49" fmla="*/ 59 h 142"/>
              <a:gd name="T50" fmla="*/ 83 w 151"/>
              <a:gd name="T51" fmla="*/ 57 h 142"/>
              <a:gd name="T52" fmla="*/ 57 w 151"/>
              <a:gd name="T53" fmla="*/ 59 h 142"/>
              <a:gd name="T54" fmla="*/ 76 w 151"/>
              <a:gd name="T55" fmla="*/ 69 h 142"/>
              <a:gd name="T56" fmla="*/ 85 w 151"/>
              <a:gd name="T57" fmla="*/ 74 h 142"/>
              <a:gd name="T58" fmla="*/ 66 w 151"/>
              <a:gd name="T59" fmla="*/ 59 h 142"/>
              <a:gd name="T60" fmla="*/ 111 w 151"/>
              <a:gd name="T61" fmla="*/ 48 h 142"/>
              <a:gd name="T62" fmla="*/ 118 w 151"/>
              <a:gd name="T63" fmla="*/ 55 h 142"/>
              <a:gd name="T64" fmla="*/ 2 w 151"/>
              <a:gd name="T65" fmla="*/ 40 h 142"/>
              <a:gd name="T66" fmla="*/ 94 w 151"/>
              <a:gd name="T67" fmla="*/ 38 h 142"/>
              <a:gd name="T68" fmla="*/ 92 w 151"/>
              <a:gd name="T69" fmla="*/ 36 h 142"/>
              <a:gd name="T70" fmla="*/ 99 w 151"/>
              <a:gd name="T71" fmla="*/ 29 h 142"/>
              <a:gd name="T72" fmla="*/ 76 w 151"/>
              <a:gd name="T73" fmla="*/ 83 h 142"/>
              <a:gd name="T74" fmla="*/ 54 w 151"/>
              <a:gd name="T75" fmla="*/ 59 h 142"/>
              <a:gd name="T76" fmla="*/ 59 w 151"/>
              <a:gd name="T77" fmla="*/ 50 h 142"/>
              <a:gd name="T78" fmla="*/ 50 w 151"/>
              <a:gd name="T79" fmla="*/ 29 h 142"/>
              <a:gd name="T80" fmla="*/ 68 w 151"/>
              <a:gd name="T81" fmla="*/ 36 h 142"/>
              <a:gd name="T82" fmla="*/ 71 w 151"/>
              <a:gd name="T83" fmla="*/ 29 h 142"/>
              <a:gd name="T84" fmla="*/ 71 w 151"/>
              <a:gd name="T85" fmla="*/ 19 h 142"/>
              <a:gd name="T86" fmla="*/ 109 w 151"/>
              <a:gd name="T87" fmla="*/ 22 h 142"/>
              <a:gd name="T88" fmla="*/ 116 w 151"/>
              <a:gd name="T89" fmla="*/ 5 h 142"/>
              <a:gd name="T90" fmla="*/ 109 w 151"/>
              <a:gd name="T91" fmla="*/ 7 h 142"/>
              <a:gd name="T92" fmla="*/ 83 w 151"/>
              <a:gd name="T93" fmla="*/ 5 h 142"/>
              <a:gd name="T94" fmla="*/ 61 w 151"/>
              <a:gd name="T95" fmla="*/ 7 h 142"/>
              <a:gd name="T96" fmla="*/ 40 w 151"/>
              <a:gd name="T97" fmla="*/ 12 h 142"/>
              <a:gd name="T98" fmla="*/ 21 w 151"/>
              <a:gd name="T99" fmla="*/ 24 h 142"/>
              <a:gd name="T100" fmla="*/ 12 w 151"/>
              <a:gd name="T101" fmla="*/ 36 h 142"/>
              <a:gd name="T102" fmla="*/ 7 w 151"/>
              <a:gd name="T103" fmla="*/ 40 h 142"/>
              <a:gd name="T104" fmla="*/ 26 w 151"/>
              <a:gd name="T105" fmla="*/ 55 h 142"/>
              <a:gd name="T106" fmla="*/ 28 w 151"/>
              <a:gd name="T107" fmla="*/ 67 h 142"/>
              <a:gd name="T108" fmla="*/ 54 w 151"/>
              <a:gd name="T109" fmla="*/ 71 h 142"/>
              <a:gd name="T110" fmla="*/ 54 w 151"/>
              <a:gd name="T111" fmla="*/ 76 h 142"/>
              <a:gd name="T112" fmla="*/ 28 w 151"/>
              <a:gd name="T113" fmla="*/ 81 h 142"/>
              <a:gd name="T114" fmla="*/ 42 w 151"/>
              <a:gd name="T115" fmla="*/ 97 h 142"/>
              <a:gd name="T116" fmla="*/ 61 w 151"/>
              <a:gd name="T117" fmla="*/ 109 h 142"/>
              <a:gd name="T118" fmla="*/ 61 w 151"/>
              <a:gd name="T119" fmla="*/ 88 h 142"/>
              <a:gd name="T120" fmla="*/ 61 w 151"/>
              <a:gd name="T121" fmla="*/ 8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" h="142">
                <a:moveTo>
                  <a:pt x="116" y="137"/>
                </a:moveTo>
                <a:lnTo>
                  <a:pt x="113" y="137"/>
                </a:lnTo>
                <a:lnTo>
                  <a:pt x="111" y="137"/>
                </a:lnTo>
                <a:lnTo>
                  <a:pt x="111" y="137"/>
                </a:lnTo>
                <a:lnTo>
                  <a:pt x="111" y="137"/>
                </a:lnTo>
                <a:lnTo>
                  <a:pt x="109" y="137"/>
                </a:lnTo>
                <a:lnTo>
                  <a:pt x="109" y="137"/>
                </a:lnTo>
                <a:lnTo>
                  <a:pt x="109" y="135"/>
                </a:lnTo>
                <a:lnTo>
                  <a:pt x="109" y="133"/>
                </a:lnTo>
                <a:lnTo>
                  <a:pt x="106" y="135"/>
                </a:lnTo>
                <a:lnTo>
                  <a:pt x="104" y="135"/>
                </a:lnTo>
                <a:lnTo>
                  <a:pt x="102" y="133"/>
                </a:lnTo>
                <a:lnTo>
                  <a:pt x="97" y="133"/>
                </a:lnTo>
                <a:lnTo>
                  <a:pt x="97" y="133"/>
                </a:lnTo>
                <a:lnTo>
                  <a:pt x="92" y="133"/>
                </a:lnTo>
                <a:lnTo>
                  <a:pt x="90" y="133"/>
                </a:lnTo>
                <a:lnTo>
                  <a:pt x="87" y="133"/>
                </a:lnTo>
                <a:lnTo>
                  <a:pt x="87" y="133"/>
                </a:lnTo>
                <a:lnTo>
                  <a:pt x="85" y="133"/>
                </a:lnTo>
                <a:lnTo>
                  <a:pt x="85" y="133"/>
                </a:lnTo>
                <a:lnTo>
                  <a:pt x="83" y="133"/>
                </a:lnTo>
                <a:lnTo>
                  <a:pt x="83" y="133"/>
                </a:lnTo>
                <a:lnTo>
                  <a:pt x="83" y="130"/>
                </a:lnTo>
                <a:lnTo>
                  <a:pt x="83" y="130"/>
                </a:lnTo>
                <a:lnTo>
                  <a:pt x="80" y="130"/>
                </a:lnTo>
                <a:lnTo>
                  <a:pt x="80" y="130"/>
                </a:lnTo>
                <a:lnTo>
                  <a:pt x="80" y="130"/>
                </a:lnTo>
                <a:lnTo>
                  <a:pt x="83" y="130"/>
                </a:lnTo>
                <a:lnTo>
                  <a:pt x="80" y="128"/>
                </a:lnTo>
                <a:lnTo>
                  <a:pt x="80" y="128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6" y="130"/>
                </a:lnTo>
                <a:lnTo>
                  <a:pt x="76" y="130"/>
                </a:lnTo>
                <a:lnTo>
                  <a:pt x="73" y="128"/>
                </a:lnTo>
                <a:lnTo>
                  <a:pt x="73" y="128"/>
                </a:lnTo>
                <a:lnTo>
                  <a:pt x="73" y="128"/>
                </a:lnTo>
                <a:lnTo>
                  <a:pt x="73" y="130"/>
                </a:lnTo>
                <a:lnTo>
                  <a:pt x="73" y="130"/>
                </a:lnTo>
                <a:lnTo>
                  <a:pt x="71" y="130"/>
                </a:lnTo>
                <a:lnTo>
                  <a:pt x="71" y="128"/>
                </a:lnTo>
                <a:lnTo>
                  <a:pt x="71" y="130"/>
                </a:lnTo>
                <a:lnTo>
                  <a:pt x="71" y="133"/>
                </a:lnTo>
                <a:lnTo>
                  <a:pt x="71" y="135"/>
                </a:lnTo>
                <a:lnTo>
                  <a:pt x="71" y="135"/>
                </a:lnTo>
                <a:lnTo>
                  <a:pt x="73" y="135"/>
                </a:lnTo>
                <a:lnTo>
                  <a:pt x="73" y="135"/>
                </a:lnTo>
                <a:lnTo>
                  <a:pt x="76" y="135"/>
                </a:lnTo>
                <a:lnTo>
                  <a:pt x="78" y="137"/>
                </a:lnTo>
                <a:lnTo>
                  <a:pt x="87" y="137"/>
                </a:lnTo>
                <a:lnTo>
                  <a:pt x="90" y="137"/>
                </a:lnTo>
                <a:lnTo>
                  <a:pt x="92" y="140"/>
                </a:lnTo>
                <a:lnTo>
                  <a:pt x="92" y="140"/>
                </a:lnTo>
                <a:lnTo>
                  <a:pt x="92" y="140"/>
                </a:lnTo>
                <a:lnTo>
                  <a:pt x="92" y="142"/>
                </a:lnTo>
                <a:lnTo>
                  <a:pt x="92" y="142"/>
                </a:lnTo>
                <a:lnTo>
                  <a:pt x="99" y="142"/>
                </a:lnTo>
                <a:lnTo>
                  <a:pt x="106" y="140"/>
                </a:lnTo>
                <a:lnTo>
                  <a:pt x="111" y="140"/>
                </a:lnTo>
                <a:lnTo>
                  <a:pt x="116" y="140"/>
                </a:lnTo>
                <a:lnTo>
                  <a:pt x="116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37"/>
                </a:lnTo>
                <a:lnTo>
                  <a:pt x="118" y="135"/>
                </a:lnTo>
                <a:lnTo>
                  <a:pt x="121" y="135"/>
                </a:lnTo>
                <a:lnTo>
                  <a:pt x="118" y="135"/>
                </a:lnTo>
                <a:lnTo>
                  <a:pt x="116" y="137"/>
                </a:lnTo>
                <a:close/>
                <a:moveTo>
                  <a:pt x="135" y="128"/>
                </a:moveTo>
                <a:lnTo>
                  <a:pt x="135" y="126"/>
                </a:lnTo>
                <a:lnTo>
                  <a:pt x="135" y="123"/>
                </a:lnTo>
                <a:lnTo>
                  <a:pt x="132" y="123"/>
                </a:lnTo>
                <a:lnTo>
                  <a:pt x="135" y="126"/>
                </a:lnTo>
                <a:lnTo>
                  <a:pt x="132" y="128"/>
                </a:lnTo>
                <a:lnTo>
                  <a:pt x="132" y="130"/>
                </a:lnTo>
                <a:lnTo>
                  <a:pt x="132" y="130"/>
                </a:lnTo>
                <a:lnTo>
                  <a:pt x="135" y="133"/>
                </a:lnTo>
                <a:lnTo>
                  <a:pt x="135" y="130"/>
                </a:lnTo>
                <a:lnTo>
                  <a:pt x="135" y="130"/>
                </a:lnTo>
                <a:lnTo>
                  <a:pt x="135" y="128"/>
                </a:lnTo>
                <a:lnTo>
                  <a:pt x="135" y="128"/>
                </a:lnTo>
                <a:close/>
                <a:moveTo>
                  <a:pt x="59" y="111"/>
                </a:moveTo>
                <a:lnTo>
                  <a:pt x="59" y="111"/>
                </a:lnTo>
                <a:lnTo>
                  <a:pt x="59" y="114"/>
                </a:lnTo>
                <a:lnTo>
                  <a:pt x="59" y="114"/>
                </a:lnTo>
                <a:lnTo>
                  <a:pt x="59" y="116"/>
                </a:lnTo>
                <a:lnTo>
                  <a:pt x="61" y="116"/>
                </a:lnTo>
                <a:lnTo>
                  <a:pt x="61" y="116"/>
                </a:lnTo>
                <a:lnTo>
                  <a:pt x="61" y="114"/>
                </a:lnTo>
                <a:lnTo>
                  <a:pt x="59" y="111"/>
                </a:lnTo>
                <a:lnTo>
                  <a:pt x="59" y="111"/>
                </a:lnTo>
                <a:close/>
                <a:moveTo>
                  <a:pt x="151" y="111"/>
                </a:moveTo>
                <a:lnTo>
                  <a:pt x="151" y="111"/>
                </a:lnTo>
                <a:lnTo>
                  <a:pt x="151" y="111"/>
                </a:lnTo>
                <a:lnTo>
                  <a:pt x="147" y="111"/>
                </a:lnTo>
                <a:lnTo>
                  <a:pt x="144" y="114"/>
                </a:lnTo>
                <a:lnTo>
                  <a:pt x="144" y="116"/>
                </a:lnTo>
                <a:lnTo>
                  <a:pt x="142" y="116"/>
                </a:lnTo>
                <a:lnTo>
                  <a:pt x="142" y="116"/>
                </a:lnTo>
                <a:lnTo>
                  <a:pt x="144" y="119"/>
                </a:lnTo>
                <a:lnTo>
                  <a:pt x="144" y="121"/>
                </a:lnTo>
                <a:lnTo>
                  <a:pt x="144" y="121"/>
                </a:lnTo>
                <a:lnTo>
                  <a:pt x="144" y="121"/>
                </a:lnTo>
                <a:lnTo>
                  <a:pt x="144" y="121"/>
                </a:lnTo>
                <a:lnTo>
                  <a:pt x="147" y="119"/>
                </a:lnTo>
                <a:lnTo>
                  <a:pt x="149" y="119"/>
                </a:lnTo>
                <a:lnTo>
                  <a:pt x="149" y="116"/>
                </a:lnTo>
                <a:lnTo>
                  <a:pt x="151" y="116"/>
                </a:lnTo>
                <a:lnTo>
                  <a:pt x="151" y="111"/>
                </a:lnTo>
                <a:close/>
                <a:moveTo>
                  <a:pt x="104" y="111"/>
                </a:moveTo>
                <a:lnTo>
                  <a:pt x="104" y="111"/>
                </a:lnTo>
                <a:lnTo>
                  <a:pt x="102" y="109"/>
                </a:lnTo>
                <a:lnTo>
                  <a:pt x="102" y="109"/>
                </a:lnTo>
                <a:lnTo>
                  <a:pt x="102" y="109"/>
                </a:lnTo>
                <a:lnTo>
                  <a:pt x="102" y="111"/>
                </a:lnTo>
                <a:lnTo>
                  <a:pt x="102" y="111"/>
                </a:lnTo>
                <a:lnTo>
                  <a:pt x="102" y="111"/>
                </a:lnTo>
                <a:lnTo>
                  <a:pt x="102" y="111"/>
                </a:lnTo>
                <a:lnTo>
                  <a:pt x="104" y="111"/>
                </a:lnTo>
                <a:close/>
                <a:moveTo>
                  <a:pt x="118" y="107"/>
                </a:moveTo>
                <a:lnTo>
                  <a:pt x="118" y="107"/>
                </a:lnTo>
                <a:lnTo>
                  <a:pt x="118" y="107"/>
                </a:lnTo>
                <a:lnTo>
                  <a:pt x="118" y="107"/>
                </a:lnTo>
                <a:lnTo>
                  <a:pt x="118" y="107"/>
                </a:lnTo>
                <a:lnTo>
                  <a:pt x="118" y="109"/>
                </a:lnTo>
                <a:lnTo>
                  <a:pt x="118" y="107"/>
                </a:lnTo>
                <a:lnTo>
                  <a:pt x="121" y="107"/>
                </a:lnTo>
                <a:lnTo>
                  <a:pt x="121" y="107"/>
                </a:lnTo>
                <a:lnTo>
                  <a:pt x="118" y="107"/>
                </a:lnTo>
                <a:close/>
                <a:moveTo>
                  <a:pt x="144" y="109"/>
                </a:moveTo>
                <a:lnTo>
                  <a:pt x="144" y="107"/>
                </a:lnTo>
                <a:lnTo>
                  <a:pt x="144" y="107"/>
                </a:lnTo>
                <a:lnTo>
                  <a:pt x="144" y="107"/>
                </a:lnTo>
                <a:lnTo>
                  <a:pt x="144" y="107"/>
                </a:lnTo>
                <a:lnTo>
                  <a:pt x="144" y="107"/>
                </a:lnTo>
                <a:lnTo>
                  <a:pt x="144" y="107"/>
                </a:lnTo>
                <a:lnTo>
                  <a:pt x="144" y="107"/>
                </a:lnTo>
                <a:lnTo>
                  <a:pt x="144" y="109"/>
                </a:lnTo>
                <a:close/>
                <a:moveTo>
                  <a:pt x="87" y="104"/>
                </a:moveTo>
                <a:lnTo>
                  <a:pt x="87" y="104"/>
                </a:lnTo>
                <a:lnTo>
                  <a:pt x="85" y="104"/>
                </a:lnTo>
                <a:lnTo>
                  <a:pt x="85" y="104"/>
                </a:lnTo>
                <a:lnTo>
                  <a:pt x="85" y="104"/>
                </a:lnTo>
                <a:lnTo>
                  <a:pt x="83" y="104"/>
                </a:lnTo>
                <a:lnTo>
                  <a:pt x="83" y="104"/>
                </a:lnTo>
                <a:lnTo>
                  <a:pt x="83" y="107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102" y="104"/>
                </a:moveTo>
                <a:lnTo>
                  <a:pt x="102" y="104"/>
                </a:lnTo>
                <a:lnTo>
                  <a:pt x="102" y="104"/>
                </a:lnTo>
                <a:lnTo>
                  <a:pt x="99" y="102"/>
                </a:lnTo>
                <a:lnTo>
                  <a:pt x="99" y="104"/>
                </a:lnTo>
                <a:lnTo>
                  <a:pt x="99" y="104"/>
                </a:lnTo>
                <a:lnTo>
                  <a:pt x="102" y="104"/>
                </a:lnTo>
                <a:close/>
                <a:moveTo>
                  <a:pt x="132" y="100"/>
                </a:moveTo>
                <a:lnTo>
                  <a:pt x="130" y="102"/>
                </a:lnTo>
                <a:lnTo>
                  <a:pt x="128" y="102"/>
                </a:lnTo>
                <a:lnTo>
                  <a:pt x="128" y="104"/>
                </a:lnTo>
                <a:lnTo>
                  <a:pt x="128" y="104"/>
                </a:lnTo>
                <a:lnTo>
                  <a:pt x="130" y="102"/>
                </a:lnTo>
                <a:lnTo>
                  <a:pt x="132" y="102"/>
                </a:lnTo>
                <a:lnTo>
                  <a:pt x="132" y="102"/>
                </a:lnTo>
                <a:lnTo>
                  <a:pt x="135" y="102"/>
                </a:lnTo>
                <a:lnTo>
                  <a:pt x="135" y="100"/>
                </a:lnTo>
                <a:lnTo>
                  <a:pt x="132" y="100"/>
                </a:lnTo>
                <a:close/>
                <a:moveTo>
                  <a:pt x="109" y="102"/>
                </a:moveTo>
                <a:lnTo>
                  <a:pt x="111" y="100"/>
                </a:lnTo>
                <a:lnTo>
                  <a:pt x="113" y="100"/>
                </a:lnTo>
                <a:lnTo>
                  <a:pt x="111" y="100"/>
                </a:lnTo>
                <a:lnTo>
                  <a:pt x="111" y="100"/>
                </a:lnTo>
                <a:lnTo>
                  <a:pt x="109" y="102"/>
                </a:lnTo>
                <a:lnTo>
                  <a:pt x="109" y="102"/>
                </a:lnTo>
                <a:lnTo>
                  <a:pt x="109" y="102"/>
                </a:lnTo>
                <a:lnTo>
                  <a:pt x="109" y="102"/>
                </a:lnTo>
                <a:lnTo>
                  <a:pt x="109" y="102"/>
                </a:lnTo>
                <a:lnTo>
                  <a:pt x="109" y="102"/>
                </a:lnTo>
                <a:close/>
                <a:moveTo>
                  <a:pt x="90" y="97"/>
                </a:moveTo>
                <a:lnTo>
                  <a:pt x="90" y="97"/>
                </a:lnTo>
                <a:lnTo>
                  <a:pt x="90" y="100"/>
                </a:lnTo>
                <a:lnTo>
                  <a:pt x="90" y="100"/>
                </a:lnTo>
                <a:lnTo>
                  <a:pt x="90" y="100"/>
                </a:lnTo>
                <a:lnTo>
                  <a:pt x="90" y="100"/>
                </a:lnTo>
                <a:lnTo>
                  <a:pt x="90" y="97"/>
                </a:lnTo>
                <a:lnTo>
                  <a:pt x="90" y="97"/>
                </a:lnTo>
                <a:close/>
                <a:moveTo>
                  <a:pt x="130" y="100"/>
                </a:moveTo>
                <a:lnTo>
                  <a:pt x="130" y="100"/>
                </a:lnTo>
                <a:lnTo>
                  <a:pt x="130" y="97"/>
                </a:lnTo>
                <a:lnTo>
                  <a:pt x="130" y="97"/>
                </a:lnTo>
                <a:lnTo>
                  <a:pt x="128" y="97"/>
                </a:lnTo>
                <a:lnTo>
                  <a:pt x="128" y="97"/>
                </a:lnTo>
                <a:lnTo>
                  <a:pt x="128" y="97"/>
                </a:lnTo>
                <a:lnTo>
                  <a:pt x="128" y="100"/>
                </a:lnTo>
                <a:lnTo>
                  <a:pt x="130" y="100"/>
                </a:lnTo>
                <a:close/>
                <a:moveTo>
                  <a:pt x="97" y="97"/>
                </a:moveTo>
                <a:lnTo>
                  <a:pt x="99" y="97"/>
                </a:lnTo>
                <a:lnTo>
                  <a:pt x="99" y="97"/>
                </a:lnTo>
                <a:lnTo>
                  <a:pt x="99" y="95"/>
                </a:lnTo>
                <a:lnTo>
                  <a:pt x="99" y="95"/>
                </a:lnTo>
                <a:lnTo>
                  <a:pt x="97" y="95"/>
                </a:lnTo>
                <a:lnTo>
                  <a:pt x="97" y="97"/>
                </a:lnTo>
                <a:lnTo>
                  <a:pt x="97" y="97"/>
                </a:lnTo>
                <a:lnTo>
                  <a:pt x="97" y="97"/>
                </a:lnTo>
                <a:close/>
                <a:moveTo>
                  <a:pt x="104" y="97"/>
                </a:moveTo>
                <a:lnTo>
                  <a:pt x="104" y="95"/>
                </a:lnTo>
                <a:lnTo>
                  <a:pt x="104" y="95"/>
                </a:lnTo>
                <a:lnTo>
                  <a:pt x="104" y="95"/>
                </a:lnTo>
                <a:lnTo>
                  <a:pt x="102" y="97"/>
                </a:lnTo>
                <a:lnTo>
                  <a:pt x="102" y="100"/>
                </a:lnTo>
                <a:lnTo>
                  <a:pt x="102" y="100"/>
                </a:lnTo>
                <a:lnTo>
                  <a:pt x="104" y="100"/>
                </a:lnTo>
                <a:lnTo>
                  <a:pt x="104" y="97"/>
                </a:lnTo>
                <a:close/>
                <a:moveTo>
                  <a:pt x="85" y="95"/>
                </a:moveTo>
                <a:lnTo>
                  <a:pt x="85" y="95"/>
                </a:lnTo>
                <a:lnTo>
                  <a:pt x="85" y="95"/>
                </a:lnTo>
                <a:lnTo>
                  <a:pt x="85" y="95"/>
                </a:lnTo>
                <a:lnTo>
                  <a:pt x="85" y="95"/>
                </a:lnTo>
                <a:lnTo>
                  <a:pt x="85" y="95"/>
                </a:lnTo>
                <a:lnTo>
                  <a:pt x="85" y="93"/>
                </a:lnTo>
                <a:lnTo>
                  <a:pt x="85" y="95"/>
                </a:lnTo>
                <a:close/>
                <a:moveTo>
                  <a:pt x="83" y="93"/>
                </a:moveTo>
                <a:lnTo>
                  <a:pt x="85" y="90"/>
                </a:lnTo>
                <a:lnTo>
                  <a:pt x="85" y="90"/>
                </a:lnTo>
                <a:lnTo>
                  <a:pt x="85" y="88"/>
                </a:lnTo>
                <a:lnTo>
                  <a:pt x="85" y="88"/>
                </a:lnTo>
                <a:lnTo>
                  <a:pt x="83" y="88"/>
                </a:lnTo>
                <a:lnTo>
                  <a:pt x="83" y="90"/>
                </a:lnTo>
                <a:lnTo>
                  <a:pt x="83" y="90"/>
                </a:lnTo>
                <a:lnTo>
                  <a:pt x="83" y="93"/>
                </a:lnTo>
                <a:close/>
                <a:moveTo>
                  <a:pt x="92" y="88"/>
                </a:moveTo>
                <a:lnTo>
                  <a:pt x="92" y="90"/>
                </a:lnTo>
                <a:lnTo>
                  <a:pt x="92" y="90"/>
                </a:lnTo>
                <a:lnTo>
                  <a:pt x="92" y="90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close/>
                <a:moveTo>
                  <a:pt x="99" y="88"/>
                </a:moveTo>
                <a:lnTo>
                  <a:pt x="99" y="90"/>
                </a:lnTo>
                <a:lnTo>
                  <a:pt x="102" y="90"/>
                </a:lnTo>
                <a:lnTo>
                  <a:pt x="102" y="88"/>
                </a:lnTo>
                <a:lnTo>
                  <a:pt x="102" y="88"/>
                </a:lnTo>
                <a:lnTo>
                  <a:pt x="99" y="88"/>
                </a:lnTo>
                <a:lnTo>
                  <a:pt x="99" y="88"/>
                </a:lnTo>
                <a:close/>
                <a:moveTo>
                  <a:pt x="116" y="85"/>
                </a:moveTo>
                <a:lnTo>
                  <a:pt x="118" y="83"/>
                </a:lnTo>
                <a:lnTo>
                  <a:pt x="116" y="83"/>
                </a:lnTo>
                <a:lnTo>
                  <a:pt x="116" y="85"/>
                </a:lnTo>
                <a:lnTo>
                  <a:pt x="113" y="85"/>
                </a:lnTo>
                <a:lnTo>
                  <a:pt x="111" y="85"/>
                </a:lnTo>
                <a:lnTo>
                  <a:pt x="111" y="88"/>
                </a:lnTo>
                <a:lnTo>
                  <a:pt x="111" y="88"/>
                </a:lnTo>
                <a:lnTo>
                  <a:pt x="116" y="85"/>
                </a:lnTo>
                <a:lnTo>
                  <a:pt x="116" y="85"/>
                </a:lnTo>
                <a:close/>
                <a:moveTo>
                  <a:pt x="94" y="85"/>
                </a:moveTo>
                <a:lnTo>
                  <a:pt x="97" y="85"/>
                </a:lnTo>
                <a:lnTo>
                  <a:pt x="97" y="88"/>
                </a:lnTo>
                <a:lnTo>
                  <a:pt x="99" y="85"/>
                </a:lnTo>
                <a:lnTo>
                  <a:pt x="97" y="85"/>
                </a:lnTo>
                <a:lnTo>
                  <a:pt x="94" y="83"/>
                </a:lnTo>
                <a:lnTo>
                  <a:pt x="94" y="83"/>
                </a:lnTo>
                <a:lnTo>
                  <a:pt x="94" y="83"/>
                </a:lnTo>
                <a:lnTo>
                  <a:pt x="94" y="85"/>
                </a:lnTo>
                <a:lnTo>
                  <a:pt x="94" y="85"/>
                </a:lnTo>
                <a:close/>
                <a:moveTo>
                  <a:pt x="83" y="85"/>
                </a:moveTo>
                <a:lnTo>
                  <a:pt x="83" y="83"/>
                </a:lnTo>
                <a:lnTo>
                  <a:pt x="83" y="83"/>
                </a:lnTo>
                <a:lnTo>
                  <a:pt x="83" y="83"/>
                </a:lnTo>
                <a:lnTo>
                  <a:pt x="80" y="85"/>
                </a:lnTo>
                <a:lnTo>
                  <a:pt x="80" y="88"/>
                </a:lnTo>
                <a:lnTo>
                  <a:pt x="83" y="85"/>
                </a:lnTo>
                <a:close/>
                <a:moveTo>
                  <a:pt x="130" y="83"/>
                </a:moveTo>
                <a:lnTo>
                  <a:pt x="130" y="81"/>
                </a:lnTo>
                <a:lnTo>
                  <a:pt x="128" y="81"/>
                </a:lnTo>
                <a:lnTo>
                  <a:pt x="128" y="81"/>
                </a:lnTo>
                <a:lnTo>
                  <a:pt x="125" y="81"/>
                </a:lnTo>
                <a:lnTo>
                  <a:pt x="123" y="81"/>
                </a:lnTo>
                <a:lnTo>
                  <a:pt x="123" y="81"/>
                </a:lnTo>
                <a:lnTo>
                  <a:pt x="121" y="83"/>
                </a:lnTo>
                <a:lnTo>
                  <a:pt x="121" y="83"/>
                </a:lnTo>
                <a:lnTo>
                  <a:pt x="123" y="83"/>
                </a:lnTo>
                <a:lnTo>
                  <a:pt x="125" y="83"/>
                </a:lnTo>
                <a:lnTo>
                  <a:pt x="125" y="85"/>
                </a:lnTo>
                <a:lnTo>
                  <a:pt x="128" y="83"/>
                </a:lnTo>
                <a:lnTo>
                  <a:pt x="130" y="83"/>
                </a:lnTo>
                <a:close/>
                <a:moveTo>
                  <a:pt x="21" y="81"/>
                </a:moveTo>
                <a:lnTo>
                  <a:pt x="19" y="81"/>
                </a:lnTo>
                <a:lnTo>
                  <a:pt x="19" y="78"/>
                </a:lnTo>
                <a:lnTo>
                  <a:pt x="16" y="81"/>
                </a:lnTo>
                <a:lnTo>
                  <a:pt x="19" y="81"/>
                </a:lnTo>
                <a:lnTo>
                  <a:pt x="19" y="83"/>
                </a:lnTo>
                <a:lnTo>
                  <a:pt x="21" y="83"/>
                </a:lnTo>
                <a:lnTo>
                  <a:pt x="24" y="83"/>
                </a:lnTo>
                <a:lnTo>
                  <a:pt x="24" y="83"/>
                </a:lnTo>
                <a:lnTo>
                  <a:pt x="21" y="81"/>
                </a:lnTo>
                <a:lnTo>
                  <a:pt x="21" y="81"/>
                </a:lnTo>
                <a:close/>
                <a:moveTo>
                  <a:pt x="94" y="81"/>
                </a:moveTo>
                <a:lnTo>
                  <a:pt x="92" y="81"/>
                </a:lnTo>
                <a:lnTo>
                  <a:pt x="92" y="81"/>
                </a:lnTo>
                <a:lnTo>
                  <a:pt x="92" y="78"/>
                </a:lnTo>
                <a:lnTo>
                  <a:pt x="90" y="78"/>
                </a:lnTo>
                <a:lnTo>
                  <a:pt x="90" y="76"/>
                </a:lnTo>
                <a:lnTo>
                  <a:pt x="90" y="76"/>
                </a:lnTo>
                <a:lnTo>
                  <a:pt x="87" y="78"/>
                </a:lnTo>
                <a:lnTo>
                  <a:pt x="87" y="78"/>
                </a:lnTo>
                <a:lnTo>
                  <a:pt x="90" y="78"/>
                </a:lnTo>
                <a:lnTo>
                  <a:pt x="90" y="81"/>
                </a:lnTo>
                <a:lnTo>
                  <a:pt x="92" y="81"/>
                </a:lnTo>
                <a:lnTo>
                  <a:pt x="92" y="83"/>
                </a:lnTo>
                <a:lnTo>
                  <a:pt x="94" y="81"/>
                </a:lnTo>
                <a:close/>
                <a:moveTo>
                  <a:pt x="66" y="76"/>
                </a:moveTo>
                <a:lnTo>
                  <a:pt x="66" y="76"/>
                </a:lnTo>
                <a:lnTo>
                  <a:pt x="66" y="78"/>
                </a:lnTo>
                <a:lnTo>
                  <a:pt x="66" y="78"/>
                </a:lnTo>
                <a:lnTo>
                  <a:pt x="66" y="78"/>
                </a:lnTo>
                <a:lnTo>
                  <a:pt x="66" y="78"/>
                </a:lnTo>
                <a:lnTo>
                  <a:pt x="68" y="78"/>
                </a:lnTo>
                <a:lnTo>
                  <a:pt x="68" y="78"/>
                </a:lnTo>
                <a:lnTo>
                  <a:pt x="68" y="78"/>
                </a:lnTo>
                <a:lnTo>
                  <a:pt x="68" y="76"/>
                </a:lnTo>
                <a:lnTo>
                  <a:pt x="66" y="76"/>
                </a:lnTo>
                <a:close/>
                <a:moveTo>
                  <a:pt x="19" y="74"/>
                </a:moveTo>
                <a:lnTo>
                  <a:pt x="21" y="74"/>
                </a:lnTo>
                <a:lnTo>
                  <a:pt x="19" y="71"/>
                </a:lnTo>
                <a:lnTo>
                  <a:pt x="16" y="71"/>
                </a:lnTo>
                <a:lnTo>
                  <a:pt x="16" y="69"/>
                </a:lnTo>
                <a:lnTo>
                  <a:pt x="16" y="67"/>
                </a:lnTo>
                <a:lnTo>
                  <a:pt x="16" y="67"/>
                </a:lnTo>
                <a:lnTo>
                  <a:pt x="16" y="69"/>
                </a:lnTo>
                <a:lnTo>
                  <a:pt x="14" y="69"/>
                </a:lnTo>
                <a:lnTo>
                  <a:pt x="14" y="69"/>
                </a:lnTo>
                <a:lnTo>
                  <a:pt x="14" y="69"/>
                </a:lnTo>
                <a:lnTo>
                  <a:pt x="14" y="69"/>
                </a:lnTo>
                <a:lnTo>
                  <a:pt x="12" y="71"/>
                </a:lnTo>
                <a:lnTo>
                  <a:pt x="12" y="74"/>
                </a:lnTo>
                <a:lnTo>
                  <a:pt x="14" y="74"/>
                </a:lnTo>
                <a:lnTo>
                  <a:pt x="14" y="71"/>
                </a:lnTo>
                <a:lnTo>
                  <a:pt x="14" y="71"/>
                </a:lnTo>
                <a:lnTo>
                  <a:pt x="14" y="74"/>
                </a:lnTo>
                <a:lnTo>
                  <a:pt x="14" y="74"/>
                </a:lnTo>
                <a:lnTo>
                  <a:pt x="16" y="74"/>
                </a:lnTo>
                <a:lnTo>
                  <a:pt x="16" y="74"/>
                </a:lnTo>
                <a:lnTo>
                  <a:pt x="16" y="74"/>
                </a:lnTo>
                <a:lnTo>
                  <a:pt x="19" y="76"/>
                </a:lnTo>
                <a:lnTo>
                  <a:pt x="19" y="74"/>
                </a:lnTo>
                <a:close/>
                <a:moveTo>
                  <a:pt x="19" y="67"/>
                </a:moveTo>
                <a:lnTo>
                  <a:pt x="16" y="67"/>
                </a:lnTo>
                <a:lnTo>
                  <a:pt x="16" y="67"/>
                </a:lnTo>
                <a:lnTo>
                  <a:pt x="16" y="69"/>
                </a:lnTo>
                <a:lnTo>
                  <a:pt x="19" y="69"/>
                </a:lnTo>
                <a:lnTo>
                  <a:pt x="19" y="69"/>
                </a:lnTo>
                <a:lnTo>
                  <a:pt x="19" y="69"/>
                </a:lnTo>
                <a:lnTo>
                  <a:pt x="19" y="69"/>
                </a:lnTo>
                <a:lnTo>
                  <a:pt x="19" y="67"/>
                </a:lnTo>
                <a:lnTo>
                  <a:pt x="19" y="67"/>
                </a:lnTo>
                <a:lnTo>
                  <a:pt x="19" y="67"/>
                </a:lnTo>
                <a:close/>
                <a:moveTo>
                  <a:pt x="111" y="64"/>
                </a:moveTo>
                <a:lnTo>
                  <a:pt x="111" y="64"/>
                </a:lnTo>
                <a:lnTo>
                  <a:pt x="106" y="64"/>
                </a:lnTo>
                <a:lnTo>
                  <a:pt x="106" y="67"/>
                </a:lnTo>
                <a:lnTo>
                  <a:pt x="109" y="69"/>
                </a:lnTo>
                <a:lnTo>
                  <a:pt x="111" y="69"/>
                </a:lnTo>
                <a:lnTo>
                  <a:pt x="109" y="71"/>
                </a:lnTo>
                <a:lnTo>
                  <a:pt x="109" y="71"/>
                </a:lnTo>
                <a:lnTo>
                  <a:pt x="109" y="71"/>
                </a:lnTo>
                <a:lnTo>
                  <a:pt x="111" y="74"/>
                </a:lnTo>
                <a:lnTo>
                  <a:pt x="111" y="71"/>
                </a:lnTo>
                <a:lnTo>
                  <a:pt x="111" y="71"/>
                </a:lnTo>
                <a:lnTo>
                  <a:pt x="113" y="71"/>
                </a:lnTo>
                <a:lnTo>
                  <a:pt x="113" y="71"/>
                </a:lnTo>
                <a:lnTo>
                  <a:pt x="113" y="67"/>
                </a:lnTo>
                <a:lnTo>
                  <a:pt x="113" y="67"/>
                </a:lnTo>
                <a:lnTo>
                  <a:pt x="113" y="64"/>
                </a:lnTo>
                <a:lnTo>
                  <a:pt x="111" y="64"/>
                </a:lnTo>
                <a:close/>
                <a:moveTo>
                  <a:pt x="19" y="59"/>
                </a:moveTo>
                <a:lnTo>
                  <a:pt x="16" y="59"/>
                </a:lnTo>
                <a:lnTo>
                  <a:pt x="16" y="59"/>
                </a:lnTo>
                <a:lnTo>
                  <a:pt x="16" y="62"/>
                </a:lnTo>
                <a:lnTo>
                  <a:pt x="16" y="64"/>
                </a:lnTo>
                <a:lnTo>
                  <a:pt x="16" y="64"/>
                </a:lnTo>
                <a:lnTo>
                  <a:pt x="16" y="64"/>
                </a:lnTo>
                <a:lnTo>
                  <a:pt x="16" y="64"/>
                </a:lnTo>
                <a:lnTo>
                  <a:pt x="19" y="64"/>
                </a:lnTo>
                <a:lnTo>
                  <a:pt x="19" y="64"/>
                </a:lnTo>
                <a:lnTo>
                  <a:pt x="19" y="59"/>
                </a:lnTo>
                <a:lnTo>
                  <a:pt x="19" y="59"/>
                </a:lnTo>
                <a:close/>
                <a:moveTo>
                  <a:pt x="85" y="57"/>
                </a:moveTo>
                <a:lnTo>
                  <a:pt x="85" y="57"/>
                </a:lnTo>
                <a:lnTo>
                  <a:pt x="83" y="55"/>
                </a:lnTo>
                <a:lnTo>
                  <a:pt x="83" y="57"/>
                </a:lnTo>
                <a:lnTo>
                  <a:pt x="83" y="57"/>
                </a:lnTo>
                <a:lnTo>
                  <a:pt x="85" y="59"/>
                </a:lnTo>
                <a:lnTo>
                  <a:pt x="85" y="59"/>
                </a:lnTo>
                <a:lnTo>
                  <a:pt x="85" y="59"/>
                </a:lnTo>
                <a:lnTo>
                  <a:pt x="85" y="59"/>
                </a:lnTo>
                <a:lnTo>
                  <a:pt x="87" y="59"/>
                </a:lnTo>
                <a:lnTo>
                  <a:pt x="85" y="57"/>
                </a:lnTo>
                <a:close/>
                <a:moveTo>
                  <a:pt x="66" y="59"/>
                </a:moveTo>
                <a:lnTo>
                  <a:pt x="64" y="57"/>
                </a:lnTo>
                <a:lnTo>
                  <a:pt x="64" y="55"/>
                </a:lnTo>
                <a:lnTo>
                  <a:pt x="61" y="55"/>
                </a:lnTo>
                <a:lnTo>
                  <a:pt x="59" y="55"/>
                </a:lnTo>
                <a:lnTo>
                  <a:pt x="57" y="57"/>
                </a:lnTo>
                <a:lnTo>
                  <a:pt x="57" y="57"/>
                </a:lnTo>
                <a:lnTo>
                  <a:pt x="57" y="59"/>
                </a:lnTo>
                <a:lnTo>
                  <a:pt x="57" y="59"/>
                </a:lnTo>
                <a:lnTo>
                  <a:pt x="59" y="57"/>
                </a:lnTo>
                <a:lnTo>
                  <a:pt x="61" y="59"/>
                </a:lnTo>
                <a:lnTo>
                  <a:pt x="61" y="59"/>
                </a:lnTo>
                <a:lnTo>
                  <a:pt x="64" y="62"/>
                </a:lnTo>
                <a:lnTo>
                  <a:pt x="66" y="62"/>
                </a:lnTo>
                <a:lnTo>
                  <a:pt x="66" y="64"/>
                </a:lnTo>
                <a:lnTo>
                  <a:pt x="68" y="64"/>
                </a:lnTo>
                <a:lnTo>
                  <a:pt x="68" y="64"/>
                </a:lnTo>
                <a:lnTo>
                  <a:pt x="68" y="67"/>
                </a:lnTo>
                <a:lnTo>
                  <a:pt x="71" y="69"/>
                </a:lnTo>
                <a:lnTo>
                  <a:pt x="73" y="69"/>
                </a:lnTo>
                <a:lnTo>
                  <a:pt x="76" y="69"/>
                </a:lnTo>
                <a:lnTo>
                  <a:pt x="76" y="69"/>
                </a:lnTo>
                <a:lnTo>
                  <a:pt x="76" y="69"/>
                </a:lnTo>
                <a:lnTo>
                  <a:pt x="78" y="69"/>
                </a:lnTo>
                <a:lnTo>
                  <a:pt x="78" y="71"/>
                </a:lnTo>
                <a:lnTo>
                  <a:pt x="78" y="71"/>
                </a:lnTo>
                <a:lnTo>
                  <a:pt x="78" y="74"/>
                </a:lnTo>
                <a:lnTo>
                  <a:pt x="80" y="74"/>
                </a:lnTo>
                <a:lnTo>
                  <a:pt x="80" y="76"/>
                </a:lnTo>
                <a:lnTo>
                  <a:pt x="83" y="76"/>
                </a:lnTo>
                <a:lnTo>
                  <a:pt x="83" y="76"/>
                </a:lnTo>
                <a:lnTo>
                  <a:pt x="83" y="76"/>
                </a:lnTo>
                <a:lnTo>
                  <a:pt x="85" y="76"/>
                </a:lnTo>
                <a:lnTo>
                  <a:pt x="85" y="78"/>
                </a:lnTo>
                <a:lnTo>
                  <a:pt x="85" y="76"/>
                </a:lnTo>
                <a:lnTo>
                  <a:pt x="85" y="76"/>
                </a:lnTo>
                <a:lnTo>
                  <a:pt x="85" y="74"/>
                </a:lnTo>
                <a:lnTo>
                  <a:pt x="85" y="74"/>
                </a:lnTo>
                <a:lnTo>
                  <a:pt x="83" y="74"/>
                </a:lnTo>
                <a:lnTo>
                  <a:pt x="83" y="74"/>
                </a:lnTo>
                <a:lnTo>
                  <a:pt x="80" y="71"/>
                </a:lnTo>
                <a:lnTo>
                  <a:pt x="80" y="69"/>
                </a:lnTo>
                <a:lnTo>
                  <a:pt x="78" y="67"/>
                </a:lnTo>
                <a:lnTo>
                  <a:pt x="78" y="67"/>
                </a:lnTo>
                <a:lnTo>
                  <a:pt x="78" y="64"/>
                </a:lnTo>
                <a:lnTo>
                  <a:pt x="78" y="64"/>
                </a:lnTo>
                <a:lnTo>
                  <a:pt x="78" y="62"/>
                </a:lnTo>
                <a:lnTo>
                  <a:pt x="78" y="62"/>
                </a:lnTo>
                <a:lnTo>
                  <a:pt x="73" y="62"/>
                </a:lnTo>
                <a:lnTo>
                  <a:pt x="71" y="59"/>
                </a:lnTo>
                <a:lnTo>
                  <a:pt x="68" y="59"/>
                </a:lnTo>
                <a:lnTo>
                  <a:pt x="66" y="59"/>
                </a:lnTo>
                <a:lnTo>
                  <a:pt x="66" y="59"/>
                </a:lnTo>
                <a:close/>
                <a:moveTo>
                  <a:pt x="71" y="55"/>
                </a:moveTo>
                <a:lnTo>
                  <a:pt x="71" y="52"/>
                </a:lnTo>
                <a:lnTo>
                  <a:pt x="68" y="50"/>
                </a:lnTo>
                <a:lnTo>
                  <a:pt x="68" y="52"/>
                </a:lnTo>
                <a:lnTo>
                  <a:pt x="71" y="55"/>
                </a:lnTo>
                <a:close/>
                <a:moveTo>
                  <a:pt x="73" y="50"/>
                </a:moveTo>
                <a:lnTo>
                  <a:pt x="73" y="50"/>
                </a:lnTo>
                <a:lnTo>
                  <a:pt x="71" y="52"/>
                </a:lnTo>
                <a:lnTo>
                  <a:pt x="73" y="52"/>
                </a:lnTo>
                <a:lnTo>
                  <a:pt x="73" y="50"/>
                </a:lnTo>
                <a:lnTo>
                  <a:pt x="73" y="50"/>
                </a:lnTo>
                <a:close/>
                <a:moveTo>
                  <a:pt x="116" y="48"/>
                </a:moveTo>
                <a:lnTo>
                  <a:pt x="116" y="48"/>
                </a:lnTo>
                <a:lnTo>
                  <a:pt x="111" y="48"/>
                </a:lnTo>
                <a:lnTo>
                  <a:pt x="111" y="48"/>
                </a:lnTo>
                <a:lnTo>
                  <a:pt x="111" y="50"/>
                </a:lnTo>
                <a:lnTo>
                  <a:pt x="109" y="50"/>
                </a:lnTo>
                <a:lnTo>
                  <a:pt x="109" y="50"/>
                </a:lnTo>
                <a:lnTo>
                  <a:pt x="106" y="50"/>
                </a:lnTo>
                <a:lnTo>
                  <a:pt x="106" y="52"/>
                </a:lnTo>
                <a:lnTo>
                  <a:pt x="109" y="52"/>
                </a:lnTo>
                <a:lnTo>
                  <a:pt x="111" y="52"/>
                </a:lnTo>
                <a:lnTo>
                  <a:pt x="111" y="52"/>
                </a:lnTo>
                <a:lnTo>
                  <a:pt x="113" y="50"/>
                </a:lnTo>
                <a:lnTo>
                  <a:pt x="113" y="52"/>
                </a:lnTo>
                <a:lnTo>
                  <a:pt x="111" y="55"/>
                </a:lnTo>
                <a:lnTo>
                  <a:pt x="111" y="55"/>
                </a:lnTo>
                <a:lnTo>
                  <a:pt x="116" y="55"/>
                </a:lnTo>
                <a:lnTo>
                  <a:pt x="118" y="57"/>
                </a:lnTo>
                <a:lnTo>
                  <a:pt x="118" y="55"/>
                </a:lnTo>
                <a:lnTo>
                  <a:pt x="118" y="55"/>
                </a:lnTo>
                <a:lnTo>
                  <a:pt x="118" y="55"/>
                </a:lnTo>
                <a:lnTo>
                  <a:pt x="118" y="55"/>
                </a:lnTo>
                <a:lnTo>
                  <a:pt x="121" y="55"/>
                </a:lnTo>
                <a:lnTo>
                  <a:pt x="121" y="55"/>
                </a:lnTo>
                <a:lnTo>
                  <a:pt x="118" y="52"/>
                </a:lnTo>
                <a:lnTo>
                  <a:pt x="118" y="52"/>
                </a:lnTo>
                <a:lnTo>
                  <a:pt x="116" y="50"/>
                </a:lnTo>
                <a:lnTo>
                  <a:pt x="116" y="48"/>
                </a:lnTo>
                <a:close/>
                <a:moveTo>
                  <a:pt x="7" y="45"/>
                </a:moveTo>
                <a:lnTo>
                  <a:pt x="5" y="45"/>
                </a:lnTo>
                <a:lnTo>
                  <a:pt x="5" y="45"/>
                </a:lnTo>
                <a:lnTo>
                  <a:pt x="5" y="43"/>
                </a:lnTo>
                <a:lnTo>
                  <a:pt x="5" y="43"/>
                </a:lnTo>
                <a:lnTo>
                  <a:pt x="2" y="40"/>
                </a:lnTo>
                <a:lnTo>
                  <a:pt x="2" y="40"/>
                </a:lnTo>
                <a:lnTo>
                  <a:pt x="5" y="40"/>
                </a:lnTo>
                <a:lnTo>
                  <a:pt x="5" y="38"/>
                </a:lnTo>
                <a:lnTo>
                  <a:pt x="2" y="38"/>
                </a:lnTo>
                <a:lnTo>
                  <a:pt x="2" y="38"/>
                </a:lnTo>
                <a:lnTo>
                  <a:pt x="0" y="38"/>
                </a:lnTo>
                <a:lnTo>
                  <a:pt x="0" y="38"/>
                </a:lnTo>
                <a:lnTo>
                  <a:pt x="0" y="40"/>
                </a:lnTo>
                <a:lnTo>
                  <a:pt x="2" y="43"/>
                </a:lnTo>
                <a:lnTo>
                  <a:pt x="2" y="45"/>
                </a:lnTo>
                <a:lnTo>
                  <a:pt x="5" y="48"/>
                </a:lnTo>
                <a:lnTo>
                  <a:pt x="7" y="48"/>
                </a:lnTo>
                <a:lnTo>
                  <a:pt x="7" y="45"/>
                </a:lnTo>
                <a:lnTo>
                  <a:pt x="7" y="45"/>
                </a:lnTo>
                <a:close/>
                <a:moveTo>
                  <a:pt x="94" y="38"/>
                </a:moveTo>
                <a:lnTo>
                  <a:pt x="94" y="36"/>
                </a:lnTo>
                <a:lnTo>
                  <a:pt x="94" y="36"/>
                </a:lnTo>
                <a:lnTo>
                  <a:pt x="94" y="38"/>
                </a:lnTo>
                <a:lnTo>
                  <a:pt x="97" y="38"/>
                </a:lnTo>
                <a:lnTo>
                  <a:pt x="97" y="38"/>
                </a:lnTo>
                <a:lnTo>
                  <a:pt x="97" y="38"/>
                </a:lnTo>
                <a:lnTo>
                  <a:pt x="97" y="36"/>
                </a:lnTo>
                <a:lnTo>
                  <a:pt x="97" y="36"/>
                </a:lnTo>
                <a:lnTo>
                  <a:pt x="97" y="36"/>
                </a:lnTo>
                <a:lnTo>
                  <a:pt x="97" y="33"/>
                </a:lnTo>
                <a:lnTo>
                  <a:pt x="97" y="36"/>
                </a:lnTo>
                <a:lnTo>
                  <a:pt x="94" y="36"/>
                </a:lnTo>
                <a:lnTo>
                  <a:pt x="92" y="33"/>
                </a:lnTo>
                <a:lnTo>
                  <a:pt x="92" y="36"/>
                </a:lnTo>
                <a:lnTo>
                  <a:pt x="92" y="36"/>
                </a:lnTo>
                <a:lnTo>
                  <a:pt x="92" y="38"/>
                </a:lnTo>
                <a:lnTo>
                  <a:pt x="94" y="38"/>
                </a:lnTo>
                <a:lnTo>
                  <a:pt x="94" y="38"/>
                </a:lnTo>
                <a:lnTo>
                  <a:pt x="94" y="38"/>
                </a:lnTo>
                <a:close/>
                <a:moveTo>
                  <a:pt x="99" y="33"/>
                </a:moveTo>
                <a:lnTo>
                  <a:pt x="97" y="36"/>
                </a:lnTo>
                <a:lnTo>
                  <a:pt x="97" y="36"/>
                </a:lnTo>
                <a:lnTo>
                  <a:pt x="99" y="36"/>
                </a:lnTo>
                <a:lnTo>
                  <a:pt x="99" y="33"/>
                </a:lnTo>
                <a:close/>
                <a:moveTo>
                  <a:pt x="102" y="26"/>
                </a:moveTo>
                <a:lnTo>
                  <a:pt x="102" y="26"/>
                </a:lnTo>
                <a:lnTo>
                  <a:pt x="102" y="26"/>
                </a:lnTo>
                <a:lnTo>
                  <a:pt x="99" y="24"/>
                </a:lnTo>
                <a:lnTo>
                  <a:pt x="99" y="26"/>
                </a:lnTo>
                <a:lnTo>
                  <a:pt x="99" y="29"/>
                </a:lnTo>
                <a:lnTo>
                  <a:pt x="102" y="26"/>
                </a:lnTo>
                <a:close/>
                <a:moveTo>
                  <a:pt x="85" y="22"/>
                </a:moveTo>
                <a:lnTo>
                  <a:pt x="85" y="19"/>
                </a:lnTo>
                <a:lnTo>
                  <a:pt x="83" y="19"/>
                </a:lnTo>
                <a:lnTo>
                  <a:pt x="83" y="19"/>
                </a:lnTo>
                <a:lnTo>
                  <a:pt x="83" y="22"/>
                </a:lnTo>
                <a:lnTo>
                  <a:pt x="83" y="22"/>
                </a:lnTo>
                <a:lnTo>
                  <a:pt x="85" y="24"/>
                </a:lnTo>
                <a:lnTo>
                  <a:pt x="87" y="24"/>
                </a:lnTo>
                <a:lnTo>
                  <a:pt x="85" y="22"/>
                </a:lnTo>
                <a:lnTo>
                  <a:pt x="87" y="22"/>
                </a:lnTo>
                <a:lnTo>
                  <a:pt x="85" y="22"/>
                </a:lnTo>
                <a:close/>
                <a:moveTo>
                  <a:pt x="73" y="81"/>
                </a:moveTo>
                <a:lnTo>
                  <a:pt x="76" y="83"/>
                </a:lnTo>
                <a:lnTo>
                  <a:pt x="76" y="83"/>
                </a:lnTo>
                <a:lnTo>
                  <a:pt x="78" y="83"/>
                </a:lnTo>
                <a:lnTo>
                  <a:pt x="78" y="81"/>
                </a:lnTo>
                <a:lnTo>
                  <a:pt x="78" y="81"/>
                </a:lnTo>
                <a:lnTo>
                  <a:pt x="76" y="78"/>
                </a:lnTo>
                <a:lnTo>
                  <a:pt x="76" y="74"/>
                </a:lnTo>
                <a:lnTo>
                  <a:pt x="76" y="71"/>
                </a:lnTo>
                <a:lnTo>
                  <a:pt x="76" y="71"/>
                </a:lnTo>
                <a:lnTo>
                  <a:pt x="73" y="69"/>
                </a:lnTo>
                <a:lnTo>
                  <a:pt x="71" y="69"/>
                </a:lnTo>
                <a:lnTo>
                  <a:pt x="68" y="67"/>
                </a:lnTo>
                <a:lnTo>
                  <a:pt x="64" y="67"/>
                </a:lnTo>
                <a:lnTo>
                  <a:pt x="61" y="62"/>
                </a:lnTo>
                <a:lnTo>
                  <a:pt x="61" y="62"/>
                </a:lnTo>
                <a:lnTo>
                  <a:pt x="59" y="62"/>
                </a:lnTo>
                <a:lnTo>
                  <a:pt x="54" y="59"/>
                </a:lnTo>
                <a:lnTo>
                  <a:pt x="52" y="59"/>
                </a:lnTo>
                <a:lnTo>
                  <a:pt x="52" y="59"/>
                </a:lnTo>
                <a:lnTo>
                  <a:pt x="50" y="57"/>
                </a:lnTo>
                <a:lnTo>
                  <a:pt x="50" y="57"/>
                </a:lnTo>
                <a:lnTo>
                  <a:pt x="52" y="57"/>
                </a:lnTo>
                <a:lnTo>
                  <a:pt x="54" y="57"/>
                </a:lnTo>
                <a:lnTo>
                  <a:pt x="57" y="57"/>
                </a:lnTo>
                <a:lnTo>
                  <a:pt x="59" y="55"/>
                </a:lnTo>
                <a:lnTo>
                  <a:pt x="57" y="55"/>
                </a:lnTo>
                <a:lnTo>
                  <a:pt x="57" y="52"/>
                </a:lnTo>
                <a:lnTo>
                  <a:pt x="54" y="52"/>
                </a:lnTo>
                <a:lnTo>
                  <a:pt x="54" y="50"/>
                </a:lnTo>
                <a:lnTo>
                  <a:pt x="57" y="50"/>
                </a:lnTo>
                <a:lnTo>
                  <a:pt x="57" y="48"/>
                </a:lnTo>
                <a:lnTo>
                  <a:pt x="59" y="50"/>
                </a:lnTo>
                <a:lnTo>
                  <a:pt x="61" y="50"/>
                </a:lnTo>
                <a:lnTo>
                  <a:pt x="59" y="52"/>
                </a:lnTo>
                <a:lnTo>
                  <a:pt x="59" y="52"/>
                </a:lnTo>
                <a:lnTo>
                  <a:pt x="61" y="52"/>
                </a:lnTo>
                <a:lnTo>
                  <a:pt x="64" y="52"/>
                </a:lnTo>
                <a:lnTo>
                  <a:pt x="61" y="50"/>
                </a:lnTo>
                <a:lnTo>
                  <a:pt x="61" y="48"/>
                </a:lnTo>
                <a:lnTo>
                  <a:pt x="59" y="45"/>
                </a:lnTo>
                <a:lnTo>
                  <a:pt x="57" y="43"/>
                </a:lnTo>
                <a:lnTo>
                  <a:pt x="57" y="43"/>
                </a:lnTo>
                <a:lnTo>
                  <a:pt x="54" y="38"/>
                </a:lnTo>
                <a:lnTo>
                  <a:pt x="50" y="36"/>
                </a:lnTo>
                <a:lnTo>
                  <a:pt x="50" y="33"/>
                </a:lnTo>
                <a:lnTo>
                  <a:pt x="50" y="31"/>
                </a:lnTo>
                <a:lnTo>
                  <a:pt x="50" y="29"/>
                </a:lnTo>
                <a:lnTo>
                  <a:pt x="50" y="26"/>
                </a:lnTo>
                <a:lnTo>
                  <a:pt x="50" y="26"/>
                </a:lnTo>
                <a:lnTo>
                  <a:pt x="52" y="24"/>
                </a:lnTo>
                <a:lnTo>
                  <a:pt x="52" y="24"/>
                </a:lnTo>
                <a:lnTo>
                  <a:pt x="54" y="24"/>
                </a:lnTo>
                <a:lnTo>
                  <a:pt x="54" y="24"/>
                </a:lnTo>
                <a:lnTo>
                  <a:pt x="54" y="26"/>
                </a:lnTo>
                <a:lnTo>
                  <a:pt x="54" y="29"/>
                </a:lnTo>
                <a:lnTo>
                  <a:pt x="59" y="29"/>
                </a:lnTo>
                <a:lnTo>
                  <a:pt x="61" y="31"/>
                </a:lnTo>
                <a:lnTo>
                  <a:pt x="61" y="33"/>
                </a:lnTo>
                <a:lnTo>
                  <a:pt x="64" y="33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4" y="33"/>
                </a:lnTo>
                <a:lnTo>
                  <a:pt x="64" y="33"/>
                </a:lnTo>
                <a:lnTo>
                  <a:pt x="64" y="31"/>
                </a:lnTo>
                <a:lnTo>
                  <a:pt x="64" y="31"/>
                </a:lnTo>
                <a:lnTo>
                  <a:pt x="68" y="31"/>
                </a:lnTo>
                <a:lnTo>
                  <a:pt x="71" y="36"/>
                </a:lnTo>
                <a:lnTo>
                  <a:pt x="73" y="36"/>
                </a:lnTo>
                <a:lnTo>
                  <a:pt x="73" y="33"/>
                </a:lnTo>
                <a:lnTo>
                  <a:pt x="73" y="33"/>
                </a:lnTo>
                <a:lnTo>
                  <a:pt x="73" y="33"/>
                </a:lnTo>
                <a:lnTo>
                  <a:pt x="71" y="31"/>
                </a:lnTo>
                <a:lnTo>
                  <a:pt x="68" y="31"/>
                </a:lnTo>
                <a:lnTo>
                  <a:pt x="68" y="29"/>
                </a:lnTo>
                <a:lnTo>
                  <a:pt x="71" y="29"/>
                </a:lnTo>
                <a:lnTo>
                  <a:pt x="71" y="29"/>
                </a:lnTo>
                <a:lnTo>
                  <a:pt x="73" y="29"/>
                </a:lnTo>
                <a:lnTo>
                  <a:pt x="76" y="31"/>
                </a:lnTo>
                <a:lnTo>
                  <a:pt x="78" y="31"/>
                </a:lnTo>
                <a:lnTo>
                  <a:pt x="80" y="33"/>
                </a:lnTo>
                <a:lnTo>
                  <a:pt x="78" y="31"/>
                </a:lnTo>
                <a:lnTo>
                  <a:pt x="78" y="29"/>
                </a:lnTo>
                <a:lnTo>
                  <a:pt x="73" y="26"/>
                </a:lnTo>
                <a:lnTo>
                  <a:pt x="73" y="26"/>
                </a:lnTo>
                <a:lnTo>
                  <a:pt x="71" y="26"/>
                </a:lnTo>
                <a:lnTo>
                  <a:pt x="71" y="26"/>
                </a:lnTo>
                <a:lnTo>
                  <a:pt x="71" y="24"/>
                </a:lnTo>
                <a:lnTo>
                  <a:pt x="68" y="22"/>
                </a:lnTo>
                <a:lnTo>
                  <a:pt x="68" y="22"/>
                </a:lnTo>
                <a:lnTo>
                  <a:pt x="68" y="19"/>
                </a:lnTo>
                <a:lnTo>
                  <a:pt x="71" y="19"/>
                </a:lnTo>
                <a:lnTo>
                  <a:pt x="73" y="22"/>
                </a:lnTo>
                <a:lnTo>
                  <a:pt x="78" y="19"/>
                </a:lnTo>
                <a:lnTo>
                  <a:pt x="80" y="17"/>
                </a:lnTo>
                <a:lnTo>
                  <a:pt x="80" y="17"/>
                </a:lnTo>
                <a:lnTo>
                  <a:pt x="83" y="17"/>
                </a:lnTo>
                <a:lnTo>
                  <a:pt x="85" y="17"/>
                </a:lnTo>
                <a:lnTo>
                  <a:pt x="87" y="17"/>
                </a:lnTo>
                <a:lnTo>
                  <a:pt x="90" y="17"/>
                </a:lnTo>
                <a:lnTo>
                  <a:pt x="92" y="14"/>
                </a:lnTo>
                <a:lnTo>
                  <a:pt x="94" y="17"/>
                </a:lnTo>
                <a:lnTo>
                  <a:pt x="94" y="17"/>
                </a:lnTo>
                <a:lnTo>
                  <a:pt x="99" y="17"/>
                </a:lnTo>
                <a:lnTo>
                  <a:pt x="104" y="19"/>
                </a:lnTo>
                <a:lnTo>
                  <a:pt x="106" y="19"/>
                </a:lnTo>
                <a:lnTo>
                  <a:pt x="109" y="22"/>
                </a:lnTo>
                <a:lnTo>
                  <a:pt x="109" y="22"/>
                </a:lnTo>
                <a:lnTo>
                  <a:pt x="109" y="19"/>
                </a:lnTo>
                <a:lnTo>
                  <a:pt x="111" y="19"/>
                </a:lnTo>
                <a:lnTo>
                  <a:pt x="111" y="17"/>
                </a:lnTo>
                <a:lnTo>
                  <a:pt x="113" y="17"/>
                </a:lnTo>
                <a:lnTo>
                  <a:pt x="113" y="14"/>
                </a:lnTo>
                <a:lnTo>
                  <a:pt x="113" y="14"/>
                </a:lnTo>
                <a:lnTo>
                  <a:pt x="113" y="14"/>
                </a:lnTo>
                <a:lnTo>
                  <a:pt x="113" y="12"/>
                </a:lnTo>
                <a:lnTo>
                  <a:pt x="111" y="12"/>
                </a:lnTo>
                <a:lnTo>
                  <a:pt x="111" y="10"/>
                </a:lnTo>
                <a:lnTo>
                  <a:pt x="116" y="7"/>
                </a:lnTo>
                <a:lnTo>
                  <a:pt x="116" y="7"/>
                </a:lnTo>
                <a:lnTo>
                  <a:pt x="116" y="7"/>
                </a:lnTo>
                <a:lnTo>
                  <a:pt x="116" y="5"/>
                </a:lnTo>
                <a:lnTo>
                  <a:pt x="116" y="3"/>
                </a:lnTo>
                <a:lnTo>
                  <a:pt x="116" y="3"/>
                </a:lnTo>
                <a:lnTo>
                  <a:pt x="113" y="3"/>
                </a:lnTo>
                <a:lnTo>
                  <a:pt x="113" y="0"/>
                </a:lnTo>
                <a:lnTo>
                  <a:pt x="113" y="0"/>
                </a:lnTo>
                <a:lnTo>
                  <a:pt x="111" y="0"/>
                </a:lnTo>
                <a:lnTo>
                  <a:pt x="109" y="0"/>
                </a:lnTo>
                <a:lnTo>
                  <a:pt x="109" y="0"/>
                </a:lnTo>
                <a:lnTo>
                  <a:pt x="106" y="0"/>
                </a:lnTo>
                <a:lnTo>
                  <a:pt x="106" y="0"/>
                </a:lnTo>
                <a:lnTo>
                  <a:pt x="106" y="3"/>
                </a:lnTo>
                <a:lnTo>
                  <a:pt x="109" y="3"/>
                </a:lnTo>
                <a:lnTo>
                  <a:pt x="109" y="5"/>
                </a:lnTo>
                <a:lnTo>
                  <a:pt x="109" y="5"/>
                </a:lnTo>
                <a:lnTo>
                  <a:pt x="109" y="7"/>
                </a:lnTo>
                <a:lnTo>
                  <a:pt x="106" y="7"/>
                </a:lnTo>
                <a:lnTo>
                  <a:pt x="104" y="10"/>
                </a:lnTo>
                <a:lnTo>
                  <a:pt x="102" y="7"/>
                </a:lnTo>
                <a:lnTo>
                  <a:pt x="102" y="7"/>
                </a:lnTo>
                <a:lnTo>
                  <a:pt x="99" y="10"/>
                </a:lnTo>
                <a:lnTo>
                  <a:pt x="99" y="10"/>
                </a:lnTo>
                <a:lnTo>
                  <a:pt x="97" y="10"/>
                </a:lnTo>
                <a:lnTo>
                  <a:pt x="94" y="10"/>
                </a:lnTo>
                <a:lnTo>
                  <a:pt x="92" y="7"/>
                </a:lnTo>
                <a:lnTo>
                  <a:pt x="90" y="7"/>
                </a:lnTo>
                <a:lnTo>
                  <a:pt x="87" y="7"/>
                </a:lnTo>
                <a:lnTo>
                  <a:pt x="85" y="7"/>
                </a:lnTo>
                <a:lnTo>
                  <a:pt x="85" y="7"/>
                </a:lnTo>
                <a:lnTo>
                  <a:pt x="83" y="7"/>
                </a:lnTo>
                <a:lnTo>
                  <a:pt x="83" y="5"/>
                </a:lnTo>
                <a:lnTo>
                  <a:pt x="83" y="5"/>
                </a:lnTo>
                <a:lnTo>
                  <a:pt x="80" y="3"/>
                </a:lnTo>
                <a:lnTo>
                  <a:pt x="80" y="3"/>
                </a:lnTo>
                <a:lnTo>
                  <a:pt x="78" y="5"/>
                </a:lnTo>
                <a:lnTo>
                  <a:pt x="78" y="5"/>
                </a:lnTo>
                <a:lnTo>
                  <a:pt x="76" y="5"/>
                </a:lnTo>
                <a:lnTo>
                  <a:pt x="73" y="5"/>
                </a:lnTo>
                <a:lnTo>
                  <a:pt x="73" y="5"/>
                </a:lnTo>
                <a:lnTo>
                  <a:pt x="73" y="5"/>
                </a:lnTo>
                <a:lnTo>
                  <a:pt x="71" y="5"/>
                </a:lnTo>
                <a:lnTo>
                  <a:pt x="71" y="5"/>
                </a:lnTo>
                <a:lnTo>
                  <a:pt x="68" y="7"/>
                </a:lnTo>
                <a:lnTo>
                  <a:pt x="66" y="7"/>
                </a:lnTo>
                <a:lnTo>
                  <a:pt x="64" y="7"/>
                </a:lnTo>
                <a:lnTo>
                  <a:pt x="61" y="7"/>
                </a:lnTo>
                <a:lnTo>
                  <a:pt x="61" y="7"/>
                </a:lnTo>
                <a:lnTo>
                  <a:pt x="59" y="7"/>
                </a:lnTo>
                <a:lnTo>
                  <a:pt x="57" y="7"/>
                </a:lnTo>
                <a:lnTo>
                  <a:pt x="57" y="7"/>
                </a:lnTo>
                <a:lnTo>
                  <a:pt x="54" y="7"/>
                </a:lnTo>
                <a:lnTo>
                  <a:pt x="52" y="7"/>
                </a:lnTo>
                <a:lnTo>
                  <a:pt x="52" y="7"/>
                </a:lnTo>
                <a:lnTo>
                  <a:pt x="52" y="10"/>
                </a:lnTo>
                <a:lnTo>
                  <a:pt x="50" y="12"/>
                </a:lnTo>
                <a:lnTo>
                  <a:pt x="50" y="12"/>
                </a:lnTo>
                <a:lnTo>
                  <a:pt x="47" y="12"/>
                </a:lnTo>
                <a:lnTo>
                  <a:pt x="45" y="12"/>
                </a:lnTo>
                <a:lnTo>
                  <a:pt x="42" y="12"/>
                </a:lnTo>
                <a:lnTo>
                  <a:pt x="42" y="12"/>
                </a:lnTo>
                <a:lnTo>
                  <a:pt x="40" y="12"/>
                </a:lnTo>
                <a:lnTo>
                  <a:pt x="38" y="12"/>
                </a:lnTo>
                <a:lnTo>
                  <a:pt x="38" y="12"/>
                </a:lnTo>
                <a:lnTo>
                  <a:pt x="35" y="17"/>
                </a:lnTo>
                <a:lnTo>
                  <a:pt x="33" y="17"/>
                </a:lnTo>
                <a:lnTo>
                  <a:pt x="31" y="17"/>
                </a:lnTo>
                <a:lnTo>
                  <a:pt x="28" y="17"/>
                </a:lnTo>
                <a:lnTo>
                  <a:pt x="28" y="17"/>
                </a:lnTo>
                <a:lnTo>
                  <a:pt x="26" y="17"/>
                </a:lnTo>
                <a:lnTo>
                  <a:pt x="24" y="17"/>
                </a:lnTo>
                <a:lnTo>
                  <a:pt x="24" y="17"/>
                </a:lnTo>
                <a:lnTo>
                  <a:pt x="21" y="19"/>
                </a:lnTo>
                <a:lnTo>
                  <a:pt x="21" y="19"/>
                </a:lnTo>
                <a:lnTo>
                  <a:pt x="21" y="22"/>
                </a:lnTo>
                <a:lnTo>
                  <a:pt x="21" y="22"/>
                </a:lnTo>
                <a:lnTo>
                  <a:pt x="21" y="24"/>
                </a:lnTo>
                <a:lnTo>
                  <a:pt x="21" y="24"/>
                </a:lnTo>
                <a:lnTo>
                  <a:pt x="21" y="26"/>
                </a:lnTo>
                <a:lnTo>
                  <a:pt x="19" y="26"/>
                </a:lnTo>
                <a:lnTo>
                  <a:pt x="19" y="26"/>
                </a:lnTo>
                <a:lnTo>
                  <a:pt x="19" y="29"/>
                </a:lnTo>
                <a:lnTo>
                  <a:pt x="16" y="29"/>
                </a:lnTo>
                <a:lnTo>
                  <a:pt x="16" y="29"/>
                </a:lnTo>
                <a:lnTo>
                  <a:pt x="16" y="31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4" y="33"/>
                </a:lnTo>
                <a:lnTo>
                  <a:pt x="12" y="33"/>
                </a:lnTo>
                <a:lnTo>
                  <a:pt x="12" y="36"/>
                </a:lnTo>
                <a:lnTo>
                  <a:pt x="12" y="36"/>
                </a:lnTo>
                <a:lnTo>
                  <a:pt x="12" y="33"/>
                </a:lnTo>
                <a:lnTo>
                  <a:pt x="9" y="36"/>
                </a:lnTo>
                <a:lnTo>
                  <a:pt x="9" y="36"/>
                </a:lnTo>
                <a:lnTo>
                  <a:pt x="12" y="36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9" y="38"/>
                </a:lnTo>
                <a:lnTo>
                  <a:pt x="9" y="38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7" y="40"/>
                </a:lnTo>
                <a:lnTo>
                  <a:pt x="7" y="40"/>
                </a:lnTo>
                <a:lnTo>
                  <a:pt x="5" y="40"/>
                </a:lnTo>
                <a:lnTo>
                  <a:pt x="5" y="40"/>
                </a:lnTo>
                <a:lnTo>
                  <a:pt x="7" y="43"/>
                </a:lnTo>
                <a:lnTo>
                  <a:pt x="9" y="43"/>
                </a:lnTo>
                <a:lnTo>
                  <a:pt x="12" y="48"/>
                </a:lnTo>
                <a:lnTo>
                  <a:pt x="14" y="50"/>
                </a:lnTo>
                <a:lnTo>
                  <a:pt x="16" y="52"/>
                </a:lnTo>
                <a:lnTo>
                  <a:pt x="19" y="55"/>
                </a:lnTo>
                <a:lnTo>
                  <a:pt x="19" y="55"/>
                </a:lnTo>
                <a:lnTo>
                  <a:pt x="19" y="55"/>
                </a:lnTo>
                <a:lnTo>
                  <a:pt x="21" y="55"/>
                </a:lnTo>
                <a:lnTo>
                  <a:pt x="24" y="55"/>
                </a:lnTo>
                <a:lnTo>
                  <a:pt x="24" y="55"/>
                </a:lnTo>
                <a:lnTo>
                  <a:pt x="26" y="55"/>
                </a:lnTo>
                <a:lnTo>
                  <a:pt x="26" y="55"/>
                </a:lnTo>
                <a:lnTo>
                  <a:pt x="26" y="57"/>
                </a:lnTo>
                <a:lnTo>
                  <a:pt x="26" y="57"/>
                </a:lnTo>
                <a:lnTo>
                  <a:pt x="24" y="57"/>
                </a:lnTo>
                <a:lnTo>
                  <a:pt x="21" y="57"/>
                </a:lnTo>
                <a:lnTo>
                  <a:pt x="19" y="57"/>
                </a:lnTo>
                <a:lnTo>
                  <a:pt x="19" y="57"/>
                </a:lnTo>
                <a:lnTo>
                  <a:pt x="19" y="59"/>
                </a:lnTo>
                <a:lnTo>
                  <a:pt x="21" y="59"/>
                </a:lnTo>
                <a:lnTo>
                  <a:pt x="24" y="62"/>
                </a:lnTo>
                <a:lnTo>
                  <a:pt x="24" y="67"/>
                </a:lnTo>
                <a:lnTo>
                  <a:pt x="26" y="69"/>
                </a:lnTo>
                <a:lnTo>
                  <a:pt x="26" y="69"/>
                </a:lnTo>
                <a:lnTo>
                  <a:pt x="28" y="69"/>
                </a:lnTo>
                <a:lnTo>
                  <a:pt x="28" y="67"/>
                </a:lnTo>
                <a:lnTo>
                  <a:pt x="28" y="67"/>
                </a:lnTo>
                <a:lnTo>
                  <a:pt x="31" y="67"/>
                </a:lnTo>
                <a:lnTo>
                  <a:pt x="31" y="69"/>
                </a:lnTo>
                <a:lnTo>
                  <a:pt x="31" y="69"/>
                </a:lnTo>
                <a:lnTo>
                  <a:pt x="33" y="69"/>
                </a:lnTo>
                <a:lnTo>
                  <a:pt x="35" y="69"/>
                </a:lnTo>
                <a:lnTo>
                  <a:pt x="35" y="69"/>
                </a:lnTo>
                <a:lnTo>
                  <a:pt x="38" y="69"/>
                </a:lnTo>
                <a:lnTo>
                  <a:pt x="40" y="69"/>
                </a:lnTo>
                <a:lnTo>
                  <a:pt x="45" y="69"/>
                </a:lnTo>
                <a:lnTo>
                  <a:pt x="47" y="69"/>
                </a:lnTo>
                <a:lnTo>
                  <a:pt x="47" y="69"/>
                </a:lnTo>
                <a:lnTo>
                  <a:pt x="47" y="67"/>
                </a:lnTo>
                <a:lnTo>
                  <a:pt x="52" y="69"/>
                </a:lnTo>
                <a:lnTo>
                  <a:pt x="54" y="71"/>
                </a:lnTo>
                <a:lnTo>
                  <a:pt x="54" y="71"/>
                </a:lnTo>
                <a:lnTo>
                  <a:pt x="57" y="71"/>
                </a:lnTo>
                <a:lnTo>
                  <a:pt x="57" y="71"/>
                </a:lnTo>
                <a:lnTo>
                  <a:pt x="59" y="71"/>
                </a:lnTo>
                <a:lnTo>
                  <a:pt x="59" y="71"/>
                </a:lnTo>
                <a:lnTo>
                  <a:pt x="59" y="74"/>
                </a:lnTo>
                <a:lnTo>
                  <a:pt x="61" y="74"/>
                </a:lnTo>
                <a:lnTo>
                  <a:pt x="61" y="74"/>
                </a:lnTo>
                <a:lnTo>
                  <a:pt x="61" y="74"/>
                </a:lnTo>
                <a:lnTo>
                  <a:pt x="61" y="76"/>
                </a:lnTo>
                <a:lnTo>
                  <a:pt x="57" y="76"/>
                </a:lnTo>
                <a:lnTo>
                  <a:pt x="57" y="76"/>
                </a:lnTo>
                <a:lnTo>
                  <a:pt x="57" y="76"/>
                </a:lnTo>
                <a:lnTo>
                  <a:pt x="57" y="78"/>
                </a:lnTo>
                <a:lnTo>
                  <a:pt x="57" y="78"/>
                </a:lnTo>
                <a:lnTo>
                  <a:pt x="54" y="76"/>
                </a:lnTo>
                <a:lnTo>
                  <a:pt x="54" y="76"/>
                </a:lnTo>
                <a:lnTo>
                  <a:pt x="52" y="74"/>
                </a:lnTo>
                <a:lnTo>
                  <a:pt x="45" y="74"/>
                </a:lnTo>
                <a:lnTo>
                  <a:pt x="40" y="69"/>
                </a:lnTo>
                <a:lnTo>
                  <a:pt x="38" y="69"/>
                </a:lnTo>
                <a:lnTo>
                  <a:pt x="38" y="71"/>
                </a:lnTo>
                <a:lnTo>
                  <a:pt x="35" y="74"/>
                </a:lnTo>
                <a:lnTo>
                  <a:pt x="33" y="74"/>
                </a:lnTo>
                <a:lnTo>
                  <a:pt x="31" y="71"/>
                </a:lnTo>
                <a:lnTo>
                  <a:pt x="31" y="74"/>
                </a:lnTo>
                <a:lnTo>
                  <a:pt x="28" y="76"/>
                </a:lnTo>
                <a:lnTo>
                  <a:pt x="26" y="78"/>
                </a:lnTo>
                <a:lnTo>
                  <a:pt x="26" y="78"/>
                </a:lnTo>
                <a:lnTo>
                  <a:pt x="26" y="81"/>
                </a:lnTo>
                <a:lnTo>
                  <a:pt x="28" y="81"/>
                </a:lnTo>
                <a:lnTo>
                  <a:pt x="28" y="81"/>
                </a:lnTo>
                <a:lnTo>
                  <a:pt x="31" y="83"/>
                </a:lnTo>
                <a:lnTo>
                  <a:pt x="31" y="85"/>
                </a:lnTo>
                <a:lnTo>
                  <a:pt x="33" y="85"/>
                </a:lnTo>
                <a:lnTo>
                  <a:pt x="35" y="90"/>
                </a:lnTo>
                <a:lnTo>
                  <a:pt x="35" y="93"/>
                </a:lnTo>
                <a:lnTo>
                  <a:pt x="35" y="95"/>
                </a:lnTo>
                <a:lnTo>
                  <a:pt x="35" y="97"/>
                </a:lnTo>
                <a:lnTo>
                  <a:pt x="38" y="102"/>
                </a:lnTo>
                <a:lnTo>
                  <a:pt x="40" y="104"/>
                </a:lnTo>
                <a:lnTo>
                  <a:pt x="40" y="102"/>
                </a:lnTo>
                <a:lnTo>
                  <a:pt x="40" y="100"/>
                </a:lnTo>
                <a:lnTo>
                  <a:pt x="42" y="97"/>
                </a:lnTo>
                <a:lnTo>
                  <a:pt x="42" y="97"/>
                </a:lnTo>
                <a:lnTo>
                  <a:pt x="42" y="97"/>
                </a:lnTo>
                <a:lnTo>
                  <a:pt x="45" y="100"/>
                </a:lnTo>
                <a:lnTo>
                  <a:pt x="45" y="100"/>
                </a:lnTo>
                <a:lnTo>
                  <a:pt x="47" y="100"/>
                </a:lnTo>
                <a:lnTo>
                  <a:pt x="50" y="104"/>
                </a:lnTo>
                <a:lnTo>
                  <a:pt x="50" y="107"/>
                </a:lnTo>
                <a:lnTo>
                  <a:pt x="50" y="109"/>
                </a:lnTo>
                <a:lnTo>
                  <a:pt x="50" y="109"/>
                </a:lnTo>
                <a:lnTo>
                  <a:pt x="52" y="109"/>
                </a:lnTo>
                <a:lnTo>
                  <a:pt x="52" y="107"/>
                </a:lnTo>
                <a:lnTo>
                  <a:pt x="52" y="102"/>
                </a:lnTo>
                <a:lnTo>
                  <a:pt x="54" y="102"/>
                </a:lnTo>
                <a:lnTo>
                  <a:pt x="57" y="102"/>
                </a:lnTo>
                <a:lnTo>
                  <a:pt x="57" y="104"/>
                </a:lnTo>
                <a:lnTo>
                  <a:pt x="59" y="109"/>
                </a:lnTo>
                <a:lnTo>
                  <a:pt x="61" y="109"/>
                </a:lnTo>
                <a:lnTo>
                  <a:pt x="61" y="109"/>
                </a:lnTo>
                <a:lnTo>
                  <a:pt x="64" y="109"/>
                </a:lnTo>
                <a:lnTo>
                  <a:pt x="61" y="107"/>
                </a:lnTo>
                <a:lnTo>
                  <a:pt x="61" y="107"/>
                </a:lnTo>
                <a:lnTo>
                  <a:pt x="61" y="102"/>
                </a:lnTo>
                <a:lnTo>
                  <a:pt x="61" y="102"/>
                </a:lnTo>
                <a:lnTo>
                  <a:pt x="59" y="97"/>
                </a:lnTo>
                <a:lnTo>
                  <a:pt x="57" y="93"/>
                </a:lnTo>
                <a:lnTo>
                  <a:pt x="54" y="90"/>
                </a:lnTo>
                <a:lnTo>
                  <a:pt x="54" y="85"/>
                </a:lnTo>
                <a:lnTo>
                  <a:pt x="54" y="85"/>
                </a:lnTo>
                <a:lnTo>
                  <a:pt x="57" y="88"/>
                </a:lnTo>
                <a:lnTo>
                  <a:pt x="59" y="88"/>
                </a:lnTo>
                <a:lnTo>
                  <a:pt x="59" y="88"/>
                </a:lnTo>
                <a:lnTo>
                  <a:pt x="61" y="88"/>
                </a:lnTo>
                <a:lnTo>
                  <a:pt x="61" y="90"/>
                </a:lnTo>
                <a:lnTo>
                  <a:pt x="61" y="90"/>
                </a:lnTo>
                <a:lnTo>
                  <a:pt x="64" y="90"/>
                </a:lnTo>
                <a:lnTo>
                  <a:pt x="64" y="90"/>
                </a:lnTo>
                <a:lnTo>
                  <a:pt x="68" y="88"/>
                </a:lnTo>
                <a:lnTo>
                  <a:pt x="68" y="88"/>
                </a:lnTo>
                <a:lnTo>
                  <a:pt x="66" y="88"/>
                </a:lnTo>
                <a:lnTo>
                  <a:pt x="66" y="85"/>
                </a:lnTo>
                <a:lnTo>
                  <a:pt x="66" y="85"/>
                </a:lnTo>
                <a:lnTo>
                  <a:pt x="66" y="85"/>
                </a:lnTo>
                <a:lnTo>
                  <a:pt x="64" y="85"/>
                </a:lnTo>
                <a:lnTo>
                  <a:pt x="61" y="85"/>
                </a:lnTo>
                <a:lnTo>
                  <a:pt x="61" y="83"/>
                </a:lnTo>
                <a:lnTo>
                  <a:pt x="61" y="81"/>
                </a:lnTo>
                <a:lnTo>
                  <a:pt x="61" y="81"/>
                </a:lnTo>
                <a:lnTo>
                  <a:pt x="59" y="78"/>
                </a:lnTo>
                <a:lnTo>
                  <a:pt x="59" y="78"/>
                </a:lnTo>
                <a:lnTo>
                  <a:pt x="59" y="78"/>
                </a:lnTo>
                <a:lnTo>
                  <a:pt x="61" y="78"/>
                </a:lnTo>
                <a:lnTo>
                  <a:pt x="66" y="76"/>
                </a:lnTo>
                <a:lnTo>
                  <a:pt x="66" y="76"/>
                </a:lnTo>
                <a:lnTo>
                  <a:pt x="68" y="76"/>
                </a:lnTo>
                <a:lnTo>
                  <a:pt x="68" y="76"/>
                </a:lnTo>
                <a:lnTo>
                  <a:pt x="71" y="78"/>
                </a:lnTo>
                <a:lnTo>
                  <a:pt x="73" y="81"/>
                </a:lnTo>
                <a:close/>
                <a:moveTo>
                  <a:pt x="73" y="33"/>
                </a:moveTo>
                <a:lnTo>
                  <a:pt x="73" y="33"/>
                </a:lnTo>
                <a:lnTo>
                  <a:pt x="73" y="36"/>
                </a:lnTo>
                <a:lnTo>
                  <a:pt x="73" y="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2" name="Freeform 166"/>
          <p:cNvSpPr>
            <a:spLocks/>
          </p:cNvSpPr>
          <p:nvPr/>
        </p:nvSpPr>
        <p:spPr bwMode="auto">
          <a:xfrm>
            <a:off x="7192241" y="3923478"/>
            <a:ext cx="4185" cy="5231"/>
          </a:xfrm>
          <a:custGeom>
            <a:avLst/>
            <a:gdLst>
              <a:gd name="T0" fmla="*/ 2 w 4"/>
              <a:gd name="T1" fmla="*/ 0 h 5"/>
              <a:gd name="T2" fmla="*/ 2 w 4"/>
              <a:gd name="T3" fmla="*/ 0 h 5"/>
              <a:gd name="T4" fmla="*/ 2 w 4"/>
              <a:gd name="T5" fmla="*/ 3 h 5"/>
              <a:gd name="T6" fmla="*/ 0 w 4"/>
              <a:gd name="T7" fmla="*/ 3 h 5"/>
              <a:gd name="T8" fmla="*/ 0 w 4"/>
              <a:gd name="T9" fmla="*/ 5 h 5"/>
              <a:gd name="T10" fmla="*/ 2 w 4"/>
              <a:gd name="T11" fmla="*/ 5 h 5"/>
              <a:gd name="T12" fmla="*/ 2 w 4"/>
              <a:gd name="T13" fmla="*/ 3 h 5"/>
              <a:gd name="T14" fmla="*/ 4 w 4"/>
              <a:gd name="T15" fmla="*/ 0 h 5"/>
              <a:gd name="T16" fmla="*/ 2 w 4"/>
              <a:gd name="T1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5">
                <a:moveTo>
                  <a:pt x="2" y="0"/>
                </a:moveTo>
                <a:lnTo>
                  <a:pt x="2" y="0"/>
                </a:lnTo>
                <a:lnTo>
                  <a:pt x="2" y="3"/>
                </a:lnTo>
                <a:lnTo>
                  <a:pt x="0" y="3"/>
                </a:lnTo>
                <a:lnTo>
                  <a:pt x="0" y="5"/>
                </a:lnTo>
                <a:lnTo>
                  <a:pt x="2" y="5"/>
                </a:lnTo>
                <a:lnTo>
                  <a:pt x="2" y="3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" name="Freeform 167"/>
          <p:cNvSpPr>
            <a:spLocks/>
          </p:cNvSpPr>
          <p:nvPr/>
        </p:nvSpPr>
        <p:spPr bwMode="auto">
          <a:xfrm>
            <a:off x="8327343" y="3946493"/>
            <a:ext cx="84741" cy="143327"/>
          </a:xfrm>
          <a:custGeom>
            <a:avLst/>
            <a:gdLst>
              <a:gd name="T0" fmla="*/ 78 w 81"/>
              <a:gd name="T1" fmla="*/ 106 h 137"/>
              <a:gd name="T2" fmla="*/ 76 w 81"/>
              <a:gd name="T3" fmla="*/ 101 h 137"/>
              <a:gd name="T4" fmla="*/ 73 w 81"/>
              <a:gd name="T5" fmla="*/ 97 h 137"/>
              <a:gd name="T6" fmla="*/ 69 w 81"/>
              <a:gd name="T7" fmla="*/ 92 h 137"/>
              <a:gd name="T8" fmla="*/ 71 w 81"/>
              <a:gd name="T9" fmla="*/ 87 h 137"/>
              <a:gd name="T10" fmla="*/ 71 w 81"/>
              <a:gd name="T11" fmla="*/ 80 h 137"/>
              <a:gd name="T12" fmla="*/ 69 w 81"/>
              <a:gd name="T13" fmla="*/ 78 h 137"/>
              <a:gd name="T14" fmla="*/ 71 w 81"/>
              <a:gd name="T15" fmla="*/ 64 h 137"/>
              <a:gd name="T16" fmla="*/ 71 w 81"/>
              <a:gd name="T17" fmla="*/ 57 h 137"/>
              <a:gd name="T18" fmla="*/ 66 w 81"/>
              <a:gd name="T19" fmla="*/ 52 h 137"/>
              <a:gd name="T20" fmla="*/ 69 w 81"/>
              <a:gd name="T21" fmla="*/ 47 h 137"/>
              <a:gd name="T22" fmla="*/ 69 w 81"/>
              <a:gd name="T23" fmla="*/ 38 h 137"/>
              <a:gd name="T24" fmla="*/ 66 w 81"/>
              <a:gd name="T25" fmla="*/ 38 h 137"/>
              <a:gd name="T26" fmla="*/ 64 w 81"/>
              <a:gd name="T27" fmla="*/ 35 h 137"/>
              <a:gd name="T28" fmla="*/ 66 w 81"/>
              <a:gd name="T29" fmla="*/ 33 h 137"/>
              <a:gd name="T30" fmla="*/ 66 w 81"/>
              <a:gd name="T31" fmla="*/ 33 h 137"/>
              <a:gd name="T32" fmla="*/ 66 w 81"/>
              <a:gd name="T33" fmla="*/ 28 h 137"/>
              <a:gd name="T34" fmla="*/ 66 w 81"/>
              <a:gd name="T35" fmla="*/ 19 h 137"/>
              <a:gd name="T36" fmla="*/ 62 w 81"/>
              <a:gd name="T37" fmla="*/ 14 h 137"/>
              <a:gd name="T38" fmla="*/ 59 w 81"/>
              <a:gd name="T39" fmla="*/ 9 h 137"/>
              <a:gd name="T40" fmla="*/ 59 w 81"/>
              <a:gd name="T41" fmla="*/ 2 h 137"/>
              <a:gd name="T42" fmla="*/ 54 w 81"/>
              <a:gd name="T43" fmla="*/ 2 h 137"/>
              <a:gd name="T44" fmla="*/ 52 w 81"/>
              <a:gd name="T45" fmla="*/ 4 h 137"/>
              <a:gd name="T46" fmla="*/ 47 w 81"/>
              <a:gd name="T47" fmla="*/ 4 h 137"/>
              <a:gd name="T48" fmla="*/ 43 w 81"/>
              <a:gd name="T49" fmla="*/ 4 h 137"/>
              <a:gd name="T50" fmla="*/ 31 w 81"/>
              <a:gd name="T51" fmla="*/ 4 h 137"/>
              <a:gd name="T52" fmla="*/ 14 w 81"/>
              <a:gd name="T53" fmla="*/ 4 h 137"/>
              <a:gd name="T54" fmla="*/ 7 w 81"/>
              <a:gd name="T55" fmla="*/ 4 h 137"/>
              <a:gd name="T56" fmla="*/ 7 w 81"/>
              <a:gd name="T57" fmla="*/ 16 h 137"/>
              <a:gd name="T58" fmla="*/ 7 w 81"/>
              <a:gd name="T59" fmla="*/ 19 h 137"/>
              <a:gd name="T60" fmla="*/ 7 w 81"/>
              <a:gd name="T61" fmla="*/ 23 h 137"/>
              <a:gd name="T62" fmla="*/ 10 w 81"/>
              <a:gd name="T63" fmla="*/ 33 h 137"/>
              <a:gd name="T64" fmla="*/ 10 w 81"/>
              <a:gd name="T65" fmla="*/ 40 h 137"/>
              <a:gd name="T66" fmla="*/ 10 w 81"/>
              <a:gd name="T67" fmla="*/ 45 h 137"/>
              <a:gd name="T68" fmla="*/ 12 w 81"/>
              <a:gd name="T69" fmla="*/ 49 h 137"/>
              <a:gd name="T70" fmla="*/ 14 w 81"/>
              <a:gd name="T71" fmla="*/ 64 h 137"/>
              <a:gd name="T72" fmla="*/ 12 w 81"/>
              <a:gd name="T73" fmla="*/ 66 h 137"/>
              <a:gd name="T74" fmla="*/ 7 w 81"/>
              <a:gd name="T75" fmla="*/ 68 h 137"/>
              <a:gd name="T76" fmla="*/ 5 w 81"/>
              <a:gd name="T77" fmla="*/ 73 h 137"/>
              <a:gd name="T78" fmla="*/ 2 w 81"/>
              <a:gd name="T79" fmla="*/ 85 h 137"/>
              <a:gd name="T80" fmla="*/ 0 w 81"/>
              <a:gd name="T81" fmla="*/ 94 h 137"/>
              <a:gd name="T82" fmla="*/ 0 w 81"/>
              <a:gd name="T83" fmla="*/ 101 h 137"/>
              <a:gd name="T84" fmla="*/ 2 w 81"/>
              <a:gd name="T85" fmla="*/ 113 h 137"/>
              <a:gd name="T86" fmla="*/ 7 w 81"/>
              <a:gd name="T87" fmla="*/ 118 h 137"/>
              <a:gd name="T88" fmla="*/ 7 w 81"/>
              <a:gd name="T89" fmla="*/ 123 h 137"/>
              <a:gd name="T90" fmla="*/ 5 w 81"/>
              <a:gd name="T91" fmla="*/ 127 h 137"/>
              <a:gd name="T92" fmla="*/ 2 w 81"/>
              <a:gd name="T93" fmla="*/ 130 h 137"/>
              <a:gd name="T94" fmla="*/ 14 w 81"/>
              <a:gd name="T95" fmla="*/ 132 h 137"/>
              <a:gd name="T96" fmla="*/ 26 w 81"/>
              <a:gd name="T97" fmla="*/ 132 h 137"/>
              <a:gd name="T98" fmla="*/ 45 w 81"/>
              <a:gd name="T99" fmla="*/ 125 h 137"/>
              <a:gd name="T100" fmla="*/ 57 w 81"/>
              <a:gd name="T101" fmla="*/ 118 h 137"/>
              <a:gd name="T102" fmla="*/ 78 w 81"/>
              <a:gd name="T103" fmla="*/ 113 h 137"/>
              <a:gd name="T104" fmla="*/ 81 w 81"/>
              <a:gd name="T105" fmla="*/ 10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" h="137">
                <a:moveTo>
                  <a:pt x="81" y="106"/>
                </a:moveTo>
                <a:lnTo>
                  <a:pt x="81" y="106"/>
                </a:lnTo>
                <a:lnTo>
                  <a:pt x="81" y="106"/>
                </a:lnTo>
                <a:lnTo>
                  <a:pt x="78" y="106"/>
                </a:lnTo>
                <a:lnTo>
                  <a:pt x="78" y="104"/>
                </a:lnTo>
                <a:lnTo>
                  <a:pt x="78" y="104"/>
                </a:lnTo>
                <a:lnTo>
                  <a:pt x="76" y="104"/>
                </a:lnTo>
                <a:lnTo>
                  <a:pt x="76" y="101"/>
                </a:lnTo>
                <a:lnTo>
                  <a:pt x="73" y="99"/>
                </a:lnTo>
                <a:lnTo>
                  <a:pt x="73" y="99"/>
                </a:lnTo>
                <a:lnTo>
                  <a:pt x="73" y="99"/>
                </a:lnTo>
                <a:lnTo>
                  <a:pt x="73" y="97"/>
                </a:lnTo>
                <a:lnTo>
                  <a:pt x="71" y="97"/>
                </a:lnTo>
                <a:lnTo>
                  <a:pt x="71" y="94"/>
                </a:lnTo>
                <a:lnTo>
                  <a:pt x="69" y="92"/>
                </a:lnTo>
                <a:lnTo>
                  <a:pt x="69" y="92"/>
                </a:lnTo>
                <a:lnTo>
                  <a:pt x="69" y="92"/>
                </a:lnTo>
                <a:lnTo>
                  <a:pt x="69" y="90"/>
                </a:lnTo>
                <a:lnTo>
                  <a:pt x="69" y="90"/>
                </a:lnTo>
                <a:lnTo>
                  <a:pt x="71" y="87"/>
                </a:lnTo>
                <a:lnTo>
                  <a:pt x="71" y="87"/>
                </a:lnTo>
                <a:lnTo>
                  <a:pt x="71" y="87"/>
                </a:lnTo>
                <a:lnTo>
                  <a:pt x="71" y="85"/>
                </a:lnTo>
                <a:lnTo>
                  <a:pt x="71" y="80"/>
                </a:lnTo>
                <a:lnTo>
                  <a:pt x="71" y="80"/>
                </a:lnTo>
                <a:lnTo>
                  <a:pt x="69" y="80"/>
                </a:lnTo>
                <a:lnTo>
                  <a:pt x="69" y="80"/>
                </a:lnTo>
                <a:lnTo>
                  <a:pt x="69" y="78"/>
                </a:lnTo>
                <a:lnTo>
                  <a:pt x="69" y="78"/>
                </a:lnTo>
                <a:lnTo>
                  <a:pt x="71" y="73"/>
                </a:lnTo>
                <a:lnTo>
                  <a:pt x="71" y="64"/>
                </a:lnTo>
                <a:lnTo>
                  <a:pt x="71" y="64"/>
                </a:lnTo>
                <a:lnTo>
                  <a:pt x="71" y="61"/>
                </a:lnTo>
                <a:lnTo>
                  <a:pt x="73" y="61"/>
                </a:lnTo>
                <a:lnTo>
                  <a:pt x="73" y="59"/>
                </a:lnTo>
                <a:lnTo>
                  <a:pt x="71" y="57"/>
                </a:lnTo>
                <a:lnTo>
                  <a:pt x="69" y="54"/>
                </a:lnTo>
                <a:lnTo>
                  <a:pt x="69" y="54"/>
                </a:lnTo>
                <a:lnTo>
                  <a:pt x="66" y="52"/>
                </a:lnTo>
                <a:lnTo>
                  <a:pt x="66" y="52"/>
                </a:lnTo>
                <a:lnTo>
                  <a:pt x="69" y="49"/>
                </a:lnTo>
                <a:lnTo>
                  <a:pt x="69" y="49"/>
                </a:lnTo>
                <a:lnTo>
                  <a:pt x="69" y="49"/>
                </a:lnTo>
                <a:lnTo>
                  <a:pt x="69" y="47"/>
                </a:lnTo>
                <a:lnTo>
                  <a:pt x="69" y="45"/>
                </a:lnTo>
                <a:lnTo>
                  <a:pt x="69" y="42"/>
                </a:lnTo>
                <a:lnTo>
                  <a:pt x="69" y="38"/>
                </a:lnTo>
                <a:lnTo>
                  <a:pt x="69" y="38"/>
                </a:lnTo>
                <a:lnTo>
                  <a:pt x="69" y="35"/>
                </a:lnTo>
                <a:lnTo>
                  <a:pt x="66" y="35"/>
                </a:lnTo>
                <a:lnTo>
                  <a:pt x="66" y="35"/>
                </a:lnTo>
                <a:lnTo>
                  <a:pt x="66" y="38"/>
                </a:lnTo>
                <a:lnTo>
                  <a:pt x="64" y="38"/>
                </a:lnTo>
                <a:lnTo>
                  <a:pt x="64" y="38"/>
                </a:lnTo>
                <a:lnTo>
                  <a:pt x="64" y="38"/>
                </a:lnTo>
                <a:lnTo>
                  <a:pt x="64" y="35"/>
                </a:lnTo>
                <a:lnTo>
                  <a:pt x="64" y="35"/>
                </a:lnTo>
                <a:lnTo>
                  <a:pt x="64" y="35"/>
                </a:lnTo>
                <a:lnTo>
                  <a:pt x="66" y="33"/>
                </a:lnTo>
                <a:lnTo>
                  <a:pt x="66" y="33"/>
                </a:lnTo>
                <a:lnTo>
                  <a:pt x="64" y="33"/>
                </a:lnTo>
                <a:lnTo>
                  <a:pt x="64" y="33"/>
                </a:lnTo>
                <a:lnTo>
                  <a:pt x="64" y="33"/>
                </a:lnTo>
                <a:lnTo>
                  <a:pt x="66" y="33"/>
                </a:lnTo>
                <a:lnTo>
                  <a:pt x="66" y="33"/>
                </a:lnTo>
                <a:lnTo>
                  <a:pt x="66" y="33"/>
                </a:lnTo>
                <a:lnTo>
                  <a:pt x="66" y="28"/>
                </a:lnTo>
                <a:lnTo>
                  <a:pt x="66" y="28"/>
                </a:lnTo>
                <a:lnTo>
                  <a:pt x="66" y="26"/>
                </a:lnTo>
                <a:lnTo>
                  <a:pt x="66" y="21"/>
                </a:lnTo>
                <a:lnTo>
                  <a:pt x="66" y="19"/>
                </a:lnTo>
                <a:lnTo>
                  <a:pt x="66" y="19"/>
                </a:lnTo>
                <a:lnTo>
                  <a:pt x="66" y="19"/>
                </a:lnTo>
                <a:lnTo>
                  <a:pt x="64" y="16"/>
                </a:lnTo>
                <a:lnTo>
                  <a:pt x="64" y="16"/>
                </a:lnTo>
                <a:lnTo>
                  <a:pt x="62" y="14"/>
                </a:lnTo>
                <a:lnTo>
                  <a:pt x="62" y="14"/>
                </a:lnTo>
                <a:lnTo>
                  <a:pt x="59" y="12"/>
                </a:lnTo>
                <a:lnTo>
                  <a:pt x="59" y="12"/>
                </a:lnTo>
                <a:lnTo>
                  <a:pt x="59" y="9"/>
                </a:lnTo>
                <a:lnTo>
                  <a:pt x="59" y="9"/>
                </a:lnTo>
                <a:lnTo>
                  <a:pt x="59" y="7"/>
                </a:lnTo>
                <a:lnTo>
                  <a:pt x="59" y="4"/>
                </a:lnTo>
                <a:lnTo>
                  <a:pt x="59" y="2"/>
                </a:lnTo>
                <a:lnTo>
                  <a:pt x="59" y="2"/>
                </a:lnTo>
                <a:lnTo>
                  <a:pt x="54" y="0"/>
                </a:lnTo>
                <a:lnTo>
                  <a:pt x="54" y="2"/>
                </a:lnTo>
                <a:lnTo>
                  <a:pt x="54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4"/>
                </a:lnTo>
                <a:lnTo>
                  <a:pt x="50" y="4"/>
                </a:lnTo>
                <a:lnTo>
                  <a:pt x="50" y="4"/>
                </a:lnTo>
                <a:lnTo>
                  <a:pt x="47" y="4"/>
                </a:lnTo>
                <a:lnTo>
                  <a:pt x="47" y="4"/>
                </a:lnTo>
                <a:lnTo>
                  <a:pt x="47" y="4"/>
                </a:lnTo>
                <a:lnTo>
                  <a:pt x="45" y="4"/>
                </a:lnTo>
                <a:lnTo>
                  <a:pt x="43" y="4"/>
                </a:lnTo>
                <a:lnTo>
                  <a:pt x="43" y="4"/>
                </a:lnTo>
                <a:lnTo>
                  <a:pt x="40" y="4"/>
                </a:lnTo>
                <a:lnTo>
                  <a:pt x="38" y="4"/>
                </a:lnTo>
                <a:lnTo>
                  <a:pt x="31" y="4"/>
                </a:lnTo>
                <a:lnTo>
                  <a:pt x="31" y="4"/>
                </a:lnTo>
                <a:lnTo>
                  <a:pt x="31" y="4"/>
                </a:lnTo>
                <a:lnTo>
                  <a:pt x="26" y="4"/>
                </a:lnTo>
                <a:lnTo>
                  <a:pt x="19" y="4"/>
                </a:lnTo>
                <a:lnTo>
                  <a:pt x="14" y="4"/>
                </a:lnTo>
                <a:lnTo>
                  <a:pt x="10" y="4"/>
                </a:lnTo>
                <a:lnTo>
                  <a:pt x="10" y="4"/>
                </a:lnTo>
                <a:lnTo>
                  <a:pt x="7" y="4"/>
                </a:lnTo>
                <a:lnTo>
                  <a:pt x="7" y="4"/>
                </a:lnTo>
                <a:lnTo>
                  <a:pt x="7" y="9"/>
                </a:lnTo>
                <a:lnTo>
                  <a:pt x="7" y="12"/>
                </a:lnTo>
                <a:lnTo>
                  <a:pt x="7" y="14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7" y="19"/>
                </a:lnTo>
                <a:lnTo>
                  <a:pt x="7" y="19"/>
                </a:lnTo>
                <a:lnTo>
                  <a:pt x="10" y="19"/>
                </a:lnTo>
                <a:lnTo>
                  <a:pt x="10" y="21"/>
                </a:lnTo>
                <a:lnTo>
                  <a:pt x="7" y="21"/>
                </a:lnTo>
                <a:lnTo>
                  <a:pt x="7" y="23"/>
                </a:lnTo>
                <a:lnTo>
                  <a:pt x="10" y="28"/>
                </a:lnTo>
                <a:lnTo>
                  <a:pt x="10" y="31"/>
                </a:lnTo>
                <a:lnTo>
                  <a:pt x="7" y="31"/>
                </a:lnTo>
                <a:lnTo>
                  <a:pt x="10" y="33"/>
                </a:lnTo>
                <a:lnTo>
                  <a:pt x="10" y="35"/>
                </a:lnTo>
                <a:lnTo>
                  <a:pt x="10" y="35"/>
                </a:lnTo>
                <a:lnTo>
                  <a:pt x="10" y="38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42"/>
                </a:lnTo>
                <a:lnTo>
                  <a:pt x="10" y="45"/>
                </a:lnTo>
                <a:lnTo>
                  <a:pt x="10" y="45"/>
                </a:lnTo>
                <a:lnTo>
                  <a:pt x="10" y="45"/>
                </a:lnTo>
                <a:lnTo>
                  <a:pt x="10" y="47"/>
                </a:lnTo>
                <a:lnTo>
                  <a:pt x="12" y="49"/>
                </a:lnTo>
                <a:lnTo>
                  <a:pt x="12" y="49"/>
                </a:lnTo>
                <a:lnTo>
                  <a:pt x="12" y="52"/>
                </a:lnTo>
                <a:lnTo>
                  <a:pt x="12" y="57"/>
                </a:lnTo>
                <a:lnTo>
                  <a:pt x="14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6"/>
                </a:lnTo>
                <a:lnTo>
                  <a:pt x="12" y="66"/>
                </a:lnTo>
                <a:lnTo>
                  <a:pt x="12" y="66"/>
                </a:lnTo>
                <a:lnTo>
                  <a:pt x="10" y="66"/>
                </a:lnTo>
                <a:lnTo>
                  <a:pt x="7" y="68"/>
                </a:lnTo>
                <a:lnTo>
                  <a:pt x="7" y="71"/>
                </a:lnTo>
                <a:lnTo>
                  <a:pt x="7" y="71"/>
                </a:lnTo>
                <a:lnTo>
                  <a:pt x="7" y="73"/>
                </a:lnTo>
                <a:lnTo>
                  <a:pt x="5" y="73"/>
                </a:lnTo>
                <a:lnTo>
                  <a:pt x="5" y="78"/>
                </a:lnTo>
                <a:lnTo>
                  <a:pt x="5" y="83"/>
                </a:lnTo>
                <a:lnTo>
                  <a:pt x="5" y="85"/>
                </a:lnTo>
                <a:lnTo>
                  <a:pt x="2" y="85"/>
                </a:lnTo>
                <a:lnTo>
                  <a:pt x="2" y="87"/>
                </a:lnTo>
                <a:lnTo>
                  <a:pt x="0" y="90"/>
                </a:lnTo>
                <a:lnTo>
                  <a:pt x="0" y="92"/>
                </a:lnTo>
                <a:lnTo>
                  <a:pt x="0" y="94"/>
                </a:lnTo>
                <a:lnTo>
                  <a:pt x="0" y="94"/>
                </a:lnTo>
                <a:lnTo>
                  <a:pt x="0" y="97"/>
                </a:lnTo>
                <a:lnTo>
                  <a:pt x="0" y="99"/>
                </a:lnTo>
                <a:lnTo>
                  <a:pt x="0" y="101"/>
                </a:lnTo>
                <a:lnTo>
                  <a:pt x="0" y="101"/>
                </a:lnTo>
                <a:lnTo>
                  <a:pt x="2" y="109"/>
                </a:lnTo>
                <a:lnTo>
                  <a:pt x="2" y="111"/>
                </a:lnTo>
                <a:lnTo>
                  <a:pt x="2" y="113"/>
                </a:lnTo>
                <a:lnTo>
                  <a:pt x="2" y="116"/>
                </a:lnTo>
                <a:lnTo>
                  <a:pt x="5" y="116"/>
                </a:lnTo>
                <a:lnTo>
                  <a:pt x="5" y="118"/>
                </a:lnTo>
                <a:lnTo>
                  <a:pt x="7" y="118"/>
                </a:lnTo>
                <a:lnTo>
                  <a:pt x="7" y="118"/>
                </a:lnTo>
                <a:lnTo>
                  <a:pt x="7" y="123"/>
                </a:lnTo>
                <a:lnTo>
                  <a:pt x="7" y="123"/>
                </a:lnTo>
                <a:lnTo>
                  <a:pt x="7" y="123"/>
                </a:lnTo>
                <a:lnTo>
                  <a:pt x="7" y="125"/>
                </a:lnTo>
                <a:lnTo>
                  <a:pt x="7" y="127"/>
                </a:lnTo>
                <a:lnTo>
                  <a:pt x="7" y="127"/>
                </a:lnTo>
                <a:lnTo>
                  <a:pt x="5" y="127"/>
                </a:lnTo>
                <a:lnTo>
                  <a:pt x="5" y="127"/>
                </a:lnTo>
                <a:lnTo>
                  <a:pt x="2" y="127"/>
                </a:lnTo>
                <a:lnTo>
                  <a:pt x="2" y="127"/>
                </a:lnTo>
                <a:lnTo>
                  <a:pt x="2" y="130"/>
                </a:lnTo>
                <a:lnTo>
                  <a:pt x="2" y="130"/>
                </a:lnTo>
                <a:lnTo>
                  <a:pt x="5" y="130"/>
                </a:lnTo>
                <a:lnTo>
                  <a:pt x="10" y="130"/>
                </a:lnTo>
                <a:lnTo>
                  <a:pt x="14" y="132"/>
                </a:lnTo>
                <a:lnTo>
                  <a:pt x="17" y="135"/>
                </a:lnTo>
                <a:lnTo>
                  <a:pt x="21" y="135"/>
                </a:lnTo>
                <a:lnTo>
                  <a:pt x="21" y="137"/>
                </a:lnTo>
                <a:lnTo>
                  <a:pt x="26" y="132"/>
                </a:lnTo>
                <a:lnTo>
                  <a:pt x="28" y="132"/>
                </a:lnTo>
                <a:lnTo>
                  <a:pt x="31" y="130"/>
                </a:lnTo>
                <a:lnTo>
                  <a:pt x="40" y="127"/>
                </a:lnTo>
                <a:lnTo>
                  <a:pt x="45" y="125"/>
                </a:lnTo>
                <a:lnTo>
                  <a:pt x="47" y="125"/>
                </a:lnTo>
                <a:lnTo>
                  <a:pt x="50" y="123"/>
                </a:lnTo>
                <a:lnTo>
                  <a:pt x="52" y="120"/>
                </a:lnTo>
                <a:lnTo>
                  <a:pt x="57" y="118"/>
                </a:lnTo>
                <a:lnTo>
                  <a:pt x="64" y="116"/>
                </a:lnTo>
                <a:lnTo>
                  <a:pt x="71" y="116"/>
                </a:lnTo>
                <a:lnTo>
                  <a:pt x="73" y="116"/>
                </a:lnTo>
                <a:lnTo>
                  <a:pt x="78" y="113"/>
                </a:lnTo>
                <a:lnTo>
                  <a:pt x="78" y="111"/>
                </a:lnTo>
                <a:lnTo>
                  <a:pt x="78" y="111"/>
                </a:lnTo>
                <a:lnTo>
                  <a:pt x="81" y="109"/>
                </a:lnTo>
                <a:lnTo>
                  <a:pt x="81" y="109"/>
                </a:lnTo>
                <a:lnTo>
                  <a:pt x="81" y="10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4" name="Freeform 168"/>
          <p:cNvSpPr>
            <a:spLocks noEditPoints="1"/>
          </p:cNvSpPr>
          <p:nvPr/>
        </p:nvSpPr>
        <p:spPr bwMode="auto">
          <a:xfrm>
            <a:off x="8517747" y="2986104"/>
            <a:ext cx="153788" cy="165296"/>
          </a:xfrm>
          <a:custGeom>
            <a:avLst/>
            <a:gdLst>
              <a:gd name="T0" fmla="*/ 133 w 147"/>
              <a:gd name="T1" fmla="*/ 23 h 158"/>
              <a:gd name="T2" fmla="*/ 85 w 147"/>
              <a:gd name="T3" fmla="*/ 12 h 158"/>
              <a:gd name="T4" fmla="*/ 121 w 147"/>
              <a:gd name="T5" fmla="*/ 16 h 158"/>
              <a:gd name="T6" fmla="*/ 123 w 147"/>
              <a:gd name="T7" fmla="*/ 12 h 158"/>
              <a:gd name="T8" fmla="*/ 116 w 147"/>
              <a:gd name="T9" fmla="*/ 9 h 158"/>
              <a:gd name="T10" fmla="*/ 45 w 147"/>
              <a:gd name="T11" fmla="*/ 7 h 158"/>
              <a:gd name="T12" fmla="*/ 142 w 147"/>
              <a:gd name="T13" fmla="*/ 68 h 158"/>
              <a:gd name="T14" fmla="*/ 142 w 147"/>
              <a:gd name="T15" fmla="*/ 59 h 158"/>
              <a:gd name="T16" fmla="*/ 140 w 147"/>
              <a:gd name="T17" fmla="*/ 52 h 158"/>
              <a:gd name="T18" fmla="*/ 137 w 147"/>
              <a:gd name="T19" fmla="*/ 38 h 158"/>
              <a:gd name="T20" fmla="*/ 128 w 147"/>
              <a:gd name="T21" fmla="*/ 23 h 158"/>
              <a:gd name="T22" fmla="*/ 104 w 147"/>
              <a:gd name="T23" fmla="*/ 14 h 158"/>
              <a:gd name="T24" fmla="*/ 81 w 147"/>
              <a:gd name="T25" fmla="*/ 21 h 158"/>
              <a:gd name="T26" fmla="*/ 71 w 147"/>
              <a:gd name="T27" fmla="*/ 14 h 158"/>
              <a:gd name="T28" fmla="*/ 62 w 147"/>
              <a:gd name="T29" fmla="*/ 5 h 158"/>
              <a:gd name="T30" fmla="*/ 50 w 147"/>
              <a:gd name="T31" fmla="*/ 5 h 158"/>
              <a:gd name="T32" fmla="*/ 47 w 147"/>
              <a:gd name="T33" fmla="*/ 12 h 158"/>
              <a:gd name="T34" fmla="*/ 50 w 147"/>
              <a:gd name="T35" fmla="*/ 21 h 158"/>
              <a:gd name="T36" fmla="*/ 57 w 147"/>
              <a:gd name="T37" fmla="*/ 26 h 158"/>
              <a:gd name="T38" fmla="*/ 43 w 147"/>
              <a:gd name="T39" fmla="*/ 31 h 158"/>
              <a:gd name="T40" fmla="*/ 36 w 147"/>
              <a:gd name="T41" fmla="*/ 28 h 158"/>
              <a:gd name="T42" fmla="*/ 21 w 147"/>
              <a:gd name="T43" fmla="*/ 38 h 158"/>
              <a:gd name="T44" fmla="*/ 14 w 147"/>
              <a:gd name="T45" fmla="*/ 50 h 158"/>
              <a:gd name="T46" fmla="*/ 19 w 147"/>
              <a:gd name="T47" fmla="*/ 54 h 158"/>
              <a:gd name="T48" fmla="*/ 14 w 147"/>
              <a:gd name="T49" fmla="*/ 61 h 158"/>
              <a:gd name="T50" fmla="*/ 7 w 147"/>
              <a:gd name="T51" fmla="*/ 66 h 158"/>
              <a:gd name="T52" fmla="*/ 3 w 147"/>
              <a:gd name="T53" fmla="*/ 68 h 158"/>
              <a:gd name="T54" fmla="*/ 3 w 147"/>
              <a:gd name="T55" fmla="*/ 78 h 158"/>
              <a:gd name="T56" fmla="*/ 0 w 147"/>
              <a:gd name="T57" fmla="*/ 83 h 158"/>
              <a:gd name="T58" fmla="*/ 5 w 147"/>
              <a:gd name="T59" fmla="*/ 92 h 158"/>
              <a:gd name="T60" fmla="*/ 3 w 147"/>
              <a:gd name="T61" fmla="*/ 99 h 158"/>
              <a:gd name="T62" fmla="*/ 10 w 147"/>
              <a:gd name="T63" fmla="*/ 106 h 158"/>
              <a:gd name="T64" fmla="*/ 10 w 147"/>
              <a:gd name="T65" fmla="*/ 116 h 158"/>
              <a:gd name="T66" fmla="*/ 17 w 147"/>
              <a:gd name="T67" fmla="*/ 118 h 158"/>
              <a:gd name="T68" fmla="*/ 24 w 147"/>
              <a:gd name="T69" fmla="*/ 120 h 158"/>
              <a:gd name="T70" fmla="*/ 31 w 147"/>
              <a:gd name="T71" fmla="*/ 130 h 158"/>
              <a:gd name="T72" fmla="*/ 26 w 147"/>
              <a:gd name="T73" fmla="*/ 149 h 158"/>
              <a:gd name="T74" fmla="*/ 40 w 147"/>
              <a:gd name="T75" fmla="*/ 151 h 158"/>
              <a:gd name="T76" fmla="*/ 40 w 147"/>
              <a:gd name="T77" fmla="*/ 151 h 158"/>
              <a:gd name="T78" fmla="*/ 45 w 147"/>
              <a:gd name="T79" fmla="*/ 149 h 158"/>
              <a:gd name="T80" fmla="*/ 59 w 147"/>
              <a:gd name="T81" fmla="*/ 154 h 158"/>
              <a:gd name="T82" fmla="*/ 66 w 147"/>
              <a:gd name="T83" fmla="*/ 156 h 158"/>
              <a:gd name="T84" fmla="*/ 73 w 147"/>
              <a:gd name="T85" fmla="*/ 154 h 158"/>
              <a:gd name="T86" fmla="*/ 83 w 147"/>
              <a:gd name="T87" fmla="*/ 156 h 158"/>
              <a:gd name="T88" fmla="*/ 92 w 147"/>
              <a:gd name="T89" fmla="*/ 154 h 158"/>
              <a:gd name="T90" fmla="*/ 107 w 147"/>
              <a:gd name="T91" fmla="*/ 151 h 158"/>
              <a:gd name="T92" fmla="*/ 114 w 147"/>
              <a:gd name="T93" fmla="*/ 154 h 158"/>
              <a:gd name="T94" fmla="*/ 114 w 147"/>
              <a:gd name="T95" fmla="*/ 149 h 158"/>
              <a:gd name="T96" fmla="*/ 116 w 147"/>
              <a:gd name="T97" fmla="*/ 137 h 158"/>
              <a:gd name="T98" fmla="*/ 126 w 147"/>
              <a:gd name="T99" fmla="*/ 132 h 158"/>
              <a:gd name="T100" fmla="*/ 126 w 147"/>
              <a:gd name="T101" fmla="*/ 125 h 158"/>
              <a:gd name="T102" fmla="*/ 116 w 147"/>
              <a:gd name="T103" fmla="*/ 118 h 158"/>
              <a:gd name="T104" fmla="*/ 104 w 147"/>
              <a:gd name="T105" fmla="*/ 109 h 158"/>
              <a:gd name="T106" fmla="*/ 102 w 147"/>
              <a:gd name="T107" fmla="*/ 102 h 158"/>
              <a:gd name="T108" fmla="*/ 102 w 147"/>
              <a:gd name="T109" fmla="*/ 97 h 158"/>
              <a:gd name="T110" fmla="*/ 111 w 147"/>
              <a:gd name="T111" fmla="*/ 94 h 158"/>
              <a:gd name="T112" fmla="*/ 118 w 147"/>
              <a:gd name="T113" fmla="*/ 90 h 158"/>
              <a:gd name="T114" fmla="*/ 128 w 147"/>
              <a:gd name="T115" fmla="*/ 87 h 158"/>
              <a:gd name="T116" fmla="*/ 135 w 147"/>
              <a:gd name="T117" fmla="*/ 80 h 158"/>
              <a:gd name="T118" fmla="*/ 142 w 147"/>
              <a:gd name="T119" fmla="*/ 85 h 158"/>
              <a:gd name="T120" fmla="*/ 147 w 147"/>
              <a:gd name="T121" fmla="*/ 73 h 158"/>
              <a:gd name="T122" fmla="*/ 43 w 147"/>
              <a:gd name="T123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7" h="158">
                <a:moveTo>
                  <a:pt x="128" y="21"/>
                </a:moveTo>
                <a:lnTo>
                  <a:pt x="128" y="21"/>
                </a:lnTo>
                <a:lnTo>
                  <a:pt x="128" y="23"/>
                </a:lnTo>
                <a:lnTo>
                  <a:pt x="128" y="23"/>
                </a:lnTo>
                <a:lnTo>
                  <a:pt x="130" y="23"/>
                </a:lnTo>
                <a:lnTo>
                  <a:pt x="133" y="23"/>
                </a:lnTo>
                <a:lnTo>
                  <a:pt x="133" y="23"/>
                </a:lnTo>
                <a:lnTo>
                  <a:pt x="133" y="23"/>
                </a:lnTo>
                <a:lnTo>
                  <a:pt x="133" y="23"/>
                </a:lnTo>
                <a:lnTo>
                  <a:pt x="130" y="21"/>
                </a:lnTo>
                <a:lnTo>
                  <a:pt x="126" y="19"/>
                </a:lnTo>
                <a:lnTo>
                  <a:pt x="126" y="19"/>
                </a:lnTo>
                <a:lnTo>
                  <a:pt x="126" y="21"/>
                </a:lnTo>
                <a:lnTo>
                  <a:pt x="128" y="21"/>
                </a:lnTo>
                <a:close/>
                <a:moveTo>
                  <a:pt x="85" y="14"/>
                </a:moveTo>
                <a:lnTo>
                  <a:pt x="88" y="14"/>
                </a:lnTo>
                <a:lnTo>
                  <a:pt x="88" y="12"/>
                </a:lnTo>
                <a:lnTo>
                  <a:pt x="85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5" y="14"/>
                </a:lnTo>
                <a:close/>
                <a:moveTo>
                  <a:pt x="116" y="14"/>
                </a:moveTo>
                <a:lnTo>
                  <a:pt x="116" y="14"/>
                </a:lnTo>
                <a:lnTo>
                  <a:pt x="118" y="16"/>
                </a:lnTo>
                <a:lnTo>
                  <a:pt x="121" y="16"/>
                </a:lnTo>
                <a:lnTo>
                  <a:pt x="121" y="14"/>
                </a:lnTo>
                <a:lnTo>
                  <a:pt x="123" y="14"/>
                </a:lnTo>
                <a:lnTo>
                  <a:pt x="126" y="16"/>
                </a:lnTo>
                <a:lnTo>
                  <a:pt x="126" y="14"/>
                </a:lnTo>
                <a:lnTo>
                  <a:pt x="126" y="14"/>
                </a:lnTo>
                <a:lnTo>
                  <a:pt x="123" y="12"/>
                </a:lnTo>
                <a:lnTo>
                  <a:pt x="123" y="12"/>
                </a:lnTo>
                <a:lnTo>
                  <a:pt x="123" y="12"/>
                </a:lnTo>
                <a:lnTo>
                  <a:pt x="123" y="12"/>
                </a:lnTo>
                <a:lnTo>
                  <a:pt x="123" y="9"/>
                </a:lnTo>
                <a:lnTo>
                  <a:pt x="123" y="9"/>
                </a:lnTo>
                <a:lnTo>
                  <a:pt x="121" y="9"/>
                </a:lnTo>
                <a:lnTo>
                  <a:pt x="121" y="9"/>
                </a:lnTo>
                <a:lnTo>
                  <a:pt x="121" y="7"/>
                </a:lnTo>
                <a:lnTo>
                  <a:pt x="118" y="7"/>
                </a:lnTo>
                <a:lnTo>
                  <a:pt x="118" y="9"/>
                </a:lnTo>
                <a:lnTo>
                  <a:pt x="116" y="9"/>
                </a:lnTo>
                <a:lnTo>
                  <a:pt x="116" y="9"/>
                </a:lnTo>
                <a:lnTo>
                  <a:pt x="116" y="12"/>
                </a:lnTo>
                <a:lnTo>
                  <a:pt x="116" y="14"/>
                </a:lnTo>
                <a:lnTo>
                  <a:pt x="116" y="14"/>
                </a:lnTo>
                <a:close/>
                <a:moveTo>
                  <a:pt x="43" y="7"/>
                </a:moveTo>
                <a:lnTo>
                  <a:pt x="43" y="7"/>
                </a:lnTo>
                <a:lnTo>
                  <a:pt x="43" y="7"/>
                </a:lnTo>
                <a:lnTo>
                  <a:pt x="43" y="7"/>
                </a:lnTo>
                <a:lnTo>
                  <a:pt x="45" y="7"/>
                </a:lnTo>
                <a:lnTo>
                  <a:pt x="45" y="7"/>
                </a:lnTo>
                <a:lnTo>
                  <a:pt x="45" y="7"/>
                </a:lnTo>
                <a:lnTo>
                  <a:pt x="43" y="7"/>
                </a:lnTo>
                <a:lnTo>
                  <a:pt x="43" y="7"/>
                </a:lnTo>
                <a:close/>
                <a:moveTo>
                  <a:pt x="147" y="73"/>
                </a:moveTo>
                <a:lnTo>
                  <a:pt x="144" y="73"/>
                </a:lnTo>
                <a:lnTo>
                  <a:pt x="144" y="73"/>
                </a:lnTo>
                <a:lnTo>
                  <a:pt x="142" y="71"/>
                </a:lnTo>
                <a:lnTo>
                  <a:pt x="142" y="71"/>
                </a:lnTo>
                <a:lnTo>
                  <a:pt x="142" y="68"/>
                </a:lnTo>
                <a:lnTo>
                  <a:pt x="142" y="68"/>
                </a:lnTo>
                <a:lnTo>
                  <a:pt x="142" y="68"/>
                </a:lnTo>
                <a:lnTo>
                  <a:pt x="140" y="66"/>
                </a:lnTo>
                <a:lnTo>
                  <a:pt x="140" y="66"/>
                </a:lnTo>
                <a:lnTo>
                  <a:pt x="142" y="64"/>
                </a:lnTo>
                <a:lnTo>
                  <a:pt x="142" y="61"/>
                </a:lnTo>
                <a:lnTo>
                  <a:pt x="142" y="61"/>
                </a:lnTo>
                <a:lnTo>
                  <a:pt x="142" y="61"/>
                </a:lnTo>
                <a:lnTo>
                  <a:pt x="142" y="59"/>
                </a:lnTo>
                <a:lnTo>
                  <a:pt x="142" y="59"/>
                </a:lnTo>
                <a:lnTo>
                  <a:pt x="142" y="59"/>
                </a:lnTo>
                <a:lnTo>
                  <a:pt x="142" y="57"/>
                </a:lnTo>
                <a:lnTo>
                  <a:pt x="140" y="57"/>
                </a:lnTo>
                <a:lnTo>
                  <a:pt x="140" y="57"/>
                </a:lnTo>
                <a:lnTo>
                  <a:pt x="140" y="54"/>
                </a:lnTo>
                <a:lnTo>
                  <a:pt x="140" y="54"/>
                </a:lnTo>
                <a:lnTo>
                  <a:pt x="140" y="52"/>
                </a:lnTo>
                <a:lnTo>
                  <a:pt x="140" y="52"/>
                </a:lnTo>
                <a:lnTo>
                  <a:pt x="137" y="50"/>
                </a:lnTo>
                <a:lnTo>
                  <a:pt x="135" y="45"/>
                </a:lnTo>
                <a:lnTo>
                  <a:pt x="133" y="45"/>
                </a:lnTo>
                <a:lnTo>
                  <a:pt x="133" y="42"/>
                </a:lnTo>
                <a:lnTo>
                  <a:pt x="133" y="42"/>
                </a:lnTo>
                <a:lnTo>
                  <a:pt x="135" y="40"/>
                </a:lnTo>
                <a:lnTo>
                  <a:pt x="135" y="40"/>
                </a:lnTo>
                <a:lnTo>
                  <a:pt x="137" y="38"/>
                </a:lnTo>
                <a:lnTo>
                  <a:pt x="137" y="38"/>
                </a:lnTo>
                <a:lnTo>
                  <a:pt x="137" y="35"/>
                </a:lnTo>
                <a:lnTo>
                  <a:pt x="135" y="31"/>
                </a:lnTo>
                <a:lnTo>
                  <a:pt x="135" y="28"/>
                </a:lnTo>
                <a:lnTo>
                  <a:pt x="133" y="28"/>
                </a:lnTo>
                <a:lnTo>
                  <a:pt x="133" y="26"/>
                </a:lnTo>
                <a:lnTo>
                  <a:pt x="133" y="26"/>
                </a:lnTo>
                <a:lnTo>
                  <a:pt x="130" y="26"/>
                </a:lnTo>
                <a:lnTo>
                  <a:pt x="128" y="26"/>
                </a:lnTo>
                <a:lnTo>
                  <a:pt x="128" y="23"/>
                </a:lnTo>
                <a:lnTo>
                  <a:pt x="126" y="21"/>
                </a:lnTo>
                <a:lnTo>
                  <a:pt x="126" y="19"/>
                </a:lnTo>
                <a:lnTo>
                  <a:pt x="121" y="19"/>
                </a:lnTo>
                <a:lnTo>
                  <a:pt x="116" y="16"/>
                </a:lnTo>
                <a:lnTo>
                  <a:pt x="114" y="14"/>
                </a:lnTo>
                <a:lnTo>
                  <a:pt x="111" y="14"/>
                </a:lnTo>
                <a:lnTo>
                  <a:pt x="109" y="12"/>
                </a:lnTo>
                <a:lnTo>
                  <a:pt x="107" y="12"/>
                </a:lnTo>
                <a:lnTo>
                  <a:pt x="104" y="14"/>
                </a:lnTo>
                <a:lnTo>
                  <a:pt x="102" y="16"/>
                </a:lnTo>
                <a:lnTo>
                  <a:pt x="99" y="16"/>
                </a:lnTo>
                <a:lnTo>
                  <a:pt x="99" y="19"/>
                </a:lnTo>
                <a:lnTo>
                  <a:pt x="95" y="19"/>
                </a:lnTo>
                <a:lnTo>
                  <a:pt x="92" y="19"/>
                </a:lnTo>
                <a:lnTo>
                  <a:pt x="90" y="21"/>
                </a:lnTo>
                <a:lnTo>
                  <a:pt x="88" y="23"/>
                </a:lnTo>
                <a:lnTo>
                  <a:pt x="83" y="21"/>
                </a:lnTo>
                <a:lnTo>
                  <a:pt x="81" y="21"/>
                </a:lnTo>
                <a:lnTo>
                  <a:pt x="81" y="21"/>
                </a:lnTo>
                <a:lnTo>
                  <a:pt x="78" y="19"/>
                </a:lnTo>
                <a:lnTo>
                  <a:pt x="83" y="19"/>
                </a:lnTo>
                <a:lnTo>
                  <a:pt x="83" y="16"/>
                </a:lnTo>
                <a:lnTo>
                  <a:pt x="83" y="14"/>
                </a:lnTo>
                <a:lnTo>
                  <a:pt x="81" y="14"/>
                </a:lnTo>
                <a:lnTo>
                  <a:pt x="78" y="14"/>
                </a:lnTo>
                <a:lnTo>
                  <a:pt x="71" y="12"/>
                </a:lnTo>
                <a:lnTo>
                  <a:pt x="71" y="14"/>
                </a:lnTo>
                <a:lnTo>
                  <a:pt x="69" y="12"/>
                </a:lnTo>
                <a:lnTo>
                  <a:pt x="69" y="12"/>
                </a:lnTo>
                <a:lnTo>
                  <a:pt x="64" y="12"/>
                </a:lnTo>
                <a:lnTo>
                  <a:pt x="66" y="12"/>
                </a:lnTo>
                <a:lnTo>
                  <a:pt x="66" y="9"/>
                </a:lnTo>
                <a:lnTo>
                  <a:pt x="66" y="7"/>
                </a:lnTo>
                <a:lnTo>
                  <a:pt x="66" y="7"/>
                </a:lnTo>
                <a:lnTo>
                  <a:pt x="64" y="5"/>
                </a:lnTo>
                <a:lnTo>
                  <a:pt x="62" y="5"/>
                </a:lnTo>
                <a:lnTo>
                  <a:pt x="62" y="5"/>
                </a:lnTo>
                <a:lnTo>
                  <a:pt x="62" y="5"/>
                </a:lnTo>
                <a:lnTo>
                  <a:pt x="62" y="5"/>
                </a:lnTo>
                <a:lnTo>
                  <a:pt x="62" y="5"/>
                </a:lnTo>
                <a:lnTo>
                  <a:pt x="59" y="5"/>
                </a:lnTo>
                <a:lnTo>
                  <a:pt x="57" y="5"/>
                </a:lnTo>
                <a:lnTo>
                  <a:pt x="55" y="5"/>
                </a:lnTo>
                <a:lnTo>
                  <a:pt x="55" y="5"/>
                </a:lnTo>
                <a:lnTo>
                  <a:pt x="50" y="5"/>
                </a:lnTo>
                <a:lnTo>
                  <a:pt x="50" y="2"/>
                </a:lnTo>
                <a:lnTo>
                  <a:pt x="45" y="2"/>
                </a:lnTo>
                <a:lnTo>
                  <a:pt x="45" y="2"/>
                </a:lnTo>
                <a:lnTo>
                  <a:pt x="45" y="5"/>
                </a:lnTo>
                <a:lnTo>
                  <a:pt x="47" y="7"/>
                </a:lnTo>
                <a:lnTo>
                  <a:pt x="50" y="9"/>
                </a:lnTo>
                <a:lnTo>
                  <a:pt x="50" y="12"/>
                </a:lnTo>
                <a:lnTo>
                  <a:pt x="50" y="12"/>
                </a:lnTo>
                <a:lnTo>
                  <a:pt x="47" y="12"/>
                </a:lnTo>
                <a:lnTo>
                  <a:pt x="45" y="14"/>
                </a:lnTo>
                <a:lnTo>
                  <a:pt x="45" y="14"/>
                </a:lnTo>
                <a:lnTo>
                  <a:pt x="45" y="16"/>
                </a:lnTo>
                <a:lnTo>
                  <a:pt x="47" y="16"/>
                </a:lnTo>
                <a:lnTo>
                  <a:pt x="47" y="14"/>
                </a:lnTo>
                <a:lnTo>
                  <a:pt x="47" y="16"/>
                </a:lnTo>
                <a:lnTo>
                  <a:pt x="50" y="16"/>
                </a:lnTo>
                <a:lnTo>
                  <a:pt x="50" y="21"/>
                </a:lnTo>
                <a:lnTo>
                  <a:pt x="50" y="21"/>
                </a:lnTo>
                <a:lnTo>
                  <a:pt x="50" y="23"/>
                </a:lnTo>
                <a:lnTo>
                  <a:pt x="52" y="23"/>
                </a:lnTo>
                <a:lnTo>
                  <a:pt x="55" y="23"/>
                </a:lnTo>
                <a:lnTo>
                  <a:pt x="55" y="23"/>
                </a:lnTo>
                <a:lnTo>
                  <a:pt x="62" y="28"/>
                </a:lnTo>
                <a:lnTo>
                  <a:pt x="64" y="31"/>
                </a:lnTo>
                <a:lnTo>
                  <a:pt x="62" y="31"/>
                </a:lnTo>
                <a:lnTo>
                  <a:pt x="59" y="28"/>
                </a:lnTo>
                <a:lnTo>
                  <a:pt x="57" y="26"/>
                </a:lnTo>
                <a:lnTo>
                  <a:pt x="55" y="23"/>
                </a:lnTo>
                <a:lnTo>
                  <a:pt x="50" y="23"/>
                </a:lnTo>
                <a:lnTo>
                  <a:pt x="45" y="23"/>
                </a:lnTo>
                <a:lnTo>
                  <a:pt x="45" y="23"/>
                </a:lnTo>
                <a:lnTo>
                  <a:pt x="43" y="26"/>
                </a:lnTo>
                <a:lnTo>
                  <a:pt x="43" y="28"/>
                </a:lnTo>
                <a:lnTo>
                  <a:pt x="43" y="31"/>
                </a:lnTo>
                <a:lnTo>
                  <a:pt x="43" y="33"/>
                </a:lnTo>
                <a:lnTo>
                  <a:pt x="43" y="31"/>
                </a:lnTo>
                <a:lnTo>
                  <a:pt x="43" y="31"/>
                </a:lnTo>
                <a:lnTo>
                  <a:pt x="40" y="28"/>
                </a:lnTo>
                <a:lnTo>
                  <a:pt x="40" y="31"/>
                </a:lnTo>
                <a:lnTo>
                  <a:pt x="40" y="31"/>
                </a:lnTo>
                <a:lnTo>
                  <a:pt x="38" y="33"/>
                </a:lnTo>
                <a:lnTo>
                  <a:pt x="38" y="33"/>
                </a:lnTo>
                <a:lnTo>
                  <a:pt x="36" y="33"/>
                </a:lnTo>
                <a:lnTo>
                  <a:pt x="38" y="31"/>
                </a:lnTo>
                <a:lnTo>
                  <a:pt x="36" y="28"/>
                </a:lnTo>
                <a:lnTo>
                  <a:pt x="29" y="28"/>
                </a:lnTo>
                <a:lnTo>
                  <a:pt x="24" y="28"/>
                </a:lnTo>
                <a:lnTo>
                  <a:pt x="21" y="28"/>
                </a:lnTo>
                <a:lnTo>
                  <a:pt x="21" y="31"/>
                </a:lnTo>
                <a:lnTo>
                  <a:pt x="21" y="33"/>
                </a:lnTo>
                <a:lnTo>
                  <a:pt x="19" y="33"/>
                </a:lnTo>
                <a:lnTo>
                  <a:pt x="21" y="35"/>
                </a:lnTo>
                <a:lnTo>
                  <a:pt x="21" y="35"/>
                </a:lnTo>
                <a:lnTo>
                  <a:pt x="21" y="38"/>
                </a:lnTo>
                <a:lnTo>
                  <a:pt x="21" y="42"/>
                </a:lnTo>
                <a:lnTo>
                  <a:pt x="21" y="42"/>
                </a:lnTo>
                <a:lnTo>
                  <a:pt x="21" y="45"/>
                </a:lnTo>
                <a:lnTo>
                  <a:pt x="19" y="47"/>
                </a:lnTo>
                <a:lnTo>
                  <a:pt x="19" y="50"/>
                </a:lnTo>
                <a:lnTo>
                  <a:pt x="19" y="50"/>
                </a:lnTo>
                <a:lnTo>
                  <a:pt x="14" y="50"/>
                </a:lnTo>
                <a:lnTo>
                  <a:pt x="14" y="50"/>
                </a:lnTo>
                <a:lnTo>
                  <a:pt x="14" y="50"/>
                </a:lnTo>
                <a:lnTo>
                  <a:pt x="14" y="50"/>
                </a:lnTo>
                <a:lnTo>
                  <a:pt x="14" y="50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7" y="52"/>
                </a:lnTo>
                <a:lnTo>
                  <a:pt x="17" y="52"/>
                </a:lnTo>
                <a:lnTo>
                  <a:pt x="19" y="52"/>
                </a:lnTo>
                <a:lnTo>
                  <a:pt x="19" y="54"/>
                </a:lnTo>
                <a:lnTo>
                  <a:pt x="19" y="54"/>
                </a:lnTo>
                <a:lnTo>
                  <a:pt x="19" y="54"/>
                </a:lnTo>
                <a:lnTo>
                  <a:pt x="19" y="57"/>
                </a:lnTo>
                <a:lnTo>
                  <a:pt x="19" y="57"/>
                </a:lnTo>
                <a:lnTo>
                  <a:pt x="17" y="59"/>
                </a:lnTo>
                <a:lnTo>
                  <a:pt x="14" y="59"/>
                </a:lnTo>
                <a:lnTo>
                  <a:pt x="14" y="59"/>
                </a:lnTo>
                <a:lnTo>
                  <a:pt x="14" y="59"/>
                </a:lnTo>
                <a:lnTo>
                  <a:pt x="14" y="61"/>
                </a:lnTo>
                <a:lnTo>
                  <a:pt x="14" y="61"/>
                </a:lnTo>
                <a:lnTo>
                  <a:pt x="14" y="61"/>
                </a:lnTo>
                <a:lnTo>
                  <a:pt x="14" y="61"/>
                </a:lnTo>
                <a:lnTo>
                  <a:pt x="14" y="64"/>
                </a:lnTo>
                <a:lnTo>
                  <a:pt x="14" y="64"/>
                </a:lnTo>
                <a:lnTo>
                  <a:pt x="10" y="64"/>
                </a:lnTo>
                <a:lnTo>
                  <a:pt x="10" y="64"/>
                </a:lnTo>
                <a:lnTo>
                  <a:pt x="7" y="66"/>
                </a:lnTo>
                <a:lnTo>
                  <a:pt x="7" y="66"/>
                </a:lnTo>
                <a:lnTo>
                  <a:pt x="7" y="64"/>
                </a:lnTo>
                <a:lnTo>
                  <a:pt x="5" y="64"/>
                </a:lnTo>
                <a:lnTo>
                  <a:pt x="5" y="64"/>
                </a:lnTo>
                <a:lnTo>
                  <a:pt x="5" y="64"/>
                </a:lnTo>
                <a:lnTo>
                  <a:pt x="3" y="66"/>
                </a:lnTo>
                <a:lnTo>
                  <a:pt x="3" y="66"/>
                </a:lnTo>
                <a:lnTo>
                  <a:pt x="3" y="66"/>
                </a:lnTo>
                <a:lnTo>
                  <a:pt x="3" y="68"/>
                </a:lnTo>
                <a:lnTo>
                  <a:pt x="3" y="68"/>
                </a:lnTo>
                <a:lnTo>
                  <a:pt x="3" y="71"/>
                </a:lnTo>
                <a:lnTo>
                  <a:pt x="5" y="71"/>
                </a:lnTo>
                <a:lnTo>
                  <a:pt x="5" y="71"/>
                </a:lnTo>
                <a:lnTo>
                  <a:pt x="5" y="73"/>
                </a:lnTo>
                <a:lnTo>
                  <a:pt x="5" y="73"/>
                </a:lnTo>
                <a:lnTo>
                  <a:pt x="5" y="76"/>
                </a:lnTo>
                <a:lnTo>
                  <a:pt x="3" y="78"/>
                </a:lnTo>
                <a:lnTo>
                  <a:pt x="3" y="78"/>
                </a:lnTo>
                <a:lnTo>
                  <a:pt x="3" y="78"/>
                </a:lnTo>
                <a:lnTo>
                  <a:pt x="5" y="78"/>
                </a:lnTo>
                <a:lnTo>
                  <a:pt x="5" y="78"/>
                </a:lnTo>
                <a:lnTo>
                  <a:pt x="5" y="78"/>
                </a:lnTo>
                <a:lnTo>
                  <a:pt x="0" y="80"/>
                </a:lnTo>
                <a:lnTo>
                  <a:pt x="0" y="80"/>
                </a:lnTo>
                <a:lnTo>
                  <a:pt x="0" y="80"/>
                </a:lnTo>
                <a:lnTo>
                  <a:pt x="0" y="80"/>
                </a:lnTo>
                <a:lnTo>
                  <a:pt x="0" y="83"/>
                </a:lnTo>
                <a:lnTo>
                  <a:pt x="0" y="83"/>
                </a:lnTo>
                <a:lnTo>
                  <a:pt x="0" y="83"/>
                </a:lnTo>
                <a:lnTo>
                  <a:pt x="3" y="83"/>
                </a:lnTo>
                <a:lnTo>
                  <a:pt x="3" y="85"/>
                </a:lnTo>
                <a:lnTo>
                  <a:pt x="3" y="87"/>
                </a:lnTo>
                <a:lnTo>
                  <a:pt x="3" y="87"/>
                </a:lnTo>
                <a:lnTo>
                  <a:pt x="3" y="87"/>
                </a:lnTo>
                <a:lnTo>
                  <a:pt x="5" y="90"/>
                </a:lnTo>
                <a:lnTo>
                  <a:pt x="5" y="90"/>
                </a:lnTo>
                <a:lnTo>
                  <a:pt x="5" y="92"/>
                </a:lnTo>
                <a:lnTo>
                  <a:pt x="5" y="92"/>
                </a:lnTo>
                <a:lnTo>
                  <a:pt x="5" y="92"/>
                </a:lnTo>
                <a:lnTo>
                  <a:pt x="7" y="92"/>
                </a:lnTo>
                <a:lnTo>
                  <a:pt x="7" y="92"/>
                </a:lnTo>
                <a:lnTo>
                  <a:pt x="7" y="94"/>
                </a:lnTo>
                <a:lnTo>
                  <a:pt x="7" y="97"/>
                </a:lnTo>
                <a:lnTo>
                  <a:pt x="5" y="97"/>
                </a:lnTo>
                <a:lnTo>
                  <a:pt x="3" y="99"/>
                </a:lnTo>
                <a:lnTo>
                  <a:pt x="3" y="99"/>
                </a:lnTo>
                <a:lnTo>
                  <a:pt x="3" y="102"/>
                </a:lnTo>
                <a:lnTo>
                  <a:pt x="3" y="102"/>
                </a:lnTo>
                <a:lnTo>
                  <a:pt x="3" y="104"/>
                </a:lnTo>
                <a:lnTo>
                  <a:pt x="5" y="104"/>
                </a:lnTo>
                <a:lnTo>
                  <a:pt x="5" y="104"/>
                </a:lnTo>
                <a:lnTo>
                  <a:pt x="7" y="106"/>
                </a:lnTo>
                <a:lnTo>
                  <a:pt x="7" y="106"/>
                </a:lnTo>
                <a:lnTo>
                  <a:pt x="10" y="106"/>
                </a:lnTo>
                <a:lnTo>
                  <a:pt x="10" y="106"/>
                </a:lnTo>
                <a:lnTo>
                  <a:pt x="10" y="109"/>
                </a:lnTo>
                <a:lnTo>
                  <a:pt x="7" y="109"/>
                </a:lnTo>
                <a:lnTo>
                  <a:pt x="7" y="109"/>
                </a:lnTo>
                <a:lnTo>
                  <a:pt x="7" y="111"/>
                </a:lnTo>
                <a:lnTo>
                  <a:pt x="7" y="113"/>
                </a:lnTo>
                <a:lnTo>
                  <a:pt x="7" y="113"/>
                </a:lnTo>
                <a:lnTo>
                  <a:pt x="7" y="113"/>
                </a:lnTo>
                <a:lnTo>
                  <a:pt x="7" y="113"/>
                </a:lnTo>
                <a:lnTo>
                  <a:pt x="10" y="116"/>
                </a:lnTo>
                <a:lnTo>
                  <a:pt x="10" y="116"/>
                </a:lnTo>
                <a:lnTo>
                  <a:pt x="10" y="116"/>
                </a:lnTo>
                <a:lnTo>
                  <a:pt x="10" y="118"/>
                </a:lnTo>
                <a:lnTo>
                  <a:pt x="12" y="120"/>
                </a:lnTo>
                <a:lnTo>
                  <a:pt x="14" y="120"/>
                </a:lnTo>
                <a:lnTo>
                  <a:pt x="14" y="120"/>
                </a:lnTo>
                <a:lnTo>
                  <a:pt x="14" y="118"/>
                </a:lnTo>
                <a:lnTo>
                  <a:pt x="14" y="118"/>
                </a:lnTo>
                <a:lnTo>
                  <a:pt x="17" y="118"/>
                </a:lnTo>
                <a:lnTo>
                  <a:pt x="17" y="118"/>
                </a:lnTo>
                <a:lnTo>
                  <a:pt x="17" y="120"/>
                </a:lnTo>
                <a:lnTo>
                  <a:pt x="17" y="120"/>
                </a:lnTo>
                <a:lnTo>
                  <a:pt x="19" y="120"/>
                </a:lnTo>
                <a:lnTo>
                  <a:pt x="19" y="120"/>
                </a:lnTo>
                <a:lnTo>
                  <a:pt x="21" y="120"/>
                </a:lnTo>
                <a:lnTo>
                  <a:pt x="21" y="120"/>
                </a:lnTo>
                <a:lnTo>
                  <a:pt x="24" y="120"/>
                </a:lnTo>
                <a:lnTo>
                  <a:pt x="24" y="120"/>
                </a:lnTo>
                <a:lnTo>
                  <a:pt x="26" y="120"/>
                </a:lnTo>
                <a:lnTo>
                  <a:pt x="26" y="120"/>
                </a:lnTo>
                <a:lnTo>
                  <a:pt x="31" y="123"/>
                </a:lnTo>
                <a:lnTo>
                  <a:pt x="33" y="123"/>
                </a:lnTo>
                <a:lnTo>
                  <a:pt x="36" y="123"/>
                </a:lnTo>
                <a:lnTo>
                  <a:pt x="36" y="123"/>
                </a:lnTo>
                <a:lnTo>
                  <a:pt x="36" y="125"/>
                </a:lnTo>
                <a:lnTo>
                  <a:pt x="36" y="125"/>
                </a:lnTo>
                <a:lnTo>
                  <a:pt x="31" y="130"/>
                </a:lnTo>
                <a:lnTo>
                  <a:pt x="31" y="130"/>
                </a:lnTo>
                <a:lnTo>
                  <a:pt x="31" y="132"/>
                </a:lnTo>
                <a:lnTo>
                  <a:pt x="29" y="135"/>
                </a:lnTo>
                <a:lnTo>
                  <a:pt x="29" y="137"/>
                </a:lnTo>
                <a:lnTo>
                  <a:pt x="26" y="139"/>
                </a:lnTo>
                <a:lnTo>
                  <a:pt x="26" y="142"/>
                </a:lnTo>
                <a:lnTo>
                  <a:pt x="26" y="144"/>
                </a:lnTo>
                <a:lnTo>
                  <a:pt x="26" y="147"/>
                </a:lnTo>
                <a:lnTo>
                  <a:pt x="26" y="149"/>
                </a:lnTo>
                <a:lnTo>
                  <a:pt x="26" y="151"/>
                </a:lnTo>
                <a:lnTo>
                  <a:pt x="26" y="151"/>
                </a:lnTo>
                <a:lnTo>
                  <a:pt x="26" y="151"/>
                </a:lnTo>
                <a:lnTo>
                  <a:pt x="29" y="154"/>
                </a:lnTo>
                <a:lnTo>
                  <a:pt x="31" y="154"/>
                </a:lnTo>
                <a:lnTo>
                  <a:pt x="33" y="151"/>
                </a:lnTo>
                <a:lnTo>
                  <a:pt x="36" y="151"/>
                </a:lnTo>
                <a:lnTo>
                  <a:pt x="38" y="151"/>
                </a:lnTo>
                <a:lnTo>
                  <a:pt x="40" y="151"/>
                </a:lnTo>
                <a:lnTo>
                  <a:pt x="40" y="151"/>
                </a:lnTo>
                <a:lnTo>
                  <a:pt x="40" y="151"/>
                </a:lnTo>
                <a:lnTo>
                  <a:pt x="40" y="151"/>
                </a:lnTo>
                <a:lnTo>
                  <a:pt x="43" y="151"/>
                </a:lnTo>
                <a:lnTo>
                  <a:pt x="43" y="151"/>
                </a:lnTo>
                <a:lnTo>
                  <a:pt x="43" y="151"/>
                </a:lnTo>
                <a:lnTo>
                  <a:pt x="43" y="151"/>
                </a:lnTo>
                <a:lnTo>
                  <a:pt x="40" y="151"/>
                </a:lnTo>
                <a:lnTo>
                  <a:pt x="40" y="151"/>
                </a:lnTo>
                <a:lnTo>
                  <a:pt x="40" y="149"/>
                </a:lnTo>
                <a:lnTo>
                  <a:pt x="40" y="149"/>
                </a:lnTo>
                <a:lnTo>
                  <a:pt x="40" y="149"/>
                </a:lnTo>
                <a:lnTo>
                  <a:pt x="43" y="149"/>
                </a:lnTo>
                <a:lnTo>
                  <a:pt x="43" y="149"/>
                </a:lnTo>
                <a:lnTo>
                  <a:pt x="45" y="149"/>
                </a:lnTo>
                <a:lnTo>
                  <a:pt x="45" y="149"/>
                </a:lnTo>
                <a:lnTo>
                  <a:pt x="45" y="149"/>
                </a:lnTo>
                <a:lnTo>
                  <a:pt x="45" y="149"/>
                </a:lnTo>
                <a:lnTo>
                  <a:pt x="47" y="149"/>
                </a:lnTo>
                <a:lnTo>
                  <a:pt x="47" y="151"/>
                </a:lnTo>
                <a:lnTo>
                  <a:pt x="47" y="151"/>
                </a:lnTo>
                <a:lnTo>
                  <a:pt x="52" y="151"/>
                </a:lnTo>
                <a:lnTo>
                  <a:pt x="52" y="151"/>
                </a:lnTo>
                <a:lnTo>
                  <a:pt x="55" y="151"/>
                </a:lnTo>
                <a:lnTo>
                  <a:pt x="57" y="154"/>
                </a:lnTo>
                <a:lnTo>
                  <a:pt x="59" y="154"/>
                </a:lnTo>
                <a:lnTo>
                  <a:pt x="59" y="154"/>
                </a:lnTo>
                <a:lnTo>
                  <a:pt x="62" y="154"/>
                </a:lnTo>
                <a:lnTo>
                  <a:pt x="62" y="151"/>
                </a:lnTo>
                <a:lnTo>
                  <a:pt x="64" y="154"/>
                </a:lnTo>
                <a:lnTo>
                  <a:pt x="66" y="154"/>
                </a:lnTo>
                <a:lnTo>
                  <a:pt x="66" y="154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9" y="156"/>
                </a:lnTo>
                <a:lnTo>
                  <a:pt x="69" y="156"/>
                </a:lnTo>
                <a:lnTo>
                  <a:pt x="69" y="158"/>
                </a:lnTo>
                <a:lnTo>
                  <a:pt x="69" y="158"/>
                </a:lnTo>
                <a:lnTo>
                  <a:pt x="69" y="158"/>
                </a:lnTo>
                <a:lnTo>
                  <a:pt x="71" y="158"/>
                </a:lnTo>
                <a:lnTo>
                  <a:pt x="71" y="156"/>
                </a:lnTo>
                <a:lnTo>
                  <a:pt x="73" y="156"/>
                </a:lnTo>
                <a:lnTo>
                  <a:pt x="73" y="154"/>
                </a:lnTo>
                <a:lnTo>
                  <a:pt x="73" y="154"/>
                </a:lnTo>
                <a:lnTo>
                  <a:pt x="73" y="154"/>
                </a:lnTo>
                <a:lnTo>
                  <a:pt x="76" y="154"/>
                </a:lnTo>
                <a:lnTo>
                  <a:pt x="78" y="154"/>
                </a:lnTo>
                <a:lnTo>
                  <a:pt x="81" y="154"/>
                </a:lnTo>
                <a:lnTo>
                  <a:pt x="81" y="154"/>
                </a:lnTo>
                <a:lnTo>
                  <a:pt x="81" y="154"/>
                </a:lnTo>
                <a:lnTo>
                  <a:pt x="81" y="156"/>
                </a:lnTo>
                <a:lnTo>
                  <a:pt x="83" y="156"/>
                </a:lnTo>
                <a:lnTo>
                  <a:pt x="83" y="156"/>
                </a:lnTo>
                <a:lnTo>
                  <a:pt x="85" y="156"/>
                </a:lnTo>
                <a:lnTo>
                  <a:pt x="85" y="156"/>
                </a:lnTo>
                <a:lnTo>
                  <a:pt x="85" y="156"/>
                </a:lnTo>
                <a:lnTo>
                  <a:pt x="88" y="156"/>
                </a:lnTo>
                <a:lnTo>
                  <a:pt x="88" y="154"/>
                </a:lnTo>
                <a:lnTo>
                  <a:pt x="88" y="154"/>
                </a:lnTo>
                <a:lnTo>
                  <a:pt x="90" y="154"/>
                </a:lnTo>
                <a:lnTo>
                  <a:pt x="92" y="154"/>
                </a:lnTo>
                <a:lnTo>
                  <a:pt x="95" y="151"/>
                </a:lnTo>
                <a:lnTo>
                  <a:pt x="102" y="151"/>
                </a:lnTo>
                <a:lnTo>
                  <a:pt x="102" y="151"/>
                </a:lnTo>
                <a:lnTo>
                  <a:pt x="102" y="149"/>
                </a:lnTo>
                <a:lnTo>
                  <a:pt x="102" y="149"/>
                </a:lnTo>
                <a:lnTo>
                  <a:pt x="104" y="149"/>
                </a:lnTo>
                <a:lnTo>
                  <a:pt x="104" y="149"/>
                </a:lnTo>
                <a:lnTo>
                  <a:pt x="107" y="151"/>
                </a:lnTo>
                <a:lnTo>
                  <a:pt x="107" y="151"/>
                </a:lnTo>
                <a:lnTo>
                  <a:pt x="107" y="151"/>
                </a:lnTo>
                <a:lnTo>
                  <a:pt x="109" y="151"/>
                </a:lnTo>
                <a:lnTo>
                  <a:pt x="109" y="151"/>
                </a:lnTo>
                <a:lnTo>
                  <a:pt x="111" y="151"/>
                </a:lnTo>
                <a:lnTo>
                  <a:pt x="111" y="151"/>
                </a:lnTo>
                <a:lnTo>
                  <a:pt x="111" y="151"/>
                </a:lnTo>
                <a:lnTo>
                  <a:pt x="111" y="154"/>
                </a:lnTo>
                <a:lnTo>
                  <a:pt x="111" y="154"/>
                </a:lnTo>
                <a:lnTo>
                  <a:pt x="114" y="154"/>
                </a:lnTo>
                <a:lnTo>
                  <a:pt x="114" y="154"/>
                </a:lnTo>
                <a:lnTo>
                  <a:pt x="116" y="154"/>
                </a:lnTo>
                <a:lnTo>
                  <a:pt x="116" y="154"/>
                </a:lnTo>
                <a:lnTo>
                  <a:pt x="116" y="151"/>
                </a:lnTo>
                <a:lnTo>
                  <a:pt x="116" y="151"/>
                </a:lnTo>
                <a:lnTo>
                  <a:pt x="116" y="149"/>
                </a:lnTo>
                <a:lnTo>
                  <a:pt x="116" y="149"/>
                </a:lnTo>
                <a:lnTo>
                  <a:pt x="114" y="149"/>
                </a:lnTo>
                <a:lnTo>
                  <a:pt x="114" y="149"/>
                </a:lnTo>
                <a:lnTo>
                  <a:pt x="114" y="149"/>
                </a:lnTo>
                <a:lnTo>
                  <a:pt x="114" y="147"/>
                </a:lnTo>
                <a:lnTo>
                  <a:pt x="114" y="147"/>
                </a:lnTo>
                <a:lnTo>
                  <a:pt x="114" y="144"/>
                </a:lnTo>
                <a:lnTo>
                  <a:pt x="111" y="142"/>
                </a:lnTo>
                <a:lnTo>
                  <a:pt x="111" y="142"/>
                </a:lnTo>
                <a:lnTo>
                  <a:pt x="111" y="139"/>
                </a:lnTo>
                <a:lnTo>
                  <a:pt x="114" y="139"/>
                </a:lnTo>
                <a:lnTo>
                  <a:pt x="116" y="137"/>
                </a:lnTo>
                <a:lnTo>
                  <a:pt x="118" y="137"/>
                </a:lnTo>
                <a:lnTo>
                  <a:pt x="118" y="137"/>
                </a:lnTo>
                <a:lnTo>
                  <a:pt x="121" y="137"/>
                </a:lnTo>
                <a:lnTo>
                  <a:pt x="121" y="137"/>
                </a:lnTo>
                <a:lnTo>
                  <a:pt x="121" y="135"/>
                </a:lnTo>
                <a:lnTo>
                  <a:pt x="123" y="132"/>
                </a:lnTo>
                <a:lnTo>
                  <a:pt x="123" y="132"/>
                </a:lnTo>
                <a:lnTo>
                  <a:pt x="123" y="132"/>
                </a:lnTo>
                <a:lnTo>
                  <a:pt x="126" y="132"/>
                </a:lnTo>
                <a:lnTo>
                  <a:pt x="126" y="132"/>
                </a:lnTo>
                <a:lnTo>
                  <a:pt x="128" y="132"/>
                </a:lnTo>
                <a:lnTo>
                  <a:pt x="128" y="132"/>
                </a:lnTo>
                <a:lnTo>
                  <a:pt x="128" y="130"/>
                </a:lnTo>
                <a:lnTo>
                  <a:pt x="128" y="130"/>
                </a:lnTo>
                <a:lnTo>
                  <a:pt x="128" y="128"/>
                </a:lnTo>
                <a:lnTo>
                  <a:pt x="128" y="128"/>
                </a:lnTo>
                <a:lnTo>
                  <a:pt x="128" y="128"/>
                </a:lnTo>
                <a:lnTo>
                  <a:pt x="126" y="125"/>
                </a:lnTo>
                <a:lnTo>
                  <a:pt x="123" y="123"/>
                </a:lnTo>
                <a:lnTo>
                  <a:pt x="123" y="123"/>
                </a:lnTo>
                <a:lnTo>
                  <a:pt x="121" y="123"/>
                </a:lnTo>
                <a:lnTo>
                  <a:pt x="121" y="123"/>
                </a:lnTo>
                <a:lnTo>
                  <a:pt x="121" y="123"/>
                </a:lnTo>
                <a:lnTo>
                  <a:pt x="118" y="120"/>
                </a:lnTo>
                <a:lnTo>
                  <a:pt x="118" y="120"/>
                </a:lnTo>
                <a:lnTo>
                  <a:pt x="116" y="120"/>
                </a:lnTo>
                <a:lnTo>
                  <a:pt x="116" y="118"/>
                </a:lnTo>
                <a:lnTo>
                  <a:pt x="114" y="116"/>
                </a:lnTo>
                <a:lnTo>
                  <a:pt x="111" y="116"/>
                </a:lnTo>
                <a:lnTo>
                  <a:pt x="111" y="116"/>
                </a:lnTo>
                <a:lnTo>
                  <a:pt x="109" y="113"/>
                </a:lnTo>
                <a:lnTo>
                  <a:pt x="109" y="113"/>
                </a:lnTo>
                <a:lnTo>
                  <a:pt x="107" y="111"/>
                </a:lnTo>
                <a:lnTo>
                  <a:pt x="107" y="109"/>
                </a:lnTo>
                <a:lnTo>
                  <a:pt x="107" y="109"/>
                </a:lnTo>
                <a:lnTo>
                  <a:pt x="104" y="109"/>
                </a:lnTo>
                <a:lnTo>
                  <a:pt x="104" y="109"/>
                </a:lnTo>
                <a:lnTo>
                  <a:pt x="107" y="106"/>
                </a:lnTo>
                <a:lnTo>
                  <a:pt x="107" y="106"/>
                </a:lnTo>
                <a:lnTo>
                  <a:pt x="107" y="106"/>
                </a:lnTo>
                <a:lnTo>
                  <a:pt x="107" y="104"/>
                </a:lnTo>
                <a:lnTo>
                  <a:pt x="107" y="104"/>
                </a:lnTo>
                <a:lnTo>
                  <a:pt x="107" y="104"/>
                </a:lnTo>
                <a:lnTo>
                  <a:pt x="104" y="102"/>
                </a:lnTo>
                <a:lnTo>
                  <a:pt x="102" y="102"/>
                </a:lnTo>
                <a:lnTo>
                  <a:pt x="102" y="99"/>
                </a:lnTo>
                <a:lnTo>
                  <a:pt x="102" y="99"/>
                </a:lnTo>
                <a:lnTo>
                  <a:pt x="102" y="99"/>
                </a:lnTo>
                <a:lnTo>
                  <a:pt x="99" y="97"/>
                </a:lnTo>
                <a:lnTo>
                  <a:pt x="99" y="97"/>
                </a:lnTo>
                <a:lnTo>
                  <a:pt x="99" y="97"/>
                </a:lnTo>
                <a:lnTo>
                  <a:pt x="99" y="97"/>
                </a:lnTo>
                <a:lnTo>
                  <a:pt x="99" y="97"/>
                </a:lnTo>
                <a:lnTo>
                  <a:pt x="102" y="97"/>
                </a:lnTo>
                <a:lnTo>
                  <a:pt x="102" y="97"/>
                </a:lnTo>
                <a:lnTo>
                  <a:pt x="102" y="99"/>
                </a:lnTo>
                <a:lnTo>
                  <a:pt x="104" y="99"/>
                </a:lnTo>
                <a:lnTo>
                  <a:pt x="104" y="97"/>
                </a:lnTo>
                <a:lnTo>
                  <a:pt x="107" y="94"/>
                </a:lnTo>
                <a:lnTo>
                  <a:pt x="107" y="94"/>
                </a:lnTo>
                <a:lnTo>
                  <a:pt x="109" y="94"/>
                </a:lnTo>
                <a:lnTo>
                  <a:pt x="109" y="94"/>
                </a:lnTo>
                <a:lnTo>
                  <a:pt x="111" y="94"/>
                </a:lnTo>
                <a:lnTo>
                  <a:pt x="111" y="94"/>
                </a:lnTo>
                <a:lnTo>
                  <a:pt x="114" y="94"/>
                </a:lnTo>
                <a:lnTo>
                  <a:pt x="114" y="94"/>
                </a:lnTo>
                <a:lnTo>
                  <a:pt x="114" y="92"/>
                </a:lnTo>
                <a:lnTo>
                  <a:pt x="114" y="92"/>
                </a:lnTo>
                <a:lnTo>
                  <a:pt x="118" y="92"/>
                </a:lnTo>
                <a:lnTo>
                  <a:pt x="118" y="90"/>
                </a:lnTo>
                <a:lnTo>
                  <a:pt x="118" y="90"/>
                </a:lnTo>
                <a:lnTo>
                  <a:pt x="118" y="90"/>
                </a:lnTo>
                <a:lnTo>
                  <a:pt x="121" y="90"/>
                </a:lnTo>
                <a:lnTo>
                  <a:pt x="121" y="90"/>
                </a:lnTo>
                <a:lnTo>
                  <a:pt x="121" y="90"/>
                </a:lnTo>
                <a:lnTo>
                  <a:pt x="121" y="90"/>
                </a:lnTo>
                <a:lnTo>
                  <a:pt x="123" y="90"/>
                </a:lnTo>
                <a:lnTo>
                  <a:pt x="123" y="87"/>
                </a:lnTo>
                <a:lnTo>
                  <a:pt x="123" y="87"/>
                </a:lnTo>
                <a:lnTo>
                  <a:pt x="126" y="87"/>
                </a:lnTo>
                <a:lnTo>
                  <a:pt x="128" y="87"/>
                </a:lnTo>
                <a:lnTo>
                  <a:pt x="130" y="85"/>
                </a:lnTo>
                <a:lnTo>
                  <a:pt x="133" y="85"/>
                </a:lnTo>
                <a:lnTo>
                  <a:pt x="135" y="85"/>
                </a:lnTo>
                <a:lnTo>
                  <a:pt x="137" y="85"/>
                </a:lnTo>
                <a:lnTo>
                  <a:pt x="137" y="83"/>
                </a:lnTo>
                <a:lnTo>
                  <a:pt x="135" y="83"/>
                </a:lnTo>
                <a:lnTo>
                  <a:pt x="135" y="83"/>
                </a:lnTo>
                <a:lnTo>
                  <a:pt x="135" y="83"/>
                </a:lnTo>
                <a:lnTo>
                  <a:pt x="135" y="80"/>
                </a:lnTo>
                <a:lnTo>
                  <a:pt x="135" y="80"/>
                </a:lnTo>
                <a:lnTo>
                  <a:pt x="137" y="80"/>
                </a:lnTo>
                <a:lnTo>
                  <a:pt x="140" y="83"/>
                </a:lnTo>
                <a:lnTo>
                  <a:pt x="140" y="83"/>
                </a:lnTo>
                <a:lnTo>
                  <a:pt x="140" y="83"/>
                </a:lnTo>
                <a:lnTo>
                  <a:pt x="140" y="83"/>
                </a:lnTo>
                <a:lnTo>
                  <a:pt x="140" y="83"/>
                </a:lnTo>
                <a:lnTo>
                  <a:pt x="140" y="85"/>
                </a:lnTo>
                <a:lnTo>
                  <a:pt x="142" y="85"/>
                </a:lnTo>
                <a:lnTo>
                  <a:pt x="142" y="85"/>
                </a:lnTo>
                <a:lnTo>
                  <a:pt x="142" y="85"/>
                </a:lnTo>
                <a:lnTo>
                  <a:pt x="144" y="85"/>
                </a:lnTo>
                <a:lnTo>
                  <a:pt x="144" y="85"/>
                </a:lnTo>
                <a:lnTo>
                  <a:pt x="144" y="85"/>
                </a:lnTo>
                <a:lnTo>
                  <a:pt x="144" y="83"/>
                </a:lnTo>
                <a:lnTo>
                  <a:pt x="147" y="80"/>
                </a:lnTo>
                <a:lnTo>
                  <a:pt x="147" y="78"/>
                </a:lnTo>
                <a:lnTo>
                  <a:pt x="147" y="73"/>
                </a:lnTo>
                <a:close/>
                <a:moveTo>
                  <a:pt x="40" y="5"/>
                </a:moveTo>
                <a:lnTo>
                  <a:pt x="45" y="5"/>
                </a:lnTo>
                <a:lnTo>
                  <a:pt x="45" y="5"/>
                </a:lnTo>
                <a:lnTo>
                  <a:pt x="40" y="2"/>
                </a:lnTo>
                <a:lnTo>
                  <a:pt x="40" y="2"/>
                </a:lnTo>
                <a:lnTo>
                  <a:pt x="43" y="2"/>
                </a:lnTo>
                <a:lnTo>
                  <a:pt x="43" y="2"/>
                </a:lnTo>
                <a:lnTo>
                  <a:pt x="43" y="0"/>
                </a:lnTo>
                <a:lnTo>
                  <a:pt x="43" y="0"/>
                </a:lnTo>
                <a:lnTo>
                  <a:pt x="40" y="2"/>
                </a:lnTo>
                <a:lnTo>
                  <a:pt x="40" y="7"/>
                </a:lnTo>
                <a:lnTo>
                  <a:pt x="40" y="5"/>
                </a:lnTo>
                <a:lnTo>
                  <a:pt x="40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5" name="Freeform 169"/>
          <p:cNvSpPr>
            <a:spLocks/>
          </p:cNvSpPr>
          <p:nvPr/>
        </p:nvSpPr>
        <p:spPr bwMode="auto">
          <a:xfrm>
            <a:off x="9116160" y="3233001"/>
            <a:ext cx="124496" cy="54401"/>
          </a:xfrm>
          <a:custGeom>
            <a:avLst/>
            <a:gdLst>
              <a:gd name="T0" fmla="*/ 114 w 119"/>
              <a:gd name="T1" fmla="*/ 43 h 52"/>
              <a:gd name="T2" fmla="*/ 109 w 119"/>
              <a:gd name="T3" fmla="*/ 41 h 52"/>
              <a:gd name="T4" fmla="*/ 109 w 119"/>
              <a:gd name="T5" fmla="*/ 38 h 52"/>
              <a:gd name="T6" fmla="*/ 112 w 119"/>
              <a:gd name="T7" fmla="*/ 38 h 52"/>
              <a:gd name="T8" fmla="*/ 114 w 119"/>
              <a:gd name="T9" fmla="*/ 34 h 52"/>
              <a:gd name="T10" fmla="*/ 109 w 119"/>
              <a:gd name="T11" fmla="*/ 34 h 52"/>
              <a:gd name="T12" fmla="*/ 104 w 119"/>
              <a:gd name="T13" fmla="*/ 31 h 52"/>
              <a:gd name="T14" fmla="*/ 100 w 119"/>
              <a:gd name="T15" fmla="*/ 29 h 52"/>
              <a:gd name="T16" fmla="*/ 100 w 119"/>
              <a:gd name="T17" fmla="*/ 24 h 52"/>
              <a:gd name="T18" fmla="*/ 97 w 119"/>
              <a:gd name="T19" fmla="*/ 22 h 52"/>
              <a:gd name="T20" fmla="*/ 90 w 119"/>
              <a:gd name="T21" fmla="*/ 19 h 52"/>
              <a:gd name="T22" fmla="*/ 86 w 119"/>
              <a:gd name="T23" fmla="*/ 17 h 52"/>
              <a:gd name="T24" fmla="*/ 83 w 119"/>
              <a:gd name="T25" fmla="*/ 19 h 52"/>
              <a:gd name="T26" fmla="*/ 78 w 119"/>
              <a:gd name="T27" fmla="*/ 17 h 52"/>
              <a:gd name="T28" fmla="*/ 74 w 119"/>
              <a:gd name="T29" fmla="*/ 19 h 52"/>
              <a:gd name="T30" fmla="*/ 69 w 119"/>
              <a:gd name="T31" fmla="*/ 22 h 52"/>
              <a:gd name="T32" fmla="*/ 64 w 119"/>
              <a:gd name="T33" fmla="*/ 19 h 52"/>
              <a:gd name="T34" fmla="*/ 67 w 119"/>
              <a:gd name="T35" fmla="*/ 17 h 52"/>
              <a:gd name="T36" fmla="*/ 62 w 119"/>
              <a:gd name="T37" fmla="*/ 15 h 52"/>
              <a:gd name="T38" fmla="*/ 52 w 119"/>
              <a:gd name="T39" fmla="*/ 10 h 52"/>
              <a:gd name="T40" fmla="*/ 48 w 119"/>
              <a:gd name="T41" fmla="*/ 8 h 52"/>
              <a:gd name="T42" fmla="*/ 41 w 119"/>
              <a:gd name="T43" fmla="*/ 8 h 52"/>
              <a:gd name="T44" fmla="*/ 36 w 119"/>
              <a:gd name="T45" fmla="*/ 8 h 52"/>
              <a:gd name="T46" fmla="*/ 24 w 119"/>
              <a:gd name="T47" fmla="*/ 8 h 52"/>
              <a:gd name="T48" fmla="*/ 15 w 119"/>
              <a:gd name="T49" fmla="*/ 3 h 52"/>
              <a:gd name="T50" fmla="*/ 8 w 119"/>
              <a:gd name="T51" fmla="*/ 0 h 52"/>
              <a:gd name="T52" fmla="*/ 0 w 119"/>
              <a:gd name="T53" fmla="*/ 0 h 52"/>
              <a:gd name="T54" fmla="*/ 3 w 119"/>
              <a:gd name="T55" fmla="*/ 5 h 52"/>
              <a:gd name="T56" fmla="*/ 15 w 119"/>
              <a:gd name="T57" fmla="*/ 10 h 52"/>
              <a:gd name="T58" fmla="*/ 26 w 119"/>
              <a:gd name="T59" fmla="*/ 17 h 52"/>
              <a:gd name="T60" fmla="*/ 31 w 119"/>
              <a:gd name="T61" fmla="*/ 29 h 52"/>
              <a:gd name="T62" fmla="*/ 34 w 119"/>
              <a:gd name="T63" fmla="*/ 36 h 52"/>
              <a:gd name="T64" fmla="*/ 31 w 119"/>
              <a:gd name="T65" fmla="*/ 43 h 52"/>
              <a:gd name="T66" fmla="*/ 36 w 119"/>
              <a:gd name="T67" fmla="*/ 43 h 52"/>
              <a:gd name="T68" fmla="*/ 43 w 119"/>
              <a:gd name="T69" fmla="*/ 43 h 52"/>
              <a:gd name="T70" fmla="*/ 48 w 119"/>
              <a:gd name="T71" fmla="*/ 43 h 52"/>
              <a:gd name="T72" fmla="*/ 50 w 119"/>
              <a:gd name="T73" fmla="*/ 41 h 52"/>
              <a:gd name="T74" fmla="*/ 52 w 119"/>
              <a:gd name="T75" fmla="*/ 41 h 52"/>
              <a:gd name="T76" fmla="*/ 55 w 119"/>
              <a:gd name="T77" fmla="*/ 43 h 52"/>
              <a:gd name="T78" fmla="*/ 60 w 119"/>
              <a:gd name="T79" fmla="*/ 48 h 52"/>
              <a:gd name="T80" fmla="*/ 60 w 119"/>
              <a:gd name="T81" fmla="*/ 48 h 52"/>
              <a:gd name="T82" fmla="*/ 64 w 119"/>
              <a:gd name="T83" fmla="*/ 50 h 52"/>
              <a:gd name="T84" fmla="*/ 64 w 119"/>
              <a:gd name="T85" fmla="*/ 50 h 52"/>
              <a:gd name="T86" fmla="*/ 71 w 119"/>
              <a:gd name="T87" fmla="*/ 50 h 52"/>
              <a:gd name="T88" fmla="*/ 76 w 119"/>
              <a:gd name="T89" fmla="*/ 48 h 52"/>
              <a:gd name="T90" fmla="*/ 83 w 119"/>
              <a:gd name="T91" fmla="*/ 48 h 52"/>
              <a:gd name="T92" fmla="*/ 88 w 119"/>
              <a:gd name="T93" fmla="*/ 48 h 52"/>
              <a:gd name="T94" fmla="*/ 90 w 119"/>
              <a:gd name="T95" fmla="*/ 48 h 52"/>
              <a:gd name="T96" fmla="*/ 97 w 119"/>
              <a:gd name="T97" fmla="*/ 45 h 52"/>
              <a:gd name="T98" fmla="*/ 104 w 119"/>
              <a:gd name="T99" fmla="*/ 48 h 52"/>
              <a:gd name="T100" fmla="*/ 109 w 119"/>
              <a:gd name="T101" fmla="*/ 50 h 52"/>
              <a:gd name="T102" fmla="*/ 114 w 119"/>
              <a:gd name="T103" fmla="*/ 50 h 52"/>
              <a:gd name="T104" fmla="*/ 116 w 119"/>
              <a:gd name="T105" fmla="*/ 52 h 52"/>
              <a:gd name="T106" fmla="*/ 119 w 119"/>
              <a:gd name="T107" fmla="*/ 4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9" h="52">
                <a:moveTo>
                  <a:pt x="119" y="45"/>
                </a:moveTo>
                <a:lnTo>
                  <a:pt x="116" y="45"/>
                </a:lnTo>
                <a:lnTo>
                  <a:pt x="114" y="43"/>
                </a:lnTo>
                <a:lnTo>
                  <a:pt x="112" y="43"/>
                </a:lnTo>
                <a:lnTo>
                  <a:pt x="112" y="41"/>
                </a:lnTo>
                <a:lnTo>
                  <a:pt x="109" y="41"/>
                </a:lnTo>
                <a:lnTo>
                  <a:pt x="109" y="41"/>
                </a:lnTo>
                <a:lnTo>
                  <a:pt x="109" y="41"/>
                </a:lnTo>
                <a:lnTo>
                  <a:pt x="109" y="38"/>
                </a:lnTo>
                <a:lnTo>
                  <a:pt x="109" y="38"/>
                </a:lnTo>
                <a:lnTo>
                  <a:pt x="112" y="38"/>
                </a:lnTo>
                <a:lnTo>
                  <a:pt x="112" y="38"/>
                </a:lnTo>
                <a:lnTo>
                  <a:pt x="112" y="36"/>
                </a:lnTo>
                <a:lnTo>
                  <a:pt x="114" y="36"/>
                </a:lnTo>
                <a:lnTo>
                  <a:pt x="114" y="34"/>
                </a:lnTo>
                <a:lnTo>
                  <a:pt x="114" y="34"/>
                </a:lnTo>
                <a:lnTo>
                  <a:pt x="109" y="34"/>
                </a:lnTo>
                <a:lnTo>
                  <a:pt x="109" y="34"/>
                </a:lnTo>
                <a:lnTo>
                  <a:pt x="109" y="34"/>
                </a:lnTo>
                <a:lnTo>
                  <a:pt x="107" y="31"/>
                </a:lnTo>
                <a:lnTo>
                  <a:pt x="104" y="31"/>
                </a:lnTo>
                <a:lnTo>
                  <a:pt x="104" y="31"/>
                </a:lnTo>
                <a:lnTo>
                  <a:pt x="102" y="31"/>
                </a:lnTo>
                <a:lnTo>
                  <a:pt x="100" y="29"/>
                </a:lnTo>
                <a:lnTo>
                  <a:pt x="100" y="29"/>
                </a:lnTo>
                <a:lnTo>
                  <a:pt x="100" y="26"/>
                </a:lnTo>
                <a:lnTo>
                  <a:pt x="100" y="24"/>
                </a:lnTo>
                <a:lnTo>
                  <a:pt x="100" y="22"/>
                </a:lnTo>
                <a:lnTo>
                  <a:pt x="100" y="22"/>
                </a:lnTo>
                <a:lnTo>
                  <a:pt x="97" y="22"/>
                </a:lnTo>
                <a:lnTo>
                  <a:pt x="97" y="22"/>
                </a:lnTo>
                <a:lnTo>
                  <a:pt x="93" y="22"/>
                </a:lnTo>
                <a:lnTo>
                  <a:pt x="90" y="19"/>
                </a:lnTo>
                <a:lnTo>
                  <a:pt x="90" y="19"/>
                </a:lnTo>
                <a:lnTo>
                  <a:pt x="88" y="19"/>
                </a:lnTo>
                <a:lnTo>
                  <a:pt x="86" y="17"/>
                </a:lnTo>
                <a:lnTo>
                  <a:pt x="83" y="17"/>
                </a:lnTo>
                <a:lnTo>
                  <a:pt x="83" y="17"/>
                </a:lnTo>
                <a:lnTo>
                  <a:pt x="83" y="19"/>
                </a:lnTo>
                <a:lnTo>
                  <a:pt x="81" y="17"/>
                </a:lnTo>
                <a:lnTo>
                  <a:pt x="81" y="17"/>
                </a:lnTo>
                <a:lnTo>
                  <a:pt x="78" y="17"/>
                </a:lnTo>
                <a:lnTo>
                  <a:pt x="78" y="17"/>
                </a:lnTo>
                <a:lnTo>
                  <a:pt x="76" y="17"/>
                </a:lnTo>
                <a:lnTo>
                  <a:pt x="74" y="19"/>
                </a:lnTo>
                <a:lnTo>
                  <a:pt x="71" y="19"/>
                </a:lnTo>
                <a:lnTo>
                  <a:pt x="69" y="19"/>
                </a:lnTo>
                <a:lnTo>
                  <a:pt x="69" y="22"/>
                </a:lnTo>
                <a:lnTo>
                  <a:pt x="67" y="22"/>
                </a:lnTo>
                <a:lnTo>
                  <a:pt x="67" y="19"/>
                </a:lnTo>
                <a:lnTo>
                  <a:pt x="64" y="19"/>
                </a:lnTo>
                <a:lnTo>
                  <a:pt x="64" y="19"/>
                </a:lnTo>
                <a:lnTo>
                  <a:pt x="67" y="17"/>
                </a:lnTo>
                <a:lnTo>
                  <a:pt x="67" y="17"/>
                </a:lnTo>
                <a:lnTo>
                  <a:pt x="67" y="17"/>
                </a:lnTo>
                <a:lnTo>
                  <a:pt x="62" y="17"/>
                </a:lnTo>
                <a:lnTo>
                  <a:pt x="62" y="15"/>
                </a:lnTo>
                <a:lnTo>
                  <a:pt x="57" y="15"/>
                </a:lnTo>
                <a:lnTo>
                  <a:pt x="52" y="12"/>
                </a:lnTo>
                <a:lnTo>
                  <a:pt x="52" y="10"/>
                </a:lnTo>
                <a:lnTo>
                  <a:pt x="50" y="10"/>
                </a:lnTo>
                <a:lnTo>
                  <a:pt x="50" y="10"/>
                </a:lnTo>
                <a:lnTo>
                  <a:pt x="48" y="8"/>
                </a:lnTo>
                <a:lnTo>
                  <a:pt x="45" y="10"/>
                </a:lnTo>
                <a:lnTo>
                  <a:pt x="43" y="10"/>
                </a:lnTo>
                <a:lnTo>
                  <a:pt x="41" y="8"/>
                </a:lnTo>
                <a:lnTo>
                  <a:pt x="38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26" y="8"/>
                </a:lnTo>
                <a:lnTo>
                  <a:pt x="24" y="8"/>
                </a:lnTo>
                <a:lnTo>
                  <a:pt x="22" y="5"/>
                </a:lnTo>
                <a:lnTo>
                  <a:pt x="17" y="5"/>
                </a:lnTo>
                <a:lnTo>
                  <a:pt x="15" y="3"/>
                </a:lnTo>
                <a:lnTo>
                  <a:pt x="12" y="3"/>
                </a:lnTo>
                <a:lnTo>
                  <a:pt x="10" y="0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3" y="5"/>
                </a:lnTo>
                <a:lnTo>
                  <a:pt x="8" y="10"/>
                </a:lnTo>
                <a:lnTo>
                  <a:pt x="10" y="10"/>
                </a:lnTo>
                <a:lnTo>
                  <a:pt x="15" y="10"/>
                </a:lnTo>
                <a:lnTo>
                  <a:pt x="19" y="12"/>
                </a:lnTo>
                <a:lnTo>
                  <a:pt x="19" y="15"/>
                </a:lnTo>
                <a:lnTo>
                  <a:pt x="26" y="17"/>
                </a:lnTo>
                <a:lnTo>
                  <a:pt x="26" y="19"/>
                </a:lnTo>
                <a:lnTo>
                  <a:pt x="29" y="24"/>
                </a:lnTo>
                <a:lnTo>
                  <a:pt x="31" y="29"/>
                </a:lnTo>
                <a:lnTo>
                  <a:pt x="34" y="34"/>
                </a:lnTo>
                <a:lnTo>
                  <a:pt x="34" y="36"/>
                </a:lnTo>
                <a:lnTo>
                  <a:pt x="34" y="36"/>
                </a:lnTo>
                <a:lnTo>
                  <a:pt x="34" y="38"/>
                </a:lnTo>
                <a:lnTo>
                  <a:pt x="31" y="43"/>
                </a:lnTo>
                <a:lnTo>
                  <a:pt x="31" y="43"/>
                </a:lnTo>
                <a:lnTo>
                  <a:pt x="34" y="43"/>
                </a:lnTo>
                <a:lnTo>
                  <a:pt x="36" y="43"/>
                </a:lnTo>
                <a:lnTo>
                  <a:pt x="36" y="43"/>
                </a:lnTo>
                <a:lnTo>
                  <a:pt x="38" y="43"/>
                </a:lnTo>
                <a:lnTo>
                  <a:pt x="41" y="43"/>
                </a:lnTo>
                <a:lnTo>
                  <a:pt x="43" y="43"/>
                </a:lnTo>
                <a:lnTo>
                  <a:pt x="43" y="43"/>
                </a:lnTo>
                <a:lnTo>
                  <a:pt x="45" y="43"/>
                </a:lnTo>
                <a:lnTo>
                  <a:pt x="48" y="43"/>
                </a:lnTo>
                <a:lnTo>
                  <a:pt x="48" y="43"/>
                </a:lnTo>
                <a:lnTo>
                  <a:pt x="48" y="41"/>
                </a:lnTo>
                <a:lnTo>
                  <a:pt x="50" y="41"/>
                </a:lnTo>
                <a:lnTo>
                  <a:pt x="50" y="41"/>
                </a:lnTo>
                <a:lnTo>
                  <a:pt x="50" y="41"/>
                </a:lnTo>
                <a:lnTo>
                  <a:pt x="52" y="41"/>
                </a:lnTo>
                <a:lnTo>
                  <a:pt x="52" y="41"/>
                </a:lnTo>
                <a:lnTo>
                  <a:pt x="52" y="43"/>
                </a:lnTo>
                <a:lnTo>
                  <a:pt x="55" y="43"/>
                </a:lnTo>
                <a:lnTo>
                  <a:pt x="57" y="45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2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7" y="50"/>
                </a:lnTo>
                <a:lnTo>
                  <a:pt x="69" y="50"/>
                </a:lnTo>
                <a:lnTo>
                  <a:pt x="71" y="50"/>
                </a:lnTo>
                <a:lnTo>
                  <a:pt x="74" y="50"/>
                </a:lnTo>
                <a:lnTo>
                  <a:pt x="76" y="50"/>
                </a:lnTo>
                <a:lnTo>
                  <a:pt x="76" y="48"/>
                </a:lnTo>
                <a:lnTo>
                  <a:pt x="78" y="48"/>
                </a:lnTo>
                <a:lnTo>
                  <a:pt x="83" y="50"/>
                </a:lnTo>
                <a:lnTo>
                  <a:pt x="83" y="48"/>
                </a:lnTo>
                <a:lnTo>
                  <a:pt x="88" y="48"/>
                </a:lnTo>
                <a:lnTo>
                  <a:pt x="88" y="48"/>
                </a:lnTo>
                <a:lnTo>
                  <a:pt x="88" y="48"/>
                </a:lnTo>
                <a:lnTo>
                  <a:pt x="88" y="48"/>
                </a:lnTo>
                <a:lnTo>
                  <a:pt x="90" y="48"/>
                </a:lnTo>
                <a:lnTo>
                  <a:pt x="90" y="48"/>
                </a:lnTo>
                <a:lnTo>
                  <a:pt x="95" y="45"/>
                </a:lnTo>
                <a:lnTo>
                  <a:pt x="95" y="43"/>
                </a:lnTo>
                <a:lnTo>
                  <a:pt x="97" y="45"/>
                </a:lnTo>
                <a:lnTo>
                  <a:pt x="102" y="45"/>
                </a:lnTo>
                <a:lnTo>
                  <a:pt x="102" y="48"/>
                </a:lnTo>
                <a:lnTo>
                  <a:pt x="104" y="48"/>
                </a:lnTo>
                <a:lnTo>
                  <a:pt x="104" y="48"/>
                </a:lnTo>
                <a:lnTo>
                  <a:pt x="107" y="50"/>
                </a:lnTo>
                <a:lnTo>
                  <a:pt x="109" y="50"/>
                </a:lnTo>
                <a:lnTo>
                  <a:pt x="109" y="50"/>
                </a:lnTo>
                <a:lnTo>
                  <a:pt x="112" y="50"/>
                </a:lnTo>
                <a:lnTo>
                  <a:pt x="114" y="50"/>
                </a:lnTo>
                <a:lnTo>
                  <a:pt x="114" y="50"/>
                </a:lnTo>
                <a:lnTo>
                  <a:pt x="116" y="52"/>
                </a:lnTo>
                <a:lnTo>
                  <a:pt x="116" y="52"/>
                </a:lnTo>
                <a:lnTo>
                  <a:pt x="119" y="50"/>
                </a:lnTo>
                <a:lnTo>
                  <a:pt x="119" y="50"/>
                </a:lnTo>
                <a:lnTo>
                  <a:pt x="119" y="48"/>
                </a:lnTo>
                <a:lnTo>
                  <a:pt x="119" y="48"/>
                </a:lnTo>
                <a:lnTo>
                  <a:pt x="119" y="45"/>
                </a:lnTo>
                <a:close/>
              </a:path>
            </a:pathLst>
          </a:custGeom>
          <a:solidFill>
            <a:srgbClr val="7030A0"/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6" name="Freeform 170"/>
          <p:cNvSpPr>
            <a:spLocks/>
          </p:cNvSpPr>
          <p:nvPr/>
        </p:nvSpPr>
        <p:spPr bwMode="auto">
          <a:xfrm>
            <a:off x="8064752" y="3888954"/>
            <a:ext cx="57540" cy="15693"/>
          </a:xfrm>
          <a:custGeom>
            <a:avLst/>
            <a:gdLst>
              <a:gd name="T0" fmla="*/ 52 w 55"/>
              <a:gd name="T1" fmla="*/ 5 h 15"/>
              <a:gd name="T2" fmla="*/ 50 w 55"/>
              <a:gd name="T3" fmla="*/ 5 h 15"/>
              <a:gd name="T4" fmla="*/ 48 w 55"/>
              <a:gd name="T5" fmla="*/ 7 h 15"/>
              <a:gd name="T6" fmla="*/ 43 w 55"/>
              <a:gd name="T7" fmla="*/ 5 h 15"/>
              <a:gd name="T8" fmla="*/ 41 w 55"/>
              <a:gd name="T9" fmla="*/ 3 h 15"/>
              <a:gd name="T10" fmla="*/ 36 w 55"/>
              <a:gd name="T11" fmla="*/ 0 h 15"/>
              <a:gd name="T12" fmla="*/ 31 w 55"/>
              <a:gd name="T13" fmla="*/ 0 h 15"/>
              <a:gd name="T14" fmla="*/ 26 w 55"/>
              <a:gd name="T15" fmla="*/ 0 h 15"/>
              <a:gd name="T16" fmla="*/ 22 w 55"/>
              <a:gd name="T17" fmla="*/ 5 h 15"/>
              <a:gd name="T18" fmla="*/ 10 w 55"/>
              <a:gd name="T19" fmla="*/ 5 h 15"/>
              <a:gd name="T20" fmla="*/ 5 w 55"/>
              <a:gd name="T21" fmla="*/ 7 h 15"/>
              <a:gd name="T22" fmla="*/ 10 w 55"/>
              <a:gd name="T23" fmla="*/ 10 h 15"/>
              <a:gd name="T24" fmla="*/ 19 w 55"/>
              <a:gd name="T25" fmla="*/ 7 h 15"/>
              <a:gd name="T26" fmla="*/ 26 w 55"/>
              <a:gd name="T27" fmla="*/ 7 h 15"/>
              <a:gd name="T28" fmla="*/ 26 w 55"/>
              <a:gd name="T29" fmla="*/ 7 h 15"/>
              <a:gd name="T30" fmla="*/ 19 w 55"/>
              <a:gd name="T31" fmla="*/ 7 h 15"/>
              <a:gd name="T32" fmla="*/ 12 w 55"/>
              <a:gd name="T33" fmla="*/ 10 h 15"/>
              <a:gd name="T34" fmla="*/ 12 w 55"/>
              <a:gd name="T35" fmla="*/ 10 h 15"/>
              <a:gd name="T36" fmla="*/ 8 w 55"/>
              <a:gd name="T37" fmla="*/ 12 h 15"/>
              <a:gd name="T38" fmla="*/ 5 w 55"/>
              <a:gd name="T39" fmla="*/ 10 h 15"/>
              <a:gd name="T40" fmla="*/ 3 w 55"/>
              <a:gd name="T41" fmla="*/ 7 h 15"/>
              <a:gd name="T42" fmla="*/ 0 w 55"/>
              <a:gd name="T43" fmla="*/ 10 h 15"/>
              <a:gd name="T44" fmla="*/ 0 w 55"/>
              <a:gd name="T45" fmla="*/ 15 h 15"/>
              <a:gd name="T46" fmla="*/ 3 w 55"/>
              <a:gd name="T47" fmla="*/ 15 h 15"/>
              <a:gd name="T48" fmla="*/ 12 w 55"/>
              <a:gd name="T49" fmla="*/ 15 h 15"/>
              <a:gd name="T50" fmla="*/ 19 w 55"/>
              <a:gd name="T51" fmla="*/ 15 h 15"/>
              <a:gd name="T52" fmla="*/ 19 w 55"/>
              <a:gd name="T53" fmla="*/ 10 h 15"/>
              <a:gd name="T54" fmla="*/ 24 w 55"/>
              <a:gd name="T55" fmla="*/ 10 h 15"/>
              <a:gd name="T56" fmla="*/ 29 w 55"/>
              <a:gd name="T57" fmla="*/ 7 h 15"/>
              <a:gd name="T58" fmla="*/ 31 w 55"/>
              <a:gd name="T59" fmla="*/ 5 h 15"/>
              <a:gd name="T60" fmla="*/ 34 w 55"/>
              <a:gd name="T61" fmla="*/ 5 h 15"/>
              <a:gd name="T62" fmla="*/ 36 w 55"/>
              <a:gd name="T63" fmla="*/ 7 h 15"/>
              <a:gd name="T64" fmla="*/ 38 w 55"/>
              <a:gd name="T65" fmla="*/ 7 h 15"/>
              <a:gd name="T66" fmla="*/ 45 w 55"/>
              <a:gd name="T67" fmla="*/ 12 h 15"/>
              <a:gd name="T68" fmla="*/ 52 w 55"/>
              <a:gd name="T69" fmla="*/ 10 h 15"/>
              <a:gd name="T70" fmla="*/ 55 w 55"/>
              <a:gd name="T71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5" h="15">
                <a:moveTo>
                  <a:pt x="55" y="7"/>
                </a:moveTo>
                <a:lnTo>
                  <a:pt x="52" y="5"/>
                </a:lnTo>
                <a:lnTo>
                  <a:pt x="50" y="5"/>
                </a:lnTo>
                <a:lnTo>
                  <a:pt x="50" y="5"/>
                </a:lnTo>
                <a:lnTo>
                  <a:pt x="48" y="7"/>
                </a:lnTo>
                <a:lnTo>
                  <a:pt x="48" y="7"/>
                </a:lnTo>
                <a:lnTo>
                  <a:pt x="45" y="5"/>
                </a:lnTo>
                <a:lnTo>
                  <a:pt x="43" y="5"/>
                </a:lnTo>
                <a:lnTo>
                  <a:pt x="43" y="3"/>
                </a:lnTo>
                <a:lnTo>
                  <a:pt x="41" y="3"/>
                </a:lnTo>
                <a:lnTo>
                  <a:pt x="38" y="3"/>
                </a:lnTo>
                <a:lnTo>
                  <a:pt x="36" y="0"/>
                </a:lnTo>
                <a:lnTo>
                  <a:pt x="34" y="0"/>
                </a:lnTo>
                <a:lnTo>
                  <a:pt x="31" y="0"/>
                </a:lnTo>
                <a:lnTo>
                  <a:pt x="29" y="0"/>
                </a:lnTo>
                <a:lnTo>
                  <a:pt x="26" y="0"/>
                </a:lnTo>
                <a:lnTo>
                  <a:pt x="24" y="5"/>
                </a:lnTo>
                <a:lnTo>
                  <a:pt x="22" y="5"/>
                </a:lnTo>
                <a:lnTo>
                  <a:pt x="15" y="5"/>
                </a:lnTo>
                <a:lnTo>
                  <a:pt x="10" y="5"/>
                </a:lnTo>
                <a:lnTo>
                  <a:pt x="5" y="5"/>
                </a:lnTo>
                <a:lnTo>
                  <a:pt x="5" y="7"/>
                </a:lnTo>
                <a:lnTo>
                  <a:pt x="8" y="10"/>
                </a:lnTo>
                <a:lnTo>
                  <a:pt x="10" y="10"/>
                </a:lnTo>
                <a:lnTo>
                  <a:pt x="12" y="7"/>
                </a:lnTo>
                <a:lnTo>
                  <a:pt x="19" y="7"/>
                </a:lnTo>
                <a:lnTo>
                  <a:pt x="24" y="5"/>
                </a:lnTo>
                <a:lnTo>
                  <a:pt x="26" y="7"/>
                </a:lnTo>
                <a:lnTo>
                  <a:pt x="26" y="7"/>
                </a:lnTo>
                <a:lnTo>
                  <a:pt x="26" y="7"/>
                </a:lnTo>
                <a:lnTo>
                  <a:pt x="22" y="7"/>
                </a:lnTo>
                <a:lnTo>
                  <a:pt x="19" y="7"/>
                </a:lnTo>
                <a:lnTo>
                  <a:pt x="17" y="7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0" y="10"/>
                </a:lnTo>
                <a:lnTo>
                  <a:pt x="8" y="12"/>
                </a:lnTo>
                <a:lnTo>
                  <a:pt x="5" y="10"/>
                </a:lnTo>
                <a:lnTo>
                  <a:pt x="5" y="10"/>
                </a:lnTo>
                <a:lnTo>
                  <a:pt x="5" y="7"/>
                </a:lnTo>
                <a:lnTo>
                  <a:pt x="3" y="7"/>
                </a:lnTo>
                <a:lnTo>
                  <a:pt x="3" y="7"/>
                </a:lnTo>
                <a:lnTo>
                  <a:pt x="0" y="10"/>
                </a:lnTo>
                <a:lnTo>
                  <a:pt x="0" y="15"/>
                </a:lnTo>
                <a:lnTo>
                  <a:pt x="0" y="15"/>
                </a:lnTo>
                <a:lnTo>
                  <a:pt x="3" y="15"/>
                </a:lnTo>
                <a:lnTo>
                  <a:pt x="3" y="15"/>
                </a:lnTo>
                <a:lnTo>
                  <a:pt x="8" y="15"/>
                </a:lnTo>
                <a:lnTo>
                  <a:pt x="12" y="15"/>
                </a:lnTo>
                <a:lnTo>
                  <a:pt x="15" y="15"/>
                </a:lnTo>
                <a:lnTo>
                  <a:pt x="19" y="15"/>
                </a:lnTo>
                <a:lnTo>
                  <a:pt x="19" y="10"/>
                </a:lnTo>
                <a:lnTo>
                  <a:pt x="19" y="10"/>
                </a:lnTo>
                <a:lnTo>
                  <a:pt x="22" y="10"/>
                </a:lnTo>
                <a:lnTo>
                  <a:pt x="24" y="10"/>
                </a:lnTo>
                <a:lnTo>
                  <a:pt x="29" y="7"/>
                </a:lnTo>
                <a:lnTo>
                  <a:pt x="29" y="7"/>
                </a:lnTo>
                <a:lnTo>
                  <a:pt x="31" y="7"/>
                </a:lnTo>
                <a:lnTo>
                  <a:pt x="31" y="5"/>
                </a:lnTo>
                <a:lnTo>
                  <a:pt x="31" y="5"/>
                </a:lnTo>
                <a:lnTo>
                  <a:pt x="34" y="5"/>
                </a:lnTo>
                <a:lnTo>
                  <a:pt x="34" y="5"/>
                </a:lnTo>
                <a:lnTo>
                  <a:pt x="36" y="7"/>
                </a:lnTo>
                <a:lnTo>
                  <a:pt x="36" y="7"/>
                </a:lnTo>
                <a:lnTo>
                  <a:pt x="38" y="7"/>
                </a:lnTo>
                <a:lnTo>
                  <a:pt x="41" y="10"/>
                </a:lnTo>
                <a:lnTo>
                  <a:pt x="45" y="12"/>
                </a:lnTo>
                <a:lnTo>
                  <a:pt x="48" y="12"/>
                </a:lnTo>
                <a:lnTo>
                  <a:pt x="52" y="10"/>
                </a:lnTo>
                <a:lnTo>
                  <a:pt x="55" y="10"/>
                </a:lnTo>
                <a:lnTo>
                  <a:pt x="55" y="7"/>
                </a:lnTo>
                <a:lnTo>
                  <a:pt x="55" y="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7" name="Freeform 171"/>
          <p:cNvSpPr>
            <a:spLocks/>
          </p:cNvSpPr>
          <p:nvPr/>
        </p:nvSpPr>
        <p:spPr bwMode="auto">
          <a:xfrm>
            <a:off x="8559594" y="4142129"/>
            <a:ext cx="111941" cy="138095"/>
          </a:xfrm>
          <a:custGeom>
            <a:avLst/>
            <a:gdLst>
              <a:gd name="T0" fmla="*/ 107 w 107"/>
              <a:gd name="T1" fmla="*/ 61 h 132"/>
              <a:gd name="T2" fmla="*/ 100 w 107"/>
              <a:gd name="T3" fmla="*/ 56 h 132"/>
              <a:gd name="T4" fmla="*/ 97 w 107"/>
              <a:gd name="T5" fmla="*/ 47 h 132"/>
              <a:gd name="T6" fmla="*/ 100 w 107"/>
              <a:gd name="T7" fmla="*/ 37 h 132"/>
              <a:gd name="T8" fmla="*/ 104 w 107"/>
              <a:gd name="T9" fmla="*/ 35 h 132"/>
              <a:gd name="T10" fmla="*/ 104 w 107"/>
              <a:gd name="T11" fmla="*/ 28 h 132"/>
              <a:gd name="T12" fmla="*/ 100 w 107"/>
              <a:gd name="T13" fmla="*/ 21 h 132"/>
              <a:gd name="T14" fmla="*/ 86 w 107"/>
              <a:gd name="T15" fmla="*/ 23 h 132"/>
              <a:gd name="T16" fmla="*/ 83 w 107"/>
              <a:gd name="T17" fmla="*/ 19 h 132"/>
              <a:gd name="T18" fmla="*/ 86 w 107"/>
              <a:gd name="T19" fmla="*/ 4 h 132"/>
              <a:gd name="T20" fmla="*/ 76 w 107"/>
              <a:gd name="T21" fmla="*/ 2 h 132"/>
              <a:gd name="T22" fmla="*/ 64 w 107"/>
              <a:gd name="T23" fmla="*/ 2 h 132"/>
              <a:gd name="T24" fmla="*/ 50 w 107"/>
              <a:gd name="T25" fmla="*/ 2 h 132"/>
              <a:gd name="T26" fmla="*/ 48 w 107"/>
              <a:gd name="T27" fmla="*/ 16 h 132"/>
              <a:gd name="T28" fmla="*/ 41 w 107"/>
              <a:gd name="T29" fmla="*/ 28 h 132"/>
              <a:gd name="T30" fmla="*/ 24 w 107"/>
              <a:gd name="T31" fmla="*/ 28 h 132"/>
              <a:gd name="T32" fmla="*/ 19 w 107"/>
              <a:gd name="T33" fmla="*/ 28 h 132"/>
              <a:gd name="T34" fmla="*/ 17 w 107"/>
              <a:gd name="T35" fmla="*/ 28 h 132"/>
              <a:gd name="T36" fmla="*/ 17 w 107"/>
              <a:gd name="T37" fmla="*/ 37 h 132"/>
              <a:gd name="T38" fmla="*/ 12 w 107"/>
              <a:gd name="T39" fmla="*/ 37 h 132"/>
              <a:gd name="T40" fmla="*/ 22 w 107"/>
              <a:gd name="T41" fmla="*/ 45 h 132"/>
              <a:gd name="T42" fmla="*/ 15 w 107"/>
              <a:gd name="T43" fmla="*/ 47 h 132"/>
              <a:gd name="T44" fmla="*/ 12 w 107"/>
              <a:gd name="T45" fmla="*/ 42 h 132"/>
              <a:gd name="T46" fmla="*/ 7 w 107"/>
              <a:gd name="T47" fmla="*/ 61 h 132"/>
              <a:gd name="T48" fmla="*/ 3 w 107"/>
              <a:gd name="T49" fmla="*/ 64 h 132"/>
              <a:gd name="T50" fmla="*/ 3 w 107"/>
              <a:gd name="T51" fmla="*/ 71 h 132"/>
              <a:gd name="T52" fmla="*/ 10 w 107"/>
              <a:gd name="T53" fmla="*/ 78 h 132"/>
              <a:gd name="T54" fmla="*/ 12 w 107"/>
              <a:gd name="T55" fmla="*/ 82 h 132"/>
              <a:gd name="T56" fmla="*/ 12 w 107"/>
              <a:gd name="T57" fmla="*/ 85 h 132"/>
              <a:gd name="T58" fmla="*/ 7 w 107"/>
              <a:gd name="T59" fmla="*/ 82 h 132"/>
              <a:gd name="T60" fmla="*/ 15 w 107"/>
              <a:gd name="T61" fmla="*/ 90 h 132"/>
              <a:gd name="T62" fmla="*/ 12 w 107"/>
              <a:gd name="T63" fmla="*/ 92 h 132"/>
              <a:gd name="T64" fmla="*/ 17 w 107"/>
              <a:gd name="T65" fmla="*/ 99 h 132"/>
              <a:gd name="T66" fmla="*/ 24 w 107"/>
              <a:gd name="T67" fmla="*/ 104 h 132"/>
              <a:gd name="T68" fmla="*/ 19 w 107"/>
              <a:gd name="T69" fmla="*/ 104 h 132"/>
              <a:gd name="T70" fmla="*/ 41 w 107"/>
              <a:gd name="T71" fmla="*/ 125 h 132"/>
              <a:gd name="T72" fmla="*/ 48 w 107"/>
              <a:gd name="T73" fmla="*/ 127 h 132"/>
              <a:gd name="T74" fmla="*/ 55 w 107"/>
              <a:gd name="T75" fmla="*/ 127 h 132"/>
              <a:gd name="T76" fmla="*/ 57 w 107"/>
              <a:gd name="T77" fmla="*/ 125 h 132"/>
              <a:gd name="T78" fmla="*/ 59 w 107"/>
              <a:gd name="T79" fmla="*/ 120 h 132"/>
              <a:gd name="T80" fmla="*/ 55 w 107"/>
              <a:gd name="T81" fmla="*/ 113 h 132"/>
              <a:gd name="T82" fmla="*/ 55 w 107"/>
              <a:gd name="T83" fmla="*/ 111 h 132"/>
              <a:gd name="T84" fmla="*/ 52 w 107"/>
              <a:gd name="T85" fmla="*/ 99 h 132"/>
              <a:gd name="T86" fmla="*/ 59 w 107"/>
              <a:gd name="T87" fmla="*/ 99 h 132"/>
              <a:gd name="T88" fmla="*/ 69 w 107"/>
              <a:gd name="T89" fmla="*/ 97 h 132"/>
              <a:gd name="T90" fmla="*/ 69 w 107"/>
              <a:gd name="T91" fmla="*/ 92 h 132"/>
              <a:gd name="T92" fmla="*/ 74 w 107"/>
              <a:gd name="T93" fmla="*/ 90 h 132"/>
              <a:gd name="T94" fmla="*/ 83 w 107"/>
              <a:gd name="T95" fmla="*/ 99 h 132"/>
              <a:gd name="T96" fmla="*/ 93 w 107"/>
              <a:gd name="T97" fmla="*/ 94 h 132"/>
              <a:gd name="T98" fmla="*/ 95 w 107"/>
              <a:gd name="T99" fmla="*/ 101 h 132"/>
              <a:gd name="T100" fmla="*/ 102 w 107"/>
              <a:gd name="T101" fmla="*/ 99 h 132"/>
              <a:gd name="T102" fmla="*/ 102 w 107"/>
              <a:gd name="T103" fmla="*/ 94 h 132"/>
              <a:gd name="T104" fmla="*/ 107 w 107"/>
              <a:gd name="T105" fmla="*/ 85 h 132"/>
              <a:gd name="T106" fmla="*/ 107 w 107"/>
              <a:gd name="T107" fmla="*/ 75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7" h="132">
                <a:moveTo>
                  <a:pt x="107" y="73"/>
                </a:moveTo>
                <a:lnTo>
                  <a:pt x="107" y="71"/>
                </a:lnTo>
                <a:lnTo>
                  <a:pt x="107" y="66"/>
                </a:lnTo>
                <a:lnTo>
                  <a:pt x="107" y="64"/>
                </a:lnTo>
                <a:lnTo>
                  <a:pt x="107" y="61"/>
                </a:lnTo>
                <a:lnTo>
                  <a:pt x="107" y="61"/>
                </a:lnTo>
                <a:lnTo>
                  <a:pt x="104" y="59"/>
                </a:lnTo>
                <a:lnTo>
                  <a:pt x="102" y="59"/>
                </a:lnTo>
                <a:lnTo>
                  <a:pt x="102" y="56"/>
                </a:lnTo>
                <a:lnTo>
                  <a:pt x="100" y="56"/>
                </a:lnTo>
                <a:lnTo>
                  <a:pt x="100" y="54"/>
                </a:lnTo>
                <a:lnTo>
                  <a:pt x="97" y="54"/>
                </a:lnTo>
                <a:lnTo>
                  <a:pt x="95" y="54"/>
                </a:lnTo>
                <a:lnTo>
                  <a:pt x="95" y="52"/>
                </a:lnTo>
                <a:lnTo>
                  <a:pt x="97" y="47"/>
                </a:lnTo>
                <a:lnTo>
                  <a:pt x="95" y="45"/>
                </a:lnTo>
                <a:lnTo>
                  <a:pt x="97" y="42"/>
                </a:lnTo>
                <a:lnTo>
                  <a:pt x="97" y="42"/>
                </a:lnTo>
                <a:lnTo>
                  <a:pt x="100" y="40"/>
                </a:lnTo>
                <a:lnTo>
                  <a:pt x="100" y="37"/>
                </a:lnTo>
                <a:lnTo>
                  <a:pt x="100" y="37"/>
                </a:lnTo>
                <a:lnTo>
                  <a:pt x="102" y="37"/>
                </a:lnTo>
                <a:lnTo>
                  <a:pt x="104" y="37"/>
                </a:lnTo>
                <a:lnTo>
                  <a:pt x="104" y="35"/>
                </a:lnTo>
                <a:lnTo>
                  <a:pt x="104" y="35"/>
                </a:lnTo>
                <a:lnTo>
                  <a:pt x="104" y="33"/>
                </a:lnTo>
                <a:lnTo>
                  <a:pt x="107" y="33"/>
                </a:lnTo>
                <a:lnTo>
                  <a:pt x="107" y="30"/>
                </a:lnTo>
                <a:lnTo>
                  <a:pt x="107" y="30"/>
                </a:lnTo>
                <a:lnTo>
                  <a:pt x="104" y="28"/>
                </a:lnTo>
                <a:lnTo>
                  <a:pt x="104" y="26"/>
                </a:lnTo>
                <a:lnTo>
                  <a:pt x="104" y="26"/>
                </a:lnTo>
                <a:lnTo>
                  <a:pt x="102" y="21"/>
                </a:lnTo>
                <a:lnTo>
                  <a:pt x="102" y="21"/>
                </a:lnTo>
                <a:lnTo>
                  <a:pt x="100" y="21"/>
                </a:lnTo>
                <a:lnTo>
                  <a:pt x="95" y="19"/>
                </a:lnTo>
                <a:lnTo>
                  <a:pt x="93" y="21"/>
                </a:lnTo>
                <a:lnTo>
                  <a:pt x="90" y="21"/>
                </a:lnTo>
                <a:lnTo>
                  <a:pt x="86" y="23"/>
                </a:lnTo>
                <a:lnTo>
                  <a:pt x="86" y="23"/>
                </a:lnTo>
                <a:lnTo>
                  <a:pt x="83" y="23"/>
                </a:lnTo>
                <a:lnTo>
                  <a:pt x="83" y="23"/>
                </a:lnTo>
                <a:lnTo>
                  <a:pt x="83" y="21"/>
                </a:lnTo>
                <a:lnTo>
                  <a:pt x="83" y="21"/>
                </a:lnTo>
                <a:lnTo>
                  <a:pt x="83" y="19"/>
                </a:lnTo>
                <a:lnTo>
                  <a:pt x="83" y="16"/>
                </a:lnTo>
                <a:lnTo>
                  <a:pt x="83" y="14"/>
                </a:lnTo>
                <a:lnTo>
                  <a:pt x="83" y="11"/>
                </a:lnTo>
                <a:lnTo>
                  <a:pt x="83" y="9"/>
                </a:lnTo>
                <a:lnTo>
                  <a:pt x="86" y="4"/>
                </a:lnTo>
                <a:lnTo>
                  <a:pt x="86" y="4"/>
                </a:lnTo>
                <a:lnTo>
                  <a:pt x="86" y="2"/>
                </a:lnTo>
                <a:lnTo>
                  <a:pt x="83" y="2"/>
                </a:lnTo>
                <a:lnTo>
                  <a:pt x="83" y="2"/>
                </a:lnTo>
                <a:lnTo>
                  <a:pt x="76" y="2"/>
                </a:lnTo>
                <a:lnTo>
                  <a:pt x="74" y="2"/>
                </a:lnTo>
                <a:lnTo>
                  <a:pt x="71" y="2"/>
                </a:lnTo>
                <a:lnTo>
                  <a:pt x="71" y="2"/>
                </a:lnTo>
                <a:lnTo>
                  <a:pt x="67" y="2"/>
                </a:lnTo>
                <a:lnTo>
                  <a:pt x="64" y="2"/>
                </a:lnTo>
                <a:lnTo>
                  <a:pt x="62" y="2"/>
                </a:lnTo>
                <a:lnTo>
                  <a:pt x="59" y="2"/>
                </a:lnTo>
                <a:lnTo>
                  <a:pt x="52" y="0"/>
                </a:lnTo>
                <a:lnTo>
                  <a:pt x="48" y="0"/>
                </a:lnTo>
                <a:lnTo>
                  <a:pt x="50" y="2"/>
                </a:lnTo>
                <a:lnTo>
                  <a:pt x="48" y="2"/>
                </a:lnTo>
                <a:lnTo>
                  <a:pt x="48" y="4"/>
                </a:lnTo>
                <a:lnTo>
                  <a:pt x="48" y="9"/>
                </a:lnTo>
                <a:lnTo>
                  <a:pt x="48" y="11"/>
                </a:lnTo>
                <a:lnTo>
                  <a:pt x="48" y="16"/>
                </a:lnTo>
                <a:lnTo>
                  <a:pt x="48" y="21"/>
                </a:lnTo>
                <a:lnTo>
                  <a:pt x="48" y="26"/>
                </a:lnTo>
                <a:lnTo>
                  <a:pt x="48" y="28"/>
                </a:lnTo>
                <a:lnTo>
                  <a:pt x="45" y="28"/>
                </a:lnTo>
                <a:lnTo>
                  <a:pt x="41" y="28"/>
                </a:lnTo>
                <a:lnTo>
                  <a:pt x="33" y="28"/>
                </a:lnTo>
                <a:lnTo>
                  <a:pt x="29" y="28"/>
                </a:lnTo>
                <a:lnTo>
                  <a:pt x="26" y="28"/>
                </a:lnTo>
                <a:lnTo>
                  <a:pt x="24" y="28"/>
                </a:lnTo>
                <a:lnTo>
                  <a:pt x="24" y="28"/>
                </a:lnTo>
                <a:lnTo>
                  <a:pt x="22" y="28"/>
                </a:lnTo>
                <a:lnTo>
                  <a:pt x="22" y="28"/>
                </a:lnTo>
                <a:lnTo>
                  <a:pt x="22" y="28"/>
                </a:lnTo>
                <a:lnTo>
                  <a:pt x="19" y="28"/>
                </a:lnTo>
                <a:lnTo>
                  <a:pt x="19" y="28"/>
                </a:lnTo>
                <a:lnTo>
                  <a:pt x="19" y="26"/>
                </a:lnTo>
                <a:lnTo>
                  <a:pt x="17" y="26"/>
                </a:lnTo>
                <a:lnTo>
                  <a:pt x="17" y="26"/>
                </a:lnTo>
                <a:lnTo>
                  <a:pt x="17" y="28"/>
                </a:lnTo>
                <a:lnTo>
                  <a:pt x="17" y="28"/>
                </a:lnTo>
                <a:lnTo>
                  <a:pt x="15" y="28"/>
                </a:lnTo>
                <a:lnTo>
                  <a:pt x="17" y="33"/>
                </a:lnTo>
                <a:lnTo>
                  <a:pt x="17" y="35"/>
                </a:lnTo>
                <a:lnTo>
                  <a:pt x="17" y="37"/>
                </a:lnTo>
                <a:lnTo>
                  <a:pt x="17" y="37"/>
                </a:lnTo>
                <a:lnTo>
                  <a:pt x="15" y="37"/>
                </a:lnTo>
                <a:lnTo>
                  <a:pt x="15" y="35"/>
                </a:lnTo>
                <a:lnTo>
                  <a:pt x="15" y="35"/>
                </a:lnTo>
                <a:lnTo>
                  <a:pt x="12" y="37"/>
                </a:lnTo>
                <a:lnTo>
                  <a:pt x="12" y="37"/>
                </a:lnTo>
                <a:lnTo>
                  <a:pt x="12" y="40"/>
                </a:lnTo>
                <a:lnTo>
                  <a:pt x="15" y="42"/>
                </a:lnTo>
                <a:lnTo>
                  <a:pt x="15" y="42"/>
                </a:lnTo>
                <a:lnTo>
                  <a:pt x="19" y="45"/>
                </a:lnTo>
                <a:lnTo>
                  <a:pt x="22" y="45"/>
                </a:lnTo>
                <a:lnTo>
                  <a:pt x="24" y="45"/>
                </a:lnTo>
                <a:lnTo>
                  <a:pt x="19" y="47"/>
                </a:lnTo>
                <a:lnTo>
                  <a:pt x="19" y="49"/>
                </a:lnTo>
                <a:lnTo>
                  <a:pt x="19" y="47"/>
                </a:lnTo>
                <a:lnTo>
                  <a:pt x="15" y="47"/>
                </a:lnTo>
                <a:lnTo>
                  <a:pt x="15" y="47"/>
                </a:lnTo>
                <a:lnTo>
                  <a:pt x="12" y="45"/>
                </a:lnTo>
                <a:lnTo>
                  <a:pt x="12" y="45"/>
                </a:lnTo>
                <a:lnTo>
                  <a:pt x="12" y="42"/>
                </a:lnTo>
                <a:lnTo>
                  <a:pt x="12" y="42"/>
                </a:lnTo>
                <a:lnTo>
                  <a:pt x="10" y="42"/>
                </a:lnTo>
                <a:lnTo>
                  <a:pt x="12" y="47"/>
                </a:lnTo>
                <a:lnTo>
                  <a:pt x="12" y="52"/>
                </a:lnTo>
                <a:lnTo>
                  <a:pt x="10" y="56"/>
                </a:lnTo>
                <a:lnTo>
                  <a:pt x="7" y="61"/>
                </a:lnTo>
                <a:lnTo>
                  <a:pt x="7" y="64"/>
                </a:lnTo>
                <a:lnTo>
                  <a:pt x="5" y="64"/>
                </a:lnTo>
                <a:lnTo>
                  <a:pt x="5" y="64"/>
                </a:lnTo>
                <a:lnTo>
                  <a:pt x="5" y="64"/>
                </a:lnTo>
                <a:lnTo>
                  <a:pt x="3" y="64"/>
                </a:lnTo>
                <a:lnTo>
                  <a:pt x="0" y="64"/>
                </a:lnTo>
                <a:lnTo>
                  <a:pt x="0" y="61"/>
                </a:lnTo>
                <a:lnTo>
                  <a:pt x="3" y="68"/>
                </a:lnTo>
                <a:lnTo>
                  <a:pt x="3" y="68"/>
                </a:lnTo>
                <a:lnTo>
                  <a:pt x="3" y="71"/>
                </a:lnTo>
                <a:lnTo>
                  <a:pt x="3" y="73"/>
                </a:lnTo>
                <a:lnTo>
                  <a:pt x="5" y="78"/>
                </a:lnTo>
                <a:lnTo>
                  <a:pt x="10" y="78"/>
                </a:lnTo>
                <a:lnTo>
                  <a:pt x="10" y="78"/>
                </a:lnTo>
                <a:lnTo>
                  <a:pt x="10" y="78"/>
                </a:lnTo>
                <a:lnTo>
                  <a:pt x="10" y="78"/>
                </a:lnTo>
                <a:lnTo>
                  <a:pt x="12" y="78"/>
                </a:lnTo>
                <a:lnTo>
                  <a:pt x="10" y="80"/>
                </a:lnTo>
                <a:lnTo>
                  <a:pt x="10" y="82"/>
                </a:lnTo>
                <a:lnTo>
                  <a:pt x="12" y="82"/>
                </a:lnTo>
                <a:lnTo>
                  <a:pt x="12" y="82"/>
                </a:lnTo>
                <a:lnTo>
                  <a:pt x="12" y="82"/>
                </a:lnTo>
                <a:lnTo>
                  <a:pt x="15" y="82"/>
                </a:lnTo>
                <a:lnTo>
                  <a:pt x="15" y="82"/>
                </a:lnTo>
                <a:lnTo>
                  <a:pt x="12" y="85"/>
                </a:lnTo>
                <a:lnTo>
                  <a:pt x="12" y="85"/>
                </a:lnTo>
                <a:lnTo>
                  <a:pt x="10" y="85"/>
                </a:lnTo>
                <a:lnTo>
                  <a:pt x="5" y="78"/>
                </a:lnTo>
                <a:lnTo>
                  <a:pt x="5" y="78"/>
                </a:lnTo>
                <a:lnTo>
                  <a:pt x="7" y="82"/>
                </a:lnTo>
                <a:lnTo>
                  <a:pt x="10" y="85"/>
                </a:lnTo>
                <a:lnTo>
                  <a:pt x="10" y="87"/>
                </a:lnTo>
                <a:lnTo>
                  <a:pt x="10" y="87"/>
                </a:lnTo>
                <a:lnTo>
                  <a:pt x="12" y="87"/>
                </a:lnTo>
                <a:lnTo>
                  <a:pt x="15" y="90"/>
                </a:lnTo>
                <a:lnTo>
                  <a:pt x="15" y="90"/>
                </a:lnTo>
                <a:lnTo>
                  <a:pt x="15" y="92"/>
                </a:lnTo>
                <a:lnTo>
                  <a:pt x="12" y="90"/>
                </a:lnTo>
                <a:lnTo>
                  <a:pt x="10" y="90"/>
                </a:lnTo>
                <a:lnTo>
                  <a:pt x="12" y="92"/>
                </a:lnTo>
                <a:lnTo>
                  <a:pt x="12" y="92"/>
                </a:lnTo>
                <a:lnTo>
                  <a:pt x="15" y="94"/>
                </a:lnTo>
                <a:lnTo>
                  <a:pt x="15" y="97"/>
                </a:lnTo>
                <a:lnTo>
                  <a:pt x="17" y="99"/>
                </a:lnTo>
                <a:lnTo>
                  <a:pt x="17" y="99"/>
                </a:lnTo>
                <a:lnTo>
                  <a:pt x="17" y="101"/>
                </a:lnTo>
                <a:lnTo>
                  <a:pt x="19" y="101"/>
                </a:lnTo>
                <a:lnTo>
                  <a:pt x="22" y="101"/>
                </a:lnTo>
                <a:lnTo>
                  <a:pt x="24" y="101"/>
                </a:lnTo>
                <a:lnTo>
                  <a:pt x="24" y="104"/>
                </a:lnTo>
                <a:lnTo>
                  <a:pt x="24" y="104"/>
                </a:lnTo>
                <a:lnTo>
                  <a:pt x="24" y="104"/>
                </a:lnTo>
                <a:lnTo>
                  <a:pt x="19" y="101"/>
                </a:lnTo>
                <a:lnTo>
                  <a:pt x="19" y="101"/>
                </a:lnTo>
                <a:lnTo>
                  <a:pt x="19" y="104"/>
                </a:lnTo>
                <a:lnTo>
                  <a:pt x="24" y="108"/>
                </a:lnTo>
                <a:lnTo>
                  <a:pt x="31" y="113"/>
                </a:lnTo>
                <a:lnTo>
                  <a:pt x="33" y="118"/>
                </a:lnTo>
                <a:lnTo>
                  <a:pt x="36" y="120"/>
                </a:lnTo>
                <a:lnTo>
                  <a:pt x="41" y="125"/>
                </a:lnTo>
                <a:lnTo>
                  <a:pt x="41" y="127"/>
                </a:lnTo>
                <a:lnTo>
                  <a:pt x="43" y="130"/>
                </a:lnTo>
                <a:lnTo>
                  <a:pt x="45" y="132"/>
                </a:lnTo>
                <a:lnTo>
                  <a:pt x="45" y="130"/>
                </a:lnTo>
                <a:lnTo>
                  <a:pt x="48" y="127"/>
                </a:lnTo>
                <a:lnTo>
                  <a:pt x="48" y="127"/>
                </a:lnTo>
                <a:lnTo>
                  <a:pt x="52" y="123"/>
                </a:lnTo>
                <a:lnTo>
                  <a:pt x="52" y="125"/>
                </a:lnTo>
                <a:lnTo>
                  <a:pt x="55" y="127"/>
                </a:lnTo>
                <a:lnTo>
                  <a:pt x="55" y="127"/>
                </a:lnTo>
                <a:lnTo>
                  <a:pt x="57" y="127"/>
                </a:lnTo>
                <a:lnTo>
                  <a:pt x="57" y="127"/>
                </a:lnTo>
                <a:lnTo>
                  <a:pt x="59" y="127"/>
                </a:lnTo>
                <a:lnTo>
                  <a:pt x="59" y="125"/>
                </a:lnTo>
                <a:lnTo>
                  <a:pt x="57" y="125"/>
                </a:lnTo>
                <a:lnTo>
                  <a:pt x="57" y="125"/>
                </a:lnTo>
                <a:lnTo>
                  <a:pt x="59" y="123"/>
                </a:lnTo>
                <a:lnTo>
                  <a:pt x="59" y="123"/>
                </a:lnTo>
                <a:lnTo>
                  <a:pt x="59" y="120"/>
                </a:lnTo>
                <a:lnTo>
                  <a:pt x="59" y="120"/>
                </a:lnTo>
                <a:lnTo>
                  <a:pt x="59" y="118"/>
                </a:lnTo>
                <a:lnTo>
                  <a:pt x="57" y="118"/>
                </a:lnTo>
                <a:lnTo>
                  <a:pt x="55" y="116"/>
                </a:lnTo>
                <a:lnTo>
                  <a:pt x="55" y="116"/>
                </a:lnTo>
                <a:lnTo>
                  <a:pt x="55" y="113"/>
                </a:lnTo>
                <a:lnTo>
                  <a:pt x="57" y="113"/>
                </a:lnTo>
                <a:lnTo>
                  <a:pt x="57" y="113"/>
                </a:lnTo>
                <a:lnTo>
                  <a:pt x="55" y="111"/>
                </a:lnTo>
                <a:lnTo>
                  <a:pt x="55" y="111"/>
                </a:lnTo>
                <a:lnTo>
                  <a:pt x="55" y="111"/>
                </a:lnTo>
                <a:lnTo>
                  <a:pt x="52" y="108"/>
                </a:lnTo>
                <a:lnTo>
                  <a:pt x="52" y="108"/>
                </a:lnTo>
                <a:lnTo>
                  <a:pt x="52" y="106"/>
                </a:lnTo>
                <a:lnTo>
                  <a:pt x="52" y="104"/>
                </a:lnTo>
                <a:lnTo>
                  <a:pt x="52" y="99"/>
                </a:lnTo>
                <a:lnTo>
                  <a:pt x="52" y="99"/>
                </a:lnTo>
                <a:lnTo>
                  <a:pt x="52" y="99"/>
                </a:lnTo>
                <a:lnTo>
                  <a:pt x="55" y="99"/>
                </a:lnTo>
                <a:lnTo>
                  <a:pt x="55" y="99"/>
                </a:lnTo>
                <a:lnTo>
                  <a:pt x="59" y="99"/>
                </a:lnTo>
                <a:lnTo>
                  <a:pt x="59" y="99"/>
                </a:lnTo>
                <a:lnTo>
                  <a:pt x="62" y="99"/>
                </a:lnTo>
                <a:lnTo>
                  <a:pt x="62" y="101"/>
                </a:lnTo>
                <a:lnTo>
                  <a:pt x="69" y="99"/>
                </a:lnTo>
                <a:lnTo>
                  <a:pt x="69" y="97"/>
                </a:lnTo>
                <a:lnTo>
                  <a:pt x="69" y="94"/>
                </a:lnTo>
                <a:lnTo>
                  <a:pt x="69" y="94"/>
                </a:lnTo>
                <a:lnTo>
                  <a:pt x="69" y="94"/>
                </a:lnTo>
                <a:lnTo>
                  <a:pt x="69" y="92"/>
                </a:lnTo>
                <a:lnTo>
                  <a:pt x="69" y="92"/>
                </a:lnTo>
                <a:lnTo>
                  <a:pt x="69" y="90"/>
                </a:lnTo>
                <a:lnTo>
                  <a:pt x="69" y="90"/>
                </a:lnTo>
                <a:lnTo>
                  <a:pt x="71" y="87"/>
                </a:lnTo>
                <a:lnTo>
                  <a:pt x="74" y="87"/>
                </a:lnTo>
                <a:lnTo>
                  <a:pt x="74" y="90"/>
                </a:lnTo>
                <a:lnTo>
                  <a:pt x="76" y="90"/>
                </a:lnTo>
                <a:lnTo>
                  <a:pt x="76" y="92"/>
                </a:lnTo>
                <a:lnTo>
                  <a:pt x="78" y="94"/>
                </a:lnTo>
                <a:lnTo>
                  <a:pt x="78" y="99"/>
                </a:lnTo>
                <a:lnTo>
                  <a:pt x="83" y="99"/>
                </a:lnTo>
                <a:lnTo>
                  <a:pt x="86" y="101"/>
                </a:lnTo>
                <a:lnTo>
                  <a:pt x="88" y="99"/>
                </a:lnTo>
                <a:lnTo>
                  <a:pt x="90" y="97"/>
                </a:lnTo>
                <a:lnTo>
                  <a:pt x="93" y="97"/>
                </a:lnTo>
                <a:lnTo>
                  <a:pt x="93" y="94"/>
                </a:lnTo>
                <a:lnTo>
                  <a:pt x="95" y="94"/>
                </a:lnTo>
                <a:lnTo>
                  <a:pt x="95" y="97"/>
                </a:lnTo>
                <a:lnTo>
                  <a:pt x="95" y="99"/>
                </a:lnTo>
                <a:lnTo>
                  <a:pt x="95" y="99"/>
                </a:lnTo>
                <a:lnTo>
                  <a:pt x="95" y="101"/>
                </a:lnTo>
                <a:lnTo>
                  <a:pt x="95" y="101"/>
                </a:lnTo>
                <a:lnTo>
                  <a:pt x="97" y="101"/>
                </a:lnTo>
                <a:lnTo>
                  <a:pt x="100" y="101"/>
                </a:lnTo>
                <a:lnTo>
                  <a:pt x="100" y="101"/>
                </a:lnTo>
                <a:lnTo>
                  <a:pt x="102" y="99"/>
                </a:lnTo>
                <a:lnTo>
                  <a:pt x="102" y="99"/>
                </a:lnTo>
                <a:lnTo>
                  <a:pt x="102" y="97"/>
                </a:lnTo>
                <a:lnTo>
                  <a:pt x="102" y="97"/>
                </a:lnTo>
                <a:lnTo>
                  <a:pt x="102" y="94"/>
                </a:lnTo>
                <a:lnTo>
                  <a:pt x="102" y="94"/>
                </a:lnTo>
                <a:lnTo>
                  <a:pt x="102" y="92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7" y="85"/>
                </a:lnTo>
                <a:lnTo>
                  <a:pt x="107" y="85"/>
                </a:lnTo>
                <a:lnTo>
                  <a:pt x="107" y="82"/>
                </a:lnTo>
                <a:lnTo>
                  <a:pt x="107" y="82"/>
                </a:lnTo>
                <a:lnTo>
                  <a:pt x="107" y="80"/>
                </a:lnTo>
                <a:lnTo>
                  <a:pt x="107" y="75"/>
                </a:lnTo>
                <a:lnTo>
                  <a:pt x="107" y="7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8" name="Freeform 172"/>
          <p:cNvSpPr>
            <a:spLocks noEditPoints="1"/>
          </p:cNvSpPr>
          <p:nvPr/>
        </p:nvSpPr>
        <p:spPr bwMode="auto">
          <a:xfrm>
            <a:off x="9309702" y="5215506"/>
            <a:ext cx="308623" cy="72187"/>
          </a:xfrm>
          <a:custGeom>
            <a:avLst/>
            <a:gdLst>
              <a:gd name="T0" fmla="*/ 274 w 295"/>
              <a:gd name="T1" fmla="*/ 55 h 69"/>
              <a:gd name="T2" fmla="*/ 274 w 295"/>
              <a:gd name="T3" fmla="*/ 55 h 69"/>
              <a:gd name="T4" fmla="*/ 274 w 295"/>
              <a:gd name="T5" fmla="*/ 57 h 69"/>
              <a:gd name="T6" fmla="*/ 277 w 295"/>
              <a:gd name="T7" fmla="*/ 55 h 69"/>
              <a:gd name="T8" fmla="*/ 277 w 295"/>
              <a:gd name="T9" fmla="*/ 52 h 69"/>
              <a:gd name="T10" fmla="*/ 274 w 295"/>
              <a:gd name="T11" fmla="*/ 52 h 69"/>
              <a:gd name="T12" fmla="*/ 0 w 295"/>
              <a:gd name="T13" fmla="*/ 0 h 69"/>
              <a:gd name="T14" fmla="*/ 0 w 295"/>
              <a:gd name="T15" fmla="*/ 3 h 69"/>
              <a:gd name="T16" fmla="*/ 2 w 295"/>
              <a:gd name="T17" fmla="*/ 3 h 69"/>
              <a:gd name="T18" fmla="*/ 2 w 295"/>
              <a:gd name="T19" fmla="*/ 0 h 69"/>
              <a:gd name="T20" fmla="*/ 293 w 295"/>
              <a:gd name="T21" fmla="*/ 57 h 69"/>
              <a:gd name="T22" fmla="*/ 291 w 295"/>
              <a:gd name="T23" fmla="*/ 57 h 69"/>
              <a:gd name="T24" fmla="*/ 288 w 295"/>
              <a:gd name="T25" fmla="*/ 57 h 69"/>
              <a:gd name="T26" fmla="*/ 284 w 295"/>
              <a:gd name="T27" fmla="*/ 60 h 69"/>
              <a:gd name="T28" fmla="*/ 279 w 295"/>
              <a:gd name="T29" fmla="*/ 60 h 69"/>
              <a:gd name="T30" fmla="*/ 279 w 295"/>
              <a:gd name="T31" fmla="*/ 60 h 69"/>
              <a:gd name="T32" fmla="*/ 277 w 295"/>
              <a:gd name="T33" fmla="*/ 57 h 69"/>
              <a:gd name="T34" fmla="*/ 281 w 295"/>
              <a:gd name="T35" fmla="*/ 57 h 69"/>
              <a:gd name="T36" fmla="*/ 281 w 295"/>
              <a:gd name="T37" fmla="*/ 55 h 69"/>
              <a:gd name="T38" fmla="*/ 274 w 295"/>
              <a:gd name="T39" fmla="*/ 57 h 69"/>
              <a:gd name="T40" fmla="*/ 274 w 295"/>
              <a:gd name="T41" fmla="*/ 57 h 69"/>
              <a:gd name="T42" fmla="*/ 272 w 295"/>
              <a:gd name="T43" fmla="*/ 55 h 69"/>
              <a:gd name="T44" fmla="*/ 274 w 295"/>
              <a:gd name="T45" fmla="*/ 52 h 69"/>
              <a:gd name="T46" fmla="*/ 274 w 295"/>
              <a:gd name="T47" fmla="*/ 50 h 69"/>
              <a:gd name="T48" fmla="*/ 274 w 295"/>
              <a:gd name="T49" fmla="*/ 50 h 69"/>
              <a:gd name="T50" fmla="*/ 274 w 295"/>
              <a:gd name="T51" fmla="*/ 48 h 69"/>
              <a:gd name="T52" fmla="*/ 272 w 295"/>
              <a:gd name="T53" fmla="*/ 48 h 69"/>
              <a:gd name="T54" fmla="*/ 269 w 295"/>
              <a:gd name="T55" fmla="*/ 52 h 69"/>
              <a:gd name="T56" fmla="*/ 267 w 295"/>
              <a:gd name="T57" fmla="*/ 55 h 69"/>
              <a:gd name="T58" fmla="*/ 267 w 295"/>
              <a:gd name="T59" fmla="*/ 57 h 69"/>
              <a:gd name="T60" fmla="*/ 267 w 295"/>
              <a:gd name="T61" fmla="*/ 57 h 69"/>
              <a:gd name="T62" fmla="*/ 267 w 295"/>
              <a:gd name="T63" fmla="*/ 60 h 69"/>
              <a:gd name="T64" fmla="*/ 267 w 295"/>
              <a:gd name="T65" fmla="*/ 62 h 69"/>
              <a:gd name="T66" fmla="*/ 267 w 295"/>
              <a:gd name="T67" fmla="*/ 62 h 69"/>
              <a:gd name="T68" fmla="*/ 265 w 295"/>
              <a:gd name="T69" fmla="*/ 64 h 69"/>
              <a:gd name="T70" fmla="*/ 265 w 295"/>
              <a:gd name="T71" fmla="*/ 67 h 69"/>
              <a:gd name="T72" fmla="*/ 262 w 295"/>
              <a:gd name="T73" fmla="*/ 69 h 69"/>
              <a:gd name="T74" fmla="*/ 267 w 295"/>
              <a:gd name="T75" fmla="*/ 69 h 69"/>
              <a:gd name="T76" fmla="*/ 269 w 295"/>
              <a:gd name="T77" fmla="*/ 67 h 69"/>
              <a:gd name="T78" fmla="*/ 272 w 295"/>
              <a:gd name="T79" fmla="*/ 67 h 69"/>
              <a:gd name="T80" fmla="*/ 277 w 295"/>
              <a:gd name="T81" fmla="*/ 69 h 69"/>
              <a:gd name="T82" fmla="*/ 279 w 295"/>
              <a:gd name="T83" fmla="*/ 67 h 69"/>
              <a:gd name="T84" fmla="*/ 279 w 295"/>
              <a:gd name="T85" fmla="*/ 69 h 69"/>
              <a:gd name="T86" fmla="*/ 284 w 295"/>
              <a:gd name="T87" fmla="*/ 69 h 69"/>
              <a:gd name="T88" fmla="*/ 286 w 295"/>
              <a:gd name="T89" fmla="*/ 69 h 69"/>
              <a:gd name="T90" fmla="*/ 288 w 295"/>
              <a:gd name="T91" fmla="*/ 67 h 69"/>
              <a:gd name="T92" fmla="*/ 288 w 295"/>
              <a:gd name="T93" fmla="*/ 67 h 69"/>
              <a:gd name="T94" fmla="*/ 286 w 295"/>
              <a:gd name="T95" fmla="*/ 67 h 69"/>
              <a:gd name="T96" fmla="*/ 284 w 295"/>
              <a:gd name="T97" fmla="*/ 67 h 69"/>
              <a:gd name="T98" fmla="*/ 281 w 295"/>
              <a:gd name="T99" fmla="*/ 64 h 69"/>
              <a:gd name="T100" fmla="*/ 281 w 295"/>
              <a:gd name="T101" fmla="*/ 64 h 69"/>
              <a:gd name="T102" fmla="*/ 281 w 295"/>
              <a:gd name="T103" fmla="*/ 64 h 69"/>
              <a:gd name="T104" fmla="*/ 284 w 295"/>
              <a:gd name="T105" fmla="*/ 62 h 69"/>
              <a:gd name="T106" fmla="*/ 288 w 295"/>
              <a:gd name="T107" fmla="*/ 62 h 69"/>
              <a:gd name="T108" fmla="*/ 288 w 295"/>
              <a:gd name="T109" fmla="*/ 64 h 69"/>
              <a:gd name="T110" fmla="*/ 291 w 295"/>
              <a:gd name="T111" fmla="*/ 64 h 69"/>
              <a:gd name="T112" fmla="*/ 291 w 295"/>
              <a:gd name="T113" fmla="*/ 62 h 69"/>
              <a:gd name="T114" fmla="*/ 293 w 295"/>
              <a:gd name="T115" fmla="*/ 60 h 69"/>
              <a:gd name="T116" fmla="*/ 295 w 295"/>
              <a:gd name="T117" fmla="*/ 5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5" h="69">
                <a:moveTo>
                  <a:pt x="274" y="52"/>
                </a:moveTo>
                <a:lnTo>
                  <a:pt x="274" y="55"/>
                </a:lnTo>
                <a:lnTo>
                  <a:pt x="274" y="55"/>
                </a:lnTo>
                <a:lnTo>
                  <a:pt x="274" y="55"/>
                </a:lnTo>
                <a:lnTo>
                  <a:pt x="274" y="57"/>
                </a:lnTo>
                <a:lnTo>
                  <a:pt x="274" y="57"/>
                </a:lnTo>
                <a:lnTo>
                  <a:pt x="277" y="55"/>
                </a:lnTo>
                <a:lnTo>
                  <a:pt x="277" y="55"/>
                </a:lnTo>
                <a:lnTo>
                  <a:pt x="277" y="52"/>
                </a:lnTo>
                <a:lnTo>
                  <a:pt x="277" y="52"/>
                </a:lnTo>
                <a:lnTo>
                  <a:pt x="274" y="52"/>
                </a:lnTo>
                <a:lnTo>
                  <a:pt x="274" y="52"/>
                </a:lnTo>
                <a:close/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3"/>
                </a:lnTo>
                <a:lnTo>
                  <a:pt x="2" y="0"/>
                </a:lnTo>
                <a:lnTo>
                  <a:pt x="2" y="0"/>
                </a:lnTo>
                <a:close/>
                <a:moveTo>
                  <a:pt x="295" y="57"/>
                </a:moveTo>
                <a:lnTo>
                  <a:pt x="293" y="57"/>
                </a:lnTo>
                <a:lnTo>
                  <a:pt x="293" y="57"/>
                </a:lnTo>
                <a:lnTo>
                  <a:pt x="291" y="57"/>
                </a:lnTo>
                <a:lnTo>
                  <a:pt x="291" y="57"/>
                </a:lnTo>
                <a:lnTo>
                  <a:pt x="288" y="57"/>
                </a:lnTo>
                <a:lnTo>
                  <a:pt x="286" y="57"/>
                </a:lnTo>
                <a:lnTo>
                  <a:pt x="284" y="60"/>
                </a:lnTo>
                <a:lnTo>
                  <a:pt x="281" y="60"/>
                </a:lnTo>
                <a:lnTo>
                  <a:pt x="279" y="60"/>
                </a:lnTo>
                <a:lnTo>
                  <a:pt x="279" y="60"/>
                </a:lnTo>
                <a:lnTo>
                  <a:pt x="279" y="60"/>
                </a:lnTo>
                <a:lnTo>
                  <a:pt x="277" y="60"/>
                </a:lnTo>
                <a:lnTo>
                  <a:pt x="277" y="57"/>
                </a:lnTo>
                <a:lnTo>
                  <a:pt x="279" y="57"/>
                </a:lnTo>
                <a:lnTo>
                  <a:pt x="281" y="57"/>
                </a:lnTo>
                <a:lnTo>
                  <a:pt x="279" y="57"/>
                </a:lnTo>
                <a:lnTo>
                  <a:pt x="281" y="55"/>
                </a:lnTo>
                <a:lnTo>
                  <a:pt x="279" y="55"/>
                </a:lnTo>
                <a:lnTo>
                  <a:pt x="274" y="57"/>
                </a:lnTo>
                <a:lnTo>
                  <a:pt x="274" y="57"/>
                </a:lnTo>
                <a:lnTo>
                  <a:pt x="274" y="57"/>
                </a:lnTo>
                <a:lnTo>
                  <a:pt x="272" y="57"/>
                </a:lnTo>
                <a:lnTo>
                  <a:pt x="272" y="55"/>
                </a:lnTo>
                <a:lnTo>
                  <a:pt x="272" y="52"/>
                </a:lnTo>
                <a:lnTo>
                  <a:pt x="274" y="52"/>
                </a:lnTo>
                <a:lnTo>
                  <a:pt x="274" y="52"/>
                </a:lnTo>
                <a:lnTo>
                  <a:pt x="274" y="50"/>
                </a:lnTo>
                <a:lnTo>
                  <a:pt x="274" y="50"/>
                </a:lnTo>
                <a:lnTo>
                  <a:pt x="274" y="50"/>
                </a:lnTo>
                <a:lnTo>
                  <a:pt x="274" y="48"/>
                </a:lnTo>
                <a:lnTo>
                  <a:pt x="274" y="48"/>
                </a:lnTo>
                <a:lnTo>
                  <a:pt x="272" y="48"/>
                </a:lnTo>
                <a:lnTo>
                  <a:pt x="272" y="48"/>
                </a:lnTo>
                <a:lnTo>
                  <a:pt x="269" y="50"/>
                </a:lnTo>
                <a:lnTo>
                  <a:pt x="269" y="52"/>
                </a:lnTo>
                <a:lnTo>
                  <a:pt x="269" y="52"/>
                </a:lnTo>
                <a:lnTo>
                  <a:pt x="267" y="55"/>
                </a:lnTo>
                <a:lnTo>
                  <a:pt x="267" y="57"/>
                </a:lnTo>
                <a:lnTo>
                  <a:pt x="267" y="57"/>
                </a:lnTo>
                <a:lnTo>
                  <a:pt x="267" y="57"/>
                </a:lnTo>
                <a:lnTo>
                  <a:pt x="267" y="57"/>
                </a:lnTo>
                <a:lnTo>
                  <a:pt x="267" y="57"/>
                </a:lnTo>
                <a:lnTo>
                  <a:pt x="267" y="60"/>
                </a:lnTo>
                <a:lnTo>
                  <a:pt x="267" y="60"/>
                </a:lnTo>
                <a:lnTo>
                  <a:pt x="267" y="62"/>
                </a:lnTo>
                <a:lnTo>
                  <a:pt x="265" y="62"/>
                </a:lnTo>
                <a:lnTo>
                  <a:pt x="267" y="62"/>
                </a:lnTo>
                <a:lnTo>
                  <a:pt x="265" y="64"/>
                </a:lnTo>
                <a:lnTo>
                  <a:pt x="265" y="64"/>
                </a:lnTo>
                <a:lnTo>
                  <a:pt x="265" y="67"/>
                </a:lnTo>
                <a:lnTo>
                  <a:pt x="265" y="67"/>
                </a:lnTo>
                <a:lnTo>
                  <a:pt x="262" y="69"/>
                </a:lnTo>
                <a:lnTo>
                  <a:pt x="262" y="69"/>
                </a:lnTo>
                <a:lnTo>
                  <a:pt x="265" y="69"/>
                </a:lnTo>
                <a:lnTo>
                  <a:pt x="267" y="69"/>
                </a:lnTo>
                <a:lnTo>
                  <a:pt x="267" y="69"/>
                </a:lnTo>
                <a:lnTo>
                  <a:pt x="269" y="67"/>
                </a:lnTo>
                <a:lnTo>
                  <a:pt x="272" y="67"/>
                </a:lnTo>
                <a:lnTo>
                  <a:pt x="272" y="67"/>
                </a:lnTo>
                <a:lnTo>
                  <a:pt x="274" y="67"/>
                </a:lnTo>
                <a:lnTo>
                  <a:pt x="277" y="69"/>
                </a:lnTo>
                <a:lnTo>
                  <a:pt x="279" y="69"/>
                </a:lnTo>
                <a:lnTo>
                  <a:pt x="279" y="67"/>
                </a:lnTo>
                <a:lnTo>
                  <a:pt x="279" y="67"/>
                </a:lnTo>
                <a:lnTo>
                  <a:pt x="279" y="69"/>
                </a:lnTo>
                <a:lnTo>
                  <a:pt x="281" y="69"/>
                </a:lnTo>
                <a:lnTo>
                  <a:pt x="284" y="69"/>
                </a:lnTo>
                <a:lnTo>
                  <a:pt x="284" y="69"/>
                </a:lnTo>
                <a:lnTo>
                  <a:pt x="286" y="69"/>
                </a:lnTo>
                <a:lnTo>
                  <a:pt x="286" y="67"/>
                </a:lnTo>
                <a:lnTo>
                  <a:pt x="288" y="67"/>
                </a:lnTo>
                <a:lnTo>
                  <a:pt x="288" y="67"/>
                </a:lnTo>
                <a:lnTo>
                  <a:pt x="288" y="67"/>
                </a:lnTo>
                <a:lnTo>
                  <a:pt x="286" y="64"/>
                </a:lnTo>
                <a:lnTo>
                  <a:pt x="286" y="67"/>
                </a:lnTo>
                <a:lnTo>
                  <a:pt x="284" y="67"/>
                </a:lnTo>
                <a:lnTo>
                  <a:pt x="284" y="67"/>
                </a:lnTo>
                <a:lnTo>
                  <a:pt x="281" y="67"/>
                </a:lnTo>
                <a:lnTo>
                  <a:pt x="281" y="64"/>
                </a:lnTo>
                <a:lnTo>
                  <a:pt x="281" y="64"/>
                </a:lnTo>
                <a:lnTo>
                  <a:pt x="281" y="64"/>
                </a:lnTo>
                <a:lnTo>
                  <a:pt x="281" y="64"/>
                </a:lnTo>
                <a:lnTo>
                  <a:pt x="281" y="64"/>
                </a:lnTo>
                <a:lnTo>
                  <a:pt x="284" y="62"/>
                </a:lnTo>
                <a:lnTo>
                  <a:pt x="284" y="62"/>
                </a:lnTo>
                <a:lnTo>
                  <a:pt x="284" y="62"/>
                </a:lnTo>
                <a:lnTo>
                  <a:pt x="288" y="62"/>
                </a:lnTo>
                <a:lnTo>
                  <a:pt x="288" y="62"/>
                </a:lnTo>
                <a:lnTo>
                  <a:pt x="288" y="64"/>
                </a:lnTo>
                <a:lnTo>
                  <a:pt x="291" y="64"/>
                </a:lnTo>
                <a:lnTo>
                  <a:pt x="291" y="64"/>
                </a:lnTo>
                <a:lnTo>
                  <a:pt x="291" y="64"/>
                </a:lnTo>
                <a:lnTo>
                  <a:pt x="291" y="62"/>
                </a:lnTo>
                <a:lnTo>
                  <a:pt x="293" y="62"/>
                </a:lnTo>
                <a:lnTo>
                  <a:pt x="293" y="60"/>
                </a:lnTo>
                <a:lnTo>
                  <a:pt x="295" y="60"/>
                </a:lnTo>
                <a:lnTo>
                  <a:pt x="295" y="57"/>
                </a:lnTo>
                <a:lnTo>
                  <a:pt x="295" y="5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9" name="Freeform 174"/>
          <p:cNvSpPr>
            <a:spLocks/>
          </p:cNvSpPr>
          <p:nvPr/>
        </p:nvSpPr>
        <p:spPr bwMode="auto">
          <a:xfrm>
            <a:off x="7323014" y="4064712"/>
            <a:ext cx="59633" cy="81602"/>
          </a:xfrm>
          <a:custGeom>
            <a:avLst/>
            <a:gdLst>
              <a:gd name="T0" fmla="*/ 57 w 57"/>
              <a:gd name="T1" fmla="*/ 33 h 78"/>
              <a:gd name="T2" fmla="*/ 54 w 57"/>
              <a:gd name="T3" fmla="*/ 26 h 78"/>
              <a:gd name="T4" fmla="*/ 52 w 57"/>
              <a:gd name="T5" fmla="*/ 26 h 78"/>
              <a:gd name="T6" fmla="*/ 52 w 57"/>
              <a:gd name="T7" fmla="*/ 29 h 78"/>
              <a:gd name="T8" fmla="*/ 50 w 57"/>
              <a:gd name="T9" fmla="*/ 31 h 78"/>
              <a:gd name="T10" fmla="*/ 50 w 57"/>
              <a:gd name="T11" fmla="*/ 29 h 78"/>
              <a:gd name="T12" fmla="*/ 50 w 57"/>
              <a:gd name="T13" fmla="*/ 26 h 78"/>
              <a:gd name="T14" fmla="*/ 47 w 57"/>
              <a:gd name="T15" fmla="*/ 22 h 78"/>
              <a:gd name="T16" fmla="*/ 45 w 57"/>
              <a:gd name="T17" fmla="*/ 19 h 78"/>
              <a:gd name="T18" fmla="*/ 43 w 57"/>
              <a:gd name="T19" fmla="*/ 17 h 78"/>
              <a:gd name="T20" fmla="*/ 33 w 57"/>
              <a:gd name="T21" fmla="*/ 10 h 78"/>
              <a:gd name="T22" fmla="*/ 24 w 57"/>
              <a:gd name="T23" fmla="*/ 5 h 78"/>
              <a:gd name="T24" fmla="*/ 14 w 57"/>
              <a:gd name="T25" fmla="*/ 3 h 78"/>
              <a:gd name="T26" fmla="*/ 12 w 57"/>
              <a:gd name="T27" fmla="*/ 10 h 78"/>
              <a:gd name="T28" fmla="*/ 10 w 57"/>
              <a:gd name="T29" fmla="*/ 12 h 78"/>
              <a:gd name="T30" fmla="*/ 5 w 57"/>
              <a:gd name="T31" fmla="*/ 17 h 78"/>
              <a:gd name="T32" fmla="*/ 5 w 57"/>
              <a:gd name="T33" fmla="*/ 19 h 78"/>
              <a:gd name="T34" fmla="*/ 5 w 57"/>
              <a:gd name="T35" fmla="*/ 24 h 78"/>
              <a:gd name="T36" fmla="*/ 5 w 57"/>
              <a:gd name="T37" fmla="*/ 26 h 78"/>
              <a:gd name="T38" fmla="*/ 5 w 57"/>
              <a:gd name="T39" fmla="*/ 29 h 78"/>
              <a:gd name="T40" fmla="*/ 5 w 57"/>
              <a:gd name="T41" fmla="*/ 33 h 78"/>
              <a:gd name="T42" fmla="*/ 7 w 57"/>
              <a:gd name="T43" fmla="*/ 36 h 78"/>
              <a:gd name="T44" fmla="*/ 7 w 57"/>
              <a:gd name="T45" fmla="*/ 38 h 78"/>
              <a:gd name="T46" fmla="*/ 10 w 57"/>
              <a:gd name="T47" fmla="*/ 43 h 78"/>
              <a:gd name="T48" fmla="*/ 12 w 57"/>
              <a:gd name="T49" fmla="*/ 45 h 78"/>
              <a:gd name="T50" fmla="*/ 12 w 57"/>
              <a:gd name="T51" fmla="*/ 48 h 78"/>
              <a:gd name="T52" fmla="*/ 12 w 57"/>
              <a:gd name="T53" fmla="*/ 50 h 78"/>
              <a:gd name="T54" fmla="*/ 12 w 57"/>
              <a:gd name="T55" fmla="*/ 52 h 78"/>
              <a:gd name="T56" fmla="*/ 10 w 57"/>
              <a:gd name="T57" fmla="*/ 57 h 78"/>
              <a:gd name="T58" fmla="*/ 10 w 57"/>
              <a:gd name="T59" fmla="*/ 62 h 78"/>
              <a:gd name="T60" fmla="*/ 7 w 57"/>
              <a:gd name="T61" fmla="*/ 67 h 78"/>
              <a:gd name="T62" fmla="*/ 2 w 57"/>
              <a:gd name="T63" fmla="*/ 71 h 78"/>
              <a:gd name="T64" fmla="*/ 2 w 57"/>
              <a:gd name="T65" fmla="*/ 74 h 78"/>
              <a:gd name="T66" fmla="*/ 0 w 57"/>
              <a:gd name="T67" fmla="*/ 74 h 78"/>
              <a:gd name="T68" fmla="*/ 2 w 57"/>
              <a:gd name="T69" fmla="*/ 76 h 78"/>
              <a:gd name="T70" fmla="*/ 5 w 57"/>
              <a:gd name="T71" fmla="*/ 76 h 78"/>
              <a:gd name="T72" fmla="*/ 7 w 57"/>
              <a:gd name="T73" fmla="*/ 78 h 78"/>
              <a:gd name="T74" fmla="*/ 10 w 57"/>
              <a:gd name="T75" fmla="*/ 78 h 78"/>
              <a:gd name="T76" fmla="*/ 14 w 57"/>
              <a:gd name="T77" fmla="*/ 76 h 78"/>
              <a:gd name="T78" fmla="*/ 14 w 57"/>
              <a:gd name="T79" fmla="*/ 74 h 78"/>
              <a:gd name="T80" fmla="*/ 17 w 57"/>
              <a:gd name="T81" fmla="*/ 74 h 78"/>
              <a:gd name="T82" fmla="*/ 17 w 57"/>
              <a:gd name="T83" fmla="*/ 74 h 78"/>
              <a:gd name="T84" fmla="*/ 21 w 57"/>
              <a:gd name="T85" fmla="*/ 76 h 78"/>
              <a:gd name="T86" fmla="*/ 24 w 57"/>
              <a:gd name="T87" fmla="*/ 76 h 78"/>
              <a:gd name="T88" fmla="*/ 24 w 57"/>
              <a:gd name="T89" fmla="*/ 74 h 78"/>
              <a:gd name="T90" fmla="*/ 26 w 57"/>
              <a:gd name="T91" fmla="*/ 76 h 78"/>
              <a:gd name="T92" fmla="*/ 28 w 57"/>
              <a:gd name="T93" fmla="*/ 76 h 78"/>
              <a:gd name="T94" fmla="*/ 31 w 57"/>
              <a:gd name="T95" fmla="*/ 78 h 78"/>
              <a:gd name="T96" fmla="*/ 33 w 57"/>
              <a:gd name="T97" fmla="*/ 76 h 78"/>
              <a:gd name="T98" fmla="*/ 36 w 57"/>
              <a:gd name="T99" fmla="*/ 74 h 78"/>
              <a:gd name="T100" fmla="*/ 38 w 57"/>
              <a:gd name="T101" fmla="*/ 71 h 78"/>
              <a:gd name="T102" fmla="*/ 40 w 57"/>
              <a:gd name="T103" fmla="*/ 69 h 78"/>
              <a:gd name="T104" fmla="*/ 40 w 57"/>
              <a:gd name="T105" fmla="*/ 62 h 78"/>
              <a:gd name="T106" fmla="*/ 43 w 57"/>
              <a:gd name="T107" fmla="*/ 59 h 78"/>
              <a:gd name="T108" fmla="*/ 43 w 57"/>
              <a:gd name="T109" fmla="*/ 57 h 78"/>
              <a:gd name="T110" fmla="*/ 45 w 57"/>
              <a:gd name="T111" fmla="*/ 55 h 78"/>
              <a:gd name="T112" fmla="*/ 47 w 57"/>
              <a:gd name="T113" fmla="*/ 52 h 78"/>
              <a:gd name="T114" fmla="*/ 50 w 57"/>
              <a:gd name="T115" fmla="*/ 45 h 78"/>
              <a:gd name="T116" fmla="*/ 52 w 57"/>
              <a:gd name="T117" fmla="*/ 45 h 78"/>
              <a:gd name="T118" fmla="*/ 52 w 57"/>
              <a:gd name="T119" fmla="*/ 43 h 78"/>
              <a:gd name="T120" fmla="*/ 54 w 57"/>
              <a:gd name="T121" fmla="*/ 41 h 78"/>
              <a:gd name="T122" fmla="*/ 57 w 57"/>
              <a:gd name="T123" fmla="*/ 38 h 78"/>
              <a:gd name="T124" fmla="*/ 57 w 57"/>
              <a:gd name="T125" fmla="*/ 36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" h="78">
                <a:moveTo>
                  <a:pt x="57" y="36"/>
                </a:moveTo>
                <a:lnTo>
                  <a:pt x="57" y="33"/>
                </a:lnTo>
                <a:lnTo>
                  <a:pt x="57" y="33"/>
                </a:lnTo>
                <a:lnTo>
                  <a:pt x="54" y="26"/>
                </a:lnTo>
                <a:lnTo>
                  <a:pt x="54" y="26"/>
                </a:lnTo>
                <a:lnTo>
                  <a:pt x="52" y="26"/>
                </a:lnTo>
                <a:lnTo>
                  <a:pt x="52" y="29"/>
                </a:lnTo>
                <a:lnTo>
                  <a:pt x="52" y="29"/>
                </a:lnTo>
                <a:lnTo>
                  <a:pt x="52" y="31"/>
                </a:lnTo>
                <a:lnTo>
                  <a:pt x="50" y="31"/>
                </a:lnTo>
                <a:lnTo>
                  <a:pt x="50" y="31"/>
                </a:lnTo>
                <a:lnTo>
                  <a:pt x="50" y="29"/>
                </a:lnTo>
                <a:lnTo>
                  <a:pt x="52" y="29"/>
                </a:lnTo>
                <a:lnTo>
                  <a:pt x="50" y="26"/>
                </a:lnTo>
                <a:lnTo>
                  <a:pt x="50" y="24"/>
                </a:lnTo>
                <a:lnTo>
                  <a:pt x="47" y="22"/>
                </a:lnTo>
                <a:lnTo>
                  <a:pt x="45" y="22"/>
                </a:lnTo>
                <a:lnTo>
                  <a:pt x="45" y="19"/>
                </a:lnTo>
                <a:lnTo>
                  <a:pt x="45" y="19"/>
                </a:lnTo>
                <a:lnTo>
                  <a:pt x="43" y="17"/>
                </a:lnTo>
                <a:lnTo>
                  <a:pt x="36" y="12"/>
                </a:lnTo>
                <a:lnTo>
                  <a:pt x="33" y="10"/>
                </a:lnTo>
                <a:lnTo>
                  <a:pt x="28" y="7"/>
                </a:lnTo>
                <a:lnTo>
                  <a:pt x="24" y="5"/>
                </a:lnTo>
                <a:lnTo>
                  <a:pt x="17" y="0"/>
                </a:lnTo>
                <a:lnTo>
                  <a:pt x="14" y="3"/>
                </a:lnTo>
                <a:lnTo>
                  <a:pt x="14" y="3"/>
                </a:lnTo>
                <a:lnTo>
                  <a:pt x="12" y="10"/>
                </a:lnTo>
                <a:lnTo>
                  <a:pt x="12" y="10"/>
                </a:lnTo>
                <a:lnTo>
                  <a:pt x="10" y="12"/>
                </a:lnTo>
                <a:lnTo>
                  <a:pt x="7" y="14"/>
                </a:lnTo>
                <a:lnTo>
                  <a:pt x="5" y="17"/>
                </a:lnTo>
                <a:lnTo>
                  <a:pt x="5" y="19"/>
                </a:lnTo>
                <a:lnTo>
                  <a:pt x="5" y="19"/>
                </a:lnTo>
                <a:lnTo>
                  <a:pt x="5" y="22"/>
                </a:lnTo>
                <a:lnTo>
                  <a:pt x="5" y="24"/>
                </a:lnTo>
                <a:lnTo>
                  <a:pt x="5" y="24"/>
                </a:lnTo>
                <a:lnTo>
                  <a:pt x="5" y="26"/>
                </a:lnTo>
                <a:lnTo>
                  <a:pt x="5" y="29"/>
                </a:lnTo>
                <a:lnTo>
                  <a:pt x="5" y="29"/>
                </a:lnTo>
                <a:lnTo>
                  <a:pt x="5" y="31"/>
                </a:lnTo>
                <a:lnTo>
                  <a:pt x="5" y="33"/>
                </a:lnTo>
                <a:lnTo>
                  <a:pt x="5" y="36"/>
                </a:lnTo>
                <a:lnTo>
                  <a:pt x="7" y="36"/>
                </a:lnTo>
                <a:lnTo>
                  <a:pt x="7" y="36"/>
                </a:lnTo>
                <a:lnTo>
                  <a:pt x="7" y="38"/>
                </a:lnTo>
                <a:lnTo>
                  <a:pt x="7" y="41"/>
                </a:lnTo>
                <a:lnTo>
                  <a:pt x="10" y="43"/>
                </a:lnTo>
                <a:lnTo>
                  <a:pt x="10" y="43"/>
                </a:lnTo>
                <a:lnTo>
                  <a:pt x="12" y="45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50"/>
                </a:lnTo>
                <a:lnTo>
                  <a:pt x="12" y="50"/>
                </a:lnTo>
                <a:lnTo>
                  <a:pt x="12" y="52"/>
                </a:lnTo>
                <a:lnTo>
                  <a:pt x="10" y="57"/>
                </a:lnTo>
                <a:lnTo>
                  <a:pt x="10" y="57"/>
                </a:lnTo>
                <a:lnTo>
                  <a:pt x="10" y="59"/>
                </a:lnTo>
                <a:lnTo>
                  <a:pt x="10" y="62"/>
                </a:lnTo>
                <a:lnTo>
                  <a:pt x="10" y="64"/>
                </a:lnTo>
                <a:lnTo>
                  <a:pt x="7" y="67"/>
                </a:lnTo>
                <a:lnTo>
                  <a:pt x="5" y="71"/>
                </a:lnTo>
                <a:lnTo>
                  <a:pt x="2" y="71"/>
                </a:lnTo>
                <a:lnTo>
                  <a:pt x="2" y="74"/>
                </a:lnTo>
                <a:lnTo>
                  <a:pt x="2" y="74"/>
                </a:lnTo>
                <a:lnTo>
                  <a:pt x="0" y="74"/>
                </a:lnTo>
                <a:lnTo>
                  <a:pt x="0" y="74"/>
                </a:lnTo>
                <a:lnTo>
                  <a:pt x="0" y="74"/>
                </a:lnTo>
                <a:lnTo>
                  <a:pt x="2" y="76"/>
                </a:lnTo>
                <a:lnTo>
                  <a:pt x="2" y="76"/>
                </a:lnTo>
                <a:lnTo>
                  <a:pt x="5" y="76"/>
                </a:lnTo>
                <a:lnTo>
                  <a:pt x="7" y="78"/>
                </a:lnTo>
                <a:lnTo>
                  <a:pt x="7" y="78"/>
                </a:lnTo>
                <a:lnTo>
                  <a:pt x="10" y="78"/>
                </a:lnTo>
                <a:lnTo>
                  <a:pt x="10" y="78"/>
                </a:lnTo>
                <a:lnTo>
                  <a:pt x="10" y="78"/>
                </a:lnTo>
                <a:lnTo>
                  <a:pt x="14" y="76"/>
                </a:lnTo>
                <a:lnTo>
                  <a:pt x="14" y="76"/>
                </a:lnTo>
                <a:lnTo>
                  <a:pt x="14" y="74"/>
                </a:lnTo>
                <a:lnTo>
                  <a:pt x="17" y="74"/>
                </a:lnTo>
                <a:lnTo>
                  <a:pt x="17" y="74"/>
                </a:lnTo>
                <a:lnTo>
                  <a:pt x="17" y="74"/>
                </a:lnTo>
                <a:lnTo>
                  <a:pt x="17" y="74"/>
                </a:lnTo>
                <a:lnTo>
                  <a:pt x="19" y="76"/>
                </a:lnTo>
                <a:lnTo>
                  <a:pt x="21" y="76"/>
                </a:lnTo>
                <a:lnTo>
                  <a:pt x="21" y="76"/>
                </a:lnTo>
                <a:lnTo>
                  <a:pt x="24" y="76"/>
                </a:lnTo>
                <a:lnTo>
                  <a:pt x="24" y="74"/>
                </a:lnTo>
                <a:lnTo>
                  <a:pt x="24" y="74"/>
                </a:lnTo>
                <a:lnTo>
                  <a:pt x="26" y="76"/>
                </a:lnTo>
                <a:lnTo>
                  <a:pt x="26" y="76"/>
                </a:lnTo>
                <a:lnTo>
                  <a:pt x="26" y="76"/>
                </a:lnTo>
                <a:lnTo>
                  <a:pt x="28" y="76"/>
                </a:lnTo>
                <a:lnTo>
                  <a:pt x="28" y="76"/>
                </a:lnTo>
                <a:lnTo>
                  <a:pt x="31" y="78"/>
                </a:lnTo>
                <a:lnTo>
                  <a:pt x="31" y="78"/>
                </a:lnTo>
                <a:lnTo>
                  <a:pt x="33" y="76"/>
                </a:lnTo>
                <a:lnTo>
                  <a:pt x="33" y="76"/>
                </a:lnTo>
                <a:lnTo>
                  <a:pt x="36" y="74"/>
                </a:lnTo>
                <a:lnTo>
                  <a:pt x="36" y="74"/>
                </a:lnTo>
                <a:lnTo>
                  <a:pt x="38" y="71"/>
                </a:lnTo>
                <a:lnTo>
                  <a:pt x="38" y="69"/>
                </a:lnTo>
                <a:lnTo>
                  <a:pt x="40" y="69"/>
                </a:lnTo>
                <a:lnTo>
                  <a:pt x="40" y="67"/>
                </a:lnTo>
                <a:lnTo>
                  <a:pt x="40" y="62"/>
                </a:lnTo>
                <a:lnTo>
                  <a:pt x="43" y="62"/>
                </a:lnTo>
                <a:lnTo>
                  <a:pt x="43" y="59"/>
                </a:lnTo>
                <a:lnTo>
                  <a:pt x="43" y="59"/>
                </a:lnTo>
                <a:lnTo>
                  <a:pt x="43" y="57"/>
                </a:lnTo>
                <a:lnTo>
                  <a:pt x="43" y="57"/>
                </a:lnTo>
                <a:lnTo>
                  <a:pt x="45" y="55"/>
                </a:lnTo>
                <a:lnTo>
                  <a:pt x="45" y="55"/>
                </a:lnTo>
                <a:lnTo>
                  <a:pt x="47" y="52"/>
                </a:lnTo>
                <a:lnTo>
                  <a:pt x="47" y="50"/>
                </a:lnTo>
                <a:lnTo>
                  <a:pt x="50" y="45"/>
                </a:lnTo>
                <a:lnTo>
                  <a:pt x="50" y="45"/>
                </a:lnTo>
                <a:lnTo>
                  <a:pt x="52" y="45"/>
                </a:lnTo>
                <a:lnTo>
                  <a:pt x="52" y="43"/>
                </a:lnTo>
                <a:lnTo>
                  <a:pt x="52" y="43"/>
                </a:lnTo>
                <a:lnTo>
                  <a:pt x="54" y="41"/>
                </a:lnTo>
                <a:lnTo>
                  <a:pt x="54" y="41"/>
                </a:lnTo>
                <a:lnTo>
                  <a:pt x="54" y="38"/>
                </a:lnTo>
                <a:lnTo>
                  <a:pt x="57" y="38"/>
                </a:lnTo>
                <a:lnTo>
                  <a:pt x="57" y="38"/>
                </a:lnTo>
                <a:lnTo>
                  <a:pt x="57" y="36"/>
                </a:lnTo>
                <a:lnTo>
                  <a:pt x="57" y="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" name="Freeform 175"/>
          <p:cNvSpPr>
            <a:spLocks noEditPoints="1"/>
          </p:cNvSpPr>
          <p:nvPr/>
        </p:nvSpPr>
        <p:spPr bwMode="auto">
          <a:xfrm>
            <a:off x="8334665" y="3069798"/>
            <a:ext cx="242713" cy="210282"/>
          </a:xfrm>
          <a:custGeom>
            <a:avLst/>
            <a:gdLst>
              <a:gd name="T0" fmla="*/ 208 w 232"/>
              <a:gd name="T1" fmla="*/ 43 h 201"/>
              <a:gd name="T2" fmla="*/ 192 w 232"/>
              <a:gd name="T3" fmla="*/ 40 h 201"/>
              <a:gd name="T4" fmla="*/ 185 w 232"/>
              <a:gd name="T5" fmla="*/ 36 h 201"/>
              <a:gd name="T6" fmla="*/ 178 w 232"/>
              <a:gd name="T7" fmla="*/ 33 h 201"/>
              <a:gd name="T8" fmla="*/ 168 w 232"/>
              <a:gd name="T9" fmla="*/ 33 h 201"/>
              <a:gd name="T10" fmla="*/ 159 w 232"/>
              <a:gd name="T11" fmla="*/ 26 h 201"/>
              <a:gd name="T12" fmla="*/ 154 w 232"/>
              <a:gd name="T13" fmla="*/ 24 h 201"/>
              <a:gd name="T14" fmla="*/ 147 w 232"/>
              <a:gd name="T15" fmla="*/ 19 h 201"/>
              <a:gd name="T16" fmla="*/ 140 w 232"/>
              <a:gd name="T17" fmla="*/ 17 h 201"/>
              <a:gd name="T18" fmla="*/ 130 w 232"/>
              <a:gd name="T19" fmla="*/ 7 h 201"/>
              <a:gd name="T20" fmla="*/ 123 w 232"/>
              <a:gd name="T21" fmla="*/ 3 h 201"/>
              <a:gd name="T22" fmla="*/ 104 w 232"/>
              <a:gd name="T23" fmla="*/ 17 h 201"/>
              <a:gd name="T24" fmla="*/ 81 w 232"/>
              <a:gd name="T25" fmla="*/ 31 h 201"/>
              <a:gd name="T26" fmla="*/ 62 w 232"/>
              <a:gd name="T27" fmla="*/ 36 h 201"/>
              <a:gd name="T28" fmla="*/ 47 w 232"/>
              <a:gd name="T29" fmla="*/ 31 h 201"/>
              <a:gd name="T30" fmla="*/ 47 w 232"/>
              <a:gd name="T31" fmla="*/ 50 h 201"/>
              <a:gd name="T32" fmla="*/ 21 w 232"/>
              <a:gd name="T33" fmla="*/ 48 h 201"/>
              <a:gd name="T34" fmla="*/ 3 w 232"/>
              <a:gd name="T35" fmla="*/ 57 h 201"/>
              <a:gd name="T36" fmla="*/ 3 w 232"/>
              <a:gd name="T37" fmla="*/ 59 h 201"/>
              <a:gd name="T38" fmla="*/ 5 w 232"/>
              <a:gd name="T39" fmla="*/ 67 h 201"/>
              <a:gd name="T40" fmla="*/ 24 w 232"/>
              <a:gd name="T41" fmla="*/ 69 h 201"/>
              <a:gd name="T42" fmla="*/ 36 w 232"/>
              <a:gd name="T43" fmla="*/ 74 h 201"/>
              <a:gd name="T44" fmla="*/ 45 w 232"/>
              <a:gd name="T45" fmla="*/ 78 h 201"/>
              <a:gd name="T46" fmla="*/ 40 w 232"/>
              <a:gd name="T47" fmla="*/ 88 h 201"/>
              <a:gd name="T48" fmla="*/ 57 w 232"/>
              <a:gd name="T49" fmla="*/ 109 h 201"/>
              <a:gd name="T50" fmla="*/ 62 w 232"/>
              <a:gd name="T51" fmla="*/ 123 h 201"/>
              <a:gd name="T52" fmla="*/ 55 w 232"/>
              <a:gd name="T53" fmla="*/ 123 h 201"/>
              <a:gd name="T54" fmla="*/ 45 w 232"/>
              <a:gd name="T55" fmla="*/ 159 h 201"/>
              <a:gd name="T56" fmla="*/ 47 w 232"/>
              <a:gd name="T57" fmla="*/ 166 h 201"/>
              <a:gd name="T58" fmla="*/ 50 w 232"/>
              <a:gd name="T59" fmla="*/ 166 h 201"/>
              <a:gd name="T60" fmla="*/ 64 w 232"/>
              <a:gd name="T61" fmla="*/ 173 h 201"/>
              <a:gd name="T62" fmla="*/ 76 w 232"/>
              <a:gd name="T63" fmla="*/ 175 h 201"/>
              <a:gd name="T64" fmla="*/ 90 w 232"/>
              <a:gd name="T65" fmla="*/ 173 h 201"/>
              <a:gd name="T66" fmla="*/ 100 w 232"/>
              <a:gd name="T67" fmla="*/ 178 h 201"/>
              <a:gd name="T68" fmla="*/ 111 w 232"/>
              <a:gd name="T69" fmla="*/ 180 h 201"/>
              <a:gd name="T70" fmla="*/ 123 w 232"/>
              <a:gd name="T71" fmla="*/ 180 h 201"/>
              <a:gd name="T72" fmla="*/ 137 w 232"/>
              <a:gd name="T73" fmla="*/ 156 h 201"/>
              <a:gd name="T74" fmla="*/ 152 w 232"/>
              <a:gd name="T75" fmla="*/ 161 h 201"/>
              <a:gd name="T76" fmla="*/ 156 w 232"/>
              <a:gd name="T77" fmla="*/ 161 h 201"/>
              <a:gd name="T78" fmla="*/ 182 w 232"/>
              <a:gd name="T79" fmla="*/ 164 h 201"/>
              <a:gd name="T80" fmla="*/ 196 w 232"/>
              <a:gd name="T81" fmla="*/ 152 h 201"/>
              <a:gd name="T82" fmla="*/ 201 w 232"/>
              <a:gd name="T83" fmla="*/ 147 h 201"/>
              <a:gd name="T84" fmla="*/ 189 w 232"/>
              <a:gd name="T85" fmla="*/ 140 h 201"/>
              <a:gd name="T86" fmla="*/ 189 w 232"/>
              <a:gd name="T87" fmla="*/ 130 h 201"/>
              <a:gd name="T88" fmla="*/ 187 w 232"/>
              <a:gd name="T89" fmla="*/ 123 h 201"/>
              <a:gd name="T90" fmla="*/ 189 w 232"/>
              <a:gd name="T91" fmla="*/ 111 h 201"/>
              <a:gd name="T92" fmla="*/ 189 w 232"/>
              <a:gd name="T93" fmla="*/ 102 h 201"/>
              <a:gd name="T94" fmla="*/ 180 w 232"/>
              <a:gd name="T95" fmla="*/ 97 h 201"/>
              <a:gd name="T96" fmla="*/ 175 w 232"/>
              <a:gd name="T97" fmla="*/ 100 h 201"/>
              <a:gd name="T98" fmla="*/ 182 w 232"/>
              <a:gd name="T99" fmla="*/ 90 h 201"/>
              <a:gd name="T100" fmla="*/ 192 w 232"/>
              <a:gd name="T101" fmla="*/ 78 h 201"/>
              <a:gd name="T102" fmla="*/ 194 w 232"/>
              <a:gd name="T103" fmla="*/ 76 h 201"/>
              <a:gd name="T104" fmla="*/ 201 w 232"/>
              <a:gd name="T105" fmla="*/ 67 h 201"/>
              <a:gd name="T106" fmla="*/ 211 w 232"/>
              <a:gd name="T107" fmla="*/ 45 h 201"/>
              <a:gd name="T108" fmla="*/ 232 w 232"/>
              <a:gd name="T109" fmla="*/ 168 h 201"/>
              <a:gd name="T110" fmla="*/ 225 w 232"/>
              <a:gd name="T111" fmla="*/ 173 h 201"/>
              <a:gd name="T112" fmla="*/ 218 w 232"/>
              <a:gd name="T113" fmla="*/ 182 h 201"/>
              <a:gd name="T114" fmla="*/ 218 w 232"/>
              <a:gd name="T115" fmla="*/ 190 h 201"/>
              <a:gd name="T116" fmla="*/ 220 w 232"/>
              <a:gd name="T117" fmla="*/ 197 h 201"/>
              <a:gd name="T118" fmla="*/ 230 w 232"/>
              <a:gd name="T119" fmla="*/ 19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2" h="201">
                <a:moveTo>
                  <a:pt x="55" y="109"/>
                </a:moveTo>
                <a:lnTo>
                  <a:pt x="55" y="107"/>
                </a:lnTo>
                <a:lnTo>
                  <a:pt x="52" y="104"/>
                </a:lnTo>
                <a:lnTo>
                  <a:pt x="52" y="104"/>
                </a:lnTo>
                <a:lnTo>
                  <a:pt x="52" y="104"/>
                </a:lnTo>
                <a:lnTo>
                  <a:pt x="52" y="104"/>
                </a:lnTo>
                <a:lnTo>
                  <a:pt x="52" y="107"/>
                </a:lnTo>
                <a:lnTo>
                  <a:pt x="55" y="109"/>
                </a:lnTo>
                <a:close/>
                <a:moveTo>
                  <a:pt x="211" y="43"/>
                </a:moveTo>
                <a:lnTo>
                  <a:pt x="208" y="43"/>
                </a:lnTo>
                <a:lnTo>
                  <a:pt x="206" y="43"/>
                </a:lnTo>
                <a:lnTo>
                  <a:pt x="201" y="40"/>
                </a:lnTo>
                <a:lnTo>
                  <a:pt x="201" y="40"/>
                </a:lnTo>
                <a:lnTo>
                  <a:pt x="199" y="40"/>
                </a:lnTo>
                <a:lnTo>
                  <a:pt x="199" y="40"/>
                </a:lnTo>
                <a:lnTo>
                  <a:pt x="196" y="40"/>
                </a:lnTo>
                <a:lnTo>
                  <a:pt x="196" y="40"/>
                </a:lnTo>
                <a:lnTo>
                  <a:pt x="194" y="40"/>
                </a:lnTo>
                <a:lnTo>
                  <a:pt x="194" y="40"/>
                </a:lnTo>
                <a:lnTo>
                  <a:pt x="192" y="40"/>
                </a:lnTo>
                <a:lnTo>
                  <a:pt x="192" y="40"/>
                </a:lnTo>
                <a:lnTo>
                  <a:pt x="192" y="38"/>
                </a:lnTo>
                <a:lnTo>
                  <a:pt x="192" y="38"/>
                </a:lnTo>
                <a:lnTo>
                  <a:pt x="189" y="38"/>
                </a:lnTo>
                <a:lnTo>
                  <a:pt x="189" y="38"/>
                </a:lnTo>
                <a:lnTo>
                  <a:pt x="189" y="40"/>
                </a:lnTo>
                <a:lnTo>
                  <a:pt x="189" y="40"/>
                </a:lnTo>
                <a:lnTo>
                  <a:pt x="187" y="40"/>
                </a:lnTo>
                <a:lnTo>
                  <a:pt x="185" y="38"/>
                </a:lnTo>
                <a:lnTo>
                  <a:pt x="185" y="36"/>
                </a:lnTo>
                <a:lnTo>
                  <a:pt x="185" y="36"/>
                </a:lnTo>
                <a:lnTo>
                  <a:pt x="185" y="36"/>
                </a:lnTo>
                <a:lnTo>
                  <a:pt x="182" y="33"/>
                </a:lnTo>
                <a:lnTo>
                  <a:pt x="182" y="33"/>
                </a:lnTo>
                <a:lnTo>
                  <a:pt x="182" y="33"/>
                </a:lnTo>
                <a:lnTo>
                  <a:pt x="180" y="33"/>
                </a:lnTo>
                <a:lnTo>
                  <a:pt x="180" y="33"/>
                </a:lnTo>
                <a:lnTo>
                  <a:pt x="180" y="33"/>
                </a:lnTo>
                <a:lnTo>
                  <a:pt x="178" y="33"/>
                </a:lnTo>
                <a:lnTo>
                  <a:pt x="178" y="33"/>
                </a:lnTo>
                <a:lnTo>
                  <a:pt x="175" y="33"/>
                </a:lnTo>
                <a:lnTo>
                  <a:pt x="175" y="33"/>
                </a:lnTo>
                <a:lnTo>
                  <a:pt x="175" y="33"/>
                </a:lnTo>
                <a:lnTo>
                  <a:pt x="175" y="33"/>
                </a:lnTo>
                <a:lnTo>
                  <a:pt x="173" y="33"/>
                </a:lnTo>
                <a:lnTo>
                  <a:pt x="173" y="31"/>
                </a:lnTo>
                <a:lnTo>
                  <a:pt x="170" y="31"/>
                </a:lnTo>
                <a:lnTo>
                  <a:pt x="170" y="31"/>
                </a:lnTo>
                <a:lnTo>
                  <a:pt x="168" y="33"/>
                </a:lnTo>
                <a:lnTo>
                  <a:pt x="168" y="33"/>
                </a:lnTo>
                <a:lnTo>
                  <a:pt x="166" y="31"/>
                </a:lnTo>
                <a:lnTo>
                  <a:pt x="166" y="31"/>
                </a:lnTo>
                <a:lnTo>
                  <a:pt x="166" y="29"/>
                </a:lnTo>
                <a:lnTo>
                  <a:pt x="163" y="29"/>
                </a:lnTo>
                <a:lnTo>
                  <a:pt x="163" y="29"/>
                </a:lnTo>
                <a:lnTo>
                  <a:pt x="161" y="29"/>
                </a:lnTo>
                <a:lnTo>
                  <a:pt x="161" y="26"/>
                </a:lnTo>
                <a:lnTo>
                  <a:pt x="161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4"/>
                </a:lnTo>
                <a:lnTo>
                  <a:pt x="156" y="24"/>
                </a:lnTo>
                <a:lnTo>
                  <a:pt x="159" y="19"/>
                </a:lnTo>
                <a:lnTo>
                  <a:pt x="156" y="19"/>
                </a:lnTo>
                <a:lnTo>
                  <a:pt x="156" y="19"/>
                </a:lnTo>
                <a:lnTo>
                  <a:pt x="156" y="22"/>
                </a:lnTo>
                <a:lnTo>
                  <a:pt x="154" y="22"/>
                </a:lnTo>
                <a:lnTo>
                  <a:pt x="154" y="22"/>
                </a:lnTo>
                <a:lnTo>
                  <a:pt x="154" y="24"/>
                </a:lnTo>
                <a:lnTo>
                  <a:pt x="149" y="24"/>
                </a:lnTo>
                <a:lnTo>
                  <a:pt x="147" y="24"/>
                </a:lnTo>
                <a:lnTo>
                  <a:pt x="147" y="24"/>
                </a:lnTo>
                <a:lnTo>
                  <a:pt x="147" y="22"/>
                </a:lnTo>
                <a:lnTo>
                  <a:pt x="147" y="22"/>
                </a:lnTo>
                <a:lnTo>
                  <a:pt x="147" y="22"/>
                </a:lnTo>
                <a:lnTo>
                  <a:pt x="147" y="22"/>
                </a:lnTo>
                <a:lnTo>
                  <a:pt x="147" y="22"/>
                </a:lnTo>
                <a:lnTo>
                  <a:pt x="147" y="19"/>
                </a:lnTo>
                <a:lnTo>
                  <a:pt x="147" y="19"/>
                </a:lnTo>
                <a:lnTo>
                  <a:pt x="147" y="19"/>
                </a:lnTo>
                <a:lnTo>
                  <a:pt x="147" y="17"/>
                </a:lnTo>
                <a:lnTo>
                  <a:pt x="147" y="17"/>
                </a:lnTo>
                <a:lnTo>
                  <a:pt x="144" y="17"/>
                </a:lnTo>
                <a:lnTo>
                  <a:pt x="144" y="14"/>
                </a:lnTo>
                <a:lnTo>
                  <a:pt x="142" y="14"/>
                </a:lnTo>
                <a:lnTo>
                  <a:pt x="140" y="14"/>
                </a:lnTo>
                <a:lnTo>
                  <a:pt x="140" y="14"/>
                </a:lnTo>
                <a:lnTo>
                  <a:pt x="140" y="17"/>
                </a:lnTo>
                <a:lnTo>
                  <a:pt x="140" y="17"/>
                </a:lnTo>
                <a:lnTo>
                  <a:pt x="140" y="17"/>
                </a:lnTo>
                <a:lnTo>
                  <a:pt x="137" y="12"/>
                </a:lnTo>
                <a:lnTo>
                  <a:pt x="137" y="12"/>
                </a:lnTo>
                <a:lnTo>
                  <a:pt x="135" y="12"/>
                </a:lnTo>
                <a:lnTo>
                  <a:pt x="133" y="12"/>
                </a:lnTo>
                <a:lnTo>
                  <a:pt x="133" y="12"/>
                </a:lnTo>
                <a:lnTo>
                  <a:pt x="133" y="10"/>
                </a:lnTo>
                <a:lnTo>
                  <a:pt x="133" y="10"/>
                </a:lnTo>
                <a:lnTo>
                  <a:pt x="130" y="7"/>
                </a:lnTo>
                <a:lnTo>
                  <a:pt x="130" y="7"/>
                </a:lnTo>
                <a:lnTo>
                  <a:pt x="130" y="7"/>
                </a:lnTo>
                <a:lnTo>
                  <a:pt x="128" y="7"/>
                </a:lnTo>
                <a:lnTo>
                  <a:pt x="128" y="7"/>
                </a:lnTo>
                <a:lnTo>
                  <a:pt x="126" y="7"/>
                </a:lnTo>
                <a:lnTo>
                  <a:pt x="126" y="7"/>
                </a:lnTo>
                <a:lnTo>
                  <a:pt x="126" y="7"/>
                </a:lnTo>
                <a:lnTo>
                  <a:pt x="123" y="5"/>
                </a:lnTo>
                <a:lnTo>
                  <a:pt x="123" y="5"/>
                </a:lnTo>
                <a:lnTo>
                  <a:pt x="121" y="3"/>
                </a:lnTo>
                <a:lnTo>
                  <a:pt x="123" y="3"/>
                </a:lnTo>
                <a:lnTo>
                  <a:pt x="121" y="3"/>
                </a:lnTo>
                <a:lnTo>
                  <a:pt x="121" y="0"/>
                </a:lnTo>
                <a:lnTo>
                  <a:pt x="121" y="0"/>
                </a:lnTo>
                <a:lnTo>
                  <a:pt x="121" y="0"/>
                </a:lnTo>
                <a:lnTo>
                  <a:pt x="111" y="3"/>
                </a:lnTo>
                <a:lnTo>
                  <a:pt x="109" y="3"/>
                </a:lnTo>
                <a:lnTo>
                  <a:pt x="107" y="5"/>
                </a:lnTo>
                <a:lnTo>
                  <a:pt x="107" y="5"/>
                </a:lnTo>
                <a:lnTo>
                  <a:pt x="107" y="7"/>
                </a:lnTo>
                <a:lnTo>
                  <a:pt x="104" y="17"/>
                </a:lnTo>
                <a:lnTo>
                  <a:pt x="104" y="17"/>
                </a:lnTo>
                <a:lnTo>
                  <a:pt x="104" y="17"/>
                </a:lnTo>
                <a:lnTo>
                  <a:pt x="104" y="19"/>
                </a:lnTo>
                <a:lnTo>
                  <a:pt x="102" y="22"/>
                </a:lnTo>
                <a:lnTo>
                  <a:pt x="100" y="22"/>
                </a:lnTo>
                <a:lnTo>
                  <a:pt x="95" y="24"/>
                </a:lnTo>
                <a:lnTo>
                  <a:pt x="90" y="26"/>
                </a:lnTo>
                <a:lnTo>
                  <a:pt x="83" y="29"/>
                </a:lnTo>
                <a:lnTo>
                  <a:pt x="81" y="31"/>
                </a:lnTo>
                <a:lnTo>
                  <a:pt x="81" y="31"/>
                </a:lnTo>
                <a:lnTo>
                  <a:pt x="81" y="33"/>
                </a:lnTo>
                <a:lnTo>
                  <a:pt x="83" y="33"/>
                </a:lnTo>
                <a:lnTo>
                  <a:pt x="85" y="33"/>
                </a:lnTo>
                <a:lnTo>
                  <a:pt x="85" y="33"/>
                </a:lnTo>
                <a:lnTo>
                  <a:pt x="81" y="36"/>
                </a:lnTo>
                <a:lnTo>
                  <a:pt x="78" y="36"/>
                </a:lnTo>
                <a:lnTo>
                  <a:pt x="76" y="36"/>
                </a:lnTo>
                <a:lnTo>
                  <a:pt x="69" y="36"/>
                </a:lnTo>
                <a:lnTo>
                  <a:pt x="66" y="36"/>
                </a:lnTo>
                <a:lnTo>
                  <a:pt x="62" y="36"/>
                </a:lnTo>
                <a:lnTo>
                  <a:pt x="59" y="36"/>
                </a:lnTo>
                <a:lnTo>
                  <a:pt x="59" y="33"/>
                </a:lnTo>
                <a:lnTo>
                  <a:pt x="59" y="33"/>
                </a:lnTo>
                <a:lnTo>
                  <a:pt x="59" y="31"/>
                </a:lnTo>
                <a:lnTo>
                  <a:pt x="59" y="29"/>
                </a:lnTo>
                <a:lnTo>
                  <a:pt x="57" y="29"/>
                </a:lnTo>
                <a:lnTo>
                  <a:pt x="52" y="29"/>
                </a:lnTo>
                <a:lnTo>
                  <a:pt x="52" y="29"/>
                </a:lnTo>
                <a:lnTo>
                  <a:pt x="47" y="29"/>
                </a:lnTo>
                <a:lnTo>
                  <a:pt x="47" y="31"/>
                </a:lnTo>
                <a:lnTo>
                  <a:pt x="47" y="31"/>
                </a:lnTo>
                <a:lnTo>
                  <a:pt x="50" y="33"/>
                </a:lnTo>
                <a:lnTo>
                  <a:pt x="50" y="36"/>
                </a:lnTo>
                <a:lnTo>
                  <a:pt x="52" y="38"/>
                </a:lnTo>
                <a:lnTo>
                  <a:pt x="52" y="48"/>
                </a:lnTo>
                <a:lnTo>
                  <a:pt x="55" y="50"/>
                </a:lnTo>
                <a:lnTo>
                  <a:pt x="55" y="50"/>
                </a:lnTo>
                <a:lnTo>
                  <a:pt x="55" y="50"/>
                </a:lnTo>
                <a:lnTo>
                  <a:pt x="47" y="50"/>
                </a:lnTo>
                <a:lnTo>
                  <a:pt x="47" y="50"/>
                </a:lnTo>
                <a:lnTo>
                  <a:pt x="47" y="50"/>
                </a:lnTo>
                <a:lnTo>
                  <a:pt x="45" y="50"/>
                </a:lnTo>
                <a:lnTo>
                  <a:pt x="45" y="52"/>
                </a:lnTo>
                <a:lnTo>
                  <a:pt x="43" y="50"/>
                </a:lnTo>
                <a:lnTo>
                  <a:pt x="38" y="50"/>
                </a:lnTo>
                <a:lnTo>
                  <a:pt x="33" y="52"/>
                </a:lnTo>
                <a:lnTo>
                  <a:pt x="31" y="52"/>
                </a:lnTo>
                <a:lnTo>
                  <a:pt x="29" y="48"/>
                </a:lnTo>
                <a:lnTo>
                  <a:pt x="26" y="45"/>
                </a:lnTo>
                <a:lnTo>
                  <a:pt x="21" y="48"/>
                </a:lnTo>
                <a:lnTo>
                  <a:pt x="19" y="48"/>
                </a:lnTo>
                <a:lnTo>
                  <a:pt x="17" y="50"/>
                </a:lnTo>
                <a:lnTo>
                  <a:pt x="14" y="50"/>
                </a:lnTo>
                <a:lnTo>
                  <a:pt x="12" y="50"/>
                </a:lnTo>
                <a:lnTo>
                  <a:pt x="3" y="50"/>
                </a:lnTo>
                <a:lnTo>
                  <a:pt x="0" y="52"/>
                </a:lnTo>
                <a:lnTo>
                  <a:pt x="0" y="55"/>
                </a:lnTo>
                <a:lnTo>
                  <a:pt x="0" y="55"/>
                </a:lnTo>
                <a:lnTo>
                  <a:pt x="0" y="57"/>
                </a:lnTo>
                <a:lnTo>
                  <a:pt x="3" y="57"/>
                </a:lnTo>
                <a:lnTo>
                  <a:pt x="3" y="57"/>
                </a:lnTo>
                <a:lnTo>
                  <a:pt x="5" y="57"/>
                </a:lnTo>
                <a:lnTo>
                  <a:pt x="5" y="57"/>
                </a:lnTo>
                <a:lnTo>
                  <a:pt x="7" y="57"/>
                </a:lnTo>
                <a:lnTo>
                  <a:pt x="7" y="57"/>
                </a:lnTo>
                <a:lnTo>
                  <a:pt x="5" y="57"/>
                </a:lnTo>
                <a:lnTo>
                  <a:pt x="3" y="57"/>
                </a:lnTo>
                <a:lnTo>
                  <a:pt x="3" y="57"/>
                </a:lnTo>
                <a:lnTo>
                  <a:pt x="3" y="57"/>
                </a:lnTo>
                <a:lnTo>
                  <a:pt x="3" y="59"/>
                </a:lnTo>
                <a:lnTo>
                  <a:pt x="3" y="59"/>
                </a:lnTo>
                <a:lnTo>
                  <a:pt x="5" y="59"/>
                </a:lnTo>
                <a:lnTo>
                  <a:pt x="5" y="59"/>
                </a:lnTo>
                <a:lnTo>
                  <a:pt x="5" y="62"/>
                </a:lnTo>
                <a:lnTo>
                  <a:pt x="3" y="62"/>
                </a:lnTo>
                <a:lnTo>
                  <a:pt x="0" y="62"/>
                </a:lnTo>
                <a:lnTo>
                  <a:pt x="0" y="62"/>
                </a:lnTo>
                <a:lnTo>
                  <a:pt x="5" y="64"/>
                </a:lnTo>
                <a:lnTo>
                  <a:pt x="5" y="67"/>
                </a:lnTo>
                <a:lnTo>
                  <a:pt x="5" y="67"/>
                </a:lnTo>
                <a:lnTo>
                  <a:pt x="7" y="67"/>
                </a:lnTo>
                <a:lnTo>
                  <a:pt x="10" y="67"/>
                </a:lnTo>
                <a:lnTo>
                  <a:pt x="12" y="67"/>
                </a:lnTo>
                <a:lnTo>
                  <a:pt x="19" y="69"/>
                </a:lnTo>
                <a:lnTo>
                  <a:pt x="19" y="69"/>
                </a:lnTo>
                <a:lnTo>
                  <a:pt x="21" y="69"/>
                </a:lnTo>
                <a:lnTo>
                  <a:pt x="21" y="69"/>
                </a:lnTo>
                <a:lnTo>
                  <a:pt x="24" y="71"/>
                </a:lnTo>
                <a:lnTo>
                  <a:pt x="24" y="69"/>
                </a:lnTo>
                <a:lnTo>
                  <a:pt x="24" y="69"/>
                </a:lnTo>
                <a:lnTo>
                  <a:pt x="26" y="71"/>
                </a:lnTo>
                <a:lnTo>
                  <a:pt x="29" y="71"/>
                </a:lnTo>
                <a:lnTo>
                  <a:pt x="29" y="71"/>
                </a:lnTo>
                <a:lnTo>
                  <a:pt x="31" y="71"/>
                </a:lnTo>
                <a:lnTo>
                  <a:pt x="31" y="71"/>
                </a:lnTo>
                <a:lnTo>
                  <a:pt x="31" y="74"/>
                </a:lnTo>
                <a:lnTo>
                  <a:pt x="31" y="74"/>
                </a:lnTo>
                <a:lnTo>
                  <a:pt x="33" y="74"/>
                </a:lnTo>
                <a:lnTo>
                  <a:pt x="33" y="74"/>
                </a:lnTo>
                <a:lnTo>
                  <a:pt x="36" y="74"/>
                </a:lnTo>
                <a:lnTo>
                  <a:pt x="36" y="74"/>
                </a:lnTo>
                <a:lnTo>
                  <a:pt x="36" y="76"/>
                </a:lnTo>
                <a:lnTo>
                  <a:pt x="33" y="76"/>
                </a:lnTo>
                <a:lnTo>
                  <a:pt x="36" y="78"/>
                </a:lnTo>
                <a:lnTo>
                  <a:pt x="36" y="78"/>
                </a:lnTo>
                <a:lnTo>
                  <a:pt x="38" y="78"/>
                </a:lnTo>
                <a:lnTo>
                  <a:pt x="43" y="78"/>
                </a:lnTo>
                <a:lnTo>
                  <a:pt x="47" y="81"/>
                </a:lnTo>
                <a:lnTo>
                  <a:pt x="45" y="81"/>
                </a:lnTo>
                <a:lnTo>
                  <a:pt x="45" y="78"/>
                </a:lnTo>
                <a:lnTo>
                  <a:pt x="43" y="78"/>
                </a:lnTo>
                <a:lnTo>
                  <a:pt x="40" y="78"/>
                </a:lnTo>
                <a:lnTo>
                  <a:pt x="40" y="81"/>
                </a:lnTo>
                <a:lnTo>
                  <a:pt x="40" y="81"/>
                </a:lnTo>
                <a:lnTo>
                  <a:pt x="40" y="81"/>
                </a:lnTo>
                <a:lnTo>
                  <a:pt x="40" y="83"/>
                </a:lnTo>
                <a:lnTo>
                  <a:pt x="43" y="83"/>
                </a:lnTo>
                <a:lnTo>
                  <a:pt x="40" y="85"/>
                </a:lnTo>
                <a:lnTo>
                  <a:pt x="40" y="88"/>
                </a:lnTo>
                <a:lnTo>
                  <a:pt x="40" y="88"/>
                </a:lnTo>
                <a:lnTo>
                  <a:pt x="43" y="90"/>
                </a:lnTo>
                <a:lnTo>
                  <a:pt x="45" y="95"/>
                </a:lnTo>
                <a:lnTo>
                  <a:pt x="52" y="97"/>
                </a:lnTo>
                <a:lnTo>
                  <a:pt x="52" y="97"/>
                </a:lnTo>
                <a:lnTo>
                  <a:pt x="55" y="97"/>
                </a:lnTo>
                <a:lnTo>
                  <a:pt x="57" y="100"/>
                </a:lnTo>
                <a:lnTo>
                  <a:pt x="57" y="100"/>
                </a:lnTo>
                <a:lnTo>
                  <a:pt x="57" y="100"/>
                </a:lnTo>
                <a:lnTo>
                  <a:pt x="57" y="107"/>
                </a:lnTo>
                <a:lnTo>
                  <a:pt x="57" y="109"/>
                </a:lnTo>
                <a:lnTo>
                  <a:pt x="57" y="109"/>
                </a:lnTo>
                <a:lnTo>
                  <a:pt x="57" y="109"/>
                </a:lnTo>
                <a:lnTo>
                  <a:pt x="55" y="109"/>
                </a:lnTo>
                <a:lnTo>
                  <a:pt x="55" y="109"/>
                </a:lnTo>
                <a:lnTo>
                  <a:pt x="55" y="111"/>
                </a:lnTo>
                <a:lnTo>
                  <a:pt x="55" y="111"/>
                </a:lnTo>
                <a:lnTo>
                  <a:pt x="59" y="114"/>
                </a:lnTo>
                <a:lnTo>
                  <a:pt x="62" y="116"/>
                </a:lnTo>
                <a:lnTo>
                  <a:pt x="62" y="119"/>
                </a:lnTo>
                <a:lnTo>
                  <a:pt x="62" y="123"/>
                </a:lnTo>
                <a:lnTo>
                  <a:pt x="64" y="123"/>
                </a:lnTo>
                <a:lnTo>
                  <a:pt x="64" y="126"/>
                </a:lnTo>
                <a:lnTo>
                  <a:pt x="62" y="123"/>
                </a:lnTo>
                <a:lnTo>
                  <a:pt x="62" y="123"/>
                </a:lnTo>
                <a:lnTo>
                  <a:pt x="62" y="119"/>
                </a:lnTo>
                <a:lnTo>
                  <a:pt x="59" y="119"/>
                </a:lnTo>
                <a:lnTo>
                  <a:pt x="59" y="116"/>
                </a:lnTo>
                <a:lnTo>
                  <a:pt x="57" y="114"/>
                </a:lnTo>
                <a:lnTo>
                  <a:pt x="55" y="119"/>
                </a:lnTo>
                <a:lnTo>
                  <a:pt x="55" y="123"/>
                </a:lnTo>
                <a:lnTo>
                  <a:pt x="52" y="135"/>
                </a:lnTo>
                <a:lnTo>
                  <a:pt x="52" y="133"/>
                </a:lnTo>
                <a:lnTo>
                  <a:pt x="52" y="133"/>
                </a:lnTo>
                <a:lnTo>
                  <a:pt x="55" y="133"/>
                </a:lnTo>
                <a:lnTo>
                  <a:pt x="55" y="133"/>
                </a:lnTo>
                <a:lnTo>
                  <a:pt x="52" y="135"/>
                </a:lnTo>
                <a:lnTo>
                  <a:pt x="52" y="135"/>
                </a:lnTo>
                <a:lnTo>
                  <a:pt x="50" y="147"/>
                </a:lnTo>
                <a:lnTo>
                  <a:pt x="47" y="156"/>
                </a:lnTo>
                <a:lnTo>
                  <a:pt x="45" y="159"/>
                </a:lnTo>
                <a:lnTo>
                  <a:pt x="40" y="159"/>
                </a:lnTo>
                <a:lnTo>
                  <a:pt x="40" y="161"/>
                </a:lnTo>
                <a:lnTo>
                  <a:pt x="43" y="161"/>
                </a:lnTo>
                <a:lnTo>
                  <a:pt x="43" y="161"/>
                </a:lnTo>
                <a:lnTo>
                  <a:pt x="45" y="161"/>
                </a:lnTo>
                <a:lnTo>
                  <a:pt x="45" y="161"/>
                </a:lnTo>
                <a:lnTo>
                  <a:pt x="47" y="164"/>
                </a:lnTo>
                <a:lnTo>
                  <a:pt x="47" y="164"/>
                </a:lnTo>
                <a:lnTo>
                  <a:pt x="47" y="164"/>
                </a:lnTo>
                <a:lnTo>
                  <a:pt x="47" y="166"/>
                </a:lnTo>
                <a:lnTo>
                  <a:pt x="47" y="166"/>
                </a:lnTo>
                <a:lnTo>
                  <a:pt x="45" y="166"/>
                </a:lnTo>
                <a:lnTo>
                  <a:pt x="47" y="166"/>
                </a:lnTo>
                <a:lnTo>
                  <a:pt x="47" y="168"/>
                </a:lnTo>
                <a:lnTo>
                  <a:pt x="47" y="168"/>
                </a:lnTo>
                <a:lnTo>
                  <a:pt x="47" y="168"/>
                </a:lnTo>
                <a:lnTo>
                  <a:pt x="47" y="166"/>
                </a:lnTo>
                <a:lnTo>
                  <a:pt x="50" y="166"/>
                </a:lnTo>
                <a:lnTo>
                  <a:pt x="50" y="166"/>
                </a:lnTo>
                <a:lnTo>
                  <a:pt x="50" y="166"/>
                </a:lnTo>
                <a:lnTo>
                  <a:pt x="50" y="166"/>
                </a:lnTo>
                <a:lnTo>
                  <a:pt x="52" y="168"/>
                </a:lnTo>
                <a:lnTo>
                  <a:pt x="55" y="168"/>
                </a:lnTo>
                <a:lnTo>
                  <a:pt x="57" y="168"/>
                </a:lnTo>
                <a:lnTo>
                  <a:pt x="59" y="168"/>
                </a:lnTo>
                <a:lnTo>
                  <a:pt x="59" y="171"/>
                </a:lnTo>
                <a:lnTo>
                  <a:pt x="62" y="173"/>
                </a:lnTo>
                <a:lnTo>
                  <a:pt x="62" y="173"/>
                </a:lnTo>
                <a:lnTo>
                  <a:pt x="62" y="173"/>
                </a:lnTo>
                <a:lnTo>
                  <a:pt x="64" y="173"/>
                </a:lnTo>
                <a:lnTo>
                  <a:pt x="66" y="171"/>
                </a:lnTo>
                <a:lnTo>
                  <a:pt x="66" y="171"/>
                </a:lnTo>
                <a:lnTo>
                  <a:pt x="66" y="173"/>
                </a:lnTo>
                <a:lnTo>
                  <a:pt x="66" y="173"/>
                </a:lnTo>
                <a:lnTo>
                  <a:pt x="69" y="173"/>
                </a:lnTo>
                <a:lnTo>
                  <a:pt x="69" y="173"/>
                </a:lnTo>
                <a:lnTo>
                  <a:pt x="71" y="175"/>
                </a:lnTo>
                <a:lnTo>
                  <a:pt x="74" y="173"/>
                </a:lnTo>
                <a:lnTo>
                  <a:pt x="76" y="175"/>
                </a:lnTo>
                <a:lnTo>
                  <a:pt x="76" y="175"/>
                </a:lnTo>
                <a:lnTo>
                  <a:pt x="78" y="173"/>
                </a:lnTo>
                <a:lnTo>
                  <a:pt x="81" y="175"/>
                </a:lnTo>
                <a:lnTo>
                  <a:pt x="81" y="175"/>
                </a:lnTo>
                <a:lnTo>
                  <a:pt x="81" y="173"/>
                </a:lnTo>
                <a:lnTo>
                  <a:pt x="83" y="173"/>
                </a:lnTo>
                <a:lnTo>
                  <a:pt x="83" y="171"/>
                </a:lnTo>
                <a:lnTo>
                  <a:pt x="83" y="171"/>
                </a:lnTo>
                <a:lnTo>
                  <a:pt x="83" y="171"/>
                </a:lnTo>
                <a:lnTo>
                  <a:pt x="88" y="173"/>
                </a:lnTo>
                <a:lnTo>
                  <a:pt x="90" y="173"/>
                </a:lnTo>
                <a:lnTo>
                  <a:pt x="92" y="173"/>
                </a:lnTo>
                <a:lnTo>
                  <a:pt x="92" y="173"/>
                </a:lnTo>
                <a:lnTo>
                  <a:pt x="95" y="175"/>
                </a:lnTo>
                <a:lnTo>
                  <a:pt x="95" y="175"/>
                </a:lnTo>
                <a:lnTo>
                  <a:pt x="95" y="175"/>
                </a:lnTo>
                <a:lnTo>
                  <a:pt x="97" y="175"/>
                </a:lnTo>
                <a:lnTo>
                  <a:pt x="97" y="175"/>
                </a:lnTo>
                <a:lnTo>
                  <a:pt x="100" y="175"/>
                </a:lnTo>
                <a:lnTo>
                  <a:pt x="100" y="178"/>
                </a:lnTo>
                <a:lnTo>
                  <a:pt x="100" y="178"/>
                </a:lnTo>
                <a:lnTo>
                  <a:pt x="100" y="178"/>
                </a:lnTo>
                <a:lnTo>
                  <a:pt x="100" y="178"/>
                </a:lnTo>
                <a:lnTo>
                  <a:pt x="102" y="180"/>
                </a:lnTo>
                <a:lnTo>
                  <a:pt x="104" y="180"/>
                </a:lnTo>
                <a:lnTo>
                  <a:pt x="104" y="180"/>
                </a:lnTo>
                <a:lnTo>
                  <a:pt x="104" y="180"/>
                </a:lnTo>
                <a:lnTo>
                  <a:pt x="104" y="180"/>
                </a:lnTo>
                <a:lnTo>
                  <a:pt x="107" y="180"/>
                </a:lnTo>
                <a:lnTo>
                  <a:pt x="109" y="180"/>
                </a:lnTo>
                <a:lnTo>
                  <a:pt x="111" y="180"/>
                </a:lnTo>
                <a:lnTo>
                  <a:pt x="114" y="182"/>
                </a:lnTo>
                <a:lnTo>
                  <a:pt x="116" y="182"/>
                </a:lnTo>
                <a:lnTo>
                  <a:pt x="116" y="180"/>
                </a:lnTo>
                <a:lnTo>
                  <a:pt x="116" y="180"/>
                </a:lnTo>
                <a:lnTo>
                  <a:pt x="116" y="180"/>
                </a:lnTo>
                <a:lnTo>
                  <a:pt x="118" y="180"/>
                </a:lnTo>
                <a:lnTo>
                  <a:pt x="118" y="180"/>
                </a:lnTo>
                <a:lnTo>
                  <a:pt x="121" y="180"/>
                </a:lnTo>
                <a:lnTo>
                  <a:pt x="121" y="178"/>
                </a:lnTo>
                <a:lnTo>
                  <a:pt x="123" y="180"/>
                </a:lnTo>
                <a:lnTo>
                  <a:pt x="123" y="180"/>
                </a:lnTo>
                <a:lnTo>
                  <a:pt x="126" y="180"/>
                </a:lnTo>
                <a:lnTo>
                  <a:pt x="126" y="180"/>
                </a:lnTo>
                <a:lnTo>
                  <a:pt x="123" y="175"/>
                </a:lnTo>
                <a:lnTo>
                  <a:pt x="123" y="171"/>
                </a:lnTo>
                <a:lnTo>
                  <a:pt x="123" y="171"/>
                </a:lnTo>
                <a:lnTo>
                  <a:pt x="126" y="166"/>
                </a:lnTo>
                <a:lnTo>
                  <a:pt x="126" y="164"/>
                </a:lnTo>
                <a:lnTo>
                  <a:pt x="135" y="159"/>
                </a:lnTo>
                <a:lnTo>
                  <a:pt x="137" y="156"/>
                </a:lnTo>
                <a:lnTo>
                  <a:pt x="137" y="156"/>
                </a:lnTo>
                <a:lnTo>
                  <a:pt x="140" y="156"/>
                </a:lnTo>
                <a:lnTo>
                  <a:pt x="140" y="156"/>
                </a:lnTo>
                <a:lnTo>
                  <a:pt x="142" y="156"/>
                </a:lnTo>
                <a:lnTo>
                  <a:pt x="142" y="159"/>
                </a:lnTo>
                <a:lnTo>
                  <a:pt x="142" y="159"/>
                </a:lnTo>
                <a:lnTo>
                  <a:pt x="144" y="159"/>
                </a:lnTo>
                <a:lnTo>
                  <a:pt x="147" y="159"/>
                </a:lnTo>
                <a:lnTo>
                  <a:pt x="149" y="161"/>
                </a:lnTo>
                <a:lnTo>
                  <a:pt x="152" y="161"/>
                </a:lnTo>
                <a:lnTo>
                  <a:pt x="152" y="161"/>
                </a:lnTo>
                <a:lnTo>
                  <a:pt x="152" y="159"/>
                </a:lnTo>
                <a:lnTo>
                  <a:pt x="154" y="159"/>
                </a:lnTo>
                <a:lnTo>
                  <a:pt x="154" y="159"/>
                </a:lnTo>
                <a:lnTo>
                  <a:pt x="154" y="159"/>
                </a:lnTo>
                <a:lnTo>
                  <a:pt x="154" y="159"/>
                </a:lnTo>
                <a:lnTo>
                  <a:pt x="156" y="159"/>
                </a:lnTo>
                <a:lnTo>
                  <a:pt x="156" y="159"/>
                </a:lnTo>
                <a:lnTo>
                  <a:pt x="156" y="159"/>
                </a:lnTo>
                <a:lnTo>
                  <a:pt x="156" y="161"/>
                </a:lnTo>
                <a:lnTo>
                  <a:pt x="159" y="161"/>
                </a:lnTo>
                <a:lnTo>
                  <a:pt x="159" y="161"/>
                </a:lnTo>
                <a:lnTo>
                  <a:pt x="161" y="161"/>
                </a:lnTo>
                <a:lnTo>
                  <a:pt x="163" y="164"/>
                </a:lnTo>
                <a:lnTo>
                  <a:pt x="168" y="164"/>
                </a:lnTo>
                <a:lnTo>
                  <a:pt x="170" y="166"/>
                </a:lnTo>
                <a:lnTo>
                  <a:pt x="173" y="166"/>
                </a:lnTo>
                <a:lnTo>
                  <a:pt x="175" y="166"/>
                </a:lnTo>
                <a:lnTo>
                  <a:pt x="178" y="166"/>
                </a:lnTo>
                <a:lnTo>
                  <a:pt x="182" y="164"/>
                </a:lnTo>
                <a:lnTo>
                  <a:pt x="182" y="164"/>
                </a:lnTo>
                <a:lnTo>
                  <a:pt x="185" y="164"/>
                </a:lnTo>
                <a:lnTo>
                  <a:pt x="185" y="161"/>
                </a:lnTo>
                <a:lnTo>
                  <a:pt x="185" y="161"/>
                </a:lnTo>
                <a:lnTo>
                  <a:pt x="187" y="159"/>
                </a:lnTo>
                <a:lnTo>
                  <a:pt x="194" y="154"/>
                </a:lnTo>
                <a:lnTo>
                  <a:pt x="194" y="154"/>
                </a:lnTo>
                <a:lnTo>
                  <a:pt x="196" y="154"/>
                </a:lnTo>
                <a:lnTo>
                  <a:pt x="196" y="152"/>
                </a:lnTo>
                <a:lnTo>
                  <a:pt x="196" y="152"/>
                </a:lnTo>
                <a:lnTo>
                  <a:pt x="196" y="152"/>
                </a:lnTo>
                <a:lnTo>
                  <a:pt x="196" y="152"/>
                </a:lnTo>
                <a:lnTo>
                  <a:pt x="196" y="152"/>
                </a:lnTo>
                <a:lnTo>
                  <a:pt x="199" y="152"/>
                </a:lnTo>
                <a:lnTo>
                  <a:pt x="199" y="152"/>
                </a:lnTo>
                <a:lnTo>
                  <a:pt x="199" y="149"/>
                </a:lnTo>
                <a:lnTo>
                  <a:pt x="199" y="149"/>
                </a:lnTo>
                <a:lnTo>
                  <a:pt x="199" y="149"/>
                </a:lnTo>
                <a:lnTo>
                  <a:pt x="201" y="147"/>
                </a:lnTo>
                <a:lnTo>
                  <a:pt x="201" y="147"/>
                </a:lnTo>
                <a:lnTo>
                  <a:pt x="201" y="145"/>
                </a:lnTo>
                <a:lnTo>
                  <a:pt x="201" y="145"/>
                </a:lnTo>
                <a:lnTo>
                  <a:pt x="201" y="145"/>
                </a:lnTo>
                <a:lnTo>
                  <a:pt x="196" y="145"/>
                </a:lnTo>
                <a:lnTo>
                  <a:pt x="196" y="145"/>
                </a:lnTo>
                <a:lnTo>
                  <a:pt x="192" y="145"/>
                </a:lnTo>
                <a:lnTo>
                  <a:pt x="189" y="142"/>
                </a:lnTo>
                <a:lnTo>
                  <a:pt x="189" y="140"/>
                </a:lnTo>
                <a:lnTo>
                  <a:pt x="187" y="140"/>
                </a:lnTo>
                <a:lnTo>
                  <a:pt x="189" y="140"/>
                </a:lnTo>
                <a:lnTo>
                  <a:pt x="187" y="137"/>
                </a:lnTo>
                <a:lnTo>
                  <a:pt x="187" y="137"/>
                </a:lnTo>
                <a:lnTo>
                  <a:pt x="187" y="135"/>
                </a:lnTo>
                <a:lnTo>
                  <a:pt x="189" y="135"/>
                </a:lnTo>
                <a:lnTo>
                  <a:pt x="189" y="133"/>
                </a:lnTo>
                <a:lnTo>
                  <a:pt x="189" y="133"/>
                </a:lnTo>
                <a:lnTo>
                  <a:pt x="192" y="133"/>
                </a:lnTo>
                <a:lnTo>
                  <a:pt x="189" y="130"/>
                </a:lnTo>
                <a:lnTo>
                  <a:pt x="189" y="130"/>
                </a:lnTo>
                <a:lnTo>
                  <a:pt x="189" y="130"/>
                </a:lnTo>
                <a:lnTo>
                  <a:pt x="189" y="130"/>
                </a:lnTo>
                <a:lnTo>
                  <a:pt x="187" y="130"/>
                </a:lnTo>
                <a:lnTo>
                  <a:pt x="187" y="128"/>
                </a:lnTo>
                <a:lnTo>
                  <a:pt x="185" y="128"/>
                </a:lnTo>
                <a:lnTo>
                  <a:pt x="185" y="126"/>
                </a:lnTo>
                <a:lnTo>
                  <a:pt x="185" y="123"/>
                </a:lnTo>
                <a:lnTo>
                  <a:pt x="185" y="123"/>
                </a:lnTo>
                <a:lnTo>
                  <a:pt x="185" y="123"/>
                </a:lnTo>
                <a:lnTo>
                  <a:pt x="187" y="123"/>
                </a:lnTo>
                <a:lnTo>
                  <a:pt x="187" y="123"/>
                </a:lnTo>
                <a:lnTo>
                  <a:pt x="189" y="121"/>
                </a:lnTo>
                <a:lnTo>
                  <a:pt x="192" y="121"/>
                </a:lnTo>
                <a:lnTo>
                  <a:pt x="192" y="121"/>
                </a:lnTo>
                <a:lnTo>
                  <a:pt x="192" y="119"/>
                </a:lnTo>
                <a:lnTo>
                  <a:pt x="194" y="119"/>
                </a:lnTo>
                <a:lnTo>
                  <a:pt x="194" y="116"/>
                </a:lnTo>
                <a:lnTo>
                  <a:pt x="192" y="116"/>
                </a:lnTo>
                <a:lnTo>
                  <a:pt x="192" y="116"/>
                </a:lnTo>
                <a:lnTo>
                  <a:pt x="189" y="114"/>
                </a:lnTo>
                <a:lnTo>
                  <a:pt x="189" y="111"/>
                </a:lnTo>
                <a:lnTo>
                  <a:pt x="187" y="111"/>
                </a:lnTo>
                <a:lnTo>
                  <a:pt x="187" y="109"/>
                </a:lnTo>
                <a:lnTo>
                  <a:pt x="187" y="109"/>
                </a:lnTo>
                <a:lnTo>
                  <a:pt x="187" y="109"/>
                </a:lnTo>
                <a:lnTo>
                  <a:pt x="189" y="107"/>
                </a:lnTo>
                <a:lnTo>
                  <a:pt x="192" y="107"/>
                </a:lnTo>
                <a:lnTo>
                  <a:pt x="192" y="107"/>
                </a:lnTo>
                <a:lnTo>
                  <a:pt x="189" y="104"/>
                </a:lnTo>
                <a:lnTo>
                  <a:pt x="189" y="104"/>
                </a:lnTo>
                <a:lnTo>
                  <a:pt x="189" y="102"/>
                </a:lnTo>
                <a:lnTo>
                  <a:pt x="187" y="102"/>
                </a:lnTo>
                <a:lnTo>
                  <a:pt x="187" y="102"/>
                </a:lnTo>
                <a:lnTo>
                  <a:pt x="187" y="100"/>
                </a:lnTo>
                <a:lnTo>
                  <a:pt x="187" y="97"/>
                </a:lnTo>
                <a:lnTo>
                  <a:pt x="187" y="97"/>
                </a:lnTo>
                <a:lnTo>
                  <a:pt x="187" y="97"/>
                </a:lnTo>
                <a:lnTo>
                  <a:pt x="187" y="97"/>
                </a:lnTo>
                <a:lnTo>
                  <a:pt x="185" y="95"/>
                </a:lnTo>
                <a:lnTo>
                  <a:pt x="182" y="95"/>
                </a:lnTo>
                <a:lnTo>
                  <a:pt x="180" y="97"/>
                </a:lnTo>
                <a:lnTo>
                  <a:pt x="178" y="97"/>
                </a:lnTo>
                <a:lnTo>
                  <a:pt x="178" y="97"/>
                </a:lnTo>
                <a:lnTo>
                  <a:pt x="178" y="100"/>
                </a:lnTo>
                <a:lnTo>
                  <a:pt x="180" y="100"/>
                </a:lnTo>
                <a:lnTo>
                  <a:pt x="178" y="102"/>
                </a:lnTo>
                <a:lnTo>
                  <a:pt x="175" y="102"/>
                </a:lnTo>
                <a:lnTo>
                  <a:pt x="175" y="102"/>
                </a:lnTo>
                <a:lnTo>
                  <a:pt x="173" y="102"/>
                </a:lnTo>
                <a:lnTo>
                  <a:pt x="173" y="100"/>
                </a:lnTo>
                <a:lnTo>
                  <a:pt x="175" y="100"/>
                </a:lnTo>
                <a:lnTo>
                  <a:pt x="175" y="100"/>
                </a:lnTo>
                <a:lnTo>
                  <a:pt x="175" y="97"/>
                </a:lnTo>
                <a:lnTo>
                  <a:pt x="178" y="97"/>
                </a:lnTo>
                <a:lnTo>
                  <a:pt x="175" y="95"/>
                </a:lnTo>
                <a:lnTo>
                  <a:pt x="175" y="95"/>
                </a:lnTo>
                <a:lnTo>
                  <a:pt x="175" y="95"/>
                </a:lnTo>
                <a:lnTo>
                  <a:pt x="178" y="93"/>
                </a:lnTo>
                <a:lnTo>
                  <a:pt x="178" y="93"/>
                </a:lnTo>
                <a:lnTo>
                  <a:pt x="180" y="90"/>
                </a:lnTo>
                <a:lnTo>
                  <a:pt x="182" y="90"/>
                </a:lnTo>
                <a:lnTo>
                  <a:pt x="182" y="88"/>
                </a:lnTo>
                <a:lnTo>
                  <a:pt x="182" y="85"/>
                </a:lnTo>
                <a:lnTo>
                  <a:pt x="182" y="85"/>
                </a:lnTo>
                <a:lnTo>
                  <a:pt x="185" y="83"/>
                </a:lnTo>
                <a:lnTo>
                  <a:pt x="185" y="83"/>
                </a:lnTo>
                <a:lnTo>
                  <a:pt x="187" y="83"/>
                </a:lnTo>
                <a:lnTo>
                  <a:pt x="189" y="81"/>
                </a:lnTo>
                <a:lnTo>
                  <a:pt x="189" y="78"/>
                </a:lnTo>
                <a:lnTo>
                  <a:pt x="192" y="78"/>
                </a:lnTo>
                <a:lnTo>
                  <a:pt x="192" y="78"/>
                </a:lnTo>
                <a:lnTo>
                  <a:pt x="192" y="78"/>
                </a:lnTo>
                <a:lnTo>
                  <a:pt x="192" y="76"/>
                </a:lnTo>
                <a:lnTo>
                  <a:pt x="189" y="76"/>
                </a:lnTo>
                <a:lnTo>
                  <a:pt x="189" y="76"/>
                </a:lnTo>
                <a:lnTo>
                  <a:pt x="192" y="76"/>
                </a:lnTo>
                <a:lnTo>
                  <a:pt x="192" y="74"/>
                </a:lnTo>
                <a:lnTo>
                  <a:pt x="194" y="74"/>
                </a:lnTo>
                <a:lnTo>
                  <a:pt x="194" y="74"/>
                </a:lnTo>
                <a:lnTo>
                  <a:pt x="194" y="76"/>
                </a:lnTo>
                <a:lnTo>
                  <a:pt x="194" y="76"/>
                </a:lnTo>
                <a:lnTo>
                  <a:pt x="196" y="76"/>
                </a:lnTo>
                <a:lnTo>
                  <a:pt x="196" y="76"/>
                </a:lnTo>
                <a:lnTo>
                  <a:pt x="199" y="76"/>
                </a:lnTo>
                <a:lnTo>
                  <a:pt x="199" y="74"/>
                </a:lnTo>
                <a:lnTo>
                  <a:pt x="199" y="74"/>
                </a:lnTo>
                <a:lnTo>
                  <a:pt x="201" y="71"/>
                </a:lnTo>
                <a:lnTo>
                  <a:pt x="201" y="71"/>
                </a:lnTo>
                <a:lnTo>
                  <a:pt x="201" y="71"/>
                </a:lnTo>
                <a:lnTo>
                  <a:pt x="201" y="69"/>
                </a:lnTo>
                <a:lnTo>
                  <a:pt x="201" y="67"/>
                </a:lnTo>
                <a:lnTo>
                  <a:pt x="201" y="64"/>
                </a:lnTo>
                <a:lnTo>
                  <a:pt x="201" y="62"/>
                </a:lnTo>
                <a:lnTo>
                  <a:pt x="201" y="59"/>
                </a:lnTo>
                <a:lnTo>
                  <a:pt x="204" y="57"/>
                </a:lnTo>
                <a:lnTo>
                  <a:pt x="204" y="55"/>
                </a:lnTo>
                <a:lnTo>
                  <a:pt x="206" y="52"/>
                </a:lnTo>
                <a:lnTo>
                  <a:pt x="206" y="50"/>
                </a:lnTo>
                <a:lnTo>
                  <a:pt x="206" y="50"/>
                </a:lnTo>
                <a:lnTo>
                  <a:pt x="211" y="45"/>
                </a:lnTo>
                <a:lnTo>
                  <a:pt x="211" y="45"/>
                </a:lnTo>
                <a:lnTo>
                  <a:pt x="211" y="43"/>
                </a:lnTo>
                <a:lnTo>
                  <a:pt x="211" y="43"/>
                </a:lnTo>
                <a:close/>
                <a:moveTo>
                  <a:pt x="232" y="178"/>
                </a:moveTo>
                <a:lnTo>
                  <a:pt x="232" y="175"/>
                </a:lnTo>
                <a:lnTo>
                  <a:pt x="232" y="175"/>
                </a:lnTo>
                <a:lnTo>
                  <a:pt x="232" y="175"/>
                </a:lnTo>
                <a:lnTo>
                  <a:pt x="232" y="173"/>
                </a:lnTo>
                <a:lnTo>
                  <a:pt x="232" y="171"/>
                </a:lnTo>
                <a:lnTo>
                  <a:pt x="232" y="168"/>
                </a:lnTo>
                <a:lnTo>
                  <a:pt x="232" y="168"/>
                </a:lnTo>
                <a:lnTo>
                  <a:pt x="230" y="168"/>
                </a:lnTo>
                <a:lnTo>
                  <a:pt x="230" y="168"/>
                </a:lnTo>
                <a:lnTo>
                  <a:pt x="230" y="168"/>
                </a:lnTo>
                <a:lnTo>
                  <a:pt x="230" y="171"/>
                </a:lnTo>
                <a:lnTo>
                  <a:pt x="230" y="173"/>
                </a:lnTo>
                <a:lnTo>
                  <a:pt x="230" y="173"/>
                </a:lnTo>
                <a:lnTo>
                  <a:pt x="227" y="175"/>
                </a:lnTo>
                <a:lnTo>
                  <a:pt x="227" y="173"/>
                </a:lnTo>
                <a:lnTo>
                  <a:pt x="227" y="173"/>
                </a:lnTo>
                <a:lnTo>
                  <a:pt x="225" y="173"/>
                </a:lnTo>
                <a:lnTo>
                  <a:pt x="225" y="173"/>
                </a:lnTo>
                <a:lnTo>
                  <a:pt x="225" y="175"/>
                </a:lnTo>
                <a:lnTo>
                  <a:pt x="222" y="175"/>
                </a:lnTo>
                <a:lnTo>
                  <a:pt x="220" y="175"/>
                </a:lnTo>
                <a:lnTo>
                  <a:pt x="218" y="178"/>
                </a:lnTo>
                <a:lnTo>
                  <a:pt x="218" y="180"/>
                </a:lnTo>
                <a:lnTo>
                  <a:pt x="215" y="180"/>
                </a:lnTo>
                <a:lnTo>
                  <a:pt x="215" y="180"/>
                </a:lnTo>
                <a:lnTo>
                  <a:pt x="215" y="182"/>
                </a:lnTo>
                <a:lnTo>
                  <a:pt x="218" y="182"/>
                </a:lnTo>
                <a:lnTo>
                  <a:pt x="218" y="182"/>
                </a:lnTo>
                <a:lnTo>
                  <a:pt x="218" y="182"/>
                </a:lnTo>
                <a:lnTo>
                  <a:pt x="215" y="185"/>
                </a:lnTo>
                <a:lnTo>
                  <a:pt x="215" y="185"/>
                </a:lnTo>
                <a:lnTo>
                  <a:pt x="218" y="187"/>
                </a:lnTo>
                <a:lnTo>
                  <a:pt x="218" y="187"/>
                </a:lnTo>
                <a:lnTo>
                  <a:pt x="218" y="187"/>
                </a:lnTo>
                <a:lnTo>
                  <a:pt x="218" y="190"/>
                </a:lnTo>
                <a:lnTo>
                  <a:pt x="218" y="190"/>
                </a:lnTo>
                <a:lnTo>
                  <a:pt x="218" y="190"/>
                </a:lnTo>
                <a:lnTo>
                  <a:pt x="218" y="190"/>
                </a:lnTo>
                <a:lnTo>
                  <a:pt x="218" y="190"/>
                </a:lnTo>
                <a:lnTo>
                  <a:pt x="220" y="192"/>
                </a:lnTo>
                <a:lnTo>
                  <a:pt x="218" y="192"/>
                </a:lnTo>
                <a:lnTo>
                  <a:pt x="218" y="194"/>
                </a:lnTo>
                <a:lnTo>
                  <a:pt x="220" y="194"/>
                </a:lnTo>
                <a:lnTo>
                  <a:pt x="220" y="194"/>
                </a:lnTo>
                <a:lnTo>
                  <a:pt x="220" y="194"/>
                </a:lnTo>
                <a:lnTo>
                  <a:pt x="220" y="197"/>
                </a:lnTo>
                <a:lnTo>
                  <a:pt x="220" y="197"/>
                </a:lnTo>
                <a:lnTo>
                  <a:pt x="220" y="197"/>
                </a:lnTo>
                <a:lnTo>
                  <a:pt x="222" y="199"/>
                </a:lnTo>
                <a:lnTo>
                  <a:pt x="222" y="199"/>
                </a:lnTo>
                <a:lnTo>
                  <a:pt x="227" y="201"/>
                </a:lnTo>
                <a:lnTo>
                  <a:pt x="227" y="199"/>
                </a:lnTo>
                <a:lnTo>
                  <a:pt x="230" y="197"/>
                </a:lnTo>
                <a:lnTo>
                  <a:pt x="230" y="194"/>
                </a:lnTo>
                <a:lnTo>
                  <a:pt x="230" y="194"/>
                </a:lnTo>
                <a:lnTo>
                  <a:pt x="230" y="190"/>
                </a:lnTo>
                <a:lnTo>
                  <a:pt x="230" y="190"/>
                </a:lnTo>
                <a:lnTo>
                  <a:pt x="232" y="185"/>
                </a:lnTo>
                <a:lnTo>
                  <a:pt x="232" y="185"/>
                </a:lnTo>
                <a:lnTo>
                  <a:pt x="232" y="17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" name="Freeform 176"/>
          <p:cNvSpPr>
            <a:spLocks noEditPoints="1"/>
          </p:cNvSpPr>
          <p:nvPr/>
        </p:nvSpPr>
        <p:spPr bwMode="auto">
          <a:xfrm>
            <a:off x="8740582" y="2688990"/>
            <a:ext cx="173665" cy="200866"/>
          </a:xfrm>
          <a:custGeom>
            <a:avLst/>
            <a:gdLst>
              <a:gd name="T0" fmla="*/ 28 w 166"/>
              <a:gd name="T1" fmla="*/ 184 h 192"/>
              <a:gd name="T2" fmla="*/ 38 w 166"/>
              <a:gd name="T3" fmla="*/ 180 h 192"/>
              <a:gd name="T4" fmla="*/ 38 w 166"/>
              <a:gd name="T5" fmla="*/ 184 h 192"/>
              <a:gd name="T6" fmla="*/ 31 w 166"/>
              <a:gd name="T7" fmla="*/ 177 h 192"/>
              <a:gd name="T8" fmla="*/ 21 w 166"/>
              <a:gd name="T9" fmla="*/ 175 h 192"/>
              <a:gd name="T10" fmla="*/ 19 w 166"/>
              <a:gd name="T11" fmla="*/ 128 h 192"/>
              <a:gd name="T12" fmla="*/ 17 w 166"/>
              <a:gd name="T13" fmla="*/ 125 h 192"/>
              <a:gd name="T14" fmla="*/ 69 w 166"/>
              <a:gd name="T15" fmla="*/ 92 h 192"/>
              <a:gd name="T16" fmla="*/ 166 w 166"/>
              <a:gd name="T17" fmla="*/ 130 h 192"/>
              <a:gd name="T18" fmla="*/ 142 w 166"/>
              <a:gd name="T19" fmla="*/ 116 h 192"/>
              <a:gd name="T20" fmla="*/ 147 w 166"/>
              <a:gd name="T21" fmla="*/ 106 h 192"/>
              <a:gd name="T22" fmla="*/ 137 w 166"/>
              <a:gd name="T23" fmla="*/ 97 h 192"/>
              <a:gd name="T24" fmla="*/ 135 w 166"/>
              <a:gd name="T25" fmla="*/ 90 h 192"/>
              <a:gd name="T26" fmla="*/ 132 w 166"/>
              <a:gd name="T27" fmla="*/ 80 h 192"/>
              <a:gd name="T28" fmla="*/ 132 w 166"/>
              <a:gd name="T29" fmla="*/ 71 h 192"/>
              <a:gd name="T30" fmla="*/ 121 w 166"/>
              <a:gd name="T31" fmla="*/ 57 h 192"/>
              <a:gd name="T32" fmla="*/ 130 w 166"/>
              <a:gd name="T33" fmla="*/ 43 h 192"/>
              <a:gd name="T34" fmla="*/ 111 w 166"/>
              <a:gd name="T35" fmla="*/ 24 h 192"/>
              <a:gd name="T36" fmla="*/ 111 w 166"/>
              <a:gd name="T37" fmla="*/ 19 h 192"/>
              <a:gd name="T38" fmla="*/ 113 w 166"/>
              <a:gd name="T39" fmla="*/ 7 h 192"/>
              <a:gd name="T40" fmla="*/ 87 w 166"/>
              <a:gd name="T41" fmla="*/ 2 h 192"/>
              <a:gd name="T42" fmla="*/ 71 w 166"/>
              <a:gd name="T43" fmla="*/ 7 h 192"/>
              <a:gd name="T44" fmla="*/ 66 w 166"/>
              <a:gd name="T45" fmla="*/ 21 h 192"/>
              <a:gd name="T46" fmla="*/ 52 w 166"/>
              <a:gd name="T47" fmla="*/ 26 h 192"/>
              <a:gd name="T48" fmla="*/ 35 w 166"/>
              <a:gd name="T49" fmla="*/ 26 h 192"/>
              <a:gd name="T50" fmla="*/ 17 w 166"/>
              <a:gd name="T51" fmla="*/ 17 h 192"/>
              <a:gd name="T52" fmla="*/ 7 w 166"/>
              <a:gd name="T53" fmla="*/ 19 h 192"/>
              <a:gd name="T54" fmla="*/ 7 w 166"/>
              <a:gd name="T55" fmla="*/ 21 h 192"/>
              <a:gd name="T56" fmla="*/ 24 w 166"/>
              <a:gd name="T57" fmla="*/ 28 h 192"/>
              <a:gd name="T58" fmla="*/ 43 w 166"/>
              <a:gd name="T59" fmla="*/ 38 h 192"/>
              <a:gd name="T60" fmla="*/ 40 w 166"/>
              <a:gd name="T61" fmla="*/ 47 h 192"/>
              <a:gd name="T62" fmla="*/ 45 w 166"/>
              <a:gd name="T63" fmla="*/ 52 h 192"/>
              <a:gd name="T64" fmla="*/ 50 w 166"/>
              <a:gd name="T65" fmla="*/ 59 h 192"/>
              <a:gd name="T66" fmla="*/ 47 w 166"/>
              <a:gd name="T67" fmla="*/ 69 h 192"/>
              <a:gd name="T68" fmla="*/ 59 w 166"/>
              <a:gd name="T69" fmla="*/ 78 h 192"/>
              <a:gd name="T70" fmla="*/ 71 w 166"/>
              <a:gd name="T71" fmla="*/ 83 h 192"/>
              <a:gd name="T72" fmla="*/ 71 w 166"/>
              <a:gd name="T73" fmla="*/ 95 h 192"/>
              <a:gd name="T74" fmla="*/ 61 w 166"/>
              <a:gd name="T75" fmla="*/ 99 h 192"/>
              <a:gd name="T76" fmla="*/ 43 w 166"/>
              <a:gd name="T77" fmla="*/ 114 h 192"/>
              <a:gd name="T78" fmla="*/ 31 w 166"/>
              <a:gd name="T79" fmla="*/ 121 h 192"/>
              <a:gd name="T80" fmla="*/ 21 w 166"/>
              <a:gd name="T81" fmla="*/ 128 h 192"/>
              <a:gd name="T82" fmla="*/ 17 w 166"/>
              <a:gd name="T83" fmla="*/ 140 h 192"/>
              <a:gd name="T84" fmla="*/ 24 w 166"/>
              <a:gd name="T85" fmla="*/ 154 h 192"/>
              <a:gd name="T86" fmla="*/ 24 w 166"/>
              <a:gd name="T87" fmla="*/ 158 h 192"/>
              <a:gd name="T88" fmla="*/ 24 w 166"/>
              <a:gd name="T89" fmla="*/ 170 h 192"/>
              <a:gd name="T90" fmla="*/ 31 w 166"/>
              <a:gd name="T91" fmla="*/ 177 h 192"/>
              <a:gd name="T92" fmla="*/ 43 w 166"/>
              <a:gd name="T93" fmla="*/ 182 h 192"/>
              <a:gd name="T94" fmla="*/ 40 w 166"/>
              <a:gd name="T95" fmla="*/ 187 h 192"/>
              <a:gd name="T96" fmla="*/ 47 w 166"/>
              <a:gd name="T97" fmla="*/ 184 h 192"/>
              <a:gd name="T98" fmla="*/ 52 w 166"/>
              <a:gd name="T99" fmla="*/ 189 h 192"/>
              <a:gd name="T100" fmla="*/ 71 w 166"/>
              <a:gd name="T101" fmla="*/ 184 h 192"/>
              <a:gd name="T102" fmla="*/ 87 w 166"/>
              <a:gd name="T103" fmla="*/ 182 h 192"/>
              <a:gd name="T104" fmla="*/ 97 w 166"/>
              <a:gd name="T105" fmla="*/ 180 h 192"/>
              <a:gd name="T106" fmla="*/ 102 w 166"/>
              <a:gd name="T107" fmla="*/ 180 h 192"/>
              <a:gd name="T108" fmla="*/ 118 w 166"/>
              <a:gd name="T109" fmla="*/ 177 h 192"/>
              <a:gd name="T110" fmla="*/ 137 w 166"/>
              <a:gd name="T111" fmla="*/ 163 h 192"/>
              <a:gd name="T112" fmla="*/ 161 w 166"/>
              <a:gd name="T113" fmla="*/ 14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6" h="192">
                <a:moveTo>
                  <a:pt x="26" y="184"/>
                </a:moveTo>
                <a:lnTo>
                  <a:pt x="26" y="184"/>
                </a:lnTo>
                <a:lnTo>
                  <a:pt x="26" y="184"/>
                </a:lnTo>
                <a:lnTo>
                  <a:pt x="26" y="184"/>
                </a:lnTo>
                <a:lnTo>
                  <a:pt x="28" y="184"/>
                </a:lnTo>
                <a:lnTo>
                  <a:pt x="28" y="184"/>
                </a:lnTo>
                <a:lnTo>
                  <a:pt x="28" y="184"/>
                </a:lnTo>
                <a:lnTo>
                  <a:pt x="26" y="184"/>
                </a:lnTo>
                <a:close/>
                <a:moveTo>
                  <a:pt x="28" y="184"/>
                </a:moveTo>
                <a:lnTo>
                  <a:pt x="28" y="184"/>
                </a:lnTo>
                <a:lnTo>
                  <a:pt x="28" y="184"/>
                </a:lnTo>
                <a:lnTo>
                  <a:pt x="31" y="184"/>
                </a:lnTo>
                <a:lnTo>
                  <a:pt x="31" y="182"/>
                </a:lnTo>
                <a:lnTo>
                  <a:pt x="28" y="182"/>
                </a:lnTo>
                <a:lnTo>
                  <a:pt x="28" y="184"/>
                </a:lnTo>
                <a:close/>
                <a:moveTo>
                  <a:pt x="38" y="182"/>
                </a:moveTo>
                <a:lnTo>
                  <a:pt x="38" y="180"/>
                </a:lnTo>
                <a:lnTo>
                  <a:pt x="38" y="180"/>
                </a:lnTo>
                <a:lnTo>
                  <a:pt x="35" y="180"/>
                </a:lnTo>
                <a:lnTo>
                  <a:pt x="35" y="180"/>
                </a:lnTo>
                <a:lnTo>
                  <a:pt x="33" y="182"/>
                </a:lnTo>
                <a:lnTo>
                  <a:pt x="33" y="182"/>
                </a:lnTo>
                <a:lnTo>
                  <a:pt x="35" y="182"/>
                </a:lnTo>
                <a:lnTo>
                  <a:pt x="35" y="182"/>
                </a:lnTo>
                <a:lnTo>
                  <a:pt x="35" y="182"/>
                </a:lnTo>
                <a:lnTo>
                  <a:pt x="38" y="184"/>
                </a:lnTo>
                <a:lnTo>
                  <a:pt x="38" y="184"/>
                </a:lnTo>
                <a:lnTo>
                  <a:pt x="38" y="182"/>
                </a:lnTo>
                <a:lnTo>
                  <a:pt x="38" y="182"/>
                </a:lnTo>
                <a:lnTo>
                  <a:pt x="38" y="182"/>
                </a:lnTo>
                <a:lnTo>
                  <a:pt x="38" y="182"/>
                </a:lnTo>
                <a:close/>
                <a:moveTo>
                  <a:pt x="31" y="180"/>
                </a:moveTo>
                <a:lnTo>
                  <a:pt x="31" y="180"/>
                </a:lnTo>
                <a:lnTo>
                  <a:pt x="31" y="180"/>
                </a:lnTo>
                <a:lnTo>
                  <a:pt x="31" y="177"/>
                </a:lnTo>
                <a:lnTo>
                  <a:pt x="31" y="177"/>
                </a:lnTo>
                <a:lnTo>
                  <a:pt x="31" y="180"/>
                </a:lnTo>
                <a:lnTo>
                  <a:pt x="31" y="180"/>
                </a:lnTo>
                <a:lnTo>
                  <a:pt x="31" y="180"/>
                </a:lnTo>
                <a:lnTo>
                  <a:pt x="31" y="180"/>
                </a:lnTo>
                <a:lnTo>
                  <a:pt x="33" y="180"/>
                </a:lnTo>
                <a:lnTo>
                  <a:pt x="33" y="180"/>
                </a:lnTo>
                <a:lnTo>
                  <a:pt x="31" y="180"/>
                </a:lnTo>
                <a:close/>
                <a:moveTo>
                  <a:pt x="21" y="175"/>
                </a:moveTo>
                <a:lnTo>
                  <a:pt x="21" y="175"/>
                </a:lnTo>
                <a:lnTo>
                  <a:pt x="21" y="175"/>
                </a:lnTo>
                <a:lnTo>
                  <a:pt x="21" y="177"/>
                </a:lnTo>
                <a:lnTo>
                  <a:pt x="21" y="177"/>
                </a:lnTo>
                <a:lnTo>
                  <a:pt x="24" y="177"/>
                </a:lnTo>
                <a:lnTo>
                  <a:pt x="24" y="177"/>
                </a:lnTo>
                <a:lnTo>
                  <a:pt x="24" y="177"/>
                </a:lnTo>
                <a:lnTo>
                  <a:pt x="21" y="175"/>
                </a:lnTo>
                <a:lnTo>
                  <a:pt x="21" y="175"/>
                </a:lnTo>
                <a:close/>
                <a:moveTo>
                  <a:pt x="19" y="128"/>
                </a:moveTo>
                <a:lnTo>
                  <a:pt x="19" y="125"/>
                </a:lnTo>
                <a:lnTo>
                  <a:pt x="19" y="125"/>
                </a:lnTo>
                <a:lnTo>
                  <a:pt x="19" y="125"/>
                </a:lnTo>
                <a:lnTo>
                  <a:pt x="19" y="125"/>
                </a:lnTo>
                <a:lnTo>
                  <a:pt x="19" y="125"/>
                </a:lnTo>
                <a:lnTo>
                  <a:pt x="19" y="125"/>
                </a:lnTo>
                <a:lnTo>
                  <a:pt x="19" y="125"/>
                </a:lnTo>
                <a:lnTo>
                  <a:pt x="17" y="125"/>
                </a:lnTo>
                <a:lnTo>
                  <a:pt x="17" y="125"/>
                </a:lnTo>
                <a:lnTo>
                  <a:pt x="17" y="125"/>
                </a:lnTo>
                <a:lnTo>
                  <a:pt x="17" y="125"/>
                </a:lnTo>
                <a:lnTo>
                  <a:pt x="14" y="125"/>
                </a:lnTo>
                <a:lnTo>
                  <a:pt x="17" y="125"/>
                </a:lnTo>
                <a:lnTo>
                  <a:pt x="17" y="128"/>
                </a:lnTo>
                <a:lnTo>
                  <a:pt x="19" y="128"/>
                </a:lnTo>
                <a:close/>
                <a:moveTo>
                  <a:pt x="66" y="92"/>
                </a:moveTo>
                <a:lnTo>
                  <a:pt x="66" y="92"/>
                </a:lnTo>
                <a:lnTo>
                  <a:pt x="69" y="92"/>
                </a:lnTo>
                <a:lnTo>
                  <a:pt x="66" y="92"/>
                </a:lnTo>
                <a:lnTo>
                  <a:pt x="64" y="90"/>
                </a:lnTo>
                <a:lnTo>
                  <a:pt x="61" y="90"/>
                </a:lnTo>
                <a:lnTo>
                  <a:pt x="61" y="92"/>
                </a:lnTo>
                <a:lnTo>
                  <a:pt x="61" y="92"/>
                </a:lnTo>
                <a:lnTo>
                  <a:pt x="64" y="92"/>
                </a:lnTo>
                <a:lnTo>
                  <a:pt x="66" y="92"/>
                </a:lnTo>
                <a:close/>
                <a:moveTo>
                  <a:pt x="166" y="130"/>
                </a:moveTo>
                <a:lnTo>
                  <a:pt x="166" y="130"/>
                </a:lnTo>
                <a:lnTo>
                  <a:pt x="166" y="130"/>
                </a:lnTo>
                <a:lnTo>
                  <a:pt x="163" y="128"/>
                </a:lnTo>
                <a:lnTo>
                  <a:pt x="161" y="128"/>
                </a:lnTo>
                <a:lnTo>
                  <a:pt x="161" y="125"/>
                </a:lnTo>
                <a:lnTo>
                  <a:pt x="158" y="123"/>
                </a:lnTo>
                <a:lnTo>
                  <a:pt x="151" y="123"/>
                </a:lnTo>
                <a:lnTo>
                  <a:pt x="149" y="121"/>
                </a:lnTo>
                <a:lnTo>
                  <a:pt x="142" y="116"/>
                </a:lnTo>
                <a:lnTo>
                  <a:pt x="142" y="116"/>
                </a:lnTo>
                <a:lnTo>
                  <a:pt x="142" y="116"/>
                </a:lnTo>
                <a:lnTo>
                  <a:pt x="144" y="114"/>
                </a:lnTo>
                <a:lnTo>
                  <a:pt x="147" y="111"/>
                </a:lnTo>
                <a:lnTo>
                  <a:pt x="149" y="111"/>
                </a:lnTo>
                <a:lnTo>
                  <a:pt x="149" y="109"/>
                </a:lnTo>
                <a:lnTo>
                  <a:pt x="149" y="109"/>
                </a:lnTo>
                <a:lnTo>
                  <a:pt x="149" y="106"/>
                </a:lnTo>
                <a:lnTo>
                  <a:pt x="147" y="106"/>
                </a:lnTo>
                <a:lnTo>
                  <a:pt x="147" y="106"/>
                </a:lnTo>
                <a:lnTo>
                  <a:pt x="142" y="104"/>
                </a:lnTo>
                <a:lnTo>
                  <a:pt x="142" y="102"/>
                </a:lnTo>
                <a:lnTo>
                  <a:pt x="140" y="102"/>
                </a:lnTo>
                <a:lnTo>
                  <a:pt x="140" y="99"/>
                </a:lnTo>
                <a:lnTo>
                  <a:pt x="142" y="99"/>
                </a:lnTo>
                <a:lnTo>
                  <a:pt x="142" y="97"/>
                </a:lnTo>
                <a:lnTo>
                  <a:pt x="142" y="97"/>
                </a:lnTo>
                <a:lnTo>
                  <a:pt x="140" y="97"/>
                </a:lnTo>
                <a:lnTo>
                  <a:pt x="137" y="97"/>
                </a:lnTo>
                <a:lnTo>
                  <a:pt x="135" y="95"/>
                </a:lnTo>
                <a:lnTo>
                  <a:pt x="135" y="95"/>
                </a:lnTo>
                <a:lnTo>
                  <a:pt x="132" y="92"/>
                </a:lnTo>
                <a:lnTo>
                  <a:pt x="132" y="92"/>
                </a:lnTo>
                <a:lnTo>
                  <a:pt x="132" y="92"/>
                </a:lnTo>
                <a:lnTo>
                  <a:pt x="135" y="90"/>
                </a:lnTo>
                <a:lnTo>
                  <a:pt x="135" y="90"/>
                </a:lnTo>
                <a:lnTo>
                  <a:pt x="135" y="90"/>
                </a:lnTo>
                <a:lnTo>
                  <a:pt x="135" y="90"/>
                </a:lnTo>
                <a:lnTo>
                  <a:pt x="135" y="87"/>
                </a:lnTo>
                <a:lnTo>
                  <a:pt x="132" y="87"/>
                </a:lnTo>
                <a:lnTo>
                  <a:pt x="132" y="87"/>
                </a:lnTo>
                <a:lnTo>
                  <a:pt x="132" y="87"/>
                </a:lnTo>
                <a:lnTo>
                  <a:pt x="132" y="87"/>
                </a:lnTo>
                <a:lnTo>
                  <a:pt x="132" y="85"/>
                </a:lnTo>
                <a:lnTo>
                  <a:pt x="132" y="83"/>
                </a:lnTo>
                <a:lnTo>
                  <a:pt x="135" y="83"/>
                </a:lnTo>
                <a:lnTo>
                  <a:pt x="132" y="80"/>
                </a:lnTo>
                <a:lnTo>
                  <a:pt x="132" y="80"/>
                </a:lnTo>
                <a:lnTo>
                  <a:pt x="135" y="80"/>
                </a:lnTo>
                <a:lnTo>
                  <a:pt x="137" y="80"/>
                </a:lnTo>
                <a:lnTo>
                  <a:pt x="137" y="80"/>
                </a:lnTo>
                <a:lnTo>
                  <a:pt x="137" y="78"/>
                </a:lnTo>
                <a:lnTo>
                  <a:pt x="137" y="78"/>
                </a:lnTo>
                <a:lnTo>
                  <a:pt x="135" y="73"/>
                </a:lnTo>
                <a:lnTo>
                  <a:pt x="135" y="71"/>
                </a:lnTo>
                <a:lnTo>
                  <a:pt x="132" y="71"/>
                </a:lnTo>
                <a:lnTo>
                  <a:pt x="130" y="69"/>
                </a:lnTo>
                <a:lnTo>
                  <a:pt x="130" y="69"/>
                </a:lnTo>
                <a:lnTo>
                  <a:pt x="130" y="66"/>
                </a:lnTo>
                <a:lnTo>
                  <a:pt x="128" y="66"/>
                </a:lnTo>
                <a:lnTo>
                  <a:pt x="128" y="64"/>
                </a:lnTo>
                <a:lnTo>
                  <a:pt x="125" y="61"/>
                </a:lnTo>
                <a:lnTo>
                  <a:pt x="123" y="61"/>
                </a:lnTo>
                <a:lnTo>
                  <a:pt x="121" y="59"/>
                </a:lnTo>
                <a:lnTo>
                  <a:pt x="121" y="57"/>
                </a:lnTo>
                <a:lnTo>
                  <a:pt x="121" y="57"/>
                </a:lnTo>
                <a:lnTo>
                  <a:pt x="121" y="57"/>
                </a:lnTo>
                <a:lnTo>
                  <a:pt x="123" y="54"/>
                </a:lnTo>
                <a:lnTo>
                  <a:pt x="123" y="52"/>
                </a:lnTo>
                <a:lnTo>
                  <a:pt x="125" y="50"/>
                </a:lnTo>
                <a:lnTo>
                  <a:pt x="128" y="47"/>
                </a:lnTo>
                <a:lnTo>
                  <a:pt x="130" y="45"/>
                </a:lnTo>
                <a:lnTo>
                  <a:pt x="130" y="43"/>
                </a:lnTo>
                <a:lnTo>
                  <a:pt x="130" y="43"/>
                </a:lnTo>
                <a:lnTo>
                  <a:pt x="128" y="43"/>
                </a:lnTo>
                <a:lnTo>
                  <a:pt x="123" y="38"/>
                </a:lnTo>
                <a:lnTo>
                  <a:pt x="121" y="35"/>
                </a:lnTo>
                <a:lnTo>
                  <a:pt x="116" y="35"/>
                </a:lnTo>
                <a:lnTo>
                  <a:pt x="111" y="33"/>
                </a:lnTo>
                <a:lnTo>
                  <a:pt x="109" y="31"/>
                </a:lnTo>
                <a:lnTo>
                  <a:pt x="109" y="28"/>
                </a:lnTo>
                <a:lnTo>
                  <a:pt x="109" y="28"/>
                </a:lnTo>
                <a:lnTo>
                  <a:pt x="111" y="24"/>
                </a:lnTo>
                <a:lnTo>
                  <a:pt x="111" y="24"/>
                </a:lnTo>
                <a:lnTo>
                  <a:pt x="111" y="21"/>
                </a:lnTo>
                <a:lnTo>
                  <a:pt x="111" y="21"/>
                </a:lnTo>
                <a:lnTo>
                  <a:pt x="109" y="21"/>
                </a:lnTo>
                <a:lnTo>
                  <a:pt x="106" y="21"/>
                </a:lnTo>
                <a:lnTo>
                  <a:pt x="106" y="21"/>
                </a:lnTo>
                <a:lnTo>
                  <a:pt x="109" y="21"/>
                </a:lnTo>
                <a:lnTo>
                  <a:pt x="109" y="19"/>
                </a:lnTo>
                <a:lnTo>
                  <a:pt x="111" y="19"/>
                </a:lnTo>
                <a:lnTo>
                  <a:pt x="113" y="19"/>
                </a:lnTo>
                <a:lnTo>
                  <a:pt x="111" y="19"/>
                </a:lnTo>
                <a:lnTo>
                  <a:pt x="111" y="17"/>
                </a:lnTo>
                <a:lnTo>
                  <a:pt x="111" y="17"/>
                </a:lnTo>
                <a:lnTo>
                  <a:pt x="113" y="14"/>
                </a:lnTo>
                <a:lnTo>
                  <a:pt x="116" y="12"/>
                </a:lnTo>
                <a:lnTo>
                  <a:pt x="116" y="12"/>
                </a:lnTo>
                <a:lnTo>
                  <a:pt x="116" y="12"/>
                </a:lnTo>
                <a:lnTo>
                  <a:pt x="113" y="7"/>
                </a:lnTo>
                <a:lnTo>
                  <a:pt x="109" y="7"/>
                </a:lnTo>
                <a:lnTo>
                  <a:pt x="104" y="5"/>
                </a:lnTo>
                <a:lnTo>
                  <a:pt x="102" y="5"/>
                </a:lnTo>
                <a:lnTo>
                  <a:pt x="97" y="2"/>
                </a:lnTo>
                <a:lnTo>
                  <a:pt x="95" y="0"/>
                </a:lnTo>
                <a:lnTo>
                  <a:pt x="95" y="0"/>
                </a:lnTo>
                <a:lnTo>
                  <a:pt x="92" y="0"/>
                </a:lnTo>
                <a:lnTo>
                  <a:pt x="87" y="2"/>
                </a:lnTo>
                <a:lnTo>
                  <a:pt x="87" y="2"/>
                </a:lnTo>
                <a:lnTo>
                  <a:pt x="85" y="2"/>
                </a:lnTo>
                <a:lnTo>
                  <a:pt x="85" y="2"/>
                </a:lnTo>
                <a:lnTo>
                  <a:pt x="83" y="2"/>
                </a:lnTo>
                <a:lnTo>
                  <a:pt x="80" y="2"/>
                </a:lnTo>
                <a:lnTo>
                  <a:pt x="78" y="2"/>
                </a:lnTo>
                <a:lnTo>
                  <a:pt x="78" y="2"/>
                </a:lnTo>
                <a:lnTo>
                  <a:pt x="76" y="5"/>
                </a:lnTo>
                <a:lnTo>
                  <a:pt x="73" y="7"/>
                </a:lnTo>
                <a:lnTo>
                  <a:pt x="71" y="7"/>
                </a:lnTo>
                <a:lnTo>
                  <a:pt x="71" y="7"/>
                </a:lnTo>
                <a:lnTo>
                  <a:pt x="71" y="9"/>
                </a:lnTo>
                <a:lnTo>
                  <a:pt x="71" y="12"/>
                </a:lnTo>
                <a:lnTo>
                  <a:pt x="69" y="14"/>
                </a:lnTo>
                <a:lnTo>
                  <a:pt x="69" y="14"/>
                </a:lnTo>
                <a:lnTo>
                  <a:pt x="69" y="19"/>
                </a:lnTo>
                <a:lnTo>
                  <a:pt x="69" y="19"/>
                </a:lnTo>
                <a:lnTo>
                  <a:pt x="69" y="21"/>
                </a:lnTo>
                <a:lnTo>
                  <a:pt x="66" y="21"/>
                </a:lnTo>
                <a:lnTo>
                  <a:pt x="66" y="21"/>
                </a:lnTo>
                <a:lnTo>
                  <a:pt x="64" y="21"/>
                </a:lnTo>
                <a:lnTo>
                  <a:pt x="64" y="24"/>
                </a:lnTo>
                <a:lnTo>
                  <a:pt x="61" y="24"/>
                </a:lnTo>
                <a:lnTo>
                  <a:pt x="61" y="26"/>
                </a:lnTo>
                <a:lnTo>
                  <a:pt x="59" y="26"/>
                </a:lnTo>
                <a:lnTo>
                  <a:pt x="57" y="26"/>
                </a:lnTo>
                <a:lnTo>
                  <a:pt x="57" y="26"/>
                </a:lnTo>
                <a:lnTo>
                  <a:pt x="52" y="26"/>
                </a:lnTo>
                <a:lnTo>
                  <a:pt x="50" y="24"/>
                </a:lnTo>
                <a:lnTo>
                  <a:pt x="47" y="24"/>
                </a:lnTo>
                <a:lnTo>
                  <a:pt x="45" y="24"/>
                </a:lnTo>
                <a:lnTo>
                  <a:pt x="45" y="24"/>
                </a:lnTo>
                <a:lnTo>
                  <a:pt x="43" y="24"/>
                </a:lnTo>
                <a:lnTo>
                  <a:pt x="43" y="24"/>
                </a:lnTo>
                <a:lnTo>
                  <a:pt x="38" y="26"/>
                </a:lnTo>
                <a:lnTo>
                  <a:pt x="38" y="26"/>
                </a:lnTo>
                <a:lnTo>
                  <a:pt x="35" y="26"/>
                </a:lnTo>
                <a:lnTo>
                  <a:pt x="33" y="26"/>
                </a:lnTo>
                <a:lnTo>
                  <a:pt x="31" y="24"/>
                </a:lnTo>
                <a:lnTo>
                  <a:pt x="26" y="24"/>
                </a:lnTo>
                <a:lnTo>
                  <a:pt x="24" y="24"/>
                </a:lnTo>
                <a:lnTo>
                  <a:pt x="24" y="24"/>
                </a:lnTo>
                <a:lnTo>
                  <a:pt x="24" y="21"/>
                </a:lnTo>
                <a:lnTo>
                  <a:pt x="19" y="19"/>
                </a:lnTo>
                <a:lnTo>
                  <a:pt x="19" y="19"/>
                </a:lnTo>
                <a:lnTo>
                  <a:pt x="17" y="17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7" y="14"/>
                </a:lnTo>
                <a:lnTo>
                  <a:pt x="7" y="14"/>
                </a:lnTo>
                <a:lnTo>
                  <a:pt x="5" y="17"/>
                </a:lnTo>
                <a:lnTo>
                  <a:pt x="5" y="17"/>
                </a:lnTo>
                <a:lnTo>
                  <a:pt x="7" y="19"/>
                </a:lnTo>
                <a:lnTo>
                  <a:pt x="7" y="19"/>
                </a:lnTo>
                <a:lnTo>
                  <a:pt x="5" y="19"/>
                </a:lnTo>
                <a:lnTo>
                  <a:pt x="2" y="19"/>
                </a:lnTo>
                <a:lnTo>
                  <a:pt x="0" y="19"/>
                </a:lnTo>
                <a:lnTo>
                  <a:pt x="0" y="19"/>
                </a:lnTo>
                <a:lnTo>
                  <a:pt x="2" y="19"/>
                </a:lnTo>
                <a:lnTo>
                  <a:pt x="5" y="19"/>
                </a:lnTo>
                <a:lnTo>
                  <a:pt x="5" y="21"/>
                </a:lnTo>
                <a:lnTo>
                  <a:pt x="5" y="21"/>
                </a:lnTo>
                <a:lnTo>
                  <a:pt x="7" y="21"/>
                </a:lnTo>
                <a:lnTo>
                  <a:pt x="9" y="24"/>
                </a:lnTo>
                <a:lnTo>
                  <a:pt x="12" y="24"/>
                </a:lnTo>
                <a:lnTo>
                  <a:pt x="12" y="26"/>
                </a:lnTo>
                <a:lnTo>
                  <a:pt x="14" y="26"/>
                </a:lnTo>
                <a:lnTo>
                  <a:pt x="17" y="26"/>
                </a:lnTo>
                <a:lnTo>
                  <a:pt x="17" y="26"/>
                </a:lnTo>
                <a:lnTo>
                  <a:pt x="19" y="28"/>
                </a:lnTo>
                <a:lnTo>
                  <a:pt x="21" y="28"/>
                </a:lnTo>
                <a:lnTo>
                  <a:pt x="24" y="28"/>
                </a:lnTo>
                <a:lnTo>
                  <a:pt x="31" y="31"/>
                </a:lnTo>
                <a:lnTo>
                  <a:pt x="31" y="31"/>
                </a:lnTo>
                <a:lnTo>
                  <a:pt x="33" y="31"/>
                </a:lnTo>
                <a:lnTo>
                  <a:pt x="35" y="33"/>
                </a:lnTo>
                <a:lnTo>
                  <a:pt x="35" y="35"/>
                </a:lnTo>
                <a:lnTo>
                  <a:pt x="38" y="35"/>
                </a:lnTo>
                <a:lnTo>
                  <a:pt x="38" y="35"/>
                </a:lnTo>
                <a:lnTo>
                  <a:pt x="40" y="38"/>
                </a:lnTo>
                <a:lnTo>
                  <a:pt x="43" y="38"/>
                </a:lnTo>
                <a:lnTo>
                  <a:pt x="43" y="38"/>
                </a:lnTo>
                <a:lnTo>
                  <a:pt x="40" y="40"/>
                </a:lnTo>
                <a:lnTo>
                  <a:pt x="40" y="40"/>
                </a:lnTo>
                <a:lnTo>
                  <a:pt x="40" y="43"/>
                </a:lnTo>
                <a:lnTo>
                  <a:pt x="43" y="45"/>
                </a:lnTo>
                <a:lnTo>
                  <a:pt x="43" y="45"/>
                </a:lnTo>
                <a:lnTo>
                  <a:pt x="43" y="45"/>
                </a:lnTo>
                <a:lnTo>
                  <a:pt x="40" y="45"/>
                </a:lnTo>
                <a:lnTo>
                  <a:pt x="40" y="47"/>
                </a:lnTo>
                <a:lnTo>
                  <a:pt x="40" y="47"/>
                </a:lnTo>
                <a:lnTo>
                  <a:pt x="40" y="47"/>
                </a:lnTo>
                <a:lnTo>
                  <a:pt x="43" y="47"/>
                </a:lnTo>
                <a:lnTo>
                  <a:pt x="45" y="47"/>
                </a:lnTo>
                <a:lnTo>
                  <a:pt x="45" y="47"/>
                </a:lnTo>
                <a:lnTo>
                  <a:pt x="45" y="50"/>
                </a:lnTo>
                <a:lnTo>
                  <a:pt x="45" y="50"/>
                </a:lnTo>
                <a:lnTo>
                  <a:pt x="45" y="50"/>
                </a:lnTo>
                <a:lnTo>
                  <a:pt x="45" y="52"/>
                </a:lnTo>
                <a:lnTo>
                  <a:pt x="45" y="52"/>
                </a:lnTo>
                <a:lnTo>
                  <a:pt x="45" y="52"/>
                </a:lnTo>
                <a:lnTo>
                  <a:pt x="45" y="54"/>
                </a:lnTo>
                <a:lnTo>
                  <a:pt x="47" y="54"/>
                </a:lnTo>
                <a:lnTo>
                  <a:pt x="47" y="57"/>
                </a:lnTo>
                <a:lnTo>
                  <a:pt x="50" y="57"/>
                </a:lnTo>
                <a:lnTo>
                  <a:pt x="50" y="59"/>
                </a:lnTo>
                <a:lnTo>
                  <a:pt x="50" y="59"/>
                </a:lnTo>
                <a:lnTo>
                  <a:pt x="50" y="59"/>
                </a:lnTo>
                <a:lnTo>
                  <a:pt x="50" y="61"/>
                </a:lnTo>
                <a:lnTo>
                  <a:pt x="50" y="61"/>
                </a:lnTo>
                <a:lnTo>
                  <a:pt x="50" y="64"/>
                </a:lnTo>
                <a:lnTo>
                  <a:pt x="47" y="64"/>
                </a:lnTo>
                <a:lnTo>
                  <a:pt x="47" y="64"/>
                </a:lnTo>
                <a:lnTo>
                  <a:pt x="47" y="66"/>
                </a:lnTo>
                <a:lnTo>
                  <a:pt x="47" y="66"/>
                </a:lnTo>
                <a:lnTo>
                  <a:pt x="47" y="69"/>
                </a:lnTo>
                <a:lnTo>
                  <a:pt x="47" y="69"/>
                </a:lnTo>
                <a:lnTo>
                  <a:pt x="47" y="69"/>
                </a:lnTo>
                <a:lnTo>
                  <a:pt x="47" y="71"/>
                </a:lnTo>
                <a:lnTo>
                  <a:pt x="50" y="71"/>
                </a:lnTo>
                <a:lnTo>
                  <a:pt x="52" y="73"/>
                </a:lnTo>
                <a:lnTo>
                  <a:pt x="52" y="73"/>
                </a:lnTo>
                <a:lnTo>
                  <a:pt x="54" y="78"/>
                </a:lnTo>
                <a:lnTo>
                  <a:pt x="54" y="78"/>
                </a:lnTo>
                <a:lnTo>
                  <a:pt x="57" y="78"/>
                </a:lnTo>
                <a:lnTo>
                  <a:pt x="59" y="78"/>
                </a:lnTo>
                <a:lnTo>
                  <a:pt x="59" y="76"/>
                </a:lnTo>
                <a:lnTo>
                  <a:pt x="61" y="76"/>
                </a:lnTo>
                <a:lnTo>
                  <a:pt x="61" y="76"/>
                </a:lnTo>
                <a:lnTo>
                  <a:pt x="59" y="78"/>
                </a:lnTo>
                <a:lnTo>
                  <a:pt x="61" y="80"/>
                </a:lnTo>
                <a:lnTo>
                  <a:pt x="64" y="80"/>
                </a:lnTo>
                <a:lnTo>
                  <a:pt x="64" y="80"/>
                </a:lnTo>
                <a:lnTo>
                  <a:pt x="71" y="83"/>
                </a:lnTo>
                <a:lnTo>
                  <a:pt x="71" y="83"/>
                </a:lnTo>
                <a:lnTo>
                  <a:pt x="71" y="85"/>
                </a:lnTo>
                <a:lnTo>
                  <a:pt x="71" y="87"/>
                </a:lnTo>
                <a:lnTo>
                  <a:pt x="71" y="90"/>
                </a:lnTo>
                <a:lnTo>
                  <a:pt x="73" y="90"/>
                </a:lnTo>
                <a:lnTo>
                  <a:pt x="73" y="90"/>
                </a:lnTo>
                <a:lnTo>
                  <a:pt x="73" y="92"/>
                </a:lnTo>
                <a:lnTo>
                  <a:pt x="71" y="92"/>
                </a:lnTo>
                <a:lnTo>
                  <a:pt x="71" y="92"/>
                </a:lnTo>
                <a:lnTo>
                  <a:pt x="71" y="95"/>
                </a:lnTo>
                <a:lnTo>
                  <a:pt x="71" y="95"/>
                </a:lnTo>
                <a:lnTo>
                  <a:pt x="71" y="95"/>
                </a:lnTo>
                <a:lnTo>
                  <a:pt x="71" y="95"/>
                </a:lnTo>
                <a:lnTo>
                  <a:pt x="66" y="95"/>
                </a:lnTo>
                <a:lnTo>
                  <a:pt x="64" y="95"/>
                </a:lnTo>
                <a:lnTo>
                  <a:pt x="64" y="97"/>
                </a:lnTo>
                <a:lnTo>
                  <a:pt x="61" y="97"/>
                </a:lnTo>
                <a:lnTo>
                  <a:pt x="61" y="97"/>
                </a:lnTo>
                <a:lnTo>
                  <a:pt x="61" y="99"/>
                </a:lnTo>
                <a:lnTo>
                  <a:pt x="59" y="102"/>
                </a:lnTo>
                <a:lnTo>
                  <a:pt x="54" y="104"/>
                </a:lnTo>
                <a:lnTo>
                  <a:pt x="54" y="106"/>
                </a:lnTo>
                <a:lnTo>
                  <a:pt x="52" y="106"/>
                </a:lnTo>
                <a:lnTo>
                  <a:pt x="50" y="109"/>
                </a:lnTo>
                <a:lnTo>
                  <a:pt x="50" y="111"/>
                </a:lnTo>
                <a:lnTo>
                  <a:pt x="47" y="111"/>
                </a:lnTo>
                <a:lnTo>
                  <a:pt x="45" y="114"/>
                </a:lnTo>
                <a:lnTo>
                  <a:pt x="43" y="114"/>
                </a:lnTo>
                <a:lnTo>
                  <a:pt x="43" y="114"/>
                </a:lnTo>
                <a:lnTo>
                  <a:pt x="38" y="116"/>
                </a:lnTo>
                <a:lnTo>
                  <a:pt x="35" y="118"/>
                </a:lnTo>
                <a:lnTo>
                  <a:pt x="35" y="118"/>
                </a:lnTo>
                <a:lnTo>
                  <a:pt x="33" y="121"/>
                </a:lnTo>
                <a:lnTo>
                  <a:pt x="33" y="121"/>
                </a:lnTo>
                <a:lnTo>
                  <a:pt x="33" y="121"/>
                </a:lnTo>
                <a:lnTo>
                  <a:pt x="33" y="121"/>
                </a:lnTo>
                <a:lnTo>
                  <a:pt x="31" y="121"/>
                </a:lnTo>
                <a:lnTo>
                  <a:pt x="31" y="121"/>
                </a:lnTo>
                <a:lnTo>
                  <a:pt x="31" y="123"/>
                </a:lnTo>
                <a:lnTo>
                  <a:pt x="33" y="123"/>
                </a:lnTo>
                <a:lnTo>
                  <a:pt x="33" y="123"/>
                </a:lnTo>
                <a:lnTo>
                  <a:pt x="31" y="125"/>
                </a:lnTo>
                <a:lnTo>
                  <a:pt x="26" y="125"/>
                </a:lnTo>
                <a:lnTo>
                  <a:pt x="26" y="125"/>
                </a:lnTo>
                <a:lnTo>
                  <a:pt x="21" y="125"/>
                </a:lnTo>
                <a:lnTo>
                  <a:pt x="21" y="128"/>
                </a:lnTo>
                <a:lnTo>
                  <a:pt x="21" y="128"/>
                </a:lnTo>
                <a:lnTo>
                  <a:pt x="24" y="130"/>
                </a:lnTo>
                <a:lnTo>
                  <a:pt x="21" y="130"/>
                </a:lnTo>
                <a:lnTo>
                  <a:pt x="21" y="130"/>
                </a:lnTo>
                <a:lnTo>
                  <a:pt x="17" y="135"/>
                </a:lnTo>
                <a:lnTo>
                  <a:pt x="17" y="135"/>
                </a:lnTo>
                <a:lnTo>
                  <a:pt x="17" y="135"/>
                </a:lnTo>
                <a:lnTo>
                  <a:pt x="17" y="137"/>
                </a:lnTo>
                <a:lnTo>
                  <a:pt x="17" y="140"/>
                </a:lnTo>
                <a:lnTo>
                  <a:pt x="17" y="142"/>
                </a:lnTo>
                <a:lnTo>
                  <a:pt x="19" y="142"/>
                </a:lnTo>
                <a:lnTo>
                  <a:pt x="19" y="144"/>
                </a:lnTo>
                <a:lnTo>
                  <a:pt x="21" y="144"/>
                </a:lnTo>
                <a:lnTo>
                  <a:pt x="19" y="147"/>
                </a:lnTo>
                <a:lnTo>
                  <a:pt x="19" y="149"/>
                </a:lnTo>
                <a:lnTo>
                  <a:pt x="21" y="151"/>
                </a:lnTo>
                <a:lnTo>
                  <a:pt x="24" y="151"/>
                </a:lnTo>
                <a:lnTo>
                  <a:pt x="24" y="154"/>
                </a:lnTo>
                <a:lnTo>
                  <a:pt x="24" y="156"/>
                </a:lnTo>
                <a:lnTo>
                  <a:pt x="26" y="156"/>
                </a:lnTo>
                <a:lnTo>
                  <a:pt x="24" y="156"/>
                </a:lnTo>
                <a:lnTo>
                  <a:pt x="24" y="156"/>
                </a:lnTo>
                <a:lnTo>
                  <a:pt x="24" y="156"/>
                </a:lnTo>
                <a:lnTo>
                  <a:pt x="24" y="156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61"/>
                </a:lnTo>
                <a:lnTo>
                  <a:pt x="24" y="163"/>
                </a:lnTo>
                <a:lnTo>
                  <a:pt x="24" y="166"/>
                </a:lnTo>
                <a:lnTo>
                  <a:pt x="24" y="166"/>
                </a:lnTo>
                <a:lnTo>
                  <a:pt x="21" y="166"/>
                </a:lnTo>
                <a:lnTo>
                  <a:pt x="21" y="168"/>
                </a:lnTo>
                <a:lnTo>
                  <a:pt x="24" y="170"/>
                </a:lnTo>
                <a:lnTo>
                  <a:pt x="24" y="173"/>
                </a:lnTo>
                <a:lnTo>
                  <a:pt x="24" y="173"/>
                </a:lnTo>
                <a:lnTo>
                  <a:pt x="24" y="175"/>
                </a:lnTo>
                <a:lnTo>
                  <a:pt x="24" y="175"/>
                </a:lnTo>
                <a:lnTo>
                  <a:pt x="26" y="175"/>
                </a:lnTo>
                <a:lnTo>
                  <a:pt x="26" y="177"/>
                </a:lnTo>
                <a:lnTo>
                  <a:pt x="28" y="175"/>
                </a:lnTo>
                <a:lnTo>
                  <a:pt x="28" y="175"/>
                </a:lnTo>
                <a:lnTo>
                  <a:pt x="31" y="177"/>
                </a:lnTo>
                <a:lnTo>
                  <a:pt x="31" y="177"/>
                </a:lnTo>
                <a:lnTo>
                  <a:pt x="35" y="180"/>
                </a:lnTo>
                <a:lnTo>
                  <a:pt x="40" y="180"/>
                </a:lnTo>
                <a:lnTo>
                  <a:pt x="40" y="180"/>
                </a:lnTo>
                <a:lnTo>
                  <a:pt x="40" y="180"/>
                </a:lnTo>
                <a:lnTo>
                  <a:pt x="40" y="180"/>
                </a:lnTo>
                <a:lnTo>
                  <a:pt x="40" y="182"/>
                </a:lnTo>
                <a:lnTo>
                  <a:pt x="40" y="182"/>
                </a:lnTo>
                <a:lnTo>
                  <a:pt x="43" y="182"/>
                </a:lnTo>
                <a:lnTo>
                  <a:pt x="43" y="182"/>
                </a:lnTo>
                <a:lnTo>
                  <a:pt x="40" y="182"/>
                </a:lnTo>
                <a:lnTo>
                  <a:pt x="40" y="182"/>
                </a:lnTo>
                <a:lnTo>
                  <a:pt x="40" y="182"/>
                </a:lnTo>
                <a:lnTo>
                  <a:pt x="40" y="184"/>
                </a:lnTo>
                <a:lnTo>
                  <a:pt x="40" y="184"/>
                </a:lnTo>
                <a:lnTo>
                  <a:pt x="40" y="184"/>
                </a:lnTo>
                <a:lnTo>
                  <a:pt x="40" y="187"/>
                </a:lnTo>
                <a:lnTo>
                  <a:pt x="40" y="187"/>
                </a:lnTo>
                <a:lnTo>
                  <a:pt x="43" y="187"/>
                </a:lnTo>
                <a:lnTo>
                  <a:pt x="43" y="187"/>
                </a:lnTo>
                <a:lnTo>
                  <a:pt x="45" y="187"/>
                </a:lnTo>
                <a:lnTo>
                  <a:pt x="45" y="184"/>
                </a:lnTo>
                <a:lnTo>
                  <a:pt x="45" y="184"/>
                </a:lnTo>
                <a:lnTo>
                  <a:pt x="45" y="184"/>
                </a:lnTo>
                <a:lnTo>
                  <a:pt x="45" y="182"/>
                </a:lnTo>
                <a:lnTo>
                  <a:pt x="47" y="182"/>
                </a:lnTo>
                <a:lnTo>
                  <a:pt x="47" y="184"/>
                </a:lnTo>
                <a:lnTo>
                  <a:pt x="50" y="187"/>
                </a:lnTo>
                <a:lnTo>
                  <a:pt x="50" y="187"/>
                </a:lnTo>
                <a:lnTo>
                  <a:pt x="52" y="187"/>
                </a:lnTo>
                <a:lnTo>
                  <a:pt x="52" y="187"/>
                </a:lnTo>
                <a:lnTo>
                  <a:pt x="50" y="189"/>
                </a:lnTo>
                <a:lnTo>
                  <a:pt x="47" y="189"/>
                </a:lnTo>
                <a:lnTo>
                  <a:pt x="47" y="192"/>
                </a:lnTo>
                <a:lnTo>
                  <a:pt x="50" y="192"/>
                </a:lnTo>
                <a:lnTo>
                  <a:pt x="52" y="189"/>
                </a:lnTo>
                <a:lnTo>
                  <a:pt x="52" y="189"/>
                </a:lnTo>
                <a:lnTo>
                  <a:pt x="54" y="187"/>
                </a:lnTo>
                <a:lnTo>
                  <a:pt x="57" y="187"/>
                </a:lnTo>
                <a:lnTo>
                  <a:pt x="59" y="187"/>
                </a:lnTo>
                <a:lnTo>
                  <a:pt x="64" y="187"/>
                </a:lnTo>
                <a:lnTo>
                  <a:pt x="69" y="187"/>
                </a:lnTo>
                <a:lnTo>
                  <a:pt x="69" y="187"/>
                </a:lnTo>
                <a:lnTo>
                  <a:pt x="71" y="187"/>
                </a:lnTo>
                <a:lnTo>
                  <a:pt x="71" y="184"/>
                </a:lnTo>
                <a:lnTo>
                  <a:pt x="76" y="184"/>
                </a:lnTo>
                <a:lnTo>
                  <a:pt x="78" y="184"/>
                </a:lnTo>
                <a:lnTo>
                  <a:pt x="80" y="184"/>
                </a:lnTo>
                <a:lnTo>
                  <a:pt x="80" y="182"/>
                </a:lnTo>
                <a:lnTo>
                  <a:pt x="85" y="182"/>
                </a:lnTo>
                <a:lnTo>
                  <a:pt x="85" y="182"/>
                </a:lnTo>
                <a:lnTo>
                  <a:pt x="87" y="180"/>
                </a:lnTo>
                <a:lnTo>
                  <a:pt x="87" y="182"/>
                </a:lnTo>
                <a:lnTo>
                  <a:pt x="87" y="182"/>
                </a:lnTo>
                <a:lnTo>
                  <a:pt x="90" y="182"/>
                </a:lnTo>
                <a:lnTo>
                  <a:pt x="92" y="180"/>
                </a:lnTo>
                <a:lnTo>
                  <a:pt x="92" y="180"/>
                </a:lnTo>
                <a:lnTo>
                  <a:pt x="92" y="180"/>
                </a:lnTo>
                <a:lnTo>
                  <a:pt x="92" y="180"/>
                </a:lnTo>
                <a:lnTo>
                  <a:pt x="92" y="177"/>
                </a:lnTo>
                <a:lnTo>
                  <a:pt x="92" y="177"/>
                </a:lnTo>
                <a:lnTo>
                  <a:pt x="95" y="180"/>
                </a:lnTo>
                <a:lnTo>
                  <a:pt x="97" y="180"/>
                </a:lnTo>
                <a:lnTo>
                  <a:pt x="99" y="177"/>
                </a:lnTo>
                <a:lnTo>
                  <a:pt x="99" y="177"/>
                </a:lnTo>
                <a:lnTo>
                  <a:pt x="99" y="175"/>
                </a:lnTo>
                <a:lnTo>
                  <a:pt x="99" y="175"/>
                </a:lnTo>
                <a:lnTo>
                  <a:pt x="99" y="175"/>
                </a:lnTo>
                <a:lnTo>
                  <a:pt x="99" y="177"/>
                </a:lnTo>
                <a:lnTo>
                  <a:pt x="99" y="177"/>
                </a:lnTo>
                <a:lnTo>
                  <a:pt x="99" y="180"/>
                </a:lnTo>
                <a:lnTo>
                  <a:pt x="102" y="180"/>
                </a:lnTo>
                <a:lnTo>
                  <a:pt x="102" y="177"/>
                </a:lnTo>
                <a:lnTo>
                  <a:pt x="106" y="177"/>
                </a:lnTo>
                <a:lnTo>
                  <a:pt x="106" y="177"/>
                </a:lnTo>
                <a:lnTo>
                  <a:pt x="109" y="177"/>
                </a:lnTo>
                <a:lnTo>
                  <a:pt x="111" y="177"/>
                </a:lnTo>
                <a:lnTo>
                  <a:pt x="113" y="177"/>
                </a:lnTo>
                <a:lnTo>
                  <a:pt x="113" y="177"/>
                </a:lnTo>
                <a:lnTo>
                  <a:pt x="116" y="177"/>
                </a:lnTo>
                <a:lnTo>
                  <a:pt x="118" y="177"/>
                </a:lnTo>
                <a:lnTo>
                  <a:pt x="118" y="177"/>
                </a:lnTo>
                <a:lnTo>
                  <a:pt x="123" y="173"/>
                </a:lnTo>
                <a:lnTo>
                  <a:pt x="125" y="170"/>
                </a:lnTo>
                <a:lnTo>
                  <a:pt x="128" y="170"/>
                </a:lnTo>
                <a:lnTo>
                  <a:pt x="128" y="168"/>
                </a:lnTo>
                <a:lnTo>
                  <a:pt x="130" y="168"/>
                </a:lnTo>
                <a:lnTo>
                  <a:pt x="130" y="166"/>
                </a:lnTo>
                <a:lnTo>
                  <a:pt x="135" y="166"/>
                </a:lnTo>
                <a:lnTo>
                  <a:pt x="137" y="163"/>
                </a:lnTo>
                <a:lnTo>
                  <a:pt x="142" y="158"/>
                </a:lnTo>
                <a:lnTo>
                  <a:pt x="142" y="158"/>
                </a:lnTo>
                <a:lnTo>
                  <a:pt x="144" y="158"/>
                </a:lnTo>
                <a:lnTo>
                  <a:pt x="147" y="154"/>
                </a:lnTo>
                <a:lnTo>
                  <a:pt x="147" y="154"/>
                </a:lnTo>
                <a:lnTo>
                  <a:pt x="151" y="149"/>
                </a:lnTo>
                <a:lnTo>
                  <a:pt x="154" y="147"/>
                </a:lnTo>
                <a:lnTo>
                  <a:pt x="154" y="147"/>
                </a:lnTo>
                <a:lnTo>
                  <a:pt x="161" y="142"/>
                </a:lnTo>
                <a:lnTo>
                  <a:pt x="163" y="140"/>
                </a:lnTo>
                <a:lnTo>
                  <a:pt x="163" y="137"/>
                </a:lnTo>
                <a:lnTo>
                  <a:pt x="166" y="135"/>
                </a:lnTo>
                <a:lnTo>
                  <a:pt x="166" y="135"/>
                </a:lnTo>
                <a:lnTo>
                  <a:pt x="166" y="132"/>
                </a:lnTo>
                <a:lnTo>
                  <a:pt x="166" y="13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" name="Freeform 177"/>
          <p:cNvSpPr>
            <a:spLocks noEditPoints="1"/>
          </p:cNvSpPr>
          <p:nvPr/>
        </p:nvSpPr>
        <p:spPr bwMode="auto">
          <a:xfrm>
            <a:off x="11731601" y="4468536"/>
            <a:ext cx="155881" cy="205051"/>
          </a:xfrm>
          <a:custGeom>
            <a:avLst/>
            <a:gdLst>
              <a:gd name="T0" fmla="*/ 0 w 149"/>
              <a:gd name="T1" fmla="*/ 196 h 196"/>
              <a:gd name="T2" fmla="*/ 127 w 149"/>
              <a:gd name="T3" fmla="*/ 173 h 196"/>
              <a:gd name="T4" fmla="*/ 127 w 149"/>
              <a:gd name="T5" fmla="*/ 175 h 196"/>
              <a:gd name="T6" fmla="*/ 137 w 149"/>
              <a:gd name="T7" fmla="*/ 142 h 196"/>
              <a:gd name="T8" fmla="*/ 137 w 149"/>
              <a:gd name="T9" fmla="*/ 142 h 196"/>
              <a:gd name="T10" fmla="*/ 137 w 149"/>
              <a:gd name="T11" fmla="*/ 142 h 196"/>
              <a:gd name="T12" fmla="*/ 80 w 149"/>
              <a:gd name="T13" fmla="*/ 137 h 196"/>
              <a:gd name="T14" fmla="*/ 73 w 149"/>
              <a:gd name="T15" fmla="*/ 142 h 196"/>
              <a:gd name="T16" fmla="*/ 78 w 149"/>
              <a:gd name="T17" fmla="*/ 139 h 196"/>
              <a:gd name="T18" fmla="*/ 85 w 149"/>
              <a:gd name="T19" fmla="*/ 137 h 196"/>
              <a:gd name="T20" fmla="*/ 116 w 149"/>
              <a:gd name="T21" fmla="*/ 137 h 196"/>
              <a:gd name="T22" fmla="*/ 116 w 149"/>
              <a:gd name="T23" fmla="*/ 137 h 196"/>
              <a:gd name="T24" fmla="*/ 116 w 149"/>
              <a:gd name="T25" fmla="*/ 137 h 196"/>
              <a:gd name="T26" fmla="*/ 139 w 149"/>
              <a:gd name="T27" fmla="*/ 123 h 196"/>
              <a:gd name="T28" fmla="*/ 104 w 149"/>
              <a:gd name="T29" fmla="*/ 116 h 196"/>
              <a:gd name="T30" fmla="*/ 106 w 149"/>
              <a:gd name="T31" fmla="*/ 118 h 196"/>
              <a:gd name="T32" fmla="*/ 135 w 149"/>
              <a:gd name="T33" fmla="*/ 116 h 196"/>
              <a:gd name="T34" fmla="*/ 135 w 149"/>
              <a:gd name="T35" fmla="*/ 116 h 196"/>
              <a:gd name="T36" fmla="*/ 149 w 149"/>
              <a:gd name="T37" fmla="*/ 116 h 196"/>
              <a:gd name="T38" fmla="*/ 97 w 149"/>
              <a:gd name="T39" fmla="*/ 111 h 196"/>
              <a:gd name="T40" fmla="*/ 90 w 149"/>
              <a:gd name="T41" fmla="*/ 106 h 196"/>
              <a:gd name="T42" fmla="*/ 87 w 149"/>
              <a:gd name="T43" fmla="*/ 104 h 196"/>
              <a:gd name="T44" fmla="*/ 75 w 149"/>
              <a:gd name="T45" fmla="*/ 106 h 196"/>
              <a:gd name="T46" fmla="*/ 71 w 149"/>
              <a:gd name="T47" fmla="*/ 113 h 196"/>
              <a:gd name="T48" fmla="*/ 68 w 149"/>
              <a:gd name="T49" fmla="*/ 116 h 196"/>
              <a:gd name="T50" fmla="*/ 71 w 149"/>
              <a:gd name="T51" fmla="*/ 121 h 196"/>
              <a:gd name="T52" fmla="*/ 80 w 149"/>
              <a:gd name="T53" fmla="*/ 123 h 196"/>
              <a:gd name="T54" fmla="*/ 87 w 149"/>
              <a:gd name="T55" fmla="*/ 121 h 196"/>
              <a:gd name="T56" fmla="*/ 92 w 149"/>
              <a:gd name="T57" fmla="*/ 113 h 196"/>
              <a:gd name="T58" fmla="*/ 90 w 149"/>
              <a:gd name="T59" fmla="*/ 106 h 196"/>
              <a:gd name="T60" fmla="*/ 111 w 149"/>
              <a:gd name="T61" fmla="*/ 104 h 196"/>
              <a:gd name="T62" fmla="*/ 139 w 149"/>
              <a:gd name="T63" fmla="*/ 99 h 196"/>
              <a:gd name="T64" fmla="*/ 139 w 149"/>
              <a:gd name="T65" fmla="*/ 104 h 196"/>
              <a:gd name="T66" fmla="*/ 142 w 149"/>
              <a:gd name="T67" fmla="*/ 99 h 196"/>
              <a:gd name="T68" fmla="*/ 71 w 149"/>
              <a:gd name="T69" fmla="*/ 99 h 196"/>
              <a:gd name="T70" fmla="*/ 125 w 149"/>
              <a:gd name="T71" fmla="*/ 90 h 196"/>
              <a:gd name="T72" fmla="*/ 120 w 149"/>
              <a:gd name="T73" fmla="*/ 97 h 196"/>
              <a:gd name="T74" fmla="*/ 127 w 149"/>
              <a:gd name="T75" fmla="*/ 92 h 196"/>
              <a:gd name="T76" fmla="*/ 123 w 149"/>
              <a:gd name="T77" fmla="*/ 95 h 196"/>
              <a:gd name="T78" fmla="*/ 125 w 149"/>
              <a:gd name="T79" fmla="*/ 87 h 196"/>
              <a:gd name="T80" fmla="*/ 127 w 149"/>
              <a:gd name="T81" fmla="*/ 85 h 196"/>
              <a:gd name="T82" fmla="*/ 125 w 149"/>
              <a:gd name="T83" fmla="*/ 85 h 196"/>
              <a:gd name="T84" fmla="*/ 116 w 149"/>
              <a:gd name="T85" fmla="*/ 83 h 196"/>
              <a:gd name="T86" fmla="*/ 106 w 149"/>
              <a:gd name="T87" fmla="*/ 85 h 196"/>
              <a:gd name="T88" fmla="*/ 99 w 149"/>
              <a:gd name="T89" fmla="*/ 90 h 196"/>
              <a:gd name="T90" fmla="*/ 94 w 149"/>
              <a:gd name="T91" fmla="*/ 92 h 196"/>
              <a:gd name="T92" fmla="*/ 101 w 149"/>
              <a:gd name="T93" fmla="*/ 95 h 196"/>
              <a:gd name="T94" fmla="*/ 109 w 149"/>
              <a:gd name="T95" fmla="*/ 90 h 196"/>
              <a:gd name="T96" fmla="*/ 113 w 149"/>
              <a:gd name="T97" fmla="*/ 92 h 196"/>
              <a:gd name="T98" fmla="*/ 123 w 149"/>
              <a:gd name="T99" fmla="*/ 92 h 196"/>
              <a:gd name="T100" fmla="*/ 123 w 149"/>
              <a:gd name="T101" fmla="*/ 87 h 196"/>
              <a:gd name="T102" fmla="*/ 118 w 149"/>
              <a:gd name="T103" fmla="*/ 87 h 196"/>
              <a:gd name="T104" fmla="*/ 125 w 149"/>
              <a:gd name="T105" fmla="*/ 78 h 196"/>
              <a:gd name="T106" fmla="*/ 125 w 149"/>
              <a:gd name="T107" fmla="*/ 78 h 196"/>
              <a:gd name="T108" fmla="*/ 87 w 149"/>
              <a:gd name="T109" fmla="*/ 2 h 196"/>
              <a:gd name="T110" fmla="*/ 85 w 149"/>
              <a:gd name="T111" fmla="*/ 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9" h="196">
                <a:moveTo>
                  <a:pt x="0" y="196"/>
                </a:moveTo>
                <a:lnTo>
                  <a:pt x="0" y="196"/>
                </a:lnTo>
                <a:lnTo>
                  <a:pt x="0" y="196"/>
                </a:lnTo>
                <a:lnTo>
                  <a:pt x="0" y="196"/>
                </a:lnTo>
                <a:lnTo>
                  <a:pt x="0" y="196"/>
                </a:lnTo>
                <a:lnTo>
                  <a:pt x="0" y="194"/>
                </a:lnTo>
                <a:lnTo>
                  <a:pt x="0" y="196"/>
                </a:lnTo>
                <a:close/>
                <a:moveTo>
                  <a:pt x="127" y="173"/>
                </a:moveTo>
                <a:lnTo>
                  <a:pt x="127" y="173"/>
                </a:lnTo>
                <a:lnTo>
                  <a:pt x="127" y="173"/>
                </a:lnTo>
                <a:lnTo>
                  <a:pt x="127" y="173"/>
                </a:lnTo>
                <a:lnTo>
                  <a:pt x="127" y="173"/>
                </a:lnTo>
                <a:lnTo>
                  <a:pt x="127" y="173"/>
                </a:lnTo>
                <a:lnTo>
                  <a:pt x="127" y="175"/>
                </a:lnTo>
                <a:lnTo>
                  <a:pt x="127" y="175"/>
                </a:lnTo>
                <a:lnTo>
                  <a:pt x="127" y="175"/>
                </a:lnTo>
                <a:lnTo>
                  <a:pt x="127" y="175"/>
                </a:lnTo>
                <a:lnTo>
                  <a:pt x="127" y="173"/>
                </a:lnTo>
                <a:close/>
                <a:moveTo>
                  <a:pt x="137" y="142"/>
                </a:moveTo>
                <a:lnTo>
                  <a:pt x="137" y="142"/>
                </a:lnTo>
                <a:lnTo>
                  <a:pt x="137" y="142"/>
                </a:lnTo>
                <a:lnTo>
                  <a:pt x="137" y="142"/>
                </a:lnTo>
                <a:lnTo>
                  <a:pt x="137" y="142"/>
                </a:lnTo>
                <a:lnTo>
                  <a:pt x="137" y="142"/>
                </a:lnTo>
                <a:lnTo>
                  <a:pt x="137" y="142"/>
                </a:lnTo>
                <a:lnTo>
                  <a:pt x="137" y="142"/>
                </a:lnTo>
                <a:lnTo>
                  <a:pt x="137" y="142"/>
                </a:lnTo>
                <a:lnTo>
                  <a:pt x="137" y="142"/>
                </a:lnTo>
                <a:lnTo>
                  <a:pt x="137" y="142"/>
                </a:lnTo>
                <a:lnTo>
                  <a:pt x="137" y="142"/>
                </a:lnTo>
                <a:lnTo>
                  <a:pt x="137" y="142"/>
                </a:lnTo>
                <a:lnTo>
                  <a:pt x="137" y="142"/>
                </a:lnTo>
                <a:close/>
                <a:moveTo>
                  <a:pt x="83" y="137"/>
                </a:moveTo>
                <a:lnTo>
                  <a:pt x="80" y="137"/>
                </a:lnTo>
                <a:lnTo>
                  <a:pt x="80" y="137"/>
                </a:lnTo>
                <a:lnTo>
                  <a:pt x="78" y="139"/>
                </a:lnTo>
                <a:lnTo>
                  <a:pt x="78" y="139"/>
                </a:lnTo>
                <a:lnTo>
                  <a:pt x="75" y="139"/>
                </a:lnTo>
                <a:lnTo>
                  <a:pt x="75" y="142"/>
                </a:lnTo>
                <a:lnTo>
                  <a:pt x="73" y="142"/>
                </a:lnTo>
                <a:lnTo>
                  <a:pt x="75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39"/>
                </a:lnTo>
                <a:lnTo>
                  <a:pt x="78" y="139"/>
                </a:lnTo>
                <a:lnTo>
                  <a:pt x="80" y="139"/>
                </a:lnTo>
                <a:lnTo>
                  <a:pt x="80" y="139"/>
                </a:lnTo>
                <a:lnTo>
                  <a:pt x="83" y="139"/>
                </a:lnTo>
                <a:lnTo>
                  <a:pt x="85" y="139"/>
                </a:lnTo>
                <a:lnTo>
                  <a:pt x="85" y="137"/>
                </a:lnTo>
                <a:lnTo>
                  <a:pt x="83" y="137"/>
                </a:lnTo>
                <a:lnTo>
                  <a:pt x="83" y="137"/>
                </a:lnTo>
                <a:close/>
                <a:moveTo>
                  <a:pt x="116" y="137"/>
                </a:moveTo>
                <a:lnTo>
                  <a:pt x="116" y="137"/>
                </a:lnTo>
                <a:lnTo>
                  <a:pt x="116" y="137"/>
                </a:lnTo>
                <a:lnTo>
                  <a:pt x="113" y="139"/>
                </a:lnTo>
                <a:lnTo>
                  <a:pt x="116" y="139"/>
                </a:lnTo>
                <a:lnTo>
                  <a:pt x="116" y="139"/>
                </a:lnTo>
                <a:lnTo>
                  <a:pt x="116" y="137"/>
                </a:lnTo>
                <a:lnTo>
                  <a:pt x="116" y="137"/>
                </a:lnTo>
                <a:lnTo>
                  <a:pt x="116" y="137"/>
                </a:lnTo>
                <a:lnTo>
                  <a:pt x="116" y="137"/>
                </a:lnTo>
                <a:lnTo>
                  <a:pt x="116" y="137"/>
                </a:lnTo>
                <a:lnTo>
                  <a:pt x="116" y="137"/>
                </a:lnTo>
                <a:lnTo>
                  <a:pt x="116" y="137"/>
                </a:lnTo>
                <a:lnTo>
                  <a:pt x="116" y="137"/>
                </a:lnTo>
                <a:close/>
                <a:moveTo>
                  <a:pt x="137" y="123"/>
                </a:moveTo>
                <a:lnTo>
                  <a:pt x="137" y="123"/>
                </a:lnTo>
                <a:lnTo>
                  <a:pt x="139" y="123"/>
                </a:lnTo>
                <a:lnTo>
                  <a:pt x="139" y="123"/>
                </a:lnTo>
                <a:lnTo>
                  <a:pt x="139" y="121"/>
                </a:lnTo>
                <a:lnTo>
                  <a:pt x="139" y="121"/>
                </a:lnTo>
                <a:lnTo>
                  <a:pt x="137" y="123"/>
                </a:lnTo>
                <a:close/>
                <a:moveTo>
                  <a:pt x="104" y="116"/>
                </a:moveTo>
                <a:lnTo>
                  <a:pt x="104" y="116"/>
                </a:lnTo>
                <a:lnTo>
                  <a:pt x="104" y="118"/>
                </a:lnTo>
                <a:lnTo>
                  <a:pt x="104" y="118"/>
                </a:lnTo>
                <a:lnTo>
                  <a:pt x="104" y="121"/>
                </a:lnTo>
                <a:lnTo>
                  <a:pt x="104" y="121"/>
                </a:lnTo>
                <a:lnTo>
                  <a:pt x="106" y="118"/>
                </a:lnTo>
                <a:lnTo>
                  <a:pt x="104" y="118"/>
                </a:lnTo>
                <a:lnTo>
                  <a:pt x="104" y="116"/>
                </a:lnTo>
                <a:close/>
                <a:moveTo>
                  <a:pt x="135" y="116"/>
                </a:moveTo>
                <a:lnTo>
                  <a:pt x="135" y="116"/>
                </a:lnTo>
                <a:lnTo>
                  <a:pt x="135" y="116"/>
                </a:lnTo>
                <a:lnTo>
                  <a:pt x="135" y="118"/>
                </a:lnTo>
                <a:lnTo>
                  <a:pt x="135" y="118"/>
                </a:lnTo>
                <a:lnTo>
                  <a:pt x="137" y="118"/>
                </a:lnTo>
                <a:lnTo>
                  <a:pt x="137" y="116"/>
                </a:lnTo>
                <a:lnTo>
                  <a:pt x="135" y="116"/>
                </a:lnTo>
                <a:close/>
                <a:moveTo>
                  <a:pt x="149" y="116"/>
                </a:moveTo>
                <a:lnTo>
                  <a:pt x="149" y="116"/>
                </a:lnTo>
                <a:lnTo>
                  <a:pt x="149" y="116"/>
                </a:lnTo>
                <a:lnTo>
                  <a:pt x="149" y="116"/>
                </a:lnTo>
                <a:lnTo>
                  <a:pt x="149" y="116"/>
                </a:lnTo>
                <a:lnTo>
                  <a:pt x="149" y="116"/>
                </a:lnTo>
                <a:lnTo>
                  <a:pt x="149" y="116"/>
                </a:lnTo>
                <a:close/>
                <a:moveTo>
                  <a:pt x="97" y="109"/>
                </a:moveTo>
                <a:lnTo>
                  <a:pt x="97" y="111"/>
                </a:lnTo>
                <a:lnTo>
                  <a:pt x="97" y="111"/>
                </a:lnTo>
                <a:lnTo>
                  <a:pt x="97" y="111"/>
                </a:lnTo>
                <a:lnTo>
                  <a:pt x="97" y="111"/>
                </a:lnTo>
                <a:lnTo>
                  <a:pt x="97" y="109"/>
                </a:lnTo>
                <a:lnTo>
                  <a:pt x="97" y="109"/>
                </a:lnTo>
                <a:close/>
                <a:moveTo>
                  <a:pt x="90" y="106"/>
                </a:moveTo>
                <a:lnTo>
                  <a:pt x="90" y="106"/>
                </a:lnTo>
                <a:lnTo>
                  <a:pt x="90" y="106"/>
                </a:lnTo>
                <a:lnTo>
                  <a:pt x="87" y="106"/>
                </a:lnTo>
                <a:lnTo>
                  <a:pt x="90" y="104"/>
                </a:lnTo>
                <a:lnTo>
                  <a:pt x="87" y="104"/>
                </a:lnTo>
                <a:lnTo>
                  <a:pt x="87" y="104"/>
                </a:lnTo>
                <a:lnTo>
                  <a:pt x="85" y="104"/>
                </a:lnTo>
                <a:lnTo>
                  <a:pt x="83" y="104"/>
                </a:lnTo>
                <a:lnTo>
                  <a:pt x="80" y="104"/>
                </a:lnTo>
                <a:lnTo>
                  <a:pt x="75" y="106"/>
                </a:lnTo>
                <a:lnTo>
                  <a:pt x="73" y="109"/>
                </a:lnTo>
                <a:lnTo>
                  <a:pt x="71" y="109"/>
                </a:lnTo>
                <a:lnTo>
                  <a:pt x="71" y="111"/>
                </a:lnTo>
                <a:lnTo>
                  <a:pt x="71" y="111"/>
                </a:lnTo>
                <a:lnTo>
                  <a:pt x="71" y="113"/>
                </a:lnTo>
                <a:lnTo>
                  <a:pt x="71" y="113"/>
                </a:lnTo>
                <a:lnTo>
                  <a:pt x="71" y="113"/>
                </a:lnTo>
                <a:lnTo>
                  <a:pt x="68" y="113"/>
                </a:lnTo>
                <a:lnTo>
                  <a:pt x="68" y="113"/>
                </a:lnTo>
                <a:lnTo>
                  <a:pt x="68" y="116"/>
                </a:lnTo>
                <a:lnTo>
                  <a:pt x="66" y="116"/>
                </a:lnTo>
                <a:lnTo>
                  <a:pt x="66" y="116"/>
                </a:lnTo>
                <a:lnTo>
                  <a:pt x="68" y="118"/>
                </a:lnTo>
                <a:lnTo>
                  <a:pt x="68" y="121"/>
                </a:lnTo>
                <a:lnTo>
                  <a:pt x="71" y="121"/>
                </a:lnTo>
                <a:lnTo>
                  <a:pt x="73" y="121"/>
                </a:lnTo>
                <a:lnTo>
                  <a:pt x="75" y="123"/>
                </a:lnTo>
                <a:lnTo>
                  <a:pt x="75" y="123"/>
                </a:lnTo>
                <a:lnTo>
                  <a:pt x="78" y="123"/>
                </a:lnTo>
                <a:lnTo>
                  <a:pt x="80" y="123"/>
                </a:lnTo>
                <a:lnTo>
                  <a:pt x="83" y="123"/>
                </a:lnTo>
                <a:lnTo>
                  <a:pt x="85" y="121"/>
                </a:lnTo>
                <a:lnTo>
                  <a:pt x="85" y="121"/>
                </a:lnTo>
                <a:lnTo>
                  <a:pt x="87" y="121"/>
                </a:lnTo>
                <a:lnTo>
                  <a:pt x="87" y="121"/>
                </a:lnTo>
                <a:lnTo>
                  <a:pt x="90" y="121"/>
                </a:lnTo>
                <a:lnTo>
                  <a:pt x="90" y="121"/>
                </a:lnTo>
                <a:lnTo>
                  <a:pt x="92" y="118"/>
                </a:lnTo>
                <a:lnTo>
                  <a:pt x="92" y="116"/>
                </a:lnTo>
                <a:lnTo>
                  <a:pt x="92" y="113"/>
                </a:lnTo>
                <a:lnTo>
                  <a:pt x="92" y="113"/>
                </a:lnTo>
                <a:lnTo>
                  <a:pt x="92" y="111"/>
                </a:lnTo>
                <a:lnTo>
                  <a:pt x="92" y="111"/>
                </a:lnTo>
                <a:lnTo>
                  <a:pt x="92" y="109"/>
                </a:lnTo>
                <a:lnTo>
                  <a:pt x="90" y="106"/>
                </a:lnTo>
                <a:close/>
                <a:moveTo>
                  <a:pt x="111" y="102"/>
                </a:moveTo>
                <a:lnTo>
                  <a:pt x="109" y="102"/>
                </a:lnTo>
                <a:lnTo>
                  <a:pt x="109" y="104"/>
                </a:lnTo>
                <a:lnTo>
                  <a:pt x="109" y="104"/>
                </a:lnTo>
                <a:lnTo>
                  <a:pt x="111" y="104"/>
                </a:lnTo>
                <a:lnTo>
                  <a:pt x="111" y="102"/>
                </a:lnTo>
                <a:lnTo>
                  <a:pt x="111" y="102"/>
                </a:lnTo>
                <a:close/>
                <a:moveTo>
                  <a:pt x="142" y="99"/>
                </a:moveTo>
                <a:lnTo>
                  <a:pt x="139" y="99"/>
                </a:lnTo>
                <a:lnTo>
                  <a:pt x="139" y="99"/>
                </a:lnTo>
                <a:lnTo>
                  <a:pt x="139" y="99"/>
                </a:lnTo>
                <a:lnTo>
                  <a:pt x="139" y="102"/>
                </a:lnTo>
                <a:lnTo>
                  <a:pt x="139" y="102"/>
                </a:lnTo>
                <a:lnTo>
                  <a:pt x="139" y="102"/>
                </a:lnTo>
                <a:lnTo>
                  <a:pt x="139" y="104"/>
                </a:lnTo>
                <a:lnTo>
                  <a:pt x="139" y="102"/>
                </a:lnTo>
                <a:lnTo>
                  <a:pt x="142" y="102"/>
                </a:lnTo>
                <a:lnTo>
                  <a:pt x="142" y="102"/>
                </a:lnTo>
                <a:lnTo>
                  <a:pt x="142" y="102"/>
                </a:lnTo>
                <a:lnTo>
                  <a:pt x="142" y="99"/>
                </a:lnTo>
                <a:close/>
                <a:moveTo>
                  <a:pt x="71" y="99"/>
                </a:moveTo>
                <a:lnTo>
                  <a:pt x="73" y="97"/>
                </a:lnTo>
                <a:lnTo>
                  <a:pt x="71" y="97"/>
                </a:lnTo>
                <a:lnTo>
                  <a:pt x="71" y="97"/>
                </a:lnTo>
                <a:lnTo>
                  <a:pt x="71" y="99"/>
                </a:lnTo>
                <a:lnTo>
                  <a:pt x="68" y="99"/>
                </a:lnTo>
                <a:lnTo>
                  <a:pt x="71" y="99"/>
                </a:lnTo>
                <a:lnTo>
                  <a:pt x="71" y="99"/>
                </a:lnTo>
                <a:close/>
                <a:moveTo>
                  <a:pt x="125" y="90"/>
                </a:moveTo>
                <a:lnTo>
                  <a:pt x="125" y="90"/>
                </a:lnTo>
                <a:lnTo>
                  <a:pt x="123" y="92"/>
                </a:lnTo>
                <a:lnTo>
                  <a:pt x="123" y="92"/>
                </a:lnTo>
                <a:lnTo>
                  <a:pt x="120" y="95"/>
                </a:lnTo>
                <a:lnTo>
                  <a:pt x="120" y="95"/>
                </a:lnTo>
                <a:lnTo>
                  <a:pt x="120" y="97"/>
                </a:lnTo>
                <a:lnTo>
                  <a:pt x="123" y="95"/>
                </a:lnTo>
                <a:lnTo>
                  <a:pt x="123" y="95"/>
                </a:lnTo>
                <a:lnTo>
                  <a:pt x="123" y="95"/>
                </a:lnTo>
                <a:lnTo>
                  <a:pt x="125" y="92"/>
                </a:lnTo>
                <a:lnTo>
                  <a:pt x="127" y="92"/>
                </a:lnTo>
                <a:lnTo>
                  <a:pt x="125" y="90"/>
                </a:lnTo>
                <a:close/>
                <a:moveTo>
                  <a:pt x="123" y="92"/>
                </a:moveTo>
                <a:lnTo>
                  <a:pt x="123" y="95"/>
                </a:lnTo>
                <a:lnTo>
                  <a:pt x="123" y="95"/>
                </a:lnTo>
                <a:lnTo>
                  <a:pt x="123" y="95"/>
                </a:lnTo>
                <a:lnTo>
                  <a:pt x="123" y="95"/>
                </a:lnTo>
                <a:lnTo>
                  <a:pt x="123" y="92"/>
                </a:lnTo>
                <a:lnTo>
                  <a:pt x="123" y="92"/>
                </a:lnTo>
                <a:close/>
                <a:moveTo>
                  <a:pt x="125" y="87"/>
                </a:moveTo>
                <a:lnTo>
                  <a:pt x="125" y="87"/>
                </a:lnTo>
                <a:lnTo>
                  <a:pt x="125" y="85"/>
                </a:lnTo>
                <a:lnTo>
                  <a:pt x="125" y="87"/>
                </a:lnTo>
                <a:lnTo>
                  <a:pt x="125" y="87"/>
                </a:lnTo>
                <a:close/>
                <a:moveTo>
                  <a:pt x="125" y="85"/>
                </a:moveTo>
                <a:lnTo>
                  <a:pt x="127" y="85"/>
                </a:lnTo>
                <a:lnTo>
                  <a:pt x="125" y="85"/>
                </a:lnTo>
                <a:lnTo>
                  <a:pt x="125" y="85"/>
                </a:lnTo>
                <a:lnTo>
                  <a:pt x="125" y="87"/>
                </a:lnTo>
                <a:lnTo>
                  <a:pt x="125" y="85"/>
                </a:lnTo>
                <a:lnTo>
                  <a:pt x="125" y="85"/>
                </a:lnTo>
                <a:close/>
                <a:moveTo>
                  <a:pt x="123" y="80"/>
                </a:moveTo>
                <a:lnTo>
                  <a:pt x="120" y="80"/>
                </a:lnTo>
                <a:lnTo>
                  <a:pt x="118" y="80"/>
                </a:lnTo>
                <a:lnTo>
                  <a:pt x="118" y="80"/>
                </a:lnTo>
                <a:lnTo>
                  <a:pt x="116" y="83"/>
                </a:lnTo>
                <a:lnTo>
                  <a:pt x="113" y="83"/>
                </a:lnTo>
                <a:lnTo>
                  <a:pt x="111" y="83"/>
                </a:lnTo>
                <a:lnTo>
                  <a:pt x="111" y="85"/>
                </a:lnTo>
                <a:lnTo>
                  <a:pt x="109" y="85"/>
                </a:lnTo>
                <a:lnTo>
                  <a:pt x="106" y="85"/>
                </a:lnTo>
                <a:lnTo>
                  <a:pt x="104" y="87"/>
                </a:lnTo>
                <a:lnTo>
                  <a:pt x="101" y="90"/>
                </a:lnTo>
                <a:lnTo>
                  <a:pt x="101" y="90"/>
                </a:lnTo>
                <a:lnTo>
                  <a:pt x="99" y="90"/>
                </a:lnTo>
                <a:lnTo>
                  <a:pt x="99" y="90"/>
                </a:lnTo>
                <a:lnTo>
                  <a:pt x="97" y="87"/>
                </a:lnTo>
                <a:lnTo>
                  <a:pt x="97" y="90"/>
                </a:lnTo>
                <a:lnTo>
                  <a:pt x="97" y="90"/>
                </a:lnTo>
                <a:lnTo>
                  <a:pt x="97" y="90"/>
                </a:lnTo>
                <a:lnTo>
                  <a:pt x="94" y="92"/>
                </a:lnTo>
                <a:lnTo>
                  <a:pt x="97" y="92"/>
                </a:lnTo>
                <a:lnTo>
                  <a:pt x="97" y="92"/>
                </a:lnTo>
                <a:lnTo>
                  <a:pt x="97" y="95"/>
                </a:lnTo>
                <a:lnTo>
                  <a:pt x="99" y="97"/>
                </a:lnTo>
                <a:lnTo>
                  <a:pt x="101" y="95"/>
                </a:lnTo>
                <a:lnTo>
                  <a:pt x="101" y="95"/>
                </a:lnTo>
                <a:lnTo>
                  <a:pt x="104" y="95"/>
                </a:lnTo>
                <a:lnTo>
                  <a:pt x="104" y="95"/>
                </a:lnTo>
                <a:lnTo>
                  <a:pt x="106" y="92"/>
                </a:lnTo>
                <a:lnTo>
                  <a:pt x="109" y="90"/>
                </a:lnTo>
                <a:lnTo>
                  <a:pt x="111" y="90"/>
                </a:lnTo>
                <a:lnTo>
                  <a:pt x="111" y="90"/>
                </a:lnTo>
                <a:lnTo>
                  <a:pt x="111" y="92"/>
                </a:lnTo>
                <a:lnTo>
                  <a:pt x="111" y="92"/>
                </a:lnTo>
                <a:lnTo>
                  <a:pt x="113" y="92"/>
                </a:lnTo>
                <a:lnTo>
                  <a:pt x="113" y="92"/>
                </a:lnTo>
                <a:lnTo>
                  <a:pt x="116" y="92"/>
                </a:lnTo>
                <a:lnTo>
                  <a:pt x="118" y="92"/>
                </a:lnTo>
                <a:lnTo>
                  <a:pt x="120" y="90"/>
                </a:lnTo>
                <a:lnTo>
                  <a:pt x="123" y="92"/>
                </a:lnTo>
                <a:lnTo>
                  <a:pt x="123" y="90"/>
                </a:lnTo>
                <a:lnTo>
                  <a:pt x="123" y="87"/>
                </a:lnTo>
                <a:lnTo>
                  <a:pt x="123" y="87"/>
                </a:lnTo>
                <a:lnTo>
                  <a:pt x="123" y="87"/>
                </a:lnTo>
                <a:lnTo>
                  <a:pt x="123" y="87"/>
                </a:lnTo>
                <a:lnTo>
                  <a:pt x="120" y="87"/>
                </a:lnTo>
                <a:lnTo>
                  <a:pt x="118" y="90"/>
                </a:lnTo>
                <a:lnTo>
                  <a:pt x="116" y="92"/>
                </a:lnTo>
                <a:lnTo>
                  <a:pt x="116" y="90"/>
                </a:lnTo>
                <a:lnTo>
                  <a:pt x="118" y="87"/>
                </a:lnTo>
                <a:lnTo>
                  <a:pt x="120" y="85"/>
                </a:lnTo>
                <a:lnTo>
                  <a:pt x="120" y="83"/>
                </a:lnTo>
                <a:lnTo>
                  <a:pt x="123" y="83"/>
                </a:lnTo>
                <a:lnTo>
                  <a:pt x="125" y="78"/>
                </a:lnTo>
                <a:lnTo>
                  <a:pt x="125" y="78"/>
                </a:lnTo>
                <a:lnTo>
                  <a:pt x="123" y="80"/>
                </a:lnTo>
                <a:lnTo>
                  <a:pt x="123" y="80"/>
                </a:lnTo>
                <a:close/>
                <a:moveTo>
                  <a:pt x="125" y="78"/>
                </a:moveTo>
                <a:lnTo>
                  <a:pt x="125" y="78"/>
                </a:lnTo>
                <a:lnTo>
                  <a:pt x="125" y="78"/>
                </a:lnTo>
                <a:lnTo>
                  <a:pt x="127" y="78"/>
                </a:lnTo>
                <a:lnTo>
                  <a:pt x="127" y="78"/>
                </a:lnTo>
                <a:lnTo>
                  <a:pt x="127" y="78"/>
                </a:lnTo>
                <a:lnTo>
                  <a:pt x="125" y="78"/>
                </a:lnTo>
                <a:close/>
                <a:moveTo>
                  <a:pt x="87" y="2"/>
                </a:moveTo>
                <a:lnTo>
                  <a:pt x="87" y="2"/>
                </a:lnTo>
                <a:lnTo>
                  <a:pt x="87" y="2"/>
                </a:lnTo>
                <a:lnTo>
                  <a:pt x="87" y="0"/>
                </a:lnTo>
                <a:lnTo>
                  <a:pt x="87" y="0"/>
                </a:lnTo>
                <a:lnTo>
                  <a:pt x="85" y="2"/>
                </a:lnTo>
                <a:lnTo>
                  <a:pt x="85" y="2"/>
                </a:lnTo>
                <a:lnTo>
                  <a:pt x="85" y="2"/>
                </a:lnTo>
                <a:lnTo>
                  <a:pt x="87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3" name="Freeform 178"/>
          <p:cNvSpPr>
            <a:spLocks noEditPoints="1"/>
          </p:cNvSpPr>
          <p:nvPr/>
        </p:nvSpPr>
        <p:spPr bwMode="auto">
          <a:xfrm>
            <a:off x="8322111" y="2837547"/>
            <a:ext cx="15693" cy="19878"/>
          </a:xfrm>
          <a:custGeom>
            <a:avLst/>
            <a:gdLst>
              <a:gd name="T0" fmla="*/ 10 w 15"/>
              <a:gd name="T1" fmla="*/ 16 h 19"/>
              <a:gd name="T2" fmla="*/ 10 w 15"/>
              <a:gd name="T3" fmla="*/ 16 h 19"/>
              <a:gd name="T4" fmla="*/ 10 w 15"/>
              <a:gd name="T5" fmla="*/ 14 h 19"/>
              <a:gd name="T6" fmla="*/ 7 w 15"/>
              <a:gd name="T7" fmla="*/ 14 h 19"/>
              <a:gd name="T8" fmla="*/ 7 w 15"/>
              <a:gd name="T9" fmla="*/ 14 h 19"/>
              <a:gd name="T10" fmla="*/ 7 w 15"/>
              <a:gd name="T11" fmla="*/ 14 h 19"/>
              <a:gd name="T12" fmla="*/ 5 w 15"/>
              <a:gd name="T13" fmla="*/ 14 h 19"/>
              <a:gd name="T14" fmla="*/ 5 w 15"/>
              <a:gd name="T15" fmla="*/ 14 h 19"/>
              <a:gd name="T16" fmla="*/ 7 w 15"/>
              <a:gd name="T17" fmla="*/ 16 h 19"/>
              <a:gd name="T18" fmla="*/ 7 w 15"/>
              <a:gd name="T19" fmla="*/ 16 h 19"/>
              <a:gd name="T20" fmla="*/ 10 w 15"/>
              <a:gd name="T21" fmla="*/ 19 h 19"/>
              <a:gd name="T22" fmla="*/ 10 w 15"/>
              <a:gd name="T23" fmla="*/ 19 h 19"/>
              <a:gd name="T24" fmla="*/ 10 w 15"/>
              <a:gd name="T25" fmla="*/ 16 h 19"/>
              <a:gd name="T26" fmla="*/ 10 w 15"/>
              <a:gd name="T27" fmla="*/ 16 h 19"/>
              <a:gd name="T28" fmla="*/ 10 w 15"/>
              <a:gd name="T29" fmla="*/ 9 h 19"/>
              <a:gd name="T30" fmla="*/ 7 w 15"/>
              <a:gd name="T31" fmla="*/ 9 h 19"/>
              <a:gd name="T32" fmla="*/ 7 w 15"/>
              <a:gd name="T33" fmla="*/ 9 h 19"/>
              <a:gd name="T34" fmla="*/ 7 w 15"/>
              <a:gd name="T35" fmla="*/ 9 h 19"/>
              <a:gd name="T36" fmla="*/ 7 w 15"/>
              <a:gd name="T37" fmla="*/ 9 h 19"/>
              <a:gd name="T38" fmla="*/ 10 w 15"/>
              <a:gd name="T39" fmla="*/ 9 h 19"/>
              <a:gd name="T40" fmla="*/ 10 w 15"/>
              <a:gd name="T41" fmla="*/ 12 h 19"/>
              <a:gd name="T42" fmla="*/ 10 w 15"/>
              <a:gd name="T43" fmla="*/ 12 h 19"/>
              <a:gd name="T44" fmla="*/ 12 w 15"/>
              <a:gd name="T45" fmla="*/ 9 h 19"/>
              <a:gd name="T46" fmla="*/ 12 w 15"/>
              <a:gd name="T47" fmla="*/ 9 h 19"/>
              <a:gd name="T48" fmla="*/ 10 w 15"/>
              <a:gd name="T49" fmla="*/ 9 h 19"/>
              <a:gd name="T50" fmla="*/ 10 w 15"/>
              <a:gd name="T51" fmla="*/ 9 h 19"/>
              <a:gd name="T52" fmla="*/ 3 w 15"/>
              <a:gd name="T53" fmla="*/ 5 h 19"/>
              <a:gd name="T54" fmla="*/ 3 w 15"/>
              <a:gd name="T55" fmla="*/ 5 h 19"/>
              <a:gd name="T56" fmla="*/ 3 w 15"/>
              <a:gd name="T57" fmla="*/ 5 h 19"/>
              <a:gd name="T58" fmla="*/ 0 w 15"/>
              <a:gd name="T59" fmla="*/ 5 h 19"/>
              <a:gd name="T60" fmla="*/ 0 w 15"/>
              <a:gd name="T61" fmla="*/ 5 h 19"/>
              <a:gd name="T62" fmla="*/ 3 w 15"/>
              <a:gd name="T63" fmla="*/ 5 h 19"/>
              <a:gd name="T64" fmla="*/ 3 w 15"/>
              <a:gd name="T65" fmla="*/ 7 h 19"/>
              <a:gd name="T66" fmla="*/ 5 w 15"/>
              <a:gd name="T67" fmla="*/ 5 h 19"/>
              <a:gd name="T68" fmla="*/ 5 w 15"/>
              <a:gd name="T69" fmla="*/ 5 h 19"/>
              <a:gd name="T70" fmla="*/ 5 w 15"/>
              <a:gd name="T71" fmla="*/ 5 h 19"/>
              <a:gd name="T72" fmla="*/ 3 w 15"/>
              <a:gd name="T73" fmla="*/ 5 h 19"/>
              <a:gd name="T74" fmla="*/ 7 w 15"/>
              <a:gd name="T75" fmla="*/ 0 h 19"/>
              <a:gd name="T76" fmla="*/ 5 w 15"/>
              <a:gd name="T77" fmla="*/ 2 h 19"/>
              <a:gd name="T78" fmla="*/ 7 w 15"/>
              <a:gd name="T79" fmla="*/ 5 h 19"/>
              <a:gd name="T80" fmla="*/ 10 w 15"/>
              <a:gd name="T81" fmla="*/ 7 h 19"/>
              <a:gd name="T82" fmla="*/ 10 w 15"/>
              <a:gd name="T83" fmla="*/ 7 h 19"/>
              <a:gd name="T84" fmla="*/ 10 w 15"/>
              <a:gd name="T85" fmla="*/ 7 h 19"/>
              <a:gd name="T86" fmla="*/ 10 w 15"/>
              <a:gd name="T87" fmla="*/ 7 h 19"/>
              <a:gd name="T88" fmla="*/ 10 w 15"/>
              <a:gd name="T89" fmla="*/ 5 h 19"/>
              <a:gd name="T90" fmla="*/ 10 w 15"/>
              <a:gd name="T91" fmla="*/ 5 h 19"/>
              <a:gd name="T92" fmla="*/ 10 w 15"/>
              <a:gd name="T93" fmla="*/ 5 h 19"/>
              <a:gd name="T94" fmla="*/ 10 w 15"/>
              <a:gd name="T95" fmla="*/ 5 h 19"/>
              <a:gd name="T96" fmla="*/ 10 w 15"/>
              <a:gd name="T97" fmla="*/ 5 h 19"/>
              <a:gd name="T98" fmla="*/ 10 w 15"/>
              <a:gd name="T99" fmla="*/ 5 h 19"/>
              <a:gd name="T100" fmla="*/ 12 w 15"/>
              <a:gd name="T101" fmla="*/ 5 h 19"/>
              <a:gd name="T102" fmla="*/ 12 w 15"/>
              <a:gd name="T103" fmla="*/ 2 h 19"/>
              <a:gd name="T104" fmla="*/ 10 w 15"/>
              <a:gd name="T105" fmla="*/ 2 h 19"/>
              <a:gd name="T106" fmla="*/ 7 w 15"/>
              <a:gd name="T107" fmla="*/ 0 h 19"/>
              <a:gd name="T108" fmla="*/ 15 w 15"/>
              <a:gd name="T109" fmla="*/ 2 h 19"/>
              <a:gd name="T110" fmla="*/ 15 w 15"/>
              <a:gd name="T111" fmla="*/ 0 h 19"/>
              <a:gd name="T112" fmla="*/ 15 w 15"/>
              <a:gd name="T113" fmla="*/ 2 h 19"/>
              <a:gd name="T114" fmla="*/ 12 w 15"/>
              <a:gd name="T115" fmla="*/ 2 h 19"/>
              <a:gd name="T116" fmla="*/ 15 w 15"/>
              <a:gd name="T117" fmla="*/ 2 h 19"/>
              <a:gd name="T118" fmla="*/ 15 w 15"/>
              <a:gd name="T119" fmla="*/ 2 h 19"/>
              <a:gd name="T120" fmla="*/ 15 w 15"/>
              <a:gd name="T121" fmla="*/ 2 h 19"/>
              <a:gd name="T122" fmla="*/ 15 w 15"/>
              <a:gd name="T123" fmla="*/ 2 h 19"/>
              <a:gd name="T124" fmla="*/ 15 w 15"/>
              <a:gd name="T125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" h="19">
                <a:moveTo>
                  <a:pt x="10" y="16"/>
                </a:moveTo>
                <a:lnTo>
                  <a:pt x="10" y="16"/>
                </a:lnTo>
                <a:lnTo>
                  <a:pt x="10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5" y="14"/>
                </a:lnTo>
                <a:lnTo>
                  <a:pt x="5" y="14"/>
                </a:lnTo>
                <a:lnTo>
                  <a:pt x="7" y="16"/>
                </a:lnTo>
                <a:lnTo>
                  <a:pt x="7" y="16"/>
                </a:lnTo>
                <a:lnTo>
                  <a:pt x="10" y="19"/>
                </a:lnTo>
                <a:lnTo>
                  <a:pt x="10" y="19"/>
                </a:lnTo>
                <a:lnTo>
                  <a:pt x="10" y="16"/>
                </a:lnTo>
                <a:lnTo>
                  <a:pt x="10" y="16"/>
                </a:lnTo>
                <a:close/>
                <a:moveTo>
                  <a:pt x="10" y="9"/>
                </a:moveTo>
                <a:lnTo>
                  <a:pt x="7" y="9"/>
                </a:lnTo>
                <a:lnTo>
                  <a:pt x="7" y="9"/>
                </a:lnTo>
                <a:lnTo>
                  <a:pt x="7" y="9"/>
                </a:lnTo>
                <a:lnTo>
                  <a:pt x="7" y="9"/>
                </a:lnTo>
                <a:lnTo>
                  <a:pt x="10" y="9"/>
                </a:lnTo>
                <a:lnTo>
                  <a:pt x="10" y="12"/>
                </a:lnTo>
                <a:lnTo>
                  <a:pt x="10" y="12"/>
                </a:lnTo>
                <a:lnTo>
                  <a:pt x="12" y="9"/>
                </a:lnTo>
                <a:lnTo>
                  <a:pt x="12" y="9"/>
                </a:lnTo>
                <a:lnTo>
                  <a:pt x="10" y="9"/>
                </a:lnTo>
                <a:lnTo>
                  <a:pt x="10" y="9"/>
                </a:lnTo>
                <a:close/>
                <a:moveTo>
                  <a:pt x="3" y="5"/>
                </a:moveTo>
                <a:lnTo>
                  <a:pt x="3" y="5"/>
                </a:lnTo>
                <a:lnTo>
                  <a:pt x="3" y="5"/>
                </a:lnTo>
                <a:lnTo>
                  <a:pt x="0" y="5"/>
                </a:lnTo>
                <a:lnTo>
                  <a:pt x="0" y="5"/>
                </a:lnTo>
                <a:lnTo>
                  <a:pt x="3" y="5"/>
                </a:lnTo>
                <a:lnTo>
                  <a:pt x="3" y="7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3" y="5"/>
                </a:lnTo>
                <a:close/>
                <a:moveTo>
                  <a:pt x="7" y="0"/>
                </a:moveTo>
                <a:lnTo>
                  <a:pt x="5" y="2"/>
                </a:lnTo>
                <a:lnTo>
                  <a:pt x="7" y="5"/>
                </a:lnTo>
                <a:lnTo>
                  <a:pt x="10" y="7"/>
                </a:lnTo>
                <a:lnTo>
                  <a:pt x="10" y="7"/>
                </a:lnTo>
                <a:lnTo>
                  <a:pt x="10" y="7"/>
                </a:lnTo>
                <a:lnTo>
                  <a:pt x="10" y="7"/>
                </a:lnTo>
                <a:lnTo>
                  <a:pt x="10" y="5"/>
                </a:lnTo>
                <a:lnTo>
                  <a:pt x="10" y="5"/>
                </a:lnTo>
                <a:lnTo>
                  <a:pt x="10" y="5"/>
                </a:lnTo>
                <a:lnTo>
                  <a:pt x="10" y="5"/>
                </a:lnTo>
                <a:lnTo>
                  <a:pt x="10" y="5"/>
                </a:lnTo>
                <a:lnTo>
                  <a:pt x="10" y="5"/>
                </a:lnTo>
                <a:lnTo>
                  <a:pt x="12" y="5"/>
                </a:lnTo>
                <a:lnTo>
                  <a:pt x="12" y="2"/>
                </a:lnTo>
                <a:lnTo>
                  <a:pt x="10" y="2"/>
                </a:lnTo>
                <a:lnTo>
                  <a:pt x="7" y="0"/>
                </a:lnTo>
                <a:close/>
                <a:moveTo>
                  <a:pt x="15" y="2"/>
                </a:moveTo>
                <a:lnTo>
                  <a:pt x="15" y="0"/>
                </a:lnTo>
                <a:lnTo>
                  <a:pt x="15" y="2"/>
                </a:lnTo>
                <a:lnTo>
                  <a:pt x="12" y="2"/>
                </a:lnTo>
                <a:lnTo>
                  <a:pt x="15" y="2"/>
                </a:lnTo>
                <a:lnTo>
                  <a:pt x="15" y="2"/>
                </a:lnTo>
                <a:lnTo>
                  <a:pt x="15" y="2"/>
                </a:lnTo>
                <a:lnTo>
                  <a:pt x="15" y="2"/>
                </a:lnTo>
                <a:lnTo>
                  <a:pt x="15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" name="Freeform 179"/>
          <p:cNvSpPr>
            <a:spLocks noEditPoints="1"/>
          </p:cNvSpPr>
          <p:nvPr/>
        </p:nvSpPr>
        <p:spPr bwMode="auto">
          <a:xfrm>
            <a:off x="7397292" y="5322216"/>
            <a:ext cx="54401" cy="21970"/>
          </a:xfrm>
          <a:custGeom>
            <a:avLst/>
            <a:gdLst>
              <a:gd name="T0" fmla="*/ 26 w 52"/>
              <a:gd name="T1" fmla="*/ 17 h 21"/>
              <a:gd name="T2" fmla="*/ 26 w 52"/>
              <a:gd name="T3" fmla="*/ 19 h 21"/>
              <a:gd name="T4" fmla="*/ 26 w 52"/>
              <a:gd name="T5" fmla="*/ 17 h 21"/>
              <a:gd name="T6" fmla="*/ 45 w 52"/>
              <a:gd name="T7" fmla="*/ 14 h 21"/>
              <a:gd name="T8" fmla="*/ 45 w 52"/>
              <a:gd name="T9" fmla="*/ 14 h 21"/>
              <a:gd name="T10" fmla="*/ 2 w 52"/>
              <a:gd name="T11" fmla="*/ 10 h 21"/>
              <a:gd name="T12" fmla="*/ 2 w 52"/>
              <a:gd name="T13" fmla="*/ 12 h 21"/>
              <a:gd name="T14" fmla="*/ 5 w 52"/>
              <a:gd name="T15" fmla="*/ 12 h 21"/>
              <a:gd name="T16" fmla="*/ 26 w 52"/>
              <a:gd name="T17" fmla="*/ 5 h 21"/>
              <a:gd name="T18" fmla="*/ 28 w 52"/>
              <a:gd name="T19" fmla="*/ 2 h 21"/>
              <a:gd name="T20" fmla="*/ 24 w 52"/>
              <a:gd name="T21" fmla="*/ 0 h 21"/>
              <a:gd name="T22" fmla="*/ 21 w 52"/>
              <a:gd name="T23" fmla="*/ 2 h 21"/>
              <a:gd name="T24" fmla="*/ 17 w 52"/>
              <a:gd name="T25" fmla="*/ 2 h 21"/>
              <a:gd name="T26" fmla="*/ 12 w 52"/>
              <a:gd name="T27" fmla="*/ 2 h 21"/>
              <a:gd name="T28" fmla="*/ 5 w 52"/>
              <a:gd name="T29" fmla="*/ 0 h 21"/>
              <a:gd name="T30" fmla="*/ 7 w 52"/>
              <a:gd name="T31" fmla="*/ 5 h 21"/>
              <a:gd name="T32" fmla="*/ 14 w 52"/>
              <a:gd name="T33" fmla="*/ 7 h 21"/>
              <a:gd name="T34" fmla="*/ 9 w 52"/>
              <a:gd name="T35" fmla="*/ 7 h 21"/>
              <a:gd name="T36" fmla="*/ 12 w 52"/>
              <a:gd name="T37" fmla="*/ 10 h 21"/>
              <a:gd name="T38" fmla="*/ 14 w 52"/>
              <a:gd name="T39" fmla="*/ 10 h 21"/>
              <a:gd name="T40" fmla="*/ 14 w 52"/>
              <a:gd name="T41" fmla="*/ 12 h 21"/>
              <a:gd name="T42" fmla="*/ 7 w 52"/>
              <a:gd name="T43" fmla="*/ 12 h 21"/>
              <a:gd name="T44" fmla="*/ 12 w 52"/>
              <a:gd name="T45" fmla="*/ 19 h 21"/>
              <a:gd name="T46" fmla="*/ 14 w 52"/>
              <a:gd name="T47" fmla="*/ 17 h 21"/>
              <a:gd name="T48" fmla="*/ 17 w 52"/>
              <a:gd name="T49" fmla="*/ 17 h 21"/>
              <a:gd name="T50" fmla="*/ 19 w 52"/>
              <a:gd name="T51" fmla="*/ 14 h 21"/>
              <a:gd name="T52" fmla="*/ 24 w 52"/>
              <a:gd name="T53" fmla="*/ 10 h 21"/>
              <a:gd name="T54" fmla="*/ 26 w 52"/>
              <a:gd name="T55" fmla="*/ 5 h 21"/>
              <a:gd name="T56" fmla="*/ 14 w 52"/>
              <a:gd name="T57" fmla="*/ 0 h 21"/>
              <a:gd name="T58" fmla="*/ 9 w 52"/>
              <a:gd name="T59" fmla="*/ 0 h 21"/>
              <a:gd name="T60" fmla="*/ 52 w 52"/>
              <a:gd name="T61" fmla="*/ 7 h 21"/>
              <a:gd name="T62" fmla="*/ 50 w 52"/>
              <a:gd name="T63" fmla="*/ 5 h 21"/>
              <a:gd name="T64" fmla="*/ 47 w 52"/>
              <a:gd name="T65" fmla="*/ 2 h 21"/>
              <a:gd name="T66" fmla="*/ 43 w 52"/>
              <a:gd name="T67" fmla="*/ 2 h 21"/>
              <a:gd name="T68" fmla="*/ 45 w 52"/>
              <a:gd name="T69" fmla="*/ 5 h 21"/>
              <a:gd name="T70" fmla="*/ 40 w 52"/>
              <a:gd name="T71" fmla="*/ 5 h 21"/>
              <a:gd name="T72" fmla="*/ 40 w 52"/>
              <a:gd name="T73" fmla="*/ 2 h 21"/>
              <a:gd name="T74" fmla="*/ 38 w 52"/>
              <a:gd name="T75" fmla="*/ 0 h 21"/>
              <a:gd name="T76" fmla="*/ 31 w 52"/>
              <a:gd name="T77" fmla="*/ 0 h 21"/>
              <a:gd name="T78" fmla="*/ 31 w 52"/>
              <a:gd name="T79" fmla="*/ 5 h 21"/>
              <a:gd name="T80" fmla="*/ 33 w 52"/>
              <a:gd name="T81" fmla="*/ 7 h 21"/>
              <a:gd name="T82" fmla="*/ 31 w 52"/>
              <a:gd name="T83" fmla="*/ 10 h 21"/>
              <a:gd name="T84" fmla="*/ 26 w 52"/>
              <a:gd name="T85" fmla="*/ 17 h 21"/>
              <a:gd name="T86" fmla="*/ 33 w 52"/>
              <a:gd name="T87" fmla="*/ 21 h 21"/>
              <a:gd name="T88" fmla="*/ 35 w 52"/>
              <a:gd name="T89" fmla="*/ 19 h 21"/>
              <a:gd name="T90" fmla="*/ 35 w 52"/>
              <a:gd name="T91" fmla="*/ 14 h 21"/>
              <a:gd name="T92" fmla="*/ 43 w 52"/>
              <a:gd name="T93" fmla="*/ 14 h 21"/>
              <a:gd name="T94" fmla="*/ 47 w 52"/>
              <a:gd name="T95" fmla="*/ 10 h 21"/>
              <a:gd name="T96" fmla="*/ 52 w 52"/>
              <a:gd name="T97" fmla="*/ 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" h="21">
                <a:moveTo>
                  <a:pt x="26" y="17"/>
                </a:moveTo>
                <a:lnTo>
                  <a:pt x="26" y="17"/>
                </a:lnTo>
                <a:lnTo>
                  <a:pt x="26" y="17"/>
                </a:lnTo>
                <a:lnTo>
                  <a:pt x="26" y="19"/>
                </a:lnTo>
                <a:lnTo>
                  <a:pt x="26" y="19"/>
                </a:lnTo>
                <a:lnTo>
                  <a:pt x="26" y="19"/>
                </a:lnTo>
                <a:lnTo>
                  <a:pt x="28" y="19"/>
                </a:lnTo>
                <a:lnTo>
                  <a:pt x="26" y="17"/>
                </a:lnTo>
                <a:lnTo>
                  <a:pt x="26" y="17"/>
                </a:lnTo>
                <a:close/>
                <a:moveTo>
                  <a:pt x="45" y="14"/>
                </a:moveTo>
                <a:lnTo>
                  <a:pt x="45" y="14"/>
                </a:lnTo>
                <a:lnTo>
                  <a:pt x="45" y="14"/>
                </a:lnTo>
                <a:lnTo>
                  <a:pt x="45" y="17"/>
                </a:lnTo>
                <a:lnTo>
                  <a:pt x="47" y="17"/>
                </a:lnTo>
                <a:lnTo>
                  <a:pt x="45" y="14"/>
                </a:lnTo>
                <a:lnTo>
                  <a:pt x="45" y="14"/>
                </a:lnTo>
                <a:close/>
                <a:moveTo>
                  <a:pt x="5" y="10"/>
                </a:moveTo>
                <a:lnTo>
                  <a:pt x="2" y="10"/>
                </a:lnTo>
                <a:lnTo>
                  <a:pt x="2" y="10"/>
                </a:lnTo>
                <a:lnTo>
                  <a:pt x="0" y="12"/>
                </a:lnTo>
                <a:lnTo>
                  <a:pt x="2" y="12"/>
                </a:lnTo>
                <a:lnTo>
                  <a:pt x="2" y="12"/>
                </a:lnTo>
                <a:lnTo>
                  <a:pt x="5" y="12"/>
                </a:lnTo>
                <a:lnTo>
                  <a:pt x="5" y="12"/>
                </a:lnTo>
                <a:lnTo>
                  <a:pt x="5" y="10"/>
                </a:lnTo>
                <a:lnTo>
                  <a:pt x="5" y="10"/>
                </a:lnTo>
                <a:close/>
                <a:moveTo>
                  <a:pt x="26" y="5"/>
                </a:moveTo>
                <a:lnTo>
                  <a:pt x="26" y="5"/>
                </a:lnTo>
                <a:lnTo>
                  <a:pt x="26" y="5"/>
                </a:lnTo>
                <a:lnTo>
                  <a:pt x="28" y="2"/>
                </a:lnTo>
                <a:lnTo>
                  <a:pt x="28" y="2"/>
                </a:lnTo>
                <a:lnTo>
                  <a:pt x="26" y="2"/>
                </a:lnTo>
                <a:lnTo>
                  <a:pt x="24" y="0"/>
                </a:lnTo>
                <a:lnTo>
                  <a:pt x="24" y="2"/>
                </a:lnTo>
                <a:lnTo>
                  <a:pt x="24" y="2"/>
                </a:lnTo>
                <a:lnTo>
                  <a:pt x="21" y="2"/>
                </a:lnTo>
                <a:lnTo>
                  <a:pt x="19" y="2"/>
                </a:lnTo>
                <a:lnTo>
                  <a:pt x="19" y="2"/>
                </a:lnTo>
                <a:lnTo>
                  <a:pt x="17" y="2"/>
                </a:lnTo>
                <a:lnTo>
                  <a:pt x="14" y="2"/>
                </a:lnTo>
                <a:lnTo>
                  <a:pt x="14" y="2"/>
                </a:lnTo>
                <a:lnTo>
                  <a:pt x="12" y="2"/>
                </a:lnTo>
                <a:lnTo>
                  <a:pt x="7" y="2"/>
                </a:lnTo>
                <a:lnTo>
                  <a:pt x="7" y="0"/>
                </a:lnTo>
                <a:lnTo>
                  <a:pt x="5" y="0"/>
                </a:lnTo>
                <a:lnTo>
                  <a:pt x="7" y="2"/>
                </a:lnTo>
                <a:lnTo>
                  <a:pt x="7" y="2"/>
                </a:lnTo>
                <a:lnTo>
                  <a:pt x="7" y="5"/>
                </a:lnTo>
                <a:lnTo>
                  <a:pt x="9" y="5"/>
                </a:lnTo>
                <a:lnTo>
                  <a:pt x="12" y="5"/>
                </a:lnTo>
                <a:lnTo>
                  <a:pt x="14" y="7"/>
                </a:lnTo>
                <a:lnTo>
                  <a:pt x="14" y="7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9" y="10"/>
                </a:lnTo>
                <a:lnTo>
                  <a:pt x="12" y="10"/>
                </a:lnTo>
                <a:lnTo>
                  <a:pt x="12" y="10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4" y="12"/>
                </a:lnTo>
                <a:lnTo>
                  <a:pt x="12" y="12"/>
                </a:lnTo>
                <a:lnTo>
                  <a:pt x="9" y="14"/>
                </a:lnTo>
                <a:lnTo>
                  <a:pt x="7" y="12"/>
                </a:lnTo>
                <a:lnTo>
                  <a:pt x="5" y="14"/>
                </a:lnTo>
                <a:lnTo>
                  <a:pt x="9" y="17"/>
                </a:lnTo>
                <a:lnTo>
                  <a:pt x="12" y="19"/>
                </a:lnTo>
                <a:lnTo>
                  <a:pt x="14" y="19"/>
                </a:lnTo>
                <a:lnTo>
                  <a:pt x="14" y="17"/>
                </a:lnTo>
                <a:lnTo>
                  <a:pt x="14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4"/>
                </a:lnTo>
                <a:lnTo>
                  <a:pt x="17" y="14"/>
                </a:lnTo>
                <a:lnTo>
                  <a:pt x="19" y="14"/>
                </a:lnTo>
                <a:lnTo>
                  <a:pt x="21" y="14"/>
                </a:lnTo>
                <a:lnTo>
                  <a:pt x="21" y="14"/>
                </a:lnTo>
                <a:lnTo>
                  <a:pt x="24" y="10"/>
                </a:lnTo>
                <a:lnTo>
                  <a:pt x="24" y="7"/>
                </a:lnTo>
                <a:lnTo>
                  <a:pt x="26" y="7"/>
                </a:lnTo>
                <a:lnTo>
                  <a:pt x="26" y="5"/>
                </a:lnTo>
                <a:close/>
                <a:moveTo>
                  <a:pt x="12" y="2"/>
                </a:moveTo>
                <a:lnTo>
                  <a:pt x="14" y="2"/>
                </a:lnTo>
                <a:lnTo>
                  <a:pt x="14" y="0"/>
                </a:lnTo>
                <a:lnTo>
                  <a:pt x="14" y="0"/>
                </a:lnTo>
                <a:lnTo>
                  <a:pt x="12" y="0"/>
                </a:lnTo>
                <a:lnTo>
                  <a:pt x="9" y="0"/>
                </a:lnTo>
                <a:lnTo>
                  <a:pt x="9" y="0"/>
                </a:lnTo>
                <a:lnTo>
                  <a:pt x="12" y="2"/>
                </a:lnTo>
                <a:close/>
                <a:moveTo>
                  <a:pt x="52" y="7"/>
                </a:moveTo>
                <a:lnTo>
                  <a:pt x="52" y="7"/>
                </a:lnTo>
                <a:lnTo>
                  <a:pt x="50" y="5"/>
                </a:lnTo>
                <a:lnTo>
                  <a:pt x="50" y="5"/>
                </a:lnTo>
                <a:lnTo>
                  <a:pt x="52" y="5"/>
                </a:lnTo>
                <a:lnTo>
                  <a:pt x="50" y="2"/>
                </a:lnTo>
                <a:lnTo>
                  <a:pt x="47" y="2"/>
                </a:lnTo>
                <a:lnTo>
                  <a:pt x="45" y="2"/>
                </a:lnTo>
                <a:lnTo>
                  <a:pt x="43" y="2"/>
                </a:lnTo>
                <a:lnTo>
                  <a:pt x="43" y="2"/>
                </a:lnTo>
                <a:lnTo>
                  <a:pt x="45" y="5"/>
                </a:lnTo>
                <a:lnTo>
                  <a:pt x="45" y="5"/>
                </a:lnTo>
                <a:lnTo>
                  <a:pt x="45" y="5"/>
                </a:lnTo>
                <a:lnTo>
                  <a:pt x="45" y="5"/>
                </a:lnTo>
                <a:lnTo>
                  <a:pt x="40" y="5"/>
                </a:lnTo>
                <a:lnTo>
                  <a:pt x="40" y="5"/>
                </a:lnTo>
                <a:lnTo>
                  <a:pt x="40" y="2"/>
                </a:lnTo>
                <a:lnTo>
                  <a:pt x="40" y="2"/>
                </a:lnTo>
                <a:lnTo>
                  <a:pt x="40" y="2"/>
                </a:lnTo>
                <a:lnTo>
                  <a:pt x="40" y="2"/>
                </a:lnTo>
                <a:lnTo>
                  <a:pt x="40" y="0"/>
                </a:lnTo>
                <a:lnTo>
                  <a:pt x="38" y="0"/>
                </a:lnTo>
                <a:lnTo>
                  <a:pt x="35" y="0"/>
                </a:lnTo>
                <a:lnTo>
                  <a:pt x="33" y="0"/>
                </a:lnTo>
                <a:lnTo>
                  <a:pt x="31" y="0"/>
                </a:lnTo>
                <a:lnTo>
                  <a:pt x="33" y="0"/>
                </a:lnTo>
                <a:lnTo>
                  <a:pt x="31" y="5"/>
                </a:lnTo>
                <a:lnTo>
                  <a:pt x="31" y="5"/>
                </a:lnTo>
                <a:lnTo>
                  <a:pt x="33" y="7"/>
                </a:lnTo>
                <a:lnTo>
                  <a:pt x="33" y="7"/>
                </a:lnTo>
                <a:lnTo>
                  <a:pt x="33" y="7"/>
                </a:lnTo>
                <a:lnTo>
                  <a:pt x="31" y="7"/>
                </a:lnTo>
                <a:lnTo>
                  <a:pt x="31" y="10"/>
                </a:lnTo>
                <a:lnTo>
                  <a:pt x="31" y="10"/>
                </a:lnTo>
                <a:lnTo>
                  <a:pt x="26" y="12"/>
                </a:lnTo>
                <a:lnTo>
                  <a:pt x="28" y="14"/>
                </a:lnTo>
                <a:lnTo>
                  <a:pt x="26" y="17"/>
                </a:lnTo>
                <a:lnTo>
                  <a:pt x="28" y="17"/>
                </a:lnTo>
                <a:lnTo>
                  <a:pt x="31" y="19"/>
                </a:lnTo>
                <a:lnTo>
                  <a:pt x="33" y="21"/>
                </a:lnTo>
                <a:lnTo>
                  <a:pt x="33" y="19"/>
                </a:lnTo>
                <a:lnTo>
                  <a:pt x="33" y="19"/>
                </a:lnTo>
                <a:lnTo>
                  <a:pt x="35" y="19"/>
                </a:lnTo>
                <a:lnTo>
                  <a:pt x="38" y="17"/>
                </a:lnTo>
                <a:lnTo>
                  <a:pt x="33" y="14"/>
                </a:lnTo>
                <a:lnTo>
                  <a:pt x="35" y="14"/>
                </a:lnTo>
                <a:lnTo>
                  <a:pt x="43" y="17"/>
                </a:lnTo>
                <a:lnTo>
                  <a:pt x="43" y="14"/>
                </a:lnTo>
                <a:lnTo>
                  <a:pt x="43" y="14"/>
                </a:lnTo>
                <a:lnTo>
                  <a:pt x="40" y="12"/>
                </a:lnTo>
                <a:lnTo>
                  <a:pt x="45" y="12"/>
                </a:lnTo>
                <a:lnTo>
                  <a:pt x="47" y="10"/>
                </a:lnTo>
                <a:lnTo>
                  <a:pt x="47" y="10"/>
                </a:lnTo>
                <a:lnTo>
                  <a:pt x="50" y="10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5" name="Freeform 180"/>
          <p:cNvSpPr>
            <a:spLocks/>
          </p:cNvSpPr>
          <p:nvPr/>
        </p:nvSpPr>
        <p:spPr bwMode="auto">
          <a:xfrm>
            <a:off x="9032466" y="3864892"/>
            <a:ext cx="291884" cy="252129"/>
          </a:xfrm>
          <a:custGeom>
            <a:avLst/>
            <a:gdLst>
              <a:gd name="T0" fmla="*/ 239 w 279"/>
              <a:gd name="T1" fmla="*/ 137 h 241"/>
              <a:gd name="T2" fmla="*/ 208 w 279"/>
              <a:gd name="T3" fmla="*/ 127 h 241"/>
              <a:gd name="T4" fmla="*/ 196 w 279"/>
              <a:gd name="T5" fmla="*/ 118 h 241"/>
              <a:gd name="T6" fmla="*/ 187 w 279"/>
              <a:gd name="T7" fmla="*/ 106 h 241"/>
              <a:gd name="T8" fmla="*/ 182 w 279"/>
              <a:gd name="T9" fmla="*/ 97 h 241"/>
              <a:gd name="T10" fmla="*/ 177 w 279"/>
              <a:gd name="T11" fmla="*/ 90 h 241"/>
              <a:gd name="T12" fmla="*/ 182 w 279"/>
              <a:gd name="T13" fmla="*/ 82 h 241"/>
              <a:gd name="T14" fmla="*/ 175 w 279"/>
              <a:gd name="T15" fmla="*/ 80 h 241"/>
              <a:gd name="T16" fmla="*/ 166 w 279"/>
              <a:gd name="T17" fmla="*/ 82 h 241"/>
              <a:gd name="T18" fmla="*/ 161 w 279"/>
              <a:gd name="T19" fmla="*/ 71 h 241"/>
              <a:gd name="T20" fmla="*/ 168 w 279"/>
              <a:gd name="T21" fmla="*/ 59 h 241"/>
              <a:gd name="T22" fmla="*/ 168 w 279"/>
              <a:gd name="T23" fmla="*/ 45 h 241"/>
              <a:gd name="T24" fmla="*/ 156 w 279"/>
              <a:gd name="T25" fmla="*/ 33 h 241"/>
              <a:gd name="T26" fmla="*/ 140 w 279"/>
              <a:gd name="T27" fmla="*/ 16 h 241"/>
              <a:gd name="T28" fmla="*/ 128 w 279"/>
              <a:gd name="T29" fmla="*/ 9 h 241"/>
              <a:gd name="T30" fmla="*/ 118 w 279"/>
              <a:gd name="T31" fmla="*/ 7 h 241"/>
              <a:gd name="T32" fmla="*/ 111 w 279"/>
              <a:gd name="T33" fmla="*/ 7 h 241"/>
              <a:gd name="T34" fmla="*/ 99 w 279"/>
              <a:gd name="T35" fmla="*/ 9 h 241"/>
              <a:gd name="T36" fmla="*/ 92 w 279"/>
              <a:gd name="T37" fmla="*/ 4 h 241"/>
              <a:gd name="T38" fmla="*/ 85 w 279"/>
              <a:gd name="T39" fmla="*/ 4 h 241"/>
              <a:gd name="T40" fmla="*/ 80 w 279"/>
              <a:gd name="T41" fmla="*/ 16 h 241"/>
              <a:gd name="T42" fmla="*/ 73 w 279"/>
              <a:gd name="T43" fmla="*/ 12 h 241"/>
              <a:gd name="T44" fmla="*/ 64 w 279"/>
              <a:gd name="T45" fmla="*/ 12 h 241"/>
              <a:gd name="T46" fmla="*/ 59 w 279"/>
              <a:gd name="T47" fmla="*/ 26 h 241"/>
              <a:gd name="T48" fmla="*/ 57 w 279"/>
              <a:gd name="T49" fmla="*/ 38 h 241"/>
              <a:gd name="T50" fmla="*/ 52 w 279"/>
              <a:gd name="T51" fmla="*/ 47 h 241"/>
              <a:gd name="T52" fmla="*/ 43 w 279"/>
              <a:gd name="T53" fmla="*/ 54 h 241"/>
              <a:gd name="T54" fmla="*/ 35 w 279"/>
              <a:gd name="T55" fmla="*/ 68 h 241"/>
              <a:gd name="T56" fmla="*/ 35 w 279"/>
              <a:gd name="T57" fmla="*/ 85 h 241"/>
              <a:gd name="T58" fmla="*/ 28 w 279"/>
              <a:gd name="T59" fmla="*/ 85 h 241"/>
              <a:gd name="T60" fmla="*/ 21 w 279"/>
              <a:gd name="T61" fmla="*/ 92 h 241"/>
              <a:gd name="T62" fmla="*/ 21 w 279"/>
              <a:gd name="T63" fmla="*/ 106 h 241"/>
              <a:gd name="T64" fmla="*/ 19 w 279"/>
              <a:gd name="T65" fmla="*/ 120 h 241"/>
              <a:gd name="T66" fmla="*/ 19 w 279"/>
              <a:gd name="T67" fmla="*/ 135 h 241"/>
              <a:gd name="T68" fmla="*/ 9 w 279"/>
              <a:gd name="T69" fmla="*/ 137 h 241"/>
              <a:gd name="T70" fmla="*/ 0 w 279"/>
              <a:gd name="T71" fmla="*/ 144 h 241"/>
              <a:gd name="T72" fmla="*/ 5 w 279"/>
              <a:gd name="T73" fmla="*/ 151 h 241"/>
              <a:gd name="T74" fmla="*/ 17 w 279"/>
              <a:gd name="T75" fmla="*/ 156 h 241"/>
              <a:gd name="T76" fmla="*/ 21 w 279"/>
              <a:gd name="T77" fmla="*/ 165 h 241"/>
              <a:gd name="T78" fmla="*/ 31 w 279"/>
              <a:gd name="T79" fmla="*/ 175 h 241"/>
              <a:gd name="T80" fmla="*/ 38 w 279"/>
              <a:gd name="T81" fmla="*/ 191 h 241"/>
              <a:gd name="T82" fmla="*/ 43 w 279"/>
              <a:gd name="T83" fmla="*/ 198 h 241"/>
              <a:gd name="T84" fmla="*/ 45 w 279"/>
              <a:gd name="T85" fmla="*/ 201 h 241"/>
              <a:gd name="T86" fmla="*/ 52 w 279"/>
              <a:gd name="T87" fmla="*/ 205 h 241"/>
              <a:gd name="T88" fmla="*/ 52 w 279"/>
              <a:gd name="T89" fmla="*/ 215 h 241"/>
              <a:gd name="T90" fmla="*/ 61 w 279"/>
              <a:gd name="T91" fmla="*/ 220 h 241"/>
              <a:gd name="T92" fmla="*/ 78 w 279"/>
              <a:gd name="T93" fmla="*/ 224 h 241"/>
              <a:gd name="T94" fmla="*/ 95 w 279"/>
              <a:gd name="T95" fmla="*/ 236 h 241"/>
              <a:gd name="T96" fmla="*/ 111 w 279"/>
              <a:gd name="T97" fmla="*/ 241 h 241"/>
              <a:gd name="T98" fmla="*/ 125 w 279"/>
              <a:gd name="T99" fmla="*/ 239 h 241"/>
              <a:gd name="T100" fmla="*/ 140 w 279"/>
              <a:gd name="T101" fmla="*/ 227 h 241"/>
              <a:gd name="T102" fmla="*/ 151 w 279"/>
              <a:gd name="T103" fmla="*/ 232 h 241"/>
              <a:gd name="T104" fmla="*/ 163 w 279"/>
              <a:gd name="T105" fmla="*/ 232 h 241"/>
              <a:gd name="T106" fmla="*/ 175 w 279"/>
              <a:gd name="T107" fmla="*/ 224 h 241"/>
              <a:gd name="T108" fmla="*/ 187 w 279"/>
              <a:gd name="T109" fmla="*/ 217 h 241"/>
              <a:gd name="T110" fmla="*/ 201 w 279"/>
              <a:gd name="T111" fmla="*/ 210 h 241"/>
              <a:gd name="T112" fmla="*/ 218 w 279"/>
              <a:gd name="T113" fmla="*/ 210 h 241"/>
              <a:gd name="T114" fmla="*/ 234 w 279"/>
              <a:gd name="T115" fmla="*/ 194 h 241"/>
              <a:gd name="T116" fmla="*/ 260 w 279"/>
              <a:gd name="T117" fmla="*/ 165 h 241"/>
              <a:gd name="T118" fmla="*/ 260 w 279"/>
              <a:gd name="T119" fmla="*/ 146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" h="241">
                <a:moveTo>
                  <a:pt x="260" y="146"/>
                </a:moveTo>
                <a:lnTo>
                  <a:pt x="258" y="144"/>
                </a:lnTo>
                <a:lnTo>
                  <a:pt x="253" y="144"/>
                </a:lnTo>
                <a:lnTo>
                  <a:pt x="246" y="142"/>
                </a:lnTo>
                <a:lnTo>
                  <a:pt x="239" y="137"/>
                </a:lnTo>
                <a:lnTo>
                  <a:pt x="232" y="135"/>
                </a:lnTo>
                <a:lnTo>
                  <a:pt x="227" y="132"/>
                </a:lnTo>
                <a:lnTo>
                  <a:pt x="220" y="130"/>
                </a:lnTo>
                <a:lnTo>
                  <a:pt x="215" y="130"/>
                </a:lnTo>
                <a:lnTo>
                  <a:pt x="208" y="127"/>
                </a:lnTo>
                <a:lnTo>
                  <a:pt x="203" y="125"/>
                </a:lnTo>
                <a:lnTo>
                  <a:pt x="203" y="125"/>
                </a:lnTo>
                <a:lnTo>
                  <a:pt x="201" y="120"/>
                </a:lnTo>
                <a:lnTo>
                  <a:pt x="196" y="118"/>
                </a:lnTo>
                <a:lnTo>
                  <a:pt x="196" y="118"/>
                </a:lnTo>
                <a:lnTo>
                  <a:pt x="194" y="116"/>
                </a:lnTo>
                <a:lnTo>
                  <a:pt x="192" y="113"/>
                </a:lnTo>
                <a:lnTo>
                  <a:pt x="189" y="111"/>
                </a:lnTo>
                <a:lnTo>
                  <a:pt x="189" y="109"/>
                </a:lnTo>
                <a:lnTo>
                  <a:pt x="187" y="106"/>
                </a:lnTo>
                <a:lnTo>
                  <a:pt x="187" y="104"/>
                </a:lnTo>
                <a:lnTo>
                  <a:pt x="184" y="104"/>
                </a:lnTo>
                <a:lnTo>
                  <a:pt x="182" y="99"/>
                </a:lnTo>
                <a:lnTo>
                  <a:pt x="182" y="99"/>
                </a:lnTo>
                <a:lnTo>
                  <a:pt x="182" y="97"/>
                </a:lnTo>
                <a:lnTo>
                  <a:pt x="180" y="94"/>
                </a:lnTo>
                <a:lnTo>
                  <a:pt x="180" y="92"/>
                </a:lnTo>
                <a:lnTo>
                  <a:pt x="177" y="92"/>
                </a:lnTo>
                <a:lnTo>
                  <a:pt x="177" y="90"/>
                </a:lnTo>
                <a:lnTo>
                  <a:pt x="177" y="90"/>
                </a:lnTo>
                <a:lnTo>
                  <a:pt x="180" y="87"/>
                </a:lnTo>
                <a:lnTo>
                  <a:pt x="180" y="85"/>
                </a:lnTo>
                <a:lnTo>
                  <a:pt x="182" y="85"/>
                </a:lnTo>
                <a:lnTo>
                  <a:pt x="182" y="82"/>
                </a:lnTo>
                <a:lnTo>
                  <a:pt x="182" y="82"/>
                </a:lnTo>
                <a:lnTo>
                  <a:pt x="182" y="82"/>
                </a:lnTo>
                <a:lnTo>
                  <a:pt x="180" y="82"/>
                </a:lnTo>
                <a:lnTo>
                  <a:pt x="180" y="80"/>
                </a:lnTo>
                <a:lnTo>
                  <a:pt x="177" y="80"/>
                </a:lnTo>
                <a:lnTo>
                  <a:pt x="175" y="80"/>
                </a:lnTo>
                <a:lnTo>
                  <a:pt x="175" y="80"/>
                </a:lnTo>
                <a:lnTo>
                  <a:pt x="170" y="82"/>
                </a:lnTo>
                <a:lnTo>
                  <a:pt x="168" y="82"/>
                </a:lnTo>
                <a:lnTo>
                  <a:pt x="166" y="82"/>
                </a:lnTo>
                <a:lnTo>
                  <a:pt x="166" y="82"/>
                </a:lnTo>
                <a:lnTo>
                  <a:pt x="163" y="82"/>
                </a:lnTo>
                <a:lnTo>
                  <a:pt x="161" y="82"/>
                </a:lnTo>
                <a:lnTo>
                  <a:pt x="161" y="78"/>
                </a:lnTo>
                <a:lnTo>
                  <a:pt x="161" y="73"/>
                </a:lnTo>
                <a:lnTo>
                  <a:pt x="161" y="71"/>
                </a:lnTo>
                <a:lnTo>
                  <a:pt x="161" y="68"/>
                </a:lnTo>
                <a:lnTo>
                  <a:pt x="161" y="66"/>
                </a:lnTo>
                <a:lnTo>
                  <a:pt x="163" y="64"/>
                </a:lnTo>
                <a:lnTo>
                  <a:pt x="166" y="64"/>
                </a:lnTo>
                <a:lnTo>
                  <a:pt x="168" y="59"/>
                </a:lnTo>
                <a:lnTo>
                  <a:pt x="170" y="54"/>
                </a:lnTo>
                <a:lnTo>
                  <a:pt x="173" y="52"/>
                </a:lnTo>
                <a:lnTo>
                  <a:pt x="170" y="49"/>
                </a:lnTo>
                <a:lnTo>
                  <a:pt x="168" y="47"/>
                </a:lnTo>
                <a:lnTo>
                  <a:pt x="168" y="45"/>
                </a:lnTo>
                <a:lnTo>
                  <a:pt x="166" y="45"/>
                </a:lnTo>
                <a:lnTo>
                  <a:pt x="163" y="42"/>
                </a:lnTo>
                <a:lnTo>
                  <a:pt x="161" y="40"/>
                </a:lnTo>
                <a:lnTo>
                  <a:pt x="161" y="35"/>
                </a:lnTo>
                <a:lnTo>
                  <a:pt x="156" y="33"/>
                </a:lnTo>
                <a:lnTo>
                  <a:pt x="151" y="30"/>
                </a:lnTo>
                <a:lnTo>
                  <a:pt x="147" y="23"/>
                </a:lnTo>
                <a:lnTo>
                  <a:pt x="144" y="19"/>
                </a:lnTo>
                <a:lnTo>
                  <a:pt x="142" y="16"/>
                </a:lnTo>
                <a:lnTo>
                  <a:pt x="140" y="16"/>
                </a:lnTo>
                <a:lnTo>
                  <a:pt x="137" y="14"/>
                </a:lnTo>
                <a:lnTo>
                  <a:pt x="132" y="12"/>
                </a:lnTo>
                <a:lnTo>
                  <a:pt x="130" y="9"/>
                </a:lnTo>
                <a:lnTo>
                  <a:pt x="128" y="9"/>
                </a:lnTo>
                <a:lnTo>
                  <a:pt x="128" y="9"/>
                </a:lnTo>
                <a:lnTo>
                  <a:pt x="125" y="9"/>
                </a:lnTo>
                <a:lnTo>
                  <a:pt x="121" y="9"/>
                </a:lnTo>
                <a:lnTo>
                  <a:pt x="121" y="9"/>
                </a:lnTo>
                <a:lnTo>
                  <a:pt x="118" y="7"/>
                </a:lnTo>
                <a:lnTo>
                  <a:pt x="118" y="7"/>
                </a:lnTo>
                <a:lnTo>
                  <a:pt x="116" y="7"/>
                </a:lnTo>
                <a:lnTo>
                  <a:pt x="114" y="9"/>
                </a:lnTo>
                <a:lnTo>
                  <a:pt x="111" y="9"/>
                </a:lnTo>
                <a:lnTo>
                  <a:pt x="111" y="7"/>
                </a:lnTo>
                <a:lnTo>
                  <a:pt x="111" y="7"/>
                </a:lnTo>
                <a:lnTo>
                  <a:pt x="109" y="4"/>
                </a:lnTo>
                <a:lnTo>
                  <a:pt x="109" y="4"/>
                </a:lnTo>
                <a:lnTo>
                  <a:pt x="106" y="7"/>
                </a:lnTo>
                <a:lnTo>
                  <a:pt x="104" y="9"/>
                </a:lnTo>
                <a:lnTo>
                  <a:pt x="99" y="9"/>
                </a:lnTo>
                <a:lnTo>
                  <a:pt x="97" y="9"/>
                </a:lnTo>
                <a:lnTo>
                  <a:pt x="97" y="9"/>
                </a:lnTo>
                <a:lnTo>
                  <a:pt x="92" y="4"/>
                </a:lnTo>
                <a:lnTo>
                  <a:pt x="92" y="4"/>
                </a:lnTo>
                <a:lnTo>
                  <a:pt x="92" y="4"/>
                </a:lnTo>
                <a:lnTo>
                  <a:pt x="90" y="4"/>
                </a:lnTo>
                <a:lnTo>
                  <a:pt x="90" y="2"/>
                </a:lnTo>
                <a:lnTo>
                  <a:pt x="88" y="2"/>
                </a:lnTo>
                <a:lnTo>
                  <a:pt x="88" y="0"/>
                </a:lnTo>
                <a:lnTo>
                  <a:pt x="85" y="4"/>
                </a:lnTo>
                <a:lnTo>
                  <a:pt x="83" y="9"/>
                </a:lnTo>
                <a:lnTo>
                  <a:pt x="83" y="12"/>
                </a:lnTo>
                <a:lnTo>
                  <a:pt x="80" y="16"/>
                </a:lnTo>
                <a:lnTo>
                  <a:pt x="80" y="16"/>
                </a:lnTo>
                <a:lnTo>
                  <a:pt x="80" y="16"/>
                </a:lnTo>
                <a:lnTo>
                  <a:pt x="78" y="12"/>
                </a:lnTo>
                <a:lnTo>
                  <a:pt x="76" y="9"/>
                </a:lnTo>
                <a:lnTo>
                  <a:pt x="73" y="9"/>
                </a:lnTo>
                <a:lnTo>
                  <a:pt x="73" y="9"/>
                </a:lnTo>
                <a:lnTo>
                  <a:pt x="73" y="12"/>
                </a:lnTo>
                <a:lnTo>
                  <a:pt x="71" y="12"/>
                </a:lnTo>
                <a:lnTo>
                  <a:pt x="71" y="14"/>
                </a:lnTo>
                <a:lnTo>
                  <a:pt x="71" y="14"/>
                </a:lnTo>
                <a:lnTo>
                  <a:pt x="66" y="12"/>
                </a:lnTo>
                <a:lnTo>
                  <a:pt x="64" y="12"/>
                </a:lnTo>
                <a:lnTo>
                  <a:pt x="61" y="14"/>
                </a:lnTo>
                <a:lnTo>
                  <a:pt x="61" y="14"/>
                </a:lnTo>
                <a:lnTo>
                  <a:pt x="61" y="19"/>
                </a:lnTo>
                <a:lnTo>
                  <a:pt x="61" y="21"/>
                </a:lnTo>
                <a:lnTo>
                  <a:pt x="59" y="26"/>
                </a:lnTo>
                <a:lnTo>
                  <a:pt x="59" y="28"/>
                </a:lnTo>
                <a:lnTo>
                  <a:pt x="59" y="30"/>
                </a:lnTo>
                <a:lnTo>
                  <a:pt x="59" y="30"/>
                </a:lnTo>
                <a:lnTo>
                  <a:pt x="57" y="35"/>
                </a:lnTo>
                <a:lnTo>
                  <a:pt x="57" y="38"/>
                </a:lnTo>
                <a:lnTo>
                  <a:pt x="57" y="42"/>
                </a:lnTo>
                <a:lnTo>
                  <a:pt x="57" y="45"/>
                </a:lnTo>
                <a:lnTo>
                  <a:pt x="54" y="45"/>
                </a:lnTo>
                <a:lnTo>
                  <a:pt x="54" y="45"/>
                </a:lnTo>
                <a:lnTo>
                  <a:pt x="52" y="47"/>
                </a:lnTo>
                <a:lnTo>
                  <a:pt x="50" y="47"/>
                </a:lnTo>
                <a:lnTo>
                  <a:pt x="47" y="47"/>
                </a:lnTo>
                <a:lnTo>
                  <a:pt x="47" y="47"/>
                </a:lnTo>
                <a:lnTo>
                  <a:pt x="45" y="49"/>
                </a:lnTo>
                <a:lnTo>
                  <a:pt x="43" y="54"/>
                </a:lnTo>
                <a:lnTo>
                  <a:pt x="43" y="59"/>
                </a:lnTo>
                <a:lnTo>
                  <a:pt x="40" y="61"/>
                </a:lnTo>
                <a:lnTo>
                  <a:pt x="38" y="66"/>
                </a:lnTo>
                <a:lnTo>
                  <a:pt x="38" y="66"/>
                </a:lnTo>
                <a:lnTo>
                  <a:pt x="35" y="68"/>
                </a:lnTo>
                <a:lnTo>
                  <a:pt x="35" y="73"/>
                </a:lnTo>
                <a:lnTo>
                  <a:pt x="35" y="75"/>
                </a:lnTo>
                <a:lnTo>
                  <a:pt x="35" y="78"/>
                </a:lnTo>
                <a:lnTo>
                  <a:pt x="33" y="82"/>
                </a:lnTo>
                <a:lnTo>
                  <a:pt x="35" y="85"/>
                </a:lnTo>
                <a:lnTo>
                  <a:pt x="33" y="87"/>
                </a:lnTo>
                <a:lnTo>
                  <a:pt x="33" y="87"/>
                </a:lnTo>
                <a:lnTo>
                  <a:pt x="31" y="87"/>
                </a:lnTo>
                <a:lnTo>
                  <a:pt x="28" y="87"/>
                </a:lnTo>
                <a:lnTo>
                  <a:pt x="28" y="85"/>
                </a:lnTo>
                <a:lnTo>
                  <a:pt x="28" y="85"/>
                </a:lnTo>
                <a:lnTo>
                  <a:pt x="26" y="85"/>
                </a:lnTo>
                <a:lnTo>
                  <a:pt x="26" y="87"/>
                </a:lnTo>
                <a:lnTo>
                  <a:pt x="24" y="90"/>
                </a:lnTo>
                <a:lnTo>
                  <a:pt x="21" y="92"/>
                </a:lnTo>
                <a:lnTo>
                  <a:pt x="24" y="99"/>
                </a:lnTo>
                <a:lnTo>
                  <a:pt x="24" y="99"/>
                </a:lnTo>
                <a:lnTo>
                  <a:pt x="24" y="101"/>
                </a:lnTo>
                <a:lnTo>
                  <a:pt x="21" y="104"/>
                </a:lnTo>
                <a:lnTo>
                  <a:pt x="21" y="106"/>
                </a:lnTo>
                <a:lnTo>
                  <a:pt x="19" y="109"/>
                </a:lnTo>
                <a:lnTo>
                  <a:pt x="19" y="113"/>
                </a:lnTo>
                <a:lnTo>
                  <a:pt x="19" y="116"/>
                </a:lnTo>
                <a:lnTo>
                  <a:pt x="19" y="116"/>
                </a:lnTo>
                <a:lnTo>
                  <a:pt x="19" y="120"/>
                </a:lnTo>
                <a:lnTo>
                  <a:pt x="19" y="123"/>
                </a:lnTo>
                <a:lnTo>
                  <a:pt x="19" y="130"/>
                </a:lnTo>
                <a:lnTo>
                  <a:pt x="19" y="132"/>
                </a:lnTo>
                <a:lnTo>
                  <a:pt x="19" y="132"/>
                </a:lnTo>
                <a:lnTo>
                  <a:pt x="19" y="135"/>
                </a:lnTo>
                <a:lnTo>
                  <a:pt x="19" y="135"/>
                </a:lnTo>
                <a:lnTo>
                  <a:pt x="17" y="137"/>
                </a:lnTo>
                <a:lnTo>
                  <a:pt x="14" y="137"/>
                </a:lnTo>
                <a:lnTo>
                  <a:pt x="12" y="137"/>
                </a:lnTo>
                <a:lnTo>
                  <a:pt x="9" y="137"/>
                </a:lnTo>
                <a:lnTo>
                  <a:pt x="7" y="137"/>
                </a:lnTo>
                <a:lnTo>
                  <a:pt x="5" y="137"/>
                </a:lnTo>
                <a:lnTo>
                  <a:pt x="5" y="137"/>
                </a:lnTo>
                <a:lnTo>
                  <a:pt x="2" y="139"/>
                </a:lnTo>
                <a:lnTo>
                  <a:pt x="0" y="144"/>
                </a:lnTo>
                <a:lnTo>
                  <a:pt x="0" y="146"/>
                </a:lnTo>
                <a:lnTo>
                  <a:pt x="0" y="149"/>
                </a:lnTo>
                <a:lnTo>
                  <a:pt x="0" y="149"/>
                </a:lnTo>
                <a:lnTo>
                  <a:pt x="0" y="149"/>
                </a:lnTo>
                <a:lnTo>
                  <a:pt x="5" y="151"/>
                </a:lnTo>
                <a:lnTo>
                  <a:pt x="7" y="151"/>
                </a:lnTo>
                <a:lnTo>
                  <a:pt x="9" y="151"/>
                </a:lnTo>
                <a:lnTo>
                  <a:pt x="9" y="151"/>
                </a:lnTo>
                <a:lnTo>
                  <a:pt x="12" y="153"/>
                </a:lnTo>
                <a:lnTo>
                  <a:pt x="17" y="156"/>
                </a:lnTo>
                <a:lnTo>
                  <a:pt x="17" y="158"/>
                </a:lnTo>
                <a:lnTo>
                  <a:pt x="19" y="158"/>
                </a:lnTo>
                <a:lnTo>
                  <a:pt x="19" y="161"/>
                </a:lnTo>
                <a:lnTo>
                  <a:pt x="19" y="163"/>
                </a:lnTo>
                <a:lnTo>
                  <a:pt x="21" y="165"/>
                </a:lnTo>
                <a:lnTo>
                  <a:pt x="24" y="168"/>
                </a:lnTo>
                <a:lnTo>
                  <a:pt x="28" y="168"/>
                </a:lnTo>
                <a:lnTo>
                  <a:pt x="28" y="170"/>
                </a:lnTo>
                <a:lnTo>
                  <a:pt x="31" y="172"/>
                </a:lnTo>
                <a:lnTo>
                  <a:pt x="31" y="175"/>
                </a:lnTo>
                <a:lnTo>
                  <a:pt x="33" y="175"/>
                </a:lnTo>
                <a:lnTo>
                  <a:pt x="33" y="182"/>
                </a:lnTo>
                <a:lnTo>
                  <a:pt x="35" y="184"/>
                </a:lnTo>
                <a:lnTo>
                  <a:pt x="35" y="187"/>
                </a:lnTo>
                <a:lnTo>
                  <a:pt x="38" y="191"/>
                </a:lnTo>
                <a:lnTo>
                  <a:pt x="38" y="191"/>
                </a:lnTo>
                <a:lnTo>
                  <a:pt x="38" y="194"/>
                </a:lnTo>
                <a:lnTo>
                  <a:pt x="40" y="196"/>
                </a:lnTo>
                <a:lnTo>
                  <a:pt x="43" y="198"/>
                </a:lnTo>
                <a:lnTo>
                  <a:pt x="43" y="198"/>
                </a:lnTo>
                <a:lnTo>
                  <a:pt x="43" y="198"/>
                </a:lnTo>
                <a:lnTo>
                  <a:pt x="43" y="201"/>
                </a:lnTo>
                <a:lnTo>
                  <a:pt x="43" y="201"/>
                </a:lnTo>
                <a:lnTo>
                  <a:pt x="43" y="201"/>
                </a:lnTo>
                <a:lnTo>
                  <a:pt x="45" y="201"/>
                </a:lnTo>
                <a:lnTo>
                  <a:pt x="45" y="201"/>
                </a:lnTo>
                <a:lnTo>
                  <a:pt x="45" y="201"/>
                </a:lnTo>
                <a:lnTo>
                  <a:pt x="52" y="201"/>
                </a:lnTo>
                <a:lnTo>
                  <a:pt x="52" y="203"/>
                </a:lnTo>
                <a:lnTo>
                  <a:pt x="52" y="205"/>
                </a:lnTo>
                <a:lnTo>
                  <a:pt x="52" y="205"/>
                </a:lnTo>
                <a:lnTo>
                  <a:pt x="52" y="205"/>
                </a:lnTo>
                <a:lnTo>
                  <a:pt x="52" y="210"/>
                </a:lnTo>
                <a:lnTo>
                  <a:pt x="52" y="213"/>
                </a:lnTo>
                <a:lnTo>
                  <a:pt x="52" y="215"/>
                </a:lnTo>
                <a:lnTo>
                  <a:pt x="54" y="217"/>
                </a:lnTo>
                <a:lnTo>
                  <a:pt x="57" y="220"/>
                </a:lnTo>
                <a:lnTo>
                  <a:pt x="57" y="220"/>
                </a:lnTo>
                <a:lnTo>
                  <a:pt x="57" y="220"/>
                </a:lnTo>
                <a:lnTo>
                  <a:pt x="61" y="220"/>
                </a:lnTo>
                <a:lnTo>
                  <a:pt x="66" y="220"/>
                </a:lnTo>
                <a:lnTo>
                  <a:pt x="71" y="220"/>
                </a:lnTo>
                <a:lnTo>
                  <a:pt x="71" y="222"/>
                </a:lnTo>
                <a:lnTo>
                  <a:pt x="73" y="222"/>
                </a:lnTo>
                <a:lnTo>
                  <a:pt x="78" y="224"/>
                </a:lnTo>
                <a:lnTo>
                  <a:pt x="83" y="227"/>
                </a:lnTo>
                <a:lnTo>
                  <a:pt x="85" y="229"/>
                </a:lnTo>
                <a:lnTo>
                  <a:pt x="90" y="234"/>
                </a:lnTo>
                <a:lnTo>
                  <a:pt x="92" y="236"/>
                </a:lnTo>
                <a:lnTo>
                  <a:pt x="95" y="236"/>
                </a:lnTo>
                <a:lnTo>
                  <a:pt x="97" y="239"/>
                </a:lnTo>
                <a:lnTo>
                  <a:pt x="102" y="239"/>
                </a:lnTo>
                <a:lnTo>
                  <a:pt x="104" y="239"/>
                </a:lnTo>
                <a:lnTo>
                  <a:pt x="106" y="239"/>
                </a:lnTo>
                <a:lnTo>
                  <a:pt x="111" y="241"/>
                </a:lnTo>
                <a:lnTo>
                  <a:pt x="114" y="241"/>
                </a:lnTo>
                <a:lnTo>
                  <a:pt x="116" y="241"/>
                </a:lnTo>
                <a:lnTo>
                  <a:pt x="121" y="241"/>
                </a:lnTo>
                <a:lnTo>
                  <a:pt x="123" y="241"/>
                </a:lnTo>
                <a:lnTo>
                  <a:pt x="125" y="239"/>
                </a:lnTo>
                <a:lnTo>
                  <a:pt x="128" y="236"/>
                </a:lnTo>
                <a:lnTo>
                  <a:pt x="128" y="234"/>
                </a:lnTo>
                <a:lnTo>
                  <a:pt x="130" y="232"/>
                </a:lnTo>
                <a:lnTo>
                  <a:pt x="137" y="229"/>
                </a:lnTo>
                <a:lnTo>
                  <a:pt x="140" y="227"/>
                </a:lnTo>
                <a:lnTo>
                  <a:pt x="144" y="224"/>
                </a:lnTo>
                <a:lnTo>
                  <a:pt x="147" y="227"/>
                </a:lnTo>
                <a:lnTo>
                  <a:pt x="149" y="229"/>
                </a:lnTo>
                <a:lnTo>
                  <a:pt x="151" y="229"/>
                </a:lnTo>
                <a:lnTo>
                  <a:pt x="151" y="232"/>
                </a:lnTo>
                <a:lnTo>
                  <a:pt x="154" y="232"/>
                </a:lnTo>
                <a:lnTo>
                  <a:pt x="156" y="232"/>
                </a:lnTo>
                <a:lnTo>
                  <a:pt x="156" y="232"/>
                </a:lnTo>
                <a:lnTo>
                  <a:pt x="158" y="232"/>
                </a:lnTo>
                <a:lnTo>
                  <a:pt x="163" y="232"/>
                </a:lnTo>
                <a:lnTo>
                  <a:pt x="166" y="232"/>
                </a:lnTo>
                <a:lnTo>
                  <a:pt x="166" y="229"/>
                </a:lnTo>
                <a:lnTo>
                  <a:pt x="168" y="227"/>
                </a:lnTo>
                <a:lnTo>
                  <a:pt x="173" y="227"/>
                </a:lnTo>
                <a:lnTo>
                  <a:pt x="175" y="224"/>
                </a:lnTo>
                <a:lnTo>
                  <a:pt x="182" y="224"/>
                </a:lnTo>
                <a:lnTo>
                  <a:pt x="184" y="222"/>
                </a:lnTo>
                <a:lnTo>
                  <a:pt x="184" y="222"/>
                </a:lnTo>
                <a:lnTo>
                  <a:pt x="184" y="220"/>
                </a:lnTo>
                <a:lnTo>
                  <a:pt x="187" y="217"/>
                </a:lnTo>
                <a:lnTo>
                  <a:pt x="189" y="217"/>
                </a:lnTo>
                <a:lnTo>
                  <a:pt x="192" y="215"/>
                </a:lnTo>
                <a:lnTo>
                  <a:pt x="196" y="213"/>
                </a:lnTo>
                <a:lnTo>
                  <a:pt x="196" y="213"/>
                </a:lnTo>
                <a:lnTo>
                  <a:pt x="201" y="210"/>
                </a:lnTo>
                <a:lnTo>
                  <a:pt x="203" y="210"/>
                </a:lnTo>
                <a:lnTo>
                  <a:pt x="206" y="210"/>
                </a:lnTo>
                <a:lnTo>
                  <a:pt x="206" y="210"/>
                </a:lnTo>
                <a:lnTo>
                  <a:pt x="213" y="210"/>
                </a:lnTo>
                <a:lnTo>
                  <a:pt x="218" y="210"/>
                </a:lnTo>
                <a:lnTo>
                  <a:pt x="222" y="210"/>
                </a:lnTo>
                <a:lnTo>
                  <a:pt x="222" y="210"/>
                </a:lnTo>
                <a:lnTo>
                  <a:pt x="227" y="205"/>
                </a:lnTo>
                <a:lnTo>
                  <a:pt x="232" y="198"/>
                </a:lnTo>
                <a:lnTo>
                  <a:pt x="234" y="194"/>
                </a:lnTo>
                <a:lnTo>
                  <a:pt x="241" y="187"/>
                </a:lnTo>
                <a:lnTo>
                  <a:pt x="246" y="182"/>
                </a:lnTo>
                <a:lnTo>
                  <a:pt x="251" y="177"/>
                </a:lnTo>
                <a:lnTo>
                  <a:pt x="253" y="172"/>
                </a:lnTo>
                <a:lnTo>
                  <a:pt x="260" y="165"/>
                </a:lnTo>
                <a:lnTo>
                  <a:pt x="262" y="163"/>
                </a:lnTo>
                <a:lnTo>
                  <a:pt x="267" y="156"/>
                </a:lnTo>
                <a:lnTo>
                  <a:pt x="274" y="151"/>
                </a:lnTo>
                <a:lnTo>
                  <a:pt x="279" y="146"/>
                </a:lnTo>
                <a:lnTo>
                  <a:pt x="260" y="14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6" name="Freeform 181"/>
          <p:cNvSpPr>
            <a:spLocks noEditPoints="1"/>
          </p:cNvSpPr>
          <p:nvPr/>
        </p:nvSpPr>
        <p:spPr bwMode="auto">
          <a:xfrm>
            <a:off x="8775106" y="2891948"/>
            <a:ext cx="96248" cy="44986"/>
          </a:xfrm>
          <a:custGeom>
            <a:avLst/>
            <a:gdLst>
              <a:gd name="T0" fmla="*/ 12 w 92"/>
              <a:gd name="T1" fmla="*/ 21 h 43"/>
              <a:gd name="T2" fmla="*/ 7 w 92"/>
              <a:gd name="T3" fmla="*/ 21 h 43"/>
              <a:gd name="T4" fmla="*/ 5 w 92"/>
              <a:gd name="T5" fmla="*/ 24 h 43"/>
              <a:gd name="T6" fmla="*/ 2 w 92"/>
              <a:gd name="T7" fmla="*/ 24 h 43"/>
              <a:gd name="T8" fmla="*/ 0 w 92"/>
              <a:gd name="T9" fmla="*/ 26 h 43"/>
              <a:gd name="T10" fmla="*/ 5 w 92"/>
              <a:gd name="T11" fmla="*/ 28 h 43"/>
              <a:gd name="T12" fmla="*/ 2 w 92"/>
              <a:gd name="T13" fmla="*/ 33 h 43"/>
              <a:gd name="T14" fmla="*/ 7 w 92"/>
              <a:gd name="T15" fmla="*/ 28 h 43"/>
              <a:gd name="T16" fmla="*/ 14 w 92"/>
              <a:gd name="T17" fmla="*/ 26 h 43"/>
              <a:gd name="T18" fmla="*/ 19 w 92"/>
              <a:gd name="T19" fmla="*/ 24 h 43"/>
              <a:gd name="T20" fmla="*/ 17 w 92"/>
              <a:gd name="T21" fmla="*/ 21 h 43"/>
              <a:gd name="T22" fmla="*/ 21 w 92"/>
              <a:gd name="T23" fmla="*/ 21 h 43"/>
              <a:gd name="T24" fmla="*/ 19 w 92"/>
              <a:gd name="T25" fmla="*/ 19 h 43"/>
              <a:gd name="T26" fmla="*/ 10 w 92"/>
              <a:gd name="T27" fmla="*/ 19 h 43"/>
              <a:gd name="T28" fmla="*/ 14 w 92"/>
              <a:gd name="T29" fmla="*/ 17 h 43"/>
              <a:gd name="T30" fmla="*/ 17 w 92"/>
              <a:gd name="T31" fmla="*/ 14 h 43"/>
              <a:gd name="T32" fmla="*/ 12 w 92"/>
              <a:gd name="T33" fmla="*/ 12 h 43"/>
              <a:gd name="T34" fmla="*/ 10 w 92"/>
              <a:gd name="T35" fmla="*/ 14 h 43"/>
              <a:gd name="T36" fmla="*/ 92 w 92"/>
              <a:gd name="T37" fmla="*/ 5 h 43"/>
              <a:gd name="T38" fmla="*/ 90 w 92"/>
              <a:gd name="T39" fmla="*/ 5 h 43"/>
              <a:gd name="T40" fmla="*/ 71 w 92"/>
              <a:gd name="T41" fmla="*/ 2 h 43"/>
              <a:gd name="T42" fmla="*/ 52 w 92"/>
              <a:gd name="T43" fmla="*/ 0 h 43"/>
              <a:gd name="T44" fmla="*/ 45 w 92"/>
              <a:gd name="T45" fmla="*/ 2 h 43"/>
              <a:gd name="T46" fmla="*/ 31 w 92"/>
              <a:gd name="T47" fmla="*/ 5 h 43"/>
              <a:gd name="T48" fmla="*/ 24 w 92"/>
              <a:gd name="T49" fmla="*/ 9 h 43"/>
              <a:gd name="T50" fmla="*/ 24 w 92"/>
              <a:gd name="T51" fmla="*/ 12 h 43"/>
              <a:gd name="T52" fmla="*/ 24 w 92"/>
              <a:gd name="T53" fmla="*/ 17 h 43"/>
              <a:gd name="T54" fmla="*/ 26 w 92"/>
              <a:gd name="T55" fmla="*/ 19 h 43"/>
              <a:gd name="T56" fmla="*/ 28 w 92"/>
              <a:gd name="T57" fmla="*/ 24 h 43"/>
              <a:gd name="T58" fmla="*/ 36 w 92"/>
              <a:gd name="T59" fmla="*/ 26 h 43"/>
              <a:gd name="T60" fmla="*/ 40 w 92"/>
              <a:gd name="T61" fmla="*/ 26 h 43"/>
              <a:gd name="T62" fmla="*/ 40 w 92"/>
              <a:gd name="T63" fmla="*/ 31 h 43"/>
              <a:gd name="T64" fmla="*/ 40 w 92"/>
              <a:gd name="T65" fmla="*/ 33 h 43"/>
              <a:gd name="T66" fmla="*/ 50 w 92"/>
              <a:gd name="T67" fmla="*/ 31 h 43"/>
              <a:gd name="T68" fmla="*/ 52 w 92"/>
              <a:gd name="T69" fmla="*/ 31 h 43"/>
              <a:gd name="T70" fmla="*/ 57 w 92"/>
              <a:gd name="T71" fmla="*/ 33 h 43"/>
              <a:gd name="T72" fmla="*/ 64 w 92"/>
              <a:gd name="T73" fmla="*/ 35 h 43"/>
              <a:gd name="T74" fmla="*/ 69 w 92"/>
              <a:gd name="T75" fmla="*/ 40 h 43"/>
              <a:gd name="T76" fmla="*/ 78 w 92"/>
              <a:gd name="T77" fmla="*/ 40 h 43"/>
              <a:gd name="T78" fmla="*/ 85 w 92"/>
              <a:gd name="T79" fmla="*/ 43 h 43"/>
              <a:gd name="T80" fmla="*/ 85 w 92"/>
              <a:gd name="T81" fmla="*/ 38 h 43"/>
              <a:gd name="T82" fmla="*/ 90 w 92"/>
              <a:gd name="T83" fmla="*/ 35 h 43"/>
              <a:gd name="T84" fmla="*/ 90 w 92"/>
              <a:gd name="T85" fmla="*/ 33 h 43"/>
              <a:gd name="T86" fmla="*/ 85 w 92"/>
              <a:gd name="T87" fmla="*/ 28 h 43"/>
              <a:gd name="T88" fmla="*/ 85 w 92"/>
              <a:gd name="T89" fmla="*/ 24 h 43"/>
              <a:gd name="T90" fmla="*/ 85 w 92"/>
              <a:gd name="T91" fmla="*/ 14 h 43"/>
              <a:gd name="T92" fmla="*/ 90 w 92"/>
              <a:gd name="T93" fmla="*/ 7 h 43"/>
              <a:gd name="T94" fmla="*/ 92 w 92"/>
              <a:gd name="T95" fmla="*/ 5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2" h="43">
                <a:moveTo>
                  <a:pt x="17" y="21"/>
                </a:moveTo>
                <a:lnTo>
                  <a:pt x="14" y="19"/>
                </a:lnTo>
                <a:lnTo>
                  <a:pt x="14" y="21"/>
                </a:lnTo>
                <a:lnTo>
                  <a:pt x="12" y="21"/>
                </a:lnTo>
                <a:lnTo>
                  <a:pt x="12" y="19"/>
                </a:lnTo>
                <a:lnTo>
                  <a:pt x="10" y="19"/>
                </a:lnTo>
                <a:lnTo>
                  <a:pt x="10" y="21"/>
                </a:lnTo>
                <a:lnTo>
                  <a:pt x="7" y="21"/>
                </a:lnTo>
                <a:lnTo>
                  <a:pt x="7" y="21"/>
                </a:lnTo>
                <a:lnTo>
                  <a:pt x="5" y="21"/>
                </a:lnTo>
                <a:lnTo>
                  <a:pt x="5" y="21"/>
                </a:lnTo>
                <a:lnTo>
                  <a:pt x="5" y="24"/>
                </a:lnTo>
                <a:lnTo>
                  <a:pt x="2" y="21"/>
                </a:lnTo>
                <a:lnTo>
                  <a:pt x="2" y="21"/>
                </a:lnTo>
                <a:lnTo>
                  <a:pt x="0" y="21"/>
                </a:lnTo>
                <a:lnTo>
                  <a:pt x="2" y="24"/>
                </a:lnTo>
                <a:lnTo>
                  <a:pt x="2" y="26"/>
                </a:lnTo>
                <a:lnTo>
                  <a:pt x="2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2" y="28"/>
                </a:lnTo>
                <a:lnTo>
                  <a:pt x="5" y="28"/>
                </a:lnTo>
                <a:lnTo>
                  <a:pt x="5" y="28"/>
                </a:lnTo>
                <a:lnTo>
                  <a:pt x="5" y="31"/>
                </a:lnTo>
                <a:lnTo>
                  <a:pt x="2" y="33"/>
                </a:lnTo>
                <a:lnTo>
                  <a:pt x="2" y="33"/>
                </a:lnTo>
                <a:lnTo>
                  <a:pt x="2" y="33"/>
                </a:lnTo>
                <a:lnTo>
                  <a:pt x="5" y="33"/>
                </a:lnTo>
                <a:lnTo>
                  <a:pt x="5" y="33"/>
                </a:lnTo>
                <a:lnTo>
                  <a:pt x="7" y="31"/>
                </a:lnTo>
                <a:lnTo>
                  <a:pt x="7" y="28"/>
                </a:lnTo>
                <a:lnTo>
                  <a:pt x="10" y="28"/>
                </a:lnTo>
                <a:lnTo>
                  <a:pt x="10" y="28"/>
                </a:lnTo>
                <a:lnTo>
                  <a:pt x="14" y="28"/>
                </a:lnTo>
                <a:lnTo>
                  <a:pt x="14" y="26"/>
                </a:lnTo>
                <a:lnTo>
                  <a:pt x="17" y="26"/>
                </a:lnTo>
                <a:lnTo>
                  <a:pt x="17" y="26"/>
                </a:lnTo>
                <a:lnTo>
                  <a:pt x="19" y="24"/>
                </a:lnTo>
                <a:lnTo>
                  <a:pt x="19" y="24"/>
                </a:lnTo>
                <a:lnTo>
                  <a:pt x="19" y="24"/>
                </a:lnTo>
                <a:lnTo>
                  <a:pt x="21" y="24"/>
                </a:lnTo>
                <a:lnTo>
                  <a:pt x="21" y="24"/>
                </a:lnTo>
                <a:lnTo>
                  <a:pt x="17" y="21"/>
                </a:lnTo>
                <a:close/>
                <a:moveTo>
                  <a:pt x="19" y="19"/>
                </a:moveTo>
                <a:lnTo>
                  <a:pt x="19" y="19"/>
                </a:lnTo>
                <a:lnTo>
                  <a:pt x="19" y="21"/>
                </a:lnTo>
                <a:lnTo>
                  <a:pt x="21" y="21"/>
                </a:lnTo>
                <a:lnTo>
                  <a:pt x="24" y="21"/>
                </a:lnTo>
                <a:lnTo>
                  <a:pt x="24" y="21"/>
                </a:lnTo>
                <a:lnTo>
                  <a:pt x="21" y="19"/>
                </a:lnTo>
                <a:lnTo>
                  <a:pt x="19" y="19"/>
                </a:lnTo>
                <a:close/>
                <a:moveTo>
                  <a:pt x="7" y="14"/>
                </a:moveTo>
                <a:lnTo>
                  <a:pt x="7" y="14"/>
                </a:lnTo>
                <a:lnTo>
                  <a:pt x="10" y="17"/>
                </a:lnTo>
                <a:lnTo>
                  <a:pt x="10" y="19"/>
                </a:lnTo>
                <a:lnTo>
                  <a:pt x="10" y="19"/>
                </a:lnTo>
                <a:lnTo>
                  <a:pt x="12" y="19"/>
                </a:lnTo>
                <a:lnTo>
                  <a:pt x="14" y="17"/>
                </a:lnTo>
                <a:lnTo>
                  <a:pt x="14" y="17"/>
                </a:lnTo>
                <a:lnTo>
                  <a:pt x="14" y="17"/>
                </a:lnTo>
                <a:lnTo>
                  <a:pt x="17" y="17"/>
                </a:lnTo>
                <a:lnTo>
                  <a:pt x="17" y="17"/>
                </a:lnTo>
                <a:lnTo>
                  <a:pt x="17" y="14"/>
                </a:lnTo>
                <a:lnTo>
                  <a:pt x="14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0" y="12"/>
                </a:lnTo>
                <a:lnTo>
                  <a:pt x="10" y="12"/>
                </a:lnTo>
                <a:lnTo>
                  <a:pt x="10" y="14"/>
                </a:lnTo>
                <a:lnTo>
                  <a:pt x="2" y="14"/>
                </a:lnTo>
                <a:lnTo>
                  <a:pt x="5" y="14"/>
                </a:lnTo>
                <a:lnTo>
                  <a:pt x="7" y="14"/>
                </a:lnTo>
                <a:close/>
                <a:moveTo>
                  <a:pt x="92" y="5"/>
                </a:moveTo>
                <a:lnTo>
                  <a:pt x="92" y="5"/>
                </a:lnTo>
                <a:lnTo>
                  <a:pt x="90" y="2"/>
                </a:lnTo>
                <a:lnTo>
                  <a:pt x="90" y="2"/>
                </a:lnTo>
                <a:lnTo>
                  <a:pt x="90" y="5"/>
                </a:lnTo>
                <a:lnTo>
                  <a:pt x="80" y="5"/>
                </a:lnTo>
                <a:lnTo>
                  <a:pt x="76" y="5"/>
                </a:lnTo>
                <a:lnTo>
                  <a:pt x="73" y="2"/>
                </a:lnTo>
                <a:lnTo>
                  <a:pt x="71" y="2"/>
                </a:lnTo>
                <a:lnTo>
                  <a:pt x="69" y="2"/>
                </a:lnTo>
                <a:lnTo>
                  <a:pt x="57" y="0"/>
                </a:lnTo>
                <a:lnTo>
                  <a:pt x="54" y="0"/>
                </a:lnTo>
                <a:lnTo>
                  <a:pt x="52" y="0"/>
                </a:lnTo>
                <a:lnTo>
                  <a:pt x="52" y="0"/>
                </a:lnTo>
                <a:lnTo>
                  <a:pt x="54" y="2"/>
                </a:lnTo>
                <a:lnTo>
                  <a:pt x="52" y="2"/>
                </a:lnTo>
                <a:lnTo>
                  <a:pt x="45" y="2"/>
                </a:lnTo>
                <a:lnTo>
                  <a:pt x="40" y="5"/>
                </a:lnTo>
                <a:lnTo>
                  <a:pt x="36" y="2"/>
                </a:lnTo>
                <a:lnTo>
                  <a:pt x="33" y="5"/>
                </a:lnTo>
                <a:lnTo>
                  <a:pt x="31" y="5"/>
                </a:lnTo>
                <a:lnTo>
                  <a:pt x="33" y="7"/>
                </a:lnTo>
                <a:lnTo>
                  <a:pt x="28" y="7"/>
                </a:lnTo>
                <a:lnTo>
                  <a:pt x="26" y="7"/>
                </a:lnTo>
                <a:lnTo>
                  <a:pt x="24" y="9"/>
                </a:lnTo>
                <a:lnTo>
                  <a:pt x="24" y="9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4" y="14"/>
                </a:lnTo>
                <a:lnTo>
                  <a:pt x="24" y="14"/>
                </a:lnTo>
                <a:lnTo>
                  <a:pt x="24" y="17"/>
                </a:lnTo>
                <a:lnTo>
                  <a:pt x="24" y="17"/>
                </a:lnTo>
                <a:lnTo>
                  <a:pt x="26" y="17"/>
                </a:lnTo>
                <a:lnTo>
                  <a:pt x="28" y="17"/>
                </a:lnTo>
                <a:lnTo>
                  <a:pt x="26" y="17"/>
                </a:lnTo>
                <a:lnTo>
                  <a:pt x="26" y="19"/>
                </a:lnTo>
                <a:lnTo>
                  <a:pt x="26" y="19"/>
                </a:lnTo>
                <a:lnTo>
                  <a:pt x="26" y="21"/>
                </a:lnTo>
                <a:lnTo>
                  <a:pt x="28" y="21"/>
                </a:lnTo>
                <a:lnTo>
                  <a:pt x="28" y="24"/>
                </a:lnTo>
                <a:lnTo>
                  <a:pt x="28" y="26"/>
                </a:lnTo>
                <a:lnTo>
                  <a:pt x="33" y="26"/>
                </a:lnTo>
                <a:lnTo>
                  <a:pt x="36" y="26"/>
                </a:lnTo>
                <a:lnTo>
                  <a:pt x="36" y="26"/>
                </a:lnTo>
                <a:lnTo>
                  <a:pt x="38" y="26"/>
                </a:lnTo>
                <a:lnTo>
                  <a:pt x="38" y="24"/>
                </a:lnTo>
                <a:lnTo>
                  <a:pt x="38" y="24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0" y="31"/>
                </a:lnTo>
                <a:lnTo>
                  <a:pt x="38" y="33"/>
                </a:lnTo>
                <a:lnTo>
                  <a:pt x="38" y="35"/>
                </a:lnTo>
                <a:lnTo>
                  <a:pt x="40" y="35"/>
                </a:lnTo>
                <a:lnTo>
                  <a:pt x="40" y="33"/>
                </a:lnTo>
                <a:lnTo>
                  <a:pt x="45" y="33"/>
                </a:lnTo>
                <a:lnTo>
                  <a:pt x="47" y="33"/>
                </a:lnTo>
                <a:lnTo>
                  <a:pt x="47" y="33"/>
                </a:lnTo>
                <a:lnTo>
                  <a:pt x="50" y="31"/>
                </a:lnTo>
                <a:lnTo>
                  <a:pt x="52" y="31"/>
                </a:lnTo>
                <a:lnTo>
                  <a:pt x="52" y="33"/>
                </a:lnTo>
                <a:lnTo>
                  <a:pt x="52" y="33"/>
                </a:lnTo>
                <a:lnTo>
                  <a:pt x="52" y="31"/>
                </a:lnTo>
                <a:lnTo>
                  <a:pt x="52" y="31"/>
                </a:lnTo>
                <a:lnTo>
                  <a:pt x="52" y="31"/>
                </a:lnTo>
                <a:lnTo>
                  <a:pt x="54" y="31"/>
                </a:lnTo>
                <a:lnTo>
                  <a:pt x="57" y="33"/>
                </a:lnTo>
                <a:lnTo>
                  <a:pt x="59" y="33"/>
                </a:lnTo>
                <a:lnTo>
                  <a:pt x="59" y="33"/>
                </a:lnTo>
                <a:lnTo>
                  <a:pt x="62" y="35"/>
                </a:lnTo>
                <a:lnTo>
                  <a:pt x="64" y="35"/>
                </a:lnTo>
                <a:lnTo>
                  <a:pt x="64" y="35"/>
                </a:lnTo>
                <a:lnTo>
                  <a:pt x="64" y="35"/>
                </a:lnTo>
                <a:lnTo>
                  <a:pt x="69" y="38"/>
                </a:lnTo>
                <a:lnTo>
                  <a:pt x="69" y="40"/>
                </a:lnTo>
                <a:lnTo>
                  <a:pt x="71" y="40"/>
                </a:lnTo>
                <a:lnTo>
                  <a:pt x="73" y="40"/>
                </a:lnTo>
                <a:lnTo>
                  <a:pt x="78" y="40"/>
                </a:lnTo>
                <a:lnTo>
                  <a:pt x="78" y="40"/>
                </a:lnTo>
                <a:lnTo>
                  <a:pt x="80" y="40"/>
                </a:lnTo>
                <a:lnTo>
                  <a:pt x="80" y="40"/>
                </a:lnTo>
                <a:lnTo>
                  <a:pt x="83" y="40"/>
                </a:lnTo>
                <a:lnTo>
                  <a:pt x="85" y="43"/>
                </a:lnTo>
                <a:lnTo>
                  <a:pt x="85" y="40"/>
                </a:lnTo>
                <a:lnTo>
                  <a:pt x="85" y="40"/>
                </a:lnTo>
                <a:lnTo>
                  <a:pt x="85" y="40"/>
                </a:lnTo>
                <a:lnTo>
                  <a:pt x="85" y="38"/>
                </a:lnTo>
                <a:lnTo>
                  <a:pt x="88" y="38"/>
                </a:lnTo>
                <a:lnTo>
                  <a:pt x="88" y="38"/>
                </a:lnTo>
                <a:lnTo>
                  <a:pt x="88" y="35"/>
                </a:lnTo>
                <a:lnTo>
                  <a:pt x="90" y="35"/>
                </a:lnTo>
                <a:lnTo>
                  <a:pt x="92" y="35"/>
                </a:lnTo>
                <a:lnTo>
                  <a:pt x="92" y="35"/>
                </a:lnTo>
                <a:lnTo>
                  <a:pt x="90" y="35"/>
                </a:lnTo>
                <a:lnTo>
                  <a:pt x="90" y="33"/>
                </a:lnTo>
                <a:lnTo>
                  <a:pt x="90" y="33"/>
                </a:lnTo>
                <a:lnTo>
                  <a:pt x="90" y="31"/>
                </a:lnTo>
                <a:lnTo>
                  <a:pt x="88" y="28"/>
                </a:lnTo>
                <a:lnTo>
                  <a:pt x="85" y="28"/>
                </a:lnTo>
                <a:lnTo>
                  <a:pt x="85" y="26"/>
                </a:lnTo>
                <a:lnTo>
                  <a:pt x="85" y="26"/>
                </a:lnTo>
                <a:lnTo>
                  <a:pt x="85" y="24"/>
                </a:lnTo>
                <a:lnTo>
                  <a:pt x="85" y="24"/>
                </a:lnTo>
                <a:lnTo>
                  <a:pt x="83" y="19"/>
                </a:lnTo>
                <a:lnTo>
                  <a:pt x="83" y="17"/>
                </a:lnTo>
                <a:lnTo>
                  <a:pt x="85" y="17"/>
                </a:lnTo>
                <a:lnTo>
                  <a:pt x="85" y="14"/>
                </a:lnTo>
                <a:lnTo>
                  <a:pt x="85" y="14"/>
                </a:lnTo>
                <a:lnTo>
                  <a:pt x="88" y="12"/>
                </a:lnTo>
                <a:lnTo>
                  <a:pt x="90" y="9"/>
                </a:lnTo>
                <a:lnTo>
                  <a:pt x="90" y="7"/>
                </a:lnTo>
                <a:lnTo>
                  <a:pt x="90" y="7"/>
                </a:lnTo>
                <a:lnTo>
                  <a:pt x="92" y="7"/>
                </a:lnTo>
                <a:lnTo>
                  <a:pt x="92" y="7"/>
                </a:lnTo>
                <a:lnTo>
                  <a:pt x="92" y="5"/>
                </a:lnTo>
                <a:lnTo>
                  <a:pt x="92" y="5"/>
                </a:lnTo>
                <a:lnTo>
                  <a:pt x="92" y="5"/>
                </a:lnTo>
                <a:lnTo>
                  <a:pt x="92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7" name="Freeform 182"/>
          <p:cNvSpPr>
            <a:spLocks noEditPoints="1"/>
          </p:cNvSpPr>
          <p:nvPr/>
        </p:nvSpPr>
        <p:spPr bwMode="auto">
          <a:xfrm>
            <a:off x="9094189" y="3794798"/>
            <a:ext cx="130773" cy="126588"/>
          </a:xfrm>
          <a:custGeom>
            <a:avLst/>
            <a:gdLst>
              <a:gd name="T0" fmla="*/ 66 w 125"/>
              <a:gd name="T1" fmla="*/ 50 h 121"/>
              <a:gd name="T2" fmla="*/ 71 w 125"/>
              <a:gd name="T3" fmla="*/ 52 h 121"/>
              <a:gd name="T4" fmla="*/ 71 w 125"/>
              <a:gd name="T5" fmla="*/ 50 h 121"/>
              <a:gd name="T6" fmla="*/ 69 w 125"/>
              <a:gd name="T7" fmla="*/ 48 h 121"/>
              <a:gd name="T8" fmla="*/ 66 w 125"/>
              <a:gd name="T9" fmla="*/ 48 h 121"/>
              <a:gd name="T10" fmla="*/ 66 w 125"/>
              <a:gd name="T11" fmla="*/ 50 h 121"/>
              <a:gd name="T12" fmla="*/ 66 w 125"/>
              <a:gd name="T13" fmla="*/ 41 h 121"/>
              <a:gd name="T14" fmla="*/ 69 w 125"/>
              <a:gd name="T15" fmla="*/ 43 h 121"/>
              <a:gd name="T16" fmla="*/ 121 w 125"/>
              <a:gd name="T17" fmla="*/ 109 h 121"/>
              <a:gd name="T18" fmla="*/ 111 w 125"/>
              <a:gd name="T19" fmla="*/ 97 h 121"/>
              <a:gd name="T20" fmla="*/ 90 w 125"/>
              <a:gd name="T21" fmla="*/ 71 h 121"/>
              <a:gd name="T22" fmla="*/ 76 w 125"/>
              <a:gd name="T23" fmla="*/ 64 h 121"/>
              <a:gd name="T24" fmla="*/ 69 w 125"/>
              <a:gd name="T25" fmla="*/ 60 h 121"/>
              <a:gd name="T26" fmla="*/ 64 w 125"/>
              <a:gd name="T27" fmla="*/ 55 h 121"/>
              <a:gd name="T28" fmla="*/ 62 w 125"/>
              <a:gd name="T29" fmla="*/ 62 h 121"/>
              <a:gd name="T30" fmla="*/ 57 w 125"/>
              <a:gd name="T31" fmla="*/ 52 h 121"/>
              <a:gd name="T32" fmla="*/ 50 w 125"/>
              <a:gd name="T33" fmla="*/ 29 h 121"/>
              <a:gd name="T34" fmla="*/ 38 w 125"/>
              <a:gd name="T35" fmla="*/ 3 h 121"/>
              <a:gd name="T36" fmla="*/ 36 w 125"/>
              <a:gd name="T37" fmla="*/ 8 h 121"/>
              <a:gd name="T38" fmla="*/ 33 w 125"/>
              <a:gd name="T39" fmla="*/ 10 h 121"/>
              <a:gd name="T40" fmla="*/ 31 w 125"/>
              <a:gd name="T41" fmla="*/ 12 h 121"/>
              <a:gd name="T42" fmla="*/ 26 w 125"/>
              <a:gd name="T43" fmla="*/ 12 h 121"/>
              <a:gd name="T44" fmla="*/ 21 w 125"/>
              <a:gd name="T45" fmla="*/ 15 h 121"/>
              <a:gd name="T46" fmla="*/ 19 w 125"/>
              <a:gd name="T47" fmla="*/ 19 h 121"/>
              <a:gd name="T48" fmla="*/ 12 w 125"/>
              <a:gd name="T49" fmla="*/ 22 h 121"/>
              <a:gd name="T50" fmla="*/ 10 w 125"/>
              <a:gd name="T51" fmla="*/ 24 h 121"/>
              <a:gd name="T52" fmla="*/ 10 w 125"/>
              <a:gd name="T53" fmla="*/ 34 h 121"/>
              <a:gd name="T54" fmla="*/ 5 w 125"/>
              <a:gd name="T55" fmla="*/ 48 h 121"/>
              <a:gd name="T56" fmla="*/ 0 w 125"/>
              <a:gd name="T57" fmla="*/ 62 h 121"/>
              <a:gd name="T58" fmla="*/ 2 w 125"/>
              <a:gd name="T59" fmla="*/ 81 h 121"/>
              <a:gd name="T60" fmla="*/ 12 w 125"/>
              <a:gd name="T61" fmla="*/ 81 h 121"/>
              <a:gd name="T62" fmla="*/ 14 w 125"/>
              <a:gd name="T63" fmla="*/ 76 h 121"/>
              <a:gd name="T64" fmla="*/ 21 w 125"/>
              <a:gd name="T65" fmla="*/ 83 h 121"/>
              <a:gd name="T66" fmla="*/ 24 w 125"/>
              <a:gd name="T67" fmla="*/ 76 h 121"/>
              <a:gd name="T68" fmla="*/ 31 w 125"/>
              <a:gd name="T69" fmla="*/ 69 h 121"/>
              <a:gd name="T70" fmla="*/ 33 w 125"/>
              <a:gd name="T71" fmla="*/ 71 h 121"/>
              <a:gd name="T72" fmla="*/ 45 w 125"/>
              <a:gd name="T73" fmla="*/ 76 h 121"/>
              <a:gd name="T74" fmla="*/ 52 w 125"/>
              <a:gd name="T75" fmla="*/ 74 h 121"/>
              <a:gd name="T76" fmla="*/ 57 w 125"/>
              <a:gd name="T77" fmla="*/ 74 h 121"/>
              <a:gd name="T78" fmla="*/ 62 w 125"/>
              <a:gd name="T79" fmla="*/ 76 h 121"/>
              <a:gd name="T80" fmla="*/ 71 w 125"/>
              <a:gd name="T81" fmla="*/ 76 h 121"/>
              <a:gd name="T82" fmla="*/ 83 w 125"/>
              <a:gd name="T83" fmla="*/ 83 h 121"/>
              <a:gd name="T84" fmla="*/ 97 w 125"/>
              <a:gd name="T85" fmla="*/ 100 h 121"/>
              <a:gd name="T86" fmla="*/ 107 w 125"/>
              <a:gd name="T87" fmla="*/ 112 h 121"/>
              <a:gd name="T88" fmla="*/ 114 w 125"/>
              <a:gd name="T89" fmla="*/ 119 h 121"/>
              <a:gd name="T90" fmla="*/ 118 w 125"/>
              <a:gd name="T91" fmla="*/ 121 h 121"/>
              <a:gd name="T92" fmla="*/ 121 w 125"/>
              <a:gd name="T93" fmla="*/ 114 h 121"/>
              <a:gd name="T94" fmla="*/ 125 w 125"/>
              <a:gd name="T95" fmla="*/ 112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5" h="121">
                <a:moveTo>
                  <a:pt x="69" y="50"/>
                </a:moveTo>
                <a:lnTo>
                  <a:pt x="66" y="50"/>
                </a:lnTo>
                <a:lnTo>
                  <a:pt x="66" y="50"/>
                </a:lnTo>
                <a:lnTo>
                  <a:pt x="66" y="50"/>
                </a:lnTo>
                <a:lnTo>
                  <a:pt x="66" y="52"/>
                </a:lnTo>
                <a:lnTo>
                  <a:pt x="69" y="52"/>
                </a:lnTo>
                <a:lnTo>
                  <a:pt x="71" y="52"/>
                </a:lnTo>
                <a:lnTo>
                  <a:pt x="71" y="52"/>
                </a:lnTo>
                <a:lnTo>
                  <a:pt x="73" y="52"/>
                </a:lnTo>
                <a:lnTo>
                  <a:pt x="73" y="50"/>
                </a:lnTo>
                <a:lnTo>
                  <a:pt x="71" y="50"/>
                </a:lnTo>
                <a:lnTo>
                  <a:pt x="71" y="50"/>
                </a:lnTo>
                <a:lnTo>
                  <a:pt x="71" y="50"/>
                </a:lnTo>
                <a:lnTo>
                  <a:pt x="69" y="50"/>
                </a:lnTo>
                <a:lnTo>
                  <a:pt x="69" y="50"/>
                </a:lnTo>
                <a:lnTo>
                  <a:pt x="69" y="48"/>
                </a:lnTo>
                <a:lnTo>
                  <a:pt x="69" y="48"/>
                </a:lnTo>
                <a:lnTo>
                  <a:pt x="66" y="45"/>
                </a:lnTo>
                <a:lnTo>
                  <a:pt x="66" y="45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50"/>
                </a:lnTo>
                <a:lnTo>
                  <a:pt x="69" y="50"/>
                </a:lnTo>
                <a:close/>
                <a:moveTo>
                  <a:pt x="69" y="43"/>
                </a:move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3"/>
                </a:lnTo>
                <a:lnTo>
                  <a:pt x="66" y="43"/>
                </a:lnTo>
                <a:lnTo>
                  <a:pt x="69" y="43"/>
                </a:lnTo>
                <a:close/>
                <a:moveTo>
                  <a:pt x="125" y="112"/>
                </a:moveTo>
                <a:lnTo>
                  <a:pt x="123" y="109"/>
                </a:lnTo>
                <a:lnTo>
                  <a:pt x="123" y="112"/>
                </a:lnTo>
                <a:lnTo>
                  <a:pt x="121" y="109"/>
                </a:lnTo>
                <a:lnTo>
                  <a:pt x="118" y="107"/>
                </a:lnTo>
                <a:lnTo>
                  <a:pt x="114" y="102"/>
                </a:lnTo>
                <a:lnTo>
                  <a:pt x="114" y="102"/>
                </a:lnTo>
                <a:lnTo>
                  <a:pt x="111" y="97"/>
                </a:lnTo>
                <a:lnTo>
                  <a:pt x="109" y="95"/>
                </a:lnTo>
                <a:lnTo>
                  <a:pt x="97" y="86"/>
                </a:lnTo>
                <a:lnTo>
                  <a:pt x="95" y="81"/>
                </a:lnTo>
                <a:lnTo>
                  <a:pt x="90" y="71"/>
                </a:lnTo>
                <a:lnTo>
                  <a:pt x="83" y="69"/>
                </a:lnTo>
                <a:lnTo>
                  <a:pt x="78" y="67"/>
                </a:lnTo>
                <a:lnTo>
                  <a:pt x="76" y="67"/>
                </a:lnTo>
                <a:lnTo>
                  <a:pt x="76" y="64"/>
                </a:lnTo>
                <a:lnTo>
                  <a:pt x="73" y="64"/>
                </a:lnTo>
                <a:lnTo>
                  <a:pt x="71" y="64"/>
                </a:lnTo>
                <a:lnTo>
                  <a:pt x="69" y="62"/>
                </a:lnTo>
                <a:lnTo>
                  <a:pt x="69" y="60"/>
                </a:lnTo>
                <a:lnTo>
                  <a:pt x="66" y="57"/>
                </a:lnTo>
                <a:lnTo>
                  <a:pt x="66" y="57"/>
                </a:lnTo>
                <a:lnTo>
                  <a:pt x="64" y="55"/>
                </a:lnTo>
                <a:lnTo>
                  <a:pt x="64" y="55"/>
                </a:lnTo>
                <a:lnTo>
                  <a:pt x="62" y="57"/>
                </a:lnTo>
                <a:lnTo>
                  <a:pt x="64" y="60"/>
                </a:lnTo>
                <a:lnTo>
                  <a:pt x="64" y="60"/>
                </a:lnTo>
                <a:lnTo>
                  <a:pt x="62" y="62"/>
                </a:lnTo>
                <a:lnTo>
                  <a:pt x="62" y="60"/>
                </a:lnTo>
                <a:lnTo>
                  <a:pt x="59" y="55"/>
                </a:lnTo>
                <a:lnTo>
                  <a:pt x="59" y="52"/>
                </a:lnTo>
                <a:lnTo>
                  <a:pt x="57" y="52"/>
                </a:lnTo>
                <a:lnTo>
                  <a:pt x="55" y="48"/>
                </a:lnTo>
                <a:lnTo>
                  <a:pt x="52" y="45"/>
                </a:lnTo>
                <a:lnTo>
                  <a:pt x="52" y="38"/>
                </a:lnTo>
                <a:lnTo>
                  <a:pt x="50" y="29"/>
                </a:lnTo>
                <a:lnTo>
                  <a:pt x="47" y="19"/>
                </a:lnTo>
                <a:lnTo>
                  <a:pt x="45" y="12"/>
                </a:lnTo>
                <a:lnTo>
                  <a:pt x="38" y="0"/>
                </a:lnTo>
                <a:lnTo>
                  <a:pt x="38" y="3"/>
                </a:lnTo>
                <a:lnTo>
                  <a:pt x="36" y="5"/>
                </a:lnTo>
                <a:lnTo>
                  <a:pt x="36" y="5"/>
                </a:lnTo>
                <a:lnTo>
                  <a:pt x="36" y="8"/>
                </a:lnTo>
                <a:lnTo>
                  <a:pt x="36" y="8"/>
                </a:lnTo>
                <a:lnTo>
                  <a:pt x="33" y="8"/>
                </a:lnTo>
                <a:lnTo>
                  <a:pt x="33" y="10"/>
                </a:lnTo>
                <a:lnTo>
                  <a:pt x="33" y="10"/>
                </a:lnTo>
                <a:lnTo>
                  <a:pt x="33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2"/>
                </a:lnTo>
                <a:lnTo>
                  <a:pt x="29" y="10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1" y="15"/>
                </a:lnTo>
                <a:lnTo>
                  <a:pt x="21" y="15"/>
                </a:lnTo>
                <a:lnTo>
                  <a:pt x="19" y="15"/>
                </a:lnTo>
                <a:lnTo>
                  <a:pt x="19" y="17"/>
                </a:lnTo>
                <a:lnTo>
                  <a:pt x="19" y="19"/>
                </a:lnTo>
                <a:lnTo>
                  <a:pt x="17" y="22"/>
                </a:lnTo>
                <a:lnTo>
                  <a:pt x="17" y="22"/>
                </a:lnTo>
                <a:lnTo>
                  <a:pt x="14" y="22"/>
                </a:lnTo>
                <a:lnTo>
                  <a:pt x="12" y="22"/>
                </a:lnTo>
                <a:lnTo>
                  <a:pt x="12" y="22"/>
                </a:lnTo>
                <a:lnTo>
                  <a:pt x="10" y="22"/>
                </a:lnTo>
                <a:lnTo>
                  <a:pt x="10" y="22"/>
                </a:lnTo>
                <a:lnTo>
                  <a:pt x="10" y="24"/>
                </a:lnTo>
                <a:lnTo>
                  <a:pt x="10" y="26"/>
                </a:lnTo>
                <a:lnTo>
                  <a:pt x="10" y="29"/>
                </a:lnTo>
                <a:lnTo>
                  <a:pt x="7" y="31"/>
                </a:lnTo>
                <a:lnTo>
                  <a:pt x="10" y="34"/>
                </a:lnTo>
                <a:lnTo>
                  <a:pt x="10" y="38"/>
                </a:lnTo>
                <a:lnTo>
                  <a:pt x="7" y="43"/>
                </a:lnTo>
                <a:lnTo>
                  <a:pt x="7" y="43"/>
                </a:lnTo>
                <a:lnTo>
                  <a:pt x="5" y="48"/>
                </a:lnTo>
                <a:lnTo>
                  <a:pt x="5" y="50"/>
                </a:lnTo>
                <a:lnTo>
                  <a:pt x="2" y="57"/>
                </a:lnTo>
                <a:lnTo>
                  <a:pt x="2" y="60"/>
                </a:lnTo>
                <a:lnTo>
                  <a:pt x="0" y="62"/>
                </a:lnTo>
                <a:lnTo>
                  <a:pt x="0" y="67"/>
                </a:lnTo>
                <a:lnTo>
                  <a:pt x="2" y="69"/>
                </a:lnTo>
                <a:lnTo>
                  <a:pt x="2" y="74"/>
                </a:lnTo>
                <a:lnTo>
                  <a:pt x="2" y="81"/>
                </a:lnTo>
                <a:lnTo>
                  <a:pt x="2" y="81"/>
                </a:lnTo>
                <a:lnTo>
                  <a:pt x="5" y="79"/>
                </a:lnTo>
                <a:lnTo>
                  <a:pt x="7" y="79"/>
                </a:lnTo>
                <a:lnTo>
                  <a:pt x="12" y="81"/>
                </a:lnTo>
                <a:lnTo>
                  <a:pt x="12" y="81"/>
                </a:lnTo>
                <a:lnTo>
                  <a:pt x="12" y="79"/>
                </a:lnTo>
                <a:lnTo>
                  <a:pt x="14" y="79"/>
                </a:lnTo>
                <a:lnTo>
                  <a:pt x="14" y="76"/>
                </a:lnTo>
                <a:lnTo>
                  <a:pt x="14" y="76"/>
                </a:lnTo>
                <a:lnTo>
                  <a:pt x="17" y="76"/>
                </a:lnTo>
                <a:lnTo>
                  <a:pt x="19" y="79"/>
                </a:lnTo>
                <a:lnTo>
                  <a:pt x="21" y="83"/>
                </a:lnTo>
                <a:lnTo>
                  <a:pt x="21" y="83"/>
                </a:lnTo>
                <a:lnTo>
                  <a:pt x="21" y="83"/>
                </a:lnTo>
                <a:lnTo>
                  <a:pt x="24" y="79"/>
                </a:lnTo>
                <a:lnTo>
                  <a:pt x="24" y="76"/>
                </a:lnTo>
                <a:lnTo>
                  <a:pt x="26" y="71"/>
                </a:lnTo>
                <a:lnTo>
                  <a:pt x="29" y="67"/>
                </a:lnTo>
                <a:lnTo>
                  <a:pt x="29" y="69"/>
                </a:lnTo>
                <a:lnTo>
                  <a:pt x="31" y="69"/>
                </a:lnTo>
                <a:lnTo>
                  <a:pt x="31" y="71"/>
                </a:lnTo>
                <a:lnTo>
                  <a:pt x="33" y="71"/>
                </a:lnTo>
                <a:lnTo>
                  <a:pt x="33" y="71"/>
                </a:lnTo>
                <a:lnTo>
                  <a:pt x="33" y="71"/>
                </a:lnTo>
                <a:lnTo>
                  <a:pt x="38" y="76"/>
                </a:lnTo>
                <a:lnTo>
                  <a:pt x="38" y="76"/>
                </a:lnTo>
                <a:lnTo>
                  <a:pt x="40" y="76"/>
                </a:lnTo>
                <a:lnTo>
                  <a:pt x="45" y="76"/>
                </a:lnTo>
                <a:lnTo>
                  <a:pt x="47" y="74"/>
                </a:lnTo>
                <a:lnTo>
                  <a:pt x="50" y="71"/>
                </a:lnTo>
                <a:lnTo>
                  <a:pt x="50" y="71"/>
                </a:lnTo>
                <a:lnTo>
                  <a:pt x="52" y="74"/>
                </a:lnTo>
                <a:lnTo>
                  <a:pt x="52" y="74"/>
                </a:lnTo>
                <a:lnTo>
                  <a:pt x="52" y="76"/>
                </a:lnTo>
                <a:lnTo>
                  <a:pt x="55" y="76"/>
                </a:lnTo>
                <a:lnTo>
                  <a:pt x="57" y="74"/>
                </a:lnTo>
                <a:lnTo>
                  <a:pt x="59" y="74"/>
                </a:lnTo>
                <a:lnTo>
                  <a:pt x="59" y="74"/>
                </a:lnTo>
                <a:lnTo>
                  <a:pt x="62" y="76"/>
                </a:lnTo>
                <a:lnTo>
                  <a:pt x="62" y="76"/>
                </a:lnTo>
                <a:lnTo>
                  <a:pt x="66" y="76"/>
                </a:lnTo>
                <a:lnTo>
                  <a:pt x="69" y="76"/>
                </a:lnTo>
                <a:lnTo>
                  <a:pt x="69" y="76"/>
                </a:lnTo>
                <a:lnTo>
                  <a:pt x="71" y="76"/>
                </a:lnTo>
                <a:lnTo>
                  <a:pt x="73" y="79"/>
                </a:lnTo>
                <a:lnTo>
                  <a:pt x="78" y="81"/>
                </a:lnTo>
                <a:lnTo>
                  <a:pt x="81" y="83"/>
                </a:lnTo>
                <a:lnTo>
                  <a:pt x="83" y="83"/>
                </a:lnTo>
                <a:lnTo>
                  <a:pt x="85" y="86"/>
                </a:lnTo>
                <a:lnTo>
                  <a:pt x="88" y="90"/>
                </a:lnTo>
                <a:lnTo>
                  <a:pt x="92" y="97"/>
                </a:lnTo>
                <a:lnTo>
                  <a:pt x="97" y="100"/>
                </a:lnTo>
                <a:lnTo>
                  <a:pt x="102" y="102"/>
                </a:lnTo>
                <a:lnTo>
                  <a:pt x="102" y="107"/>
                </a:lnTo>
                <a:lnTo>
                  <a:pt x="104" y="109"/>
                </a:lnTo>
                <a:lnTo>
                  <a:pt x="107" y="112"/>
                </a:lnTo>
                <a:lnTo>
                  <a:pt x="109" y="112"/>
                </a:lnTo>
                <a:lnTo>
                  <a:pt x="109" y="114"/>
                </a:lnTo>
                <a:lnTo>
                  <a:pt x="111" y="116"/>
                </a:lnTo>
                <a:lnTo>
                  <a:pt x="114" y="119"/>
                </a:lnTo>
                <a:lnTo>
                  <a:pt x="114" y="116"/>
                </a:lnTo>
                <a:lnTo>
                  <a:pt x="114" y="116"/>
                </a:lnTo>
                <a:lnTo>
                  <a:pt x="114" y="116"/>
                </a:lnTo>
                <a:lnTo>
                  <a:pt x="118" y="121"/>
                </a:lnTo>
                <a:lnTo>
                  <a:pt x="118" y="119"/>
                </a:lnTo>
                <a:lnTo>
                  <a:pt x="121" y="119"/>
                </a:lnTo>
                <a:lnTo>
                  <a:pt x="121" y="116"/>
                </a:lnTo>
                <a:lnTo>
                  <a:pt x="121" y="114"/>
                </a:lnTo>
                <a:lnTo>
                  <a:pt x="121" y="114"/>
                </a:lnTo>
                <a:lnTo>
                  <a:pt x="123" y="114"/>
                </a:lnTo>
                <a:lnTo>
                  <a:pt x="125" y="114"/>
                </a:lnTo>
                <a:lnTo>
                  <a:pt x="125" y="1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8" name="Freeform 183"/>
          <p:cNvSpPr>
            <a:spLocks noEditPoints="1"/>
          </p:cNvSpPr>
          <p:nvPr/>
        </p:nvSpPr>
        <p:spPr bwMode="auto">
          <a:xfrm>
            <a:off x="8552270" y="4109697"/>
            <a:ext cx="57540" cy="61725"/>
          </a:xfrm>
          <a:custGeom>
            <a:avLst/>
            <a:gdLst>
              <a:gd name="T0" fmla="*/ 55 w 55"/>
              <a:gd name="T1" fmla="*/ 52 h 59"/>
              <a:gd name="T2" fmla="*/ 55 w 55"/>
              <a:gd name="T3" fmla="*/ 42 h 59"/>
              <a:gd name="T4" fmla="*/ 55 w 55"/>
              <a:gd name="T5" fmla="*/ 35 h 59"/>
              <a:gd name="T6" fmla="*/ 45 w 55"/>
              <a:gd name="T7" fmla="*/ 35 h 59"/>
              <a:gd name="T8" fmla="*/ 36 w 55"/>
              <a:gd name="T9" fmla="*/ 35 h 59"/>
              <a:gd name="T10" fmla="*/ 29 w 55"/>
              <a:gd name="T11" fmla="*/ 33 h 59"/>
              <a:gd name="T12" fmla="*/ 26 w 55"/>
              <a:gd name="T13" fmla="*/ 33 h 59"/>
              <a:gd name="T14" fmla="*/ 26 w 55"/>
              <a:gd name="T15" fmla="*/ 31 h 59"/>
              <a:gd name="T16" fmla="*/ 26 w 55"/>
              <a:gd name="T17" fmla="*/ 40 h 59"/>
              <a:gd name="T18" fmla="*/ 24 w 55"/>
              <a:gd name="T19" fmla="*/ 47 h 59"/>
              <a:gd name="T20" fmla="*/ 24 w 55"/>
              <a:gd name="T21" fmla="*/ 47 h 59"/>
              <a:gd name="T22" fmla="*/ 19 w 55"/>
              <a:gd name="T23" fmla="*/ 52 h 59"/>
              <a:gd name="T24" fmla="*/ 19 w 55"/>
              <a:gd name="T25" fmla="*/ 57 h 59"/>
              <a:gd name="T26" fmla="*/ 24 w 55"/>
              <a:gd name="T27" fmla="*/ 59 h 59"/>
              <a:gd name="T28" fmla="*/ 24 w 55"/>
              <a:gd name="T29" fmla="*/ 59 h 59"/>
              <a:gd name="T30" fmla="*/ 24 w 55"/>
              <a:gd name="T31" fmla="*/ 57 h 59"/>
              <a:gd name="T32" fmla="*/ 26 w 55"/>
              <a:gd name="T33" fmla="*/ 59 h 59"/>
              <a:gd name="T34" fmla="*/ 29 w 55"/>
              <a:gd name="T35" fmla="*/ 59 h 59"/>
              <a:gd name="T36" fmla="*/ 29 w 55"/>
              <a:gd name="T37" fmla="*/ 59 h 59"/>
              <a:gd name="T38" fmla="*/ 31 w 55"/>
              <a:gd name="T39" fmla="*/ 59 h 59"/>
              <a:gd name="T40" fmla="*/ 36 w 55"/>
              <a:gd name="T41" fmla="*/ 59 h 59"/>
              <a:gd name="T42" fmla="*/ 48 w 55"/>
              <a:gd name="T43" fmla="*/ 59 h 59"/>
              <a:gd name="T44" fmla="*/ 55 w 55"/>
              <a:gd name="T45" fmla="*/ 59 h 59"/>
              <a:gd name="T46" fmla="*/ 7 w 55"/>
              <a:gd name="T47" fmla="*/ 2 h 59"/>
              <a:gd name="T48" fmla="*/ 5 w 55"/>
              <a:gd name="T49" fmla="*/ 2 h 59"/>
              <a:gd name="T50" fmla="*/ 5 w 55"/>
              <a:gd name="T51" fmla="*/ 5 h 59"/>
              <a:gd name="T52" fmla="*/ 3 w 55"/>
              <a:gd name="T53" fmla="*/ 7 h 59"/>
              <a:gd name="T54" fmla="*/ 3 w 55"/>
              <a:gd name="T55" fmla="*/ 7 h 59"/>
              <a:gd name="T56" fmla="*/ 3 w 55"/>
              <a:gd name="T57" fmla="*/ 12 h 59"/>
              <a:gd name="T58" fmla="*/ 5 w 55"/>
              <a:gd name="T59" fmla="*/ 12 h 59"/>
              <a:gd name="T60" fmla="*/ 7 w 55"/>
              <a:gd name="T61" fmla="*/ 12 h 59"/>
              <a:gd name="T62" fmla="*/ 12 w 55"/>
              <a:gd name="T63" fmla="*/ 5 h 59"/>
              <a:gd name="T64" fmla="*/ 10 w 55"/>
              <a:gd name="T65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59">
                <a:moveTo>
                  <a:pt x="55" y="57"/>
                </a:moveTo>
                <a:lnTo>
                  <a:pt x="55" y="52"/>
                </a:lnTo>
                <a:lnTo>
                  <a:pt x="55" y="47"/>
                </a:lnTo>
                <a:lnTo>
                  <a:pt x="55" y="42"/>
                </a:lnTo>
                <a:lnTo>
                  <a:pt x="55" y="40"/>
                </a:lnTo>
                <a:lnTo>
                  <a:pt x="55" y="35"/>
                </a:lnTo>
                <a:lnTo>
                  <a:pt x="50" y="35"/>
                </a:lnTo>
                <a:lnTo>
                  <a:pt x="45" y="35"/>
                </a:lnTo>
                <a:lnTo>
                  <a:pt x="40" y="35"/>
                </a:lnTo>
                <a:lnTo>
                  <a:pt x="36" y="35"/>
                </a:lnTo>
                <a:lnTo>
                  <a:pt x="31" y="35"/>
                </a:lnTo>
                <a:lnTo>
                  <a:pt x="29" y="33"/>
                </a:lnTo>
                <a:lnTo>
                  <a:pt x="29" y="33"/>
                </a:lnTo>
                <a:lnTo>
                  <a:pt x="26" y="33"/>
                </a:lnTo>
                <a:lnTo>
                  <a:pt x="26" y="33"/>
                </a:lnTo>
                <a:lnTo>
                  <a:pt x="26" y="31"/>
                </a:lnTo>
                <a:lnTo>
                  <a:pt x="26" y="38"/>
                </a:lnTo>
                <a:lnTo>
                  <a:pt x="26" y="40"/>
                </a:lnTo>
                <a:lnTo>
                  <a:pt x="26" y="42"/>
                </a:lnTo>
                <a:lnTo>
                  <a:pt x="24" y="47"/>
                </a:lnTo>
                <a:lnTo>
                  <a:pt x="24" y="47"/>
                </a:lnTo>
                <a:lnTo>
                  <a:pt x="24" y="47"/>
                </a:lnTo>
                <a:lnTo>
                  <a:pt x="22" y="50"/>
                </a:lnTo>
                <a:lnTo>
                  <a:pt x="19" y="52"/>
                </a:lnTo>
                <a:lnTo>
                  <a:pt x="19" y="57"/>
                </a:lnTo>
                <a:lnTo>
                  <a:pt x="19" y="57"/>
                </a:lnTo>
                <a:lnTo>
                  <a:pt x="22" y="57"/>
                </a:lnTo>
                <a:lnTo>
                  <a:pt x="24" y="59"/>
                </a:lnTo>
                <a:lnTo>
                  <a:pt x="24" y="59"/>
                </a:lnTo>
                <a:lnTo>
                  <a:pt x="24" y="59"/>
                </a:lnTo>
                <a:lnTo>
                  <a:pt x="24" y="57"/>
                </a:lnTo>
                <a:lnTo>
                  <a:pt x="24" y="57"/>
                </a:lnTo>
                <a:lnTo>
                  <a:pt x="26" y="57"/>
                </a:lnTo>
                <a:lnTo>
                  <a:pt x="26" y="59"/>
                </a:lnTo>
                <a:lnTo>
                  <a:pt x="26" y="59"/>
                </a:lnTo>
                <a:lnTo>
                  <a:pt x="29" y="59"/>
                </a:lnTo>
                <a:lnTo>
                  <a:pt x="29" y="59"/>
                </a:lnTo>
                <a:lnTo>
                  <a:pt x="29" y="59"/>
                </a:lnTo>
                <a:lnTo>
                  <a:pt x="31" y="59"/>
                </a:lnTo>
                <a:lnTo>
                  <a:pt x="31" y="59"/>
                </a:lnTo>
                <a:lnTo>
                  <a:pt x="33" y="59"/>
                </a:lnTo>
                <a:lnTo>
                  <a:pt x="36" y="59"/>
                </a:lnTo>
                <a:lnTo>
                  <a:pt x="40" y="59"/>
                </a:lnTo>
                <a:lnTo>
                  <a:pt x="48" y="59"/>
                </a:lnTo>
                <a:lnTo>
                  <a:pt x="52" y="59"/>
                </a:lnTo>
                <a:lnTo>
                  <a:pt x="55" y="59"/>
                </a:lnTo>
                <a:lnTo>
                  <a:pt x="55" y="57"/>
                </a:lnTo>
                <a:close/>
                <a:moveTo>
                  <a:pt x="7" y="2"/>
                </a:moveTo>
                <a:lnTo>
                  <a:pt x="7" y="0"/>
                </a:lnTo>
                <a:lnTo>
                  <a:pt x="5" y="2"/>
                </a:lnTo>
                <a:lnTo>
                  <a:pt x="5" y="2"/>
                </a:lnTo>
                <a:lnTo>
                  <a:pt x="5" y="5"/>
                </a:lnTo>
                <a:lnTo>
                  <a:pt x="5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0" y="9"/>
                </a:lnTo>
                <a:lnTo>
                  <a:pt x="3" y="12"/>
                </a:lnTo>
                <a:lnTo>
                  <a:pt x="3" y="12"/>
                </a:lnTo>
                <a:lnTo>
                  <a:pt x="5" y="12"/>
                </a:lnTo>
                <a:lnTo>
                  <a:pt x="7" y="12"/>
                </a:lnTo>
                <a:lnTo>
                  <a:pt x="7" y="12"/>
                </a:lnTo>
                <a:lnTo>
                  <a:pt x="7" y="9"/>
                </a:lnTo>
                <a:lnTo>
                  <a:pt x="12" y="5"/>
                </a:lnTo>
                <a:lnTo>
                  <a:pt x="12" y="2"/>
                </a:lnTo>
                <a:lnTo>
                  <a:pt x="10" y="0"/>
                </a:lnTo>
                <a:lnTo>
                  <a:pt x="7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9" name="Freeform 184"/>
          <p:cNvSpPr>
            <a:spLocks/>
          </p:cNvSpPr>
          <p:nvPr/>
        </p:nvSpPr>
        <p:spPr bwMode="auto">
          <a:xfrm>
            <a:off x="6648229" y="3874308"/>
            <a:ext cx="46032" cy="27201"/>
          </a:xfrm>
          <a:custGeom>
            <a:avLst/>
            <a:gdLst>
              <a:gd name="T0" fmla="*/ 42 w 44"/>
              <a:gd name="T1" fmla="*/ 19 h 26"/>
              <a:gd name="T2" fmla="*/ 44 w 44"/>
              <a:gd name="T3" fmla="*/ 14 h 26"/>
              <a:gd name="T4" fmla="*/ 42 w 44"/>
              <a:gd name="T5" fmla="*/ 12 h 26"/>
              <a:gd name="T6" fmla="*/ 37 w 44"/>
              <a:gd name="T7" fmla="*/ 12 h 26"/>
              <a:gd name="T8" fmla="*/ 37 w 44"/>
              <a:gd name="T9" fmla="*/ 10 h 26"/>
              <a:gd name="T10" fmla="*/ 33 w 44"/>
              <a:gd name="T11" fmla="*/ 12 h 26"/>
              <a:gd name="T12" fmla="*/ 30 w 44"/>
              <a:gd name="T13" fmla="*/ 12 h 26"/>
              <a:gd name="T14" fmla="*/ 30 w 44"/>
              <a:gd name="T15" fmla="*/ 12 h 26"/>
              <a:gd name="T16" fmla="*/ 28 w 44"/>
              <a:gd name="T17" fmla="*/ 10 h 26"/>
              <a:gd name="T18" fmla="*/ 26 w 44"/>
              <a:gd name="T19" fmla="*/ 10 h 26"/>
              <a:gd name="T20" fmla="*/ 26 w 44"/>
              <a:gd name="T21" fmla="*/ 7 h 26"/>
              <a:gd name="T22" fmla="*/ 23 w 44"/>
              <a:gd name="T23" fmla="*/ 7 h 26"/>
              <a:gd name="T24" fmla="*/ 21 w 44"/>
              <a:gd name="T25" fmla="*/ 3 h 26"/>
              <a:gd name="T26" fmla="*/ 18 w 44"/>
              <a:gd name="T27" fmla="*/ 3 h 26"/>
              <a:gd name="T28" fmla="*/ 14 w 44"/>
              <a:gd name="T29" fmla="*/ 0 h 26"/>
              <a:gd name="T30" fmla="*/ 14 w 44"/>
              <a:gd name="T31" fmla="*/ 0 h 26"/>
              <a:gd name="T32" fmla="*/ 11 w 44"/>
              <a:gd name="T33" fmla="*/ 0 h 26"/>
              <a:gd name="T34" fmla="*/ 11 w 44"/>
              <a:gd name="T35" fmla="*/ 3 h 26"/>
              <a:gd name="T36" fmla="*/ 11 w 44"/>
              <a:gd name="T37" fmla="*/ 5 h 26"/>
              <a:gd name="T38" fmla="*/ 9 w 44"/>
              <a:gd name="T39" fmla="*/ 5 h 26"/>
              <a:gd name="T40" fmla="*/ 7 w 44"/>
              <a:gd name="T41" fmla="*/ 7 h 26"/>
              <a:gd name="T42" fmla="*/ 7 w 44"/>
              <a:gd name="T43" fmla="*/ 10 h 26"/>
              <a:gd name="T44" fmla="*/ 4 w 44"/>
              <a:gd name="T45" fmla="*/ 10 h 26"/>
              <a:gd name="T46" fmla="*/ 0 w 44"/>
              <a:gd name="T47" fmla="*/ 12 h 26"/>
              <a:gd name="T48" fmla="*/ 0 w 44"/>
              <a:gd name="T49" fmla="*/ 14 h 26"/>
              <a:gd name="T50" fmla="*/ 2 w 44"/>
              <a:gd name="T51" fmla="*/ 17 h 26"/>
              <a:gd name="T52" fmla="*/ 9 w 44"/>
              <a:gd name="T53" fmla="*/ 19 h 26"/>
              <a:gd name="T54" fmla="*/ 21 w 44"/>
              <a:gd name="T55" fmla="*/ 24 h 26"/>
              <a:gd name="T56" fmla="*/ 28 w 44"/>
              <a:gd name="T57" fmla="*/ 26 h 26"/>
              <a:gd name="T58" fmla="*/ 26 w 44"/>
              <a:gd name="T59" fmla="*/ 26 h 26"/>
              <a:gd name="T60" fmla="*/ 26 w 44"/>
              <a:gd name="T61" fmla="*/ 24 h 26"/>
              <a:gd name="T62" fmla="*/ 33 w 44"/>
              <a:gd name="T63" fmla="*/ 26 h 26"/>
              <a:gd name="T64" fmla="*/ 37 w 44"/>
              <a:gd name="T65" fmla="*/ 26 h 26"/>
              <a:gd name="T66" fmla="*/ 40 w 44"/>
              <a:gd name="T67" fmla="*/ 24 h 26"/>
              <a:gd name="T68" fmla="*/ 40 w 44"/>
              <a:gd name="T69" fmla="*/ 21 h 26"/>
              <a:gd name="T70" fmla="*/ 42 w 44"/>
              <a:gd name="T71" fmla="*/ 21 h 26"/>
              <a:gd name="T72" fmla="*/ 42 w 44"/>
              <a:gd name="T73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" h="26">
                <a:moveTo>
                  <a:pt x="42" y="19"/>
                </a:moveTo>
                <a:lnTo>
                  <a:pt x="42" y="19"/>
                </a:lnTo>
                <a:lnTo>
                  <a:pt x="42" y="17"/>
                </a:lnTo>
                <a:lnTo>
                  <a:pt x="44" y="14"/>
                </a:lnTo>
                <a:lnTo>
                  <a:pt x="42" y="12"/>
                </a:lnTo>
                <a:lnTo>
                  <a:pt x="42" y="12"/>
                </a:lnTo>
                <a:lnTo>
                  <a:pt x="40" y="12"/>
                </a:lnTo>
                <a:lnTo>
                  <a:pt x="37" y="12"/>
                </a:lnTo>
                <a:lnTo>
                  <a:pt x="37" y="12"/>
                </a:lnTo>
                <a:lnTo>
                  <a:pt x="37" y="10"/>
                </a:lnTo>
                <a:lnTo>
                  <a:pt x="35" y="10"/>
                </a:lnTo>
                <a:lnTo>
                  <a:pt x="33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0"/>
                </a:lnTo>
                <a:lnTo>
                  <a:pt x="28" y="10"/>
                </a:lnTo>
                <a:lnTo>
                  <a:pt x="28" y="10"/>
                </a:lnTo>
                <a:lnTo>
                  <a:pt x="26" y="10"/>
                </a:lnTo>
                <a:lnTo>
                  <a:pt x="26" y="10"/>
                </a:lnTo>
                <a:lnTo>
                  <a:pt x="26" y="7"/>
                </a:lnTo>
                <a:lnTo>
                  <a:pt x="23" y="7"/>
                </a:lnTo>
                <a:lnTo>
                  <a:pt x="23" y="7"/>
                </a:lnTo>
                <a:lnTo>
                  <a:pt x="21" y="5"/>
                </a:lnTo>
                <a:lnTo>
                  <a:pt x="21" y="3"/>
                </a:lnTo>
                <a:lnTo>
                  <a:pt x="21" y="3"/>
                </a:lnTo>
                <a:lnTo>
                  <a:pt x="18" y="3"/>
                </a:lnTo>
                <a:lnTo>
                  <a:pt x="18" y="3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1" y="0"/>
                </a:lnTo>
                <a:lnTo>
                  <a:pt x="11" y="0"/>
                </a:lnTo>
                <a:lnTo>
                  <a:pt x="11" y="3"/>
                </a:lnTo>
                <a:lnTo>
                  <a:pt x="11" y="3"/>
                </a:lnTo>
                <a:lnTo>
                  <a:pt x="11" y="5"/>
                </a:lnTo>
                <a:lnTo>
                  <a:pt x="11" y="5"/>
                </a:lnTo>
                <a:lnTo>
                  <a:pt x="9" y="5"/>
                </a:lnTo>
                <a:lnTo>
                  <a:pt x="9" y="5"/>
                </a:lnTo>
                <a:lnTo>
                  <a:pt x="7" y="7"/>
                </a:lnTo>
                <a:lnTo>
                  <a:pt x="7" y="7"/>
                </a:lnTo>
                <a:lnTo>
                  <a:pt x="7" y="10"/>
                </a:lnTo>
                <a:lnTo>
                  <a:pt x="4" y="10"/>
                </a:lnTo>
                <a:lnTo>
                  <a:pt x="4" y="10"/>
                </a:lnTo>
                <a:lnTo>
                  <a:pt x="2" y="10"/>
                </a:lnTo>
                <a:lnTo>
                  <a:pt x="0" y="12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2" y="17"/>
                </a:lnTo>
                <a:lnTo>
                  <a:pt x="4" y="19"/>
                </a:lnTo>
                <a:lnTo>
                  <a:pt x="9" y="19"/>
                </a:lnTo>
                <a:lnTo>
                  <a:pt x="14" y="21"/>
                </a:lnTo>
                <a:lnTo>
                  <a:pt x="21" y="24"/>
                </a:lnTo>
                <a:lnTo>
                  <a:pt x="28" y="26"/>
                </a:lnTo>
                <a:lnTo>
                  <a:pt x="28" y="26"/>
                </a:lnTo>
                <a:lnTo>
                  <a:pt x="26" y="26"/>
                </a:lnTo>
                <a:lnTo>
                  <a:pt x="26" y="26"/>
                </a:lnTo>
                <a:lnTo>
                  <a:pt x="23" y="24"/>
                </a:lnTo>
                <a:lnTo>
                  <a:pt x="26" y="24"/>
                </a:lnTo>
                <a:lnTo>
                  <a:pt x="30" y="26"/>
                </a:lnTo>
                <a:lnTo>
                  <a:pt x="33" y="26"/>
                </a:lnTo>
                <a:lnTo>
                  <a:pt x="37" y="26"/>
                </a:lnTo>
                <a:lnTo>
                  <a:pt x="37" y="26"/>
                </a:lnTo>
                <a:lnTo>
                  <a:pt x="40" y="26"/>
                </a:lnTo>
                <a:lnTo>
                  <a:pt x="40" y="24"/>
                </a:lnTo>
                <a:lnTo>
                  <a:pt x="40" y="24"/>
                </a:lnTo>
                <a:lnTo>
                  <a:pt x="40" y="21"/>
                </a:lnTo>
                <a:lnTo>
                  <a:pt x="42" y="21"/>
                </a:lnTo>
                <a:lnTo>
                  <a:pt x="42" y="21"/>
                </a:lnTo>
                <a:lnTo>
                  <a:pt x="42" y="19"/>
                </a:lnTo>
                <a:lnTo>
                  <a:pt x="42" y="1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0" name="Freeform 185"/>
          <p:cNvSpPr>
            <a:spLocks/>
          </p:cNvSpPr>
          <p:nvPr/>
        </p:nvSpPr>
        <p:spPr bwMode="auto">
          <a:xfrm>
            <a:off x="8858800" y="3493500"/>
            <a:ext cx="237483" cy="215512"/>
          </a:xfrm>
          <a:custGeom>
            <a:avLst/>
            <a:gdLst>
              <a:gd name="T0" fmla="*/ 216 w 227"/>
              <a:gd name="T1" fmla="*/ 191 h 206"/>
              <a:gd name="T2" fmla="*/ 206 w 227"/>
              <a:gd name="T3" fmla="*/ 184 h 206"/>
              <a:gd name="T4" fmla="*/ 201 w 227"/>
              <a:gd name="T5" fmla="*/ 165 h 206"/>
              <a:gd name="T6" fmla="*/ 206 w 227"/>
              <a:gd name="T7" fmla="*/ 163 h 206"/>
              <a:gd name="T8" fmla="*/ 197 w 227"/>
              <a:gd name="T9" fmla="*/ 154 h 206"/>
              <a:gd name="T10" fmla="*/ 178 w 227"/>
              <a:gd name="T11" fmla="*/ 120 h 206"/>
              <a:gd name="T12" fmla="*/ 168 w 227"/>
              <a:gd name="T13" fmla="*/ 94 h 206"/>
              <a:gd name="T14" fmla="*/ 164 w 227"/>
              <a:gd name="T15" fmla="*/ 87 h 206"/>
              <a:gd name="T16" fmla="*/ 159 w 227"/>
              <a:gd name="T17" fmla="*/ 78 h 206"/>
              <a:gd name="T18" fmla="*/ 149 w 227"/>
              <a:gd name="T19" fmla="*/ 64 h 206"/>
              <a:gd name="T20" fmla="*/ 145 w 227"/>
              <a:gd name="T21" fmla="*/ 57 h 206"/>
              <a:gd name="T22" fmla="*/ 140 w 227"/>
              <a:gd name="T23" fmla="*/ 45 h 206"/>
              <a:gd name="T24" fmla="*/ 140 w 227"/>
              <a:gd name="T25" fmla="*/ 38 h 206"/>
              <a:gd name="T26" fmla="*/ 147 w 227"/>
              <a:gd name="T27" fmla="*/ 47 h 206"/>
              <a:gd name="T28" fmla="*/ 154 w 227"/>
              <a:gd name="T29" fmla="*/ 57 h 206"/>
              <a:gd name="T30" fmla="*/ 159 w 227"/>
              <a:gd name="T31" fmla="*/ 71 h 206"/>
              <a:gd name="T32" fmla="*/ 175 w 227"/>
              <a:gd name="T33" fmla="*/ 83 h 206"/>
              <a:gd name="T34" fmla="*/ 178 w 227"/>
              <a:gd name="T35" fmla="*/ 71 h 206"/>
              <a:gd name="T36" fmla="*/ 185 w 227"/>
              <a:gd name="T37" fmla="*/ 47 h 206"/>
              <a:gd name="T38" fmla="*/ 180 w 227"/>
              <a:gd name="T39" fmla="*/ 31 h 206"/>
              <a:gd name="T40" fmla="*/ 173 w 227"/>
              <a:gd name="T41" fmla="*/ 19 h 206"/>
              <a:gd name="T42" fmla="*/ 171 w 227"/>
              <a:gd name="T43" fmla="*/ 7 h 206"/>
              <a:gd name="T44" fmla="*/ 157 w 227"/>
              <a:gd name="T45" fmla="*/ 12 h 206"/>
              <a:gd name="T46" fmla="*/ 147 w 227"/>
              <a:gd name="T47" fmla="*/ 12 h 206"/>
              <a:gd name="T48" fmla="*/ 140 w 227"/>
              <a:gd name="T49" fmla="*/ 12 h 206"/>
              <a:gd name="T50" fmla="*/ 135 w 227"/>
              <a:gd name="T51" fmla="*/ 9 h 206"/>
              <a:gd name="T52" fmla="*/ 133 w 227"/>
              <a:gd name="T53" fmla="*/ 12 h 206"/>
              <a:gd name="T54" fmla="*/ 128 w 227"/>
              <a:gd name="T55" fmla="*/ 7 h 206"/>
              <a:gd name="T56" fmla="*/ 131 w 227"/>
              <a:gd name="T57" fmla="*/ 5 h 206"/>
              <a:gd name="T58" fmla="*/ 121 w 227"/>
              <a:gd name="T59" fmla="*/ 5 h 206"/>
              <a:gd name="T60" fmla="*/ 114 w 227"/>
              <a:gd name="T61" fmla="*/ 5 h 206"/>
              <a:gd name="T62" fmla="*/ 105 w 227"/>
              <a:gd name="T63" fmla="*/ 7 h 206"/>
              <a:gd name="T64" fmla="*/ 102 w 227"/>
              <a:gd name="T65" fmla="*/ 5 h 206"/>
              <a:gd name="T66" fmla="*/ 100 w 227"/>
              <a:gd name="T67" fmla="*/ 9 h 206"/>
              <a:gd name="T68" fmla="*/ 88 w 227"/>
              <a:gd name="T69" fmla="*/ 14 h 206"/>
              <a:gd name="T70" fmla="*/ 79 w 227"/>
              <a:gd name="T71" fmla="*/ 19 h 206"/>
              <a:gd name="T72" fmla="*/ 60 w 227"/>
              <a:gd name="T73" fmla="*/ 12 h 206"/>
              <a:gd name="T74" fmla="*/ 45 w 227"/>
              <a:gd name="T75" fmla="*/ 7 h 206"/>
              <a:gd name="T76" fmla="*/ 12 w 227"/>
              <a:gd name="T77" fmla="*/ 5 h 206"/>
              <a:gd name="T78" fmla="*/ 8 w 227"/>
              <a:gd name="T79" fmla="*/ 2 h 206"/>
              <a:gd name="T80" fmla="*/ 3 w 227"/>
              <a:gd name="T81" fmla="*/ 12 h 206"/>
              <a:gd name="T82" fmla="*/ 5 w 227"/>
              <a:gd name="T83" fmla="*/ 21 h 206"/>
              <a:gd name="T84" fmla="*/ 0 w 227"/>
              <a:gd name="T85" fmla="*/ 31 h 206"/>
              <a:gd name="T86" fmla="*/ 5 w 227"/>
              <a:gd name="T87" fmla="*/ 45 h 206"/>
              <a:gd name="T88" fmla="*/ 8 w 227"/>
              <a:gd name="T89" fmla="*/ 57 h 206"/>
              <a:gd name="T90" fmla="*/ 8 w 227"/>
              <a:gd name="T91" fmla="*/ 76 h 206"/>
              <a:gd name="T92" fmla="*/ 8 w 227"/>
              <a:gd name="T93" fmla="*/ 97 h 206"/>
              <a:gd name="T94" fmla="*/ 10 w 227"/>
              <a:gd name="T95" fmla="*/ 116 h 206"/>
              <a:gd name="T96" fmla="*/ 10 w 227"/>
              <a:gd name="T97" fmla="*/ 135 h 206"/>
              <a:gd name="T98" fmla="*/ 10 w 227"/>
              <a:gd name="T99" fmla="*/ 154 h 206"/>
              <a:gd name="T100" fmla="*/ 10 w 227"/>
              <a:gd name="T101" fmla="*/ 173 h 206"/>
              <a:gd name="T102" fmla="*/ 12 w 227"/>
              <a:gd name="T103" fmla="*/ 191 h 206"/>
              <a:gd name="T104" fmla="*/ 27 w 227"/>
              <a:gd name="T105" fmla="*/ 206 h 206"/>
              <a:gd name="T106" fmla="*/ 60 w 227"/>
              <a:gd name="T107" fmla="*/ 206 h 206"/>
              <a:gd name="T108" fmla="*/ 88 w 227"/>
              <a:gd name="T109" fmla="*/ 206 h 206"/>
              <a:gd name="T110" fmla="*/ 116 w 227"/>
              <a:gd name="T111" fmla="*/ 206 h 206"/>
              <a:gd name="T112" fmla="*/ 128 w 227"/>
              <a:gd name="T113" fmla="*/ 201 h 206"/>
              <a:gd name="T114" fmla="*/ 131 w 227"/>
              <a:gd name="T115" fmla="*/ 203 h 206"/>
              <a:gd name="T116" fmla="*/ 145 w 227"/>
              <a:gd name="T117" fmla="*/ 206 h 206"/>
              <a:gd name="T118" fmla="*/ 180 w 227"/>
              <a:gd name="T119" fmla="*/ 206 h 206"/>
              <a:gd name="T120" fmla="*/ 204 w 227"/>
              <a:gd name="T121" fmla="*/ 206 h 206"/>
              <a:gd name="T122" fmla="*/ 227 w 227"/>
              <a:gd name="T123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7" h="206">
                <a:moveTo>
                  <a:pt x="227" y="203"/>
                </a:moveTo>
                <a:lnTo>
                  <a:pt x="227" y="203"/>
                </a:lnTo>
                <a:lnTo>
                  <a:pt x="220" y="196"/>
                </a:lnTo>
                <a:lnTo>
                  <a:pt x="216" y="191"/>
                </a:lnTo>
                <a:lnTo>
                  <a:pt x="211" y="189"/>
                </a:lnTo>
                <a:lnTo>
                  <a:pt x="209" y="189"/>
                </a:lnTo>
                <a:lnTo>
                  <a:pt x="209" y="187"/>
                </a:lnTo>
                <a:lnTo>
                  <a:pt x="206" y="184"/>
                </a:lnTo>
                <a:lnTo>
                  <a:pt x="204" y="177"/>
                </a:lnTo>
                <a:lnTo>
                  <a:pt x="204" y="175"/>
                </a:lnTo>
                <a:lnTo>
                  <a:pt x="201" y="168"/>
                </a:lnTo>
                <a:lnTo>
                  <a:pt x="201" y="165"/>
                </a:lnTo>
                <a:lnTo>
                  <a:pt x="204" y="163"/>
                </a:lnTo>
                <a:lnTo>
                  <a:pt x="204" y="163"/>
                </a:lnTo>
                <a:lnTo>
                  <a:pt x="204" y="163"/>
                </a:lnTo>
                <a:lnTo>
                  <a:pt x="206" y="163"/>
                </a:lnTo>
                <a:lnTo>
                  <a:pt x="204" y="161"/>
                </a:lnTo>
                <a:lnTo>
                  <a:pt x="201" y="158"/>
                </a:lnTo>
                <a:lnTo>
                  <a:pt x="199" y="156"/>
                </a:lnTo>
                <a:lnTo>
                  <a:pt x="197" y="154"/>
                </a:lnTo>
                <a:lnTo>
                  <a:pt x="190" y="139"/>
                </a:lnTo>
                <a:lnTo>
                  <a:pt x="185" y="132"/>
                </a:lnTo>
                <a:lnTo>
                  <a:pt x="183" y="128"/>
                </a:lnTo>
                <a:lnTo>
                  <a:pt x="178" y="120"/>
                </a:lnTo>
                <a:lnTo>
                  <a:pt x="173" y="109"/>
                </a:lnTo>
                <a:lnTo>
                  <a:pt x="171" y="106"/>
                </a:lnTo>
                <a:lnTo>
                  <a:pt x="171" y="99"/>
                </a:lnTo>
                <a:lnTo>
                  <a:pt x="168" y="94"/>
                </a:lnTo>
                <a:lnTo>
                  <a:pt x="168" y="94"/>
                </a:lnTo>
                <a:lnTo>
                  <a:pt x="166" y="92"/>
                </a:lnTo>
                <a:lnTo>
                  <a:pt x="166" y="90"/>
                </a:lnTo>
                <a:lnTo>
                  <a:pt x="164" y="87"/>
                </a:lnTo>
                <a:lnTo>
                  <a:pt x="164" y="85"/>
                </a:lnTo>
                <a:lnTo>
                  <a:pt x="164" y="80"/>
                </a:lnTo>
                <a:lnTo>
                  <a:pt x="161" y="78"/>
                </a:lnTo>
                <a:lnTo>
                  <a:pt x="159" y="78"/>
                </a:lnTo>
                <a:lnTo>
                  <a:pt x="157" y="73"/>
                </a:lnTo>
                <a:lnTo>
                  <a:pt x="152" y="68"/>
                </a:lnTo>
                <a:lnTo>
                  <a:pt x="149" y="66"/>
                </a:lnTo>
                <a:lnTo>
                  <a:pt x="149" y="64"/>
                </a:lnTo>
                <a:lnTo>
                  <a:pt x="149" y="64"/>
                </a:lnTo>
                <a:lnTo>
                  <a:pt x="147" y="61"/>
                </a:lnTo>
                <a:lnTo>
                  <a:pt x="145" y="59"/>
                </a:lnTo>
                <a:lnTo>
                  <a:pt x="145" y="57"/>
                </a:lnTo>
                <a:lnTo>
                  <a:pt x="145" y="52"/>
                </a:lnTo>
                <a:lnTo>
                  <a:pt x="145" y="49"/>
                </a:lnTo>
                <a:lnTo>
                  <a:pt x="142" y="49"/>
                </a:lnTo>
                <a:lnTo>
                  <a:pt x="140" y="45"/>
                </a:lnTo>
                <a:lnTo>
                  <a:pt x="140" y="42"/>
                </a:lnTo>
                <a:lnTo>
                  <a:pt x="140" y="40"/>
                </a:lnTo>
                <a:lnTo>
                  <a:pt x="142" y="40"/>
                </a:lnTo>
                <a:lnTo>
                  <a:pt x="140" y="38"/>
                </a:lnTo>
                <a:lnTo>
                  <a:pt x="142" y="35"/>
                </a:lnTo>
                <a:lnTo>
                  <a:pt x="145" y="40"/>
                </a:lnTo>
                <a:lnTo>
                  <a:pt x="145" y="45"/>
                </a:lnTo>
                <a:lnTo>
                  <a:pt x="147" y="47"/>
                </a:lnTo>
                <a:lnTo>
                  <a:pt x="147" y="49"/>
                </a:lnTo>
                <a:lnTo>
                  <a:pt x="149" y="52"/>
                </a:lnTo>
                <a:lnTo>
                  <a:pt x="152" y="54"/>
                </a:lnTo>
                <a:lnTo>
                  <a:pt x="154" y="57"/>
                </a:lnTo>
                <a:lnTo>
                  <a:pt x="157" y="61"/>
                </a:lnTo>
                <a:lnTo>
                  <a:pt x="157" y="64"/>
                </a:lnTo>
                <a:lnTo>
                  <a:pt x="157" y="66"/>
                </a:lnTo>
                <a:lnTo>
                  <a:pt x="159" y="71"/>
                </a:lnTo>
                <a:lnTo>
                  <a:pt x="164" y="73"/>
                </a:lnTo>
                <a:lnTo>
                  <a:pt x="166" y="78"/>
                </a:lnTo>
                <a:lnTo>
                  <a:pt x="171" y="83"/>
                </a:lnTo>
                <a:lnTo>
                  <a:pt x="175" y="83"/>
                </a:lnTo>
                <a:lnTo>
                  <a:pt x="175" y="80"/>
                </a:lnTo>
                <a:lnTo>
                  <a:pt x="178" y="78"/>
                </a:lnTo>
                <a:lnTo>
                  <a:pt x="178" y="76"/>
                </a:lnTo>
                <a:lnTo>
                  <a:pt x="178" y="71"/>
                </a:lnTo>
                <a:lnTo>
                  <a:pt x="180" y="61"/>
                </a:lnTo>
                <a:lnTo>
                  <a:pt x="183" y="52"/>
                </a:lnTo>
                <a:lnTo>
                  <a:pt x="185" y="47"/>
                </a:lnTo>
                <a:lnTo>
                  <a:pt x="185" y="47"/>
                </a:lnTo>
                <a:lnTo>
                  <a:pt x="185" y="45"/>
                </a:lnTo>
                <a:lnTo>
                  <a:pt x="183" y="40"/>
                </a:lnTo>
                <a:lnTo>
                  <a:pt x="180" y="35"/>
                </a:lnTo>
                <a:lnTo>
                  <a:pt x="180" y="31"/>
                </a:lnTo>
                <a:lnTo>
                  <a:pt x="178" y="26"/>
                </a:lnTo>
                <a:lnTo>
                  <a:pt x="178" y="26"/>
                </a:lnTo>
                <a:lnTo>
                  <a:pt x="175" y="23"/>
                </a:lnTo>
                <a:lnTo>
                  <a:pt x="173" y="19"/>
                </a:lnTo>
                <a:lnTo>
                  <a:pt x="173" y="14"/>
                </a:lnTo>
                <a:lnTo>
                  <a:pt x="171" y="9"/>
                </a:lnTo>
                <a:lnTo>
                  <a:pt x="171" y="9"/>
                </a:lnTo>
                <a:lnTo>
                  <a:pt x="171" y="7"/>
                </a:lnTo>
                <a:lnTo>
                  <a:pt x="168" y="9"/>
                </a:lnTo>
                <a:lnTo>
                  <a:pt x="164" y="12"/>
                </a:lnTo>
                <a:lnTo>
                  <a:pt x="161" y="12"/>
                </a:lnTo>
                <a:lnTo>
                  <a:pt x="157" y="12"/>
                </a:lnTo>
                <a:lnTo>
                  <a:pt x="152" y="14"/>
                </a:lnTo>
                <a:lnTo>
                  <a:pt x="152" y="12"/>
                </a:lnTo>
                <a:lnTo>
                  <a:pt x="152" y="12"/>
                </a:lnTo>
                <a:lnTo>
                  <a:pt x="147" y="12"/>
                </a:lnTo>
                <a:lnTo>
                  <a:pt x="147" y="12"/>
                </a:lnTo>
                <a:lnTo>
                  <a:pt x="142" y="14"/>
                </a:lnTo>
                <a:lnTo>
                  <a:pt x="142" y="14"/>
                </a:lnTo>
                <a:lnTo>
                  <a:pt x="140" y="12"/>
                </a:lnTo>
                <a:lnTo>
                  <a:pt x="138" y="9"/>
                </a:lnTo>
                <a:lnTo>
                  <a:pt x="135" y="9"/>
                </a:lnTo>
                <a:lnTo>
                  <a:pt x="135" y="9"/>
                </a:lnTo>
                <a:lnTo>
                  <a:pt x="135" y="9"/>
                </a:lnTo>
                <a:lnTo>
                  <a:pt x="135" y="12"/>
                </a:lnTo>
                <a:lnTo>
                  <a:pt x="135" y="12"/>
                </a:lnTo>
                <a:lnTo>
                  <a:pt x="133" y="12"/>
                </a:lnTo>
                <a:lnTo>
                  <a:pt x="133" y="12"/>
                </a:lnTo>
                <a:lnTo>
                  <a:pt x="131" y="9"/>
                </a:lnTo>
                <a:lnTo>
                  <a:pt x="128" y="9"/>
                </a:lnTo>
                <a:lnTo>
                  <a:pt x="126" y="9"/>
                </a:lnTo>
                <a:lnTo>
                  <a:pt x="128" y="7"/>
                </a:lnTo>
                <a:lnTo>
                  <a:pt x="128" y="5"/>
                </a:lnTo>
                <a:lnTo>
                  <a:pt x="133" y="7"/>
                </a:lnTo>
                <a:lnTo>
                  <a:pt x="133" y="7"/>
                </a:lnTo>
                <a:lnTo>
                  <a:pt x="131" y="5"/>
                </a:lnTo>
                <a:lnTo>
                  <a:pt x="128" y="2"/>
                </a:lnTo>
                <a:lnTo>
                  <a:pt x="128" y="5"/>
                </a:lnTo>
                <a:lnTo>
                  <a:pt x="123" y="5"/>
                </a:lnTo>
                <a:lnTo>
                  <a:pt x="121" y="5"/>
                </a:lnTo>
                <a:lnTo>
                  <a:pt x="116" y="2"/>
                </a:lnTo>
                <a:lnTo>
                  <a:pt x="114" y="2"/>
                </a:lnTo>
                <a:lnTo>
                  <a:pt x="114" y="2"/>
                </a:lnTo>
                <a:lnTo>
                  <a:pt x="114" y="5"/>
                </a:lnTo>
                <a:lnTo>
                  <a:pt x="112" y="5"/>
                </a:lnTo>
                <a:lnTo>
                  <a:pt x="109" y="5"/>
                </a:lnTo>
                <a:lnTo>
                  <a:pt x="107" y="7"/>
                </a:lnTo>
                <a:lnTo>
                  <a:pt x="105" y="7"/>
                </a:lnTo>
                <a:lnTo>
                  <a:pt x="112" y="5"/>
                </a:lnTo>
                <a:lnTo>
                  <a:pt x="112" y="2"/>
                </a:lnTo>
                <a:lnTo>
                  <a:pt x="105" y="5"/>
                </a:lnTo>
                <a:lnTo>
                  <a:pt x="102" y="5"/>
                </a:lnTo>
                <a:lnTo>
                  <a:pt x="102" y="7"/>
                </a:lnTo>
                <a:lnTo>
                  <a:pt x="100" y="7"/>
                </a:lnTo>
                <a:lnTo>
                  <a:pt x="100" y="7"/>
                </a:lnTo>
                <a:lnTo>
                  <a:pt x="100" y="9"/>
                </a:lnTo>
                <a:lnTo>
                  <a:pt x="97" y="9"/>
                </a:lnTo>
                <a:lnTo>
                  <a:pt x="95" y="9"/>
                </a:lnTo>
                <a:lnTo>
                  <a:pt x="95" y="9"/>
                </a:lnTo>
                <a:lnTo>
                  <a:pt x="88" y="14"/>
                </a:lnTo>
                <a:lnTo>
                  <a:pt x="86" y="16"/>
                </a:lnTo>
                <a:lnTo>
                  <a:pt x="83" y="16"/>
                </a:lnTo>
                <a:lnTo>
                  <a:pt x="81" y="19"/>
                </a:lnTo>
                <a:lnTo>
                  <a:pt x="79" y="19"/>
                </a:lnTo>
                <a:lnTo>
                  <a:pt x="76" y="19"/>
                </a:lnTo>
                <a:lnTo>
                  <a:pt x="74" y="16"/>
                </a:lnTo>
                <a:lnTo>
                  <a:pt x="69" y="14"/>
                </a:lnTo>
                <a:lnTo>
                  <a:pt x="60" y="12"/>
                </a:lnTo>
                <a:lnTo>
                  <a:pt x="57" y="12"/>
                </a:lnTo>
                <a:lnTo>
                  <a:pt x="53" y="12"/>
                </a:lnTo>
                <a:lnTo>
                  <a:pt x="50" y="9"/>
                </a:lnTo>
                <a:lnTo>
                  <a:pt x="45" y="7"/>
                </a:lnTo>
                <a:lnTo>
                  <a:pt x="38" y="5"/>
                </a:lnTo>
                <a:lnTo>
                  <a:pt x="31" y="5"/>
                </a:lnTo>
                <a:lnTo>
                  <a:pt x="22" y="2"/>
                </a:lnTo>
                <a:lnTo>
                  <a:pt x="12" y="5"/>
                </a:lnTo>
                <a:lnTo>
                  <a:pt x="10" y="5"/>
                </a:lnTo>
                <a:lnTo>
                  <a:pt x="8" y="0"/>
                </a:lnTo>
                <a:lnTo>
                  <a:pt x="8" y="2"/>
                </a:lnTo>
                <a:lnTo>
                  <a:pt x="8" y="2"/>
                </a:lnTo>
                <a:lnTo>
                  <a:pt x="5" y="5"/>
                </a:lnTo>
                <a:lnTo>
                  <a:pt x="5" y="5"/>
                </a:lnTo>
                <a:lnTo>
                  <a:pt x="3" y="7"/>
                </a:lnTo>
                <a:lnTo>
                  <a:pt x="3" y="12"/>
                </a:lnTo>
                <a:lnTo>
                  <a:pt x="3" y="14"/>
                </a:lnTo>
                <a:lnTo>
                  <a:pt x="5" y="16"/>
                </a:lnTo>
                <a:lnTo>
                  <a:pt x="5" y="19"/>
                </a:lnTo>
                <a:lnTo>
                  <a:pt x="5" y="21"/>
                </a:lnTo>
                <a:lnTo>
                  <a:pt x="5" y="23"/>
                </a:lnTo>
                <a:lnTo>
                  <a:pt x="5" y="26"/>
                </a:lnTo>
                <a:lnTo>
                  <a:pt x="3" y="31"/>
                </a:lnTo>
                <a:lnTo>
                  <a:pt x="0" y="31"/>
                </a:lnTo>
                <a:lnTo>
                  <a:pt x="3" y="33"/>
                </a:lnTo>
                <a:lnTo>
                  <a:pt x="3" y="38"/>
                </a:lnTo>
                <a:lnTo>
                  <a:pt x="3" y="40"/>
                </a:lnTo>
                <a:lnTo>
                  <a:pt x="5" y="45"/>
                </a:lnTo>
                <a:lnTo>
                  <a:pt x="5" y="49"/>
                </a:lnTo>
                <a:lnTo>
                  <a:pt x="8" y="52"/>
                </a:lnTo>
                <a:lnTo>
                  <a:pt x="8" y="52"/>
                </a:lnTo>
                <a:lnTo>
                  <a:pt x="8" y="57"/>
                </a:lnTo>
                <a:lnTo>
                  <a:pt x="8" y="61"/>
                </a:lnTo>
                <a:lnTo>
                  <a:pt x="8" y="66"/>
                </a:lnTo>
                <a:lnTo>
                  <a:pt x="8" y="71"/>
                </a:lnTo>
                <a:lnTo>
                  <a:pt x="8" y="76"/>
                </a:lnTo>
                <a:lnTo>
                  <a:pt x="8" y="80"/>
                </a:lnTo>
                <a:lnTo>
                  <a:pt x="8" y="85"/>
                </a:lnTo>
                <a:lnTo>
                  <a:pt x="8" y="92"/>
                </a:lnTo>
                <a:lnTo>
                  <a:pt x="8" y="97"/>
                </a:lnTo>
                <a:lnTo>
                  <a:pt x="10" y="102"/>
                </a:lnTo>
                <a:lnTo>
                  <a:pt x="10" y="106"/>
                </a:lnTo>
                <a:lnTo>
                  <a:pt x="10" y="111"/>
                </a:lnTo>
                <a:lnTo>
                  <a:pt x="10" y="116"/>
                </a:lnTo>
                <a:lnTo>
                  <a:pt x="10" y="120"/>
                </a:lnTo>
                <a:lnTo>
                  <a:pt x="10" y="125"/>
                </a:lnTo>
                <a:lnTo>
                  <a:pt x="10" y="130"/>
                </a:lnTo>
                <a:lnTo>
                  <a:pt x="10" y="135"/>
                </a:lnTo>
                <a:lnTo>
                  <a:pt x="10" y="139"/>
                </a:lnTo>
                <a:lnTo>
                  <a:pt x="10" y="144"/>
                </a:lnTo>
                <a:lnTo>
                  <a:pt x="10" y="149"/>
                </a:lnTo>
                <a:lnTo>
                  <a:pt x="10" y="154"/>
                </a:lnTo>
                <a:lnTo>
                  <a:pt x="10" y="158"/>
                </a:lnTo>
                <a:lnTo>
                  <a:pt x="10" y="163"/>
                </a:lnTo>
                <a:lnTo>
                  <a:pt x="10" y="168"/>
                </a:lnTo>
                <a:lnTo>
                  <a:pt x="10" y="173"/>
                </a:lnTo>
                <a:lnTo>
                  <a:pt x="10" y="177"/>
                </a:lnTo>
                <a:lnTo>
                  <a:pt x="10" y="182"/>
                </a:lnTo>
                <a:lnTo>
                  <a:pt x="10" y="187"/>
                </a:lnTo>
                <a:lnTo>
                  <a:pt x="12" y="191"/>
                </a:lnTo>
                <a:lnTo>
                  <a:pt x="12" y="196"/>
                </a:lnTo>
                <a:lnTo>
                  <a:pt x="12" y="201"/>
                </a:lnTo>
                <a:lnTo>
                  <a:pt x="12" y="206"/>
                </a:lnTo>
                <a:lnTo>
                  <a:pt x="27" y="206"/>
                </a:lnTo>
                <a:lnTo>
                  <a:pt x="34" y="206"/>
                </a:lnTo>
                <a:lnTo>
                  <a:pt x="38" y="206"/>
                </a:lnTo>
                <a:lnTo>
                  <a:pt x="45" y="206"/>
                </a:lnTo>
                <a:lnTo>
                  <a:pt x="60" y="206"/>
                </a:lnTo>
                <a:lnTo>
                  <a:pt x="67" y="206"/>
                </a:lnTo>
                <a:lnTo>
                  <a:pt x="74" y="206"/>
                </a:lnTo>
                <a:lnTo>
                  <a:pt x="81" y="206"/>
                </a:lnTo>
                <a:lnTo>
                  <a:pt x="88" y="206"/>
                </a:lnTo>
                <a:lnTo>
                  <a:pt x="95" y="206"/>
                </a:lnTo>
                <a:lnTo>
                  <a:pt x="102" y="206"/>
                </a:lnTo>
                <a:lnTo>
                  <a:pt x="109" y="206"/>
                </a:lnTo>
                <a:lnTo>
                  <a:pt x="116" y="206"/>
                </a:lnTo>
                <a:lnTo>
                  <a:pt x="123" y="206"/>
                </a:lnTo>
                <a:lnTo>
                  <a:pt x="126" y="206"/>
                </a:lnTo>
                <a:lnTo>
                  <a:pt x="126" y="206"/>
                </a:lnTo>
                <a:lnTo>
                  <a:pt x="128" y="201"/>
                </a:lnTo>
                <a:lnTo>
                  <a:pt x="128" y="201"/>
                </a:lnTo>
                <a:lnTo>
                  <a:pt x="131" y="201"/>
                </a:lnTo>
                <a:lnTo>
                  <a:pt x="131" y="201"/>
                </a:lnTo>
                <a:lnTo>
                  <a:pt x="131" y="203"/>
                </a:lnTo>
                <a:lnTo>
                  <a:pt x="131" y="206"/>
                </a:lnTo>
                <a:lnTo>
                  <a:pt x="133" y="206"/>
                </a:lnTo>
                <a:lnTo>
                  <a:pt x="138" y="206"/>
                </a:lnTo>
                <a:lnTo>
                  <a:pt x="145" y="206"/>
                </a:lnTo>
                <a:lnTo>
                  <a:pt x="152" y="206"/>
                </a:lnTo>
                <a:lnTo>
                  <a:pt x="157" y="206"/>
                </a:lnTo>
                <a:lnTo>
                  <a:pt x="175" y="206"/>
                </a:lnTo>
                <a:lnTo>
                  <a:pt x="180" y="206"/>
                </a:lnTo>
                <a:lnTo>
                  <a:pt x="187" y="206"/>
                </a:lnTo>
                <a:lnTo>
                  <a:pt x="192" y="206"/>
                </a:lnTo>
                <a:lnTo>
                  <a:pt x="199" y="206"/>
                </a:lnTo>
                <a:lnTo>
                  <a:pt x="204" y="206"/>
                </a:lnTo>
                <a:lnTo>
                  <a:pt x="211" y="206"/>
                </a:lnTo>
                <a:lnTo>
                  <a:pt x="216" y="206"/>
                </a:lnTo>
                <a:lnTo>
                  <a:pt x="223" y="206"/>
                </a:lnTo>
                <a:lnTo>
                  <a:pt x="227" y="206"/>
                </a:lnTo>
                <a:lnTo>
                  <a:pt x="227" y="20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1" name="Freeform 186"/>
          <p:cNvSpPr>
            <a:spLocks noEditPoints="1"/>
          </p:cNvSpPr>
          <p:nvPr/>
        </p:nvSpPr>
        <p:spPr bwMode="auto">
          <a:xfrm>
            <a:off x="6601152" y="4162006"/>
            <a:ext cx="319084" cy="143327"/>
          </a:xfrm>
          <a:custGeom>
            <a:avLst/>
            <a:gdLst>
              <a:gd name="T0" fmla="*/ 220 w 305"/>
              <a:gd name="T1" fmla="*/ 87 h 137"/>
              <a:gd name="T2" fmla="*/ 212 w 305"/>
              <a:gd name="T3" fmla="*/ 92 h 137"/>
              <a:gd name="T4" fmla="*/ 21 w 305"/>
              <a:gd name="T5" fmla="*/ 59 h 137"/>
              <a:gd name="T6" fmla="*/ 45 w 305"/>
              <a:gd name="T7" fmla="*/ 45 h 137"/>
              <a:gd name="T8" fmla="*/ 37 w 305"/>
              <a:gd name="T9" fmla="*/ 49 h 137"/>
              <a:gd name="T10" fmla="*/ 45 w 305"/>
              <a:gd name="T11" fmla="*/ 47 h 137"/>
              <a:gd name="T12" fmla="*/ 23 w 305"/>
              <a:gd name="T13" fmla="*/ 47 h 137"/>
              <a:gd name="T14" fmla="*/ 26 w 305"/>
              <a:gd name="T15" fmla="*/ 40 h 137"/>
              <a:gd name="T16" fmla="*/ 0 w 305"/>
              <a:gd name="T17" fmla="*/ 37 h 137"/>
              <a:gd name="T18" fmla="*/ 16 w 305"/>
              <a:gd name="T19" fmla="*/ 33 h 137"/>
              <a:gd name="T20" fmla="*/ 21 w 305"/>
              <a:gd name="T21" fmla="*/ 37 h 137"/>
              <a:gd name="T22" fmla="*/ 11 w 305"/>
              <a:gd name="T23" fmla="*/ 40 h 137"/>
              <a:gd name="T24" fmla="*/ 2 w 305"/>
              <a:gd name="T25" fmla="*/ 28 h 137"/>
              <a:gd name="T26" fmla="*/ 4 w 305"/>
              <a:gd name="T27" fmla="*/ 30 h 137"/>
              <a:gd name="T28" fmla="*/ 4 w 305"/>
              <a:gd name="T29" fmla="*/ 45 h 137"/>
              <a:gd name="T30" fmla="*/ 9 w 305"/>
              <a:gd name="T31" fmla="*/ 52 h 137"/>
              <a:gd name="T32" fmla="*/ 238 w 305"/>
              <a:gd name="T33" fmla="*/ 2 h 137"/>
              <a:gd name="T34" fmla="*/ 305 w 305"/>
              <a:gd name="T35" fmla="*/ 45 h 137"/>
              <a:gd name="T36" fmla="*/ 300 w 305"/>
              <a:gd name="T37" fmla="*/ 35 h 137"/>
              <a:gd name="T38" fmla="*/ 302 w 305"/>
              <a:gd name="T39" fmla="*/ 33 h 137"/>
              <a:gd name="T40" fmla="*/ 293 w 305"/>
              <a:gd name="T41" fmla="*/ 28 h 137"/>
              <a:gd name="T42" fmla="*/ 283 w 305"/>
              <a:gd name="T43" fmla="*/ 21 h 137"/>
              <a:gd name="T44" fmla="*/ 279 w 305"/>
              <a:gd name="T45" fmla="*/ 26 h 137"/>
              <a:gd name="T46" fmla="*/ 272 w 305"/>
              <a:gd name="T47" fmla="*/ 23 h 137"/>
              <a:gd name="T48" fmla="*/ 264 w 305"/>
              <a:gd name="T49" fmla="*/ 16 h 137"/>
              <a:gd name="T50" fmla="*/ 260 w 305"/>
              <a:gd name="T51" fmla="*/ 14 h 137"/>
              <a:gd name="T52" fmla="*/ 243 w 305"/>
              <a:gd name="T53" fmla="*/ 4 h 137"/>
              <a:gd name="T54" fmla="*/ 238 w 305"/>
              <a:gd name="T55" fmla="*/ 4 h 137"/>
              <a:gd name="T56" fmla="*/ 220 w 305"/>
              <a:gd name="T57" fmla="*/ 11 h 137"/>
              <a:gd name="T58" fmla="*/ 215 w 305"/>
              <a:gd name="T59" fmla="*/ 30 h 137"/>
              <a:gd name="T60" fmla="*/ 212 w 305"/>
              <a:gd name="T61" fmla="*/ 45 h 137"/>
              <a:gd name="T62" fmla="*/ 201 w 305"/>
              <a:gd name="T63" fmla="*/ 52 h 137"/>
              <a:gd name="T64" fmla="*/ 203 w 305"/>
              <a:gd name="T65" fmla="*/ 71 h 137"/>
              <a:gd name="T66" fmla="*/ 201 w 305"/>
              <a:gd name="T67" fmla="*/ 80 h 137"/>
              <a:gd name="T68" fmla="*/ 212 w 305"/>
              <a:gd name="T69" fmla="*/ 87 h 137"/>
              <a:gd name="T70" fmla="*/ 220 w 305"/>
              <a:gd name="T71" fmla="*/ 85 h 137"/>
              <a:gd name="T72" fmla="*/ 220 w 305"/>
              <a:gd name="T73" fmla="*/ 80 h 137"/>
              <a:gd name="T74" fmla="*/ 217 w 305"/>
              <a:gd name="T75" fmla="*/ 99 h 137"/>
              <a:gd name="T76" fmla="*/ 212 w 305"/>
              <a:gd name="T77" fmla="*/ 104 h 137"/>
              <a:gd name="T78" fmla="*/ 215 w 305"/>
              <a:gd name="T79" fmla="*/ 108 h 137"/>
              <a:gd name="T80" fmla="*/ 215 w 305"/>
              <a:gd name="T81" fmla="*/ 113 h 137"/>
              <a:gd name="T82" fmla="*/ 210 w 305"/>
              <a:gd name="T83" fmla="*/ 115 h 137"/>
              <a:gd name="T84" fmla="*/ 210 w 305"/>
              <a:gd name="T85" fmla="*/ 123 h 137"/>
              <a:gd name="T86" fmla="*/ 215 w 305"/>
              <a:gd name="T87" fmla="*/ 123 h 137"/>
              <a:gd name="T88" fmla="*/ 224 w 305"/>
              <a:gd name="T89" fmla="*/ 125 h 137"/>
              <a:gd name="T90" fmla="*/ 231 w 305"/>
              <a:gd name="T91" fmla="*/ 132 h 137"/>
              <a:gd name="T92" fmla="*/ 238 w 305"/>
              <a:gd name="T93" fmla="*/ 134 h 137"/>
              <a:gd name="T94" fmla="*/ 241 w 305"/>
              <a:gd name="T95" fmla="*/ 130 h 137"/>
              <a:gd name="T96" fmla="*/ 243 w 305"/>
              <a:gd name="T97" fmla="*/ 123 h 137"/>
              <a:gd name="T98" fmla="*/ 246 w 305"/>
              <a:gd name="T99" fmla="*/ 113 h 137"/>
              <a:gd name="T100" fmla="*/ 248 w 305"/>
              <a:gd name="T101" fmla="*/ 106 h 137"/>
              <a:gd name="T102" fmla="*/ 250 w 305"/>
              <a:gd name="T103" fmla="*/ 104 h 137"/>
              <a:gd name="T104" fmla="*/ 253 w 305"/>
              <a:gd name="T105" fmla="*/ 101 h 137"/>
              <a:gd name="T106" fmla="*/ 262 w 305"/>
              <a:gd name="T107" fmla="*/ 92 h 137"/>
              <a:gd name="T108" fmla="*/ 283 w 305"/>
              <a:gd name="T109" fmla="*/ 82 h 137"/>
              <a:gd name="T110" fmla="*/ 298 w 305"/>
              <a:gd name="T111" fmla="*/ 63 h 137"/>
              <a:gd name="T112" fmla="*/ 302 w 305"/>
              <a:gd name="T113" fmla="*/ 4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5" h="137">
                <a:moveTo>
                  <a:pt x="215" y="94"/>
                </a:moveTo>
                <a:lnTo>
                  <a:pt x="215" y="94"/>
                </a:lnTo>
                <a:lnTo>
                  <a:pt x="215" y="89"/>
                </a:lnTo>
                <a:lnTo>
                  <a:pt x="217" y="89"/>
                </a:lnTo>
                <a:lnTo>
                  <a:pt x="217" y="89"/>
                </a:lnTo>
                <a:lnTo>
                  <a:pt x="220" y="87"/>
                </a:lnTo>
                <a:lnTo>
                  <a:pt x="217" y="87"/>
                </a:lnTo>
                <a:lnTo>
                  <a:pt x="217" y="87"/>
                </a:lnTo>
                <a:lnTo>
                  <a:pt x="215" y="87"/>
                </a:lnTo>
                <a:lnTo>
                  <a:pt x="212" y="89"/>
                </a:lnTo>
                <a:lnTo>
                  <a:pt x="212" y="89"/>
                </a:lnTo>
                <a:lnTo>
                  <a:pt x="212" y="92"/>
                </a:lnTo>
                <a:lnTo>
                  <a:pt x="212" y="94"/>
                </a:lnTo>
                <a:lnTo>
                  <a:pt x="212" y="94"/>
                </a:lnTo>
                <a:lnTo>
                  <a:pt x="215" y="94"/>
                </a:lnTo>
                <a:close/>
                <a:moveTo>
                  <a:pt x="23" y="56"/>
                </a:moveTo>
                <a:lnTo>
                  <a:pt x="21" y="56"/>
                </a:lnTo>
                <a:lnTo>
                  <a:pt x="21" y="59"/>
                </a:lnTo>
                <a:lnTo>
                  <a:pt x="21" y="59"/>
                </a:lnTo>
                <a:lnTo>
                  <a:pt x="23" y="59"/>
                </a:lnTo>
                <a:lnTo>
                  <a:pt x="23" y="59"/>
                </a:lnTo>
                <a:lnTo>
                  <a:pt x="23" y="56"/>
                </a:lnTo>
                <a:lnTo>
                  <a:pt x="23" y="56"/>
                </a:lnTo>
                <a:close/>
                <a:moveTo>
                  <a:pt x="45" y="45"/>
                </a:moveTo>
                <a:lnTo>
                  <a:pt x="42" y="45"/>
                </a:lnTo>
                <a:lnTo>
                  <a:pt x="42" y="45"/>
                </a:lnTo>
                <a:lnTo>
                  <a:pt x="40" y="47"/>
                </a:lnTo>
                <a:lnTo>
                  <a:pt x="40" y="47"/>
                </a:lnTo>
                <a:lnTo>
                  <a:pt x="37" y="49"/>
                </a:lnTo>
                <a:lnTo>
                  <a:pt x="37" y="49"/>
                </a:lnTo>
                <a:lnTo>
                  <a:pt x="37" y="49"/>
                </a:lnTo>
                <a:lnTo>
                  <a:pt x="40" y="52"/>
                </a:lnTo>
                <a:lnTo>
                  <a:pt x="42" y="49"/>
                </a:lnTo>
                <a:lnTo>
                  <a:pt x="42" y="47"/>
                </a:lnTo>
                <a:lnTo>
                  <a:pt x="45" y="47"/>
                </a:lnTo>
                <a:lnTo>
                  <a:pt x="45" y="47"/>
                </a:lnTo>
                <a:lnTo>
                  <a:pt x="45" y="45"/>
                </a:lnTo>
                <a:lnTo>
                  <a:pt x="45" y="45"/>
                </a:lnTo>
                <a:close/>
                <a:moveTo>
                  <a:pt x="21" y="42"/>
                </a:moveTo>
                <a:lnTo>
                  <a:pt x="21" y="42"/>
                </a:lnTo>
                <a:lnTo>
                  <a:pt x="21" y="45"/>
                </a:lnTo>
                <a:lnTo>
                  <a:pt x="23" y="47"/>
                </a:lnTo>
                <a:lnTo>
                  <a:pt x="23" y="47"/>
                </a:lnTo>
                <a:lnTo>
                  <a:pt x="23" y="47"/>
                </a:lnTo>
                <a:lnTo>
                  <a:pt x="26" y="47"/>
                </a:lnTo>
                <a:lnTo>
                  <a:pt x="26" y="45"/>
                </a:lnTo>
                <a:lnTo>
                  <a:pt x="26" y="42"/>
                </a:lnTo>
                <a:lnTo>
                  <a:pt x="26" y="40"/>
                </a:lnTo>
                <a:lnTo>
                  <a:pt x="21" y="42"/>
                </a:lnTo>
                <a:close/>
                <a:moveTo>
                  <a:pt x="4" y="40"/>
                </a:moveTo>
                <a:lnTo>
                  <a:pt x="4" y="37"/>
                </a:lnTo>
                <a:lnTo>
                  <a:pt x="2" y="35"/>
                </a:lnTo>
                <a:lnTo>
                  <a:pt x="0" y="37"/>
                </a:lnTo>
                <a:lnTo>
                  <a:pt x="0" y="37"/>
                </a:lnTo>
                <a:lnTo>
                  <a:pt x="0" y="40"/>
                </a:lnTo>
                <a:lnTo>
                  <a:pt x="0" y="40"/>
                </a:lnTo>
                <a:lnTo>
                  <a:pt x="2" y="40"/>
                </a:lnTo>
                <a:lnTo>
                  <a:pt x="4" y="40"/>
                </a:lnTo>
                <a:lnTo>
                  <a:pt x="4" y="40"/>
                </a:lnTo>
                <a:close/>
                <a:moveTo>
                  <a:pt x="16" y="33"/>
                </a:moveTo>
                <a:lnTo>
                  <a:pt x="14" y="35"/>
                </a:lnTo>
                <a:lnTo>
                  <a:pt x="14" y="35"/>
                </a:lnTo>
                <a:lnTo>
                  <a:pt x="16" y="37"/>
                </a:lnTo>
                <a:lnTo>
                  <a:pt x="19" y="37"/>
                </a:lnTo>
                <a:lnTo>
                  <a:pt x="19" y="37"/>
                </a:lnTo>
                <a:lnTo>
                  <a:pt x="21" y="37"/>
                </a:lnTo>
                <a:lnTo>
                  <a:pt x="19" y="35"/>
                </a:lnTo>
                <a:lnTo>
                  <a:pt x="16" y="33"/>
                </a:lnTo>
                <a:close/>
                <a:moveTo>
                  <a:pt x="11" y="42"/>
                </a:moveTo>
                <a:lnTo>
                  <a:pt x="11" y="42"/>
                </a:lnTo>
                <a:lnTo>
                  <a:pt x="11" y="42"/>
                </a:lnTo>
                <a:lnTo>
                  <a:pt x="11" y="40"/>
                </a:lnTo>
                <a:lnTo>
                  <a:pt x="9" y="35"/>
                </a:lnTo>
                <a:lnTo>
                  <a:pt x="7" y="30"/>
                </a:lnTo>
                <a:lnTo>
                  <a:pt x="7" y="30"/>
                </a:lnTo>
                <a:lnTo>
                  <a:pt x="7" y="28"/>
                </a:lnTo>
                <a:lnTo>
                  <a:pt x="4" y="28"/>
                </a:lnTo>
                <a:lnTo>
                  <a:pt x="2" y="28"/>
                </a:lnTo>
                <a:lnTo>
                  <a:pt x="2" y="28"/>
                </a:lnTo>
                <a:lnTo>
                  <a:pt x="0" y="30"/>
                </a:lnTo>
                <a:lnTo>
                  <a:pt x="0" y="30"/>
                </a:lnTo>
                <a:lnTo>
                  <a:pt x="2" y="30"/>
                </a:lnTo>
                <a:lnTo>
                  <a:pt x="2" y="30"/>
                </a:lnTo>
                <a:lnTo>
                  <a:pt x="4" y="30"/>
                </a:lnTo>
                <a:lnTo>
                  <a:pt x="4" y="37"/>
                </a:lnTo>
                <a:lnTo>
                  <a:pt x="7" y="37"/>
                </a:lnTo>
                <a:lnTo>
                  <a:pt x="9" y="40"/>
                </a:lnTo>
                <a:lnTo>
                  <a:pt x="9" y="42"/>
                </a:lnTo>
                <a:lnTo>
                  <a:pt x="9" y="45"/>
                </a:lnTo>
                <a:lnTo>
                  <a:pt x="4" y="45"/>
                </a:lnTo>
                <a:lnTo>
                  <a:pt x="2" y="47"/>
                </a:lnTo>
                <a:lnTo>
                  <a:pt x="2" y="49"/>
                </a:lnTo>
                <a:lnTo>
                  <a:pt x="2" y="49"/>
                </a:lnTo>
                <a:lnTo>
                  <a:pt x="4" y="52"/>
                </a:lnTo>
                <a:lnTo>
                  <a:pt x="4" y="52"/>
                </a:lnTo>
                <a:lnTo>
                  <a:pt x="9" y="52"/>
                </a:lnTo>
                <a:lnTo>
                  <a:pt x="14" y="49"/>
                </a:lnTo>
                <a:lnTo>
                  <a:pt x="16" y="47"/>
                </a:lnTo>
                <a:lnTo>
                  <a:pt x="14" y="45"/>
                </a:lnTo>
                <a:lnTo>
                  <a:pt x="11" y="42"/>
                </a:lnTo>
                <a:close/>
                <a:moveTo>
                  <a:pt x="238" y="4"/>
                </a:moveTo>
                <a:lnTo>
                  <a:pt x="238" y="2"/>
                </a:lnTo>
                <a:lnTo>
                  <a:pt x="236" y="2"/>
                </a:lnTo>
                <a:lnTo>
                  <a:pt x="236" y="2"/>
                </a:lnTo>
                <a:lnTo>
                  <a:pt x="236" y="4"/>
                </a:lnTo>
                <a:lnTo>
                  <a:pt x="238" y="4"/>
                </a:lnTo>
                <a:close/>
                <a:moveTo>
                  <a:pt x="305" y="45"/>
                </a:moveTo>
                <a:lnTo>
                  <a:pt x="305" y="45"/>
                </a:lnTo>
                <a:lnTo>
                  <a:pt x="305" y="42"/>
                </a:lnTo>
                <a:lnTo>
                  <a:pt x="305" y="42"/>
                </a:lnTo>
                <a:lnTo>
                  <a:pt x="305" y="42"/>
                </a:lnTo>
                <a:lnTo>
                  <a:pt x="302" y="40"/>
                </a:lnTo>
                <a:lnTo>
                  <a:pt x="302" y="37"/>
                </a:lnTo>
                <a:lnTo>
                  <a:pt x="300" y="35"/>
                </a:lnTo>
                <a:lnTo>
                  <a:pt x="300" y="35"/>
                </a:lnTo>
                <a:lnTo>
                  <a:pt x="298" y="33"/>
                </a:lnTo>
                <a:lnTo>
                  <a:pt x="298" y="33"/>
                </a:lnTo>
                <a:lnTo>
                  <a:pt x="300" y="33"/>
                </a:lnTo>
                <a:lnTo>
                  <a:pt x="302" y="33"/>
                </a:lnTo>
                <a:lnTo>
                  <a:pt x="302" y="33"/>
                </a:lnTo>
                <a:lnTo>
                  <a:pt x="305" y="33"/>
                </a:lnTo>
                <a:lnTo>
                  <a:pt x="305" y="33"/>
                </a:lnTo>
                <a:lnTo>
                  <a:pt x="302" y="30"/>
                </a:lnTo>
                <a:lnTo>
                  <a:pt x="298" y="28"/>
                </a:lnTo>
                <a:lnTo>
                  <a:pt x="295" y="28"/>
                </a:lnTo>
                <a:lnTo>
                  <a:pt x="293" y="28"/>
                </a:lnTo>
                <a:lnTo>
                  <a:pt x="293" y="26"/>
                </a:lnTo>
                <a:lnTo>
                  <a:pt x="290" y="23"/>
                </a:lnTo>
                <a:lnTo>
                  <a:pt x="290" y="23"/>
                </a:lnTo>
                <a:lnTo>
                  <a:pt x="286" y="21"/>
                </a:lnTo>
                <a:lnTo>
                  <a:pt x="286" y="21"/>
                </a:lnTo>
                <a:lnTo>
                  <a:pt x="283" y="21"/>
                </a:lnTo>
                <a:lnTo>
                  <a:pt x="283" y="23"/>
                </a:lnTo>
                <a:lnTo>
                  <a:pt x="283" y="23"/>
                </a:lnTo>
                <a:lnTo>
                  <a:pt x="283" y="26"/>
                </a:lnTo>
                <a:lnTo>
                  <a:pt x="281" y="26"/>
                </a:lnTo>
                <a:lnTo>
                  <a:pt x="281" y="26"/>
                </a:lnTo>
                <a:lnTo>
                  <a:pt x="279" y="26"/>
                </a:lnTo>
                <a:lnTo>
                  <a:pt x="279" y="26"/>
                </a:lnTo>
                <a:lnTo>
                  <a:pt x="279" y="26"/>
                </a:lnTo>
                <a:lnTo>
                  <a:pt x="276" y="26"/>
                </a:lnTo>
                <a:lnTo>
                  <a:pt x="276" y="26"/>
                </a:lnTo>
                <a:lnTo>
                  <a:pt x="274" y="26"/>
                </a:lnTo>
                <a:lnTo>
                  <a:pt x="272" y="23"/>
                </a:lnTo>
                <a:lnTo>
                  <a:pt x="272" y="23"/>
                </a:lnTo>
                <a:lnTo>
                  <a:pt x="269" y="23"/>
                </a:lnTo>
                <a:lnTo>
                  <a:pt x="267" y="23"/>
                </a:lnTo>
                <a:lnTo>
                  <a:pt x="264" y="23"/>
                </a:lnTo>
                <a:lnTo>
                  <a:pt x="264" y="21"/>
                </a:lnTo>
                <a:lnTo>
                  <a:pt x="264" y="16"/>
                </a:lnTo>
                <a:lnTo>
                  <a:pt x="264" y="16"/>
                </a:lnTo>
                <a:lnTo>
                  <a:pt x="262" y="16"/>
                </a:lnTo>
                <a:lnTo>
                  <a:pt x="262" y="16"/>
                </a:lnTo>
                <a:lnTo>
                  <a:pt x="260" y="16"/>
                </a:lnTo>
                <a:lnTo>
                  <a:pt x="260" y="14"/>
                </a:lnTo>
                <a:lnTo>
                  <a:pt x="260" y="14"/>
                </a:lnTo>
                <a:lnTo>
                  <a:pt x="257" y="14"/>
                </a:lnTo>
                <a:lnTo>
                  <a:pt x="253" y="11"/>
                </a:lnTo>
                <a:lnTo>
                  <a:pt x="250" y="9"/>
                </a:lnTo>
                <a:lnTo>
                  <a:pt x="248" y="9"/>
                </a:lnTo>
                <a:lnTo>
                  <a:pt x="246" y="4"/>
                </a:lnTo>
                <a:lnTo>
                  <a:pt x="243" y="4"/>
                </a:lnTo>
                <a:lnTo>
                  <a:pt x="241" y="4"/>
                </a:lnTo>
                <a:lnTo>
                  <a:pt x="241" y="2"/>
                </a:lnTo>
                <a:lnTo>
                  <a:pt x="238" y="0"/>
                </a:lnTo>
                <a:lnTo>
                  <a:pt x="238" y="0"/>
                </a:lnTo>
                <a:lnTo>
                  <a:pt x="238" y="2"/>
                </a:lnTo>
                <a:lnTo>
                  <a:pt x="238" y="4"/>
                </a:lnTo>
                <a:lnTo>
                  <a:pt x="231" y="7"/>
                </a:lnTo>
                <a:lnTo>
                  <a:pt x="227" y="9"/>
                </a:lnTo>
                <a:lnTo>
                  <a:pt x="224" y="9"/>
                </a:lnTo>
                <a:lnTo>
                  <a:pt x="222" y="9"/>
                </a:lnTo>
                <a:lnTo>
                  <a:pt x="220" y="11"/>
                </a:lnTo>
                <a:lnTo>
                  <a:pt x="220" y="11"/>
                </a:lnTo>
                <a:lnTo>
                  <a:pt x="217" y="14"/>
                </a:lnTo>
                <a:lnTo>
                  <a:pt x="215" y="14"/>
                </a:lnTo>
                <a:lnTo>
                  <a:pt x="215" y="18"/>
                </a:lnTo>
                <a:lnTo>
                  <a:pt x="217" y="21"/>
                </a:lnTo>
                <a:lnTo>
                  <a:pt x="215" y="28"/>
                </a:lnTo>
                <a:lnTo>
                  <a:pt x="215" y="30"/>
                </a:lnTo>
                <a:lnTo>
                  <a:pt x="212" y="33"/>
                </a:lnTo>
                <a:lnTo>
                  <a:pt x="210" y="35"/>
                </a:lnTo>
                <a:lnTo>
                  <a:pt x="208" y="37"/>
                </a:lnTo>
                <a:lnTo>
                  <a:pt x="208" y="40"/>
                </a:lnTo>
                <a:lnTo>
                  <a:pt x="210" y="42"/>
                </a:lnTo>
                <a:lnTo>
                  <a:pt x="212" y="45"/>
                </a:lnTo>
                <a:lnTo>
                  <a:pt x="210" y="45"/>
                </a:lnTo>
                <a:lnTo>
                  <a:pt x="208" y="42"/>
                </a:lnTo>
                <a:lnTo>
                  <a:pt x="208" y="45"/>
                </a:lnTo>
                <a:lnTo>
                  <a:pt x="205" y="49"/>
                </a:lnTo>
                <a:lnTo>
                  <a:pt x="205" y="49"/>
                </a:lnTo>
                <a:lnTo>
                  <a:pt x="201" y="52"/>
                </a:lnTo>
                <a:lnTo>
                  <a:pt x="201" y="54"/>
                </a:lnTo>
                <a:lnTo>
                  <a:pt x="201" y="59"/>
                </a:lnTo>
                <a:lnTo>
                  <a:pt x="203" y="59"/>
                </a:lnTo>
                <a:lnTo>
                  <a:pt x="201" y="66"/>
                </a:lnTo>
                <a:lnTo>
                  <a:pt x="203" y="68"/>
                </a:lnTo>
                <a:lnTo>
                  <a:pt x="203" y="71"/>
                </a:lnTo>
                <a:lnTo>
                  <a:pt x="203" y="75"/>
                </a:lnTo>
                <a:lnTo>
                  <a:pt x="201" y="75"/>
                </a:lnTo>
                <a:lnTo>
                  <a:pt x="198" y="78"/>
                </a:lnTo>
                <a:lnTo>
                  <a:pt x="201" y="78"/>
                </a:lnTo>
                <a:lnTo>
                  <a:pt x="201" y="78"/>
                </a:lnTo>
                <a:lnTo>
                  <a:pt x="201" y="80"/>
                </a:lnTo>
                <a:lnTo>
                  <a:pt x="205" y="80"/>
                </a:lnTo>
                <a:lnTo>
                  <a:pt x="210" y="85"/>
                </a:lnTo>
                <a:lnTo>
                  <a:pt x="210" y="87"/>
                </a:lnTo>
                <a:lnTo>
                  <a:pt x="212" y="87"/>
                </a:lnTo>
                <a:lnTo>
                  <a:pt x="212" y="87"/>
                </a:lnTo>
                <a:lnTo>
                  <a:pt x="212" y="87"/>
                </a:lnTo>
                <a:lnTo>
                  <a:pt x="215" y="85"/>
                </a:lnTo>
                <a:lnTo>
                  <a:pt x="217" y="80"/>
                </a:lnTo>
                <a:lnTo>
                  <a:pt x="217" y="80"/>
                </a:lnTo>
                <a:lnTo>
                  <a:pt x="217" y="85"/>
                </a:lnTo>
                <a:lnTo>
                  <a:pt x="217" y="85"/>
                </a:lnTo>
                <a:lnTo>
                  <a:pt x="220" y="85"/>
                </a:lnTo>
                <a:lnTo>
                  <a:pt x="220" y="82"/>
                </a:lnTo>
                <a:lnTo>
                  <a:pt x="220" y="75"/>
                </a:lnTo>
                <a:lnTo>
                  <a:pt x="220" y="73"/>
                </a:lnTo>
                <a:lnTo>
                  <a:pt x="220" y="75"/>
                </a:lnTo>
                <a:lnTo>
                  <a:pt x="220" y="75"/>
                </a:lnTo>
                <a:lnTo>
                  <a:pt x="220" y="80"/>
                </a:lnTo>
                <a:lnTo>
                  <a:pt x="222" y="82"/>
                </a:lnTo>
                <a:lnTo>
                  <a:pt x="222" y="85"/>
                </a:lnTo>
                <a:lnTo>
                  <a:pt x="222" y="89"/>
                </a:lnTo>
                <a:lnTo>
                  <a:pt x="220" y="97"/>
                </a:lnTo>
                <a:lnTo>
                  <a:pt x="220" y="97"/>
                </a:lnTo>
                <a:lnTo>
                  <a:pt x="217" y="99"/>
                </a:lnTo>
                <a:lnTo>
                  <a:pt x="217" y="99"/>
                </a:lnTo>
                <a:lnTo>
                  <a:pt x="215" y="101"/>
                </a:lnTo>
                <a:lnTo>
                  <a:pt x="212" y="101"/>
                </a:lnTo>
                <a:lnTo>
                  <a:pt x="212" y="101"/>
                </a:lnTo>
                <a:lnTo>
                  <a:pt x="212" y="101"/>
                </a:lnTo>
                <a:lnTo>
                  <a:pt x="212" y="104"/>
                </a:lnTo>
                <a:lnTo>
                  <a:pt x="212" y="104"/>
                </a:lnTo>
                <a:lnTo>
                  <a:pt x="212" y="104"/>
                </a:lnTo>
                <a:lnTo>
                  <a:pt x="212" y="104"/>
                </a:lnTo>
                <a:lnTo>
                  <a:pt x="212" y="106"/>
                </a:lnTo>
                <a:lnTo>
                  <a:pt x="215" y="106"/>
                </a:lnTo>
                <a:lnTo>
                  <a:pt x="215" y="108"/>
                </a:lnTo>
                <a:lnTo>
                  <a:pt x="215" y="108"/>
                </a:lnTo>
                <a:lnTo>
                  <a:pt x="215" y="108"/>
                </a:lnTo>
                <a:lnTo>
                  <a:pt x="215" y="111"/>
                </a:lnTo>
                <a:lnTo>
                  <a:pt x="215" y="113"/>
                </a:lnTo>
                <a:lnTo>
                  <a:pt x="215" y="113"/>
                </a:lnTo>
                <a:lnTo>
                  <a:pt x="215" y="113"/>
                </a:lnTo>
                <a:lnTo>
                  <a:pt x="212" y="113"/>
                </a:lnTo>
                <a:lnTo>
                  <a:pt x="212" y="115"/>
                </a:lnTo>
                <a:lnTo>
                  <a:pt x="212" y="115"/>
                </a:lnTo>
                <a:lnTo>
                  <a:pt x="210" y="115"/>
                </a:lnTo>
                <a:lnTo>
                  <a:pt x="210" y="115"/>
                </a:lnTo>
                <a:lnTo>
                  <a:pt x="210" y="115"/>
                </a:lnTo>
                <a:lnTo>
                  <a:pt x="210" y="118"/>
                </a:lnTo>
                <a:lnTo>
                  <a:pt x="210" y="118"/>
                </a:lnTo>
                <a:lnTo>
                  <a:pt x="210" y="120"/>
                </a:lnTo>
                <a:lnTo>
                  <a:pt x="212" y="120"/>
                </a:lnTo>
                <a:lnTo>
                  <a:pt x="210" y="123"/>
                </a:lnTo>
                <a:lnTo>
                  <a:pt x="210" y="123"/>
                </a:lnTo>
                <a:lnTo>
                  <a:pt x="210" y="125"/>
                </a:lnTo>
                <a:lnTo>
                  <a:pt x="210" y="125"/>
                </a:lnTo>
                <a:lnTo>
                  <a:pt x="212" y="125"/>
                </a:lnTo>
                <a:lnTo>
                  <a:pt x="212" y="123"/>
                </a:lnTo>
                <a:lnTo>
                  <a:pt x="215" y="123"/>
                </a:lnTo>
                <a:lnTo>
                  <a:pt x="215" y="123"/>
                </a:lnTo>
                <a:lnTo>
                  <a:pt x="215" y="120"/>
                </a:lnTo>
                <a:lnTo>
                  <a:pt x="217" y="123"/>
                </a:lnTo>
                <a:lnTo>
                  <a:pt x="220" y="123"/>
                </a:lnTo>
                <a:lnTo>
                  <a:pt x="222" y="125"/>
                </a:lnTo>
                <a:lnTo>
                  <a:pt x="222" y="125"/>
                </a:lnTo>
                <a:lnTo>
                  <a:pt x="224" y="125"/>
                </a:lnTo>
                <a:lnTo>
                  <a:pt x="224" y="125"/>
                </a:lnTo>
                <a:lnTo>
                  <a:pt x="227" y="125"/>
                </a:lnTo>
                <a:lnTo>
                  <a:pt x="227" y="127"/>
                </a:lnTo>
                <a:lnTo>
                  <a:pt x="229" y="130"/>
                </a:lnTo>
                <a:lnTo>
                  <a:pt x="229" y="132"/>
                </a:lnTo>
                <a:lnTo>
                  <a:pt x="231" y="132"/>
                </a:lnTo>
                <a:lnTo>
                  <a:pt x="231" y="134"/>
                </a:lnTo>
                <a:lnTo>
                  <a:pt x="234" y="134"/>
                </a:lnTo>
                <a:lnTo>
                  <a:pt x="234" y="134"/>
                </a:lnTo>
                <a:lnTo>
                  <a:pt x="236" y="137"/>
                </a:lnTo>
                <a:lnTo>
                  <a:pt x="236" y="134"/>
                </a:lnTo>
                <a:lnTo>
                  <a:pt x="238" y="134"/>
                </a:lnTo>
                <a:lnTo>
                  <a:pt x="238" y="134"/>
                </a:lnTo>
                <a:lnTo>
                  <a:pt x="238" y="132"/>
                </a:lnTo>
                <a:lnTo>
                  <a:pt x="238" y="132"/>
                </a:lnTo>
                <a:lnTo>
                  <a:pt x="238" y="132"/>
                </a:lnTo>
                <a:lnTo>
                  <a:pt x="238" y="130"/>
                </a:lnTo>
                <a:lnTo>
                  <a:pt x="241" y="130"/>
                </a:lnTo>
                <a:lnTo>
                  <a:pt x="243" y="127"/>
                </a:lnTo>
                <a:lnTo>
                  <a:pt x="243" y="127"/>
                </a:lnTo>
                <a:lnTo>
                  <a:pt x="243" y="125"/>
                </a:lnTo>
                <a:lnTo>
                  <a:pt x="243" y="125"/>
                </a:lnTo>
                <a:lnTo>
                  <a:pt x="243" y="125"/>
                </a:lnTo>
                <a:lnTo>
                  <a:pt x="243" y="123"/>
                </a:lnTo>
                <a:lnTo>
                  <a:pt x="243" y="123"/>
                </a:lnTo>
                <a:lnTo>
                  <a:pt x="243" y="120"/>
                </a:lnTo>
                <a:lnTo>
                  <a:pt x="246" y="118"/>
                </a:lnTo>
                <a:lnTo>
                  <a:pt x="246" y="115"/>
                </a:lnTo>
                <a:lnTo>
                  <a:pt x="246" y="115"/>
                </a:lnTo>
                <a:lnTo>
                  <a:pt x="246" y="113"/>
                </a:lnTo>
                <a:lnTo>
                  <a:pt x="246" y="113"/>
                </a:lnTo>
                <a:lnTo>
                  <a:pt x="248" y="111"/>
                </a:lnTo>
                <a:lnTo>
                  <a:pt x="248" y="111"/>
                </a:lnTo>
                <a:lnTo>
                  <a:pt x="248" y="108"/>
                </a:lnTo>
                <a:lnTo>
                  <a:pt x="248" y="108"/>
                </a:lnTo>
                <a:lnTo>
                  <a:pt x="248" y="106"/>
                </a:lnTo>
                <a:lnTo>
                  <a:pt x="248" y="104"/>
                </a:lnTo>
                <a:lnTo>
                  <a:pt x="248" y="101"/>
                </a:lnTo>
                <a:lnTo>
                  <a:pt x="250" y="101"/>
                </a:lnTo>
                <a:lnTo>
                  <a:pt x="250" y="101"/>
                </a:lnTo>
                <a:lnTo>
                  <a:pt x="250" y="104"/>
                </a:lnTo>
                <a:lnTo>
                  <a:pt x="250" y="104"/>
                </a:lnTo>
                <a:lnTo>
                  <a:pt x="250" y="104"/>
                </a:lnTo>
                <a:lnTo>
                  <a:pt x="253" y="104"/>
                </a:lnTo>
                <a:lnTo>
                  <a:pt x="253" y="104"/>
                </a:lnTo>
                <a:lnTo>
                  <a:pt x="253" y="104"/>
                </a:lnTo>
                <a:lnTo>
                  <a:pt x="253" y="101"/>
                </a:lnTo>
                <a:lnTo>
                  <a:pt x="253" y="101"/>
                </a:lnTo>
                <a:lnTo>
                  <a:pt x="253" y="101"/>
                </a:lnTo>
                <a:lnTo>
                  <a:pt x="253" y="99"/>
                </a:lnTo>
                <a:lnTo>
                  <a:pt x="255" y="99"/>
                </a:lnTo>
                <a:lnTo>
                  <a:pt x="255" y="94"/>
                </a:lnTo>
                <a:lnTo>
                  <a:pt x="257" y="94"/>
                </a:lnTo>
                <a:lnTo>
                  <a:pt x="262" y="92"/>
                </a:lnTo>
                <a:lnTo>
                  <a:pt x="264" y="92"/>
                </a:lnTo>
                <a:lnTo>
                  <a:pt x="267" y="89"/>
                </a:lnTo>
                <a:lnTo>
                  <a:pt x="272" y="87"/>
                </a:lnTo>
                <a:lnTo>
                  <a:pt x="276" y="87"/>
                </a:lnTo>
                <a:lnTo>
                  <a:pt x="279" y="85"/>
                </a:lnTo>
                <a:lnTo>
                  <a:pt x="283" y="82"/>
                </a:lnTo>
                <a:lnTo>
                  <a:pt x="286" y="80"/>
                </a:lnTo>
                <a:lnTo>
                  <a:pt x="288" y="78"/>
                </a:lnTo>
                <a:lnTo>
                  <a:pt x="290" y="75"/>
                </a:lnTo>
                <a:lnTo>
                  <a:pt x="293" y="71"/>
                </a:lnTo>
                <a:lnTo>
                  <a:pt x="298" y="66"/>
                </a:lnTo>
                <a:lnTo>
                  <a:pt x="298" y="63"/>
                </a:lnTo>
                <a:lnTo>
                  <a:pt x="300" y="63"/>
                </a:lnTo>
                <a:lnTo>
                  <a:pt x="300" y="59"/>
                </a:lnTo>
                <a:lnTo>
                  <a:pt x="302" y="54"/>
                </a:lnTo>
                <a:lnTo>
                  <a:pt x="302" y="52"/>
                </a:lnTo>
                <a:lnTo>
                  <a:pt x="302" y="49"/>
                </a:lnTo>
                <a:lnTo>
                  <a:pt x="302" y="49"/>
                </a:lnTo>
                <a:lnTo>
                  <a:pt x="305" y="52"/>
                </a:lnTo>
                <a:lnTo>
                  <a:pt x="305" y="52"/>
                </a:lnTo>
                <a:lnTo>
                  <a:pt x="305" y="52"/>
                </a:lnTo>
                <a:lnTo>
                  <a:pt x="305" y="52"/>
                </a:lnTo>
                <a:lnTo>
                  <a:pt x="305" y="4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2" name="Freeform 187"/>
          <p:cNvSpPr>
            <a:spLocks noEditPoints="1"/>
          </p:cNvSpPr>
          <p:nvPr/>
        </p:nvSpPr>
        <p:spPr bwMode="auto">
          <a:xfrm>
            <a:off x="10801549" y="4374380"/>
            <a:ext cx="63817" cy="29293"/>
          </a:xfrm>
          <a:custGeom>
            <a:avLst/>
            <a:gdLst>
              <a:gd name="T0" fmla="*/ 0 w 61"/>
              <a:gd name="T1" fmla="*/ 26 h 28"/>
              <a:gd name="T2" fmla="*/ 0 w 61"/>
              <a:gd name="T3" fmla="*/ 26 h 28"/>
              <a:gd name="T4" fmla="*/ 4 w 61"/>
              <a:gd name="T5" fmla="*/ 26 h 28"/>
              <a:gd name="T6" fmla="*/ 4 w 61"/>
              <a:gd name="T7" fmla="*/ 26 h 28"/>
              <a:gd name="T8" fmla="*/ 7 w 61"/>
              <a:gd name="T9" fmla="*/ 24 h 28"/>
              <a:gd name="T10" fmla="*/ 2 w 61"/>
              <a:gd name="T11" fmla="*/ 24 h 28"/>
              <a:gd name="T12" fmla="*/ 61 w 61"/>
              <a:gd name="T13" fmla="*/ 5 h 28"/>
              <a:gd name="T14" fmla="*/ 56 w 61"/>
              <a:gd name="T15" fmla="*/ 5 h 28"/>
              <a:gd name="T16" fmla="*/ 54 w 61"/>
              <a:gd name="T17" fmla="*/ 5 h 28"/>
              <a:gd name="T18" fmla="*/ 52 w 61"/>
              <a:gd name="T19" fmla="*/ 5 h 28"/>
              <a:gd name="T20" fmla="*/ 47 w 61"/>
              <a:gd name="T21" fmla="*/ 7 h 28"/>
              <a:gd name="T22" fmla="*/ 35 w 61"/>
              <a:gd name="T23" fmla="*/ 7 h 28"/>
              <a:gd name="T24" fmla="*/ 26 w 61"/>
              <a:gd name="T25" fmla="*/ 9 h 28"/>
              <a:gd name="T26" fmla="*/ 21 w 61"/>
              <a:gd name="T27" fmla="*/ 9 h 28"/>
              <a:gd name="T28" fmla="*/ 19 w 61"/>
              <a:gd name="T29" fmla="*/ 14 h 28"/>
              <a:gd name="T30" fmla="*/ 16 w 61"/>
              <a:gd name="T31" fmla="*/ 19 h 28"/>
              <a:gd name="T32" fmla="*/ 16 w 61"/>
              <a:gd name="T33" fmla="*/ 19 h 28"/>
              <a:gd name="T34" fmla="*/ 21 w 61"/>
              <a:gd name="T35" fmla="*/ 19 h 28"/>
              <a:gd name="T36" fmla="*/ 21 w 61"/>
              <a:gd name="T37" fmla="*/ 19 h 28"/>
              <a:gd name="T38" fmla="*/ 16 w 61"/>
              <a:gd name="T39" fmla="*/ 21 h 28"/>
              <a:gd name="T40" fmla="*/ 16 w 61"/>
              <a:gd name="T41" fmla="*/ 24 h 28"/>
              <a:gd name="T42" fmla="*/ 16 w 61"/>
              <a:gd name="T43" fmla="*/ 24 h 28"/>
              <a:gd name="T44" fmla="*/ 19 w 61"/>
              <a:gd name="T45" fmla="*/ 28 h 28"/>
              <a:gd name="T46" fmla="*/ 26 w 61"/>
              <a:gd name="T47" fmla="*/ 24 h 28"/>
              <a:gd name="T48" fmla="*/ 33 w 61"/>
              <a:gd name="T49" fmla="*/ 21 h 28"/>
              <a:gd name="T50" fmla="*/ 35 w 61"/>
              <a:gd name="T51" fmla="*/ 19 h 28"/>
              <a:gd name="T52" fmla="*/ 40 w 61"/>
              <a:gd name="T53" fmla="*/ 17 h 28"/>
              <a:gd name="T54" fmla="*/ 45 w 61"/>
              <a:gd name="T55" fmla="*/ 17 h 28"/>
              <a:gd name="T56" fmla="*/ 47 w 61"/>
              <a:gd name="T57" fmla="*/ 14 h 28"/>
              <a:gd name="T58" fmla="*/ 52 w 61"/>
              <a:gd name="T59" fmla="*/ 12 h 28"/>
              <a:gd name="T60" fmla="*/ 59 w 61"/>
              <a:gd name="T61" fmla="*/ 9 h 28"/>
              <a:gd name="T62" fmla="*/ 61 w 61"/>
              <a:gd name="T63" fmla="*/ 5 h 28"/>
              <a:gd name="T64" fmla="*/ 30 w 61"/>
              <a:gd name="T65" fmla="*/ 0 h 28"/>
              <a:gd name="T66" fmla="*/ 28 w 61"/>
              <a:gd name="T67" fmla="*/ 2 h 28"/>
              <a:gd name="T68" fmla="*/ 30 w 61"/>
              <a:gd name="T6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1" h="28">
                <a:moveTo>
                  <a:pt x="0" y="24"/>
                </a:move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2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7" y="24"/>
                </a:lnTo>
                <a:lnTo>
                  <a:pt x="7" y="24"/>
                </a:lnTo>
                <a:lnTo>
                  <a:pt x="7" y="21"/>
                </a:lnTo>
                <a:lnTo>
                  <a:pt x="2" y="24"/>
                </a:lnTo>
                <a:lnTo>
                  <a:pt x="0" y="24"/>
                </a:lnTo>
                <a:close/>
                <a:moveTo>
                  <a:pt x="61" y="5"/>
                </a:moveTo>
                <a:lnTo>
                  <a:pt x="59" y="5"/>
                </a:lnTo>
                <a:lnTo>
                  <a:pt x="56" y="5"/>
                </a:lnTo>
                <a:lnTo>
                  <a:pt x="56" y="2"/>
                </a:lnTo>
                <a:lnTo>
                  <a:pt x="54" y="5"/>
                </a:lnTo>
                <a:lnTo>
                  <a:pt x="54" y="5"/>
                </a:lnTo>
                <a:lnTo>
                  <a:pt x="52" y="5"/>
                </a:lnTo>
                <a:lnTo>
                  <a:pt x="49" y="7"/>
                </a:lnTo>
                <a:lnTo>
                  <a:pt x="47" y="7"/>
                </a:lnTo>
                <a:lnTo>
                  <a:pt x="40" y="7"/>
                </a:lnTo>
                <a:lnTo>
                  <a:pt x="35" y="7"/>
                </a:lnTo>
                <a:lnTo>
                  <a:pt x="33" y="7"/>
                </a:lnTo>
                <a:lnTo>
                  <a:pt x="26" y="9"/>
                </a:lnTo>
                <a:lnTo>
                  <a:pt x="23" y="9"/>
                </a:lnTo>
                <a:lnTo>
                  <a:pt x="21" y="9"/>
                </a:lnTo>
                <a:lnTo>
                  <a:pt x="21" y="12"/>
                </a:lnTo>
                <a:lnTo>
                  <a:pt x="19" y="14"/>
                </a:lnTo>
                <a:lnTo>
                  <a:pt x="16" y="17"/>
                </a:lnTo>
                <a:lnTo>
                  <a:pt x="16" y="19"/>
                </a:lnTo>
                <a:lnTo>
                  <a:pt x="16" y="19"/>
                </a:lnTo>
                <a:lnTo>
                  <a:pt x="16" y="19"/>
                </a:lnTo>
                <a:lnTo>
                  <a:pt x="19" y="17"/>
                </a:lnTo>
                <a:lnTo>
                  <a:pt x="21" y="19"/>
                </a:lnTo>
                <a:lnTo>
                  <a:pt x="21" y="19"/>
                </a:lnTo>
                <a:lnTo>
                  <a:pt x="21" y="19"/>
                </a:lnTo>
                <a:lnTo>
                  <a:pt x="19" y="21"/>
                </a:lnTo>
                <a:lnTo>
                  <a:pt x="16" y="21"/>
                </a:lnTo>
                <a:lnTo>
                  <a:pt x="16" y="21"/>
                </a:lnTo>
                <a:lnTo>
                  <a:pt x="16" y="24"/>
                </a:lnTo>
                <a:lnTo>
                  <a:pt x="16" y="24"/>
                </a:lnTo>
                <a:lnTo>
                  <a:pt x="16" y="24"/>
                </a:lnTo>
                <a:lnTo>
                  <a:pt x="19" y="26"/>
                </a:lnTo>
                <a:lnTo>
                  <a:pt x="19" y="28"/>
                </a:lnTo>
                <a:lnTo>
                  <a:pt x="21" y="26"/>
                </a:lnTo>
                <a:lnTo>
                  <a:pt x="26" y="24"/>
                </a:lnTo>
                <a:lnTo>
                  <a:pt x="30" y="21"/>
                </a:lnTo>
                <a:lnTo>
                  <a:pt x="33" y="21"/>
                </a:lnTo>
                <a:lnTo>
                  <a:pt x="35" y="21"/>
                </a:lnTo>
                <a:lnTo>
                  <a:pt x="35" y="19"/>
                </a:lnTo>
                <a:lnTo>
                  <a:pt x="38" y="19"/>
                </a:lnTo>
                <a:lnTo>
                  <a:pt x="40" y="17"/>
                </a:lnTo>
                <a:lnTo>
                  <a:pt x="42" y="17"/>
                </a:lnTo>
                <a:lnTo>
                  <a:pt x="45" y="17"/>
                </a:lnTo>
                <a:lnTo>
                  <a:pt x="45" y="17"/>
                </a:lnTo>
                <a:lnTo>
                  <a:pt x="47" y="14"/>
                </a:lnTo>
                <a:lnTo>
                  <a:pt x="49" y="12"/>
                </a:lnTo>
                <a:lnTo>
                  <a:pt x="52" y="12"/>
                </a:lnTo>
                <a:lnTo>
                  <a:pt x="54" y="12"/>
                </a:lnTo>
                <a:lnTo>
                  <a:pt x="59" y="9"/>
                </a:lnTo>
                <a:lnTo>
                  <a:pt x="61" y="5"/>
                </a:lnTo>
                <a:lnTo>
                  <a:pt x="61" y="5"/>
                </a:lnTo>
                <a:close/>
                <a:moveTo>
                  <a:pt x="30" y="0"/>
                </a:moveTo>
                <a:lnTo>
                  <a:pt x="30" y="0"/>
                </a:lnTo>
                <a:lnTo>
                  <a:pt x="30" y="0"/>
                </a:lnTo>
                <a:lnTo>
                  <a:pt x="28" y="2"/>
                </a:lnTo>
                <a:lnTo>
                  <a:pt x="30" y="2"/>
                </a:ln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3" name="Freeform 188"/>
          <p:cNvSpPr>
            <a:spLocks/>
          </p:cNvSpPr>
          <p:nvPr/>
        </p:nvSpPr>
        <p:spPr bwMode="auto">
          <a:xfrm>
            <a:off x="7009161" y="3752951"/>
            <a:ext cx="71140" cy="52309"/>
          </a:xfrm>
          <a:custGeom>
            <a:avLst/>
            <a:gdLst>
              <a:gd name="T0" fmla="*/ 66 w 68"/>
              <a:gd name="T1" fmla="*/ 26 h 50"/>
              <a:gd name="T2" fmla="*/ 59 w 68"/>
              <a:gd name="T3" fmla="*/ 19 h 50"/>
              <a:gd name="T4" fmla="*/ 54 w 68"/>
              <a:gd name="T5" fmla="*/ 19 h 50"/>
              <a:gd name="T6" fmla="*/ 49 w 68"/>
              <a:gd name="T7" fmla="*/ 19 h 50"/>
              <a:gd name="T8" fmla="*/ 45 w 68"/>
              <a:gd name="T9" fmla="*/ 17 h 50"/>
              <a:gd name="T10" fmla="*/ 45 w 68"/>
              <a:gd name="T11" fmla="*/ 17 h 50"/>
              <a:gd name="T12" fmla="*/ 49 w 68"/>
              <a:gd name="T13" fmla="*/ 17 h 50"/>
              <a:gd name="T14" fmla="*/ 52 w 68"/>
              <a:gd name="T15" fmla="*/ 14 h 50"/>
              <a:gd name="T16" fmla="*/ 42 w 68"/>
              <a:gd name="T17" fmla="*/ 14 h 50"/>
              <a:gd name="T18" fmla="*/ 40 w 68"/>
              <a:gd name="T19" fmla="*/ 10 h 50"/>
              <a:gd name="T20" fmla="*/ 40 w 68"/>
              <a:gd name="T21" fmla="*/ 5 h 50"/>
              <a:gd name="T22" fmla="*/ 38 w 68"/>
              <a:gd name="T23" fmla="*/ 7 h 50"/>
              <a:gd name="T24" fmla="*/ 33 w 68"/>
              <a:gd name="T25" fmla="*/ 5 h 50"/>
              <a:gd name="T26" fmla="*/ 31 w 68"/>
              <a:gd name="T27" fmla="*/ 3 h 50"/>
              <a:gd name="T28" fmla="*/ 28 w 68"/>
              <a:gd name="T29" fmla="*/ 3 h 50"/>
              <a:gd name="T30" fmla="*/ 26 w 68"/>
              <a:gd name="T31" fmla="*/ 0 h 50"/>
              <a:gd name="T32" fmla="*/ 21 w 68"/>
              <a:gd name="T33" fmla="*/ 0 h 50"/>
              <a:gd name="T34" fmla="*/ 16 w 68"/>
              <a:gd name="T35" fmla="*/ 3 h 50"/>
              <a:gd name="T36" fmla="*/ 12 w 68"/>
              <a:gd name="T37" fmla="*/ 0 h 50"/>
              <a:gd name="T38" fmla="*/ 9 w 68"/>
              <a:gd name="T39" fmla="*/ 3 h 50"/>
              <a:gd name="T40" fmla="*/ 7 w 68"/>
              <a:gd name="T41" fmla="*/ 5 h 50"/>
              <a:gd name="T42" fmla="*/ 7 w 68"/>
              <a:gd name="T43" fmla="*/ 5 h 50"/>
              <a:gd name="T44" fmla="*/ 7 w 68"/>
              <a:gd name="T45" fmla="*/ 12 h 50"/>
              <a:gd name="T46" fmla="*/ 7 w 68"/>
              <a:gd name="T47" fmla="*/ 14 h 50"/>
              <a:gd name="T48" fmla="*/ 7 w 68"/>
              <a:gd name="T49" fmla="*/ 17 h 50"/>
              <a:gd name="T50" fmla="*/ 7 w 68"/>
              <a:gd name="T51" fmla="*/ 19 h 50"/>
              <a:gd name="T52" fmla="*/ 5 w 68"/>
              <a:gd name="T53" fmla="*/ 22 h 50"/>
              <a:gd name="T54" fmla="*/ 5 w 68"/>
              <a:gd name="T55" fmla="*/ 24 h 50"/>
              <a:gd name="T56" fmla="*/ 2 w 68"/>
              <a:gd name="T57" fmla="*/ 29 h 50"/>
              <a:gd name="T58" fmla="*/ 0 w 68"/>
              <a:gd name="T59" fmla="*/ 29 h 50"/>
              <a:gd name="T60" fmla="*/ 0 w 68"/>
              <a:gd name="T61" fmla="*/ 31 h 50"/>
              <a:gd name="T62" fmla="*/ 5 w 68"/>
              <a:gd name="T63" fmla="*/ 33 h 50"/>
              <a:gd name="T64" fmla="*/ 2 w 68"/>
              <a:gd name="T65" fmla="*/ 36 h 50"/>
              <a:gd name="T66" fmla="*/ 5 w 68"/>
              <a:gd name="T67" fmla="*/ 40 h 50"/>
              <a:gd name="T68" fmla="*/ 5 w 68"/>
              <a:gd name="T69" fmla="*/ 43 h 50"/>
              <a:gd name="T70" fmla="*/ 5 w 68"/>
              <a:gd name="T71" fmla="*/ 45 h 50"/>
              <a:gd name="T72" fmla="*/ 7 w 68"/>
              <a:gd name="T73" fmla="*/ 48 h 50"/>
              <a:gd name="T74" fmla="*/ 9 w 68"/>
              <a:gd name="T75" fmla="*/ 48 h 50"/>
              <a:gd name="T76" fmla="*/ 12 w 68"/>
              <a:gd name="T77" fmla="*/ 45 h 50"/>
              <a:gd name="T78" fmla="*/ 16 w 68"/>
              <a:gd name="T79" fmla="*/ 38 h 50"/>
              <a:gd name="T80" fmla="*/ 16 w 68"/>
              <a:gd name="T81" fmla="*/ 36 h 50"/>
              <a:gd name="T82" fmla="*/ 19 w 68"/>
              <a:gd name="T83" fmla="*/ 36 h 50"/>
              <a:gd name="T84" fmla="*/ 23 w 68"/>
              <a:gd name="T85" fmla="*/ 33 h 50"/>
              <a:gd name="T86" fmla="*/ 26 w 68"/>
              <a:gd name="T87" fmla="*/ 36 h 50"/>
              <a:gd name="T88" fmla="*/ 33 w 68"/>
              <a:gd name="T89" fmla="*/ 36 h 50"/>
              <a:gd name="T90" fmla="*/ 35 w 68"/>
              <a:gd name="T91" fmla="*/ 33 h 50"/>
              <a:gd name="T92" fmla="*/ 40 w 68"/>
              <a:gd name="T93" fmla="*/ 31 h 50"/>
              <a:gd name="T94" fmla="*/ 45 w 68"/>
              <a:gd name="T95" fmla="*/ 33 h 50"/>
              <a:gd name="T96" fmla="*/ 49 w 68"/>
              <a:gd name="T97" fmla="*/ 31 h 50"/>
              <a:gd name="T98" fmla="*/ 57 w 68"/>
              <a:gd name="T99" fmla="*/ 33 h 50"/>
              <a:gd name="T100" fmla="*/ 59 w 68"/>
              <a:gd name="T101" fmla="*/ 36 h 50"/>
              <a:gd name="T102" fmla="*/ 59 w 68"/>
              <a:gd name="T103" fmla="*/ 36 h 50"/>
              <a:gd name="T104" fmla="*/ 61 w 68"/>
              <a:gd name="T105" fmla="*/ 36 h 50"/>
              <a:gd name="T106" fmla="*/ 64 w 68"/>
              <a:gd name="T107" fmla="*/ 33 h 50"/>
              <a:gd name="T108" fmla="*/ 66 w 68"/>
              <a:gd name="T109" fmla="*/ 31 h 50"/>
              <a:gd name="T110" fmla="*/ 66 w 68"/>
              <a:gd name="T111" fmla="*/ 2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8" h="50">
                <a:moveTo>
                  <a:pt x="66" y="26"/>
                </a:moveTo>
                <a:lnTo>
                  <a:pt x="66" y="26"/>
                </a:lnTo>
                <a:lnTo>
                  <a:pt x="61" y="22"/>
                </a:lnTo>
                <a:lnTo>
                  <a:pt x="59" y="19"/>
                </a:lnTo>
                <a:lnTo>
                  <a:pt x="57" y="19"/>
                </a:lnTo>
                <a:lnTo>
                  <a:pt x="54" y="19"/>
                </a:lnTo>
                <a:lnTo>
                  <a:pt x="52" y="19"/>
                </a:lnTo>
                <a:lnTo>
                  <a:pt x="49" y="19"/>
                </a:lnTo>
                <a:lnTo>
                  <a:pt x="47" y="17"/>
                </a:lnTo>
                <a:lnTo>
                  <a:pt x="45" y="17"/>
                </a:lnTo>
                <a:lnTo>
                  <a:pt x="45" y="17"/>
                </a:lnTo>
                <a:lnTo>
                  <a:pt x="45" y="17"/>
                </a:lnTo>
                <a:lnTo>
                  <a:pt x="47" y="14"/>
                </a:lnTo>
                <a:lnTo>
                  <a:pt x="49" y="17"/>
                </a:lnTo>
                <a:lnTo>
                  <a:pt x="52" y="14"/>
                </a:lnTo>
                <a:lnTo>
                  <a:pt x="52" y="14"/>
                </a:lnTo>
                <a:lnTo>
                  <a:pt x="52" y="12"/>
                </a:lnTo>
                <a:lnTo>
                  <a:pt x="42" y="14"/>
                </a:lnTo>
                <a:lnTo>
                  <a:pt x="42" y="12"/>
                </a:lnTo>
                <a:lnTo>
                  <a:pt x="40" y="10"/>
                </a:lnTo>
                <a:lnTo>
                  <a:pt x="40" y="7"/>
                </a:lnTo>
                <a:lnTo>
                  <a:pt x="40" y="5"/>
                </a:lnTo>
                <a:lnTo>
                  <a:pt x="40" y="5"/>
                </a:lnTo>
                <a:lnTo>
                  <a:pt x="38" y="7"/>
                </a:lnTo>
                <a:lnTo>
                  <a:pt x="35" y="7"/>
                </a:lnTo>
                <a:lnTo>
                  <a:pt x="33" y="5"/>
                </a:lnTo>
                <a:lnTo>
                  <a:pt x="31" y="5"/>
                </a:lnTo>
                <a:lnTo>
                  <a:pt x="31" y="3"/>
                </a:lnTo>
                <a:lnTo>
                  <a:pt x="28" y="3"/>
                </a:lnTo>
                <a:lnTo>
                  <a:pt x="28" y="3"/>
                </a:lnTo>
                <a:lnTo>
                  <a:pt x="26" y="3"/>
                </a:lnTo>
                <a:lnTo>
                  <a:pt x="26" y="0"/>
                </a:lnTo>
                <a:lnTo>
                  <a:pt x="23" y="0"/>
                </a:lnTo>
                <a:lnTo>
                  <a:pt x="21" y="0"/>
                </a:lnTo>
                <a:lnTo>
                  <a:pt x="16" y="3"/>
                </a:lnTo>
                <a:lnTo>
                  <a:pt x="16" y="3"/>
                </a:lnTo>
                <a:lnTo>
                  <a:pt x="14" y="0"/>
                </a:lnTo>
                <a:lnTo>
                  <a:pt x="12" y="0"/>
                </a:lnTo>
                <a:lnTo>
                  <a:pt x="9" y="3"/>
                </a:lnTo>
                <a:lnTo>
                  <a:pt x="9" y="3"/>
                </a:lnTo>
                <a:lnTo>
                  <a:pt x="9" y="3"/>
                </a:lnTo>
                <a:lnTo>
                  <a:pt x="7" y="5"/>
                </a:lnTo>
                <a:lnTo>
                  <a:pt x="7" y="5"/>
                </a:lnTo>
                <a:lnTo>
                  <a:pt x="7" y="5"/>
                </a:lnTo>
                <a:lnTo>
                  <a:pt x="7" y="10"/>
                </a:lnTo>
                <a:lnTo>
                  <a:pt x="7" y="12"/>
                </a:lnTo>
                <a:lnTo>
                  <a:pt x="7" y="12"/>
                </a:lnTo>
                <a:lnTo>
                  <a:pt x="7" y="14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9"/>
                </a:lnTo>
                <a:lnTo>
                  <a:pt x="5" y="22"/>
                </a:lnTo>
                <a:lnTo>
                  <a:pt x="5" y="22"/>
                </a:lnTo>
                <a:lnTo>
                  <a:pt x="5" y="24"/>
                </a:lnTo>
                <a:lnTo>
                  <a:pt x="5" y="24"/>
                </a:lnTo>
                <a:lnTo>
                  <a:pt x="5" y="26"/>
                </a:lnTo>
                <a:lnTo>
                  <a:pt x="2" y="29"/>
                </a:lnTo>
                <a:lnTo>
                  <a:pt x="2" y="29"/>
                </a:lnTo>
                <a:lnTo>
                  <a:pt x="0" y="29"/>
                </a:lnTo>
                <a:lnTo>
                  <a:pt x="0" y="29"/>
                </a:lnTo>
                <a:lnTo>
                  <a:pt x="0" y="31"/>
                </a:lnTo>
                <a:lnTo>
                  <a:pt x="2" y="33"/>
                </a:lnTo>
                <a:lnTo>
                  <a:pt x="5" y="33"/>
                </a:lnTo>
                <a:lnTo>
                  <a:pt x="5" y="36"/>
                </a:lnTo>
                <a:lnTo>
                  <a:pt x="2" y="36"/>
                </a:lnTo>
                <a:lnTo>
                  <a:pt x="2" y="40"/>
                </a:lnTo>
                <a:lnTo>
                  <a:pt x="5" y="40"/>
                </a:lnTo>
                <a:lnTo>
                  <a:pt x="5" y="43"/>
                </a:lnTo>
                <a:lnTo>
                  <a:pt x="5" y="43"/>
                </a:lnTo>
                <a:lnTo>
                  <a:pt x="5" y="45"/>
                </a:lnTo>
                <a:lnTo>
                  <a:pt x="5" y="45"/>
                </a:lnTo>
                <a:lnTo>
                  <a:pt x="7" y="45"/>
                </a:lnTo>
                <a:lnTo>
                  <a:pt x="7" y="48"/>
                </a:lnTo>
                <a:lnTo>
                  <a:pt x="7" y="50"/>
                </a:lnTo>
                <a:lnTo>
                  <a:pt x="9" y="48"/>
                </a:lnTo>
                <a:lnTo>
                  <a:pt x="9" y="48"/>
                </a:lnTo>
                <a:lnTo>
                  <a:pt x="12" y="45"/>
                </a:lnTo>
                <a:lnTo>
                  <a:pt x="14" y="40"/>
                </a:lnTo>
                <a:lnTo>
                  <a:pt x="16" y="38"/>
                </a:lnTo>
                <a:lnTo>
                  <a:pt x="16" y="36"/>
                </a:lnTo>
                <a:lnTo>
                  <a:pt x="16" y="36"/>
                </a:lnTo>
                <a:lnTo>
                  <a:pt x="16" y="36"/>
                </a:lnTo>
                <a:lnTo>
                  <a:pt x="19" y="36"/>
                </a:lnTo>
                <a:lnTo>
                  <a:pt x="21" y="33"/>
                </a:lnTo>
                <a:lnTo>
                  <a:pt x="23" y="33"/>
                </a:lnTo>
                <a:lnTo>
                  <a:pt x="26" y="36"/>
                </a:lnTo>
                <a:lnTo>
                  <a:pt x="26" y="36"/>
                </a:lnTo>
                <a:lnTo>
                  <a:pt x="33" y="36"/>
                </a:lnTo>
                <a:lnTo>
                  <a:pt x="33" y="36"/>
                </a:lnTo>
                <a:lnTo>
                  <a:pt x="35" y="33"/>
                </a:lnTo>
                <a:lnTo>
                  <a:pt x="35" y="33"/>
                </a:lnTo>
                <a:lnTo>
                  <a:pt x="38" y="33"/>
                </a:lnTo>
                <a:lnTo>
                  <a:pt x="40" y="31"/>
                </a:lnTo>
                <a:lnTo>
                  <a:pt x="42" y="31"/>
                </a:lnTo>
                <a:lnTo>
                  <a:pt x="45" y="33"/>
                </a:lnTo>
                <a:lnTo>
                  <a:pt x="47" y="33"/>
                </a:lnTo>
                <a:lnTo>
                  <a:pt x="49" y="31"/>
                </a:lnTo>
                <a:lnTo>
                  <a:pt x="54" y="33"/>
                </a:lnTo>
                <a:lnTo>
                  <a:pt x="57" y="33"/>
                </a:lnTo>
                <a:lnTo>
                  <a:pt x="59" y="33"/>
                </a:lnTo>
                <a:lnTo>
                  <a:pt x="59" y="36"/>
                </a:lnTo>
                <a:lnTo>
                  <a:pt x="59" y="36"/>
                </a:lnTo>
                <a:lnTo>
                  <a:pt x="59" y="36"/>
                </a:lnTo>
                <a:lnTo>
                  <a:pt x="61" y="36"/>
                </a:lnTo>
                <a:lnTo>
                  <a:pt x="61" y="36"/>
                </a:lnTo>
                <a:lnTo>
                  <a:pt x="64" y="33"/>
                </a:lnTo>
                <a:lnTo>
                  <a:pt x="64" y="33"/>
                </a:lnTo>
                <a:lnTo>
                  <a:pt x="64" y="33"/>
                </a:lnTo>
                <a:lnTo>
                  <a:pt x="66" y="31"/>
                </a:lnTo>
                <a:lnTo>
                  <a:pt x="68" y="29"/>
                </a:lnTo>
                <a:lnTo>
                  <a:pt x="66" y="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" name="Freeform 189"/>
          <p:cNvSpPr>
            <a:spLocks/>
          </p:cNvSpPr>
          <p:nvPr/>
        </p:nvSpPr>
        <p:spPr bwMode="auto">
          <a:xfrm>
            <a:off x="7204795" y="3847107"/>
            <a:ext cx="4185" cy="10462"/>
          </a:xfrm>
          <a:custGeom>
            <a:avLst/>
            <a:gdLst>
              <a:gd name="T0" fmla="*/ 4 w 4"/>
              <a:gd name="T1" fmla="*/ 2 h 10"/>
              <a:gd name="T2" fmla="*/ 2 w 4"/>
              <a:gd name="T3" fmla="*/ 2 h 10"/>
              <a:gd name="T4" fmla="*/ 0 w 4"/>
              <a:gd name="T5" fmla="*/ 0 h 10"/>
              <a:gd name="T6" fmla="*/ 0 w 4"/>
              <a:gd name="T7" fmla="*/ 2 h 10"/>
              <a:gd name="T8" fmla="*/ 0 w 4"/>
              <a:gd name="T9" fmla="*/ 2 h 10"/>
              <a:gd name="T10" fmla="*/ 0 w 4"/>
              <a:gd name="T11" fmla="*/ 7 h 10"/>
              <a:gd name="T12" fmla="*/ 2 w 4"/>
              <a:gd name="T13" fmla="*/ 10 h 10"/>
              <a:gd name="T14" fmla="*/ 2 w 4"/>
              <a:gd name="T15" fmla="*/ 10 h 10"/>
              <a:gd name="T16" fmla="*/ 4 w 4"/>
              <a:gd name="T17" fmla="*/ 7 h 10"/>
              <a:gd name="T18" fmla="*/ 4 w 4"/>
              <a:gd name="T19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0">
                <a:moveTo>
                  <a:pt x="4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7"/>
                </a:lnTo>
                <a:lnTo>
                  <a:pt x="2" y="10"/>
                </a:lnTo>
                <a:lnTo>
                  <a:pt x="2" y="10"/>
                </a:lnTo>
                <a:lnTo>
                  <a:pt x="4" y="7"/>
                </a:lnTo>
                <a:lnTo>
                  <a:pt x="4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5" name="Freeform 190"/>
          <p:cNvSpPr>
            <a:spLocks/>
          </p:cNvSpPr>
          <p:nvPr/>
        </p:nvSpPr>
        <p:spPr bwMode="auto">
          <a:xfrm>
            <a:off x="9200899" y="3914063"/>
            <a:ext cx="32432" cy="36617"/>
          </a:xfrm>
          <a:custGeom>
            <a:avLst/>
            <a:gdLst>
              <a:gd name="T0" fmla="*/ 28 w 31"/>
              <a:gd name="T1" fmla="*/ 7 h 35"/>
              <a:gd name="T2" fmla="*/ 28 w 31"/>
              <a:gd name="T3" fmla="*/ 5 h 35"/>
              <a:gd name="T4" fmla="*/ 23 w 31"/>
              <a:gd name="T5" fmla="*/ 0 h 35"/>
              <a:gd name="T6" fmla="*/ 23 w 31"/>
              <a:gd name="T7" fmla="*/ 0 h 35"/>
              <a:gd name="T8" fmla="*/ 21 w 31"/>
              <a:gd name="T9" fmla="*/ 0 h 35"/>
              <a:gd name="T10" fmla="*/ 19 w 31"/>
              <a:gd name="T11" fmla="*/ 0 h 35"/>
              <a:gd name="T12" fmla="*/ 19 w 31"/>
              <a:gd name="T13" fmla="*/ 0 h 35"/>
              <a:gd name="T14" fmla="*/ 19 w 31"/>
              <a:gd name="T15" fmla="*/ 2 h 35"/>
              <a:gd name="T16" fmla="*/ 19 w 31"/>
              <a:gd name="T17" fmla="*/ 5 h 35"/>
              <a:gd name="T18" fmla="*/ 16 w 31"/>
              <a:gd name="T19" fmla="*/ 5 h 35"/>
              <a:gd name="T20" fmla="*/ 16 w 31"/>
              <a:gd name="T21" fmla="*/ 7 h 35"/>
              <a:gd name="T22" fmla="*/ 12 w 31"/>
              <a:gd name="T23" fmla="*/ 2 h 35"/>
              <a:gd name="T24" fmla="*/ 12 w 31"/>
              <a:gd name="T25" fmla="*/ 2 h 35"/>
              <a:gd name="T26" fmla="*/ 12 w 31"/>
              <a:gd name="T27" fmla="*/ 2 h 35"/>
              <a:gd name="T28" fmla="*/ 12 w 31"/>
              <a:gd name="T29" fmla="*/ 5 h 35"/>
              <a:gd name="T30" fmla="*/ 9 w 31"/>
              <a:gd name="T31" fmla="*/ 7 h 35"/>
              <a:gd name="T32" fmla="*/ 7 w 31"/>
              <a:gd name="T33" fmla="*/ 12 h 35"/>
              <a:gd name="T34" fmla="*/ 5 w 31"/>
              <a:gd name="T35" fmla="*/ 17 h 35"/>
              <a:gd name="T36" fmla="*/ 2 w 31"/>
              <a:gd name="T37" fmla="*/ 17 h 35"/>
              <a:gd name="T38" fmla="*/ 0 w 31"/>
              <a:gd name="T39" fmla="*/ 19 h 35"/>
              <a:gd name="T40" fmla="*/ 0 w 31"/>
              <a:gd name="T41" fmla="*/ 21 h 35"/>
              <a:gd name="T42" fmla="*/ 0 w 31"/>
              <a:gd name="T43" fmla="*/ 24 h 35"/>
              <a:gd name="T44" fmla="*/ 0 w 31"/>
              <a:gd name="T45" fmla="*/ 26 h 35"/>
              <a:gd name="T46" fmla="*/ 0 w 31"/>
              <a:gd name="T47" fmla="*/ 31 h 35"/>
              <a:gd name="T48" fmla="*/ 0 w 31"/>
              <a:gd name="T49" fmla="*/ 35 h 35"/>
              <a:gd name="T50" fmla="*/ 2 w 31"/>
              <a:gd name="T51" fmla="*/ 35 h 35"/>
              <a:gd name="T52" fmla="*/ 5 w 31"/>
              <a:gd name="T53" fmla="*/ 35 h 35"/>
              <a:gd name="T54" fmla="*/ 5 w 31"/>
              <a:gd name="T55" fmla="*/ 35 h 35"/>
              <a:gd name="T56" fmla="*/ 7 w 31"/>
              <a:gd name="T57" fmla="*/ 35 h 35"/>
              <a:gd name="T58" fmla="*/ 9 w 31"/>
              <a:gd name="T59" fmla="*/ 35 h 35"/>
              <a:gd name="T60" fmla="*/ 14 w 31"/>
              <a:gd name="T61" fmla="*/ 33 h 35"/>
              <a:gd name="T62" fmla="*/ 14 w 31"/>
              <a:gd name="T63" fmla="*/ 33 h 35"/>
              <a:gd name="T64" fmla="*/ 16 w 31"/>
              <a:gd name="T65" fmla="*/ 33 h 35"/>
              <a:gd name="T66" fmla="*/ 19 w 31"/>
              <a:gd name="T67" fmla="*/ 33 h 35"/>
              <a:gd name="T68" fmla="*/ 19 w 31"/>
              <a:gd name="T69" fmla="*/ 35 h 35"/>
              <a:gd name="T70" fmla="*/ 21 w 31"/>
              <a:gd name="T71" fmla="*/ 35 h 35"/>
              <a:gd name="T72" fmla="*/ 21 w 31"/>
              <a:gd name="T73" fmla="*/ 35 h 35"/>
              <a:gd name="T74" fmla="*/ 23 w 31"/>
              <a:gd name="T75" fmla="*/ 31 h 35"/>
              <a:gd name="T76" fmla="*/ 26 w 31"/>
              <a:gd name="T77" fmla="*/ 28 h 35"/>
              <a:gd name="T78" fmla="*/ 28 w 31"/>
              <a:gd name="T79" fmla="*/ 24 h 35"/>
              <a:gd name="T80" fmla="*/ 26 w 31"/>
              <a:gd name="T81" fmla="*/ 24 h 35"/>
              <a:gd name="T82" fmla="*/ 23 w 31"/>
              <a:gd name="T83" fmla="*/ 24 h 35"/>
              <a:gd name="T84" fmla="*/ 21 w 31"/>
              <a:gd name="T85" fmla="*/ 24 h 35"/>
              <a:gd name="T86" fmla="*/ 19 w 31"/>
              <a:gd name="T87" fmla="*/ 24 h 35"/>
              <a:gd name="T88" fmla="*/ 16 w 31"/>
              <a:gd name="T89" fmla="*/ 24 h 35"/>
              <a:gd name="T90" fmla="*/ 14 w 31"/>
              <a:gd name="T91" fmla="*/ 24 h 35"/>
              <a:gd name="T92" fmla="*/ 14 w 31"/>
              <a:gd name="T93" fmla="*/ 24 h 35"/>
              <a:gd name="T94" fmla="*/ 14 w 31"/>
              <a:gd name="T95" fmla="*/ 24 h 35"/>
              <a:gd name="T96" fmla="*/ 16 w 31"/>
              <a:gd name="T97" fmla="*/ 24 h 35"/>
              <a:gd name="T98" fmla="*/ 19 w 31"/>
              <a:gd name="T99" fmla="*/ 19 h 35"/>
              <a:gd name="T100" fmla="*/ 23 w 31"/>
              <a:gd name="T101" fmla="*/ 17 h 35"/>
              <a:gd name="T102" fmla="*/ 28 w 31"/>
              <a:gd name="T103" fmla="*/ 14 h 35"/>
              <a:gd name="T104" fmla="*/ 28 w 31"/>
              <a:gd name="T105" fmla="*/ 14 h 35"/>
              <a:gd name="T106" fmla="*/ 28 w 31"/>
              <a:gd name="T107" fmla="*/ 12 h 35"/>
              <a:gd name="T108" fmla="*/ 31 w 31"/>
              <a:gd name="T109" fmla="*/ 9 h 35"/>
              <a:gd name="T110" fmla="*/ 28 w 31"/>
              <a:gd name="T111" fmla="*/ 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" h="35">
                <a:moveTo>
                  <a:pt x="28" y="7"/>
                </a:moveTo>
                <a:lnTo>
                  <a:pt x="28" y="5"/>
                </a:lnTo>
                <a:lnTo>
                  <a:pt x="23" y="0"/>
                </a:lnTo>
                <a:lnTo>
                  <a:pt x="23" y="0"/>
                </a:lnTo>
                <a:lnTo>
                  <a:pt x="21" y="0"/>
                </a:lnTo>
                <a:lnTo>
                  <a:pt x="19" y="0"/>
                </a:lnTo>
                <a:lnTo>
                  <a:pt x="19" y="0"/>
                </a:lnTo>
                <a:lnTo>
                  <a:pt x="19" y="2"/>
                </a:lnTo>
                <a:lnTo>
                  <a:pt x="19" y="5"/>
                </a:lnTo>
                <a:lnTo>
                  <a:pt x="16" y="5"/>
                </a:lnTo>
                <a:lnTo>
                  <a:pt x="16" y="7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5"/>
                </a:lnTo>
                <a:lnTo>
                  <a:pt x="9" y="7"/>
                </a:lnTo>
                <a:lnTo>
                  <a:pt x="7" y="12"/>
                </a:lnTo>
                <a:lnTo>
                  <a:pt x="5" y="17"/>
                </a:lnTo>
                <a:lnTo>
                  <a:pt x="2" y="17"/>
                </a:lnTo>
                <a:lnTo>
                  <a:pt x="0" y="19"/>
                </a:lnTo>
                <a:lnTo>
                  <a:pt x="0" y="21"/>
                </a:lnTo>
                <a:lnTo>
                  <a:pt x="0" y="24"/>
                </a:lnTo>
                <a:lnTo>
                  <a:pt x="0" y="26"/>
                </a:lnTo>
                <a:lnTo>
                  <a:pt x="0" y="31"/>
                </a:lnTo>
                <a:lnTo>
                  <a:pt x="0" y="35"/>
                </a:lnTo>
                <a:lnTo>
                  <a:pt x="2" y="35"/>
                </a:lnTo>
                <a:lnTo>
                  <a:pt x="5" y="35"/>
                </a:lnTo>
                <a:lnTo>
                  <a:pt x="5" y="35"/>
                </a:lnTo>
                <a:lnTo>
                  <a:pt x="7" y="35"/>
                </a:lnTo>
                <a:lnTo>
                  <a:pt x="9" y="35"/>
                </a:lnTo>
                <a:lnTo>
                  <a:pt x="14" y="33"/>
                </a:lnTo>
                <a:lnTo>
                  <a:pt x="14" y="33"/>
                </a:lnTo>
                <a:lnTo>
                  <a:pt x="16" y="33"/>
                </a:lnTo>
                <a:lnTo>
                  <a:pt x="19" y="33"/>
                </a:lnTo>
                <a:lnTo>
                  <a:pt x="19" y="35"/>
                </a:lnTo>
                <a:lnTo>
                  <a:pt x="21" y="35"/>
                </a:lnTo>
                <a:lnTo>
                  <a:pt x="21" y="35"/>
                </a:lnTo>
                <a:lnTo>
                  <a:pt x="23" y="31"/>
                </a:lnTo>
                <a:lnTo>
                  <a:pt x="26" y="28"/>
                </a:lnTo>
                <a:lnTo>
                  <a:pt x="28" y="24"/>
                </a:lnTo>
                <a:lnTo>
                  <a:pt x="26" y="24"/>
                </a:lnTo>
                <a:lnTo>
                  <a:pt x="23" y="24"/>
                </a:lnTo>
                <a:lnTo>
                  <a:pt x="21" y="24"/>
                </a:lnTo>
                <a:lnTo>
                  <a:pt x="19" y="24"/>
                </a:lnTo>
                <a:lnTo>
                  <a:pt x="16" y="24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6" y="24"/>
                </a:lnTo>
                <a:lnTo>
                  <a:pt x="19" y="19"/>
                </a:lnTo>
                <a:lnTo>
                  <a:pt x="23" y="17"/>
                </a:lnTo>
                <a:lnTo>
                  <a:pt x="28" y="14"/>
                </a:lnTo>
                <a:lnTo>
                  <a:pt x="28" y="14"/>
                </a:lnTo>
                <a:lnTo>
                  <a:pt x="28" y="12"/>
                </a:lnTo>
                <a:lnTo>
                  <a:pt x="31" y="9"/>
                </a:lnTo>
                <a:lnTo>
                  <a:pt x="28" y="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6" name="Freeform 191"/>
          <p:cNvSpPr>
            <a:spLocks noEditPoints="1"/>
          </p:cNvSpPr>
          <p:nvPr/>
        </p:nvSpPr>
        <p:spPr bwMode="auto">
          <a:xfrm>
            <a:off x="8557502" y="2931703"/>
            <a:ext cx="114034" cy="63817"/>
          </a:xfrm>
          <a:custGeom>
            <a:avLst/>
            <a:gdLst>
              <a:gd name="T0" fmla="*/ 47 w 109"/>
              <a:gd name="T1" fmla="*/ 54 h 61"/>
              <a:gd name="T2" fmla="*/ 54 w 109"/>
              <a:gd name="T3" fmla="*/ 59 h 61"/>
              <a:gd name="T4" fmla="*/ 33 w 109"/>
              <a:gd name="T5" fmla="*/ 54 h 61"/>
              <a:gd name="T6" fmla="*/ 35 w 109"/>
              <a:gd name="T7" fmla="*/ 57 h 61"/>
              <a:gd name="T8" fmla="*/ 66 w 109"/>
              <a:gd name="T9" fmla="*/ 52 h 61"/>
              <a:gd name="T10" fmla="*/ 64 w 109"/>
              <a:gd name="T11" fmla="*/ 54 h 61"/>
              <a:gd name="T12" fmla="*/ 66 w 109"/>
              <a:gd name="T13" fmla="*/ 54 h 61"/>
              <a:gd name="T14" fmla="*/ 28 w 109"/>
              <a:gd name="T15" fmla="*/ 54 h 61"/>
              <a:gd name="T16" fmla="*/ 26 w 109"/>
              <a:gd name="T17" fmla="*/ 57 h 61"/>
              <a:gd name="T18" fmla="*/ 43 w 109"/>
              <a:gd name="T19" fmla="*/ 52 h 61"/>
              <a:gd name="T20" fmla="*/ 40 w 109"/>
              <a:gd name="T21" fmla="*/ 59 h 61"/>
              <a:gd name="T22" fmla="*/ 43 w 109"/>
              <a:gd name="T23" fmla="*/ 49 h 61"/>
              <a:gd name="T24" fmla="*/ 102 w 109"/>
              <a:gd name="T25" fmla="*/ 52 h 61"/>
              <a:gd name="T26" fmla="*/ 109 w 109"/>
              <a:gd name="T27" fmla="*/ 49 h 61"/>
              <a:gd name="T28" fmla="*/ 35 w 109"/>
              <a:gd name="T29" fmla="*/ 42 h 61"/>
              <a:gd name="T30" fmla="*/ 26 w 109"/>
              <a:gd name="T31" fmla="*/ 42 h 61"/>
              <a:gd name="T32" fmla="*/ 33 w 109"/>
              <a:gd name="T33" fmla="*/ 52 h 61"/>
              <a:gd name="T34" fmla="*/ 40 w 109"/>
              <a:gd name="T35" fmla="*/ 47 h 61"/>
              <a:gd name="T36" fmla="*/ 69 w 109"/>
              <a:gd name="T37" fmla="*/ 40 h 61"/>
              <a:gd name="T38" fmla="*/ 71 w 109"/>
              <a:gd name="T39" fmla="*/ 40 h 61"/>
              <a:gd name="T40" fmla="*/ 38 w 109"/>
              <a:gd name="T41" fmla="*/ 38 h 61"/>
              <a:gd name="T42" fmla="*/ 38 w 109"/>
              <a:gd name="T43" fmla="*/ 35 h 61"/>
              <a:gd name="T44" fmla="*/ 66 w 109"/>
              <a:gd name="T45" fmla="*/ 45 h 61"/>
              <a:gd name="T46" fmla="*/ 66 w 109"/>
              <a:gd name="T47" fmla="*/ 40 h 61"/>
              <a:gd name="T48" fmla="*/ 69 w 109"/>
              <a:gd name="T49" fmla="*/ 35 h 61"/>
              <a:gd name="T50" fmla="*/ 66 w 109"/>
              <a:gd name="T51" fmla="*/ 31 h 61"/>
              <a:gd name="T52" fmla="*/ 59 w 109"/>
              <a:gd name="T53" fmla="*/ 35 h 61"/>
              <a:gd name="T54" fmla="*/ 57 w 109"/>
              <a:gd name="T55" fmla="*/ 40 h 61"/>
              <a:gd name="T56" fmla="*/ 54 w 109"/>
              <a:gd name="T57" fmla="*/ 35 h 61"/>
              <a:gd name="T58" fmla="*/ 50 w 109"/>
              <a:gd name="T59" fmla="*/ 38 h 61"/>
              <a:gd name="T60" fmla="*/ 45 w 109"/>
              <a:gd name="T61" fmla="*/ 40 h 61"/>
              <a:gd name="T62" fmla="*/ 47 w 109"/>
              <a:gd name="T63" fmla="*/ 47 h 61"/>
              <a:gd name="T64" fmla="*/ 54 w 109"/>
              <a:gd name="T65" fmla="*/ 49 h 61"/>
              <a:gd name="T66" fmla="*/ 57 w 109"/>
              <a:gd name="T67" fmla="*/ 59 h 61"/>
              <a:gd name="T68" fmla="*/ 61 w 109"/>
              <a:gd name="T69" fmla="*/ 49 h 61"/>
              <a:gd name="T70" fmla="*/ 45 w 109"/>
              <a:gd name="T71" fmla="*/ 7 h 61"/>
              <a:gd name="T72" fmla="*/ 24 w 109"/>
              <a:gd name="T73" fmla="*/ 54 h 61"/>
              <a:gd name="T74" fmla="*/ 21 w 109"/>
              <a:gd name="T75" fmla="*/ 52 h 61"/>
              <a:gd name="T76" fmla="*/ 21 w 109"/>
              <a:gd name="T77" fmla="*/ 42 h 61"/>
              <a:gd name="T78" fmla="*/ 28 w 109"/>
              <a:gd name="T79" fmla="*/ 38 h 61"/>
              <a:gd name="T80" fmla="*/ 31 w 109"/>
              <a:gd name="T81" fmla="*/ 35 h 61"/>
              <a:gd name="T82" fmla="*/ 35 w 109"/>
              <a:gd name="T83" fmla="*/ 28 h 61"/>
              <a:gd name="T84" fmla="*/ 43 w 109"/>
              <a:gd name="T85" fmla="*/ 28 h 61"/>
              <a:gd name="T86" fmla="*/ 35 w 109"/>
              <a:gd name="T87" fmla="*/ 23 h 61"/>
              <a:gd name="T88" fmla="*/ 33 w 109"/>
              <a:gd name="T89" fmla="*/ 14 h 61"/>
              <a:gd name="T90" fmla="*/ 38 w 109"/>
              <a:gd name="T91" fmla="*/ 5 h 61"/>
              <a:gd name="T92" fmla="*/ 38 w 109"/>
              <a:gd name="T93" fmla="*/ 0 h 61"/>
              <a:gd name="T94" fmla="*/ 21 w 109"/>
              <a:gd name="T95" fmla="*/ 9 h 61"/>
              <a:gd name="T96" fmla="*/ 7 w 109"/>
              <a:gd name="T97" fmla="*/ 12 h 61"/>
              <a:gd name="T98" fmla="*/ 2 w 109"/>
              <a:gd name="T99" fmla="*/ 19 h 61"/>
              <a:gd name="T100" fmla="*/ 14 w 109"/>
              <a:gd name="T101" fmla="*/ 14 h 61"/>
              <a:gd name="T102" fmla="*/ 17 w 109"/>
              <a:gd name="T103" fmla="*/ 19 h 61"/>
              <a:gd name="T104" fmla="*/ 9 w 109"/>
              <a:gd name="T105" fmla="*/ 23 h 61"/>
              <a:gd name="T106" fmla="*/ 2 w 109"/>
              <a:gd name="T107" fmla="*/ 21 h 61"/>
              <a:gd name="T108" fmla="*/ 0 w 109"/>
              <a:gd name="T109" fmla="*/ 33 h 61"/>
              <a:gd name="T110" fmla="*/ 7 w 109"/>
              <a:gd name="T111" fmla="*/ 47 h 61"/>
              <a:gd name="T112" fmla="*/ 7 w 109"/>
              <a:gd name="T113" fmla="*/ 54 h 61"/>
              <a:gd name="T114" fmla="*/ 17 w 109"/>
              <a:gd name="T115" fmla="*/ 57 h 61"/>
              <a:gd name="T116" fmla="*/ 24 w 109"/>
              <a:gd name="T117" fmla="*/ 57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9" h="61">
                <a:moveTo>
                  <a:pt x="57" y="57"/>
                </a:moveTo>
                <a:lnTo>
                  <a:pt x="54" y="57"/>
                </a:lnTo>
                <a:lnTo>
                  <a:pt x="52" y="57"/>
                </a:lnTo>
                <a:lnTo>
                  <a:pt x="50" y="57"/>
                </a:lnTo>
                <a:lnTo>
                  <a:pt x="47" y="54"/>
                </a:lnTo>
                <a:lnTo>
                  <a:pt x="45" y="54"/>
                </a:lnTo>
                <a:lnTo>
                  <a:pt x="45" y="57"/>
                </a:lnTo>
                <a:lnTo>
                  <a:pt x="45" y="59"/>
                </a:lnTo>
                <a:lnTo>
                  <a:pt x="52" y="61"/>
                </a:lnTo>
                <a:lnTo>
                  <a:pt x="54" y="59"/>
                </a:lnTo>
                <a:lnTo>
                  <a:pt x="54" y="61"/>
                </a:lnTo>
                <a:lnTo>
                  <a:pt x="57" y="59"/>
                </a:lnTo>
                <a:lnTo>
                  <a:pt x="57" y="59"/>
                </a:lnTo>
                <a:lnTo>
                  <a:pt x="57" y="57"/>
                </a:lnTo>
                <a:close/>
                <a:moveTo>
                  <a:pt x="33" y="54"/>
                </a:moveTo>
                <a:lnTo>
                  <a:pt x="33" y="54"/>
                </a:lnTo>
                <a:lnTo>
                  <a:pt x="31" y="54"/>
                </a:lnTo>
                <a:lnTo>
                  <a:pt x="33" y="54"/>
                </a:lnTo>
                <a:lnTo>
                  <a:pt x="33" y="57"/>
                </a:lnTo>
                <a:lnTo>
                  <a:pt x="35" y="57"/>
                </a:lnTo>
                <a:lnTo>
                  <a:pt x="35" y="57"/>
                </a:lnTo>
                <a:lnTo>
                  <a:pt x="35" y="57"/>
                </a:lnTo>
                <a:lnTo>
                  <a:pt x="35" y="57"/>
                </a:lnTo>
                <a:lnTo>
                  <a:pt x="33" y="54"/>
                </a:lnTo>
                <a:close/>
                <a:moveTo>
                  <a:pt x="66" y="52"/>
                </a:moveTo>
                <a:lnTo>
                  <a:pt x="66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4"/>
                </a:lnTo>
                <a:lnTo>
                  <a:pt x="61" y="54"/>
                </a:lnTo>
                <a:lnTo>
                  <a:pt x="61" y="54"/>
                </a:lnTo>
                <a:lnTo>
                  <a:pt x="61" y="54"/>
                </a:lnTo>
                <a:lnTo>
                  <a:pt x="64" y="57"/>
                </a:lnTo>
                <a:lnTo>
                  <a:pt x="66" y="54"/>
                </a:lnTo>
                <a:lnTo>
                  <a:pt x="69" y="54"/>
                </a:lnTo>
                <a:lnTo>
                  <a:pt x="69" y="54"/>
                </a:lnTo>
                <a:lnTo>
                  <a:pt x="69" y="54"/>
                </a:lnTo>
                <a:lnTo>
                  <a:pt x="66" y="52"/>
                </a:lnTo>
                <a:close/>
                <a:moveTo>
                  <a:pt x="28" y="54"/>
                </a:move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6" y="54"/>
                </a:lnTo>
                <a:lnTo>
                  <a:pt x="26" y="57"/>
                </a:lnTo>
                <a:lnTo>
                  <a:pt x="28" y="57"/>
                </a:lnTo>
                <a:lnTo>
                  <a:pt x="31" y="57"/>
                </a:lnTo>
                <a:lnTo>
                  <a:pt x="31" y="54"/>
                </a:lnTo>
                <a:lnTo>
                  <a:pt x="28" y="54"/>
                </a:lnTo>
                <a:close/>
                <a:moveTo>
                  <a:pt x="43" y="52"/>
                </a:moveTo>
                <a:lnTo>
                  <a:pt x="40" y="54"/>
                </a:lnTo>
                <a:lnTo>
                  <a:pt x="40" y="54"/>
                </a:lnTo>
                <a:lnTo>
                  <a:pt x="38" y="57"/>
                </a:lnTo>
                <a:lnTo>
                  <a:pt x="38" y="57"/>
                </a:lnTo>
                <a:lnTo>
                  <a:pt x="40" y="59"/>
                </a:lnTo>
                <a:lnTo>
                  <a:pt x="40" y="59"/>
                </a:lnTo>
                <a:lnTo>
                  <a:pt x="40" y="57"/>
                </a:lnTo>
                <a:lnTo>
                  <a:pt x="43" y="52"/>
                </a:lnTo>
                <a:lnTo>
                  <a:pt x="43" y="49"/>
                </a:lnTo>
                <a:lnTo>
                  <a:pt x="43" y="49"/>
                </a:lnTo>
                <a:lnTo>
                  <a:pt x="43" y="52"/>
                </a:lnTo>
                <a:close/>
                <a:moveTo>
                  <a:pt x="109" y="49"/>
                </a:moveTo>
                <a:lnTo>
                  <a:pt x="102" y="47"/>
                </a:lnTo>
                <a:lnTo>
                  <a:pt x="102" y="49"/>
                </a:lnTo>
                <a:lnTo>
                  <a:pt x="102" y="52"/>
                </a:lnTo>
                <a:lnTo>
                  <a:pt x="104" y="52"/>
                </a:lnTo>
                <a:lnTo>
                  <a:pt x="106" y="54"/>
                </a:lnTo>
                <a:lnTo>
                  <a:pt x="109" y="52"/>
                </a:lnTo>
                <a:lnTo>
                  <a:pt x="109" y="52"/>
                </a:lnTo>
                <a:lnTo>
                  <a:pt x="109" y="49"/>
                </a:lnTo>
                <a:close/>
                <a:moveTo>
                  <a:pt x="40" y="45"/>
                </a:moveTo>
                <a:lnTo>
                  <a:pt x="40" y="42"/>
                </a:lnTo>
                <a:lnTo>
                  <a:pt x="38" y="42"/>
                </a:lnTo>
                <a:lnTo>
                  <a:pt x="38" y="40"/>
                </a:lnTo>
                <a:lnTo>
                  <a:pt x="35" y="42"/>
                </a:lnTo>
                <a:lnTo>
                  <a:pt x="35" y="42"/>
                </a:lnTo>
                <a:lnTo>
                  <a:pt x="33" y="42"/>
                </a:lnTo>
                <a:lnTo>
                  <a:pt x="33" y="42"/>
                </a:lnTo>
                <a:lnTo>
                  <a:pt x="28" y="42"/>
                </a:lnTo>
                <a:lnTo>
                  <a:pt x="26" y="42"/>
                </a:lnTo>
                <a:lnTo>
                  <a:pt x="26" y="47"/>
                </a:lnTo>
                <a:lnTo>
                  <a:pt x="28" y="49"/>
                </a:lnTo>
                <a:lnTo>
                  <a:pt x="28" y="49"/>
                </a:lnTo>
                <a:lnTo>
                  <a:pt x="28" y="49"/>
                </a:lnTo>
                <a:lnTo>
                  <a:pt x="33" y="52"/>
                </a:lnTo>
                <a:lnTo>
                  <a:pt x="35" y="52"/>
                </a:lnTo>
                <a:lnTo>
                  <a:pt x="38" y="52"/>
                </a:lnTo>
                <a:lnTo>
                  <a:pt x="40" y="52"/>
                </a:lnTo>
                <a:lnTo>
                  <a:pt x="40" y="49"/>
                </a:lnTo>
                <a:lnTo>
                  <a:pt x="40" y="47"/>
                </a:lnTo>
                <a:lnTo>
                  <a:pt x="43" y="47"/>
                </a:lnTo>
                <a:lnTo>
                  <a:pt x="40" y="45"/>
                </a:lnTo>
                <a:close/>
                <a:moveTo>
                  <a:pt x="69" y="40"/>
                </a:moveTo>
                <a:lnTo>
                  <a:pt x="69" y="40"/>
                </a:lnTo>
                <a:lnTo>
                  <a:pt x="69" y="40"/>
                </a:lnTo>
                <a:lnTo>
                  <a:pt x="69" y="40"/>
                </a:lnTo>
                <a:lnTo>
                  <a:pt x="69" y="42"/>
                </a:lnTo>
                <a:lnTo>
                  <a:pt x="69" y="42"/>
                </a:lnTo>
                <a:lnTo>
                  <a:pt x="71" y="42"/>
                </a:lnTo>
                <a:lnTo>
                  <a:pt x="71" y="40"/>
                </a:lnTo>
                <a:lnTo>
                  <a:pt x="69" y="40"/>
                </a:lnTo>
                <a:close/>
                <a:moveTo>
                  <a:pt x="38" y="38"/>
                </a:move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40" y="35"/>
                </a:lnTo>
                <a:lnTo>
                  <a:pt x="38" y="35"/>
                </a:lnTo>
                <a:lnTo>
                  <a:pt x="38" y="33"/>
                </a:lnTo>
                <a:lnTo>
                  <a:pt x="38" y="35"/>
                </a:lnTo>
                <a:lnTo>
                  <a:pt x="38" y="35"/>
                </a:lnTo>
                <a:lnTo>
                  <a:pt x="38" y="38"/>
                </a:lnTo>
                <a:lnTo>
                  <a:pt x="38" y="38"/>
                </a:lnTo>
                <a:close/>
                <a:moveTo>
                  <a:pt x="64" y="49"/>
                </a:moveTo>
                <a:lnTo>
                  <a:pt x="66" y="47"/>
                </a:lnTo>
                <a:lnTo>
                  <a:pt x="66" y="45"/>
                </a:lnTo>
                <a:lnTo>
                  <a:pt x="64" y="45"/>
                </a:lnTo>
                <a:lnTo>
                  <a:pt x="64" y="45"/>
                </a:lnTo>
                <a:lnTo>
                  <a:pt x="64" y="42"/>
                </a:lnTo>
                <a:lnTo>
                  <a:pt x="64" y="42"/>
                </a:lnTo>
                <a:lnTo>
                  <a:pt x="66" y="40"/>
                </a:lnTo>
                <a:lnTo>
                  <a:pt x="69" y="40"/>
                </a:lnTo>
                <a:lnTo>
                  <a:pt x="69" y="40"/>
                </a:lnTo>
                <a:lnTo>
                  <a:pt x="69" y="40"/>
                </a:lnTo>
                <a:lnTo>
                  <a:pt x="69" y="38"/>
                </a:lnTo>
                <a:lnTo>
                  <a:pt x="69" y="35"/>
                </a:lnTo>
                <a:lnTo>
                  <a:pt x="69" y="35"/>
                </a:lnTo>
                <a:lnTo>
                  <a:pt x="69" y="33"/>
                </a:lnTo>
                <a:lnTo>
                  <a:pt x="69" y="33"/>
                </a:lnTo>
                <a:lnTo>
                  <a:pt x="69" y="33"/>
                </a:lnTo>
                <a:lnTo>
                  <a:pt x="66" y="31"/>
                </a:lnTo>
                <a:lnTo>
                  <a:pt x="64" y="31"/>
                </a:lnTo>
                <a:lnTo>
                  <a:pt x="64" y="31"/>
                </a:lnTo>
                <a:lnTo>
                  <a:pt x="61" y="33"/>
                </a:lnTo>
                <a:lnTo>
                  <a:pt x="57" y="35"/>
                </a:lnTo>
                <a:lnTo>
                  <a:pt x="59" y="35"/>
                </a:lnTo>
                <a:lnTo>
                  <a:pt x="59" y="35"/>
                </a:lnTo>
                <a:lnTo>
                  <a:pt x="59" y="38"/>
                </a:lnTo>
                <a:lnTo>
                  <a:pt x="59" y="38"/>
                </a:lnTo>
                <a:lnTo>
                  <a:pt x="57" y="38"/>
                </a:lnTo>
                <a:lnTo>
                  <a:pt x="57" y="40"/>
                </a:lnTo>
                <a:lnTo>
                  <a:pt x="57" y="40"/>
                </a:lnTo>
                <a:lnTo>
                  <a:pt x="54" y="40"/>
                </a:lnTo>
                <a:lnTo>
                  <a:pt x="54" y="38"/>
                </a:lnTo>
                <a:lnTo>
                  <a:pt x="54" y="35"/>
                </a:lnTo>
                <a:lnTo>
                  <a:pt x="54" y="35"/>
                </a:lnTo>
                <a:lnTo>
                  <a:pt x="52" y="35"/>
                </a:lnTo>
                <a:lnTo>
                  <a:pt x="52" y="35"/>
                </a:lnTo>
                <a:lnTo>
                  <a:pt x="52" y="35"/>
                </a:lnTo>
                <a:lnTo>
                  <a:pt x="50" y="38"/>
                </a:lnTo>
                <a:lnTo>
                  <a:pt x="50" y="38"/>
                </a:lnTo>
                <a:lnTo>
                  <a:pt x="47" y="38"/>
                </a:lnTo>
                <a:lnTo>
                  <a:pt x="45" y="38"/>
                </a:lnTo>
                <a:lnTo>
                  <a:pt x="45" y="40"/>
                </a:lnTo>
                <a:lnTo>
                  <a:pt x="45" y="40"/>
                </a:lnTo>
                <a:lnTo>
                  <a:pt x="45" y="40"/>
                </a:lnTo>
                <a:lnTo>
                  <a:pt x="47" y="42"/>
                </a:lnTo>
                <a:lnTo>
                  <a:pt x="47" y="42"/>
                </a:lnTo>
                <a:lnTo>
                  <a:pt x="47" y="42"/>
                </a:lnTo>
                <a:lnTo>
                  <a:pt x="47" y="45"/>
                </a:lnTo>
                <a:lnTo>
                  <a:pt x="47" y="47"/>
                </a:lnTo>
                <a:lnTo>
                  <a:pt x="50" y="49"/>
                </a:lnTo>
                <a:lnTo>
                  <a:pt x="50" y="49"/>
                </a:lnTo>
                <a:lnTo>
                  <a:pt x="50" y="49"/>
                </a:lnTo>
                <a:lnTo>
                  <a:pt x="52" y="49"/>
                </a:lnTo>
                <a:lnTo>
                  <a:pt x="54" y="49"/>
                </a:lnTo>
                <a:lnTo>
                  <a:pt x="54" y="52"/>
                </a:lnTo>
                <a:lnTo>
                  <a:pt x="54" y="52"/>
                </a:lnTo>
                <a:lnTo>
                  <a:pt x="57" y="54"/>
                </a:lnTo>
                <a:lnTo>
                  <a:pt x="57" y="54"/>
                </a:lnTo>
                <a:lnTo>
                  <a:pt x="57" y="59"/>
                </a:lnTo>
                <a:lnTo>
                  <a:pt x="61" y="57"/>
                </a:lnTo>
                <a:lnTo>
                  <a:pt x="61" y="54"/>
                </a:lnTo>
                <a:lnTo>
                  <a:pt x="61" y="54"/>
                </a:lnTo>
                <a:lnTo>
                  <a:pt x="61" y="52"/>
                </a:lnTo>
                <a:lnTo>
                  <a:pt x="61" y="49"/>
                </a:lnTo>
                <a:lnTo>
                  <a:pt x="64" y="49"/>
                </a:lnTo>
                <a:close/>
                <a:moveTo>
                  <a:pt x="45" y="9"/>
                </a:moveTo>
                <a:lnTo>
                  <a:pt x="45" y="9"/>
                </a:lnTo>
                <a:lnTo>
                  <a:pt x="47" y="7"/>
                </a:lnTo>
                <a:lnTo>
                  <a:pt x="45" y="7"/>
                </a:lnTo>
                <a:lnTo>
                  <a:pt x="43" y="7"/>
                </a:lnTo>
                <a:lnTo>
                  <a:pt x="43" y="9"/>
                </a:lnTo>
                <a:lnTo>
                  <a:pt x="45" y="9"/>
                </a:lnTo>
                <a:lnTo>
                  <a:pt x="45" y="9"/>
                </a:lnTo>
                <a:close/>
                <a:moveTo>
                  <a:pt x="24" y="54"/>
                </a:moveTo>
                <a:lnTo>
                  <a:pt x="24" y="54"/>
                </a:lnTo>
                <a:lnTo>
                  <a:pt x="24" y="52"/>
                </a:lnTo>
                <a:lnTo>
                  <a:pt x="21" y="52"/>
                </a:lnTo>
                <a:lnTo>
                  <a:pt x="21" y="52"/>
                </a:lnTo>
                <a:lnTo>
                  <a:pt x="21" y="52"/>
                </a:lnTo>
                <a:lnTo>
                  <a:pt x="24" y="49"/>
                </a:lnTo>
                <a:lnTo>
                  <a:pt x="24" y="47"/>
                </a:lnTo>
                <a:lnTo>
                  <a:pt x="24" y="47"/>
                </a:lnTo>
                <a:lnTo>
                  <a:pt x="24" y="45"/>
                </a:lnTo>
                <a:lnTo>
                  <a:pt x="21" y="42"/>
                </a:lnTo>
                <a:lnTo>
                  <a:pt x="24" y="42"/>
                </a:lnTo>
                <a:lnTo>
                  <a:pt x="26" y="42"/>
                </a:lnTo>
                <a:lnTo>
                  <a:pt x="26" y="40"/>
                </a:lnTo>
                <a:lnTo>
                  <a:pt x="28" y="40"/>
                </a:lnTo>
                <a:lnTo>
                  <a:pt x="28" y="38"/>
                </a:lnTo>
                <a:lnTo>
                  <a:pt x="28" y="38"/>
                </a:lnTo>
                <a:lnTo>
                  <a:pt x="28" y="38"/>
                </a:lnTo>
                <a:lnTo>
                  <a:pt x="28" y="38"/>
                </a:lnTo>
                <a:lnTo>
                  <a:pt x="28" y="35"/>
                </a:lnTo>
                <a:lnTo>
                  <a:pt x="31" y="35"/>
                </a:lnTo>
                <a:lnTo>
                  <a:pt x="31" y="35"/>
                </a:lnTo>
                <a:lnTo>
                  <a:pt x="31" y="35"/>
                </a:lnTo>
                <a:lnTo>
                  <a:pt x="33" y="33"/>
                </a:lnTo>
                <a:lnTo>
                  <a:pt x="33" y="28"/>
                </a:lnTo>
                <a:lnTo>
                  <a:pt x="35" y="28"/>
                </a:lnTo>
                <a:lnTo>
                  <a:pt x="35" y="28"/>
                </a:lnTo>
                <a:lnTo>
                  <a:pt x="38" y="31"/>
                </a:lnTo>
                <a:lnTo>
                  <a:pt x="38" y="31"/>
                </a:lnTo>
                <a:lnTo>
                  <a:pt x="40" y="28"/>
                </a:lnTo>
                <a:lnTo>
                  <a:pt x="43" y="28"/>
                </a:lnTo>
                <a:lnTo>
                  <a:pt x="43" y="26"/>
                </a:lnTo>
                <a:lnTo>
                  <a:pt x="43" y="26"/>
                </a:lnTo>
                <a:lnTo>
                  <a:pt x="43" y="23"/>
                </a:lnTo>
                <a:lnTo>
                  <a:pt x="43" y="23"/>
                </a:lnTo>
                <a:lnTo>
                  <a:pt x="35" y="23"/>
                </a:lnTo>
                <a:lnTo>
                  <a:pt x="35" y="23"/>
                </a:lnTo>
                <a:lnTo>
                  <a:pt x="33" y="21"/>
                </a:lnTo>
                <a:lnTo>
                  <a:pt x="33" y="19"/>
                </a:lnTo>
                <a:lnTo>
                  <a:pt x="33" y="16"/>
                </a:lnTo>
                <a:lnTo>
                  <a:pt x="33" y="14"/>
                </a:lnTo>
                <a:lnTo>
                  <a:pt x="33" y="14"/>
                </a:lnTo>
                <a:lnTo>
                  <a:pt x="35" y="9"/>
                </a:lnTo>
                <a:lnTo>
                  <a:pt x="38" y="9"/>
                </a:lnTo>
                <a:lnTo>
                  <a:pt x="38" y="7"/>
                </a:lnTo>
                <a:lnTo>
                  <a:pt x="38" y="5"/>
                </a:lnTo>
                <a:lnTo>
                  <a:pt x="35" y="2"/>
                </a:lnTo>
                <a:lnTo>
                  <a:pt x="35" y="2"/>
                </a:lnTo>
                <a:lnTo>
                  <a:pt x="35" y="0"/>
                </a:lnTo>
                <a:lnTo>
                  <a:pt x="38" y="0"/>
                </a:lnTo>
                <a:lnTo>
                  <a:pt x="38" y="0"/>
                </a:lnTo>
                <a:lnTo>
                  <a:pt x="33" y="2"/>
                </a:lnTo>
                <a:lnTo>
                  <a:pt x="28" y="2"/>
                </a:lnTo>
                <a:lnTo>
                  <a:pt x="26" y="5"/>
                </a:lnTo>
                <a:lnTo>
                  <a:pt x="21" y="9"/>
                </a:lnTo>
                <a:lnTo>
                  <a:pt x="21" y="9"/>
                </a:lnTo>
                <a:lnTo>
                  <a:pt x="19" y="12"/>
                </a:lnTo>
                <a:lnTo>
                  <a:pt x="14" y="12"/>
                </a:lnTo>
                <a:lnTo>
                  <a:pt x="12" y="12"/>
                </a:lnTo>
                <a:lnTo>
                  <a:pt x="12" y="12"/>
                </a:lnTo>
                <a:lnTo>
                  <a:pt x="7" y="12"/>
                </a:lnTo>
                <a:lnTo>
                  <a:pt x="5" y="14"/>
                </a:lnTo>
                <a:lnTo>
                  <a:pt x="2" y="16"/>
                </a:lnTo>
                <a:lnTo>
                  <a:pt x="2" y="16"/>
                </a:lnTo>
                <a:lnTo>
                  <a:pt x="2" y="19"/>
                </a:lnTo>
                <a:lnTo>
                  <a:pt x="2" y="19"/>
                </a:lnTo>
                <a:lnTo>
                  <a:pt x="5" y="21"/>
                </a:lnTo>
                <a:lnTo>
                  <a:pt x="7" y="19"/>
                </a:lnTo>
                <a:lnTo>
                  <a:pt x="9" y="19"/>
                </a:lnTo>
                <a:lnTo>
                  <a:pt x="12" y="16"/>
                </a:lnTo>
                <a:lnTo>
                  <a:pt x="14" y="14"/>
                </a:lnTo>
                <a:lnTo>
                  <a:pt x="14" y="14"/>
                </a:lnTo>
                <a:lnTo>
                  <a:pt x="17" y="14"/>
                </a:lnTo>
                <a:lnTo>
                  <a:pt x="17" y="16"/>
                </a:lnTo>
                <a:lnTo>
                  <a:pt x="17" y="19"/>
                </a:lnTo>
                <a:lnTo>
                  <a:pt x="17" y="19"/>
                </a:lnTo>
                <a:lnTo>
                  <a:pt x="14" y="19"/>
                </a:lnTo>
                <a:lnTo>
                  <a:pt x="14" y="19"/>
                </a:lnTo>
                <a:lnTo>
                  <a:pt x="12" y="19"/>
                </a:lnTo>
                <a:lnTo>
                  <a:pt x="9" y="21"/>
                </a:lnTo>
                <a:lnTo>
                  <a:pt x="9" y="23"/>
                </a:lnTo>
                <a:lnTo>
                  <a:pt x="9" y="23"/>
                </a:lnTo>
                <a:lnTo>
                  <a:pt x="7" y="23"/>
                </a:lnTo>
                <a:lnTo>
                  <a:pt x="7" y="23"/>
                </a:lnTo>
                <a:lnTo>
                  <a:pt x="5" y="23"/>
                </a:lnTo>
                <a:lnTo>
                  <a:pt x="2" y="21"/>
                </a:lnTo>
                <a:lnTo>
                  <a:pt x="2" y="21"/>
                </a:lnTo>
                <a:lnTo>
                  <a:pt x="0" y="21"/>
                </a:lnTo>
                <a:lnTo>
                  <a:pt x="0" y="28"/>
                </a:lnTo>
                <a:lnTo>
                  <a:pt x="0" y="31"/>
                </a:lnTo>
                <a:lnTo>
                  <a:pt x="0" y="33"/>
                </a:lnTo>
                <a:lnTo>
                  <a:pt x="0" y="35"/>
                </a:lnTo>
                <a:lnTo>
                  <a:pt x="0" y="42"/>
                </a:lnTo>
                <a:lnTo>
                  <a:pt x="2" y="42"/>
                </a:lnTo>
                <a:lnTo>
                  <a:pt x="7" y="45"/>
                </a:lnTo>
                <a:lnTo>
                  <a:pt x="7" y="47"/>
                </a:lnTo>
                <a:lnTo>
                  <a:pt x="7" y="49"/>
                </a:lnTo>
                <a:lnTo>
                  <a:pt x="7" y="52"/>
                </a:lnTo>
                <a:lnTo>
                  <a:pt x="7" y="52"/>
                </a:lnTo>
                <a:lnTo>
                  <a:pt x="7" y="54"/>
                </a:lnTo>
                <a:lnTo>
                  <a:pt x="7" y="54"/>
                </a:lnTo>
                <a:lnTo>
                  <a:pt x="7" y="54"/>
                </a:lnTo>
                <a:lnTo>
                  <a:pt x="12" y="54"/>
                </a:lnTo>
                <a:lnTo>
                  <a:pt x="12" y="57"/>
                </a:lnTo>
                <a:lnTo>
                  <a:pt x="17" y="57"/>
                </a:lnTo>
                <a:lnTo>
                  <a:pt x="17" y="57"/>
                </a:lnTo>
                <a:lnTo>
                  <a:pt x="19" y="57"/>
                </a:lnTo>
                <a:lnTo>
                  <a:pt x="21" y="57"/>
                </a:lnTo>
                <a:lnTo>
                  <a:pt x="24" y="57"/>
                </a:lnTo>
                <a:lnTo>
                  <a:pt x="24" y="57"/>
                </a:lnTo>
                <a:lnTo>
                  <a:pt x="24" y="57"/>
                </a:lnTo>
                <a:lnTo>
                  <a:pt x="24" y="57"/>
                </a:lnTo>
                <a:lnTo>
                  <a:pt x="24" y="54"/>
                </a:lnTo>
                <a:lnTo>
                  <a:pt x="24" y="5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7" name="Freeform 192"/>
          <p:cNvSpPr>
            <a:spLocks/>
          </p:cNvSpPr>
          <p:nvPr/>
        </p:nvSpPr>
        <p:spPr bwMode="auto">
          <a:xfrm>
            <a:off x="8626549" y="4077266"/>
            <a:ext cx="373485" cy="413240"/>
          </a:xfrm>
          <a:custGeom>
            <a:avLst/>
            <a:gdLst>
              <a:gd name="T0" fmla="*/ 345 w 357"/>
              <a:gd name="T1" fmla="*/ 59 h 395"/>
              <a:gd name="T2" fmla="*/ 348 w 357"/>
              <a:gd name="T3" fmla="*/ 43 h 395"/>
              <a:gd name="T4" fmla="*/ 343 w 357"/>
              <a:gd name="T5" fmla="*/ 36 h 395"/>
              <a:gd name="T6" fmla="*/ 329 w 357"/>
              <a:gd name="T7" fmla="*/ 17 h 395"/>
              <a:gd name="T8" fmla="*/ 308 w 357"/>
              <a:gd name="T9" fmla="*/ 17 h 395"/>
              <a:gd name="T10" fmla="*/ 293 w 357"/>
              <a:gd name="T11" fmla="*/ 14 h 395"/>
              <a:gd name="T12" fmla="*/ 277 w 357"/>
              <a:gd name="T13" fmla="*/ 2 h 395"/>
              <a:gd name="T14" fmla="*/ 246 w 357"/>
              <a:gd name="T15" fmla="*/ 0 h 395"/>
              <a:gd name="T16" fmla="*/ 218 w 357"/>
              <a:gd name="T17" fmla="*/ 10 h 395"/>
              <a:gd name="T18" fmla="*/ 196 w 357"/>
              <a:gd name="T19" fmla="*/ 14 h 395"/>
              <a:gd name="T20" fmla="*/ 170 w 357"/>
              <a:gd name="T21" fmla="*/ 19 h 395"/>
              <a:gd name="T22" fmla="*/ 147 w 357"/>
              <a:gd name="T23" fmla="*/ 7 h 395"/>
              <a:gd name="T24" fmla="*/ 118 w 357"/>
              <a:gd name="T25" fmla="*/ 21 h 395"/>
              <a:gd name="T26" fmla="*/ 109 w 357"/>
              <a:gd name="T27" fmla="*/ 69 h 395"/>
              <a:gd name="T28" fmla="*/ 104 w 357"/>
              <a:gd name="T29" fmla="*/ 123 h 395"/>
              <a:gd name="T30" fmla="*/ 81 w 357"/>
              <a:gd name="T31" fmla="*/ 154 h 395"/>
              <a:gd name="T32" fmla="*/ 66 w 357"/>
              <a:gd name="T33" fmla="*/ 196 h 395"/>
              <a:gd name="T34" fmla="*/ 45 w 357"/>
              <a:gd name="T35" fmla="*/ 215 h 395"/>
              <a:gd name="T36" fmla="*/ 43 w 357"/>
              <a:gd name="T37" fmla="*/ 206 h 395"/>
              <a:gd name="T38" fmla="*/ 31 w 357"/>
              <a:gd name="T39" fmla="*/ 206 h 395"/>
              <a:gd name="T40" fmla="*/ 24 w 357"/>
              <a:gd name="T41" fmla="*/ 213 h 395"/>
              <a:gd name="T42" fmla="*/ 17 w 357"/>
              <a:gd name="T43" fmla="*/ 211 h 395"/>
              <a:gd name="T44" fmla="*/ 7 w 357"/>
              <a:gd name="T45" fmla="*/ 220 h 395"/>
              <a:gd name="T46" fmla="*/ 5 w 357"/>
              <a:gd name="T47" fmla="*/ 239 h 395"/>
              <a:gd name="T48" fmla="*/ 22 w 357"/>
              <a:gd name="T49" fmla="*/ 234 h 395"/>
              <a:gd name="T50" fmla="*/ 62 w 357"/>
              <a:gd name="T51" fmla="*/ 234 h 395"/>
              <a:gd name="T52" fmla="*/ 85 w 357"/>
              <a:gd name="T53" fmla="*/ 244 h 395"/>
              <a:gd name="T54" fmla="*/ 92 w 357"/>
              <a:gd name="T55" fmla="*/ 267 h 395"/>
              <a:gd name="T56" fmla="*/ 109 w 357"/>
              <a:gd name="T57" fmla="*/ 282 h 395"/>
              <a:gd name="T58" fmla="*/ 135 w 357"/>
              <a:gd name="T59" fmla="*/ 275 h 395"/>
              <a:gd name="T60" fmla="*/ 149 w 357"/>
              <a:gd name="T61" fmla="*/ 258 h 395"/>
              <a:gd name="T62" fmla="*/ 173 w 357"/>
              <a:gd name="T63" fmla="*/ 265 h 395"/>
              <a:gd name="T64" fmla="*/ 180 w 357"/>
              <a:gd name="T65" fmla="*/ 301 h 395"/>
              <a:gd name="T66" fmla="*/ 187 w 357"/>
              <a:gd name="T67" fmla="*/ 334 h 395"/>
              <a:gd name="T68" fmla="*/ 189 w 357"/>
              <a:gd name="T69" fmla="*/ 348 h 395"/>
              <a:gd name="T70" fmla="*/ 213 w 357"/>
              <a:gd name="T71" fmla="*/ 343 h 395"/>
              <a:gd name="T72" fmla="*/ 222 w 357"/>
              <a:gd name="T73" fmla="*/ 346 h 395"/>
              <a:gd name="T74" fmla="*/ 232 w 357"/>
              <a:gd name="T75" fmla="*/ 350 h 395"/>
              <a:gd name="T76" fmla="*/ 244 w 357"/>
              <a:gd name="T77" fmla="*/ 355 h 395"/>
              <a:gd name="T78" fmla="*/ 263 w 357"/>
              <a:gd name="T79" fmla="*/ 364 h 395"/>
              <a:gd name="T80" fmla="*/ 277 w 357"/>
              <a:gd name="T81" fmla="*/ 357 h 395"/>
              <a:gd name="T82" fmla="*/ 289 w 357"/>
              <a:gd name="T83" fmla="*/ 372 h 395"/>
              <a:gd name="T84" fmla="*/ 305 w 357"/>
              <a:gd name="T85" fmla="*/ 383 h 395"/>
              <a:gd name="T86" fmla="*/ 317 w 357"/>
              <a:gd name="T87" fmla="*/ 393 h 395"/>
              <a:gd name="T88" fmla="*/ 327 w 357"/>
              <a:gd name="T89" fmla="*/ 395 h 395"/>
              <a:gd name="T90" fmla="*/ 324 w 357"/>
              <a:gd name="T91" fmla="*/ 369 h 395"/>
              <a:gd name="T92" fmla="*/ 312 w 357"/>
              <a:gd name="T93" fmla="*/ 372 h 395"/>
              <a:gd name="T94" fmla="*/ 301 w 357"/>
              <a:gd name="T95" fmla="*/ 355 h 395"/>
              <a:gd name="T96" fmla="*/ 305 w 357"/>
              <a:gd name="T97" fmla="*/ 322 h 395"/>
              <a:gd name="T98" fmla="*/ 310 w 357"/>
              <a:gd name="T99" fmla="*/ 298 h 395"/>
              <a:gd name="T100" fmla="*/ 338 w 357"/>
              <a:gd name="T101" fmla="*/ 286 h 395"/>
              <a:gd name="T102" fmla="*/ 336 w 357"/>
              <a:gd name="T103" fmla="*/ 260 h 395"/>
              <a:gd name="T104" fmla="*/ 322 w 357"/>
              <a:gd name="T105" fmla="*/ 237 h 395"/>
              <a:gd name="T106" fmla="*/ 319 w 357"/>
              <a:gd name="T107" fmla="*/ 213 h 395"/>
              <a:gd name="T108" fmla="*/ 317 w 357"/>
              <a:gd name="T109" fmla="*/ 182 h 395"/>
              <a:gd name="T110" fmla="*/ 312 w 357"/>
              <a:gd name="T111" fmla="*/ 168 h 395"/>
              <a:gd name="T112" fmla="*/ 317 w 357"/>
              <a:gd name="T113" fmla="*/ 152 h 395"/>
              <a:gd name="T114" fmla="*/ 324 w 357"/>
              <a:gd name="T115" fmla="*/ 135 h 395"/>
              <a:gd name="T116" fmla="*/ 329 w 357"/>
              <a:gd name="T117" fmla="*/ 109 h 395"/>
              <a:gd name="T118" fmla="*/ 336 w 357"/>
              <a:gd name="T119" fmla="*/ 88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7" h="395">
                <a:moveTo>
                  <a:pt x="355" y="64"/>
                </a:moveTo>
                <a:lnTo>
                  <a:pt x="355" y="64"/>
                </a:lnTo>
                <a:lnTo>
                  <a:pt x="355" y="64"/>
                </a:lnTo>
                <a:lnTo>
                  <a:pt x="355" y="64"/>
                </a:lnTo>
                <a:lnTo>
                  <a:pt x="353" y="64"/>
                </a:lnTo>
                <a:lnTo>
                  <a:pt x="353" y="62"/>
                </a:lnTo>
                <a:lnTo>
                  <a:pt x="350" y="62"/>
                </a:lnTo>
                <a:lnTo>
                  <a:pt x="350" y="62"/>
                </a:lnTo>
                <a:lnTo>
                  <a:pt x="348" y="62"/>
                </a:lnTo>
                <a:lnTo>
                  <a:pt x="345" y="59"/>
                </a:lnTo>
                <a:lnTo>
                  <a:pt x="345" y="57"/>
                </a:lnTo>
                <a:lnTo>
                  <a:pt x="348" y="55"/>
                </a:lnTo>
                <a:lnTo>
                  <a:pt x="348" y="52"/>
                </a:lnTo>
                <a:lnTo>
                  <a:pt x="348" y="50"/>
                </a:lnTo>
                <a:lnTo>
                  <a:pt x="348" y="50"/>
                </a:lnTo>
                <a:lnTo>
                  <a:pt x="348" y="50"/>
                </a:lnTo>
                <a:lnTo>
                  <a:pt x="348" y="47"/>
                </a:lnTo>
                <a:lnTo>
                  <a:pt x="345" y="47"/>
                </a:lnTo>
                <a:lnTo>
                  <a:pt x="348" y="45"/>
                </a:lnTo>
                <a:lnTo>
                  <a:pt x="348" y="43"/>
                </a:lnTo>
                <a:lnTo>
                  <a:pt x="348" y="40"/>
                </a:lnTo>
                <a:lnTo>
                  <a:pt x="350" y="40"/>
                </a:lnTo>
                <a:lnTo>
                  <a:pt x="350" y="38"/>
                </a:lnTo>
                <a:lnTo>
                  <a:pt x="348" y="38"/>
                </a:lnTo>
                <a:lnTo>
                  <a:pt x="348" y="36"/>
                </a:lnTo>
                <a:lnTo>
                  <a:pt x="348" y="36"/>
                </a:lnTo>
                <a:lnTo>
                  <a:pt x="345" y="36"/>
                </a:lnTo>
                <a:lnTo>
                  <a:pt x="345" y="33"/>
                </a:lnTo>
                <a:lnTo>
                  <a:pt x="345" y="36"/>
                </a:lnTo>
                <a:lnTo>
                  <a:pt x="343" y="36"/>
                </a:lnTo>
                <a:lnTo>
                  <a:pt x="343" y="33"/>
                </a:lnTo>
                <a:lnTo>
                  <a:pt x="343" y="33"/>
                </a:lnTo>
                <a:lnTo>
                  <a:pt x="343" y="31"/>
                </a:lnTo>
                <a:lnTo>
                  <a:pt x="341" y="31"/>
                </a:lnTo>
                <a:lnTo>
                  <a:pt x="341" y="29"/>
                </a:lnTo>
                <a:lnTo>
                  <a:pt x="336" y="26"/>
                </a:lnTo>
                <a:lnTo>
                  <a:pt x="334" y="24"/>
                </a:lnTo>
                <a:lnTo>
                  <a:pt x="331" y="21"/>
                </a:lnTo>
                <a:lnTo>
                  <a:pt x="329" y="19"/>
                </a:lnTo>
                <a:lnTo>
                  <a:pt x="329" y="17"/>
                </a:lnTo>
                <a:lnTo>
                  <a:pt x="327" y="14"/>
                </a:lnTo>
                <a:lnTo>
                  <a:pt x="324" y="14"/>
                </a:lnTo>
                <a:lnTo>
                  <a:pt x="322" y="14"/>
                </a:lnTo>
                <a:lnTo>
                  <a:pt x="322" y="17"/>
                </a:lnTo>
                <a:lnTo>
                  <a:pt x="317" y="19"/>
                </a:lnTo>
                <a:lnTo>
                  <a:pt x="317" y="19"/>
                </a:lnTo>
                <a:lnTo>
                  <a:pt x="315" y="17"/>
                </a:lnTo>
                <a:lnTo>
                  <a:pt x="312" y="17"/>
                </a:lnTo>
                <a:lnTo>
                  <a:pt x="308" y="17"/>
                </a:lnTo>
                <a:lnTo>
                  <a:pt x="308" y="17"/>
                </a:lnTo>
                <a:lnTo>
                  <a:pt x="305" y="19"/>
                </a:lnTo>
                <a:lnTo>
                  <a:pt x="303" y="19"/>
                </a:lnTo>
                <a:lnTo>
                  <a:pt x="303" y="19"/>
                </a:lnTo>
                <a:lnTo>
                  <a:pt x="301" y="19"/>
                </a:lnTo>
                <a:lnTo>
                  <a:pt x="301" y="19"/>
                </a:lnTo>
                <a:lnTo>
                  <a:pt x="298" y="19"/>
                </a:lnTo>
                <a:lnTo>
                  <a:pt x="296" y="19"/>
                </a:lnTo>
                <a:lnTo>
                  <a:pt x="296" y="17"/>
                </a:lnTo>
                <a:lnTo>
                  <a:pt x="296" y="17"/>
                </a:lnTo>
                <a:lnTo>
                  <a:pt x="293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2"/>
                </a:lnTo>
                <a:lnTo>
                  <a:pt x="289" y="10"/>
                </a:lnTo>
                <a:lnTo>
                  <a:pt x="289" y="10"/>
                </a:lnTo>
                <a:lnTo>
                  <a:pt x="286" y="7"/>
                </a:lnTo>
                <a:lnTo>
                  <a:pt x="284" y="5"/>
                </a:lnTo>
                <a:lnTo>
                  <a:pt x="284" y="2"/>
                </a:lnTo>
                <a:lnTo>
                  <a:pt x="279" y="2"/>
                </a:lnTo>
                <a:lnTo>
                  <a:pt x="277" y="2"/>
                </a:lnTo>
                <a:lnTo>
                  <a:pt x="277" y="2"/>
                </a:lnTo>
                <a:lnTo>
                  <a:pt x="275" y="5"/>
                </a:lnTo>
                <a:lnTo>
                  <a:pt x="272" y="5"/>
                </a:lnTo>
                <a:lnTo>
                  <a:pt x="272" y="5"/>
                </a:lnTo>
                <a:lnTo>
                  <a:pt x="270" y="5"/>
                </a:lnTo>
                <a:lnTo>
                  <a:pt x="260" y="2"/>
                </a:lnTo>
                <a:lnTo>
                  <a:pt x="253" y="0"/>
                </a:lnTo>
                <a:lnTo>
                  <a:pt x="253" y="0"/>
                </a:lnTo>
                <a:lnTo>
                  <a:pt x="249" y="0"/>
                </a:lnTo>
                <a:lnTo>
                  <a:pt x="246" y="0"/>
                </a:lnTo>
                <a:lnTo>
                  <a:pt x="244" y="5"/>
                </a:lnTo>
                <a:lnTo>
                  <a:pt x="244" y="5"/>
                </a:lnTo>
                <a:lnTo>
                  <a:pt x="241" y="7"/>
                </a:lnTo>
                <a:lnTo>
                  <a:pt x="239" y="7"/>
                </a:lnTo>
                <a:lnTo>
                  <a:pt x="234" y="7"/>
                </a:lnTo>
                <a:lnTo>
                  <a:pt x="230" y="5"/>
                </a:lnTo>
                <a:lnTo>
                  <a:pt x="227" y="5"/>
                </a:lnTo>
                <a:lnTo>
                  <a:pt x="225" y="7"/>
                </a:lnTo>
                <a:lnTo>
                  <a:pt x="220" y="10"/>
                </a:lnTo>
                <a:lnTo>
                  <a:pt x="218" y="10"/>
                </a:lnTo>
                <a:lnTo>
                  <a:pt x="215" y="10"/>
                </a:lnTo>
                <a:lnTo>
                  <a:pt x="211" y="12"/>
                </a:lnTo>
                <a:lnTo>
                  <a:pt x="211" y="12"/>
                </a:lnTo>
                <a:lnTo>
                  <a:pt x="208" y="12"/>
                </a:lnTo>
                <a:lnTo>
                  <a:pt x="206" y="12"/>
                </a:lnTo>
                <a:lnTo>
                  <a:pt x="204" y="12"/>
                </a:lnTo>
                <a:lnTo>
                  <a:pt x="201" y="12"/>
                </a:lnTo>
                <a:lnTo>
                  <a:pt x="199" y="12"/>
                </a:lnTo>
                <a:lnTo>
                  <a:pt x="196" y="14"/>
                </a:lnTo>
                <a:lnTo>
                  <a:pt x="196" y="14"/>
                </a:lnTo>
                <a:lnTo>
                  <a:pt x="194" y="17"/>
                </a:lnTo>
                <a:lnTo>
                  <a:pt x="192" y="21"/>
                </a:lnTo>
                <a:lnTo>
                  <a:pt x="192" y="24"/>
                </a:lnTo>
                <a:lnTo>
                  <a:pt x="192" y="24"/>
                </a:lnTo>
                <a:lnTo>
                  <a:pt x="192" y="24"/>
                </a:lnTo>
                <a:lnTo>
                  <a:pt x="182" y="21"/>
                </a:lnTo>
                <a:lnTo>
                  <a:pt x="178" y="21"/>
                </a:lnTo>
                <a:lnTo>
                  <a:pt x="175" y="21"/>
                </a:lnTo>
                <a:lnTo>
                  <a:pt x="170" y="21"/>
                </a:lnTo>
                <a:lnTo>
                  <a:pt x="170" y="19"/>
                </a:lnTo>
                <a:lnTo>
                  <a:pt x="168" y="21"/>
                </a:lnTo>
                <a:lnTo>
                  <a:pt x="168" y="19"/>
                </a:lnTo>
                <a:lnTo>
                  <a:pt x="163" y="19"/>
                </a:lnTo>
                <a:lnTo>
                  <a:pt x="161" y="17"/>
                </a:lnTo>
                <a:lnTo>
                  <a:pt x="159" y="17"/>
                </a:lnTo>
                <a:lnTo>
                  <a:pt x="156" y="17"/>
                </a:lnTo>
                <a:lnTo>
                  <a:pt x="154" y="14"/>
                </a:lnTo>
                <a:lnTo>
                  <a:pt x="154" y="12"/>
                </a:lnTo>
                <a:lnTo>
                  <a:pt x="149" y="10"/>
                </a:lnTo>
                <a:lnTo>
                  <a:pt x="147" y="7"/>
                </a:lnTo>
                <a:lnTo>
                  <a:pt x="144" y="5"/>
                </a:lnTo>
                <a:lnTo>
                  <a:pt x="142" y="5"/>
                </a:lnTo>
                <a:lnTo>
                  <a:pt x="140" y="2"/>
                </a:lnTo>
                <a:lnTo>
                  <a:pt x="137" y="2"/>
                </a:lnTo>
                <a:lnTo>
                  <a:pt x="133" y="5"/>
                </a:lnTo>
                <a:lnTo>
                  <a:pt x="128" y="7"/>
                </a:lnTo>
                <a:lnTo>
                  <a:pt x="123" y="17"/>
                </a:lnTo>
                <a:lnTo>
                  <a:pt x="121" y="19"/>
                </a:lnTo>
                <a:lnTo>
                  <a:pt x="121" y="19"/>
                </a:lnTo>
                <a:lnTo>
                  <a:pt x="118" y="21"/>
                </a:lnTo>
                <a:lnTo>
                  <a:pt x="121" y="24"/>
                </a:lnTo>
                <a:lnTo>
                  <a:pt x="121" y="29"/>
                </a:lnTo>
                <a:lnTo>
                  <a:pt x="121" y="33"/>
                </a:lnTo>
                <a:lnTo>
                  <a:pt x="121" y="38"/>
                </a:lnTo>
                <a:lnTo>
                  <a:pt x="121" y="43"/>
                </a:lnTo>
                <a:lnTo>
                  <a:pt x="118" y="45"/>
                </a:lnTo>
                <a:lnTo>
                  <a:pt x="118" y="50"/>
                </a:lnTo>
                <a:lnTo>
                  <a:pt x="116" y="55"/>
                </a:lnTo>
                <a:lnTo>
                  <a:pt x="114" y="59"/>
                </a:lnTo>
                <a:lnTo>
                  <a:pt x="109" y="69"/>
                </a:lnTo>
                <a:lnTo>
                  <a:pt x="111" y="76"/>
                </a:lnTo>
                <a:lnTo>
                  <a:pt x="109" y="78"/>
                </a:lnTo>
                <a:lnTo>
                  <a:pt x="109" y="81"/>
                </a:lnTo>
                <a:lnTo>
                  <a:pt x="107" y="88"/>
                </a:lnTo>
                <a:lnTo>
                  <a:pt x="107" y="92"/>
                </a:lnTo>
                <a:lnTo>
                  <a:pt x="107" y="99"/>
                </a:lnTo>
                <a:lnTo>
                  <a:pt x="107" y="107"/>
                </a:lnTo>
                <a:lnTo>
                  <a:pt x="104" y="111"/>
                </a:lnTo>
                <a:lnTo>
                  <a:pt x="104" y="118"/>
                </a:lnTo>
                <a:lnTo>
                  <a:pt x="104" y="123"/>
                </a:lnTo>
                <a:lnTo>
                  <a:pt x="100" y="128"/>
                </a:lnTo>
                <a:lnTo>
                  <a:pt x="95" y="133"/>
                </a:lnTo>
                <a:lnTo>
                  <a:pt x="92" y="135"/>
                </a:lnTo>
                <a:lnTo>
                  <a:pt x="90" y="135"/>
                </a:lnTo>
                <a:lnTo>
                  <a:pt x="88" y="137"/>
                </a:lnTo>
                <a:lnTo>
                  <a:pt x="88" y="137"/>
                </a:lnTo>
                <a:lnTo>
                  <a:pt x="85" y="140"/>
                </a:lnTo>
                <a:lnTo>
                  <a:pt x="83" y="147"/>
                </a:lnTo>
                <a:lnTo>
                  <a:pt x="81" y="149"/>
                </a:lnTo>
                <a:lnTo>
                  <a:pt x="81" y="154"/>
                </a:lnTo>
                <a:lnTo>
                  <a:pt x="76" y="156"/>
                </a:lnTo>
                <a:lnTo>
                  <a:pt x="76" y="156"/>
                </a:lnTo>
                <a:lnTo>
                  <a:pt x="76" y="159"/>
                </a:lnTo>
                <a:lnTo>
                  <a:pt x="76" y="163"/>
                </a:lnTo>
                <a:lnTo>
                  <a:pt x="76" y="175"/>
                </a:lnTo>
                <a:lnTo>
                  <a:pt x="76" y="180"/>
                </a:lnTo>
                <a:lnTo>
                  <a:pt x="74" y="185"/>
                </a:lnTo>
                <a:lnTo>
                  <a:pt x="71" y="192"/>
                </a:lnTo>
                <a:lnTo>
                  <a:pt x="69" y="194"/>
                </a:lnTo>
                <a:lnTo>
                  <a:pt x="66" y="196"/>
                </a:lnTo>
                <a:lnTo>
                  <a:pt x="64" y="196"/>
                </a:lnTo>
                <a:lnTo>
                  <a:pt x="62" y="199"/>
                </a:lnTo>
                <a:lnTo>
                  <a:pt x="62" y="199"/>
                </a:lnTo>
                <a:lnTo>
                  <a:pt x="59" y="201"/>
                </a:lnTo>
                <a:lnTo>
                  <a:pt x="57" y="201"/>
                </a:lnTo>
                <a:lnTo>
                  <a:pt x="55" y="206"/>
                </a:lnTo>
                <a:lnTo>
                  <a:pt x="52" y="211"/>
                </a:lnTo>
                <a:lnTo>
                  <a:pt x="48" y="213"/>
                </a:lnTo>
                <a:lnTo>
                  <a:pt x="48" y="215"/>
                </a:lnTo>
                <a:lnTo>
                  <a:pt x="45" y="215"/>
                </a:lnTo>
                <a:lnTo>
                  <a:pt x="45" y="213"/>
                </a:lnTo>
                <a:lnTo>
                  <a:pt x="43" y="213"/>
                </a:lnTo>
                <a:lnTo>
                  <a:pt x="43" y="213"/>
                </a:lnTo>
                <a:lnTo>
                  <a:pt x="43" y="213"/>
                </a:lnTo>
                <a:lnTo>
                  <a:pt x="43" y="213"/>
                </a:lnTo>
                <a:lnTo>
                  <a:pt x="43" y="213"/>
                </a:lnTo>
                <a:lnTo>
                  <a:pt x="43" y="211"/>
                </a:lnTo>
                <a:lnTo>
                  <a:pt x="40" y="208"/>
                </a:lnTo>
                <a:lnTo>
                  <a:pt x="43" y="206"/>
                </a:lnTo>
                <a:lnTo>
                  <a:pt x="43" y="206"/>
                </a:lnTo>
                <a:lnTo>
                  <a:pt x="43" y="204"/>
                </a:lnTo>
                <a:lnTo>
                  <a:pt x="43" y="204"/>
                </a:lnTo>
                <a:lnTo>
                  <a:pt x="40" y="201"/>
                </a:lnTo>
                <a:lnTo>
                  <a:pt x="40" y="201"/>
                </a:lnTo>
                <a:lnTo>
                  <a:pt x="38" y="204"/>
                </a:lnTo>
                <a:lnTo>
                  <a:pt x="36" y="204"/>
                </a:lnTo>
                <a:lnTo>
                  <a:pt x="36" y="204"/>
                </a:lnTo>
                <a:lnTo>
                  <a:pt x="33" y="206"/>
                </a:lnTo>
                <a:lnTo>
                  <a:pt x="33" y="206"/>
                </a:lnTo>
                <a:lnTo>
                  <a:pt x="31" y="206"/>
                </a:lnTo>
                <a:lnTo>
                  <a:pt x="31" y="206"/>
                </a:lnTo>
                <a:lnTo>
                  <a:pt x="31" y="206"/>
                </a:lnTo>
                <a:lnTo>
                  <a:pt x="29" y="206"/>
                </a:lnTo>
                <a:lnTo>
                  <a:pt x="29" y="206"/>
                </a:lnTo>
                <a:lnTo>
                  <a:pt x="29" y="208"/>
                </a:lnTo>
                <a:lnTo>
                  <a:pt x="29" y="208"/>
                </a:lnTo>
                <a:lnTo>
                  <a:pt x="29" y="211"/>
                </a:lnTo>
                <a:lnTo>
                  <a:pt x="29" y="211"/>
                </a:lnTo>
                <a:lnTo>
                  <a:pt x="26" y="213"/>
                </a:lnTo>
                <a:lnTo>
                  <a:pt x="24" y="213"/>
                </a:lnTo>
                <a:lnTo>
                  <a:pt x="24" y="213"/>
                </a:lnTo>
                <a:lnTo>
                  <a:pt x="22" y="213"/>
                </a:lnTo>
                <a:lnTo>
                  <a:pt x="22" y="213"/>
                </a:lnTo>
                <a:lnTo>
                  <a:pt x="19" y="211"/>
                </a:lnTo>
                <a:lnTo>
                  <a:pt x="19" y="211"/>
                </a:lnTo>
                <a:lnTo>
                  <a:pt x="19" y="208"/>
                </a:lnTo>
                <a:lnTo>
                  <a:pt x="19" y="208"/>
                </a:lnTo>
                <a:lnTo>
                  <a:pt x="17" y="208"/>
                </a:lnTo>
                <a:lnTo>
                  <a:pt x="17" y="208"/>
                </a:lnTo>
                <a:lnTo>
                  <a:pt x="17" y="211"/>
                </a:lnTo>
                <a:lnTo>
                  <a:pt x="14" y="211"/>
                </a:lnTo>
                <a:lnTo>
                  <a:pt x="12" y="211"/>
                </a:lnTo>
                <a:lnTo>
                  <a:pt x="10" y="215"/>
                </a:lnTo>
                <a:lnTo>
                  <a:pt x="7" y="215"/>
                </a:lnTo>
                <a:lnTo>
                  <a:pt x="7" y="218"/>
                </a:lnTo>
                <a:lnTo>
                  <a:pt x="7" y="218"/>
                </a:lnTo>
                <a:lnTo>
                  <a:pt x="5" y="218"/>
                </a:lnTo>
                <a:lnTo>
                  <a:pt x="5" y="218"/>
                </a:lnTo>
                <a:lnTo>
                  <a:pt x="5" y="220"/>
                </a:lnTo>
                <a:lnTo>
                  <a:pt x="7" y="220"/>
                </a:lnTo>
                <a:lnTo>
                  <a:pt x="7" y="225"/>
                </a:lnTo>
                <a:lnTo>
                  <a:pt x="7" y="232"/>
                </a:lnTo>
                <a:lnTo>
                  <a:pt x="5" y="232"/>
                </a:lnTo>
                <a:lnTo>
                  <a:pt x="5" y="232"/>
                </a:lnTo>
                <a:lnTo>
                  <a:pt x="3" y="232"/>
                </a:lnTo>
                <a:lnTo>
                  <a:pt x="0" y="232"/>
                </a:lnTo>
                <a:lnTo>
                  <a:pt x="0" y="234"/>
                </a:lnTo>
                <a:lnTo>
                  <a:pt x="3" y="237"/>
                </a:lnTo>
                <a:lnTo>
                  <a:pt x="5" y="237"/>
                </a:lnTo>
                <a:lnTo>
                  <a:pt x="5" y="239"/>
                </a:lnTo>
                <a:lnTo>
                  <a:pt x="7" y="239"/>
                </a:lnTo>
                <a:lnTo>
                  <a:pt x="10" y="237"/>
                </a:lnTo>
                <a:lnTo>
                  <a:pt x="12" y="237"/>
                </a:lnTo>
                <a:lnTo>
                  <a:pt x="12" y="234"/>
                </a:lnTo>
                <a:lnTo>
                  <a:pt x="14" y="234"/>
                </a:lnTo>
                <a:lnTo>
                  <a:pt x="17" y="234"/>
                </a:lnTo>
                <a:lnTo>
                  <a:pt x="19" y="234"/>
                </a:lnTo>
                <a:lnTo>
                  <a:pt x="22" y="237"/>
                </a:lnTo>
                <a:lnTo>
                  <a:pt x="22" y="234"/>
                </a:lnTo>
                <a:lnTo>
                  <a:pt x="22" y="234"/>
                </a:lnTo>
                <a:lnTo>
                  <a:pt x="29" y="234"/>
                </a:lnTo>
                <a:lnTo>
                  <a:pt x="29" y="234"/>
                </a:lnTo>
                <a:lnTo>
                  <a:pt x="33" y="234"/>
                </a:lnTo>
                <a:lnTo>
                  <a:pt x="36" y="234"/>
                </a:lnTo>
                <a:lnTo>
                  <a:pt x="38" y="234"/>
                </a:lnTo>
                <a:lnTo>
                  <a:pt x="40" y="237"/>
                </a:lnTo>
                <a:lnTo>
                  <a:pt x="48" y="237"/>
                </a:lnTo>
                <a:lnTo>
                  <a:pt x="48" y="237"/>
                </a:lnTo>
                <a:lnTo>
                  <a:pt x="55" y="234"/>
                </a:lnTo>
                <a:lnTo>
                  <a:pt x="62" y="234"/>
                </a:lnTo>
                <a:lnTo>
                  <a:pt x="66" y="234"/>
                </a:lnTo>
                <a:lnTo>
                  <a:pt x="74" y="234"/>
                </a:lnTo>
                <a:lnTo>
                  <a:pt x="78" y="234"/>
                </a:lnTo>
                <a:lnTo>
                  <a:pt x="78" y="237"/>
                </a:lnTo>
                <a:lnTo>
                  <a:pt x="81" y="237"/>
                </a:lnTo>
                <a:lnTo>
                  <a:pt x="83" y="239"/>
                </a:lnTo>
                <a:lnTo>
                  <a:pt x="83" y="239"/>
                </a:lnTo>
                <a:lnTo>
                  <a:pt x="83" y="241"/>
                </a:lnTo>
                <a:lnTo>
                  <a:pt x="85" y="241"/>
                </a:lnTo>
                <a:lnTo>
                  <a:pt x="85" y="244"/>
                </a:lnTo>
                <a:lnTo>
                  <a:pt x="85" y="246"/>
                </a:lnTo>
                <a:lnTo>
                  <a:pt x="85" y="249"/>
                </a:lnTo>
                <a:lnTo>
                  <a:pt x="85" y="251"/>
                </a:lnTo>
                <a:lnTo>
                  <a:pt x="85" y="253"/>
                </a:lnTo>
                <a:lnTo>
                  <a:pt x="88" y="258"/>
                </a:lnTo>
                <a:lnTo>
                  <a:pt x="90" y="260"/>
                </a:lnTo>
                <a:lnTo>
                  <a:pt x="90" y="263"/>
                </a:lnTo>
                <a:lnTo>
                  <a:pt x="90" y="265"/>
                </a:lnTo>
                <a:lnTo>
                  <a:pt x="90" y="267"/>
                </a:lnTo>
                <a:lnTo>
                  <a:pt x="92" y="267"/>
                </a:lnTo>
                <a:lnTo>
                  <a:pt x="92" y="270"/>
                </a:lnTo>
                <a:lnTo>
                  <a:pt x="95" y="272"/>
                </a:lnTo>
                <a:lnTo>
                  <a:pt x="97" y="277"/>
                </a:lnTo>
                <a:lnTo>
                  <a:pt x="100" y="282"/>
                </a:lnTo>
                <a:lnTo>
                  <a:pt x="100" y="282"/>
                </a:lnTo>
                <a:lnTo>
                  <a:pt x="102" y="282"/>
                </a:lnTo>
                <a:lnTo>
                  <a:pt x="104" y="282"/>
                </a:lnTo>
                <a:lnTo>
                  <a:pt x="107" y="282"/>
                </a:lnTo>
                <a:lnTo>
                  <a:pt x="109" y="282"/>
                </a:lnTo>
                <a:lnTo>
                  <a:pt x="109" y="282"/>
                </a:lnTo>
                <a:lnTo>
                  <a:pt x="111" y="282"/>
                </a:lnTo>
                <a:lnTo>
                  <a:pt x="114" y="279"/>
                </a:lnTo>
                <a:lnTo>
                  <a:pt x="118" y="279"/>
                </a:lnTo>
                <a:lnTo>
                  <a:pt x="118" y="279"/>
                </a:lnTo>
                <a:lnTo>
                  <a:pt x="121" y="279"/>
                </a:lnTo>
                <a:lnTo>
                  <a:pt x="126" y="279"/>
                </a:lnTo>
                <a:lnTo>
                  <a:pt x="126" y="279"/>
                </a:lnTo>
                <a:lnTo>
                  <a:pt x="130" y="279"/>
                </a:lnTo>
                <a:lnTo>
                  <a:pt x="133" y="279"/>
                </a:lnTo>
                <a:lnTo>
                  <a:pt x="135" y="275"/>
                </a:lnTo>
                <a:lnTo>
                  <a:pt x="135" y="272"/>
                </a:lnTo>
                <a:lnTo>
                  <a:pt x="135" y="272"/>
                </a:lnTo>
                <a:lnTo>
                  <a:pt x="135" y="270"/>
                </a:lnTo>
                <a:lnTo>
                  <a:pt x="135" y="267"/>
                </a:lnTo>
                <a:lnTo>
                  <a:pt x="135" y="265"/>
                </a:lnTo>
                <a:lnTo>
                  <a:pt x="137" y="263"/>
                </a:lnTo>
                <a:lnTo>
                  <a:pt x="140" y="260"/>
                </a:lnTo>
                <a:lnTo>
                  <a:pt x="144" y="258"/>
                </a:lnTo>
                <a:lnTo>
                  <a:pt x="147" y="258"/>
                </a:lnTo>
                <a:lnTo>
                  <a:pt x="149" y="258"/>
                </a:lnTo>
                <a:lnTo>
                  <a:pt x="154" y="258"/>
                </a:lnTo>
                <a:lnTo>
                  <a:pt x="156" y="258"/>
                </a:lnTo>
                <a:lnTo>
                  <a:pt x="156" y="258"/>
                </a:lnTo>
                <a:lnTo>
                  <a:pt x="156" y="263"/>
                </a:lnTo>
                <a:lnTo>
                  <a:pt x="156" y="263"/>
                </a:lnTo>
                <a:lnTo>
                  <a:pt x="156" y="265"/>
                </a:lnTo>
                <a:lnTo>
                  <a:pt x="156" y="265"/>
                </a:lnTo>
                <a:lnTo>
                  <a:pt x="163" y="265"/>
                </a:lnTo>
                <a:lnTo>
                  <a:pt x="168" y="265"/>
                </a:lnTo>
                <a:lnTo>
                  <a:pt x="173" y="265"/>
                </a:lnTo>
                <a:lnTo>
                  <a:pt x="178" y="265"/>
                </a:lnTo>
                <a:lnTo>
                  <a:pt x="180" y="265"/>
                </a:lnTo>
                <a:lnTo>
                  <a:pt x="180" y="265"/>
                </a:lnTo>
                <a:lnTo>
                  <a:pt x="180" y="267"/>
                </a:lnTo>
                <a:lnTo>
                  <a:pt x="180" y="272"/>
                </a:lnTo>
                <a:lnTo>
                  <a:pt x="180" y="277"/>
                </a:lnTo>
                <a:lnTo>
                  <a:pt x="180" y="282"/>
                </a:lnTo>
                <a:lnTo>
                  <a:pt x="180" y="289"/>
                </a:lnTo>
                <a:lnTo>
                  <a:pt x="180" y="296"/>
                </a:lnTo>
                <a:lnTo>
                  <a:pt x="180" y="301"/>
                </a:lnTo>
                <a:lnTo>
                  <a:pt x="180" y="305"/>
                </a:lnTo>
                <a:lnTo>
                  <a:pt x="180" y="312"/>
                </a:lnTo>
                <a:lnTo>
                  <a:pt x="180" y="315"/>
                </a:lnTo>
                <a:lnTo>
                  <a:pt x="182" y="317"/>
                </a:lnTo>
                <a:lnTo>
                  <a:pt x="185" y="320"/>
                </a:lnTo>
                <a:lnTo>
                  <a:pt x="187" y="324"/>
                </a:lnTo>
                <a:lnTo>
                  <a:pt x="187" y="329"/>
                </a:lnTo>
                <a:lnTo>
                  <a:pt x="187" y="331"/>
                </a:lnTo>
                <a:lnTo>
                  <a:pt x="187" y="331"/>
                </a:lnTo>
                <a:lnTo>
                  <a:pt x="187" y="334"/>
                </a:lnTo>
                <a:lnTo>
                  <a:pt x="187" y="336"/>
                </a:lnTo>
                <a:lnTo>
                  <a:pt x="187" y="338"/>
                </a:lnTo>
                <a:lnTo>
                  <a:pt x="187" y="341"/>
                </a:lnTo>
                <a:lnTo>
                  <a:pt x="185" y="341"/>
                </a:lnTo>
                <a:lnTo>
                  <a:pt x="187" y="343"/>
                </a:lnTo>
                <a:lnTo>
                  <a:pt x="187" y="346"/>
                </a:lnTo>
                <a:lnTo>
                  <a:pt x="187" y="348"/>
                </a:lnTo>
                <a:lnTo>
                  <a:pt x="187" y="348"/>
                </a:lnTo>
                <a:lnTo>
                  <a:pt x="187" y="348"/>
                </a:lnTo>
                <a:lnTo>
                  <a:pt x="189" y="348"/>
                </a:lnTo>
                <a:lnTo>
                  <a:pt x="192" y="346"/>
                </a:lnTo>
                <a:lnTo>
                  <a:pt x="192" y="346"/>
                </a:lnTo>
                <a:lnTo>
                  <a:pt x="194" y="346"/>
                </a:lnTo>
                <a:lnTo>
                  <a:pt x="196" y="346"/>
                </a:lnTo>
                <a:lnTo>
                  <a:pt x="201" y="346"/>
                </a:lnTo>
                <a:lnTo>
                  <a:pt x="204" y="346"/>
                </a:lnTo>
                <a:lnTo>
                  <a:pt x="208" y="343"/>
                </a:lnTo>
                <a:lnTo>
                  <a:pt x="211" y="343"/>
                </a:lnTo>
                <a:lnTo>
                  <a:pt x="211" y="343"/>
                </a:lnTo>
                <a:lnTo>
                  <a:pt x="213" y="343"/>
                </a:lnTo>
                <a:lnTo>
                  <a:pt x="215" y="343"/>
                </a:lnTo>
                <a:lnTo>
                  <a:pt x="218" y="343"/>
                </a:lnTo>
                <a:lnTo>
                  <a:pt x="218" y="343"/>
                </a:lnTo>
                <a:lnTo>
                  <a:pt x="218" y="341"/>
                </a:lnTo>
                <a:lnTo>
                  <a:pt x="218" y="341"/>
                </a:lnTo>
                <a:lnTo>
                  <a:pt x="220" y="341"/>
                </a:lnTo>
                <a:lnTo>
                  <a:pt x="220" y="341"/>
                </a:lnTo>
                <a:lnTo>
                  <a:pt x="222" y="343"/>
                </a:lnTo>
                <a:lnTo>
                  <a:pt x="222" y="343"/>
                </a:lnTo>
                <a:lnTo>
                  <a:pt x="222" y="346"/>
                </a:lnTo>
                <a:lnTo>
                  <a:pt x="225" y="346"/>
                </a:lnTo>
                <a:lnTo>
                  <a:pt x="227" y="346"/>
                </a:lnTo>
                <a:lnTo>
                  <a:pt x="227" y="350"/>
                </a:lnTo>
                <a:lnTo>
                  <a:pt x="227" y="350"/>
                </a:lnTo>
                <a:lnTo>
                  <a:pt x="225" y="353"/>
                </a:lnTo>
                <a:lnTo>
                  <a:pt x="227" y="353"/>
                </a:lnTo>
                <a:lnTo>
                  <a:pt x="227" y="353"/>
                </a:lnTo>
                <a:lnTo>
                  <a:pt x="230" y="353"/>
                </a:lnTo>
                <a:lnTo>
                  <a:pt x="232" y="350"/>
                </a:lnTo>
                <a:lnTo>
                  <a:pt x="232" y="350"/>
                </a:lnTo>
                <a:lnTo>
                  <a:pt x="234" y="350"/>
                </a:lnTo>
                <a:lnTo>
                  <a:pt x="237" y="350"/>
                </a:lnTo>
                <a:lnTo>
                  <a:pt x="239" y="350"/>
                </a:lnTo>
                <a:lnTo>
                  <a:pt x="241" y="348"/>
                </a:lnTo>
                <a:lnTo>
                  <a:pt x="241" y="348"/>
                </a:lnTo>
                <a:lnTo>
                  <a:pt x="244" y="348"/>
                </a:lnTo>
                <a:lnTo>
                  <a:pt x="244" y="348"/>
                </a:lnTo>
                <a:lnTo>
                  <a:pt x="244" y="350"/>
                </a:lnTo>
                <a:lnTo>
                  <a:pt x="244" y="353"/>
                </a:lnTo>
                <a:lnTo>
                  <a:pt x="244" y="355"/>
                </a:lnTo>
                <a:lnTo>
                  <a:pt x="244" y="357"/>
                </a:lnTo>
                <a:lnTo>
                  <a:pt x="246" y="357"/>
                </a:lnTo>
                <a:lnTo>
                  <a:pt x="246" y="357"/>
                </a:lnTo>
                <a:lnTo>
                  <a:pt x="246" y="360"/>
                </a:lnTo>
                <a:lnTo>
                  <a:pt x="249" y="360"/>
                </a:lnTo>
                <a:lnTo>
                  <a:pt x="253" y="362"/>
                </a:lnTo>
                <a:lnTo>
                  <a:pt x="256" y="362"/>
                </a:lnTo>
                <a:lnTo>
                  <a:pt x="258" y="362"/>
                </a:lnTo>
                <a:lnTo>
                  <a:pt x="258" y="362"/>
                </a:lnTo>
                <a:lnTo>
                  <a:pt x="263" y="364"/>
                </a:lnTo>
                <a:lnTo>
                  <a:pt x="265" y="364"/>
                </a:lnTo>
                <a:lnTo>
                  <a:pt x="267" y="364"/>
                </a:lnTo>
                <a:lnTo>
                  <a:pt x="270" y="364"/>
                </a:lnTo>
                <a:lnTo>
                  <a:pt x="272" y="364"/>
                </a:lnTo>
                <a:lnTo>
                  <a:pt x="272" y="364"/>
                </a:lnTo>
                <a:lnTo>
                  <a:pt x="275" y="362"/>
                </a:lnTo>
                <a:lnTo>
                  <a:pt x="275" y="362"/>
                </a:lnTo>
                <a:lnTo>
                  <a:pt x="275" y="362"/>
                </a:lnTo>
                <a:lnTo>
                  <a:pt x="275" y="357"/>
                </a:lnTo>
                <a:lnTo>
                  <a:pt x="277" y="357"/>
                </a:lnTo>
                <a:lnTo>
                  <a:pt x="277" y="357"/>
                </a:lnTo>
                <a:lnTo>
                  <a:pt x="277" y="355"/>
                </a:lnTo>
                <a:lnTo>
                  <a:pt x="279" y="357"/>
                </a:lnTo>
                <a:lnTo>
                  <a:pt x="279" y="360"/>
                </a:lnTo>
                <a:lnTo>
                  <a:pt x="282" y="364"/>
                </a:lnTo>
                <a:lnTo>
                  <a:pt x="284" y="367"/>
                </a:lnTo>
                <a:lnTo>
                  <a:pt x="284" y="369"/>
                </a:lnTo>
                <a:lnTo>
                  <a:pt x="286" y="369"/>
                </a:lnTo>
                <a:lnTo>
                  <a:pt x="286" y="372"/>
                </a:lnTo>
                <a:lnTo>
                  <a:pt x="289" y="372"/>
                </a:lnTo>
                <a:lnTo>
                  <a:pt x="291" y="372"/>
                </a:lnTo>
                <a:lnTo>
                  <a:pt x="293" y="372"/>
                </a:lnTo>
                <a:lnTo>
                  <a:pt x="298" y="374"/>
                </a:lnTo>
                <a:lnTo>
                  <a:pt x="301" y="374"/>
                </a:lnTo>
                <a:lnTo>
                  <a:pt x="301" y="376"/>
                </a:lnTo>
                <a:lnTo>
                  <a:pt x="301" y="376"/>
                </a:lnTo>
                <a:lnTo>
                  <a:pt x="303" y="379"/>
                </a:lnTo>
                <a:lnTo>
                  <a:pt x="303" y="381"/>
                </a:lnTo>
                <a:lnTo>
                  <a:pt x="303" y="383"/>
                </a:lnTo>
                <a:lnTo>
                  <a:pt x="305" y="383"/>
                </a:lnTo>
                <a:lnTo>
                  <a:pt x="305" y="383"/>
                </a:lnTo>
                <a:lnTo>
                  <a:pt x="308" y="383"/>
                </a:lnTo>
                <a:lnTo>
                  <a:pt x="308" y="386"/>
                </a:lnTo>
                <a:lnTo>
                  <a:pt x="310" y="388"/>
                </a:lnTo>
                <a:lnTo>
                  <a:pt x="310" y="390"/>
                </a:lnTo>
                <a:lnTo>
                  <a:pt x="310" y="393"/>
                </a:lnTo>
                <a:lnTo>
                  <a:pt x="312" y="393"/>
                </a:lnTo>
                <a:lnTo>
                  <a:pt x="312" y="395"/>
                </a:lnTo>
                <a:lnTo>
                  <a:pt x="315" y="395"/>
                </a:lnTo>
                <a:lnTo>
                  <a:pt x="317" y="393"/>
                </a:lnTo>
                <a:lnTo>
                  <a:pt x="319" y="393"/>
                </a:lnTo>
                <a:lnTo>
                  <a:pt x="319" y="390"/>
                </a:lnTo>
                <a:lnTo>
                  <a:pt x="322" y="390"/>
                </a:lnTo>
                <a:lnTo>
                  <a:pt x="322" y="390"/>
                </a:lnTo>
                <a:lnTo>
                  <a:pt x="324" y="393"/>
                </a:lnTo>
                <a:lnTo>
                  <a:pt x="324" y="393"/>
                </a:lnTo>
                <a:lnTo>
                  <a:pt x="324" y="395"/>
                </a:lnTo>
                <a:lnTo>
                  <a:pt x="324" y="395"/>
                </a:lnTo>
                <a:lnTo>
                  <a:pt x="327" y="395"/>
                </a:lnTo>
                <a:lnTo>
                  <a:pt x="327" y="395"/>
                </a:lnTo>
                <a:lnTo>
                  <a:pt x="327" y="393"/>
                </a:lnTo>
                <a:lnTo>
                  <a:pt x="327" y="390"/>
                </a:lnTo>
                <a:lnTo>
                  <a:pt x="327" y="386"/>
                </a:lnTo>
                <a:lnTo>
                  <a:pt x="327" y="383"/>
                </a:lnTo>
                <a:lnTo>
                  <a:pt x="327" y="379"/>
                </a:lnTo>
                <a:lnTo>
                  <a:pt x="327" y="374"/>
                </a:lnTo>
                <a:lnTo>
                  <a:pt x="327" y="372"/>
                </a:lnTo>
                <a:lnTo>
                  <a:pt x="327" y="369"/>
                </a:lnTo>
                <a:lnTo>
                  <a:pt x="327" y="369"/>
                </a:lnTo>
                <a:lnTo>
                  <a:pt x="324" y="369"/>
                </a:lnTo>
                <a:lnTo>
                  <a:pt x="322" y="369"/>
                </a:lnTo>
                <a:lnTo>
                  <a:pt x="322" y="369"/>
                </a:lnTo>
                <a:lnTo>
                  <a:pt x="322" y="372"/>
                </a:lnTo>
                <a:lnTo>
                  <a:pt x="322" y="372"/>
                </a:lnTo>
                <a:lnTo>
                  <a:pt x="322" y="374"/>
                </a:lnTo>
                <a:lnTo>
                  <a:pt x="322" y="374"/>
                </a:lnTo>
                <a:lnTo>
                  <a:pt x="319" y="374"/>
                </a:lnTo>
                <a:lnTo>
                  <a:pt x="317" y="374"/>
                </a:lnTo>
                <a:lnTo>
                  <a:pt x="315" y="372"/>
                </a:lnTo>
                <a:lnTo>
                  <a:pt x="312" y="372"/>
                </a:lnTo>
                <a:lnTo>
                  <a:pt x="312" y="369"/>
                </a:lnTo>
                <a:lnTo>
                  <a:pt x="310" y="367"/>
                </a:lnTo>
                <a:lnTo>
                  <a:pt x="308" y="367"/>
                </a:lnTo>
                <a:lnTo>
                  <a:pt x="303" y="362"/>
                </a:lnTo>
                <a:lnTo>
                  <a:pt x="303" y="362"/>
                </a:lnTo>
                <a:lnTo>
                  <a:pt x="303" y="360"/>
                </a:lnTo>
                <a:lnTo>
                  <a:pt x="301" y="357"/>
                </a:lnTo>
                <a:lnTo>
                  <a:pt x="301" y="357"/>
                </a:lnTo>
                <a:lnTo>
                  <a:pt x="301" y="355"/>
                </a:lnTo>
                <a:lnTo>
                  <a:pt x="301" y="355"/>
                </a:lnTo>
                <a:lnTo>
                  <a:pt x="301" y="350"/>
                </a:lnTo>
                <a:lnTo>
                  <a:pt x="303" y="346"/>
                </a:lnTo>
                <a:lnTo>
                  <a:pt x="303" y="343"/>
                </a:lnTo>
                <a:lnTo>
                  <a:pt x="303" y="338"/>
                </a:lnTo>
                <a:lnTo>
                  <a:pt x="305" y="336"/>
                </a:lnTo>
                <a:lnTo>
                  <a:pt x="305" y="334"/>
                </a:lnTo>
                <a:lnTo>
                  <a:pt x="305" y="331"/>
                </a:lnTo>
                <a:lnTo>
                  <a:pt x="305" y="329"/>
                </a:lnTo>
                <a:lnTo>
                  <a:pt x="305" y="324"/>
                </a:lnTo>
                <a:lnTo>
                  <a:pt x="305" y="322"/>
                </a:lnTo>
                <a:lnTo>
                  <a:pt x="305" y="320"/>
                </a:lnTo>
                <a:lnTo>
                  <a:pt x="305" y="315"/>
                </a:lnTo>
                <a:lnTo>
                  <a:pt x="305" y="312"/>
                </a:lnTo>
                <a:lnTo>
                  <a:pt x="301" y="308"/>
                </a:lnTo>
                <a:lnTo>
                  <a:pt x="301" y="305"/>
                </a:lnTo>
                <a:lnTo>
                  <a:pt x="303" y="305"/>
                </a:lnTo>
                <a:lnTo>
                  <a:pt x="305" y="303"/>
                </a:lnTo>
                <a:lnTo>
                  <a:pt x="308" y="303"/>
                </a:lnTo>
                <a:lnTo>
                  <a:pt x="308" y="301"/>
                </a:lnTo>
                <a:lnTo>
                  <a:pt x="310" y="298"/>
                </a:lnTo>
                <a:lnTo>
                  <a:pt x="310" y="296"/>
                </a:lnTo>
                <a:lnTo>
                  <a:pt x="312" y="296"/>
                </a:lnTo>
                <a:lnTo>
                  <a:pt x="312" y="293"/>
                </a:lnTo>
                <a:lnTo>
                  <a:pt x="310" y="291"/>
                </a:lnTo>
                <a:lnTo>
                  <a:pt x="312" y="291"/>
                </a:lnTo>
                <a:lnTo>
                  <a:pt x="317" y="289"/>
                </a:lnTo>
                <a:lnTo>
                  <a:pt x="322" y="289"/>
                </a:lnTo>
                <a:lnTo>
                  <a:pt x="327" y="289"/>
                </a:lnTo>
                <a:lnTo>
                  <a:pt x="334" y="286"/>
                </a:lnTo>
                <a:lnTo>
                  <a:pt x="338" y="286"/>
                </a:lnTo>
                <a:lnTo>
                  <a:pt x="343" y="284"/>
                </a:lnTo>
                <a:lnTo>
                  <a:pt x="345" y="284"/>
                </a:lnTo>
                <a:lnTo>
                  <a:pt x="345" y="282"/>
                </a:lnTo>
                <a:lnTo>
                  <a:pt x="343" y="279"/>
                </a:lnTo>
                <a:lnTo>
                  <a:pt x="343" y="277"/>
                </a:lnTo>
                <a:lnTo>
                  <a:pt x="341" y="272"/>
                </a:lnTo>
                <a:lnTo>
                  <a:pt x="338" y="270"/>
                </a:lnTo>
                <a:lnTo>
                  <a:pt x="338" y="267"/>
                </a:lnTo>
                <a:lnTo>
                  <a:pt x="338" y="263"/>
                </a:lnTo>
                <a:lnTo>
                  <a:pt x="336" y="260"/>
                </a:lnTo>
                <a:lnTo>
                  <a:pt x="336" y="258"/>
                </a:lnTo>
                <a:lnTo>
                  <a:pt x="334" y="258"/>
                </a:lnTo>
                <a:lnTo>
                  <a:pt x="331" y="256"/>
                </a:lnTo>
                <a:lnTo>
                  <a:pt x="329" y="253"/>
                </a:lnTo>
                <a:lnTo>
                  <a:pt x="327" y="251"/>
                </a:lnTo>
                <a:lnTo>
                  <a:pt x="324" y="246"/>
                </a:lnTo>
                <a:lnTo>
                  <a:pt x="324" y="244"/>
                </a:lnTo>
                <a:lnTo>
                  <a:pt x="322" y="241"/>
                </a:lnTo>
                <a:lnTo>
                  <a:pt x="322" y="239"/>
                </a:lnTo>
                <a:lnTo>
                  <a:pt x="322" y="237"/>
                </a:lnTo>
                <a:lnTo>
                  <a:pt x="324" y="234"/>
                </a:lnTo>
                <a:lnTo>
                  <a:pt x="324" y="232"/>
                </a:lnTo>
                <a:lnTo>
                  <a:pt x="324" y="230"/>
                </a:lnTo>
                <a:lnTo>
                  <a:pt x="324" y="227"/>
                </a:lnTo>
                <a:lnTo>
                  <a:pt x="322" y="225"/>
                </a:lnTo>
                <a:lnTo>
                  <a:pt x="322" y="223"/>
                </a:lnTo>
                <a:lnTo>
                  <a:pt x="322" y="220"/>
                </a:lnTo>
                <a:lnTo>
                  <a:pt x="319" y="218"/>
                </a:lnTo>
                <a:lnTo>
                  <a:pt x="319" y="215"/>
                </a:lnTo>
                <a:lnTo>
                  <a:pt x="319" y="213"/>
                </a:lnTo>
                <a:lnTo>
                  <a:pt x="319" y="211"/>
                </a:lnTo>
                <a:lnTo>
                  <a:pt x="322" y="206"/>
                </a:lnTo>
                <a:lnTo>
                  <a:pt x="322" y="206"/>
                </a:lnTo>
                <a:lnTo>
                  <a:pt x="322" y="201"/>
                </a:lnTo>
                <a:lnTo>
                  <a:pt x="319" y="199"/>
                </a:lnTo>
                <a:lnTo>
                  <a:pt x="317" y="194"/>
                </a:lnTo>
                <a:lnTo>
                  <a:pt x="317" y="192"/>
                </a:lnTo>
                <a:lnTo>
                  <a:pt x="317" y="189"/>
                </a:lnTo>
                <a:lnTo>
                  <a:pt x="317" y="185"/>
                </a:lnTo>
                <a:lnTo>
                  <a:pt x="317" y="182"/>
                </a:lnTo>
                <a:lnTo>
                  <a:pt x="317" y="180"/>
                </a:lnTo>
                <a:lnTo>
                  <a:pt x="317" y="178"/>
                </a:lnTo>
                <a:lnTo>
                  <a:pt x="317" y="175"/>
                </a:lnTo>
                <a:lnTo>
                  <a:pt x="317" y="173"/>
                </a:lnTo>
                <a:lnTo>
                  <a:pt x="315" y="170"/>
                </a:lnTo>
                <a:lnTo>
                  <a:pt x="315" y="170"/>
                </a:lnTo>
                <a:lnTo>
                  <a:pt x="315" y="170"/>
                </a:lnTo>
                <a:lnTo>
                  <a:pt x="315" y="168"/>
                </a:lnTo>
                <a:lnTo>
                  <a:pt x="312" y="168"/>
                </a:lnTo>
                <a:lnTo>
                  <a:pt x="312" y="168"/>
                </a:lnTo>
                <a:lnTo>
                  <a:pt x="312" y="166"/>
                </a:lnTo>
                <a:lnTo>
                  <a:pt x="312" y="163"/>
                </a:lnTo>
                <a:lnTo>
                  <a:pt x="312" y="161"/>
                </a:lnTo>
                <a:lnTo>
                  <a:pt x="312" y="161"/>
                </a:lnTo>
                <a:lnTo>
                  <a:pt x="315" y="161"/>
                </a:lnTo>
                <a:lnTo>
                  <a:pt x="317" y="159"/>
                </a:lnTo>
                <a:lnTo>
                  <a:pt x="317" y="159"/>
                </a:lnTo>
                <a:lnTo>
                  <a:pt x="317" y="156"/>
                </a:lnTo>
                <a:lnTo>
                  <a:pt x="317" y="154"/>
                </a:lnTo>
                <a:lnTo>
                  <a:pt x="317" y="152"/>
                </a:lnTo>
                <a:lnTo>
                  <a:pt x="317" y="149"/>
                </a:lnTo>
                <a:lnTo>
                  <a:pt x="317" y="147"/>
                </a:lnTo>
                <a:lnTo>
                  <a:pt x="319" y="147"/>
                </a:lnTo>
                <a:lnTo>
                  <a:pt x="319" y="144"/>
                </a:lnTo>
                <a:lnTo>
                  <a:pt x="322" y="142"/>
                </a:lnTo>
                <a:lnTo>
                  <a:pt x="322" y="142"/>
                </a:lnTo>
                <a:lnTo>
                  <a:pt x="324" y="142"/>
                </a:lnTo>
                <a:lnTo>
                  <a:pt x="324" y="140"/>
                </a:lnTo>
                <a:lnTo>
                  <a:pt x="324" y="140"/>
                </a:lnTo>
                <a:lnTo>
                  <a:pt x="324" y="135"/>
                </a:lnTo>
                <a:lnTo>
                  <a:pt x="324" y="133"/>
                </a:lnTo>
                <a:lnTo>
                  <a:pt x="324" y="130"/>
                </a:lnTo>
                <a:lnTo>
                  <a:pt x="324" y="128"/>
                </a:lnTo>
                <a:lnTo>
                  <a:pt x="327" y="126"/>
                </a:lnTo>
                <a:lnTo>
                  <a:pt x="327" y="123"/>
                </a:lnTo>
                <a:lnTo>
                  <a:pt x="327" y="121"/>
                </a:lnTo>
                <a:lnTo>
                  <a:pt x="327" y="114"/>
                </a:lnTo>
                <a:lnTo>
                  <a:pt x="327" y="114"/>
                </a:lnTo>
                <a:lnTo>
                  <a:pt x="327" y="109"/>
                </a:lnTo>
                <a:lnTo>
                  <a:pt x="329" y="109"/>
                </a:lnTo>
                <a:lnTo>
                  <a:pt x="329" y="109"/>
                </a:lnTo>
                <a:lnTo>
                  <a:pt x="329" y="107"/>
                </a:lnTo>
                <a:lnTo>
                  <a:pt x="331" y="102"/>
                </a:lnTo>
                <a:lnTo>
                  <a:pt x="331" y="102"/>
                </a:lnTo>
                <a:lnTo>
                  <a:pt x="331" y="97"/>
                </a:lnTo>
                <a:lnTo>
                  <a:pt x="331" y="95"/>
                </a:lnTo>
                <a:lnTo>
                  <a:pt x="331" y="95"/>
                </a:lnTo>
                <a:lnTo>
                  <a:pt x="334" y="92"/>
                </a:lnTo>
                <a:lnTo>
                  <a:pt x="336" y="90"/>
                </a:lnTo>
                <a:lnTo>
                  <a:pt x="336" y="88"/>
                </a:lnTo>
                <a:lnTo>
                  <a:pt x="338" y="85"/>
                </a:lnTo>
                <a:lnTo>
                  <a:pt x="341" y="85"/>
                </a:lnTo>
                <a:lnTo>
                  <a:pt x="341" y="85"/>
                </a:lnTo>
                <a:lnTo>
                  <a:pt x="350" y="76"/>
                </a:lnTo>
                <a:lnTo>
                  <a:pt x="355" y="71"/>
                </a:lnTo>
                <a:lnTo>
                  <a:pt x="355" y="69"/>
                </a:lnTo>
                <a:lnTo>
                  <a:pt x="355" y="66"/>
                </a:lnTo>
                <a:lnTo>
                  <a:pt x="357" y="66"/>
                </a:lnTo>
                <a:lnTo>
                  <a:pt x="355" y="6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8" name="Freeform 193"/>
          <p:cNvSpPr>
            <a:spLocks/>
          </p:cNvSpPr>
          <p:nvPr/>
        </p:nvSpPr>
        <p:spPr bwMode="auto">
          <a:xfrm>
            <a:off x="8621318" y="3069798"/>
            <a:ext cx="117172" cy="54401"/>
          </a:xfrm>
          <a:custGeom>
            <a:avLst/>
            <a:gdLst>
              <a:gd name="T0" fmla="*/ 107 w 112"/>
              <a:gd name="T1" fmla="*/ 26 h 52"/>
              <a:gd name="T2" fmla="*/ 102 w 112"/>
              <a:gd name="T3" fmla="*/ 24 h 52"/>
              <a:gd name="T4" fmla="*/ 97 w 112"/>
              <a:gd name="T5" fmla="*/ 22 h 52"/>
              <a:gd name="T6" fmla="*/ 97 w 112"/>
              <a:gd name="T7" fmla="*/ 22 h 52"/>
              <a:gd name="T8" fmla="*/ 93 w 112"/>
              <a:gd name="T9" fmla="*/ 22 h 52"/>
              <a:gd name="T10" fmla="*/ 90 w 112"/>
              <a:gd name="T11" fmla="*/ 19 h 52"/>
              <a:gd name="T12" fmla="*/ 93 w 112"/>
              <a:gd name="T13" fmla="*/ 17 h 52"/>
              <a:gd name="T14" fmla="*/ 88 w 112"/>
              <a:gd name="T15" fmla="*/ 17 h 52"/>
              <a:gd name="T16" fmla="*/ 79 w 112"/>
              <a:gd name="T17" fmla="*/ 14 h 52"/>
              <a:gd name="T18" fmla="*/ 81 w 112"/>
              <a:gd name="T19" fmla="*/ 17 h 52"/>
              <a:gd name="T20" fmla="*/ 76 w 112"/>
              <a:gd name="T21" fmla="*/ 19 h 52"/>
              <a:gd name="T22" fmla="*/ 71 w 112"/>
              <a:gd name="T23" fmla="*/ 17 h 52"/>
              <a:gd name="T24" fmla="*/ 67 w 112"/>
              <a:gd name="T25" fmla="*/ 14 h 52"/>
              <a:gd name="T26" fmla="*/ 69 w 112"/>
              <a:gd name="T27" fmla="*/ 12 h 52"/>
              <a:gd name="T28" fmla="*/ 71 w 112"/>
              <a:gd name="T29" fmla="*/ 10 h 52"/>
              <a:gd name="T30" fmla="*/ 64 w 112"/>
              <a:gd name="T31" fmla="*/ 10 h 52"/>
              <a:gd name="T32" fmla="*/ 62 w 112"/>
              <a:gd name="T33" fmla="*/ 7 h 52"/>
              <a:gd name="T34" fmla="*/ 55 w 112"/>
              <a:gd name="T35" fmla="*/ 5 h 52"/>
              <a:gd name="T36" fmla="*/ 53 w 112"/>
              <a:gd name="T37" fmla="*/ 3 h 52"/>
              <a:gd name="T38" fmla="*/ 48 w 112"/>
              <a:gd name="T39" fmla="*/ 3 h 52"/>
              <a:gd name="T40" fmla="*/ 45 w 112"/>
              <a:gd name="T41" fmla="*/ 5 h 52"/>
              <a:gd name="T42" fmla="*/ 41 w 112"/>
              <a:gd name="T43" fmla="*/ 5 h 52"/>
              <a:gd name="T44" fmla="*/ 41 w 112"/>
              <a:gd name="T45" fmla="*/ 3 h 52"/>
              <a:gd name="T46" fmla="*/ 36 w 112"/>
              <a:gd name="T47" fmla="*/ 0 h 52"/>
              <a:gd name="T48" fmla="*/ 38 w 112"/>
              <a:gd name="T49" fmla="*/ 3 h 52"/>
              <a:gd name="T50" fmla="*/ 31 w 112"/>
              <a:gd name="T51" fmla="*/ 5 h 52"/>
              <a:gd name="T52" fmla="*/ 24 w 112"/>
              <a:gd name="T53" fmla="*/ 7 h 52"/>
              <a:gd name="T54" fmla="*/ 22 w 112"/>
              <a:gd name="T55" fmla="*/ 10 h 52"/>
              <a:gd name="T56" fmla="*/ 19 w 112"/>
              <a:gd name="T57" fmla="*/ 10 h 52"/>
              <a:gd name="T58" fmla="*/ 15 w 112"/>
              <a:gd name="T59" fmla="*/ 14 h 52"/>
              <a:gd name="T60" fmla="*/ 10 w 112"/>
              <a:gd name="T61" fmla="*/ 14 h 52"/>
              <a:gd name="T62" fmla="*/ 5 w 112"/>
              <a:gd name="T63" fmla="*/ 17 h 52"/>
              <a:gd name="T64" fmla="*/ 3 w 112"/>
              <a:gd name="T65" fmla="*/ 17 h 52"/>
              <a:gd name="T66" fmla="*/ 0 w 112"/>
              <a:gd name="T67" fmla="*/ 17 h 52"/>
              <a:gd name="T68" fmla="*/ 3 w 112"/>
              <a:gd name="T69" fmla="*/ 19 h 52"/>
              <a:gd name="T70" fmla="*/ 8 w 112"/>
              <a:gd name="T71" fmla="*/ 24 h 52"/>
              <a:gd name="T72" fmla="*/ 8 w 112"/>
              <a:gd name="T73" fmla="*/ 26 h 52"/>
              <a:gd name="T74" fmla="*/ 8 w 112"/>
              <a:gd name="T75" fmla="*/ 29 h 52"/>
              <a:gd name="T76" fmla="*/ 12 w 112"/>
              <a:gd name="T77" fmla="*/ 36 h 52"/>
              <a:gd name="T78" fmla="*/ 17 w 112"/>
              <a:gd name="T79" fmla="*/ 40 h 52"/>
              <a:gd name="T80" fmla="*/ 22 w 112"/>
              <a:gd name="T81" fmla="*/ 43 h 52"/>
              <a:gd name="T82" fmla="*/ 27 w 112"/>
              <a:gd name="T83" fmla="*/ 45 h 52"/>
              <a:gd name="T84" fmla="*/ 31 w 112"/>
              <a:gd name="T85" fmla="*/ 48 h 52"/>
              <a:gd name="T86" fmla="*/ 38 w 112"/>
              <a:gd name="T87" fmla="*/ 52 h 52"/>
              <a:gd name="T88" fmla="*/ 43 w 112"/>
              <a:gd name="T89" fmla="*/ 52 h 52"/>
              <a:gd name="T90" fmla="*/ 48 w 112"/>
              <a:gd name="T91" fmla="*/ 48 h 52"/>
              <a:gd name="T92" fmla="*/ 50 w 112"/>
              <a:gd name="T93" fmla="*/ 43 h 52"/>
              <a:gd name="T94" fmla="*/ 53 w 112"/>
              <a:gd name="T95" fmla="*/ 43 h 52"/>
              <a:gd name="T96" fmla="*/ 60 w 112"/>
              <a:gd name="T97" fmla="*/ 45 h 52"/>
              <a:gd name="T98" fmla="*/ 69 w 112"/>
              <a:gd name="T99" fmla="*/ 48 h 52"/>
              <a:gd name="T100" fmla="*/ 74 w 112"/>
              <a:gd name="T101" fmla="*/ 48 h 52"/>
              <a:gd name="T102" fmla="*/ 79 w 112"/>
              <a:gd name="T103" fmla="*/ 50 h 52"/>
              <a:gd name="T104" fmla="*/ 81 w 112"/>
              <a:gd name="T105" fmla="*/ 50 h 52"/>
              <a:gd name="T106" fmla="*/ 86 w 112"/>
              <a:gd name="T107" fmla="*/ 45 h 52"/>
              <a:gd name="T108" fmla="*/ 95 w 112"/>
              <a:gd name="T109" fmla="*/ 45 h 52"/>
              <a:gd name="T110" fmla="*/ 97 w 112"/>
              <a:gd name="T111" fmla="*/ 43 h 52"/>
              <a:gd name="T112" fmla="*/ 100 w 112"/>
              <a:gd name="T113" fmla="*/ 38 h 52"/>
              <a:gd name="T114" fmla="*/ 105 w 112"/>
              <a:gd name="T115" fmla="*/ 36 h 52"/>
              <a:gd name="T116" fmla="*/ 107 w 112"/>
              <a:gd name="T117" fmla="*/ 33 h 52"/>
              <a:gd name="T118" fmla="*/ 109 w 112"/>
              <a:gd name="T119" fmla="*/ 3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2" h="52">
                <a:moveTo>
                  <a:pt x="109" y="31"/>
                </a:moveTo>
                <a:lnTo>
                  <a:pt x="109" y="31"/>
                </a:lnTo>
                <a:lnTo>
                  <a:pt x="107" y="26"/>
                </a:lnTo>
                <a:lnTo>
                  <a:pt x="107" y="26"/>
                </a:lnTo>
                <a:lnTo>
                  <a:pt x="107" y="26"/>
                </a:lnTo>
                <a:lnTo>
                  <a:pt x="107" y="24"/>
                </a:lnTo>
                <a:lnTo>
                  <a:pt x="105" y="24"/>
                </a:lnTo>
                <a:lnTo>
                  <a:pt x="102" y="24"/>
                </a:lnTo>
                <a:lnTo>
                  <a:pt x="102" y="24"/>
                </a:lnTo>
                <a:lnTo>
                  <a:pt x="100" y="24"/>
                </a:lnTo>
                <a:lnTo>
                  <a:pt x="100" y="24"/>
                </a:lnTo>
                <a:lnTo>
                  <a:pt x="97" y="22"/>
                </a:lnTo>
                <a:lnTo>
                  <a:pt x="97" y="22"/>
                </a:lnTo>
                <a:lnTo>
                  <a:pt x="97" y="22"/>
                </a:lnTo>
                <a:lnTo>
                  <a:pt x="97" y="22"/>
                </a:lnTo>
                <a:lnTo>
                  <a:pt x="97" y="22"/>
                </a:lnTo>
                <a:lnTo>
                  <a:pt x="97" y="22"/>
                </a:lnTo>
                <a:lnTo>
                  <a:pt x="95" y="24"/>
                </a:lnTo>
                <a:lnTo>
                  <a:pt x="93" y="22"/>
                </a:lnTo>
                <a:lnTo>
                  <a:pt x="93" y="22"/>
                </a:lnTo>
                <a:lnTo>
                  <a:pt x="93" y="22"/>
                </a:lnTo>
                <a:lnTo>
                  <a:pt x="90" y="19"/>
                </a:lnTo>
                <a:lnTo>
                  <a:pt x="90" y="19"/>
                </a:lnTo>
                <a:lnTo>
                  <a:pt x="90" y="19"/>
                </a:lnTo>
                <a:lnTo>
                  <a:pt x="90" y="19"/>
                </a:lnTo>
                <a:lnTo>
                  <a:pt x="93" y="19"/>
                </a:lnTo>
                <a:lnTo>
                  <a:pt x="93" y="17"/>
                </a:lnTo>
                <a:lnTo>
                  <a:pt x="93" y="17"/>
                </a:lnTo>
                <a:lnTo>
                  <a:pt x="93" y="17"/>
                </a:lnTo>
                <a:lnTo>
                  <a:pt x="90" y="17"/>
                </a:lnTo>
                <a:lnTo>
                  <a:pt x="90" y="17"/>
                </a:lnTo>
                <a:lnTo>
                  <a:pt x="88" y="17"/>
                </a:lnTo>
                <a:lnTo>
                  <a:pt x="88" y="17"/>
                </a:lnTo>
                <a:lnTo>
                  <a:pt x="83" y="14"/>
                </a:lnTo>
                <a:lnTo>
                  <a:pt x="81" y="14"/>
                </a:lnTo>
                <a:lnTo>
                  <a:pt x="79" y="14"/>
                </a:lnTo>
                <a:lnTo>
                  <a:pt x="79" y="14"/>
                </a:lnTo>
                <a:lnTo>
                  <a:pt x="79" y="14"/>
                </a:lnTo>
                <a:lnTo>
                  <a:pt x="81" y="17"/>
                </a:lnTo>
                <a:lnTo>
                  <a:pt x="81" y="17"/>
                </a:lnTo>
                <a:lnTo>
                  <a:pt x="79" y="19"/>
                </a:lnTo>
                <a:lnTo>
                  <a:pt x="79" y="19"/>
                </a:lnTo>
                <a:lnTo>
                  <a:pt x="76" y="19"/>
                </a:lnTo>
                <a:lnTo>
                  <a:pt x="76" y="19"/>
                </a:lnTo>
                <a:lnTo>
                  <a:pt x="76" y="19"/>
                </a:lnTo>
                <a:lnTo>
                  <a:pt x="74" y="19"/>
                </a:lnTo>
                <a:lnTo>
                  <a:pt x="74" y="19"/>
                </a:lnTo>
                <a:lnTo>
                  <a:pt x="71" y="17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7" y="14"/>
                </a:lnTo>
                <a:lnTo>
                  <a:pt x="67" y="14"/>
                </a:lnTo>
                <a:lnTo>
                  <a:pt x="67" y="12"/>
                </a:lnTo>
                <a:lnTo>
                  <a:pt x="69" y="12"/>
                </a:lnTo>
                <a:lnTo>
                  <a:pt x="69" y="12"/>
                </a:lnTo>
                <a:lnTo>
                  <a:pt x="69" y="12"/>
                </a:lnTo>
                <a:lnTo>
                  <a:pt x="69" y="12"/>
                </a:lnTo>
                <a:lnTo>
                  <a:pt x="71" y="10"/>
                </a:lnTo>
                <a:lnTo>
                  <a:pt x="71" y="10"/>
                </a:lnTo>
                <a:lnTo>
                  <a:pt x="69" y="10"/>
                </a:lnTo>
                <a:lnTo>
                  <a:pt x="69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2" y="10"/>
                </a:lnTo>
                <a:lnTo>
                  <a:pt x="62" y="7"/>
                </a:lnTo>
                <a:lnTo>
                  <a:pt x="62" y="7"/>
                </a:lnTo>
                <a:lnTo>
                  <a:pt x="60" y="7"/>
                </a:lnTo>
                <a:lnTo>
                  <a:pt x="57" y="7"/>
                </a:lnTo>
                <a:lnTo>
                  <a:pt x="55" y="5"/>
                </a:lnTo>
                <a:lnTo>
                  <a:pt x="55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3"/>
                </a:lnTo>
                <a:lnTo>
                  <a:pt x="50" y="3"/>
                </a:lnTo>
                <a:lnTo>
                  <a:pt x="48" y="3"/>
                </a:lnTo>
                <a:lnTo>
                  <a:pt x="48" y="3"/>
                </a:lnTo>
                <a:lnTo>
                  <a:pt x="48" y="3"/>
                </a:lnTo>
                <a:lnTo>
                  <a:pt x="48" y="5"/>
                </a:lnTo>
                <a:lnTo>
                  <a:pt x="45" y="5"/>
                </a:lnTo>
                <a:lnTo>
                  <a:pt x="45" y="5"/>
                </a:lnTo>
                <a:lnTo>
                  <a:pt x="45" y="5"/>
                </a:lnTo>
                <a:lnTo>
                  <a:pt x="43" y="5"/>
                </a:lnTo>
                <a:lnTo>
                  <a:pt x="43" y="5"/>
                </a:lnTo>
                <a:lnTo>
                  <a:pt x="43" y="5"/>
                </a:lnTo>
                <a:lnTo>
                  <a:pt x="41" y="5"/>
                </a:lnTo>
                <a:lnTo>
                  <a:pt x="41" y="3"/>
                </a:lnTo>
                <a:lnTo>
                  <a:pt x="41" y="3"/>
                </a:lnTo>
                <a:lnTo>
                  <a:pt x="41" y="3"/>
                </a:lnTo>
                <a:lnTo>
                  <a:pt x="41" y="3"/>
                </a:lnTo>
                <a:lnTo>
                  <a:pt x="41" y="3"/>
                </a:lnTo>
                <a:lnTo>
                  <a:pt x="38" y="0"/>
                </a:lnTo>
                <a:lnTo>
                  <a:pt x="36" y="0"/>
                </a:lnTo>
                <a:lnTo>
                  <a:pt x="36" y="0"/>
                </a:lnTo>
                <a:lnTo>
                  <a:pt x="36" y="3"/>
                </a:lnTo>
                <a:lnTo>
                  <a:pt x="36" y="3"/>
                </a:lnTo>
                <a:lnTo>
                  <a:pt x="36" y="3"/>
                </a:lnTo>
                <a:lnTo>
                  <a:pt x="38" y="3"/>
                </a:lnTo>
                <a:lnTo>
                  <a:pt x="38" y="5"/>
                </a:lnTo>
                <a:lnTo>
                  <a:pt x="36" y="5"/>
                </a:lnTo>
                <a:lnTo>
                  <a:pt x="34" y="5"/>
                </a:lnTo>
                <a:lnTo>
                  <a:pt x="31" y="5"/>
                </a:lnTo>
                <a:lnTo>
                  <a:pt x="29" y="7"/>
                </a:lnTo>
                <a:lnTo>
                  <a:pt x="27" y="7"/>
                </a:lnTo>
                <a:lnTo>
                  <a:pt x="24" y="7"/>
                </a:lnTo>
                <a:lnTo>
                  <a:pt x="24" y="7"/>
                </a:lnTo>
                <a:lnTo>
                  <a:pt x="24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19" y="10"/>
                </a:lnTo>
                <a:lnTo>
                  <a:pt x="19" y="10"/>
                </a:lnTo>
                <a:lnTo>
                  <a:pt x="19" y="10"/>
                </a:lnTo>
                <a:lnTo>
                  <a:pt x="19" y="12"/>
                </a:lnTo>
                <a:lnTo>
                  <a:pt x="15" y="12"/>
                </a:lnTo>
                <a:lnTo>
                  <a:pt x="15" y="12"/>
                </a:lnTo>
                <a:lnTo>
                  <a:pt x="15" y="14"/>
                </a:lnTo>
                <a:lnTo>
                  <a:pt x="15" y="14"/>
                </a:lnTo>
                <a:lnTo>
                  <a:pt x="12" y="14"/>
                </a:lnTo>
                <a:lnTo>
                  <a:pt x="12" y="14"/>
                </a:lnTo>
                <a:lnTo>
                  <a:pt x="10" y="14"/>
                </a:lnTo>
                <a:lnTo>
                  <a:pt x="10" y="14"/>
                </a:lnTo>
                <a:lnTo>
                  <a:pt x="8" y="14"/>
                </a:lnTo>
                <a:lnTo>
                  <a:pt x="8" y="14"/>
                </a:lnTo>
                <a:lnTo>
                  <a:pt x="5" y="17"/>
                </a:lnTo>
                <a:lnTo>
                  <a:pt x="5" y="19"/>
                </a:lnTo>
                <a:lnTo>
                  <a:pt x="3" y="19"/>
                </a:lnTo>
                <a:lnTo>
                  <a:pt x="3" y="17"/>
                </a:lnTo>
                <a:lnTo>
                  <a:pt x="3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3" y="22"/>
                </a:lnTo>
                <a:lnTo>
                  <a:pt x="5" y="22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5" y="29"/>
                </a:lnTo>
                <a:lnTo>
                  <a:pt x="5" y="29"/>
                </a:lnTo>
                <a:lnTo>
                  <a:pt x="8" y="29"/>
                </a:lnTo>
                <a:lnTo>
                  <a:pt x="8" y="29"/>
                </a:lnTo>
                <a:lnTo>
                  <a:pt x="8" y="31"/>
                </a:lnTo>
                <a:lnTo>
                  <a:pt x="10" y="33"/>
                </a:lnTo>
                <a:lnTo>
                  <a:pt x="10" y="33"/>
                </a:lnTo>
                <a:lnTo>
                  <a:pt x="12" y="36"/>
                </a:lnTo>
                <a:lnTo>
                  <a:pt x="12" y="36"/>
                </a:lnTo>
                <a:lnTo>
                  <a:pt x="15" y="36"/>
                </a:lnTo>
                <a:lnTo>
                  <a:pt x="17" y="38"/>
                </a:lnTo>
                <a:lnTo>
                  <a:pt x="17" y="40"/>
                </a:lnTo>
                <a:lnTo>
                  <a:pt x="19" y="40"/>
                </a:lnTo>
                <a:lnTo>
                  <a:pt x="19" y="40"/>
                </a:lnTo>
                <a:lnTo>
                  <a:pt x="22" y="43"/>
                </a:lnTo>
                <a:lnTo>
                  <a:pt x="22" y="43"/>
                </a:lnTo>
                <a:lnTo>
                  <a:pt x="22" y="43"/>
                </a:lnTo>
                <a:lnTo>
                  <a:pt x="24" y="43"/>
                </a:lnTo>
                <a:lnTo>
                  <a:pt x="24" y="43"/>
                </a:lnTo>
                <a:lnTo>
                  <a:pt x="27" y="45"/>
                </a:lnTo>
                <a:lnTo>
                  <a:pt x="29" y="48"/>
                </a:lnTo>
                <a:lnTo>
                  <a:pt x="29" y="48"/>
                </a:lnTo>
                <a:lnTo>
                  <a:pt x="29" y="48"/>
                </a:lnTo>
                <a:lnTo>
                  <a:pt x="31" y="48"/>
                </a:lnTo>
                <a:lnTo>
                  <a:pt x="31" y="50"/>
                </a:lnTo>
                <a:lnTo>
                  <a:pt x="34" y="50"/>
                </a:lnTo>
                <a:lnTo>
                  <a:pt x="36" y="52"/>
                </a:lnTo>
                <a:lnTo>
                  <a:pt x="38" y="52"/>
                </a:lnTo>
                <a:lnTo>
                  <a:pt x="38" y="50"/>
                </a:lnTo>
                <a:lnTo>
                  <a:pt x="41" y="50"/>
                </a:lnTo>
                <a:lnTo>
                  <a:pt x="41" y="50"/>
                </a:lnTo>
                <a:lnTo>
                  <a:pt x="43" y="52"/>
                </a:lnTo>
                <a:lnTo>
                  <a:pt x="43" y="50"/>
                </a:lnTo>
                <a:lnTo>
                  <a:pt x="45" y="48"/>
                </a:lnTo>
                <a:lnTo>
                  <a:pt x="45" y="48"/>
                </a:lnTo>
                <a:lnTo>
                  <a:pt x="48" y="48"/>
                </a:lnTo>
                <a:lnTo>
                  <a:pt x="48" y="48"/>
                </a:lnTo>
                <a:lnTo>
                  <a:pt x="48" y="43"/>
                </a:lnTo>
                <a:lnTo>
                  <a:pt x="48" y="43"/>
                </a:lnTo>
                <a:lnTo>
                  <a:pt x="50" y="43"/>
                </a:lnTo>
                <a:lnTo>
                  <a:pt x="50" y="43"/>
                </a:lnTo>
                <a:lnTo>
                  <a:pt x="50" y="45"/>
                </a:lnTo>
                <a:lnTo>
                  <a:pt x="53" y="43"/>
                </a:lnTo>
                <a:lnTo>
                  <a:pt x="53" y="43"/>
                </a:lnTo>
                <a:lnTo>
                  <a:pt x="53" y="43"/>
                </a:lnTo>
                <a:lnTo>
                  <a:pt x="55" y="43"/>
                </a:lnTo>
                <a:lnTo>
                  <a:pt x="57" y="45"/>
                </a:lnTo>
                <a:lnTo>
                  <a:pt x="60" y="45"/>
                </a:lnTo>
                <a:lnTo>
                  <a:pt x="62" y="45"/>
                </a:lnTo>
                <a:lnTo>
                  <a:pt x="62" y="45"/>
                </a:lnTo>
                <a:lnTo>
                  <a:pt x="67" y="48"/>
                </a:lnTo>
                <a:lnTo>
                  <a:pt x="69" y="48"/>
                </a:lnTo>
                <a:lnTo>
                  <a:pt x="71" y="48"/>
                </a:lnTo>
                <a:lnTo>
                  <a:pt x="71" y="48"/>
                </a:lnTo>
                <a:lnTo>
                  <a:pt x="74" y="48"/>
                </a:lnTo>
                <a:lnTo>
                  <a:pt x="74" y="48"/>
                </a:lnTo>
                <a:lnTo>
                  <a:pt x="74" y="48"/>
                </a:lnTo>
                <a:lnTo>
                  <a:pt x="76" y="48"/>
                </a:lnTo>
                <a:lnTo>
                  <a:pt x="79" y="48"/>
                </a:lnTo>
                <a:lnTo>
                  <a:pt x="79" y="50"/>
                </a:lnTo>
                <a:lnTo>
                  <a:pt x="79" y="50"/>
                </a:lnTo>
                <a:lnTo>
                  <a:pt x="81" y="50"/>
                </a:lnTo>
                <a:lnTo>
                  <a:pt x="81" y="52"/>
                </a:lnTo>
                <a:lnTo>
                  <a:pt x="81" y="50"/>
                </a:lnTo>
                <a:lnTo>
                  <a:pt x="83" y="48"/>
                </a:lnTo>
                <a:lnTo>
                  <a:pt x="83" y="45"/>
                </a:lnTo>
                <a:lnTo>
                  <a:pt x="83" y="45"/>
                </a:lnTo>
                <a:lnTo>
                  <a:pt x="86" y="45"/>
                </a:lnTo>
                <a:lnTo>
                  <a:pt x="88" y="48"/>
                </a:lnTo>
                <a:lnTo>
                  <a:pt x="90" y="45"/>
                </a:lnTo>
                <a:lnTo>
                  <a:pt x="93" y="45"/>
                </a:lnTo>
                <a:lnTo>
                  <a:pt x="95" y="45"/>
                </a:lnTo>
                <a:lnTo>
                  <a:pt x="95" y="43"/>
                </a:lnTo>
                <a:lnTo>
                  <a:pt x="95" y="43"/>
                </a:lnTo>
                <a:lnTo>
                  <a:pt x="97" y="43"/>
                </a:lnTo>
                <a:lnTo>
                  <a:pt x="97" y="43"/>
                </a:lnTo>
                <a:lnTo>
                  <a:pt x="100" y="40"/>
                </a:lnTo>
                <a:lnTo>
                  <a:pt x="100" y="40"/>
                </a:lnTo>
                <a:lnTo>
                  <a:pt x="100" y="38"/>
                </a:lnTo>
                <a:lnTo>
                  <a:pt x="100" y="38"/>
                </a:lnTo>
                <a:lnTo>
                  <a:pt x="100" y="38"/>
                </a:lnTo>
                <a:lnTo>
                  <a:pt x="102" y="36"/>
                </a:lnTo>
                <a:lnTo>
                  <a:pt x="102" y="36"/>
                </a:lnTo>
                <a:lnTo>
                  <a:pt x="105" y="36"/>
                </a:lnTo>
                <a:lnTo>
                  <a:pt x="105" y="33"/>
                </a:lnTo>
                <a:lnTo>
                  <a:pt x="105" y="33"/>
                </a:lnTo>
                <a:lnTo>
                  <a:pt x="107" y="33"/>
                </a:lnTo>
                <a:lnTo>
                  <a:pt x="107" y="33"/>
                </a:lnTo>
                <a:lnTo>
                  <a:pt x="109" y="33"/>
                </a:lnTo>
                <a:lnTo>
                  <a:pt x="109" y="33"/>
                </a:lnTo>
                <a:lnTo>
                  <a:pt x="112" y="33"/>
                </a:lnTo>
                <a:lnTo>
                  <a:pt x="109" y="3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9" name="Freeform 194"/>
          <p:cNvSpPr>
            <a:spLocks/>
          </p:cNvSpPr>
          <p:nvPr/>
        </p:nvSpPr>
        <p:spPr bwMode="auto">
          <a:xfrm>
            <a:off x="8995849" y="3406667"/>
            <a:ext cx="38709" cy="21970"/>
          </a:xfrm>
          <a:custGeom>
            <a:avLst/>
            <a:gdLst>
              <a:gd name="T0" fmla="*/ 37 w 37"/>
              <a:gd name="T1" fmla="*/ 0 h 21"/>
              <a:gd name="T2" fmla="*/ 37 w 37"/>
              <a:gd name="T3" fmla="*/ 0 h 21"/>
              <a:gd name="T4" fmla="*/ 35 w 37"/>
              <a:gd name="T5" fmla="*/ 0 h 21"/>
              <a:gd name="T6" fmla="*/ 33 w 37"/>
              <a:gd name="T7" fmla="*/ 0 h 21"/>
              <a:gd name="T8" fmla="*/ 33 w 37"/>
              <a:gd name="T9" fmla="*/ 2 h 21"/>
              <a:gd name="T10" fmla="*/ 30 w 37"/>
              <a:gd name="T11" fmla="*/ 2 h 21"/>
              <a:gd name="T12" fmla="*/ 23 w 37"/>
              <a:gd name="T13" fmla="*/ 5 h 21"/>
              <a:gd name="T14" fmla="*/ 21 w 37"/>
              <a:gd name="T15" fmla="*/ 5 h 21"/>
              <a:gd name="T16" fmla="*/ 16 w 37"/>
              <a:gd name="T17" fmla="*/ 5 h 21"/>
              <a:gd name="T18" fmla="*/ 14 w 37"/>
              <a:gd name="T19" fmla="*/ 5 h 21"/>
              <a:gd name="T20" fmla="*/ 11 w 37"/>
              <a:gd name="T21" fmla="*/ 5 h 21"/>
              <a:gd name="T22" fmla="*/ 11 w 37"/>
              <a:gd name="T23" fmla="*/ 7 h 21"/>
              <a:gd name="T24" fmla="*/ 9 w 37"/>
              <a:gd name="T25" fmla="*/ 9 h 21"/>
              <a:gd name="T26" fmla="*/ 9 w 37"/>
              <a:gd name="T27" fmla="*/ 9 h 21"/>
              <a:gd name="T28" fmla="*/ 7 w 37"/>
              <a:gd name="T29" fmla="*/ 9 h 21"/>
              <a:gd name="T30" fmla="*/ 7 w 37"/>
              <a:gd name="T31" fmla="*/ 9 h 21"/>
              <a:gd name="T32" fmla="*/ 4 w 37"/>
              <a:gd name="T33" fmla="*/ 9 h 21"/>
              <a:gd name="T34" fmla="*/ 2 w 37"/>
              <a:gd name="T35" fmla="*/ 12 h 21"/>
              <a:gd name="T36" fmla="*/ 2 w 37"/>
              <a:gd name="T37" fmla="*/ 12 h 21"/>
              <a:gd name="T38" fmla="*/ 0 w 37"/>
              <a:gd name="T39" fmla="*/ 12 h 21"/>
              <a:gd name="T40" fmla="*/ 0 w 37"/>
              <a:gd name="T41" fmla="*/ 14 h 21"/>
              <a:gd name="T42" fmla="*/ 2 w 37"/>
              <a:gd name="T43" fmla="*/ 19 h 21"/>
              <a:gd name="T44" fmla="*/ 2 w 37"/>
              <a:gd name="T45" fmla="*/ 19 h 21"/>
              <a:gd name="T46" fmla="*/ 4 w 37"/>
              <a:gd name="T47" fmla="*/ 19 h 21"/>
              <a:gd name="T48" fmla="*/ 7 w 37"/>
              <a:gd name="T49" fmla="*/ 21 h 21"/>
              <a:gd name="T50" fmla="*/ 9 w 37"/>
              <a:gd name="T51" fmla="*/ 21 h 21"/>
              <a:gd name="T52" fmla="*/ 11 w 37"/>
              <a:gd name="T53" fmla="*/ 21 h 21"/>
              <a:gd name="T54" fmla="*/ 11 w 37"/>
              <a:gd name="T55" fmla="*/ 21 h 21"/>
              <a:gd name="T56" fmla="*/ 11 w 37"/>
              <a:gd name="T57" fmla="*/ 21 h 21"/>
              <a:gd name="T58" fmla="*/ 14 w 37"/>
              <a:gd name="T59" fmla="*/ 21 h 21"/>
              <a:gd name="T60" fmla="*/ 14 w 37"/>
              <a:gd name="T61" fmla="*/ 21 h 21"/>
              <a:gd name="T62" fmla="*/ 14 w 37"/>
              <a:gd name="T63" fmla="*/ 21 h 21"/>
              <a:gd name="T64" fmla="*/ 14 w 37"/>
              <a:gd name="T65" fmla="*/ 19 h 21"/>
              <a:gd name="T66" fmla="*/ 14 w 37"/>
              <a:gd name="T67" fmla="*/ 19 h 21"/>
              <a:gd name="T68" fmla="*/ 16 w 37"/>
              <a:gd name="T69" fmla="*/ 19 h 21"/>
              <a:gd name="T70" fmla="*/ 18 w 37"/>
              <a:gd name="T71" fmla="*/ 19 h 21"/>
              <a:gd name="T72" fmla="*/ 21 w 37"/>
              <a:gd name="T73" fmla="*/ 19 h 21"/>
              <a:gd name="T74" fmla="*/ 21 w 37"/>
              <a:gd name="T75" fmla="*/ 17 h 21"/>
              <a:gd name="T76" fmla="*/ 26 w 37"/>
              <a:gd name="T77" fmla="*/ 14 h 21"/>
              <a:gd name="T78" fmla="*/ 26 w 37"/>
              <a:gd name="T79" fmla="*/ 14 h 21"/>
              <a:gd name="T80" fmla="*/ 26 w 37"/>
              <a:gd name="T81" fmla="*/ 14 h 21"/>
              <a:gd name="T82" fmla="*/ 28 w 37"/>
              <a:gd name="T83" fmla="*/ 14 h 21"/>
              <a:gd name="T84" fmla="*/ 30 w 37"/>
              <a:gd name="T85" fmla="*/ 14 h 21"/>
              <a:gd name="T86" fmla="*/ 30 w 37"/>
              <a:gd name="T87" fmla="*/ 12 h 21"/>
              <a:gd name="T88" fmla="*/ 30 w 37"/>
              <a:gd name="T89" fmla="*/ 12 h 21"/>
              <a:gd name="T90" fmla="*/ 28 w 37"/>
              <a:gd name="T91" fmla="*/ 9 h 21"/>
              <a:gd name="T92" fmla="*/ 28 w 37"/>
              <a:gd name="T93" fmla="*/ 9 h 21"/>
              <a:gd name="T94" fmla="*/ 28 w 37"/>
              <a:gd name="T95" fmla="*/ 7 h 21"/>
              <a:gd name="T96" fmla="*/ 37 w 37"/>
              <a:gd name="T9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" h="21">
                <a:moveTo>
                  <a:pt x="37" y="0"/>
                </a:moveTo>
                <a:lnTo>
                  <a:pt x="37" y="0"/>
                </a:lnTo>
                <a:lnTo>
                  <a:pt x="35" y="0"/>
                </a:lnTo>
                <a:lnTo>
                  <a:pt x="33" y="0"/>
                </a:lnTo>
                <a:lnTo>
                  <a:pt x="33" y="2"/>
                </a:lnTo>
                <a:lnTo>
                  <a:pt x="30" y="2"/>
                </a:lnTo>
                <a:lnTo>
                  <a:pt x="23" y="5"/>
                </a:lnTo>
                <a:lnTo>
                  <a:pt x="21" y="5"/>
                </a:lnTo>
                <a:lnTo>
                  <a:pt x="16" y="5"/>
                </a:lnTo>
                <a:lnTo>
                  <a:pt x="14" y="5"/>
                </a:lnTo>
                <a:lnTo>
                  <a:pt x="11" y="5"/>
                </a:lnTo>
                <a:lnTo>
                  <a:pt x="11" y="7"/>
                </a:lnTo>
                <a:lnTo>
                  <a:pt x="9" y="9"/>
                </a:lnTo>
                <a:lnTo>
                  <a:pt x="9" y="9"/>
                </a:lnTo>
                <a:lnTo>
                  <a:pt x="7" y="9"/>
                </a:lnTo>
                <a:lnTo>
                  <a:pt x="7" y="9"/>
                </a:lnTo>
                <a:lnTo>
                  <a:pt x="4" y="9"/>
                </a:lnTo>
                <a:lnTo>
                  <a:pt x="2" y="12"/>
                </a:lnTo>
                <a:lnTo>
                  <a:pt x="2" y="12"/>
                </a:lnTo>
                <a:lnTo>
                  <a:pt x="0" y="12"/>
                </a:lnTo>
                <a:lnTo>
                  <a:pt x="0" y="14"/>
                </a:lnTo>
                <a:lnTo>
                  <a:pt x="2" y="19"/>
                </a:lnTo>
                <a:lnTo>
                  <a:pt x="2" y="19"/>
                </a:lnTo>
                <a:lnTo>
                  <a:pt x="4" y="19"/>
                </a:lnTo>
                <a:lnTo>
                  <a:pt x="7" y="21"/>
                </a:lnTo>
                <a:lnTo>
                  <a:pt x="9" y="21"/>
                </a:lnTo>
                <a:lnTo>
                  <a:pt x="11" y="21"/>
                </a:lnTo>
                <a:lnTo>
                  <a:pt x="11" y="21"/>
                </a:lnTo>
                <a:lnTo>
                  <a:pt x="11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19"/>
                </a:lnTo>
                <a:lnTo>
                  <a:pt x="14" y="19"/>
                </a:lnTo>
                <a:lnTo>
                  <a:pt x="16" y="19"/>
                </a:lnTo>
                <a:lnTo>
                  <a:pt x="18" y="19"/>
                </a:lnTo>
                <a:lnTo>
                  <a:pt x="21" y="19"/>
                </a:lnTo>
                <a:lnTo>
                  <a:pt x="21" y="17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28" y="14"/>
                </a:lnTo>
                <a:lnTo>
                  <a:pt x="30" y="14"/>
                </a:lnTo>
                <a:lnTo>
                  <a:pt x="30" y="12"/>
                </a:lnTo>
                <a:lnTo>
                  <a:pt x="30" y="12"/>
                </a:lnTo>
                <a:lnTo>
                  <a:pt x="28" y="9"/>
                </a:lnTo>
                <a:lnTo>
                  <a:pt x="28" y="9"/>
                </a:lnTo>
                <a:lnTo>
                  <a:pt x="28" y="7"/>
                </a:lnTo>
                <a:lnTo>
                  <a:pt x="3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0" name="Freeform 195"/>
          <p:cNvSpPr>
            <a:spLocks/>
          </p:cNvSpPr>
          <p:nvPr/>
        </p:nvSpPr>
        <p:spPr bwMode="auto">
          <a:xfrm>
            <a:off x="7051008" y="3919293"/>
            <a:ext cx="7324" cy="7324"/>
          </a:xfrm>
          <a:custGeom>
            <a:avLst/>
            <a:gdLst>
              <a:gd name="T0" fmla="*/ 5 w 7"/>
              <a:gd name="T1" fmla="*/ 4 h 7"/>
              <a:gd name="T2" fmla="*/ 2 w 7"/>
              <a:gd name="T3" fmla="*/ 4 h 7"/>
              <a:gd name="T4" fmla="*/ 0 w 7"/>
              <a:gd name="T5" fmla="*/ 2 h 7"/>
              <a:gd name="T6" fmla="*/ 0 w 7"/>
              <a:gd name="T7" fmla="*/ 2 h 7"/>
              <a:gd name="T8" fmla="*/ 0 w 7"/>
              <a:gd name="T9" fmla="*/ 0 h 7"/>
              <a:gd name="T10" fmla="*/ 0 w 7"/>
              <a:gd name="T11" fmla="*/ 2 h 7"/>
              <a:gd name="T12" fmla="*/ 2 w 7"/>
              <a:gd name="T13" fmla="*/ 7 h 7"/>
              <a:gd name="T14" fmla="*/ 5 w 7"/>
              <a:gd name="T15" fmla="*/ 7 h 7"/>
              <a:gd name="T16" fmla="*/ 7 w 7"/>
              <a:gd name="T17" fmla="*/ 7 h 7"/>
              <a:gd name="T18" fmla="*/ 5 w 7"/>
              <a:gd name="T19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7">
                <a:moveTo>
                  <a:pt x="5" y="4"/>
                </a:moveTo>
                <a:lnTo>
                  <a:pt x="2" y="4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7"/>
                </a:lnTo>
                <a:lnTo>
                  <a:pt x="5" y="7"/>
                </a:lnTo>
                <a:lnTo>
                  <a:pt x="7" y="7"/>
                </a:lnTo>
                <a:lnTo>
                  <a:pt x="5" y="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1" name="Freeform 196"/>
          <p:cNvSpPr>
            <a:spLocks/>
          </p:cNvSpPr>
          <p:nvPr/>
        </p:nvSpPr>
        <p:spPr bwMode="auto">
          <a:xfrm>
            <a:off x="7051008" y="3919293"/>
            <a:ext cx="7324" cy="7324"/>
          </a:xfrm>
          <a:custGeom>
            <a:avLst/>
            <a:gdLst>
              <a:gd name="T0" fmla="*/ 5 w 7"/>
              <a:gd name="T1" fmla="*/ 4 h 7"/>
              <a:gd name="T2" fmla="*/ 2 w 7"/>
              <a:gd name="T3" fmla="*/ 4 h 7"/>
              <a:gd name="T4" fmla="*/ 0 w 7"/>
              <a:gd name="T5" fmla="*/ 2 h 7"/>
              <a:gd name="T6" fmla="*/ 0 w 7"/>
              <a:gd name="T7" fmla="*/ 2 h 7"/>
              <a:gd name="T8" fmla="*/ 0 w 7"/>
              <a:gd name="T9" fmla="*/ 0 h 7"/>
              <a:gd name="T10" fmla="*/ 0 w 7"/>
              <a:gd name="T11" fmla="*/ 2 h 7"/>
              <a:gd name="T12" fmla="*/ 2 w 7"/>
              <a:gd name="T13" fmla="*/ 7 h 7"/>
              <a:gd name="T14" fmla="*/ 5 w 7"/>
              <a:gd name="T15" fmla="*/ 7 h 7"/>
              <a:gd name="T16" fmla="*/ 7 w 7"/>
              <a:gd name="T17" fmla="*/ 7 h 7"/>
              <a:gd name="T18" fmla="*/ 5 w 7"/>
              <a:gd name="T19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7">
                <a:moveTo>
                  <a:pt x="5" y="4"/>
                </a:moveTo>
                <a:lnTo>
                  <a:pt x="2" y="4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7"/>
                </a:lnTo>
                <a:lnTo>
                  <a:pt x="5" y="7"/>
                </a:lnTo>
                <a:lnTo>
                  <a:pt x="7" y="7"/>
                </a:lnTo>
                <a:lnTo>
                  <a:pt x="5" y="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2" name="Freeform 197"/>
          <p:cNvSpPr>
            <a:spLocks noEditPoints="1"/>
          </p:cNvSpPr>
          <p:nvPr/>
        </p:nvSpPr>
        <p:spPr bwMode="auto">
          <a:xfrm>
            <a:off x="6771678" y="3681811"/>
            <a:ext cx="199820" cy="74279"/>
          </a:xfrm>
          <a:custGeom>
            <a:avLst/>
            <a:gdLst>
              <a:gd name="T0" fmla="*/ 33 w 191"/>
              <a:gd name="T1" fmla="*/ 28 h 71"/>
              <a:gd name="T2" fmla="*/ 31 w 191"/>
              <a:gd name="T3" fmla="*/ 33 h 71"/>
              <a:gd name="T4" fmla="*/ 33 w 191"/>
              <a:gd name="T5" fmla="*/ 37 h 71"/>
              <a:gd name="T6" fmla="*/ 40 w 191"/>
              <a:gd name="T7" fmla="*/ 30 h 71"/>
              <a:gd name="T8" fmla="*/ 130 w 191"/>
              <a:gd name="T9" fmla="*/ 26 h 71"/>
              <a:gd name="T10" fmla="*/ 132 w 191"/>
              <a:gd name="T11" fmla="*/ 23 h 71"/>
              <a:gd name="T12" fmla="*/ 127 w 191"/>
              <a:gd name="T13" fmla="*/ 21 h 71"/>
              <a:gd name="T14" fmla="*/ 127 w 191"/>
              <a:gd name="T15" fmla="*/ 19 h 71"/>
              <a:gd name="T16" fmla="*/ 127 w 191"/>
              <a:gd name="T17" fmla="*/ 21 h 71"/>
              <a:gd name="T18" fmla="*/ 127 w 191"/>
              <a:gd name="T19" fmla="*/ 19 h 71"/>
              <a:gd name="T20" fmla="*/ 123 w 191"/>
              <a:gd name="T21" fmla="*/ 16 h 71"/>
              <a:gd name="T22" fmla="*/ 120 w 191"/>
              <a:gd name="T23" fmla="*/ 16 h 71"/>
              <a:gd name="T24" fmla="*/ 120 w 191"/>
              <a:gd name="T25" fmla="*/ 14 h 71"/>
              <a:gd name="T26" fmla="*/ 116 w 191"/>
              <a:gd name="T27" fmla="*/ 14 h 71"/>
              <a:gd name="T28" fmla="*/ 104 w 191"/>
              <a:gd name="T29" fmla="*/ 11 h 71"/>
              <a:gd name="T30" fmla="*/ 191 w 191"/>
              <a:gd name="T31" fmla="*/ 61 h 71"/>
              <a:gd name="T32" fmla="*/ 187 w 191"/>
              <a:gd name="T33" fmla="*/ 59 h 71"/>
              <a:gd name="T34" fmla="*/ 175 w 191"/>
              <a:gd name="T35" fmla="*/ 52 h 71"/>
              <a:gd name="T36" fmla="*/ 163 w 191"/>
              <a:gd name="T37" fmla="*/ 52 h 71"/>
              <a:gd name="T38" fmla="*/ 165 w 191"/>
              <a:gd name="T39" fmla="*/ 47 h 71"/>
              <a:gd name="T40" fmla="*/ 158 w 191"/>
              <a:gd name="T41" fmla="*/ 42 h 71"/>
              <a:gd name="T42" fmla="*/ 149 w 191"/>
              <a:gd name="T43" fmla="*/ 37 h 71"/>
              <a:gd name="T44" fmla="*/ 146 w 191"/>
              <a:gd name="T45" fmla="*/ 37 h 71"/>
              <a:gd name="T46" fmla="*/ 139 w 191"/>
              <a:gd name="T47" fmla="*/ 35 h 71"/>
              <a:gd name="T48" fmla="*/ 142 w 191"/>
              <a:gd name="T49" fmla="*/ 33 h 71"/>
              <a:gd name="T50" fmla="*/ 135 w 191"/>
              <a:gd name="T51" fmla="*/ 28 h 71"/>
              <a:gd name="T52" fmla="*/ 132 w 191"/>
              <a:gd name="T53" fmla="*/ 28 h 71"/>
              <a:gd name="T54" fmla="*/ 113 w 191"/>
              <a:gd name="T55" fmla="*/ 16 h 71"/>
              <a:gd name="T56" fmla="*/ 104 w 191"/>
              <a:gd name="T57" fmla="*/ 16 h 71"/>
              <a:gd name="T58" fmla="*/ 94 w 191"/>
              <a:gd name="T59" fmla="*/ 7 h 71"/>
              <a:gd name="T60" fmla="*/ 90 w 191"/>
              <a:gd name="T61" fmla="*/ 4 h 71"/>
              <a:gd name="T62" fmla="*/ 83 w 191"/>
              <a:gd name="T63" fmla="*/ 2 h 71"/>
              <a:gd name="T64" fmla="*/ 71 w 191"/>
              <a:gd name="T65" fmla="*/ 2 h 71"/>
              <a:gd name="T66" fmla="*/ 54 w 191"/>
              <a:gd name="T67" fmla="*/ 0 h 71"/>
              <a:gd name="T68" fmla="*/ 33 w 191"/>
              <a:gd name="T69" fmla="*/ 4 h 71"/>
              <a:gd name="T70" fmla="*/ 12 w 191"/>
              <a:gd name="T71" fmla="*/ 19 h 71"/>
              <a:gd name="T72" fmla="*/ 7 w 191"/>
              <a:gd name="T73" fmla="*/ 23 h 71"/>
              <a:gd name="T74" fmla="*/ 5 w 191"/>
              <a:gd name="T75" fmla="*/ 28 h 71"/>
              <a:gd name="T76" fmla="*/ 7 w 191"/>
              <a:gd name="T77" fmla="*/ 30 h 71"/>
              <a:gd name="T78" fmla="*/ 16 w 191"/>
              <a:gd name="T79" fmla="*/ 26 h 71"/>
              <a:gd name="T80" fmla="*/ 23 w 191"/>
              <a:gd name="T81" fmla="*/ 21 h 71"/>
              <a:gd name="T82" fmla="*/ 31 w 191"/>
              <a:gd name="T83" fmla="*/ 19 h 71"/>
              <a:gd name="T84" fmla="*/ 40 w 191"/>
              <a:gd name="T85" fmla="*/ 11 h 71"/>
              <a:gd name="T86" fmla="*/ 59 w 191"/>
              <a:gd name="T87" fmla="*/ 11 h 71"/>
              <a:gd name="T88" fmla="*/ 59 w 191"/>
              <a:gd name="T89" fmla="*/ 14 h 71"/>
              <a:gd name="T90" fmla="*/ 57 w 191"/>
              <a:gd name="T91" fmla="*/ 21 h 71"/>
              <a:gd name="T92" fmla="*/ 68 w 191"/>
              <a:gd name="T93" fmla="*/ 21 h 71"/>
              <a:gd name="T94" fmla="*/ 71 w 191"/>
              <a:gd name="T95" fmla="*/ 23 h 71"/>
              <a:gd name="T96" fmla="*/ 83 w 191"/>
              <a:gd name="T97" fmla="*/ 23 h 71"/>
              <a:gd name="T98" fmla="*/ 99 w 191"/>
              <a:gd name="T99" fmla="*/ 33 h 71"/>
              <a:gd name="T100" fmla="*/ 113 w 191"/>
              <a:gd name="T101" fmla="*/ 35 h 71"/>
              <a:gd name="T102" fmla="*/ 116 w 191"/>
              <a:gd name="T103" fmla="*/ 47 h 71"/>
              <a:gd name="T104" fmla="*/ 130 w 191"/>
              <a:gd name="T105" fmla="*/ 52 h 71"/>
              <a:gd name="T106" fmla="*/ 137 w 191"/>
              <a:gd name="T107" fmla="*/ 54 h 71"/>
              <a:gd name="T108" fmla="*/ 137 w 191"/>
              <a:gd name="T109" fmla="*/ 61 h 71"/>
              <a:gd name="T110" fmla="*/ 139 w 191"/>
              <a:gd name="T111" fmla="*/ 68 h 71"/>
              <a:gd name="T112" fmla="*/ 153 w 191"/>
              <a:gd name="T113" fmla="*/ 68 h 71"/>
              <a:gd name="T114" fmla="*/ 172 w 191"/>
              <a:gd name="T115" fmla="*/ 68 h 71"/>
              <a:gd name="T116" fmla="*/ 172 w 191"/>
              <a:gd name="T117" fmla="*/ 68 h 71"/>
              <a:gd name="T118" fmla="*/ 187 w 191"/>
              <a:gd name="T119" fmla="*/ 66 h 71"/>
              <a:gd name="T120" fmla="*/ 191 w 191"/>
              <a:gd name="T121" fmla="*/ 6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1" h="71">
                <a:moveTo>
                  <a:pt x="40" y="28"/>
                </a:moveTo>
                <a:lnTo>
                  <a:pt x="40" y="28"/>
                </a:lnTo>
                <a:lnTo>
                  <a:pt x="40" y="26"/>
                </a:lnTo>
                <a:lnTo>
                  <a:pt x="35" y="26"/>
                </a:lnTo>
                <a:lnTo>
                  <a:pt x="33" y="28"/>
                </a:lnTo>
                <a:lnTo>
                  <a:pt x="33" y="28"/>
                </a:lnTo>
                <a:lnTo>
                  <a:pt x="35" y="33"/>
                </a:lnTo>
                <a:lnTo>
                  <a:pt x="33" y="33"/>
                </a:lnTo>
                <a:lnTo>
                  <a:pt x="33" y="35"/>
                </a:lnTo>
                <a:lnTo>
                  <a:pt x="31" y="33"/>
                </a:lnTo>
                <a:lnTo>
                  <a:pt x="31" y="33"/>
                </a:lnTo>
                <a:lnTo>
                  <a:pt x="31" y="33"/>
                </a:lnTo>
                <a:lnTo>
                  <a:pt x="31" y="35"/>
                </a:lnTo>
                <a:lnTo>
                  <a:pt x="33" y="35"/>
                </a:lnTo>
                <a:lnTo>
                  <a:pt x="33" y="37"/>
                </a:lnTo>
                <a:lnTo>
                  <a:pt x="35" y="37"/>
                </a:lnTo>
                <a:lnTo>
                  <a:pt x="40" y="35"/>
                </a:lnTo>
                <a:lnTo>
                  <a:pt x="42" y="33"/>
                </a:lnTo>
                <a:lnTo>
                  <a:pt x="42" y="33"/>
                </a:lnTo>
                <a:lnTo>
                  <a:pt x="40" y="30"/>
                </a:lnTo>
                <a:lnTo>
                  <a:pt x="40" y="28"/>
                </a:lnTo>
                <a:close/>
                <a:moveTo>
                  <a:pt x="127" y="23"/>
                </a:moveTo>
                <a:lnTo>
                  <a:pt x="127" y="23"/>
                </a:lnTo>
                <a:lnTo>
                  <a:pt x="130" y="26"/>
                </a:lnTo>
                <a:lnTo>
                  <a:pt x="130" y="26"/>
                </a:lnTo>
                <a:lnTo>
                  <a:pt x="130" y="26"/>
                </a:lnTo>
                <a:lnTo>
                  <a:pt x="132" y="26"/>
                </a:lnTo>
                <a:lnTo>
                  <a:pt x="132" y="26"/>
                </a:lnTo>
                <a:lnTo>
                  <a:pt x="132" y="26"/>
                </a:lnTo>
                <a:lnTo>
                  <a:pt x="132" y="23"/>
                </a:lnTo>
                <a:lnTo>
                  <a:pt x="130" y="23"/>
                </a:lnTo>
                <a:lnTo>
                  <a:pt x="130" y="23"/>
                </a:lnTo>
                <a:lnTo>
                  <a:pt x="127" y="23"/>
                </a:lnTo>
                <a:close/>
                <a:moveTo>
                  <a:pt x="127" y="21"/>
                </a:moveTo>
                <a:lnTo>
                  <a:pt x="127" y="21"/>
                </a:lnTo>
                <a:lnTo>
                  <a:pt x="130" y="21"/>
                </a:lnTo>
                <a:lnTo>
                  <a:pt x="130" y="21"/>
                </a:lnTo>
                <a:lnTo>
                  <a:pt x="130" y="21"/>
                </a:lnTo>
                <a:lnTo>
                  <a:pt x="130" y="21"/>
                </a:lnTo>
                <a:lnTo>
                  <a:pt x="127" y="19"/>
                </a:lnTo>
                <a:lnTo>
                  <a:pt x="127" y="19"/>
                </a:lnTo>
                <a:lnTo>
                  <a:pt x="127" y="19"/>
                </a:lnTo>
                <a:lnTo>
                  <a:pt x="127" y="19"/>
                </a:lnTo>
                <a:lnTo>
                  <a:pt x="125" y="21"/>
                </a:lnTo>
                <a:lnTo>
                  <a:pt x="127" y="21"/>
                </a:lnTo>
                <a:close/>
                <a:moveTo>
                  <a:pt x="123" y="16"/>
                </a:moveTo>
                <a:lnTo>
                  <a:pt x="125" y="19"/>
                </a:lnTo>
                <a:lnTo>
                  <a:pt x="125" y="19"/>
                </a:lnTo>
                <a:lnTo>
                  <a:pt x="125" y="19"/>
                </a:lnTo>
                <a:lnTo>
                  <a:pt x="127" y="19"/>
                </a:lnTo>
                <a:lnTo>
                  <a:pt x="125" y="19"/>
                </a:lnTo>
                <a:lnTo>
                  <a:pt x="125" y="16"/>
                </a:lnTo>
                <a:lnTo>
                  <a:pt x="125" y="16"/>
                </a:lnTo>
                <a:lnTo>
                  <a:pt x="123" y="16"/>
                </a:lnTo>
                <a:lnTo>
                  <a:pt x="123" y="16"/>
                </a:lnTo>
                <a:lnTo>
                  <a:pt x="123" y="16"/>
                </a:lnTo>
                <a:lnTo>
                  <a:pt x="123" y="16"/>
                </a:lnTo>
                <a:close/>
                <a:moveTo>
                  <a:pt x="116" y="14"/>
                </a:moveTo>
                <a:lnTo>
                  <a:pt x="118" y="14"/>
                </a:lnTo>
                <a:lnTo>
                  <a:pt x="120" y="16"/>
                </a:lnTo>
                <a:lnTo>
                  <a:pt x="120" y="16"/>
                </a:lnTo>
                <a:lnTo>
                  <a:pt x="120" y="16"/>
                </a:lnTo>
                <a:lnTo>
                  <a:pt x="123" y="16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18" y="14"/>
                </a:lnTo>
                <a:lnTo>
                  <a:pt x="116" y="14"/>
                </a:lnTo>
                <a:lnTo>
                  <a:pt x="116" y="14"/>
                </a:lnTo>
                <a:lnTo>
                  <a:pt x="116" y="14"/>
                </a:lnTo>
                <a:lnTo>
                  <a:pt x="116" y="14"/>
                </a:lnTo>
                <a:close/>
                <a:moveTo>
                  <a:pt x="101" y="9"/>
                </a:moveTo>
                <a:lnTo>
                  <a:pt x="104" y="11"/>
                </a:lnTo>
                <a:lnTo>
                  <a:pt x="104" y="11"/>
                </a:lnTo>
                <a:lnTo>
                  <a:pt x="104" y="11"/>
                </a:lnTo>
                <a:lnTo>
                  <a:pt x="99" y="7"/>
                </a:lnTo>
                <a:lnTo>
                  <a:pt x="99" y="7"/>
                </a:lnTo>
                <a:lnTo>
                  <a:pt x="99" y="9"/>
                </a:lnTo>
                <a:lnTo>
                  <a:pt x="101" y="9"/>
                </a:lnTo>
                <a:close/>
                <a:moveTo>
                  <a:pt x="191" y="61"/>
                </a:moveTo>
                <a:lnTo>
                  <a:pt x="191" y="61"/>
                </a:lnTo>
                <a:lnTo>
                  <a:pt x="191" y="61"/>
                </a:lnTo>
                <a:lnTo>
                  <a:pt x="189" y="61"/>
                </a:lnTo>
                <a:lnTo>
                  <a:pt x="187" y="61"/>
                </a:lnTo>
                <a:lnTo>
                  <a:pt x="187" y="59"/>
                </a:lnTo>
                <a:lnTo>
                  <a:pt x="184" y="56"/>
                </a:lnTo>
                <a:lnTo>
                  <a:pt x="182" y="54"/>
                </a:lnTo>
                <a:lnTo>
                  <a:pt x="179" y="54"/>
                </a:lnTo>
                <a:lnTo>
                  <a:pt x="177" y="52"/>
                </a:lnTo>
                <a:lnTo>
                  <a:pt x="175" y="52"/>
                </a:lnTo>
                <a:lnTo>
                  <a:pt x="172" y="52"/>
                </a:lnTo>
                <a:lnTo>
                  <a:pt x="168" y="52"/>
                </a:lnTo>
                <a:lnTo>
                  <a:pt x="165" y="52"/>
                </a:lnTo>
                <a:lnTo>
                  <a:pt x="165" y="52"/>
                </a:lnTo>
                <a:lnTo>
                  <a:pt x="163" y="52"/>
                </a:lnTo>
                <a:lnTo>
                  <a:pt x="163" y="52"/>
                </a:lnTo>
                <a:lnTo>
                  <a:pt x="165" y="49"/>
                </a:lnTo>
                <a:lnTo>
                  <a:pt x="168" y="49"/>
                </a:lnTo>
                <a:lnTo>
                  <a:pt x="165" y="47"/>
                </a:lnTo>
                <a:lnTo>
                  <a:pt x="165" y="47"/>
                </a:lnTo>
                <a:lnTo>
                  <a:pt x="168" y="47"/>
                </a:lnTo>
                <a:lnTo>
                  <a:pt x="168" y="45"/>
                </a:lnTo>
                <a:lnTo>
                  <a:pt x="165" y="45"/>
                </a:lnTo>
                <a:lnTo>
                  <a:pt x="163" y="45"/>
                </a:lnTo>
                <a:lnTo>
                  <a:pt x="158" y="42"/>
                </a:lnTo>
                <a:lnTo>
                  <a:pt x="156" y="42"/>
                </a:lnTo>
                <a:lnTo>
                  <a:pt x="153" y="40"/>
                </a:lnTo>
                <a:lnTo>
                  <a:pt x="151" y="40"/>
                </a:lnTo>
                <a:lnTo>
                  <a:pt x="149" y="40"/>
                </a:lnTo>
                <a:lnTo>
                  <a:pt x="149" y="37"/>
                </a:lnTo>
                <a:lnTo>
                  <a:pt x="149" y="37"/>
                </a:lnTo>
                <a:lnTo>
                  <a:pt x="146" y="37"/>
                </a:lnTo>
                <a:lnTo>
                  <a:pt x="144" y="40"/>
                </a:lnTo>
                <a:lnTo>
                  <a:pt x="146" y="37"/>
                </a:lnTo>
                <a:lnTo>
                  <a:pt x="146" y="37"/>
                </a:lnTo>
                <a:lnTo>
                  <a:pt x="144" y="35"/>
                </a:lnTo>
                <a:lnTo>
                  <a:pt x="142" y="33"/>
                </a:lnTo>
                <a:lnTo>
                  <a:pt x="142" y="35"/>
                </a:lnTo>
                <a:lnTo>
                  <a:pt x="139" y="35"/>
                </a:lnTo>
                <a:lnTo>
                  <a:pt x="139" y="35"/>
                </a:lnTo>
                <a:lnTo>
                  <a:pt x="139" y="35"/>
                </a:lnTo>
                <a:lnTo>
                  <a:pt x="137" y="33"/>
                </a:lnTo>
                <a:lnTo>
                  <a:pt x="139" y="33"/>
                </a:lnTo>
                <a:lnTo>
                  <a:pt x="139" y="33"/>
                </a:lnTo>
                <a:lnTo>
                  <a:pt x="142" y="33"/>
                </a:lnTo>
                <a:lnTo>
                  <a:pt x="139" y="33"/>
                </a:lnTo>
                <a:lnTo>
                  <a:pt x="139" y="30"/>
                </a:lnTo>
                <a:lnTo>
                  <a:pt x="137" y="30"/>
                </a:lnTo>
                <a:lnTo>
                  <a:pt x="135" y="28"/>
                </a:lnTo>
                <a:lnTo>
                  <a:pt x="135" y="28"/>
                </a:lnTo>
                <a:lnTo>
                  <a:pt x="135" y="28"/>
                </a:lnTo>
                <a:lnTo>
                  <a:pt x="135" y="28"/>
                </a:lnTo>
                <a:lnTo>
                  <a:pt x="135" y="30"/>
                </a:lnTo>
                <a:lnTo>
                  <a:pt x="135" y="30"/>
                </a:lnTo>
                <a:lnTo>
                  <a:pt x="132" y="28"/>
                </a:lnTo>
                <a:lnTo>
                  <a:pt x="127" y="26"/>
                </a:lnTo>
                <a:lnTo>
                  <a:pt x="127" y="26"/>
                </a:lnTo>
                <a:lnTo>
                  <a:pt x="125" y="23"/>
                </a:lnTo>
                <a:lnTo>
                  <a:pt x="116" y="16"/>
                </a:lnTo>
                <a:lnTo>
                  <a:pt x="113" y="16"/>
                </a:lnTo>
                <a:lnTo>
                  <a:pt x="113" y="16"/>
                </a:lnTo>
                <a:lnTo>
                  <a:pt x="113" y="16"/>
                </a:lnTo>
                <a:lnTo>
                  <a:pt x="111" y="16"/>
                </a:lnTo>
                <a:lnTo>
                  <a:pt x="106" y="16"/>
                </a:lnTo>
                <a:lnTo>
                  <a:pt x="104" y="16"/>
                </a:lnTo>
                <a:lnTo>
                  <a:pt x="104" y="16"/>
                </a:lnTo>
                <a:lnTo>
                  <a:pt x="101" y="14"/>
                </a:lnTo>
                <a:lnTo>
                  <a:pt x="99" y="11"/>
                </a:lnTo>
                <a:lnTo>
                  <a:pt x="99" y="9"/>
                </a:lnTo>
                <a:lnTo>
                  <a:pt x="94" y="7"/>
                </a:lnTo>
                <a:lnTo>
                  <a:pt x="97" y="7"/>
                </a:lnTo>
                <a:lnTo>
                  <a:pt x="94" y="7"/>
                </a:lnTo>
                <a:lnTo>
                  <a:pt x="92" y="7"/>
                </a:lnTo>
                <a:lnTo>
                  <a:pt x="92" y="4"/>
                </a:lnTo>
                <a:lnTo>
                  <a:pt x="90" y="4"/>
                </a:lnTo>
                <a:lnTo>
                  <a:pt x="87" y="4"/>
                </a:lnTo>
                <a:lnTo>
                  <a:pt x="85" y="4"/>
                </a:lnTo>
                <a:lnTo>
                  <a:pt x="85" y="4"/>
                </a:lnTo>
                <a:lnTo>
                  <a:pt x="83" y="4"/>
                </a:lnTo>
                <a:lnTo>
                  <a:pt x="83" y="2"/>
                </a:lnTo>
                <a:lnTo>
                  <a:pt x="80" y="2"/>
                </a:lnTo>
                <a:lnTo>
                  <a:pt x="75" y="2"/>
                </a:lnTo>
                <a:lnTo>
                  <a:pt x="73" y="2"/>
                </a:lnTo>
                <a:lnTo>
                  <a:pt x="71" y="2"/>
                </a:lnTo>
                <a:lnTo>
                  <a:pt x="71" y="2"/>
                </a:lnTo>
                <a:lnTo>
                  <a:pt x="71" y="0"/>
                </a:lnTo>
                <a:lnTo>
                  <a:pt x="68" y="2"/>
                </a:lnTo>
                <a:lnTo>
                  <a:pt x="64" y="2"/>
                </a:lnTo>
                <a:lnTo>
                  <a:pt x="59" y="0"/>
                </a:lnTo>
                <a:lnTo>
                  <a:pt x="54" y="0"/>
                </a:lnTo>
                <a:lnTo>
                  <a:pt x="49" y="0"/>
                </a:lnTo>
                <a:lnTo>
                  <a:pt x="45" y="2"/>
                </a:lnTo>
                <a:lnTo>
                  <a:pt x="45" y="2"/>
                </a:lnTo>
                <a:lnTo>
                  <a:pt x="35" y="4"/>
                </a:lnTo>
                <a:lnTo>
                  <a:pt x="33" y="4"/>
                </a:lnTo>
                <a:lnTo>
                  <a:pt x="19" y="11"/>
                </a:lnTo>
                <a:lnTo>
                  <a:pt x="16" y="11"/>
                </a:lnTo>
                <a:lnTo>
                  <a:pt x="14" y="14"/>
                </a:lnTo>
                <a:lnTo>
                  <a:pt x="12" y="16"/>
                </a:lnTo>
                <a:lnTo>
                  <a:pt x="12" y="19"/>
                </a:lnTo>
                <a:lnTo>
                  <a:pt x="12" y="23"/>
                </a:lnTo>
                <a:lnTo>
                  <a:pt x="9" y="23"/>
                </a:lnTo>
                <a:lnTo>
                  <a:pt x="9" y="23"/>
                </a:lnTo>
                <a:lnTo>
                  <a:pt x="7" y="23"/>
                </a:lnTo>
                <a:lnTo>
                  <a:pt x="7" y="23"/>
                </a:lnTo>
                <a:lnTo>
                  <a:pt x="0" y="28"/>
                </a:lnTo>
                <a:lnTo>
                  <a:pt x="0" y="28"/>
                </a:lnTo>
                <a:lnTo>
                  <a:pt x="0" y="28"/>
                </a:lnTo>
                <a:lnTo>
                  <a:pt x="2" y="28"/>
                </a:lnTo>
                <a:lnTo>
                  <a:pt x="5" y="28"/>
                </a:lnTo>
                <a:lnTo>
                  <a:pt x="5" y="26"/>
                </a:lnTo>
                <a:lnTo>
                  <a:pt x="7" y="26"/>
                </a:lnTo>
                <a:lnTo>
                  <a:pt x="7" y="26"/>
                </a:lnTo>
                <a:lnTo>
                  <a:pt x="7" y="28"/>
                </a:lnTo>
                <a:lnTo>
                  <a:pt x="7" y="30"/>
                </a:lnTo>
                <a:lnTo>
                  <a:pt x="7" y="28"/>
                </a:lnTo>
                <a:lnTo>
                  <a:pt x="12" y="28"/>
                </a:lnTo>
                <a:lnTo>
                  <a:pt x="14" y="26"/>
                </a:lnTo>
                <a:lnTo>
                  <a:pt x="16" y="26"/>
                </a:lnTo>
                <a:lnTo>
                  <a:pt x="16" y="26"/>
                </a:lnTo>
                <a:lnTo>
                  <a:pt x="19" y="23"/>
                </a:lnTo>
                <a:lnTo>
                  <a:pt x="19" y="21"/>
                </a:lnTo>
                <a:lnTo>
                  <a:pt x="19" y="21"/>
                </a:lnTo>
                <a:lnTo>
                  <a:pt x="23" y="21"/>
                </a:lnTo>
                <a:lnTo>
                  <a:pt x="23" y="21"/>
                </a:lnTo>
                <a:lnTo>
                  <a:pt x="26" y="21"/>
                </a:lnTo>
                <a:lnTo>
                  <a:pt x="26" y="21"/>
                </a:lnTo>
                <a:lnTo>
                  <a:pt x="26" y="21"/>
                </a:lnTo>
                <a:lnTo>
                  <a:pt x="28" y="21"/>
                </a:lnTo>
                <a:lnTo>
                  <a:pt x="31" y="19"/>
                </a:lnTo>
                <a:lnTo>
                  <a:pt x="33" y="16"/>
                </a:lnTo>
                <a:lnTo>
                  <a:pt x="33" y="16"/>
                </a:lnTo>
                <a:lnTo>
                  <a:pt x="35" y="16"/>
                </a:lnTo>
                <a:lnTo>
                  <a:pt x="35" y="14"/>
                </a:lnTo>
                <a:lnTo>
                  <a:pt x="40" y="11"/>
                </a:lnTo>
                <a:lnTo>
                  <a:pt x="40" y="11"/>
                </a:lnTo>
                <a:lnTo>
                  <a:pt x="42" y="9"/>
                </a:lnTo>
                <a:lnTo>
                  <a:pt x="57" y="11"/>
                </a:lnTo>
                <a:lnTo>
                  <a:pt x="59" y="11"/>
                </a:lnTo>
                <a:lnTo>
                  <a:pt x="59" y="11"/>
                </a:lnTo>
                <a:lnTo>
                  <a:pt x="59" y="11"/>
                </a:lnTo>
                <a:lnTo>
                  <a:pt x="61" y="11"/>
                </a:lnTo>
                <a:lnTo>
                  <a:pt x="61" y="14"/>
                </a:lnTo>
                <a:lnTo>
                  <a:pt x="59" y="14"/>
                </a:lnTo>
                <a:lnTo>
                  <a:pt x="59" y="14"/>
                </a:lnTo>
                <a:lnTo>
                  <a:pt x="54" y="16"/>
                </a:lnTo>
                <a:lnTo>
                  <a:pt x="54" y="16"/>
                </a:lnTo>
                <a:lnTo>
                  <a:pt x="54" y="19"/>
                </a:lnTo>
                <a:lnTo>
                  <a:pt x="57" y="21"/>
                </a:lnTo>
                <a:lnTo>
                  <a:pt x="57" y="21"/>
                </a:lnTo>
                <a:lnTo>
                  <a:pt x="64" y="21"/>
                </a:lnTo>
                <a:lnTo>
                  <a:pt x="66" y="23"/>
                </a:lnTo>
                <a:lnTo>
                  <a:pt x="66" y="23"/>
                </a:lnTo>
                <a:lnTo>
                  <a:pt x="68" y="21"/>
                </a:lnTo>
                <a:lnTo>
                  <a:pt x="68" y="21"/>
                </a:lnTo>
                <a:lnTo>
                  <a:pt x="68" y="19"/>
                </a:lnTo>
                <a:lnTo>
                  <a:pt x="71" y="21"/>
                </a:lnTo>
                <a:lnTo>
                  <a:pt x="71" y="21"/>
                </a:lnTo>
                <a:lnTo>
                  <a:pt x="71" y="23"/>
                </a:lnTo>
                <a:lnTo>
                  <a:pt x="71" y="23"/>
                </a:lnTo>
                <a:lnTo>
                  <a:pt x="73" y="23"/>
                </a:lnTo>
                <a:lnTo>
                  <a:pt x="80" y="23"/>
                </a:lnTo>
                <a:lnTo>
                  <a:pt x="80" y="23"/>
                </a:lnTo>
                <a:lnTo>
                  <a:pt x="80" y="23"/>
                </a:lnTo>
                <a:lnTo>
                  <a:pt x="83" y="23"/>
                </a:lnTo>
                <a:lnTo>
                  <a:pt x="85" y="26"/>
                </a:lnTo>
                <a:lnTo>
                  <a:pt x="85" y="28"/>
                </a:lnTo>
                <a:lnTo>
                  <a:pt x="87" y="28"/>
                </a:lnTo>
                <a:lnTo>
                  <a:pt x="90" y="30"/>
                </a:lnTo>
                <a:lnTo>
                  <a:pt x="99" y="33"/>
                </a:lnTo>
                <a:lnTo>
                  <a:pt x="101" y="35"/>
                </a:lnTo>
                <a:lnTo>
                  <a:pt x="104" y="35"/>
                </a:lnTo>
                <a:lnTo>
                  <a:pt x="111" y="33"/>
                </a:lnTo>
                <a:lnTo>
                  <a:pt x="111" y="33"/>
                </a:lnTo>
                <a:lnTo>
                  <a:pt x="113" y="35"/>
                </a:lnTo>
                <a:lnTo>
                  <a:pt x="113" y="37"/>
                </a:lnTo>
                <a:lnTo>
                  <a:pt x="113" y="40"/>
                </a:lnTo>
                <a:lnTo>
                  <a:pt x="116" y="45"/>
                </a:lnTo>
                <a:lnTo>
                  <a:pt x="116" y="45"/>
                </a:lnTo>
                <a:lnTo>
                  <a:pt x="116" y="47"/>
                </a:lnTo>
                <a:lnTo>
                  <a:pt x="118" y="47"/>
                </a:lnTo>
                <a:lnTo>
                  <a:pt x="120" y="52"/>
                </a:lnTo>
                <a:lnTo>
                  <a:pt x="123" y="52"/>
                </a:lnTo>
                <a:lnTo>
                  <a:pt x="125" y="52"/>
                </a:lnTo>
                <a:lnTo>
                  <a:pt x="130" y="52"/>
                </a:lnTo>
                <a:lnTo>
                  <a:pt x="132" y="52"/>
                </a:lnTo>
                <a:lnTo>
                  <a:pt x="135" y="52"/>
                </a:lnTo>
                <a:lnTo>
                  <a:pt x="137" y="54"/>
                </a:lnTo>
                <a:lnTo>
                  <a:pt x="137" y="54"/>
                </a:lnTo>
                <a:lnTo>
                  <a:pt x="137" y="54"/>
                </a:lnTo>
                <a:lnTo>
                  <a:pt x="139" y="56"/>
                </a:lnTo>
                <a:lnTo>
                  <a:pt x="139" y="56"/>
                </a:lnTo>
                <a:lnTo>
                  <a:pt x="139" y="59"/>
                </a:lnTo>
                <a:lnTo>
                  <a:pt x="137" y="59"/>
                </a:lnTo>
                <a:lnTo>
                  <a:pt x="137" y="61"/>
                </a:lnTo>
                <a:lnTo>
                  <a:pt x="130" y="66"/>
                </a:lnTo>
                <a:lnTo>
                  <a:pt x="125" y="71"/>
                </a:lnTo>
                <a:lnTo>
                  <a:pt x="130" y="71"/>
                </a:lnTo>
                <a:lnTo>
                  <a:pt x="135" y="68"/>
                </a:lnTo>
                <a:lnTo>
                  <a:pt x="139" y="68"/>
                </a:lnTo>
                <a:lnTo>
                  <a:pt x="142" y="68"/>
                </a:lnTo>
                <a:lnTo>
                  <a:pt x="142" y="68"/>
                </a:lnTo>
                <a:lnTo>
                  <a:pt x="149" y="68"/>
                </a:lnTo>
                <a:lnTo>
                  <a:pt x="153" y="68"/>
                </a:lnTo>
                <a:lnTo>
                  <a:pt x="153" y="68"/>
                </a:lnTo>
                <a:lnTo>
                  <a:pt x="161" y="68"/>
                </a:lnTo>
                <a:lnTo>
                  <a:pt x="163" y="68"/>
                </a:lnTo>
                <a:lnTo>
                  <a:pt x="165" y="68"/>
                </a:lnTo>
                <a:lnTo>
                  <a:pt x="170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6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5" y="68"/>
                </a:lnTo>
                <a:lnTo>
                  <a:pt x="177" y="68"/>
                </a:lnTo>
                <a:lnTo>
                  <a:pt x="179" y="66"/>
                </a:lnTo>
                <a:lnTo>
                  <a:pt x="182" y="66"/>
                </a:lnTo>
                <a:lnTo>
                  <a:pt x="187" y="66"/>
                </a:lnTo>
                <a:lnTo>
                  <a:pt x="189" y="66"/>
                </a:lnTo>
                <a:lnTo>
                  <a:pt x="191" y="63"/>
                </a:lnTo>
                <a:lnTo>
                  <a:pt x="191" y="63"/>
                </a:lnTo>
                <a:lnTo>
                  <a:pt x="191" y="61"/>
                </a:lnTo>
                <a:lnTo>
                  <a:pt x="191" y="6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3" name="Freeform 198"/>
          <p:cNvSpPr>
            <a:spLocks noEditPoints="1"/>
          </p:cNvSpPr>
          <p:nvPr/>
        </p:nvSpPr>
        <p:spPr bwMode="auto">
          <a:xfrm>
            <a:off x="8646426" y="3169185"/>
            <a:ext cx="103572" cy="88926"/>
          </a:xfrm>
          <a:custGeom>
            <a:avLst/>
            <a:gdLst>
              <a:gd name="T0" fmla="*/ 69 w 99"/>
              <a:gd name="T1" fmla="*/ 78 h 85"/>
              <a:gd name="T2" fmla="*/ 55 w 99"/>
              <a:gd name="T3" fmla="*/ 73 h 85"/>
              <a:gd name="T4" fmla="*/ 64 w 99"/>
              <a:gd name="T5" fmla="*/ 73 h 85"/>
              <a:gd name="T6" fmla="*/ 81 w 99"/>
              <a:gd name="T7" fmla="*/ 80 h 85"/>
              <a:gd name="T8" fmla="*/ 71 w 99"/>
              <a:gd name="T9" fmla="*/ 76 h 85"/>
              <a:gd name="T10" fmla="*/ 71 w 99"/>
              <a:gd name="T11" fmla="*/ 76 h 85"/>
              <a:gd name="T12" fmla="*/ 85 w 99"/>
              <a:gd name="T13" fmla="*/ 83 h 85"/>
              <a:gd name="T14" fmla="*/ 52 w 99"/>
              <a:gd name="T15" fmla="*/ 69 h 85"/>
              <a:gd name="T16" fmla="*/ 57 w 99"/>
              <a:gd name="T17" fmla="*/ 69 h 85"/>
              <a:gd name="T18" fmla="*/ 50 w 99"/>
              <a:gd name="T19" fmla="*/ 66 h 85"/>
              <a:gd name="T20" fmla="*/ 31 w 99"/>
              <a:gd name="T21" fmla="*/ 54 h 85"/>
              <a:gd name="T22" fmla="*/ 29 w 99"/>
              <a:gd name="T23" fmla="*/ 50 h 85"/>
              <a:gd name="T24" fmla="*/ 24 w 99"/>
              <a:gd name="T25" fmla="*/ 50 h 85"/>
              <a:gd name="T26" fmla="*/ 31 w 99"/>
              <a:gd name="T27" fmla="*/ 54 h 85"/>
              <a:gd name="T28" fmla="*/ 29 w 99"/>
              <a:gd name="T29" fmla="*/ 47 h 85"/>
              <a:gd name="T30" fmla="*/ 24 w 99"/>
              <a:gd name="T31" fmla="*/ 40 h 85"/>
              <a:gd name="T32" fmla="*/ 24 w 99"/>
              <a:gd name="T33" fmla="*/ 42 h 85"/>
              <a:gd name="T34" fmla="*/ 21 w 99"/>
              <a:gd name="T35" fmla="*/ 35 h 85"/>
              <a:gd name="T36" fmla="*/ 17 w 99"/>
              <a:gd name="T37" fmla="*/ 35 h 85"/>
              <a:gd name="T38" fmla="*/ 14 w 99"/>
              <a:gd name="T39" fmla="*/ 28 h 85"/>
              <a:gd name="T40" fmla="*/ 17 w 99"/>
              <a:gd name="T41" fmla="*/ 38 h 85"/>
              <a:gd name="T42" fmla="*/ 21 w 99"/>
              <a:gd name="T43" fmla="*/ 28 h 85"/>
              <a:gd name="T44" fmla="*/ 17 w 99"/>
              <a:gd name="T45" fmla="*/ 28 h 85"/>
              <a:gd name="T46" fmla="*/ 99 w 99"/>
              <a:gd name="T47" fmla="*/ 26 h 85"/>
              <a:gd name="T48" fmla="*/ 92 w 99"/>
              <a:gd name="T49" fmla="*/ 21 h 85"/>
              <a:gd name="T50" fmla="*/ 90 w 99"/>
              <a:gd name="T51" fmla="*/ 19 h 85"/>
              <a:gd name="T52" fmla="*/ 90 w 99"/>
              <a:gd name="T53" fmla="*/ 12 h 85"/>
              <a:gd name="T54" fmla="*/ 85 w 99"/>
              <a:gd name="T55" fmla="*/ 14 h 85"/>
              <a:gd name="T56" fmla="*/ 73 w 99"/>
              <a:gd name="T57" fmla="*/ 14 h 85"/>
              <a:gd name="T58" fmla="*/ 64 w 99"/>
              <a:gd name="T59" fmla="*/ 9 h 85"/>
              <a:gd name="T60" fmla="*/ 55 w 99"/>
              <a:gd name="T61" fmla="*/ 2 h 85"/>
              <a:gd name="T62" fmla="*/ 47 w 99"/>
              <a:gd name="T63" fmla="*/ 0 h 85"/>
              <a:gd name="T64" fmla="*/ 43 w 99"/>
              <a:gd name="T65" fmla="*/ 5 h 85"/>
              <a:gd name="T66" fmla="*/ 36 w 99"/>
              <a:gd name="T67" fmla="*/ 7 h 85"/>
              <a:gd name="T68" fmla="*/ 36 w 99"/>
              <a:gd name="T69" fmla="*/ 12 h 85"/>
              <a:gd name="T70" fmla="*/ 31 w 99"/>
              <a:gd name="T71" fmla="*/ 16 h 85"/>
              <a:gd name="T72" fmla="*/ 31 w 99"/>
              <a:gd name="T73" fmla="*/ 21 h 85"/>
              <a:gd name="T74" fmla="*/ 21 w 99"/>
              <a:gd name="T75" fmla="*/ 19 h 85"/>
              <a:gd name="T76" fmla="*/ 17 w 99"/>
              <a:gd name="T77" fmla="*/ 19 h 85"/>
              <a:gd name="T78" fmla="*/ 10 w 99"/>
              <a:gd name="T79" fmla="*/ 19 h 85"/>
              <a:gd name="T80" fmla="*/ 3 w 99"/>
              <a:gd name="T81" fmla="*/ 19 h 85"/>
              <a:gd name="T82" fmla="*/ 7 w 99"/>
              <a:gd name="T83" fmla="*/ 35 h 85"/>
              <a:gd name="T84" fmla="*/ 14 w 99"/>
              <a:gd name="T85" fmla="*/ 24 h 85"/>
              <a:gd name="T86" fmla="*/ 24 w 99"/>
              <a:gd name="T87" fmla="*/ 33 h 85"/>
              <a:gd name="T88" fmla="*/ 33 w 99"/>
              <a:gd name="T89" fmla="*/ 47 h 85"/>
              <a:gd name="T90" fmla="*/ 29 w 99"/>
              <a:gd name="T91" fmla="*/ 50 h 85"/>
              <a:gd name="T92" fmla="*/ 43 w 99"/>
              <a:gd name="T93" fmla="*/ 61 h 85"/>
              <a:gd name="T94" fmla="*/ 55 w 99"/>
              <a:gd name="T95" fmla="*/ 64 h 85"/>
              <a:gd name="T96" fmla="*/ 71 w 99"/>
              <a:gd name="T97" fmla="*/ 73 h 85"/>
              <a:gd name="T98" fmla="*/ 66 w 99"/>
              <a:gd name="T99" fmla="*/ 66 h 85"/>
              <a:gd name="T100" fmla="*/ 55 w 99"/>
              <a:gd name="T101" fmla="*/ 57 h 85"/>
              <a:gd name="T102" fmla="*/ 45 w 99"/>
              <a:gd name="T103" fmla="*/ 45 h 85"/>
              <a:gd name="T104" fmla="*/ 38 w 99"/>
              <a:gd name="T105" fmla="*/ 35 h 85"/>
              <a:gd name="T106" fmla="*/ 43 w 99"/>
              <a:gd name="T107" fmla="*/ 26 h 85"/>
              <a:gd name="T108" fmla="*/ 52 w 99"/>
              <a:gd name="T109" fmla="*/ 26 h 85"/>
              <a:gd name="T110" fmla="*/ 64 w 99"/>
              <a:gd name="T111" fmla="*/ 26 h 85"/>
              <a:gd name="T112" fmla="*/ 73 w 99"/>
              <a:gd name="T113" fmla="*/ 28 h 85"/>
              <a:gd name="T114" fmla="*/ 81 w 99"/>
              <a:gd name="T115" fmla="*/ 28 h 85"/>
              <a:gd name="T116" fmla="*/ 90 w 99"/>
              <a:gd name="T117" fmla="*/ 33 h 85"/>
              <a:gd name="T118" fmla="*/ 92 w 99"/>
              <a:gd name="T119" fmla="*/ 33 h 85"/>
              <a:gd name="T120" fmla="*/ 95 w 99"/>
              <a:gd name="T121" fmla="*/ 28 h 85"/>
              <a:gd name="T122" fmla="*/ 99 w 99"/>
              <a:gd name="T123" fmla="*/ 2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9" h="85">
                <a:moveTo>
                  <a:pt x="69" y="78"/>
                </a:moveTo>
                <a:lnTo>
                  <a:pt x="66" y="78"/>
                </a:lnTo>
                <a:lnTo>
                  <a:pt x="66" y="78"/>
                </a:lnTo>
                <a:lnTo>
                  <a:pt x="73" y="78"/>
                </a:lnTo>
                <a:lnTo>
                  <a:pt x="71" y="78"/>
                </a:lnTo>
                <a:lnTo>
                  <a:pt x="69" y="78"/>
                </a:lnTo>
                <a:close/>
                <a:moveTo>
                  <a:pt x="62" y="73"/>
                </a:moveTo>
                <a:lnTo>
                  <a:pt x="59" y="73"/>
                </a:lnTo>
                <a:lnTo>
                  <a:pt x="57" y="73"/>
                </a:lnTo>
                <a:lnTo>
                  <a:pt x="55" y="73"/>
                </a:lnTo>
                <a:lnTo>
                  <a:pt x="55" y="73"/>
                </a:lnTo>
                <a:lnTo>
                  <a:pt x="55" y="73"/>
                </a:lnTo>
                <a:lnTo>
                  <a:pt x="57" y="76"/>
                </a:lnTo>
                <a:lnTo>
                  <a:pt x="59" y="76"/>
                </a:lnTo>
                <a:lnTo>
                  <a:pt x="59" y="76"/>
                </a:lnTo>
                <a:lnTo>
                  <a:pt x="62" y="76"/>
                </a:lnTo>
                <a:lnTo>
                  <a:pt x="64" y="76"/>
                </a:lnTo>
                <a:lnTo>
                  <a:pt x="64" y="73"/>
                </a:lnTo>
                <a:lnTo>
                  <a:pt x="62" y="73"/>
                </a:lnTo>
                <a:close/>
                <a:moveTo>
                  <a:pt x="85" y="83"/>
                </a:moveTo>
                <a:lnTo>
                  <a:pt x="85" y="83"/>
                </a:lnTo>
                <a:lnTo>
                  <a:pt x="83" y="80"/>
                </a:lnTo>
                <a:lnTo>
                  <a:pt x="83" y="80"/>
                </a:lnTo>
                <a:lnTo>
                  <a:pt x="81" y="80"/>
                </a:lnTo>
                <a:lnTo>
                  <a:pt x="78" y="78"/>
                </a:lnTo>
                <a:lnTo>
                  <a:pt x="76" y="78"/>
                </a:lnTo>
                <a:lnTo>
                  <a:pt x="76" y="76"/>
                </a:lnTo>
                <a:lnTo>
                  <a:pt x="73" y="76"/>
                </a:lnTo>
                <a:lnTo>
                  <a:pt x="73" y="76"/>
                </a:lnTo>
                <a:lnTo>
                  <a:pt x="71" y="76"/>
                </a:lnTo>
                <a:lnTo>
                  <a:pt x="73" y="76"/>
                </a:lnTo>
                <a:lnTo>
                  <a:pt x="64" y="73"/>
                </a:lnTo>
                <a:lnTo>
                  <a:pt x="64" y="73"/>
                </a:lnTo>
                <a:lnTo>
                  <a:pt x="62" y="73"/>
                </a:lnTo>
                <a:lnTo>
                  <a:pt x="64" y="73"/>
                </a:lnTo>
                <a:lnTo>
                  <a:pt x="71" y="76"/>
                </a:lnTo>
                <a:lnTo>
                  <a:pt x="76" y="78"/>
                </a:lnTo>
                <a:lnTo>
                  <a:pt x="81" y="80"/>
                </a:lnTo>
                <a:lnTo>
                  <a:pt x="83" y="83"/>
                </a:lnTo>
                <a:lnTo>
                  <a:pt x="88" y="85"/>
                </a:lnTo>
                <a:lnTo>
                  <a:pt x="85" y="83"/>
                </a:lnTo>
                <a:lnTo>
                  <a:pt x="85" y="83"/>
                </a:lnTo>
                <a:close/>
                <a:moveTo>
                  <a:pt x="62" y="71"/>
                </a:moveTo>
                <a:lnTo>
                  <a:pt x="64" y="71"/>
                </a:lnTo>
                <a:lnTo>
                  <a:pt x="62" y="71"/>
                </a:lnTo>
                <a:lnTo>
                  <a:pt x="55" y="69"/>
                </a:lnTo>
                <a:lnTo>
                  <a:pt x="55" y="69"/>
                </a:lnTo>
                <a:lnTo>
                  <a:pt x="52" y="69"/>
                </a:lnTo>
                <a:lnTo>
                  <a:pt x="50" y="69"/>
                </a:lnTo>
                <a:lnTo>
                  <a:pt x="50" y="69"/>
                </a:lnTo>
                <a:lnTo>
                  <a:pt x="52" y="71"/>
                </a:lnTo>
                <a:lnTo>
                  <a:pt x="55" y="71"/>
                </a:lnTo>
                <a:lnTo>
                  <a:pt x="62" y="71"/>
                </a:lnTo>
                <a:close/>
                <a:moveTo>
                  <a:pt x="57" y="69"/>
                </a:moveTo>
                <a:lnTo>
                  <a:pt x="59" y="66"/>
                </a:lnTo>
                <a:lnTo>
                  <a:pt x="59" y="66"/>
                </a:lnTo>
                <a:lnTo>
                  <a:pt x="57" y="66"/>
                </a:lnTo>
                <a:lnTo>
                  <a:pt x="55" y="66"/>
                </a:lnTo>
                <a:lnTo>
                  <a:pt x="52" y="66"/>
                </a:lnTo>
                <a:lnTo>
                  <a:pt x="50" y="66"/>
                </a:lnTo>
                <a:lnTo>
                  <a:pt x="50" y="66"/>
                </a:lnTo>
                <a:lnTo>
                  <a:pt x="52" y="66"/>
                </a:lnTo>
                <a:lnTo>
                  <a:pt x="55" y="69"/>
                </a:lnTo>
                <a:lnTo>
                  <a:pt x="57" y="69"/>
                </a:lnTo>
                <a:close/>
                <a:moveTo>
                  <a:pt x="31" y="52"/>
                </a:moveTo>
                <a:lnTo>
                  <a:pt x="31" y="54"/>
                </a:lnTo>
                <a:lnTo>
                  <a:pt x="33" y="54"/>
                </a:lnTo>
                <a:lnTo>
                  <a:pt x="33" y="54"/>
                </a:lnTo>
                <a:lnTo>
                  <a:pt x="33" y="52"/>
                </a:lnTo>
                <a:lnTo>
                  <a:pt x="31" y="52"/>
                </a:lnTo>
                <a:close/>
                <a:moveTo>
                  <a:pt x="29" y="50"/>
                </a:moveTo>
                <a:lnTo>
                  <a:pt x="29" y="50"/>
                </a:lnTo>
                <a:lnTo>
                  <a:pt x="29" y="50"/>
                </a:lnTo>
                <a:lnTo>
                  <a:pt x="31" y="52"/>
                </a:lnTo>
                <a:lnTo>
                  <a:pt x="31" y="52"/>
                </a:lnTo>
                <a:lnTo>
                  <a:pt x="29" y="50"/>
                </a:lnTo>
                <a:close/>
                <a:moveTo>
                  <a:pt x="26" y="50"/>
                </a:moveTo>
                <a:lnTo>
                  <a:pt x="24" y="50"/>
                </a:lnTo>
                <a:lnTo>
                  <a:pt x="24" y="50"/>
                </a:lnTo>
                <a:lnTo>
                  <a:pt x="29" y="54"/>
                </a:lnTo>
                <a:lnTo>
                  <a:pt x="29" y="54"/>
                </a:lnTo>
                <a:lnTo>
                  <a:pt x="31" y="54"/>
                </a:lnTo>
                <a:lnTo>
                  <a:pt x="31" y="54"/>
                </a:lnTo>
                <a:lnTo>
                  <a:pt x="31" y="54"/>
                </a:lnTo>
                <a:lnTo>
                  <a:pt x="26" y="50"/>
                </a:lnTo>
                <a:close/>
                <a:moveTo>
                  <a:pt x="24" y="42"/>
                </a:moveTo>
                <a:lnTo>
                  <a:pt x="26" y="45"/>
                </a:lnTo>
                <a:lnTo>
                  <a:pt x="26" y="45"/>
                </a:lnTo>
                <a:lnTo>
                  <a:pt x="29" y="45"/>
                </a:lnTo>
                <a:lnTo>
                  <a:pt x="29" y="47"/>
                </a:lnTo>
                <a:lnTo>
                  <a:pt x="29" y="45"/>
                </a:lnTo>
                <a:lnTo>
                  <a:pt x="31" y="45"/>
                </a:lnTo>
                <a:lnTo>
                  <a:pt x="31" y="45"/>
                </a:lnTo>
                <a:lnTo>
                  <a:pt x="29" y="45"/>
                </a:lnTo>
                <a:lnTo>
                  <a:pt x="26" y="42"/>
                </a:lnTo>
                <a:lnTo>
                  <a:pt x="24" y="40"/>
                </a:lnTo>
                <a:lnTo>
                  <a:pt x="24" y="40"/>
                </a:lnTo>
                <a:lnTo>
                  <a:pt x="24" y="40"/>
                </a:lnTo>
                <a:lnTo>
                  <a:pt x="21" y="38"/>
                </a:lnTo>
                <a:lnTo>
                  <a:pt x="21" y="40"/>
                </a:lnTo>
                <a:lnTo>
                  <a:pt x="24" y="42"/>
                </a:lnTo>
                <a:lnTo>
                  <a:pt x="24" y="42"/>
                </a:lnTo>
                <a:close/>
                <a:moveTo>
                  <a:pt x="24" y="38"/>
                </a:moveTo>
                <a:lnTo>
                  <a:pt x="24" y="38"/>
                </a:lnTo>
                <a:lnTo>
                  <a:pt x="21" y="35"/>
                </a:lnTo>
                <a:lnTo>
                  <a:pt x="21" y="35"/>
                </a:lnTo>
                <a:lnTo>
                  <a:pt x="21" y="35"/>
                </a:lnTo>
                <a:lnTo>
                  <a:pt x="21" y="35"/>
                </a:lnTo>
                <a:lnTo>
                  <a:pt x="21" y="35"/>
                </a:lnTo>
                <a:lnTo>
                  <a:pt x="21" y="38"/>
                </a:lnTo>
                <a:lnTo>
                  <a:pt x="21" y="38"/>
                </a:lnTo>
                <a:lnTo>
                  <a:pt x="24" y="38"/>
                </a:lnTo>
                <a:close/>
                <a:moveTo>
                  <a:pt x="17" y="38"/>
                </a:moveTo>
                <a:lnTo>
                  <a:pt x="17" y="35"/>
                </a:lnTo>
                <a:lnTo>
                  <a:pt x="17" y="33"/>
                </a:lnTo>
                <a:lnTo>
                  <a:pt x="17" y="31"/>
                </a:lnTo>
                <a:lnTo>
                  <a:pt x="17" y="28"/>
                </a:lnTo>
                <a:lnTo>
                  <a:pt x="14" y="26"/>
                </a:lnTo>
                <a:lnTo>
                  <a:pt x="14" y="26"/>
                </a:lnTo>
                <a:lnTo>
                  <a:pt x="14" y="28"/>
                </a:lnTo>
                <a:lnTo>
                  <a:pt x="14" y="31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7" y="38"/>
                </a:lnTo>
                <a:lnTo>
                  <a:pt x="17" y="38"/>
                </a:lnTo>
                <a:lnTo>
                  <a:pt x="17" y="40"/>
                </a:lnTo>
                <a:lnTo>
                  <a:pt x="17" y="40"/>
                </a:lnTo>
                <a:lnTo>
                  <a:pt x="17" y="38"/>
                </a:lnTo>
                <a:lnTo>
                  <a:pt x="17" y="38"/>
                </a:lnTo>
                <a:close/>
                <a:moveTo>
                  <a:pt x="24" y="33"/>
                </a:moveTo>
                <a:lnTo>
                  <a:pt x="21" y="28"/>
                </a:lnTo>
                <a:lnTo>
                  <a:pt x="21" y="28"/>
                </a:lnTo>
                <a:lnTo>
                  <a:pt x="19" y="26"/>
                </a:lnTo>
                <a:lnTo>
                  <a:pt x="19" y="26"/>
                </a:lnTo>
                <a:lnTo>
                  <a:pt x="19" y="28"/>
                </a:lnTo>
                <a:lnTo>
                  <a:pt x="17" y="28"/>
                </a:lnTo>
                <a:lnTo>
                  <a:pt x="17" y="28"/>
                </a:lnTo>
                <a:lnTo>
                  <a:pt x="19" y="31"/>
                </a:lnTo>
                <a:lnTo>
                  <a:pt x="19" y="31"/>
                </a:lnTo>
                <a:lnTo>
                  <a:pt x="19" y="33"/>
                </a:lnTo>
                <a:lnTo>
                  <a:pt x="21" y="33"/>
                </a:lnTo>
                <a:lnTo>
                  <a:pt x="24" y="33"/>
                </a:lnTo>
                <a:close/>
                <a:moveTo>
                  <a:pt x="99" y="26"/>
                </a:moveTo>
                <a:lnTo>
                  <a:pt x="99" y="26"/>
                </a:lnTo>
                <a:lnTo>
                  <a:pt x="99" y="26"/>
                </a:lnTo>
                <a:lnTo>
                  <a:pt x="99" y="26"/>
                </a:lnTo>
                <a:lnTo>
                  <a:pt x="97" y="24"/>
                </a:lnTo>
                <a:lnTo>
                  <a:pt x="95" y="24"/>
                </a:lnTo>
                <a:lnTo>
                  <a:pt x="92" y="21"/>
                </a:lnTo>
                <a:lnTo>
                  <a:pt x="92" y="21"/>
                </a:lnTo>
                <a:lnTo>
                  <a:pt x="92" y="21"/>
                </a:lnTo>
                <a:lnTo>
                  <a:pt x="95" y="19"/>
                </a:lnTo>
                <a:lnTo>
                  <a:pt x="92" y="19"/>
                </a:lnTo>
                <a:lnTo>
                  <a:pt x="92" y="19"/>
                </a:lnTo>
                <a:lnTo>
                  <a:pt x="90" y="19"/>
                </a:lnTo>
                <a:lnTo>
                  <a:pt x="92" y="16"/>
                </a:lnTo>
                <a:lnTo>
                  <a:pt x="90" y="14"/>
                </a:lnTo>
                <a:lnTo>
                  <a:pt x="90" y="14"/>
                </a:lnTo>
                <a:lnTo>
                  <a:pt x="90" y="12"/>
                </a:lnTo>
                <a:lnTo>
                  <a:pt x="90" y="12"/>
                </a:lnTo>
                <a:lnTo>
                  <a:pt x="90" y="12"/>
                </a:lnTo>
                <a:lnTo>
                  <a:pt x="90" y="12"/>
                </a:lnTo>
                <a:lnTo>
                  <a:pt x="90" y="12"/>
                </a:lnTo>
                <a:lnTo>
                  <a:pt x="88" y="12"/>
                </a:lnTo>
                <a:lnTo>
                  <a:pt x="88" y="12"/>
                </a:lnTo>
                <a:lnTo>
                  <a:pt x="85" y="14"/>
                </a:lnTo>
                <a:lnTo>
                  <a:pt x="85" y="14"/>
                </a:lnTo>
                <a:lnTo>
                  <a:pt x="83" y="14"/>
                </a:lnTo>
                <a:lnTo>
                  <a:pt x="83" y="14"/>
                </a:lnTo>
                <a:lnTo>
                  <a:pt x="81" y="14"/>
                </a:lnTo>
                <a:lnTo>
                  <a:pt x="81" y="14"/>
                </a:lnTo>
                <a:lnTo>
                  <a:pt x="76" y="14"/>
                </a:lnTo>
                <a:lnTo>
                  <a:pt x="73" y="14"/>
                </a:lnTo>
                <a:lnTo>
                  <a:pt x="71" y="14"/>
                </a:lnTo>
                <a:lnTo>
                  <a:pt x="69" y="12"/>
                </a:lnTo>
                <a:lnTo>
                  <a:pt x="69" y="12"/>
                </a:lnTo>
                <a:lnTo>
                  <a:pt x="69" y="12"/>
                </a:lnTo>
                <a:lnTo>
                  <a:pt x="66" y="12"/>
                </a:lnTo>
                <a:lnTo>
                  <a:pt x="64" y="9"/>
                </a:lnTo>
                <a:lnTo>
                  <a:pt x="64" y="9"/>
                </a:lnTo>
                <a:lnTo>
                  <a:pt x="62" y="7"/>
                </a:lnTo>
                <a:lnTo>
                  <a:pt x="59" y="7"/>
                </a:lnTo>
                <a:lnTo>
                  <a:pt x="57" y="5"/>
                </a:lnTo>
                <a:lnTo>
                  <a:pt x="57" y="2"/>
                </a:lnTo>
                <a:lnTo>
                  <a:pt x="55" y="2"/>
                </a:lnTo>
                <a:lnTo>
                  <a:pt x="52" y="0"/>
                </a:lnTo>
                <a:lnTo>
                  <a:pt x="50" y="0"/>
                </a:lnTo>
                <a:lnTo>
                  <a:pt x="50" y="0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5" y="0"/>
                </a:lnTo>
                <a:lnTo>
                  <a:pt x="47" y="2"/>
                </a:lnTo>
                <a:lnTo>
                  <a:pt x="45" y="2"/>
                </a:lnTo>
                <a:lnTo>
                  <a:pt x="45" y="2"/>
                </a:lnTo>
                <a:lnTo>
                  <a:pt x="43" y="2"/>
                </a:lnTo>
                <a:lnTo>
                  <a:pt x="43" y="5"/>
                </a:lnTo>
                <a:lnTo>
                  <a:pt x="40" y="5"/>
                </a:lnTo>
                <a:lnTo>
                  <a:pt x="40" y="5"/>
                </a:lnTo>
                <a:lnTo>
                  <a:pt x="38" y="5"/>
                </a:lnTo>
                <a:lnTo>
                  <a:pt x="38" y="5"/>
                </a:lnTo>
                <a:lnTo>
                  <a:pt x="36" y="5"/>
                </a:lnTo>
                <a:lnTo>
                  <a:pt x="36" y="7"/>
                </a:lnTo>
                <a:lnTo>
                  <a:pt x="36" y="7"/>
                </a:lnTo>
                <a:lnTo>
                  <a:pt x="36" y="7"/>
                </a:lnTo>
                <a:lnTo>
                  <a:pt x="36" y="9"/>
                </a:lnTo>
                <a:lnTo>
                  <a:pt x="38" y="9"/>
                </a:lnTo>
                <a:lnTo>
                  <a:pt x="38" y="12"/>
                </a:lnTo>
                <a:lnTo>
                  <a:pt x="36" y="12"/>
                </a:lnTo>
                <a:lnTo>
                  <a:pt x="36" y="14"/>
                </a:lnTo>
                <a:lnTo>
                  <a:pt x="33" y="14"/>
                </a:lnTo>
                <a:lnTo>
                  <a:pt x="31" y="16"/>
                </a:lnTo>
                <a:lnTo>
                  <a:pt x="31" y="16"/>
                </a:lnTo>
                <a:lnTo>
                  <a:pt x="31" y="16"/>
                </a:lnTo>
                <a:lnTo>
                  <a:pt x="31" y="16"/>
                </a:lnTo>
                <a:lnTo>
                  <a:pt x="31" y="19"/>
                </a:lnTo>
                <a:lnTo>
                  <a:pt x="31" y="19"/>
                </a:lnTo>
                <a:lnTo>
                  <a:pt x="31" y="19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29" y="21"/>
                </a:lnTo>
                <a:lnTo>
                  <a:pt x="26" y="21"/>
                </a:lnTo>
                <a:lnTo>
                  <a:pt x="24" y="21"/>
                </a:lnTo>
                <a:lnTo>
                  <a:pt x="24" y="21"/>
                </a:lnTo>
                <a:lnTo>
                  <a:pt x="21" y="21"/>
                </a:lnTo>
                <a:lnTo>
                  <a:pt x="21" y="19"/>
                </a:lnTo>
                <a:lnTo>
                  <a:pt x="19" y="19"/>
                </a:lnTo>
                <a:lnTo>
                  <a:pt x="19" y="19"/>
                </a:lnTo>
                <a:lnTo>
                  <a:pt x="19" y="16"/>
                </a:lnTo>
                <a:lnTo>
                  <a:pt x="19" y="16"/>
                </a:lnTo>
                <a:lnTo>
                  <a:pt x="19" y="16"/>
                </a:lnTo>
                <a:lnTo>
                  <a:pt x="17" y="19"/>
                </a:lnTo>
                <a:lnTo>
                  <a:pt x="17" y="21"/>
                </a:lnTo>
                <a:lnTo>
                  <a:pt x="14" y="21"/>
                </a:lnTo>
                <a:lnTo>
                  <a:pt x="14" y="21"/>
                </a:lnTo>
                <a:lnTo>
                  <a:pt x="12" y="21"/>
                </a:lnTo>
                <a:lnTo>
                  <a:pt x="10" y="21"/>
                </a:lnTo>
                <a:lnTo>
                  <a:pt x="10" y="19"/>
                </a:lnTo>
                <a:lnTo>
                  <a:pt x="10" y="21"/>
                </a:lnTo>
                <a:lnTo>
                  <a:pt x="10" y="21"/>
                </a:lnTo>
                <a:lnTo>
                  <a:pt x="7" y="21"/>
                </a:lnTo>
                <a:lnTo>
                  <a:pt x="7" y="21"/>
                </a:lnTo>
                <a:lnTo>
                  <a:pt x="3" y="21"/>
                </a:lnTo>
                <a:lnTo>
                  <a:pt x="3" y="19"/>
                </a:lnTo>
                <a:lnTo>
                  <a:pt x="0" y="21"/>
                </a:lnTo>
                <a:lnTo>
                  <a:pt x="3" y="26"/>
                </a:lnTo>
                <a:lnTo>
                  <a:pt x="3" y="26"/>
                </a:lnTo>
                <a:lnTo>
                  <a:pt x="3" y="28"/>
                </a:lnTo>
                <a:lnTo>
                  <a:pt x="5" y="33"/>
                </a:lnTo>
                <a:lnTo>
                  <a:pt x="7" y="35"/>
                </a:lnTo>
                <a:lnTo>
                  <a:pt x="7" y="35"/>
                </a:lnTo>
                <a:lnTo>
                  <a:pt x="10" y="35"/>
                </a:lnTo>
                <a:lnTo>
                  <a:pt x="10" y="33"/>
                </a:lnTo>
                <a:lnTo>
                  <a:pt x="12" y="33"/>
                </a:lnTo>
                <a:lnTo>
                  <a:pt x="14" y="28"/>
                </a:lnTo>
                <a:lnTo>
                  <a:pt x="14" y="24"/>
                </a:lnTo>
                <a:lnTo>
                  <a:pt x="14" y="24"/>
                </a:lnTo>
                <a:lnTo>
                  <a:pt x="17" y="24"/>
                </a:lnTo>
                <a:lnTo>
                  <a:pt x="19" y="24"/>
                </a:lnTo>
                <a:lnTo>
                  <a:pt x="19" y="26"/>
                </a:lnTo>
                <a:lnTo>
                  <a:pt x="24" y="28"/>
                </a:lnTo>
                <a:lnTo>
                  <a:pt x="24" y="33"/>
                </a:lnTo>
                <a:lnTo>
                  <a:pt x="24" y="35"/>
                </a:lnTo>
                <a:lnTo>
                  <a:pt x="24" y="38"/>
                </a:lnTo>
                <a:lnTo>
                  <a:pt x="26" y="40"/>
                </a:lnTo>
                <a:lnTo>
                  <a:pt x="31" y="45"/>
                </a:lnTo>
                <a:lnTo>
                  <a:pt x="33" y="45"/>
                </a:lnTo>
                <a:lnTo>
                  <a:pt x="33" y="47"/>
                </a:lnTo>
                <a:lnTo>
                  <a:pt x="33" y="47"/>
                </a:lnTo>
                <a:lnTo>
                  <a:pt x="31" y="47"/>
                </a:lnTo>
                <a:lnTo>
                  <a:pt x="31" y="47"/>
                </a:lnTo>
                <a:lnTo>
                  <a:pt x="29" y="47"/>
                </a:lnTo>
                <a:lnTo>
                  <a:pt x="29" y="47"/>
                </a:lnTo>
                <a:lnTo>
                  <a:pt x="29" y="50"/>
                </a:lnTo>
                <a:lnTo>
                  <a:pt x="36" y="54"/>
                </a:lnTo>
                <a:lnTo>
                  <a:pt x="38" y="57"/>
                </a:lnTo>
                <a:lnTo>
                  <a:pt x="40" y="59"/>
                </a:lnTo>
                <a:lnTo>
                  <a:pt x="43" y="59"/>
                </a:lnTo>
                <a:lnTo>
                  <a:pt x="43" y="61"/>
                </a:lnTo>
                <a:lnTo>
                  <a:pt x="43" y="61"/>
                </a:lnTo>
                <a:lnTo>
                  <a:pt x="43" y="61"/>
                </a:lnTo>
                <a:lnTo>
                  <a:pt x="45" y="64"/>
                </a:lnTo>
                <a:lnTo>
                  <a:pt x="45" y="64"/>
                </a:lnTo>
                <a:lnTo>
                  <a:pt x="47" y="61"/>
                </a:lnTo>
                <a:lnTo>
                  <a:pt x="50" y="61"/>
                </a:lnTo>
                <a:lnTo>
                  <a:pt x="55" y="64"/>
                </a:lnTo>
                <a:lnTo>
                  <a:pt x="59" y="66"/>
                </a:lnTo>
                <a:lnTo>
                  <a:pt x="64" y="69"/>
                </a:lnTo>
                <a:lnTo>
                  <a:pt x="66" y="71"/>
                </a:lnTo>
                <a:lnTo>
                  <a:pt x="69" y="73"/>
                </a:lnTo>
                <a:lnTo>
                  <a:pt x="71" y="73"/>
                </a:lnTo>
                <a:lnTo>
                  <a:pt x="71" y="73"/>
                </a:lnTo>
                <a:lnTo>
                  <a:pt x="71" y="73"/>
                </a:lnTo>
                <a:lnTo>
                  <a:pt x="71" y="73"/>
                </a:lnTo>
                <a:lnTo>
                  <a:pt x="71" y="73"/>
                </a:lnTo>
                <a:lnTo>
                  <a:pt x="66" y="69"/>
                </a:lnTo>
                <a:lnTo>
                  <a:pt x="66" y="66"/>
                </a:lnTo>
                <a:lnTo>
                  <a:pt x="66" y="66"/>
                </a:lnTo>
                <a:lnTo>
                  <a:pt x="64" y="64"/>
                </a:lnTo>
                <a:lnTo>
                  <a:pt x="64" y="64"/>
                </a:lnTo>
                <a:lnTo>
                  <a:pt x="62" y="61"/>
                </a:lnTo>
                <a:lnTo>
                  <a:pt x="59" y="59"/>
                </a:lnTo>
                <a:lnTo>
                  <a:pt x="55" y="57"/>
                </a:lnTo>
                <a:lnTo>
                  <a:pt x="55" y="57"/>
                </a:lnTo>
                <a:lnTo>
                  <a:pt x="52" y="54"/>
                </a:lnTo>
                <a:lnTo>
                  <a:pt x="52" y="52"/>
                </a:lnTo>
                <a:lnTo>
                  <a:pt x="50" y="52"/>
                </a:lnTo>
                <a:lnTo>
                  <a:pt x="47" y="50"/>
                </a:lnTo>
                <a:lnTo>
                  <a:pt x="47" y="47"/>
                </a:lnTo>
                <a:lnTo>
                  <a:pt x="45" y="45"/>
                </a:lnTo>
                <a:lnTo>
                  <a:pt x="45" y="42"/>
                </a:lnTo>
                <a:lnTo>
                  <a:pt x="45" y="42"/>
                </a:lnTo>
                <a:lnTo>
                  <a:pt x="45" y="42"/>
                </a:lnTo>
                <a:lnTo>
                  <a:pt x="40" y="38"/>
                </a:lnTo>
                <a:lnTo>
                  <a:pt x="38" y="38"/>
                </a:lnTo>
                <a:lnTo>
                  <a:pt x="38" y="35"/>
                </a:lnTo>
                <a:lnTo>
                  <a:pt x="38" y="31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3" y="26"/>
                </a:lnTo>
                <a:lnTo>
                  <a:pt x="43" y="26"/>
                </a:lnTo>
                <a:lnTo>
                  <a:pt x="45" y="28"/>
                </a:lnTo>
                <a:lnTo>
                  <a:pt x="47" y="31"/>
                </a:lnTo>
                <a:lnTo>
                  <a:pt x="47" y="31"/>
                </a:lnTo>
                <a:lnTo>
                  <a:pt x="50" y="28"/>
                </a:lnTo>
                <a:lnTo>
                  <a:pt x="50" y="26"/>
                </a:lnTo>
                <a:lnTo>
                  <a:pt x="52" y="26"/>
                </a:lnTo>
                <a:lnTo>
                  <a:pt x="57" y="26"/>
                </a:lnTo>
                <a:lnTo>
                  <a:pt x="57" y="26"/>
                </a:lnTo>
                <a:lnTo>
                  <a:pt x="62" y="26"/>
                </a:lnTo>
                <a:lnTo>
                  <a:pt x="64" y="28"/>
                </a:lnTo>
                <a:lnTo>
                  <a:pt x="64" y="26"/>
                </a:lnTo>
                <a:lnTo>
                  <a:pt x="64" y="26"/>
                </a:lnTo>
                <a:lnTo>
                  <a:pt x="66" y="28"/>
                </a:lnTo>
                <a:lnTo>
                  <a:pt x="69" y="28"/>
                </a:lnTo>
                <a:lnTo>
                  <a:pt x="69" y="28"/>
                </a:lnTo>
                <a:lnTo>
                  <a:pt x="71" y="26"/>
                </a:lnTo>
                <a:lnTo>
                  <a:pt x="71" y="28"/>
                </a:lnTo>
                <a:lnTo>
                  <a:pt x="73" y="28"/>
                </a:lnTo>
                <a:lnTo>
                  <a:pt x="73" y="28"/>
                </a:lnTo>
                <a:lnTo>
                  <a:pt x="76" y="28"/>
                </a:lnTo>
                <a:lnTo>
                  <a:pt x="76" y="28"/>
                </a:lnTo>
                <a:lnTo>
                  <a:pt x="78" y="28"/>
                </a:lnTo>
                <a:lnTo>
                  <a:pt x="81" y="28"/>
                </a:lnTo>
                <a:lnTo>
                  <a:pt x="81" y="28"/>
                </a:lnTo>
                <a:lnTo>
                  <a:pt x="83" y="28"/>
                </a:lnTo>
                <a:lnTo>
                  <a:pt x="83" y="28"/>
                </a:lnTo>
                <a:lnTo>
                  <a:pt x="85" y="28"/>
                </a:lnTo>
                <a:lnTo>
                  <a:pt x="88" y="28"/>
                </a:lnTo>
                <a:lnTo>
                  <a:pt x="88" y="31"/>
                </a:lnTo>
                <a:lnTo>
                  <a:pt x="90" y="33"/>
                </a:lnTo>
                <a:lnTo>
                  <a:pt x="90" y="33"/>
                </a:lnTo>
                <a:lnTo>
                  <a:pt x="90" y="33"/>
                </a:lnTo>
                <a:lnTo>
                  <a:pt x="90" y="35"/>
                </a:lnTo>
                <a:lnTo>
                  <a:pt x="92" y="35"/>
                </a:lnTo>
                <a:lnTo>
                  <a:pt x="92" y="35"/>
                </a:lnTo>
                <a:lnTo>
                  <a:pt x="92" y="33"/>
                </a:lnTo>
                <a:lnTo>
                  <a:pt x="92" y="33"/>
                </a:lnTo>
                <a:lnTo>
                  <a:pt x="95" y="33"/>
                </a:lnTo>
                <a:lnTo>
                  <a:pt x="95" y="33"/>
                </a:lnTo>
                <a:lnTo>
                  <a:pt x="95" y="33"/>
                </a:lnTo>
                <a:lnTo>
                  <a:pt x="95" y="33"/>
                </a:lnTo>
                <a:lnTo>
                  <a:pt x="95" y="28"/>
                </a:lnTo>
                <a:lnTo>
                  <a:pt x="95" y="28"/>
                </a:lnTo>
                <a:lnTo>
                  <a:pt x="95" y="26"/>
                </a:lnTo>
                <a:lnTo>
                  <a:pt x="95" y="26"/>
                </a:lnTo>
                <a:lnTo>
                  <a:pt x="97" y="26"/>
                </a:lnTo>
                <a:lnTo>
                  <a:pt x="97" y="26"/>
                </a:lnTo>
                <a:lnTo>
                  <a:pt x="99" y="26"/>
                </a:lnTo>
                <a:lnTo>
                  <a:pt x="99" y="26"/>
                </a:lnTo>
                <a:lnTo>
                  <a:pt x="99" y="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" name="Freeform 199"/>
          <p:cNvSpPr>
            <a:spLocks/>
          </p:cNvSpPr>
          <p:nvPr/>
        </p:nvSpPr>
        <p:spPr bwMode="auto">
          <a:xfrm>
            <a:off x="6721462" y="3946493"/>
            <a:ext cx="64863" cy="69048"/>
          </a:xfrm>
          <a:custGeom>
            <a:avLst/>
            <a:gdLst>
              <a:gd name="T0" fmla="*/ 57 w 62"/>
              <a:gd name="T1" fmla="*/ 31 h 66"/>
              <a:gd name="T2" fmla="*/ 53 w 62"/>
              <a:gd name="T3" fmla="*/ 23 h 66"/>
              <a:gd name="T4" fmla="*/ 45 w 62"/>
              <a:gd name="T5" fmla="*/ 9 h 66"/>
              <a:gd name="T6" fmla="*/ 43 w 62"/>
              <a:gd name="T7" fmla="*/ 7 h 66"/>
              <a:gd name="T8" fmla="*/ 41 w 62"/>
              <a:gd name="T9" fmla="*/ 9 h 66"/>
              <a:gd name="T10" fmla="*/ 34 w 62"/>
              <a:gd name="T11" fmla="*/ 9 h 66"/>
              <a:gd name="T12" fmla="*/ 31 w 62"/>
              <a:gd name="T13" fmla="*/ 7 h 66"/>
              <a:gd name="T14" fmla="*/ 29 w 62"/>
              <a:gd name="T15" fmla="*/ 4 h 66"/>
              <a:gd name="T16" fmla="*/ 22 w 62"/>
              <a:gd name="T17" fmla="*/ 4 h 66"/>
              <a:gd name="T18" fmla="*/ 12 w 62"/>
              <a:gd name="T19" fmla="*/ 2 h 66"/>
              <a:gd name="T20" fmla="*/ 8 w 62"/>
              <a:gd name="T21" fmla="*/ 0 h 66"/>
              <a:gd name="T22" fmla="*/ 5 w 62"/>
              <a:gd name="T23" fmla="*/ 2 h 66"/>
              <a:gd name="T24" fmla="*/ 5 w 62"/>
              <a:gd name="T25" fmla="*/ 2 h 66"/>
              <a:gd name="T26" fmla="*/ 0 w 62"/>
              <a:gd name="T27" fmla="*/ 7 h 66"/>
              <a:gd name="T28" fmla="*/ 5 w 62"/>
              <a:gd name="T29" fmla="*/ 9 h 66"/>
              <a:gd name="T30" fmla="*/ 5 w 62"/>
              <a:gd name="T31" fmla="*/ 14 h 66"/>
              <a:gd name="T32" fmla="*/ 3 w 62"/>
              <a:gd name="T33" fmla="*/ 23 h 66"/>
              <a:gd name="T34" fmla="*/ 10 w 62"/>
              <a:gd name="T35" fmla="*/ 28 h 66"/>
              <a:gd name="T36" fmla="*/ 15 w 62"/>
              <a:gd name="T37" fmla="*/ 33 h 66"/>
              <a:gd name="T38" fmla="*/ 19 w 62"/>
              <a:gd name="T39" fmla="*/ 28 h 66"/>
              <a:gd name="T40" fmla="*/ 15 w 62"/>
              <a:gd name="T41" fmla="*/ 26 h 66"/>
              <a:gd name="T42" fmla="*/ 12 w 62"/>
              <a:gd name="T43" fmla="*/ 21 h 66"/>
              <a:gd name="T44" fmla="*/ 22 w 62"/>
              <a:gd name="T45" fmla="*/ 28 h 66"/>
              <a:gd name="T46" fmla="*/ 22 w 62"/>
              <a:gd name="T47" fmla="*/ 33 h 66"/>
              <a:gd name="T48" fmla="*/ 31 w 62"/>
              <a:gd name="T49" fmla="*/ 38 h 66"/>
              <a:gd name="T50" fmla="*/ 38 w 62"/>
              <a:gd name="T51" fmla="*/ 42 h 66"/>
              <a:gd name="T52" fmla="*/ 41 w 62"/>
              <a:gd name="T53" fmla="*/ 49 h 66"/>
              <a:gd name="T54" fmla="*/ 41 w 62"/>
              <a:gd name="T55" fmla="*/ 57 h 66"/>
              <a:gd name="T56" fmla="*/ 45 w 62"/>
              <a:gd name="T57" fmla="*/ 59 h 66"/>
              <a:gd name="T58" fmla="*/ 45 w 62"/>
              <a:gd name="T59" fmla="*/ 57 h 66"/>
              <a:gd name="T60" fmla="*/ 45 w 62"/>
              <a:gd name="T61" fmla="*/ 52 h 66"/>
              <a:gd name="T62" fmla="*/ 50 w 62"/>
              <a:gd name="T63" fmla="*/ 57 h 66"/>
              <a:gd name="T64" fmla="*/ 53 w 62"/>
              <a:gd name="T65" fmla="*/ 64 h 66"/>
              <a:gd name="T66" fmla="*/ 53 w 62"/>
              <a:gd name="T67" fmla="*/ 64 h 66"/>
              <a:gd name="T68" fmla="*/ 50 w 62"/>
              <a:gd name="T69" fmla="*/ 61 h 66"/>
              <a:gd name="T70" fmla="*/ 55 w 62"/>
              <a:gd name="T71" fmla="*/ 57 h 66"/>
              <a:gd name="T72" fmla="*/ 53 w 62"/>
              <a:gd name="T73" fmla="*/ 52 h 66"/>
              <a:gd name="T74" fmla="*/ 57 w 62"/>
              <a:gd name="T75" fmla="*/ 49 h 66"/>
              <a:gd name="T76" fmla="*/ 57 w 62"/>
              <a:gd name="T77" fmla="*/ 47 h 66"/>
              <a:gd name="T78" fmla="*/ 55 w 62"/>
              <a:gd name="T79" fmla="*/ 40 h 66"/>
              <a:gd name="T80" fmla="*/ 55 w 62"/>
              <a:gd name="T81" fmla="*/ 35 h 66"/>
              <a:gd name="T82" fmla="*/ 57 w 62"/>
              <a:gd name="T83" fmla="*/ 33 h 66"/>
              <a:gd name="T84" fmla="*/ 60 w 62"/>
              <a:gd name="T85" fmla="*/ 35 h 66"/>
              <a:gd name="T86" fmla="*/ 62 w 62"/>
              <a:gd name="T87" fmla="*/ 3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2" h="66">
                <a:moveTo>
                  <a:pt x="60" y="33"/>
                </a:moveTo>
                <a:lnTo>
                  <a:pt x="57" y="33"/>
                </a:lnTo>
                <a:lnTo>
                  <a:pt x="57" y="31"/>
                </a:lnTo>
                <a:lnTo>
                  <a:pt x="55" y="31"/>
                </a:lnTo>
                <a:lnTo>
                  <a:pt x="53" y="26"/>
                </a:lnTo>
                <a:lnTo>
                  <a:pt x="53" y="23"/>
                </a:lnTo>
                <a:lnTo>
                  <a:pt x="48" y="19"/>
                </a:lnTo>
                <a:lnTo>
                  <a:pt x="45" y="16"/>
                </a:lnTo>
                <a:lnTo>
                  <a:pt x="45" y="9"/>
                </a:lnTo>
                <a:lnTo>
                  <a:pt x="43" y="7"/>
                </a:lnTo>
                <a:lnTo>
                  <a:pt x="43" y="7"/>
                </a:lnTo>
                <a:lnTo>
                  <a:pt x="43" y="7"/>
                </a:lnTo>
                <a:lnTo>
                  <a:pt x="43" y="7"/>
                </a:lnTo>
                <a:lnTo>
                  <a:pt x="41" y="9"/>
                </a:lnTo>
                <a:lnTo>
                  <a:pt x="41" y="9"/>
                </a:lnTo>
                <a:lnTo>
                  <a:pt x="38" y="9"/>
                </a:lnTo>
                <a:lnTo>
                  <a:pt x="34" y="9"/>
                </a:lnTo>
                <a:lnTo>
                  <a:pt x="34" y="9"/>
                </a:lnTo>
                <a:lnTo>
                  <a:pt x="34" y="9"/>
                </a:lnTo>
                <a:lnTo>
                  <a:pt x="34" y="7"/>
                </a:lnTo>
                <a:lnTo>
                  <a:pt x="31" y="7"/>
                </a:lnTo>
                <a:lnTo>
                  <a:pt x="31" y="4"/>
                </a:lnTo>
                <a:lnTo>
                  <a:pt x="29" y="4"/>
                </a:lnTo>
                <a:lnTo>
                  <a:pt x="29" y="4"/>
                </a:lnTo>
                <a:lnTo>
                  <a:pt x="24" y="2"/>
                </a:lnTo>
                <a:lnTo>
                  <a:pt x="24" y="2"/>
                </a:lnTo>
                <a:lnTo>
                  <a:pt x="22" y="4"/>
                </a:lnTo>
                <a:lnTo>
                  <a:pt x="19" y="4"/>
                </a:lnTo>
                <a:lnTo>
                  <a:pt x="15" y="2"/>
                </a:lnTo>
                <a:lnTo>
                  <a:pt x="1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4"/>
                </a:lnTo>
                <a:lnTo>
                  <a:pt x="3" y="7"/>
                </a:lnTo>
                <a:lnTo>
                  <a:pt x="0" y="7"/>
                </a:lnTo>
                <a:lnTo>
                  <a:pt x="3" y="7"/>
                </a:lnTo>
                <a:lnTo>
                  <a:pt x="5" y="9"/>
                </a:lnTo>
                <a:lnTo>
                  <a:pt x="5" y="9"/>
                </a:lnTo>
                <a:lnTo>
                  <a:pt x="5" y="12"/>
                </a:lnTo>
                <a:lnTo>
                  <a:pt x="5" y="12"/>
                </a:lnTo>
                <a:lnTo>
                  <a:pt x="5" y="14"/>
                </a:lnTo>
                <a:lnTo>
                  <a:pt x="3" y="16"/>
                </a:lnTo>
                <a:lnTo>
                  <a:pt x="0" y="19"/>
                </a:lnTo>
                <a:lnTo>
                  <a:pt x="3" y="23"/>
                </a:lnTo>
                <a:lnTo>
                  <a:pt x="3" y="26"/>
                </a:lnTo>
                <a:lnTo>
                  <a:pt x="5" y="28"/>
                </a:lnTo>
                <a:lnTo>
                  <a:pt x="10" y="28"/>
                </a:lnTo>
                <a:lnTo>
                  <a:pt x="12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7" y="31"/>
                </a:lnTo>
                <a:lnTo>
                  <a:pt x="19" y="28"/>
                </a:lnTo>
                <a:lnTo>
                  <a:pt x="19" y="28"/>
                </a:lnTo>
                <a:lnTo>
                  <a:pt x="17" y="26"/>
                </a:lnTo>
                <a:lnTo>
                  <a:pt x="15" y="26"/>
                </a:lnTo>
                <a:lnTo>
                  <a:pt x="12" y="23"/>
                </a:lnTo>
                <a:lnTo>
                  <a:pt x="12" y="19"/>
                </a:lnTo>
                <a:lnTo>
                  <a:pt x="12" y="21"/>
                </a:lnTo>
                <a:lnTo>
                  <a:pt x="12" y="21"/>
                </a:lnTo>
                <a:lnTo>
                  <a:pt x="17" y="23"/>
                </a:lnTo>
                <a:lnTo>
                  <a:pt x="22" y="28"/>
                </a:lnTo>
                <a:lnTo>
                  <a:pt x="24" y="31"/>
                </a:lnTo>
                <a:lnTo>
                  <a:pt x="22" y="31"/>
                </a:lnTo>
                <a:lnTo>
                  <a:pt x="22" y="33"/>
                </a:lnTo>
                <a:lnTo>
                  <a:pt x="24" y="35"/>
                </a:lnTo>
                <a:lnTo>
                  <a:pt x="27" y="35"/>
                </a:lnTo>
                <a:lnTo>
                  <a:pt x="31" y="38"/>
                </a:lnTo>
                <a:lnTo>
                  <a:pt x="31" y="38"/>
                </a:lnTo>
                <a:lnTo>
                  <a:pt x="36" y="40"/>
                </a:lnTo>
                <a:lnTo>
                  <a:pt x="38" y="42"/>
                </a:lnTo>
                <a:lnTo>
                  <a:pt x="41" y="45"/>
                </a:lnTo>
                <a:lnTo>
                  <a:pt x="41" y="47"/>
                </a:lnTo>
                <a:lnTo>
                  <a:pt x="41" y="49"/>
                </a:lnTo>
                <a:lnTo>
                  <a:pt x="41" y="52"/>
                </a:lnTo>
                <a:lnTo>
                  <a:pt x="38" y="54"/>
                </a:lnTo>
                <a:lnTo>
                  <a:pt x="41" y="57"/>
                </a:lnTo>
                <a:lnTo>
                  <a:pt x="41" y="59"/>
                </a:lnTo>
                <a:lnTo>
                  <a:pt x="43" y="59"/>
                </a:lnTo>
                <a:lnTo>
                  <a:pt x="45" y="59"/>
                </a:lnTo>
                <a:lnTo>
                  <a:pt x="45" y="59"/>
                </a:lnTo>
                <a:lnTo>
                  <a:pt x="45" y="57"/>
                </a:lnTo>
                <a:lnTo>
                  <a:pt x="45" y="57"/>
                </a:lnTo>
                <a:lnTo>
                  <a:pt x="43" y="54"/>
                </a:lnTo>
                <a:lnTo>
                  <a:pt x="43" y="52"/>
                </a:lnTo>
                <a:lnTo>
                  <a:pt x="45" y="52"/>
                </a:lnTo>
                <a:lnTo>
                  <a:pt x="48" y="54"/>
                </a:lnTo>
                <a:lnTo>
                  <a:pt x="48" y="54"/>
                </a:lnTo>
                <a:lnTo>
                  <a:pt x="50" y="57"/>
                </a:lnTo>
                <a:lnTo>
                  <a:pt x="50" y="59"/>
                </a:lnTo>
                <a:lnTo>
                  <a:pt x="50" y="61"/>
                </a:lnTo>
                <a:lnTo>
                  <a:pt x="53" y="64"/>
                </a:lnTo>
                <a:lnTo>
                  <a:pt x="53" y="66"/>
                </a:lnTo>
                <a:lnTo>
                  <a:pt x="53" y="64"/>
                </a:lnTo>
                <a:lnTo>
                  <a:pt x="53" y="64"/>
                </a:lnTo>
                <a:lnTo>
                  <a:pt x="53" y="61"/>
                </a:lnTo>
                <a:lnTo>
                  <a:pt x="50" y="61"/>
                </a:lnTo>
                <a:lnTo>
                  <a:pt x="50" y="61"/>
                </a:lnTo>
                <a:lnTo>
                  <a:pt x="53" y="59"/>
                </a:lnTo>
                <a:lnTo>
                  <a:pt x="55" y="59"/>
                </a:lnTo>
                <a:lnTo>
                  <a:pt x="55" y="57"/>
                </a:lnTo>
                <a:lnTo>
                  <a:pt x="55" y="57"/>
                </a:lnTo>
                <a:lnTo>
                  <a:pt x="55" y="54"/>
                </a:lnTo>
                <a:lnTo>
                  <a:pt x="53" y="52"/>
                </a:lnTo>
                <a:lnTo>
                  <a:pt x="55" y="49"/>
                </a:lnTo>
                <a:lnTo>
                  <a:pt x="55" y="49"/>
                </a:lnTo>
                <a:lnTo>
                  <a:pt x="57" y="49"/>
                </a:lnTo>
                <a:lnTo>
                  <a:pt x="57" y="47"/>
                </a:lnTo>
                <a:lnTo>
                  <a:pt x="57" y="47"/>
                </a:lnTo>
                <a:lnTo>
                  <a:pt x="57" y="47"/>
                </a:lnTo>
                <a:lnTo>
                  <a:pt x="55" y="45"/>
                </a:lnTo>
                <a:lnTo>
                  <a:pt x="53" y="45"/>
                </a:lnTo>
                <a:lnTo>
                  <a:pt x="55" y="40"/>
                </a:lnTo>
                <a:lnTo>
                  <a:pt x="55" y="38"/>
                </a:lnTo>
                <a:lnTo>
                  <a:pt x="55" y="35"/>
                </a:lnTo>
                <a:lnTo>
                  <a:pt x="55" y="35"/>
                </a:lnTo>
                <a:lnTo>
                  <a:pt x="55" y="35"/>
                </a:lnTo>
                <a:lnTo>
                  <a:pt x="57" y="35"/>
                </a:lnTo>
                <a:lnTo>
                  <a:pt x="57" y="33"/>
                </a:lnTo>
                <a:lnTo>
                  <a:pt x="57" y="35"/>
                </a:lnTo>
                <a:lnTo>
                  <a:pt x="60" y="35"/>
                </a:lnTo>
                <a:lnTo>
                  <a:pt x="60" y="35"/>
                </a:lnTo>
                <a:lnTo>
                  <a:pt x="62" y="35"/>
                </a:lnTo>
                <a:lnTo>
                  <a:pt x="62" y="35"/>
                </a:lnTo>
                <a:lnTo>
                  <a:pt x="62" y="35"/>
                </a:lnTo>
                <a:lnTo>
                  <a:pt x="60" y="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5" name="Freeform 201"/>
          <p:cNvSpPr>
            <a:spLocks/>
          </p:cNvSpPr>
          <p:nvPr/>
        </p:nvSpPr>
        <p:spPr bwMode="auto">
          <a:xfrm>
            <a:off x="8606671" y="4111789"/>
            <a:ext cx="146465" cy="193543"/>
          </a:xfrm>
          <a:custGeom>
            <a:avLst/>
            <a:gdLst>
              <a:gd name="T0" fmla="*/ 133 w 140"/>
              <a:gd name="T1" fmla="*/ 3 h 185"/>
              <a:gd name="T2" fmla="*/ 126 w 140"/>
              <a:gd name="T3" fmla="*/ 3 h 185"/>
              <a:gd name="T4" fmla="*/ 116 w 140"/>
              <a:gd name="T5" fmla="*/ 0 h 185"/>
              <a:gd name="T6" fmla="*/ 102 w 140"/>
              <a:gd name="T7" fmla="*/ 5 h 185"/>
              <a:gd name="T8" fmla="*/ 100 w 140"/>
              <a:gd name="T9" fmla="*/ 14 h 185"/>
              <a:gd name="T10" fmla="*/ 95 w 140"/>
              <a:gd name="T11" fmla="*/ 31 h 185"/>
              <a:gd name="T12" fmla="*/ 93 w 140"/>
              <a:gd name="T13" fmla="*/ 38 h 185"/>
              <a:gd name="T14" fmla="*/ 90 w 140"/>
              <a:gd name="T15" fmla="*/ 40 h 185"/>
              <a:gd name="T16" fmla="*/ 76 w 140"/>
              <a:gd name="T17" fmla="*/ 36 h 185"/>
              <a:gd name="T18" fmla="*/ 69 w 140"/>
              <a:gd name="T19" fmla="*/ 36 h 185"/>
              <a:gd name="T20" fmla="*/ 67 w 140"/>
              <a:gd name="T21" fmla="*/ 33 h 185"/>
              <a:gd name="T22" fmla="*/ 45 w 140"/>
              <a:gd name="T23" fmla="*/ 33 h 185"/>
              <a:gd name="T24" fmla="*/ 38 w 140"/>
              <a:gd name="T25" fmla="*/ 45 h 185"/>
              <a:gd name="T26" fmla="*/ 41 w 140"/>
              <a:gd name="T27" fmla="*/ 52 h 185"/>
              <a:gd name="T28" fmla="*/ 57 w 140"/>
              <a:gd name="T29" fmla="*/ 50 h 185"/>
              <a:gd name="T30" fmla="*/ 62 w 140"/>
              <a:gd name="T31" fmla="*/ 59 h 185"/>
              <a:gd name="T32" fmla="*/ 57 w 140"/>
              <a:gd name="T33" fmla="*/ 66 h 185"/>
              <a:gd name="T34" fmla="*/ 50 w 140"/>
              <a:gd name="T35" fmla="*/ 74 h 185"/>
              <a:gd name="T36" fmla="*/ 55 w 140"/>
              <a:gd name="T37" fmla="*/ 85 h 185"/>
              <a:gd name="T38" fmla="*/ 62 w 140"/>
              <a:gd name="T39" fmla="*/ 93 h 185"/>
              <a:gd name="T40" fmla="*/ 62 w 140"/>
              <a:gd name="T41" fmla="*/ 111 h 185"/>
              <a:gd name="T42" fmla="*/ 59 w 140"/>
              <a:gd name="T43" fmla="*/ 119 h 185"/>
              <a:gd name="T44" fmla="*/ 57 w 140"/>
              <a:gd name="T45" fmla="*/ 128 h 185"/>
              <a:gd name="T46" fmla="*/ 50 w 140"/>
              <a:gd name="T47" fmla="*/ 130 h 185"/>
              <a:gd name="T48" fmla="*/ 48 w 140"/>
              <a:gd name="T49" fmla="*/ 126 h 185"/>
              <a:gd name="T50" fmla="*/ 33 w 140"/>
              <a:gd name="T51" fmla="*/ 123 h 185"/>
              <a:gd name="T52" fmla="*/ 24 w 140"/>
              <a:gd name="T53" fmla="*/ 119 h 185"/>
              <a:gd name="T54" fmla="*/ 24 w 140"/>
              <a:gd name="T55" fmla="*/ 123 h 185"/>
              <a:gd name="T56" fmla="*/ 14 w 140"/>
              <a:gd name="T57" fmla="*/ 128 h 185"/>
              <a:gd name="T58" fmla="*/ 7 w 140"/>
              <a:gd name="T59" fmla="*/ 133 h 185"/>
              <a:gd name="T60" fmla="*/ 10 w 140"/>
              <a:gd name="T61" fmla="*/ 140 h 185"/>
              <a:gd name="T62" fmla="*/ 12 w 140"/>
              <a:gd name="T63" fmla="*/ 147 h 185"/>
              <a:gd name="T64" fmla="*/ 12 w 140"/>
              <a:gd name="T65" fmla="*/ 154 h 185"/>
              <a:gd name="T66" fmla="*/ 10 w 140"/>
              <a:gd name="T67" fmla="*/ 156 h 185"/>
              <a:gd name="T68" fmla="*/ 0 w 140"/>
              <a:gd name="T69" fmla="*/ 159 h 185"/>
              <a:gd name="T70" fmla="*/ 12 w 140"/>
              <a:gd name="T71" fmla="*/ 178 h 185"/>
              <a:gd name="T72" fmla="*/ 17 w 140"/>
              <a:gd name="T73" fmla="*/ 185 h 185"/>
              <a:gd name="T74" fmla="*/ 24 w 140"/>
              <a:gd name="T75" fmla="*/ 178 h 185"/>
              <a:gd name="T76" fmla="*/ 31 w 140"/>
              <a:gd name="T77" fmla="*/ 173 h 185"/>
              <a:gd name="T78" fmla="*/ 38 w 140"/>
              <a:gd name="T79" fmla="*/ 175 h 185"/>
              <a:gd name="T80" fmla="*/ 43 w 140"/>
              <a:gd name="T81" fmla="*/ 180 h 185"/>
              <a:gd name="T82" fmla="*/ 48 w 140"/>
              <a:gd name="T83" fmla="*/ 175 h 185"/>
              <a:gd name="T84" fmla="*/ 52 w 140"/>
              <a:gd name="T85" fmla="*/ 173 h 185"/>
              <a:gd name="T86" fmla="*/ 59 w 140"/>
              <a:gd name="T87" fmla="*/ 168 h 185"/>
              <a:gd name="T88" fmla="*/ 62 w 140"/>
              <a:gd name="T89" fmla="*/ 178 h 185"/>
              <a:gd name="T90" fmla="*/ 64 w 140"/>
              <a:gd name="T91" fmla="*/ 180 h 185"/>
              <a:gd name="T92" fmla="*/ 76 w 140"/>
              <a:gd name="T93" fmla="*/ 168 h 185"/>
              <a:gd name="T94" fmla="*/ 88 w 140"/>
              <a:gd name="T95" fmla="*/ 161 h 185"/>
              <a:gd name="T96" fmla="*/ 95 w 140"/>
              <a:gd name="T97" fmla="*/ 126 h 185"/>
              <a:gd name="T98" fmla="*/ 104 w 140"/>
              <a:gd name="T99" fmla="*/ 107 h 185"/>
              <a:gd name="T100" fmla="*/ 119 w 140"/>
              <a:gd name="T101" fmla="*/ 95 h 185"/>
              <a:gd name="T102" fmla="*/ 126 w 140"/>
              <a:gd name="T103" fmla="*/ 59 h 185"/>
              <a:gd name="T104" fmla="*/ 133 w 140"/>
              <a:gd name="T105" fmla="*/ 26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0" h="185">
                <a:moveTo>
                  <a:pt x="140" y="5"/>
                </a:moveTo>
                <a:lnTo>
                  <a:pt x="137" y="5"/>
                </a:lnTo>
                <a:lnTo>
                  <a:pt x="137" y="3"/>
                </a:lnTo>
                <a:lnTo>
                  <a:pt x="137" y="3"/>
                </a:lnTo>
                <a:lnTo>
                  <a:pt x="133" y="3"/>
                </a:lnTo>
                <a:lnTo>
                  <a:pt x="133" y="3"/>
                </a:lnTo>
                <a:lnTo>
                  <a:pt x="130" y="5"/>
                </a:lnTo>
                <a:lnTo>
                  <a:pt x="130" y="5"/>
                </a:lnTo>
                <a:lnTo>
                  <a:pt x="130" y="3"/>
                </a:lnTo>
                <a:lnTo>
                  <a:pt x="128" y="3"/>
                </a:lnTo>
                <a:lnTo>
                  <a:pt x="128" y="3"/>
                </a:lnTo>
                <a:lnTo>
                  <a:pt x="126" y="3"/>
                </a:lnTo>
                <a:lnTo>
                  <a:pt x="126" y="3"/>
                </a:lnTo>
                <a:lnTo>
                  <a:pt x="126" y="3"/>
                </a:lnTo>
                <a:lnTo>
                  <a:pt x="123" y="3"/>
                </a:lnTo>
                <a:lnTo>
                  <a:pt x="119" y="0"/>
                </a:lnTo>
                <a:lnTo>
                  <a:pt x="119" y="0"/>
                </a:lnTo>
                <a:lnTo>
                  <a:pt x="116" y="0"/>
                </a:lnTo>
                <a:lnTo>
                  <a:pt x="114" y="3"/>
                </a:lnTo>
                <a:lnTo>
                  <a:pt x="114" y="3"/>
                </a:lnTo>
                <a:lnTo>
                  <a:pt x="109" y="3"/>
                </a:lnTo>
                <a:lnTo>
                  <a:pt x="104" y="3"/>
                </a:lnTo>
                <a:lnTo>
                  <a:pt x="102" y="3"/>
                </a:lnTo>
                <a:lnTo>
                  <a:pt x="102" y="5"/>
                </a:lnTo>
                <a:lnTo>
                  <a:pt x="102" y="5"/>
                </a:lnTo>
                <a:lnTo>
                  <a:pt x="100" y="7"/>
                </a:lnTo>
                <a:lnTo>
                  <a:pt x="100" y="10"/>
                </a:lnTo>
                <a:lnTo>
                  <a:pt x="100" y="12"/>
                </a:lnTo>
                <a:lnTo>
                  <a:pt x="100" y="12"/>
                </a:lnTo>
                <a:lnTo>
                  <a:pt x="100" y="14"/>
                </a:lnTo>
                <a:lnTo>
                  <a:pt x="100" y="17"/>
                </a:lnTo>
                <a:lnTo>
                  <a:pt x="100" y="19"/>
                </a:lnTo>
                <a:lnTo>
                  <a:pt x="97" y="22"/>
                </a:lnTo>
                <a:lnTo>
                  <a:pt x="97" y="24"/>
                </a:lnTo>
                <a:lnTo>
                  <a:pt x="95" y="29"/>
                </a:lnTo>
                <a:lnTo>
                  <a:pt x="95" y="31"/>
                </a:lnTo>
                <a:lnTo>
                  <a:pt x="95" y="31"/>
                </a:lnTo>
                <a:lnTo>
                  <a:pt x="95" y="31"/>
                </a:lnTo>
                <a:lnTo>
                  <a:pt x="93" y="33"/>
                </a:lnTo>
                <a:lnTo>
                  <a:pt x="93" y="33"/>
                </a:lnTo>
                <a:lnTo>
                  <a:pt x="93" y="36"/>
                </a:lnTo>
                <a:lnTo>
                  <a:pt x="93" y="38"/>
                </a:lnTo>
                <a:lnTo>
                  <a:pt x="93" y="40"/>
                </a:lnTo>
                <a:lnTo>
                  <a:pt x="93" y="43"/>
                </a:lnTo>
                <a:lnTo>
                  <a:pt x="93" y="43"/>
                </a:lnTo>
                <a:lnTo>
                  <a:pt x="93" y="43"/>
                </a:lnTo>
                <a:lnTo>
                  <a:pt x="93" y="43"/>
                </a:lnTo>
                <a:lnTo>
                  <a:pt x="90" y="40"/>
                </a:lnTo>
                <a:lnTo>
                  <a:pt x="88" y="40"/>
                </a:lnTo>
                <a:lnTo>
                  <a:pt x="85" y="38"/>
                </a:lnTo>
                <a:lnTo>
                  <a:pt x="83" y="38"/>
                </a:lnTo>
                <a:lnTo>
                  <a:pt x="81" y="38"/>
                </a:lnTo>
                <a:lnTo>
                  <a:pt x="78" y="38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4" y="36"/>
                </a:lnTo>
                <a:lnTo>
                  <a:pt x="74" y="36"/>
                </a:lnTo>
                <a:lnTo>
                  <a:pt x="71" y="36"/>
                </a:lnTo>
                <a:lnTo>
                  <a:pt x="69" y="36"/>
                </a:lnTo>
                <a:lnTo>
                  <a:pt x="69" y="36"/>
                </a:lnTo>
                <a:lnTo>
                  <a:pt x="69" y="33"/>
                </a:lnTo>
                <a:lnTo>
                  <a:pt x="67" y="36"/>
                </a:lnTo>
                <a:lnTo>
                  <a:pt x="67" y="33"/>
                </a:lnTo>
                <a:lnTo>
                  <a:pt x="67" y="33"/>
                </a:lnTo>
                <a:lnTo>
                  <a:pt x="67" y="33"/>
                </a:lnTo>
                <a:lnTo>
                  <a:pt x="64" y="31"/>
                </a:lnTo>
                <a:lnTo>
                  <a:pt x="62" y="33"/>
                </a:lnTo>
                <a:lnTo>
                  <a:pt x="59" y="33"/>
                </a:lnTo>
                <a:lnTo>
                  <a:pt x="55" y="33"/>
                </a:lnTo>
                <a:lnTo>
                  <a:pt x="50" y="33"/>
                </a:lnTo>
                <a:lnTo>
                  <a:pt x="45" y="33"/>
                </a:lnTo>
                <a:lnTo>
                  <a:pt x="41" y="33"/>
                </a:lnTo>
                <a:lnTo>
                  <a:pt x="41" y="33"/>
                </a:lnTo>
                <a:lnTo>
                  <a:pt x="38" y="38"/>
                </a:lnTo>
                <a:lnTo>
                  <a:pt x="38" y="40"/>
                </a:lnTo>
                <a:lnTo>
                  <a:pt x="38" y="43"/>
                </a:lnTo>
                <a:lnTo>
                  <a:pt x="38" y="45"/>
                </a:lnTo>
                <a:lnTo>
                  <a:pt x="38" y="48"/>
                </a:lnTo>
                <a:lnTo>
                  <a:pt x="38" y="50"/>
                </a:lnTo>
                <a:lnTo>
                  <a:pt x="38" y="50"/>
                </a:lnTo>
                <a:lnTo>
                  <a:pt x="38" y="52"/>
                </a:lnTo>
                <a:lnTo>
                  <a:pt x="38" y="52"/>
                </a:lnTo>
                <a:lnTo>
                  <a:pt x="41" y="52"/>
                </a:lnTo>
                <a:lnTo>
                  <a:pt x="41" y="52"/>
                </a:lnTo>
                <a:lnTo>
                  <a:pt x="45" y="50"/>
                </a:lnTo>
                <a:lnTo>
                  <a:pt x="48" y="50"/>
                </a:lnTo>
                <a:lnTo>
                  <a:pt x="50" y="48"/>
                </a:lnTo>
                <a:lnTo>
                  <a:pt x="55" y="50"/>
                </a:lnTo>
                <a:lnTo>
                  <a:pt x="57" y="50"/>
                </a:lnTo>
                <a:lnTo>
                  <a:pt x="57" y="50"/>
                </a:lnTo>
                <a:lnTo>
                  <a:pt x="59" y="55"/>
                </a:lnTo>
                <a:lnTo>
                  <a:pt x="59" y="55"/>
                </a:lnTo>
                <a:lnTo>
                  <a:pt x="59" y="57"/>
                </a:lnTo>
                <a:lnTo>
                  <a:pt x="62" y="59"/>
                </a:lnTo>
                <a:lnTo>
                  <a:pt x="62" y="59"/>
                </a:lnTo>
                <a:lnTo>
                  <a:pt x="62" y="62"/>
                </a:lnTo>
                <a:lnTo>
                  <a:pt x="59" y="62"/>
                </a:lnTo>
                <a:lnTo>
                  <a:pt x="59" y="64"/>
                </a:lnTo>
                <a:lnTo>
                  <a:pt x="59" y="64"/>
                </a:lnTo>
                <a:lnTo>
                  <a:pt x="59" y="66"/>
                </a:lnTo>
                <a:lnTo>
                  <a:pt x="57" y="66"/>
                </a:lnTo>
                <a:lnTo>
                  <a:pt x="55" y="66"/>
                </a:lnTo>
                <a:lnTo>
                  <a:pt x="55" y="66"/>
                </a:lnTo>
                <a:lnTo>
                  <a:pt x="55" y="69"/>
                </a:lnTo>
                <a:lnTo>
                  <a:pt x="52" y="71"/>
                </a:lnTo>
                <a:lnTo>
                  <a:pt x="52" y="71"/>
                </a:lnTo>
                <a:lnTo>
                  <a:pt x="50" y="74"/>
                </a:lnTo>
                <a:lnTo>
                  <a:pt x="52" y="76"/>
                </a:lnTo>
                <a:lnTo>
                  <a:pt x="50" y="81"/>
                </a:lnTo>
                <a:lnTo>
                  <a:pt x="50" y="83"/>
                </a:lnTo>
                <a:lnTo>
                  <a:pt x="52" y="83"/>
                </a:lnTo>
                <a:lnTo>
                  <a:pt x="55" y="83"/>
                </a:lnTo>
                <a:lnTo>
                  <a:pt x="55" y="85"/>
                </a:lnTo>
                <a:lnTo>
                  <a:pt x="57" y="85"/>
                </a:lnTo>
                <a:lnTo>
                  <a:pt x="57" y="88"/>
                </a:lnTo>
                <a:lnTo>
                  <a:pt x="59" y="88"/>
                </a:lnTo>
                <a:lnTo>
                  <a:pt x="62" y="90"/>
                </a:lnTo>
                <a:lnTo>
                  <a:pt x="62" y="90"/>
                </a:lnTo>
                <a:lnTo>
                  <a:pt x="62" y="93"/>
                </a:lnTo>
                <a:lnTo>
                  <a:pt x="62" y="95"/>
                </a:lnTo>
                <a:lnTo>
                  <a:pt x="62" y="100"/>
                </a:lnTo>
                <a:lnTo>
                  <a:pt x="62" y="102"/>
                </a:lnTo>
                <a:lnTo>
                  <a:pt x="62" y="104"/>
                </a:lnTo>
                <a:lnTo>
                  <a:pt x="62" y="109"/>
                </a:lnTo>
                <a:lnTo>
                  <a:pt x="62" y="111"/>
                </a:lnTo>
                <a:lnTo>
                  <a:pt x="62" y="111"/>
                </a:lnTo>
                <a:lnTo>
                  <a:pt x="62" y="114"/>
                </a:lnTo>
                <a:lnTo>
                  <a:pt x="62" y="114"/>
                </a:lnTo>
                <a:lnTo>
                  <a:pt x="59" y="119"/>
                </a:lnTo>
                <a:lnTo>
                  <a:pt x="59" y="119"/>
                </a:lnTo>
                <a:lnTo>
                  <a:pt x="59" y="119"/>
                </a:lnTo>
                <a:lnTo>
                  <a:pt x="57" y="121"/>
                </a:lnTo>
                <a:lnTo>
                  <a:pt x="57" y="123"/>
                </a:lnTo>
                <a:lnTo>
                  <a:pt x="57" y="123"/>
                </a:lnTo>
                <a:lnTo>
                  <a:pt x="57" y="126"/>
                </a:lnTo>
                <a:lnTo>
                  <a:pt x="57" y="126"/>
                </a:lnTo>
                <a:lnTo>
                  <a:pt x="57" y="128"/>
                </a:lnTo>
                <a:lnTo>
                  <a:pt x="57" y="128"/>
                </a:lnTo>
                <a:lnTo>
                  <a:pt x="55" y="130"/>
                </a:lnTo>
                <a:lnTo>
                  <a:pt x="55" y="130"/>
                </a:lnTo>
                <a:lnTo>
                  <a:pt x="52" y="130"/>
                </a:lnTo>
                <a:lnTo>
                  <a:pt x="50" y="130"/>
                </a:lnTo>
                <a:lnTo>
                  <a:pt x="50" y="130"/>
                </a:lnTo>
                <a:lnTo>
                  <a:pt x="50" y="128"/>
                </a:lnTo>
                <a:lnTo>
                  <a:pt x="50" y="128"/>
                </a:lnTo>
                <a:lnTo>
                  <a:pt x="50" y="126"/>
                </a:lnTo>
                <a:lnTo>
                  <a:pt x="50" y="123"/>
                </a:lnTo>
                <a:lnTo>
                  <a:pt x="48" y="123"/>
                </a:lnTo>
                <a:lnTo>
                  <a:pt x="48" y="126"/>
                </a:lnTo>
                <a:lnTo>
                  <a:pt x="45" y="126"/>
                </a:lnTo>
                <a:lnTo>
                  <a:pt x="43" y="128"/>
                </a:lnTo>
                <a:lnTo>
                  <a:pt x="41" y="130"/>
                </a:lnTo>
                <a:lnTo>
                  <a:pt x="38" y="128"/>
                </a:lnTo>
                <a:lnTo>
                  <a:pt x="33" y="128"/>
                </a:lnTo>
                <a:lnTo>
                  <a:pt x="33" y="123"/>
                </a:lnTo>
                <a:lnTo>
                  <a:pt x="31" y="121"/>
                </a:lnTo>
                <a:lnTo>
                  <a:pt x="31" y="119"/>
                </a:lnTo>
                <a:lnTo>
                  <a:pt x="29" y="119"/>
                </a:lnTo>
                <a:lnTo>
                  <a:pt x="29" y="116"/>
                </a:lnTo>
                <a:lnTo>
                  <a:pt x="26" y="116"/>
                </a:lnTo>
                <a:lnTo>
                  <a:pt x="24" y="119"/>
                </a:lnTo>
                <a:lnTo>
                  <a:pt x="24" y="119"/>
                </a:lnTo>
                <a:lnTo>
                  <a:pt x="24" y="121"/>
                </a:lnTo>
                <a:lnTo>
                  <a:pt x="24" y="121"/>
                </a:lnTo>
                <a:lnTo>
                  <a:pt x="24" y="123"/>
                </a:lnTo>
                <a:lnTo>
                  <a:pt x="24" y="123"/>
                </a:lnTo>
                <a:lnTo>
                  <a:pt x="24" y="123"/>
                </a:lnTo>
                <a:lnTo>
                  <a:pt x="24" y="126"/>
                </a:lnTo>
                <a:lnTo>
                  <a:pt x="24" y="128"/>
                </a:lnTo>
                <a:lnTo>
                  <a:pt x="17" y="130"/>
                </a:lnTo>
                <a:lnTo>
                  <a:pt x="17" y="128"/>
                </a:lnTo>
                <a:lnTo>
                  <a:pt x="14" y="128"/>
                </a:lnTo>
                <a:lnTo>
                  <a:pt x="14" y="128"/>
                </a:lnTo>
                <a:lnTo>
                  <a:pt x="10" y="128"/>
                </a:lnTo>
                <a:lnTo>
                  <a:pt x="10" y="128"/>
                </a:lnTo>
                <a:lnTo>
                  <a:pt x="7" y="128"/>
                </a:lnTo>
                <a:lnTo>
                  <a:pt x="7" y="128"/>
                </a:lnTo>
                <a:lnTo>
                  <a:pt x="7" y="128"/>
                </a:lnTo>
                <a:lnTo>
                  <a:pt x="7" y="133"/>
                </a:lnTo>
                <a:lnTo>
                  <a:pt x="7" y="135"/>
                </a:lnTo>
                <a:lnTo>
                  <a:pt x="7" y="137"/>
                </a:lnTo>
                <a:lnTo>
                  <a:pt x="7" y="137"/>
                </a:lnTo>
                <a:lnTo>
                  <a:pt x="10" y="140"/>
                </a:lnTo>
                <a:lnTo>
                  <a:pt x="10" y="140"/>
                </a:lnTo>
                <a:lnTo>
                  <a:pt x="10" y="140"/>
                </a:lnTo>
                <a:lnTo>
                  <a:pt x="12" y="142"/>
                </a:lnTo>
                <a:lnTo>
                  <a:pt x="12" y="142"/>
                </a:lnTo>
                <a:lnTo>
                  <a:pt x="10" y="142"/>
                </a:lnTo>
                <a:lnTo>
                  <a:pt x="10" y="145"/>
                </a:lnTo>
                <a:lnTo>
                  <a:pt x="10" y="145"/>
                </a:lnTo>
                <a:lnTo>
                  <a:pt x="12" y="147"/>
                </a:lnTo>
                <a:lnTo>
                  <a:pt x="14" y="147"/>
                </a:lnTo>
                <a:lnTo>
                  <a:pt x="14" y="149"/>
                </a:lnTo>
                <a:lnTo>
                  <a:pt x="14" y="149"/>
                </a:lnTo>
                <a:lnTo>
                  <a:pt x="14" y="152"/>
                </a:lnTo>
                <a:lnTo>
                  <a:pt x="14" y="152"/>
                </a:lnTo>
                <a:lnTo>
                  <a:pt x="12" y="154"/>
                </a:lnTo>
                <a:lnTo>
                  <a:pt x="12" y="154"/>
                </a:lnTo>
                <a:lnTo>
                  <a:pt x="14" y="154"/>
                </a:lnTo>
                <a:lnTo>
                  <a:pt x="14" y="156"/>
                </a:lnTo>
                <a:lnTo>
                  <a:pt x="12" y="156"/>
                </a:lnTo>
                <a:lnTo>
                  <a:pt x="12" y="156"/>
                </a:lnTo>
                <a:lnTo>
                  <a:pt x="10" y="156"/>
                </a:lnTo>
                <a:lnTo>
                  <a:pt x="10" y="156"/>
                </a:lnTo>
                <a:lnTo>
                  <a:pt x="7" y="154"/>
                </a:lnTo>
                <a:lnTo>
                  <a:pt x="7" y="152"/>
                </a:lnTo>
                <a:lnTo>
                  <a:pt x="3" y="156"/>
                </a:lnTo>
                <a:lnTo>
                  <a:pt x="3" y="156"/>
                </a:lnTo>
                <a:lnTo>
                  <a:pt x="0" y="159"/>
                </a:lnTo>
                <a:lnTo>
                  <a:pt x="0" y="161"/>
                </a:lnTo>
                <a:lnTo>
                  <a:pt x="5" y="166"/>
                </a:lnTo>
                <a:lnTo>
                  <a:pt x="5" y="168"/>
                </a:lnTo>
                <a:lnTo>
                  <a:pt x="10" y="173"/>
                </a:lnTo>
                <a:lnTo>
                  <a:pt x="12" y="175"/>
                </a:lnTo>
                <a:lnTo>
                  <a:pt x="12" y="178"/>
                </a:lnTo>
                <a:lnTo>
                  <a:pt x="12" y="178"/>
                </a:lnTo>
                <a:lnTo>
                  <a:pt x="12" y="178"/>
                </a:lnTo>
                <a:lnTo>
                  <a:pt x="14" y="180"/>
                </a:lnTo>
                <a:lnTo>
                  <a:pt x="14" y="182"/>
                </a:lnTo>
                <a:lnTo>
                  <a:pt x="17" y="185"/>
                </a:lnTo>
                <a:lnTo>
                  <a:pt x="17" y="185"/>
                </a:lnTo>
                <a:lnTo>
                  <a:pt x="17" y="182"/>
                </a:lnTo>
                <a:lnTo>
                  <a:pt x="19" y="180"/>
                </a:lnTo>
                <a:lnTo>
                  <a:pt x="19" y="180"/>
                </a:lnTo>
                <a:lnTo>
                  <a:pt x="22" y="180"/>
                </a:lnTo>
                <a:lnTo>
                  <a:pt x="22" y="178"/>
                </a:lnTo>
                <a:lnTo>
                  <a:pt x="24" y="178"/>
                </a:lnTo>
                <a:lnTo>
                  <a:pt x="24" y="175"/>
                </a:lnTo>
                <a:lnTo>
                  <a:pt x="26" y="175"/>
                </a:lnTo>
                <a:lnTo>
                  <a:pt x="29" y="173"/>
                </a:lnTo>
                <a:lnTo>
                  <a:pt x="29" y="173"/>
                </a:lnTo>
                <a:lnTo>
                  <a:pt x="31" y="173"/>
                </a:lnTo>
                <a:lnTo>
                  <a:pt x="31" y="173"/>
                </a:lnTo>
                <a:lnTo>
                  <a:pt x="33" y="173"/>
                </a:lnTo>
                <a:lnTo>
                  <a:pt x="33" y="175"/>
                </a:lnTo>
                <a:lnTo>
                  <a:pt x="36" y="175"/>
                </a:lnTo>
                <a:lnTo>
                  <a:pt x="36" y="175"/>
                </a:lnTo>
                <a:lnTo>
                  <a:pt x="36" y="175"/>
                </a:lnTo>
                <a:lnTo>
                  <a:pt x="38" y="175"/>
                </a:lnTo>
                <a:lnTo>
                  <a:pt x="38" y="175"/>
                </a:lnTo>
                <a:lnTo>
                  <a:pt x="38" y="178"/>
                </a:lnTo>
                <a:lnTo>
                  <a:pt x="38" y="178"/>
                </a:lnTo>
                <a:lnTo>
                  <a:pt x="41" y="180"/>
                </a:lnTo>
                <a:lnTo>
                  <a:pt x="41" y="180"/>
                </a:lnTo>
                <a:lnTo>
                  <a:pt x="43" y="180"/>
                </a:lnTo>
                <a:lnTo>
                  <a:pt x="43" y="180"/>
                </a:lnTo>
                <a:lnTo>
                  <a:pt x="45" y="180"/>
                </a:lnTo>
                <a:lnTo>
                  <a:pt x="48" y="178"/>
                </a:lnTo>
                <a:lnTo>
                  <a:pt x="48" y="178"/>
                </a:lnTo>
                <a:lnTo>
                  <a:pt x="48" y="175"/>
                </a:lnTo>
                <a:lnTo>
                  <a:pt x="48" y="175"/>
                </a:lnTo>
                <a:lnTo>
                  <a:pt x="48" y="173"/>
                </a:lnTo>
                <a:lnTo>
                  <a:pt x="48" y="173"/>
                </a:lnTo>
                <a:lnTo>
                  <a:pt x="50" y="173"/>
                </a:lnTo>
                <a:lnTo>
                  <a:pt x="50" y="173"/>
                </a:lnTo>
                <a:lnTo>
                  <a:pt x="50" y="173"/>
                </a:lnTo>
                <a:lnTo>
                  <a:pt x="52" y="173"/>
                </a:lnTo>
                <a:lnTo>
                  <a:pt x="52" y="173"/>
                </a:lnTo>
                <a:lnTo>
                  <a:pt x="55" y="171"/>
                </a:lnTo>
                <a:lnTo>
                  <a:pt x="55" y="171"/>
                </a:lnTo>
                <a:lnTo>
                  <a:pt x="57" y="171"/>
                </a:lnTo>
                <a:lnTo>
                  <a:pt x="59" y="168"/>
                </a:lnTo>
                <a:lnTo>
                  <a:pt x="59" y="168"/>
                </a:lnTo>
                <a:lnTo>
                  <a:pt x="62" y="171"/>
                </a:lnTo>
                <a:lnTo>
                  <a:pt x="62" y="171"/>
                </a:lnTo>
                <a:lnTo>
                  <a:pt x="62" y="173"/>
                </a:lnTo>
                <a:lnTo>
                  <a:pt x="62" y="173"/>
                </a:lnTo>
                <a:lnTo>
                  <a:pt x="59" y="175"/>
                </a:lnTo>
                <a:lnTo>
                  <a:pt x="62" y="178"/>
                </a:lnTo>
                <a:lnTo>
                  <a:pt x="62" y="180"/>
                </a:lnTo>
                <a:lnTo>
                  <a:pt x="62" y="180"/>
                </a:lnTo>
                <a:lnTo>
                  <a:pt x="62" y="180"/>
                </a:lnTo>
                <a:lnTo>
                  <a:pt x="62" y="180"/>
                </a:lnTo>
                <a:lnTo>
                  <a:pt x="62" y="180"/>
                </a:lnTo>
                <a:lnTo>
                  <a:pt x="64" y="180"/>
                </a:lnTo>
                <a:lnTo>
                  <a:pt x="64" y="182"/>
                </a:lnTo>
                <a:lnTo>
                  <a:pt x="67" y="182"/>
                </a:lnTo>
                <a:lnTo>
                  <a:pt x="67" y="180"/>
                </a:lnTo>
                <a:lnTo>
                  <a:pt x="71" y="178"/>
                </a:lnTo>
                <a:lnTo>
                  <a:pt x="74" y="173"/>
                </a:lnTo>
                <a:lnTo>
                  <a:pt x="76" y="168"/>
                </a:lnTo>
                <a:lnTo>
                  <a:pt x="78" y="168"/>
                </a:lnTo>
                <a:lnTo>
                  <a:pt x="81" y="166"/>
                </a:lnTo>
                <a:lnTo>
                  <a:pt x="81" y="166"/>
                </a:lnTo>
                <a:lnTo>
                  <a:pt x="83" y="163"/>
                </a:lnTo>
                <a:lnTo>
                  <a:pt x="85" y="163"/>
                </a:lnTo>
                <a:lnTo>
                  <a:pt x="88" y="161"/>
                </a:lnTo>
                <a:lnTo>
                  <a:pt x="90" y="159"/>
                </a:lnTo>
                <a:lnTo>
                  <a:pt x="93" y="152"/>
                </a:lnTo>
                <a:lnTo>
                  <a:pt x="95" y="147"/>
                </a:lnTo>
                <a:lnTo>
                  <a:pt x="95" y="142"/>
                </a:lnTo>
                <a:lnTo>
                  <a:pt x="95" y="130"/>
                </a:lnTo>
                <a:lnTo>
                  <a:pt x="95" y="126"/>
                </a:lnTo>
                <a:lnTo>
                  <a:pt x="95" y="123"/>
                </a:lnTo>
                <a:lnTo>
                  <a:pt x="95" y="123"/>
                </a:lnTo>
                <a:lnTo>
                  <a:pt x="100" y="121"/>
                </a:lnTo>
                <a:lnTo>
                  <a:pt x="100" y="116"/>
                </a:lnTo>
                <a:lnTo>
                  <a:pt x="102" y="114"/>
                </a:lnTo>
                <a:lnTo>
                  <a:pt x="104" y="107"/>
                </a:lnTo>
                <a:lnTo>
                  <a:pt x="107" y="104"/>
                </a:lnTo>
                <a:lnTo>
                  <a:pt x="107" y="104"/>
                </a:lnTo>
                <a:lnTo>
                  <a:pt x="109" y="102"/>
                </a:lnTo>
                <a:lnTo>
                  <a:pt x="111" y="102"/>
                </a:lnTo>
                <a:lnTo>
                  <a:pt x="114" y="100"/>
                </a:lnTo>
                <a:lnTo>
                  <a:pt x="119" y="95"/>
                </a:lnTo>
                <a:lnTo>
                  <a:pt x="123" y="90"/>
                </a:lnTo>
                <a:lnTo>
                  <a:pt x="123" y="85"/>
                </a:lnTo>
                <a:lnTo>
                  <a:pt x="123" y="78"/>
                </a:lnTo>
                <a:lnTo>
                  <a:pt x="126" y="74"/>
                </a:lnTo>
                <a:lnTo>
                  <a:pt x="126" y="66"/>
                </a:lnTo>
                <a:lnTo>
                  <a:pt x="126" y="59"/>
                </a:lnTo>
                <a:lnTo>
                  <a:pt x="126" y="55"/>
                </a:lnTo>
                <a:lnTo>
                  <a:pt x="128" y="48"/>
                </a:lnTo>
                <a:lnTo>
                  <a:pt x="128" y="45"/>
                </a:lnTo>
                <a:lnTo>
                  <a:pt x="130" y="43"/>
                </a:lnTo>
                <a:lnTo>
                  <a:pt x="128" y="36"/>
                </a:lnTo>
                <a:lnTo>
                  <a:pt x="133" y="26"/>
                </a:lnTo>
                <a:lnTo>
                  <a:pt x="135" y="22"/>
                </a:lnTo>
                <a:lnTo>
                  <a:pt x="137" y="17"/>
                </a:lnTo>
                <a:lnTo>
                  <a:pt x="137" y="12"/>
                </a:lnTo>
                <a:lnTo>
                  <a:pt x="140" y="10"/>
                </a:lnTo>
                <a:lnTo>
                  <a:pt x="140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6" name="Freeform 202"/>
          <p:cNvSpPr>
            <a:spLocks noEditPoints="1"/>
          </p:cNvSpPr>
          <p:nvPr/>
        </p:nvSpPr>
        <p:spPr bwMode="auto">
          <a:xfrm>
            <a:off x="9228100" y="4446566"/>
            <a:ext cx="24063" cy="19878"/>
          </a:xfrm>
          <a:custGeom>
            <a:avLst/>
            <a:gdLst>
              <a:gd name="T0" fmla="*/ 9 w 23"/>
              <a:gd name="T1" fmla="*/ 16 h 19"/>
              <a:gd name="T2" fmla="*/ 7 w 23"/>
              <a:gd name="T3" fmla="*/ 16 h 19"/>
              <a:gd name="T4" fmla="*/ 7 w 23"/>
              <a:gd name="T5" fmla="*/ 19 h 19"/>
              <a:gd name="T6" fmla="*/ 9 w 23"/>
              <a:gd name="T7" fmla="*/ 19 h 19"/>
              <a:gd name="T8" fmla="*/ 12 w 23"/>
              <a:gd name="T9" fmla="*/ 19 h 19"/>
              <a:gd name="T10" fmla="*/ 12 w 23"/>
              <a:gd name="T11" fmla="*/ 19 h 19"/>
              <a:gd name="T12" fmla="*/ 9 w 23"/>
              <a:gd name="T13" fmla="*/ 16 h 19"/>
              <a:gd name="T14" fmla="*/ 5 w 23"/>
              <a:gd name="T15" fmla="*/ 4 h 19"/>
              <a:gd name="T16" fmla="*/ 5 w 23"/>
              <a:gd name="T17" fmla="*/ 0 h 19"/>
              <a:gd name="T18" fmla="*/ 2 w 23"/>
              <a:gd name="T19" fmla="*/ 0 h 19"/>
              <a:gd name="T20" fmla="*/ 2 w 23"/>
              <a:gd name="T21" fmla="*/ 0 h 19"/>
              <a:gd name="T22" fmla="*/ 2 w 23"/>
              <a:gd name="T23" fmla="*/ 0 h 19"/>
              <a:gd name="T24" fmla="*/ 2 w 23"/>
              <a:gd name="T25" fmla="*/ 0 h 19"/>
              <a:gd name="T26" fmla="*/ 0 w 23"/>
              <a:gd name="T27" fmla="*/ 7 h 19"/>
              <a:gd name="T28" fmla="*/ 2 w 23"/>
              <a:gd name="T29" fmla="*/ 9 h 19"/>
              <a:gd name="T30" fmla="*/ 2 w 23"/>
              <a:gd name="T31" fmla="*/ 9 h 19"/>
              <a:gd name="T32" fmla="*/ 5 w 23"/>
              <a:gd name="T33" fmla="*/ 9 h 19"/>
              <a:gd name="T34" fmla="*/ 5 w 23"/>
              <a:gd name="T35" fmla="*/ 9 h 19"/>
              <a:gd name="T36" fmla="*/ 5 w 23"/>
              <a:gd name="T37" fmla="*/ 9 h 19"/>
              <a:gd name="T38" fmla="*/ 5 w 23"/>
              <a:gd name="T39" fmla="*/ 7 h 19"/>
              <a:gd name="T40" fmla="*/ 5 w 23"/>
              <a:gd name="T41" fmla="*/ 4 h 19"/>
              <a:gd name="T42" fmla="*/ 23 w 23"/>
              <a:gd name="T43" fmla="*/ 14 h 19"/>
              <a:gd name="T44" fmla="*/ 23 w 23"/>
              <a:gd name="T45" fmla="*/ 14 h 19"/>
              <a:gd name="T46" fmla="*/ 23 w 23"/>
              <a:gd name="T47" fmla="*/ 14 h 19"/>
              <a:gd name="T48" fmla="*/ 23 w 23"/>
              <a:gd name="T49" fmla="*/ 14 h 19"/>
              <a:gd name="T50" fmla="*/ 21 w 23"/>
              <a:gd name="T51" fmla="*/ 16 h 19"/>
              <a:gd name="T52" fmla="*/ 21 w 23"/>
              <a:gd name="T53" fmla="*/ 16 h 19"/>
              <a:gd name="T54" fmla="*/ 21 w 23"/>
              <a:gd name="T55" fmla="*/ 16 h 19"/>
              <a:gd name="T56" fmla="*/ 19 w 23"/>
              <a:gd name="T57" fmla="*/ 16 h 19"/>
              <a:gd name="T58" fmla="*/ 21 w 23"/>
              <a:gd name="T59" fmla="*/ 16 h 19"/>
              <a:gd name="T60" fmla="*/ 23 w 23"/>
              <a:gd name="T61" fmla="*/ 19 h 19"/>
              <a:gd name="T62" fmla="*/ 23 w 23"/>
              <a:gd name="T63" fmla="*/ 19 h 19"/>
              <a:gd name="T64" fmla="*/ 23 w 23"/>
              <a:gd name="T65" fmla="*/ 19 h 19"/>
              <a:gd name="T66" fmla="*/ 23 w 23"/>
              <a:gd name="T67" fmla="*/ 16 h 19"/>
              <a:gd name="T68" fmla="*/ 23 w 23"/>
              <a:gd name="T69" fmla="*/ 1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" h="19">
                <a:moveTo>
                  <a:pt x="9" y="16"/>
                </a:moveTo>
                <a:lnTo>
                  <a:pt x="7" y="16"/>
                </a:lnTo>
                <a:lnTo>
                  <a:pt x="7" y="19"/>
                </a:lnTo>
                <a:lnTo>
                  <a:pt x="9" y="19"/>
                </a:lnTo>
                <a:lnTo>
                  <a:pt x="12" y="19"/>
                </a:lnTo>
                <a:lnTo>
                  <a:pt x="12" y="19"/>
                </a:lnTo>
                <a:lnTo>
                  <a:pt x="9" y="16"/>
                </a:lnTo>
                <a:close/>
                <a:moveTo>
                  <a:pt x="5" y="4"/>
                </a:move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7"/>
                </a:lnTo>
                <a:lnTo>
                  <a:pt x="2" y="9"/>
                </a:lnTo>
                <a:lnTo>
                  <a:pt x="2" y="9"/>
                </a:lnTo>
                <a:lnTo>
                  <a:pt x="5" y="9"/>
                </a:lnTo>
                <a:lnTo>
                  <a:pt x="5" y="9"/>
                </a:lnTo>
                <a:lnTo>
                  <a:pt x="5" y="9"/>
                </a:lnTo>
                <a:lnTo>
                  <a:pt x="5" y="7"/>
                </a:lnTo>
                <a:lnTo>
                  <a:pt x="5" y="4"/>
                </a:lnTo>
                <a:close/>
                <a:moveTo>
                  <a:pt x="23" y="14"/>
                </a:moveTo>
                <a:lnTo>
                  <a:pt x="23" y="14"/>
                </a:lnTo>
                <a:lnTo>
                  <a:pt x="23" y="14"/>
                </a:lnTo>
                <a:lnTo>
                  <a:pt x="23" y="14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19" y="16"/>
                </a:lnTo>
                <a:lnTo>
                  <a:pt x="21" y="16"/>
                </a:lnTo>
                <a:lnTo>
                  <a:pt x="23" y="19"/>
                </a:lnTo>
                <a:lnTo>
                  <a:pt x="23" y="19"/>
                </a:lnTo>
                <a:lnTo>
                  <a:pt x="23" y="19"/>
                </a:lnTo>
                <a:lnTo>
                  <a:pt x="23" y="16"/>
                </a:lnTo>
                <a:lnTo>
                  <a:pt x="23" y="1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7" name="Freeform 203"/>
          <p:cNvSpPr>
            <a:spLocks noEditPoints="1"/>
          </p:cNvSpPr>
          <p:nvPr/>
        </p:nvSpPr>
        <p:spPr bwMode="auto">
          <a:xfrm>
            <a:off x="6848049" y="3919293"/>
            <a:ext cx="235390" cy="368254"/>
          </a:xfrm>
          <a:custGeom>
            <a:avLst/>
            <a:gdLst>
              <a:gd name="T0" fmla="*/ 225 w 225"/>
              <a:gd name="T1" fmla="*/ 234 h 352"/>
              <a:gd name="T2" fmla="*/ 220 w 225"/>
              <a:gd name="T3" fmla="*/ 217 h 352"/>
              <a:gd name="T4" fmla="*/ 213 w 225"/>
              <a:gd name="T5" fmla="*/ 203 h 352"/>
              <a:gd name="T6" fmla="*/ 218 w 225"/>
              <a:gd name="T7" fmla="*/ 191 h 352"/>
              <a:gd name="T8" fmla="*/ 211 w 225"/>
              <a:gd name="T9" fmla="*/ 170 h 352"/>
              <a:gd name="T10" fmla="*/ 213 w 225"/>
              <a:gd name="T11" fmla="*/ 142 h 352"/>
              <a:gd name="T12" fmla="*/ 206 w 225"/>
              <a:gd name="T13" fmla="*/ 132 h 352"/>
              <a:gd name="T14" fmla="*/ 180 w 225"/>
              <a:gd name="T15" fmla="*/ 132 h 352"/>
              <a:gd name="T16" fmla="*/ 161 w 225"/>
              <a:gd name="T17" fmla="*/ 113 h 352"/>
              <a:gd name="T18" fmla="*/ 135 w 225"/>
              <a:gd name="T19" fmla="*/ 116 h 352"/>
              <a:gd name="T20" fmla="*/ 125 w 225"/>
              <a:gd name="T21" fmla="*/ 99 h 352"/>
              <a:gd name="T22" fmla="*/ 123 w 225"/>
              <a:gd name="T23" fmla="*/ 75 h 352"/>
              <a:gd name="T24" fmla="*/ 111 w 225"/>
              <a:gd name="T25" fmla="*/ 68 h 352"/>
              <a:gd name="T26" fmla="*/ 125 w 225"/>
              <a:gd name="T27" fmla="*/ 35 h 352"/>
              <a:gd name="T28" fmla="*/ 151 w 225"/>
              <a:gd name="T29" fmla="*/ 12 h 352"/>
              <a:gd name="T30" fmla="*/ 142 w 225"/>
              <a:gd name="T31" fmla="*/ 2 h 352"/>
              <a:gd name="T32" fmla="*/ 109 w 225"/>
              <a:gd name="T33" fmla="*/ 23 h 352"/>
              <a:gd name="T34" fmla="*/ 92 w 225"/>
              <a:gd name="T35" fmla="*/ 35 h 352"/>
              <a:gd name="T36" fmla="*/ 78 w 225"/>
              <a:gd name="T37" fmla="*/ 35 h 352"/>
              <a:gd name="T38" fmla="*/ 71 w 225"/>
              <a:gd name="T39" fmla="*/ 49 h 352"/>
              <a:gd name="T40" fmla="*/ 59 w 225"/>
              <a:gd name="T41" fmla="*/ 66 h 352"/>
              <a:gd name="T42" fmla="*/ 45 w 225"/>
              <a:gd name="T43" fmla="*/ 94 h 352"/>
              <a:gd name="T44" fmla="*/ 40 w 225"/>
              <a:gd name="T45" fmla="*/ 85 h 352"/>
              <a:gd name="T46" fmla="*/ 38 w 225"/>
              <a:gd name="T47" fmla="*/ 90 h 352"/>
              <a:gd name="T48" fmla="*/ 31 w 225"/>
              <a:gd name="T49" fmla="*/ 101 h 352"/>
              <a:gd name="T50" fmla="*/ 24 w 225"/>
              <a:gd name="T51" fmla="*/ 109 h 352"/>
              <a:gd name="T52" fmla="*/ 31 w 225"/>
              <a:gd name="T53" fmla="*/ 130 h 352"/>
              <a:gd name="T54" fmla="*/ 33 w 225"/>
              <a:gd name="T55" fmla="*/ 156 h 352"/>
              <a:gd name="T56" fmla="*/ 28 w 225"/>
              <a:gd name="T57" fmla="*/ 172 h 352"/>
              <a:gd name="T58" fmla="*/ 36 w 225"/>
              <a:gd name="T59" fmla="*/ 182 h 352"/>
              <a:gd name="T60" fmla="*/ 26 w 225"/>
              <a:gd name="T61" fmla="*/ 198 h 352"/>
              <a:gd name="T62" fmla="*/ 19 w 225"/>
              <a:gd name="T63" fmla="*/ 208 h 352"/>
              <a:gd name="T64" fmla="*/ 7 w 225"/>
              <a:gd name="T65" fmla="*/ 213 h 352"/>
              <a:gd name="T66" fmla="*/ 2 w 225"/>
              <a:gd name="T67" fmla="*/ 232 h 352"/>
              <a:gd name="T68" fmla="*/ 24 w 225"/>
              <a:gd name="T69" fmla="*/ 246 h 352"/>
              <a:gd name="T70" fmla="*/ 36 w 225"/>
              <a:gd name="T71" fmla="*/ 255 h 352"/>
              <a:gd name="T72" fmla="*/ 47 w 225"/>
              <a:gd name="T73" fmla="*/ 258 h 352"/>
              <a:gd name="T74" fmla="*/ 59 w 225"/>
              <a:gd name="T75" fmla="*/ 260 h 352"/>
              <a:gd name="T76" fmla="*/ 76 w 225"/>
              <a:gd name="T77" fmla="*/ 267 h 352"/>
              <a:gd name="T78" fmla="*/ 85 w 225"/>
              <a:gd name="T79" fmla="*/ 274 h 352"/>
              <a:gd name="T80" fmla="*/ 95 w 225"/>
              <a:gd name="T81" fmla="*/ 286 h 352"/>
              <a:gd name="T82" fmla="*/ 102 w 225"/>
              <a:gd name="T83" fmla="*/ 298 h 352"/>
              <a:gd name="T84" fmla="*/ 109 w 225"/>
              <a:gd name="T85" fmla="*/ 310 h 352"/>
              <a:gd name="T86" fmla="*/ 121 w 225"/>
              <a:gd name="T87" fmla="*/ 312 h 352"/>
              <a:gd name="T88" fmla="*/ 135 w 225"/>
              <a:gd name="T89" fmla="*/ 307 h 352"/>
              <a:gd name="T90" fmla="*/ 149 w 225"/>
              <a:gd name="T91" fmla="*/ 310 h 352"/>
              <a:gd name="T92" fmla="*/ 163 w 225"/>
              <a:gd name="T93" fmla="*/ 317 h 352"/>
              <a:gd name="T94" fmla="*/ 154 w 225"/>
              <a:gd name="T95" fmla="*/ 343 h 352"/>
              <a:gd name="T96" fmla="*/ 166 w 225"/>
              <a:gd name="T97" fmla="*/ 347 h 352"/>
              <a:gd name="T98" fmla="*/ 175 w 225"/>
              <a:gd name="T99" fmla="*/ 312 h 352"/>
              <a:gd name="T100" fmla="*/ 177 w 225"/>
              <a:gd name="T101" fmla="*/ 284 h 352"/>
              <a:gd name="T102" fmla="*/ 175 w 225"/>
              <a:gd name="T103" fmla="*/ 277 h 352"/>
              <a:gd name="T104" fmla="*/ 166 w 225"/>
              <a:gd name="T105" fmla="*/ 265 h 352"/>
              <a:gd name="T106" fmla="*/ 173 w 225"/>
              <a:gd name="T107" fmla="*/ 248 h 352"/>
              <a:gd name="T108" fmla="*/ 180 w 225"/>
              <a:gd name="T109" fmla="*/ 248 h 352"/>
              <a:gd name="T110" fmla="*/ 182 w 225"/>
              <a:gd name="T111" fmla="*/ 246 h 352"/>
              <a:gd name="T112" fmla="*/ 177 w 225"/>
              <a:gd name="T113" fmla="*/ 241 h 352"/>
              <a:gd name="T114" fmla="*/ 170 w 225"/>
              <a:gd name="T115" fmla="*/ 227 h 352"/>
              <a:gd name="T116" fmla="*/ 187 w 225"/>
              <a:gd name="T117" fmla="*/ 227 h 352"/>
              <a:gd name="T118" fmla="*/ 203 w 225"/>
              <a:gd name="T119" fmla="*/ 222 h 352"/>
              <a:gd name="T120" fmla="*/ 215 w 225"/>
              <a:gd name="T121" fmla="*/ 217 h 352"/>
              <a:gd name="T122" fmla="*/ 222 w 225"/>
              <a:gd name="T123" fmla="*/ 23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5" h="352">
                <a:moveTo>
                  <a:pt x="17" y="210"/>
                </a:moveTo>
                <a:lnTo>
                  <a:pt x="17" y="208"/>
                </a:lnTo>
                <a:lnTo>
                  <a:pt x="17" y="208"/>
                </a:lnTo>
                <a:lnTo>
                  <a:pt x="17" y="208"/>
                </a:lnTo>
                <a:lnTo>
                  <a:pt x="17" y="206"/>
                </a:lnTo>
                <a:lnTo>
                  <a:pt x="14" y="208"/>
                </a:lnTo>
                <a:lnTo>
                  <a:pt x="14" y="208"/>
                </a:lnTo>
                <a:lnTo>
                  <a:pt x="17" y="210"/>
                </a:lnTo>
                <a:close/>
                <a:moveTo>
                  <a:pt x="225" y="236"/>
                </a:moveTo>
                <a:lnTo>
                  <a:pt x="225" y="234"/>
                </a:lnTo>
                <a:lnTo>
                  <a:pt x="225" y="232"/>
                </a:lnTo>
                <a:lnTo>
                  <a:pt x="225" y="229"/>
                </a:lnTo>
                <a:lnTo>
                  <a:pt x="225" y="229"/>
                </a:lnTo>
                <a:lnTo>
                  <a:pt x="225" y="227"/>
                </a:lnTo>
                <a:lnTo>
                  <a:pt x="222" y="224"/>
                </a:lnTo>
                <a:lnTo>
                  <a:pt x="222" y="222"/>
                </a:lnTo>
                <a:lnTo>
                  <a:pt x="222" y="220"/>
                </a:lnTo>
                <a:lnTo>
                  <a:pt x="222" y="220"/>
                </a:lnTo>
                <a:lnTo>
                  <a:pt x="222" y="217"/>
                </a:lnTo>
                <a:lnTo>
                  <a:pt x="220" y="217"/>
                </a:lnTo>
                <a:lnTo>
                  <a:pt x="220" y="215"/>
                </a:lnTo>
                <a:lnTo>
                  <a:pt x="220" y="213"/>
                </a:lnTo>
                <a:lnTo>
                  <a:pt x="220" y="213"/>
                </a:lnTo>
                <a:lnTo>
                  <a:pt x="220" y="210"/>
                </a:lnTo>
                <a:lnTo>
                  <a:pt x="218" y="210"/>
                </a:lnTo>
                <a:lnTo>
                  <a:pt x="218" y="208"/>
                </a:lnTo>
                <a:lnTo>
                  <a:pt x="215" y="206"/>
                </a:lnTo>
                <a:lnTo>
                  <a:pt x="213" y="206"/>
                </a:lnTo>
                <a:lnTo>
                  <a:pt x="213" y="206"/>
                </a:lnTo>
                <a:lnTo>
                  <a:pt x="213" y="203"/>
                </a:lnTo>
                <a:lnTo>
                  <a:pt x="213" y="203"/>
                </a:lnTo>
                <a:lnTo>
                  <a:pt x="211" y="203"/>
                </a:lnTo>
                <a:lnTo>
                  <a:pt x="211" y="203"/>
                </a:lnTo>
                <a:lnTo>
                  <a:pt x="208" y="203"/>
                </a:lnTo>
                <a:lnTo>
                  <a:pt x="208" y="203"/>
                </a:lnTo>
                <a:lnTo>
                  <a:pt x="208" y="201"/>
                </a:lnTo>
                <a:lnTo>
                  <a:pt x="215" y="196"/>
                </a:lnTo>
                <a:lnTo>
                  <a:pt x="218" y="191"/>
                </a:lnTo>
                <a:lnTo>
                  <a:pt x="218" y="191"/>
                </a:lnTo>
                <a:lnTo>
                  <a:pt x="218" y="191"/>
                </a:lnTo>
                <a:lnTo>
                  <a:pt x="218" y="191"/>
                </a:lnTo>
                <a:lnTo>
                  <a:pt x="218" y="189"/>
                </a:lnTo>
                <a:lnTo>
                  <a:pt x="215" y="184"/>
                </a:lnTo>
                <a:lnTo>
                  <a:pt x="215" y="184"/>
                </a:lnTo>
                <a:lnTo>
                  <a:pt x="213" y="182"/>
                </a:lnTo>
                <a:lnTo>
                  <a:pt x="213" y="182"/>
                </a:lnTo>
                <a:lnTo>
                  <a:pt x="211" y="177"/>
                </a:lnTo>
                <a:lnTo>
                  <a:pt x="211" y="175"/>
                </a:lnTo>
                <a:lnTo>
                  <a:pt x="211" y="172"/>
                </a:lnTo>
                <a:lnTo>
                  <a:pt x="211" y="170"/>
                </a:lnTo>
                <a:lnTo>
                  <a:pt x="211" y="168"/>
                </a:lnTo>
                <a:lnTo>
                  <a:pt x="208" y="168"/>
                </a:lnTo>
                <a:lnTo>
                  <a:pt x="208" y="163"/>
                </a:lnTo>
                <a:lnTo>
                  <a:pt x="211" y="158"/>
                </a:lnTo>
                <a:lnTo>
                  <a:pt x="211" y="153"/>
                </a:lnTo>
                <a:lnTo>
                  <a:pt x="211" y="151"/>
                </a:lnTo>
                <a:lnTo>
                  <a:pt x="211" y="149"/>
                </a:lnTo>
                <a:lnTo>
                  <a:pt x="213" y="146"/>
                </a:lnTo>
                <a:lnTo>
                  <a:pt x="213" y="144"/>
                </a:lnTo>
                <a:lnTo>
                  <a:pt x="213" y="142"/>
                </a:lnTo>
                <a:lnTo>
                  <a:pt x="215" y="139"/>
                </a:lnTo>
                <a:lnTo>
                  <a:pt x="218" y="137"/>
                </a:lnTo>
                <a:lnTo>
                  <a:pt x="218" y="135"/>
                </a:lnTo>
                <a:lnTo>
                  <a:pt x="218" y="132"/>
                </a:lnTo>
                <a:lnTo>
                  <a:pt x="218" y="132"/>
                </a:lnTo>
                <a:lnTo>
                  <a:pt x="215" y="130"/>
                </a:lnTo>
                <a:lnTo>
                  <a:pt x="213" y="130"/>
                </a:lnTo>
                <a:lnTo>
                  <a:pt x="211" y="130"/>
                </a:lnTo>
                <a:lnTo>
                  <a:pt x="208" y="130"/>
                </a:lnTo>
                <a:lnTo>
                  <a:pt x="206" y="132"/>
                </a:lnTo>
                <a:lnTo>
                  <a:pt x="199" y="132"/>
                </a:lnTo>
                <a:lnTo>
                  <a:pt x="194" y="132"/>
                </a:lnTo>
                <a:lnTo>
                  <a:pt x="189" y="132"/>
                </a:lnTo>
                <a:lnTo>
                  <a:pt x="187" y="132"/>
                </a:lnTo>
                <a:lnTo>
                  <a:pt x="185" y="132"/>
                </a:lnTo>
                <a:lnTo>
                  <a:pt x="185" y="135"/>
                </a:lnTo>
                <a:lnTo>
                  <a:pt x="182" y="132"/>
                </a:lnTo>
                <a:lnTo>
                  <a:pt x="182" y="132"/>
                </a:lnTo>
                <a:lnTo>
                  <a:pt x="180" y="132"/>
                </a:lnTo>
                <a:lnTo>
                  <a:pt x="180" y="132"/>
                </a:lnTo>
                <a:lnTo>
                  <a:pt x="177" y="130"/>
                </a:lnTo>
                <a:lnTo>
                  <a:pt x="175" y="125"/>
                </a:lnTo>
                <a:lnTo>
                  <a:pt x="173" y="120"/>
                </a:lnTo>
                <a:lnTo>
                  <a:pt x="170" y="116"/>
                </a:lnTo>
                <a:lnTo>
                  <a:pt x="168" y="116"/>
                </a:lnTo>
                <a:lnTo>
                  <a:pt x="168" y="116"/>
                </a:lnTo>
                <a:lnTo>
                  <a:pt x="166" y="116"/>
                </a:lnTo>
                <a:lnTo>
                  <a:pt x="163" y="116"/>
                </a:lnTo>
                <a:lnTo>
                  <a:pt x="163" y="113"/>
                </a:lnTo>
                <a:lnTo>
                  <a:pt x="161" y="113"/>
                </a:lnTo>
                <a:lnTo>
                  <a:pt x="159" y="113"/>
                </a:lnTo>
                <a:lnTo>
                  <a:pt x="159" y="113"/>
                </a:lnTo>
                <a:lnTo>
                  <a:pt x="156" y="113"/>
                </a:lnTo>
                <a:lnTo>
                  <a:pt x="151" y="116"/>
                </a:lnTo>
                <a:lnTo>
                  <a:pt x="149" y="116"/>
                </a:lnTo>
                <a:lnTo>
                  <a:pt x="149" y="116"/>
                </a:lnTo>
                <a:lnTo>
                  <a:pt x="144" y="113"/>
                </a:lnTo>
                <a:lnTo>
                  <a:pt x="142" y="113"/>
                </a:lnTo>
                <a:lnTo>
                  <a:pt x="137" y="113"/>
                </a:lnTo>
                <a:lnTo>
                  <a:pt x="135" y="116"/>
                </a:lnTo>
                <a:lnTo>
                  <a:pt x="135" y="113"/>
                </a:lnTo>
                <a:lnTo>
                  <a:pt x="133" y="113"/>
                </a:lnTo>
                <a:lnTo>
                  <a:pt x="130" y="109"/>
                </a:lnTo>
                <a:lnTo>
                  <a:pt x="130" y="106"/>
                </a:lnTo>
                <a:lnTo>
                  <a:pt x="128" y="106"/>
                </a:lnTo>
                <a:lnTo>
                  <a:pt x="128" y="106"/>
                </a:lnTo>
                <a:lnTo>
                  <a:pt x="125" y="104"/>
                </a:lnTo>
                <a:lnTo>
                  <a:pt x="125" y="104"/>
                </a:lnTo>
                <a:lnTo>
                  <a:pt x="125" y="101"/>
                </a:lnTo>
                <a:lnTo>
                  <a:pt x="125" y="99"/>
                </a:lnTo>
                <a:lnTo>
                  <a:pt x="125" y="97"/>
                </a:lnTo>
                <a:lnTo>
                  <a:pt x="125" y="94"/>
                </a:lnTo>
                <a:lnTo>
                  <a:pt x="128" y="92"/>
                </a:lnTo>
                <a:lnTo>
                  <a:pt x="128" y="92"/>
                </a:lnTo>
                <a:lnTo>
                  <a:pt x="128" y="90"/>
                </a:lnTo>
                <a:lnTo>
                  <a:pt x="128" y="87"/>
                </a:lnTo>
                <a:lnTo>
                  <a:pt x="128" y="85"/>
                </a:lnTo>
                <a:lnTo>
                  <a:pt x="125" y="83"/>
                </a:lnTo>
                <a:lnTo>
                  <a:pt x="123" y="80"/>
                </a:lnTo>
                <a:lnTo>
                  <a:pt x="123" y="75"/>
                </a:lnTo>
                <a:lnTo>
                  <a:pt x="121" y="71"/>
                </a:lnTo>
                <a:lnTo>
                  <a:pt x="121" y="68"/>
                </a:lnTo>
                <a:lnTo>
                  <a:pt x="118" y="71"/>
                </a:lnTo>
                <a:lnTo>
                  <a:pt x="118" y="68"/>
                </a:lnTo>
                <a:lnTo>
                  <a:pt x="118" y="68"/>
                </a:lnTo>
                <a:lnTo>
                  <a:pt x="116" y="66"/>
                </a:lnTo>
                <a:lnTo>
                  <a:pt x="116" y="68"/>
                </a:lnTo>
                <a:lnTo>
                  <a:pt x="114" y="68"/>
                </a:lnTo>
                <a:lnTo>
                  <a:pt x="111" y="68"/>
                </a:lnTo>
                <a:lnTo>
                  <a:pt x="111" y="68"/>
                </a:lnTo>
                <a:lnTo>
                  <a:pt x="111" y="68"/>
                </a:lnTo>
                <a:lnTo>
                  <a:pt x="111" y="66"/>
                </a:lnTo>
                <a:lnTo>
                  <a:pt x="114" y="64"/>
                </a:lnTo>
                <a:lnTo>
                  <a:pt x="116" y="61"/>
                </a:lnTo>
                <a:lnTo>
                  <a:pt x="116" y="59"/>
                </a:lnTo>
                <a:lnTo>
                  <a:pt x="118" y="57"/>
                </a:lnTo>
                <a:lnTo>
                  <a:pt x="118" y="49"/>
                </a:lnTo>
                <a:lnTo>
                  <a:pt x="121" y="47"/>
                </a:lnTo>
                <a:lnTo>
                  <a:pt x="121" y="40"/>
                </a:lnTo>
                <a:lnTo>
                  <a:pt x="125" y="35"/>
                </a:lnTo>
                <a:lnTo>
                  <a:pt x="125" y="33"/>
                </a:lnTo>
                <a:lnTo>
                  <a:pt x="128" y="30"/>
                </a:lnTo>
                <a:lnTo>
                  <a:pt x="128" y="28"/>
                </a:lnTo>
                <a:lnTo>
                  <a:pt x="130" y="28"/>
                </a:lnTo>
                <a:lnTo>
                  <a:pt x="135" y="26"/>
                </a:lnTo>
                <a:lnTo>
                  <a:pt x="140" y="16"/>
                </a:lnTo>
                <a:lnTo>
                  <a:pt x="140" y="16"/>
                </a:lnTo>
                <a:lnTo>
                  <a:pt x="144" y="14"/>
                </a:lnTo>
                <a:lnTo>
                  <a:pt x="149" y="14"/>
                </a:lnTo>
                <a:lnTo>
                  <a:pt x="151" y="12"/>
                </a:lnTo>
                <a:lnTo>
                  <a:pt x="151" y="12"/>
                </a:lnTo>
                <a:lnTo>
                  <a:pt x="151" y="12"/>
                </a:lnTo>
                <a:lnTo>
                  <a:pt x="154" y="12"/>
                </a:lnTo>
                <a:lnTo>
                  <a:pt x="156" y="7"/>
                </a:lnTo>
                <a:lnTo>
                  <a:pt x="156" y="4"/>
                </a:lnTo>
                <a:lnTo>
                  <a:pt x="154" y="2"/>
                </a:lnTo>
                <a:lnTo>
                  <a:pt x="149" y="0"/>
                </a:lnTo>
                <a:lnTo>
                  <a:pt x="149" y="0"/>
                </a:lnTo>
                <a:lnTo>
                  <a:pt x="147" y="0"/>
                </a:lnTo>
                <a:lnTo>
                  <a:pt x="142" y="2"/>
                </a:lnTo>
                <a:lnTo>
                  <a:pt x="142" y="2"/>
                </a:lnTo>
                <a:lnTo>
                  <a:pt x="142" y="4"/>
                </a:lnTo>
                <a:lnTo>
                  <a:pt x="140" y="4"/>
                </a:lnTo>
                <a:lnTo>
                  <a:pt x="137" y="4"/>
                </a:lnTo>
                <a:lnTo>
                  <a:pt x="137" y="7"/>
                </a:lnTo>
                <a:lnTo>
                  <a:pt x="135" y="12"/>
                </a:lnTo>
                <a:lnTo>
                  <a:pt x="133" y="14"/>
                </a:lnTo>
                <a:lnTo>
                  <a:pt x="125" y="14"/>
                </a:lnTo>
                <a:lnTo>
                  <a:pt x="114" y="23"/>
                </a:lnTo>
                <a:lnTo>
                  <a:pt x="109" y="23"/>
                </a:lnTo>
                <a:lnTo>
                  <a:pt x="106" y="23"/>
                </a:lnTo>
                <a:lnTo>
                  <a:pt x="104" y="23"/>
                </a:lnTo>
                <a:lnTo>
                  <a:pt x="102" y="23"/>
                </a:lnTo>
                <a:lnTo>
                  <a:pt x="99" y="23"/>
                </a:lnTo>
                <a:lnTo>
                  <a:pt x="97" y="23"/>
                </a:lnTo>
                <a:lnTo>
                  <a:pt x="97" y="28"/>
                </a:lnTo>
                <a:lnTo>
                  <a:pt x="95" y="30"/>
                </a:lnTo>
                <a:lnTo>
                  <a:pt x="95" y="33"/>
                </a:lnTo>
                <a:lnTo>
                  <a:pt x="95" y="35"/>
                </a:lnTo>
                <a:lnTo>
                  <a:pt x="92" y="35"/>
                </a:lnTo>
                <a:lnTo>
                  <a:pt x="92" y="33"/>
                </a:lnTo>
                <a:lnTo>
                  <a:pt x="92" y="30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2" y="30"/>
                </a:lnTo>
                <a:lnTo>
                  <a:pt x="85" y="28"/>
                </a:lnTo>
                <a:lnTo>
                  <a:pt x="85" y="28"/>
                </a:lnTo>
                <a:lnTo>
                  <a:pt x="80" y="33"/>
                </a:lnTo>
                <a:lnTo>
                  <a:pt x="78" y="35"/>
                </a:lnTo>
                <a:lnTo>
                  <a:pt x="78" y="35"/>
                </a:lnTo>
                <a:lnTo>
                  <a:pt x="73" y="38"/>
                </a:lnTo>
                <a:lnTo>
                  <a:pt x="73" y="40"/>
                </a:lnTo>
                <a:lnTo>
                  <a:pt x="71" y="45"/>
                </a:lnTo>
                <a:lnTo>
                  <a:pt x="69" y="47"/>
                </a:lnTo>
                <a:lnTo>
                  <a:pt x="69" y="47"/>
                </a:lnTo>
                <a:lnTo>
                  <a:pt x="69" y="47"/>
                </a:lnTo>
                <a:lnTo>
                  <a:pt x="71" y="47"/>
                </a:lnTo>
                <a:lnTo>
                  <a:pt x="71" y="47"/>
                </a:lnTo>
                <a:lnTo>
                  <a:pt x="71" y="49"/>
                </a:lnTo>
                <a:lnTo>
                  <a:pt x="71" y="52"/>
                </a:lnTo>
                <a:lnTo>
                  <a:pt x="69" y="54"/>
                </a:lnTo>
                <a:lnTo>
                  <a:pt x="69" y="57"/>
                </a:lnTo>
                <a:lnTo>
                  <a:pt x="69" y="59"/>
                </a:lnTo>
                <a:lnTo>
                  <a:pt x="69" y="61"/>
                </a:lnTo>
                <a:lnTo>
                  <a:pt x="69" y="64"/>
                </a:lnTo>
                <a:lnTo>
                  <a:pt x="66" y="64"/>
                </a:lnTo>
                <a:lnTo>
                  <a:pt x="64" y="64"/>
                </a:lnTo>
                <a:lnTo>
                  <a:pt x="62" y="64"/>
                </a:lnTo>
                <a:lnTo>
                  <a:pt x="59" y="66"/>
                </a:lnTo>
                <a:lnTo>
                  <a:pt x="57" y="73"/>
                </a:lnTo>
                <a:lnTo>
                  <a:pt x="47" y="78"/>
                </a:lnTo>
                <a:lnTo>
                  <a:pt x="47" y="80"/>
                </a:lnTo>
                <a:lnTo>
                  <a:pt x="45" y="80"/>
                </a:lnTo>
                <a:lnTo>
                  <a:pt x="45" y="80"/>
                </a:lnTo>
                <a:lnTo>
                  <a:pt x="45" y="83"/>
                </a:lnTo>
                <a:lnTo>
                  <a:pt x="45" y="83"/>
                </a:lnTo>
                <a:lnTo>
                  <a:pt x="47" y="87"/>
                </a:lnTo>
                <a:lnTo>
                  <a:pt x="47" y="94"/>
                </a:lnTo>
                <a:lnTo>
                  <a:pt x="45" y="94"/>
                </a:lnTo>
                <a:lnTo>
                  <a:pt x="45" y="94"/>
                </a:lnTo>
                <a:lnTo>
                  <a:pt x="43" y="94"/>
                </a:lnTo>
                <a:lnTo>
                  <a:pt x="43" y="94"/>
                </a:lnTo>
                <a:lnTo>
                  <a:pt x="43" y="92"/>
                </a:lnTo>
                <a:lnTo>
                  <a:pt x="45" y="92"/>
                </a:lnTo>
                <a:lnTo>
                  <a:pt x="45" y="92"/>
                </a:lnTo>
                <a:lnTo>
                  <a:pt x="45" y="90"/>
                </a:lnTo>
                <a:lnTo>
                  <a:pt x="43" y="90"/>
                </a:lnTo>
                <a:lnTo>
                  <a:pt x="43" y="87"/>
                </a:lnTo>
                <a:lnTo>
                  <a:pt x="40" y="85"/>
                </a:lnTo>
                <a:lnTo>
                  <a:pt x="38" y="83"/>
                </a:lnTo>
                <a:lnTo>
                  <a:pt x="36" y="80"/>
                </a:lnTo>
                <a:lnTo>
                  <a:pt x="36" y="80"/>
                </a:lnTo>
                <a:lnTo>
                  <a:pt x="36" y="80"/>
                </a:lnTo>
                <a:lnTo>
                  <a:pt x="33" y="83"/>
                </a:lnTo>
                <a:lnTo>
                  <a:pt x="33" y="83"/>
                </a:lnTo>
                <a:lnTo>
                  <a:pt x="36" y="85"/>
                </a:lnTo>
                <a:lnTo>
                  <a:pt x="36" y="85"/>
                </a:lnTo>
                <a:lnTo>
                  <a:pt x="36" y="87"/>
                </a:lnTo>
                <a:lnTo>
                  <a:pt x="38" y="90"/>
                </a:lnTo>
                <a:lnTo>
                  <a:pt x="38" y="92"/>
                </a:lnTo>
                <a:lnTo>
                  <a:pt x="38" y="94"/>
                </a:lnTo>
                <a:lnTo>
                  <a:pt x="38" y="94"/>
                </a:lnTo>
                <a:lnTo>
                  <a:pt x="36" y="94"/>
                </a:lnTo>
                <a:lnTo>
                  <a:pt x="36" y="97"/>
                </a:lnTo>
                <a:lnTo>
                  <a:pt x="36" y="99"/>
                </a:lnTo>
                <a:lnTo>
                  <a:pt x="36" y="99"/>
                </a:lnTo>
                <a:lnTo>
                  <a:pt x="31" y="101"/>
                </a:lnTo>
                <a:lnTo>
                  <a:pt x="31" y="104"/>
                </a:lnTo>
                <a:lnTo>
                  <a:pt x="31" y="101"/>
                </a:lnTo>
                <a:lnTo>
                  <a:pt x="28" y="101"/>
                </a:lnTo>
                <a:lnTo>
                  <a:pt x="28" y="99"/>
                </a:lnTo>
                <a:lnTo>
                  <a:pt x="28" y="99"/>
                </a:lnTo>
                <a:lnTo>
                  <a:pt x="28" y="99"/>
                </a:lnTo>
                <a:lnTo>
                  <a:pt x="28" y="99"/>
                </a:lnTo>
                <a:lnTo>
                  <a:pt x="26" y="101"/>
                </a:lnTo>
                <a:lnTo>
                  <a:pt x="28" y="104"/>
                </a:lnTo>
                <a:lnTo>
                  <a:pt x="26" y="104"/>
                </a:lnTo>
                <a:lnTo>
                  <a:pt x="26" y="106"/>
                </a:lnTo>
                <a:lnTo>
                  <a:pt x="24" y="109"/>
                </a:lnTo>
                <a:lnTo>
                  <a:pt x="26" y="111"/>
                </a:lnTo>
                <a:lnTo>
                  <a:pt x="28" y="116"/>
                </a:lnTo>
                <a:lnTo>
                  <a:pt x="28" y="118"/>
                </a:lnTo>
                <a:lnTo>
                  <a:pt x="28" y="118"/>
                </a:lnTo>
                <a:lnTo>
                  <a:pt x="31" y="120"/>
                </a:lnTo>
                <a:lnTo>
                  <a:pt x="33" y="120"/>
                </a:lnTo>
                <a:lnTo>
                  <a:pt x="33" y="123"/>
                </a:lnTo>
                <a:lnTo>
                  <a:pt x="33" y="125"/>
                </a:lnTo>
                <a:lnTo>
                  <a:pt x="33" y="130"/>
                </a:lnTo>
                <a:lnTo>
                  <a:pt x="31" y="130"/>
                </a:lnTo>
                <a:lnTo>
                  <a:pt x="31" y="130"/>
                </a:lnTo>
                <a:lnTo>
                  <a:pt x="31" y="132"/>
                </a:lnTo>
                <a:lnTo>
                  <a:pt x="33" y="137"/>
                </a:lnTo>
                <a:lnTo>
                  <a:pt x="36" y="139"/>
                </a:lnTo>
                <a:lnTo>
                  <a:pt x="33" y="142"/>
                </a:lnTo>
                <a:lnTo>
                  <a:pt x="28" y="146"/>
                </a:lnTo>
                <a:lnTo>
                  <a:pt x="31" y="149"/>
                </a:lnTo>
                <a:lnTo>
                  <a:pt x="33" y="149"/>
                </a:lnTo>
                <a:lnTo>
                  <a:pt x="33" y="151"/>
                </a:lnTo>
                <a:lnTo>
                  <a:pt x="33" y="156"/>
                </a:lnTo>
                <a:lnTo>
                  <a:pt x="33" y="161"/>
                </a:lnTo>
                <a:lnTo>
                  <a:pt x="33" y="161"/>
                </a:lnTo>
                <a:lnTo>
                  <a:pt x="33" y="163"/>
                </a:lnTo>
                <a:lnTo>
                  <a:pt x="33" y="165"/>
                </a:lnTo>
                <a:lnTo>
                  <a:pt x="33" y="168"/>
                </a:lnTo>
                <a:lnTo>
                  <a:pt x="31" y="170"/>
                </a:lnTo>
                <a:lnTo>
                  <a:pt x="31" y="170"/>
                </a:lnTo>
                <a:lnTo>
                  <a:pt x="31" y="172"/>
                </a:lnTo>
                <a:lnTo>
                  <a:pt x="28" y="172"/>
                </a:lnTo>
                <a:lnTo>
                  <a:pt x="28" y="172"/>
                </a:lnTo>
                <a:lnTo>
                  <a:pt x="31" y="172"/>
                </a:lnTo>
                <a:lnTo>
                  <a:pt x="31" y="175"/>
                </a:lnTo>
                <a:lnTo>
                  <a:pt x="31" y="175"/>
                </a:lnTo>
                <a:lnTo>
                  <a:pt x="31" y="177"/>
                </a:lnTo>
                <a:lnTo>
                  <a:pt x="31" y="180"/>
                </a:lnTo>
                <a:lnTo>
                  <a:pt x="33" y="177"/>
                </a:lnTo>
                <a:lnTo>
                  <a:pt x="33" y="177"/>
                </a:lnTo>
                <a:lnTo>
                  <a:pt x="33" y="180"/>
                </a:lnTo>
                <a:lnTo>
                  <a:pt x="33" y="182"/>
                </a:lnTo>
                <a:lnTo>
                  <a:pt x="36" y="182"/>
                </a:lnTo>
                <a:lnTo>
                  <a:pt x="36" y="180"/>
                </a:lnTo>
                <a:lnTo>
                  <a:pt x="38" y="180"/>
                </a:lnTo>
                <a:lnTo>
                  <a:pt x="33" y="187"/>
                </a:lnTo>
                <a:lnTo>
                  <a:pt x="31" y="189"/>
                </a:lnTo>
                <a:lnTo>
                  <a:pt x="31" y="191"/>
                </a:lnTo>
                <a:lnTo>
                  <a:pt x="31" y="191"/>
                </a:lnTo>
                <a:lnTo>
                  <a:pt x="28" y="194"/>
                </a:lnTo>
                <a:lnTo>
                  <a:pt x="28" y="196"/>
                </a:lnTo>
                <a:lnTo>
                  <a:pt x="26" y="198"/>
                </a:lnTo>
                <a:lnTo>
                  <a:pt x="26" y="198"/>
                </a:lnTo>
                <a:lnTo>
                  <a:pt x="24" y="198"/>
                </a:lnTo>
                <a:lnTo>
                  <a:pt x="24" y="198"/>
                </a:lnTo>
                <a:lnTo>
                  <a:pt x="26" y="201"/>
                </a:lnTo>
                <a:lnTo>
                  <a:pt x="26" y="201"/>
                </a:lnTo>
                <a:lnTo>
                  <a:pt x="24" y="203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19" y="208"/>
                </a:lnTo>
                <a:lnTo>
                  <a:pt x="19" y="208"/>
                </a:lnTo>
                <a:lnTo>
                  <a:pt x="19" y="208"/>
                </a:lnTo>
                <a:lnTo>
                  <a:pt x="17" y="210"/>
                </a:lnTo>
                <a:lnTo>
                  <a:pt x="17" y="210"/>
                </a:lnTo>
                <a:lnTo>
                  <a:pt x="14" y="210"/>
                </a:lnTo>
                <a:lnTo>
                  <a:pt x="12" y="210"/>
                </a:lnTo>
                <a:lnTo>
                  <a:pt x="12" y="210"/>
                </a:lnTo>
                <a:lnTo>
                  <a:pt x="10" y="210"/>
                </a:lnTo>
                <a:lnTo>
                  <a:pt x="10" y="210"/>
                </a:lnTo>
                <a:lnTo>
                  <a:pt x="7" y="213"/>
                </a:lnTo>
                <a:lnTo>
                  <a:pt x="7" y="213"/>
                </a:lnTo>
                <a:lnTo>
                  <a:pt x="7" y="220"/>
                </a:lnTo>
                <a:lnTo>
                  <a:pt x="7" y="222"/>
                </a:lnTo>
                <a:lnTo>
                  <a:pt x="7" y="224"/>
                </a:lnTo>
                <a:lnTo>
                  <a:pt x="5" y="224"/>
                </a:lnTo>
                <a:lnTo>
                  <a:pt x="0" y="224"/>
                </a:lnTo>
                <a:lnTo>
                  <a:pt x="0" y="229"/>
                </a:lnTo>
                <a:lnTo>
                  <a:pt x="2" y="229"/>
                </a:lnTo>
                <a:lnTo>
                  <a:pt x="2" y="232"/>
                </a:lnTo>
                <a:lnTo>
                  <a:pt x="2" y="232"/>
                </a:lnTo>
                <a:lnTo>
                  <a:pt x="5" y="234"/>
                </a:lnTo>
                <a:lnTo>
                  <a:pt x="5" y="236"/>
                </a:lnTo>
                <a:lnTo>
                  <a:pt x="7" y="236"/>
                </a:lnTo>
                <a:lnTo>
                  <a:pt x="10" y="236"/>
                </a:lnTo>
                <a:lnTo>
                  <a:pt x="12" y="241"/>
                </a:lnTo>
                <a:lnTo>
                  <a:pt x="14" y="241"/>
                </a:lnTo>
                <a:lnTo>
                  <a:pt x="17" y="243"/>
                </a:lnTo>
                <a:lnTo>
                  <a:pt x="21" y="246"/>
                </a:lnTo>
                <a:lnTo>
                  <a:pt x="24" y="246"/>
                </a:lnTo>
                <a:lnTo>
                  <a:pt x="24" y="246"/>
                </a:lnTo>
                <a:lnTo>
                  <a:pt x="24" y="248"/>
                </a:lnTo>
                <a:lnTo>
                  <a:pt x="26" y="248"/>
                </a:lnTo>
                <a:lnTo>
                  <a:pt x="26" y="248"/>
                </a:lnTo>
                <a:lnTo>
                  <a:pt x="28" y="248"/>
                </a:lnTo>
                <a:lnTo>
                  <a:pt x="28" y="248"/>
                </a:lnTo>
                <a:lnTo>
                  <a:pt x="28" y="253"/>
                </a:lnTo>
                <a:lnTo>
                  <a:pt x="28" y="255"/>
                </a:lnTo>
                <a:lnTo>
                  <a:pt x="31" y="255"/>
                </a:lnTo>
                <a:lnTo>
                  <a:pt x="33" y="255"/>
                </a:lnTo>
                <a:lnTo>
                  <a:pt x="36" y="255"/>
                </a:lnTo>
                <a:lnTo>
                  <a:pt x="36" y="255"/>
                </a:lnTo>
                <a:lnTo>
                  <a:pt x="38" y="258"/>
                </a:lnTo>
                <a:lnTo>
                  <a:pt x="40" y="258"/>
                </a:lnTo>
                <a:lnTo>
                  <a:pt x="40" y="258"/>
                </a:lnTo>
                <a:lnTo>
                  <a:pt x="43" y="258"/>
                </a:lnTo>
                <a:lnTo>
                  <a:pt x="43" y="258"/>
                </a:lnTo>
                <a:lnTo>
                  <a:pt x="43" y="258"/>
                </a:lnTo>
                <a:lnTo>
                  <a:pt x="45" y="258"/>
                </a:lnTo>
                <a:lnTo>
                  <a:pt x="45" y="258"/>
                </a:lnTo>
                <a:lnTo>
                  <a:pt x="47" y="258"/>
                </a:lnTo>
                <a:lnTo>
                  <a:pt x="47" y="255"/>
                </a:lnTo>
                <a:lnTo>
                  <a:pt x="47" y="255"/>
                </a:lnTo>
                <a:lnTo>
                  <a:pt x="47" y="253"/>
                </a:lnTo>
                <a:lnTo>
                  <a:pt x="50" y="253"/>
                </a:lnTo>
                <a:lnTo>
                  <a:pt x="50" y="253"/>
                </a:lnTo>
                <a:lnTo>
                  <a:pt x="54" y="255"/>
                </a:lnTo>
                <a:lnTo>
                  <a:pt x="54" y="255"/>
                </a:lnTo>
                <a:lnTo>
                  <a:pt x="57" y="258"/>
                </a:lnTo>
                <a:lnTo>
                  <a:pt x="57" y="260"/>
                </a:lnTo>
                <a:lnTo>
                  <a:pt x="59" y="260"/>
                </a:lnTo>
                <a:lnTo>
                  <a:pt x="62" y="260"/>
                </a:lnTo>
                <a:lnTo>
                  <a:pt x="66" y="262"/>
                </a:lnTo>
                <a:lnTo>
                  <a:pt x="69" y="265"/>
                </a:lnTo>
                <a:lnTo>
                  <a:pt x="69" y="262"/>
                </a:lnTo>
                <a:lnTo>
                  <a:pt x="71" y="262"/>
                </a:lnTo>
                <a:lnTo>
                  <a:pt x="71" y="262"/>
                </a:lnTo>
                <a:lnTo>
                  <a:pt x="73" y="265"/>
                </a:lnTo>
                <a:lnTo>
                  <a:pt x="73" y="265"/>
                </a:lnTo>
                <a:lnTo>
                  <a:pt x="76" y="267"/>
                </a:lnTo>
                <a:lnTo>
                  <a:pt x="76" y="267"/>
                </a:lnTo>
                <a:lnTo>
                  <a:pt x="78" y="267"/>
                </a:lnTo>
                <a:lnTo>
                  <a:pt x="78" y="267"/>
                </a:lnTo>
                <a:lnTo>
                  <a:pt x="78" y="267"/>
                </a:lnTo>
                <a:lnTo>
                  <a:pt x="78" y="269"/>
                </a:lnTo>
                <a:lnTo>
                  <a:pt x="80" y="269"/>
                </a:lnTo>
                <a:lnTo>
                  <a:pt x="80" y="269"/>
                </a:lnTo>
                <a:lnTo>
                  <a:pt x="83" y="272"/>
                </a:lnTo>
                <a:lnTo>
                  <a:pt x="83" y="272"/>
                </a:lnTo>
                <a:lnTo>
                  <a:pt x="83" y="274"/>
                </a:lnTo>
                <a:lnTo>
                  <a:pt x="85" y="274"/>
                </a:lnTo>
                <a:lnTo>
                  <a:pt x="85" y="277"/>
                </a:lnTo>
                <a:lnTo>
                  <a:pt x="85" y="279"/>
                </a:lnTo>
                <a:lnTo>
                  <a:pt x="88" y="279"/>
                </a:lnTo>
                <a:lnTo>
                  <a:pt x="88" y="281"/>
                </a:lnTo>
                <a:lnTo>
                  <a:pt x="88" y="281"/>
                </a:lnTo>
                <a:lnTo>
                  <a:pt x="88" y="284"/>
                </a:lnTo>
                <a:lnTo>
                  <a:pt x="90" y="284"/>
                </a:lnTo>
                <a:lnTo>
                  <a:pt x="92" y="284"/>
                </a:lnTo>
                <a:lnTo>
                  <a:pt x="92" y="286"/>
                </a:lnTo>
                <a:lnTo>
                  <a:pt x="95" y="286"/>
                </a:lnTo>
                <a:lnTo>
                  <a:pt x="95" y="288"/>
                </a:lnTo>
                <a:lnTo>
                  <a:pt x="97" y="288"/>
                </a:lnTo>
                <a:lnTo>
                  <a:pt x="97" y="288"/>
                </a:lnTo>
                <a:lnTo>
                  <a:pt x="99" y="288"/>
                </a:lnTo>
                <a:lnTo>
                  <a:pt x="99" y="291"/>
                </a:lnTo>
                <a:lnTo>
                  <a:pt x="102" y="293"/>
                </a:lnTo>
                <a:lnTo>
                  <a:pt x="102" y="293"/>
                </a:lnTo>
                <a:lnTo>
                  <a:pt x="102" y="295"/>
                </a:lnTo>
                <a:lnTo>
                  <a:pt x="102" y="298"/>
                </a:lnTo>
                <a:lnTo>
                  <a:pt x="102" y="298"/>
                </a:lnTo>
                <a:lnTo>
                  <a:pt x="104" y="300"/>
                </a:lnTo>
                <a:lnTo>
                  <a:pt x="104" y="300"/>
                </a:lnTo>
                <a:lnTo>
                  <a:pt x="106" y="300"/>
                </a:lnTo>
                <a:lnTo>
                  <a:pt x="106" y="300"/>
                </a:lnTo>
                <a:lnTo>
                  <a:pt x="109" y="300"/>
                </a:lnTo>
                <a:lnTo>
                  <a:pt x="109" y="303"/>
                </a:lnTo>
                <a:lnTo>
                  <a:pt x="109" y="305"/>
                </a:lnTo>
                <a:lnTo>
                  <a:pt x="109" y="307"/>
                </a:lnTo>
                <a:lnTo>
                  <a:pt x="109" y="307"/>
                </a:lnTo>
                <a:lnTo>
                  <a:pt x="109" y="310"/>
                </a:lnTo>
                <a:lnTo>
                  <a:pt x="109" y="310"/>
                </a:lnTo>
                <a:lnTo>
                  <a:pt x="111" y="312"/>
                </a:lnTo>
                <a:lnTo>
                  <a:pt x="111" y="312"/>
                </a:lnTo>
                <a:lnTo>
                  <a:pt x="114" y="312"/>
                </a:lnTo>
                <a:lnTo>
                  <a:pt x="114" y="314"/>
                </a:lnTo>
                <a:lnTo>
                  <a:pt x="116" y="314"/>
                </a:lnTo>
                <a:lnTo>
                  <a:pt x="118" y="312"/>
                </a:lnTo>
                <a:lnTo>
                  <a:pt x="118" y="312"/>
                </a:lnTo>
                <a:lnTo>
                  <a:pt x="118" y="312"/>
                </a:lnTo>
                <a:lnTo>
                  <a:pt x="121" y="312"/>
                </a:lnTo>
                <a:lnTo>
                  <a:pt x="121" y="312"/>
                </a:lnTo>
                <a:lnTo>
                  <a:pt x="123" y="314"/>
                </a:lnTo>
                <a:lnTo>
                  <a:pt x="125" y="314"/>
                </a:lnTo>
                <a:lnTo>
                  <a:pt x="125" y="312"/>
                </a:lnTo>
                <a:lnTo>
                  <a:pt x="128" y="312"/>
                </a:lnTo>
                <a:lnTo>
                  <a:pt x="130" y="312"/>
                </a:lnTo>
                <a:lnTo>
                  <a:pt x="130" y="312"/>
                </a:lnTo>
                <a:lnTo>
                  <a:pt x="133" y="310"/>
                </a:lnTo>
                <a:lnTo>
                  <a:pt x="133" y="310"/>
                </a:lnTo>
                <a:lnTo>
                  <a:pt x="135" y="307"/>
                </a:lnTo>
                <a:lnTo>
                  <a:pt x="135" y="307"/>
                </a:lnTo>
                <a:lnTo>
                  <a:pt x="137" y="310"/>
                </a:lnTo>
                <a:lnTo>
                  <a:pt x="140" y="310"/>
                </a:lnTo>
                <a:lnTo>
                  <a:pt x="140" y="310"/>
                </a:lnTo>
                <a:lnTo>
                  <a:pt x="142" y="312"/>
                </a:lnTo>
                <a:lnTo>
                  <a:pt x="142" y="312"/>
                </a:lnTo>
                <a:lnTo>
                  <a:pt x="144" y="312"/>
                </a:lnTo>
                <a:lnTo>
                  <a:pt x="144" y="312"/>
                </a:lnTo>
                <a:lnTo>
                  <a:pt x="147" y="310"/>
                </a:lnTo>
                <a:lnTo>
                  <a:pt x="149" y="310"/>
                </a:lnTo>
                <a:lnTo>
                  <a:pt x="149" y="310"/>
                </a:lnTo>
                <a:lnTo>
                  <a:pt x="151" y="310"/>
                </a:lnTo>
                <a:lnTo>
                  <a:pt x="154" y="312"/>
                </a:lnTo>
                <a:lnTo>
                  <a:pt x="156" y="314"/>
                </a:lnTo>
                <a:lnTo>
                  <a:pt x="156" y="314"/>
                </a:lnTo>
                <a:lnTo>
                  <a:pt x="159" y="314"/>
                </a:lnTo>
                <a:lnTo>
                  <a:pt x="161" y="314"/>
                </a:lnTo>
                <a:lnTo>
                  <a:pt x="161" y="317"/>
                </a:lnTo>
                <a:lnTo>
                  <a:pt x="163" y="317"/>
                </a:lnTo>
                <a:lnTo>
                  <a:pt x="163" y="317"/>
                </a:lnTo>
                <a:lnTo>
                  <a:pt x="166" y="319"/>
                </a:lnTo>
                <a:lnTo>
                  <a:pt x="166" y="319"/>
                </a:lnTo>
                <a:lnTo>
                  <a:pt x="166" y="319"/>
                </a:lnTo>
                <a:lnTo>
                  <a:pt x="168" y="319"/>
                </a:lnTo>
                <a:lnTo>
                  <a:pt x="166" y="321"/>
                </a:lnTo>
                <a:lnTo>
                  <a:pt x="166" y="324"/>
                </a:lnTo>
                <a:lnTo>
                  <a:pt x="163" y="329"/>
                </a:lnTo>
                <a:lnTo>
                  <a:pt x="161" y="331"/>
                </a:lnTo>
                <a:lnTo>
                  <a:pt x="156" y="338"/>
                </a:lnTo>
                <a:lnTo>
                  <a:pt x="154" y="343"/>
                </a:lnTo>
                <a:lnTo>
                  <a:pt x="156" y="343"/>
                </a:lnTo>
                <a:lnTo>
                  <a:pt x="159" y="345"/>
                </a:lnTo>
                <a:lnTo>
                  <a:pt x="159" y="345"/>
                </a:lnTo>
                <a:lnTo>
                  <a:pt x="161" y="343"/>
                </a:lnTo>
                <a:lnTo>
                  <a:pt x="161" y="343"/>
                </a:lnTo>
                <a:lnTo>
                  <a:pt x="163" y="343"/>
                </a:lnTo>
                <a:lnTo>
                  <a:pt x="163" y="343"/>
                </a:lnTo>
                <a:lnTo>
                  <a:pt x="163" y="345"/>
                </a:lnTo>
                <a:lnTo>
                  <a:pt x="166" y="347"/>
                </a:lnTo>
                <a:lnTo>
                  <a:pt x="166" y="347"/>
                </a:lnTo>
                <a:lnTo>
                  <a:pt x="168" y="350"/>
                </a:lnTo>
                <a:lnTo>
                  <a:pt x="168" y="350"/>
                </a:lnTo>
                <a:lnTo>
                  <a:pt x="170" y="352"/>
                </a:lnTo>
                <a:lnTo>
                  <a:pt x="170" y="352"/>
                </a:lnTo>
                <a:lnTo>
                  <a:pt x="170" y="347"/>
                </a:lnTo>
                <a:lnTo>
                  <a:pt x="170" y="340"/>
                </a:lnTo>
                <a:lnTo>
                  <a:pt x="173" y="333"/>
                </a:lnTo>
                <a:lnTo>
                  <a:pt x="173" y="326"/>
                </a:lnTo>
                <a:lnTo>
                  <a:pt x="175" y="319"/>
                </a:lnTo>
                <a:lnTo>
                  <a:pt x="175" y="312"/>
                </a:lnTo>
                <a:lnTo>
                  <a:pt x="175" y="305"/>
                </a:lnTo>
                <a:lnTo>
                  <a:pt x="177" y="300"/>
                </a:lnTo>
                <a:lnTo>
                  <a:pt x="177" y="298"/>
                </a:lnTo>
                <a:lnTo>
                  <a:pt x="177" y="293"/>
                </a:lnTo>
                <a:lnTo>
                  <a:pt x="177" y="288"/>
                </a:lnTo>
                <a:lnTo>
                  <a:pt x="180" y="288"/>
                </a:lnTo>
                <a:lnTo>
                  <a:pt x="177" y="286"/>
                </a:lnTo>
                <a:lnTo>
                  <a:pt x="177" y="286"/>
                </a:lnTo>
                <a:lnTo>
                  <a:pt x="177" y="286"/>
                </a:lnTo>
                <a:lnTo>
                  <a:pt x="177" y="284"/>
                </a:lnTo>
                <a:lnTo>
                  <a:pt x="177" y="284"/>
                </a:lnTo>
                <a:lnTo>
                  <a:pt x="177" y="284"/>
                </a:lnTo>
                <a:lnTo>
                  <a:pt x="177" y="281"/>
                </a:lnTo>
                <a:lnTo>
                  <a:pt x="175" y="281"/>
                </a:lnTo>
                <a:lnTo>
                  <a:pt x="175" y="281"/>
                </a:lnTo>
                <a:lnTo>
                  <a:pt x="175" y="281"/>
                </a:lnTo>
                <a:lnTo>
                  <a:pt x="175" y="279"/>
                </a:lnTo>
                <a:lnTo>
                  <a:pt x="175" y="279"/>
                </a:lnTo>
                <a:lnTo>
                  <a:pt x="175" y="277"/>
                </a:lnTo>
                <a:lnTo>
                  <a:pt x="175" y="277"/>
                </a:lnTo>
                <a:lnTo>
                  <a:pt x="175" y="277"/>
                </a:lnTo>
                <a:lnTo>
                  <a:pt x="175" y="274"/>
                </a:lnTo>
                <a:lnTo>
                  <a:pt x="175" y="274"/>
                </a:lnTo>
                <a:lnTo>
                  <a:pt x="175" y="274"/>
                </a:lnTo>
                <a:lnTo>
                  <a:pt x="173" y="272"/>
                </a:lnTo>
                <a:lnTo>
                  <a:pt x="173" y="272"/>
                </a:lnTo>
                <a:lnTo>
                  <a:pt x="170" y="269"/>
                </a:lnTo>
                <a:lnTo>
                  <a:pt x="168" y="269"/>
                </a:lnTo>
                <a:lnTo>
                  <a:pt x="166" y="267"/>
                </a:lnTo>
                <a:lnTo>
                  <a:pt x="166" y="265"/>
                </a:lnTo>
                <a:lnTo>
                  <a:pt x="166" y="262"/>
                </a:lnTo>
                <a:lnTo>
                  <a:pt x="166" y="258"/>
                </a:lnTo>
                <a:lnTo>
                  <a:pt x="166" y="253"/>
                </a:lnTo>
                <a:lnTo>
                  <a:pt x="166" y="250"/>
                </a:lnTo>
                <a:lnTo>
                  <a:pt x="168" y="250"/>
                </a:lnTo>
                <a:lnTo>
                  <a:pt x="168" y="250"/>
                </a:lnTo>
                <a:lnTo>
                  <a:pt x="170" y="250"/>
                </a:lnTo>
                <a:lnTo>
                  <a:pt x="170" y="250"/>
                </a:lnTo>
                <a:lnTo>
                  <a:pt x="173" y="248"/>
                </a:lnTo>
                <a:lnTo>
                  <a:pt x="173" y="248"/>
                </a:lnTo>
                <a:lnTo>
                  <a:pt x="173" y="248"/>
                </a:lnTo>
                <a:lnTo>
                  <a:pt x="175" y="248"/>
                </a:lnTo>
                <a:lnTo>
                  <a:pt x="175" y="248"/>
                </a:lnTo>
                <a:lnTo>
                  <a:pt x="175" y="248"/>
                </a:lnTo>
                <a:lnTo>
                  <a:pt x="175" y="248"/>
                </a:lnTo>
                <a:lnTo>
                  <a:pt x="177" y="248"/>
                </a:lnTo>
                <a:lnTo>
                  <a:pt x="177" y="248"/>
                </a:lnTo>
                <a:lnTo>
                  <a:pt x="180" y="248"/>
                </a:lnTo>
                <a:lnTo>
                  <a:pt x="180" y="248"/>
                </a:lnTo>
                <a:lnTo>
                  <a:pt x="180" y="248"/>
                </a:lnTo>
                <a:lnTo>
                  <a:pt x="180" y="248"/>
                </a:lnTo>
                <a:lnTo>
                  <a:pt x="180" y="248"/>
                </a:lnTo>
                <a:lnTo>
                  <a:pt x="182" y="248"/>
                </a:lnTo>
                <a:lnTo>
                  <a:pt x="182" y="248"/>
                </a:lnTo>
                <a:lnTo>
                  <a:pt x="182" y="248"/>
                </a:lnTo>
                <a:lnTo>
                  <a:pt x="182" y="248"/>
                </a:lnTo>
                <a:lnTo>
                  <a:pt x="182" y="248"/>
                </a:lnTo>
                <a:lnTo>
                  <a:pt x="182" y="248"/>
                </a:lnTo>
                <a:lnTo>
                  <a:pt x="182" y="248"/>
                </a:lnTo>
                <a:lnTo>
                  <a:pt x="182" y="246"/>
                </a:lnTo>
                <a:lnTo>
                  <a:pt x="182" y="246"/>
                </a:lnTo>
                <a:lnTo>
                  <a:pt x="182" y="243"/>
                </a:lnTo>
                <a:lnTo>
                  <a:pt x="182" y="243"/>
                </a:lnTo>
                <a:lnTo>
                  <a:pt x="182" y="241"/>
                </a:lnTo>
                <a:lnTo>
                  <a:pt x="182" y="241"/>
                </a:lnTo>
                <a:lnTo>
                  <a:pt x="180" y="241"/>
                </a:lnTo>
                <a:lnTo>
                  <a:pt x="180" y="241"/>
                </a:lnTo>
                <a:lnTo>
                  <a:pt x="177" y="241"/>
                </a:lnTo>
                <a:lnTo>
                  <a:pt x="177" y="241"/>
                </a:lnTo>
                <a:lnTo>
                  <a:pt x="177" y="241"/>
                </a:lnTo>
                <a:lnTo>
                  <a:pt x="177" y="241"/>
                </a:lnTo>
                <a:lnTo>
                  <a:pt x="175" y="241"/>
                </a:lnTo>
                <a:lnTo>
                  <a:pt x="175" y="239"/>
                </a:lnTo>
                <a:lnTo>
                  <a:pt x="173" y="241"/>
                </a:lnTo>
                <a:lnTo>
                  <a:pt x="173" y="239"/>
                </a:lnTo>
                <a:lnTo>
                  <a:pt x="170" y="239"/>
                </a:lnTo>
                <a:lnTo>
                  <a:pt x="170" y="241"/>
                </a:lnTo>
                <a:lnTo>
                  <a:pt x="170" y="234"/>
                </a:lnTo>
                <a:lnTo>
                  <a:pt x="170" y="229"/>
                </a:lnTo>
                <a:lnTo>
                  <a:pt x="170" y="227"/>
                </a:lnTo>
                <a:lnTo>
                  <a:pt x="170" y="227"/>
                </a:lnTo>
                <a:lnTo>
                  <a:pt x="173" y="227"/>
                </a:lnTo>
                <a:lnTo>
                  <a:pt x="175" y="227"/>
                </a:lnTo>
                <a:lnTo>
                  <a:pt x="175" y="224"/>
                </a:lnTo>
                <a:lnTo>
                  <a:pt x="175" y="224"/>
                </a:lnTo>
                <a:lnTo>
                  <a:pt x="177" y="224"/>
                </a:lnTo>
                <a:lnTo>
                  <a:pt x="180" y="227"/>
                </a:lnTo>
                <a:lnTo>
                  <a:pt x="180" y="227"/>
                </a:lnTo>
                <a:lnTo>
                  <a:pt x="185" y="227"/>
                </a:lnTo>
                <a:lnTo>
                  <a:pt x="187" y="227"/>
                </a:lnTo>
                <a:lnTo>
                  <a:pt x="192" y="227"/>
                </a:lnTo>
                <a:lnTo>
                  <a:pt x="196" y="227"/>
                </a:lnTo>
                <a:lnTo>
                  <a:pt x="201" y="227"/>
                </a:lnTo>
                <a:lnTo>
                  <a:pt x="201" y="227"/>
                </a:lnTo>
                <a:lnTo>
                  <a:pt x="201" y="224"/>
                </a:lnTo>
                <a:lnTo>
                  <a:pt x="201" y="224"/>
                </a:lnTo>
                <a:lnTo>
                  <a:pt x="201" y="222"/>
                </a:lnTo>
                <a:lnTo>
                  <a:pt x="201" y="222"/>
                </a:lnTo>
                <a:lnTo>
                  <a:pt x="201" y="220"/>
                </a:lnTo>
                <a:lnTo>
                  <a:pt x="203" y="222"/>
                </a:lnTo>
                <a:lnTo>
                  <a:pt x="203" y="222"/>
                </a:lnTo>
                <a:lnTo>
                  <a:pt x="203" y="224"/>
                </a:lnTo>
                <a:lnTo>
                  <a:pt x="206" y="224"/>
                </a:lnTo>
                <a:lnTo>
                  <a:pt x="206" y="224"/>
                </a:lnTo>
                <a:lnTo>
                  <a:pt x="208" y="224"/>
                </a:lnTo>
                <a:lnTo>
                  <a:pt x="208" y="224"/>
                </a:lnTo>
                <a:lnTo>
                  <a:pt x="211" y="222"/>
                </a:lnTo>
                <a:lnTo>
                  <a:pt x="213" y="220"/>
                </a:lnTo>
                <a:lnTo>
                  <a:pt x="213" y="220"/>
                </a:lnTo>
                <a:lnTo>
                  <a:pt x="215" y="217"/>
                </a:lnTo>
                <a:lnTo>
                  <a:pt x="215" y="217"/>
                </a:lnTo>
                <a:lnTo>
                  <a:pt x="215" y="217"/>
                </a:lnTo>
                <a:lnTo>
                  <a:pt x="218" y="217"/>
                </a:lnTo>
                <a:lnTo>
                  <a:pt x="218" y="220"/>
                </a:lnTo>
                <a:lnTo>
                  <a:pt x="220" y="224"/>
                </a:lnTo>
                <a:lnTo>
                  <a:pt x="222" y="227"/>
                </a:lnTo>
                <a:lnTo>
                  <a:pt x="222" y="229"/>
                </a:lnTo>
                <a:lnTo>
                  <a:pt x="222" y="234"/>
                </a:lnTo>
                <a:lnTo>
                  <a:pt x="222" y="236"/>
                </a:lnTo>
                <a:lnTo>
                  <a:pt x="222" y="236"/>
                </a:lnTo>
                <a:lnTo>
                  <a:pt x="222" y="239"/>
                </a:lnTo>
                <a:lnTo>
                  <a:pt x="225" y="236"/>
                </a:lnTo>
                <a:lnTo>
                  <a:pt x="225" y="2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Freeform 204"/>
          <p:cNvSpPr>
            <a:spLocks noEditPoints="1"/>
          </p:cNvSpPr>
          <p:nvPr/>
        </p:nvSpPr>
        <p:spPr bwMode="auto">
          <a:xfrm>
            <a:off x="10266954" y="4423550"/>
            <a:ext cx="175758" cy="39755"/>
          </a:xfrm>
          <a:custGeom>
            <a:avLst/>
            <a:gdLst>
              <a:gd name="T0" fmla="*/ 2 w 168"/>
              <a:gd name="T1" fmla="*/ 38 h 38"/>
              <a:gd name="T2" fmla="*/ 2 w 168"/>
              <a:gd name="T3" fmla="*/ 38 h 38"/>
              <a:gd name="T4" fmla="*/ 2 w 168"/>
              <a:gd name="T5" fmla="*/ 38 h 38"/>
              <a:gd name="T6" fmla="*/ 2 w 168"/>
              <a:gd name="T7" fmla="*/ 38 h 38"/>
              <a:gd name="T8" fmla="*/ 2 w 168"/>
              <a:gd name="T9" fmla="*/ 38 h 38"/>
              <a:gd name="T10" fmla="*/ 2 w 168"/>
              <a:gd name="T11" fmla="*/ 38 h 38"/>
              <a:gd name="T12" fmla="*/ 2 w 168"/>
              <a:gd name="T13" fmla="*/ 38 h 38"/>
              <a:gd name="T14" fmla="*/ 2 w 168"/>
              <a:gd name="T15" fmla="*/ 38 h 38"/>
              <a:gd name="T16" fmla="*/ 2 w 168"/>
              <a:gd name="T17" fmla="*/ 38 h 38"/>
              <a:gd name="T18" fmla="*/ 2 w 168"/>
              <a:gd name="T19" fmla="*/ 38 h 38"/>
              <a:gd name="T20" fmla="*/ 2 w 168"/>
              <a:gd name="T21" fmla="*/ 38 h 38"/>
              <a:gd name="T22" fmla="*/ 2 w 168"/>
              <a:gd name="T23" fmla="*/ 38 h 38"/>
              <a:gd name="T24" fmla="*/ 2 w 168"/>
              <a:gd name="T25" fmla="*/ 38 h 38"/>
              <a:gd name="T26" fmla="*/ 0 w 168"/>
              <a:gd name="T27" fmla="*/ 38 h 38"/>
              <a:gd name="T28" fmla="*/ 0 w 168"/>
              <a:gd name="T29" fmla="*/ 38 h 38"/>
              <a:gd name="T30" fmla="*/ 0 w 168"/>
              <a:gd name="T31" fmla="*/ 38 h 38"/>
              <a:gd name="T32" fmla="*/ 0 w 168"/>
              <a:gd name="T33" fmla="*/ 36 h 38"/>
              <a:gd name="T34" fmla="*/ 0 w 168"/>
              <a:gd name="T35" fmla="*/ 36 h 38"/>
              <a:gd name="T36" fmla="*/ 0 w 168"/>
              <a:gd name="T37" fmla="*/ 36 h 38"/>
              <a:gd name="T38" fmla="*/ 0 w 168"/>
              <a:gd name="T39" fmla="*/ 36 h 38"/>
              <a:gd name="T40" fmla="*/ 0 w 168"/>
              <a:gd name="T41" fmla="*/ 38 h 38"/>
              <a:gd name="T42" fmla="*/ 0 w 168"/>
              <a:gd name="T43" fmla="*/ 38 h 38"/>
              <a:gd name="T44" fmla="*/ 0 w 168"/>
              <a:gd name="T45" fmla="*/ 38 h 38"/>
              <a:gd name="T46" fmla="*/ 2 w 168"/>
              <a:gd name="T47" fmla="*/ 38 h 38"/>
              <a:gd name="T48" fmla="*/ 2 w 168"/>
              <a:gd name="T49" fmla="*/ 38 h 38"/>
              <a:gd name="T50" fmla="*/ 2 w 168"/>
              <a:gd name="T51" fmla="*/ 38 h 38"/>
              <a:gd name="T52" fmla="*/ 168 w 168"/>
              <a:gd name="T53" fmla="*/ 0 h 38"/>
              <a:gd name="T54" fmla="*/ 168 w 168"/>
              <a:gd name="T55" fmla="*/ 0 h 38"/>
              <a:gd name="T56" fmla="*/ 168 w 168"/>
              <a:gd name="T57" fmla="*/ 0 h 38"/>
              <a:gd name="T58" fmla="*/ 165 w 168"/>
              <a:gd name="T59" fmla="*/ 0 h 38"/>
              <a:gd name="T60" fmla="*/ 165 w 168"/>
              <a:gd name="T61" fmla="*/ 3 h 38"/>
              <a:gd name="T62" fmla="*/ 168 w 168"/>
              <a:gd name="T63" fmla="*/ 3 h 38"/>
              <a:gd name="T64" fmla="*/ 168 w 168"/>
              <a:gd name="T65" fmla="*/ 3 h 38"/>
              <a:gd name="T66" fmla="*/ 168 w 168"/>
              <a:gd name="T67" fmla="*/ 3 h 38"/>
              <a:gd name="T68" fmla="*/ 168 w 168"/>
              <a:gd name="T6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8" h="38">
                <a:moveTo>
                  <a:pt x="2" y="38"/>
                </a:move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close/>
                <a:moveTo>
                  <a:pt x="2" y="38"/>
                </a:move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close/>
                <a:moveTo>
                  <a:pt x="168" y="0"/>
                </a:moveTo>
                <a:lnTo>
                  <a:pt x="168" y="0"/>
                </a:lnTo>
                <a:lnTo>
                  <a:pt x="168" y="0"/>
                </a:lnTo>
                <a:lnTo>
                  <a:pt x="165" y="0"/>
                </a:lnTo>
                <a:lnTo>
                  <a:pt x="165" y="3"/>
                </a:lnTo>
                <a:lnTo>
                  <a:pt x="168" y="3"/>
                </a:lnTo>
                <a:lnTo>
                  <a:pt x="168" y="3"/>
                </a:lnTo>
                <a:lnTo>
                  <a:pt x="168" y="3"/>
                </a:lnTo>
                <a:lnTo>
                  <a:pt x="16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9" name="Freeform 206"/>
          <p:cNvSpPr>
            <a:spLocks noEditPoints="1"/>
          </p:cNvSpPr>
          <p:nvPr/>
        </p:nvSpPr>
        <p:spPr bwMode="auto">
          <a:xfrm>
            <a:off x="9732357" y="3018536"/>
            <a:ext cx="1004329" cy="772078"/>
          </a:xfrm>
          <a:custGeom>
            <a:avLst/>
            <a:gdLst>
              <a:gd name="T0" fmla="*/ 721 w 960"/>
              <a:gd name="T1" fmla="*/ 735 h 738"/>
              <a:gd name="T2" fmla="*/ 743 w 960"/>
              <a:gd name="T3" fmla="*/ 679 h 738"/>
              <a:gd name="T4" fmla="*/ 894 w 960"/>
              <a:gd name="T5" fmla="*/ 582 h 738"/>
              <a:gd name="T6" fmla="*/ 915 w 960"/>
              <a:gd name="T7" fmla="*/ 489 h 738"/>
              <a:gd name="T8" fmla="*/ 958 w 960"/>
              <a:gd name="T9" fmla="*/ 144 h 738"/>
              <a:gd name="T10" fmla="*/ 925 w 960"/>
              <a:gd name="T11" fmla="*/ 111 h 738"/>
              <a:gd name="T12" fmla="*/ 847 w 960"/>
              <a:gd name="T13" fmla="*/ 85 h 738"/>
              <a:gd name="T14" fmla="*/ 778 w 960"/>
              <a:gd name="T15" fmla="*/ 42 h 738"/>
              <a:gd name="T16" fmla="*/ 724 w 960"/>
              <a:gd name="T17" fmla="*/ 7 h 738"/>
              <a:gd name="T18" fmla="*/ 669 w 960"/>
              <a:gd name="T19" fmla="*/ 26 h 738"/>
              <a:gd name="T20" fmla="*/ 636 w 960"/>
              <a:gd name="T21" fmla="*/ 94 h 738"/>
              <a:gd name="T22" fmla="*/ 693 w 960"/>
              <a:gd name="T23" fmla="*/ 118 h 738"/>
              <a:gd name="T24" fmla="*/ 691 w 960"/>
              <a:gd name="T25" fmla="*/ 144 h 738"/>
              <a:gd name="T26" fmla="*/ 648 w 960"/>
              <a:gd name="T27" fmla="*/ 170 h 738"/>
              <a:gd name="T28" fmla="*/ 622 w 960"/>
              <a:gd name="T29" fmla="*/ 203 h 738"/>
              <a:gd name="T30" fmla="*/ 544 w 960"/>
              <a:gd name="T31" fmla="*/ 234 h 738"/>
              <a:gd name="T32" fmla="*/ 376 w 960"/>
              <a:gd name="T33" fmla="*/ 222 h 738"/>
              <a:gd name="T34" fmla="*/ 267 w 960"/>
              <a:gd name="T35" fmla="*/ 172 h 738"/>
              <a:gd name="T36" fmla="*/ 227 w 960"/>
              <a:gd name="T37" fmla="*/ 123 h 738"/>
              <a:gd name="T38" fmla="*/ 175 w 960"/>
              <a:gd name="T39" fmla="*/ 94 h 738"/>
              <a:gd name="T40" fmla="*/ 152 w 960"/>
              <a:gd name="T41" fmla="*/ 125 h 738"/>
              <a:gd name="T42" fmla="*/ 116 w 960"/>
              <a:gd name="T43" fmla="*/ 165 h 738"/>
              <a:gd name="T44" fmla="*/ 85 w 960"/>
              <a:gd name="T45" fmla="*/ 186 h 738"/>
              <a:gd name="T46" fmla="*/ 92 w 960"/>
              <a:gd name="T47" fmla="*/ 236 h 738"/>
              <a:gd name="T48" fmla="*/ 29 w 960"/>
              <a:gd name="T49" fmla="*/ 267 h 738"/>
              <a:gd name="T50" fmla="*/ 5 w 960"/>
              <a:gd name="T51" fmla="*/ 302 h 738"/>
              <a:gd name="T52" fmla="*/ 29 w 960"/>
              <a:gd name="T53" fmla="*/ 340 h 738"/>
              <a:gd name="T54" fmla="*/ 88 w 960"/>
              <a:gd name="T55" fmla="*/ 373 h 738"/>
              <a:gd name="T56" fmla="*/ 128 w 960"/>
              <a:gd name="T57" fmla="*/ 423 h 738"/>
              <a:gd name="T58" fmla="*/ 128 w 960"/>
              <a:gd name="T59" fmla="*/ 456 h 738"/>
              <a:gd name="T60" fmla="*/ 180 w 960"/>
              <a:gd name="T61" fmla="*/ 487 h 738"/>
              <a:gd name="T62" fmla="*/ 258 w 960"/>
              <a:gd name="T63" fmla="*/ 525 h 738"/>
              <a:gd name="T64" fmla="*/ 317 w 960"/>
              <a:gd name="T65" fmla="*/ 532 h 738"/>
              <a:gd name="T66" fmla="*/ 367 w 960"/>
              <a:gd name="T67" fmla="*/ 530 h 738"/>
              <a:gd name="T68" fmla="*/ 416 w 960"/>
              <a:gd name="T69" fmla="*/ 511 h 738"/>
              <a:gd name="T70" fmla="*/ 457 w 960"/>
              <a:gd name="T71" fmla="*/ 520 h 738"/>
              <a:gd name="T72" fmla="*/ 497 w 960"/>
              <a:gd name="T73" fmla="*/ 539 h 738"/>
              <a:gd name="T74" fmla="*/ 494 w 960"/>
              <a:gd name="T75" fmla="*/ 600 h 738"/>
              <a:gd name="T76" fmla="*/ 535 w 960"/>
              <a:gd name="T77" fmla="*/ 638 h 738"/>
              <a:gd name="T78" fmla="*/ 568 w 960"/>
              <a:gd name="T79" fmla="*/ 667 h 738"/>
              <a:gd name="T80" fmla="*/ 582 w 960"/>
              <a:gd name="T81" fmla="*/ 650 h 738"/>
              <a:gd name="T82" fmla="*/ 624 w 960"/>
              <a:gd name="T83" fmla="*/ 643 h 738"/>
              <a:gd name="T84" fmla="*/ 665 w 960"/>
              <a:gd name="T85" fmla="*/ 653 h 738"/>
              <a:gd name="T86" fmla="*/ 705 w 960"/>
              <a:gd name="T87" fmla="*/ 664 h 738"/>
              <a:gd name="T88" fmla="*/ 733 w 960"/>
              <a:gd name="T89" fmla="*/ 695 h 738"/>
              <a:gd name="T90" fmla="*/ 766 w 960"/>
              <a:gd name="T91" fmla="*/ 662 h 738"/>
              <a:gd name="T92" fmla="*/ 788 w 960"/>
              <a:gd name="T93" fmla="*/ 641 h 738"/>
              <a:gd name="T94" fmla="*/ 828 w 960"/>
              <a:gd name="T95" fmla="*/ 643 h 738"/>
              <a:gd name="T96" fmla="*/ 866 w 960"/>
              <a:gd name="T97" fmla="*/ 615 h 738"/>
              <a:gd name="T98" fmla="*/ 889 w 960"/>
              <a:gd name="T99" fmla="*/ 582 h 738"/>
              <a:gd name="T100" fmla="*/ 896 w 960"/>
              <a:gd name="T101" fmla="*/ 551 h 738"/>
              <a:gd name="T102" fmla="*/ 913 w 960"/>
              <a:gd name="T103" fmla="*/ 508 h 738"/>
              <a:gd name="T104" fmla="*/ 894 w 960"/>
              <a:gd name="T105" fmla="*/ 461 h 738"/>
              <a:gd name="T106" fmla="*/ 856 w 960"/>
              <a:gd name="T107" fmla="*/ 414 h 738"/>
              <a:gd name="T108" fmla="*/ 840 w 960"/>
              <a:gd name="T109" fmla="*/ 354 h 738"/>
              <a:gd name="T110" fmla="*/ 842 w 960"/>
              <a:gd name="T111" fmla="*/ 328 h 738"/>
              <a:gd name="T112" fmla="*/ 778 w 960"/>
              <a:gd name="T113" fmla="*/ 295 h 738"/>
              <a:gd name="T114" fmla="*/ 823 w 960"/>
              <a:gd name="T115" fmla="*/ 286 h 738"/>
              <a:gd name="T116" fmla="*/ 859 w 960"/>
              <a:gd name="T117" fmla="*/ 281 h 738"/>
              <a:gd name="T118" fmla="*/ 892 w 960"/>
              <a:gd name="T119" fmla="*/ 243 h 738"/>
              <a:gd name="T120" fmla="*/ 927 w 960"/>
              <a:gd name="T121" fmla="*/ 236 h 738"/>
              <a:gd name="T122" fmla="*/ 944 w 960"/>
              <a:gd name="T123" fmla="*/ 222 h 738"/>
              <a:gd name="T124" fmla="*/ 937 w 960"/>
              <a:gd name="T125" fmla="*/ 17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60" h="738">
                <a:moveTo>
                  <a:pt x="752" y="705"/>
                </a:moveTo>
                <a:lnTo>
                  <a:pt x="752" y="702"/>
                </a:lnTo>
                <a:lnTo>
                  <a:pt x="752" y="702"/>
                </a:lnTo>
                <a:lnTo>
                  <a:pt x="750" y="700"/>
                </a:lnTo>
                <a:lnTo>
                  <a:pt x="750" y="700"/>
                </a:lnTo>
                <a:lnTo>
                  <a:pt x="747" y="697"/>
                </a:lnTo>
                <a:lnTo>
                  <a:pt x="747" y="697"/>
                </a:lnTo>
                <a:lnTo>
                  <a:pt x="745" y="700"/>
                </a:lnTo>
                <a:lnTo>
                  <a:pt x="745" y="700"/>
                </a:lnTo>
                <a:lnTo>
                  <a:pt x="745" y="702"/>
                </a:lnTo>
                <a:lnTo>
                  <a:pt x="743" y="700"/>
                </a:lnTo>
                <a:lnTo>
                  <a:pt x="743" y="700"/>
                </a:lnTo>
                <a:lnTo>
                  <a:pt x="743" y="700"/>
                </a:lnTo>
                <a:lnTo>
                  <a:pt x="743" y="702"/>
                </a:lnTo>
                <a:lnTo>
                  <a:pt x="740" y="700"/>
                </a:lnTo>
                <a:lnTo>
                  <a:pt x="738" y="700"/>
                </a:lnTo>
                <a:lnTo>
                  <a:pt x="738" y="700"/>
                </a:lnTo>
                <a:lnTo>
                  <a:pt x="736" y="702"/>
                </a:lnTo>
                <a:lnTo>
                  <a:pt x="733" y="702"/>
                </a:lnTo>
                <a:lnTo>
                  <a:pt x="728" y="702"/>
                </a:lnTo>
                <a:lnTo>
                  <a:pt x="728" y="702"/>
                </a:lnTo>
                <a:lnTo>
                  <a:pt x="726" y="702"/>
                </a:lnTo>
                <a:lnTo>
                  <a:pt x="724" y="702"/>
                </a:lnTo>
                <a:lnTo>
                  <a:pt x="724" y="702"/>
                </a:lnTo>
                <a:lnTo>
                  <a:pt x="721" y="705"/>
                </a:lnTo>
                <a:lnTo>
                  <a:pt x="721" y="705"/>
                </a:lnTo>
                <a:lnTo>
                  <a:pt x="721" y="707"/>
                </a:lnTo>
                <a:lnTo>
                  <a:pt x="721" y="707"/>
                </a:lnTo>
                <a:lnTo>
                  <a:pt x="724" y="707"/>
                </a:lnTo>
                <a:lnTo>
                  <a:pt x="721" y="707"/>
                </a:lnTo>
                <a:lnTo>
                  <a:pt x="719" y="709"/>
                </a:lnTo>
                <a:lnTo>
                  <a:pt x="717" y="712"/>
                </a:lnTo>
                <a:lnTo>
                  <a:pt x="714" y="714"/>
                </a:lnTo>
                <a:lnTo>
                  <a:pt x="714" y="714"/>
                </a:lnTo>
                <a:lnTo>
                  <a:pt x="712" y="716"/>
                </a:lnTo>
                <a:lnTo>
                  <a:pt x="712" y="716"/>
                </a:lnTo>
                <a:lnTo>
                  <a:pt x="714" y="724"/>
                </a:lnTo>
                <a:lnTo>
                  <a:pt x="714" y="726"/>
                </a:lnTo>
                <a:lnTo>
                  <a:pt x="714" y="728"/>
                </a:lnTo>
                <a:lnTo>
                  <a:pt x="717" y="733"/>
                </a:lnTo>
                <a:lnTo>
                  <a:pt x="721" y="735"/>
                </a:lnTo>
                <a:lnTo>
                  <a:pt x="721" y="735"/>
                </a:lnTo>
                <a:lnTo>
                  <a:pt x="726" y="735"/>
                </a:lnTo>
                <a:lnTo>
                  <a:pt x="728" y="738"/>
                </a:lnTo>
                <a:lnTo>
                  <a:pt x="728" y="738"/>
                </a:lnTo>
                <a:lnTo>
                  <a:pt x="731" y="738"/>
                </a:lnTo>
                <a:lnTo>
                  <a:pt x="733" y="738"/>
                </a:lnTo>
                <a:lnTo>
                  <a:pt x="736" y="738"/>
                </a:lnTo>
                <a:lnTo>
                  <a:pt x="736" y="738"/>
                </a:lnTo>
                <a:lnTo>
                  <a:pt x="736" y="735"/>
                </a:lnTo>
                <a:lnTo>
                  <a:pt x="736" y="735"/>
                </a:lnTo>
                <a:lnTo>
                  <a:pt x="740" y="735"/>
                </a:lnTo>
                <a:lnTo>
                  <a:pt x="740" y="735"/>
                </a:lnTo>
                <a:lnTo>
                  <a:pt x="740" y="733"/>
                </a:lnTo>
                <a:lnTo>
                  <a:pt x="740" y="733"/>
                </a:lnTo>
                <a:lnTo>
                  <a:pt x="740" y="733"/>
                </a:lnTo>
                <a:lnTo>
                  <a:pt x="743" y="731"/>
                </a:lnTo>
                <a:lnTo>
                  <a:pt x="745" y="728"/>
                </a:lnTo>
                <a:lnTo>
                  <a:pt x="745" y="728"/>
                </a:lnTo>
                <a:lnTo>
                  <a:pt x="745" y="728"/>
                </a:lnTo>
                <a:lnTo>
                  <a:pt x="747" y="728"/>
                </a:lnTo>
                <a:lnTo>
                  <a:pt x="747" y="728"/>
                </a:lnTo>
                <a:lnTo>
                  <a:pt x="747" y="726"/>
                </a:lnTo>
                <a:lnTo>
                  <a:pt x="747" y="724"/>
                </a:lnTo>
                <a:lnTo>
                  <a:pt x="747" y="721"/>
                </a:lnTo>
                <a:lnTo>
                  <a:pt x="747" y="719"/>
                </a:lnTo>
                <a:lnTo>
                  <a:pt x="747" y="719"/>
                </a:lnTo>
                <a:lnTo>
                  <a:pt x="750" y="719"/>
                </a:lnTo>
                <a:lnTo>
                  <a:pt x="750" y="716"/>
                </a:lnTo>
                <a:lnTo>
                  <a:pt x="752" y="709"/>
                </a:lnTo>
                <a:lnTo>
                  <a:pt x="752" y="709"/>
                </a:lnTo>
                <a:lnTo>
                  <a:pt x="754" y="709"/>
                </a:lnTo>
                <a:lnTo>
                  <a:pt x="754" y="707"/>
                </a:lnTo>
                <a:lnTo>
                  <a:pt x="752" y="705"/>
                </a:lnTo>
                <a:close/>
                <a:moveTo>
                  <a:pt x="740" y="679"/>
                </a:moveTo>
                <a:lnTo>
                  <a:pt x="738" y="679"/>
                </a:lnTo>
                <a:lnTo>
                  <a:pt x="738" y="679"/>
                </a:lnTo>
                <a:lnTo>
                  <a:pt x="738" y="679"/>
                </a:lnTo>
                <a:lnTo>
                  <a:pt x="738" y="681"/>
                </a:lnTo>
                <a:lnTo>
                  <a:pt x="738" y="681"/>
                </a:lnTo>
                <a:lnTo>
                  <a:pt x="740" y="679"/>
                </a:lnTo>
                <a:lnTo>
                  <a:pt x="740" y="681"/>
                </a:lnTo>
                <a:lnTo>
                  <a:pt x="743" y="679"/>
                </a:lnTo>
                <a:lnTo>
                  <a:pt x="743" y="679"/>
                </a:lnTo>
                <a:lnTo>
                  <a:pt x="740" y="679"/>
                </a:lnTo>
                <a:lnTo>
                  <a:pt x="740" y="679"/>
                </a:lnTo>
                <a:close/>
                <a:moveTo>
                  <a:pt x="776" y="667"/>
                </a:moveTo>
                <a:lnTo>
                  <a:pt x="776" y="667"/>
                </a:lnTo>
                <a:lnTo>
                  <a:pt x="776" y="667"/>
                </a:lnTo>
                <a:lnTo>
                  <a:pt x="778" y="667"/>
                </a:lnTo>
                <a:lnTo>
                  <a:pt x="778" y="664"/>
                </a:lnTo>
                <a:lnTo>
                  <a:pt x="776" y="667"/>
                </a:lnTo>
                <a:close/>
                <a:moveTo>
                  <a:pt x="781" y="664"/>
                </a:moveTo>
                <a:lnTo>
                  <a:pt x="781" y="664"/>
                </a:lnTo>
                <a:lnTo>
                  <a:pt x="781" y="664"/>
                </a:lnTo>
                <a:lnTo>
                  <a:pt x="781" y="667"/>
                </a:lnTo>
                <a:lnTo>
                  <a:pt x="781" y="667"/>
                </a:lnTo>
                <a:lnTo>
                  <a:pt x="781" y="667"/>
                </a:lnTo>
                <a:lnTo>
                  <a:pt x="781" y="667"/>
                </a:lnTo>
                <a:lnTo>
                  <a:pt x="781" y="664"/>
                </a:lnTo>
                <a:lnTo>
                  <a:pt x="781" y="664"/>
                </a:lnTo>
                <a:lnTo>
                  <a:pt x="783" y="664"/>
                </a:lnTo>
                <a:lnTo>
                  <a:pt x="781" y="664"/>
                </a:lnTo>
                <a:lnTo>
                  <a:pt x="781" y="664"/>
                </a:lnTo>
                <a:close/>
                <a:moveTo>
                  <a:pt x="790" y="641"/>
                </a:moveTo>
                <a:lnTo>
                  <a:pt x="790" y="641"/>
                </a:lnTo>
                <a:lnTo>
                  <a:pt x="788" y="641"/>
                </a:lnTo>
                <a:lnTo>
                  <a:pt x="788" y="641"/>
                </a:lnTo>
                <a:lnTo>
                  <a:pt x="790" y="641"/>
                </a:lnTo>
                <a:lnTo>
                  <a:pt x="790" y="641"/>
                </a:lnTo>
                <a:lnTo>
                  <a:pt x="792" y="643"/>
                </a:lnTo>
                <a:lnTo>
                  <a:pt x="790" y="641"/>
                </a:lnTo>
                <a:lnTo>
                  <a:pt x="790" y="641"/>
                </a:lnTo>
                <a:close/>
                <a:moveTo>
                  <a:pt x="868" y="605"/>
                </a:moveTo>
                <a:lnTo>
                  <a:pt x="868" y="605"/>
                </a:lnTo>
                <a:lnTo>
                  <a:pt x="868" y="605"/>
                </a:lnTo>
                <a:lnTo>
                  <a:pt x="868" y="605"/>
                </a:lnTo>
                <a:lnTo>
                  <a:pt x="868" y="608"/>
                </a:lnTo>
                <a:lnTo>
                  <a:pt x="868" y="608"/>
                </a:lnTo>
                <a:lnTo>
                  <a:pt x="868" y="605"/>
                </a:lnTo>
                <a:lnTo>
                  <a:pt x="868" y="605"/>
                </a:lnTo>
                <a:lnTo>
                  <a:pt x="868" y="605"/>
                </a:lnTo>
                <a:close/>
                <a:moveTo>
                  <a:pt x="894" y="584"/>
                </a:moveTo>
                <a:lnTo>
                  <a:pt x="894" y="584"/>
                </a:lnTo>
                <a:lnTo>
                  <a:pt x="894" y="582"/>
                </a:lnTo>
                <a:lnTo>
                  <a:pt x="894" y="582"/>
                </a:lnTo>
                <a:lnTo>
                  <a:pt x="892" y="582"/>
                </a:lnTo>
                <a:lnTo>
                  <a:pt x="892" y="582"/>
                </a:lnTo>
                <a:lnTo>
                  <a:pt x="892" y="584"/>
                </a:lnTo>
                <a:lnTo>
                  <a:pt x="892" y="584"/>
                </a:lnTo>
                <a:lnTo>
                  <a:pt x="892" y="584"/>
                </a:lnTo>
                <a:lnTo>
                  <a:pt x="892" y="586"/>
                </a:lnTo>
                <a:lnTo>
                  <a:pt x="894" y="586"/>
                </a:lnTo>
                <a:lnTo>
                  <a:pt x="894" y="586"/>
                </a:lnTo>
                <a:lnTo>
                  <a:pt x="894" y="586"/>
                </a:lnTo>
                <a:lnTo>
                  <a:pt x="894" y="584"/>
                </a:lnTo>
                <a:lnTo>
                  <a:pt x="894" y="584"/>
                </a:lnTo>
                <a:close/>
                <a:moveTo>
                  <a:pt x="906" y="527"/>
                </a:moveTo>
                <a:lnTo>
                  <a:pt x="906" y="527"/>
                </a:lnTo>
                <a:lnTo>
                  <a:pt x="903" y="530"/>
                </a:lnTo>
                <a:lnTo>
                  <a:pt x="906" y="530"/>
                </a:lnTo>
                <a:lnTo>
                  <a:pt x="906" y="530"/>
                </a:lnTo>
                <a:lnTo>
                  <a:pt x="906" y="530"/>
                </a:lnTo>
                <a:lnTo>
                  <a:pt x="906" y="530"/>
                </a:lnTo>
                <a:lnTo>
                  <a:pt x="906" y="527"/>
                </a:lnTo>
                <a:close/>
                <a:moveTo>
                  <a:pt x="913" y="494"/>
                </a:moveTo>
                <a:lnTo>
                  <a:pt x="911" y="494"/>
                </a:lnTo>
                <a:lnTo>
                  <a:pt x="911" y="496"/>
                </a:lnTo>
                <a:lnTo>
                  <a:pt x="913" y="496"/>
                </a:lnTo>
                <a:lnTo>
                  <a:pt x="915" y="496"/>
                </a:lnTo>
                <a:lnTo>
                  <a:pt x="915" y="496"/>
                </a:lnTo>
                <a:lnTo>
                  <a:pt x="913" y="496"/>
                </a:lnTo>
                <a:lnTo>
                  <a:pt x="913" y="494"/>
                </a:lnTo>
                <a:close/>
                <a:moveTo>
                  <a:pt x="918" y="492"/>
                </a:moveTo>
                <a:lnTo>
                  <a:pt x="915" y="492"/>
                </a:lnTo>
                <a:lnTo>
                  <a:pt x="915" y="492"/>
                </a:lnTo>
                <a:lnTo>
                  <a:pt x="918" y="492"/>
                </a:lnTo>
                <a:lnTo>
                  <a:pt x="918" y="494"/>
                </a:lnTo>
                <a:lnTo>
                  <a:pt x="918" y="492"/>
                </a:lnTo>
                <a:lnTo>
                  <a:pt x="918" y="492"/>
                </a:lnTo>
                <a:close/>
                <a:moveTo>
                  <a:pt x="911" y="487"/>
                </a:moveTo>
                <a:lnTo>
                  <a:pt x="908" y="487"/>
                </a:lnTo>
                <a:lnTo>
                  <a:pt x="908" y="489"/>
                </a:lnTo>
                <a:lnTo>
                  <a:pt x="911" y="489"/>
                </a:lnTo>
                <a:lnTo>
                  <a:pt x="913" y="489"/>
                </a:lnTo>
                <a:lnTo>
                  <a:pt x="915" y="492"/>
                </a:lnTo>
                <a:lnTo>
                  <a:pt x="915" y="492"/>
                </a:lnTo>
                <a:lnTo>
                  <a:pt x="915" y="489"/>
                </a:lnTo>
                <a:lnTo>
                  <a:pt x="913" y="489"/>
                </a:lnTo>
                <a:lnTo>
                  <a:pt x="911" y="487"/>
                </a:lnTo>
                <a:close/>
                <a:moveTo>
                  <a:pt x="892" y="456"/>
                </a:moveTo>
                <a:lnTo>
                  <a:pt x="889" y="454"/>
                </a:lnTo>
                <a:lnTo>
                  <a:pt x="889" y="454"/>
                </a:lnTo>
                <a:lnTo>
                  <a:pt x="887" y="454"/>
                </a:lnTo>
                <a:lnTo>
                  <a:pt x="885" y="451"/>
                </a:lnTo>
                <a:lnTo>
                  <a:pt x="882" y="451"/>
                </a:lnTo>
                <a:lnTo>
                  <a:pt x="885" y="454"/>
                </a:lnTo>
                <a:lnTo>
                  <a:pt x="887" y="456"/>
                </a:lnTo>
                <a:lnTo>
                  <a:pt x="889" y="456"/>
                </a:lnTo>
                <a:lnTo>
                  <a:pt x="896" y="459"/>
                </a:lnTo>
                <a:lnTo>
                  <a:pt x="896" y="459"/>
                </a:lnTo>
                <a:lnTo>
                  <a:pt x="896" y="459"/>
                </a:lnTo>
                <a:lnTo>
                  <a:pt x="896" y="456"/>
                </a:lnTo>
                <a:lnTo>
                  <a:pt x="892" y="456"/>
                </a:lnTo>
                <a:close/>
                <a:moveTo>
                  <a:pt x="960" y="170"/>
                </a:moveTo>
                <a:lnTo>
                  <a:pt x="958" y="168"/>
                </a:lnTo>
                <a:lnTo>
                  <a:pt x="958" y="165"/>
                </a:lnTo>
                <a:lnTo>
                  <a:pt x="958" y="163"/>
                </a:lnTo>
                <a:lnTo>
                  <a:pt x="960" y="163"/>
                </a:lnTo>
                <a:lnTo>
                  <a:pt x="960" y="163"/>
                </a:lnTo>
                <a:lnTo>
                  <a:pt x="960" y="163"/>
                </a:lnTo>
                <a:lnTo>
                  <a:pt x="960" y="160"/>
                </a:lnTo>
                <a:lnTo>
                  <a:pt x="960" y="160"/>
                </a:lnTo>
                <a:lnTo>
                  <a:pt x="960" y="158"/>
                </a:lnTo>
                <a:lnTo>
                  <a:pt x="958" y="158"/>
                </a:lnTo>
                <a:lnTo>
                  <a:pt x="958" y="156"/>
                </a:lnTo>
                <a:lnTo>
                  <a:pt x="958" y="156"/>
                </a:lnTo>
                <a:lnTo>
                  <a:pt x="960" y="156"/>
                </a:lnTo>
                <a:lnTo>
                  <a:pt x="960" y="156"/>
                </a:lnTo>
                <a:lnTo>
                  <a:pt x="960" y="153"/>
                </a:lnTo>
                <a:lnTo>
                  <a:pt x="960" y="153"/>
                </a:lnTo>
                <a:lnTo>
                  <a:pt x="958" y="151"/>
                </a:lnTo>
                <a:lnTo>
                  <a:pt x="958" y="151"/>
                </a:lnTo>
                <a:lnTo>
                  <a:pt x="960" y="149"/>
                </a:lnTo>
                <a:lnTo>
                  <a:pt x="960" y="149"/>
                </a:lnTo>
                <a:lnTo>
                  <a:pt x="960" y="149"/>
                </a:lnTo>
                <a:lnTo>
                  <a:pt x="958" y="146"/>
                </a:lnTo>
                <a:lnTo>
                  <a:pt x="958" y="146"/>
                </a:lnTo>
                <a:lnTo>
                  <a:pt x="958" y="144"/>
                </a:lnTo>
                <a:lnTo>
                  <a:pt x="958" y="144"/>
                </a:lnTo>
                <a:lnTo>
                  <a:pt x="958" y="142"/>
                </a:lnTo>
                <a:lnTo>
                  <a:pt x="955" y="139"/>
                </a:lnTo>
                <a:lnTo>
                  <a:pt x="955" y="137"/>
                </a:lnTo>
                <a:lnTo>
                  <a:pt x="955" y="137"/>
                </a:lnTo>
                <a:lnTo>
                  <a:pt x="955" y="134"/>
                </a:lnTo>
                <a:lnTo>
                  <a:pt x="953" y="134"/>
                </a:lnTo>
                <a:lnTo>
                  <a:pt x="953" y="132"/>
                </a:lnTo>
                <a:lnTo>
                  <a:pt x="953" y="130"/>
                </a:lnTo>
                <a:lnTo>
                  <a:pt x="953" y="130"/>
                </a:lnTo>
                <a:lnTo>
                  <a:pt x="953" y="127"/>
                </a:lnTo>
                <a:lnTo>
                  <a:pt x="951" y="127"/>
                </a:lnTo>
                <a:lnTo>
                  <a:pt x="951" y="125"/>
                </a:lnTo>
                <a:lnTo>
                  <a:pt x="953" y="125"/>
                </a:lnTo>
                <a:lnTo>
                  <a:pt x="953" y="125"/>
                </a:lnTo>
                <a:lnTo>
                  <a:pt x="953" y="125"/>
                </a:lnTo>
                <a:lnTo>
                  <a:pt x="953" y="125"/>
                </a:lnTo>
                <a:lnTo>
                  <a:pt x="955" y="125"/>
                </a:lnTo>
                <a:lnTo>
                  <a:pt x="955" y="123"/>
                </a:lnTo>
                <a:lnTo>
                  <a:pt x="955" y="123"/>
                </a:lnTo>
                <a:lnTo>
                  <a:pt x="955" y="120"/>
                </a:lnTo>
                <a:lnTo>
                  <a:pt x="955" y="120"/>
                </a:lnTo>
                <a:lnTo>
                  <a:pt x="955" y="118"/>
                </a:lnTo>
                <a:lnTo>
                  <a:pt x="953" y="116"/>
                </a:lnTo>
                <a:lnTo>
                  <a:pt x="953" y="116"/>
                </a:lnTo>
                <a:lnTo>
                  <a:pt x="951" y="113"/>
                </a:lnTo>
                <a:lnTo>
                  <a:pt x="948" y="113"/>
                </a:lnTo>
                <a:lnTo>
                  <a:pt x="948" y="111"/>
                </a:lnTo>
                <a:lnTo>
                  <a:pt x="948" y="111"/>
                </a:lnTo>
                <a:lnTo>
                  <a:pt x="948" y="108"/>
                </a:lnTo>
                <a:lnTo>
                  <a:pt x="948" y="108"/>
                </a:lnTo>
                <a:lnTo>
                  <a:pt x="948" y="108"/>
                </a:lnTo>
                <a:lnTo>
                  <a:pt x="944" y="106"/>
                </a:lnTo>
                <a:lnTo>
                  <a:pt x="941" y="106"/>
                </a:lnTo>
                <a:lnTo>
                  <a:pt x="941" y="106"/>
                </a:lnTo>
                <a:lnTo>
                  <a:pt x="939" y="104"/>
                </a:lnTo>
                <a:lnTo>
                  <a:pt x="939" y="106"/>
                </a:lnTo>
                <a:lnTo>
                  <a:pt x="934" y="106"/>
                </a:lnTo>
                <a:lnTo>
                  <a:pt x="932" y="108"/>
                </a:lnTo>
                <a:lnTo>
                  <a:pt x="932" y="111"/>
                </a:lnTo>
                <a:lnTo>
                  <a:pt x="929" y="111"/>
                </a:lnTo>
                <a:lnTo>
                  <a:pt x="927" y="111"/>
                </a:lnTo>
                <a:lnTo>
                  <a:pt x="925" y="111"/>
                </a:lnTo>
                <a:lnTo>
                  <a:pt x="922" y="111"/>
                </a:lnTo>
                <a:lnTo>
                  <a:pt x="922" y="113"/>
                </a:lnTo>
                <a:lnTo>
                  <a:pt x="920" y="113"/>
                </a:lnTo>
                <a:lnTo>
                  <a:pt x="920" y="113"/>
                </a:lnTo>
                <a:lnTo>
                  <a:pt x="918" y="116"/>
                </a:lnTo>
                <a:lnTo>
                  <a:pt x="920" y="118"/>
                </a:lnTo>
                <a:lnTo>
                  <a:pt x="918" y="118"/>
                </a:lnTo>
                <a:lnTo>
                  <a:pt x="918" y="118"/>
                </a:lnTo>
                <a:lnTo>
                  <a:pt x="913" y="118"/>
                </a:lnTo>
                <a:lnTo>
                  <a:pt x="908" y="120"/>
                </a:lnTo>
                <a:lnTo>
                  <a:pt x="903" y="120"/>
                </a:lnTo>
                <a:lnTo>
                  <a:pt x="901" y="118"/>
                </a:lnTo>
                <a:lnTo>
                  <a:pt x="899" y="118"/>
                </a:lnTo>
                <a:lnTo>
                  <a:pt x="896" y="118"/>
                </a:lnTo>
                <a:lnTo>
                  <a:pt x="894" y="118"/>
                </a:lnTo>
                <a:lnTo>
                  <a:pt x="894" y="118"/>
                </a:lnTo>
                <a:lnTo>
                  <a:pt x="892" y="118"/>
                </a:lnTo>
                <a:lnTo>
                  <a:pt x="892" y="116"/>
                </a:lnTo>
                <a:lnTo>
                  <a:pt x="889" y="113"/>
                </a:lnTo>
                <a:lnTo>
                  <a:pt x="887" y="113"/>
                </a:lnTo>
                <a:lnTo>
                  <a:pt x="885" y="111"/>
                </a:lnTo>
                <a:lnTo>
                  <a:pt x="885" y="108"/>
                </a:lnTo>
                <a:lnTo>
                  <a:pt x="882" y="106"/>
                </a:lnTo>
                <a:lnTo>
                  <a:pt x="882" y="104"/>
                </a:lnTo>
                <a:lnTo>
                  <a:pt x="880" y="104"/>
                </a:lnTo>
                <a:lnTo>
                  <a:pt x="877" y="104"/>
                </a:lnTo>
                <a:lnTo>
                  <a:pt x="877" y="101"/>
                </a:lnTo>
                <a:lnTo>
                  <a:pt x="875" y="99"/>
                </a:lnTo>
                <a:lnTo>
                  <a:pt x="875" y="99"/>
                </a:lnTo>
                <a:lnTo>
                  <a:pt x="875" y="97"/>
                </a:lnTo>
                <a:lnTo>
                  <a:pt x="873" y="94"/>
                </a:lnTo>
                <a:lnTo>
                  <a:pt x="868" y="94"/>
                </a:lnTo>
                <a:lnTo>
                  <a:pt x="866" y="94"/>
                </a:lnTo>
                <a:lnTo>
                  <a:pt x="863" y="92"/>
                </a:lnTo>
                <a:lnTo>
                  <a:pt x="856" y="87"/>
                </a:lnTo>
                <a:lnTo>
                  <a:pt x="851" y="87"/>
                </a:lnTo>
                <a:lnTo>
                  <a:pt x="851" y="87"/>
                </a:lnTo>
                <a:lnTo>
                  <a:pt x="849" y="85"/>
                </a:lnTo>
                <a:lnTo>
                  <a:pt x="847" y="85"/>
                </a:lnTo>
                <a:lnTo>
                  <a:pt x="847" y="85"/>
                </a:lnTo>
                <a:lnTo>
                  <a:pt x="847" y="85"/>
                </a:lnTo>
                <a:lnTo>
                  <a:pt x="847" y="85"/>
                </a:lnTo>
                <a:lnTo>
                  <a:pt x="844" y="85"/>
                </a:lnTo>
                <a:lnTo>
                  <a:pt x="844" y="85"/>
                </a:lnTo>
                <a:lnTo>
                  <a:pt x="842" y="85"/>
                </a:lnTo>
                <a:lnTo>
                  <a:pt x="842" y="85"/>
                </a:lnTo>
                <a:lnTo>
                  <a:pt x="842" y="85"/>
                </a:lnTo>
                <a:lnTo>
                  <a:pt x="840" y="82"/>
                </a:lnTo>
                <a:lnTo>
                  <a:pt x="837" y="82"/>
                </a:lnTo>
                <a:lnTo>
                  <a:pt x="835" y="82"/>
                </a:lnTo>
                <a:lnTo>
                  <a:pt x="835" y="82"/>
                </a:lnTo>
                <a:lnTo>
                  <a:pt x="835" y="80"/>
                </a:lnTo>
                <a:lnTo>
                  <a:pt x="833" y="80"/>
                </a:lnTo>
                <a:lnTo>
                  <a:pt x="833" y="80"/>
                </a:lnTo>
                <a:lnTo>
                  <a:pt x="830" y="80"/>
                </a:lnTo>
                <a:lnTo>
                  <a:pt x="825" y="80"/>
                </a:lnTo>
                <a:lnTo>
                  <a:pt x="821" y="80"/>
                </a:lnTo>
                <a:lnTo>
                  <a:pt x="818" y="80"/>
                </a:lnTo>
                <a:lnTo>
                  <a:pt x="816" y="78"/>
                </a:lnTo>
                <a:lnTo>
                  <a:pt x="814" y="78"/>
                </a:lnTo>
                <a:lnTo>
                  <a:pt x="814" y="75"/>
                </a:lnTo>
                <a:lnTo>
                  <a:pt x="811" y="75"/>
                </a:lnTo>
                <a:lnTo>
                  <a:pt x="809" y="73"/>
                </a:lnTo>
                <a:lnTo>
                  <a:pt x="807" y="73"/>
                </a:lnTo>
                <a:lnTo>
                  <a:pt x="807" y="71"/>
                </a:lnTo>
                <a:lnTo>
                  <a:pt x="807" y="68"/>
                </a:lnTo>
                <a:lnTo>
                  <a:pt x="802" y="66"/>
                </a:lnTo>
                <a:lnTo>
                  <a:pt x="799" y="63"/>
                </a:lnTo>
                <a:lnTo>
                  <a:pt x="799" y="63"/>
                </a:lnTo>
                <a:lnTo>
                  <a:pt x="799" y="63"/>
                </a:lnTo>
                <a:lnTo>
                  <a:pt x="797" y="61"/>
                </a:lnTo>
                <a:lnTo>
                  <a:pt x="797" y="61"/>
                </a:lnTo>
                <a:lnTo>
                  <a:pt x="797" y="61"/>
                </a:lnTo>
                <a:lnTo>
                  <a:pt x="797" y="59"/>
                </a:lnTo>
                <a:lnTo>
                  <a:pt x="795" y="56"/>
                </a:lnTo>
                <a:lnTo>
                  <a:pt x="792" y="54"/>
                </a:lnTo>
                <a:lnTo>
                  <a:pt x="785" y="52"/>
                </a:lnTo>
                <a:lnTo>
                  <a:pt x="783" y="49"/>
                </a:lnTo>
                <a:lnTo>
                  <a:pt x="783" y="47"/>
                </a:lnTo>
                <a:lnTo>
                  <a:pt x="781" y="47"/>
                </a:lnTo>
                <a:lnTo>
                  <a:pt x="781" y="45"/>
                </a:lnTo>
                <a:lnTo>
                  <a:pt x="778" y="45"/>
                </a:lnTo>
                <a:lnTo>
                  <a:pt x="778" y="42"/>
                </a:lnTo>
                <a:lnTo>
                  <a:pt x="778" y="42"/>
                </a:lnTo>
                <a:lnTo>
                  <a:pt x="776" y="42"/>
                </a:lnTo>
                <a:lnTo>
                  <a:pt x="776" y="40"/>
                </a:lnTo>
                <a:lnTo>
                  <a:pt x="776" y="40"/>
                </a:lnTo>
                <a:lnTo>
                  <a:pt x="773" y="40"/>
                </a:lnTo>
                <a:lnTo>
                  <a:pt x="773" y="37"/>
                </a:lnTo>
                <a:lnTo>
                  <a:pt x="771" y="37"/>
                </a:lnTo>
                <a:lnTo>
                  <a:pt x="769" y="35"/>
                </a:lnTo>
                <a:lnTo>
                  <a:pt x="766" y="33"/>
                </a:lnTo>
                <a:lnTo>
                  <a:pt x="764" y="30"/>
                </a:lnTo>
                <a:lnTo>
                  <a:pt x="762" y="28"/>
                </a:lnTo>
                <a:lnTo>
                  <a:pt x="759" y="28"/>
                </a:lnTo>
                <a:lnTo>
                  <a:pt x="759" y="26"/>
                </a:lnTo>
                <a:lnTo>
                  <a:pt x="759" y="26"/>
                </a:lnTo>
                <a:lnTo>
                  <a:pt x="757" y="23"/>
                </a:lnTo>
                <a:lnTo>
                  <a:pt x="757" y="23"/>
                </a:lnTo>
                <a:lnTo>
                  <a:pt x="757" y="23"/>
                </a:lnTo>
                <a:lnTo>
                  <a:pt x="754" y="23"/>
                </a:lnTo>
                <a:lnTo>
                  <a:pt x="754" y="21"/>
                </a:lnTo>
                <a:lnTo>
                  <a:pt x="752" y="21"/>
                </a:lnTo>
                <a:lnTo>
                  <a:pt x="752" y="21"/>
                </a:lnTo>
                <a:lnTo>
                  <a:pt x="750" y="19"/>
                </a:lnTo>
                <a:lnTo>
                  <a:pt x="750" y="19"/>
                </a:lnTo>
                <a:lnTo>
                  <a:pt x="747" y="19"/>
                </a:lnTo>
                <a:lnTo>
                  <a:pt x="747" y="19"/>
                </a:lnTo>
                <a:lnTo>
                  <a:pt x="747" y="16"/>
                </a:lnTo>
                <a:lnTo>
                  <a:pt x="747" y="16"/>
                </a:lnTo>
                <a:lnTo>
                  <a:pt x="747" y="16"/>
                </a:lnTo>
                <a:lnTo>
                  <a:pt x="747" y="16"/>
                </a:lnTo>
                <a:lnTo>
                  <a:pt x="745" y="16"/>
                </a:lnTo>
                <a:lnTo>
                  <a:pt x="743" y="14"/>
                </a:lnTo>
                <a:lnTo>
                  <a:pt x="743" y="14"/>
                </a:lnTo>
                <a:lnTo>
                  <a:pt x="740" y="14"/>
                </a:lnTo>
                <a:lnTo>
                  <a:pt x="740" y="14"/>
                </a:lnTo>
                <a:lnTo>
                  <a:pt x="738" y="11"/>
                </a:lnTo>
                <a:lnTo>
                  <a:pt x="738" y="11"/>
                </a:lnTo>
                <a:lnTo>
                  <a:pt x="738" y="11"/>
                </a:lnTo>
                <a:lnTo>
                  <a:pt x="736" y="9"/>
                </a:lnTo>
                <a:lnTo>
                  <a:pt x="736" y="9"/>
                </a:lnTo>
                <a:lnTo>
                  <a:pt x="733" y="9"/>
                </a:lnTo>
                <a:lnTo>
                  <a:pt x="731" y="9"/>
                </a:lnTo>
                <a:lnTo>
                  <a:pt x="726" y="7"/>
                </a:lnTo>
                <a:lnTo>
                  <a:pt x="724" y="7"/>
                </a:lnTo>
                <a:lnTo>
                  <a:pt x="724" y="7"/>
                </a:lnTo>
                <a:lnTo>
                  <a:pt x="721" y="7"/>
                </a:lnTo>
                <a:lnTo>
                  <a:pt x="721" y="7"/>
                </a:lnTo>
                <a:lnTo>
                  <a:pt x="721" y="7"/>
                </a:lnTo>
                <a:lnTo>
                  <a:pt x="717" y="7"/>
                </a:lnTo>
                <a:lnTo>
                  <a:pt x="714" y="7"/>
                </a:lnTo>
                <a:lnTo>
                  <a:pt x="712" y="4"/>
                </a:lnTo>
                <a:lnTo>
                  <a:pt x="710" y="4"/>
                </a:lnTo>
                <a:lnTo>
                  <a:pt x="710" y="2"/>
                </a:lnTo>
                <a:lnTo>
                  <a:pt x="707" y="4"/>
                </a:lnTo>
                <a:lnTo>
                  <a:pt x="705" y="2"/>
                </a:lnTo>
                <a:lnTo>
                  <a:pt x="698" y="0"/>
                </a:lnTo>
                <a:lnTo>
                  <a:pt x="695" y="0"/>
                </a:lnTo>
                <a:lnTo>
                  <a:pt x="695" y="0"/>
                </a:lnTo>
                <a:lnTo>
                  <a:pt x="695" y="0"/>
                </a:lnTo>
                <a:lnTo>
                  <a:pt x="695" y="0"/>
                </a:lnTo>
                <a:lnTo>
                  <a:pt x="693" y="0"/>
                </a:lnTo>
                <a:lnTo>
                  <a:pt x="691" y="0"/>
                </a:lnTo>
                <a:lnTo>
                  <a:pt x="688" y="0"/>
                </a:lnTo>
                <a:lnTo>
                  <a:pt x="686" y="0"/>
                </a:lnTo>
                <a:lnTo>
                  <a:pt x="684" y="2"/>
                </a:lnTo>
                <a:lnTo>
                  <a:pt x="681" y="2"/>
                </a:lnTo>
                <a:lnTo>
                  <a:pt x="679" y="2"/>
                </a:lnTo>
                <a:lnTo>
                  <a:pt x="676" y="0"/>
                </a:lnTo>
                <a:lnTo>
                  <a:pt x="674" y="2"/>
                </a:lnTo>
                <a:lnTo>
                  <a:pt x="669" y="2"/>
                </a:lnTo>
                <a:lnTo>
                  <a:pt x="665" y="4"/>
                </a:lnTo>
                <a:lnTo>
                  <a:pt x="658" y="4"/>
                </a:lnTo>
                <a:lnTo>
                  <a:pt x="655" y="7"/>
                </a:lnTo>
                <a:lnTo>
                  <a:pt x="655" y="11"/>
                </a:lnTo>
                <a:lnTo>
                  <a:pt x="653" y="14"/>
                </a:lnTo>
                <a:lnTo>
                  <a:pt x="650" y="14"/>
                </a:lnTo>
                <a:lnTo>
                  <a:pt x="650" y="16"/>
                </a:lnTo>
                <a:lnTo>
                  <a:pt x="653" y="19"/>
                </a:lnTo>
                <a:lnTo>
                  <a:pt x="655" y="19"/>
                </a:lnTo>
                <a:lnTo>
                  <a:pt x="658" y="19"/>
                </a:lnTo>
                <a:lnTo>
                  <a:pt x="660" y="19"/>
                </a:lnTo>
                <a:lnTo>
                  <a:pt x="662" y="19"/>
                </a:lnTo>
                <a:lnTo>
                  <a:pt x="665" y="21"/>
                </a:lnTo>
                <a:lnTo>
                  <a:pt x="665" y="23"/>
                </a:lnTo>
                <a:lnTo>
                  <a:pt x="667" y="26"/>
                </a:lnTo>
                <a:lnTo>
                  <a:pt x="669" y="26"/>
                </a:lnTo>
                <a:lnTo>
                  <a:pt x="672" y="28"/>
                </a:lnTo>
                <a:lnTo>
                  <a:pt x="672" y="30"/>
                </a:lnTo>
                <a:lnTo>
                  <a:pt x="669" y="33"/>
                </a:lnTo>
                <a:lnTo>
                  <a:pt x="667" y="35"/>
                </a:lnTo>
                <a:lnTo>
                  <a:pt x="667" y="40"/>
                </a:lnTo>
                <a:lnTo>
                  <a:pt x="667" y="42"/>
                </a:lnTo>
                <a:lnTo>
                  <a:pt x="667" y="45"/>
                </a:lnTo>
                <a:lnTo>
                  <a:pt x="667" y="47"/>
                </a:lnTo>
                <a:lnTo>
                  <a:pt x="667" y="49"/>
                </a:lnTo>
                <a:lnTo>
                  <a:pt x="667" y="49"/>
                </a:lnTo>
                <a:lnTo>
                  <a:pt x="667" y="52"/>
                </a:lnTo>
                <a:lnTo>
                  <a:pt x="667" y="54"/>
                </a:lnTo>
                <a:lnTo>
                  <a:pt x="667" y="56"/>
                </a:lnTo>
                <a:lnTo>
                  <a:pt x="669" y="56"/>
                </a:lnTo>
                <a:lnTo>
                  <a:pt x="667" y="59"/>
                </a:lnTo>
                <a:lnTo>
                  <a:pt x="667" y="59"/>
                </a:lnTo>
                <a:lnTo>
                  <a:pt x="667" y="61"/>
                </a:lnTo>
                <a:lnTo>
                  <a:pt x="667" y="63"/>
                </a:lnTo>
                <a:lnTo>
                  <a:pt x="667" y="63"/>
                </a:lnTo>
                <a:lnTo>
                  <a:pt x="667" y="63"/>
                </a:lnTo>
                <a:lnTo>
                  <a:pt x="669" y="63"/>
                </a:lnTo>
                <a:lnTo>
                  <a:pt x="672" y="66"/>
                </a:lnTo>
                <a:lnTo>
                  <a:pt x="674" y="68"/>
                </a:lnTo>
                <a:lnTo>
                  <a:pt x="674" y="71"/>
                </a:lnTo>
                <a:lnTo>
                  <a:pt x="672" y="71"/>
                </a:lnTo>
                <a:lnTo>
                  <a:pt x="669" y="73"/>
                </a:lnTo>
                <a:lnTo>
                  <a:pt x="667" y="73"/>
                </a:lnTo>
                <a:lnTo>
                  <a:pt x="662" y="75"/>
                </a:lnTo>
                <a:lnTo>
                  <a:pt x="660" y="78"/>
                </a:lnTo>
                <a:lnTo>
                  <a:pt x="658" y="82"/>
                </a:lnTo>
                <a:lnTo>
                  <a:pt x="658" y="82"/>
                </a:lnTo>
                <a:lnTo>
                  <a:pt x="655" y="80"/>
                </a:lnTo>
                <a:lnTo>
                  <a:pt x="650" y="80"/>
                </a:lnTo>
                <a:lnTo>
                  <a:pt x="646" y="80"/>
                </a:lnTo>
                <a:lnTo>
                  <a:pt x="641" y="78"/>
                </a:lnTo>
                <a:lnTo>
                  <a:pt x="639" y="78"/>
                </a:lnTo>
                <a:lnTo>
                  <a:pt x="634" y="75"/>
                </a:lnTo>
                <a:lnTo>
                  <a:pt x="634" y="78"/>
                </a:lnTo>
                <a:lnTo>
                  <a:pt x="634" y="82"/>
                </a:lnTo>
                <a:lnTo>
                  <a:pt x="634" y="89"/>
                </a:lnTo>
                <a:lnTo>
                  <a:pt x="636" y="92"/>
                </a:lnTo>
                <a:lnTo>
                  <a:pt x="636" y="94"/>
                </a:lnTo>
                <a:lnTo>
                  <a:pt x="636" y="94"/>
                </a:lnTo>
                <a:lnTo>
                  <a:pt x="636" y="97"/>
                </a:lnTo>
                <a:lnTo>
                  <a:pt x="636" y="99"/>
                </a:lnTo>
                <a:lnTo>
                  <a:pt x="634" y="101"/>
                </a:lnTo>
                <a:lnTo>
                  <a:pt x="636" y="104"/>
                </a:lnTo>
                <a:lnTo>
                  <a:pt x="636" y="106"/>
                </a:lnTo>
                <a:lnTo>
                  <a:pt x="639" y="108"/>
                </a:lnTo>
                <a:lnTo>
                  <a:pt x="636" y="108"/>
                </a:lnTo>
                <a:lnTo>
                  <a:pt x="634" y="111"/>
                </a:lnTo>
                <a:lnTo>
                  <a:pt x="639" y="113"/>
                </a:lnTo>
                <a:lnTo>
                  <a:pt x="639" y="116"/>
                </a:lnTo>
                <a:lnTo>
                  <a:pt x="641" y="118"/>
                </a:lnTo>
                <a:lnTo>
                  <a:pt x="643" y="118"/>
                </a:lnTo>
                <a:lnTo>
                  <a:pt x="646" y="118"/>
                </a:lnTo>
                <a:lnTo>
                  <a:pt x="648" y="118"/>
                </a:lnTo>
                <a:lnTo>
                  <a:pt x="648" y="118"/>
                </a:lnTo>
                <a:lnTo>
                  <a:pt x="650" y="116"/>
                </a:lnTo>
                <a:lnTo>
                  <a:pt x="650" y="116"/>
                </a:lnTo>
                <a:lnTo>
                  <a:pt x="653" y="116"/>
                </a:lnTo>
                <a:lnTo>
                  <a:pt x="655" y="116"/>
                </a:lnTo>
                <a:lnTo>
                  <a:pt x="658" y="116"/>
                </a:lnTo>
                <a:lnTo>
                  <a:pt x="658" y="116"/>
                </a:lnTo>
                <a:lnTo>
                  <a:pt x="660" y="116"/>
                </a:lnTo>
                <a:lnTo>
                  <a:pt x="662" y="116"/>
                </a:lnTo>
                <a:lnTo>
                  <a:pt x="665" y="116"/>
                </a:lnTo>
                <a:lnTo>
                  <a:pt x="667" y="118"/>
                </a:lnTo>
                <a:lnTo>
                  <a:pt x="669" y="120"/>
                </a:lnTo>
                <a:lnTo>
                  <a:pt x="669" y="120"/>
                </a:lnTo>
                <a:lnTo>
                  <a:pt x="672" y="120"/>
                </a:lnTo>
                <a:lnTo>
                  <a:pt x="672" y="118"/>
                </a:lnTo>
                <a:lnTo>
                  <a:pt x="672" y="116"/>
                </a:lnTo>
                <a:lnTo>
                  <a:pt x="672" y="116"/>
                </a:lnTo>
                <a:lnTo>
                  <a:pt x="674" y="113"/>
                </a:lnTo>
                <a:lnTo>
                  <a:pt x="674" y="113"/>
                </a:lnTo>
                <a:lnTo>
                  <a:pt x="676" y="113"/>
                </a:lnTo>
                <a:lnTo>
                  <a:pt x="676" y="113"/>
                </a:lnTo>
                <a:lnTo>
                  <a:pt x="679" y="113"/>
                </a:lnTo>
                <a:lnTo>
                  <a:pt x="681" y="113"/>
                </a:lnTo>
                <a:lnTo>
                  <a:pt x="686" y="113"/>
                </a:lnTo>
                <a:lnTo>
                  <a:pt x="686" y="113"/>
                </a:lnTo>
                <a:lnTo>
                  <a:pt x="691" y="116"/>
                </a:lnTo>
                <a:lnTo>
                  <a:pt x="693" y="118"/>
                </a:lnTo>
                <a:lnTo>
                  <a:pt x="695" y="118"/>
                </a:lnTo>
                <a:lnTo>
                  <a:pt x="695" y="118"/>
                </a:lnTo>
                <a:lnTo>
                  <a:pt x="698" y="120"/>
                </a:lnTo>
                <a:lnTo>
                  <a:pt x="698" y="120"/>
                </a:lnTo>
                <a:lnTo>
                  <a:pt x="700" y="120"/>
                </a:lnTo>
                <a:lnTo>
                  <a:pt x="700" y="123"/>
                </a:lnTo>
                <a:lnTo>
                  <a:pt x="702" y="123"/>
                </a:lnTo>
                <a:lnTo>
                  <a:pt x="702" y="123"/>
                </a:lnTo>
                <a:lnTo>
                  <a:pt x="705" y="123"/>
                </a:lnTo>
                <a:lnTo>
                  <a:pt x="705" y="125"/>
                </a:lnTo>
                <a:lnTo>
                  <a:pt x="705" y="125"/>
                </a:lnTo>
                <a:lnTo>
                  <a:pt x="707" y="125"/>
                </a:lnTo>
                <a:lnTo>
                  <a:pt x="710" y="127"/>
                </a:lnTo>
                <a:lnTo>
                  <a:pt x="712" y="130"/>
                </a:lnTo>
                <a:lnTo>
                  <a:pt x="714" y="130"/>
                </a:lnTo>
                <a:lnTo>
                  <a:pt x="717" y="132"/>
                </a:lnTo>
                <a:lnTo>
                  <a:pt x="717" y="132"/>
                </a:lnTo>
                <a:lnTo>
                  <a:pt x="719" y="134"/>
                </a:lnTo>
                <a:lnTo>
                  <a:pt x="719" y="134"/>
                </a:lnTo>
                <a:lnTo>
                  <a:pt x="721" y="137"/>
                </a:lnTo>
                <a:lnTo>
                  <a:pt x="721" y="137"/>
                </a:lnTo>
                <a:lnTo>
                  <a:pt x="724" y="139"/>
                </a:lnTo>
                <a:lnTo>
                  <a:pt x="724" y="139"/>
                </a:lnTo>
                <a:lnTo>
                  <a:pt x="721" y="142"/>
                </a:lnTo>
                <a:lnTo>
                  <a:pt x="721" y="142"/>
                </a:lnTo>
                <a:lnTo>
                  <a:pt x="719" y="142"/>
                </a:lnTo>
                <a:lnTo>
                  <a:pt x="717" y="142"/>
                </a:lnTo>
                <a:lnTo>
                  <a:pt x="714" y="142"/>
                </a:lnTo>
                <a:lnTo>
                  <a:pt x="712" y="142"/>
                </a:lnTo>
                <a:lnTo>
                  <a:pt x="710" y="139"/>
                </a:lnTo>
                <a:lnTo>
                  <a:pt x="707" y="139"/>
                </a:lnTo>
                <a:lnTo>
                  <a:pt x="705" y="139"/>
                </a:lnTo>
                <a:lnTo>
                  <a:pt x="705" y="139"/>
                </a:lnTo>
                <a:lnTo>
                  <a:pt x="705" y="139"/>
                </a:lnTo>
                <a:lnTo>
                  <a:pt x="702" y="139"/>
                </a:lnTo>
                <a:lnTo>
                  <a:pt x="702" y="139"/>
                </a:lnTo>
                <a:lnTo>
                  <a:pt x="698" y="139"/>
                </a:lnTo>
                <a:lnTo>
                  <a:pt x="698" y="139"/>
                </a:lnTo>
                <a:lnTo>
                  <a:pt x="695" y="139"/>
                </a:lnTo>
                <a:lnTo>
                  <a:pt x="693" y="139"/>
                </a:lnTo>
                <a:lnTo>
                  <a:pt x="691" y="142"/>
                </a:lnTo>
                <a:lnTo>
                  <a:pt x="691" y="144"/>
                </a:lnTo>
                <a:lnTo>
                  <a:pt x="688" y="144"/>
                </a:lnTo>
                <a:lnTo>
                  <a:pt x="688" y="144"/>
                </a:lnTo>
                <a:lnTo>
                  <a:pt x="686" y="142"/>
                </a:lnTo>
                <a:lnTo>
                  <a:pt x="686" y="142"/>
                </a:lnTo>
                <a:lnTo>
                  <a:pt x="684" y="142"/>
                </a:lnTo>
                <a:lnTo>
                  <a:pt x="684" y="142"/>
                </a:lnTo>
                <a:lnTo>
                  <a:pt x="684" y="144"/>
                </a:lnTo>
                <a:lnTo>
                  <a:pt x="684" y="144"/>
                </a:lnTo>
                <a:lnTo>
                  <a:pt x="684" y="146"/>
                </a:lnTo>
                <a:lnTo>
                  <a:pt x="684" y="146"/>
                </a:lnTo>
                <a:lnTo>
                  <a:pt x="684" y="146"/>
                </a:lnTo>
                <a:lnTo>
                  <a:pt x="681" y="146"/>
                </a:lnTo>
                <a:lnTo>
                  <a:pt x="679" y="146"/>
                </a:lnTo>
                <a:lnTo>
                  <a:pt x="676" y="146"/>
                </a:lnTo>
                <a:lnTo>
                  <a:pt x="674" y="146"/>
                </a:lnTo>
                <a:lnTo>
                  <a:pt x="674" y="146"/>
                </a:lnTo>
                <a:lnTo>
                  <a:pt x="674" y="146"/>
                </a:lnTo>
                <a:lnTo>
                  <a:pt x="672" y="149"/>
                </a:lnTo>
                <a:lnTo>
                  <a:pt x="672" y="149"/>
                </a:lnTo>
                <a:lnTo>
                  <a:pt x="672" y="151"/>
                </a:lnTo>
                <a:lnTo>
                  <a:pt x="672" y="151"/>
                </a:lnTo>
                <a:lnTo>
                  <a:pt x="672" y="156"/>
                </a:lnTo>
                <a:lnTo>
                  <a:pt x="672" y="156"/>
                </a:lnTo>
                <a:lnTo>
                  <a:pt x="672" y="158"/>
                </a:lnTo>
                <a:lnTo>
                  <a:pt x="672" y="158"/>
                </a:lnTo>
                <a:lnTo>
                  <a:pt x="672" y="158"/>
                </a:lnTo>
                <a:lnTo>
                  <a:pt x="672" y="160"/>
                </a:lnTo>
                <a:lnTo>
                  <a:pt x="669" y="160"/>
                </a:lnTo>
                <a:lnTo>
                  <a:pt x="669" y="160"/>
                </a:lnTo>
                <a:lnTo>
                  <a:pt x="667" y="163"/>
                </a:lnTo>
                <a:lnTo>
                  <a:pt x="667" y="165"/>
                </a:lnTo>
                <a:lnTo>
                  <a:pt x="665" y="165"/>
                </a:lnTo>
                <a:lnTo>
                  <a:pt x="662" y="165"/>
                </a:lnTo>
                <a:lnTo>
                  <a:pt x="660" y="165"/>
                </a:lnTo>
                <a:lnTo>
                  <a:pt x="658" y="168"/>
                </a:lnTo>
                <a:lnTo>
                  <a:pt x="655" y="168"/>
                </a:lnTo>
                <a:lnTo>
                  <a:pt x="650" y="165"/>
                </a:lnTo>
                <a:lnTo>
                  <a:pt x="650" y="165"/>
                </a:lnTo>
                <a:lnTo>
                  <a:pt x="648" y="168"/>
                </a:lnTo>
                <a:lnTo>
                  <a:pt x="648" y="168"/>
                </a:lnTo>
                <a:lnTo>
                  <a:pt x="648" y="168"/>
                </a:lnTo>
                <a:lnTo>
                  <a:pt x="648" y="170"/>
                </a:lnTo>
                <a:lnTo>
                  <a:pt x="648" y="170"/>
                </a:lnTo>
                <a:lnTo>
                  <a:pt x="646" y="172"/>
                </a:lnTo>
                <a:lnTo>
                  <a:pt x="646" y="172"/>
                </a:lnTo>
                <a:lnTo>
                  <a:pt x="646" y="177"/>
                </a:lnTo>
                <a:lnTo>
                  <a:pt x="643" y="177"/>
                </a:lnTo>
                <a:lnTo>
                  <a:pt x="643" y="177"/>
                </a:lnTo>
                <a:lnTo>
                  <a:pt x="643" y="179"/>
                </a:lnTo>
                <a:lnTo>
                  <a:pt x="641" y="179"/>
                </a:lnTo>
                <a:lnTo>
                  <a:pt x="641" y="182"/>
                </a:lnTo>
                <a:lnTo>
                  <a:pt x="639" y="182"/>
                </a:lnTo>
                <a:lnTo>
                  <a:pt x="636" y="182"/>
                </a:lnTo>
                <a:lnTo>
                  <a:pt x="636" y="182"/>
                </a:lnTo>
                <a:lnTo>
                  <a:pt x="634" y="179"/>
                </a:lnTo>
                <a:lnTo>
                  <a:pt x="632" y="179"/>
                </a:lnTo>
                <a:lnTo>
                  <a:pt x="629" y="179"/>
                </a:lnTo>
                <a:lnTo>
                  <a:pt x="622" y="179"/>
                </a:lnTo>
                <a:lnTo>
                  <a:pt x="620" y="177"/>
                </a:lnTo>
                <a:lnTo>
                  <a:pt x="617" y="175"/>
                </a:lnTo>
                <a:lnTo>
                  <a:pt x="615" y="172"/>
                </a:lnTo>
                <a:lnTo>
                  <a:pt x="615" y="172"/>
                </a:lnTo>
                <a:lnTo>
                  <a:pt x="610" y="172"/>
                </a:lnTo>
                <a:lnTo>
                  <a:pt x="610" y="172"/>
                </a:lnTo>
                <a:lnTo>
                  <a:pt x="608" y="172"/>
                </a:lnTo>
                <a:lnTo>
                  <a:pt x="606" y="177"/>
                </a:lnTo>
                <a:lnTo>
                  <a:pt x="606" y="177"/>
                </a:lnTo>
                <a:lnTo>
                  <a:pt x="606" y="179"/>
                </a:lnTo>
                <a:lnTo>
                  <a:pt x="606" y="182"/>
                </a:lnTo>
                <a:lnTo>
                  <a:pt x="606" y="184"/>
                </a:lnTo>
                <a:lnTo>
                  <a:pt x="606" y="186"/>
                </a:lnTo>
                <a:lnTo>
                  <a:pt x="606" y="189"/>
                </a:lnTo>
                <a:lnTo>
                  <a:pt x="606" y="189"/>
                </a:lnTo>
                <a:lnTo>
                  <a:pt x="608" y="189"/>
                </a:lnTo>
                <a:lnTo>
                  <a:pt x="608" y="191"/>
                </a:lnTo>
                <a:lnTo>
                  <a:pt x="610" y="194"/>
                </a:lnTo>
                <a:lnTo>
                  <a:pt x="613" y="194"/>
                </a:lnTo>
                <a:lnTo>
                  <a:pt x="615" y="196"/>
                </a:lnTo>
                <a:lnTo>
                  <a:pt x="617" y="198"/>
                </a:lnTo>
                <a:lnTo>
                  <a:pt x="620" y="198"/>
                </a:lnTo>
                <a:lnTo>
                  <a:pt x="620" y="201"/>
                </a:lnTo>
                <a:lnTo>
                  <a:pt x="622" y="201"/>
                </a:lnTo>
                <a:lnTo>
                  <a:pt x="622" y="203"/>
                </a:lnTo>
                <a:lnTo>
                  <a:pt x="622" y="203"/>
                </a:lnTo>
                <a:lnTo>
                  <a:pt x="620" y="203"/>
                </a:lnTo>
                <a:lnTo>
                  <a:pt x="620" y="205"/>
                </a:lnTo>
                <a:lnTo>
                  <a:pt x="617" y="205"/>
                </a:lnTo>
                <a:lnTo>
                  <a:pt x="617" y="208"/>
                </a:lnTo>
                <a:lnTo>
                  <a:pt x="617" y="208"/>
                </a:lnTo>
                <a:lnTo>
                  <a:pt x="615" y="208"/>
                </a:lnTo>
                <a:lnTo>
                  <a:pt x="613" y="210"/>
                </a:lnTo>
                <a:lnTo>
                  <a:pt x="610" y="210"/>
                </a:lnTo>
                <a:lnTo>
                  <a:pt x="610" y="210"/>
                </a:lnTo>
                <a:lnTo>
                  <a:pt x="608" y="213"/>
                </a:lnTo>
                <a:lnTo>
                  <a:pt x="608" y="213"/>
                </a:lnTo>
                <a:lnTo>
                  <a:pt x="608" y="215"/>
                </a:lnTo>
                <a:lnTo>
                  <a:pt x="608" y="215"/>
                </a:lnTo>
                <a:lnTo>
                  <a:pt x="606" y="217"/>
                </a:lnTo>
                <a:lnTo>
                  <a:pt x="606" y="220"/>
                </a:lnTo>
                <a:lnTo>
                  <a:pt x="606" y="220"/>
                </a:lnTo>
                <a:lnTo>
                  <a:pt x="606" y="220"/>
                </a:lnTo>
                <a:lnTo>
                  <a:pt x="606" y="222"/>
                </a:lnTo>
                <a:lnTo>
                  <a:pt x="603" y="222"/>
                </a:lnTo>
                <a:lnTo>
                  <a:pt x="601" y="222"/>
                </a:lnTo>
                <a:lnTo>
                  <a:pt x="601" y="224"/>
                </a:lnTo>
                <a:lnTo>
                  <a:pt x="596" y="224"/>
                </a:lnTo>
                <a:lnTo>
                  <a:pt x="596" y="227"/>
                </a:lnTo>
                <a:lnTo>
                  <a:pt x="594" y="227"/>
                </a:lnTo>
                <a:lnTo>
                  <a:pt x="591" y="229"/>
                </a:lnTo>
                <a:lnTo>
                  <a:pt x="589" y="229"/>
                </a:lnTo>
                <a:lnTo>
                  <a:pt x="587" y="229"/>
                </a:lnTo>
                <a:lnTo>
                  <a:pt x="582" y="229"/>
                </a:lnTo>
                <a:lnTo>
                  <a:pt x="580" y="229"/>
                </a:lnTo>
                <a:lnTo>
                  <a:pt x="577" y="229"/>
                </a:lnTo>
                <a:lnTo>
                  <a:pt x="572" y="229"/>
                </a:lnTo>
                <a:lnTo>
                  <a:pt x="570" y="229"/>
                </a:lnTo>
                <a:lnTo>
                  <a:pt x="568" y="229"/>
                </a:lnTo>
                <a:lnTo>
                  <a:pt x="565" y="229"/>
                </a:lnTo>
                <a:lnTo>
                  <a:pt x="563" y="229"/>
                </a:lnTo>
                <a:lnTo>
                  <a:pt x="556" y="231"/>
                </a:lnTo>
                <a:lnTo>
                  <a:pt x="554" y="231"/>
                </a:lnTo>
                <a:lnTo>
                  <a:pt x="549" y="231"/>
                </a:lnTo>
                <a:lnTo>
                  <a:pt x="549" y="231"/>
                </a:lnTo>
                <a:lnTo>
                  <a:pt x="546" y="231"/>
                </a:lnTo>
                <a:lnTo>
                  <a:pt x="544" y="234"/>
                </a:lnTo>
                <a:lnTo>
                  <a:pt x="544" y="234"/>
                </a:lnTo>
                <a:lnTo>
                  <a:pt x="542" y="234"/>
                </a:lnTo>
                <a:lnTo>
                  <a:pt x="535" y="239"/>
                </a:lnTo>
                <a:lnTo>
                  <a:pt x="530" y="241"/>
                </a:lnTo>
                <a:lnTo>
                  <a:pt x="530" y="241"/>
                </a:lnTo>
                <a:lnTo>
                  <a:pt x="527" y="243"/>
                </a:lnTo>
                <a:lnTo>
                  <a:pt x="525" y="243"/>
                </a:lnTo>
                <a:lnTo>
                  <a:pt x="525" y="243"/>
                </a:lnTo>
                <a:lnTo>
                  <a:pt x="525" y="246"/>
                </a:lnTo>
                <a:lnTo>
                  <a:pt x="523" y="246"/>
                </a:lnTo>
                <a:lnTo>
                  <a:pt x="520" y="246"/>
                </a:lnTo>
                <a:lnTo>
                  <a:pt x="520" y="246"/>
                </a:lnTo>
                <a:lnTo>
                  <a:pt x="516" y="243"/>
                </a:lnTo>
                <a:lnTo>
                  <a:pt x="513" y="241"/>
                </a:lnTo>
                <a:lnTo>
                  <a:pt x="509" y="241"/>
                </a:lnTo>
                <a:lnTo>
                  <a:pt x="504" y="241"/>
                </a:lnTo>
                <a:lnTo>
                  <a:pt x="501" y="243"/>
                </a:lnTo>
                <a:lnTo>
                  <a:pt x="494" y="241"/>
                </a:lnTo>
                <a:lnTo>
                  <a:pt x="492" y="239"/>
                </a:lnTo>
                <a:lnTo>
                  <a:pt x="487" y="236"/>
                </a:lnTo>
                <a:lnTo>
                  <a:pt x="483" y="236"/>
                </a:lnTo>
                <a:lnTo>
                  <a:pt x="478" y="236"/>
                </a:lnTo>
                <a:lnTo>
                  <a:pt x="471" y="234"/>
                </a:lnTo>
                <a:lnTo>
                  <a:pt x="466" y="234"/>
                </a:lnTo>
                <a:lnTo>
                  <a:pt x="464" y="231"/>
                </a:lnTo>
                <a:lnTo>
                  <a:pt x="461" y="227"/>
                </a:lnTo>
                <a:lnTo>
                  <a:pt x="459" y="227"/>
                </a:lnTo>
                <a:lnTo>
                  <a:pt x="457" y="227"/>
                </a:lnTo>
                <a:lnTo>
                  <a:pt x="457" y="227"/>
                </a:lnTo>
                <a:lnTo>
                  <a:pt x="452" y="227"/>
                </a:lnTo>
                <a:lnTo>
                  <a:pt x="449" y="227"/>
                </a:lnTo>
                <a:lnTo>
                  <a:pt x="442" y="224"/>
                </a:lnTo>
                <a:lnTo>
                  <a:pt x="438" y="224"/>
                </a:lnTo>
                <a:lnTo>
                  <a:pt x="431" y="224"/>
                </a:lnTo>
                <a:lnTo>
                  <a:pt x="428" y="224"/>
                </a:lnTo>
                <a:lnTo>
                  <a:pt x="426" y="224"/>
                </a:lnTo>
                <a:lnTo>
                  <a:pt x="421" y="227"/>
                </a:lnTo>
                <a:lnTo>
                  <a:pt x="412" y="224"/>
                </a:lnTo>
                <a:lnTo>
                  <a:pt x="407" y="224"/>
                </a:lnTo>
                <a:lnTo>
                  <a:pt x="400" y="224"/>
                </a:lnTo>
                <a:lnTo>
                  <a:pt x="390" y="222"/>
                </a:lnTo>
                <a:lnTo>
                  <a:pt x="381" y="222"/>
                </a:lnTo>
                <a:lnTo>
                  <a:pt x="376" y="222"/>
                </a:lnTo>
                <a:lnTo>
                  <a:pt x="371" y="222"/>
                </a:lnTo>
                <a:lnTo>
                  <a:pt x="367" y="222"/>
                </a:lnTo>
                <a:lnTo>
                  <a:pt x="367" y="222"/>
                </a:lnTo>
                <a:lnTo>
                  <a:pt x="367" y="220"/>
                </a:lnTo>
                <a:lnTo>
                  <a:pt x="364" y="220"/>
                </a:lnTo>
                <a:lnTo>
                  <a:pt x="362" y="217"/>
                </a:lnTo>
                <a:lnTo>
                  <a:pt x="360" y="215"/>
                </a:lnTo>
                <a:lnTo>
                  <a:pt x="355" y="213"/>
                </a:lnTo>
                <a:lnTo>
                  <a:pt x="355" y="213"/>
                </a:lnTo>
                <a:lnTo>
                  <a:pt x="353" y="210"/>
                </a:lnTo>
                <a:lnTo>
                  <a:pt x="348" y="203"/>
                </a:lnTo>
                <a:lnTo>
                  <a:pt x="345" y="201"/>
                </a:lnTo>
                <a:lnTo>
                  <a:pt x="345" y="198"/>
                </a:lnTo>
                <a:lnTo>
                  <a:pt x="343" y="198"/>
                </a:lnTo>
                <a:lnTo>
                  <a:pt x="343" y="196"/>
                </a:lnTo>
                <a:lnTo>
                  <a:pt x="341" y="196"/>
                </a:lnTo>
                <a:lnTo>
                  <a:pt x="338" y="196"/>
                </a:lnTo>
                <a:lnTo>
                  <a:pt x="338" y="194"/>
                </a:lnTo>
                <a:lnTo>
                  <a:pt x="338" y="194"/>
                </a:lnTo>
                <a:lnTo>
                  <a:pt x="338" y="191"/>
                </a:lnTo>
                <a:lnTo>
                  <a:pt x="338" y="191"/>
                </a:lnTo>
                <a:lnTo>
                  <a:pt x="334" y="191"/>
                </a:lnTo>
                <a:lnTo>
                  <a:pt x="329" y="191"/>
                </a:lnTo>
                <a:lnTo>
                  <a:pt x="327" y="189"/>
                </a:lnTo>
                <a:lnTo>
                  <a:pt x="322" y="186"/>
                </a:lnTo>
                <a:lnTo>
                  <a:pt x="319" y="186"/>
                </a:lnTo>
                <a:lnTo>
                  <a:pt x="315" y="184"/>
                </a:lnTo>
                <a:lnTo>
                  <a:pt x="310" y="182"/>
                </a:lnTo>
                <a:lnTo>
                  <a:pt x="310" y="182"/>
                </a:lnTo>
                <a:lnTo>
                  <a:pt x="305" y="179"/>
                </a:lnTo>
                <a:lnTo>
                  <a:pt x="303" y="177"/>
                </a:lnTo>
                <a:lnTo>
                  <a:pt x="300" y="177"/>
                </a:lnTo>
                <a:lnTo>
                  <a:pt x="298" y="177"/>
                </a:lnTo>
                <a:lnTo>
                  <a:pt x="291" y="175"/>
                </a:lnTo>
                <a:lnTo>
                  <a:pt x="289" y="175"/>
                </a:lnTo>
                <a:lnTo>
                  <a:pt x="284" y="175"/>
                </a:lnTo>
                <a:lnTo>
                  <a:pt x="282" y="175"/>
                </a:lnTo>
                <a:lnTo>
                  <a:pt x="277" y="175"/>
                </a:lnTo>
                <a:lnTo>
                  <a:pt x="274" y="172"/>
                </a:lnTo>
                <a:lnTo>
                  <a:pt x="272" y="172"/>
                </a:lnTo>
                <a:lnTo>
                  <a:pt x="270" y="172"/>
                </a:lnTo>
                <a:lnTo>
                  <a:pt x="267" y="172"/>
                </a:lnTo>
                <a:lnTo>
                  <a:pt x="267" y="172"/>
                </a:lnTo>
                <a:lnTo>
                  <a:pt x="265" y="172"/>
                </a:lnTo>
                <a:lnTo>
                  <a:pt x="263" y="172"/>
                </a:lnTo>
                <a:lnTo>
                  <a:pt x="260" y="172"/>
                </a:lnTo>
                <a:lnTo>
                  <a:pt x="260" y="170"/>
                </a:lnTo>
                <a:lnTo>
                  <a:pt x="258" y="170"/>
                </a:lnTo>
                <a:lnTo>
                  <a:pt x="256" y="170"/>
                </a:lnTo>
                <a:lnTo>
                  <a:pt x="256" y="170"/>
                </a:lnTo>
                <a:lnTo>
                  <a:pt x="256" y="170"/>
                </a:lnTo>
                <a:lnTo>
                  <a:pt x="253" y="170"/>
                </a:lnTo>
                <a:lnTo>
                  <a:pt x="251" y="168"/>
                </a:lnTo>
                <a:lnTo>
                  <a:pt x="251" y="165"/>
                </a:lnTo>
                <a:lnTo>
                  <a:pt x="251" y="165"/>
                </a:lnTo>
                <a:lnTo>
                  <a:pt x="248" y="163"/>
                </a:lnTo>
                <a:lnTo>
                  <a:pt x="248" y="163"/>
                </a:lnTo>
                <a:lnTo>
                  <a:pt x="248" y="160"/>
                </a:lnTo>
                <a:lnTo>
                  <a:pt x="248" y="156"/>
                </a:lnTo>
                <a:lnTo>
                  <a:pt x="248" y="156"/>
                </a:lnTo>
                <a:lnTo>
                  <a:pt x="248" y="156"/>
                </a:lnTo>
                <a:lnTo>
                  <a:pt x="251" y="153"/>
                </a:lnTo>
                <a:lnTo>
                  <a:pt x="251" y="153"/>
                </a:lnTo>
                <a:lnTo>
                  <a:pt x="251" y="151"/>
                </a:lnTo>
                <a:lnTo>
                  <a:pt x="248" y="151"/>
                </a:lnTo>
                <a:lnTo>
                  <a:pt x="246" y="149"/>
                </a:lnTo>
                <a:lnTo>
                  <a:pt x="246" y="146"/>
                </a:lnTo>
                <a:lnTo>
                  <a:pt x="246" y="146"/>
                </a:lnTo>
                <a:lnTo>
                  <a:pt x="246" y="144"/>
                </a:lnTo>
                <a:lnTo>
                  <a:pt x="246" y="142"/>
                </a:lnTo>
                <a:lnTo>
                  <a:pt x="246" y="142"/>
                </a:lnTo>
                <a:lnTo>
                  <a:pt x="246" y="139"/>
                </a:lnTo>
                <a:lnTo>
                  <a:pt x="244" y="139"/>
                </a:lnTo>
                <a:lnTo>
                  <a:pt x="241" y="137"/>
                </a:lnTo>
                <a:lnTo>
                  <a:pt x="241" y="134"/>
                </a:lnTo>
                <a:lnTo>
                  <a:pt x="239" y="134"/>
                </a:lnTo>
                <a:lnTo>
                  <a:pt x="237" y="132"/>
                </a:lnTo>
                <a:lnTo>
                  <a:pt x="237" y="132"/>
                </a:lnTo>
                <a:lnTo>
                  <a:pt x="234" y="130"/>
                </a:lnTo>
                <a:lnTo>
                  <a:pt x="232" y="127"/>
                </a:lnTo>
                <a:lnTo>
                  <a:pt x="232" y="127"/>
                </a:lnTo>
                <a:lnTo>
                  <a:pt x="230" y="125"/>
                </a:lnTo>
                <a:lnTo>
                  <a:pt x="230" y="123"/>
                </a:lnTo>
                <a:lnTo>
                  <a:pt x="227" y="123"/>
                </a:lnTo>
                <a:lnTo>
                  <a:pt x="227" y="120"/>
                </a:lnTo>
                <a:lnTo>
                  <a:pt x="225" y="120"/>
                </a:lnTo>
                <a:lnTo>
                  <a:pt x="225" y="120"/>
                </a:lnTo>
                <a:lnTo>
                  <a:pt x="222" y="118"/>
                </a:lnTo>
                <a:lnTo>
                  <a:pt x="222" y="118"/>
                </a:lnTo>
                <a:lnTo>
                  <a:pt x="220" y="116"/>
                </a:lnTo>
                <a:lnTo>
                  <a:pt x="220" y="116"/>
                </a:lnTo>
                <a:lnTo>
                  <a:pt x="220" y="116"/>
                </a:lnTo>
                <a:lnTo>
                  <a:pt x="218" y="116"/>
                </a:lnTo>
                <a:lnTo>
                  <a:pt x="218" y="116"/>
                </a:lnTo>
                <a:lnTo>
                  <a:pt x="215" y="116"/>
                </a:lnTo>
                <a:lnTo>
                  <a:pt x="215" y="116"/>
                </a:lnTo>
                <a:lnTo>
                  <a:pt x="215" y="116"/>
                </a:lnTo>
                <a:lnTo>
                  <a:pt x="213" y="116"/>
                </a:lnTo>
                <a:lnTo>
                  <a:pt x="213" y="116"/>
                </a:lnTo>
                <a:lnTo>
                  <a:pt x="211" y="113"/>
                </a:lnTo>
                <a:lnTo>
                  <a:pt x="208" y="113"/>
                </a:lnTo>
                <a:lnTo>
                  <a:pt x="206" y="113"/>
                </a:lnTo>
                <a:lnTo>
                  <a:pt x="204" y="113"/>
                </a:lnTo>
                <a:lnTo>
                  <a:pt x="204" y="113"/>
                </a:lnTo>
                <a:lnTo>
                  <a:pt x="201" y="113"/>
                </a:lnTo>
                <a:lnTo>
                  <a:pt x="201" y="111"/>
                </a:lnTo>
                <a:lnTo>
                  <a:pt x="199" y="111"/>
                </a:lnTo>
                <a:lnTo>
                  <a:pt x="199" y="111"/>
                </a:lnTo>
                <a:lnTo>
                  <a:pt x="194" y="108"/>
                </a:lnTo>
                <a:lnTo>
                  <a:pt x="192" y="108"/>
                </a:lnTo>
                <a:lnTo>
                  <a:pt x="192" y="106"/>
                </a:lnTo>
                <a:lnTo>
                  <a:pt x="189" y="104"/>
                </a:lnTo>
                <a:lnTo>
                  <a:pt x="189" y="104"/>
                </a:lnTo>
                <a:lnTo>
                  <a:pt x="187" y="104"/>
                </a:lnTo>
                <a:lnTo>
                  <a:pt x="182" y="101"/>
                </a:lnTo>
                <a:lnTo>
                  <a:pt x="182" y="101"/>
                </a:lnTo>
                <a:lnTo>
                  <a:pt x="180" y="101"/>
                </a:lnTo>
                <a:lnTo>
                  <a:pt x="180" y="101"/>
                </a:lnTo>
                <a:lnTo>
                  <a:pt x="180" y="99"/>
                </a:lnTo>
                <a:lnTo>
                  <a:pt x="180" y="99"/>
                </a:lnTo>
                <a:lnTo>
                  <a:pt x="180" y="99"/>
                </a:lnTo>
                <a:lnTo>
                  <a:pt x="180" y="99"/>
                </a:lnTo>
                <a:lnTo>
                  <a:pt x="180" y="97"/>
                </a:lnTo>
                <a:lnTo>
                  <a:pt x="178" y="97"/>
                </a:lnTo>
                <a:lnTo>
                  <a:pt x="175" y="97"/>
                </a:lnTo>
                <a:lnTo>
                  <a:pt x="175" y="94"/>
                </a:lnTo>
                <a:lnTo>
                  <a:pt x="173" y="94"/>
                </a:lnTo>
                <a:lnTo>
                  <a:pt x="173" y="94"/>
                </a:lnTo>
                <a:lnTo>
                  <a:pt x="173" y="94"/>
                </a:lnTo>
                <a:lnTo>
                  <a:pt x="175" y="92"/>
                </a:lnTo>
                <a:lnTo>
                  <a:pt x="175" y="92"/>
                </a:lnTo>
                <a:lnTo>
                  <a:pt x="173" y="92"/>
                </a:lnTo>
                <a:lnTo>
                  <a:pt x="173" y="89"/>
                </a:lnTo>
                <a:lnTo>
                  <a:pt x="173" y="89"/>
                </a:lnTo>
                <a:lnTo>
                  <a:pt x="173" y="89"/>
                </a:lnTo>
                <a:lnTo>
                  <a:pt x="170" y="89"/>
                </a:lnTo>
                <a:lnTo>
                  <a:pt x="170" y="89"/>
                </a:lnTo>
                <a:lnTo>
                  <a:pt x="168" y="89"/>
                </a:lnTo>
                <a:lnTo>
                  <a:pt x="168" y="89"/>
                </a:lnTo>
                <a:lnTo>
                  <a:pt x="168" y="89"/>
                </a:lnTo>
                <a:lnTo>
                  <a:pt x="166" y="89"/>
                </a:lnTo>
                <a:lnTo>
                  <a:pt x="166" y="89"/>
                </a:lnTo>
                <a:lnTo>
                  <a:pt x="163" y="89"/>
                </a:lnTo>
                <a:lnTo>
                  <a:pt x="161" y="89"/>
                </a:lnTo>
                <a:lnTo>
                  <a:pt x="159" y="89"/>
                </a:lnTo>
                <a:lnTo>
                  <a:pt x="159" y="89"/>
                </a:lnTo>
                <a:lnTo>
                  <a:pt x="156" y="92"/>
                </a:lnTo>
                <a:lnTo>
                  <a:pt x="156" y="92"/>
                </a:lnTo>
                <a:lnTo>
                  <a:pt x="156" y="94"/>
                </a:lnTo>
                <a:lnTo>
                  <a:pt x="156" y="94"/>
                </a:lnTo>
                <a:lnTo>
                  <a:pt x="159" y="99"/>
                </a:lnTo>
                <a:lnTo>
                  <a:pt x="159" y="99"/>
                </a:lnTo>
                <a:lnTo>
                  <a:pt x="156" y="101"/>
                </a:lnTo>
                <a:lnTo>
                  <a:pt x="156" y="101"/>
                </a:lnTo>
                <a:lnTo>
                  <a:pt x="154" y="104"/>
                </a:lnTo>
                <a:lnTo>
                  <a:pt x="152" y="104"/>
                </a:lnTo>
                <a:lnTo>
                  <a:pt x="149" y="104"/>
                </a:lnTo>
                <a:lnTo>
                  <a:pt x="147" y="104"/>
                </a:lnTo>
                <a:lnTo>
                  <a:pt x="144" y="104"/>
                </a:lnTo>
                <a:lnTo>
                  <a:pt x="144" y="106"/>
                </a:lnTo>
                <a:lnTo>
                  <a:pt x="144" y="108"/>
                </a:lnTo>
                <a:lnTo>
                  <a:pt x="144" y="108"/>
                </a:lnTo>
                <a:lnTo>
                  <a:pt x="144" y="111"/>
                </a:lnTo>
                <a:lnTo>
                  <a:pt x="144" y="113"/>
                </a:lnTo>
                <a:lnTo>
                  <a:pt x="147" y="118"/>
                </a:lnTo>
                <a:lnTo>
                  <a:pt x="149" y="123"/>
                </a:lnTo>
                <a:lnTo>
                  <a:pt x="149" y="123"/>
                </a:lnTo>
                <a:lnTo>
                  <a:pt x="152" y="125"/>
                </a:lnTo>
                <a:lnTo>
                  <a:pt x="152" y="127"/>
                </a:lnTo>
                <a:lnTo>
                  <a:pt x="152" y="127"/>
                </a:lnTo>
                <a:lnTo>
                  <a:pt x="152" y="130"/>
                </a:lnTo>
                <a:lnTo>
                  <a:pt x="152" y="132"/>
                </a:lnTo>
                <a:lnTo>
                  <a:pt x="152" y="132"/>
                </a:lnTo>
                <a:lnTo>
                  <a:pt x="149" y="132"/>
                </a:lnTo>
                <a:lnTo>
                  <a:pt x="147" y="132"/>
                </a:lnTo>
                <a:lnTo>
                  <a:pt x="144" y="134"/>
                </a:lnTo>
                <a:lnTo>
                  <a:pt x="144" y="134"/>
                </a:lnTo>
                <a:lnTo>
                  <a:pt x="142" y="137"/>
                </a:lnTo>
                <a:lnTo>
                  <a:pt x="142" y="137"/>
                </a:lnTo>
                <a:lnTo>
                  <a:pt x="140" y="137"/>
                </a:lnTo>
                <a:lnTo>
                  <a:pt x="140" y="134"/>
                </a:lnTo>
                <a:lnTo>
                  <a:pt x="137" y="134"/>
                </a:lnTo>
                <a:lnTo>
                  <a:pt x="137" y="134"/>
                </a:lnTo>
                <a:lnTo>
                  <a:pt x="135" y="134"/>
                </a:lnTo>
                <a:lnTo>
                  <a:pt x="133" y="134"/>
                </a:lnTo>
                <a:lnTo>
                  <a:pt x="130" y="134"/>
                </a:lnTo>
                <a:lnTo>
                  <a:pt x="128" y="134"/>
                </a:lnTo>
                <a:lnTo>
                  <a:pt x="128" y="134"/>
                </a:lnTo>
                <a:lnTo>
                  <a:pt x="123" y="134"/>
                </a:lnTo>
                <a:lnTo>
                  <a:pt x="121" y="132"/>
                </a:lnTo>
                <a:lnTo>
                  <a:pt x="121" y="132"/>
                </a:lnTo>
                <a:lnTo>
                  <a:pt x="116" y="132"/>
                </a:lnTo>
                <a:lnTo>
                  <a:pt x="111" y="130"/>
                </a:lnTo>
                <a:lnTo>
                  <a:pt x="111" y="130"/>
                </a:lnTo>
                <a:lnTo>
                  <a:pt x="109" y="130"/>
                </a:lnTo>
                <a:lnTo>
                  <a:pt x="109" y="130"/>
                </a:lnTo>
                <a:lnTo>
                  <a:pt x="109" y="132"/>
                </a:lnTo>
                <a:lnTo>
                  <a:pt x="111" y="134"/>
                </a:lnTo>
                <a:lnTo>
                  <a:pt x="109" y="142"/>
                </a:lnTo>
                <a:lnTo>
                  <a:pt x="109" y="146"/>
                </a:lnTo>
                <a:lnTo>
                  <a:pt x="109" y="151"/>
                </a:lnTo>
                <a:lnTo>
                  <a:pt x="109" y="153"/>
                </a:lnTo>
                <a:lnTo>
                  <a:pt x="109" y="158"/>
                </a:lnTo>
                <a:lnTo>
                  <a:pt x="109" y="160"/>
                </a:lnTo>
                <a:lnTo>
                  <a:pt x="109" y="163"/>
                </a:lnTo>
                <a:lnTo>
                  <a:pt x="109" y="163"/>
                </a:lnTo>
                <a:lnTo>
                  <a:pt x="109" y="163"/>
                </a:lnTo>
                <a:lnTo>
                  <a:pt x="111" y="165"/>
                </a:lnTo>
                <a:lnTo>
                  <a:pt x="114" y="165"/>
                </a:lnTo>
                <a:lnTo>
                  <a:pt x="116" y="165"/>
                </a:lnTo>
                <a:lnTo>
                  <a:pt x="116" y="168"/>
                </a:lnTo>
                <a:lnTo>
                  <a:pt x="116" y="168"/>
                </a:lnTo>
                <a:lnTo>
                  <a:pt x="116" y="170"/>
                </a:lnTo>
                <a:lnTo>
                  <a:pt x="116" y="172"/>
                </a:lnTo>
                <a:lnTo>
                  <a:pt x="116" y="172"/>
                </a:lnTo>
                <a:lnTo>
                  <a:pt x="116" y="172"/>
                </a:lnTo>
                <a:lnTo>
                  <a:pt x="114" y="170"/>
                </a:lnTo>
                <a:lnTo>
                  <a:pt x="111" y="170"/>
                </a:lnTo>
                <a:lnTo>
                  <a:pt x="111" y="170"/>
                </a:lnTo>
                <a:lnTo>
                  <a:pt x="109" y="170"/>
                </a:lnTo>
                <a:lnTo>
                  <a:pt x="107" y="172"/>
                </a:lnTo>
                <a:lnTo>
                  <a:pt x="107" y="172"/>
                </a:lnTo>
                <a:lnTo>
                  <a:pt x="104" y="170"/>
                </a:lnTo>
                <a:lnTo>
                  <a:pt x="104" y="170"/>
                </a:lnTo>
                <a:lnTo>
                  <a:pt x="102" y="168"/>
                </a:lnTo>
                <a:lnTo>
                  <a:pt x="100" y="168"/>
                </a:lnTo>
                <a:lnTo>
                  <a:pt x="100" y="168"/>
                </a:lnTo>
                <a:lnTo>
                  <a:pt x="95" y="170"/>
                </a:lnTo>
                <a:lnTo>
                  <a:pt x="90" y="170"/>
                </a:lnTo>
                <a:lnTo>
                  <a:pt x="88" y="172"/>
                </a:lnTo>
                <a:lnTo>
                  <a:pt x="88" y="172"/>
                </a:lnTo>
                <a:lnTo>
                  <a:pt x="85" y="172"/>
                </a:lnTo>
                <a:lnTo>
                  <a:pt x="83" y="172"/>
                </a:lnTo>
                <a:lnTo>
                  <a:pt x="81" y="172"/>
                </a:lnTo>
                <a:lnTo>
                  <a:pt x="78" y="175"/>
                </a:lnTo>
                <a:lnTo>
                  <a:pt x="76" y="175"/>
                </a:lnTo>
                <a:lnTo>
                  <a:pt x="73" y="177"/>
                </a:lnTo>
                <a:lnTo>
                  <a:pt x="73" y="179"/>
                </a:lnTo>
                <a:lnTo>
                  <a:pt x="73" y="179"/>
                </a:lnTo>
                <a:lnTo>
                  <a:pt x="76" y="179"/>
                </a:lnTo>
                <a:lnTo>
                  <a:pt x="76" y="179"/>
                </a:lnTo>
                <a:lnTo>
                  <a:pt x="78" y="179"/>
                </a:lnTo>
                <a:lnTo>
                  <a:pt x="81" y="179"/>
                </a:lnTo>
                <a:lnTo>
                  <a:pt x="83" y="182"/>
                </a:lnTo>
                <a:lnTo>
                  <a:pt x="85" y="182"/>
                </a:lnTo>
                <a:lnTo>
                  <a:pt x="85" y="182"/>
                </a:lnTo>
                <a:lnTo>
                  <a:pt x="85" y="182"/>
                </a:lnTo>
                <a:lnTo>
                  <a:pt x="83" y="182"/>
                </a:lnTo>
                <a:lnTo>
                  <a:pt x="83" y="184"/>
                </a:lnTo>
                <a:lnTo>
                  <a:pt x="83" y="184"/>
                </a:lnTo>
                <a:lnTo>
                  <a:pt x="83" y="184"/>
                </a:lnTo>
                <a:lnTo>
                  <a:pt x="85" y="186"/>
                </a:lnTo>
                <a:lnTo>
                  <a:pt x="85" y="189"/>
                </a:lnTo>
                <a:lnTo>
                  <a:pt x="85" y="191"/>
                </a:lnTo>
                <a:lnTo>
                  <a:pt x="88" y="194"/>
                </a:lnTo>
                <a:lnTo>
                  <a:pt x="88" y="194"/>
                </a:lnTo>
                <a:lnTo>
                  <a:pt x="88" y="196"/>
                </a:lnTo>
                <a:lnTo>
                  <a:pt x="90" y="198"/>
                </a:lnTo>
                <a:lnTo>
                  <a:pt x="90" y="198"/>
                </a:lnTo>
                <a:lnTo>
                  <a:pt x="95" y="203"/>
                </a:lnTo>
                <a:lnTo>
                  <a:pt x="95" y="205"/>
                </a:lnTo>
                <a:lnTo>
                  <a:pt x="97" y="208"/>
                </a:lnTo>
                <a:lnTo>
                  <a:pt x="97" y="210"/>
                </a:lnTo>
                <a:lnTo>
                  <a:pt x="97" y="210"/>
                </a:lnTo>
                <a:lnTo>
                  <a:pt x="100" y="213"/>
                </a:lnTo>
                <a:lnTo>
                  <a:pt x="100" y="213"/>
                </a:lnTo>
                <a:lnTo>
                  <a:pt x="100" y="213"/>
                </a:lnTo>
                <a:lnTo>
                  <a:pt x="102" y="215"/>
                </a:lnTo>
                <a:lnTo>
                  <a:pt x="100" y="215"/>
                </a:lnTo>
                <a:lnTo>
                  <a:pt x="97" y="215"/>
                </a:lnTo>
                <a:lnTo>
                  <a:pt x="97" y="215"/>
                </a:lnTo>
                <a:lnTo>
                  <a:pt x="95" y="217"/>
                </a:lnTo>
                <a:lnTo>
                  <a:pt x="95" y="217"/>
                </a:lnTo>
                <a:lnTo>
                  <a:pt x="95" y="217"/>
                </a:lnTo>
                <a:lnTo>
                  <a:pt x="95" y="217"/>
                </a:lnTo>
                <a:lnTo>
                  <a:pt x="97" y="217"/>
                </a:lnTo>
                <a:lnTo>
                  <a:pt x="97" y="220"/>
                </a:lnTo>
                <a:lnTo>
                  <a:pt x="100" y="220"/>
                </a:lnTo>
                <a:lnTo>
                  <a:pt x="97" y="220"/>
                </a:lnTo>
                <a:lnTo>
                  <a:pt x="95" y="222"/>
                </a:lnTo>
                <a:lnTo>
                  <a:pt x="92" y="222"/>
                </a:lnTo>
                <a:lnTo>
                  <a:pt x="92" y="224"/>
                </a:lnTo>
                <a:lnTo>
                  <a:pt x="95" y="224"/>
                </a:lnTo>
                <a:lnTo>
                  <a:pt x="95" y="227"/>
                </a:lnTo>
                <a:lnTo>
                  <a:pt x="95" y="229"/>
                </a:lnTo>
                <a:lnTo>
                  <a:pt x="97" y="231"/>
                </a:lnTo>
                <a:lnTo>
                  <a:pt x="97" y="231"/>
                </a:lnTo>
                <a:lnTo>
                  <a:pt x="97" y="234"/>
                </a:lnTo>
                <a:lnTo>
                  <a:pt x="97" y="234"/>
                </a:lnTo>
                <a:lnTo>
                  <a:pt x="97" y="234"/>
                </a:lnTo>
                <a:lnTo>
                  <a:pt x="100" y="236"/>
                </a:lnTo>
                <a:lnTo>
                  <a:pt x="100" y="236"/>
                </a:lnTo>
                <a:lnTo>
                  <a:pt x="100" y="236"/>
                </a:lnTo>
                <a:lnTo>
                  <a:pt x="92" y="236"/>
                </a:lnTo>
                <a:lnTo>
                  <a:pt x="92" y="239"/>
                </a:lnTo>
                <a:lnTo>
                  <a:pt x="92" y="239"/>
                </a:lnTo>
                <a:lnTo>
                  <a:pt x="88" y="241"/>
                </a:lnTo>
                <a:lnTo>
                  <a:pt x="85" y="241"/>
                </a:lnTo>
                <a:lnTo>
                  <a:pt x="85" y="241"/>
                </a:lnTo>
                <a:lnTo>
                  <a:pt x="83" y="243"/>
                </a:lnTo>
                <a:lnTo>
                  <a:pt x="76" y="246"/>
                </a:lnTo>
                <a:lnTo>
                  <a:pt x="73" y="248"/>
                </a:lnTo>
                <a:lnTo>
                  <a:pt x="71" y="250"/>
                </a:lnTo>
                <a:lnTo>
                  <a:pt x="71" y="250"/>
                </a:lnTo>
                <a:lnTo>
                  <a:pt x="71" y="250"/>
                </a:lnTo>
                <a:lnTo>
                  <a:pt x="71" y="253"/>
                </a:lnTo>
                <a:lnTo>
                  <a:pt x="69" y="257"/>
                </a:lnTo>
                <a:lnTo>
                  <a:pt x="66" y="257"/>
                </a:lnTo>
                <a:lnTo>
                  <a:pt x="64" y="257"/>
                </a:lnTo>
                <a:lnTo>
                  <a:pt x="62" y="257"/>
                </a:lnTo>
                <a:lnTo>
                  <a:pt x="59" y="257"/>
                </a:lnTo>
                <a:lnTo>
                  <a:pt x="55" y="257"/>
                </a:lnTo>
                <a:lnTo>
                  <a:pt x="52" y="257"/>
                </a:lnTo>
                <a:lnTo>
                  <a:pt x="50" y="257"/>
                </a:lnTo>
                <a:lnTo>
                  <a:pt x="47" y="257"/>
                </a:lnTo>
                <a:lnTo>
                  <a:pt x="47" y="257"/>
                </a:lnTo>
                <a:lnTo>
                  <a:pt x="45" y="262"/>
                </a:lnTo>
                <a:lnTo>
                  <a:pt x="45" y="262"/>
                </a:lnTo>
                <a:lnTo>
                  <a:pt x="45" y="262"/>
                </a:lnTo>
                <a:lnTo>
                  <a:pt x="45" y="265"/>
                </a:lnTo>
                <a:lnTo>
                  <a:pt x="45" y="267"/>
                </a:lnTo>
                <a:lnTo>
                  <a:pt x="45" y="269"/>
                </a:lnTo>
                <a:lnTo>
                  <a:pt x="45" y="269"/>
                </a:lnTo>
                <a:lnTo>
                  <a:pt x="43" y="272"/>
                </a:lnTo>
                <a:lnTo>
                  <a:pt x="43" y="272"/>
                </a:lnTo>
                <a:lnTo>
                  <a:pt x="40" y="269"/>
                </a:lnTo>
                <a:lnTo>
                  <a:pt x="40" y="269"/>
                </a:lnTo>
                <a:lnTo>
                  <a:pt x="40" y="272"/>
                </a:lnTo>
                <a:lnTo>
                  <a:pt x="38" y="272"/>
                </a:lnTo>
                <a:lnTo>
                  <a:pt x="36" y="272"/>
                </a:lnTo>
                <a:lnTo>
                  <a:pt x="36" y="272"/>
                </a:lnTo>
                <a:lnTo>
                  <a:pt x="31" y="272"/>
                </a:lnTo>
                <a:lnTo>
                  <a:pt x="31" y="272"/>
                </a:lnTo>
                <a:lnTo>
                  <a:pt x="29" y="267"/>
                </a:lnTo>
                <a:lnTo>
                  <a:pt x="29" y="267"/>
                </a:lnTo>
                <a:lnTo>
                  <a:pt x="29" y="267"/>
                </a:lnTo>
                <a:lnTo>
                  <a:pt x="26" y="267"/>
                </a:lnTo>
                <a:lnTo>
                  <a:pt x="24" y="269"/>
                </a:lnTo>
                <a:lnTo>
                  <a:pt x="21" y="269"/>
                </a:lnTo>
                <a:lnTo>
                  <a:pt x="19" y="269"/>
                </a:lnTo>
                <a:lnTo>
                  <a:pt x="17" y="269"/>
                </a:lnTo>
                <a:lnTo>
                  <a:pt x="17" y="269"/>
                </a:lnTo>
                <a:lnTo>
                  <a:pt x="17" y="269"/>
                </a:lnTo>
                <a:lnTo>
                  <a:pt x="17" y="269"/>
                </a:lnTo>
                <a:lnTo>
                  <a:pt x="17" y="272"/>
                </a:lnTo>
                <a:lnTo>
                  <a:pt x="17" y="272"/>
                </a:lnTo>
                <a:lnTo>
                  <a:pt x="17" y="272"/>
                </a:lnTo>
                <a:lnTo>
                  <a:pt x="14" y="272"/>
                </a:lnTo>
                <a:lnTo>
                  <a:pt x="14" y="274"/>
                </a:lnTo>
                <a:lnTo>
                  <a:pt x="10" y="276"/>
                </a:lnTo>
                <a:lnTo>
                  <a:pt x="7" y="276"/>
                </a:lnTo>
                <a:lnTo>
                  <a:pt x="5" y="276"/>
                </a:lnTo>
                <a:lnTo>
                  <a:pt x="5" y="279"/>
                </a:lnTo>
                <a:lnTo>
                  <a:pt x="5" y="279"/>
                </a:lnTo>
                <a:lnTo>
                  <a:pt x="3" y="279"/>
                </a:lnTo>
                <a:lnTo>
                  <a:pt x="3" y="279"/>
                </a:lnTo>
                <a:lnTo>
                  <a:pt x="3" y="281"/>
                </a:lnTo>
                <a:lnTo>
                  <a:pt x="3" y="281"/>
                </a:lnTo>
                <a:lnTo>
                  <a:pt x="3" y="281"/>
                </a:lnTo>
                <a:lnTo>
                  <a:pt x="5" y="283"/>
                </a:lnTo>
                <a:lnTo>
                  <a:pt x="5" y="286"/>
                </a:lnTo>
                <a:lnTo>
                  <a:pt x="5" y="286"/>
                </a:lnTo>
                <a:lnTo>
                  <a:pt x="5" y="286"/>
                </a:lnTo>
                <a:lnTo>
                  <a:pt x="5" y="288"/>
                </a:lnTo>
                <a:lnTo>
                  <a:pt x="3" y="288"/>
                </a:lnTo>
                <a:lnTo>
                  <a:pt x="0" y="288"/>
                </a:lnTo>
                <a:lnTo>
                  <a:pt x="0" y="291"/>
                </a:lnTo>
                <a:lnTo>
                  <a:pt x="3" y="293"/>
                </a:lnTo>
                <a:lnTo>
                  <a:pt x="3" y="293"/>
                </a:lnTo>
                <a:lnTo>
                  <a:pt x="5" y="295"/>
                </a:lnTo>
                <a:lnTo>
                  <a:pt x="5" y="298"/>
                </a:lnTo>
                <a:lnTo>
                  <a:pt x="7" y="298"/>
                </a:lnTo>
                <a:lnTo>
                  <a:pt x="7" y="300"/>
                </a:lnTo>
                <a:lnTo>
                  <a:pt x="7" y="300"/>
                </a:lnTo>
                <a:lnTo>
                  <a:pt x="5" y="300"/>
                </a:lnTo>
                <a:lnTo>
                  <a:pt x="5" y="300"/>
                </a:lnTo>
                <a:lnTo>
                  <a:pt x="5" y="302"/>
                </a:lnTo>
                <a:lnTo>
                  <a:pt x="5" y="302"/>
                </a:lnTo>
                <a:lnTo>
                  <a:pt x="7" y="305"/>
                </a:lnTo>
                <a:lnTo>
                  <a:pt x="7" y="307"/>
                </a:lnTo>
                <a:lnTo>
                  <a:pt x="10" y="307"/>
                </a:lnTo>
                <a:lnTo>
                  <a:pt x="12" y="307"/>
                </a:lnTo>
                <a:lnTo>
                  <a:pt x="12" y="307"/>
                </a:lnTo>
                <a:lnTo>
                  <a:pt x="12" y="307"/>
                </a:lnTo>
                <a:lnTo>
                  <a:pt x="14" y="305"/>
                </a:lnTo>
                <a:lnTo>
                  <a:pt x="14" y="305"/>
                </a:lnTo>
                <a:lnTo>
                  <a:pt x="17" y="305"/>
                </a:lnTo>
                <a:lnTo>
                  <a:pt x="21" y="307"/>
                </a:lnTo>
                <a:lnTo>
                  <a:pt x="26" y="310"/>
                </a:lnTo>
                <a:lnTo>
                  <a:pt x="26" y="310"/>
                </a:lnTo>
                <a:lnTo>
                  <a:pt x="26" y="312"/>
                </a:lnTo>
                <a:lnTo>
                  <a:pt x="26" y="314"/>
                </a:lnTo>
                <a:lnTo>
                  <a:pt x="26" y="317"/>
                </a:lnTo>
                <a:lnTo>
                  <a:pt x="29" y="317"/>
                </a:lnTo>
                <a:lnTo>
                  <a:pt x="29" y="319"/>
                </a:lnTo>
                <a:lnTo>
                  <a:pt x="31" y="321"/>
                </a:lnTo>
                <a:lnTo>
                  <a:pt x="31" y="324"/>
                </a:lnTo>
                <a:lnTo>
                  <a:pt x="31" y="324"/>
                </a:lnTo>
                <a:lnTo>
                  <a:pt x="33" y="324"/>
                </a:lnTo>
                <a:lnTo>
                  <a:pt x="33" y="326"/>
                </a:lnTo>
                <a:lnTo>
                  <a:pt x="33" y="328"/>
                </a:lnTo>
                <a:lnTo>
                  <a:pt x="33" y="328"/>
                </a:lnTo>
                <a:lnTo>
                  <a:pt x="33" y="331"/>
                </a:lnTo>
                <a:lnTo>
                  <a:pt x="36" y="331"/>
                </a:lnTo>
                <a:lnTo>
                  <a:pt x="38" y="333"/>
                </a:lnTo>
                <a:lnTo>
                  <a:pt x="38" y="333"/>
                </a:lnTo>
                <a:lnTo>
                  <a:pt x="36" y="336"/>
                </a:lnTo>
                <a:lnTo>
                  <a:pt x="36" y="336"/>
                </a:lnTo>
                <a:lnTo>
                  <a:pt x="33" y="336"/>
                </a:lnTo>
                <a:lnTo>
                  <a:pt x="33" y="336"/>
                </a:lnTo>
                <a:lnTo>
                  <a:pt x="31" y="336"/>
                </a:lnTo>
                <a:lnTo>
                  <a:pt x="31" y="336"/>
                </a:lnTo>
                <a:lnTo>
                  <a:pt x="31" y="336"/>
                </a:lnTo>
                <a:lnTo>
                  <a:pt x="31" y="336"/>
                </a:lnTo>
                <a:lnTo>
                  <a:pt x="29" y="336"/>
                </a:lnTo>
                <a:lnTo>
                  <a:pt x="26" y="338"/>
                </a:lnTo>
                <a:lnTo>
                  <a:pt x="26" y="338"/>
                </a:lnTo>
                <a:lnTo>
                  <a:pt x="29" y="340"/>
                </a:lnTo>
                <a:lnTo>
                  <a:pt x="29" y="340"/>
                </a:lnTo>
                <a:lnTo>
                  <a:pt x="29" y="340"/>
                </a:lnTo>
                <a:lnTo>
                  <a:pt x="31" y="340"/>
                </a:lnTo>
                <a:lnTo>
                  <a:pt x="31" y="340"/>
                </a:lnTo>
                <a:lnTo>
                  <a:pt x="33" y="340"/>
                </a:lnTo>
                <a:lnTo>
                  <a:pt x="36" y="343"/>
                </a:lnTo>
                <a:lnTo>
                  <a:pt x="36" y="343"/>
                </a:lnTo>
                <a:lnTo>
                  <a:pt x="36" y="343"/>
                </a:lnTo>
                <a:lnTo>
                  <a:pt x="38" y="340"/>
                </a:lnTo>
                <a:lnTo>
                  <a:pt x="40" y="343"/>
                </a:lnTo>
                <a:lnTo>
                  <a:pt x="43" y="343"/>
                </a:lnTo>
                <a:lnTo>
                  <a:pt x="45" y="343"/>
                </a:lnTo>
                <a:lnTo>
                  <a:pt x="45" y="347"/>
                </a:lnTo>
                <a:lnTo>
                  <a:pt x="47" y="347"/>
                </a:lnTo>
                <a:lnTo>
                  <a:pt x="47" y="347"/>
                </a:lnTo>
                <a:lnTo>
                  <a:pt x="50" y="347"/>
                </a:lnTo>
                <a:lnTo>
                  <a:pt x="52" y="347"/>
                </a:lnTo>
                <a:lnTo>
                  <a:pt x="55" y="350"/>
                </a:lnTo>
                <a:lnTo>
                  <a:pt x="55" y="350"/>
                </a:lnTo>
                <a:lnTo>
                  <a:pt x="57" y="352"/>
                </a:lnTo>
                <a:lnTo>
                  <a:pt x="57" y="352"/>
                </a:lnTo>
                <a:lnTo>
                  <a:pt x="57" y="354"/>
                </a:lnTo>
                <a:lnTo>
                  <a:pt x="59" y="359"/>
                </a:lnTo>
                <a:lnTo>
                  <a:pt x="57" y="359"/>
                </a:lnTo>
                <a:lnTo>
                  <a:pt x="57" y="362"/>
                </a:lnTo>
                <a:lnTo>
                  <a:pt x="57" y="362"/>
                </a:lnTo>
                <a:lnTo>
                  <a:pt x="59" y="362"/>
                </a:lnTo>
                <a:lnTo>
                  <a:pt x="59" y="364"/>
                </a:lnTo>
                <a:lnTo>
                  <a:pt x="62" y="364"/>
                </a:lnTo>
                <a:lnTo>
                  <a:pt x="62" y="364"/>
                </a:lnTo>
                <a:lnTo>
                  <a:pt x="64" y="366"/>
                </a:lnTo>
                <a:lnTo>
                  <a:pt x="64" y="366"/>
                </a:lnTo>
                <a:lnTo>
                  <a:pt x="64" y="366"/>
                </a:lnTo>
                <a:lnTo>
                  <a:pt x="66" y="366"/>
                </a:lnTo>
                <a:lnTo>
                  <a:pt x="69" y="366"/>
                </a:lnTo>
                <a:lnTo>
                  <a:pt x="69" y="364"/>
                </a:lnTo>
                <a:lnTo>
                  <a:pt x="71" y="369"/>
                </a:lnTo>
                <a:lnTo>
                  <a:pt x="71" y="369"/>
                </a:lnTo>
                <a:lnTo>
                  <a:pt x="73" y="369"/>
                </a:lnTo>
                <a:lnTo>
                  <a:pt x="73" y="371"/>
                </a:lnTo>
                <a:lnTo>
                  <a:pt x="76" y="371"/>
                </a:lnTo>
                <a:lnTo>
                  <a:pt x="81" y="373"/>
                </a:lnTo>
                <a:lnTo>
                  <a:pt x="85" y="373"/>
                </a:lnTo>
                <a:lnTo>
                  <a:pt x="88" y="373"/>
                </a:lnTo>
                <a:lnTo>
                  <a:pt x="88" y="373"/>
                </a:lnTo>
                <a:lnTo>
                  <a:pt x="90" y="373"/>
                </a:lnTo>
                <a:lnTo>
                  <a:pt x="92" y="373"/>
                </a:lnTo>
                <a:lnTo>
                  <a:pt x="92" y="373"/>
                </a:lnTo>
                <a:lnTo>
                  <a:pt x="95" y="373"/>
                </a:lnTo>
                <a:lnTo>
                  <a:pt x="95" y="373"/>
                </a:lnTo>
                <a:lnTo>
                  <a:pt x="95" y="373"/>
                </a:lnTo>
                <a:lnTo>
                  <a:pt x="95" y="373"/>
                </a:lnTo>
                <a:lnTo>
                  <a:pt x="97" y="373"/>
                </a:lnTo>
                <a:lnTo>
                  <a:pt x="97" y="373"/>
                </a:lnTo>
                <a:lnTo>
                  <a:pt x="97" y="373"/>
                </a:lnTo>
                <a:lnTo>
                  <a:pt x="97" y="373"/>
                </a:lnTo>
                <a:lnTo>
                  <a:pt x="97" y="378"/>
                </a:lnTo>
                <a:lnTo>
                  <a:pt x="100" y="378"/>
                </a:lnTo>
                <a:lnTo>
                  <a:pt x="100" y="380"/>
                </a:lnTo>
                <a:lnTo>
                  <a:pt x="102" y="385"/>
                </a:lnTo>
                <a:lnTo>
                  <a:pt x="104" y="390"/>
                </a:lnTo>
                <a:lnTo>
                  <a:pt x="107" y="392"/>
                </a:lnTo>
                <a:lnTo>
                  <a:pt x="107" y="392"/>
                </a:lnTo>
                <a:lnTo>
                  <a:pt x="111" y="395"/>
                </a:lnTo>
                <a:lnTo>
                  <a:pt x="114" y="395"/>
                </a:lnTo>
                <a:lnTo>
                  <a:pt x="116" y="395"/>
                </a:lnTo>
                <a:lnTo>
                  <a:pt x="118" y="397"/>
                </a:lnTo>
                <a:lnTo>
                  <a:pt x="118" y="397"/>
                </a:lnTo>
                <a:lnTo>
                  <a:pt x="121" y="399"/>
                </a:lnTo>
                <a:lnTo>
                  <a:pt x="121" y="399"/>
                </a:lnTo>
                <a:lnTo>
                  <a:pt x="121" y="399"/>
                </a:lnTo>
                <a:lnTo>
                  <a:pt x="121" y="402"/>
                </a:lnTo>
                <a:lnTo>
                  <a:pt x="116" y="404"/>
                </a:lnTo>
                <a:lnTo>
                  <a:pt x="116" y="404"/>
                </a:lnTo>
                <a:lnTo>
                  <a:pt x="116" y="404"/>
                </a:lnTo>
                <a:lnTo>
                  <a:pt x="118" y="409"/>
                </a:lnTo>
                <a:lnTo>
                  <a:pt x="118" y="409"/>
                </a:lnTo>
                <a:lnTo>
                  <a:pt x="121" y="414"/>
                </a:lnTo>
                <a:lnTo>
                  <a:pt x="121" y="416"/>
                </a:lnTo>
                <a:lnTo>
                  <a:pt x="123" y="418"/>
                </a:lnTo>
                <a:lnTo>
                  <a:pt x="123" y="418"/>
                </a:lnTo>
                <a:lnTo>
                  <a:pt x="123" y="418"/>
                </a:lnTo>
                <a:lnTo>
                  <a:pt x="126" y="421"/>
                </a:lnTo>
                <a:lnTo>
                  <a:pt x="126" y="421"/>
                </a:lnTo>
                <a:lnTo>
                  <a:pt x="128" y="421"/>
                </a:lnTo>
                <a:lnTo>
                  <a:pt x="128" y="423"/>
                </a:lnTo>
                <a:lnTo>
                  <a:pt x="128" y="423"/>
                </a:lnTo>
                <a:lnTo>
                  <a:pt x="128" y="425"/>
                </a:lnTo>
                <a:lnTo>
                  <a:pt x="128" y="425"/>
                </a:lnTo>
                <a:lnTo>
                  <a:pt x="128" y="425"/>
                </a:lnTo>
                <a:lnTo>
                  <a:pt x="128" y="425"/>
                </a:lnTo>
                <a:lnTo>
                  <a:pt x="130" y="428"/>
                </a:lnTo>
                <a:lnTo>
                  <a:pt x="130" y="430"/>
                </a:lnTo>
                <a:lnTo>
                  <a:pt x="130" y="430"/>
                </a:lnTo>
                <a:lnTo>
                  <a:pt x="133" y="433"/>
                </a:lnTo>
                <a:lnTo>
                  <a:pt x="133" y="433"/>
                </a:lnTo>
                <a:lnTo>
                  <a:pt x="133" y="435"/>
                </a:lnTo>
                <a:lnTo>
                  <a:pt x="133" y="437"/>
                </a:lnTo>
                <a:lnTo>
                  <a:pt x="133" y="437"/>
                </a:lnTo>
                <a:lnTo>
                  <a:pt x="133" y="437"/>
                </a:lnTo>
                <a:lnTo>
                  <a:pt x="130" y="437"/>
                </a:lnTo>
                <a:lnTo>
                  <a:pt x="130" y="440"/>
                </a:lnTo>
                <a:lnTo>
                  <a:pt x="130" y="440"/>
                </a:lnTo>
                <a:lnTo>
                  <a:pt x="128" y="440"/>
                </a:lnTo>
                <a:lnTo>
                  <a:pt x="126" y="440"/>
                </a:lnTo>
                <a:lnTo>
                  <a:pt x="126" y="437"/>
                </a:lnTo>
                <a:lnTo>
                  <a:pt x="123" y="437"/>
                </a:lnTo>
                <a:lnTo>
                  <a:pt x="123" y="435"/>
                </a:lnTo>
                <a:lnTo>
                  <a:pt x="123" y="435"/>
                </a:lnTo>
                <a:lnTo>
                  <a:pt x="121" y="435"/>
                </a:lnTo>
                <a:lnTo>
                  <a:pt x="121" y="435"/>
                </a:lnTo>
                <a:lnTo>
                  <a:pt x="118" y="435"/>
                </a:lnTo>
                <a:lnTo>
                  <a:pt x="118" y="437"/>
                </a:lnTo>
                <a:lnTo>
                  <a:pt x="118" y="437"/>
                </a:lnTo>
                <a:lnTo>
                  <a:pt x="118" y="437"/>
                </a:lnTo>
                <a:lnTo>
                  <a:pt x="118" y="440"/>
                </a:lnTo>
                <a:lnTo>
                  <a:pt x="121" y="442"/>
                </a:lnTo>
                <a:lnTo>
                  <a:pt x="121" y="442"/>
                </a:lnTo>
                <a:lnTo>
                  <a:pt x="121" y="442"/>
                </a:lnTo>
                <a:lnTo>
                  <a:pt x="126" y="447"/>
                </a:lnTo>
                <a:lnTo>
                  <a:pt x="126" y="449"/>
                </a:lnTo>
                <a:lnTo>
                  <a:pt x="126" y="449"/>
                </a:lnTo>
                <a:lnTo>
                  <a:pt x="126" y="449"/>
                </a:lnTo>
                <a:lnTo>
                  <a:pt x="126" y="451"/>
                </a:lnTo>
                <a:lnTo>
                  <a:pt x="126" y="454"/>
                </a:lnTo>
                <a:lnTo>
                  <a:pt x="128" y="454"/>
                </a:lnTo>
                <a:lnTo>
                  <a:pt x="128" y="456"/>
                </a:lnTo>
                <a:lnTo>
                  <a:pt x="128" y="456"/>
                </a:lnTo>
                <a:lnTo>
                  <a:pt x="128" y="459"/>
                </a:lnTo>
                <a:lnTo>
                  <a:pt x="128" y="459"/>
                </a:lnTo>
                <a:lnTo>
                  <a:pt x="130" y="461"/>
                </a:lnTo>
                <a:lnTo>
                  <a:pt x="130" y="463"/>
                </a:lnTo>
                <a:lnTo>
                  <a:pt x="130" y="463"/>
                </a:lnTo>
                <a:lnTo>
                  <a:pt x="130" y="463"/>
                </a:lnTo>
                <a:lnTo>
                  <a:pt x="133" y="461"/>
                </a:lnTo>
                <a:lnTo>
                  <a:pt x="133" y="461"/>
                </a:lnTo>
                <a:lnTo>
                  <a:pt x="133" y="461"/>
                </a:lnTo>
                <a:lnTo>
                  <a:pt x="133" y="461"/>
                </a:lnTo>
                <a:lnTo>
                  <a:pt x="135" y="459"/>
                </a:lnTo>
                <a:lnTo>
                  <a:pt x="135" y="461"/>
                </a:lnTo>
                <a:lnTo>
                  <a:pt x="137" y="463"/>
                </a:lnTo>
                <a:lnTo>
                  <a:pt x="140" y="466"/>
                </a:lnTo>
                <a:lnTo>
                  <a:pt x="142" y="468"/>
                </a:lnTo>
                <a:lnTo>
                  <a:pt x="142" y="468"/>
                </a:lnTo>
                <a:lnTo>
                  <a:pt x="144" y="468"/>
                </a:lnTo>
                <a:lnTo>
                  <a:pt x="144" y="470"/>
                </a:lnTo>
                <a:lnTo>
                  <a:pt x="147" y="470"/>
                </a:lnTo>
                <a:lnTo>
                  <a:pt x="149" y="470"/>
                </a:lnTo>
                <a:lnTo>
                  <a:pt x="152" y="470"/>
                </a:lnTo>
                <a:lnTo>
                  <a:pt x="152" y="470"/>
                </a:lnTo>
                <a:lnTo>
                  <a:pt x="152" y="470"/>
                </a:lnTo>
                <a:lnTo>
                  <a:pt x="156" y="473"/>
                </a:lnTo>
                <a:lnTo>
                  <a:pt x="156" y="473"/>
                </a:lnTo>
                <a:lnTo>
                  <a:pt x="156" y="473"/>
                </a:lnTo>
                <a:lnTo>
                  <a:pt x="159" y="475"/>
                </a:lnTo>
                <a:lnTo>
                  <a:pt x="159" y="477"/>
                </a:lnTo>
                <a:lnTo>
                  <a:pt x="159" y="477"/>
                </a:lnTo>
                <a:lnTo>
                  <a:pt x="159" y="477"/>
                </a:lnTo>
                <a:lnTo>
                  <a:pt x="163" y="480"/>
                </a:lnTo>
                <a:lnTo>
                  <a:pt x="166" y="480"/>
                </a:lnTo>
                <a:lnTo>
                  <a:pt x="166" y="480"/>
                </a:lnTo>
                <a:lnTo>
                  <a:pt x="168" y="480"/>
                </a:lnTo>
                <a:lnTo>
                  <a:pt x="168" y="482"/>
                </a:lnTo>
                <a:lnTo>
                  <a:pt x="170" y="485"/>
                </a:lnTo>
                <a:lnTo>
                  <a:pt x="173" y="485"/>
                </a:lnTo>
                <a:lnTo>
                  <a:pt x="175" y="487"/>
                </a:lnTo>
                <a:lnTo>
                  <a:pt x="175" y="487"/>
                </a:lnTo>
                <a:lnTo>
                  <a:pt x="178" y="489"/>
                </a:lnTo>
                <a:lnTo>
                  <a:pt x="178" y="489"/>
                </a:lnTo>
                <a:lnTo>
                  <a:pt x="180" y="487"/>
                </a:lnTo>
                <a:lnTo>
                  <a:pt x="180" y="482"/>
                </a:lnTo>
                <a:lnTo>
                  <a:pt x="185" y="482"/>
                </a:lnTo>
                <a:lnTo>
                  <a:pt x="189" y="482"/>
                </a:lnTo>
                <a:lnTo>
                  <a:pt x="192" y="482"/>
                </a:lnTo>
                <a:lnTo>
                  <a:pt x="194" y="485"/>
                </a:lnTo>
                <a:lnTo>
                  <a:pt x="194" y="487"/>
                </a:lnTo>
                <a:lnTo>
                  <a:pt x="194" y="487"/>
                </a:lnTo>
                <a:lnTo>
                  <a:pt x="196" y="489"/>
                </a:lnTo>
                <a:lnTo>
                  <a:pt x="201" y="492"/>
                </a:lnTo>
                <a:lnTo>
                  <a:pt x="206" y="494"/>
                </a:lnTo>
                <a:lnTo>
                  <a:pt x="208" y="496"/>
                </a:lnTo>
                <a:lnTo>
                  <a:pt x="213" y="499"/>
                </a:lnTo>
                <a:lnTo>
                  <a:pt x="215" y="499"/>
                </a:lnTo>
                <a:lnTo>
                  <a:pt x="218" y="499"/>
                </a:lnTo>
                <a:lnTo>
                  <a:pt x="220" y="501"/>
                </a:lnTo>
                <a:lnTo>
                  <a:pt x="222" y="503"/>
                </a:lnTo>
                <a:lnTo>
                  <a:pt x="225" y="506"/>
                </a:lnTo>
                <a:lnTo>
                  <a:pt x="225" y="506"/>
                </a:lnTo>
                <a:lnTo>
                  <a:pt x="227" y="506"/>
                </a:lnTo>
                <a:lnTo>
                  <a:pt x="230" y="506"/>
                </a:lnTo>
                <a:lnTo>
                  <a:pt x="232" y="506"/>
                </a:lnTo>
                <a:lnTo>
                  <a:pt x="234" y="506"/>
                </a:lnTo>
                <a:lnTo>
                  <a:pt x="234" y="508"/>
                </a:lnTo>
                <a:lnTo>
                  <a:pt x="237" y="511"/>
                </a:lnTo>
                <a:lnTo>
                  <a:pt x="237" y="513"/>
                </a:lnTo>
                <a:lnTo>
                  <a:pt x="239" y="513"/>
                </a:lnTo>
                <a:lnTo>
                  <a:pt x="241" y="515"/>
                </a:lnTo>
                <a:lnTo>
                  <a:pt x="241" y="515"/>
                </a:lnTo>
                <a:lnTo>
                  <a:pt x="246" y="518"/>
                </a:lnTo>
                <a:lnTo>
                  <a:pt x="246" y="518"/>
                </a:lnTo>
                <a:lnTo>
                  <a:pt x="246" y="520"/>
                </a:lnTo>
                <a:lnTo>
                  <a:pt x="248" y="520"/>
                </a:lnTo>
                <a:lnTo>
                  <a:pt x="248" y="520"/>
                </a:lnTo>
                <a:lnTo>
                  <a:pt x="251" y="520"/>
                </a:lnTo>
                <a:lnTo>
                  <a:pt x="253" y="520"/>
                </a:lnTo>
                <a:lnTo>
                  <a:pt x="253" y="520"/>
                </a:lnTo>
                <a:lnTo>
                  <a:pt x="256" y="520"/>
                </a:lnTo>
                <a:lnTo>
                  <a:pt x="256" y="520"/>
                </a:lnTo>
                <a:lnTo>
                  <a:pt x="256" y="522"/>
                </a:lnTo>
                <a:lnTo>
                  <a:pt x="256" y="525"/>
                </a:lnTo>
                <a:lnTo>
                  <a:pt x="256" y="525"/>
                </a:lnTo>
                <a:lnTo>
                  <a:pt x="258" y="525"/>
                </a:lnTo>
                <a:lnTo>
                  <a:pt x="260" y="527"/>
                </a:lnTo>
                <a:lnTo>
                  <a:pt x="265" y="527"/>
                </a:lnTo>
                <a:lnTo>
                  <a:pt x="267" y="527"/>
                </a:lnTo>
                <a:lnTo>
                  <a:pt x="270" y="530"/>
                </a:lnTo>
                <a:lnTo>
                  <a:pt x="272" y="532"/>
                </a:lnTo>
                <a:lnTo>
                  <a:pt x="272" y="534"/>
                </a:lnTo>
                <a:lnTo>
                  <a:pt x="272" y="534"/>
                </a:lnTo>
                <a:lnTo>
                  <a:pt x="274" y="534"/>
                </a:lnTo>
                <a:lnTo>
                  <a:pt x="274" y="532"/>
                </a:lnTo>
                <a:lnTo>
                  <a:pt x="274" y="530"/>
                </a:lnTo>
                <a:lnTo>
                  <a:pt x="274" y="530"/>
                </a:lnTo>
                <a:lnTo>
                  <a:pt x="274" y="530"/>
                </a:lnTo>
                <a:lnTo>
                  <a:pt x="277" y="532"/>
                </a:lnTo>
                <a:lnTo>
                  <a:pt x="279" y="532"/>
                </a:lnTo>
                <a:lnTo>
                  <a:pt x="279" y="534"/>
                </a:lnTo>
                <a:lnTo>
                  <a:pt x="282" y="534"/>
                </a:lnTo>
                <a:lnTo>
                  <a:pt x="282" y="532"/>
                </a:lnTo>
                <a:lnTo>
                  <a:pt x="282" y="530"/>
                </a:lnTo>
                <a:lnTo>
                  <a:pt x="284" y="530"/>
                </a:lnTo>
                <a:lnTo>
                  <a:pt x="284" y="530"/>
                </a:lnTo>
                <a:lnTo>
                  <a:pt x="284" y="530"/>
                </a:lnTo>
                <a:lnTo>
                  <a:pt x="286" y="532"/>
                </a:lnTo>
                <a:lnTo>
                  <a:pt x="289" y="532"/>
                </a:lnTo>
                <a:lnTo>
                  <a:pt x="289" y="532"/>
                </a:lnTo>
                <a:lnTo>
                  <a:pt x="291" y="534"/>
                </a:lnTo>
                <a:lnTo>
                  <a:pt x="293" y="534"/>
                </a:lnTo>
                <a:lnTo>
                  <a:pt x="296" y="537"/>
                </a:lnTo>
                <a:lnTo>
                  <a:pt x="300" y="537"/>
                </a:lnTo>
                <a:lnTo>
                  <a:pt x="300" y="537"/>
                </a:lnTo>
                <a:lnTo>
                  <a:pt x="303" y="537"/>
                </a:lnTo>
                <a:lnTo>
                  <a:pt x="303" y="537"/>
                </a:lnTo>
                <a:lnTo>
                  <a:pt x="305" y="534"/>
                </a:lnTo>
                <a:lnTo>
                  <a:pt x="308" y="534"/>
                </a:lnTo>
                <a:lnTo>
                  <a:pt x="310" y="534"/>
                </a:lnTo>
                <a:lnTo>
                  <a:pt x="310" y="534"/>
                </a:lnTo>
                <a:lnTo>
                  <a:pt x="310" y="534"/>
                </a:lnTo>
                <a:lnTo>
                  <a:pt x="310" y="534"/>
                </a:lnTo>
                <a:lnTo>
                  <a:pt x="312" y="532"/>
                </a:lnTo>
                <a:lnTo>
                  <a:pt x="315" y="532"/>
                </a:lnTo>
                <a:lnTo>
                  <a:pt x="317" y="532"/>
                </a:lnTo>
                <a:lnTo>
                  <a:pt x="317" y="532"/>
                </a:lnTo>
                <a:lnTo>
                  <a:pt x="317" y="532"/>
                </a:lnTo>
                <a:lnTo>
                  <a:pt x="319" y="530"/>
                </a:lnTo>
                <a:lnTo>
                  <a:pt x="319" y="530"/>
                </a:lnTo>
                <a:lnTo>
                  <a:pt x="322" y="532"/>
                </a:lnTo>
                <a:lnTo>
                  <a:pt x="322" y="532"/>
                </a:lnTo>
                <a:lnTo>
                  <a:pt x="324" y="534"/>
                </a:lnTo>
                <a:lnTo>
                  <a:pt x="324" y="534"/>
                </a:lnTo>
                <a:lnTo>
                  <a:pt x="324" y="537"/>
                </a:lnTo>
                <a:lnTo>
                  <a:pt x="324" y="541"/>
                </a:lnTo>
                <a:lnTo>
                  <a:pt x="324" y="544"/>
                </a:lnTo>
                <a:lnTo>
                  <a:pt x="327" y="546"/>
                </a:lnTo>
                <a:lnTo>
                  <a:pt x="327" y="546"/>
                </a:lnTo>
                <a:lnTo>
                  <a:pt x="327" y="544"/>
                </a:lnTo>
                <a:lnTo>
                  <a:pt x="329" y="541"/>
                </a:lnTo>
                <a:lnTo>
                  <a:pt x="329" y="541"/>
                </a:lnTo>
                <a:lnTo>
                  <a:pt x="331" y="539"/>
                </a:lnTo>
                <a:lnTo>
                  <a:pt x="331" y="537"/>
                </a:lnTo>
                <a:lnTo>
                  <a:pt x="334" y="532"/>
                </a:lnTo>
                <a:lnTo>
                  <a:pt x="336" y="530"/>
                </a:lnTo>
                <a:lnTo>
                  <a:pt x="336" y="530"/>
                </a:lnTo>
                <a:lnTo>
                  <a:pt x="338" y="530"/>
                </a:lnTo>
                <a:lnTo>
                  <a:pt x="338" y="527"/>
                </a:lnTo>
                <a:lnTo>
                  <a:pt x="341" y="527"/>
                </a:lnTo>
                <a:lnTo>
                  <a:pt x="341" y="525"/>
                </a:lnTo>
                <a:lnTo>
                  <a:pt x="343" y="525"/>
                </a:lnTo>
                <a:lnTo>
                  <a:pt x="345" y="525"/>
                </a:lnTo>
                <a:lnTo>
                  <a:pt x="348" y="527"/>
                </a:lnTo>
                <a:lnTo>
                  <a:pt x="350" y="527"/>
                </a:lnTo>
                <a:lnTo>
                  <a:pt x="350" y="527"/>
                </a:lnTo>
                <a:lnTo>
                  <a:pt x="350" y="530"/>
                </a:lnTo>
                <a:lnTo>
                  <a:pt x="350" y="530"/>
                </a:lnTo>
                <a:lnTo>
                  <a:pt x="350" y="530"/>
                </a:lnTo>
                <a:lnTo>
                  <a:pt x="350" y="530"/>
                </a:lnTo>
                <a:lnTo>
                  <a:pt x="353" y="530"/>
                </a:lnTo>
                <a:lnTo>
                  <a:pt x="355" y="530"/>
                </a:lnTo>
                <a:lnTo>
                  <a:pt x="357" y="530"/>
                </a:lnTo>
                <a:lnTo>
                  <a:pt x="360" y="532"/>
                </a:lnTo>
                <a:lnTo>
                  <a:pt x="362" y="532"/>
                </a:lnTo>
                <a:lnTo>
                  <a:pt x="362" y="532"/>
                </a:lnTo>
                <a:lnTo>
                  <a:pt x="364" y="532"/>
                </a:lnTo>
                <a:lnTo>
                  <a:pt x="364" y="532"/>
                </a:lnTo>
                <a:lnTo>
                  <a:pt x="367" y="530"/>
                </a:lnTo>
                <a:lnTo>
                  <a:pt x="367" y="530"/>
                </a:lnTo>
                <a:lnTo>
                  <a:pt x="367" y="530"/>
                </a:lnTo>
                <a:lnTo>
                  <a:pt x="369" y="532"/>
                </a:lnTo>
                <a:lnTo>
                  <a:pt x="371" y="532"/>
                </a:lnTo>
                <a:lnTo>
                  <a:pt x="374" y="532"/>
                </a:lnTo>
                <a:lnTo>
                  <a:pt x="374" y="534"/>
                </a:lnTo>
                <a:lnTo>
                  <a:pt x="374" y="537"/>
                </a:lnTo>
                <a:lnTo>
                  <a:pt x="374" y="537"/>
                </a:lnTo>
                <a:lnTo>
                  <a:pt x="376" y="537"/>
                </a:lnTo>
                <a:lnTo>
                  <a:pt x="379" y="537"/>
                </a:lnTo>
                <a:lnTo>
                  <a:pt x="381" y="537"/>
                </a:lnTo>
                <a:lnTo>
                  <a:pt x="381" y="537"/>
                </a:lnTo>
                <a:lnTo>
                  <a:pt x="383" y="537"/>
                </a:lnTo>
                <a:lnTo>
                  <a:pt x="383" y="537"/>
                </a:lnTo>
                <a:lnTo>
                  <a:pt x="386" y="537"/>
                </a:lnTo>
                <a:lnTo>
                  <a:pt x="386" y="534"/>
                </a:lnTo>
                <a:lnTo>
                  <a:pt x="386" y="537"/>
                </a:lnTo>
                <a:lnTo>
                  <a:pt x="388" y="537"/>
                </a:lnTo>
                <a:lnTo>
                  <a:pt x="388" y="537"/>
                </a:lnTo>
                <a:lnTo>
                  <a:pt x="390" y="534"/>
                </a:lnTo>
                <a:lnTo>
                  <a:pt x="390" y="534"/>
                </a:lnTo>
                <a:lnTo>
                  <a:pt x="393" y="532"/>
                </a:lnTo>
                <a:lnTo>
                  <a:pt x="393" y="532"/>
                </a:lnTo>
                <a:lnTo>
                  <a:pt x="393" y="532"/>
                </a:lnTo>
                <a:lnTo>
                  <a:pt x="393" y="532"/>
                </a:lnTo>
                <a:lnTo>
                  <a:pt x="393" y="530"/>
                </a:lnTo>
                <a:lnTo>
                  <a:pt x="393" y="530"/>
                </a:lnTo>
                <a:lnTo>
                  <a:pt x="393" y="530"/>
                </a:lnTo>
                <a:lnTo>
                  <a:pt x="395" y="527"/>
                </a:lnTo>
                <a:lnTo>
                  <a:pt x="397" y="525"/>
                </a:lnTo>
                <a:lnTo>
                  <a:pt x="400" y="522"/>
                </a:lnTo>
                <a:lnTo>
                  <a:pt x="400" y="522"/>
                </a:lnTo>
                <a:lnTo>
                  <a:pt x="400" y="520"/>
                </a:lnTo>
                <a:lnTo>
                  <a:pt x="400" y="518"/>
                </a:lnTo>
                <a:lnTo>
                  <a:pt x="402" y="518"/>
                </a:lnTo>
                <a:lnTo>
                  <a:pt x="407" y="518"/>
                </a:lnTo>
                <a:lnTo>
                  <a:pt x="409" y="515"/>
                </a:lnTo>
                <a:lnTo>
                  <a:pt x="412" y="515"/>
                </a:lnTo>
                <a:lnTo>
                  <a:pt x="412" y="513"/>
                </a:lnTo>
                <a:lnTo>
                  <a:pt x="414" y="513"/>
                </a:lnTo>
                <a:lnTo>
                  <a:pt x="412" y="511"/>
                </a:lnTo>
                <a:lnTo>
                  <a:pt x="414" y="511"/>
                </a:lnTo>
                <a:lnTo>
                  <a:pt x="416" y="511"/>
                </a:lnTo>
                <a:lnTo>
                  <a:pt x="416" y="508"/>
                </a:lnTo>
                <a:lnTo>
                  <a:pt x="419" y="506"/>
                </a:lnTo>
                <a:lnTo>
                  <a:pt x="421" y="503"/>
                </a:lnTo>
                <a:lnTo>
                  <a:pt x="423" y="503"/>
                </a:lnTo>
                <a:lnTo>
                  <a:pt x="423" y="506"/>
                </a:lnTo>
                <a:lnTo>
                  <a:pt x="426" y="506"/>
                </a:lnTo>
                <a:lnTo>
                  <a:pt x="426" y="508"/>
                </a:lnTo>
                <a:lnTo>
                  <a:pt x="428" y="508"/>
                </a:lnTo>
                <a:lnTo>
                  <a:pt x="431" y="508"/>
                </a:lnTo>
                <a:lnTo>
                  <a:pt x="433" y="508"/>
                </a:lnTo>
                <a:lnTo>
                  <a:pt x="435" y="511"/>
                </a:lnTo>
                <a:lnTo>
                  <a:pt x="435" y="511"/>
                </a:lnTo>
                <a:lnTo>
                  <a:pt x="438" y="511"/>
                </a:lnTo>
                <a:lnTo>
                  <a:pt x="438" y="511"/>
                </a:lnTo>
                <a:lnTo>
                  <a:pt x="438" y="508"/>
                </a:lnTo>
                <a:lnTo>
                  <a:pt x="438" y="508"/>
                </a:lnTo>
                <a:lnTo>
                  <a:pt x="438" y="508"/>
                </a:lnTo>
                <a:lnTo>
                  <a:pt x="438" y="506"/>
                </a:lnTo>
                <a:lnTo>
                  <a:pt x="442" y="503"/>
                </a:lnTo>
                <a:lnTo>
                  <a:pt x="445" y="503"/>
                </a:lnTo>
                <a:lnTo>
                  <a:pt x="447" y="501"/>
                </a:lnTo>
                <a:lnTo>
                  <a:pt x="447" y="501"/>
                </a:lnTo>
                <a:lnTo>
                  <a:pt x="449" y="503"/>
                </a:lnTo>
                <a:lnTo>
                  <a:pt x="449" y="506"/>
                </a:lnTo>
                <a:lnTo>
                  <a:pt x="452" y="506"/>
                </a:lnTo>
                <a:lnTo>
                  <a:pt x="452" y="506"/>
                </a:lnTo>
                <a:lnTo>
                  <a:pt x="454" y="506"/>
                </a:lnTo>
                <a:lnTo>
                  <a:pt x="454" y="506"/>
                </a:lnTo>
                <a:lnTo>
                  <a:pt x="452" y="508"/>
                </a:lnTo>
                <a:lnTo>
                  <a:pt x="452" y="508"/>
                </a:lnTo>
                <a:lnTo>
                  <a:pt x="449" y="508"/>
                </a:lnTo>
                <a:lnTo>
                  <a:pt x="452" y="511"/>
                </a:lnTo>
                <a:lnTo>
                  <a:pt x="452" y="513"/>
                </a:lnTo>
                <a:lnTo>
                  <a:pt x="452" y="513"/>
                </a:lnTo>
                <a:lnTo>
                  <a:pt x="454" y="511"/>
                </a:lnTo>
                <a:lnTo>
                  <a:pt x="457" y="511"/>
                </a:lnTo>
                <a:lnTo>
                  <a:pt x="457" y="511"/>
                </a:lnTo>
                <a:lnTo>
                  <a:pt x="457" y="511"/>
                </a:lnTo>
                <a:lnTo>
                  <a:pt x="459" y="515"/>
                </a:lnTo>
                <a:lnTo>
                  <a:pt x="459" y="515"/>
                </a:lnTo>
                <a:lnTo>
                  <a:pt x="457" y="520"/>
                </a:lnTo>
                <a:lnTo>
                  <a:pt x="457" y="520"/>
                </a:lnTo>
                <a:lnTo>
                  <a:pt x="457" y="522"/>
                </a:lnTo>
                <a:lnTo>
                  <a:pt x="457" y="522"/>
                </a:lnTo>
                <a:lnTo>
                  <a:pt x="457" y="522"/>
                </a:lnTo>
                <a:lnTo>
                  <a:pt x="457" y="522"/>
                </a:lnTo>
                <a:lnTo>
                  <a:pt x="457" y="525"/>
                </a:lnTo>
                <a:lnTo>
                  <a:pt x="457" y="525"/>
                </a:lnTo>
                <a:lnTo>
                  <a:pt x="459" y="525"/>
                </a:lnTo>
                <a:lnTo>
                  <a:pt x="459" y="522"/>
                </a:lnTo>
                <a:lnTo>
                  <a:pt x="461" y="522"/>
                </a:lnTo>
                <a:lnTo>
                  <a:pt x="461" y="522"/>
                </a:lnTo>
                <a:lnTo>
                  <a:pt x="466" y="525"/>
                </a:lnTo>
                <a:lnTo>
                  <a:pt x="466" y="525"/>
                </a:lnTo>
                <a:lnTo>
                  <a:pt x="468" y="525"/>
                </a:lnTo>
                <a:lnTo>
                  <a:pt x="471" y="525"/>
                </a:lnTo>
                <a:lnTo>
                  <a:pt x="471" y="525"/>
                </a:lnTo>
                <a:lnTo>
                  <a:pt x="475" y="527"/>
                </a:lnTo>
                <a:lnTo>
                  <a:pt x="475" y="527"/>
                </a:lnTo>
                <a:lnTo>
                  <a:pt x="475" y="527"/>
                </a:lnTo>
                <a:lnTo>
                  <a:pt x="478" y="525"/>
                </a:lnTo>
                <a:lnTo>
                  <a:pt x="478" y="522"/>
                </a:lnTo>
                <a:lnTo>
                  <a:pt x="478" y="522"/>
                </a:lnTo>
                <a:lnTo>
                  <a:pt x="478" y="520"/>
                </a:lnTo>
                <a:lnTo>
                  <a:pt x="480" y="520"/>
                </a:lnTo>
                <a:lnTo>
                  <a:pt x="480" y="522"/>
                </a:lnTo>
                <a:lnTo>
                  <a:pt x="480" y="522"/>
                </a:lnTo>
                <a:lnTo>
                  <a:pt x="483" y="522"/>
                </a:lnTo>
                <a:lnTo>
                  <a:pt x="483" y="525"/>
                </a:lnTo>
                <a:lnTo>
                  <a:pt x="483" y="525"/>
                </a:lnTo>
                <a:lnTo>
                  <a:pt x="485" y="525"/>
                </a:lnTo>
                <a:lnTo>
                  <a:pt x="485" y="525"/>
                </a:lnTo>
                <a:lnTo>
                  <a:pt x="485" y="525"/>
                </a:lnTo>
                <a:lnTo>
                  <a:pt x="487" y="527"/>
                </a:lnTo>
                <a:lnTo>
                  <a:pt x="490" y="527"/>
                </a:lnTo>
                <a:lnTo>
                  <a:pt x="490" y="530"/>
                </a:lnTo>
                <a:lnTo>
                  <a:pt x="490" y="532"/>
                </a:lnTo>
                <a:lnTo>
                  <a:pt x="492" y="532"/>
                </a:lnTo>
                <a:lnTo>
                  <a:pt x="494" y="539"/>
                </a:lnTo>
                <a:lnTo>
                  <a:pt x="494" y="541"/>
                </a:lnTo>
                <a:lnTo>
                  <a:pt x="497" y="541"/>
                </a:lnTo>
                <a:lnTo>
                  <a:pt x="497" y="541"/>
                </a:lnTo>
                <a:lnTo>
                  <a:pt x="497" y="541"/>
                </a:lnTo>
                <a:lnTo>
                  <a:pt x="497" y="539"/>
                </a:lnTo>
                <a:lnTo>
                  <a:pt x="499" y="539"/>
                </a:lnTo>
                <a:lnTo>
                  <a:pt x="499" y="539"/>
                </a:lnTo>
                <a:lnTo>
                  <a:pt x="501" y="541"/>
                </a:lnTo>
                <a:lnTo>
                  <a:pt x="501" y="541"/>
                </a:lnTo>
                <a:lnTo>
                  <a:pt x="504" y="544"/>
                </a:lnTo>
                <a:lnTo>
                  <a:pt x="504" y="548"/>
                </a:lnTo>
                <a:lnTo>
                  <a:pt x="504" y="548"/>
                </a:lnTo>
                <a:lnTo>
                  <a:pt x="506" y="553"/>
                </a:lnTo>
                <a:lnTo>
                  <a:pt x="506" y="556"/>
                </a:lnTo>
                <a:lnTo>
                  <a:pt x="506" y="558"/>
                </a:lnTo>
                <a:lnTo>
                  <a:pt x="506" y="560"/>
                </a:lnTo>
                <a:lnTo>
                  <a:pt x="509" y="563"/>
                </a:lnTo>
                <a:lnTo>
                  <a:pt x="509" y="565"/>
                </a:lnTo>
                <a:lnTo>
                  <a:pt x="509" y="567"/>
                </a:lnTo>
                <a:lnTo>
                  <a:pt x="509" y="570"/>
                </a:lnTo>
                <a:lnTo>
                  <a:pt x="509" y="572"/>
                </a:lnTo>
                <a:lnTo>
                  <a:pt x="506" y="572"/>
                </a:lnTo>
                <a:lnTo>
                  <a:pt x="506" y="572"/>
                </a:lnTo>
                <a:lnTo>
                  <a:pt x="509" y="574"/>
                </a:lnTo>
                <a:lnTo>
                  <a:pt x="509" y="577"/>
                </a:lnTo>
                <a:lnTo>
                  <a:pt x="509" y="577"/>
                </a:lnTo>
                <a:lnTo>
                  <a:pt x="509" y="577"/>
                </a:lnTo>
                <a:lnTo>
                  <a:pt x="509" y="577"/>
                </a:lnTo>
                <a:lnTo>
                  <a:pt x="506" y="579"/>
                </a:lnTo>
                <a:lnTo>
                  <a:pt x="506" y="582"/>
                </a:lnTo>
                <a:lnTo>
                  <a:pt x="504" y="584"/>
                </a:lnTo>
                <a:lnTo>
                  <a:pt x="504" y="584"/>
                </a:lnTo>
                <a:lnTo>
                  <a:pt x="501" y="584"/>
                </a:lnTo>
                <a:lnTo>
                  <a:pt x="501" y="584"/>
                </a:lnTo>
                <a:lnTo>
                  <a:pt x="501" y="586"/>
                </a:lnTo>
                <a:lnTo>
                  <a:pt x="499" y="589"/>
                </a:lnTo>
                <a:lnTo>
                  <a:pt x="499" y="589"/>
                </a:lnTo>
                <a:lnTo>
                  <a:pt x="499" y="591"/>
                </a:lnTo>
                <a:lnTo>
                  <a:pt x="499" y="591"/>
                </a:lnTo>
                <a:lnTo>
                  <a:pt x="497" y="591"/>
                </a:lnTo>
                <a:lnTo>
                  <a:pt x="497" y="591"/>
                </a:lnTo>
                <a:lnTo>
                  <a:pt x="494" y="596"/>
                </a:lnTo>
                <a:lnTo>
                  <a:pt x="494" y="596"/>
                </a:lnTo>
                <a:lnTo>
                  <a:pt x="497" y="598"/>
                </a:lnTo>
                <a:lnTo>
                  <a:pt x="497" y="598"/>
                </a:lnTo>
                <a:lnTo>
                  <a:pt x="494" y="598"/>
                </a:lnTo>
                <a:lnTo>
                  <a:pt x="494" y="600"/>
                </a:lnTo>
                <a:lnTo>
                  <a:pt x="492" y="603"/>
                </a:lnTo>
                <a:lnTo>
                  <a:pt x="494" y="605"/>
                </a:lnTo>
                <a:lnTo>
                  <a:pt x="494" y="608"/>
                </a:lnTo>
                <a:lnTo>
                  <a:pt x="494" y="608"/>
                </a:lnTo>
                <a:lnTo>
                  <a:pt x="497" y="608"/>
                </a:lnTo>
                <a:lnTo>
                  <a:pt x="497" y="610"/>
                </a:lnTo>
                <a:lnTo>
                  <a:pt x="497" y="612"/>
                </a:lnTo>
                <a:lnTo>
                  <a:pt x="497" y="615"/>
                </a:lnTo>
                <a:lnTo>
                  <a:pt x="497" y="617"/>
                </a:lnTo>
                <a:lnTo>
                  <a:pt x="497" y="619"/>
                </a:lnTo>
                <a:lnTo>
                  <a:pt x="497" y="619"/>
                </a:lnTo>
                <a:lnTo>
                  <a:pt x="499" y="619"/>
                </a:lnTo>
                <a:lnTo>
                  <a:pt x="499" y="617"/>
                </a:lnTo>
                <a:lnTo>
                  <a:pt x="501" y="617"/>
                </a:lnTo>
                <a:lnTo>
                  <a:pt x="504" y="615"/>
                </a:lnTo>
                <a:lnTo>
                  <a:pt x="506" y="615"/>
                </a:lnTo>
                <a:lnTo>
                  <a:pt x="511" y="615"/>
                </a:lnTo>
                <a:lnTo>
                  <a:pt x="513" y="615"/>
                </a:lnTo>
                <a:lnTo>
                  <a:pt x="513" y="615"/>
                </a:lnTo>
                <a:lnTo>
                  <a:pt x="513" y="615"/>
                </a:lnTo>
                <a:lnTo>
                  <a:pt x="518" y="615"/>
                </a:lnTo>
                <a:lnTo>
                  <a:pt x="518" y="615"/>
                </a:lnTo>
                <a:lnTo>
                  <a:pt x="518" y="615"/>
                </a:lnTo>
                <a:lnTo>
                  <a:pt x="518" y="615"/>
                </a:lnTo>
                <a:lnTo>
                  <a:pt x="516" y="617"/>
                </a:lnTo>
                <a:lnTo>
                  <a:pt x="516" y="619"/>
                </a:lnTo>
                <a:lnTo>
                  <a:pt x="516" y="619"/>
                </a:lnTo>
                <a:lnTo>
                  <a:pt x="518" y="622"/>
                </a:lnTo>
                <a:lnTo>
                  <a:pt x="518" y="622"/>
                </a:lnTo>
                <a:lnTo>
                  <a:pt x="520" y="624"/>
                </a:lnTo>
                <a:lnTo>
                  <a:pt x="520" y="627"/>
                </a:lnTo>
                <a:lnTo>
                  <a:pt x="520" y="627"/>
                </a:lnTo>
                <a:lnTo>
                  <a:pt x="520" y="629"/>
                </a:lnTo>
                <a:lnTo>
                  <a:pt x="523" y="629"/>
                </a:lnTo>
                <a:lnTo>
                  <a:pt x="523" y="631"/>
                </a:lnTo>
                <a:lnTo>
                  <a:pt x="523" y="634"/>
                </a:lnTo>
                <a:lnTo>
                  <a:pt x="525" y="636"/>
                </a:lnTo>
                <a:lnTo>
                  <a:pt x="530" y="636"/>
                </a:lnTo>
                <a:lnTo>
                  <a:pt x="530" y="636"/>
                </a:lnTo>
                <a:lnTo>
                  <a:pt x="532" y="636"/>
                </a:lnTo>
                <a:lnTo>
                  <a:pt x="532" y="636"/>
                </a:lnTo>
                <a:lnTo>
                  <a:pt x="535" y="638"/>
                </a:lnTo>
                <a:lnTo>
                  <a:pt x="535" y="638"/>
                </a:lnTo>
                <a:lnTo>
                  <a:pt x="535" y="638"/>
                </a:lnTo>
                <a:lnTo>
                  <a:pt x="532" y="641"/>
                </a:lnTo>
                <a:lnTo>
                  <a:pt x="532" y="643"/>
                </a:lnTo>
                <a:lnTo>
                  <a:pt x="532" y="645"/>
                </a:lnTo>
                <a:lnTo>
                  <a:pt x="532" y="648"/>
                </a:lnTo>
                <a:lnTo>
                  <a:pt x="532" y="650"/>
                </a:lnTo>
                <a:lnTo>
                  <a:pt x="530" y="653"/>
                </a:lnTo>
                <a:lnTo>
                  <a:pt x="530" y="655"/>
                </a:lnTo>
                <a:lnTo>
                  <a:pt x="530" y="655"/>
                </a:lnTo>
                <a:lnTo>
                  <a:pt x="532" y="655"/>
                </a:lnTo>
                <a:lnTo>
                  <a:pt x="532" y="657"/>
                </a:lnTo>
                <a:lnTo>
                  <a:pt x="532" y="657"/>
                </a:lnTo>
                <a:lnTo>
                  <a:pt x="535" y="657"/>
                </a:lnTo>
                <a:lnTo>
                  <a:pt x="539" y="657"/>
                </a:lnTo>
                <a:lnTo>
                  <a:pt x="544" y="657"/>
                </a:lnTo>
                <a:lnTo>
                  <a:pt x="544" y="657"/>
                </a:lnTo>
                <a:lnTo>
                  <a:pt x="546" y="660"/>
                </a:lnTo>
                <a:lnTo>
                  <a:pt x="546" y="660"/>
                </a:lnTo>
                <a:lnTo>
                  <a:pt x="546" y="662"/>
                </a:lnTo>
                <a:lnTo>
                  <a:pt x="546" y="664"/>
                </a:lnTo>
                <a:lnTo>
                  <a:pt x="546" y="664"/>
                </a:lnTo>
                <a:lnTo>
                  <a:pt x="549" y="664"/>
                </a:lnTo>
                <a:lnTo>
                  <a:pt x="549" y="667"/>
                </a:lnTo>
                <a:lnTo>
                  <a:pt x="549" y="667"/>
                </a:lnTo>
                <a:lnTo>
                  <a:pt x="549" y="669"/>
                </a:lnTo>
                <a:lnTo>
                  <a:pt x="549" y="669"/>
                </a:lnTo>
                <a:lnTo>
                  <a:pt x="551" y="669"/>
                </a:lnTo>
                <a:lnTo>
                  <a:pt x="551" y="669"/>
                </a:lnTo>
                <a:lnTo>
                  <a:pt x="554" y="669"/>
                </a:lnTo>
                <a:lnTo>
                  <a:pt x="556" y="669"/>
                </a:lnTo>
                <a:lnTo>
                  <a:pt x="558" y="669"/>
                </a:lnTo>
                <a:lnTo>
                  <a:pt x="558" y="669"/>
                </a:lnTo>
                <a:lnTo>
                  <a:pt x="561" y="669"/>
                </a:lnTo>
                <a:lnTo>
                  <a:pt x="563" y="667"/>
                </a:lnTo>
                <a:lnTo>
                  <a:pt x="565" y="664"/>
                </a:lnTo>
                <a:lnTo>
                  <a:pt x="568" y="664"/>
                </a:lnTo>
                <a:lnTo>
                  <a:pt x="568" y="664"/>
                </a:lnTo>
                <a:lnTo>
                  <a:pt x="568" y="664"/>
                </a:lnTo>
                <a:lnTo>
                  <a:pt x="568" y="664"/>
                </a:lnTo>
                <a:lnTo>
                  <a:pt x="568" y="667"/>
                </a:lnTo>
                <a:lnTo>
                  <a:pt x="568" y="667"/>
                </a:lnTo>
                <a:lnTo>
                  <a:pt x="570" y="669"/>
                </a:lnTo>
                <a:lnTo>
                  <a:pt x="570" y="671"/>
                </a:lnTo>
                <a:lnTo>
                  <a:pt x="570" y="671"/>
                </a:lnTo>
                <a:lnTo>
                  <a:pt x="570" y="671"/>
                </a:lnTo>
                <a:lnTo>
                  <a:pt x="570" y="674"/>
                </a:lnTo>
                <a:lnTo>
                  <a:pt x="570" y="676"/>
                </a:lnTo>
                <a:lnTo>
                  <a:pt x="572" y="676"/>
                </a:lnTo>
                <a:lnTo>
                  <a:pt x="572" y="676"/>
                </a:lnTo>
                <a:lnTo>
                  <a:pt x="575" y="674"/>
                </a:lnTo>
                <a:lnTo>
                  <a:pt x="577" y="674"/>
                </a:lnTo>
                <a:lnTo>
                  <a:pt x="577" y="676"/>
                </a:lnTo>
                <a:lnTo>
                  <a:pt x="577" y="676"/>
                </a:lnTo>
                <a:lnTo>
                  <a:pt x="580" y="676"/>
                </a:lnTo>
                <a:lnTo>
                  <a:pt x="580" y="676"/>
                </a:lnTo>
                <a:lnTo>
                  <a:pt x="580" y="676"/>
                </a:lnTo>
                <a:lnTo>
                  <a:pt x="582" y="676"/>
                </a:lnTo>
                <a:lnTo>
                  <a:pt x="582" y="676"/>
                </a:lnTo>
                <a:lnTo>
                  <a:pt x="582" y="674"/>
                </a:lnTo>
                <a:lnTo>
                  <a:pt x="580" y="674"/>
                </a:lnTo>
                <a:lnTo>
                  <a:pt x="580" y="674"/>
                </a:lnTo>
                <a:lnTo>
                  <a:pt x="580" y="671"/>
                </a:lnTo>
                <a:lnTo>
                  <a:pt x="580" y="669"/>
                </a:lnTo>
                <a:lnTo>
                  <a:pt x="580" y="667"/>
                </a:lnTo>
                <a:lnTo>
                  <a:pt x="580" y="664"/>
                </a:lnTo>
                <a:lnTo>
                  <a:pt x="580" y="662"/>
                </a:lnTo>
                <a:lnTo>
                  <a:pt x="577" y="662"/>
                </a:lnTo>
                <a:lnTo>
                  <a:pt x="575" y="660"/>
                </a:lnTo>
                <a:lnTo>
                  <a:pt x="575" y="657"/>
                </a:lnTo>
                <a:lnTo>
                  <a:pt x="575" y="657"/>
                </a:lnTo>
                <a:lnTo>
                  <a:pt x="575" y="655"/>
                </a:lnTo>
                <a:lnTo>
                  <a:pt x="575" y="655"/>
                </a:lnTo>
                <a:lnTo>
                  <a:pt x="572" y="653"/>
                </a:lnTo>
                <a:lnTo>
                  <a:pt x="575" y="653"/>
                </a:lnTo>
                <a:lnTo>
                  <a:pt x="575" y="653"/>
                </a:lnTo>
                <a:lnTo>
                  <a:pt x="575" y="650"/>
                </a:lnTo>
                <a:lnTo>
                  <a:pt x="575" y="648"/>
                </a:lnTo>
                <a:lnTo>
                  <a:pt x="577" y="648"/>
                </a:lnTo>
                <a:lnTo>
                  <a:pt x="577" y="648"/>
                </a:lnTo>
                <a:lnTo>
                  <a:pt x="577" y="648"/>
                </a:lnTo>
                <a:lnTo>
                  <a:pt x="580" y="650"/>
                </a:lnTo>
                <a:lnTo>
                  <a:pt x="580" y="650"/>
                </a:lnTo>
                <a:lnTo>
                  <a:pt x="582" y="650"/>
                </a:lnTo>
                <a:lnTo>
                  <a:pt x="584" y="650"/>
                </a:lnTo>
                <a:lnTo>
                  <a:pt x="584" y="650"/>
                </a:lnTo>
                <a:lnTo>
                  <a:pt x="584" y="650"/>
                </a:lnTo>
                <a:lnTo>
                  <a:pt x="587" y="648"/>
                </a:lnTo>
                <a:lnTo>
                  <a:pt x="587" y="648"/>
                </a:lnTo>
                <a:lnTo>
                  <a:pt x="587" y="645"/>
                </a:lnTo>
                <a:lnTo>
                  <a:pt x="589" y="643"/>
                </a:lnTo>
                <a:lnTo>
                  <a:pt x="589" y="643"/>
                </a:lnTo>
                <a:lnTo>
                  <a:pt x="589" y="643"/>
                </a:lnTo>
                <a:lnTo>
                  <a:pt x="589" y="643"/>
                </a:lnTo>
                <a:lnTo>
                  <a:pt x="591" y="643"/>
                </a:lnTo>
                <a:lnTo>
                  <a:pt x="594" y="645"/>
                </a:lnTo>
                <a:lnTo>
                  <a:pt x="596" y="645"/>
                </a:lnTo>
                <a:lnTo>
                  <a:pt x="596" y="648"/>
                </a:lnTo>
                <a:lnTo>
                  <a:pt x="598" y="648"/>
                </a:lnTo>
                <a:lnTo>
                  <a:pt x="598" y="650"/>
                </a:lnTo>
                <a:lnTo>
                  <a:pt x="601" y="650"/>
                </a:lnTo>
                <a:lnTo>
                  <a:pt x="601" y="648"/>
                </a:lnTo>
                <a:lnTo>
                  <a:pt x="601" y="648"/>
                </a:lnTo>
                <a:lnTo>
                  <a:pt x="601" y="645"/>
                </a:lnTo>
                <a:lnTo>
                  <a:pt x="603" y="645"/>
                </a:lnTo>
                <a:lnTo>
                  <a:pt x="603" y="643"/>
                </a:lnTo>
                <a:lnTo>
                  <a:pt x="603" y="643"/>
                </a:lnTo>
                <a:lnTo>
                  <a:pt x="606" y="643"/>
                </a:lnTo>
                <a:lnTo>
                  <a:pt x="606" y="643"/>
                </a:lnTo>
                <a:lnTo>
                  <a:pt x="608" y="645"/>
                </a:lnTo>
                <a:lnTo>
                  <a:pt x="608" y="645"/>
                </a:lnTo>
                <a:lnTo>
                  <a:pt x="608" y="645"/>
                </a:lnTo>
                <a:lnTo>
                  <a:pt x="610" y="643"/>
                </a:lnTo>
                <a:lnTo>
                  <a:pt x="610" y="643"/>
                </a:lnTo>
                <a:lnTo>
                  <a:pt x="610" y="643"/>
                </a:lnTo>
                <a:lnTo>
                  <a:pt x="615" y="648"/>
                </a:lnTo>
                <a:lnTo>
                  <a:pt x="617" y="648"/>
                </a:lnTo>
                <a:lnTo>
                  <a:pt x="617" y="648"/>
                </a:lnTo>
                <a:lnTo>
                  <a:pt x="617" y="645"/>
                </a:lnTo>
                <a:lnTo>
                  <a:pt x="617" y="645"/>
                </a:lnTo>
                <a:lnTo>
                  <a:pt x="617" y="643"/>
                </a:lnTo>
                <a:lnTo>
                  <a:pt x="620" y="641"/>
                </a:lnTo>
                <a:lnTo>
                  <a:pt x="620" y="641"/>
                </a:lnTo>
                <a:lnTo>
                  <a:pt x="622" y="643"/>
                </a:lnTo>
                <a:lnTo>
                  <a:pt x="622" y="643"/>
                </a:lnTo>
                <a:lnTo>
                  <a:pt x="624" y="643"/>
                </a:lnTo>
                <a:lnTo>
                  <a:pt x="627" y="641"/>
                </a:lnTo>
                <a:lnTo>
                  <a:pt x="627" y="641"/>
                </a:lnTo>
                <a:lnTo>
                  <a:pt x="629" y="641"/>
                </a:lnTo>
                <a:lnTo>
                  <a:pt x="629" y="641"/>
                </a:lnTo>
                <a:lnTo>
                  <a:pt x="629" y="641"/>
                </a:lnTo>
                <a:lnTo>
                  <a:pt x="632" y="638"/>
                </a:lnTo>
                <a:lnTo>
                  <a:pt x="632" y="638"/>
                </a:lnTo>
                <a:lnTo>
                  <a:pt x="632" y="636"/>
                </a:lnTo>
                <a:lnTo>
                  <a:pt x="632" y="634"/>
                </a:lnTo>
                <a:lnTo>
                  <a:pt x="632" y="634"/>
                </a:lnTo>
                <a:lnTo>
                  <a:pt x="634" y="634"/>
                </a:lnTo>
                <a:lnTo>
                  <a:pt x="636" y="631"/>
                </a:lnTo>
                <a:lnTo>
                  <a:pt x="639" y="631"/>
                </a:lnTo>
                <a:lnTo>
                  <a:pt x="639" y="631"/>
                </a:lnTo>
                <a:lnTo>
                  <a:pt x="639" y="631"/>
                </a:lnTo>
                <a:lnTo>
                  <a:pt x="641" y="634"/>
                </a:lnTo>
                <a:lnTo>
                  <a:pt x="643" y="634"/>
                </a:lnTo>
                <a:lnTo>
                  <a:pt x="643" y="636"/>
                </a:lnTo>
                <a:lnTo>
                  <a:pt x="643" y="636"/>
                </a:lnTo>
                <a:lnTo>
                  <a:pt x="646" y="636"/>
                </a:lnTo>
                <a:lnTo>
                  <a:pt x="648" y="638"/>
                </a:lnTo>
                <a:lnTo>
                  <a:pt x="650" y="638"/>
                </a:lnTo>
                <a:lnTo>
                  <a:pt x="650" y="638"/>
                </a:lnTo>
                <a:lnTo>
                  <a:pt x="653" y="638"/>
                </a:lnTo>
                <a:lnTo>
                  <a:pt x="653" y="638"/>
                </a:lnTo>
                <a:lnTo>
                  <a:pt x="653" y="638"/>
                </a:lnTo>
                <a:lnTo>
                  <a:pt x="655" y="638"/>
                </a:lnTo>
                <a:lnTo>
                  <a:pt x="655" y="638"/>
                </a:lnTo>
                <a:lnTo>
                  <a:pt x="658" y="641"/>
                </a:lnTo>
                <a:lnTo>
                  <a:pt x="658" y="641"/>
                </a:lnTo>
                <a:lnTo>
                  <a:pt x="660" y="641"/>
                </a:lnTo>
                <a:lnTo>
                  <a:pt x="662" y="641"/>
                </a:lnTo>
                <a:lnTo>
                  <a:pt x="662" y="641"/>
                </a:lnTo>
                <a:lnTo>
                  <a:pt x="665" y="641"/>
                </a:lnTo>
                <a:lnTo>
                  <a:pt x="667" y="643"/>
                </a:lnTo>
                <a:lnTo>
                  <a:pt x="667" y="643"/>
                </a:lnTo>
                <a:lnTo>
                  <a:pt x="667" y="645"/>
                </a:lnTo>
                <a:lnTo>
                  <a:pt x="665" y="645"/>
                </a:lnTo>
                <a:lnTo>
                  <a:pt x="665" y="645"/>
                </a:lnTo>
                <a:lnTo>
                  <a:pt x="665" y="648"/>
                </a:lnTo>
                <a:lnTo>
                  <a:pt x="665" y="650"/>
                </a:lnTo>
                <a:lnTo>
                  <a:pt x="665" y="653"/>
                </a:lnTo>
                <a:lnTo>
                  <a:pt x="665" y="653"/>
                </a:lnTo>
                <a:lnTo>
                  <a:pt x="667" y="653"/>
                </a:lnTo>
                <a:lnTo>
                  <a:pt x="667" y="653"/>
                </a:lnTo>
                <a:lnTo>
                  <a:pt x="667" y="655"/>
                </a:lnTo>
                <a:lnTo>
                  <a:pt x="667" y="657"/>
                </a:lnTo>
                <a:lnTo>
                  <a:pt x="667" y="660"/>
                </a:lnTo>
                <a:lnTo>
                  <a:pt x="669" y="660"/>
                </a:lnTo>
                <a:lnTo>
                  <a:pt x="669" y="660"/>
                </a:lnTo>
                <a:lnTo>
                  <a:pt x="669" y="660"/>
                </a:lnTo>
                <a:lnTo>
                  <a:pt x="672" y="660"/>
                </a:lnTo>
                <a:lnTo>
                  <a:pt x="674" y="660"/>
                </a:lnTo>
                <a:lnTo>
                  <a:pt x="674" y="660"/>
                </a:lnTo>
                <a:lnTo>
                  <a:pt x="674" y="662"/>
                </a:lnTo>
                <a:lnTo>
                  <a:pt x="674" y="662"/>
                </a:lnTo>
                <a:lnTo>
                  <a:pt x="676" y="662"/>
                </a:lnTo>
                <a:lnTo>
                  <a:pt x="679" y="664"/>
                </a:lnTo>
                <a:lnTo>
                  <a:pt x="679" y="664"/>
                </a:lnTo>
                <a:lnTo>
                  <a:pt x="681" y="667"/>
                </a:lnTo>
                <a:lnTo>
                  <a:pt x="684" y="667"/>
                </a:lnTo>
                <a:lnTo>
                  <a:pt x="684" y="667"/>
                </a:lnTo>
                <a:lnTo>
                  <a:pt x="686" y="667"/>
                </a:lnTo>
                <a:lnTo>
                  <a:pt x="688" y="667"/>
                </a:lnTo>
                <a:lnTo>
                  <a:pt x="691" y="667"/>
                </a:lnTo>
                <a:lnTo>
                  <a:pt x="693" y="669"/>
                </a:lnTo>
                <a:lnTo>
                  <a:pt x="693" y="669"/>
                </a:lnTo>
                <a:lnTo>
                  <a:pt x="695" y="669"/>
                </a:lnTo>
                <a:lnTo>
                  <a:pt x="695" y="667"/>
                </a:lnTo>
                <a:lnTo>
                  <a:pt x="698" y="669"/>
                </a:lnTo>
                <a:lnTo>
                  <a:pt x="700" y="667"/>
                </a:lnTo>
                <a:lnTo>
                  <a:pt x="700" y="664"/>
                </a:lnTo>
                <a:lnTo>
                  <a:pt x="700" y="664"/>
                </a:lnTo>
                <a:lnTo>
                  <a:pt x="700" y="664"/>
                </a:lnTo>
                <a:lnTo>
                  <a:pt x="702" y="667"/>
                </a:lnTo>
                <a:lnTo>
                  <a:pt x="702" y="667"/>
                </a:lnTo>
                <a:lnTo>
                  <a:pt x="702" y="667"/>
                </a:lnTo>
                <a:lnTo>
                  <a:pt x="702" y="664"/>
                </a:lnTo>
                <a:lnTo>
                  <a:pt x="702" y="662"/>
                </a:lnTo>
                <a:lnTo>
                  <a:pt x="702" y="660"/>
                </a:lnTo>
                <a:lnTo>
                  <a:pt x="702" y="660"/>
                </a:lnTo>
                <a:lnTo>
                  <a:pt x="705" y="662"/>
                </a:lnTo>
                <a:lnTo>
                  <a:pt x="705" y="662"/>
                </a:lnTo>
                <a:lnTo>
                  <a:pt x="705" y="664"/>
                </a:lnTo>
                <a:lnTo>
                  <a:pt x="705" y="664"/>
                </a:lnTo>
                <a:lnTo>
                  <a:pt x="707" y="667"/>
                </a:lnTo>
                <a:lnTo>
                  <a:pt x="707" y="667"/>
                </a:lnTo>
                <a:lnTo>
                  <a:pt x="710" y="667"/>
                </a:lnTo>
                <a:lnTo>
                  <a:pt x="710" y="667"/>
                </a:lnTo>
                <a:lnTo>
                  <a:pt x="712" y="667"/>
                </a:lnTo>
                <a:lnTo>
                  <a:pt x="714" y="667"/>
                </a:lnTo>
                <a:lnTo>
                  <a:pt x="714" y="669"/>
                </a:lnTo>
                <a:lnTo>
                  <a:pt x="714" y="669"/>
                </a:lnTo>
                <a:lnTo>
                  <a:pt x="714" y="671"/>
                </a:lnTo>
                <a:lnTo>
                  <a:pt x="714" y="671"/>
                </a:lnTo>
                <a:lnTo>
                  <a:pt x="717" y="671"/>
                </a:lnTo>
                <a:lnTo>
                  <a:pt x="719" y="669"/>
                </a:lnTo>
                <a:lnTo>
                  <a:pt x="721" y="669"/>
                </a:lnTo>
                <a:lnTo>
                  <a:pt x="721" y="669"/>
                </a:lnTo>
                <a:lnTo>
                  <a:pt x="721" y="664"/>
                </a:lnTo>
                <a:lnTo>
                  <a:pt x="721" y="664"/>
                </a:lnTo>
                <a:lnTo>
                  <a:pt x="721" y="667"/>
                </a:lnTo>
                <a:lnTo>
                  <a:pt x="724" y="669"/>
                </a:lnTo>
                <a:lnTo>
                  <a:pt x="726" y="669"/>
                </a:lnTo>
                <a:lnTo>
                  <a:pt x="726" y="669"/>
                </a:lnTo>
                <a:lnTo>
                  <a:pt x="728" y="669"/>
                </a:lnTo>
                <a:lnTo>
                  <a:pt x="728" y="669"/>
                </a:lnTo>
                <a:lnTo>
                  <a:pt x="728" y="671"/>
                </a:lnTo>
                <a:lnTo>
                  <a:pt x="726" y="674"/>
                </a:lnTo>
                <a:lnTo>
                  <a:pt x="726" y="674"/>
                </a:lnTo>
                <a:lnTo>
                  <a:pt x="726" y="676"/>
                </a:lnTo>
                <a:lnTo>
                  <a:pt x="726" y="679"/>
                </a:lnTo>
                <a:lnTo>
                  <a:pt x="726" y="681"/>
                </a:lnTo>
                <a:lnTo>
                  <a:pt x="726" y="683"/>
                </a:lnTo>
                <a:lnTo>
                  <a:pt x="728" y="683"/>
                </a:lnTo>
                <a:lnTo>
                  <a:pt x="728" y="683"/>
                </a:lnTo>
                <a:lnTo>
                  <a:pt x="728" y="686"/>
                </a:lnTo>
                <a:lnTo>
                  <a:pt x="728" y="688"/>
                </a:lnTo>
                <a:lnTo>
                  <a:pt x="731" y="690"/>
                </a:lnTo>
                <a:lnTo>
                  <a:pt x="733" y="690"/>
                </a:lnTo>
                <a:lnTo>
                  <a:pt x="733" y="690"/>
                </a:lnTo>
                <a:lnTo>
                  <a:pt x="733" y="693"/>
                </a:lnTo>
                <a:lnTo>
                  <a:pt x="733" y="693"/>
                </a:lnTo>
                <a:lnTo>
                  <a:pt x="731" y="693"/>
                </a:lnTo>
                <a:lnTo>
                  <a:pt x="731" y="693"/>
                </a:lnTo>
                <a:lnTo>
                  <a:pt x="733" y="695"/>
                </a:lnTo>
                <a:lnTo>
                  <a:pt x="736" y="695"/>
                </a:lnTo>
                <a:lnTo>
                  <a:pt x="740" y="695"/>
                </a:lnTo>
                <a:lnTo>
                  <a:pt x="743" y="693"/>
                </a:lnTo>
                <a:lnTo>
                  <a:pt x="743" y="693"/>
                </a:lnTo>
                <a:lnTo>
                  <a:pt x="743" y="690"/>
                </a:lnTo>
                <a:lnTo>
                  <a:pt x="743" y="690"/>
                </a:lnTo>
                <a:lnTo>
                  <a:pt x="738" y="686"/>
                </a:lnTo>
                <a:lnTo>
                  <a:pt x="738" y="686"/>
                </a:lnTo>
                <a:lnTo>
                  <a:pt x="740" y="686"/>
                </a:lnTo>
                <a:lnTo>
                  <a:pt x="740" y="683"/>
                </a:lnTo>
                <a:lnTo>
                  <a:pt x="740" y="683"/>
                </a:lnTo>
                <a:lnTo>
                  <a:pt x="736" y="683"/>
                </a:lnTo>
                <a:lnTo>
                  <a:pt x="736" y="681"/>
                </a:lnTo>
                <a:lnTo>
                  <a:pt x="736" y="679"/>
                </a:lnTo>
                <a:lnTo>
                  <a:pt x="738" y="676"/>
                </a:lnTo>
                <a:lnTo>
                  <a:pt x="738" y="676"/>
                </a:lnTo>
                <a:lnTo>
                  <a:pt x="738" y="674"/>
                </a:lnTo>
                <a:lnTo>
                  <a:pt x="738" y="674"/>
                </a:lnTo>
                <a:lnTo>
                  <a:pt x="738" y="674"/>
                </a:lnTo>
                <a:lnTo>
                  <a:pt x="740" y="674"/>
                </a:lnTo>
                <a:lnTo>
                  <a:pt x="740" y="676"/>
                </a:lnTo>
                <a:lnTo>
                  <a:pt x="743" y="676"/>
                </a:lnTo>
                <a:lnTo>
                  <a:pt x="743" y="674"/>
                </a:lnTo>
                <a:lnTo>
                  <a:pt x="745" y="671"/>
                </a:lnTo>
                <a:lnTo>
                  <a:pt x="747" y="671"/>
                </a:lnTo>
                <a:lnTo>
                  <a:pt x="750" y="671"/>
                </a:lnTo>
                <a:lnTo>
                  <a:pt x="750" y="669"/>
                </a:lnTo>
                <a:lnTo>
                  <a:pt x="750" y="669"/>
                </a:lnTo>
                <a:lnTo>
                  <a:pt x="750" y="669"/>
                </a:lnTo>
                <a:lnTo>
                  <a:pt x="752" y="669"/>
                </a:lnTo>
                <a:lnTo>
                  <a:pt x="752" y="669"/>
                </a:lnTo>
                <a:lnTo>
                  <a:pt x="754" y="669"/>
                </a:lnTo>
                <a:lnTo>
                  <a:pt x="757" y="669"/>
                </a:lnTo>
                <a:lnTo>
                  <a:pt x="759" y="669"/>
                </a:lnTo>
                <a:lnTo>
                  <a:pt x="762" y="667"/>
                </a:lnTo>
                <a:lnTo>
                  <a:pt x="762" y="667"/>
                </a:lnTo>
                <a:lnTo>
                  <a:pt x="762" y="664"/>
                </a:lnTo>
                <a:lnTo>
                  <a:pt x="764" y="664"/>
                </a:lnTo>
                <a:lnTo>
                  <a:pt x="764" y="664"/>
                </a:lnTo>
                <a:lnTo>
                  <a:pt x="764" y="664"/>
                </a:lnTo>
                <a:lnTo>
                  <a:pt x="764" y="662"/>
                </a:lnTo>
                <a:lnTo>
                  <a:pt x="766" y="662"/>
                </a:lnTo>
                <a:lnTo>
                  <a:pt x="769" y="662"/>
                </a:lnTo>
                <a:lnTo>
                  <a:pt x="769" y="664"/>
                </a:lnTo>
                <a:lnTo>
                  <a:pt x="771" y="664"/>
                </a:lnTo>
                <a:lnTo>
                  <a:pt x="773" y="664"/>
                </a:lnTo>
                <a:lnTo>
                  <a:pt x="773" y="662"/>
                </a:lnTo>
                <a:lnTo>
                  <a:pt x="773" y="660"/>
                </a:lnTo>
                <a:lnTo>
                  <a:pt x="771" y="660"/>
                </a:lnTo>
                <a:lnTo>
                  <a:pt x="773" y="660"/>
                </a:lnTo>
                <a:lnTo>
                  <a:pt x="773" y="660"/>
                </a:lnTo>
                <a:lnTo>
                  <a:pt x="773" y="660"/>
                </a:lnTo>
                <a:lnTo>
                  <a:pt x="773" y="662"/>
                </a:lnTo>
                <a:lnTo>
                  <a:pt x="776" y="662"/>
                </a:lnTo>
                <a:lnTo>
                  <a:pt x="776" y="664"/>
                </a:lnTo>
                <a:lnTo>
                  <a:pt x="778" y="662"/>
                </a:lnTo>
                <a:lnTo>
                  <a:pt x="778" y="662"/>
                </a:lnTo>
                <a:lnTo>
                  <a:pt x="778" y="660"/>
                </a:lnTo>
                <a:lnTo>
                  <a:pt x="781" y="660"/>
                </a:lnTo>
                <a:lnTo>
                  <a:pt x="783" y="662"/>
                </a:lnTo>
                <a:lnTo>
                  <a:pt x="783" y="660"/>
                </a:lnTo>
                <a:lnTo>
                  <a:pt x="783" y="660"/>
                </a:lnTo>
                <a:lnTo>
                  <a:pt x="783" y="657"/>
                </a:lnTo>
                <a:lnTo>
                  <a:pt x="785" y="655"/>
                </a:lnTo>
                <a:lnTo>
                  <a:pt x="785" y="657"/>
                </a:lnTo>
                <a:lnTo>
                  <a:pt x="788" y="657"/>
                </a:lnTo>
                <a:lnTo>
                  <a:pt x="790" y="655"/>
                </a:lnTo>
                <a:lnTo>
                  <a:pt x="790" y="655"/>
                </a:lnTo>
                <a:lnTo>
                  <a:pt x="790" y="655"/>
                </a:lnTo>
                <a:lnTo>
                  <a:pt x="792" y="655"/>
                </a:lnTo>
                <a:lnTo>
                  <a:pt x="792" y="655"/>
                </a:lnTo>
                <a:lnTo>
                  <a:pt x="792" y="655"/>
                </a:lnTo>
                <a:lnTo>
                  <a:pt x="792" y="653"/>
                </a:lnTo>
                <a:lnTo>
                  <a:pt x="792" y="653"/>
                </a:lnTo>
                <a:lnTo>
                  <a:pt x="792" y="655"/>
                </a:lnTo>
                <a:lnTo>
                  <a:pt x="792" y="655"/>
                </a:lnTo>
                <a:lnTo>
                  <a:pt x="792" y="653"/>
                </a:lnTo>
                <a:lnTo>
                  <a:pt x="792" y="650"/>
                </a:lnTo>
                <a:lnTo>
                  <a:pt x="792" y="650"/>
                </a:lnTo>
                <a:lnTo>
                  <a:pt x="792" y="645"/>
                </a:lnTo>
                <a:lnTo>
                  <a:pt x="790" y="643"/>
                </a:lnTo>
                <a:lnTo>
                  <a:pt x="790" y="643"/>
                </a:lnTo>
                <a:lnTo>
                  <a:pt x="790" y="643"/>
                </a:lnTo>
                <a:lnTo>
                  <a:pt x="788" y="641"/>
                </a:lnTo>
                <a:lnTo>
                  <a:pt x="788" y="641"/>
                </a:lnTo>
                <a:lnTo>
                  <a:pt x="788" y="638"/>
                </a:lnTo>
                <a:lnTo>
                  <a:pt x="788" y="638"/>
                </a:lnTo>
                <a:lnTo>
                  <a:pt x="788" y="638"/>
                </a:lnTo>
                <a:lnTo>
                  <a:pt x="788" y="636"/>
                </a:lnTo>
                <a:lnTo>
                  <a:pt x="790" y="636"/>
                </a:lnTo>
                <a:lnTo>
                  <a:pt x="790" y="636"/>
                </a:lnTo>
                <a:lnTo>
                  <a:pt x="790" y="636"/>
                </a:lnTo>
                <a:lnTo>
                  <a:pt x="790" y="638"/>
                </a:lnTo>
                <a:lnTo>
                  <a:pt x="792" y="638"/>
                </a:lnTo>
                <a:lnTo>
                  <a:pt x="792" y="641"/>
                </a:lnTo>
                <a:lnTo>
                  <a:pt x="792" y="641"/>
                </a:lnTo>
                <a:lnTo>
                  <a:pt x="795" y="643"/>
                </a:lnTo>
                <a:lnTo>
                  <a:pt x="797" y="645"/>
                </a:lnTo>
                <a:lnTo>
                  <a:pt x="799" y="648"/>
                </a:lnTo>
                <a:lnTo>
                  <a:pt x="799" y="648"/>
                </a:lnTo>
                <a:lnTo>
                  <a:pt x="799" y="648"/>
                </a:lnTo>
                <a:lnTo>
                  <a:pt x="802" y="648"/>
                </a:lnTo>
                <a:lnTo>
                  <a:pt x="802" y="648"/>
                </a:lnTo>
                <a:lnTo>
                  <a:pt x="802" y="648"/>
                </a:lnTo>
                <a:lnTo>
                  <a:pt x="804" y="648"/>
                </a:lnTo>
                <a:lnTo>
                  <a:pt x="804" y="648"/>
                </a:lnTo>
                <a:lnTo>
                  <a:pt x="804" y="648"/>
                </a:lnTo>
                <a:lnTo>
                  <a:pt x="807" y="645"/>
                </a:lnTo>
                <a:lnTo>
                  <a:pt x="807" y="645"/>
                </a:lnTo>
                <a:lnTo>
                  <a:pt x="809" y="648"/>
                </a:lnTo>
                <a:lnTo>
                  <a:pt x="811" y="648"/>
                </a:lnTo>
                <a:lnTo>
                  <a:pt x="809" y="645"/>
                </a:lnTo>
                <a:lnTo>
                  <a:pt x="811" y="645"/>
                </a:lnTo>
                <a:lnTo>
                  <a:pt x="811" y="643"/>
                </a:lnTo>
                <a:lnTo>
                  <a:pt x="811" y="643"/>
                </a:lnTo>
                <a:lnTo>
                  <a:pt x="811" y="643"/>
                </a:lnTo>
                <a:lnTo>
                  <a:pt x="814" y="645"/>
                </a:lnTo>
                <a:lnTo>
                  <a:pt x="816" y="645"/>
                </a:lnTo>
                <a:lnTo>
                  <a:pt x="816" y="645"/>
                </a:lnTo>
                <a:lnTo>
                  <a:pt x="816" y="645"/>
                </a:lnTo>
                <a:lnTo>
                  <a:pt x="818" y="643"/>
                </a:lnTo>
                <a:lnTo>
                  <a:pt x="818" y="643"/>
                </a:lnTo>
                <a:lnTo>
                  <a:pt x="821" y="641"/>
                </a:lnTo>
                <a:lnTo>
                  <a:pt x="823" y="643"/>
                </a:lnTo>
                <a:lnTo>
                  <a:pt x="825" y="643"/>
                </a:lnTo>
                <a:lnTo>
                  <a:pt x="828" y="643"/>
                </a:lnTo>
                <a:lnTo>
                  <a:pt x="828" y="643"/>
                </a:lnTo>
                <a:lnTo>
                  <a:pt x="828" y="641"/>
                </a:lnTo>
                <a:lnTo>
                  <a:pt x="828" y="641"/>
                </a:lnTo>
                <a:lnTo>
                  <a:pt x="830" y="641"/>
                </a:lnTo>
                <a:lnTo>
                  <a:pt x="833" y="641"/>
                </a:lnTo>
                <a:lnTo>
                  <a:pt x="837" y="641"/>
                </a:lnTo>
                <a:lnTo>
                  <a:pt x="837" y="641"/>
                </a:lnTo>
                <a:lnTo>
                  <a:pt x="840" y="638"/>
                </a:lnTo>
                <a:lnTo>
                  <a:pt x="840" y="638"/>
                </a:lnTo>
                <a:lnTo>
                  <a:pt x="840" y="638"/>
                </a:lnTo>
                <a:lnTo>
                  <a:pt x="842" y="638"/>
                </a:lnTo>
                <a:lnTo>
                  <a:pt x="844" y="638"/>
                </a:lnTo>
                <a:lnTo>
                  <a:pt x="844" y="638"/>
                </a:lnTo>
                <a:lnTo>
                  <a:pt x="844" y="634"/>
                </a:lnTo>
                <a:lnTo>
                  <a:pt x="844" y="634"/>
                </a:lnTo>
                <a:lnTo>
                  <a:pt x="847" y="634"/>
                </a:lnTo>
                <a:lnTo>
                  <a:pt x="847" y="631"/>
                </a:lnTo>
                <a:lnTo>
                  <a:pt x="847" y="631"/>
                </a:lnTo>
                <a:lnTo>
                  <a:pt x="844" y="631"/>
                </a:lnTo>
                <a:lnTo>
                  <a:pt x="847" y="629"/>
                </a:lnTo>
                <a:lnTo>
                  <a:pt x="847" y="629"/>
                </a:lnTo>
                <a:lnTo>
                  <a:pt x="849" y="629"/>
                </a:lnTo>
                <a:lnTo>
                  <a:pt x="849" y="624"/>
                </a:lnTo>
                <a:lnTo>
                  <a:pt x="851" y="624"/>
                </a:lnTo>
                <a:lnTo>
                  <a:pt x="851" y="627"/>
                </a:lnTo>
                <a:lnTo>
                  <a:pt x="854" y="624"/>
                </a:lnTo>
                <a:lnTo>
                  <a:pt x="854" y="624"/>
                </a:lnTo>
                <a:lnTo>
                  <a:pt x="856" y="622"/>
                </a:lnTo>
                <a:lnTo>
                  <a:pt x="856" y="622"/>
                </a:lnTo>
                <a:lnTo>
                  <a:pt x="856" y="624"/>
                </a:lnTo>
                <a:lnTo>
                  <a:pt x="859" y="624"/>
                </a:lnTo>
                <a:lnTo>
                  <a:pt x="859" y="624"/>
                </a:lnTo>
                <a:lnTo>
                  <a:pt x="859" y="622"/>
                </a:lnTo>
                <a:lnTo>
                  <a:pt x="859" y="622"/>
                </a:lnTo>
                <a:lnTo>
                  <a:pt x="859" y="622"/>
                </a:lnTo>
                <a:lnTo>
                  <a:pt x="859" y="619"/>
                </a:lnTo>
                <a:lnTo>
                  <a:pt x="861" y="619"/>
                </a:lnTo>
                <a:lnTo>
                  <a:pt x="861" y="619"/>
                </a:lnTo>
                <a:lnTo>
                  <a:pt x="861" y="617"/>
                </a:lnTo>
                <a:lnTo>
                  <a:pt x="863" y="617"/>
                </a:lnTo>
                <a:lnTo>
                  <a:pt x="866" y="617"/>
                </a:lnTo>
                <a:lnTo>
                  <a:pt x="866" y="615"/>
                </a:lnTo>
                <a:lnTo>
                  <a:pt x="868" y="612"/>
                </a:lnTo>
                <a:lnTo>
                  <a:pt x="868" y="610"/>
                </a:lnTo>
                <a:lnTo>
                  <a:pt x="866" y="608"/>
                </a:lnTo>
                <a:lnTo>
                  <a:pt x="863" y="608"/>
                </a:lnTo>
                <a:lnTo>
                  <a:pt x="863" y="608"/>
                </a:lnTo>
                <a:lnTo>
                  <a:pt x="863" y="608"/>
                </a:lnTo>
                <a:lnTo>
                  <a:pt x="863" y="605"/>
                </a:lnTo>
                <a:lnTo>
                  <a:pt x="863" y="608"/>
                </a:lnTo>
                <a:lnTo>
                  <a:pt x="866" y="605"/>
                </a:lnTo>
                <a:lnTo>
                  <a:pt x="866" y="605"/>
                </a:lnTo>
                <a:lnTo>
                  <a:pt x="866" y="603"/>
                </a:lnTo>
                <a:lnTo>
                  <a:pt x="868" y="603"/>
                </a:lnTo>
                <a:lnTo>
                  <a:pt x="870" y="605"/>
                </a:lnTo>
                <a:lnTo>
                  <a:pt x="873" y="603"/>
                </a:lnTo>
                <a:lnTo>
                  <a:pt x="875" y="605"/>
                </a:lnTo>
                <a:lnTo>
                  <a:pt x="877" y="603"/>
                </a:lnTo>
                <a:lnTo>
                  <a:pt x="877" y="600"/>
                </a:lnTo>
                <a:lnTo>
                  <a:pt x="877" y="600"/>
                </a:lnTo>
                <a:lnTo>
                  <a:pt x="875" y="600"/>
                </a:lnTo>
                <a:lnTo>
                  <a:pt x="875" y="598"/>
                </a:lnTo>
                <a:lnTo>
                  <a:pt x="877" y="598"/>
                </a:lnTo>
                <a:lnTo>
                  <a:pt x="880" y="598"/>
                </a:lnTo>
                <a:lnTo>
                  <a:pt x="880" y="596"/>
                </a:lnTo>
                <a:lnTo>
                  <a:pt x="880" y="596"/>
                </a:lnTo>
                <a:lnTo>
                  <a:pt x="880" y="593"/>
                </a:lnTo>
                <a:lnTo>
                  <a:pt x="880" y="591"/>
                </a:lnTo>
                <a:lnTo>
                  <a:pt x="880" y="591"/>
                </a:lnTo>
                <a:lnTo>
                  <a:pt x="885" y="591"/>
                </a:lnTo>
                <a:lnTo>
                  <a:pt x="885" y="591"/>
                </a:lnTo>
                <a:lnTo>
                  <a:pt x="885" y="589"/>
                </a:lnTo>
                <a:lnTo>
                  <a:pt x="882" y="589"/>
                </a:lnTo>
                <a:lnTo>
                  <a:pt x="882" y="586"/>
                </a:lnTo>
                <a:lnTo>
                  <a:pt x="882" y="586"/>
                </a:lnTo>
                <a:lnTo>
                  <a:pt x="885" y="586"/>
                </a:lnTo>
                <a:lnTo>
                  <a:pt x="887" y="586"/>
                </a:lnTo>
                <a:lnTo>
                  <a:pt x="887" y="586"/>
                </a:lnTo>
                <a:lnTo>
                  <a:pt x="889" y="586"/>
                </a:lnTo>
                <a:lnTo>
                  <a:pt x="892" y="589"/>
                </a:lnTo>
                <a:lnTo>
                  <a:pt x="892" y="586"/>
                </a:lnTo>
                <a:lnTo>
                  <a:pt x="892" y="586"/>
                </a:lnTo>
                <a:lnTo>
                  <a:pt x="889" y="584"/>
                </a:lnTo>
                <a:lnTo>
                  <a:pt x="889" y="582"/>
                </a:lnTo>
                <a:lnTo>
                  <a:pt x="889" y="577"/>
                </a:lnTo>
                <a:lnTo>
                  <a:pt x="889" y="577"/>
                </a:lnTo>
                <a:lnTo>
                  <a:pt x="889" y="574"/>
                </a:lnTo>
                <a:lnTo>
                  <a:pt x="887" y="574"/>
                </a:lnTo>
                <a:lnTo>
                  <a:pt x="885" y="574"/>
                </a:lnTo>
                <a:lnTo>
                  <a:pt x="882" y="574"/>
                </a:lnTo>
                <a:lnTo>
                  <a:pt x="882" y="574"/>
                </a:lnTo>
                <a:lnTo>
                  <a:pt x="880" y="572"/>
                </a:lnTo>
                <a:lnTo>
                  <a:pt x="880" y="572"/>
                </a:lnTo>
                <a:lnTo>
                  <a:pt x="882" y="572"/>
                </a:lnTo>
                <a:lnTo>
                  <a:pt x="885" y="572"/>
                </a:lnTo>
                <a:lnTo>
                  <a:pt x="885" y="572"/>
                </a:lnTo>
                <a:lnTo>
                  <a:pt x="887" y="572"/>
                </a:lnTo>
                <a:lnTo>
                  <a:pt x="889" y="570"/>
                </a:lnTo>
                <a:lnTo>
                  <a:pt x="889" y="567"/>
                </a:lnTo>
                <a:lnTo>
                  <a:pt x="892" y="567"/>
                </a:lnTo>
                <a:lnTo>
                  <a:pt x="892" y="567"/>
                </a:lnTo>
                <a:lnTo>
                  <a:pt x="889" y="565"/>
                </a:lnTo>
                <a:lnTo>
                  <a:pt x="889" y="565"/>
                </a:lnTo>
                <a:lnTo>
                  <a:pt x="889" y="563"/>
                </a:lnTo>
                <a:lnTo>
                  <a:pt x="887" y="560"/>
                </a:lnTo>
                <a:lnTo>
                  <a:pt x="885" y="560"/>
                </a:lnTo>
                <a:lnTo>
                  <a:pt x="885" y="560"/>
                </a:lnTo>
                <a:lnTo>
                  <a:pt x="885" y="558"/>
                </a:lnTo>
                <a:lnTo>
                  <a:pt x="885" y="558"/>
                </a:lnTo>
                <a:lnTo>
                  <a:pt x="885" y="558"/>
                </a:lnTo>
                <a:lnTo>
                  <a:pt x="887" y="558"/>
                </a:lnTo>
                <a:lnTo>
                  <a:pt x="887" y="558"/>
                </a:lnTo>
                <a:lnTo>
                  <a:pt x="887" y="556"/>
                </a:lnTo>
                <a:lnTo>
                  <a:pt x="887" y="556"/>
                </a:lnTo>
                <a:lnTo>
                  <a:pt x="887" y="558"/>
                </a:lnTo>
                <a:lnTo>
                  <a:pt x="889" y="558"/>
                </a:lnTo>
                <a:lnTo>
                  <a:pt x="889" y="560"/>
                </a:lnTo>
                <a:lnTo>
                  <a:pt x="889" y="560"/>
                </a:lnTo>
                <a:lnTo>
                  <a:pt x="889" y="560"/>
                </a:lnTo>
                <a:lnTo>
                  <a:pt x="892" y="563"/>
                </a:lnTo>
                <a:lnTo>
                  <a:pt x="892" y="560"/>
                </a:lnTo>
                <a:lnTo>
                  <a:pt x="894" y="560"/>
                </a:lnTo>
                <a:lnTo>
                  <a:pt x="894" y="558"/>
                </a:lnTo>
                <a:lnTo>
                  <a:pt x="894" y="556"/>
                </a:lnTo>
                <a:lnTo>
                  <a:pt x="894" y="551"/>
                </a:lnTo>
                <a:lnTo>
                  <a:pt x="896" y="551"/>
                </a:lnTo>
                <a:lnTo>
                  <a:pt x="896" y="548"/>
                </a:lnTo>
                <a:lnTo>
                  <a:pt x="899" y="546"/>
                </a:lnTo>
                <a:lnTo>
                  <a:pt x="899" y="544"/>
                </a:lnTo>
                <a:lnTo>
                  <a:pt x="899" y="544"/>
                </a:lnTo>
                <a:lnTo>
                  <a:pt x="899" y="541"/>
                </a:lnTo>
                <a:lnTo>
                  <a:pt x="899" y="539"/>
                </a:lnTo>
                <a:lnTo>
                  <a:pt x="899" y="539"/>
                </a:lnTo>
                <a:lnTo>
                  <a:pt x="899" y="537"/>
                </a:lnTo>
                <a:lnTo>
                  <a:pt x="901" y="534"/>
                </a:lnTo>
                <a:lnTo>
                  <a:pt x="901" y="534"/>
                </a:lnTo>
                <a:lnTo>
                  <a:pt x="899" y="532"/>
                </a:lnTo>
                <a:lnTo>
                  <a:pt x="899" y="532"/>
                </a:lnTo>
                <a:lnTo>
                  <a:pt x="899" y="532"/>
                </a:lnTo>
                <a:lnTo>
                  <a:pt x="901" y="532"/>
                </a:lnTo>
                <a:lnTo>
                  <a:pt x="901" y="532"/>
                </a:lnTo>
                <a:lnTo>
                  <a:pt x="903" y="530"/>
                </a:lnTo>
                <a:lnTo>
                  <a:pt x="903" y="525"/>
                </a:lnTo>
                <a:lnTo>
                  <a:pt x="903" y="525"/>
                </a:lnTo>
                <a:lnTo>
                  <a:pt x="906" y="525"/>
                </a:lnTo>
                <a:lnTo>
                  <a:pt x="906" y="527"/>
                </a:lnTo>
                <a:lnTo>
                  <a:pt x="908" y="527"/>
                </a:lnTo>
                <a:lnTo>
                  <a:pt x="911" y="525"/>
                </a:lnTo>
                <a:lnTo>
                  <a:pt x="913" y="525"/>
                </a:lnTo>
                <a:lnTo>
                  <a:pt x="911" y="525"/>
                </a:lnTo>
                <a:lnTo>
                  <a:pt x="911" y="520"/>
                </a:lnTo>
                <a:lnTo>
                  <a:pt x="908" y="518"/>
                </a:lnTo>
                <a:lnTo>
                  <a:pt x="908" y="518"/>
                </a:lnTo>
                <a:lnTo>
                  <a:pt x="911" y="515"/>
                </a:lnTo>
                <a:lnTo>
                  <a:pt x="911" y="515"/>
                </a:lnTo>
                <a:lnTo>
                  <a:pt x="911" y="513"/>
                </a:lnTo>
                <a:lnTo>
                  <a:pt x="908" y="513"/>
                </a:lnTo>
                <a:lnTo>
                  <a:pt x="908" y="513"/>
                </a:lnTo>
                <a:lnTo>
                  <a:pt x="911" y="513"/>
                </a:lnTo>
                <a:lnTo>
                  <a:pt x="908" y="511"/>
                </a:lnTo>
                <a:lnTo>
                  <a:pt x="906" y="508"/>
                </a:lnTo>
                <a:lnTo>
                  <a:pt x="903" y="508"/>
                </a:lnTo>
                <a:lnTo>
                  <a:pt x="906" y="506"/>
                </a:lnTo>
                <a:lnTo>
                  <a:pt x="906" y="506"/>
                </a:lnTo>
                <a:lnTo>
                  <a:pt x="908" y="506"/>
                </a:lnTo>
                <a:lnTo>
                  <a:pt x="908" y="506"/>
                </a:lnTo>
                <a:lnTo>
                  <a:pt x="911" y="506"/>
                </a:lnTo>
                <a:lnTo>
                  <a:pt x="913" y="508"/>
                </a:lnTo>
                <a:lnTo>
                  <a:pt x="913" y="508"/>
                </a:lnTo>
                <a:lnTo>
                  <a:pt x="911" y="501"/>
                </a:lnTo>
                <a:lnTo>
                  <a:pt x="911" y="499"/>
                </a:lnTo>
                <a:lnTo>
                  <a:pt x="908" y="496"/>
                </a:lnTo>
                <a:lnTo>
                  <a:pt x="908" y="499"/>
                </a:lnTo>
                <a:lnTo>
                  <a:pt x="906" y="501"/>
                </a:lnTo>
                <a:lnTo>
                  <a:pt x="903" y="501"/>
                </a:lnTo>
                <a:lnTo>
                  <a:pt x="903" y="499"/>
                </a:lnTo>
                <a:lnTo>
                  <a:pt x="906" y="499"/>
                </a:lnTo>
                <a:lnTo>
                  <a:pt x="908" y="494"/>
                </a:lnTo>
                <a:lnTo>
                  <a:pt x="911" y="492"/>
                </a:lnTo>
                <a:lnTo>
                  <a:pt x="911" y="492"/>
                </a:lnTo>
                <a:lnTo>
                  <a:pt x="908" y="492"/>
                </a:lnTo>
                <a:lnTo>
                  <a:pt x="906" y="492"/>
                </a:lnTo>
                <a:lnTo>
                  <a:pt x="903" y="489"/>
                </a:lnTo>
                <a:lnTo>
                  <a:pt x="896" y="485"/>
                </a:lnTo>
                <a:lnTo>
                  <a:pt x="896" y="485"/>
                </a:lnTo>
                <a:lnTo>
                  <a:pt x="894" y="482"/>
                </a:lnTo>
                <a:lnTo>
                  <a:pt x="892" y="482"/>
                </a:lnTo>
                <a:lnTo>
                  <a:pt x="889" y="487"/>
                </a:lnTo>
                <a:lnTo>
                  <a:pt x="885" y="487"/>
                </a:lnTo>
                <a:lnTo>
                  <a:pt x="880" y="482"/>
                </a:lnTo>
                <a:lnTo>
                  <a:pt x="877" y="485"/>
                </a:lnTo>
                <a:lnTo>
                  <a:pt x="875" y="485"/>
                </a:lnTo>
                <a:lnTo>
                  <a:pt x="875" y="485"/>
                </a:lnTo>
                <a:lnTo>
                  <a:pt x="875" y="485"/>
                </a:lnTo>
                <a:lnTo>
                  <a:pt x="875" y="485"/>
                </a:lnTo>
                <a:lnTo>
                  <a:pt x="880" y="482"/>
                </a:lnTo>
                <a:lnTo>
                  <a:pt x="882" y="482"/>
                </a:lnTo>
                <a:lnTo>
                  <a:pt x="885" y="482"/>
                </a:lnTo>
                <a:lnTo>
                  <a:pt x="887" y="482"/>
                </a:lnTo>
                <a:lnTo>
                  <a:pt x="887" y="480"/>
                </a:lnTo>
                <a:lnTo>
                  <a:pt x="887" y="477"/>
                </a:lnTo>
                <a:lnTo>
                  <a:pt x="892" y="475"/>
                </a:lnTo>
                <a:lnTo>
                  <a:pt x="894" y="473"/>
                </a:lnTo>
                <a:lnTo>
                  <a:pt x="894" y="473"/>
                </a:lnTo>
                <a:lnTo>
                  <a:pt x="899" y="470"/>
                </a:lnTo>
                <a:lnTo>
                  <a:pt x="899" y="470"/>
                </a:lnTo>
                <a:lnTo>
                  <a:pt x="901" y="470"/>
                </a:lnTo>
                <a:lnTo>
                  <a:pt x="899" y="468"/>
                </a:lnTo>
                <a:lnTo>
                  <a:pt x="899" y="466"/>
                </a:lnTo>
                <a:lnTo>
                  <a:pt x="894" y="461"/>
                </a:lnTo>
                <a:lnTo>
                  <a:pt x="887" y="459"/>
                </a:lnTo>
                <a:lnTo>
                  <a:pt x="885" y="456"/>
                </a:lnTo>
                <a:lnTo>
                  <a:pt x="880" y="454"/>
                </a:lnTo>
                <a:lnTo>
                  <a:pt x="877" y="454"/>
                </a:lnTo>
                <a:lnTo>
                  <a:pt x="875" y="451"/>
                </a:lnTo>
                <a:lnTo>
                  <a:pt x="875" y="449"/>
                </a:lnTo>
                <a:lnTo>
                  <a:pt x="873" y="449"/>
                </a:lnTo>
                <a:lnTo>
                  <a:pt x="868" y="447"/>
                </a:lnTo>
                <a:lnTo>
                  <a:pt x="866" y="449"/>
                </a:lnTo>
                <a:lnTo>
                  <a:pt x="863" y="449"/>
                </a:lnTo>
                <a:lnTo>
                  <a:pt x="861" y="449"/>
                </a:lnTo>
                <a:lnTo>
                  <a:pt x="861" y="449"/>
                </a:lnTo>
                <a:lnTo>
                  <a:pt x="861" y="449"/>
                </a:lnTo>
                <a:lnTo>
                  <a:pt x="863" y="449"/>
                </a:lnTo>
                <a:lnTo>
                  <a:pt x="868" y="444"/>
                </a:lnTo>
                <a:lnTo>
                  <a:pt x="870" y="447"/>
                </a:lnTo>
                <a:lnTo>
                  <a:pt x="875" y="447"/>
                </a:lnTo>
                <a:lnTo>
                  <a:pt x="877" y="451"/>
                </a:lnTo>
                <a:lnTo>
                  <a:pt x="882" y="451"/>
                </a:lnTo>
                <a:lnTo>
                  <a:pt x="885" y="451"/>
                </a:lnTo>
                <a:lnTo>
                  <a:pt x="885" y="451"/>
                </a:lnTo>
                <a:lnTo>
                  <a:pt x="892" y="454"/>
                </a:lnTo>
                <a:lnTo>
                  <a:pt x="894" y="454"/>
                </a:lnTo>
                <a:lnTo>
                  <a:pt x="896" y="454"/>
                </a:lnTo>
                <a:lnTo>
                  <a:pt x="894" y="451"/>
                </a:lnTo>
                <a:lnTo>
                  <a:pt x="894" y="449"/>
                </a:lnTo>
                <a:lnTo>
                  <a:pt x="892" y="447"/>
                </a:lnTo>
                <a:lnTo>
                  <a:pt x="889" y="447"/>
                </a:lnTo>
                <a:lnTo>
                  <a:pt x="887" y="444"/>
                </a:lnTo>
                <a:lnTo>
                  <a:pt x="885" y="444"/>
                </a:lnTo>
                <a:lnTo>
                  <a:pt x="885" y="444"/>
                </a:lnTo>
                <a:lnTo>
                  <a:pt x="882" y="440"/>
                </a:lnTo>
                <a:lnTo>
                  <a:pt x="880" y="440"/>
                </a:lnTo>
                <a:lnTo>
                  <a:pt x="880" y="437"/>
                </a:lnTo>
                <a:lnTo>
                  <a:pt x="873" y="435"/>
                </a:lnTo>
                <a:lnTo>
                  <a:pt x="870" y="435"/>
                </a:lnTo>
                <a:lnTo>
                  <a:pt x="870" y="433"/>
                </a:lnTo>
                <a:lnTo>
                  <a:pt x="870" y="430"/>
                </a:lnTo>
                <a:lnTo>
                  <a:pt x="868" y="425"/>
                </a:lnTo>
                <a:lnTo>
                  <a:pt x="863" y="421"/>
                </a:lnTo>
                <a:lnTo>
                  <a:pt x="861" y="416"/>
                </a:lnTo>
                <a:lnTo>
                  <a:pt x="856" y="414"/>
                </a:lnTo>
                <a:lnTo>
                  <a:pt x="856" y="411"/>
                </a:lnTo>
                <a:lnTo>
                  <a:pt x="854" y="409"/>
                </a:lnTo>
                <a:lnTo>
                  <a:pt x="849" y="402"/>
                </a:lnTo>
                <a:lnTo>
                  <a:pt x="849" y="399"/>
                </a:lnTo>
                <a:lnTo>
                  <a:pt x="847" y="399"/>
                </a:lnTo>
                <a:lnTo>
                  <a:pt x="842" y="397"/>
                </a:lnTo>
                <a:lnTo>
                  <a:pt x="837" y="395"/>
                </a:lnTo>
                <a:lnTo>
                  <a:pt x="835" y="392"/>
                </a:lnTo>
                <a:lnTo>
                  <a:pt x="830" y="390"/>
                </a:lnTo>
                <a:lnTo>
                  <a:pt x="828" y="390"/>
                </a:lnTo>
                <a:lnTo>
                  <a:pt x="825" y="390"/>
                </a:lnTo>
                <a:lnTo>
                  <a:pt x="825" y="388"/>
                </a:lnTo>
                <a:lnTo>
                  <a:pt x="823" y="383"/>
                </a:lnTo>
                <a:lnTo>
                  <a:pt x="825" y="383"/>
                </a:lnTo>
                <a:lnTo>
                  <a:pt x="825" y="378"/>
                </a:lnTo>
                <a:lnTo>
                  <a:pt x="828" y="376"/>
                </a:lnTo>
                <a:lnTo>
                  <a:pt x="828" y="373"/>
                </a:lnTo>
                <a:lnTo>
                  <a:pt x="828" y="371"/>
                </a:lnTo>
                <a:lnTo>
                  <a:pt x="830" y="371"/>
                </a:lnTo>
                <a:lnTo>
                  <a:pt x="830" y="371"/>
                </a:lnTo>
                <a:lnTo>
                  <a:pt x="830" y="369"/>
                </a:lnTo>
                <a:lnTo>
                  <a:pt x="833" y="369"/>
                </a:lnTo>
                <a:lnTo>
                  <a:pt x="833" y="366"/>
                </a:lnTo>
                <a:lnTo>
                  <a:pt x="833" y="366"/>
                </a:lnTo>
                <a:lnTo>
                  <a:pt x="835" y="364"/>
                </a:lnTo>
                <a:lnTo>
                  <a:pt x="835" y="364"/>
                </a:lnTo>
                <a:lnTo>
                  <a:pt x="835" y="362"/>
                </a:lnTo>
                <a:lnTo>
                  <a:pt x="833" y="362"/>
                </a:lnTo>
                <a:lnTo>
                  <a:pt x="830" y="359"/>
                </a:lnTo>
                <a:lnTo>
                  <a:pt x="830" y="359"/>
                </a:lnTo>
                <a:lnTo>
                  <a:pt x="833" y="359"/>
                </a:lnTo>
                <a:lnTo>
                  <a:pt x="833" y="357"/>
                </a:lnTo>
                <a:lnTo>
                  <a:pt x="835" y="357"/>
                </a:lnTo>
                <a:lnTo>
                  <a:pt x="835" y="359"/>
                </a:lnTo>
                <a:lnTo>
                  <a:pt x="835" y="359"/>
                </a:lnTo>
                <a:lnTo>
                  <a:pt x="835" y="362"/>
                </a:lnTo>
                <a:lnTo>
                  <a:pt x="837" y="362"/>
                </a:lnTo>
                <a:lnTo>
                  <a:pt x="837" y="359"/>
                </a:lnTo>
                <a:lnTo>
                  <a:pt x="840" y="359"/>
                </a:lnTo>
                <a:lnTo>
                  <a:pt x="840" y="359"/>
                </a:lnTo>
                <a:lnTo>
                  <a:pt x="840" y="354"/>
                </a:lnTo>
                <a:lnTo>
                  <a:pt x="840" y="354"/>
                </a:lnTo>
                <a:lnTo>
                  <a:pt x="840" y="352"/>
                </a:lnTo>
                <a:lnTo>
                  <a:pt x="842" y="354"/>
                </a:lnTo>
                <a:lnTo>
                  <a:pt x="842" y="352"/>
                </a:lnTo>
                <a:lnTo>
                  <a:pt x="842" y="352"/>
                </a:lnTo>
                <a:lnTo>
                  <a:pt x="842" y="352"/>
                </a:lnTo>
                <a:lnTo>
                  <a:pt x="840" y="350"/>
                </a:lnTo>
                <a:lnTo>
                  <a:pt x="840" y="350"/>
                </a:lnTo>
                <a:lnTo>
                  <a:pt x="840" y="350"/>
                </a:lnTo>
                <a:lnTo>
                  <a:pt x="842" y="350"/>
                </a:lnTo>
                <a:lnTo>
                  <a:pt x="844" y="350"/>
                </a:lnTo>
                <a:lnTo>
                  <a:pt x="844" y="347"/>
                </a:lnTo>
                <a:lnTo>
                  <a:pt x="849" y="347"/>
                </a:lnTo>
                <a:lnTo>
                  <a:pt x="851" y="345"/>
                </a:lnTo>
                <a:lnTo>
                  <a:pt x="856" y="343"/>
                </a:lnTo>
                <a:lnTo>
                  <a:pt x="859" y="343"/>
                </a:lnTo>
                <a:lnTo>
                  <a:pt x="861" y="343"/>
                </a:lnTo>
                <a:lnTo>
                  <a:pt x="861" y="343"/>
                </a:lnTo>
                <a:lnTo>
                  <a:pt x="861" y="343"/>
                </a:lnTo>
                <a:lnTo>
                  <a:pt x="863" y="345"/>
                </a:lnTo>
                <a:lnTo>
                  <a:pt x="863" y="345"/>
                </a:lnTo>
                <a:lnTo>
                  <a:pt x="863" y="345"/>
                </a:lnTo>
                <a:lnTo>
                  <a:pt x="866" y="343"/>
                </a:lnTo>
                <a:lnTo>
                  <a:pt x="866" y="343"/>
                </a:lnTo>
                <a:lnTo>
                  <a:pt x="866" y="340"/>
                </a:lnTo>
                <a:lnTo>
                  <a:pt x="866" y="340"/>
                </a:lnTo>
                <a:lnTo>
                  <a:pt x="863" y="340"/>
                </a:lnTo>
                <a:lnTo>
                  <a:pt x="866" y="338"/>
                </a:lnTo>
                <a:lnTo>
                  <a:pt x="866" y="338"/>
                </a:lnTo>
                <a:lnTo>
                  <a:pt x="863" y="333"/>
                </a:lnTo>
                <a:lnTo>
                  <a:pt x="866" y="333"/>
                </a:lnTo>
                <a:lnTo>
                  <a:pt x="863" y="331"/>
                </a:lnTo>
                <a:lnTo>
                  <a:pt x="861" y="333"/>
                </a:lnTo>
                <a:lnTo>
                  <a:pt x="859" y="333"/>
                </a:lnTo>
                <a:lnTo>
                  <a:pt x="856" y="331"/>
                </a:lnTo>
                <a:lnTo>
                  <a:pt x="854" y="331"/>
                </a:lnTo>
                <a:lnTo>
                  <a:pt x="854" y="331"/>
                </a:lnTo>
                <a:lnTo>
                  <a:pt x="854" y="331"/>
                </a:lnTo>
                <a:lnTo>
                  <a:pt x="851" y="331"/>
                </a:lnTo>
                <a:lnTo>
                  <a:pt x="849" y="331"/>
                </a:lnTo>
                <a:lnTo>
                  <a:pt x="847" y="331"/>
                </a:lnTo>
                <a:lnTo>
                  <a:pt x="844" y="331"/>
                </a:lnTo>
                <a:lnTo>
                  <a:pt x="842" y="328"/>
                </a:lnTo>
                <a:lnTo>
                  <a:pt x="837" y="328"/>
                </a:lnTo>
                <a:lnTo>
                  <a:pt x="835" y="326"/>
                </a:lnTo>
                <a:lnTo>
                  <a:pt x="828" y="324"/>
                </a:lnTo>
                <a:lnTo>
                  <a:pt x="823" y="326"/>
                </a:lnTo>
                <a:lnTo>
                  <a:pt x="821" y="326"/>
                </a:lnTo>
                <a:lnTo>
                  <a:pt x="821" y="326"/>
                </a:lnTo>
                <a:lnTo>
                  <a:pt x="821" y="326"/>
                </a:lnTo>
                <a:lnTo>
                  <a:pt x="823" y="328"/>
                </a:lnTo>
                <a:lnTo>
                  <a:pt x="821" y="331"/>
                </a:lnTo>
                <a:lnTo>
                  <a:pt x="816" y="333"/>
                </a:lnTo>
                <a:lnTo>
                  <a:pt x="818" y="336"/>
                </a:lnTo>
                <a:lnTo>
                  <a:pt x="818" y="336"/>
                </a:lnTo>
                <a:lnTo>
                  <a:pt x="816" y="338"/>
                </a:lnTo>
                <a:lnTo>
                  <a:pt x="811" y="338"/>
                </a:lnTo>
                <a:lnTo>
                  <a:pt x="809" y="338"/>
                </a:lnTo>
                <a:lnTo>
                  <a:pt x="804" y="338"/>
                </a:lnTo>
                <a:lnTo>
                  <a:pt x="802" y="336"/>
                </a:lnTo>
                <a:lnTo>
                  <a:pt x="802" y="333"/>
                </a:lnTo>
                <a:lnTo>
                  <a:pt x="799" y="331"/>
                </a:lnTo>
                <a:lnTo>
                  <a:pt x="799" y="328"/>
                </a:lnTo>
                <a:lnTo>
                  <a:pt x="799" y="326"/>
                </a:lnTo>
                <a:lnTo>
                  <a:pt x="799" y="326"/>
                </a:lnTo>
                <a:lnTo>
                  <a:pt x="799" y="326"/>
                </a:lnTo>
                <a:lnTo>
                  <a:pt x="799" y="324"/>
                </a:lnTo>
                <a:lnTo>
                  <a:pt x="799" y="324"/>
                </a:lnTo>
                <a:lnTo>
                  <a:pt x="797" y="321"/>
                </a:lnTo>
                <a:lnTo>
                  <a:pt x="795" y="319"/>
                </a:lnTo>
                <a:lnTo>
                  <a:pt x="792" y="317"/>
                </a:lnTo>
                <a:lnTo>
                  <a:pt x="790" y="317"/>
                </a:lnTo>
                <a:lnTo>
                  <a:pt x="788" y="317"/>
                </a:lnTo>
                <a:lnTo>
                  <a:pt x="778" y="317"/>
                </a:lnTo>
                <a:lnTo>
                  <a:pt x="771" y="312"/>
                </a:lnTo>
                <a:lnTo>
                  <a:pt x="769" y="310"/>
                </a:lnTo>
                <a:lnTo>
                  <a:pt x="766" y="307"/>
                </a:lnTo>
                <a:lnTo>
                  <a:pt x="764" y="305"/>
                </a:lnTo>
                <a:lnTo>
                  <a:pt x="764" y="302"/>
                </a:lnTo>
                <a:lnTo>
                  <a:pt x="764" y="295"/>
                </a:lnTo>
                <a:lnTo>
                  <a:pt x="766" y="295"/>
                </a:lnTo>
                <a:lnTo>
                  <a:pt x="769" y="293"/>
                </a:lnTo>
                <a:lnTo>
                  <a:pt x="771" y="295"/>
                </a:lnTo>
                <a:lnTo>
                  <a:pt x="773" y="298"/>
                </a:lnTo>
                <a:lnTo>
                  <a:pt x="778" y="295"/>
                </a:lnTo>
                <a:lnTo>
                  <a:pt x="778" y="295"/>
                </a:lnTo>
                <a:lnTo>
                  <a:pt x="781" y="295"/>
                </a:lnTo>
                <a:lnTo>
                  <a:pt x="783" y="295"/>
                </a:lnTo>
                <a:lnTo>
                  <a:pt x="785" y="295"/>
                </a:lnTo>
                <a:lnTo>
                  <a:pt x="785" y="295"/>
                </a:lnTo>
                <a:lnTo>
                  <a:pt x="785" y="293"/>
                </a:lnTo>
                <a:lnTo>
                  <a:pt x="788" y="291"/>
                </a:lnTo>
                <a:lnTo>
                  <a:pt x="788" y="286"/>
                </a:lnTo>
                <a:lnTo>
                  <a:pt x="788" y="283"/>
                </a:lnTo>
                <a:lnTo>
                  <a:pt x="788" y="283"/>
                </a:lnTo>
                <a:lnTo>
                  <a:pt x="790" y="279"/>
                </a:lnTo>
                <a:lnTo>
                  <a:pt x="792" y="276"/>
                </a:lnTo>
                <a:lnTo>
                  <a:pt x="799" y="274"/>
                </a:lnTo>
                <a:lnTo>
                  <a:pt x="802" y="274"/>
                </a:lnTo>
                <a:lnTo>
                  <a:pt x="802" y="267"/>
                </a:lnTo>
                <a:lnTo>
                  <a:pt x="804" y="265"/>
                </a:lnTo>
                <a:lnTo>
                  <a:pt x="804" y="265"/>
                </a:lnTo>
                <a:lnTo>
                  <a:pt x="804" y="262"/>
                </a:lnTo>
                <a:lnTo>
                  <a:pt x="807" y="262"/>
                </a:lnTo>
                <a:lnTo>
                  <a:pt x="807" y="260"/>
                </a:lnTo>
                <a:lnTo>
                  <a:pt x="814" y="260"/>
                </a:lnTo>
                <a:lnTo>
                  <a:pt x="814" y="262"/>
                </a:lnTo>
                <a:lnTo>
                  <a:pt x="816" y="262"/>
                </a:lnTo>
                <a:lnTo>
                  <a:pt x="816" y="260"/>
                </a:lnTo>
                <a:lnTo>
                  <a:pt x="816" y="260"/>
                </a:lnTo>
                <a:lnTo>
                  <a:pt x="816" y="257"/>
                </a:lnTo>
                <a:lnTo>
                  <a:pt x="818" y="262"/>
                </a:lnTo>
                <a:lnTo>
                  <a:pt x="825" y="265"/>
                </a:lnTo>
                <a:lnTo>
                  <a:pt x="828" y="267"/>
                </a:lnTo>
                <a:lnTo>
                  <a:pt x="828" y="267"/>
                </a:lnTo>
                <a:lnTo>
                  <a:pt x="830" y="269"/>
                </a:lnTo>
                <a:lnTo>
                  <a:pt x="830" y="272"/>
                </a:lnTo>
                <a:lnTo>
                  <a:pt x="830" y="272"/>
                </a:lnTo>
                <a:lnTo>
                  <a:pt x="828" y="276"/>
                </a:lnTo>
                <a:lnTo>
                  <a:pt x="828" y="279"/>
                </a:lnTo>
                <a:lnTo>
                  <a:pt x="825" y="279"/>
                </a:lnTo>
                <a:lnTo>
                  <a:pt x="823" y="281"/>
                </a:lnTo>
                <a:lnTo>
                  <a:pt x="823" y="281"/>
                </a:lnTo>
                <a:lnTo>
                  <a:pt x="823" y="283"/>
                </a:lnTo>
                <a:lnTo>
                  <a:pt x="825" y="286"/>
                </a:lnTo>
                <a:lnTo>
                  <a:pt x="823" y="286"/>
                </a:lnTo>
                <a:lnTo>
                  <a:pt x="823" y="286"/>
                </a:lnTo>
                <a:lnTo>
                  <a:pt x="821" y="286"/>
                </a:lnTo>
                <a:lnTo>
                  <a:pt x="821" y="288"/>
                </a:lnTo>
                <a:lnTo>
                  <a:pt x="823" y="288"/>
                </a:lnTo>
                <a:lnTo>
                  <a:pt x="823" y="291"/>
                </a:lnTo>
                <a:lnTo>
                  <a:pt x="825" y="291"/>
                </a:lnTo>
                <a:lnTo>
                  <a:pt x="828" y="291"/>
                </a:lnTo>
                <a:lnTo>
                  <a:pt x="833" y="291"/>
                </a:lnTo>
                <a:lnTo>
                  <a:pt x="833" y="291"/>
                </a:lnTo>
                <a:lnTo>
                  <a:pt x="833" y="291"/>
                </a:lnTo>
                <a:lnTo>
                  <a:pt x="830" y="293"/>
                </a:lnTo>
                <a:lnTo>
                  <a:pt x="830" y="293"/>
                </a:lnTo>
                <a:lnTo>
                  <a:pt x="833" y="295"/>
                </a:lnTo>
                <a:lnTo>
                  <a:pt x="828" y="300"/>
                </a:lnTo>
                <a:lnTo>
                  <a:pt x="825" y="300"/>
                </a:lnTo>
                <a:lnTo>
                  <a:pt x="825" y="300"/>
                </a:lnTo>
                <a:lnTo>
                  <a:pt x="825" y="302"/>
                </a:lnTo>
                <a:lnTo>
                  <a:pt x="828" y="305"/>
                </a:lnTo>
                <a:lnTo>
                  <a:pt x="828" y="305"/>
                </a:lnTo>
                <a:lnTo>
                  <a:pt x="828" y="302"/>
                </a:lnTo>
                <a:lnTo>
                  <a:pt x="830" y="302"/>
                </a:lnTo>
                <a:lnTo>
                  <a:pt x="833" y="302"/>
                </a:lnTo>
                <a:lnTo>
                  <a:pt x="835" y="300"/>
                </a:lnTo>
                <a:lnTo>
                  <a:pt x="835" y="300"/>
                </a:lnTo>
                <a:lnTo>
                  <a:pt x="833" y="300"/>
                </a:lnTo>
                <a:lnTo>
                  <a:pt x="833" y="298"/>
                </a:lnTo>
                <a:lnTo>
                  <a:pt x="835" y="298"/>
                </a:lnTo>
                <a:lnTo>
                  <a:pt x="835" y="298"/>
                </a:lnTo>
                <a:lnTo>
                  <a:pt x="837" y="298"/>
                </a:lnTo>
                <a:lnTo>
                  <a:pt x="837" y="298"/>
                </a:lnTo>
                <a:lnTo>
                  <a:pt x="837" y="298"/>
                </a:lnTo>
                <a:lnTo>
                  <a:pt x="840" y="295"/>
                </a:lnTo>
                <a:lnTo>
                  <a:pt x="840" y="295"/>
                </a:lnTo>
                <a:lnTo>
                  <a:pt x="840" y="293"/>
                </a:lnTo>
                <a:lnTo>
                  <a:pt x="842" y="291"/>
                </a:lnTo>
                <a:lnTo>
                  <a:pt x="847" y="286"/>
                </a:lnTo>
                <a:lnTo>
                  <a:pt x="849" y="286"/>
                </a:lnTo>
                <a:lnTo>
                  <a:pt x="851" y="283"/>
                </a:lnTo>
                <a:lnTo>
                  <a:pt x="854" y="283"/>
                </a:lnTo>
                <a:lnTo>
                  <a:pt x="854" y="283"/>
                </a:lnTo>
                <a:lnTo>
                  <a:pt x="856" y="281"/>
                </a:lnTo>
                <a:lnTo>
                  <a:pt x="859" y="281"/>
                </a:lnTo>
                <a:lnTo>
                  <a:pt x="859" y="281"/>
                </a:lnTo>
                <a:lnTo>
                  <a:pt x="859" y="281"/>
                </a:lnTo>
                <a:lnTo>
                  <a:pt x="859" y="279"/>
                </a:lnTo>
                <a:lnTo>
                  <a:pt x="861" y="281"/>
                </a:lnTo>
                <a:lnTo>
                  <a:pt x="868" y="281"/>
                </a:lnTo>
                <a:lnTo>
                  <a:pt x="870" y="279"/>
                </a:lnTo>
                <a:lnTo>
                  <a:pt x="870" y="279"/>
                </a:lnTo>
                <a:lnTo>
                  <a:pt x="870" y="279"/>
                </a:lnTo>
                <a:lnTo>
                  <a:pt x="870" y="276"/>
                </a:lnTo>
                <a:lnTo>
                  <a:pt x="870" y="274"/>
                </a:lnTo>
                <a:lnTo>
                  <a:pt x="873" y="272"/>
                </a:lnTo>
                <a:lnTo>
                  <a:pt x="873" y="272"/>
                </a:lnTo>
                <a:lnTo>
                  <a:pt x="875" y="269"/>
                </a:lnTo>
                <a:lnTo>
                  <a:pt x="875" y="269"/>
                </a:lnTo>
                <a:lnTo>
                  <a:pt x="877" y="269"/>
                </a:lnTo>
                <a:lnTo>
                  <a:pt x="877" y="269"/>
                </a:lnTo>
                <a:lnTo>
                  <a:pt x="877" y="267"/>
                </a:lnTo>
                <a:lnTo>
                  <a:pt x="877" y="267"/>
                </a:lnTo>
                <a:lnTo>
                  <a:pt x="877" y="267"/>
                </a:lnTo>
                <a:lnTo>
                  <a:pt x="880" y="265"/>
                </a:lnTo>
                <a:lnTo>
                  <a:pt x="882" y="265"/>
                </a:lnTo>
                <a:lnTo>
                  <a:pt x="882" y="262"/>
                </a:lnTo>
                <a:lnTo>
                  <a:pt x="885" y="262"/>
                </a:lnTo>
                <a:lnTo>
                  <a:pt x="885" y="262"/>
                </a:lnTo>
                <a:lnTo>
                  <a:pt x="885" y="262"/>
                </a:lnTo>
                <a:lnTo>
                  <a:pt x="885" y="262"/>
                </a:lnTo>
                <a:lnTo>
                  <a:pt x="885" y="260"/>
                </a:lnTo>
                <a:lnTo>
                  <a:pt x="885" y="260"/>
                </a:lnTo>
                <a:lnTo>
                  <a:pt x="887" y="260"/>
                </a:lnTo>
                <a:lnTo>
                  <a:pt x="889" y="260"/>
                </a:lnTo>
                <a:lnTo>
                  <a:pt x="889" y="257"/>
                </a:lnTo>
                <a:lnTo>
                  <a:pt x="889" y="257"/>
                </a:lnTo>
                <a:lnTo>
                  <a:pt x="889" y="257"/>
                </a:lnTo>
                <a:lnTo>
                  <a:pt x="892" y="255"/>
                </a:lnTo>
                <a:lnTo>
                  <a:pt x="892" y="253"/>
                </a:lnTo>
                <a:lnTo>
                  <a:pt x="892" y="250"/>
                </a:lnTo>
                <a:lnTo>
                  <a:pt x="892" y="250"/>
                </a:lnTo>
                <a:lnTo>
                  <a:pt x="892" y="250"/>
                </a:lnTo>
                <a:lnTo>
                  <a:pt x="892" y="250"/>
                </a:lnTo>
                <a:lnTo>
                  <a:pt x="892" y="248"/>
                </a:lnTo>
                <a:lnTo>
                  <a:pt x="892" y="246"/>
                </a:lnTo>
                <a:lnTo>
                  <a:pt x="892" y="246"/>
                </a:lnTo>
                <a:lnTo>
                  <a:pt x="892" y="243"/>
                </a:lnTo>
                <a:lnTo>
                  <a:pt x="892" y="243"/>
                </a:lnTo>
                <a:lnTo>
                  <a:pt x="894" y="243"/>
                </a:lnTo>
                <a:lnTo>
                  <a:pt x="894" y="243"/>
                </a:lnTo>
                <a:lnTo>
                  <a:pt x="894" y="243"/>
                </a:lnTo>
                <a:lnTo>
                  <a:pt x="894" y="241"/>
                </a:lnTo>
                <a:lnTo>
                  <a:pt x="896" y="243"/>
                </a:lnTo>
                <a:lnTo>
                  <a:pt x="896" y="243"/>
                </a:lnTo>
                <a:lnTo>
                  <a:pt x="899" y="243"/>
                </a:lnTo>
                <a:lnTo>
                  <a:pt x="899" y="246"/>
                </a:lnTo>
                <a:lnTo>
                  <a:pt x="901" y="246"/>
                </a:lnTo>
                <a:lnTo>
                  <a:pt x="901" y="246"/>
                </a:lnTo>
                <a:lnTo>
                  <a:pt x="903" y="248"/>
                </a:lnTo>
                <a:lnTo>
                  <a:pt x="903" y="248"/>
                </a:lnTo>
                <a:lnTo>
                  <a:pt x="908" y="248"/>
                </a:lnTo>
                <a:lnTo>
                  <a:pt x="908" y="248"/>
                </a:lnTo>
                <a:lnTo>
                  <a:pt x="911" y="248"/>
                </a:lnTo>
                <a:lnTo>
                  <a:pt x="913" y="248"/>
                </a:lnTo>
                <a:lnTo>
                  <a:pt x="915" y="248"/>
                </a:lnTo>
                <a:lnTo>
                  <a:pt x="918" y="248"/>
                </a:lnTo>
                <a:lnTo>
                  <a:pt x="918" y="250"/>
                </a:lnTo>
                <a:lnTo>
                  <a:pt x="920" y="250"/>
                </a:lnTo>
                <a:lnTo>
                  <a:pt x="920" y="250"/>
                </a:lnTo>
                <a:lnTo>
                  <a:pt x="920" y="248"/>
                </a:lnTo>
                <a:lnTo>
                  <a:pt x="920" y="248"/>
                </a:lnTo>
                <a:lnTo>
                  <a:pt x="920" y="246"/>
                </a:lnTo>
                <a:lnTo>
                  <a:pt x="920" y="246"/>
                </a:lnTo>
                <a:lnTo>
                  <a:pt x="920" y="246"/>
                </a:lnTo>
                <a:lnTo>
                  <a:pt x="918" y="243"/>
                </a:lnTo>
                <a:lnTo>
                  <a:pt x="915" y="243"/>
                </a:lnTo>
                <a:lnTo>
                  <a:pt x="915" y="241"/>
                </a:lnTo>
                <a:lnTo>
                  <a:pt x="913" y="241"/>
                </a:lnTo>
                <a:lnTo>
                  <a:pt x="913" y="239"/>
                </a:lnTo>
                <a:lnTo>
                  <a:pt x="913" y="239"/>
                </a:lnTo>
                <a:lnTo>
                  <a:pt x="913" y="239"/>
                </a:lnTo>
                <a:lnTo>
                  <a:pt x="913" y="236"/>
                </a:lnTo>
                <a:lnTo>
                  <a:pt x="915" y="236"/>
                </a:lnTo>
                <a:lnTo>
                  <a:pt x="918" y="236"/>
                </a:lnTo>
                <a:lnTo>
                  <a:pt x="922" y="236"/>
                </a:lnTo>
                <a:lnTo>
                  <a:pt x="925" y="236"/>
                </a:lnTo>
                <a:lnTo>
                  <a:pt x="925" y="236"/>
                </a:lnTo>
                <a:lnTo>
                  <a:pt x="927" y="236"/>
                </a:lnTo>
                <a:lnTo>
                  <a:pt x="927" y="236"/>
                </a:lnTo>
                <a:lnTo>
                  <a:pt x="927" y="234"/>
                </a:lnTo>
                <a:lnTo>
                  <a:pt x="929" y="234"/>
                </a:lnTo>
                <a:lnTo>
                  <a:pt x="929" y="234"/>
                </a:lnTo>
                <a:lnTo>
                  <a:pt x="929" y="231"/>
                </a:lnTo>
                <a:lnTo>
                  <a:pt x="929" y="231"/>
                </a:lnTo>
                <a:lnTo>
                  <a:pt x="929" y="229"/>
                </a:lnTo>
                <a:lnTo>
                  <a:pt x="929" y="229"/>
                </a:lnTo>
                <a:lnTo>
                  <a:pt x="929" y="229"/>
                </a:lnTo>
                <a:lnTo>
                  <a:pt x="932" y="229"/>
                </a:lnTo>
                <a:lnTo>
                  <a:pt x="932" y="229"/>
                </a:lnTo>
                <a:lnTo>
                  <a:pt x="934" y="229"/>
                </a:lnTo>
                <a:lnTo>
                  <a:pt x="934" y="229"/>
                </a:lnTo>
                <a:lnTo>
                  <a:pt x="934" y="229"/>
                </a:lnTo>
                <a:lnTo>
                  <a:pt x="934" y="229"/>
                </a:lnTo>
                <a:lnTo>
                  <a:pt x="934" y="229"/>
                </a:lnTo>
                <a:lnTo>
                  <a:pt x="934" y="227"/>
                </a:lnTo>
                <a:lnTo>
                  <a:pt x="934" y="224"/>
                </a:lnTo>
                <a:lnTo>
                  <a:pt x="934" y="222"/>
                </a:lnTo>
                <a:lnTo>
                  <a:pt x="932" y="222"/>
                </a:lnTo>
                <a:lnTo>
                  <a:pt x="932" y="220"/>
                </a:lnTo>
                <a:lnTo>
                  <a:pt x="932" y="217"/>
                </a:lnTo>
                <a:lnTo>
                  <a:pt x="932" y="217"/>
                </a:lnTo>
                <a:lnTo>
                  <a:pt x="934" y="217"/>
                </a:lnTo>
                <a:lnTo>
                  <a:pt x="934" y="217"/>
                </a:lnTo>
                <a:lnTo>
                  <a:pt x="934" y="217"/>
                </a:lnTo>
                <a:lnTo>
                  <a:pt x="937" y="217"/>
                </a:lnTo>
                <a:lnTo>
                  <a:pt x="937" y="217"/>
                </a:lnTo>
                <a:lnTo>
                  <a:pt x="937" y="220"/>
                </a:lnTo>
                <a:lnTo>
                  <a:pt x="939" y="220"/>
                </a:lnTo>
                <a:lnTo>
                  <a:pt x="939" y="220"/>
                </a:lnTo>
                <a:lnTo>
                  <a:pt x="941" y="222"/>
                </a:lnTo>
                <a:lnTo>
                  <a:pt x="944" y="224"/>
                </a:lnTo>
                <a:lnTo>
                  <a:pt x="944" y="224"/>
                </a:lnTo>
                <a:lnTo>
                  <a:pt x="946" y="224"/>
                </a:lnTo>
                <a:lnTo>
                  <a:pt x="948" y="227"/>
                </a:lnTo>
                <a:lnTo>
                  <a:pt x="948" y="227"/>
                </a:lnTo>
                <a:lnTo>
                  <a:pt x="948" y="227"/>
                </a:lnTo>
                <a:lnTo>
                  <a:pt x="948" y="224"/>
                </a:lnTo>
                <a:lnTo>
                  <a:pt x="946" y="224"/>
                </a:lnTo>
                <a:lnTo>
                  <a:pt x="946" y="224"/>
                </a:lnTo>
                <a:lnTo>
                  <a:pt x="944" y="222"/>
                </a:lnTo>
                <a:lnTo>
                  <a:pt x="944" y="222"/>
                </a:lnTo>
                <a:lnTo>
                  <a:pt x="944" y="222"/>
                </a:lnTo>
                <a:lnTo>
                  <a:pt x="946" y="222"/>
                </a:lnTo>
                <a:lnTo>
                  <a:pt x="946" y="222"/>
                </a:lnTo>
                <a:lnTo>
                  <a:pt x="948" y="220"/>
                </a:lnTo>
                <a:lnTo>
                  <a:pt x="948" y="220"/>
                </a:lnTo>
                <a:lnTo>
                  <a:pt x="951" y="220"/>
                </a:lnTo>
                <a:lnTo>
                  <a:pt x="951" y="220"/>
                </a:lnTo>
                <a:lnTo>
                  <a:pt x="953" y="220"/>
                </a:lnTo>
                <a:lnTo>
                  <a:pt x="953" y="220"/>
                </a:lnTo>
                <a:lnTo>
                  <a:pt x="953" y="217"/>
                </a:lnTo>
                <a:lnTo>
                  <a:pt x="953" y="217"/>
                </a:lnTo>
                <a:lnTo>
                  <a:pt x="953" y="215"/>
                </a:lnTo>
                <a:lnTo>
                  <a:pt x="953" y="215"/>
                </a:lnTo>
                <a:lnTo>
                  <a:pt x="953" y="215"/>
                </a:lnTo>
                <a:lnTo>
                  <a:pt x="951" y="213"/>
                </a:lnTo>
                <a:lnTo>
                  <a:pt x="951" y="210"/>
                </a:lnTo>
                <a:lnTo>
                  <a:pt x="951" y="210"/>
                </a:lnTo>
                <a:lnTo>
                  <a:pt x="951" y="208"/>
                </a:lnTo>
                <a:lnTo>
                  <a:pt x="951" y="208"/>
                </a:lnTo>
                <a:lnTo>
                  <a:pt x="948" y="208"/>
                </a:lnTo>
                <a:lnTo>
                  <a:pt x="948" y="208"/>
                </a:lnTo>
                <a:lnTo>
                  <a:pt x="948" y="205"/>
                </a:lnTo>
                <a:lnTo>
                  <a:pt x="946" y="203"/>
                </a:lnTo>
                <a:lnTo>
                  <a:pt x="946" y="203"/>
                </a:lnTo>
                <a:lnTo>
                  <a:pt x="944" y="196"/>
                </a:lnTo>
                <a:lnTo>
                  <a:pt x="944" y="196"/>
                </a:lnTo>
                <a:lnTo>
                  <a:pt x="937" y="186"/>
                </a:lnTo>
                <a:lnTo>
                  <a:pt x="934" y="184"/>
                </a:lnTo>
                <a:lnTo>
                  <a:pt x="932" y="184"/>
                </a:lnTo>
                <a:lnTo>
                  <a:pt x="929" y="182"/>
                </a:lnTo>
                <a:lnTo>
                  <a:pt x="929" y="179"/>
                </a:lnTo>
                <a:lnTo>
                  <a:pt x="929" y="179"/>
                </a:lnTo>
                <a:lnTo>
                  <a:pt x="929" y="179"/>
                </a:lnTo>
                <a:lnTo>
                  <a:pt x="929" y="177"/>
                </a:lnTo>
                <a:lnTo>
                  <a:pt x="932" y="177"/>
                </a:lnTo>
                <a:lnTo>
                  <a:pt x="932" y="177"/>
                </a:lnTo>
                <a:lnTo>
                  <a:pt x="934" y="177"/>
                </a:lnTo>
                <a:lnTo>
                  <a:pt x="937" y="175"/>
                </a:lnTo>
                <a:lnTo>
                  <a:pt x="937" y="172"/>
                </a:lnTo>
                <a:lnTo>
                  <a:pt x="937" y="172"/>
                </a:lnTo>
                <a:lnTo>
                  <a:pt x="937" y="170"/>
                </a:lnTo>
                <a:lnTo>
                  <a:pt x="937" y="170"/>
                </a:lnTo>
                <a:lnTo>
                  <a:pt x="937" y="168"/>
                </a:lnTo>
                <a:lnTo>
                  <a:pt x="937" y="168"/>
                </a:lnTo>
                <a:lnTo>
                  <a:pt x="939" y="170"/>
                </a:lnTo>
                <a:lnTo>
                  <a:pt x="941" y="170"/>
                </a:lnTo>
                <a:lnTo>
                  <a:pt x="944" y="170"/>
                </a:lnTo>
                <a:lnTo>
                  <a:pt x="944" y="170"/>
                </a:lnTo>
                <a:lnTo>
                  <a:pt x="948" y="172"/>
                </a:lnTo>
                <a:lnTo>
                  <a:pt x="951" y="172"/>
                </a:lnTo>
                <a:lnTo>
                  <a:pt x="953" y="172"/>
                </a:lnTo>
                <a:lnTo>
                  <a:pt x="955" y="172"/>
                </a:lnTo>
                <a:lnTo>
                  <a:pt x="958" y="172"/>
                </a:lnTo>
                <a:lnTo>
                  <a:pt x="958" y="175"/>
                </a:lnTo>
                <a:lnTo>
                  <a:pt x="960" y="175"/>
                </a:lnTo>
                <a:lnTo>
                  <a:pt x="960" y="172"/>
                </a:lnTo>
                <a:lnTo>
                  <a:pt x="960" y="172"/>
                </a:lnTo>
                <a:lnTo>
                  <a:pt x="960" y="17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0" name="Freeform 207"/>
          <p:cNvSpPr>
            <a:spLocks noEditPoints="1"/>
          </p:cNvSpPr>
          <p:nvPr/>
        </p:nvSpPr>
        <p:spPr bwMode="auto">
          <a:xfrm>
            <a:off x="6329146" y="4579431"/>
            <a:ext cx="1013745" cy="839033"/>
          </a:xfrm>
          <a:custGeom>
            <a:avLst/>
            <a:gdLst>
              <a:gd name="T0" fmla="*/ 967 w 969"/>
              <a:gd name="T1" fmla="*/ 788 h 802"/>
              <a:gd name="T2" fmla="*/ 955 w 969"/>
              <a:gd name="T3" fmla="*/ 788 h 802"/>
              <a:gd name="T4" fmla="*/ 922 w 969"/>
              <a:gd name="T5" fmla="*/ 791 h 802"/>
              <a:gd name="T6" fmla="*/ 950 w 969"/>
              <a:gd name="T7" fmla="*/ 798 h 802"/>
              <a:gd name="T8" fmla="*/ 905 w 969"/>
              <a:gd name="T9" fmla="*/ 786 h 802"/>
              <a:gd name="T10" fmla="*/ 879 w 969"/>
              <a:gd name="T11" fmla="*/ 769 h 802"/>
              <a:gd name="T12" fmla="*/ 848 w 969"/>
              <a:gd name="T13" fmla="*/ 762 h 802"/>
              <a:gd name="T14" fmla="*/ 839 w 969"/>
              <a:gd name="T15" fmla="*/ 750 h 802"/>
              <a:gd name="T16" fmla="*/ 834 w 969"/>
              <a:gd name="T17" fmla="*/ 748 h 802"/>
              <a:gd name="T18" fmla="*/ 886 w 969"/>
              <a:gd name="T19" fmla="*/ 738 h 802"/>
              <a:gd name="T20" fmla="*/ 898 w 969"/>
              <a:gd name="T21" fmla="*/ 762 h 802"/>
              <a:gd name="T22" fmla="*/ 891 w 969"/>
              <a:gd name="T23" fmla="*/ 760 h 802"/>
              <a:gd name="T24" fmla="*/ 879 w 969"/>
              <a:gd name="T25" fmla="*/ 776 h 802"/>
              <a:gd name="T26" fmla="*/ 806 w 969"/>
              <a:gd name="T27" fmla="*/ 722 h 802"/>
              <a:gd name="T28" fmla="*/ 794 w 969"/>
              <a:gd name="T29" fmla="*/ 715 h 802"/>
              <a:gd name="T30" fmla="*/ 782 w 969"/>
              <a:gd name="T31" fmla="*/ 691 h 802"/>
              <a:gd name="T32" fmla="*/ 787 w 969"/>
              <a:gd name="T33" fmla="*/ 677 h 802"/>
              <a:gd name="T34" fmla="*/ 770 w 969"/>
              <a:gd name="T35" fmla="*/ 677 h 802"/>
              <a:gd name="T36" fmla="*/ 761 w 969"/>
              <a:gd name="T37" fmla="*/ 646 h 802"/>
              <a:gd name="T38" fmla="*/ 768 w 969"/>
              <a:gd name="T39" fmla="*/ 644 h 802"/>
              <a:gd name="T40" fmla="*/ 749 w 969"/>
              <a:gd name="T41" fmla="*/ 585 h 802"/>
              <a:gd name="T42" fmla="*/ 759 w 969"/>
              <a:gd name="T43" fmla="*/ 571 h 802"/>
              <a:gd name="T44" fmla="*/ 742 w 969"/>
              <a:gd name="T45" fmla="*/ 566 h 802"/>
              <a:gd name="T46" fmla="*/ 747 w 969"/>
              <a:gd name="T47" fmla="*/ 554 h 802"/>
              <a:gd name="T48" fmla="*/ 742 w 969"/>
              <a:gd name="T49" fmla="*/ 533 h 802"/>
              <a:gd name="T50" fmla="*/ 733 w 969"/>
              <a:gd name="T51" fmla="*/ 535 h 802"/>
              <a:gd name="T52" fmla="*/ 882 w 969"/>
              <a:gd name="T53" fmla="*/ 762 h 802"/>
              <a:gd name="T54" fmla="*/ 860 w 969"/>
              <a:gd name="T55" fmla="*/ 724 h 802"/>
              <a:gd name="T56" fmla="*/ 815 w 969"/>
              <a:gd name="T57" fmla="*/ 694 h 802"/>
              <a:gd name="T58" fmla="*/ 803 w 969"/>
              <a:gd name="T59" fmla="*/ 637 h 802"/>
              <a:gd name="T60" fmla="*/ 799 w 969"/>
              <a:gd name="T61" fmla="*/ 589 h 802"/>
              <a:gd name="T62" fmla="*/ 780 w 969"/>
              <a:gd name="T63" fmla="*/ 552 h 802"/>
              <a:gd name="T64" fmla="*/ 761 w 969"/>
              <a:gd name="T65" fmla="*/ 509 h 802"/>
              <a:gd name="T66" fmla="*/ 751 w 969"/>
              <a:gd name="T67" fmla="*/ 466 h 802"/>
              <a:gd name="T68" fmla="*/ 740 w 969"/>
              <a:gd name="T69" fmla="*/ 407 h 802"/>
              <a:gd name="T70" fmla="*/ 744 w 969"/>
              <a:gd name="T71" fmla="*/ 365 h 802"/>
              <a:gd name="T72" fmla="*/ 730 w 969"/>
              <a:gd name="T73" fmla="*/ 313 h 802"/>
              <a:gd name="T74" fmla="*/ 725 w 969"/>
              <a:gd name="T75" fmla="*/ 272 h 802"/>
              <a:gd name="T76" fmla="*/ 733 w 969"/>
              <a:gd name="T77" fmla="*/ 206 h 802"/>
              <a:gd name="T78" fmla="*/ 730 w 969"/>
              <a:gd name="T79" fmla="*/ 157 h 802"/>
              <a:gd name="T80" fmla="*/ 733 w 969"/>
              <a:gd name="T81" fmla="*/ 97 h 802"/>
              <a:gd name="T82" fmla="*/ 714 w 969"/>
              <a:gd name="T83" fmla="*/ 48 h 802"/>
              <a:gd name="T84" fmla="*/ 690 w 969"/>
              <a:gd name="T85" fmla="*/ 5 h 802"/>
              <a:gd name="T86" fmla="*/ 692 w 969"/>
              <a:gd name="T87" fmla="*/ 114 h 802"/>
              <a:gd name="T88" fmla="*/ 695 w 969"/>
              <a:gd name="T89" fmla="*/ 206 h 802"/>
              <a:gd name="T90" fmla="*/ 709 w 969"/>
              <a:gd name="T91" fmla="*/ 329 h 802"/>
              <a:gd name="T92" fmla="*/ 704 w 969"/>
              <a:gd name="T93" fmla="*/ 419 h 802"/>
              <a:gd name="T94" fmla="*/ 730 w 969"/>
              <a:gd name="T95" fmla="*/ 511 h 802"/>
              <a:gd name="T96" fmla="*/ 751 w 969"/>
              <a:gd name="T97" fmla="*/ 523 h 802"/>
              <a:gd name="T98" fmla="*/ 773 w 969"/>
              <a:gd name="T99" fmla="*/ 587 h 802"/>
              <a:gd name="T100" fmla="*/ 763 w 969"/>
              <a:gd name="T101" fmla="*/ 601 h 802"/>
              <a:gd name="T102" fmla="*/ 747 w 969"/>
              <a:gd name="T103" fmla="*/ 604 h 802"/>
              <a:gd name="T104" fmla="*/ 761 w 969"/>
              <a:gd name="T105" fmla="*/ 618 h 802"/>
              <a:gd name="T106" fmla="*/ 780 w 969"/>
              <a:gd name="T107" fmla="*/ 637 h 802"/>
              <a:gd name="T108" fmla="*/ 787 w 969"/>
              <a:gd name="T109" fmla="*/ 672 h 802"/>
              <a:gd name="T110" fmla="*/ 799 w 969"/>
              <a:gd name="T111" fmla="*/ 684 h 802"/>
              <a:gd name="T112" fmla="*/ 792 w 969"/>
              <a:gd name="T113" fmla="*/ 691 h 802"/>
              <a:gd name="T114" fmla="*/ 827 w 969"/>
              <a:gd name="T115" fmla="*/ 724 h 802"/>
              <a:gd name="T116" fmla="*/ 844 w 969"/>
              <a:gd name="T117" fmla="*/ 729 h 802"/>
              <a:gd name="T118" fmla="*/ 822 w 969"/>
              <a:gd name="T119" fmla="*/ 736 h 802"/>
              <a:gd name="T120" fmla="*/ 851 w 969"/>
              <a:gd name="T121" fmla="*/ 736 h 802"/>
              <a:gd name="T122" fmla="*/ 872 w 969"/>
              <a:gd name="T123" fmla="*/ 741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" h="802">
                <a:moveTo>
                  <a:pt x="960" y="800"/>
                </a:moveTo>
                <a:lnTo>
                  <a:pt x="955" y="800"/>
                </a:lnTo>
                <a:lnTo>
                  <a:pt x="955" y="800"/>
                </a:lnTo>
                <a:lnTo>
                  <a:pt x="955" y="802"/>
                </a:lnTo>
                <a:lnTo>
                  <a:pt x="955" y="802"/>
                </a:lnTo>
                <a:lnTo>
                  <a:pt x="955" y="802"/>
                </a:lnTo>
                <a:lnTo>
                  <a:pt x="957" y="802"/>
                </a:lnTo>
                <a:lnTo>
                  <a:pt x="960" y="802"/>
                </a:lnTo>
                <a:lnTo>
                  <a:pt x="960" y="802"/>
                </a:lnTo>
                <a:lnTo>
                  <a:pt x="960" y="802"/>
                </a:lnTo>
                <a:lnTo>
                  <a:pt x="960" y="802"/>
                </a:lnTo>
                <a:lnTo>
                  <a:pt x="960" y="800"/>
                </a:lnTo>
                <a:lnTo>
                  <a:pt x="960" y="800"/>
                </a:lnTo>
                <a:close/>
                <a:moveTo>
                  <a:pt x="962" y="798"/>
                </a:moveTo>
                <a:lnTo>
                  <a:pt x="960" y="798"/>
                </a:lnTo>
                <a:lnTo>
                  <a:pt x="960" y="795"/>
                </a:lnTo>
                <a:lnTo>
                  <a:pt x="960" y="795"/>
                </a:lnTo>
                <a:lnTo>
                  <a:pt x="960" y="798"/>
                </a:lnTo>
                <a:lnTo>
                  <a:pt x="957" y="798"/>
                </a:lnTo>
                <a:lnTo>
                  <a:pt x="957" y="798"/>
                </a:lnTo>
                <a:lnTo>
                  <a:pt x="957" y="798"/>
                </a:lnTo>
                <a:lnTo>
                  <a:pt x="957" y="800"/>
                </a:lnTo>
                <a:lnTo>
                  <a:pt x="962" y="800"/>
                </a:lnTo>
                <a:lnTo>
                  <a:pt x="962" y="800"/>
                </a:lnTo>
                <a:lnTo>
                  <a:pt x="962" y="800"/>
                </a:lnTo>
                <a:lnTo>
                  <a:pt x="962" y="800"/>
                </a:lnTo>
                <a:lnTo>
                  <a:pt x="962" y="800"/>
                </a:lnTo>
                <a:lnTo>
                  <a:pt x="962" y="800"/>
                </a:lnTo>
                <a:lnTo>
                  <a:pt x="962" y="798"/>
                </a:lnTo>
                <a:close/>
                <a:moveTo>
                  <a:pt x="969" y="788"/>
                </a:moveTo>
                <a:lnTo>
                  <a:pt x="969" y="788"/>
                </a:lnTo>
                <a:lnTo>
                  <a:pt x="967" y="788"/>
                </a:lnTo>
                <a:lnTo>
                  <a:pt x="967" y="788"/>
                </a:lnTo>
                <a:lnTo>
                  <a:pt x="967" y="788"/>
                </a:lnTo>
                <a:lnTo>
                  <a:pt x="967" y="791"/>
                </a:lnTo>
                <a:lnTo>
                  <a:pt x="969" y="791"/>
                </a:lnTo>
                <a:lnTo>
                  <a:pt x="969" y="791"/>
                </a:lnTo>
                <a:lnTo>
                  <a:pt x="969" y="788"/>
                </a:lnTo>
                <a:lnTo>
                  <a:pt x="969" y="788"/>
                </a:lnTo>
                <a:lnTo>
                  <a:pt x="969" y="788"/>
                </a:lnTo>
                <a:close/>
                <a:moveTo>
                  <a:pt x="955" y="791"/>
                </a:moveTo>
                <a:lnTo>
                  <a:pt x="957" y="791"/>
                </a:lnTo>
                <a:lnTo>
                  <a:pt x="957" y="791"/>
                </a:lnTo>
                <a:lnTo>
                  <a:pt x="960" y="788"/>
                </a:lnTo>
                <a:lnTo>
                  <a:pt x="960" y="788"/>
                </a:lnTo>
                <a:lnTo>
                  <a:pt x="960" y="788"/>
                </a:lnTo>
                <a:lnTo>
                  <a:pt x="960" y="786"/>
                </a:lnTo>
                <a:lnTo>
                  <a:pt x="957" y="786"/>
                </a:lnTo>
                <a:lnTo>
                  <a:pt x="955" y="783"/>
                </a:lnTo>
                <a:lnTo>
                  <a:pt x="952" y="783"/>
                </a:lnTo>
                <a:lnTo>
                  <a:pt x="945" y="783"/>
                </a:lnTo>
                <a:lnTo>
                  <a:pt x="941" y="783"/>
                </a:lnTo>
                <a:lnTo>
                  <a:pt x="938" y="783"/>
                </a:lnTo>
                <a:lnTo>
                  <a:pt x="941" y="786"/>
                </a:lnTo>
                <a:lnTo>
                  <a:pt x="943" y="788"/>
                </a:lnTo>
                <a:lnTo>
                  <a:pt x="945" y="788"/>
                </a:lnTo>
                <a:lnTo>
                  <a:pt x="945" y="788"/>
                </a:lnTo>
                <a:lnTo>
                  <a:pt x="950" y="791"/>
                </a:lnTo>
                <a:lnTo>
                  <a:pt x="950" y="791"/>
                </a:lnTo>
                <a:lnTo>
                  <a:pt x="950" y="788"/>
                </a:lnTo>
                <a:lnTo>
                  <a:pt x="952" y="788"/>
                </a:lnTo>
                <a:lnTo>
                  <a:pt x="952" y="788"/>
                </a:lnTo>
                <a:lnTo>
                  <a:pt x="952" y="788"/>
                </a:lnTo>
                <a:lnTo>
                  <a:pt x="955" y="788"/>
                </a:lnTo>
                <a:lnTo>
                  <a:pt x="955" y="788"/>
                </a:lnTo>
                <a:lnTo>
                  <a:pt x="955" y="788"/>
                </a:lnTo>
                <a:lnTo>
                  <a:pt x="955" y="791"/>
                </a:lnTo>
                <a:close/>
                <a:moveTo>
                  <a:pt x="948" y="795"/>
                </a:moveTo>
                <a:lnTo>
                  <a:pt x="948" y="793"/>
                </a:lnTo>
                <a:lnTo>
                  <a:pt x="945" y="793"/>
                </a:lnTo>
                <a:lnTo>
                  <a:pt x="943" y="791"/>
                </a:lnTo>
                <a:lnTo>
                  <a:pt x="943" y="791"/>
                </a:lnTo>
                <a:lnTo>
                  <a:pt x="943" y="791"/>
                </a:lnTo>
                <a:lnTo>
                  <a:pt x="943" y="791"/>
                </a:lnTo>
                <a:lnTo>
                  <a:pt x="941" y="788"/>
                </a:lnTo>
                <a:lnTo>
                  <a:pt x="941" y="788"/>
                </a:lnTo>
                <a:lnTo>
                  <a:pt x="936" y="788"/>
                </a:lnTo>
                <a:lnTo>
                  <a:pt x="936" y="788"/>
                </a:lnTo>
                <a:lnTo>
                  <a:pt x="936" y="786"/>
                </a:lnTo>
                <a:lnTo>
                  <a:pt x="938" y="786"/>
                </a:lnTo>
                <a:lnTo>
                  <a:pt x="936" y="783"/>
                </a:lnTo>
                <a:lnTo>
                  <a:pt x="934" y="783"/>
                </a:lnTo>
                <a:lnTo>
                  <a:pt x="929" y="786"/>
                </a:lnTo>
                <a:lnTo>
                  <a:pt x="917" y="783"/>
                </a:lnTo>
                <a:lnTo>
                  <a:pt x="912" y="781"/>
                </a:lnTo>
                <a:lnTo>
                  <a:pt x="915" y="786"/>
                </a:lnTo>
                <a:lnTo>
                  <a:pt x="915" y="786"/>
                </a:lnTo>
                <a:lnTo>
                  <a:pt x="915" y="788"/>
                </a:lnTo>
                <a:lnTo>
                  <a:pt x="915" y="788"/>
                </a:lnTo>
                <a:lnTo>
                  <a:pt x="917" y="788"/>
                </a:lnTo>
                <a:lnTo>
                  <a:pt x="917" y="788"/>
                </a:lnTo>
                <a:lnTo>
                  <a:pt x="917" y="788"/>
                </a:lnTo>
                <a:lnTo>
                  <a:pt x="917" y="788"/>
                </a:lnTo>
                <a:lnTo>
                  <a:pt x="919" y="788"/>
                </a:lnTo>
                <a:lnTo>
                  <a:pt x="919" y="788"/>
                </a:lnTo>
                <a:lnTo>
                  <a:pt x="922" y="791"/>
                </a:lnTo>
                <a:lnTo>
                  <a:pt x="922" y="791"/>
                </a:lnTo>
                <a:lnTo>
                  <a:pt x="922" y="791"/>
                </a:lnTo>
                <a:lnTo>
                  <a:pt x="924" y="793"/>
                </a:lnTo>
                <a:lnTo>
                  <a:pt x="926" y="793"/>
                </a:lnTo>
                <a:lnTo>
                  <a:pt x="926" y="793"/>
                </a:lnTo>
                <a:lnTo>
                  <a:pt x="929" y="793"/>
                </a:lnTo>
                <a:lnTo>
                  <a:pt x="931" y="793"/>
                </a:lnTo>
                <a:lnTo>
                  <a:pt x="926" y="793"/>
                </a:lnTo>
                <a:lnTo>
                  <a:pt x="926" y="791"/>
                </a:lnTo>
                <a:lnTo>
                  <a:pt x="926" y="791"/>
                </a:lnTo>
                <a:lnTo>
                  <a:pt x="926" y="788"/>
                </a:lnTo>
                <a:lnTo>
                  <a:pt x="926" y="788"/>
                </a:lnTo>
                <a:lnTo>
                  <a:pt x="929" y="788"/>
                </a:lnTo>
                <a:lnTo>
                  <a:pt x="931" y="788"/>
                </a:lnTo>
                <a:lnTo>
                  <a:pt x="931" y="791"/>
                </a:lnTo>
                <a:lnTo>
                  <a:pt x="931" y="788"/>
                </a:lnTo>
                <a:lnTo>
                  <a:pt x="934" y="788"/>
                </a:lnTo>
                <a:lnTo>
                  <a:pt x="934" y="791"/>
                </a:lnTo>
                <a:lnTo>
                  <a:pt x="934" y="791"/>
                </a:lnTo>
                <a:lnTo>
                  <a:pt x="934" y="793"/>
                </a:lnTo>
                <a:lnTo>
                  <a:pt x="934" y="793"/>
                </a:lnTo>
                <a:lnTo>
                  <a:pt x="936" y="793"/>
                </a:lnTo>
                <a:lnTo>
                  <a:pt x="936" y="793"/>
                </a:lnTo>
                <a:lnTo>
                  <a:pt x="938" y="793"/>
                </a:lnTo>
                <a:lnTo>
                  <a:pt x="938" y="793"/>
                </a:lnTo>
                <a:lnTo>
                  <a:pt x="941" y="795"/>
                </a:lnTo>
                <a:lnTo>
                  <a:pt x="943" y="795"/>
                </a:lnTo>
                <a:lnTo>
                  <a:pt x="945" y="795"/>
                </a:lnTo>
                <a:lnTo>
                  <a:pt x="945" y="795"/>
                </a:lnTo>
                <a:lnTo>
                  <a:pt x="948" y="798"/>
                </a:lnTo>
                <a:lnTo>
                  <a:pt x="950" y="798"/>
                </a:lnTo>
                <a:lnTo>
                  <a:pt x="950" y="798"/>
                </a:lnTo>
                <a:lnTo>
                  <a:pt x="950" y="795"/>
                </a:lnTo>
                <a:lnTo>
                  <a:pt x="948" y="795"/>
                </a:lnTo>
                <a:close/>
                <a:moveTo>
                  <a:pt x="905" y="783"/>
                </a:moveTo>
                <a:lnTo>
                  <a:pt x="903" y="783"/>
                </a:lnTo>
                <a:lnTo>
                  <a:pt x="903" y="783"/>
                </a:lnTo>
                <a:lnTo>
                  <a:pt x="900" y="783"/>
                </a:lnTo>
                <a:lnTo>
                  <a:pt x="900" y="783"/>
                </a:lnTo>
                <a:lnTo>
                  <a:pt x="898" y="783"/>
                </a:lnTo>
                <a:lnTo>
                  <a:pt x="898" y="783"/>
                </a:lnTo>
                <a:lnTo>
                  <a:pt x="896" y="781"/>
                </a:lnTo>
                <a:lnTo>
                  <a:pt x="893" y="781"/>
                </a:lnTo>
                <a:lnTo>
                  <a:pt x="893" y="781"/>
                </a:lnTo>
                <a:lnTo>
                  <a:pt x="889" y="781"/>
                </a:lnTo>
                <a:lnTo>
                  <a:pt x="889" y="781"/>
                </a:lnTo>
                <a:lnTo>
                  <a:pt x="889" y="781"/>
                </a:lnTo>
                <a:lnTo>
                  <a:pt x="889" y="783"/>
                </a:lnTo>
                <a:lnTo>
                  <a:pt x="891" y="783"/>
                </a:lnTo>
                <a:lnTo>
                  <a:pt x="891" y="783"/>
                </a:lnTo>
                <a:lnTo>
                  <a:pt x="891" y="783"/>
                </a:lnTo>
                <a:lnTo>
                  <a:pt x="891" y="783"/>
                </a:lnTo>
                <a:lnTo>
                  <a:pt x="891" y="781"/>
                </a:lnTo>
                <a:lnTo>
                  <a:pt x="893" y="783"/>
                </a:lnTo>
                <a:lnTo>
                  <a:pt x="893" y="783"/>
                </a:lnTo>
                <a:lnTo>
                  <a:pt x="898" y="783"/>
                </a:lnTo>
                <a:lnTo>
                  <a:pt x="898" y="783"/>
                </a:lnTo>
                <a:lnTo>
                  <a:pt x="898" y="786"/>
                </a:lnTo>
                <a:lnTo>
                  <a:pt x="898" y="786"/>
                </a:lnTo>
                <a:lnTo>
                  <a:pt x="900" y="786"/>
                </a:lnTo>
                <a:lnTo>
                  <a:pt x="903" y="786"/>
                </a:lnTo>
                <a:lnTo>
                  <a:pt x="903" y="786"/>
                </a:lnTo>
                <a:lnTo>
                  <a:pt x="903" y="786"/>
                </a:lnTo>
                <a:lnTo>
                  <a:pt x="905" y="786"/>
                </a:lnTo>
                <a:lnTo>
                  <a:pt x="905" y="786"/>
                </a:lnTo>
                <a:lnTo>
                  <a:pt x="905" y="788"/>
                </a:lnTo>
                <a:lnTo>
                  <a:pt x="905" y="788"/>
                </a:lnTo>
                <a:lnTo>
                  <a:pt x="908" y="788"/>
                </a:lnTo>
                <a:lnTo>
                  <a:pt x="908" y="788"/>
                </a:lnTo>
                <a:lnTo>
                  <a:pt x="910" y="786"/>
                </a:lnTo>
                <a:lnTo>
                  <a:pt x="910" y="786"/>
                </a:lnTo>
                <a:lnTo>
                  <a:pt x="905" y="783"/>
                </a:lnTo>
                <a:close/>
                <a:moveTo>
                  <a:pt x="879" y="769"/>
                </a:moveTo>
                <a:lnTo>
                  <a:pt x="882" y="769"/>
                </a:lnTo>
                <a:lnTo>
                  <a:pt x="884" y="772"/>
                </a:lnTo>
                <a:lnTo>
                  <a:pt x="889" y="772"/>
                </a:lnTo>
                <a:lnTo>
                  <a:pt x="889" y="772"/>
                </a:lnTo>
                <a:lnTo>
                  <a:pt x="889" y="772"/>
                </a:lnTo>
                <a:lnTo>
                  <a:pt x="889" y="769"/>
                </a:lnTo>
                <a:lnTo>
                  <a:pt x="889" y="769"/>
                </a:lnTo>
                <a:lnTo>
                  <a:pt x="889" y="767"/>
                </a:lnTo>
                <a:lnTo>
                  <a:pt x="886" y="767"/>
                </a:lnTo>
                <a:lnTo>
                  <a:pt x="884" y="767"/>
                </a:lnTo>
                <a:lnTo>
                  <a:pt x="882" y="765"/>
                </a:lnTo>
                <a:lnTo>
                  <a:pt x="877" y="765"/>
                </a:lnTo>
                <a:lnTo>
                  <a:pt x="874" y="762"/>
                </a:lnTo>
                <a:lnTo>
                  <a:pt x="870" y="762"/>
                </a:lnTo>
                <a:lnTo>
                  <a:pt x="870" y="762"/>
                </a:lnTo>
                <a:lnTo>
                  <a:pt x="867" y="762"/>
                </a:lnTo>
                <a:lnTo>
                  <a:pt x="867" y="765"/>
                </a:lnTo>
                <a:lnTo>
                  <a:pt x="870" y="767"/>
                </a:lnTo>
                <a:lnTo>
                  <a:pt x="874" y="769"/>
                </a:lnTo>
                <a:lnTo>
                  <a:pt x="874" y="772"/>
                </a:lnTo>
                <a:lnTo>
                  <a:pt x="877" y="769"/>
                </a:lnTo>
                <a:lnTo>
                  <a:pt x="877" y="769"/>
                </a:lnTo>
                <a:lnTo>
                  <a:pt x="879" y="769"/>
                </a:lnTo>
                <a:lnTo>
                  <a:pt x="879" y="769"/>
                </a:lnTo>
                <a:close/>
                <a:moveTo>
                  <a:pt x="865" y="760"/>
                </a:moveTo>
                <a:lnTo>
                  <a:pt x="863" y="760"/>
                </a:lnTo>
                <a:lnTo>
                  <a:pt x="863" y="757"/>
                </a:lnTo>
                <a:lnTo>
                  <a:pt x="860" y="757"/>
                </a:lnTo>
                <a:lnTo>
                  <a:pt x="858" y="755"/>
                </a:lnTo>
                <a:lnTo>
                  <a:pt x="856" y="755"/>
                </a:lnTo>
                <a:lnTo>
                  <a:pt x="853" y="755"/>
                </a:lnTo>
                <a:lnTo>
                  <a:pt x="853" y="755"/>
                </a:lnTo>
                <a:lnTo>
                  <a:pt x="853" y="755"/>
                </a:lnTo>
                <a:lnTo>
                  <a:pt x="851" y="755"/>
                </a:lnTo>
                <a:lnTo>
                  <a:pt x="851" y="753"/>
                </a:lnTo>
                <a:lnTo>
                  <a:pt x="848" y="753"/>
                </a:lnTo>
                <a:lnTo>
                  <a:pt x="848" y="753"/>
                </a:lnTo>
                <a:lnTo>
                  <a:pt x="848" y="753"/>
                </a:lnTo>
                <a:lnTo>
                  <a:pt x="848" y="753"/>
                </a:lnTo>
                <a:lnTo>
                  <a:pt x="846" y="753"/>
                </a:lnTo>
                <a:lnTo>
                  <a:pt x="848" y="753"/>
                </a:lnTo>
                <a:lnTo>
                  <a:pt x="848" y="755"/>
                </a:lnTo>
                <a:lnTo>
                  <a:pt x="844" y="753"/>
                </a:lnTo>
                <a:lnTo>
                  <a:pt x="841" y="753"/>
                </a:lnTo>
                <a:lnTo>
                  <a:pt x="839" y="753"/>
                </a:lnTo>
                <a:lnTo>
                  <a:pt x="837" y="755"/>
                </a:lnTo>
                <a:lnTo>
                  <a:pt x="841" y="755"/>
                </a:lnTo>
                <a:lnTo>
                  <a:pt x="841" y="757"/>
                </a:lnTo>
                <a:lnTo>
                  <a:pt x="844" y="760"/>
                </a:lnTo>
                <a:lnTo>
                  <a:pt x="846" y="760"/>
                </a:lnTo>
                <a:lnTo>
                  <a:pt x="846" y="760"/>
                </a:lnTo>
                <a:lnTo>
                  <a:pt x="846" y="760"/>
                </a:lnTo>
                <a:lnTo>
                  <a:pt x="848" y="760"/>
                </a:lnTo>
                <a:lnTo>
                  <a:pt x="848" y="762"/>
                </a:lnTo>
                <a:lnTo>
                  <a:pt x="848" y="762"/>
                </a:lnTo>
                <a:lnTo>
                  <a:pt x="851" y="762"/>
                </a:lnTo>
                <a:lnTo>
                  <a:pt x="851" y="765"/>
                </a:lnTo>
                <a:lnTo>
                  <a:pt x="853" y="765"/>
                </a:lnTo>
                <a:lnTo>
                  <a:pt x="853" y="765"/>
                </a:lnTo>
                <a:lnTo>
                  <a:pt x="853" y="765"/>
                </a:lnTo>
                <a:lnTo>
                  <a:pt x="853" y="762"/>
                </a:lnTo>
                <a:lnTo>
                  <a:pt x="853" y="762"/>
                </a:lnTo>
                <a:lnTo>
                  <a:pt x="853" y="762"/>
                </a:lnTo>
                <a:lnTo>
                  <a:pt x="853" y="762"/>
                </a:lnTo>
                <a:lnTo>
                  <a:pt x="856" y="762"/>
                </a:lnTo>
                <a:lnTo>
                  <a:pt x="856" y="762"/>
                </a:lnTo>
                <a:lnTo>
                  <a:pt x="858" y="762"/>
                </a:lnTo>
                <a:lnTo>
                  <a:pt x="858" y="765"/>
                </a:lnTo>
                <a:lnTo>
                  <a:pt x="858" y="765"/>
                </a:lnTo>
                <a:lnTo>
                  <a:pt x="856" y="767"/>
                </a:lnTo>
                <a:lnTo>
                  <a:pt x="858" y="767"/>
                </a:lnTo>
                <a:lnTo>
                  <a:pt x="858" y="767"/>
                </a:lnTo>
                <a:lnTo>
                  <a:pt x="858" y="767"/>
                </a:lnTo>
                <a:lnTo>
                  <a:pt x="858" y="767"/>
                </a:lnTo>
                <a:lnTo>
                  <a:pt x="860" y="767"/>
                </a:lnTo>
                <a:lnTo>
                  <a:pt x="860" y="767"/>
                </a:lnTo>
                <a:lnTo>
                  <a:pt x="863" y="767"/>
                </a:lnTo>
                <a:lnTo>
                  <a:pt x="863" y="765"/>
                </a:lnTo>
                <a:lnTo>
                  <a:pt x="865" y="765"/>
                </a:lnTo>
                <a:lnTo>
                  <a:pt x="865" y="765"/>
                </a:lnTo>
                <a:lnTo>
                  <a:pt x="865" y="762"/>
                </a:lnTo>
                <a:lnTo>
                  <a:pt x="865" y="762"/>
                </a:lnTo>
                <a:lnTo>
                  <a:pt x="865" y="760"/>
                </a:lnTo>
                <a:close/>
                <a:moveTo>
                  <a:pt x="837" y="750"/>
                </a:moveTo>
                <a:lnTo>
                  <a:pt x="839" y="750"/>
                </a:lnTo>
                <a:lnTo>
                  <a:pt x="839" y="750"/>
                </a:lnTo>
                <a:lnTo>
                  <a:pt x="839" y="750"/>
                </a:lnTo>
                <a:lnTo>
                  <a:pt x="841" y="750"/>
                </a:lnTo>
                <a:lnTo>
                  <a:pt x="844" y="753"/>
                </a:lnTo>
                <a:lnTo>
                  <a:pt x="846" y="750"/>
                </a:lnTo>
                <a:lnTo>
                  <a:pt x="846" y="750"/>
                </a:lnTo>
                <a:lnTo>
                  <a:pt x="841" y="750"/>
                </a:lnTo>
                <a:lnTo>
                  <a:pt x="841" y="750"/>
                </a:lnTo>
                <a:lnTo>
                  <a:pt x="839" y="748"/>
                </a:lnTo>
                <a:lnTo>
                  <a:pt x="839" y="748"/>
                </a:lnTo>
                <a:lnTo>
                  <a:pt x="837" y="748"/>
                </a:lnTo>
                <a:lnTo>
                  <a:pt x="834" y="746"/>
                </a:lnTo>
                <a:lnTo>
                  <a:pt x="832" y="746"/>
                </a:lnTo>
                <a:lnTo>
                  <a:pt x="829" y="746"/>
                </a:lnTo>
                <a:lnTo>
                  <a:pt x="827" y="743"/>
                </a:lnTo>
                <a:lnTo>
                  <a:pt x="825" y="743"/>
                </a:lnTo>
                <a:lnTo>
                  <a:pt x="822" y="743"/>
                </a:lnTo>
                <a:lnTo>
                  <a:pt x="822" y="743"/>
                </a:lnTo>
                <a:lnTo>
                  <a:pt x="822" y="743"/>
                </a:lnTo>
                <a:lnTo>
                  <a:pt x="820" y="741"/>
                </a:lnTo>
                <a:lnTo>
                  <a:pt x="820" y="741"/>
                </a:lnTo>
                <a:lnTo>
                  <a:pt x="818" y="741"/>
                </a:lnTo>
                <a:lnTo>
                  <a:pt x="815" y="738"/>
                </a:lnTo>
                <a:lnTo>
                  <a:pt x="815" y="738"/>
                </a:lnTo>
                <a:lnTo>
                  <a:pt x="815" y="741"/>
                </a:lnTo>
                <a:lnTo>
                  <a:pt x="818" y="741"/>
                </a:lnTo>
                <a:lnTo>
                  <a:pt x="820" y="743"/>
                </a:lnTo>
                <a:lnTo>
                  <a:pt x="822" y="743"/>
                </a:lnTo>
                <a:lnTo>
                  <a:pt x="825" y="746"/>
                </a:lnTo>
                <a:lnTo>
                  <a:pt x="825" y="746"/>
                </a:lnTo>
                <a:lnTo>
                  <a:pt x="827" y="746"/>
                </a:lnTo>
                <a:lnTo>
                  <a:pt x="829" y="746"/>
                </a:lnTo>
                <a:lnTo>
                  <a:pt x="832" y="746"/>
                </a:lnTo>
                <a:lnTo>
                  <a:pt x="834" y="748"/>
                </a:lnTo>
                <a:lnTo>
                  <a:pt x="837" y="748"/>
                </a:lnTo>
                <a:lnTo>
                  <a:pt x="837" y="750"/>
                </a:lnTo>
                <a:close/>
                <a:moveTo>
                  <a:pt x="915" y="779"/>
                </a:moveTo>
                <a:lnTo>
                  <a:pt x="917" y="781"/>
                </a:lnTo>
                <a:lnTo>
                  <a:pt x="919" y="781"/>
                </a:lnTo>
                <a:lnTo>
                  <a:pt x="926" y="783"/>
                </a:lnTo>
                <a:lnTo>
                  <a:pt x="929" y="781"/>
                </a:lnTo>
                <a:lnTo>
                  <a:pt x="929" y="781"/>
                </a:lnTo>
                <a:lnTo>
                  <a:pt x="931" y="781"/>
                </a:lnTo>
                <a:lnTo>
                  <a:pt x="929" y="776"/>
                </a:lnTo>
                <a:lnTo>
                  <a:pt x="926" y="772"/>
                </a:lnTo>
                <a:lnTo>
                  <a:pt x="924" y="765"/>
                </a:lnTo>
                <a:lnTo>
                  <a:pt x="922" y="760"/>
                </a:lnTo>
                <a:lnTo>
                  <a:pt x="919" y="755"/>
                </a:lnTo>
                <a:lnTo>
                  <a:pt x="917" y="750"/>
                </a:lnTo>
                <a:lnTo>
                  <a:pt x="912" y="743"/>
                </a:lnTo>
                <a:lnTo>
                  <a:pt x="910" y="738"/>
                </a:lnTo>
                <a:lnTo>
                  <a:pt x="910" y="736"/>
                </a:lnTo>
                <a:lnTo>
                  <a:pt x="908" y="736"/>
                </a:lnTo>
                <a:lnTo>
                  <a:pt x="908" y="736"/>
                </a:lnTo>
                <a:lnTo>
                  <a:pt x="903" y="738"/>
                </a:lnTo>
                <a:lnTo>
                  <a:pt x="903" y="738"/>
                </a:lnTo>
                <a:lnTo>
                  <a:pt x="896" y="734"/>
                </a:lnTo>
                <a:lnTo>
                  <a:pt x="896" y="734"/>
                </a:lnTo>
                <a:lnTo>
                  <a:pt x="893" y="736"/>
                </a:lnTo>
                <a:lnTo>
                  <a:pt x="893" y="736"/>
                </a:lnTo>
                <a:lnTo>
                  <a:pt x="893" y="738"/>
                </a:lnTo>
                <a:lnTo>
                  <a:pt x="891" y="741"/>
                </a:lnTo>
                <a:lnTo>
                  <a:pt x="891" y="741"/>
                </a:lnTo>
                <a:lnTo>
                  <a:pt x="891" y="741"/>
                </a:lnTo>
                <a:lnTo>
                  <a:pt x="889" y="741"/>
                </a:lnTo>
                <a:lnTo>
                  <a:pt x="886" y="738"/>
                </a:lnTo>
                <a:lnTo>
                  <a:pt x="884" y="738"/>
                </a:lnTo>
                <a:lnTo>
                  <a:pt x="884" y="738"/>
                </a:lnTo>
                <a:lnTo>
                  <a:pt x="886" y="741"/>
                </a:lnTo>
                <a:lnTo>
                  <a:pt x="886" y="741"/>
                </a:lnTo>
                <a:lnTo>
                  <a:pt x="889" y="743"/>
                </a:lnTo>
                <a:lnTo>
                  <a:pt x="889" y="743"/>
                </a:lnTo>
                <a:lnTo>
                  <a:pt x="889" y="743"/>
                </a:lnTo>
                <a:lnTo>
                  <a:pt x="889" y="743"/>
                </a:lnTo>
                <a:lnTo>
                  <a:pt x="889" y="743"/>
                </a:lnTo>
                <a:lnTo>
                  <a:pt x="889" y="746"/>
                </a:lnTo>
                <a:lnTo>
                  <a:pt x="886" y="743"/>
                </a:lnTo>
                <a:lnTo>
                  <a:pt x="886" y="746"/>
                </a:lnTo>
                <a:lnTo>
                  <a:pt x="886" y="746"/>
                </a:lnTo>
                <a:lnTo>
                  <a:pt x="886" y="748"/>
                </a:lnTo>
                <a:lnTo>
                  <a:pt x="886" y="748"/>
                </a:lnTo>
                <a:lnTo>
                  <a:pt x="889" y="750"/>
                </a:lnTo>
                <a:lnTo>
                  <a:pt x="891" y="753"/>
                </a:lnTo>
                <a:lnTo>
                  <a:pt x="893" y="753"/>
                </a:lnTo>
                <a:lnTo>
                  <a:pt x="896" y="753"/>
                </a:lnTo>
                <a:lnTo>
                  <a:pt x="898" y="750"/>
                </a:lnTo>
                <a:lnTo>
                  <a:pt x="898" y="750"/>
                </a:lnTo>
                <a:lnTo>
                  <a:pt x="900" y="750"/>
                </a:lnTo>
                <a:lnTo>
                  <a:pt x="903" y="750"/>
                </a:lnTo>
                <a:lnTo>
                  <a:pt x="905" y="753"/>
                </a:lnTo>
                <a:lnTo>
                  <a:pt x="905" y="753"/>
                </a:lnTo>
                <a:lnTo>
                  <a:pt x="908" y="755"/>
                </a:lnTo>
                <a:lnTo>
                  <a:pt x="908" y="755"/>
                </a:lnTo>
                <a:lnTo>
                  <a:pt x="903" y="757"/>
                </a:lnTo>
                <a:lnTo>
                  <a:pt x="900" y="757"/>
                </a:lnTo>
                <a:lnTo>
                  <a:pt x="898" y="760"/>
                </a:lnTo>
                <a:lnTo>
                  <a:pt x="898" y="760"/>
                </a:lnTo>
                <a:lnTo>
                  <a:pt x="898" y="762"/>
                </a:lnTo>
                <a:lnTo>
                  <a:pt x="900" y="765"/>
                </a:lnTo>
                <a:lnTo>
                  <a:pt x="903" y="767"/>
                </a:lnTo>
                <a:lnTo>
                  <a:pt x="919" y="772"/>
                </a:lnTo>
                <a:lnTo>
                  <a:pt x="922" y="772"/>
                </a:lnTo>
                <a:lnTo>
                  <a:pt x="922" y="774"/>
                </a:lnTo>
                <a:lnTo>
                  <a:pt x="922" y="774"/>
                </a:lnTo>
                <a:lnTo>
                  <a:pt x="922" y="774"/>
                </a:lnTo>
                <a:lnTo>
                  <a:pt x="919" y="774"/>
                </a:lnTo>
                <a:lnTo>
                  <a:pt x="919" y="776"/>
                </a:lnTo>
                <a:lnTo>
                  <a:pt x="919" y="776"/>
                </a:lnTo>
                <a:lnTo>
                  <a:pt x="919" y="776"/>
                </a:lnTo>
                <a:lnTo>
                  <a:pt x="917" y="774"/>
                </a:lnTo>
                <a:lnTo>
                  <a:pt x="917" y="774"/>
                </a:lnTo>
                <a:lnTo>
                  <a:pt x="915" y="772"/>
                </a:lnTo>
                <a:lnTo>
                  <a:pt x="912" y="772"/>
                </a:lnTo>
                <a:lnTo>
                  <a:pt x="910" y="772"/>
                </a:lnTo>
                <a:lnTo>
                  <a:pt x="908" y="772"/>
                </a:lnTo>
                <a:lnTo>
                  <a:pt x="908" y="772"/>
                </a:lnTo>
                <a:lnTo>
                  <a:pt x="905" y="772"/>
                </a:lnTo>
                <a:lnTo>
                  <a:pt x="903" y="772"/>
                </a:lnTo>
                <a:lnTo>
                  <a:pt x="903" y="772"/>
                </a:lnTo>
                <a:lnTo>
                  <a:pt x="900" y="769"/>
                </a:lnTo>
                <a:lnTo>
                  <a:pt x="898" y="767"/>
                </a:lnTo>
                <a:lnTo>
                  <a:pt x="896" y="767"/>
                </a:lnTo>
                <a:lnTo>
                  <a:pt x="893" y="765"/>
                </a:lnTo>
                <a:lnTo>
                  <a:pt x="896" y="765"/>
                </a:lnTo>
                <a:lnTo>
                  <a:pt x="896" y="765"/>
                </a:lnTo>
                <a:lnTo>
                  <a:pt x="893" y="762"/>
                </a:lnTo>
                <a:lnTo>
                  <a:pt x="891" y="757"/>
                </a:lnTo>
                <a:lnTo>
                  <a:pt x="889" y="757"/>
                </a:lnTo>
                <a:lnTo>
                  <a:pt x="889" y="760"/>
                </a:lnTo>
                <a:lnTo>
                  <a:pt x="891" y="760"/>
                </a:lnTo>
                <a:lnTo>
                  <a:pt x="886" y="762"/>
                </a:lnTo>
                <a:lnTo>
                  <a:pt x="889" y="765"/>
                </a:lnTo>
                <a:lnTo>
                  <a:pt x="889" y="767"/>
                </a:lnTo>
                <a:lnTo>
                  <a:pt x="893" y="769"/>
                </a:lnTo>
                <a:lnTo>
                  <a:pt x="896" y="769"/>
                </a:lnTo>
                <a:lnTo>
                  <a:pt x="896" y="772"/>
                </a:lnTo>
                <a:lnTo>
                  <a:pt x="898" y="772"/>
                </a:lnTo>
                <a:lnTo>
                  <a:pt x="903" y="774"/>
                </a:lnTo>
                <a:lnTo>
                  <a:pt x="903" y="774"/>
                </a:lnTo>
                <a:lnTo>
                  <a:pt x="900" y="774"/>
                </a:lnTo>
                <a:lnTo>
                  <a:pt x="898" y="774"/>
                </a:lnTo>
                <a:lnTo>
                  <a:pt x="896" y="774"/>
                </a:lnTo>
                <a:lnTo>
                  <a:pt x="896" y="772"/>
                </a:lnTo>
                <a:lnTo>
                  <a:pt x="896" y="772"/>
                </a:lnTo>
                <a:lnTo>
                  <a:pt x="893" y="772"/>
                </a:lnTo>
                <a:lnTo>
                  <a:pt x="891" y="772"/>
                </a:lnTo>
                <a:lnTo>
                  <a:pt x="891" y="772"/>
                </a:lnTo>
                <a:lnTo>
                  <a:pt x="891" y="772"/>
                </a:lnTo>
                <a:lnTo>
                  <a:pt x="891" y="774"/>
                </a:lnTo>
                <a:lnTo>
                  <a:pt x="891" y="774"/>
                </a:lnTo>
                <a:lnTo>
                  <a:pt x="889" y="774"/>
                </a:lnTo>
                <a:lnTo>
                  <a:pt x="884" y="772"/>
                </a:lnTo>
                <a:lnTo>
                  <a:pt x="884" y="772"/>
                </a:lnTo>
                <a:lnTo>
                  <a:pt x="884" y="774"/>
                </a:lnTo>
                <a:lnTo>
                  <a:pt x="884" y="774"/>
                </a:lnTo>
                <a:lnTo>
                  <a:pt x="882" y="774"/>
                </a:lnTo>
                <a:lnTo>
                  <a:pt x="879" y="774"/>
                </a:lnTo>
                <a:lnTo>
                  <a:pt x="879" y="774"/>
                </a:lnTo>
                <a:lnTo>
                  <a:pt x="879" y="774"/>
                </a:lnTo>
                <a:lnTo>
                  <a:pt x="877" y="774"/>
                </a:lnTo>
                <a:lnTo>
                  <a:pt x="877" y="774"/>
                </a:lnTo>
                <a:lnTo>
                  <a:pt x="879" y="776"/>
                </a:lnTo>
                <a:lnTo>
                  <a:pt x="879" y="776"/>
                </a:lnTo>
                <a:lnTo>
                  <a:pt x="886" y="776"/>
                </a:lnTo>
                <a:lnTo>
                  <a:pt x="891" y="779"/>
                </a:lnTo>
                <a:lnTo>
                  <a:pt x="896" y="779"/>
                </a:lnTo>
                <a:lnTo>
                  <a:pt x="898" y="779"/>
                </a:lnTo>
                <a:lnTo>
                  <a:pt x="903" y="781"/>
                </a:lnTo>
                <a:lnTo>
                  <a:pt x="905" y="779"/>
                </a:lnTo>
                <a:lnTo>
                  <a:pt x="905" y="779"/>
                </a:lnTo>
                <a:lnTo>
                  <a:pt x="908" y="781"/>
                </a:lnTo>
                <a:lnTo>
                  <a:pt x="908" y="781"/>
                </a:lnTo>
                <a:lnTo>
                  <a:pt x="910" y="781"/>
                </a:lnTo>
                <a:lnTo>
                  <a:pt x="912" y="781"/>
                </a:lnTo>
                <a:lnTo>
                  <a:pt x="912" y="779"/>
                </a:lnTo>
                <a:lnTo>
                  <a:pt x="915" y="779"/>
                </a:lnTo>
                <a:close/>
                <a:moveTo>
                  <a:pt x="815" y="722"/>
                </a:moveTo>
                <a:lnTo>
                  <a:pt x="815" y="722"/>
                </a:lnTo>
                <a:lnTo>
                  <a:pt x="815" y="722"/>
                </a:lnTo>
                <a:lnTo>
                  <a:pt x="815" y="722"/>
                </a:lnTo>
                <a:lnTo>
                  <a:pt x="813" y="720"/>
                </a:lnTo>
                <a:lnTo>
                  <a:pt x="811" y="720"/>
                </a:lnTo>
                <a:lnTo>
                  <a:pt x="811" y="720"/>
                </a:lnTo>
                <a:lnTo>
                  <a:pt x="808" y="720"/>
                </a:lnTo>
                <a:lnTo>
                  <a:pt x="808" y="720"/>
                </a:lnTo>
                <a:lnTo>
                  <a:pt x="808" y="720"/>
                </a:lnTo>
                <a:lnTo>
                  <a:pt x="811" y="722"/>
                </a:lnTo>
                <a:lnTo>
                  <a:pt x="811" y="722"/>
                </a:lnTo>
                <a:lnTo>
                  <a:pt x="813" y="722"/>
                </a:lnTo>
                <a:lnTo>
                  <a:pt x="815" y="722"/>
                </a:lnTo>
                <a:lnTo>
                  <a:pt x="815" y="722"/>
                </a:lnTo>
                <a:close/>
                <a:moveTo>
                  <a:pt x="811" y="724"/>
                </a:moveTo>
                <a:lnTo>
                  <a:pt x="808" y="724"/>
                </a:lnTo>
                <a:lnTo>
                  <a:pt x="806" y="722"/>
                </a:lnTo>
                <a:lnTo>
                  <a:pt x="803" y="722"/>
                </a:lnTo>
                <a:lnTo>
                  <a:pt x="803" y="720"/>
                </a:lnTo>
                <a:lnTo>
                  <a:pt x="801" y="717"/>
                </a:lnTo>
                <a:lnTo>
                  <a:pt x="801" y="717"/>
                </a:lnTo>
                <a:lnTo>
                  <a:pt x="801" y="720"/>
                </a:lnTo>
                <a:lnTo>
                  <a:pt x="799" y="720"/>
                </a:lnTo>
                <a:lnTo>
                  <a:pt x="799" y="720"/>
                </a:lnTo>
                <a:lnTo>
                  <a:pt x="801" y="722"/>
                </a:lnTo>
                <a:lnTo>
                  <a:pt x="803" y="724"/>
                </a:lnTo>
                <a:lnTo>
                  <a:pt x="806" y="727"/>
                </a:lnTo>
                <a:lnTo>
                  <a:pt x="808" y="729"/>
                </a:lnTo>
                <a:lnTo>
                  <a:pt x="811" y="729"/>
                </a:lnTo>
                <a:lnTo>
                  <a:pt x="808" y="727"/>
                </a:lnTo>
                <a:lnTo>
                  <a:pt x="811" y="724"/>
                </a:lnTo>
                <a:close/>
                <a:moveTo>
                  <a:pt x="799" y="712"/>
                </a:moveTo>
                <a:lnTo>
                  <a:pt x="801" y="712"/>
                </a:lnTo>
                <a:lnTo>
                  <a:pt x="801" y="712"/>
                </a:lnTo>
                <a:lnTo>
                  <a:pt x="801" y="712"/>
                </a:lnTo>
                <a:lnTo>
                  <a:pt x="803" y="712"/>
                </a:lnTo>
                <a:lnTo>
                  <a:pt x="803" y="710"/>
                </a:lnTo>
                <a:lnTo>
                  <a:pt x="801" y="710"/>
                </a:lnTo>
                <a:lnTo>
                  <a:pt x="801" y="708"/>
                </a:lnTo>
                <a:lnTo>
                  <a:pt x="801" y="708"/>
                </a:lnTo>
                <a:lnTo>
                  <a:pt x="799" y="708"/>
                </a:lnTo>
                <a:lnTo>
                  <a:pt x="796" y="710"/>
                </a:lnTo>
                <a:lnTo>
                  <a:pt x="794" y="710"/>
                </a:lnTo>
                <a:lnTo>
                  <a:pt x="792" y="710"/>
                </a:lnTo>
                <a:lnTo>
                  <a:pt x="792" y="712"/>
                </a:lnTo>
                <a:lnTo>
                  <a:pt x="792" y="712"/>
                </a:lnTo>
                <a:lnTo>
                  <a:pt x="792" y="715"/>
                </a:lnTo>
                <a:lnTo>
                  <a:pt x="794" y="717"/>
                </a:lnTo>
                <a:lnTo>
                  <a:pt x="794" y="715"/>
                </a:lnTo>
                <a:lnTo>
                  <a:pt x="794" y="715"/>
                </a:lnTo>
                <a:lnTo>
                  <a:pt x="794" y="712"/>
                </a:lnTo>
                <a:lnTo>
                  <a:pt x="796" y="712"/>
                </a:lnTo>
                <a:lnTo>
                  <a:pt x="799" y="712"/>
                </a:lnTo>
                <a:lnTo>
                  <a:pt x="799" y="712"/>
                </a:lnTo>
                <a:close/>
                <a:moveTo>
                  <a:pt x="782" y="694"/>
                </a:moveTo>
                <a:lnTo>
                  <a:pt x="780" y="694"/>
                </a:lnTo>
                <a:lnTo>
                  <a:pt x="780" y="694"/>
                </a:lnTo>
                <a:lnTo>
                  <a:pt x="780" y="696"/>
                </a:lnTo>
                <a:lnTo>
                  <a:pt x="780" y="696"/>
                </a:lnTo>
                <a:lnTo>
                  <a:pt x="782" y="698"/>
                </a:lnTo>
                <a:lnTo>
                  <a:pt x="782" y="698"/>
                </a:lnTo>
                <a:lnTo>
                  <a:pt x="782" y="698"/>
                </a:lnTo>
                <a:lnTo>
                  <a:pt x="785" y="698"/>
                </a:lnTo>
                <a:lnTo>
                  <a:pt x="785" y="698"/>
                </a:lnTo>
                <a:lnTo>
                  <a:pt x="782" y="696"/>
                </a:lnTo>
                <a:lnTo>
                  <a:pt x="785" y="696"/>
                </a:lnTo>
                <a:lnTo>
                  <a:pt x="785" y="696"/>
                </a:lnTo>
                <a:lnTo>
                  <a:pt x="785" y="694"/>
                </a:lnTo>
                <a:lnTo>
                  <a:pt x="785" y="694"/>
                </a:lnTo>
                <a:lnTo>
                  <a:pt x="782" y="694"/>
                </a:lnTo>
                <a:close/>
                <a:moveTo>
                  <a:pt x="782" y="684"/>
                </a:moveTo>
                <a:lnTo>
                  <a:pt x="780" y="684"/>
                </a:lnTo>
                <a:lnTo>
                  <a:pt x="780" y="684"/>
                </a:lnTo>
                <a:lnTo>
                  <a:pt x="777" y="684"/>
                </a:lnTo>
                <a:lnTo>
                  <a:pt x="777" y="686"/>
                </a:lnTo>
                <a:lnTo>
                  <a:pt x="777" y="686"/>
                </a:lnTo>
                <a:lnTo>
                  <a:pt x="777" y="686"/>
                </a:lnTo>
                <a:lnTo>
                  <a:pt x="777" y="689"/>
                </a:lnTo>
                <a:lnTo>
                  <a:pt x="777" y="691"/>
                </a:lnTo>
                <a:lnTo>
                  <a:pt x="780" y="691"/>
                </a:lnTo>
                <a:lnTo>
                  <a:pt x="782" y="691"/>
                </a:lnTo>
                <a:lnTo>
                  <a:pt x="785" y="689"/>
                </a:lnTo>
                <a:lnTo>
                  <a:pt x="785" y="689"/>
                </a:lnTo>
                <a:lnTo>
                  <a:pt x="787" y="686"/>
                </a:lnTo>
                <a:lnTo>
                  <a:pt x="785" y="686"/>
                </a:lnTo>
                <a:lnTo>
                  <a:pt x="782" y="684"/>
                </a:lnTo>
                <a:close/>
                <a:moveTo>
                  <a:pt x="770" y="660"/>
                </a:moveTo>
                <a:lnTo>
                  <a:pt x="768" y="660"/>
                </a:lnTo>
                <a:lnTo>
                  <a:pt x="768" y="658"/>
                </a:lnTo>
                <a:lnTo>
                  <a:pt x="766" y="658"/>
                </a:lnTo>
                <a:lnTo>
                  <a:pt x="766" y="658"/>
                </a:lnTo>
                <a:lnTo>
                  <a:pt x="763" y="660"/>
                </a:lnTo>
                <a:lnTo>
                  <a:pt x="761" y="660"/>
                </a:lnTo>
                <a:lnTo>
                  <a:pt x="761" y="660"/>
                </a:lnTo>
                <a:lnTo>
                  <a:pt x="761" y="660"/>
                </a:lnTo>
                <a:lnTo>
                  <a:pt x="761" y="663"/>
                </a:lnTo>
                <a:lnTo>
                  <a:pt x="763" y="663"/>
                </a:lnTo>
                <a:lnTo>
                  <a:pt x="763" y="663"/>
                </a:lnTo>
                <a:lnTo>
                  <a:pt x="763" y="663"/>
                </a:lnTo>
                <a:lnTo>
                  <a:pt x="766" y="665"/>
                </a:lnTo>
                <a:lnTo>
                  <a:pt x="763" y="665"/>
                </a:lnTo>
                <a:lnTo>
                  <a:pt x="763" y="668"/>
                </a:lnTo>
                <a:lnTo>
                  <a:pt x="766" y="668"/>
                </a:lnTo>
                <a:lnTo>
                  <a:pt x="766" y="668"/>
                </a:lnTo>
                <a:lnTo>
                  <a:pt x="768" y="665"/>
                </a:lnTo>
                <a:lnTo>
                  <a:pt x="768" y="665"/>
                </a:lnTo>
                <a:lnTo>
                  <a:pt x="770" y="660"/>
                </a:lnTo>
                <a:close/>
                <a:moveTo>
                  <a:pt x="789" y="684"/>
                </a:moveTo>
                <a:lnTo>
                  <a:pt x="789" y="682"/>
                </a:lnTo>
                <a:lnTo>
                  <a:pt x="789" y="679"/>
                </a:lnTo>
                <a:lnTo>
                  <a:pt x="789" y="679"/>
                </a:lnTo>
                <a:lnTo>
                  <a:pt x="787" y="677"/>
                </a:lnTo>
                <a:lnTo>
                  <a:pt x="787" y="677"/>
                </a:lnTo>
                <a:lnTo>
                  <a:pt x="787" y="677"/>
                </a:lnTo>
                <a:lnTo>
                  <a:pt x="787" y="675"/>
                </a:lnTo>
                <a:lnTo>
                  <a:pt x="785" y="672"/>
                </a:lnTo>
                <a:lnTo>
                  <a:pt x="785" y="670"/>
                </a:lnTo>
                <a:lnTo>
                  <a:pt x="782" y="665"/>
                </a:lnTo>
                <a:lnTo>
                  <a:pt x="777" y="658"/>
                </a:lnTo>
                <a:lnTo>
                  <a:pt x="777" y="658"/>
                </a:lnTo>
                <a:lnTo>
                  <a:pt x="777" y="658"/>
                </a:lnTo>
                <a:lnTo>
                  <a:pt x="775" y="658"/>
                </a:lnTo>
                <a:lnTo>
                  <a:pt x="773" y="656"/>
                </a:lnTo>
                <a:lnTo>
                  <a:pt x="773" y="656"/>
                </a:lnTo>
                <a:lnTo>
                  <a:pt x="770" y="658"/>
                </a:lnTo>
                <a:lnTo>
                  <a:pt x="770" y="658"/>
                </a:lnTo>
                <a:lnTo>
                  <a:pt x="770" y="658"/>
                </a:lnTo>
                <a:lnTo>
                  <a:pt x="773" y="660"/>
                </a:lnTo>
                <a:lnTo>
                  <a:pt x="773" y="663"/>
                </a:lnTo>
                <a:lnTo>
                  <a:pt x="773" y="663"/>
                </a:lnTo>
                <a:lnTo>
                  <a:pt x="770" y="665"/>
                </a:lnTo>
                <a:lnTo>
                  <a:pt x="770" y="665"/>
                </a:lnTo>
                <a:lnTo>
                  <a:pt x="773" y="668"/>
                </a:lnTo>
                <a:lnTo>
                  <a:pt x="773" y="668"/>
                </a:lnTo>
                <a:lnTo>
                  <a:pt x="773" y="670"/>
                </a:lnTo>
                <a:lnTo>
                  <a:pt x="770" y="668"/>
                </a:lnTo>
                <a:lnTo>
                  <a:pt x="770" y="668"/>
                </a:lnTo>
                <a:lnTo>
                  <a:pt x="768" y="670"/>
                </a:lnTo>
                <a:lnTo>
                  <a:pt x="768" y="670"/>
                </a:lnTo>
                <a:lnTo>
                  <a:pt x="770" y="672"/>
                </a:lnTo>
                <a:lnTo>
                  <a:pt x="770" y="672"/>
                </a:lnTo>
                <a:lnTo>
                  <a:pt x="773" y="672"/>
                </a:lnTo>
                <a:lnTo>
                  <a:pt x="773" y="675"/>
                </a:lnTo>
                <a:lnTo>
                  <a:pt x="770" y="675"/>
                </a:lnTo>
                <a:lnTo>
                  <a:pt x="770" y="677"/>
                </a:lnTo>
                <a:lnTo>
                  <a:pt x="770" y="679"/>
                </a:lnTo>
                <a:lnTo>
                  <a:pt x="773" y="679"/>
                </a:lnTo>
                <a:lnTo>
                  <a:pt x="775" y="679"/>
                </a:lnTo>
                <a:lnTo>
                  <a:pt x="777" y="679"/>
                </a:lnTo>
                <a:lnTo>
                  <a:pt x="780" y="679"/>
                </a:lnTo>
                <a:lnTo>
                  <a:pt x="780" y="679"/>
                </a:lnTo>
                <a:lnTo>
                  <a:pt x="780" y="679"/>
                </a:lnTo>
                <a:lnTo>
                  <a:pt x="777" y="675"/>
                </a:lnTo>
                <a:lnTo>
                  <a:pt x="777" y="675"/>
                </a:lnTo>
                <a:lnTo>
                  <a:pt x="777" y="675"/>
                </a:lnTo>
                <a:lnTo>
                  <a:pt x="780" y="672"/>
                </a:lnTo>
                <a:lnTo>
                  <a:pt x="780" y="672"/>
                </a:lnTo>
                <a:lnTo>
                  <a:pt x="782" y="672"/>
                </a:lnTo>
                <a:lnTo>
                  <a:pt x="782" y="672"/>
                </a:lnTo>
                <a:lnTo>
                  <a:pt x="780" y="672"/>
                </a:lnTo>
                <a:lnTo>
                  <a:pt x="780" y="675"/>
                </a:lnTo>
                <a:lnTo>
                  <a:pt x="782" y="675"/>
                </a:lnTo>
                <a:lnTo>
                  <a:pt x="780" y="677"/>
                </a:lnTo>
                <a:lnTo>
                  <a:pt x="780" y="677"/>
                </a:lnTo>
                <a:lnTo>
                  <a:pt x="782" y="677"/>
                </a:lnTo>
                <a:lnTo>
                  <a:pt x="782" y="679"/>
                </a:lnTo>
                <a:lnTo>
                  <a:pt x="785" y="682"/>
                </a:lnTo>
                <a:lnTo>
                  <a:pt x="785" y="682"/>
                </a:lnTo>
                <a:lnTo>
                  <a:pt x="787" y="684"/>
                </a:lnTo>
                <a:lnTo>
                  <a:pt x="787" y="684"/>
                </a:lnTo>
                <a:lnTo>
                  <a:pt x="789" y="684"/>
                </a:lnTo>
                <a:lnTo>
                  <a:pt x="789" y="684"/>
                </a:lnTo>
                <a:close/>
                <a:moveTo>
                  <a:pt x="763" y="658"/>
                </a:moveTo>
                <a:lnTo>
                  <a:pt x="766" y="656"/>
                </a:lnTo>
                <a:lnTo>
                  <a:pt x="766" y="656"/>
                </a:lnTo>
                <a:lnTo>
                  <a:pt x="763" y="651"/>
                </a:lnTo>
                <a:lnTo>
                  <a:pt x="761" y="646"/>
                </a:lnTo>
                <a:lnTo>
                  <a:pt x="759" y="644"/>
                </a:lnTo>
                <a:lnTo>
                  <a:pt x="756" y="641"/>
                </a:lnTo>
                <a:lnTo>
                  <a:pt x="754" y="644"/>
                </a:lnTo>
                <a:lnTo>
                  <a:pt x="754" y="644"/>
                </a:lnTo>
                <a:lnTo>
                  <a:pt x="756" y="646"/>
                </a:lnTo>
                <a:lnTo>
                  <a:pt x="756" y="646"/>
                </a:lnTo>
                <a:lnTo>
                  <a:pt x="759" y="649"/>
                </a:lnTo>
                <a:lnTo>
                  <a:pt x="759" y="653"/>
                </a:lnTo>
                <a:lnTo>
                  <a:pt x="761" y="658"/>
                </a:lnTo>
                <a:lnTo>
                  <a:pt x="761" y="658"/>
                </a:lnTo>
                <a:lnTo>
                  <a:pt x="763" y="658"/>
                </a:lnTo>
                <a:close/>
                <a:moveTo>
                  <a:pt x="759" y="644"/>
                </a:moveTo>
                <a:lnTo>
                  <a:pt x="759" y="644"/>
                </a:lnTo>
                <a:lnTo>
                  <a:pt x="761" y="646"/>
                </a:lnTo>
                <a:lnTo>
                  <a:pt x="763" y="646"/>
                </a:lnTo>
                <a:lnTo>
                  <a:pt x="763" y="649"/>
                </a:lnTo>
                <a:lnTo>
                  <a:pt x="766" y="649"/>
                </a:lnTo>
                <a:lnTo>
                  <a:pt x="766" y="651"/>
                </a:lnTo>
                <a:lnTo>
                  <a:pt x="768" y="653"/>
                </a:lnTo>
                <a:lnTo>
                  <a:pt x="770" y="656"/>
                </a:lnTo>
                <a:lnTo>
                  <a:pt x="773" y="656"/>
                </a:lnTo>
                <a:lnTo>
                  <a:pt x="775" y="656"/>
                </a:lnTo>
                <a:lnTo>
                  <a:pt x="775" y="653"/>
                </a:lnTo>
                <a:lnTo>
                  <a:pt x="773" y="651"/>
                </a:lnTo>
                <a:lnTo>
                  <a:pt x="773" y="651"/>
                </a:lnTo>
                <a:lnTo>
                  <a:pt x="773" y="651"/>
                </a:lnTo>
                <a:lnTo>
                  <a:pt x="773" y="649"/>
                </a:lnTo>
                <a:lnTo>
                  <a:pt x="770" y="649"/>
                </a:lnTo>
                <a:lnTo>
                  <a:pt x="770" y="646"/>
                </a:lnTo>
                <a:lnTo>
                  <a:pt x="768" y="646"/>
                </a:lnTo>
                <a:lnTo>
                  <a:pt x="768" y="644"/>
                </a:lnTo>
                <a:lnTo>
                  <a:pt x="768" y="644"/>
                </a:lnTo>
                <a:lnTo>
                  <a:pt x="766" y="641"/>
                </a:lnTo>
                <a:lnTo>
                  <a:pt x="766" y="639"/>
                </a:lnTo>
                <a:lnTo>
                  <a:pt x="763" y="639"/>
                </a:lnTo>
                <a:lnTo>
                  <a:pt x="763" y="641"/>
                </a:lnTo>
                <a:lnTo>
                  <a:pt x="759" y="641"/>
                </a:lnTo>
                <a:lnTo>
                  <a:pt x="759" y="644"/>
                </a:lnTo>
                <a:close/>
                <a:moveTo>
                  <a:pt x="761" y="637"/>
                </a:moveTo>
                <a:lnTo>
                  <a:pt x="759" y="637"/>
                </a:lnTo>
                <a:lnTo>
                  <a:pt x="756" y="637"/>
                </a:lnTo>
                <a:lnTo>
                  <a:pt x="756" y="637"/>
                </a:lnTo>
                <a:lnTo>
                  <a:pt x="759" y="639"/>
                </a:lnTo>
                <a:lnTo>
                  <a:pt x="759" y="639"/>
                </a:lnTo>
                <a:lnTo>
                  <a:pt x="759" y="639"/>
                </a:lnTo>
                <a:lnTo>
                  <a:pt x="761" y="639"/>
                </a:lnTo>
                <a:lnTo>
                  <a:pt x="761" y="639"/>
                </a:lnTo>
                <a:lnTo>
                  <a:pt x="763" y="637"/>
                </a:lnTo>
                <a:lnTo>
                  <a:pt x="761" y="637"/>
                </a:lnTo>
                <a:lnTo>
                  <a:pt x="761" y="637"/>
                </a:lnTo>
                <a:close/>
                <a:moveTo>
                  <a:pt x="747" y="592"/>
                </a:moveTo>
                <a:lnTo>
                  <a:pt x="747" y="594"/>
                </a:lnTo>
                <a:lnTo>
                  <a:pt x="749" y="597"/>
                </a:lnTo>
                <a:lnTo>
                  <a:pt x="749" y="594"/>
                </a:lnTo>
                <a:lnTo>
                  <a:pt x="751" y="597"/>
                </a:lnTo>
                <a:lnTo>
                  <a:pt x="754" y="597"/>
                </a:lnTo>
                <a:lnTo>
                  <a:pt x="754" y="594"/>
                </a:lnTo>
                <a:lnTo>
                  <a:pt x="754" y="594"/>
                </a:lnTo>
                <a:lnTo>
                  <a:pt x="754" y="592"/>
                </a:lnTo>
                <a:lnTo>
                  <a:pt x="754" y="592"/>
                </a:lnTo>
                <a:lnTo>
                  <a:pt x="751" y="589"/>
                </a:lnTo>
                <a:lnTo>
                  <a:pt x="751" y="587"/>
                </a:lnTo>
                <a:lnTo>
                  <a:pt x="749" y="585"/>
                </a:lnTo>
                <a:lnTo>
                  <a:pt x="749" y="585"/>
                </a:lnTo>
                <a:lnTo>
                  <a:pt x="747" y="585"/>
                </a:lnTo>
                <a:lnTo>
                  <a:pt x="747" y="587"/>
                </a:lnTo>
                <a:lnTo>
                  <a:pt x="749" y="589"/>
                </a:lnTo>
                <a:lnTo>
                  <a:pt x="749" y="592"/>
                </a:lnTo>
                <a:lnTo>
                  <a:pt x="747" y="592"/>
                </a:lnTo>
                <a:close/>
                <a:moveTo>
                  <a:pt x="733" y="575"/>
                </a:moveTo>
                <a:lnTo>
                  <a:pt x="733" y="575"/>
                </a:lnTo>
                <a:lnTo>
                  <a:pt x="733" y="575"/>
                </a:lnTo>
                <a:lnTo>
                  <a:pt x="733" y="575"/>
                </a:lnTo>
                <a:lnTo>
                  <a:pt x="735" y="578"/>
                </a:lnTo>
                <a:lnTo>
                  <a:pt x="735" y="578"/>
                </a:lnTo>
                <a:lnTo>
                  <a:pt x="735" y="575"/>
                </a:lnTo>
                <a:lnTo>
                  <a:pt x="735" y="575"/>
                </a:lnTo>
                <a:lnTo>
                  <a:pt x="735" y="575"/>
                </a:lnTo>
                <a:lnTo>
                  <a:pt x="733" y="575"/>
                </a:lnTo>
                <a:close/>
                <a:moveTo>
                  <a:pt x="756" y="573"/>
                </a:moveTo>
                <a:lnTo>
                  <a:pt x="756" y="575"/>
                </a:lnTo>
                <a:lnTo>
                  <a:pt x="756" y="575"/>
                </a:lnTo>
                <a:lnTo>
                  <a:pt x="759" y="575"/>
                </a:lnTo>
                <a:lnTo>
                  <a:pt x="759" y="575"/>
                </a:lnTo>
                <a:lnTo>
                  <a:pt x="759" y="573"/>
                </a:lnTo>
                <a:lnTo>
                  <a:pt x="756" y="573"/>
                </a:lnTo>
                <a:lnTo>
                  <a:pt x="756" y="571"/>
                </a:lnTo>
                <a:lnTo>
                  <a:pt x="754" y="571"/>
                </a:lnTo>
                <a:lnTo>
                  <a:pt x="754" y="568"/>
                </a:lnTo>
                <a:lnTo>
                  <a:pt x="754" y="571"/>
                </a:lnTo>
                <a:lnTo>
                  <a:pt x="754" y="571"/>
                </a:lnTo>
                <a:lnTo>
                  <a:pt x="754" y="571"/>
                </a:lnTo>
                <a:lnTo>
                  <a:pt x="754" y="573"/>
                </a:lnTo>
                <a:lnTo>
                  <a:pt x="756" y="573"/>
                </a:lnTo>
                <a:close/>
                <a:moveTo>
                  <a:pt x="761" y="571"/>
                </a:moveTo>
                <a:lnTo>
                  <a:pt x="759" y="571"/>
                </a:lnTo>
                <a:lnTo>
                  <a:pt x="761" y="573"/>
                </a:lnTo>
                <a:lnTo>
                  <a:pt x="761" y="573"/>
                </a:lnTo>
                <a:lnTo>
                  <a:pt x="763" y="575"/>
                </a:lnTo>
                <a:lnTo>
                  <a:pt x="766" y="575"/>
                </a:lnTo>
                <a:lnTo>
                  <a:pt x="768" y="575"/>
                </a:lnTo>
                <a:lnTo>
                  <a:pt x="770" y="573"/>
                </a:lnTo>
                <a:lnTo>
                  <a:pt x="770" y="571"/>
                </a:lnTo>
                <a:lnTo>
                  <a:pt x="770" y="571"/>
                </a:lnTo>
                <a:lnTo>
                  <a:pt x="770" y="568"/>
                </a:lnTo>
                <a:lnTo>
                  <a:pt x="768" y="568"/>
                </a:lnTo>
                <a:lnTo>
                  <a:pt x="763" y="566"/>
                </a:lnTo>
                <a:lnTo>
                  <a:pt x="761" y="566"/>
                </a:lnTo>
                <a:lnTo>
                  <a:pt x="761" y="566"/>
                </a:lnTo>
                <a:lnTo>
                  <a:pt x="761" y="566"/>
                </a:lnTo>
                <a:lnTo>
                  <a:pt x="761" y="568"/>
                </a:lnTo>
                <a:lnTo>
                  <a:pt x="761" y="568"/>
                </a:lnTo>
                <a:lnTo>
                  <a:pt x="761" y="568"/>
                </a:lnTo>
                <a:lnTo>
                  <a:pt x="761" y="571"/>
                </a:lnTo>
                <a:close/>
                <a:moveTo>
                  <a:pt x="751" y="568"/>
                </a:moveTo>
                <a:lnTo>
                  <a:pt x="751" y="566"/>
                </a:lnTo>
                <a:lnTo>
                  <a:pt x="751" y="566"/>
                </a:lnTo>
                <a:lnTo>
                  <a:pt x="751" y="563"/>
                </a:lnTo>
                <a:lnTo>
                  <a:pt x="749" y="563"/>
                </a:lnTo>
                <a:lnTo>
                  <a:pt x="749" y="561"/>
                </a:lnTo>
                <a:lnTo>
                  <a:pt x="747" y="561"/>
                </a:lnTo>
                <a:lnTo>
                  <a:pt x="747" y="561"/>
                </a:lnTo>
                <a:lnTo>
                  <a:pt x="744" y="561"/>
                </a:lnTo>
                <a:lnTo>
                  <a:pt x="744" y="563"/>
                </a:lnTo>
                <a:lnTo>
                  <a:pt x="747" y="566"/>
                </a:lnTo>
                <a:lnTo>
                  <a:pt x="747" y="566"/>
                </a:lnTo>
                <a:lnTo>
                  <a:pt x="744" y="566"/>
                </a:lnTo>
                <a:lnTo>
                  <a:pt x="742" y="566"/>
                </a:lnTo>
                <a:lnTo>
                  <a:pt x="742" y="568"/>
                </a:lnTo>
                <a:lnTo>
                  <a:pt x="740" y="568"/>
                </a:lnTo>
                <a:lnTo>
                  <a:pt x="742" y="571"/>
                </a:lnTo>
                <a:lnTo>
                  <a:pt x="740" y="571"/>
                </a:lnTo>
                <a:lnTo>
                  <a:pt x="742" y="573"/>
                </a:lnTo>
                <a:lnTo>
                  <a:pt x="744" y="575"/>
                </a:lnTo>
                <a:lnTo>
                  <a:pt x="747" y="578"/>
                </a:lnTo>
                <a:lnTo>
                  <a:pt x="749" y="582"/>
                </a:lnTo>
                <a:lnTo>
                  <a:pt x="751" y="582"/>
                </a:lnTo>
                <a:lnTo>
                  <a:pt x="754" y="585"/>
                </a:lnTo>
                <a:lnTo>
                  <a:pt x="754" y="587"/>
                </a:lnTo>
                <a:lnTo>
                  <a:pt x="756" y="587"/>
                </a:lnTo>
                <a:lnTo>
                  <a:pt x="759" y="587"/>
                </a:lnTo>
                <a:lnTo>
                  <a:pt x="759" y="587"/>
                </a:lnTo>
                <a:lnTo>
                  <a:pt x="759" y="587"/>
                </a:lnTo>
                <a:lnTo>
                  <a:pt x="759" y="587"/>
                </a:lnTo>
                <a:lnTo>
                  <a:pt x="759" y="585"/>
                </a:lnTo>
                <a:lnTo>
                  <a:pt x="759" y="585"/>
                </a:lnTo>
                <a:lnTo>
                  <a:pt x="759" y="585"/>
                </a:lnTo>
                <a:lnTo>
                  <a:pt x="759" y="582"/>
                </a:lnTo>
                <a:lnTo>
                  <a:pt x="756" y="580"/>
                </a:lnTo>
                <a:lnTo>
                  <a:pt x="756" y="578"/>
                </a:lnTo>
                <a:lnTo>
                  <a:pt x="756" y="578"/>
                </a:lnTo>
                <a:lnTo>
                  <a:pt x="754" y="575"/>
                </a:lnTo>
                <a:lnTo>
                  <a:pt x="754" y="573"/>
                </a:lnTo>
                <a:lnTo>
                  <a:pt x="751" y="571"/>
                </a:lnTo>
                <a:lnTo>
                  <a:pt x="749" y="571"/>
                </a:lnTo>
                <a:lnTo>
                  <a:pt x="749" y="568"/>
                </a:lnTo>
                <a:lnTo>
                  <a:pt x="749" y="568"/>
                </a:lnTo>
                <a:lnTo>
                  <a:pt x="751" y="568"/>
                </a:lnTo>
                <a:lnTo>
                  <a:pt x="751" y="568"/>
                </a:lnTo>
                <a:close/>
                <a:moveTo>
                  <a:pt x="747" y="554"/>
                </a:moveTo>
                <a:lnTo>
                  <a:pt x="744" y="554"/>
                </a:lnTo>
                <a:lnTo>
                  <a:pt x="744" y="554"/>
                </a:lnTo>
                <a:lnTo>
                  <a:pt x="742" y="554"/>
                </a:lnTo>
                <a:lnTo>
                  <a:pt x="742" y="556"/>
                </a:lnTo>
                <a:lnTo>
                  <a:pt x="742" y="556"/>
                </a:lnTo>
                <a:lnTo>
                  <a:pt x="744" y="556"/>
                </a:lnTo>
                <a:lnTo>
                  <a:pt x="744" y="556"/>
                </a:lnTo>
                <a:lnTo>
                  <a:pt x="744" y="556"/>
                </a:lnTo>
                <a:lnTo>
                  <a:pt x="747" y="556"/>
                </a:lnTo>
                <a:lnTo>
                  <a:pt x="747" y="556"/>
                </a:lnTo>
                <a:lnTo>
                  <a:pt x="747" y="554"/>
                </a:lnTo>
                <a:lnTo>
                  <a:pt x="747" y="554"/>
                </a:lnTo>
                <a:close/>
                <a:moveTo>
                  <a:pt x="730" y="549"/>
                </a:moveTo>
                <a:lnTo>
                  <a:pt x="730" y="549"/>
                </a:lnTo>
                <a:lnTo>
                  <a:pt x="728" y="549"/>
                </a:lnTo>
                <a:lnTo>
                  <a:pt x="728" y="549"/>
                </a:lnTo>
                <a:lnTo>
                  <a:pt x="728" y="549"/>
                </a:lnTo>
                <a:lnTo>
                  <a:pt x="728" y="549"/>
                </a:lnTo>
                <a:lnTo>
                  <a:pt x="728" y="552"/>
                </a:lnTo>
                <a:lnTo>
                  <a:pt x="730" y="549"/>
                </a:lnTo>
                <a:lnTo>
                  <a:pt x="730" y="549"/>
                </a:lnTo>
                <a:lnTo>
                  <a:pt x="730" y="549"/>
                </a:lnTo>
                <a:close/>
                <a:moveTo>
                  <a:pt x="742" y="544"/>
                </a:moveTo>
                <a:lnTo>
                  <a:pt x="744" y="544"/>
                </a:lnTo>
                <a:lnTo>
                  <a:pt x="744" y="544"/>
                </a:lnTo>
                <a:lnTo>
                  <a:pt x="742" y="542"/>
                </a:lnTo>
                <a:lnTo>
                  <a:pt x="744" y="540"/>
                </a:lnTo>
                <a:lnTo>
                  <a:pt x="744" y="540"/>
                </a:lnTo>
                <a:lnTo>
                  <a:pt x="744" y="537"/>
                </a:lnTo>
                <a:lnTo>
                  <a:pt x="744" y="537"/>
                </a:lnTo>
                <a:lnTo>
                  <a:pt x="744" y="535"/>
                </a:lnTo>
                <a:lnTo>
                  <a:pt x="742" y="533"/>
                </a:lnTo>
                <a:lnTo>
                  <a:pt x="740" y="533"/>
                </a:lnTo>
                <a:lnTo>
                  <a:pt x="737" y="530"/>
                </a:lnTo>
                <a:lnTo>
                  <a:pt x="737" y="530"/>
                </a:lnTo>
                <a:lnTo>
                  <a:pt x="737" y="528"/>
                </a:lnTo>
                <a:lnTo>
                  <a:pt x="740" y="528"/>
                </a:lnTo>
                <a:lnTo>
                  <a:pt x="740" y="528"/>
                </a:lnTo>
                <a:lnTo>
                  <a:pt x="740" y="528"/>
                </a:lnTo>
                <a:lnTo>
                  <a:pt x="742" y="528"/>
                </a:lnTo>
                <a:lnTo>
                  <a:pt x="740" y="526"/>
                </a:lnTo>
                <a:lnTo>
                  <a:pt x="740" y="523"/>
                </a:lnTo>
                <a:lnTo>
                  <a:pt x="740" y="523"/>
                </a:lnTo>
                <a:lnTo>
                  <a:pt x="740" y="521"/>
                </a:lnTo>
                <a:lnTo>
                  <a:pt x="740" y="521"/>
                </a:lnTo>
                <a:lnTo>
                  <a:pt x="737" y="518"/>
                </a:lnTo>
                <a:lnTo>
                  <a:pt x="737" y="516"/>
                </a:lnTo>
                <a:lnTo>
                  <a:pt x="735" y="516"/>
                </a:lnTo>
                <a:lnTo>
                  <a:pt x="733" y="514"/>
                </a:lnTo>
                <a:lnTo>
                  <a:pt x="725" y="514"/>
                </a:lnTo>
                <a:lnTo>
                  <a:pt x="725" y="514"/>
                </a:lnTo>
                <a:lnTo>
                  <a:pt x="728" y="514"/>
                </a:lnTo>
                <a:lnTo>
                  <a:pt x="728" y="516"/>
                </a:lnTo>
                <a:lnTo>
                  <a:pt x="728" y="518"/>
                </a:lnTo>
                <a:lnTo>
                  <a:pt x="728" y="518"/>
                </a:lnTo>
                <a:lnTo>
                  <a:pt x="728" y="518"/>
                </a:lnTo>
                <a:lnTo>
                  <a:pt x="728" y="521"/>
                </a:lnTo>
                <a:lnTo>
                  <a:pt x="728" y="523"/>
                </a:lnTo>
                <a:lnTo>
                  <a:pt x="728" y="523"/>
                </a:lnTo>
                <a:lnTo>
                  <a:pt x="728" y="526"/>
                </a:lnTo>
                <a:lnTo>
                  <a:pt x="728" y="526"/>
                </a:lnTo>
                <a:lnTo>
                  <a:pt x="728" y="528"/>
                </a:lnTo>
                <a:lnTo>
                  <a:pt x="730" y="530"/>
                </a:lnTo>
                <a:lnTo>
                  <a:pt x="733" y="535"/>
                </a:lnTo>
                <a:lnTo>
                  <a:pt x="733" y="540"/>
                </a:lnTo>
                <a:lnTo>
                  <a:pt x="733" y="542"/>
                </a:lnTo>
                <a:lnTo>
                  <a:pt x="733" y="542"/>
                </a:lnTo>
                <a:lnTo>
                  <a:pt x="733" y="542"/>
                </a:lnTo>
                <a:lnTo>
                  <a:pt x="735" y="544"/>
                </a:lnTo>
                <a:lnTo>
                  <a:pt x="737" y="544"/>
                </a:lnTo>
                <a:lnTo>
                  <a:pt x="740" y="544"/>
                </a:lnTo>
                <a:lnTo>
                  <a:pt x="742" y="544"/>
                </a:lnTo>
                <a:lnTo>
                  <a:pt x="742" y="544"/>
                </a:lnTo>
                <a:close/>
                <a:moveTo>
                  <a:pt x="586" y="341"/>
                </a:moveTo>
                <a:lnTo>
                  <a:pt x="586" y="341"/>
                </a:lnTo>
                <a:lnTo>
                  <a:pt x="586" y="341"/>
                </a:lnTo>
                <a:lnTo>
                  <a:pt x="584" y="341"/>
                </a:lnTo>
                <a:lnTo>
                  <a:pt x="584" y="341"/>
                </a:lnTo>
                <a:lnTo>
                  <a:pt x="584" y="341"/>
                </a:lnTo>
                <a:lnTo>
                  <a:pt x="584" y="341"/>
                </a:lnTo>
                <a:lnTo>
                  <a:pt x="584" y="343"/>
                </a:lnTo>
                <a:lnTo>
                  <a:pt x="586" y="341"/>
                </a:lnTo>
                <a:lnTo>
                  <a:pt x="586" y="341"/>
                </a:lnTo>
                <a:lnTo>
                  <a:pt x="586" y="341"/>
                </a:lnTo>
                <a:lnTo>
                  <a:pt x="586" y="341"/>
                </a:lnTo>
                <a:lnTo>
                  <a:pt x="586" y="341"/>
                </a:lnTo>
                <a:close/>
                <a:moveTo>
                  <a:pt x="0" y="204"/>
                </a:moveTo>
                <a:lnTo>
                  <a:pt x="0" y="204"/>
                </a:lnTo>
                <a:lnTo>
                  <a:pt x="0" y="206"/>
                </a:lnTo>
                <a:lnTo>
                  <a:pt x="2" y="204"/>
                </a:lnTo>
                <a:lnTo>
                  <a:pt x="4" y="204"/>
                </a:lnTo>
                <a:lnTo>
                  <a:pt x="2" y="204"/>
                </a:lnTo>
                <a:lnTo>
                  <a:pt x="0" y="204"/>
                </a:lnTo>
                <a:close/>
                <a:moveTo>
                  <a:pt x="874" y="760"/>
                </a:moveTo>
                <a:lnTo>
                  <a:pt x="877" y="762"/>
                </a:lnTo>
                <a:lnTo>
                  <a:pt x="882" y="762"/>
                </a:lnTo>
                <a:lnTo>
                  <a:pt x="884" y="760"/>
                </a:lnTo>
                <a:lnTo>
                  <a:pt x="884" y="760"/>
                </a:lnTo>
                <a:lnTo>
                  <a:pt x="884" y="755"/>
                </a:lnTo>
                <a:lnTo>
                  <a:pt x="882" y="753"/>
                </a:lnTo>
                <a:lnTo>
                  <a:pt x="879" y="753"/>
                </a:lnTo>
                <a:lnTo>
                  <a:pt x="879" y="748"/>
                </a:lnTo>
                <a:lnTo>
                  <a:pt x="879" y="743"/>
                </a:lnTo>
                <a:lnTo>
                  <a:pt x="877" y="743"/>
                </a:lnTo>
                <a:lnTo>
                  <a:pt x="877" y="741"/>
                </a:lnTo>
                <a:lnTo>
                  <a:pt x="879" y="738"/>
                </a:lnTo>
                <a:lnTo>
                  <a:pt x="879" y="738"/>
                </a:lnTo>
                <a:lnTo>
                  <a:pt x="882" y="738"/>
                </a:lnTo>
                <a:lnTo>
                  <a:pt x="889" y="734"/>
                </a:lnTo>
                <a:lnTo>
                  <a:pt x="891" y="734"/>
                </a:lnTo>
                <a:lnTo>
                  <a:pt x="893" y="734"/>
                </a:lnTo>
                <a:lnTo>
                  <a:pt x="893" y="734"/>
                </a:lnTo>
                <a:lnTo>
                  <a:pt x="893" y="729"/>
                </a:lnTo>
                <a:lnTo>
                  <a:pt x="896" y="729"/>
                </a:lnTo>
                <a:lnTo>
                  <a:pt x="898" y="729"/>
                </a:lnTo>
                <a:lnTo>
                  <a:pt x="900" y="729"/>
                </a:lnTo>
                <a:lnTo>
                  <a:pt x="910" y="731"/>
                </a:lnTo>
                <a:lnTo>
                  <a:pt x="910" y="729"/>
                </a:lnTo>
                <a:lnTo>
                  <a:pt x="908" y="729"/>
                </a:lnTo>
                <a:lnTo>
                  <a:pt x="905" y="729"/>
                </a:lnTo>
                <a:lnTo>
                  <a:pt x="900" y="729"/>
                </a:lnTo>
                <a:lnTo>
                  <a:pt x="896" y="727"/>
                </a:lnTo>
                <a:lnTo>
                  <a:pt x="891" y="727"/>
                </a:lnTo>
                <a:lnTo>
                  <a:pt x="886" y="727"/>
                </a:lnTo>
                <a:lnTo>
                  <a:pt x="882" y="724"/>
                </a:lnTo>
                <a:lnTo>
                  <a:pt x="874" y="724"/>
                </a:lnTo>
                <a:lnTo>
                  <a:pt x="867" y="724"/>
                </a:lnTo>
                <a:lnTo>
                  <a:pt x="860" y="724"/>
                </a:lnTo>
                <a:lnTo>
                  <a:pt x="856" y="724"/>
                </a:lnTo>
                <a:lnTo>
                  <a:pt x="851" y="724"/>
                </a:lnTo>
                <a:lnTo>
                  <a:pt x="851" y="724"/>
                </a:lnTo>
                <a:lnTo>
                  <a:pt x="848" y="722"/>
                </a:lnTo>
                <a:lnTo>
                  <a:pt x="848" y="720"/>
                </a:lnTo>
                <a:lnTo>
                  <a:pt x="846" y="720"/>
                </a:lnTo>
                <a:lnTo>
                  <a:pt x="844" y="717"/>
                </a:lnTo>
                <a:lnTo>
                  <a:pt x="841" y="717"/>
                </a:lnTo>
                <a:lnTo>
                  <a:pt x="839" y="715"/>
                </a:lnTo>
                <a:lnTo>
                  <a:pt x="839" y="712"/>
                </a:lnTo>
                <a:lnTo>
                  <a:pt x="839" y="710"/>
                </a:lnTo>
                <a:lnTo>
                  <a:pt x="837" y="708"/>
                </a:lnTo>
                <a:lnTo>
                  <a:pt x="837" y="708"/>
                </a:lnTo>
                <a:lnTo>
                  <a:pt x="834" y="705"/>
                </a:lnTo>
                <a:lnTo>
                  <a:pt x="834" y="705"/>
                </a:lnTo>
                <a:lnTo>
                  <a:pt x="837" y="705"/>
                </a:lnTo>
                <a:lnTo>
                  <a:pt x="834" y="703"/>
                </a:lnTo>
                <a:lnTo>
                  <a:pt x="834" y="701"/>
                </a:lnTo>
                <a:lnTo>
                  <a:pt x="832" y="698"/>
                </a:lnTo>
                <a:lnTo>
                  <a:pt x="829" y="696"/>
                </a:lnTo>
                <a:lnTo>
                  <a:pt x="829" y="696"/>
                </a:lnTo>
                <a:lnTo>
                  <a:pt x="827" y="696"/>
                </a:lnTo>
                <a:lnTo>
                  <a:pt x="827" y="696"/>
                </a:lnTo>
                <a:lnTo>
                  <a:pt x="825" y="696"/>
                </a:lnTo>
                <a:lnTo>
                  <a:pt x="822" y="696"/>
                </a:lnTo>
                <a:lnTo>
                  <a:pt x="822" y="698"/>
                </a:lnTo>
                <a:lnTo>
                  <a:pt x="820" y="698"/>
                </a:lnTo>
                <a:lnTo>
                  <a:pt x="820" y="698"/>
                </a:lnTo>
                <a:lnTo>
                  <a:pt x="818" y="698"/>
                </a:lnTo>
                <a:lnTo>
                  <a:pt x="818" y="696"/>
                </a:lnTo>
                <a:lnTo>
                  <a:pt x="815" y="696"/>
                </a:lnTo>
                <a:lnTo>
                  <a:pt x="815" y="694"/>
                </a:lnTo>
                <a:lnTo>
                  <a:pt x="813" y="691"/>
                </a:lnTo>
                <a:lnTo>
                  <a:pt x="811" y="689"/>
                </a:lnTo>
                <a:lnTo>
                  <a:pt x="808" y="686"/>
                </a:lnTo>
                <a:lnTo>
                  <a:pt x="806" y="684"/>
                </a:lnTo>
                <a:lnTo>
                  <a:pt x="806" y="682"/>
                </a:lnTo>
                <a:lnTo>
                  <a:pt x="806" y="679"/>
                </a:lnTo>
                <a:lnTo>
                  <a:pt x="803" y="677"/>
                </a:lnTo>
                <a:lnTo>
                  <a:pt x="801" y="675"/>
                </a:lnTo>
                <a:lnTo>
                  <a:pt x="801" y="672"/>
                </a:lnTo>
                <a:lnTo>
                  <a:pt x="801" y="670"/>
                </a:lnTo>
                <a:lnTo>
                  <a:pt x="801" y="670"/>
                </a:lnTo>
                <a:lnTo>
                  <a:pt x="806" y="670"/>
                </a:lnTo>
                <a:lnTo>
                  <a:pt x="803" y="668"/>
                </a:lnTo>
                <a:lnTo>
                  <a:pt x="803" y="665"/>
                </a:lnTo>
                <a:lnTo>
                  <a:pt x="803" y="663"/>
                </a:lnTo>
                <a:lnTo>
                  <a:pt x="806" y="663"/>
                </a:lnTo>
                <a:lnTo>
                  <a:pt x="806" y="663"/>
                </a:lnTo>
                <a:lnTo>
                  <a:pt x="808" y="660"/>
                </a:lnTo>
                <a:lnTo>
                  <a:pt x="808" y="660"/>
                </a:lnTo>
                <a:lnTo>
                  <a:pt x="808" y="658"/>
                </a:lnTo>
                <a:lnTo>
                  <a:pt x="808" y="658"/>
                </a:lnTo>
                <a:lnTo>
                  <a:pt x="808" y="656"/>
                </a:lnTo>
                <a:lnTo>
                  <a:pt x="806" y="653"/>
                </a:lnTo>
                <a:lnTo>
                  <a:pt x="806" y="651"/>
                </a:lnTo>
                <a:lnTo>
                  <a:pt x="808" y="651"/>
                </a:lnTo>
                <a:lnTo>
                  <a:pt x="811" y="649"/>
                </a:lnTo>
                <a:lnTo>
                  <a:pt x="811" y="646"/>
                </a:lnTo>
                <a:lnTo>
                  <a:pt x="808" y="644"/>
                </a:lnTo>
                <a:lnTo>
                  <a:pt x="806" y="641"/>
                </a:lnTo>
                <a:lnTo>
                  <a:pt x="803" y="641"/>
                </a:lnTo>
                <a:lnTo>
                  <a:pt x="803" y="639"/>
                </a:lnTo>
                <a:lnTo>
                  <a:pt x="803" y="637"/>
                </a:lnTo>
                <a:lnTo>
                  <a:pt x="803" y="637"/>
                </a:lnTo>
                <a:lnTo>
                  <a:pt x="803" y="634"/>
                </a:lnTo>
                <a:lnTo>
                  <a:pt x="801" y="632"/>
                </a:lnTo>
                <a:lnTo>
                  <a:pt x="803" y="630"/>
                </a:lnTo>
                <a:lnTo>
                  <a:pt x="806" y="630"/>
                </a:lnTo>
                <a:lnTo>
                  <a:pt x="806" y="627"/>
                </a:lnTo>
                <a:lnTo>
                  <a:pt x="806" y="625"/>
                </a:lnTo>
                <a:lnTo>
                  <a:pt x="806" y="625"/>
                </a:lnTo>
                <a:lnTo>
                  <a:pt x="806" y="625"/>
                </a:lnTo>
                <a:lnTo>
                  <a:pt x="806" y="623"/>
                </a:lnTo>
                <a:lnTo>
                  <a:pt x="803" y="623"/>
                </a:lnTo>
                <a:lnTo>
                  <a:pt x="803" y="620"/>
                </a:lnTo>
                <a:lnTo>
                  <a:pt x="803" y="618"/>
                </a:lnTo>
                <a:lnTo>
                  <a:pt x="803" y="618"/>
                </a:lnTo>
                <a:lnTo>
                  <a:pt x="806" y="615"/>
                </a:lnTo>
                <a:lnTo>
                  <a:pt x="806" y="615"/>
                </a:lnTo>
                <a:lnTo>
                  <a:pt x="806" y="613"/>
                </a:lnTo>
                <a:lnTo>
                  <a:pt x="803" y="611"/>
                </a:lnTo>
                <a:lnTo>
                  <a:pt x="801" y="608"/>
                </a:lnTo>
                <a:lnTo>
                  <a:pt x="801" y="606"/>
                </a:lnTo>
                <a:lnTo>
                  <a:pt x="799" y="606"/>
                </a:lnTo>
                <a:lnTo>
                  <a:pt x="799" y="604"/>
                </a:lnTo>
                <a:lnTo>
                  <a:pt x="799" y="604"/>
                </a:lnTo>
                <a:lnTo>
                  <a:pt x="801" y="601"/>
                </a:lnTo>
                <a:lnTo>
                  <a:pt x="801" y="599"/>
                </a:lnTo>
                <a:lnTo>
                  <a:pt x="799" y="599"/>
                </a:lnTo>
                <a:lnTo>
                  <a:pt x="799" y="597"/>
                </a:lnTo>
                <a:lnTo>
                  <a:pt x="796" y="594"/>
                </a:lnTo>
                <a:lnTo>
                  <a:pt x="796" y="592"/>
                </a:lnTo>
                <a:lnTo>
                  <a:pt x="796" y="592"/>
                </a:lnTo>
                <a:lnTo>
                  <a:pt x="799" y="592"/>
                </a:lnTo>
                <a:lnTo>
                  <a:pt x="799" y="589"/>
                </a:lnTo>
                <a:lnTo>
                  <a:pt x="801" y="587"/>
                </a:lnTo>
                <a:lnTo>
                  <a:pt x="799" y="585"/>
                </a:lnTo>
                <a:lnTo>
                  <a:pt x="796" y="585"/>
                </a:lnTo>
                <a:lnTo>
                  <a:pt x="794" y="582"/>
                </a:lnTo>
                <a:lnTo>
                  <a:pt x="794" y="578"/>
                </a:lnTo>
                <a:lnTo>
                  <a:pt x="789" y="578"/>
                </a:lnTo>
                <a:lnTo>
                  <a:pt x="785" y="578"/>
                </a:lnTo>
                <a:lnTo>
                  <a:pt x="785" y="575"/>
                </a:lnTo>
                <a:lnTo>
                  <a:pt x="785" y="573"/>
                </a:lnTo>
                <a:lnTo>
                  <a:pt x="785" y="575"/>
                </a:lnTo>
                <a:lnTo>
                  <a:pt x="789" y="573"/>
                </a:lnTo>
                <a:lnTo>
                  <a:pt x="792" y="573"/>
                </a:lnTo>
                <a:lnTo>
                  <a:pt x="792" y="573"/>
                </a:lnTo>
                <a:lnTo>
                  <a:pt x="794" y="573"/>
                </a:lnTo>
                <a:lnTo>
                  <a:pt x="796" y="575"/>
                </a:lnTo>
                <a:lnTo>
                  <a:pt x="796" y="573"/>
                </a:lnTo>
                <a:lnTo>
                  <a:pt x="796" y="571"/>
                </a:lnTo>
                <a:lnTo>
                  <a:pt x="796" y="571"/>
                </a:lnTo>
                <a:lnTo>
                  <a:pt x="796" y="568"/>
                </a:lnTo>
                <a:lnTo>
                  <a:pt x="796" y="568"/>
                </a:lnTo>
                <a:lnTo>
                  <a:pt x="794" y="566"/>
                </a:lnTo>
                <a:lnTo>
                  <a:pt x="785" y="566"/>
                </a:lnTo>
                <a:lnTo>
                  <a:pt x="785" y="566"/>
                </a:lnTo>
                <a:lnTo>
                  <a:pt x="782" y="563"/>
                </a:lnTo>
                <a:lnTo>
                  <a:pt x="782" y="561"/>
                </a:lnTo>
                <a:lnTo>
                  <a:pt x="782" y="561"/>
                </a:lnTo>
                <a:lnTo>
                  <a:pt x="782" y="559"/>
                </a:lnTo>
                <a:lnTo>
                  <a:pt x="782" y="559"/>
                </a:lnTo>
                <a:lnTo>
                  <a:pt x="782" y="556"/>
                </a:lnTo>
                <a:lnTo>
                  <a:pt x="782" y="556"/>
                </a:lnTo>
                <a:lnTo>
                  <a:pt x="780" y="554"/>
                </a:lnTo>
                <a:lnTo>
                  <a:pt x="780" y="552"/>
                </a:lnTo>
                <a:lnTo>
                  <a:pt x="780" y="552"/>
                </a:lnTo>
                <a:lnTo>
                  <a:pt x="780" y="549"/>
                </a:lnTo>
                <a:lnTo>
                  <a:pt x="777" y="549"/>
                </a:lnTo>
                <a:lnTo>
                  <a:pt x="775" y="547"/>
                </a:lnTo>
                <a:lnTo>
                  <a:pt x="775" y="544"/>
                </a:lnTo>
                <a:lnTo>
                  <a:pt x="775" y="544"/>
                </a:lnTo>
                <a:lnTo>
                  <a:pt x="777" y="544"/>
                </a:lnTo>
                <a:lnTo>
                  <a:pt x="777" y="542"/>
                </a:lnTo>
                <a:lnTo>
                  <a:pt x="775" y="542"/>
                </a:lnTo>
                <a:lnTo>
                  <a:pt x="773" y="540"/>
                </a:lnTo>
                <a:lnTo>
                  <a:pt x="770" y="540"/>
                </a:lnTo>
                <a:lnTo>
                  <a:pt x="768" y="540"/>
                </a:lnTo>
                <a:lnTo>
                  <a:pt x="768" y="537"/>
                </a:lnTo>
                <a:lnTo>
                  <a:pt x="766" y="533"/>
                </a:lnTo>
                <a:lnTo>
                  <a:pt x="766" y="530"/>
                </a:lnTo>
                <a:lnTo>
                  <a:pt x="766" y="530"/>
                </a:lnTo>
                <a:lnTo>
                  <a:pt x="766" y="528"/>
                </a:lnTo>
                <a:lnTo>
                  <a:pt x="766" y="528"/>
                </a:lnTo>
                <a:lnTo>
                  <a:pt x="763" y="526"/>
                </a:lnTo>
                <a:lnTo>
                  <a:pt x="763" y="523"/>
                </a:lnTo>
                <a:lnTo>
                  <a:pt x="763" y="523"/>
                </a:lnTo>
                <a:lnTo>
                  <a:pt x="763" y="521"/>
                </a:lnTo>
                <a:lnTo>
                  <a:pt x="763" y="521"/>
                </a:lnTo>
                <a:lnTo>
                  <a:pt x="763" y="521"/>
                </a:lnTo>
                <a:lnTo>
                  <a:pt x="766" y="521"/>
                </a:lnTo>
                <a:lnTo>
                  <a:pt x="766" y="521"/>
                </a:lnTo>
                <a:lnTo>
                  <a:pt x="768" y="518"/>
                </a:lnTo>
                <a:lnTo>
                  <a:pt x="768" y="518"/>
                </a:lnTo>
                <a:lnTo>
                  <a:pt x="766" y="516"/>
                </a:lnTo>
                <a:lnTo>
                  <a:pt x="763" y="514"/>
                </a:lnTo>
                <a:lnTo>
                  <a:pt x="761" y="509"/>
                </a:lnTo>
                <a:lnTo>
                  <a:pt x="761" y="509"/>
                </a:lnTo>
                <a:lnTo>
                  <a:pt x="761" y="509"/>
                </a:lnTo>
                <a:lnTo>
                  <a:pt x="759" y="504"/>
                </a:lnTo>
                <a:lnTo>
                  <a:pt x="759" y="502"/>
                </a:lnTo>
                <a:lnTo>
                  <a:pt x="756" y="497"/>
                </a:lnTo>
                <a:lnTo>
                  <a:pt x="756" y="495"/>
                </a:lnTo>
                <a:lnTo>
                  <a:pt x="754" y="492"/>
                </a:lnTo>
                <a:lnTo>
                  <a:pt x="754" y="490"/>
                </a:lnTo>
                <a:lnTo>
                  <a:pt x="754" y="488"/>
                </a:lnTo>
                <a:lnTo>
                  <a:pt x="754" y="488"/>
                </a:lnTo>
                <a:lnTo>
                  <a:pt x="754" y="485"/>
                </a:lnTo>
                <a:lnTo>
                  <a:pt x="754" y="485"/>
                </a:lnTo>
                <a:lnTo>
                  <a:pt x="756" y="483"/>
                </a:lnTo>
                <a:lnTo>
                  <a:pt x="756" y="483"/>
                </a:lnTo>
                <a:lnTo>
                  <a:pt x="754" y="483"/>
                </a:lnTo>
                <a:lnTo>
                  <a:pt x="751" y="481"/>
                </a:lnTo>
                <a:lnTo>
                  <a:pt x="751" y="481"/>
                </a:lnTo>
                <a:lnTo>
                  <a:pt x="751" y="478"/>
                </a:lnTo>
                <a:lnTo>
                  <a:pt x="751" y="478"/>
                </a:lnTo>
                <a:lnTo>
                  <a:pt x="754" y="478"/>
                </a:lnTo>
                <a:lnTo>
                  <a:pt x="754" y="476"/>
                </a:lnTo>
                <a:lnTo>
                  <a:pt x="754" y="476"/>
                </a:lnTo>
                <a:lnTo>
                  <a:pt x="754" y="476"/>
                </a:lnTo>
                <a:lnTo>
                  <a:pt x="751" y="474"/>
                </a:lnTo>
                <a:lnTo>
                  <a:pt x="751" y="471"/>
                </a:lnTo>
                <a:lnTo>
                  <a:pt x="749" y="469"/>
                </a:lnTo>
                <a:lnTo>
                  <a:pt x="749" y="469"/>
                </a:lnTo>
                <a:lnTo>
                  <a:pt x="751" y="469"/>
                </a:lnTo>
                <a:lnTo>
                  <a:pt x="751" y="469"/>
                </a:lnTo>
                <a:lnTo>
                  <a:pt x="751" y="469"/>
                </a:lnTo>
                <a:lnTo>
                  <a:pt x="751" y="469"/>
                </a:lnTo>
                <a:lnTo>
                  <a:pt x="751" y="466"/>
                </a:lnTo>
                <a:lnTo>
                  <a:pt x="751" y="466"/>
                </a:lnTo>
                <a:lnTo>
                  <a:pt x="751" y="464"/>
                </a:lnTo>
                <a:lnTo>
                  <a:pt x="751" y="462"/>
                </a:lnTo>
                <a:lnTo>
                  <a:pt x="751" y="462"/>
                </a:lnTo>
                <a:lnTo>
                  <a:pt x="749" y="457"/>
                </a:lnTo>
                <a:lnTo>
                  <a:pt x="749" y="455"/>
                </a:lnTo>
                <a:lnTo>
                  <a:pt x="751" y="455"/>
                </a:lnTo>
                <a:lnTo>
                  <a:pt x="751" y="452"/>
                </a:lnTo>
                <a:lnTo>
                  <a:pt x="754" y="452"/>
                </a:lnTo>
                <a:lnTo>
                  <a:pt x="754" y="452"/>
                </a:lnTo>
                <a:lnTo>
                  <a:pt x="756" y="450"/>
                </a:lnTo>
                <a:lnTo>
                  <a:pt x="756" y="450"/>
                </a:lnTo>
                <a:lnTo>
                  <a:pt x="756" y="448"/>
                </a:lnTo>
                <a:lnTo>
                  <a:pt x="756" y="448"/>
                </a:lnTo>
                <a:lnTo>
                  <a:pt x="756" y="445"/>
                </a:lnTo>
                <a:lnTo>
                  <a:pt x="754" y="445"/>
                </a:lnTo>
                <a:lnTo>
                  <a:pt x="754" y="443"/>
                </a:lnTo>
                <a:lnTo>
                  <a:pt x="751" y="440"/>
                </a:lnTo>
                <a:lnTo>
                  <a:pt x="751" y="436"/>
                </a:lnTo>
                <a:lnTo>
                  <a:pt x="749" y="433"/>
                </a:lnTo>
                <a:lnTo>
                  <a:pt x="747" y="431"/>
                </a:lnTo>
                <a:lnTo>
                  <a:pt x="744" y="426"/>
                </a:lnTo>
                <a:lnTo>
                  <a:pt x="744" y="426"/>
                </a:lnTo>
                <a:lnTo>
                  <a:pt x="744" y="424"/>
                </a:lnTo>
                <a:lnTo>
                  <a:pt x="744" y="421"/>
                </a:lnTo>
                <a:lnTo>
                  <a:pt x="742" y="419"/>
                </a:lnTo>
                <a:lnTo>
                  <a:pt x="742" y="419"/>
                </a:lnTo>
                <a:lnTo>
                  <a:pt x="742" y="417"/>
                </a:lnTo>
                <a:lnTo>
                  <a:pt x="742" y="414"/>
                </a:lnTo>
                <a:lnTo>
                  <a:pt x="742" y="412"/>
                </a:lnTo>
                <a:lnTo>
                  <a:pt x="740" y="410"/>
                </a:lnTo>
                <a:lnTo>
                  <a:pt x="740" y="410"/>
                </a:lnTo>
                <a:lnTo>
                  <a:pt x="740" y="407"/>
                </a:lnTo>
                <a:lnTo>
                  <a:pt x="742" y="405"/>
                </a:lnTo>
                <a:lnTo>
                  <a:pt x="740" y="405"/>
                </a:lnTo>
                <a:lnTo>
                  <a:pt x="740" y="403"/>
                </a:lnTo>
                <a:lnTo>
                  <a:pt x="742" y="403"/>
                </a:lnTo>
                <a:lnTo>
                  <a:pt x="742" y="400"/>
                </a:lnTo>
                <a:lnTo>
                  <a:pt x="744" y="400"/>
                </a:lnTo>
                <a:lnTo>
                  <a:pt x="744" y="400"/>
                </a:lnTo>
                <a:lnTo>
                  <a:pt x="744" y="400"/>
                </a:lnTo>
                <a:lnTo>
                  <a:pt x="744" y="400"/>
                </a:lnTo>
                <a:lnTo>
                  <a:pt x="744" y="398"/>
                </a:lnTo>
                <a:lnTo>
                  <a:pt x="747" y="398"/>
                </a:lnTo>
                <a:lnTo>
                  <a:pt x="747" y="395"/>
                </a:lnTo>
                <a:lnTo>
                  <a:pt x="749" y="395"/>
                </a:lnTo>
                <a:lnTo>
                  <a:pt x="749" y="393"/>
                </a:lnTo>
                <a:lnTo>
                  <a:pt x="749" y="391"/>
                </a:lnTo>
                <a:lnTo>
                  <a:pt x="747" y="388"/>
                </a:lnTo>
                <a:lnTo>
                  <a:pt x="747" y="388"/>
                </a:lnTo>
                <a:lnTo>
                  <a:pt x="747" y="384"/>
                </a:lnTo>
                <a:lnTo>
                  <a:pt x="747" y="381"/>
                </a:lnTo>
                <a:lnTo>
                  <a:pt x="744" y="381"/>
                </a:lnTo>
                <a:lnTo>
                  <a:pt x="744" y="379"/>
                </a:lnTo>
                <a:lnTo>
                  <a:pt x="744" y="377"/>
                </a:lnTo>
                <a:lnTo>
                  <a:pt x="742" y="377"/>
                </a:lnTo>
                <a:lnTo>
                  <a:pt x="742" y="377"/>
                </a:lnTo>
                <a:lnTo>
                  <a:pt x="742" y="374"/>
                </a:lnTo>
                <a:lnTo>
                  <a:pt x="742" y="374"/>
                </a:lnTo>
                <a:lnTo>
                  <a:pt x="744" y="374"/>
                </a:lnTo>
                <a:lnTo>
                  <a:pt x="744" y="369"/>
                </a:lnTo>
                <a:lnTo>
                  <a:pt x="744" y="367"/>
                </a:lnTo>
                <a:lnTo>
                  <a:pt x="744" y="365"/>
                </a:lnTo>
                <a:lnTo>
                  <a:pt x="744" y="365"/>
                </a:lnTo>
                <a:lnTo>
                  <a:pt x="744" y="365"/>
                </a:lnTo>
                <a:lnTo>
                  <a:pt x="744" y="362"/>
                </a:lnTo>
                <a:lnTo>
                  <a:pt x="744" y="360"/>
                </a:lnTo>
                <a:lnTo>
                  <a:pt x="744" y="358"/>
                </a:lnTo>
                <a:lnTo>
                  <a:pt x="744" y="358"/>
                </a:lnTo>
                <a:lnTo>
                  <a:pt x="744" y="355"/>
                </a:lnTo>
                <a:lnTo>
                  <a:pt x="747" y="355"/>
                </a:lnTo>
                <a:lnTo>
                  <a:pt x="747" y="355"/>
                </a:lnTo>
                <a:lnTo>
                  <a:pt x="747" y="355"/>
                </a:lnTo>
                <a:lnTo>
                  <a:pt x="749" y="355"/>
                </a:lnTo>
                <a:lnTo>
                  <a:pt x="747" y="353"/>
                </a:lnTo>
                <a:lnTo>
                  <a:pt x="747" y="351"/>
                </a:lnTo>
                <a:lnTo>
                  <a:pt x="747" y="348"/>
                </a:lnTo>
                <a:lnTo>
                  <a:pt x="744" y="343"/>
                </a:lnTo>
                <a:lnTo>
                  <a:pt x="744" y="341"/>
                </a:lnTo>
                <a:lnTo>
                  <a:pt x="744" y="339"/>
                </a:lnTo>
                <a:lnTo>
                  <a:pt x="744" y="336"/>
                </a:lnTo>
                <a:lnTo>
                  <a:pt x="744" y="336"/>
                </a:lnTo>
                <a:lnTo>
                  <a:pt x="744" y="334"/>
                </a:lnTo>
                <a:lnTo>
                  <a:pt x="742" y="334"/>
                </a:lnTo>
                <a:lnTo>
                  <a:pt x="740" y="334"/>
                </a:lnTo>
                <a:lnTo>
                  <a:pt x="740" y="334"/>
                </a:lnTo>
                <a:lnTo>
                  <a:pt x="737" y="332"/>
                </a:lnTo>
                <a:lnTo>
                  <a:pt x="737" y="332"/>
                </a:lnTo>
                <a:lnTo>
                  <a:pt x="737" y="329"/>
                </a:lnTo>
                <a:lnTo>
                  <a:pt x="737" y="327"/>
                </a:lnTo>
                <a:lnTo>
                  <a:pt x="737" y="327"/>
                </a:lnTo>
                <a:lnTo>
                  <a:pt x="737" y="324"/>
                </a:lnTo>
                <a:lnTo>
                  <a:pt x="735" y="324"/>
                </a:lnTo>
                <a:lnTo>
                  <a:pt x="733" y="320"/>
                </a:lnTo>
                <a:lnTo>
                  <a:pt x="733" y="317"/>
                </a:lnTo>
                <a:lnTo>
                  <a:pt x="733" y="315"/>
                </a:lnTo>
                <a:lnTo>
                  <a:pt x="730" y="313"/>
                </a:lnTo>
                <a:lnTo>
                  <a:pt x="730" y="313"/>
                </a:lnTo>
                <a:lnTo>
                  <a:pt x="728" y="310"/>
                </a:lnTo>
                <a:lnTo>
                  <a:pt x="728" y="308"/>
                </a:lnTo>
                <a:lnTo>
                  <a:pt x="728" y="308"/>
                </a:lnTo>
                <a:lnTo>
                  <a:pt x="728" y="308"/>
                </a:lnTo>
                <a:lnTo>
                  <a:pt x="728" y="306"/>
                </a:lnTo>
                <a:lnTo>
                  <a:pt x="728" y="306"/>
                </a:lnTo>
                <a:lnTo>
                  <a:pt x="728" y="306"/>
                </a:lnTo>
                <a:lnTo>
                  <a:pt x="725" y="306"/>
                </a:lnTo>
                <a:lnTo>
                  <a:pt x="725" y="303"/>
                </a:lnTo>
                <a:lnTo>
                  <a:pt x="723" y="301"/>
                </a:lnTo>
                <a:lnTo>
                  <a:pt x="721" y="298"/>
                </a:lnTo>
                <a:lnTo>
                  <a:pt x="721" y="296"/>
                </a:lnTo>
                <a:lnTo>
                  <a:pt x="721" y="294"/>
                </a:lnTo>
                <a:lnTo>
                  <a:pt x="721" y="291"/>
                </a:lnTo>
                <a:lnTo>
                  <a:pt x="721" y="289"/>
                </a:lnTo>
                <a:lnTo>
                  <a:pt x="721" y="289"/>
                </a:lnTo>
                <a:lnTo>
                  <a:pt x="721" y="289"/>
                </a:lnTo>
                <a:lnTo>
                  <a:pt x="723" y="289"/>
                </a:lnTo>
                <a:lnTo>
                  <a:pt x="723" y="287"/>
                </a:lnTo>
                <a:lnTo>
                  <a:pt x="723" y="287"/>
                </a:lnTo>
                <a:lnTo>
                  <a:pt x="723" y="287"/>
                </a:lnTo>
                <a:lnTo>
                  <a:pt x="723" y="284"/>
                </a:lnTo>
                <a:lnTo>
                  <a:pt x="721" y="284"/>
                </a:lnTo>
                <a:lnTo>
                  <a:pt x="723" y="282"/>
                </a:lnTo>
                <a:lnTo>
                  <a:pt x="723" y="280"/>
                </a:lnTo>
                <a:lnTo>
                  <a:pt x="723" y="275"/>
                </a:lnTo>
                <a:lnTo>
                  <a:pt x="723" y="275"/>
                </a:lnTo>
                <a:lnTo>
                  <a:pt x="723" y="272"/>
                </a:lnTo>
                <a:lnTo>
                  <a:pt x="723" y="272"/>
                </a:lnTo>
                <a:lnTo>
                  <a:pt x="723" y="272"/>
                </a:lnTo>
                <a:lnTo>
                  <a:pt x="725" y="272"/>
                </a:lnTo>
                <a:lnTo>
                  <a:pt x="728" y="270"/>
                </a:lnTo>
                <a:lnTo>
                  <a:pt x="728" y="270"/>
                </a:lnTo>
                <a:lnTo>
                  <a:pt x="728" y="268"/>
                </a:lnTo>
                <a:lnTo>
                  <a:pt x="728" y="268"/>
                </a:lnTo>
                <a:lnTo>
                  <a:pt x="725" y="268"/>
                </a:lnTo>
                <a:lnTo>
                  <a:pt x="725" y="268"/>
                </a:lnTo>
                <a:lnTo>
                  <a:pt x="725" y="265"/>
                </a:lnTo>
                <a:lnTo>
                  <a:pt x="725" y="263"/>
                </a:lnTo>
                <a:lnTo>
                  <a:pt x="723" y="261"/>
                </a:lnTo>
                <a:lnTo>
                  <a:pt x="723" y="256"/>
                </a:lnTo>
                <a:lnTo>
                  <a:pt x="721" y="251"/>
                </a:lnTo>
                <a:lnTo>
                  <a:pt x="721" y="249"/>
                </a:lnTo>
                <a:lnTo>
                  <a:pt x="721" y="246"/>
                </a:lnTo>
                <a:lnTo>
                  <a:pt x="723" y="246"/>
                </a:lnTo>
                <a:lnTo>
                  <a:pt x="723" y="244"/>
                </a:lnTo>
                <a:lnTo>
                  <a:pt x="723" y="239"/>
                </a:lnTo>
                <a:lnTo>
                  <a:pt x="723" y="237"/>
                </a:lnTo>
                <a:lnTo>
                  <a:pt x="723" y="235"/>
                </a:lnTo>
                <a:lnTo>
                  <a:pt x="723" y="232"/>
                </a:lnTo>
                <a:lnTo>
                  <a:pt x="725" y="230"/>
                </a:lnTo>
                <a:lnTo>
                  <a:pt x="725" y="227"/>
                </a:lnTo>
                <a:lnTo>
                  <a:pt x="725" y="227"/>
                </a:lnTo>
                <a:lnTo>
                  <a:pt x="725" y="227"/>
                </a:lnTo>
                <a:lnTo>
                  <a:pt x="728" y="225"/>
                </a:lnTo>
                <a:lnTo>
                  <a:pt x="728" y="223"/>
                </a:lnTo>
                <a:lnTo>
                  <a:pt x="730" y="220"/>
                </a:lnTo>
                <a:lnTo>
                  <a:pt x="730" y="220"/>
                </a:lnTo>
                <a:lnTo>
                  <a:pt x="730" y="218"/>
                </a:lnTo>
                <a:lnTo>
                  <a:pt x="730" y="213"/>
                </a:lnTo>
                <a:lnTo>
                  <a:pt x="730" y="211"/>
                </a:lnTo>
                <a:lnTo>
                  <a:pt x="733" y="211"/>
                </a:lnTo>
                <a:lnTo>
                  <a:pt x="733" y="206"/>
                </a:lnTo>
                <a:lnTo>
                  <a:pt x="733" y="204"/>
                </a:lnTo>
                <a:lnTo>
                  <a:pt x="735" y="204"/>
                </a:lnTo>
                <a:lnTo>
                  <a:pt x="735" y="204"/>
                </a:lnTo>
                <a:lnTo>
                  <a:pt x="735" y="204"/>
                </a:lnTo>
                <a:lnTo>
                  <a:pt x="737" y="204"/>
                </a:lnTo>
                <a:lnTo>
                  <a:pt x="737" y="204"/>
                </a:lnTo>
                <a:lnTo>
                  <a:pt x="740" y="204"/>
                </a:lnTo>
                <a:lnTo>
                  <a:pt x="742" y="201"/>
                </a:lnTo>
                <a:lnTo>
                  <a:pt x="742" y="201"/>
                </a:lnTo>
                <a:lnTo>
                  <a:pt x="742" y="199"/>
                </a:lnTo>
                <a:lnTo>
                  <a:pt x="740" y="197"/>
                </a:lnTo>
                <a:lnTo>
                  <a:pt x="737" y="194"/>
                </a:lnTo>
                <a:lnTo>
                  <a:pt x="735" y="192"/>
                </a:lnTo>
                <a:lnTo>
                  <a:pt x="735" y="190"/>
                </a:lnTo>
                <a:lnTo>
                  <a:pt x="735" y="190"/>
                </a:lnTo>
                <a:lnTo>
                  <a:pt x="735" y="187"/>
                </a:lnTo>
                <a:lnTo>
                  <a:pt x="735" y="187"/>
                </a:lnTo>
                <a:lnTo>
                  <a:pt x="737" y="185"/>
                </a:lnTo>
                <a:lnTo>
                  <a:pt x="737" y="183"/>
                </a:lnTo>
                <a:lnTo>
                  <a:pt x="733" y="175"/>
                </a:lnTo>
                <a:lnTo>
                  <a:pt x="733" y="173"/>
                </a:lnTo>
                <a:lnTo>
                  <a:pt x="730" y="171"/>
                </a:lnTo>
                <a:lnTo>
                  <a:pt x="730" y="168"/>
                </a:lnTo>
                <a:lnTo>
                  <a:pt x="730" y="164"/>
                </a:lnTo>
                <a:lnTo>
                  <a:pt x="733" y="164"/>
                </a:lnTo>
                <a:lnTo>
                  <a:pt x="733" y="164"/>
                </a:lnTo>
                <a:lnTo>
                  <a:pt x="733" y="161"/>
                </a:lnTo>
                <a:lnTo>
                  <a:pt x="733" y="161"/>
                </a:lnTo>
                <a:lnTo>
                  <a:pt x="733" y="161"/>
                </a:lnTo>
                <a:lnTo>
                  <a:pt x="733" y="159"/>
                </a:lnTo>
                <a:lnTo>
                  <a:pt x="733" y="159"/>
                </a:lnTo>
                <a:lnTo>
                  <a:pt x="730" y="157"/>
                </a:lnTo>
                <a:lnTo>
                  <a:pt x="730" y="157"/>
                </a:lnTo>
                <a:lnTo>
                  <a:pt x="730" y="154"/>
                </a:lnTo>
                <a:lnTo>
                  <a:pt x="730" y="152"/>
                </a:lnTo>
                <a:lnTo>
                  <a:pt x="730" y="152"/>
                </a:lnTo>
                <a:lnTo>
                  <a:pt x="730" y="149"/>
                </a:lnTo>
                <a:lnTo>
                  <a:pt x="733" y="149"/>
                </a:lnTo>
                <a:lnTo>
                  <a:pt x="733" y="147"/>
                </a:lnTo>
                <a:lnTo>
                  <a:pt x="735" y="147"/>
                </a:lnTo>
                <a:lnTo>
                  <a:pt x="737" y="145"/>
                </a:lnTo>
                <a:lnTo>
                  <a:pt x="740" y="142"/>
                </a:lnTo>
                <a:lnTo>
                  <a:pt x="744" y="140"/>
                </a:lnTo>
                <a:lnTo>
                  <a:pt x="749" y="140"/>
                </a:lnTo>
                <a:lnTo>
                  <a:pt x="749" y="138"/>
                </a:lnTo>
                <a:lnTo>
                  <a:pt x="749" y="138"/>
                </a:lnTo>
                <a:lnTo>
                  <a:pt x="751" y="130"/>
                </a:lnTo>
                <a:lnTo>
                  <a:pt x="751" y="123"/>
                </a:lnTo>
                <a:lnTo>
                  <a:pt x="751" y="116"/>
                </a:lnTo>
                <a:lnTo>
                  <a:pt x="749" y="114"/>
                </a:lnTo>
                <a:lnTo>
                  <a:pt x="747" y="114"/>
                </a:lnTo>
                <a:lnTo>
                  <a:pt x="742" y="114"/>
                </a:lnTo>
                <a:lnTo>
                  <a:pt x="740" y="114"/>
                </a:lnTo>
                <a:lnTo>
                  <a:pt x="737" y="114"/>
                </a:lnTo>
                <a:lnTo>
                  <a:pt x="737" y="114"/>
                </a:lnTo>
                <a:lnTo>
                  <a:pt x="737" y="114"/>
                </a:lnTo>
                <a:lnTo>
                  <a:pt x="735" y="112"/>
                </a:lnTo>
                <a:lnTo>
                  <a:pt x="735" y="112"/>
                </a:lnTo>
                <a:lnTo>
                  <a:pt x="735" y="109"/>
                </a:lnTo>
                <a:lnTo>
                  <a:pt x="735" y="107"/>
                </a:lnTo>
                <a:lnTo>
                  <a:pt x="733" y="102"/>
                </a:lnTo>
                <a:lnTo>
                  <a:pt x="733" y="102"/>
                </a:lnTo>
                <a:lnTo>
                  <a:pt x="733" y="100"/>
                </a:lnTo>
                <a:lnTo>
                  <a:pt x="733" y="97"/>
                </a:lnTo>
                <a:lnTo>
                  <a:pt x="730" y="95"/>
                </a:lnTo>
                <a:lnTo>
                  <a:pt x="730" y="93"/>
                </a:lnTo>
                <a:lnTo>
                  <a:pt x="730" y="90"/>
                </a:lnTo>
                <a:lnTo>
                  <a:pt x="728" y="88"/>
                </a:lnTo>
                <a:lnTo>
                  <a:pt x="728" y="86"/>
                </a:lnTo>
                <a:lnTo>
                  <a:pt x="725" y="81"/>
                </a:lnTo>
                <a:lnTo>
                  <a:pt x="723" y="78"/>
                </a:lnTo>
                <a:lnTo>
                  <a:pt x="721" y="74"/>
                </a:lnTo>
                <a:lnTo>
                  <a:pt x="718" y="74"/>
                </a:lnTo>
                <a:lnTo>
                  <a:pt x="718" y="74"/>
                </a:lnTo>
                <a:lnTo>
                  <a:pt x="718" y="71"/>
                </a:lnTo>
                <a:lnTo>
                  <a:pt x="718" y="69"/>
                </a:lnTo>
                <a:lnTo>
                  <a:pt x="718" y="69"/>
                </a:lnTo>
                <a:lnTo>
                  <a:pt x="718" y="67"/>
                </a:lnTo>
                <a:lnTo>
                  <a:pt x="718" y="67"/>
                </a:lnTo>
                <a:lnTo>
                  <a:pt x="718" y="67"/>
                </a:lnTo>
                <a:lnTo>
                  <a:pt x="716" y="64"/>
                </a:lnTo>
                <a:lnTo>
                  <a:pt x="714" y="64"/>
                </a:lnTo>
                <a:lnTo>
                  <a:pt x="714" y="62"/>
                </a:lnTo>
                <a:lnTo>
                  <a:pt x="714" y="62"/>
                </a:lnTo>
                <a:lnTo>
                  <a:pt x="714" y="62"/>
                </a:lnTo>
                <a:lnTo>
                  <a:pt x="716" y="60"/>
                </a:lnTo>
                <a:lnTo>
                  <a:pt x="714" y="60"/>
                </a:lnTo>
                <a:lnTo>
                  <a:pt x="714" y="57"/>
                </a:lnTo>
                <a:lnTo>
                  <a:pt x="714" y="57"/>
                </a:lnTo>
                <a:lnTo>
                  <a:pt x="714" y="55"/>
                </a:lnTo>
                <a:lnTo>
                  <a:pt x="714" y="55"/>
                </a:lnTo>
                <a:lnTo>
                  <a:pt x="716" y="55"/>
                </a:lnTo>
                <a:lnTo>
                  <a:pt x="716" y="52"/>
                </a:lnTo>
                <a:lnTo>
                  <a:pt x="716" y="52"/>
                </a:lnTo>
                <a:lnTo>
                  <a:pt x="716" y="50"/>
                </a:lnTo>
                <a:lnTo>
                  <a:pt x="714" y="48"/>
                </a:lnTo>
                <a:lnTo>
                  <a:pt x="714" y="48"/>
                </a:lnTo>
                <a:lnTo>
                  <a:pt x="716" y="45"/>
                </a:lnTo>
                <a:lnTo>
                  <a:pt x="716" y="43"/>
                </a:lnTo>
                <a:lnTo>
                  <a:pt x="716" y="43"/>
                </a:lnTo>
                <a:lnTo>
                  <a:pt x="716" y="41"/>
                </a:lnTo>
                <a:lnTo>
                  <a:pt x="716" y="41"/>
                </a:lnTo>
                <a:lnTo>
                  <a:pt x="716" y="41"/>
                </a:lnTo>
                <a:lnTo>
                  <a:pt x="714" y="38"/>
                </a:lnTo>
                <a:lnTo>
                  <a:pt x="714" y="38"/>
                </a:lnTo>
                <a:lnTo>
                  <a:pt x="711" y="36"/>
                </a:lnTo>
                <a:lnTo>
                  <a:pt x="709" y="36"/>
                </a:lnTo>
                <a:lnTo>
                  <a:pt x="707" y="33"/>
                </a:lnTo>
                <a:lnTo>
                  <a:pt x="707" y="31"/>
                </a:lnTo>
                <a:lnTo>
                  <a:pt x="707" y="31"/>
                </a:lnTo>
                <a:lnTo>
                  <a:pt x="707" y="29"/>
                </a:lnTo>
                <a:lnTo>
                  <a:pt x="704" y="26"/>
                </a:lnTo>
                <a:lnTo>
                  <a:pt x="704" y="24"/>
                </a:lnTo>
                <a:lnTo>
                  <a:pt x="704" y="22"/>
                </a:lnTo>
                <a:lnTo>
                  <a:pt x="702" y="19"/>
                </a:lnTo>
                <a:lnTo>
                  <a:pt x="702" y="17"/>
                </a:lnTo>
                <a:lnTo>
                  <a:pt x="702" y="17"/>
                </a:lnTo>
                <a:lnTo>
                  <a:pt x="702" y="15"/>
                </a:lnTo>
                <a:lnTo>
                  <a:pt x="702" y="15"/>
                </a:lnTo>
                <a:lnTo>
                  <a:pt x="702" y="12"/>
                </a:lnTo>
                <a:lnTo>
                  <a:pt x="702" y="12"/>
                </a:lnTo>
                <a:lnTo>
                  <a:pt x="699" y="10"/>
                </a:lnTo>
                <a:lnTo>
                  <a:pt x="697" y="10"/>
                </a:lnTo>
                <a:lnTo>
                  <a:pt x="697" y="7"/>
                </a:lnTo>
                <a:lnTo>
                  <a:pt x="695" y="3"/>
                </a:lnTo>
                <a:lnTo>
                  <a:pt x="692" y="0"/>
                </a:lnTo>
                <a:lnTo>
                  <a:pt x="692" y="3"/>
                </a:lnTo>
                <a:lnTo>
                  <a:pt x="690" y="5"/>
                </a:lnTo>
                <a:lnTo>
                  <a:pt x="688" y="5"/>
                </a:lnTo>
                <a:lnTo>
                  <a:pt x="688" y="5"/>
                </a:lnTo>
                <a:lnTo>
                  <a:pt x="688" y="7"/>
                </a:lnTo>
                <a:lnTo>
                  <a:pt x="688" y="10"/>
                </a:lnTo>
                <a:lnTo>
                  <a:pt x="690" y="12"/>
                </a:lnTo>
                <a:lnTo>
                  <a:pt x="688" y="15"/>
                </a:lnTo>
                <a:lnTo>
                  <a:pt x="688" y="17"/>
                </a:lnTo>
                <a:lnTo>
                  <a:pt x="685" y="17"/>
                </a:lnTo>
                <a:lnTo>
                  <a:pt x="683" y="19"/>
                </a:lnTo>
                <a:lnTo>
                  <a:pt x="681" y="19"/>
                </a:lnTo>
                <a:lnTo>
                  <a:pt x="678" y="19"/>
                </a:lnTo>
                <a:lnTo>
                  <a:pt x="678" y="19"/>
                </a:lnTo>
                <a:lnTo>
                  <a:pt x="681" y="19"/>
                </a:lnTo>
                <a:lnTo>
                  <a:pt x="681" y="24"/>
                </a:lnTo>
                <a:lnTo>
                  <a:pt x="681" y="29"/>
                </a:lnTo>
                <a:lnTo>
                  <a:pt x="683" y="38"/>
                </a:lnTo>
                <a:lnTo>
                  <a:pt x="685" y="43"/>
                </a:lnTo>
                <a:lnTo>
                  <a:pt x="685" y="45"/>
                </a:lnTo>
                <a:lnTo>
                  <a:pt x="688" y="48"/>
                </a:lnTo>
                <a:lnTo>
                  <a:pt x="688" y="50"/>
                </a:lnTo>
                <a:lnTo>
                  <a:pt x="688" y="60"/>
                </a:lnTo>
                <a:lnTo>
                  <a:pt x="688" y="64"/>
                </a:lnTo>
                <a:lnTo>
                  <a:pt x="688" y="69"/>
                </a:lnTo>
                <a:lnTo>
                  <a:pt x="692" y="81"/>
                </a:lnTo>
                <a:lnTo>
                  <a:pt x="692" y="83"/>
                </a:lnTo>
                <a:lnTo>
                  <a:pt x="692" y="86"/>
                </a:lnTo>
                <a:lnTo>
                  <a:pt x="692" y="88"/>
                </a:lnTo>
                <a:lnTo>
                  <a:pt x="692" y="93"/>
                </a:lnTo>
                <a:lnTo>
                  <a:pt x="692" y="95"/>
                </a:lnTo>
                <a:lnTo>
                  <a:pt x="692" y="100"/>
                </a:lnTo>
                <a:lnTo>
                  <a:pt x="692" y="107"/>
                </a:lnTo>
                <a:lnTo>
                  <a:pt x="692" y="114"/>
                </a:lnTo>
                <a:lnTo>
                  <a:pt x="690" y="116"/>
                </a:lnTo>
                <a:lnTo>
                  <a:pt x="690" y="119"/>
                </a:lnTo>
                <a:lnTo>
                  <a:pt x="688" y="119"/>
                </a:lnTo>
                <a:lnTo>
                  <a:pt x="688" y="121"/>
                </a:lnTo>
                <a:lnTo>
                  <a:pt x="688" y="123"/>
                </a:lnTo>
                <a:lnTo>
                  <a:pt x="688" y="126"/>
                </a:lnTo>
                <a:lnTo>
                  <a:pt x="690" y="128"/>
                </a:lnTo>
                <a:lnTo>
                  <a:pt x="692" y="128"/>
                </a:lnTo>
                <a:lnTo>
                  <a:pt x="692" y="128"/>
                </a:lnTo>
                <a:lnTo>
                  <a:pt x="692" y="130"/>
                </a:lnTo>
                <a:lnTo>
                  <a:pt x="692" y="133"/>
                </a:lnTo>
                <a:lnTo>
                  <a:pt x="692" y="135"/>
                </a:lnTo>
                <a:lnTo>
                  <a:pt x="692" y="138"/>
                </a:lnTo>
                <a:lnTo>
                  <a:pt x="692" y="140"/>
                </a:lnTo>
                <a:lnTo>
                  <a:pt x="692" y="145"/>
                </a:lnTo>
                <a:lnTo>
                  <a:pt x="692" y="152"/>
                </a:lnTo>
                <a:lnTo>
                  <a:pt x="692" y="154"/>
                </a:lnTo>
                <a:lnTo>
                  <a:pt x="697" y="164"/>
                </a:lnTo>
                <a:lnTo>
                  <a:pt x="697" y="164"/>
                </a:lnTo>
                <a:lnTo>
                  <a:pt x="697" y="168"/>
                </a:lnTo>
                <a:lnTo>
                  <a:pt x="695" y="171"/>
                </a:lnTo>
                <a:lnTo>
                  <a:pt x="695" y="171"/>
                </a:lnTo>
                <a:lnTo>
                  <a:pt x="695" y="175"/>
                </a:lnTo>
                <a:lnTo>
                  <a:pt x="695" y="178"/>
                </a:lnTo>
                <a:lnTo>
                  <a:pt x="697" y="180"/>
                </a:lnTo>
                <a:lnTo>
                  <a:pt x="697" y="185"/>
                </a:lnTo>
                <a:lnTo>
                  <a:pt x="697" y="187"/>
                </a:lnTo>
                <a:lnTo>
                  <a:pt x="697" y="190"/>
                </a:lnTo>
                <a:lnTo>
                  <a:pt x="697" y="194"/>
                </a:lnTo>
                <a:lnTo>
                  <a:pt x="697" y="199"/>
                </a:lnTo>
                <a:lnTo>
                  <a:pt x="697" y="201"/>
                </a:lnTo>
                <a:lnTo>
                  <a:pt x="695" y="206"/>
                </a:lnTo>
                <a:lnTo>
                  <a:pt x="695" y="209"/>
                </a:lnTo>
                <a:lnTo>
                  <a:pt x="697" y="213"/>
                </a:lnTo>
                <a:lnTo>
                  <a:pt x="697" y="213"/>
                </a:lnTo>
                <a:lnTo>
                  <a:pt x="697" y="216"/>
                </a:lnTo>
                <a:lnTo>
                  <a:pt x="695" y="218"/>
                </a:lnTo>
                <a:lnTo>
                  <a:pt x="695" y="218"/>
                </a:lnTo>
                <a:lnTo>
                  <a:pt x="695" y="225"/>
                </a:lnTo>
                <a:lnTo>
                  <a:pt x="695" y="230"/>
                </a:lnTo>
                <a:lnTo>
                  <a:pt x="695" y="235"/>
                </a:lnTo>
                <a:lnTo>
                  <a:pt x="695" y="237"/>
                </a:lnTo>
                <a:lnTo>
                  <a:pt x="692" y="239"/>
                </a:lnTo>
                <a:lnTo>
                  <a:pt x="692" y="242"/>
                </a:lnTo>
                <a:lnTo>
                  <a:pt x="692" y="242"/>
                </a:lnTo>
                <a:lnTo>
                  <a:pt x="692" y="249"/>
                </a:lnTo>
                <a:lnTo>
                  <a:pt x="697" y="251"/>
                </a:lnTo>
                <a:lnTo>
                  <a:pt x="697" y="254"/>
                </a:lnTo>
                <a:lnTo>
                  <a:pt x="699" y="258"/>
                </a:lnTo>
                <a:lnTo>
                  <a:pt x="699" y="263"/>
                </a:lnTo>
                <a:lnTo>
                  <a:pt x="699" y="268"/>
                </a:lnTo>
                <a:lnTo>
                  <a:pt x="695" y="272"/>
                </a:lnTo>
                <a:lnTo>
                  <a:pt x="697" y="277"/>
                </a:lnTo>
                <a:lnTo>
                  <a:pt x="697" y="282"/>
                </a:lnTo>
                <a:lnTo>
                  <a:pt x="699" y="287"/>
                </a:lnTo>
                <a:lnTo>
                  <a:pt x="699" y="289"/>
                </a:lnTo>
                <a:lnTo>
                  <a:pt x="702" y="296"/>
                </a:lnTo>
                <a:lnTo>
                  <a:pt x="704" y="303"/>
                </a:lnTo>
                <a:lnTo>
                  <a:pt x="707" y="313"/>
                </a:lnTo>
                <a:lnTo>
                  <a:pt x="711" y="315"/>
                </a:lnTo>
                <a:lnTo>
                  <a:pt x="711" y="317"/>
                </a:lnTo>
                <a:lnTo>
                  <a:pt x="711" y="322"/>
                </a:lnTo>
                <a:lnTo>
                  <a:pt x="711" y="327"/>
                </a:lnTo>
                <a:lnTo>
                  <a:pt x="709" y="329"/>
                </a:lnTo>
                <a:lnTo>
                  <a:pt x="709" y="329"/>
                </a:lnTo>
                <a:lnTo>
                  <a:pt x="711" y="334"/>
                </a:lnTo>
                <a:lnTo>
                  <a:pt x="711" y="336"/>
                </a:lnTo>
                <a:lnTo>
                  <a:pt x="714" y="339"/>
                </a:lnTo>
                <a:lnTo>
                  <a:pt x="714" y="341"/>
                </a:lnTo>
                <a:lnTo>
                  <a:pt x="711" y="346"/>
                </a:lnTo>
                <a:lnTo>
                  <a:pt x="711" y="348"/>
                </a:lnTo>
                <a:lnTo>
                  <a:pt x="711" y="351"/>
                </a:lnTo>
                <a:lnTo>
                  <a:pt x="709" y="353"/>
                </a:lnTo>
                <a:lnTo>
                  <a:pt x="711" y="355"/>
                </a:lnTo>
                <a:lnTo>
                  <a:pt x="711" y="358"/>
                </a:lnTo>
                <a:lnTo>
                  <a:pt x="711" y="362"/>
                </a:lnTo>
                <a:lnTo>
                  <a:pt x="711" y="369"/>
                </a:lnTo>
                <a:lnTo>
                  <a:pt x="711" y="372"/>
                </a:lnTo>
                <a:lnTo>
                  <a:pt x="709" y="377"/>
                </a:lnTo>
                <a:lnTo>
                  <a:pt x="709" y="379"/>
                </a:lnTo>
                <a:lnTo>
                  <a:pt x="709" y="381"/>
                </a:lnTo>
                <a:lnTo>
                  <a:pt x="709" y="381"/>
                </a:lnTo>
                <a:lnTo>
                  <a:pt x="707" y="384"/>
                </a:lnTo>
                <a:lnTo>
                  <a:pt x="709" y="386"/>
                </a:lnTo>
                <a:lnTo>
                  <a:pt x="709" y="388"/>
                </a:lnTo>
                <a:lnTo>
                  <a:pt x="707" y="391"/>
                </a:lnTo>
                <a:lnTo>
                  <a:pt x="709" y="400"/>
                </a:lnTo>
                <a:lnTo>
                  <a:pt x="707" y="403"/>
                </a:lnTo>
                <a:lnTo>
                  <a:pt x="707" y="405"/>
                </a:lnTo>
                <a:lnTo>
                  <a:pt x="707" y="407"/>
                </a:lnTo>
                <a:lnTo>
                  <a:pt x="707" y="410"/>
                </a:lnTo>
                <a:lnTo>
                  <a:pt x="707" y="412"/>
                </a:lnTo>
                <a:lnTo>
                  <a:pt x="707" y="414"/>
                </a:lnTo>
                <a:lnTo>
                  <a:pt x="707" y="417"/>
                </a:lnTo>
                <a:lnTo>
                  <a:pt x="707" y="419"/>
                </a:lnTo>
                <a:lnTo>
                  <a:pt x="704" y="419"/>
                </a:lnTo>
                <a:lnTo>
                  <a:pt x="699" y="417"/>
                </a:lnTo>
                <a:lnTo>
                  <a:pt x="699" y="419"/>
                </a:lnTo>
                <a:lnTo>
                  <a:pt x="699" y="421"/>
                </a:lnTo>
                <a:lnTo>
                  <a:pt x="702" y="424"/>
                </a:lnTo>
                <a:lnTo>
                  <a:pt x="702" y="426"/>
                </a:lnTo>
                <a:lnTo>
                  <a:pt x="702" y="429"/>
                </a:lnTo>
                <a:lnTo>
                  <a:pt x="707" y="433"/>
                </a:lnTo>
                <a:lnTo>
                  <a:pt x="709" y="436"/>
                </a:lnTo>
                <a:lnTo>
                  <a:pt x="709" y="438"/>
                </a:lnTo>
                <a:lnTo>
                  <a:pt x="709" y="443"/>
                </a:lnTo>
                <a:lnTo>
                  <a:pt x="711" y="445"/>
                </a:lnTo>
                <a:lnTo>
                  <a:pt x="711" y="448"/>
                </a:lnTo>
                <a:lnTo>
                  <a:pt x="721" y="462"/>
                </a:lnTo>
                <a:lnTo>
                  <a:pt x="721" y="466"/>
                </a:lnTo>
                <a:lnTo>
                  <a:pt x="721" y="474"/>
                </a:lnTo>
                <a:lnTo>
                  <a:pt x="721" y="474"/>
                </a:lnTo>
                <a:lnTo>
                  <a:pt x="718" y="476"/>
                </a:lnTo>
                <a:lnTo>
                  <a:pt x="718" y="478"/>
                </a:lnTo>
                <a:lnTo>
                  <a:pt x="718" y="481"/>
                </a:lnTo>
                <a:lnTo>
                  <a:pt x="721" y="485"/>
                </a:lnTo>
                <a:lnTo>
                  <a:pt x="721" y="495"/>
                </a:lnTo>
                <a:lnTo>
                  <a:pt x="721" y="497"/>
                </a:lnTo>
                <a:lnTo>
                  <a:pt x="723" y="500"/>
                </a:lnTo>
                <a:lnTo>
                  <a:pt x="725" y="504"/>
                </a:lnTo>
                <a:lnTo>
                  <a:pt x="725" y="507"/>
                </a:lnTo>
                <a:lnTo>
                  <a:pt x="728" y="507"/>
                </a:lnTo>
                <a:lnTo>
                  <a:pt x="730" y="509"/>
                </a:lnTo>
                <a:lnTo>
                  <a:pt x="733" y="509"/>
                </a:lnTo>
                <a:lnTo>
                  <a:pt x="733" y="509"/>
                </a:lnTo>
                <a:lnTo>
                  <a:pt x="730" y="509"/>
                </a:lnTo>
                <a:lnTo>
                  <a:pt x="730" y="511"/>
                </a:lnTo>
                <a:lnTo>
                  <a:pt x="730" y="511"/>
                </a:lnTo>
                <a:lnTo>
                  <a:pt x="733" y="514"/>
                </a:lnTo>
                <a:lnTo>
                  <a:pt x="735" y="514"/>
                </a:lnTo>
                <a:lnTo>
                  <a:pt x="740" y="514"/>
                </a:lnTo>
                <a:lnTo>
                  <a:pt x="740" y="511"/>
                </a:lnTo>
                <a:lnTo>
                  <a:pt x="742" y="509"/>
                </a:lnTo>
                <a:lnTo>
                  <a:pt x="742" y="507"/>
                </a:lnTo>
                <a:lnTo>
                  <a:pt x="744" y="507"/>
                </a:lnTo>
                <a:lnTo>
                  <a:pt x="744" y="509"/>
                </a:lnTo>
                <a:lnTo>
                  <a:pt x="749" y="511"/>
                </a:lnTo>
                <a:lnTo>
                  <a:pt x="749" y="511"/>
                </a:lnTo>
                <a:lnTo>
                  <a:pt x="751" y="511"/>
                </a:lnTo>
                <a:lnTo>
                  <a:pt x="751" y="509"/>
                </a:lnTo>
                <a:lnTo>
                  <a:pt x="751" y="507"/>
                </a:lnTo>
                <a:lnTo>
                  <a:pt x="754" y="507"/>
                </a:lnTo>
                <a:lnTo>
                  <a:pt x="754" y="509"/>
                </a:lnTo>
                <a:lnTo>
                  <a:pt x="751" y="511"/>
                </a:lnTo>
                <a:lnTo>
                  <a:pt x="749" y="511"/>
                </a:lnTo>
                <a:lnTo>
                  <a:pt x="749" y="514"/>
                </a:lnTo>
                <a:lnTo>
                  <a:pt x="747" y="514"/>
                </a:lnTo>
                <a:lnTo>
                  <a:pt x="747" y="516"/>
                </a:lnTo>
                <a:lnTo>
                  <a:pt x="749" y="516"/>
                </a:lnTo>
                <a:lnTo>
                  <a:pt x="749" y="516"/>
                </a:lnTo>
                <a:lnTo>
                  <a:pt x="751" y="518"/>
                </a:lnTo>
                <a:lnTo>
                  <a:pt x="754" y="516"/>
                </a:lnTo>
                <a:lnTo>
                  <a:pt x="756" y="521"/>
                </a:lnTo>
                <a:lnTo>
                  <a:pt x="759" y="526"/>
                </a:lnTo>
                <a:lnTo>
                  <a:pt x="759" y="526"/>
                </a:lnTo>
                <a:lnTo>
                  <a:pt x="756" y="523"/>
                </a:lnTo>
                <a:lnTo>
                  <a:pt x="754" y="521"/>
                </a:lnTo>
                <a:lnTo>
                  <a:pt x="751" y="521"/>
                </a:lnTo>
                <a:lnTo>
                  <a:pt x="751" y="523"/>
                </a:lnTo>
                <a:lnTo>
                  <a:pt x="751" y="523"/>
                </a:lnTo>
                <a:lnTo>
                  <a:pt x="754" y="526"/>
                </a:lnTo>
                <a:lnTo>
                  <a:pt x="756" y="528"/>
                </a:lnTo>
                <a:lnTo>
                  <a:pt x="756" y="528"/>
                </a:lnTo>
                <a:lnTo>
                  <a:pt x="754" y="528"/>
                </a:lnTo>
                <a:lnTo>
                  <a:pt x="754" y="530"/>
                </a:lnTo>
                <a:lnTo>
                  <a:pt x="754" y="535"/>
                </a:lnTo>
                <a:lnTo>
                  <a:pt x="756" y="535"/>
                </a:lnTo>
                <a:lnTo>
                  <a:pt x="759" y="537"/>
                </a:lnTo>
                <a:lnTo>
                  <a:pt x="759" y="540"/>
                </a:lnTo>
                <a:lnTo>
                  <a:pt x="756" y="540"/>
                </a:lnTo>
                <a:lnTo>
                  <a:pt x="756" y="540"/>
                </a:lnTo>
                <a:lnTo>
                  <a:pt x="756" y="542"/>
                </a:lnTo>
                <a:lnTo>
                  <a:pt x="754" y="544"/>
                </a:lnTo>
                <a:lnTo>
                  <a:pt x="756" y="547"/>
                </a:lnTo>
                <a:lnTo>
                  <a:pt x="759" y="552"/>
                </a:lnTo>
                <a:lnTo>
                  <a:pt x="759" y="556"/>
                </a:lnTo>
                <a:lnTo>
                  <a:pt x="756" y="556"/>
                </a:lnTo>
                <a:lnTo>
                  <a:pt x="759" y="559"/>
                </a:lnTo>
                <a:lnTo>
                  <a:pt x="759" y="561"/>
                </a:lnTo>
                <a:lnTo>
                  <a:pt x="761" y="563"/>
                </a:lnTo>
                <a:lnTo>
                  <a:pt x="763" y="563"/>
                </a:lnTo>
                <a:lnTo>
                  <a:pt x="768" y="566"/>
                </a:lnTo>
                <a:lnTo>
                  <a:pt x="770" y="568"/>
                </a:lnTo>
                <a:lnTo>
                  <a:pt x="773" y="571"/>
                </a:lnTo>
                <a:lnTo>
                  <a:pt x="773" y="573"/>
                </a:lnTo>
                <a:lnTo>
                  <a:pt x="768" y="578"/>
                </a:lnTo>
                <a:lnTo>
                  <a:pt x="766" y="578"/>
                </a:lnTo>
                <a:lnTo>
                  <a:pt x="763" y="578"/>
                </a:lnTo>
                <a:lnTo>
                  <a:pt x="763" y="582"/>
                </a:lnTo>
                <a:lnTo>
                  <a:pt x="766" y="585"/>
                </a:lnTo>
                <a:lnTo>
                  <a:pt x="768" y="585"/>
                </a:lnTo>
                <a:lnTo>
                  <a:pt x="773" y="587"/>
                </a:lnTo>
                <a:lnTo>
                  <a:pt x="773" y="589"/>
                </a:lnTo>
                <a:lnTo>
                  <a:pt x="775" y="589"/>
                </a:lnTo>
                <a:lnTo>
                  <a:pt x="775" y="589"/>
                </a:lnTo>
                <a:lnTo>
                  <a:pt x="775" y="589"/>
                </a:lnTo>
                <a:lnTo>
                  <a:pt x="770" y="587"/>
                </a:lnTo>
                <a:lnTo>
                  <a:pt x="768" y="587"/>
                </a:lnTo>
                <a:lnTo>
                  <a:pt x="768" y="587"/>
                </a:lnTo>
                <a:lnTo>
                  <a:pt x="766" y="589"/>
                </a:lnTo>
                <a:lnTo>
                  <a:pt x="761" y="589"/>
                </a:lnTo>
                <a:lnTo>
                  <a:pt x="763" y="594"/>
                </a:lnTo>
                <a:lnTo>
                  <a:pt x="763" y="594"/>
                </a:lnTo>
                <a:lnTo>
                  <a:pt x="766" y="597"/>
                </a:lnTo>
                <a:lnTo>
                  <a:pt x="766" y="597"/>
                </a:lnTo>
                <a:lnTo>
                  <a:pt x="768" y="599"/>
                </a:lnTo>
                <a:lnTo>
                  <a:pt x="768" y="601"/>
                </a:lnTo>
                <a:lnTo>
                  <a:pt x="768" y="604"/>
                </a:lnTo>
                <a:lnTo>
                  <a:pt x="768" y="606"/>
                </a:lnTo>
                <a:lnTo>
                  <a:pt x="770" y="606"/>
                </a:lnTo>
                <a:lnTo>
                  <a:pt x="770" y="608"/>
                </a:lnTo>
                <a:lnTo>
                  <a:pt x="770" y="611"/>
                </a:lnTo>
                <a:lnTo>
                  <a:pt x="770" y="613"/>
                </a:lnTo>
                <a:lnTo>
                  <a:pt x="768" y="613"/>
                </a:lnTo>
                <a:lnTo>
                  <a:pt x="768" y="611"/>
                </a:lnTo>
                <a:lnTo>
                  <a:pt x="768" y="611"/>
                </a:lnTo>
                <a:lnTo>
                  <a:pt x="768" y="608"/>
                </a:lnTo>
                <a:lnTo>
                  <a:pt x="768" y="601"/>
                </a:lnTo>
                <a:lnTo>
                  <a:pt x="766" y="601"/>
                </a:lnTo>
                <a:lnTo>
                  <a:pt x="766" y="599"/>
                </a:lnTo>
                <a:lnTo>
                  <a:pt x="766" y="597"/>
                </a:lnTo>
                <a:lnTo>
                  <a:pt x="763" y="597"/>
                </a:lnTo>
                <a:lnTo>
                  <a:pt x="763" y="599"/>
                </a:lnTo>
                <a:lnTo>
                  <a:pt x="763" y="601"/>
                </a:lnTo>
                <a:lnTo>
                  <a:pt x="763" y="604"/>
                </a:lnTo>
                <a:lnTo>
                  <a:pt x="763" y="606"/>
                </a:lnTo>
                <a:lnTo>
                  <a:pt x="761" y="606"/>
                </a:lnTo>
                <a:lnTo>
                  <a:pt x="759" y="606"/>
                </a:lnTo>
                <a:lnTo>
                  <a:pt x="756" y="606"/>
                </a:lnTo>
                <a:lnTo>
                  <a:pt x="759" y="606"/>
                </a:lnTo>
                <a:lnTo>
                  <a:pt x="761" y="604"/>
                </a:lnTo>
                <a:lnTo>
                  <a:pt x="761" y="601"/>
                </a:lnTo>
                <a:lnTo>
                  <a:pt x="761" y="599"/>
                </a:lnTo>
                <a:lnTo>
                  <a:pt x="761" y="599"/>
                </a:lnTo>
                <a:lnTo>
                  <a:pt x="761" y="597"/>
                </a:lnTo>
                <a:lnTo>
                  <a:pt x="761" y="592"/>
                </a:lnTo>
                <a:lnTo>
                  <a:pt x="761" y="592"/>
                </a:lnTo>
                <a:lnTo>
                  <a:pt x="761" y="589"/>
                </a:lnTo>
                <a:lnTo>
                  <a:pt x="759" y="589"/>
                </a:lnTo>
                <a:lnTo>
                  <a:pt x="759" y="589"/>
                </a:lnTo>
                <a:lnTo>
                  <a:pt x="756" y="589"/>
                </a:lnTo>
                <a:lnTo>
                  <a:pt x="756" y="589"/>
                </a:lnTo>
                <a:lnTo>
                  <a:pt x="756" y="589"/>
                </a:lnTo>
                <a:lnTo>
                  <a:pt x="756" y="592"/>
                </a:lnTo>
                <a:lnTo>
                  <a:pt x="759" y="594"/>
                </a:lnTo>
                <a:lnTo>
                  <a:pt x="759" y="594"/>
                </a:lnTo>
                <a:lnTo>
                  <a:pt x="759" y="594"/>
                </a:lnTo>
                <a:lnTo>
                  <a:pt x="756" y="597"/>
                </a:lnTo>
                <a:lnTo>
                  <a:pt x="756" y="597"/>
                </a:lnTo>
                <a:lnTo>
                  <a:pt x="754" y="597"/>
                </a:lnTo>
                <a:lnTo>
                  <a:pt x="754" y="597"/>
                </a:lnTo>
                <a:lnTo>
                  <a:pt x="749" y="597"/>
                </a:lnTo>
                <a:lnTo>
                  <a:pt x="747" y="597"/>
                </a:lnTo>
                <a:lnTo>
                  <a:pt x="742" y="599"/>
                </a:lnTo>
                <a:lnTo>
                  <a:pt x="744" y="601"/>
                </a:lnTo>
                <a:lnTo>
                  <a:pt x="747" y="604"/>
                </a:lnTo>
                <a:lnTo>
                  <a:pt x="747" y="604"/>
                </a:lnTo>
                <a:lnTo>
                  <a:pt x="747" y="606"/>
                </a:lnTo>
                <a:lnTo>
                  <a:pt x="744" y="608"/>
                </a:lnTo>
                <a:lnTo>
                  <a:pt x="742" y="611"/>
                </a:lnTo>
                <a:lnTo>
                  <a:pt x="742" y="611"/>
                </a:lnTo>
                <a:lnTo>
                  <a:pt x="740" y="613"/>
                </a:lnTo>
                <a:lnTo>
                  <a:pt x="740" y="615"/>
                </a:lnTo>
                <a:lnTo>
                  <a:pt x="740" y="618"/>
                </a:lnTo>
                <a:lnTo>
                  <a:pt x="742" y="618"/>
                </a:lnTo>
                <a:lnTo>
                  <a:pt x="744" y="620"/>
                </a:lnTo>
                <a:lnTo>
                  <a:pt x="747" y="620"/>
                </a:lnTo>
                <a:lnTo>
                  <a:pt x="747" y="620"/>
                </a:lnTo>
                <a:lnTo>
                  <a:pt x="747" y="618"/>
                </a:lnTo>
                <a:lnTo>
                  <a:pt x="744" y="615"/>
                </a:lnTo>
                <a:lnTo>
                  <a:pt x="742" y="615"/>
                </a:lnTo>
                <a:lnTo>
                  <a:pt x="742" y="615"/>
                </a:lnTo>
                <a:lnTo>
                  <a:pt x="742" y="615"/>
                </a:lnTo>
                <a:lnTo>
                  <a:pt x="742" y="615"/>
                </a:lnTo>
                <a:lnTo>
                  <a:pt x="744" y="613"/>
                </a:lnTo>
                <a:lnTo>
                  <a:pt x="749" y="613"/>
                </a:lnTo>
                <a:lnTo>
                  <a:pt x="749" y="611"/>
                </a:lnTo>
                <a:lnTo>
                  <a:pt x="749" y="611"/>
                </a:lnTo>
                <a:lnTo>
                  <a:pt x="749" y="613"/>
                </a:lnTo>
                <a:lnTo>
                  <a:pt x="751" y="615"/>
                </a:lnTo>
                <a:lnTo>
                  <a:pt x="751" y="615"/>
                </a:lnTo>
                <a:lnTo>
                  <a:pt x="756" y="618"/>
                </a:lnTo>
                <a:lnTo>
                  <a:pt x="759" y="618"/>
                </a:lnTo>
                <a:lnTo>
                  <a:pt x="761" y="620"/>
                </a:lnTo>
                <a:lnTo>
                  <a:pt x="761" y="620"/>
                </a:lnTo>
                <a:lnTo>
                  <a:pt x="761" y="618"/>
                </a:lnTo>
                <a:lnTo>
                  <a:pt x="761" y="618"/>
                </a:lnTo>
                <a:lnTo>
                  <a:pt x="761" y="618"/>
                </a:lnTo>
                <a:lnTo>
                  <a:pt x="761" y="618"/>
                </a:lnTo>
                <a:lnTo>
                  <a:pt x="763" y="618"/>
                </a:lnTo>
                <a:lnTo>
                  <a:pt x="766" y="620"/>
                </a:lnTo>
                <a:lnTo>
                  <a:pt x="768" y="620"/>
                </a:lnTo>
                <a:lnTo>
                  <a:pt x="768" y="623"/>
                </a:lnTo>
                <a:lnTo>
                  <a:pt x="770" y="625"/>
                </a:lnTo>
                <a:lnTo>
                  <a:pt x="768" y="625"/>
                </a:lnTo>
                <a:lnTo>
                  <a:pt x="766" y="627"/>
                </a:lnTo>
                <a:lnTo>
                  <a:pt x="766" y="630"/>
                </a:lnTo>
                <a:lnTo>
                  <a:pt x="770" y="632"/>
                </a:lnTo>
                <a:lnTo>
                  <a:pt x="770" y="632"/>
                </a:lnTo>
                <a:lnTo>
                  <a:pt x="773" y="634"/>
                </a:lnTo>
                <a:lnTo>
                  <a:pt x="773" y="634"/>
                </a:lnTo>
                <a:lnTo>
                  <a:pt x="773" y="634"/>
                </a:lnTo>
                <a:lnTo>
                  <a:pt x="773" y="637"/>
                </a:lnTo>
                <a:lnTo>
                  <a:pt x="770" y="634"/>
                </a:lnTo>
                <a:lnTo>
                  <a:pt x="770" y="634"/>
                </a:lnTo>
                <a:lnTo>
                  <a:pt x="768" y="634"/>
                </a:lnTo>
                <a:lnTo>
                  <a:pt x="766" y="634"/>
                </a:lnTo>
                <a:lnTo>
                  <a:pt x="766" y="634"/>
                </a:lnTo>
                <a:lnTo>
                  <a:pt x="766" y="637"/>
                </a:lnTo>
                <a:lnTo>
                  <a:pt x="768" y="637"/>
                </a:lnTo>
                <a:lnTo>
                  <a:pt x="768" y="637"/>
                </a:lnTo>
                <a:lnTo>
                  <a:pt x="770" y="639"/>
                </a:lnTo>
                <a:lnTo>
                  <a:pt x="773" y="639"/>
                </a:lnTo>
                <a:lnTo>
                  <a:pt x="773" y="639"/>
                </a:lnTo>
                <a:lnTo>
                  <a:pt x="773" y="641"/>
                </a:lnTo>
                <a:lnTo>
                  <a:pt x="775" y="641"/>
                </a:lnTo>
                <a:lnTo>
                  <a:pt x="777" y="641"/>
                </a:lnTo>
                <a:lnTo>
                  <a:pt x="780" y="641"/>
                </a:lnTo>
                <a:lnTo>
                  <a:pt x="780" y="639"/>
                </a:lnTo>
                <a:lnTo>
                  <a:pt x="780" y="637"/>
                </a:lnTo>
                <a:lnTo>
                  <a:pt x="780" y="634"/>
                </a:lnTo>
                <a:lnTo>
                  <a:pt x="782" y="634"/>
                </a:lnTo>
                <a:lnTo>
                  <a:pt x="785" y="639"/>
                </a:lnTo>
                <a:lnTo>
                  <a:pt x="785" y="641"/>
                </a:lnTo>
                <a:lnTo>
                  <a:pt x="787" y="641"/>
                </a:lnTo>
                <a:lnTo>
                  <a:pt x="787" y="641"/>
                </a:lnTo>
                <a:lnTo>
                  <a:pt x="789" y="644"/>
                </a:lnTo>
                <a:lnTo>
                  <a:pt x="792" y="646"/>
                </a:lnTo>
                <a:lnTo>
                  <a:pt x="792" y="646"/>
                </a:lnTo>
                <a:lnTo>
                  <a:pt x="789" y="646"/>
                </a:lnTo>
                <a:lnTo>
                  <a:pt x="782" y="644"/>
                </a:lnTo>
                <a:lnTo>
                  <a:pt x="775" y="644"/>
                </a:lnTo>
                <a:lnTo>
                  <a:pt x="773" y="641"/>
                </a:lnTo>
                <a:lnTo>
                  <a:pt x="770" y="641"/>
                </a:lnTo>
                <a:lnTo>
                  <a:pt x="770" y="646"/>
                </a:lnTo>
                <a:lnTo>
                  <a:pt x="773" y="649"/>
                </a:lnTo>
                <a:lnTo>
                  <a:pt x="775" y="649"/>
                </a:lnTo>
                <a:lnTo>
                  <a:pt x="775" y="651"/>
                </a:lnTo>
                <a:lnTo>
                  <a:pt x="777" y="653"/>
                </a:lnTo>
                <a:lnTo>
                  <a:pt x="780" y="651"/>
                </a:lnTo>
                <a:lnTo>
                  <a:pt x="780" y="651"/>
                </a:lnTo>
                <a:lnTo>
                  <a:pt x="785" y="651"/>
                </a:lnTo>
                <a:lnTo>
                  <a:pt x="782" y="653"/>
                </a:lnTo>
                <a:lnTo>
                  <a:pt x="782" y="653"/>
                </a:lnTo>
                <a:lnTo>
                  <a:pt x="782" y="653"/>
                </a:lnTo>
                <a:lnTo>
                  <a:pt x="780" y="653"/>
                </a:lnTo>
                <a:lnTo>
                  <a:pt x="780" y="656"/>
                </a:lnTo>
                <a:lnTo>
                  <a:pt x="780" y="658"/>
                </a:lnTo>
                <a:lnTo>
                  <a:pt x="782" y="663"/>
                </a:lnTo>
                <a:lnTo>
                  <a:pt x="787" y="670"/>
                </a:lnTo>
                <a:lnTo>
                  <a:pt x="787" y="672"/>
                </a:lnTo>
                <a:lnTo>
                  <a:pt x="787" y="672"/>
                </a:lnTo>
                <a:lnTo>
                  <a:pt x="787" y="672"/>
                </a:lnTo>
                <a:lnTo>
                  <a:pt x="789" y="672"/>
                </a:lnTo>
                <a:lnTo>
                  <a:pt x="789" y="672"/>
                </a:lnTo>
                <a:lnTo>
                  <a:pt x="789" y="670"/>
                </a:lnTo>
                <a:lnTo>
                  <a:pt x="789" y="668"/>
                </a:lnTo>
                <a:lnTo>
                  <a:pt x="789" y="668"/>
                </a:lnTo>
                <a:lnTo>
                  <a:pt x="789" y="665"/>
                </a:lnTo>
                <a:lnTo>
                  <a:pt x="789" y="663"/>
                </a:lnTo>
                <a:lnTo>
                  <a:pt x="789" y="663"/>
                </a:lnTo>
                <a:lnTo>
                  <a:pt x="789" y="663"/>
                </a:lnTo>
                <a:lnTo>
                  <a:pt x="789" y="665"/>
                </a:lnTo>
                <a:lnTo>
                  <a:pt x="789" y="665"/>
                </a:lnTo>
                <a:lnTo>
                  <a:pt x="789" y="665"/>
                </a:lnTo>
                <a:lnTo>
                  <a:pt x="792" y="668"/>
                </a:lnTo>
                <a:lnTo>
                  <a:pt x="792" y="670"/>
                </a:lnTo>
                <a:lnTo>
                  <a:pt x="792" y="670"/>
                </a:lnTo>
                <a:lnTo>
                  <a:pt x="792" y="672"/>
                </a:lnTo>
                <a:lnTo>
                  <a:pt x="794" y="672"/>
                </a:lnTo>
                <a:lnTo>
                  <a:pt x="796" y="675"/>
                </a:lnTo>
                <a:lnTo>
                  <a:pt x="796" y="675"/>
                </a:lnTo>
                <a:lnTo>
                  <a:pt x="796" y="675"/>
                </a:lnTo>
                <a:lnTo>
                  <a:pt x="794" y="675"/>
                </a:lnTo>
                <a:lnTo>
                  <a:pt x="792" y="675"/>
                </a:lnTo>
                <a:lnTo>
                  <a:pt x="789" y="675"/>
                </a:lnTo>
                <a:lnTo>
                  <a:pt x="789" y="675"/>
                </a:lnTo>
                <a:lnTo>
                  <a:pt x="789" y="677"/>
                </a:lnTo>
                <a:lnTo>
                  <a:pt x="792" y="679"/>
                </a:lnTo>
                <a:lnTo>
                  <a:pt x="794" y="682"/>
                </a:lnTo>
                <a:lnTo>
                  <a:pt x="796" y="682"/>
                </a:lnTo>
                <a:lnTo>
                  <a:pt x="796" y="682"/>
                </a:lnTo>
                <a:lnTo>
                  <a:pt x="799" y="684"/>
                </a:lnTo>
                <a:lnTo>
                  <a:pt x="799" y="684"/>
                </a:lnTo>
                <a:lnTo>
                  <a:pt x="792" y="682"/>
                </a:lnTo>
                <a:lnTo>
                  <a:pt x="792" y="684"/>
                </a:lnTo>
                <a:lnTo>
                  <a:pt x="789" y="686"/>
                </a:lnTo>
                <a:lnTo>
                  <a:pt x="792" y="689"/>
                </a:lnTo>
                <a:lnTo>
                  <a:pt x="794" y="691"/>
                </a:lnTo>
                <a:lnTo>
                  <a:pt x="796" y="691"/>
                </a:lnTo>
                <a:lnTo>
                  <a:pt x="796" y="691"/>
                </a:lnTo>
                <a:lnTo>
                  <a:pt x="801" y="694"/>
                </a:lnTo>
                <a:lnTo>
                  <a:pt x="803" y="694"/>
                </a:lnTo>
                <a:lnTo>
                  <a:pt x="799" y="694"/>
                </a:lnTo>
                <a:lnTo>
                  <a:pt x="801" y="696"/>
                </a:lnTo>
                <a:lnTo>
                  <a:pt x="801" y="696"/>
                </a:lnTo>
                <a:lnTo>
                  <a:pt x="803" y="698"/>
                </a:lnTo>
                <a:lnTo>
                  <a:pt x="806" y="701"/>
                </a:lnTo>
                <a:lnTo>
                  <a:pt x="808" y="698"/>
                </a:lnTo>
                <a:lnTo>
                  <a:pt x="808" y="694"/>
                </a:lnTo>
                <a:lnTo>
                  <a:pt x="808" y="694"/>
                </a:lnTo>
                <a:lnTo>
                  <a:pt x="808" y="694"/>
                </a:lnTo>
                <a:lnTo>
                  <a:pt x="808" y="696"/>
                </a:lnTo>
                <a:lnTo>
                  <a:pt x="811" y="696"/>
                </a:lnTo>
                <a:lnTo>
                  <a:pt x="811" y="696"/>
                </a:lnTo>
                <a:lnTo>
                  <a:pt x="811" y="696"/>
                </a:lnTo>
                <a:lnTo>
                  <a:pt x="808" y="698"/>
                </a:lnTo>
                <a:lnTo>
                  <a:pt x="808" y="701"/>
                </a:lnTo>
                <a:lnTo>
                  <a:pt x="811" y="703"/>
                </a:lnTo>
                <a:lnTo>
                  <a:pt x="811" y="703"/>
                </a:lnTo>
                <a:lnTo>
                  <a:pt x="803" y="701"/>
                </a:lnTo>
                <a:lnTo>
                  <a:pt x="803" y="701"/>
                </a:lnTo>
                <a:lnTo>
                  <a:pt x="803" y="698"/>
                </a:lnTo>
                <a:lnTo>
                  <a:pt x="799" y="696"/>
                </a:lnTo>
                <a:lnTo>
                  <a:pt x="796" y="694"/>
                </a:lnTo>
                <a:lnTo>
                  <a:pt x="792" y="691"/>
                </a:lnTo>
                <a:lnTo>
                  <a:pt x="792" y="691"/>
                </a:lnTo>
                <a:lnTo>
                  <a:pt x="789" y="691"/>
                </a:lnTo>
                <a:lnTo>
                  <a:pt x="789" y="694"/>
                </a:lnTo>
                <a:lnTo>
                  <a:pt x="792" y="694"/>
                </a:lnTo>
                <a:lnTo>
                  <a:pt x="794" y="696"/>
                </a:lnTo>
                <a:lnTo>
                  <a:pt x="794" y="696"/>
                </a:lnTo>
                <a:lnTo>
                  <a:pt x="792" y="698"/>
                </a:lnTo>
                <a:lnTo>
                  <a:pt x="787" y="698"/>
                </a:lnTo>
                <a:lnTo>
                  <a:pt x="789" y="701"/>
                </a:lnTo>
                <a:lnTo>
                  <a:pt x="792" y="701"/>
                </a:lnTo>
                <a:lnTo>
                  <a:pt x="796" y="705"/>
                </a:lnTo>
                <a:lnTo>
                  <a:pt x="799" y="705"/>
                </a:lnTo>
                <a:lnTo>
                  <a:pt x="799" y="705"/>
                </a:lnTo>
                <a:lnTo>
                  <a:pt x="801" y="708"/>
                </a:lnTo>
                <a:lnTo>
                  <a:pt x="803" y="708"/>
                </a:lnTo>
                <a:lnTo>
                  <a:pt x="803" y="708"/>
                </a:lnTo>
                <a:lnTo>
                  <a:pt x="806" y="708"/>
                </a:lnTo>
                <a:lnTo>
                  <a:pt x="808" y="708"/>
                </a:lnTo>
                <a:lnTo>
                  <a:pt x="811" y="710"/>
                </a:lnTo>
                <a:lnTo>
                  <a:pt x="813" y="710"/>
                </a:lnTo>
                <a:lnTo>
                  <a:pt x="815" y="717"/>
                </a:lnTo>
                <a:lnTo>
                  <a:pt x="813" y="715"/>
                </a:lnTo>
                <a:lnTo>
                  <a:pt x="811" y="717"/>
                </a:lnTo>
                <a:lnTo>
                  <a:pt x="813" y="717"/>
                </a:lnTo>
                <a:lnTo>
                  <a:pt x="815" y="720"/>
                </a:lnTo>
                <a:lnTo>
                  <a:pt x="818" y="720"/>
                </a:lnTo>
                <a:lnTo>
                  <a:pt x="818" y="720"/>
                </a:lnTo>
                <a:lnTo>
                  <a:pt x="820" y="720"/>
                </a:lnTo>
                <a:lnTo>
                  <a:pt x="820" y="720"/>
                </a:lnTo>
                <a:lnTo>
                  <a:pt x="822" y="722"/>
                </a:lnTo>
                <a:lnTo>
                  <a:pt x="825" y="724"/>
                </a:lnTo>
                <a:lnTo>
                  <a:pt x="827" y="724"/>
                </a:lnTo>
                <a:lnTo>
                  <a:pt x="829" y="727"/>
                </a:lnTo>
                <a:lnTo>
                  <a:pt x="832" y="724"/>
                </a:lnTo>
                <a:lnTo>
                  <a:pt x="834" y="722"/>
                </a:lnTo>
                <a:lnTo>
                  <a:pt x="839" y="720"/>
                </a:lnTo>
                <a:lnTo>
                  <a:pt x="839" y="720"/>
                </a:lnTo>
                <a:lnTo>
                  <a:pt x="837" y="717"/>
                </a:lnTo>
                <a:lnTo>
                  <a:pt x="837" y="717"/>
                </a:lnTo>
                <a:lnTo>
                  <a:pt x="834" y="717"/>
                </a:lnTo>
                <a:lnTo>
                  <a:pt x="827" y="715"/>
                </a:lnTo>
                <a:lnTo>
                  <a:pt x="827" y="715"/>
                </a:lnTo>
                <a:lnTo>
                  <a:pt x="825" y="712"/>
                </a:lnTo>
                <a:lnTo>
                  <a:pt x="825" y="712"/>
                </a:lnTo>
                <a:lnTo>
                  <a:pt x="827" y="712"/>
                </a:lnTo>
                <a:lnTo>
                  <a:pt x="834" y="715"/>
                </a:lnTo>
                <a:lnTo>
                  <a:pt x="839" y="717"/>
                </a:lnTo>
                <a:lnTo>
                  <a:pt x="839" y="720"/>
                </a:lnTo>
                <a:lnTo>
                  <a:pt x="841" y="722"/>
                </a:lnTo>
                <a:lnTo>
                  <a:pt x="841" y="722"/>
                </a:lnTo>
                <a:lnTo>
                  <a:pt x="839" y="722"/>
                </a:lnTo>
                <a:lnTo>
                  <a:pt x="841" y="724"/>
                </a:lnTo>
                <a:lnTo>
                  <a:pt x="841" y="724"/>
                </a:lnTo>
                <a:lnTo>
                  <a:pt x="844" y="727"/>
                </a:lnTo>
                <a:lnTo>
                  <a:pt x="844" y="729"/>
                </a:lnTo>
                <a:lnTo>
                  <a:pt x="844" y="729"/>
                </a:lnTo>
                <a:lnTo>
                  <a:pt x="844" y="729"/>
                </a:lnTo>
                <a:lnTo>
                  <a:pt x="844" y="731"/>
                </a:lnTo>
                <a:lnTo>
                  <a:pt x="844" y="731"/>
                </a:lnTo>
                <a:lnTo>
                  <a:pt x="844" y="731"/>
                </a:lnTo>
                <a:lnTo>
                  <a:pt x="841" y="731"/>
                </a:lnTo>
                <a:lnTo>
                  <a:pt x="841" y="731"/>
                </a:lnTo>
                <a:lnTo>
                  <a:pt x="844" y="729"/>
                </a:lnTo>
                <a:lnTo>
                  <a:pt x="844" y="729"/>
                </a:lnTo>
                <a:lnTo>
                  <a:pt x="841" y="727"/>
                </a:lnTo>
                <a:lnTo>
                  <a:pt x="841" y="727"/>
                </a:lnTo>
                <a:lnTo>
                  <a:pt x="839" y="724"/>
                </a:lnTo>
                <a:lnTo>
                  <a:pt x="839" y="724"/>
                </a:lnTo>
                <a:lnTo>
                  <a:pt x="839" y="724"/>
                </a:lnTo>
                <a:lnTo>
                  <a:pt x="837" y="724"/>
                </a:lnTo>
                <a:lnTo>
                  <a:pt x="837" y="724"/>
                </a:lnTo>
                <a:lnTo>
                  <a:pt x="837" y="724"/>
                </a:lnTo>
                <a:lnTo>
                  <a:pt x="834" y="727"/>
                </a:lnTo>
                <a:lnTo>
                  <a:pt x="832" y="727"/>
                </a:lnTo>
                <a:lnTo>
                  <a:pt x="829" y="727"/>
                </a:lnTo>
                <a:lnTo>
                  <a:pt x="827" y="727"/>
                </a:lnTo>
                <a:lnTo>
                  <a:pt x="827" y="727"/>
                </a:lnTo>
                <a:lnTo>
                  <a:pt x="825" y="727"/>
                </a:lnTo>
                <a:lnTo>
                  <a:pt x="825" y="727"/>
                </a:lnTo>
                <a:lnTo>
                  <a:pt x="825" y="727"/>
                </a:lnTo>
                <a:lnTo>
                  <a:pt x="825" y="729"/>
                </a:lnTo>
                <a:lnTo>
                  <a:pt x="825" y="729"/>
                </a:lnTo>
                <a:lnTo>
                  <a:pt x="822" y="729"/>
                </a:lnTo>
                <a:lnTo>
                  <a:pt x="820" y="727"/>
                </a:lnTo>
                <a:lnTo>
                  <a:pt x="818" y="727"/>
                </a:lnTo>
                <a:lnTo>
                  <a:pt x="815" y="727"/>
                </a:lnTo>
                <a:lnTo>
                  <a:pt x="815" y="727"/>
                </a:lnTo>
                <a:lnTo>
                  <a:pt x="815" y="727"/>
                </a:lnTo>
                <a:lnTo>
                  <a:pt x="815" y="727"/>
                </a:lnTo>
                <a:lnTo>
                  <a:pt x="815" y="729"/>
                </a:lnTo>
                <a:lnTo>
                  <a:pt x="818" y="731"/>
                </a:lnTo>
                <a:lnTo>
                  <a:pt x="820" y="731"/>
                </a:lnTo>
                <a:lnTo>
                  <a:pt x="820" y="731"/>
                </a:lnTo>
                <a:lnTo>
                  <a:pt x="822" y="731"/>
                </a:lnTo>
                <a:lnTo>
                  <a:pt x="822" y="734"/>
                </a:lnTo>
                <a:lnTo>
                  <a:pt x="822" y="736"/>
                </a:lnTo>
                <a:lnTo>
                  <a:pt x="825" y="736"/>
                </a:lnTo>
                <a:lnTo>
                  <a:pt x="827" y="738"/>
                </a:lnTo>
                <a:lnTo>
                  <a:pt x="829" y="738"/>
                </a:lnTo>
                <a:lnTo>
                  <a:pt x="832" y="738"/>
                </a:lnTo>
                <a:lnTo>
                  <a:pt x="834" y="736"/>
                </a:lnTo>
                <a:lnTo>
                  <a:pt x="837" y="736"/>
                </a:lnTo>
                <a:lnTo>
                  <a:pt x="837" y="736"/>
                </a:lnTo>
                <a:lnTo>
                  <a:pt x="837" y="734"/>
                </a:lnTo>
                <a:lnTo>
                  <a:pt x="837" y="734"/>
                </a:lnTo>
                <a:lnTo>
                  <a:pt x="839" y="736"/>
                </a:lnTo>
                <a:lnTo>
                  <a:pt x="839" y="736"/>
                </a:lnTo>
                <a:lnTo>
                  <a:pt x="837" y="738"/>
                </a:lnTo>
                <a:lnTo>
                  <a:pt x="837" y="738"/>
                </a:lnTo>
                <a:lnTo>
                  <a:pt x="832" y="741"/>
                </a:lnTo>
                <a:lnTo>
                  <a:pt x="834" y="743"/>
                </a:lnTo>
                <a:lnTo>
                  <a:pt x="837" y="743"/>
                </a:lnTo>
                <a:lnTo>
                  <a:pt x="839" y="746"/>
                </a:lnTo>
                <a:lnTo>
                  <a:pt x="844" y="746"/>
                </a:lnTo>
                <a:lnTo>
                  <a:pt x="844" y="746"/>
                </a:lnTo>
                <a:lnTo>
                  <a:pt x="844" y="746"/>
                </a:lnTo>
                <a:lnTo>
                  <a:pt x="844" y="743"/>
                </a:lnTo>
                <a:lnTo>
                  <a:pt x="844" y="743"/>
                </a:lnTo>
                <a:lnTo>
                  <a:pt x="844" y="741"/>
                </a:lnTo>
                <a:lnTo>
                  <a:pt x="844" y="738"/>
                </a:lnTo>
                <a:lnTo>
                  <a:pt x="844" y="736"/>
                </a:lnTo>
                <a:lnTo>
                  <a:pt x="844" y="736"/>
                </a:lnTo>
                <a:lnTo>
                  <a:pt x="844" y="736"/>
                </a:lnTo>
                <a:lnTo>
                  <a:pt x="846" y="734"/>
                </a:lnTo>
                <a:lnTo>
                  <a:pt x="848" y="736"/>
                </a:lnTo>
                <a:lnTo>
                  <a:pt x="848" y="736"/>
                </a:lnTo>
                <a:lnTo>
                  <a:pt x="848" y="736"/>
                </a:lnTo>
                <a:lnTo>
                  <a:pt x="851" y="736"/>
                </a:lnTo>
                <a:lnTo>
                  <a:pt x="851" y="734"/>
                </a:lnTo>
                <a:lnTo>
                  <a:pt x="858" y="736"/>
                </a:lnTo>
                <a:lnTo>
                  <a:pt x="860" y="736"/>
                </a:lnTo>
                <a:lnTo>
                  <a:pt x="865" y="736"/>
                </a:lnTo>
                <a:lnTo>
                  <a:pt x="863" y="736"/>
                </a:lnTo>
                <a:lnTo>
                  <a:pt x="863" y="738"/>
                </a:lnTo>
                <a:lnTo>
                  <a:pt x="860" y="738"/>
                </a:lnTo>
                <a:lnTo>
                  <a:pt x="858" y="736"/>
                </a:lnTo>
                <a:lnTo>
                  <a:pt x="856" y="736"/>
                </a:lnTo>
                <a:lnTo>
                  <a:pt x="851" y="741"/>
                </a:lnTo>
                <a:lnTo>
                  <a:pt x="848" y="741"/>
                </a:lnTo>
                <a:lnTo>
                  <a:pt x="848" y="741"/>
                </a:lnTo>
                <a:lnTo>
                  <a:pt x="846" y="738"/>
                </a:lnTo>
                <a:lnTo>
                  <a:pt x="846" y="738"/>
                </a:lnTo>
                <a:lnTo>
                  <a:pt x="846" y="741"/>
                </a:lnTo>
                <a:lnTo>
                  <a:pt x="844" y="741"/>
                </a:lnTo>
                <a:lnTo>
                  <a:pt x="846" y="743"/>
                </a:lnTo>
                <a:lnTo>
                  <a:pt x="846" y="748"/>
                </a:lnTo>
                <a:lnTo>
                  <a:pt x="846" y="748"/>
                </a:lnTo>
                <a:lnTo>
                  <a:pt x="846" y="750"/>
                </a:lnTo>
                <a:lnTo>
                  <a:pt x="848" y="750"/>
                </a:lnTo>
                <a:lnTo>
                  <a:pt x="853" y="753"/>
                </a:lnTo>
                <a:lnTo>
                  <a:pt x="856" y="753"/>
                </a:lnTo>
                <a:lnTo>
                  <a:pt x="856" y="753"/>
                </a:lnTo>
                <a:lnTo>
                  <a:pt x="856" y="750"/>
                </a:lnTo>
                <a:lnTo>
                  <a:pt x="856" y="750"/>
                </a:lnTo>
                <a:lnTo>
                  <a:pt x="858" y="748"/>
                </a:lnTo>
                <a:lnTo>
                  <a:pt x="858" y="746"/>
                </a:lnTo>
                <a:lnTo>
                  <a:pt x="863" y="743"/>
                </a:lnTo>
                <a:lnTo>
                  <a:pt x="867" y="738"/>
                </a:lnTo>
                <a:lnTo>
                  <a:pt x="870" y="741"/>
                </a:lnTo>
                <a:lnTo>
                  <a:pt x="872" y="741"/>
                </a:lnTo>
                <a:lnTo>
                  <a:pt x="872" y="743"/>
                </a:lnTo>
                <a:lnTo>
                  <a:pt x="872" y="743"/>
                </a:lnTo>
                <a:lnTo>
                  <a:pt x="872" y="746"/>
                </a:lnTo>
                <a:lnTo>
                  <a:pt x="870" y="746"/>
                </a:lnTo>
                <a:lnTo>
                  <a:pt x="867" y="748"/>
                </a:lnTo>
                <a:lnTo>
                  <a:pt x="870" y="755"/>
                </a:lnTo>
                <a:lnTo>
                  <a:pt x="867" y="755"/>
                </a:lnTo>
                <a:lnTo>
                  <a:pt x="867" y="755"/>
                </a:lnTo>
                <a:lnTo>
                  <a:pt x="867" y="753"/>
                </a:lnTo>
                <a:lnTo>
                  <a:pt x="867" y="753"/>
                </a:lnTo>
                <a:lnTo>
                  <a:pt x="865" y="750"/>
                </a:lnTo>
                <a:lnTo>
                  <a:pt x="863" y="748"/>
                </a:lnTo>
                <a:lnTo>
                  <a:pt x="863" y="750"/>
                </a:lnTo>
                <a:lnTo>
                  <a:pt x="858" y="750"/>
                </a:lnTo>
                <a:lnTo>
                  <a:pt x="858" y="750"/>
                </a:lnTo>
                <a:lnTo>
                  <a:pt x="858" y="750"/>
                </a:lnTo>
                <a:lnTo>
                  <a:pt x="858" y="753"/>
                </a:lnTo>
                <a:lnTo>
                  <a:pt x="860" y="753"/>
                </a:lnTo>
                <a:lnTo>
                  <a:pt x="865" y="757"/>
                </a:lnTo>
                <a:lnTo>
                  <a:pt x="865" y="757"/>
                </a:lnTo>
                <a:lnTo>
                  <a:pt x="870" y="760"/>
                </a:lnTo>
                <a:lnTo>
                  <a:pt x="874" y="76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Freeform 208"/>
          <p:cNvSpPr>
            <a:spLocks/>
          </p:cNvSpPr>
          <p:nvPr/>
        </p:nvSpPr>
        <p:spPr bwMode="auto">
          <a:xfrm>
            <a:off x="8651657" y="3676580"/>
            <a:ext cx="202958" cy="351515"/>
          </a:xfrm>
          <a:custGeom>
            <a:avLst/>
            <a:gdLst>
              <a:gd name="T0" fmla="*/ 194 w 194"/>
              <a:gd name="T1" fmla="*/ 121 h 336"/>
              <a:gd name="T2" fmla="*/ 184 w 194"/>
              <a:gd name="T3" fmla="*/ 78 h 336"/>
              <a:gd name="T4" fmla="*/ 139 w 194"/>
              <a:gd name="T5" fmla="*/ 52 h 336"/>
              <a:gd name="T6" fmla="*/ 94 w 194"/>
              <a:gd name="T7" fmla="*/ 28 h 336"/>
              <a:gd name="T8" fmla="*/ 52 w 194"/>
              <a:gd name="T9" fmla="*/ 2 h 336"/>
              <a:gd name="T10" fmla="*/ 28 w 194"/>
              <a:gd name="T11" fmla="*/ 21 h 336"/>
              <a:gd name="T12" fmla="*/ 33 w 194"/>
              <a:gd name="T13" fmla="*/ 42 h 336"/>
              <a:gd name="T14" fmla="*/ 45 w 194"/>
              <a:gd name="T15" fmla="*/ 64 h 336"/>
              <a:gd name="T16" fmla="*/ 40 w 194"/>
              <a:gd name="T17" fmla="*/ 83 h 336"/>
              <a:gd name="T18" fmla="*/ 38 w 194"/>
              <a:gd name="T19" fmla="*/ 128 h 336"/>
              <a:gd name="T20" fmla="*/ 14 w 194"/>
              <a:gd name="T21" fmla="*/ 168 h 336"/>
              <a:gd name="T22" fmla="*/ 0 w 194"/>
              <a:gd name="T23" fmla="*/ 196 h 336"/>
              <a:gd name="T24" fmla="*/ 14 w 194"/>
              <a:gd name="T25" fmla="*/ 218 h 336"/>
              <a:gd name="T26" fmla="*/ 24 w 194"/>
              <a:gd name="T27" fmla="*/ 227 h 336"/>
              <a:gd name="T28" fmla="*/ 31 w 194"/>
              <a:gd name="T29" fmla="*/ 244 h 336"/>
              <a:gd name="T30" fmla="*/ 31 w 194"/>
              <a:gd name="T31" fmla="*/ 255 h 336"/>
              <a:gd name="T32" fmla="*/ 33 w 194"/>
              <a:gd name="T33" fmla="*/ 272 h 336"/>
              <a:gd name="T34" fmla="*/ 38 w 194"/>
              <a:gd name="T35" fmla="*/ 284 h 336"/>
              <a:gd name="T36" fmla="*/ 26 w 194"/>
              <a:gd name="T37" fmla="*/ 284 h 336"/>
              <a:gd name="T38" fmla="*/ 12 w 194"/>
              <a:gd name="T39" fmla="*/ 289 h 336"/>
              <a:gd name="T40" fmla="*/ 14 w 194"/>
              <a:gd name="T41" fmla="*/ 298 h 336"/>
              <a:gd name="T42" fmla="*/ 26 w 194"/>
              <a:gd name="T43" fmla="*/ 307 h 336"/>
              <a:gd name="T44" fmla="*/ 35 w 194"/>
              <a:gd name="T45" fmla="*/ 324 h 336"/>
              <a:gd name="T46" fmla="*/ 40 w 194"/>
              <a:gd name="T47" fmla="*/ 333 h 336"/>
              <a:gd name="T48" fmla="*/ 45 w 194"/>
              <a:gd name="T49" fmla="*/ 336 h 336"/>
              <a:gd name="T50" fmla="*/ 54 w 194"/>
              <a:gd name="T51" fmla="*/ 331 h 336"/>
              <a:gd name="T52" fmla="*/ 59 w 194"/>
              <a:gd name="T53" fmla="*/ 331 h 336"/>
              <a:gd name="T54" fmla="*/ 66 w 194"/>
              <a:gd name="T55" fmla="*/ 331 h 336"/>
              <a:gd name="T56" fmla="*/ 76 w 194"/>
              <a:gd name="T57" fmla="*/ 326 h 336"/>
              <a:gd name="T58" fmla="*/ 92 w 194"/>
              <a:gd name="T59" fmla="*/ 324 h 336"/>
              <a:gd name="T60" fmla="*/ 99 w 194"/>
              <a:gd name="T61" fmla="*/ 319 h 336"/>
              <a:gd name="T62" fmla="*/ 104 w 194"/>
              <a:gd name="T63" fmla="*/ 312 h 336"/>
              <a:gd name="T64" fmla="*/ 102 w 194"/>
              <a:gd name="T65" fmla="*/ 307 h 336"/>
              <a:gd name="T66" fmla="*/ 111 w 194"/>
              <a:gd name="T67" fmla="*/ 305 h 336"/>
              <a:gd name="T68" fmla="*/ 123 w 194"/>
              <a:gd name="T69" fmla="*/ 300 h 336"/>
              <a:gd name="T70" fmla="*/ 135 w 194"/>
              <a:gd name="T71" fmla="*/ 298 h 336"/>
              <a:gd name="T72" fmla="*/ 144 w 194"/>
              <a:gd name="T73" fmla="*/ 284 h 336"/>
              <a:gd name="T74" fmla="*/ 151 w 194"/>
              <a:gd name="T75" fmla="*/ 279 h 336"/>
              <a:gd name="T76" fmla="*/ 154 w 194"/>
              <a:gd name="T77" fmla="*/ 272 h 336"/>
              <a:gd name="T78" fmla="*/ 158 w 194"/>
              <a:gd name="T79" fmla="*/ 267 h 336"/>
              <a:gd name="T80" fmla="*/ 163 w 194"/>
              <a:gd name="T81" fmla="*/ 265 h 336"/>
              <a:gd name="T82" fmla="*/ 172 w 194"/>
              <a:gd name="T83" fmla="*/ 262 h 336"/>
              <a:gd name="T84" fmla="*/ 175 w 194"/>
              <a:gd name="T85" fmla="*/ 255 h 336"/>
              <a:gd name="T86" fmla="*/ 170 w 194"/>
              <a:gd name="T87" fmla="*/ 251 h 336"/>
              <a:gd name="T88" fmla="*/ 168 w 194"/>
              <a:gd name="T89" fmla="*/ 239 h 336"/>
              <a:gd name="T90" fmla="*/ 165 w 194"/>
              <a:gd name="T91" fmla="*/ 229 h 336"/>
              <a:gd name="T92" fmla="*/ 156 w 194"/>
              <a:gd name="T93" fmla="*/ 227 h 336"/>
              <a:gd name="T94" fmla="*/ 156 w 194"/>
              <a:gd name="T95" fmla="*/ 220 h 336"/>
              <a:gd name="T96" fmla="*/ 163 w 194"/>
              <a:gd name="T97" fmla="*/ 210 h 336"/>
              <a:gd name="T98" fmla="*/ 161 w 194"/>
              <a:gd name="T99" fmla="*/ 203 h 336"/>
              <a:gd name="T100" fmla="*/ 163 w 194"/>
              <a:gd name="T101" fmla="*/ 199 h 336"/>
              <a:gd name="T102" fmla="*/ 168 w 194"/>
              <a:gd name="T103" fmla="*/ 194 h 336"/>
              <a:gd name="T104" fmla="*/ 165 w 194"/>
              <a:gd name="T105" fmla="*/ 187 h 336"/>
              <a:gd name="T106" fmla="*/ 170 w 194"/>
              <a:gd name="T107" fmla="*/ 184 h 336"/>
              <a:gd name="T108" fmla="*/ 172 w 194"/>
              <a:gd name="T109" fmla="*/ 177 h 336"/>
              <a:gd name="T110" fmla="*/ 175 w 194"/>
              <a:gd name="T111" fmla="*/ 165 h 336"/>
              <a:gd name="T112" fmla="*/ 187 w 194"/>
              <a:gd name="T113" fmla="*/ 161 h 336"/>
              <a:gd name="T114" fmla="*/ 194 w 194"/>
              <a:gd name="T115" fmla="*/ 161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4" h="336">
                <a:moveTo>
                  <a:pt x="194" y="158"/>
                </a:moveTo>
                <a:lnTo>
                  <a:pt x="194" y="149"/>
                </a:lnTo>
                <a:lnTo>
                  <a:pt x="194" y="139"/>
                </a:lnTo>
                <a:lnTo>
                  <a:pt x="194" y="130"/>
                </a:lnTo>
                <a:lnTo>
                  <a:pt x="194" y="121"/>
                </a:lnTo>
                <a:lnTo>
                  <a:pt x="194" y="111"/>
                </a:lnTo>
                <a:lnTo>
                  <a:pt x="194" y="102"/>
                </a:lnTo>
                <a:lnTo>
                  <a:pt x="191" y="92"/>
                </a:lnTo>
                <a:lnTo>
                  <a:pt x="191" y="83"/>
                </a:lnTo>
                <a:lnTo>
                  <a:pt x="184" y="78"/>
                </a:lnTo>
                <a:lnTo>
                  <a:pt x="175" y="73"/>
                </a:lnTo>
                <a:lnTo>
                  <a:pt x="165" y="68"/>
                </a:lnTo>
                <a:lnTo>
                  <a:pt x="156" y="64"/>
                </a:lnTo>
                <a:lnTo>
                  <a:pt x="149" y="57"/>
                </a:lnTo>
                <a:lnTo>
                  <a:pt x="139" y="52"/>
                </a:lnTo>
                <a:lnTo>
                  <a:pt x="130" y="47"/>
                </a:lnTo>
                <a:lnTo>
                  <a:pt x="120" y="42"/>
                </a:lnTo>
                <a:lnTo>
                  <a:pt x="113" y="38"/>
                </a:lnTo>
                <a:lnTo>
                  <a:pt x="104" y="33"/>
                </a:lnTo>
                <a:lnTo>
                  <a:pt x="94" y="28"/>
                </a:lnTo>
                <a:lnTo>
                  <a:pt x="87" y="24"/>
                </a:lnTo>
                <a:lnTo>
                  <a:pt x="78" y="19"/>
                </a:lnTo>
                <a:lnTo>
                  <a:pt x="68" y="12"/>
                </a:lnTo>
                <a:lnTo>
                  <a:pt x="59" y="7"/>
                </a:lnTo>
                <a:lnTo>
                  <a:pt x="52" y="2"/>
                </a:lnTo>
                <a:lnTo>
                  <a:pt x="45" y="0"/>
                </a:lnTo>
                <a:lnTo>
                  <a:pt x="38" y="2"/>
                </a:lnTo>
                <a:lnTo>
                  <a:pt x="33" y="5"/>
                </a:lnTo>
                <a:lnTo>
                  <a:pt x="26" y="9"/>
                </a:lnTo>
                <a:lnTo>
                  <a:pt x="28" y="21"/>
                </a:lnTo>
                <a:lnTo>
                  <a:pt x="31" y="31"/>
                </a:lnTo>
                <a:lnTo>
                  <a:pt x="31" y="38"/>
                </a:lnTo>
                <a:lnTo>
                  <a:pt x="31" y="40"/>
                </a:lnTo>
                <a:lnTo>
                  <a:pt x="31" y="40"/>
                </a:lnTo>
                <a:lnTo>
                  <a:pt x="33" y="42"/>
                </a:lnTo>
                <a:lnTo>
                  <a:pt x="38" y="52"/>
                </a:lnTo>
                <a:lnTo>
                  <a:pt x="38" y="54"/>
                </a:lnTo>
                <a:lnTo>
                  <a:pt x="38" y="57"/>
                </a:lnTo>
                <a:lnTo>
                  <a:pt x="40" y="57"/>
                </a:lnTo>
                <a:lnTo>
                  <a:pt x="45" y="64"/>
                </a:lnTo>
                <a:lnTo>
                  <a:pt x="45" y="64"/>
                </a:lnTo>
                <a:lnTo>
                  <a:pt x="45" y="66"/>
                </a:lnTo>
                <a:lnTo>
                  <a:pt x="42" y="73"/>
                </a:lnTo>
                <a:lnTo>
                  <a:pt x="40" y="73"/>
                </a:lnTo>
                <a:lnTo>
                  <a:pt x="40" y="83"/>
                </a:lnTo>
                <a:lnTo>
                  <a:pt x="40" y="90"/>
                </a:lnTo>
                <a:lnTo>
                  <a:pt x="40" y="97"/>
                </a:lnTo>
                <a:lnTo>
                  <a:pt x="38" y="106"/>
                </a:lnTo>
                <a:lnTo>
                  <a:pt x="38" y="116"/>
                </a:lnTo>
                <a:lnTo>
                  <a:pt x="38" y="128"/>
                </a:lnTo>
                <a:lnTo>
                  <a:pt x="38" y="137"/>
                </a:lnTo>
                <a:lnTo>
                  <a:pt x="33" y="144"/>
                </a:lnTo>
                <a:lnTo>
                  <a:pt x="24" y="154"/>
                </a:lnTo>
                <a:lnTo>
                  <a:pt x="16" y="161"/>
                </a:lnTo>
                <a:lnTo>
                  <a:pt x="14" y="168"/>
                </a:lnTo>
                <a:lnTo>
                  <a:pt x="7" y="177"/>
                </a:lnTo>
                <a:lnTo>
                  <a:pt x="2" y="184"/>
                </a:lnTo>
                <a:lnTo>
                  <a:pt x="0" y="189"/>
                </a:lnTo>
                <a:lnTo>
                  <a:pt x="0" y="192"/>
                </a:lnTo>
                <a:lnTo>
                  <a:pt x="0" y="196"/>
                </a:lnTo>
                <a:lnTo>
                  <a:pt x="2" y="206"/>
                </a:lnTo>
                <a:lnTo>
                  <a:pt x="5" y="210"/>
                </a:lnTo>
                <a:lnTo>
                  <a:pt x="9" y="215"/>
                </a:lnTo>
                <a:lnTo>
                  <a:pt x="12" y="218"/>
                </a:lnTo>
                <a:lnTo>
                  <a:pt x="14" y="218"/>
                </a:lnTo>
                <a:lnTo>
                  <a:pt x="19" y="220"/>
                </a:lnTo>
                <a:lnTo>
                  <a:pt x="19" y="220"/>
                </a:lnTo>
                <a:lnTo>
                  <a:pt x="19" y="225"/>
                </a:lnTo>
                <a:lnTo>
                  <a:pt x="21" y="225"/>
                </a:lnTo>
                <a:lnTo>
                  <a:pt x="24" y="227"/>
                </a:lnTo>
                <a:lnTo>
                  <a:pt x="26" y="229"/>
                </a:lnTo>
                <a:lnTo>
                  <a:pt x="26" y="234"/>
                </a:lnTo>
                <a:lnTo>
                  <a:pt x="28" y="239"/>
                </a:lnTo>
                <a:lnTo>
                  <a:pt x="28" y="239"/>
                </a:lnTo>
                <a:lnTo>
                  <a:pt x="31" y="244"/>
                </a:lnTo>
                <a:lnTo>
                  <a:pt x="31" y="244"/>
                </a:lnTo>
                <a:lnTo>
                  <a:pt x="31" y="246"/>
                </a:lnTo>
                <a:lnTo>
                  <a:pt x="31" y="248"/>
                </a:lnTo>
                <a:lnTo>
                  <a:pt x="31" y="251"/>
                </a:lnTo>
                <a:lnTo>
                  <a:pt x="31" y="255"/>
                </a:lnTo>
                <a:lnTo>
                  <a:pt x="28" y="255"/>
                </a:lnTo>
                <a:lnTo>
                  <a:pt x="28" y="260"/>
                </a:lnTo>
                <a:lnTo>
                  <a:pt x="31" y="265"/>
                </a:lnTo>
                <a:lnTo>
                  <a:pt x="31" y="270"/>
                </a:lnTo>
                <a:lnTo>
                  <a:pt x="33" y="272"/>
                </a:lnTo>
                <a:lnTo>
                  <a:pt x="33" y="277"/>
                </a:lnTo>
                <a:lnTo>
                  <a:pt x="35" y="279"/>
                </a:lnTo>
                <a:lnTo>
                  <a:pt x="38" y="281"/>
                </a:lnTo>
                <a:lnTo>
                  <a:pt x="40" y="284"/>
                </a:lnTo>
                <a:lnTo>
                  <a:pt x="38" y="284"/>
                </a:lnTo>
                <a:lnTo>
                  <a:pt x="35" y="284"/>
                </a:lnTo>
                <a:lnTo>
                  <a:pt x="33" y="284"/>
                </a:lnTo>
                <a:lnTo>
                  <a:pt x="31" y="284"/>
                </a:lnTo>
                <a:lnTo>
                  <a:pt x="31" y="284"/>
                </a:lnTo>
                <a:lnTo>
                  <a:pt x="26" y="284"/>
                </a:lnTo>
                <a:lnTo>
                  <a:pt x="21" y="284"/>
                </a:lnTo>
                <a:lnTo>
                  <a:pt x="16" y="284"/>
                </a:lnTo>
                <a:lnTo>
                  <a:pt x="14" y="284"/>
                </a:lnTo>
                <a:lnTo>
                  <a:pt x="12" y="286"/>
                </a:lnTo>
                <a:lnTo>
                  <a:pt x="12" y="289"/>
                </a:lnTo>
                <a:lnTo>
                  <a:pt x="9" y="291"/>
                </a:lnTo>
                <a:lnTo>
                  <a:pt x="9" y="291"/>
                </a:lnTo>
                <a:lnTo>
                  <a:pt x="12" y="293"/>
                </a:lnTo>
                <a:lnTo>
                  <a:pt x="14" y="296"/>
                </a:lnTo>
                <a:lnTo>
                  <a:pt x="14" y="298"/>
                </a:lnTo>
                <a:lnTo>
                  <a:pt x="16" y="300"/>
                </a:lnTo>
                <a:lnTo>
                  <a:pt x="21" y="303"/>
                </a:lnTo>
                <a:lnTo>
                  <a:pt x="24" y="307"/>
                </a:lnTo>
                <a:lnTo>
                  <a:pt x="24" y="307"/>
                </a:lnTo>
                <a:lnTo>
                  <a:pt x="26" y="307"/>
                </a:lnTo>
                <a:lnTo>
                  <a:pt x="26" y="307"/>
                </a:lnTo>
                <a:lnTo>
                  <a:pt x="28" y="310"/>
                </a:lnTo>
                <a:lnTo>
                  <a:pt x="31" y="315"/>
                </a:lnTo>
                <a:lnTo>
                  <a:pt x="33" y="319"/>
                </a:lnTo>
                <a:lnTo>
                  <a:pt x="35" y="324"/>
                </a:lnTo>
                <a:lnTo>
                  <a:pt x="38" y="329"/>
                </a:lnTo>
                <a:lnTo>
                  <a:pt x="38" y="329"/>
                </a:lnTo>
                <a:lnTo>
                  <a:pt x="40" y="329"/>
                </a:lnTo>
                <a:lnTo>
                  <a:pt x="40" y="331"/>
                </a:lnTo>
                <a:lnTo>
                  <a:pt x="40" y="333"/>
                </a:lnTo>
                <a:lnTo>
                  <a:pt x="38" y="333"/>
                </a:lnTo>
                <a:lnTo>
                  <a:pt x="38" y="336"/>
                </a:lnTo>
                <a:lnTo>
                  <a:pt x="40" y="336"/>
                </a:lnTo>
                <a:lnTo>
                  <a:pt x="42" y="336"/>
                </a:lnTo>
                <a:lnTo>
                  <a:pt x="45" y="336"/>
                </a:lnTo>
                <a:lnTo>
                  <a:pt x="47" y="336"/>
                </a:lnTo>
                <a:lnTo>
                  <a:pt x="47" y="333"/>
                </a:lnTo>
                <a:lnTo>
                  <a:pt x="52" y="333"/>
                </a:lnTo>
                <a:lnTo>
                  <a:pt x="54" y="331"/>
                </a:lnTo>
                <a:lnTo>
                  <a:pt x="54" y="331"/>
                </a:lnTo>
                <a:lnTo>
                  <a:pt x="57" y="329"/>
                </a:lnTo>
                <a:lnTo>
                  <a:pt x="57" y="329"/>
                </a:lnTo>
                <a:lnTo>
                  <a:pt x="57" y="329"/>
                </a:lnTo>
                <a:lnTo>
                  <a:pt x="57" y="329"/>
                </a:lnTo>
                <a:lnTo>
                  <a:pt x="59" y="331"/>
                </a:lnTo>
                <a:lnTo>
                  <a:pt x="59" y="333"/>
                </a:lnTo>
                <a:lnTo>
                  <a:pt x="61" y="336"/>
                </a:lnTo>
                <a:lnTo>
                  <a:pt x="61" y="336"/>
                </a:lnTo>
                <a:lnTo>
                  <a:pt x="64" y="333"/>
                </a:lnTo>
                <a:lnTo>
                  <a:pt x="66" y="331"/>
                </a:lnTo>
                <a:lnTo>
                  <a:pt x="68" y="331"/>
                </a:lnTo>
                <a:lnTo>
                  <a:pt x="71" y="329"/>
                </a:lnTo>
                <a:lnTo>
                  <a:pt x="73" y="329"/>
                </a:lnTo>
                <a:lnTo>
                  <a:pt x="73" y="329"/>
                </a:lnTo>
                <a:lnTo>
                  <a:pt x="76" y="326"/>
                </a:lnTo>
                <a:lnTo>
                  <a:pt x="78" y="326"/>
                </a:lnTo>
                <a:lnTo>
                  <a:pt x="80" y="326"/>
                </a:lnTo>
                <a:lnTo>
                  <a:pt x="83" y="326"/>
                </a:lnTo>
                <a:lnTo>
                  <a:pt x="90" y="324"/>
                </a:lnTo>
                <a:lnTo>
                  <a:pt x="92" y="324"/>
                </a:lnTo>
                <a:lnTo>
                  <a:pt x="94" y="324"/>
                </a:lnTo>
                <a:lnTo>
                  <a:pt x="94" y="324"/>
                </a:lnTo>
                <a:lnTo>
                  <a:pt x="97" y="322"/>
                </a:lnTo>
                <a:lnTo>
                  <a:pt x="97" y="322"/>
                </a:lnTo>
                <a:lnTo>
                  <a:pt x="99" y="319"/>
                </a:lnTo>
                <a:lnTo>
                  <a:pt x="102" y="317"/>
                </a:lnTo>
                <a:lnTo>
                  <a:pt x="104" y="315"/>
                </a:lnTo>
                <a:lnTo>
                  <a:pt x="104" y="312"/>
                </a:lnTo>
                <a:lnTo>
                  <a:pt x="104" y="312"/>
                </a:lnTo>
                <a:lnTo>
                  <a:pt x="104" y="312"/>
                </a:lnTo>
                <a:lnTo>
                  <a:pt x="104" y="312"/>
                </a:lnTo>
                <a:lnTo>
                  <a:pt x="104" y="310"/>
                </a:lnTo>
                <a:lnTo>
                  <a:pt x="102" y="307"/>
                </a:lnTo>
                <a:lnTo>
                  <a:pt x="102" y="307"/>
                </a:lnTo>
                <a:lnTo>
                  <a:pt x="102" y="307"/>
                </a:lnTo>
                <a:lnTo>
                  <a:pt x="102" y="307"/>
                </a:lnTo>
                <a:lnTo>
                  <a:pt x="102" y="305"/>
                </a:lnTo>
                <a:lnTo>
                  <a:pt x="104" y="305"/>
                </a:lnTo>
                <a:lnTo>
                  <a:pt x="106" y="305"/>
                </a:lnTo>
                <a:lnTo>
                  <a:pt x="111" y="305"/>
                </a:lnTo>
                <a:lnTo>
                  <a:pt x="113" y="303"/>
                </a:lnTo>
                <a:lnTo>
                  <a:pt x="116" y="303"/>
                </a:lnTo>
                <a:lnTo>
                  <a:pt x="118" y="303"/>
                </a:lnTo>
                <a:lnTo>
                  <a:pt x="120" y="303"/>
                </a:lnTo>
                <a:lnTo>
                  <a:pt x="123" y="300"/>
                </a:lnTo>
                <a:lnTo>
                  <a:pt x="128" y="303"/>
                </a:lnTo>
                <a:lnTo>
                  <a:pt x="132" y="298"/>
                </a:lnTo>
                <a:lnTo>
                  <a:pt x="132" y="298"/>
                </a:lnTo>
                <a:lnTo>
                  <a:pt x="135" y="298"/>
                </a:lnTo>
                <a:lnTo>
                  <a:pt x="135" y="298"/>
                </a:lnTo>
                <a:lnTo>
                  <a:pt x="137" y="296"/>
                </a:lnTo>
                <a:lnTo>
                  <a:pt x="137" y="293"/>
                </a:lnTo>
                <a:lnTo>
                  <a:pt x="139" y="291"/>
                </a:lnTo>
                <a:lnTo>
                  <a:pt x="139" y="289"/>
                </a:lnTo>
                <a:lnTo>
                  <a:pt x="144" y="284"/>
                </a:lnTo>
                <a:lnTo>
                  <a:pt x="146" y="284"/>
                </a:lnTo>
                <a:lnTo>
                  <a:pt x="146" y="284"/>
                </a:lnTo>
                <a:lnTo>
                  <a:pt x="149" y="279"/>
                </a:lnTo>
                <a:lnTo>
                  <a:pt x="149" y="279"/>
                </a:lnTo>
                <a:lnTo>
                  <a:pt x="151" y="279"/>
                </a:lnTo>
                <a:lnTo>
                  <a:pt x="151" y="279"/>
                </a:lnTo>
                <a:lnTo>
                  <a:pt x="154" y="277"/>
                </a:lnTo>
                <a:lnTo>
                  <a:pt x="154" y="274"/>
                </a:lnTo>
                <a:lnTo>
                  <a:pt x="154" y="274"/>
                </a:lnTo>
                <a:lnTo>
                  <a:pt x="154" y="272"/>
                </a:lnTo>
                <a:lnTo>
                  <a:pt x="154" y="272"/>
                </a:lnTo>
                <a:lnTo>
                  <a:pt x="154" y="270"/>
                </a:lnTo>
                <a:lnTo>
                  <a:pt x="154" y="270"/>
                </a:lnTo>
                <a:lnTo>
                  <a:pt x="158" y="267"/>
                </a:lnTo>
                <a:lnTo>
                  <a:pt x="158" y="267"/>
                </a:lnTo>
                <a:lnTo>
                  <a:pt x="158" y="265"/>
                </a:lnTo>
                <a:lnTo>
                  <a:pt x="161" y="265"/>
                </a:lnTo>
                <a:lnTo>
                  <a:pt x="161" y="265"/>
                </a:lnTo>
                <a:lnTo>
                  <a:pt x="163" y="265"/>
                </a:lnTo>
                <a:lnTo>
                  <a:pt x="163" y="265"/>
                </a:lnTo>
                <a:lnTo>
                  <a:pt x="165" y="262"/>
                </a:lnTo>
                <a:lnTo>
                  <a:pt x="168" y="262"/>
                </a:lnTo>
                <a:lnTo>
                  <a:pt x="170" y="262"/>
                </a:lnTo>
                <a:lnTo>
                  <a:pt x="172" y="262"/>
                </a:lnTo>
                <a:lnTo>
                  <a:pt x="172" y="262"/>
                </a:lnTo>
                <a:lnTo>
                  <a:pt x="175" y="265"/>
                </a:lnTo>
                <a:lnTo>
                  <a:pt x="175" y="262"/>
                </a:lnTo>
                <a:lnTo>
                  <a:pt x="175" y="258"/>
                </a:lnTo>
                <a:lnTo>
                  <a:pt x="175" y="255"/>
                </a:lnTo>
                <a:lnTo>
                  <a:pt x="175" y="255"/>
                </a:lnTo>
                <a:lnTo>
                  <a:pt x="175" y="253"/>
                </a:lnTo>
                <a:lnTo>
                  <a:pt x="172" y="253"/>
                </a:lnTo>
                <a:lnTo>
                  <a:pt x="172" y="253"/>
                </a:lnTo>
                <a:lnTo>
                  <a:pt x="170" y="253"/>
                </a:lnTo>
                <a:lnTo>
                  <a:pt x="170" y="251"/>
                </a:lnTo>
                <a:lnTo>
                  <a:pt x="170" y="251"/>
                </a:lnTo>
                <a:lnTo>
                  <a:pt x="168" y="248"/>
                </a:lnTo>
                <a:lnTo>
                  <a:pt x="168" y="241"/>
                </a:lnTo>
                <a:lnTo>
                  <a:pt x="168" y="241"/>
                </a:lnTo>
                <a:lnTo>
                  <a:pt x="168" y="239"/>
                </a:lnTo>
                <a:lnTo>
                  <a:pt x="168" y="239"/>
                </a:lnTo>
                <a:lnTo>
                  <a:pt x="168" y="239"/>
                </a:lnTo>
                <a:lnTo>
                  <a:pt x="165" y="234"/>
                </a:lnTo>
                <a:lnTo>
                  <a:pt x="165" y="232"/>
                </a:lnTo>
                <a:lnTo>
                  <a:pt x="165" y="229"/>
                </a:lnTo>
                <a:lnTo>
                  <a:pt x="165" y="227"/>
                </a:lnTo>
                <a:lnTo>
                  <a:pt x="163" y="227"/>
                </a:lnTo>
                <a:lnTo>
                  <a:pt x="161" y="227"/>
                </a:lnTo>
                <a:lnTo>
                  <a:pt x="158" y="227"/>
                </a:lnTo>
                <a:lnTo>
                  <a:pt x="156" y="227"/>
                </a:lnTo>
                <a:lnTo>
                  <a:pt x="156" y="227"/>
                </a:lnTo>
                <a:lnTo>
                  <a:pt x="156" y="225"/>
                </a:lnTo>
                <a:lnTo>
                  <a:pt x="154" y="225"/>
                </a:lnTo>
                <a:lnTo>
                  <a:pt x="156" y="222"/>
                </a:lnTo>
                <a:lnTo>
                  <a:pt x="156" y="220"/>
                </a:lnTo>
                <a:lnTo>
                  <a:pt x="158" y="218"/>
                </a:lnTo>
                <a:lnTo>
                  <a:pt x="161" y="215"/>
                </a:lnTo>
                <a:lnTo>
                  <a:pt x="161" y="215"/>
                </a:lnTo>
                <a:lnTo>
                  <a:pt x="163" y="213"/>
                </a:lnTo>
                <a:lnTo>
                  <a:pt x="163" y="210"/>
                </a:lnTo>
                <a:lnTo>
                  <a:pt x="163" y="210"/>
                </a:lnTo>
                <a:lnTo>
                  <a:pt x="161" y="208"/>
                </a:lnTo>
                <a:lnTo>
                  <a:pt x="161" y="206"/>
                </a:lnTo>
                <a:lnTo>
                  <a:pt x="161" y="203"/>
                </a:lnTo>
                <a:lnTo>
                  <a:pt x="161" y="203"/>
                </a:lnTo>
                <a:lnTo>
                  <a:pt x="161" y="201"/>
                </a:lnTo>
                <a:lnTo>
                  <a:pt x="161" y="201"/>
                </a:lnTo>
                <a:lnTo>
                  <a:pt x="163" y="199"/>
                </a:lnTo>
                <a:lnTo>
                  <a:pt x="163" y="199"/>
                </a:lnTo>
                <a:lnTo>
                  <a:pt x="163" y="199"/>
                </a:lnTo>
                <a:lnTo>
                  <a:pt x="165" y="199"/>
                </a:lnTo>
                <a:lnTo>
                  <a:pt x="168" y="196"/>
                </a:lnTo>
                <a:lnTo>
                  <a:pt x="168" y="196"/>
                </a:lnTo>
                <a:lnTo>
                  <a:pt x="168" y="194"/>
                </a:lnTo>
                <a:lnTo>
                  <a:pt x="168" y="194"/>
                </a:lnTo>
                <a:lnTo>
                  <a:pt x="165" y="192"/>
                </a:lnTo>
                <a:lnTo>
                  <a:pt x="165" y="192"/>
                </a:lnTo>
                <a:lnTo>
                  <a:pt x="165" y="189"/>
                </a:lnTo>
                <a:lnTo>
                  <a:pt x="165" y="189"/>
                </a:lnTo>
                <a:lnTo>
                  <a:pt x="165" y="187"/>
                </a:lnTo>
                <a:lnTo>
                  <a:pt x="165" y="187"/>
                </a:lnTo>
                <a:lnTo>
                  <a:pt x="165" y="184"/>
                </a:lnTo>
                <a:lnTo>
                  <a:pt x="168" y="184"/>
                </a:lnTo>
                <a:lnTo>
                  <a:pt x="170" y="184"/>
                </a:lnTo>
                <a:lnTo>
                  <a:pt x="170" y="184"/>
                </a:lnTo>
                <a:lnTo>
                  <a:pt x="170" y="182"/>
                </a:lnTo>
                <a:lnTo>
                  <a:pt x="170" y="180"/>
                </a:lnTo>
                <a:lnTo>
                  <a:pt x="170" y="180"/>
                </a:lnTo>
                <a:lnTo>
                  <a:pt x="172" y="177"/>
                </a:lnTo>
                <a:lnTo>
                  <a:pt x="172" y="177"/>
                </a:lnTo>
                <a:lnTo>
                  <a:pt x="172" y="175"/>
                </a:lnTo>
                <a:lnTo>
                  <a:pt x="175" y="175"/>
                </a:lnTo>
                <a:lnTo>
                  <a:pt x="175" y="173"/>
                </a:lnTo>
                <a:lnTo>
                  <a:pt x="175" y="170"/>
                </a:lnTo>
                <a:lnTo>
                  <a:pt x="175" y="165"/>
                </a:lnTo>
                <a:lnTo>
                  <a:pt x="175" y="165"/>
                </a:lnTo>
                <a:lnTo>
                  <a:pt x="177" y="163"/>
                </a:lnTo>
                <a:lnTo>
                  <a:pt x="180" y="163"/>
                </a:lnTo>
                <a:lnTo>
                  <a:pt x="184" y="163"/>
                </a:lnTo>
                <a:lnTo>
                  <a:pt x="187" y="161"/>
                </a:lnTo>
                <a:lnTo>
                  <a:pt x="189" y="161"/>
                </a:lnTo>
                <a:lnTo>
                  <a:pt x="194" y="163"/>
                </a:lnTo>
                <a:lnTo>
                  <a:pt x="194" y="163"/>
                </a:lnTo>
                <a:lnTo>
                  <a:pt x="194" y="163"/>
                </a:lnTo>
                <a:lnTo>
                  <a:pt x="194" y="161"/>
                </a:lnTo>
                <a:lnTo>
                  <a:pt x="194" y="15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Freeform 209"/>
          <p:cNvSpPr>
            <a:spLocks/>
          </p:cNvSpPr>
          <p:nvPr/>
        </p:nvSpPr>
        <p:spPr bwMode="auto">
          <a:xfrm>
            <a:off x="8671534" y="3950678"/>
            <a:ext cx="252129" cy="193543"/>
          </a:xfrm>
          <a:custGeom>
            <a:avLst/>
            <a:gdLst>
              <a:gd name="T0" fmla="*/ 236 w 241"/>
              <a:gd name="T1" fmla="*/ 112 h 185"/>
              <a:gd name="T2" fmla="*/ 224 w 241"/>
              <a:gd name="T3" fmla="*/ 105 h 185"/>
              <a:gd name="T4" fmla="*/ 220 w 241"/>
              <a:gd name="T5" fmla="*/ 95 h 185"/>
              <a:gd name="T6" fmla="*/ 213 w 241"/>
              <a:gd name="T7" fmla="*/ 83 h 185"/>
              <a:gd name="T8" fmla="*/ 201 w 241"/>
              <a:gd name="T9" fmla="*/ 71 h 185"/>
              <a:gd name="T10" fmla="*/ 187 w 241"/>
              <a:gd name="T11" fmla="*/ 57 h 185"/>
              <a:gd name="T12" fmla="*/ 179 w 241"/>
              <a:gd name="T13" fmla="*/ 50 h 185"/>
              <a:gd name="T14" fmla="*/ 168 w 241"/>
              <a:gd name="T15" fmla="*/ 45 h 185"/>
              <a:gd name="T16" fmla="*/ 170 w 241"/>
              <a:gd name="T17" fmla="*/ 36 h 185"/>
              <a:gd name="T18" fmla="*/ 168 w 241"/>
              <a:gd name="T19" fmla="*/ 17 h 185"/>
              <a:gd name="T20" fmla="*/ 153 w 241"/>
              <a:gd name="T21" fmla="*/ 0 h 185"/>
              <a:gd name="T22" fmla="*/ 144 w 241"/>
              <a:gd name="T23" fmla="*/ 3 h 185"/>
              <a:gd name="T24" fmla="*/ 135 w 241"/>
              <a:gd name="T25" fmla="*/ 8 h 185"/>
              <a:gd name="T26" fmla="*/ 135 w 241"/>
              <a:gd name="T27" fmla="*/ 15 h 185"/>
              <a:gd name="T28" fmla="*/ 127 w 241"/>
              <a:gd name="T29" fmla="*/ 22 h 185"/>
              <a:gd name="T30" fmla="*/ 116 w 241"/>
              <a:gd name="T31" fmla="*/ 36 h 185"/>
              <a:gd name="T32" fmla="*/ 101 w 241"/>
              <a:gd name="T33" fmla="*/ 41 h 185"/>
              <a:gd name="T34" fmla="*/ 85 w 241"/>
              <a:gd name="T35" fmla="*/ 43 h 185"/>
              <a:gd name="T36" fmla="*/ 85 w 241"/>
              <a:gd name="T37" fmla="*/ 48 h 185"/>
              <a:gd name="T38" fmla="*/ 83 w 241"/>
              <a:gd name="T39" fmla="*/ 55 h 185"/>
              <a:gd name="T40" fmla="*/ 73 w 241"/>
              <a:gd name="T41" fmla="*/ 62 h 185"/>
              <a:gd name="T42" fmla="*/ 54 w 241"/>
              <a:gd name="T43" fmla="*/ 67 h 185"/>
              <a:gd name="T44" fmla="*/ 42 w 241"/>
              <a:gd name="T45" fmla="*/ 74 h 185"/>
              <a:gd name="T46" fmla="*/ 38 w 241"/>
              <a:gd name="T47" fmla="*/ 67 h 185"/>
              <a:gd name="T48" fmla="*/ 28 w 241"/>
              <a:gd name="T49" fmla="*/ 74 h 185"/>
              <a:gd name="T50" fmla="*/ 14 w 241"/>
              <a:gd name="T51" fmla="*/ 79 h 185"/>
              <a:gd name="T52" fmla="*/ 9 w 241"/>
              <a:gd name="T53" fmla="*/ 90 h 185"/>
              <a:gd name="T54" fmla="*/ 2 w 241"/>
              <a:gd name="T55" fmla="*/ 102 h 185"/>
              <a:gd name="T56" fmla="*/ 0 w 241"/>
              <a:gd name="T57" fmla="*/ 107 h 185"/>
              <a:gd name="T58" fmla="*/ 2 w 241"/>
              <a:gd name="T59" fmla="*/ 116 h 185"/>
              <a:gd name="T60" fmla="*/ 2 w 241"/>
              <a:gd name="T61" fmla="*/ 123 h 185"/>
              <a:gd name="T62" fmla="*/ 9 w 241"/>
              <a:gd name="T63" fmla="*/ 140 h 185"/>
              <a:gd name="T64" fmla="*/ 12 w 241"/>
              <a:gd name="T65" fmla="*/ 147 h 185"/>
              <a:gd name="T66" fmla="*/ 19 w 241"/>
              <a:gd name="T67" fmla="*/ 159 h 185"/>
              <a:gd name="T68" fmla="*/ 28 w 241"/>
              <a:gd name="T69" fmla="*/ 168 h 185"/>
              <a:gd name="T70" fmla="*/ 31 w 241"/>
              <a:gd name="T71" fmla="*/ 176 h 185"/>
              <a:gd name="T72" fmla="*/ 33 w 241"/>
              <a:gd name="T73" fmla="*/ 185 h 185"/>
              <a:gd name="T74" fmla="*/ 38 w 241"/>
              <a:gd name="T75" fmla="*/ 168 h 185"/>
              <a:gd name="T76" fmla="*/ 40 w 241"/>
              <a:gd name="T77" fmla="*/ 159 h 185"/>
              <a:gd name="T78" fmla="*/ 54 w 241"/>
              <a:gd name="T79" fmla="*/ 154 h 185"/>
              <a:gd name="T80" fmla="*/ 64 w 241"/>
              <a:gd name="T81" fmla="*/ 157 h 185"/>
              <a:gd name="T82" fmla="*/ 71 w 241"/>
              <a:gd name="T83" fmla="*/ 157 h 185"/>
              <a:gd name="T84" fmla="*/ 78 w 241"/>
              <a:gd name="T85" fmla="*/ 154 h 185"/>
              <a:gd name="T86" fmla="*/ 80 w 241"/>
              <a:gd name="T87" fmla="*/ 138 h 185"/>
              <a:gd name="T88" fmla="*/ 101 w 241"/>
              <a:gd name="T89" fmla="*/ 126 h 185"/>
              <a:gd name="T90" fmla="*/ 116 w 241"/>
              <a:gd name="T91" fmla="*/ 138 h 185"/>
              <a:gd name="T92" fmla="*/ 127 w 241"/>
              <a:gd name="T93" fmla="*/ 142 h 185"/>
              <a:gd name="T94" fmla="*/ 149 w 241"/>
              <a:gd name="T95" fmla="*/ 145 h 185"/>
              <a:gd name="T96" fmla="*/ 158 w 241"/>
              <a:gd name="T97" fmla="*/ 133 h 185"/>
              <a:gd name="T98" fmla="*/ 172 w 241"/>
              <a:gd name="T99" fmla="*/ 131 h 185"/>
              <a:gd name="T100" fmla="*/ 191 w 241"/>
              <a:gd name="T101" fmla="*/ 128 h 185"/>
              <a:gd name="T102" fmla="*/ 206 w 241"/>
              <a:gd name="T103" fmla="*/ 121 h 185"/>
              <a:gd name="T104" fmla="*/ 229 w 241"/>
              <a:gd name="T105" fmla="*/ 126 h 185"/>
              <a:gd name="T106" fmla="*/ 239 w 241"/>
              <a:gd name="T107" fmla="*/ 123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1" h="185">
                <a:moveTo>
                  <a:pt x="239" y="123"/>
                </a:moveTo>
                <a:lnTo>
                  <a:pt x="239" y="121"/>
                </a:lnTo>
                <a:lnTo>
                  <a:pt x="239" y="116"/>
                </a:lnTo>
                <a:lnTo>
                  <a:pt x="239" y="114"/>
                </a:lnTo>
                <a:lnTo>
                  <a:pt x="236" y="114"/>
                </a:lnTo>
                <a:lnTo>
                  <a:pt x="236" y="112"/>
                </a:lnTo>
                <a:lnTo>
                  <a:pt x="236" y="112"/>
                </a:lnTo>
                <a:lnTo>
                  <a:pt x="234" y="109"/>
                </a:lnTo>
                <a:lnTo>
                  <a:pt x="232" y="109"/>
                </a:lnTo>
                <a:lnTo>
                  <a:pt x="229" y="107"/>
                </a:lnTo>
                <a:lnTo>
                  <a:pt x="229" y="105"/>
                </a:lnTo>
                <a:lnTo>
                  <a:pt x="224" y="105"/>
                </a:lnTo>
                <a:lnTo>
                  <a:pt x="224" y="105"/>
                </a:lnTo>
                <a:lnTo>
                  <a:pt x="222" y="102"/>
                </a:lnTo>
                <a:lnTo>
                  <a:pt x="222" y="100"/>
                </a:lnTo>
                <a:lnTo>
                  <a:pt x="222" y="97"/>
                </a:lnTo>
                <a:lnTo>
                  <a:pt x="220" y="97"/>
                </a:lnTo>
                <a:lnTo>
                  <a:pt x="220" y="95"/>
                </a:lnTo>
                <a:lnTo>
                  <a:pt x="222" y="93"/>
                </a:lnTo>
                <a:lnTo>
                  <a:pt x="220" y="90"/>
                </a:lnTo>
                <a:lnTo>
                  <a:pt x="217" y="88"/>
                </a:lnTo>
                <a:lnTo>
                  <a:pt x="215" y="88"/>
                </a:lnTo>
                <a:lnTo>
                  <a:pt x="215" y="86"/>
                </a:lnTo>
                <a:lnTo>
                  <a:pt x="213" y="83"/>
                </a:lnTo>
                <a:lnTo>
                  <a:pt x="206" y="79"/>
                </a:lnTo>
                <a:lnTo>
                  <a:pt x="203" y="79"/>
                </a:lnTo>
                <a:lnTo>
                  <a:pt x="201" y="76"/>
                </a:lnTo>
                <a:lnTo>
                  <a:pt x="198" y="74"/>
                </a:lnTo>
                <a:lnTo>
                  <a:pt x="198" y="74"/>
                </a:lnTo>
                <a:lnTo>
                  <a:pt x="201" y="71"/>
                </a:lnTo>
                <a:lnTo>
                  <a:pt x="201" y="69"/>
                </a:lnTo>
                <a:lnTo>
                  <a:pt x="198" y="67"/>
                </a:lnTo>
                <a:lnTo>
                  <a:pt x="196" y="64"/>
                </a:lnTo>
                <a:lnTo>
                  <a:pt x="194" y="60"/>
                </a:lnTo>
                <a:lnTo>
                  <a:pt x="191" y="60"/>
                </a:lnTo>
                <a:lnTo>
                  <a:pt x="187" y="57"/>
                </a:lnTo>
                <a:lnTo>
                  <a:pt x="184" y="57"/>
                </a:lnTo>
                <a:lnTo>
                  <a:pt x="182" y="57"/>
                </a:lnTo>
                <a:lnTo>
                  <a:pt x="182" y="55"/>
                </a:lnTo>
                <a:lnTo>
                  <a:pt x="179" y="53"/>
                </a:lnTo>
                <a:lnTo>
                  <a:pt x="182" y="50"/>
                </a:lnTo>
                <a:lnTo>
                  <a:pt x="179" y="50"/>
                </a:lnTo>
                <a:lnTo>
                  <a:pt x="179" y="50"/>
                </a:lnTo>
                <a:lnTo>
                  <a:pt x="177" y="48"/>
                </a:lnTo>
                <a:lnTo>
                  <a:pt x="175" y="48"/>
                </a:lnTo>
                <a:lnTo>
                  <a:pt x="170" y="48"/>
                </a:lnTo>
                <a:lnTo>
                  <a:pt x="170" y="48"/>
                </a:lnTo>
                <a:lnTo>
                  <a:pt x="168" y="45"/>
                </a:lnTo>
                <a:lnTo>
                  <a:pt x="168" y="43"/>
                </a:lnTo>
                <a:lnTo>
                  <a:pt x="168" y="43"/>
                </a:lnTo>
                <a:lnTo>
                  <a:pt x="168" y="43"/>
                </a:lnTo>
                <a:lnTo>
                  <a:pt x="168" y="41"/>
                </a:lnTo>
                <a:lnTo>
                  <a:pt x="168" y="41"/>
                </a:lnTo>
                <a:lnTo>
                  <a:pt x="170" y="36"/>
                </a:lnTo>
                <a:lnTo>
                  <a:pt x="170" y="36"/>
                </a:lnTo>
                <a:lnTo>
                  <a:pt x="170" y="29"/>
                </a:lnTo>
                <a:lnTo>
                  <a:pt x="170" y="27"/>
                </a:lnTo>
                <a:lnTo>
                  <a:pt x="170" y="24"/>
                </a:lnTo>
                <a:lnTo>
                  <a:pt x="168" y="19"/>
                </a:lnTo>
                <a:lnTo>
                  <a:pt x="168" y="17"/>
                </a:lnTo>
                <a:lnTo>
                  <a:pt x="163" y="12"/>
                </a:lnTo>
                <a:lnTo>
                  <a:pt x="163" y="12"/>
                </a:lnTo>
                <a:lnTo>
                  <a:pt x="158" y="5"/>
                </a:lnTo>
                <a:lnTo>
                  <a:pt x="156" y="5"/>
                </a:lnTo>
                <a:lnTo>
                  <a:pt x="156" y="3"/>
                </a:lnTo>
                <a:lnTo>
                  <a:pt x="153" y="0"/>
                </a:lnTo>
                <a:lnTo>
                  <a:pt x="153" y="0"/>
                </a:lnTo>
                <a:lnTo>
                  <a:pt x="151" y="0"/>
                </a:lnTo>
                <a:lnTo>
                  <a:pt x="149" y="0"/>
                </a:lnTo>
                <a:lnTo>
                  <a:pt x="146" y="0"/>
                </a:lnTo>
                <a:lnTo>
                  <a:pt x="144" y="3"/>
                </a:lnTo>
                <a:lnTo>
                  <a:pt x="144" y="3"/>
                </a:lnTo>
                <a:lnTo>
                  <a:pt x="142" y="3"/>
                </a:lnTo>
                <a:lnTo>
                  <a:pt x="142" y="3"/>
                </a:lnTo>
                <a:lnTo>
                  <a:pt x="139" y="3"/>
                </a:lnTo>
                <a:lnTo>
                  <a:pt x="139" y="5"/>
                </a:lnTo>
                <a:lnTo>
                  <a:pt x="139" y="5"/>
                </a:lnTo>
                <a:lnTo>
                  <a:pt x="135" y="8"/>
                </a:lnTo>
                <a:lnTo>
                  <a:pt x="135" y="8"/>
                </a:lnTo>
                <a:lnTo>
                  <a:pt x="135" y="10"/>
                </a:lnTo>
                <a:lnTo>
                  <a:pt x="135" y="10"/>
                </a:lnTo>
                <a:lnTo>
                  <a:pt x="135" y="12"/>
                </a:lnTo>
                <a:lnTo>
                  <a:pt x="135" y="12"/>
                </a:lnTo>
                <a:lnTo>
                  <a:pt x="135" y="15"/>
                </a:lnTo>
                <a:lnTo>
                  <a:pt x="132" y="17"/>
                </a:lnTo>
                <a:lnTo>
                  <a:pt x="132" y="17"/>
                </a:lnTo>
                <a:lnTo>
                  <a:pt x="130" y="17"/>
                </a:lnTo>
                <a:lnTo>
                  <a:pt x="130" y="17"/>
                </a:lnTo>
                <a:lnTo>
                  <a:pt x="127" y="22"/>
                </a:lnTo>
                <a:lnTo>
                  <a:pt x="127" y="22"/>
                </a:lnTo>
                <a:lnTo>
                  <a:pt x="125" y="22"/>
                </a:lnTo>
                <a:lnTo>
                  <a:pt x="120" y="27"/>
                </a:lnTo>
                <a:lnTo>
                  <a:pt x="120" y="29"/>
                </a:lnTo>
                <a:lnTo>
                  <a:pt x="118" y="31"/>
                </a:lnTo>
                <a:lnTo>
                  <a:pt x="118" y="34"/>
                </a:lnTo>
                <a:lnTo>
                  <a:pt x="116" y="36"/>
                </a:lnTo>
                <a:lnTo>
                  <a:pt x="116" y="36"/>
                </a:lnTo>
                <a:lnTo>
                  <a:pt x="113" y="36"/>
                </a:lnTo>
                <a:lnTo>
                  <a:pt x="113" y="36"/>
                </a:lnTo>
                <a:lnTo>
                  <a:pt x="109" y="41"/>
                </a:lnTo>
                <a:lnTo>
                  <a:pt x="104" y="38"/>
                </a:lnTo>
                <a:lnTo>
                  <a:pt x="101" y="41"/>
                </a:lnTo>
                <a:lnTo>
                  <a:pt x="99" y="41"/>
                </a:lnTo>
                <a:lnTo>
                  <a:pt x="97" y="41"/>
                </a:lnTo>
                <a:lnTo>
                  <a:pt x="94" y="41"/>
                </a:lnTo>
                <a:lnTo>
                  <a:pt x="92" y="43"/>
                </a:lnTo>
                <a:lnTo>
                  <a:pt x="87" y="43"/>
                </a:lnTo>
                <a:lnTo>
                  <a:pt x="85" y="43"/>
                </a:lnTo>
                <a:lnTo>
                  <a:pt x="83" y="43"/>
                </a:lnTo>
                <a:lnTo>
                  <a:pt x="83" y="45"/>
                </a:lnTo>
                <a:lnTo>
                  <a:pt x="83" y="45"/>
                </a:lnTo>
                <a:lnTo>
                  <a:pt x="83" y="45"/>
                </a:lnTo>
                <a:lnTo>
                  <a:pt x="83" y="45"/>
                </a:lnTo>
                <a:lnTo>
                  <a:pt x="85" y="48"/>
                </a:lnTo>
                <a:lnTo>
                  <a:pt x="85" y="50"/>
                </a:lnTo>
                <a:lnTo>
                  <a:pt x="85" y="50"/>
                </a:lnTo>
                <a:lnTo>
                  <a:pt x="85" y="50"/>
                </a:lnTo>
                <a:lnTo>
                  <a:pt x="85" y="50"/>
                </a:lnTo>
                <a:lnTo>
                  <a:pt x="85" y="53"/>
                </a:lnTo>
                <a:lnTo>
                  <a:pt x="83" y="55"/>
                </a:lnTo>
                <a:lnTo>
                  <a:pt x="80" y="57"/>
                </a:lnTo>
                <a:lnTo>
                  <a:pt x="78" y="60"/>
                </a:lnTo>
                <a:lnTo>
                  <a:pt x="78" y="60"/>
                </a:lnTo>
                <a:lnTo>
                  <a:pt x="75" y="62"/>
                </a:lnTo>
                <a:lnTo>
                  <a:pt x="75" y="62"/>
                </a:lnTo>
                <a:lnTo>
                  <a:pt x="73" y="62"/>
                </a:lnTo>
                <a:lnTo>
                  <a:pt x="71" y="62"/>
                </a:lnTo>
                <a:lnTo>
                  <a:pt x="64" y="64"/>
                </a:lnTo>
                <a:lnTo>
                  <a:pt x="61" y="64"/>
                </a:lnTo>
                <a:lnTo>
                  <a:pt x="59" y="64"/>
                </a:lnTo>
                <a:lnTo>
                  <a:pt x="57" y="64"/>
                </a:lnTo>
                <a:lnTo>
                  <a:pt x="54" y="67"/>
                </a:lnTo>
                <a:lnTo>
                  <a:pt x="54" y="67"/>
                </a:lnTo>
                <a:lnTo>
                  <a:pt x="52" y="67"/>
                </a:lnTo>
                <a:lnTo>
                  <a:pt x="49" y="69"/>
                </a:lnTo>
                <a:lnTo>
                  <a:pt x="47" y="69"/>
                </a:lnTo>
                <a:lnTo>
                  <a:pt x="45" y="71"/>
                </a:lnTo>
                <a:lnTo>
                  <a:pt x="42" y="74"/>
                </a:lnTo>
                <a:lnTo>
                  <a:pt x="42" y="74"/>
                </a:lnTo>
                <a:lnTo>
                  <a:pt x="40" y="71"/>
                </a:lnTo>
                <a:lnTo>
                  <a:pt x="40" y="69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5" y="69"/>
                </a:lnTo>
                <a:lnTo>
                  <a:pt x="35" y="69"/>
                </a:lnTo>
                <a:lnTo>
                  <a:pt x="33" y="71"/>
                </a:lnTo>
                <a:lnTo>
                  <a:pt x="28" y="71"/>
                </a:lnTo>
                <a:lnTo>
                  <a:pt x="28" y="74"/>
                </a:lnTo>
                <a:lnTo>
                  <a:pt x="26" y="74"/>
                </a:lnTo>
                <a:lnTo>
                  <a:pt x="23" y="74"/>
                </a:lnTo>
                <a:lnTo>
                  <a:pt x="21" y="74"/>
                </a:lnTo>
                <a:lnTo>
                  <a:pt x="19" y="74"/>
                </a:lnTo>
                <a:lnTo>
                  <a:pt x="16" y="76"/>
                </a:lnTo>
                <a:lnTo>
                  <a:pt x="14" y="79"/>
                </a:lnTo>
                <a:lnTo>
                  <a:pt x="14" y="81"/>
                </a:lnTo>
                <a:lnTo>
                  <a:pt x="14" y="81"/>
                </a:lnTo>
                <a:lnTo>
                  <a:pt x="12" y="83"/>
                </a:lnTo>
                <a:lnTo>
                  <a:pt x="12" y="86"/>
                </a:lnTo>
                <a:lnTo>
                  <a:pt x="9" y="88"/>
                </a:lnTo>
                <a:lnTo>
                  <a:pt x="9" y="90"/>
                </a:lnTo>
                <a:lnTo>
                  <a:pt x="7" y="93"/>
                </a:lnTo>
                <a:lnTo>
                  <a:pt x="5" y="97"/>
                </a:lnTo>
                <a:lnTo>
                  <a:pt x="5" y="100"/>
                </a:lnTo>
                <a:lnTo>
                  <a:pt x="5" y="100"/>
                </a:lnTo>
                <a:lnTo>
                  <a:pt x="5" y="100"/>
                </a:lnTo>
                <a:lnTo>
                  <a:pt x="2" y="102"/>
                </a:lnTo>
                <a:lnTo>
                  <a:pt x="0" y="102"/>
                </a:lnTo>
                <a:lnTo>
                  <a:pt x="0" y="102"/>
                </a:lnTo>
                <a:lnTo>
                  <a:pt x="0" y="105"/>
                </a:lnTo>
                <a:lnTo>
                  <a:pt x="0" y="105"/>
                </a:lnTo>
                <a:lnTo>
                  <a:pt x="0" y="107"/>
                </a:lnTo>
                <a:lnTo>
                  <a:pt x="0" y="107"/>
                </a:lnTo>
                <a:lnTo>
                  <a:pt x="2" y="107"/>
                </a:lnTo>
                <a:lnTo>
                  <a:pt x="2" y="107"/>
                </a:lnTo>
                <a:lnTo>
                  <a:pt x="2" y="107"/>
                </a:lnTo>
                <a:lnTo>
                  <a:pt x="2" y="109"/>
                </a:lnTo>
                <a:lnTo>
                  <a:pt x="2" y="116"/>
                </a:lnTo>
                <a:lnTo>
                  <a:pt x="2" y="116"/>
                </a:lnTo>
                <a:lnTo>
                  <a:pt x="2" y="119"/>
                </a:lnTo>
                <a:lnTo>
                  <a:pt x="2" y="119"/>
                </a:lnTo>
                <a:lnTo>
                  <a:pt x="2" y="121"/>
                </a:lnTo>
                <a:lnTo>
                  <a:pt x="2" y="121"/>
                </a:lnTo>
                <a:lnTo>
                  <a:pt x="2" y="121"/>
                </a:lnTo>
                <a:lnTo>
                  <a:pt x="2" y="123"/>
                </a:lnTo>
                <a:lnTo>
                  <a:pt x="5" y="126"/>
                </a:lnTo>
                <a:lnTo>
                  <a:pt x="5" y="133"/>
                </a:lnTo>
                <a:lnTo>
                  <a:pt x="5" y="135"/>
                </a:lnTo>
                <a:lnTo>
                  <a:pt x="5" y="135"/>
                </a:lnTo>
                <a:lnTo>
                  <a:pt x="7" y="138"/>
                </a:lnTo>
                <a:lnTo>
                  <a:pt x="9" y="140"/>
                </a:lnTo>
                <a:lnTo>
                  <a:pt x="12" y="142"/>
                </a:lnTo>
                <a:lnTo>
                  <a:pt x="12" y="145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50"/>
                </a:lnTo>
                <a:lnTo>
                  <a:pt x="12" y="152"/>
                </a:lnTo>
                <a:lnTo>
                  <a:pt x="14" y="154"/>
                </a:lnTo>
                <a:lnTo>
                  <a:pt x="16" y="157"/>
                </a:lnTo>
                <a:lnTo>
                  <a:pt x="19" y="159"/>
                </a:lnTo>
                <a:lnTo>
                  <a:pt x="21" y="161"/>
                </a:lnTo>
                <a:lnTo>
                  <a:pt x="23" y="164"/>
                </a:lnTo>
                <a:lnTo>
                  <a:pt x="23" y="166"/>
                </a:lnTo>
                <a:lnTo>
                  <a:pt x="26" y="166"/>
                </a:lnTo>
                <a:lnTo>
                  <a:pt x="26" y="166"/>
                </a:lnTo>
                <a:lnTo>
                  <a:pt x="28" y="168"/>
                </a:lnTo>
                <a:lnTo>
                  <a:pt x="28" y="168"/>
                </a:lnTo>
                <a:lnTo>
                  <a:pt x="28" y="168"/>
                </a:lnTo>
                <a:lnTo>
                  <a:pt x="31" y="171"/>
                </a:lnTo>
                <a:lnTo>
                  <a:pt x="31" y="173"/>
                </a:lnTo>
                <a:lnTo>
                  <a:pt x="31" y="173"/>
                </a:lnTo>
                <a:lnTo>
                  <a:pt x="31" y="176"/>
                </a:lnTo>
                <a:lnTo>
                  <a:pt x="31" y="176"/>
                </a:lnTo>
                <a:lnTo>
                  <a:pt x="31" y="178"/>
                </a:lnTo>
                <a:lnTo>
                  <a:pt x="31" y="178"/>
                </a:lnTo>
                <a:lnTo>
                  <a:pt x="31" y="180"/>
                </a:lnTo>
                <a:lnTo>
                  <a:pt x="31" y="183"/>
                </a:lnTo>
                <a:lnTo>
                  <a:pt x="33" y="185"/>
                </a:lnTo>
                <a:lnTo>
                  <a:pt x="33" y="183"/>
                </a:lnTo>
                <a:lnTo>
                  <a:pt x="35" y="178"/>
                </a:lnTo>
                <a:lnTo>
                  <a:pt x="35" y="176"/>
                </a:lnTo>
                <a:lnTo>
                  <a:pt x="38" y="173"/>
                </a:lnTo>
                <a:lnTo>
                  <a:pt x="38" y="171"/>
                </a:lnTo>
                <a:lnTo>
                  <a:pt x="38" y="168"/>
                </a:lnTo>
                <a:lnTo>
                  <a:pt x="38" y="166"/>
                </a:lnTo>
                <a:lnTo>
                  <a:pt x="38" y="166"/>
                </a:lnTo>
                <a:lnTo>
                  <a:pt x="38" y="164"/>
                </a:lnTo>
                <a:lnTo>
                  <a:pt x="38" y="161"/>
                </a:lnTo>
                <a:lnTo>
                  <a:pt x="40" y="159"/>
                </a:lnTo>
                <a:lnTo>
                  <a:pt x="40" y="159"/>
                </a:lnTo>
                <a:lnTo>
                  <a:pt x="40" y="157"/>
                </a:lnTo>
                <a:lnTo>
                  <a:pt x="42" y="157"/>
                </a:lnTo>
                <a:lnTo>
                  <a:pt x="47" y="157"/>
                </a:lnTo>
                <a:lnTo>
                  <a:pt x="52" y="157"/>
                </a:lnTo>
                <a:lnTo>
                  <a:pt x="52" y="157"/>
                </a:lnTo>
                <a:lnTo>
                  <a:pt x="54" y="154"/>
                </a:lnTo>
                <a:lnTo>
                  <a:pt x="57" y="154"/>
                </a:lnTo>
                <a:lnTo>
                  <a:pt x="57" y="154"/>
                </a:lnTo>
                <a:lnTo>
                  <a:pt x="61" y="157"/>
                </a:lnTo>
                <a:lnTo>
                  <a:pt x="64" y="157"/>
                </a:lnTo>
                <a:lnTo>
                  <a:pt x="64" y="157"/>
                </a:lnTo>
                <a:lnTo>
                  <a:pt x="64" y="157"/>
                </a:lnTo>
                <a:lnTo>
                  <a:pt x="66" y="157"/>
                </a:lnTo>
                <a:lnTo>
                  <a:pt x="66" y="157"/>
                </a:lnTo>
                <a:lnTo>
                  <a:pt x="68" y="157"/>
                </a:lnTo>
                <a:lnTo>
                  <a:pt x="68" y="159"/>
                </a:lnTo>
                <a:lnTo>
                  <a:pt x="68" y="159"/>
                </a:lnTo>
                <a:lnTo>
                  <a:pt x="71" y="157"/>
                </a:lnTo>
                <a:lnTo>
                  <a:pt x="71" y="157"/>
                </a:lnTo>
                <a:lnTo>
                  <a:pt x="75" y="157"/>
                </a:lnTo>
                <a:lnTo>
                  <a:pt x="75" y="157"/>
                </a:lnTo>
                <a:lnTo>
                  <a:pt x="75" y="159"/>
                </a:lnTo>
                <a:lnTo>
                  <a:pt x="78" y="159"/>
                </a:lnTo>
                <a:lnTo>
                  <a:pt x="78" y="154"/>
                </a:lnTo>
                <a:lnTo>
                  <a:pt x="78" y="150"/>
                </a:lnTo>
                <a:lnTo>
                  <a:pt x="78" y="145"/>
                </a:lnTo>
                <a:lnTo>
                  <a:pt x="75" y="142"/>
                </a:lnTo>
                <a:lnTo>
                  <a:pt x="78" y="140"/>
                </a:lnTo>
                <a:lnTo>
                  <a:pt x="78" y="140"/>
                </a:lnTo>
                <a:lnTo>
                  <a:pt x="80" y="138"/>
                </a:lnTo>
                <a:lnTo>
                  <a:pt x="85" y="128"/>
                </a:lnTo>
                <a:lnTo>
                  <a:pt x="90" y="126"/>
                </a:lnTo>
                <a:lnTo>
                  <a:pt x="94" y="123"/>
                </a:lnTo>
                <a:lnTo>
                  <a:pt x="97" y="123"/>
                </a:lnTo>
                <a:lnTo>
                  <a:pt x="99" y="126"/>
                </a:lnTo>
                <a:lnTo>
                  <a:pt x="101" y="126"/>
                </a:lnTo>
                <a:lnTo>
                  <a:pt x="104" y="128"/>
                </a:lnTo>
                <a:lnTo>
                  <a:pt x="106" y="131"/>
                </a:lnTo>
                <a:lnTo>
                  <a:pt x="111" y="133"/>
                </a:lnTo>
                <a:lnTo>
                  <a:pt x="111" y="135"/>
                </a:lnTo>
                <a:lnTo>
                  <a:pt x="113" y="138"/>
                </a:lnTo>
                <a:lnTo>
                  <a:pt x="116" y="138"/>
                </a:lnTo>
                <a:lnTo>
                  <a:pt x="118" y="138"/>
                </a:lnTo>
                <a:lnTo>
                  <a:pt x="120" y="140"/>
                </a:lnTo>
                <a:lnTo>
                  <a:pt x="125" y="140"/>
                </a:lnTo>
                <a:lnTo>
                  <a:pt x="125" y="142"/>
                </a:lnTo>
                <a:lnTo>
                  <a:pt x="127" y="140"/>
                </a:lnTo>
                <a:lnTo>
                  <a:pt x="127" y="142"/>
                </a:lnTo>
                <a:lnTo>
                  <a:pt x="132" y="142"/>
                </a:lnTo>
                <a:lnTo>
                  <a:pt x="135" y="142"/>
                </a:lnTo>
                <a:lnTo>
                  <a:pt x="139" y="142"/>
                </a:lnTo>
                <a:lnTo>
                  <a:pt x="149" y="145"/>
                </a:lnTo>
                <a:lnTo>
                  <a:pt x="149" y="145"/>
                </a:lnTo>
                <a:lnTo>
                  <a:pt x="149" y="145"/>
                </a:lnTo>
                <a:lnTo>
                  <a:pt x="149" y="142"/>
                </a:lnTo>
                <a:lnTo>
                  <a:pt x="151" y="138"/>
                </a:lnTo>
                <a:lnTo>
                  <a:pt x="153" y="135"/>
                </a:lnTo>
                <a:lnTo>
                  <a:pt x="153" y="135"/>
                </a:lnTo>
                <a:lnTo>
                  <a:pt x="156" y="133"/>
                </a:lnTo>
                <a:lnTo>
                  <a:pt x="158" y="133"/>
                </a:lnTo>
                <a:lnTo>
                  <a:pt x="161" y="133"/>
                </a:lnTo>
                <a:lnTo>
                  <a:pt x="163" y="133"/>
                </a:lnTo>
                <a:lnTo>
                  <a:pt x="165" y="133"/>
                </a:lnTo>
                <a:lnTo>
                  <a:pt x="168" y="133"/>
                </a:lnTo>
                <a:lnTo>
                  <a:pt x="168" y="133"/>
                </a:lnTo>
                <a:lnTo>
                  <a:pt x="172" y="131"/>
                </a:lnTo>
                <a:lnTo>
                  <a:pt x="175" y="131"/>
                </a:lnTo>
                <a:lnTo>
                  <a:pt x="177" y="131"/>
                </a:lnTo>
                <a:lnTo>
                  <a:pt x="182" y="128"/>
                </a:lnTo>
                <a:lnTo>
                  <a:pt x="184" y="126"/>
                </a:lnTo>
                <a:lnTo>
                  <a:pt x="187" y="126"/>
                </a:lnTo>
                <a:lnTo>
                  <a:pt x="191" y="128"/>
                </a:lnTo>
                <a:lnTo>
                  <a:pt x="196" y="128"/>
                </a:lnTo>
                <a:lnTo>
                  <a:pt x="198" y="128"/>
                </a:lnTo>
                <a:lnTo>
                  <a:pt x="201" y="126"/>
                </a:lnTo>
                <a:lnTo>
                  <a:pt x="201" y="126"/>
                </a:lnTo>
                <a:lnTo>
                  <a:pt x="203" y="121"/>
                </a:lnTo>
                <a:lnTo>
                  <a:pt x="206" y="121"/>
                </a:lnTo>
                <a:lnTo>
                  <a:pt x="210" y="121"/>
                </a:lnTo>
                <a:lnTo>
                  <a:pt x="210" y="121"/>
                </a:lnTo>
                <a:lnTo>
                  <a:pt x="217" y="123"/>
                </a:lnTo>
                <a:lnTo>
                  <a:pt x="227" y="126"/>
                </a:lnTo>
                <a:lnTo>
                  <a:pt x="229" y="126"/>
                </a:lnTo>
                <a:lnTo>
                  <a:pt x="229" y="126"/>
                </a:lnTo>
                <a:lnTo>
                  <a:pt x="232" y="126"/>
                </a:lnTo>
                <a:lnTo>
                  <a:pt x="234" y="123"/>
                </a:lnTo>
                <a:lnTo>
                  <a:pt x="234" y="123"/>
                </a:lnTo>
                <a:lnTo>
                  <a:pt x="236" y="123"/>
                </a:lnTo>
                <a:lnTo>
                  <a:pt x="241" y="123"/>
                </a:lnTo>
                <a:lnTo>
                  <a:pt x="239" y="1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Freeform 210"/>
          <p:cNvSpPr>
            <a:spLocks noEditPoints="1"/>
          </p:cNvSpPr>
          <p:nvPr/>
        </p:nvSpPr>
        <p:spPr bwMode="auto">
          <a:xfrm>
            <a:off x="6831311" y="3758182"/>
            <a:ext cx="31385" cy="9416"/>
          </a:xfrm>
          <a:custGeom>
            <a:avLst/>
            <a:gdLst>
              <a:gd name="T0" fmla="*/ 2 w 30"/>
              <a:gd name="T1" fmla="*/ 7 h 9"/>
              <a:gd name="T2" fmla="*/ 2 w 30"/>
              <a:gd name="T3" fmla="*/ 7 h 9"/>
              <a:gd name="T4" fmla="*/ 0 w 30"/>
              <a:gd name="T5" fmla="*/ 7 h 9"/>
              <a:gd name="T6" fmla="*/ 0 w 30"/>
              <a:gd name="T7" fmla="*/ 7 h 9"/>
              <a:gd name="T8" fmla="*/ 0 w 30"/>
              <a:gd name="T9" fmla="*/ 7 h 9"/>
              <a:gd name="T10" fmla="*/ 0 w 30"/>
              <a:gd name="T11" fmla="*/ 7 h 9"/>
              <a:gd name="T12" fmla="*/ 0 w 30"/>
              <a:gd name="T13" fmla="*/ 9 h 9"/>
              <a:gd name="T14" fmla="*/ 2 w 30"/>
              <a:gd name="T15" fmla="*/ 9 h 9"/>
              <a:gd name="T16" fmla="*/ 2 w 30"/>
              <a:gd name="T17" fmla="*/ 9 h 9"/>
              <a:gd name="T18" fmla="*/ 2 w 30"/>
              <a:gd name="T19" fmla="*/ 9 h 9"/>
              <a:gd name="T20" fmla="*/ 4 w 30"/>
              <a:gd name="T21" fmla="*/ 9 h 9"/>
              <a:gd name="T22" fmla="*/ 4 w 30"/>
              <a:gd name="T23" fmla="*/ 7 h 9"/>
              <a:gd name="T24" fmla="*/ 2 w 30"/>
              <a:gd name="T25" fmla="*/ 7 h 9"/>
              <a:gd name="T26" fmla="*/ 26 w 30"/>
              <a:gd name="T27" fmla="*/ 0 h 9"/>
              <a:gd name="T28" fmla="*/ 26 w 30"/>
              <a:gd name="T29" fmla="*/ 0 h 9"/>
              <a:gd name="T30" fmla="*/ 26 w 30"/>
              <a:gd name="T31" fmla="*/ 0 h 9"/>
              <a:gd name="T32" fmla="*/ 23 w 30"/>
              <a:gd name="T33" fmla="*/ 0 h 9"/>
              <a:gd name="T34" fmla="*/ 23 w 30"/>
              <a:gd name="T35" fmla="*/ 0 h 9"/>
              <a:gd name="T36" fmla="*/ 23 w 30"/>
              <a:gd name="T37" fmla="*/ 0 h 9"/>
              <a:gd name="T38" fmla="*/ 23 w 30"/>
              <a:gd name="T39" fmla="*/ 0 h 9"/>
              <a:gd name="T40" fmla="*/ 26 w 30"/>
              <a:gd name="T41" fmla="*/ 0 h 9"/>
              <a:gd name="T42" fmla="*/ 26 w 30"/>
              <a:gd name="T43" fmla="*/ 0 h 9"/>
              <a:gd name="T44" fmla="*/ 26 w 30"/>
              <a:gd name="T45" fmla="*/ 0 h 9"/>
              <a:gd name="T46" fmla="*/ 26 w 30"/>
              <a:gd name="T47" fmla="*/ 0 h 9"/>
              <a:gd name="T48" fmla="*/ 26 w 30"/>
              <a:gd name="T49" fmla="*/ 0 h 9"/>
              <a:gd name="T50" fmla="*/ 26 w 30"/>
              <a:gd name="T51" fmla="*/ 0 h 9"/>
              <a:gd name="T52" fmla="*/ 30 w 30"/>
              <a:gd name="T53" fmla="*/ 0 h 9"/>
              <a:gd name="T54" fmla="*/ 30 w 30"/>
              <a:gd name="T55" fmla="*/ 0 h 9"/>
              <a:gd name="T56" fmla="*/ 30 w 30"/>
              <a:gd name="T57" fmla="*/ 0 h 9"/>
              <a:gd name="T58" fmla="*/ 30 w 30"/>
              <a:gd name="T59" fmla="*/ 0 h 9"/>
              <a:gd name="T60" fmla="*/ 28 w 30"/>
              <a:gd name="T61" fmla="*/ 0 h 9"/>
              <a:gd name="T62" fmla="*/ 28 w 30"/>
              <a:gd name="T63" fmla="*/ 0 h 9"/>
              <a:gd name="T64" fmla="*/ 30 w 30"/>
              <a:gd name="T65" fmla="*/ 0 h 9"/>
              <a:gd name="T66" fmla="*/ 30 w 30"/>
              <a:gd name="T67" fmla="*/ 0 h 9"/>
              <a:gd name="T68" fmla="*/ 30 w 30"/>
              <a:gd name="T69" fmla="*/ 0 h 9"/>
              <a:gd name="T70" fmla="*/ 30 w 30"/>
              <a:gd name="T7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" h="9">
                <a:moveTo>
                  <a:pt x="2" y="7"/>
                </a:moveTo>
                <a:lnTo>
                  <a:pt x="2" y="7"/>
                </a:ln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0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4" y="9"/>
                </a:lnTo>
                <a:lnTo>
                  <a:pt x="4" y="7"/>
                </a:lnTo>
                <a:lnTo>
                  <a:pt x="2" y="7"/>
                </a:lnTo>
                <a:close/>
                <a:moveTo>
                  <a:pt x="26" y="0"/>
                </a:moveTo>
                <a:lnTo>
                  <a:pt x="26" y="0"/>
                </a:lnTo>
                <a:lnTo>
                  <a:pt x="26" y="0"/>
                </a:lnTo>
                <a:lnTo>
                  <a:pt x="23" y="0"/>
                </a:lnTo>
                <a:lnTo>
                  <a:pt x="23" y="0"/>
                </a:lnTo>
                <a:lnTo>
                  <a:pt x="23" y="0"/>
                </a:lnTo>
                <a:lnTo>
                  <a:pt x="23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30" y="0"/>
                </a:move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28" y="0"/>
                </a:lnTo>
                <a:lnTo>
                  <a:pt x="28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Freeform 211"/>
          <p:cNvSpPr>
            <a:spLocks noEditPoints="1"/>
          </p:cNvSpPr>
          <p:nvPr/>
        </p:nvSpPr>
        <p:spPr bwMode="auto">
          <a:xfrm>
            <a:off x="7904688" y="3814675"/>
            <a:ext cx="49171" cy="52309"/>
          </a:xfrm>
          <a:custGeom>
            <a:avLst/>
            <a:gdLst>
              <a:gd name="T0" fmla="*/ 12 w 47"/>
              <a:gd name="T1" fmla="*/ 45 h 50"/>
              <a:gd name="T2" fmla="*/ 12 w 47"/>
              <a:gd name="T3" fmla="*/ 48 h 50"/>
              <a:gd name="T4" fmla="*/ 14 w 47"/>
              <a:gd name="T5" fmla="*/ 50 h 50"/>
              <a:gd name="T6" fmla="*/ 16 w 47"/>
              <a:gd name="T7" fmla="*/ 48 h 50"/>
              <a:gd name="T8" fmla="*/ 14 w 47"/>
              <a:gd name="T9" fmla="*/ 45 h 50"/>
              <a:gd name="T10" fmla="*/ 35 w 47"/>
              <a:gd name="T11" fmla="*/ 41 h 50"/>
              <a:gd name="T12" fmla="*/ 35 w 47"/>
              <a:gd name="T13" fmla="*/ 43 h 50"/>
              <a:gd name="T14" fmla="*/ 38 w 47"/>
              <a:gd name="T15" fmla="*/ 43 h 50"/>
              <a:gd name="T16" fmla="*/ 38 w 47"/>
              <a:gd name="T17" fmla="*/ 41 h 50"/>
              <a:gd name="T18" fmla="*/ 38 w 47"/>
              <a:gd name="T19" fmla="*/ 38 h 50"/>
              <a:gd name="T20" fmla="*/ 28 w 47"/>
              <a:gd name="T21" fmla="*/ 41 h 50"/>
              <a:gd name="T22" fmla="*/ 26 w 47"/>
              <a:gd name="T23" fmla="*/ 38 h 50"/>
              <a:gd name="T24" fmla="*/ 26 w 47"/>
              <a:gd name="T25" fmla="*/ 41 h 50"/>
              <a:gd name="T26" fmla="*/ 26 w 47"/>
              <a:gd name="T27" fmla="*/ 43 h 50"/>
              <a:gd name="T28" fmla="*/ 28 w 47"/>
              <a:gd name="T29" fmla="*/ 48 h 50"/>
              <a:gd name="T30" fmla="*/ 33 w 47"/>
              <a:gd name="T31" fmla="*/ 45 h 50"/>
              <a:gd name="T32" fmla="*/ 31 w 47"/>
              <a:gd name="T33" fmla="*/ 43 h 50"/>
              <a:gd name="T34" fmla="*/ 47 w 47"/>
              <a:gd name="T35" fmla="*/ 19 h 50"/>
              <a:gd name="T36" fmla="*/ 45 w 47"/>
              <a:gd name="T37" fmla="*/ 19 h 50"/>
              <a:gd name="T38" fmla="*/ 42 w 47"/>
              <a:gd name="T39" fmla="*/ 22 h 50"/>
              <a:gd name="T40" fmla="*/ 42 w 47"/>
              <a:gd name="T41" fmla="*/ 24 h 50"/>
              <a:gd name="T42" fmla="*/ 47 w 47"/>
              <a:gd name="T43" fmla="*/ 24 h 50"/>
              <a:gd name="T44" fmla="*/ 47 w 47"/>
              <a:gd name="T45" fmla="*/ 22 h 50"/>
              <a:gd name="T46" fmla="*/ 19 w 47"/>
              <a:gd name="T47" fmla="*/ 10 h 50"/>
              <a:gd name="T48" fmla="*/ 16 w 47"/>
              <a:gd name="T49" fmla="*/ 10 h 50"/>
              <a:gd name="T50" fmla="*/ 16 w 47"/>
              <a:gd name="T51" fmla="*/ 15 h 50"/>
              <a:gd name="T52" fmla="*/ 19 w 47"/>
              <a:gd name="T53" fmla="*/ 12 h 50"/>
              <a:gd name="T54" fmla="*/ 23 w 47"/>
              <a:gd name="T55" fmla="*/ 12 h 50"/>
              <a:gd name="T56" fmla="*/ 21 w 47"/>
              <a:gd name="T57" fmla="*/ 12 h 50"/>
              <a:gd name="T58" fmla="*/ 42 w 47"/>
              <a:gd name="T59" fmla="*/ 12 h 50"/>
              <a:gd name="T60" fmla="*/ 45 w 47"/>
              <a:gd name="T61" fmla="*/ 10 h 50"/>
              <a:gd name="T62" fmla="*/ 42 w 47"/>
              <a:gd name="T63" fmla="*/ 7 h 50"/>
              <a:gd name="T64" fmla="*/ 42 w 47"/>
              <a:gd name="T65" fmla="*/ 10 h 50"/>
              <a:gd name="T66" fmla="*/ 7 w 47"/>
              <a:gd name="T67" fmla="*/ 5 h 50"/>
              <a:gd name="T68" fmla="*/ 4 w 47"/>
              <a:gd name="T69" fmla="*/ 5 h 50"/>
              <a:gd name="T70" fmla="*/ 4 w 47"/>
              <a:gd name="T71" fmla="*/ 7 h 50"/>
              <a:gd name="T72" fmla="*/ 7 w 47"/>
              <a:gd name="T73" fmla="*/ 7 h 50"/>
              <a:gd name="T74" fmla="*/ 7 w 47"/>
              <a:gd name="T75" fmla="*/ 5 h 50"/>
              <a:gd name="T76" fmla="*/ 4 w 47"/>
              <a:gd name="T77" fmla="*/ 0 h 50"/>
              <a:gd name="T78" fmla="*/ 0 w 47"/>
              <a:gd name="T79" fmla="*/ 0 h 50"/>
              <a:gd name="T80" fmla="*/ 0 w 47"/>
              <a:gd name="T81" fmla="*/ 3 h 50"/>
              <a:gd name="T82" fmla="*/ 0 w 47"/>
              <a:gd name="T83" fmla="*/ 5 h 50"/>
              <a:gd name="T84" fmla="*/ 4 w 47"/>
              <a:gd name="T85" fmla="*/ 3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" h="50">
                <a:moveTo>
                  <a:pt x="14" y="45"/>
                </a:moveTo>
                <a:lnTo>
                  <a:pt x="12" y="45"/>
                </a:lnTo>
                <a:lnTo>
                  <a:pt x="12" y="48"/>
                </a:lnTo>
                <a:lnTo>
                  <a:pt x="12" y="48"/>
                </a:lnTo>
                <a:lnTo>
                  <a:pt x="14" y="50"/>
                </a:lnTo>
                <a:lnTo>
                  <a:pt x="14" y="50"/>
                </a:lnTo>
                <a:lnTo>
                  <a:pt x="16" y="48"/>
                </a:lnTo>
                <a:lnTo>
                  <a:pt x="16" y="48"/>
                </a:lnTo>
                <a:lnTo>
                  <a:pt x="16" y="45"/>
                </a:lnTo>
                <a:lnTo>
                  <a:pt x="14" y="45"/>
                </a:lnTo>
                <a:close/>
                <a:moveTo>
                  <a:pt x="38" y="38"/>
                </a:moveTo>
                <a:lnTo>
                  <a:pt x="35" y="41"/>
                </a:lnTo>
                <a:lnTo>
                  <a:pt x="35" y="41"/>
                </a:lnTo>
                <a:lnTo>
                  <a:pt x="35" y="43"/>
                </a:lnTo>
                <a:lnTo>
                  <a:pt x="38" y="43"/>
                </a:lnTo>
                <a:lnTo>
                  <a:pt x="38" y="43"/>
                </a:lnTo>
                <a:lnTo>
                  <a:pt x="38" y="43"/>
                </a:lnTo>
                <a:lnTo>
                  <a:pt x="38" y="41"/>
                </a:lnTo>
                <a:lnTo>
                  <a:pt x="38" y="38"/>
                </a:lnTo>
                <a:lnTo>
                  <a:pt x="38" y="38"/>
                </a:lnTo>
                <a:close/>
                <a:moveTo>
                  <a:pt x="31" y="43"/>
                </a:moveTo>
                <a:lnTo>
                  <a:pt x="28" y="41"/>
                </a:lnTo>
                <a:lnTo>
                  <a:pt x="28" y="38"/>
                </a:lnTo>
                <a:lnTo>
                  <a:pt x="26" y="38"/>
                </a:lnTo>
                <a:lnTo>
                  <a:pt x="26" y="38"/>
                </a:lnTo>
                <a:lnTo>
                  <a:pt x="26" y="41"/>
                </a:lnTo>
                <a:lnTo>
                  <a:pt x="26" y="43"/>
                </a:lnTo>
                <a:lnTo>
                  <a:pt x="26" y="43"/>
                </a:lnTo>
                <a:lnTo>
                  <a:pt x="28" y="45"/>
                </a:lnTo>
                <a:lnTo>
                  <a:pt x="28" y="48"/>
                </a:lnTo>
                <a:lnTo>
                  <a:pt x="31" y="48"/>
                </a:lnTo>
                <a:lnTo>
                  <a:pt x="33" y="45"/>
                </a:lnTo>
                <a:lnTo>
                  <a:pt x="31" y="43"/>
                </a:lnTo>
                <a:lnTo>
                  <a:pt x="31" y="43"/>
                </a:lnTo>
                <a:close/>
                <a:moveTo>
                  <a:pt x="47" y="22"/>
                </a:moveTo>
                <a:lnTo>
                  <a:pt x="47" y="19"/>
                </a:lnTo>
                <a:lnTo>
                  <a:pt x="45" y="19"/>
                </a:lnTo>
                <a:lnTo>
                  <a:pt x="45" y="19"/>
                </a:lnTo>
                <a:lnTo>
                  <a:pt x="42" y="19"/>
                </a:lnTo>
                <a:lnTo>
                  <a:pt x="42" y="22"/>
                </a:lnTo>
                <a:lnTo>
                  <a:pt x="42" y="24"/>
                </a:lnTo>
                <a:lnTo>
                  <a:pt x="42" y="24"/>
                </a:lnTo>
                <a:lnTo>
                  <a:pt x="45" y="24"/>
                </a:lnTo>
                <a:lnTo>
                  <a:pt x="47" y="24"/>
                </a:lnTo>
                <a:lnTo>
                  <a:pt x="47" y="22"/>
                </a:lnTo>
                <a:lnTo>
                  <a:pt x="47" y="22"/>
                </a:lnTo>
                <a:close/>
                <a:moveTo>
                  <a:pt x="21" y="12"/>
                </a:moveTo>
                <a:lnTo>
                  <a:pt x="19" y="10"/>
                </a:lnTo>
                <a:lnTo>
                  <a:pt x="16" y="10"/>
                </a:lnTo>
                <a:lnTo>
                  <a:pt x="16" y="10"/>
                </a:lnTo>
                <a:lnTo>
                  <a:pt x="16" y="12"/>
                </a:lnTo>
                <a:lnTo>
                  <a:pt x="16" y="15"/>
                </a:lnTo>
                <a:lnTo>
                  <a:pt x="19" y="12"/>
                </a:lnTo>
                <a:lnTo>
                  <a:pt x="19" y="12"/>
                </a:lnTo>
                <a:lnTo>
                  <a:pt x="21" y="12"/>
                </a:lnTo>
                <a:lnTo>
                  <a:pt x="23" y="12"/>
                </a:lnTo>
                <a:lnTo>
                  <a:pt x="23" y="12"/>
                </a:lnTo>
                <a:lnTo>
                  <a:pt x="21" y="12"/>
                </a:lnTo>
                <a:close/>
                <a:moveTo>
                  <a:pt x="42" y="10"/>
                </a:moveTo>
                <a:lnTo>
                  <a:pt x="42" y="12"/>
                </a:lnTo>
                <a:lnTo>
                  <a:pt x="45" y="10"/>
                </a:lnTo>
                <a:lnTo>
                  <a:pt x="45" y="10"/>
                </a:lnTo>
                <a:lnTo>
                  <a:pt x="45" y="7"/>
                </a:lnTo>
                <a:lnTo>
                  <a:pt x="42" y="7"/>
                </a:lnTo>
                <a:lnTo>
                  <a:pt x="42" y="7"/>
                </a:lnTo>
                <a:lnTo>
                  <a:pt x="42" y="10"/>
                </a:lnTo>
                <a:lnTo>
                  <a:pt x="42" y="10"/>
                </a:lnTo>
                <a:close/>
                <a:moveTo>
                  <a:pt x="7" y="5"/>
                </a:moveTo>
                <a:lnTo>
                  <a:pt x="4" y="5"/>
                </a:lnTo>
                <a:lnTo>
                  <a:pt x="4" y="5"/>
                </a:lnTo>
                <a:lnTo>
                  <a:pt x="4" y="7"/>
                </a:lnTo>
                <a:lnTo>
                  <a:pt x="4" y="7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7" y="5"/>
                </a:lnTo>
                <a:close/>
                <a:moveTo>
                  <a:pt x="7" y="0"/>
                </a:move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2" y="5"/>
                </a:lnTo>
                <a:lnTo>
                  <a:pt x="4" y="3"/>
                </a:lnTo>
                <a:lnTo>
                  <a:pt x="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212"/>
          <p:cNvSpPr>
            <a:spLocks noEditPoints="1"/>
          </p:cNvSpPr>
          <p:nvPr/>
        </p:nvSpPr>
        <p:spPr bwMode="auto">
          <a:xfrm>
            <a:off x="6229759" y="2475570"/>
            <a:ext cx="1531602" cy="793002"/>
          </a:xfrm>
          <a:custGeom>
            <a:avLst/>
            <a:gdLst>
              <a:gd name="T0" fmla="*/ 619 w 1464"/>
              <a:gd name="T1" fmla="*/ 102 h 758"/>
              <a:gd name="T2" fmla="*/ 785 w 1464"/>
              <a:gd name="T3" fmla="*/ 121 h 758"/>
              <a:gd name="T4" fmla="*/ 648 w 1464"/>
              <a:gd name="T5" fmla="*/ 145 h 758"/>
              <a:gd name="T6" fmla="*/ 757 w 1464"/>
              <a:gd name="T7" fmla="*/ 145 h 758"/>
              <a:gd name="T8" fmla="*/ 7 w 1464"/>
              <a:gd name="T9" fmla="*/ 545 h 758"/>
              <a:gd name="T10" fmla="*/ 28 w 1464"/>
              <a:gd name="T11" fmla="*/ 580 h 758"/>
              <a:gd name="T12" fmla="*/ 2 w 1464"/>
              <a:gd name="T13" fmla="*/ 516 h 758"/>
              <a:gd name="T14" fmla="*/ 1036 w 1464"/>
              <a:gd name="T15" fmla="*/ 128 h 758"/>
              <a:gd name="T16" fmla="*/ 986 w 1464"/>
              <a:gd name="T17" fmla="*/ 95 h 758"/>
              <a:gd name="T18" fmla="*/ 960 w 1464"/>
              <a:gd name="T19" fmla="*/ 107 h 758"/>
              <a:gd name="T20" fmla="*/ 1144 w 1464"/>
              <a:gd name="T21" fmla="*/ 152 h 758"/>
              <a:gd name="T22" fmla="*/ 1123 w 1464"/>
              <a:gd name="T23" fmla="*/ 48 h 758"/>
              <a:gd name="T24" fmla="*/ 972 w 1464"/>
              <a:gd name="T25" fmla="*/ 74 h 758"/>
              <a:gd name="T26" fmla="*/ 773 w 1464"/>
              <a:gd name="T27" fmla="*/ 221 h 758"/>
              <a:gd name="T28" fmla="*/ 865 w 1464"/>
              <a:gd name="T29" fmla="*/ 154 h 758"/>
              <a:gd name="T30" fmla="*/ 693 w 1464"/>
              <a:gd name="T31" fmla="*/ 159 h 758"/>
              <a:gd name="T32" fmla="*/ 643 w 1464"/>
              <a:gd name="T33" fmla="*/ 225 h 758"/>
              <a:gd name="T34" fmla="*/ 733 w 1464"/>
              <a:gd name="T35" fmla="*/ 230 h 758"/>
              <a:gd name="T36" fmla="*/ 877 w 1464"/>
              <a:gd name="T37" fmla="*/ 97 h 758"/>
              <a:gd name="T38" fmla="*/ 894 w 1464"/>
              <a:gd name="T39" fmla="*/ 64 h 758"/>
              <a:gd name="T40" fmla="*/ 934 w 1464"/>
              <a:gd name="T41" fmla="*/ 277 h 758"/>
              <a:gd name="T42" fmla="*/ 1081 w 1464"/>
              <a:gd name="T43" fmla="*/ 339 h 758"/>
              <a:gd name="T44" fmla="*/ 1196 w 1464"/>
              <a:gd name="T45" fmla="*/ 566 h 758"/>
              <a:gd name="T46" fmla="*/ 1192 w 1464"/>
              <a:gd name="T47" fmla="*/ 642 h 758"/>
              <a:gd name="T48" fmla="*/ 1464 w 1464"/>
              <a:gd name="T49" fmla="*/ 10 h 758"/>
              <a:gd name="T50" fmla="*/ 1147 w 1464"/>
              <a:gd name="T51" fmla="*/ 15 h 758"/>
              <a:gd name="T52" fmla="*/ 1144 w 1464"/>
              <a:gd name="T53" fmla="*/ 55 h 758"/>
              <a:gd name="T54" fmla="*/ 1173 w 1464"/>
              <a:gd name="T55" fmla="*/ 90 h 758"/>
              <a:gd name="T56" fmla="*/ 1393 w 1464"/>
              <a:gd name="T57" fmla="*/ 19 h 758"/>
              <a:gd name="T58" fmla="*/ 1196 w 1464"/>
              <a:gd name="T59" fmla="*/ 232 h 758"/>
              <a:gd name="T60" fmla="*/ 1185 w 1464"/>
              <a:gd name="T61" fmla="*/ 183 h 758"/>
              <a:gd name="T62" fmla="*/ 1069 w 1464"/>
              <a:gd name="T63" fmla="*/ 142 h 758"/>
              <a:gd name="T64" fmla="*/ 948 w 1464"/>
              <a:gd name="T65" fmla="*/ 202 h 758"/>
              <a:gd name="T66" fmla="*/ 1116 w 1464"/>
              <a:gd name="T67" fmla="*/ 235 h 758"/>
              <a:gd name="T68" fmla="*/ 1078 w 1464"/>
              <a:gd name="T69" fmla="*/ 332 h 758"/>
              <a:gd name="T70" fmla="*/ 1178 w 1464"/>
              <a:gd name="T71" fmla="*/ 299 h 758"/>
              <a:gd name="T72" fmla="*/ 1246 w 1464"/>
              <a:gd name="T73" fmla="*/ 270 h 758"/>
              <a:gd name="T74" fmla="*/ 1159 w 1464"/>
              <a:gd name="T75" fmla="*/ 564 h 758"/>
              <a:gd name="T76" fmla="*/ 1161 w 1464"/>
              <a:gd name="T77" fmla="*/ 471 h 758"/>
              <a:gd name="T78" fmla="*/ 1123 w 1464"/>
              <a:gd name="T79" fmla="*/ 405 h 758"/>
              <a:gd name="T80" fmla="*/ 1059 w 1464"/>
              <a:gd name="T81" fmla="*/ 370 h 758"/>
              <a:gd name="T82" fmla="*/ 854 w 1464"/>
              <a:gd name="T83" fmla="*/ 497 h 758"/>
              <a:gd name="T84" fmla="*/ 733 w 1464"/>
              <a:gd name="T85" fmla="*/ 452 h 758"/>
              <a:gd name="T86" fmla="*/ 773 w 1464"/>
              <a:gd name="T87" fmla="*/ 315 h 758"/>
              <a:gd name="T88" fmla="*/ 948 w 1464"/>
              <a:gd name="T89" fmla="*/ 270 h 758"/>
              <a:gd name="T90" fmla="*/ 922 w 1464"/>
              <a:gd name="T91" fmla="*/ 225 h 758"/>
              <a:gd name="T92" fmla="*/ 832 w 1464"/>
              <a:gd name="T93" fmla="*/ 206 h 758"/>
              <a:gd name="T94" fmla="*/ 780 w 1464"/>
              <a:gd name="T95" fmla="*/ 242 h 758"/>
              <a:gd name="T96" fmla="*/ 612 w 1464"/>
              <a:gd name="T97" fmla="*/ 258 h 758"/>
              <a:gd name="T98" fmla="*/ 423 w 1464"/>
              <a:gd name="T99" fmla="*/ 199 h 758"/>
              <a:gd name="T100" fmla="*/ 279 w 1464"/>
              <a:gd name="T101" fmla="*/ 225 h 758"/>
              <a:gd name="T102" fmla="*/ 64 w 1464"/>
              <a:gd name="T103" fmla="*/ 495 h 758"/>
              <a:gd name="T104" fmla="*/ 61 w 1464"/>
              <a:gd name="T105" fmla="*/ 578 h 758"/>
              <a:gd name="T106" fmla="*/ 622 w 1464"/>
              <a:gd name="T107" fmla="*/ 630 h 758"/>
              <a:gd name="T108" fmla="*/ 700 w 1464"/>
              <a:gd name="T109" fmla="*/ 668 h 758"/>
              <a:gd name="T110" fmla="*/ 721 w 1464"/>
              <a:gd name="T111" fmla="*/ 705 h 758"/>
              <a:gd name="T112" fmla="*/ 785 w 1464"/>
              <a:gd name="T113" fmla="*/ 713 h 758"/>
              <a:gd name="T114" fmla="*/ 903 w 1464"/>
              <a:gd name="T115" fmla="*/ 687 h 758"/>
              <a:gd name="T116" fmla="*/ 979 w 1464"/>
              <a:gd name="T117" fmla="*/ 724 h 758"/>
              <a:gd name="T118" fmla="*/ 894 w 1464"/>
              <a:gd name="T119" fmla="*/ 661 h 758"/>
              <a:gd name="T120" fmla="*/ 1055 w 1464"/>
              <a:gd name="T121" fmla="*/ 599 h 758"/>
              <a:gd name="T122" fmla="*/ 880 w 1464"/>
              <a:gd name="T123" fmla="*/ 467 h 758"/>
              <a:gd name="T124" fmla="*/ 891 w 1464"/>
              <a:gd name="T125" fmla="*/ 327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64" h="758">
                <a:moveTo>
                  <a:pt x="733" y="90"/>
                </a:moveTo>
                <a:lnTo>
                  <a:pt x="731" y="90"/>
                </a:lnTo>
                <a:lnTo>
                  <a:pt x="733" y="93"/>
                </a:lnTo>
                <a:lnTo>
                  <a:pt x="742" y="93"/>
                </a:lnTo>
                <a:lnTo>
                  <a:pt x="747" y="93"/>
                </a:lnTo>
                <a:lnTo>
                  <a:pt x="747" y="90"/>
                </a:lnTo>
                <a:lnTo>
                  <a:pt x="750" y="90"/>
                </a:lnTo>
                <a:lnTo>
                  <a:pt x="750" y="90"/>
                </a:lnTo>
                <a:lnTo>
                  <a:pt x="747" y="90"/>
                </a:lnTo>
                <a:lnTo>
                  <a:pt x="745" y="90"/>
                </a:lnTo>
                <a:lnTo>
                  <a:pt x="740" y="90"/>
                </a:lnTo>
                <a:lnTo>
                  <a:pt x="735" y="90"/>
                </a:lnTo>
                <a:lnTo>
                  <a:pt x="733" y="90"/>
                </a:lnTo>
                <a:close/>
                <a:moveTo>
                  <a:pt x="629" y="249"/>
                </a:moveTo>
                <a:lnTo>
                  <a:pt x="629" y="247"/>
                </a:lnTo>
                <a:lnTo>
                  <a:pt x="629" y="249"/>
                </a:lnTo>
                <a:lnTo>
                  <a:pt x="627" y="249"/>
                </a:lnTo>
                <a:lnTo>
                  <a:pt x="627" y="249"/>
                </a:lnTo>
                <a:lnTo>
                  <a:pt x="624" y="251"/>
                </a:lnTo>
                <a:lnTo>
                  <a:pt x="624" y="251"/>
                </a:lnTo>
                <a:lnTo>
                  <a:pt x="624" y="254"/>
                </a:lnTo>
                <a:lnTo>
                  <a:pt x="624" y="254"/>
                </a:lnTo>
                <a:lnTo>
                  <a:pt x="624" y="254"/>
                </a:lnTo>
                <a:lnTo>
                  <a:pt x="627" y="251"/>
                </a:lnTo>
                <a:lnTo>
                  <a:pt x="629" y="251"/>
                </a:lnTo>
                <a:lnTo>
                  <a:pt x="629" y="251"/>
                </a:lnTo>
                <a:lnTo>
                  <a:pt x="629" y="251"/>
                </a:lnTo>
                <a:lnTo>
                  <a:pt x="629" y="249"/>
                </a:lnTo>
                <a:lnTo>
                  <a:pt x="629" y="249"/>
                </a:lnTo>
                <a:lnTo>
                  <a:pt x="629" y="249"/>
                </a:lnTo>
                <a:close/>
                <a:moveTo>
                  <a:pt x="617" y="102"/>
                </a:moveTo>
                <a:lnTo>
                  <a:pt x="617" y="102"/>
                </a:lnTo>
                <a:lnTo>
                  <a:pt x="617" y="105"/>
                </a:lnTo>
                <a:lnTo>
                  <a:pt x="617" y="105"/>
                </a:lnTo>
                <a:lnTo>
                  <a:pt x="617" y="105"/>
                </a:lnTo>
                <a:lnTo>
                  <a:pt x="617" y="105"/>
                </a:lnTo>
                <a:lnTo>
                  <a:pt x="619" y="105"/>
                </a:lnTo>
                <a:lnTo>
                  <a:pt x="624" y="105"/>
                </a:lnTo>
                <a:lnTo>
                  <a:pt x="627" y="102"/>
                </a:lnTo>
                <a:lnTo>
                  <a:pt x="629" y="105"/>
                </a:lnTo>
                <a:lnTo>
                  <a:pt x="631" y="105"/>
                </a:lnTo>
                <a:lnTo>
                  <a:pt x="631" y="105"/>
                </a:lnTo>
                <a:lnTo>
                  <a:pt x="634" y="105"/>
                </a:lnTo>
                <a:lnTo>
                  <a:pt x="636" y="105"/>
                </a:lnTo>
                <a:lnTo>
                  <a:pt x="641" y="102"/>
                </a:lnTo>
                <a:lnTo>
                  <a:pt x="643" y="100"/>
                </a:lnTo>
                <a:lnTo>
                  <a:pt x="643" y="100"/>
                </a:lnTo>
                <a:lnTo>
                  <a:pt x="643" y="102"/>
                </a:lnTo>
                <a:lnTo>
                  <a:pt x="643" y="102"/>
                </a:lnTo>
                <a:lnTo>
                  <a:pt x="641" y="102"/>
                </a:lnTo>
                <a:lnTo>
                  <a:pt x="643" y="105"/>
                </a:lnTo>
                <a:lnTo>
                  <a:pt x="641" y="105"/>
                </a:lnTo>
                <a:lnTo>
                  <a:pt x="641" y="107"/>
                </a:lnTo>
                <a:lnTo>
                  <a:pt x="638" y="107"/>
                </a:lnTo>
                <a:lnTo>
                  <a:pt x="641" y="107"/>
                </a:lnTo>
                <a:lnTo>
                  <a:pt x="643" y="107"/>
                </a:lnTo>
                <a:lnTo>
                  <a:pt x="645" y="107"/>
                </a:lnTo>
                <a:lnTo>
                  <a:pt x="650" y="105"/>
                </a:lnTo>
                <a:lnTo>
                  <a:pt x="653" y="105"/>
                </a:lnTo>
                <a:lnTo>
                  <a:pt x="653" y="105"/>
                </a:lnTo>
                <a:lnTo>
                  <a:pt x="655" y="105"/>
                </a:lnTo>
                <a:lnTo>
                  <a:pt x="655" y="105"/>
                </a:lnTo>
                <a:lnTo>
                  <a:pt x="655" y="102"/>
                </a:lnTo>
                <a:lnTo>
                  <a:pt x="655" y="102"/>
                </a:lnTo>
                <a:lnTo>
                  <a:pt x="655" y="102"/>
                </a:lnTo>
                <a:lnTo>
                  <a:pt x="655" y="102"/>
                </a:lnTo>
                <a:lnTo>
                  <a:pt x="657" y="102"/>
                </a:lnTo>
                <a:lnTo>
                  <a:pt x="657" y="100"/>
                </a:lnTo>
                <a:lnTo>
                  <a:pt x="660" y="100"/>
                </a:lnTo>
                <a:lnTo>
                  <a:pt x="660" y="100"/>
                </a:lnTo>
                <a:lnTo>
                  <a:pt x="662" y="97"/>
                </a:lnTo>
                <a:lnTo>
                  <a:pt x="662" y="97"/>
                </a:lnTo>
                <a:lnTo>
                  <a:pt x="662" y="97"/>
                </a:lnTo>
                <a:lnTo>
                  <a:pt x="662" y="100"/>
                </a:lnTo>
                <a:lnTo>
                  <a:pt x="662" y="100"/>
                </a:lnTo>
                <a:lnTo>
                  <a:pt x="662" y="102"/>
                </a:lnTo>
                <a:lnTo>
                  <a:pt x="662" y="102"/>
                </a:lnTo>
                <a:lnTo>
                  <a:pt x="662" y="102"/>
                </a:lnTo>
                <a:lnTo>
                  <a:pt x="664" y="102"/>
                </a:lnTo>
                <a:lnTo>
                  <a:pt x="667" y="102"/>
                </a:lnTo>
                <a:lnTo>
                  <a:pt x="669" y="100"/>
                </a:lnTo>
                <a:lnTo>
                  <a:pt x="669" y="100"/>
                </a:lnTo>
                <a:lnTo>
                  <a:pt x="674" y="97"/>
                </a:lnTo>
                <a:lnTo>
                  <a:pt x="674" y="97"/>
                </a:lnTo>
                <a:lnTo>
                  <a:pt x="676" y="97"/>
                </a:lnTo>
                <a:lnTo>
                  <a:pt x="676" y="97"/>
                </a:lnTo>
                <a:lnTo>
                  <a:pt x="676" y="95"/>
                </a:lnTo>
                <a:lnTo>
                  <a:pt x="676" y="95"/>
                </a:lnTo>
                <a:lnTo>
                  <a:pt x="679" y="95"/>
                </a:lnTo>
                <a:lnTo>
                  <a:pt x="679" y="95"/>
                </a:lnTo>
                <a:lnTo>
                  <a:pt x="681" y="95"/>
                </a:lnTo>
                <a:lnTo>
                  <a:pt x="683" y="95"/>
                </a:lnTo>
                <a:lnTo>
                  <a:pt x="686" y="93"/>
                </a:lnTo>
                <a:lnTo>
                  <a:pt x="686" y="93"/>
                </a:lnTo>
                <a:lnTo>
                  <a:pt x="688" y="93"/>
                </a:lnTo>
                <a:lnTo>
                  <a:pt x="690" y="93"/>
                </a:lnTo>
                <a:lnTo>
                  <a:pt x="693" y="90"/>
                </a:lnTo>
                <a:lnTo>
                  <a:pt x="695" y="90"/>
                </a:lnTo>
                <a:lnTo>
                  <a:pt x="695" y="90"/>
                </a:lnTo>
                <a:lnTo>
                  <a:pt x="695" y="90"/>
                </a:lnTo>
                <a:lnTo>
                  <a:pt x="695" y="93"/>
                </a:lnTo>
                <a:lnTo>
                  <a:pt x="690" y="93"/>
                </a:lnTo>
                <a:lnTo>
                  <a:pt x="688" y="95"/>
                </a:lnTo>
                <a:lnTo>
                  <a:pt x="686" y="95"/>
                </a:lnTo>
                <a:lnTo>
                  <a:pt x="683" y="97"/>
                </a:lnTo>
                <a:lnTo>
                  <a:pt x="683" y="97"/>
                </a:lnTo>
                <a:lnTo>
                  <a:pt x="683" y="97"/>
                </a:lnTo>
                <a:lnTo>
                  <a:pt x="686" y="100"/>
                </a:lnTo>
                <a:lnTo>
                  <a:pt x="686" y="100"/>
                </a:lnTo>
                <a:lnTo>
                  <a:pt x="688" y="100"/>
                </a:lnTo>
                <a:lnTo>
                  <a:pt x="690" y="100"/>
                </a:lnTo>
                <a:lnTo>
                  <a:pt x="690" y="100"/>
                </a:lnTo>
                <a:lnTo>
                  <a:pt x="693" y="97"/>
                </a:lnTo>
                <a:lnTo>
                  <a:pt x="695" y="97"/>
                </a:lnTo>
                <a:lnTo>
                  <a:pt x="695" y="97"/>
                </a:lnTo>
                <a:lnTo>
                  <a:pt x="697" y="95"/>
                </a:lnTo>
                <a:lnTo>
                  <a:pt x="697" y="95"/>
                </a:lnTo>
                <a:lnTo>
                  <a:pt x="700" y="95"/>
                </a:lnTo>
                <a:lnTo>
                  <a:pt x="707" y="95"/>
                </a:lnTo>
                <a:lnTo>
                  <a:pt x="709" y="95"/>
                </a:lnTo>
                <a:lnTo>
                  <a:pt x="714" y="93"/>
                </a:lnTo>
                <a:lnTo>
                  <a:pt x="714" y="93"/>
                </a:lnTo>
                <a:lnTo>
                  <a:pt x="716" y="93"/>
                </a:lnTo>
                <a:lnTo>
                  <a:pt x="716" y="93"/>
                </a:lnTo>
                <a:lnTo>
                  <a:pt x="716" y="90"/>
                </a:lnTo>
                <a:lnTo>
                  <a:pt x="716" y="90"/>
                </a:lnTo>
                <a:lnTo>
                  <a:pt x="716" y="90"/>
                </a:lnTo>
                <a:lnTo>
                  <a:pt x="719" y="88"/>
                </a:lnTo>
                <a:lnTo>
                  <a:pt x="719" y="88"/>
                </a:lnTo>
                <a:lnTo>
                  <a:pt x="721" y="90"/>
                </a:lnTo>
                <a:lnTo>
                  <a:pt x="724" y="88"/>
                </a:lnTo>
                <a:lnTo>
                  <a:pt x="724" y="88"/>
                </a:lnTo>
                <a:lnTo>
                  <a:pt x="724" y="88"/>
                </a:lnTo>
                <a:lnTo>
                  <a:pt x="721" y="86"/>
                </a:lnTo>
                <a:lnTo>
                  <a:pt x="721" y="86"/>
                </a:lnTo>
                <a:lnTo>
                  <a:pt x="724" y="86"/>
                </a:lnTo>
                <a:lnTo>
                  <a:pt x="733" y="83"/>
                </a:lnTo>
                <a:lnTo>
                  <a:pt x="735" y="83"/>
                </a:lnTo>
                <a:lnTo>
                  <a:pt x="738" y="83"/>
                </a:lnTo>
                <a:lnTo>
                  <a:pt x="738" y="83"/>
                </a:lnTo>
                <a:lnTo>
                  <a:pt x="738" y="81"/>
                </a:lnTo>
                <a:lnTo>
                  <a:pt x="733" y="81"/>
                </a:lnTo>
                <a:lnTo>
                  <a:pt x="733" y="79"/>
                </a:lnTo>
                <a:lnTo>
                  <a:pt x="731" y="79"/>
                </a:lnTo>
                <a:lnTo>
                  <a:pt x="731" y="79"/>
                </a:lnTo>
                <a:lnTo>
                  <a:pt x="726" y="79"/>
                </a:lnTo>
                <a:lnTo>
                  <a:pt x="724" y="81"/>
                </a:lnTo>
                <a:lnTo>
                  <a:pt x="721" y="81"/>
                </a:lnTo>
                <a:lnTo>
                  <a:pt x="721" y="81"/>
                </a:lnTo>
                <a:lnTo>
                  <a:pt x="721" y="81"/>
                </a:lnTo>
                <a:lnTo>
                  <a:pt x="724" y="81"/>
                </a:lnTo>
                <a:lnTo>
                  <a:pt x="724" y="81"/>
                </a:lnTo>
                <a:lnTo>
                  <a:pt x="721" y="83"/>
                </a:lnTo>
                <a:lnTo>
                  <a:pt x="721" y="83"/>
                </a:lnTo>
                <a:lnTo>
                  <a:pt x="719" y="83"/>
                </a:lnTo>
                <a:lnTo>
                  <a:pt x="719" y="81"/>
                </a:lnTo>
                <a:lnTo>
                  <a:pt x="716" y="83"/>
                </a:lnTo>
                <a:lnTo>
                  <a:pt x="714" y="83"/>
                </a:lnTo>
                <a:lnTo>
                  <a:pt x="714" y="83"/>
                </a:lnTo>
                <a:lnTo>
                  <a:pt x="707" y="81"/>
                </a:lnTo>
                <a:lnTo>
                  <a:pt x="697" y="83"/>
                </a:lnTo>
                <a:lnTo>
                  <a:pt x="693" y="83"/>
                </a:lnTo>
                <a:lnTo>
                  <a:pt x="688" y="83"/>
                </a:lnTo>
                <a:lnTo>
                  <a:pt x="686" y="86"/>
                </a:lnTo>
                <a:lnTo>
                  <a:pt x="679" y="86"/>
                </a:lnTo>
                <a:lnTo>
                  <a:pt x="669" y="88"/>
                </a:lnTo>
                <a:lnTo>
                  <a:pt x="667" y="90"/>
                </a:lnTo>
                <a:lnTo>
                  <a:pt x="667" y="90"/>
                </a:lnTo>
                <a:lnTo>
                  <a:pt x="664" y="90"/>
                </a:lnTo>
                <a:lnTo>
                  <a:pt x="662" y="90"/>
                </a:lnTo>
                <a:lnTo>
                  <a:pt x="655" y="93"/>
                </a:lnTo>
                <a:lnTo>
                  <a:pt x="653" y="93"/>
                </a:lnTo>
                <a:lnTo>
                  <a:pt x="650" y="93"/>
                </a:lnTo>
                <a:lnTo>
                  <a:pt x="641" y="97"/>
                </a:lnTo>
                <a:lnTo>
                  <a:pt x="641" y="97"/>
                </a:lnTo>
                <a:lnTo>
                  <a:pt x="629" y="97"/>
                </a:lnTo>
                <a:lnTo>
                  <a:pt x="629" y="97"/>
                </a:lnTo>
                <a:lnTo>
                  <a:pt x="627" y="97"/>
                </a:lnTo>
                <a:lnTo>
                  <a:pt x="619" y="100"/>
                </a:lnTo>
                <a:lnTo>
                  <a:pt x="617" y="102"/>
                </a:lnTo>
                <a:lnTo>
                  <a:pt x="617" y="102"/>
                </a:lnTo>
                <a:lnTo>
                  <a:pt x="619" y="102"/>
                </a:lnTo>
                <a:lnTo>
                  <a:pt x="619" y="102"/>
                </a:lnTo>
                <a:lnTo>
                  <a:pt x="622" y="102"/>
                </a:lnTo>
                <a:lnTo>
                  <a:pt x="619" y="102"/>
                </a:lnTo>
                <a:lnTo>
                  <a:pt x="619" y="102"/>
                </a:lnTo>
                <a:lnTo>
                  <a:pt x="619" y="102"/>
                </a:lnTo>
                <a:lnTo>
                  <a:pt x="619" y="102"/>
                </a:lnTo>
                <a:lnTo>
                  <a:pt x="619" y="102"/>
                </a:lnTo>
                <a:lnTo>
                  <a:pt x="617" y="102"/>
                </a:lnTo>
                <a:close/>
                <a:moveTo>
                  <a:pt x="745" y="107"/>
                </a:moveTo>
                <a:lnTo>
                  <a:pt x="742" y="107"/>
                </a:lnTo>
                <a:lnTo>
                  <a:pt x="742" y="107"/>
                </a:lnTo>
                <a:lnTo>
                  <a:pt x="745" y="107"/>
                </a:lnTo>
                <a:lnTo>
                  <a:pt x="747" y="105"/>
                </a:lnTo>
                <a:lnTo>
                  <a:pt x="747" y="105"/>
                </a:lnTo>
                <a:lnTo>
                  <a:pt x="745" y="102"/>
                </a:lnTo>
                <a:lnTo>
                  <a:pt x="745" y="100"/>
                </a:lnTo>
                <a:lnTo>
                  <a:pt x="742" y="100"/>
                </a:lnTo>
                <a:lnTo>
                  <a:pt x="740" y="100"/>
                </a:lnTo>
                <a:lnTo>
                  <a:pt x="738" y="100"/>
                </a:lnTo>
                <a:lnTo>
                  <a:pt x="731" y="100"/>
                </a:lnTo>
                <a:lnTo>
                  <a:pt x="728" y="100"/>
                </a:lnTo>
                <a:lnTo>
                  <a:pt x="728" y="100"/>
                </a:lnTo>
                <a:lnTo>
                  <a:pt x="731" y="97"/>
                </a:lnTo>
                <a:lnTo>
                  <a:pt x="731" y="97"/>
                </a:lnTo>
                <a:lnTo>
                  <a:pt x="731" y="97"/>
                </a:lnTo>
                <a:lnTo>
                  <a:pt x="731" y="97"/>
                </a:lnTo>
                <a:lnTo>
                  <a:pt x="731" y="97"/>
                </a:lnTo>
                <a:lnTo>
                  <a:pt x="731" y="95"/>
                </a:lnTo>
                <a:lnTo>
                  <a:pt x="728" y="95"/>
                </a:lnTo>
                <a:lnTo>
                  <a:pt x="726" y="95"/>
                </a:lnTo>
                <a:lnTo>
                  <a:pt x="724" y="95"/>
                </a:lnTo>
                <a:lnTo>
                  <a:pt x="714" y="97"/>
                </a:lnTo>
                <a:lnTo>
                  <a:pt x="709" y="97"/>
                </a:lnTo>
                <a:lnTo>
                  <a:pt x="709" y="97"/>
                </a:lnTo>
                <a:lnTo>
                  <a:pt x="707" y="100"/>
                </a:lnTo>
                <a:lnTo>
                  <a:pt x="707" y="100"/>
                </a:lnTo>
                <a:lnTo>
                  <a:pt x="707" y="100"/>
                </a:lnTo>
                <a:lnTo>
                  <a:pt x="709" y="100"/>
                </a:lnTo>
                <a:lnTo>
                  <a:pt x="716" y="100"/>
                </a:lnTo>
                <a:lnTo>
                  <a:pt x="716" y="100"/>
                </a:lnTo>
                <a:lnTo>
                  <a:pt x="716" y="102"/>
                </a:lnTo>
                <a:lnTo>
                  <a:pt x="716" y="102"/>
                </a:lnTo>
                <a:lnTo>
                  <a:pt x="705" y="100"/>
                </a:lnTo>
                <a:lnTo>
                  <a:pt x="702" y="100"/>
                </a:lnTo>
                <a:lnTo>
                  <a:pt x="700" y="100"/>
                </a:lnTo>
                <a:lnTo>
                  <a:pt x="695" y="102"/>
                </a:lnTo>
                <a:lnTo>
                  <a:pt x="693" y="102"/>
                </a:lnTo>
                <a:lnTo>
                  <a:pt x="693" y="102"/>
                </a:lnTo>
                <a:lnTo>
                  <a:pt x="693" y="105"/>
                </a:lnTo>
                <a:lnTo>
                  <a:pt x="690" y="105"/>
                </a:lnTo>
                <a:lnTo>
                  <a:pt x="688" y="105"/>
                </a:lnTo>
                <a:lnTo>
                  <a:pt x="688" y="105"/>
                </a:lnTo>
                <a:lnTo>
                  <a:pt x="690" y="105"/>
                </a:lnTo>
                <a:lnTo>
                  <a:pt x="690" y="107"/>
                </a:lnTo>
                <a:lnTo>
                  <a:pt x="700" y="105"/>
                </a:lnTo>
                <a:lnTo>
                  <a:pt x="709" y="105"/>
                </a:lnTo>
                <a:lnTo>
                  <a:pt x="705" y="107"/>
                </a:lnTo>
                <a:lnTo>
                  <a:pt x="700" y="107"/>
                </a:lnTo>
                <a:lnTo>
                  <a:pt x="697" y="107"/>
                </a:lnTo>
                <a:lnTo>
                  <a:pt x="688" y="107"/>
                </a:lnTo>
                <a:lnTo>
                  <a:pt x="683" y="107"/>
                </a:lnTo>
                <a:lnTo>
                  <a:pt x="681" y="107"/>
                </a:lnTo>
                <a:lnTo>
                  <a:pt x="679" y="109"/>
                </a:lnTo>
                <a:lnTo>
                  <a:pt x="676" y="109"/>
                </a:lnTo>
                <a:lnTo>
                  <a:pt x="674" y="109"/>
                </a:lnTo>
                <a:lnTo>
                  <a:pt x="676" y="109"/>
                </a:lnTo>
                <a:lnTo>
                  <a:pt x="683" y="112"/>
                </a:lnTo>
                <a:lnTo>
                  <a:pt x="688" y="109"/>
                </a:lnTo>
                <a:lnTo>
                  <a:pt x="702" y="109"/>
                </a:lnTo>
                <a:lnTo>
                  <a:pt x="702" y="109"/>
                </a:lnTo>
                <a:lnTo>
                  <a:pt x="702" y="109"/>
                </a:lnTo>
                <a:lnTo>
                  <a:pt x="700" y="109"/>
                </a:lnTo>
                <a:lnTo>
                  <a:pt x="697" y="109"/>
                </a:lnTo>
                <a:lnTo>
                  <a:pt x="686" y="112"/>
                </a:lnTo>
                <a:lnTo>
                  <a:pt x="683" y="112"/>
                </a:lnTo>
                <a:lnTo>
                  <a:pt x="674" y="112"/>
                </a:lnTo>
                <a:lnTo>
                  <a:pt x="671" y="112"/>
                </a:lnTo>
                <a:lnTo>
                  <a:pt x="669" y="112"/>
                </a:lnTo>
                <a:lnTo>
                  <a:pt x="669" y="114"/>
                </a:lnTo>
                <a:lnTo>
                  <a:pt x="667" y="114"/>
                </a:lnTo>
                <a:lnTo>
                  <a:pt x="664" y="114"/>
                </a:lnTo>
                <a:lnTo>
                  <a:pt x="662" y="114"/>
                </a:lnTo>
                <a:lnTo>
                  <a:pt x="662" y="116"/>
                </a:lnTo>
                <a:lnTo>
                  <a:pt x="660" y="116"/>
                </a:lnTo>
                <a:lnTo>
                  <a:pt x="660" y="116"/>
                </a:lnTo>
                <a:lnTo>
                  <a:pt x="660" y="116"/>
                </a:lnTo>
                <a:lnTo>
                  <a:pt x="664" y="119"/>
                </a:lnTo>
                <a:lnTo>
                  <a:pt x="667" y="119"/>
                </a:lnTo>
                <a:lnTo>
                  <a:pt x="671" y="116"/>
                </a:lnTo>
                <a:lnTo>
                  <a:pt x="674" y="119"/>
                </a:lnTo>
                <a:lnTo>
                  <a:pt x="676" y="121"/>
                </a:lnTo>
                <a:lnTo>
                  <a:pt x="679" y="121"/>
                </a:lnTo>
                <a:lnTo>
                  <a:pt x="679" y="121"/>
                </a:lnTo>
                <a:lnTo>
                  <a:pt x="681" y="119"/>
                </a:lnTo>
                <a:lnTo>
                  <a:pt x="681" y="119"/>
                </a:lnTo>
                <a:lnTo>
                  <a:pt x="683" y="119"/>
                </a:lnTo>
                <a:lnTo>
                  <a:pt x="683" y="119"/>
                </a:lnTo>
                <a:lnTo>
                  <a:pt x="686" y="119"/>
                </a:lnTo>
                <a:lnTo>
                  <a:pt x="686" y="119"/>
                </a:lnTo>
                <a:lnTo>
                  <a:pt x="686" y="119"/>
                </a:lnTo>
                <a:lnTo>
                  <a:pt x="686" y="121"/>
                </a:lnTo>
                <a:lnTo>
                  <a:pt x="686" y="121"/>
                </a:lnTo>
                <a:lnTo>
                  <a:pt x="686" y="121"/>
                </a:lnTo>
                <a:lnTo>
                  <a:pt x="688" y="121"/>
                </a:lnTo>
                <a:lnTo>
                  <a:pt x="695" y="119"/>
                </a:lnTo>
                <a:lnTo>
                  <a:pt x="697" y="119"/>
                </a:lnTo>
                <a:lnTo>
                  <a:pt x="700" y="116"/>
                </a:lnTo>
                <a:lnTo>
                  <a:pt x="700" y="116"/>
                </a:lnTo>
                <a:lnTo>
                  <a:pt x="700" y="116"/>
                </a:lnTo>
                <a:lnTo>
                  <a:pt x="700" y="116"/>
                </a:lnTo>
                <a:lnTo>
                  <a:pt x="700" y="116"/>
                </a:lnTo>
                <a:lnTo>
                  <a:pt x="702" y="116"/>
                </a:lnTo>
                <a:lnTo>
                  <a:pt x="702" y="116"/>
                </a:lnTo>
                <a:lnTo>
                  <a:pt x="705" y="116"/>
                </a:lnTo>
                <a:lnTo>
                  <a:pt x="707" y="114"/>
                </a:lnTo>
                <a:lnTo>
                  <a:pt x="709" y="114"/>
                </a:lnTo>
                <a:lnTo>
                  <a:pt x="709" y="114"/>
                </a:lnTo>
                <a:lnTo>
                  <a:pt x="709" y="114"/>
                </a:lnTo>
                <a:lnTo>
                  <a:pt x="709" y="114"/>
                </a:lnTo>
                <a:lnTo>
                  <a:pt x="709" y="114"/>
                </a:lnTo>
                <a:lnTo>
                  <a:pt x="714" y="114"/>
                </a:lnTo>
                <a:lnTo>
                  <a:pt x="716" y="114"/>
                </a:lnTo>
                <a:lnTo>
                  <a:pt x="714" y="114"/>
                </a:lnTo>
                <a:lnTo>
                  <a:pt x="709" y="114"/>
                </a:lnTo>
                <a:lnTo>
                  <a:pt x="709" y="116"/>
                </a:lnTo>
                <a:lnTo>
                  <a:pt x="707" y="116"/>
                </a:lnTo>
                <a:lnTo>
                  <a:pt x="707" y="116"/>
                </a:lnTo>
                <a:lnTo>
                  <a:pt x="705" y="116"/>
                </a:lnTo>
                <a:lnTo>
                  <a:pt x="705" y="119"/>
                </a:lnTo>
                <a:lnTo>
                  <a:pt x="705" y="119"/>
                </a:lnTo>
                <a:lnTo>
                  <a:pt x="705" y="119"/>
                </a:lnTo>
                <a:lnTo>
                  <a:pt x="705" y="119"/>
                </a:lnTo>
                <a:lnTo>
                  <a:pt x="709" y="119"/>
                </a:lnTo>
                <a:lnTo>
                  <a:pt x="714" y="119"/>
                </a:lnTo>
                <a:lnTo>
                  <a:pt x="716" y="119"/>
                </a:lnTo>
                <a:lnTo>
                  <a:pt x="719" y="119"/>
                </a:lnTo>
                <a:lnTo>
                  <a:pt x="721" y="116"/>
                </a:lnTo>
                <a:lnTo>
                  <a:pt x="721" y="116"/>
                </a:lnTo>
                <a:lnTo>
                  <a:pt x="721" y="116"/>
                </a:lnTo>
                <a:lnTo>
                  <a:pt x="724" y="116"/>
                </a:lnTo>
                <a:lnTo>
                  <a:pt x="724" y="119"/>
                </a:lnTo>
                <a:lnTo>
                  <a:pt x="726" y="119"/>
                </a:lnTo>
                <a:lnTo>
                  <a:pt x="728" y="119"/>
                </a:lnTo>
                <a:lnTo>
                  <a:pt x="731" y="116"/>
                </a:lnTo>
                <a:lnTo>
                  <a:pt x="733" y="116"/>
                </a:lnTo>
                <a:lnTo>
                  <a:pt x="735" y="116"/>
                </a:lnTo>
                <a:lnTo>
                  <a:pt x="740" y="116"/>
                </a:lnTo>
                <a:lnTo>
                  <a:pt x="742" y="116"/>
                </a:lnTo>
                <a:lnTo>
                  <a:pt x="742" y="116"/>
                </a:lnTo>
                <a:lnTo>
                  <a:pt x="740" y="116"/>
                </a:lnTo>
                <a:lnTo>
                  <a:pt x="738" y="119"/>
                </a:lnTo>
                <a:lnTo>
                  <a:pt x="733" y="119"/>
                </a:lnTo>
                <a:lnTo>
                  <a:pt x="728" y="119"/>
                </a:lnTo>
                <a:lnTo>
                  <a:pt x="728" y="121"/>
                </a:lnTo>
                <a:lnTo>
                  <a:pt x="726" y="121"/>
                </a:lnTo>
                <a:lnTo>
                  <a:pt x="724" y="121"/>
                </a:lnTo>
                <a:lnTo>
                  <a:pt x="716" y="121"/>
                </a:lnTo>
                <a:lnTo>
                  <a:pt x="714" y="121"/>
                </a:lnTo>
                <a:lnTo>
                  <a:pt x="705" y="121"/>
                </a:lnTo>
                <a:lnTo>
                  <a:pt x="697" y="124"/>
                </a:lnTo>
                <a:lnTo>
                  <a:pt x="693" y="124"/>
                </a:lnTo>
                <a:lnTo>
                  <a:pt x="688" y="126"/>
                </a:lnTo>
                <a:lnTo>
                  <a:pt x="688" y="126"/>
                </a:lnTo>
                <a:lnTo>
                  <a:pt x="688" y="126"/>
                </a:lnTo>
                <a:lnTo>
                  <a:pt x="688" y="128"/>
                </a:lnTo>
                <a:lnTo>
                  <a:pt x="690" y="128"/>
                </a:lnTo>
                <a:lnTo>
                  <a:pt x="690" y="128"/>
                </a:lnTo>
                <a:lnTo>
                  <a:pt x="693" y="131"/>
                </a:lnTo>
                <a:lnTo>
                  <a:pt x="697" y="131"/>
                </a:lnTo>
                <a:lnTo>
                  <a:pt x="705" y="131"/>
                </a:lnTo>
                <a:lnTo>
                  <a:pt x="716" y="128"/>
                </a:lnTo>
                <a:lnTo>
                  <a:pt x="724" y="128"/>
                </a:lnTo>
                <a:lnTo>
                  <a:pt x="731" y="126"/>
                </a:lnTo>
                <a:lnTo>
                  <a:pt x="733" y="126"/>
                </a:lnTo>
                <a:lnTo>
                  <a:pt x="735" y="124"/>
                </a:lnTo>
                <a:lnTo>
                  <a:pt x="738" y="124"/>
                </a:lnTo>
                <a:lnTo>
                  <a:pt x="740" y="124"/>
                </a:lnTo>
                <a:lnTo>
                  <a:pt x="745" y="124"/>
                </a:lnTo>
                <a:lnTo>
                  <a:pt x="754" y="121"/>
                </a:lnTo>
                <a:lnTo>
                  <a:pt x="761" y="121"/>
                </a:lnTo>
                <a:lnTo>
                  <a:pt x="766" y="119"/>
                </a:lnTo>
                <a:lnTo>
                  <a:pt x="768" y="119"/>
                </a:lnTo>
                <a:lnTo>
                  <a:pt x="768" y="119"/>
                </a:lnTo>
                <a:lnTo>
                  <a:pt x="766" y="121"/>
                </a:lnTo>
                <a:lnTo>
                  <a:pt x="766" y="121"/>
                </a:lnTo>
                <a:lnTo>
                  <a:pt x="766" y="121"/>
                </a:lnTo>
                <a:lnTo>
                  <a:pt x="768" y="121"/>
                </a:lnTo>
                <a:lnTo>
                  <a:pt x="768" y="121"/>
                </a:lnTo>
                <a:lnTo>
                  <a:pt x="771" y="121"/>
                </a:lnTo>
                <a:lnTo>
                  <a:pt x="773" y="121"/>
                </a:lnTo>
                <a:lnTo>
                  <a:pt x="778" y="121"/>
                </a:lnTo>
                <a:lnTo>
                  <a:pt x="780" y="121"/>
                </a:lnTo>
                <a:lnTo>
                  <a:pt x="785" y="121"/>
                </a:lnTo>
                <a:lnTo>
                  <a:pt x="785" y="121"/>
                </a:lnTo>
                <a:lnTo>
                  <a:pt x="787" y="121"/>
                </a:lnTo>
                <a:lnTo>
                  <a:pt x="792" y="121"/>
                </a:lnTo>
                <a:lnTo>
                  <a:pt x="802" y="119"/>
                </a:lnTo>
                <a:lnTo>
                  <a:pt x="804" y="119"/>
                </a:lnTo>
                <a:lnTo>
                  <a:pt x="806" y="116"/>
                </a:lnTo>
                <a:lnTo>
                  <a:pt x="813" y="114"/>
                </a:lnTo>
                <a:lnTo>
                  <a:pt x="816" y="112"/>
                </a:lnTo>
                <a:lnTo>
                  <a:pt x="820" y="109"/>
                </a:lnTo>
                <a:lnTo>
                  <a:pt x="823" y="109"/>
                </a:lnTo>
                <a:lnTo>
                  <a:pt x="823" y="107"/>
                </a:lnTo>
                <a:lnTo>
                  <a:pt x="825" y="107"/>
                </a:lnTo>
                <a:lnTo>
                  <a:pt x="825" y="105"/>
                </a:lnTo>
                <a:lnTo>
                  <a:pt x="825" y="105"/>
                </a:lnTo>
                <a:lnTo>
                  <a:pt x="825" y="105"/>
                </a:lnTo>
                <a:lnTo>
                  <a:pt x="823" y="105"/>
                </a:lnTo>
                <a:lnTo>
                  <a:pt x="818" y="102"/>
                </a:lnTo>
                <a:lnTo>
                  <a:pt x="816" y="102"/>
                </a:lnTo>
                <a:lnTo>
                  <a:pt x="813" y="105"/>
                </a:lnTo>
                <a:lnTo>
                  <a:pt x="811" y="105"/>
                </a:lnTo>
                <a:lnTo>
                  <a:pt x="811" y="105"/>
                </a:lnTo>
                <a:lnTo>
                  <a:pt x="809" y="105"/>
                </a:lnTo>
                <a:lnTo>
                  <a:pt x="809" y="107"/>
                </a:lnTo>
                <a:lnTo>
                  <a:pt x="809" y="107"/>
                </a:lnTo>
                <a:lnTo>
                  <a:pt x="809" y="107"/>
                </a:lnTo>
                <a:lnTo>
                  <a:pt x="809" y="107"/>
                </a:lnTo>
                <a:lnTo>
                  <a:pt x="806" y="107"/>
                </a:lnTo>
                <a:lnTo>
                  <a:pt x="804" y="107"/>
                </a:lnTo>
                <a:lnTo>
                  <a:pt x="804" y="109"/>
                </a:lnTo>
                <a:lnTo>
                  <a:pt x="804" y="109"/>
                </a:lnTo>
                <a:lnTo>
                  <a:pt x="804" y="107"/>
                </a:lnTo>
                <a:lnTo>
                  <a:pt x="806" y="107"/>
                </a:lnTo>
                <a:lnTo>
                  <a:pt x="806" y="107"/>
                </a:lnTo>
                <a:lnTo>
                  <a:pt x="806" y="107"/>
                </a:lnTo>
                <a:lnTo>
                  <a:pt x="804" y="105"/>
                </a:lnTo>
                <a:lnTo>
                  <a:pt x="802" y="105"/>
                </a:lnTo>
                <a:lnTo>
                  <a:pt x="802" y="105"/>
                </a:lnTo>
                <a:lnTo>
                  <a:pt x="799" y="107"/>
                </a:lnTo>
                <a:lnTo>
                  <a:pt x="794" y="107"/>
                </a:lnTo>
                <a:lnTo>
                  <a:pt x="792" y="107"/>
                </a:lnTo>
                <a:lnTo>
                  <a:pt x="792" y="107"/>
                </a:lnTo>
                <a:lnTo>
                  <a:pt x="794" y="107"/>
                </a:lnTo>
                <a:lnTo>
                  <a:pt x="799" y="105"/>
                </a:lnTo>
                <a:lnTo>
                  <a:pt x="799" y="105"/>
                </a:lnTo>
                <a:lnTo>
                  <a:pt x="799" y="105"/>
                </a:lnTo>
                <a:lnTo>
                  <a:pt x="802" y="105"/>
                </a:lnTo>
                <a:lnTo>
                  <a:pt x="802" y="102"/>
                </a:lnTo>
                <a:lnTo>
                  <a:pt x="799" y="102"/>
                </a:lnTo>
                <a:lnTo>
                  <a:pt x="799" y="102"/>
                </a:lnTo>
                <a:lnTo>
                  <a:pt x="797" y="102"/>
                </a:lnTo>
                <a:lnTo>
                  <a:pt x="794" y="102"/>
                </a:lnTo>
                <a:lnTo>
                  <a:pt x="794" y="102"/>
                </a:lnTo>
                <a:lnTo>
                  <a:pt x="794" y="102"/>
                </a:lnTo>
                <a:lnTo>
                  <a:pt x="794" y="102"/>
                </a:lnTo>
                <a:lnTo>
                  <a:pt x="797" y="102"/>
                </a:lnTo>
                <a:lnTo>
                  <a:pt x="799" y="100"/>
                </a:lnTo>
                <a:lnTo>
                  <a:pt x="802" y="100"/>
                </a:lnTo>
                <a:lnTo>
                  <a:pt x="802" y="97"/>
                </a:lnTo>
                <a:lnTo>
                  <a:pt x="802" y="97"/>
                </a:lnTo>
                <a:lnTo>
                  <a:pt x="802" y="97"/>
                </a:lnTo>
                <a:lnTo>
                  <a:pt x="802" y="97"/>
                </a:lnTo>
                <a:lnTo>
                  <a:pt x="802" y="95"/>
                </a:lnTo>
                <a:lnTo>
                  <a:pt x="802" y="95"/>
                </a:lnTo>
                <a:lnTo>
                  <a:pt x="804" y="95"/>
                </a:lnTo>
                <a:lnTo>
                  <a:pt x="804" y="95"/>
                </a:lnTo>
                <a:lnTo>
                  <a:pt x="804" y="93"/>
                </a:lnTo>
                <a:lnTo>
                  <a:pt x="806" y="93"/>
                </a:lnTo>
                <a:lnTo>
                  <a:pt x="809" y="93"/>
                </a:lnTo>
                <a:lnTo>
                  <a:pt x="809" y="93"/>
                </a:lnTo>
                <a:lnTo>
                  <a:pt x="809" y="93"/>
                </a:lnTo>
                <a:lnTo>
                  <a:pt x="809" y="93"/>
                </a:lnTo>
                <a:lnTo>
                  <a:pt x="806" y="90"/>
                </a:lnTo>
                <a:lnTo>
                  <a:pt x="802" y="90"/>
                </a:lnTo>
                <a:lnTo>
                  <a:pt x="802" y="90"/>
                </a:lnTo>
                <a:lnTo>
                  <a:pt x="799" y="93"/>
                </a:lnTo>
                <a:lnTo>
                  <a:pt x="794" y="93"/>
                </a:lnTo>
                <a:lnTo>
                  <a:pt x="787" y="95"/>
                </a:lnTo>
                <a:lnTo>
                  <a:pt x="785" y="95"/>
                </a:lnTo>
                <a:lnTo>
                  <a:pt x="778" y="97"/>
                </a:lnTo>
                <a:lnTo>
                  <a:pt x="778" y="97"/>
                </a:lnTo>
                <a:lnTo>
                  <a:pt x="778" y="97"/>
                </a:lnTo>
                <a:lnTo>
                  <a:pt x="776" y="97"/>
                </a:lnTo>
                <a:lnTo>
                  <a:pt x="776" y="100"/>
                </a:lnTo>
                <a:lnTo>
                  <a:pt x="776" y="100"/>
                </a:lnTo>
                <a:lnTo>
                  <a:pt x="778" y="100"/>
                </a:lnTo>
                <a:lnTo>
                  <a:pt x="780" y="100"/>
                </a:lnTo>
                <a:lnTo>
                  <a:pt x="783" y="102"/>
                </a:lnTo>
                <a:lnTo>
                  <a:pt x="783" y="102"/>
                </a:lnTo>
                <a:lnTo>
                  <a:pt x="780" y="102"/>
                </a:lnTo>
                <a:lnTo>
                  <a:pt x="780" y="102"/>
                </a:lnTo>
                <a:lnTo>
                  <a:pt x="780" y="105"/>
                </a:lnTo>
                <a:lnTo>
                  <a:pt x="773" y="105"/>
                </a:lnTo>
                <a:lnTo>
                  <a:pt x="771" y="107"/>
                </a:lnTo>
                <a:lnTo>
                  <a:pt x="778" y="109"/>
                </a:lnTo>
                <a:lnTo>
                  <a:pt x="778" y="109"/>
                </a:lnTo>
                <a:lnTo>
                  <a:pt x="778" y="109"/>
                </a:lnTo>
                <a:lnTo>
                  <a:pt x="776" y="112"/>
                </a:lnTo>
                <a:lnTo>
                  <a:pt x="776" y="112"/>
                </a:lnTo>
                <a:lnTo>
                  <a:pt x="773" y="112"/>
                </a:lnTo>
                <a:lnTo>
                  <a:pt x="773" y="112"/>
                </a:lnTo>
                <a:lnTo>
                  <a:pt x="757" y="112"/>
                </a:lnTo>
                <a:lnTo>
                  <a:pt x="754" y="112"/>
                </a:lnTo>
                <a:lnTo>
                  <a:pt x="752" y="112"/>
                </a:lnTo>
                <a:lnTo>
                  <a:pt x="750" y="112"/>
                </a:lnTo>
                <a:lnTo>
                  <a:pt x="747" y="112"/>
                </a:lnTo>
                <a:lnTo>
                  <a:pt x="747" y="109"/>
                </a:lnTo>
                <a:lnTo>
                  <a:pt x="747" y="109"/>
                </a:lnTo>
                <a:lnTo>
                  <a:pt x="750" y="107"/>
                </a:lnTo>
                <a:lnTo>
                  <a:pt x="750" y="107"/>
                </a:lnTo>
                <a:lnTo>
                  <a:pt x="750" y="107"/>
                </a:lnTo>
                <a:lnTo>
                  <a:pt x="747" y="107"/>
                </a:lnTo>
                <a:lnTo>
                  <a:pt x="745" y="107"/>
                </a:lnTo>
                <a:close/>
                <a:moveTo>
                  <a:pt x="634" y="105"/>
                </a:moveTo>
                <a:lnTo>
                  <a:pt x="634" y="105"/>
                </a:lnTo>
                <a:lnTo>
                  <a:pt x="634" y="107"/>
                </a:lnTo>
                <a:lnTo>
                  <a:pt x="631" y="107"/>
                </a:lnTo>
                <a:lnTo>
                  <a:pt x="629" y="107"/>
                </a:lnTo>
                <a:lnTo>
                  <a:pt x="627" y="107"/>
                </a:lnTo>
                <a:lnTo>
                  <a:pt x="629" y="107"/>
                </a:lnTo>
                <a:lnTo>
                  <a:pt x="629" y="107"/>
                </a:lnTo>
                <a:lnTo>
                  <a:pt x="631" y="107"/>
                </a:lnTo>
                <a:lnTo>
                  <a:pt x="631" y="107"/>
                </a:lnTo>
                <a:lnTo>
                  <a:pt x="634" y="107"/>
                </a:lnTo>
                <a:lnTo>
                  <a:pt x="634" y="107"/>
                </a:lnTo>
                <a:lnTo>
                  <a:pt x="636" y="105"/>
                </a:lnTo>
                <a:lnTo>
                  <a:pt x="636" y="105"/>
                </a:lnTo>
                <a:lnTo>
                  <a:pt x="636" y="105"/>
                </a:lnTo>
                <a:lnTo>
                  <a:pt x="634" y="105"/>
                </a:lnTo>
                <a:lnTo>
                  <a:pt x="634" y="105"/>
                </a:lnTo>
                <a:close/>
                <a:moveTo>
                  <a:pt x="246" y="213"/>
                </a:moveTo>
                <a:lnTo>
                  <a:pt x="248" y="213"/>
                </a:lnTo>
                <a:lnTo>
                  <a:pt x="251" y="213"/>
                </a:lnTo>
                <a:lnTo>
                  <a:pt x="251" y="213"/>
                </a:lnTo>
                <a:lnTo>
                  <a:pt x="248" y="211"/>
                </a:lnTo>
                <a:lnTo>
                  <a:pt x="248" y="211"/>
                </a:lnTo>
                <a:lnTo>
                  <a:pt x="246" y="213"/>
                </a:lnTo>
                <a:lnTo>
                  <a:pt x="246" y="213"/>
                </a:lnTo>
                <a:lnTo>
                  <a:pt x="246" y="213"/>
                </a:lnTo>
                <a:close/>
                <a:moveTo>
                  <a:pt x="485" y="171"/>
                </a:moveTo>
                <a:lnTo>
                  <a:pt x="487" y="171"/>
                </a:lnTo>
                <a:lnTo>
                  <a:pt x="487" y="173"/>
                </a:lnTo>
                <a:lnTo>
                  <a:pt x="489" y="173"/>
                </a:lnTo>
                <a:lnTo>
                  <a:pt x="497" y="176"/>
                </a:lnTo>
                <a:lnTo>
                  <a:pt x="497" y="178"/>
                </a:lnTo>
                <a:lnTo>
                  <a:pt x="497" y="178"/>
                </a:lnTo>
                <a:lnTo>
                  <a:pt x="497" y="180"/>
                </a:lnTo>
                <a:lnTo>
                  <a:pt x="497" y="180"/>
                </a:lnTo>
                <a:lnTo>
                  <a:pt x="494" y="185"/>
                </a:lnTo>
                <a:lnTo>
                  <a:pt x="494" y="185"/>
                </a:lnTo>
                <a:lnTo>
                  <a:pt x="494" y="185"/>
                </a:lnTo>
                <a:lnTo>
                  <a:pt x="494" y="187"/>
                </a:lnTo>
                <a:lnTo>
                  <a:pt x="497" y="187"/>
                </a:lnTo>
                <a:lnTo>
                  <a:pt x="499" y="187"/>
                </a:lnTo>
                <a:lnTo>
                  <a:pt x="501" y="185"/>
                </a:lnTo>
                <a:lnTo>
                  <a:pt x="504" y="185"/>
                </a:lnTo>
                <a:lnTo>
                  <a:pt x="511" y="183"/>
                </a:lnTo>
                <a:lnTo>
                  <a:pt x="520" y="180"/>
                </a:lnTo>
                <a:lnTo>
                  <a:pt x="523" y="180"/>
                </a:lnTo>
                <a:lnTo>
                  <a:pt x="523" y="180"/>
                </a:lnTo>
                <a:lnTo>
                  <a:pt x="523" y="180"/>
                </a:lnTo>
                <a:lnTo>
                  <a:pt x="523" y="180"/>
                </a:lnTo>
                <a:lnTo>
                  <a:pt x="527" y="180"/>
                </a:lnTo>
                <a:lnTo>
                  <a:pt x="532" y="180"/>
                </a:lnTo>
                <a:lnTo>
                  <a:pt x="537" y="180"/>
                </a:lnTo>
                <a:lnTo>
                  <a:pt x="539" y="178"/>
                </a:lnTo>
                <a:lnTo>
                  <a:pt x="541" y="178"/>
                </a:lnTo>
                <a:lnTo>
                  <a:pt x="541" y="178"/>
                </a:lnTo>
                <a:lnTo>
                  <a:pt x="549" y="173"/>
                </a:lnTo>
                <a:lnTo>
                  <a:pt x="551" y="171"/>
                </a:lnTo>
                <a:lnTo>
                  <a:pt x="556" y="168"/>
                </a:lnTo>
                <a:lnTo>
                  <a:pt x="558" y="166"/>
                </a:lnTo>
                <a:lnTo>
                  <a:pt x="560" y="166"/>
                </a:lnTo>
                <a:lnTo>
                  <a:pt x="565" y="166"/>
                </a:lnTo>
                <a:lnTo>
                  <a:pt x="570" y="166"/>
                </a:lnTo>
                <a:lnTo>
                  <a:pt x="572" y="164"/>
                </a:lnTo>
                <a:lnTo>
                  <a:pt x="579" y="161"/>
                </a:lnTo>
                <a:lnTo>
                  <a:pt x="582" y="159"/>
                </a:lnTo>
                <a:lnTo>
                  <a:pt x="584" y="159"/>
                </a:lnTo>
                <a:lnTo>
                  <a:pt x="601" y="154"/>
                </a:lnTo>
                <a:lnTo>
                  <a:pt x="612" y="152"/>
                </a:lnTo>
                <a:lnTo>
                  <a:pt x="617" y="152"/>
                </a:lnTo>
                <a:lnTo>
                  <a:pt x="629" y="150"/>
                </a:lnTo>
                <a:lnTo>
                  <a:pt x="634" y="150"/>
                </a:lnTo>
                <a:lnTo>
                  <a:pt x="636" y="147"/>
                </a:lnTo>
                <a:lnTo>
                  <a:pt x="645" y="147"/>
                </a:lnTo>
                <a:lnTo>
                  <a:pt x="645" y="147"/>
                </a:lnTo>
                <a:lnTo>
                  <a:pt x="648" y="145"/>
                </a:lnTo>
                <a:lnTo>
                  <a:pt x="648" y="145"/>
                </a:lnTo>
                <a:lnTo>
                  <a:pt x="648" y="145"/>
                </a:lnTo>
                <a:lnTo>
                  <a:pt x="650" y="145"/>
                </a:lnTo>
                <a:lnTo>
                  <a:pt x="650" y="142"/>
                </a:lnTo>
                <a:lnTo>
                  <a:pt x="648" y="142"/>
                </a:lnTo>
                <a:lnTo>
                  <a:pt x="645" y="140"/>
                </a:lnTo>
                <a:lnTo>
                  <a:pt x="643" y="135"/>
                </a:lnTo>
                <a:lnTo>
                  <a:pt x="641" y="135"/>
                </a:lnTo>
                <a:lnTo>
                  <a:pt x="641" y="133"/>
                </a:lnTo>
                <a:lnTo>
                  <a:pt x="638" y="133"/>
                </a:lnTo>
                <a:lnTo>
                  <a:pt x="636" y="133"/>
                </a:lnTo>
                <a:lnTo>
                  <a:pt x="634" y="133"/>
                </a:lnTo>
                <a:lnTo>
                  <a:pt x="629" y="133"/>
                </a:lnTo>
                <a:lnTo>
                  <a:pt x="624" y="133"/>
                </a:lnTo>
                <a:lnTo>
                  <a:pt x="624" y="133"/>
                </a:lnTo>
                <a:lnTo>
                  <a:pt x="622" y="133"/>
                </a:lnTo>
                <a:lnTo>
                  <a:pt x="615" y="135"/>
                </a:lnTo>
                <a:lnTo>
                  <a:pt x="612" y="135"/>
                </a:lnTo>
                <a:lnTo>
                  <a:pt x="612" y="138"/>
                </a:lnTo>
                <a:lnTo>
                  <a:pt x="612" y="135"/>
                </a:lnTo>
                <a:lnTo>
                  <a:pt x="615" y="135"/>
                </a:lnTo>
                <a:lnTo>
                  <a:pt x="615" y="133"/>
                </a:lnTo>
                <a:lnTo>
                  <a:pt x="615" y="133"/>
                </a:lnTo>
                <a:lnTo>
                  <a:pt x="615" y="133"/>
                </a:lnTo>
                <a:lnTo>
                  <a:pt x="615" y="133"/>
                </a:lnTo>
                <a:lnTo>
                  <a:pt x="612" y="133"/>
                </a:lnTo>
                <a:lnTo>
                  <a:pt x="608" y="135"/>
                </a:lnTo>
                <a:lnTo>
                  <a:pt x="608" y="135"/>
                </a:lnTo>
                <a:lnTo>
                  <a:pt x="608" y="135"/>
                </a:lnTo>
                <a:lnTo>
                  <a:pt x="608" y="135"/>
                </a:lnTo>
                <a:lnTo>
                  <a:pt x="612" y="133"/>
                </a:lnTo>
                <a:lnTo>
                  <a:pt x="608" y="133"/>
                </a:lnTo>
                <a:lnTo>
                  <a:pt x="603" y="131"/>
                </a:lnTo>
                <a:lnTo>
                  <a:pt x="598" y="131"/>
                </a:lnTo>
                <a:lnTo>
                  <a:pt x="598" y="128"/>
                </a:lnTo>
                <a:lnTo>
                  <a:pt x="596" y="128"/>
                </a:lnTo>
                <a:lnTo>
                  <a:pt x="593" y="128"/>
                </a:lnTo>
                <a:lnTo>
                  <a:pt x="591" y="128"/>
                </a:lnTo>
                <a:lnTo>
                  <a:pt x="579" y="128"/>
                </a:lnTo>
                <a:lnTo>
                  <a:pt x="567" y="131"/>
                </a:lnTo>
                <a:lnTo>
                  <a:pt x="549" y="131"/>
                </a:lnTo>
                <a:lnTo>
                  <a:pt x="549" y="131"/>
                </a:lnTo>
                <a:lnTo>
                  <a:pt x="549" y="131"/>
                </a:lnTo>
                <a:lnTo>
                  <a:pt x="549" y="133"/>
                </a:lnTo>
                <a:lnTo>
                  <a:pt x="549" y="133"/>
                </a:lnTo>
                <a:lnTo>
                  <a:pt x="546" y="138"/>
                </a:lnTo>
                <a:lnTo>
                  <a:pt x="544" y="138"/>
                </a:lnTo>
                <a:lnTo>
                  <a:pt x="546" y="140"/>
                </a:lnTo>
                <a:lnTo>
                  <a:pt x="546" y="140"/>
                </a:lnTo>
                <a:lnTo>
                  <a:pt x="546" y="140"/>
                </a:lnTo>
                <a:lnTo>
                  <a:pt x="546" y="140"/>
                </a:lnTo>
                <a:lnTo>
                  <a:pt x="541" y="142"/>
                </a:lnTo>
                <a:lnTo>
                  <a:pt x="537" y="145"/>
                </a:lnTo>
                <a:lnTo>
                  <a:pt x="530" y="147"/>
                </a:lnTo>
                <a:lnTo>
                  <a:pt x="525" y="150"/>
                </a:lnTo>
                <a:lnTo>
                  <a:pt x="523" y="150"/>
                </a:lnTo>
                <a:lnTo>
                  <a:pt x="518" y="152"/>
                </a:lnTo>
                <a:lnTo>
                  <a:pt x="518" y="152"/>
                </a:lnTo>
                <a:lnTo>
                  <a:pt x="518" y="152"/>
                </a:lnTo>
                <a:lnTo>
                  <a:pt x="518" y="154"/>
                </a:lnTo>
                <a:lnTo>
                  <a:pt x="518" y="154"/>
                </a:lnTo>
                <a:lnTo>
                  <a:pt x="518" y="154"/>
                </a:lnTo>
                <a:lnTo>
                  <a:pt x="518" y="154"/>
                </a:lnTo>
                <a:lnTo>
                  <a:pt x="518" y="154"/>
                </a:lnTo>
                <a:lnTo>
                  <a:pt x="518" y="154"/>
                </a:lnTo>
                <a:lnTo>
                  <a:pt x="518" y="154"/>
                </a:lnTo>
                <a:lnTo>
                  <a:pt x="511" y="157"/>
                </a:lnTo>
                <a:lnTo>
                  <a:pt x="511" y="157"/>
                </a:lnTo>
                <a:lnTo>
                  <a:pt x="508" y="157"/>
                </a:lnTo>
                <a:lnTo>
                  <a:pt x="508" y="157"/>
                </a:lnTo>
                <a:lnTo>
                  <a:pt x="506" y="159"/>
                </a:lnTo>
                <a:lnTo>
                  <a:pt x="504" y="159"/>
                </a:lnTo>
                <a:lnTo>
                  <a:pt x="504" y="161"/>
                </a:lnTo>
                <a:lnTo>
                  <a:pt x="504" y="161"/>
                </a:lnTo>
                <a:lnTo>
                  <a:pt x="504" y="161"/>
                </a:lnTo>
                <a:lnTo>
                  <a:pt x="501" y="161"/>
                </a:lnTo>
                <a:lnTo>
                  <a:pt x="499" y="161"/>
                </a:lnTo>
                <a:lnTo>
                  <a:pt x="497" y="164"/>
                </a:lnTo>
                <a:lnTo>
                  <a:pt x="494" y="164"/>
                </a:lnTo>
                <a:lnTo>
                  <a:pt x="494" y="164"/>
                </a:lnTo>
                <a:lnTo>
                  <a:pt x="492" y="166"/>
                </a:lnTo>
                <a:lnTo>
                  <a:pt x="489" y="166"/>
                </a:lnTo>
                <a:lnTo>
                  <a:pt x="487" y="166"/>
                </a:lnTo>
                <a:lnTo>
                  <a:pt x="487" y="166"/>
                </a:lnTo>
                <a:lnTo>
                  <a:pt x="487" y="166"/>
                </a:lnTo>
                <a:lnTo>
                  <a:pt x="487" y="168"/>
                </a:lnTo>
                <a:lnTo>
                  <a:pt x="487" y="168"/>
                </a:lnTo>
                <a:lnTo>
                  <a:pt x="482" y="168"/>
                </a:lnTo>
                <a:lnTo>
                  <a:pt x="482" y="168"/>
                </a:lnTo>
                <a:lnTo>
                  <a:pt x="482" y="168"/>
                </a:lnTo>
                <a:lnTo>
                  <a:pt x="482" y="171"/>
                </a:lnTo>
                <a:lnTo>
                  <a:pt x="480" y="171"/>
                </a:lnTo>
                <a:lnTo>
                  <a:pt x="478" y="171"/>
                </a:lnTo>
                <a:lnTo>
                  <a:pt x="478" y="171"/>
                </a:lnTo>
                <a:lnTo>
                  <a:pt x="480" y="171"/>
                </a:lnTo>
                <a:lnTo>
                  <a:pt x="485" y="171"/>
                </a:lnTo>
                <a:close/>
                <a:moveTo>
                  <a:pt x="771" y="79"/>
                </a:moveTo>
                <a:lnTo>
                  <a:pt x="771" y="79"/>
                </a:lnTo>
                <a:lnTo>
                  <a:pt x="771" y="79"/>
                </a:lnTo>
                <a:lnTo>
                  <a:pt x="771" y="79"/>
                </a:lnTo>
                <a:lnTo>
                  <a:pt x="771" y="81"/>
                </a:lnTo>
                <a:lnTo>
                  <a:pt x="773" y="81"/>
                </a:lnTo>
                <a:lnTo>
                  <a:pt x="776" y="81"/>
                </a:lnTo>
                <a:lnTo>
                  <a:pt x="778" y="83"/>
                </a:lnTo>
                <a:lnTo>
                  <a:pt x="780" y="83"/>
                </a:lnTo>
                <a:lnTo>
                  <a:pt x="792" y="81"/>
                </a:lnTo>
                <a:lnTo>
                  <a:pt x="792" y="81"/>
                </a:lnTo>
                <a:lnTo>
                  <a:pt x="794" y="81"/>
                </a:lnTo>
                <a:lnTo>
                  <a:pt x="799" y="81"/>
                </a:lnTo>
                <a:lnTo>
                  <a:pt x="804" y="81"/>
                </a:lnTo>
                <a:lnTo>
                  <a:pt x="806" y="79"/>
                </a:lnTo>
                <a:lnTo>
                  <a:pt x="809" y="79"/>
                </a:lnTo>
                <a:lnTo>
                  <a:pt x="809" y="79"/>
                </a:lnTo>
                <a:lnTo>
                  <a:pt x="811" y="76"/>
                </a:lnTo>
                <a:lnTo>
                  <a:pt x="811" y="76"/>
                </a:lnTo>
                <a:lnTo>
                  <a:pt x="811" y="76"/>
                </a:lnTo>
                <a:lnTo>
                  <a:pt x="811" y="76"/>
                </a:lnTo>
                <a:lnTo>
                  <a:pt x="811" y="76"/>
                </a:lnTo>
                <a:lnTo>
                  <a:pt x="806" y="76"/>
                </a:lnTo>
                <a:lnTo>
                  <a:pt x="804" y="76"/>
                </a:lnTo>
                <a:lnTo>
                  <a:pt x="804" y="74"/>
                </a:lnTo>
                <a:lnTo>
                  <a:pt x="806" y="74"/>
                </a:lnTo>
                <a:lnTo>
                  <a:pt x="806" y="74"/>
                </a:lnTo>
                <a:lnTo>
                  <a:pt x="816" y="74"/>
                </a:lnTo>
                <a:lnTo>
                  <a:pt x="820" y="74"/>
                </a:lnTo>
                <a:lnTo>
                  <a:pt x="823" y="71"/>
                </a:lnTo>
                <a:lnTo>
                  <a:pt x="825" y="71"/>
                </a:lnTo>
                <a:lnTo>
                  <a:pt x="825" y="71"/>
                </a:lnTo>
                <a:lnTo>
                  <a:pt x="825" y="71"/>
                </a:lnTo>
                <a:lnTo>
                  <a:pt x="816" y="71"/>
                </a:lnTo>
                <a:lnTo>
                  <a:pt x="813" y="71"/>
                </a:lnTo>
                <a:lnTo>
                  <a:pt x="811" y="71"/>
                </a:lnTo>
                <a:lnTo>
                  <a:pt x="806" y="71"/>
                </a:lnTo>
                <a:lnTo>
                  <a:pt x="792" y="71"/>
                </a:lnTo>
                <a:lnTo>
                  <a:pt x="785" y="74"/>
                </a:lnTo>
                <a:lnTo>
                  <a:pt x="780" y="74"/>
                </a:lnTo>
                <a:lnTo>
                  <a:pt x="780" y="74"/>
                </a:lnTo>
                <a:lnTo>
                  <a:pt x="778" y="74"/>
                </a:lnTo>
                <a:lnTo>
                  <a:pt x="778" y="74"/>
                </a:lnTo>
                <a:lnTo>
                  <a:pt x="776" y="74"/>
                </a:lnTo>
                <a:lnTo>
                  <a:pt x="776" y="74"/>
                </a:lnTo>
                <a:lnTo>
                  <a:pt x="776" y="76"/>
                </a:lnTo>
                <a:lnTo>
                  <a:pt x="773" y="76"/>
                </a:lnTo>
                <a:lnTo>
                  <a:pt x="773" y="76"/>
                </a:lnTo>
                <a:lnTo>
                  <a:pt x="773" y="79"/>
                </a:lnTo>
                <a:lnTo>
                  <a:pt x="773" y="79"/>
                </a:lnTo>
                <a:lnTo>
                  <a:pt x="771" y="79"/>
                </a:lnTo>
                <a:lnTo>
                  <a:pt x="771" y="79"/>
                </a:lnTo>
                <a:close/>
                <a:moveTo>
                  <a:pt x="660" y="112"/>
                </a:moveTo>
                <a:lnTo>
                  <a:pt x="662" y="109"/>
                </a:lnTo>
                <a:lnTo>
                  <a:pt x="669" y="107"/>
                </a:lnTo>
                <a:lnTo>
                  <a:pt x="676" y="105"/>
                </a:lnTo>
                <a:lnTo>
                  <a:pt x="676" y="105"/>
                </a:lnTo>
                <a:lnTo>
                  <a:pt x="681" y="102"/>
                </a:lnTo>
                <a:lnTo>
                  <a:pt x="681" y="102"/>
                </a:lnTo>
                <a:lnTo>
                  <a:pt x="681" y="102"/>
                </a:lnTo>
                <a:lnTo>
                  <a:pt x="679" y="102"/>
                </a:lnTo>
                <a:lnTo>
                  <a:pt x="676" y="102"/>
                </a:lnTo>
                <a:lnTo>
                  <a:pt x="671" y="105"/>
                </a:lnTo>
                <a:lnTo>
                  <a:pt x="667" y="105"/>
                </a:lnTo>
                <a:lnTo>
                  <a:pt x="664" y="105"/>
                </a:lnTo>
                <a:lnTo>
                  <a:pt x="655" y="107"/>
                </a:lnTo>
                <a:lnTo>
                  <a:pt x="650" y="109"/>
                </a:lnTo>
                <a:lnTo>
                  <a:pt x="648" y="109"/>
                </a:lnTo>
                <a:lnTo>
                  <a:pt x="648" y="109"/>
                </a:lnTo>
                <a:lnTo>
                  <a:pt x="645" y="109"/>
                </a:lnTo>
                <a:lnTo>
                  <a:pt x="648" y="112"/>
                </a:lnTo>
                <a:lnTo>
                  <a:pt x="650" y="112"/>
                </a:lnTo>
                <a:lnTo>
                  <a:pt x="653" y="112"/>
                </a:lnTo>
                <a:lnTo>
                  <a:pt x="655" y="112"/>
                </a:lnTo>
                <a:lnTo>
                  <a:pt x="660" y="112"/>
                </a:lnTo>
                <a:close/>
                <a:moveTo>
                  <a:pt x="773" y="152"/>
                </a:moveTo>
                <a:lnTo>
                  <a:pt x="773" y="152"/>
                </a:lnTo>
                <a:lnTo>
                  <a:pt x="778" y="152"/>
                </a:lnTo>
                <a:lnTo>
                  <a:pt x="783" y="150"/>
                </a:lnTo>
                <a:lnTo>
                  <a:pt x="785" y="147"/>
                </a:lnTo>
                <a:lnTo>
                  <a:pt x="787" y="145"/>
                </a:lnTo>
                <a:lnTo>
                  <a:pt x="787" y="145"/>
                </a:lnTo>
                <a:lnTo>
                  <a:pt x="787" y="145"/>
                </a:lnTo>
                <a:lnTo>
                  <a:pt x="787" y="142"/>
                </a:lnTo>
                <a:lnTo>
                  <a:pt x="787" y="142"/>
                </a:lnTo>
                <a:lnTo>
                  <a:pt x="787" y="142"/>
                </a:lnTo>
                <a:lnTo>
                  <a:pt x="785" y="140"/>
                </a:lnTo>
                <a:lnTo>
                  <a:pt x="783" y="140"/>
                </a:lnTo>
                <a:lnTo>
                  <a:pt x="780" y="140"/>
                </a:lnTo>
                <a:lnTo>
                  <a:pt x="768" y="142"/>
                </a:lnTo>
                <a:lnTo>
                  <a:pt x="764" y="142"/>
                </a:lnTo>
                <a:lnTo>
                  <a:pt x="764" y="142"/>
                </a:lnTo>
                <a:lnTo>
                  <a:pt x="759" y="142"/>
                </a:lnTo>
                <a:lnTo>
                  <a:pt x="757" y="145"/>
                </a:lnTo>
                <a:lnTo>
                  <a:pt x="757" y="145"/>
                </a:lnTo>
                <a:lnTo>
                  <a:pt x="759" y="145"/>
                </a:lnTo>
                <a:lnTo>
                  <a:pt x="759" y="147"/>
                </a:lnTo>
                <a:lnTo>
                  <a:pt x="761" y="150"/>
                </a:lnTo>
                <a:lnTo>
                  <a:pt x="761" y="150"/>
                </a:lnTo>
                <a:lnTo>
                  <a:pt x="761" y="150"/>
                </a:lnTo>
                <a:lnTo>
                  <a:pt x="764" y="152"/>
                </a:lnTo>
                <a:lnTo>
                  <a:pt x="764" y="154"/>
                </a:lnTo>
                <a:lnTo>
                  <a:pt x="764" y="154"/>
                </a:lnTo>
                <a:lnTo>
                  <a:pt x="766" y="154"/>
                </a:lnTo>
                <a:lnTo>
                  <a:pt x="766" y="154"/>
                </a:lnTo>
                <a:lnTo>
                  <a:pt x="768" y="154"/>
                </a:lnTo>
                <a:lnTo>
                  <a:pt x="771" y="154"/>
                </a:lnTo>
                <a:lnTo>
                  <a:pt x="773" y="152"/>
                </a:lnTo>
                <a:close/>
                <a:moveTo>
                  <a:pt x="617" y="242"/>
                </a:moveTo>
                <a:lnTo>
                  <a:pt x="619" y="242"/>
                </a:lnTo>
                <a:lnTo>
                  <a:pt x="619" y="242"/>
                </a:lnTo>
                <a:lnTo>
                  <a:pt x="619" y="239"/>
                </a:lnTo>
                <a:lnTo>
                  <a:pt x="619" y="239"/>
                </a:lnTo>
                <a:lnTo>
                  <a:pt x="617" y="239"/>
                </a:lnTo>
                <a:lnTo>
                  <a:pt x="617" y="242"/>
                </a:lnTo>
                <a:close/>
                <a:moveTo>
                  <a:pt x="619" y="242"/>
                </a:moveTo>
                <a:lnTo>
                  <a:pt x="619" y="242"/>
                </a:lnTo>
                <a:lnTo>
                  <a:pt x="619" y="242"/>
                </a:lnTo>
                <a:lnTo>
                  <a:pt x="619" y="242"/>
                </a:lnTo>
                <a:lnTo>
                  <a:pt x="622" y="244"/>
                </a:lnTo>
                <a:lnTo>
                  <a:pt x="622" y="244"/>
                </a:lnTo>
                <a:lnTo>
                  <a:pt x="622" y="244"/>
                </a:lnTo>
                <a:lnTo>
                  <a:pt x="624" y="242"/>
                </a:lnTo>
                <a:lnTo>
                  <a:pt x="624" y="242"/>
                </a:lnTo>
                <a:lnTo>
                  <a:pt x="622" y="242"/>
                </a:lnTo>
                <a:lnTo>
                  <a:pt x="619" y="242"/>
                </a:lnTo>
                <a:close/>
                <a:moveTo>
                  <a:pt x="790" y="67"/>
                </a:moveTo>
                <a:lnTo>
                  <a:pt x="797" y="67"/>
                </a:lnTo>
                <a:lnTo>
                  <a:pt x="804" y="67"/>
                </a:lnTo>
                <a:lnTo>
                  <a:pt x="806" y="67"/>
                </a:lnTo>
                <a:lnTo>
                  <a:pt x="809" y="67"/>
                </a:lnTo>
                <a:lnTo>
                  <a:pt x="809" y="67"/>
                </a:lnTo>
                <a:lnTo>
                  <a:pt x="811" y="67"/>
                </a:lnTo>
                <a:lnTo>
                  <a:pt x="813" y="67"/>
                </a:lnTo>
                <a:lnTo>
                  <a:pt x="816" y="67"/>
                </a:lnTo>
                <a:lnTo>
                  <a:pt x="816" y="67"/>
                </a:lnTo>
                <a:lnTo>
                  <a:pt x="818" y="67"/>
                </a:lnTo>
                <a:lnTo>
                  <a:pt x="818" y="67"/>
                </a:lnTo>
                <a:lnTo>
                  <a:pt x="820" y="67"/>
                </a:lnTo>
                <a:lnTo>
                  <a:pt x="823" y="67"/>
                </a:lnTo>
                <a:lnTo>
                  <a:pt x="828" y="67"/>
                </a:lnTo>
                <a:lnTo>
                  <a:pt x="830" y="67"/>
                </a:lnTo>
                <a:lnTo>
                  <a:pt x="832" y="67"/>
                </a:lnTo>
                <a:lnTo>
                  <a:pt x="835" y="67"/>
                </a:lnTo>
                <a:lnTo>
                  <a:pt x="837" y="67"/>
                </a:lnTo>
                <a:lnTo>
                  <a:pt x="837" y="67"/>
                </a:lnTo>
                <a:lnTo>
                  <a:pt x="837" y="64"/>
                </a:lnTo>
                <a:lnTo>
                  <a:pt x="839" y="64"/>
                </a:lnTo>
                <a:lnTo>
                  <a:pt x="839" y="64"/>
                </a:lnTo>
                <a:lnTo>
                  <a:pt x="839" y="62"/>
                </a:lnTo>
                <a:lnTo>
                  <a:pt x="839" y="62"/>
                </a:lnTo>
                <a:lnTo>
                  <a:pt x="837" y="62"/>
                </a:lnTo>
                <a:lnTo>
                  <a:pt x="837" y="62"/>
                </a:lnTo>
                <a:lnTo>
                  <a:pt x="837" y="62"/>
                </a:lnTo>
                <a:lnTo>
                  <a:pt x="835" y="62"/>
                </a:lnTo>
                <a:lnTo>
                  <a:pt x="832" y="60"/>
                </a:lnTo>
                <a:lnTo>
                  <a:pt x="830" y="60"/>
                </a:lnTo>
                <a:lnTo>
                  <a:pt x="828" y="62"/>
                </a:lnTo>
                <a:lnTo>
                  <a:pt x="823" y="62"/>
                </a:lnTo>
                <a:lnTo>
                  <a:pt x="818" y="62"/>
                </a:lnTo>
                <a:lnTo>
                  <a:pt x="816" y="62"/>
                </a:lnTo>
                <a:lnTo>
                  <a:pt x="813" y="64"/>
                </a:lnTo>
                <a:lnTo>
                  <a:pt x="806" y="64"/>
                </a:lnTo>
                <a:lnTo>
                  <a:pt x="799" y="64"/>
                </a:lnTo>
                <a:lnTo>
                  <a:pt x="797" y="64"/>
                </a:lnTo>
                <a:lnTo>
                  <a:pt x="792" y="67"/>
                </a:lnTo>
                <a:lnTo>
                  <a:pt x="790" y="67"/>
                </a:lnTo>
                <a:lnTo>
                  <a:pt x="787" y="67"/>
                </a:lnTo>
                <a:lnTo>
                  <a:pt x="787" y="67"/>
                </a:lnTo>
                <a:lnTo>
                  <a:pt x="787" y="67"/>
                </a:lnTo>
                <a:lnTo>
                  <a:pt x="790" y="67"/>
                </a:lnTo>
                <a:close/>
                <a:moveTo>
                  <a:pt x="5" y="547"/>
                </a:moveTo>
                <a:lnTo>
                  <a:pt x="5" y="547"/>
                </a:lnTo>
                <a:lnTo>
                  <a:pt x="2" y="549"/>
                </a:lnTo>
                <a:lnTo>
                  <a:pt x="2" y="549"/>
                </a:lnTo>
                <a:lnTo>
                  <a:pt x="2" y="549"/>
                </a:lnTo>
                <a:lnTo>
                  <a:pt x="2" y="549"/>
                </a:lnTo>
                <a:lnTo>
                  <a:pt x="5" y="547"/>
                </a:lnTo>
                <a:lnTo>
                  <a:pt x="5" y="547"/>
                </a:lnTo>
                <a:lnTo>
                  <a:pt x="5" y="547"/>
                </a:lnTo>
                <a:close/>
                <a:moveTo>
                  <a:pt x="785" y="194"/>
                </a:moveTo>
                <a:lnTo>
                  <a:pt x="785" y="194"/>
                </a:lnTo>
                <a:lnTo>
                  <a:pt x="783" y="194"/>
                </a:lnTo>
                <a:lnTo>
                  <a:pt x="783" y="194"/>
                </a:lnTo>
                <a:lnTo>
                  <a:pt x="783" y="197"/>
                </a:lnTo>
                <a:lnTo>
                  <a:pt x="783" y="197"/>
                </a:lnTo>
                <a:lnTo>
                  <a:pt x="783" y="197"/>
                </a:lnTo>
                <a:lnTo>
                  <a:pt x="785" y="197"/>
                </a:lnTo>
                <a:lnTo>
                  <a:pt x="785" y="197"/>
                </a:lnTo>
                <a:lnTo>
                  <a:pt x="787" y="197"/>
                </a:lnTo>
                <a:lnTo>
                  <a:pt x="787" y="197"/>
                </a:lnTo>
                <a:lnTo>
                  <a:pt x="787" y="194"/>
                </a:lnTo>
                <a:lnTo>
                  <a:pt x="787" y="194"/>
                </a:lnTo>
                <a:lnTo>
                  <a:pt x="787" y="194"/>
                </a:lnTo>
                <a:lnTo>
                  <a:pt x="785" y="194"/>
                </a:lnTo>
                <a:close/>
                <a:moveTo>
                  <a:pt x="835" y="114"/>
                </a:moveTo>
                <a:lnTo>
                  <a:pt x="835" y="114"/>
                </a:lnTo>
                <a:lnTo>
                  <a:pt x="835" y="114"/>
                </a:lnTo>
                <a:lnTo>
                  <a:pt x="832" y="114"/>
                </a:lnTo>
                <a:lnTo>
                  <a:pt x="830" y="114"/>
                </a:lnTo>
                <a:lnTo>
                  <a:pt x="828" y="114"/>
                </a:lnTo>
                <a:lnTo>
                  <a:pt x="825" y="114"/>
                </a:lnTo>
                <a:lnTo>
                  <a:pt x="823" y="114"/>
                </a:lnTo>
                <a:lnTo>
                  <a:pt x="820" y="116"/>
                </a:lnTo>
                <a:lnTo>
                  <a:pt x="818" y="116"/>
                </a:lnTo>
                <a:lnTo>
                  <a:pt x="818" y="116"/>
                </a:lnTo>
                <a:lnTo>
                  <a:pt x="818" y="119"/>
                </a:lnTo>
                <a:lnTo>
                  <a:pt x="818" y="119"/>
                </a:lnTo>
                <a:lnTo>
                  <a:pt x="818" y="119"/>
                </a:lnTo>
                <a:lnTo>
                  <a:pt x="823" y="119"/>
                </a:lnTo>
                <a:lnTo>
                  <a:pt x="825" y="119"/>
                </a:lnTo>
                <a:lnTo>
                  <a:pt x="830" y="119"/>
                </a:lnTo>
                <a:lnTo>
                  <a:pt x="832" y="119"/>
                </a:lnTo>
                <a:lnTo>
                  <a:pt x="832" y="119"/>
                </a:lnTo>
                <a:lnTo>
                  <a:pt x="832" y="116"/>
                </a:lnTo>
                <a:lnTo>
                  <a:pt x="835" y="116"/>
                </a:lnTo>
                <a:lnTo>
                  <a:pt x="835" y="116"/>
                </a:lnTo>
                <a:lnTo>
                  <a:pt x="835" y="116"/>
                </a:lnTo>
                <a:lnTo>
                  <a:pt x="835" y="116"/>
                </a:lnTo>
                <a:lnTo>
                  <a:pt x="835" y="114"/>
                </a:lnTo>
                <a:close/>
                <a:moveTo>
                  <a:pt x="761" y="76"/>
                </a:moveTo>
                <a:lnTo>
                  <a:pt x="764" y="76"/>
                </a:lnTo>
                <a:lnTo>
                  <a:pt x="768" y="76"/>
                </a:lnTo>
                <a:lnTo>
                  <a:pt x="768" y="76"/>
                </a:lnTo>
                <a:lnTo>
                  <a:pt x="771" y="74"/>
                </a:lnTo>
                <a:lnTo>
                  <a:pt x="771" y="74"/>
                </a:lnTo>
                <a:lnTo>
                  <a:pt x="771" y="74"/>
                </a:lnTo>
                <a:lnTo>
                  <a:pt x="773" y="74"/>
                </a:lnTo>
                <a:lnTo>
                  <a:pt x="771" y="74"/>
                </a:lnTo>
                <a:lnTo>
                  <a:pt x="771" y="74"/>
                </a:lnTo>
                <a:lnTo>
                  <a:pt x="771" y="71"/>
                </a:lnTo>
                <a:lnTo>
                  <a:pt x="768" y="71"/>
                </a:lnTo>
                <a:lnTo>
                  <a:pt x="768" y="71"/>
                </a:lnTo>
                <a:lnTo>
                  <a:pt x="768" y="71"/>
                </a:lnTo>
                <a:lnTo>
                  <a:pt x="768" y="71"/>
                </a:lnTo>
                <a:lnTo>
                  <a:pt x="768" y="71"/>
                </a:lnTo>
                <a:lnTo>
                  <a:pt x="766" y="71"/>
                </a:lnTo>
                <a:lnTo>
                  <a:pt x="764" y="71"/>
                </a:lnTo>
                <a:lnTo>
                  <a:pt x="761" y="71"/>
                </a:lnTo>
                <a:lnTo>
                  <a:pt x="761" y="71"/>
                </a:lnTo>
                <a:lnTo>
                  <a:pt x="759" y="71"/>
                </a:lnTo>
                <a:lnTo>
                  <a:pt x="757" y="74"/>
                </a:lnTo>
                <a:lnTo>
                  <a:pt x="759" y="76"/>
                </a:lnTo>
                <a:lnTo>
                  <a:pt x="761" y="76"/>
                </a:lnTo>
                <a:close/>
                <a:moveTo>
                  <a:pt x="52" y="528"/>
                </a:moveTo>
                <a:lnTo>
                  <a:pt x="52" y="528"/>
                </a:lnTo>
                <a:lnTo>
                  <a:pt x="54" y="523"/>
                </a:lnTo>
                <a:lnTo>
                  <a:pt x="54" y="523"/>
                </a:lnTo>
                <a:lnTo>
                  <a:pt x="54" y="523"/>
                </a:lnTo>
                <a:lnTo>
                  <a:pt x="54" y="523"/>
                </a:lnTo>
                <a:lnTo>
                  <a:pt x="54" y="523"/>
                </a:lnTo>
                <a:lnTo>
                  <a:pt x="52" y="526"/>
                </a:lnTo>
                <a:lnTo>
                  <a:pt x="50" y="526"/>
                </a:lnTo>
                <a:lnTo>
                  <a:pt x="50" y="526"/>
                </a:lnTo>
                <a:lnTo>
                  <a:pt x="50" y="528"/>
                </a:lnTo>
                <a:lnTo>
                  <a:pt x="50" y="528"/>
                </a:lnTo>
                <a:lnTo>
                  <a:pt x="52" y="528"/>
                </a:lnTo>
                <a:close/>
                <a:moveTo>
                  <a:pt x="12" y="526"/>
                </a:moveTo>
                <a:lnTo>
                  <a:pt x="9" y="526"/>
                </a:lnTo>
                <a:lnTo>
                  <a:pt x="7" y="526"/>
                </a:lnTo>
                <a:lnTo>
                  <a:pt x="5" y="526"/>
                </a:lnTo>
                <a:lnTo>
                  <a:pt x="2" y="526"/>
                </a:lnTo>
                <a:lnTo>
                  <a:pt x="0" y="526"/>
                </a:lnTo>
                <a:lnTo>
                  <a:pt x="0" y="526"/>
                </a:lnTo>
                <a:lnTo>
                  <a:pt x="0" y="528"/>
                </a:lnTo>
                <a:lnTo>
                  <a:pt x="0" y="528"/>
                </a:lnTo>
                <a:lnTo>
                  <a:pt x="2" y="530"/>
                </a:lnTo>
                <a:lnTo>
                  <a:pt x="2" y="530"/>
                </a:lnTo>
                <a:lnTo>
                  <a:pt x="0" y="530"/>
                </a:lnTo>
                <a:lnTo>
                  <a:pt x="0" y="530"/>
                </a:lnTo>
                <a:lnTo>
                  <a:pt x="0" y="530"/>
                </a:lnTo>
                <a:lnTo>
                  <a:pt x="0" y="533"/>
                </a:lnTo>
                <a:lnTo>
                  <a:pt x="0" y="533"/>
                </a:lnTo>
                <a:lnTo>
                  <a:pt x="0" y="535"/>
                </a:lnTo>
                <a:lnTo>
                  <a:pt x="0" y="538"/>
                </a:lnTo>
                <a:lnTo>
                  <a:pt x="2" y="540"/>
                </a:lnTo>
                <a:lnTo>
                  <a:pt x="2" y="542"/>
                </a:lnTo>
                <a:lnTo>
                  <a:pt x="2" y="542"/>
                </a:lnTo>
                <a:lnTo>
                  <a:pt x="2" y="545"/>
                </a:lnTo>
                <a:lnTo>
                  <a:pt x="2" y="547"/>
                </a:lnTo>
                <a:lnTo>
                  <a:pt x="5" y="545"/>
                </a:lnTo>
                <a:lnTo>
                  <a:pt x="7" y="545"/>
                </a:lnTo>
                <a:lnTo>
                  <a:pt x="5" y="545"/>
                </a:lnTo>
                <a:lnTo>
                  <a:pt x="5" y="545"/>
                </a:lnTo>
                <a:lnTo>
                  <a:pt x="5" y="542"/>
                </a:lnTo>
                <a:lnTo>
                  <a:pt x="7" y="542"/>
                </a:lnTo>
                <a:lnTo>
                  <a:pt x="7" y="542"/>
                </a:lnTo>
                <a:lnTo>
                  <a:pt x="7" y="540"/>
                </a:lnTo>
                <a:lnTo>
                  <a:pt x="5" y="542"/>
                </a:lnTo>
                <a:lnTo>
                  <a:pt x="5" y="542"/>
                </a:lnTo>
                <a:lnTo>
                  <a:pt x="5" y="540"/>
                </a:lnTo>
                <a:lnTo>
                  <a:pt x="5" y="538"/>
                </a:lnTo>
                <a:lnTo>
                  <a:pt x="5" y="538"/>
                </a:lnTo>
                <a:lnTo>
                  <a:pt x="9" y="535"/>
                </a:lnTo>
                <a:lnTo>
                  <a:pt x="7" y="535"/>
                </a:lnTo>
                <a:lnTo>
                  <a:pt x="5" y="535"/>
                </a:lnTo>
                <a:lnTo>
                  <a:pt x="5" y="533"/>
                </a:lnTo>
                <a:lnTo>
                  <a:pt x="5" y="533"/>
                </a:lnTo>
                <a:lnTo>
                  <a:pt x="5" y="533"/>
                </a:lnTo>
                <a:lnTo>
                  <a:pt x="5" y="530"/>
                </a:lnTo>
                <a:lnTo>
                  <a:pt x="5" y="530"/>
                </a:lnTo>
                <a:lnTo>
                  <a:pt x="7" y="533"/>
                </a:lnTo>
                <a:lnTo>
                  <a:pt x="9" y="530"/>
                </a:lnTo>
                <a:lnTo>
                  <a:pt x="12" y="528"/>
                </a:lnTo>
                <a:lnTo>
                  <a:pt x="12" y="528"/>
                </a:lnTo>
                <a:lnTo>
                  <a:pt x="12" y="526"/>
                </a:lnTo>
                <a:lnTo>
                  <a:pt x="12" y="526"/>
                </a:lnTo>
                <a:lnTo>
                  <a:pt x="12" y="526"/>
                </a:lnTo>
                <a:close/>
                <a:moveTo>
                  <a:pt x="45" y="533"/>
                </a:moveTo>
                <a:lnTo>
                  <a:pt x="45" y="533"/>
                </a:lnTo>
                <a:lnTo>
                  <a:pt x="45" y="533"/>
                </a:lnTo>
                <a:lnTo>
                  <a:pt x="45" y="535"/>
                </a:lnTo>
                <a:lnTo>
                  <a:pt x="45" y="535"/>
                </a:lnTo>
                <a:lnTo>
                  <a:pt x="43" y="538"/>
                </a:lnTo>
                <a:lnTo>
                  <a:pt x="45" y="538"/>
                </a:lnTo>
                <a:lnTo>
                  <a:pt x="45" y="540"/>
                </a:lnTo>
                <a:lnTo>
                  <a:pt x="45" y="540"/>
                </a:lnTo>
                <a:lnTo>
                  <a:pt x="47" y="538"/>
                </a:lnTo>
                <a:lnTo>
                  <a:pt x="47" y="535"/>
                </a:lnTo>
                <a:lnTo>
                  <a:pt x="47" y="533"/>
                </a:lnTo>
                <a:lnTo>
                  <a:pt x="45" y="533"/>
                </a:lnTo>
                <a:close/>
                <a:moveTo>
                  <a:pt x="54" y="538"/>
                </a:moveTo>
                <a:lnTo>
                  <a:pt x="54" y="540"/>
                </a:lnTo>
                <a:lnTo>
                  <a:pt x="52" y="540"/>
                </a:lnTo>
                <a:lnTo>
                  <a:pt x="52" y="540"/>
                </a:lnTo>
                <a:lnTo>
                  <a:pt x="52" y="542"/>
                </a:lnTo>
                <a:lnTo>
                  <a:pt x="52" y="542"/>
                </a:lnTo>
                <a:lnTo>
                  <a:pt x="54" y="540"/>
                </a:lnTo>
                <a:lnTo>
                  <a:pt x="54" y="540"/>
                </a:lnTo>
                <a:lnTo>
                  <a:pt x="57" y="538"/>
                </a:lnTo>
                <a:lnTo>
                  <a:pt x="61" y="535"/>
                </a:lnTo>
                <a:lnTo>
                  <a:pt x="61" y="533"/>
                </a:lnTo>
                <a:lnTo>
                  <a:pt x="59" y="533"/>
                </a:lnTo>
                <a:lnTo>
                  <a:pt x="57" y="535"/>
                </a:lnTo>
                <a:lnTo>
                  <a:pt x="54" y="538"/>
                </a:lnTo>
                <a:close/>
                <a:moveTo>
                  <a:pt x="47" y="526"/>
                </a:moveTo>
                <a:lnTo>
                  <a:pt x="47" y="526"/>
                </a:lnTo>
                <a:lnTo>
                  <a:pt x="47" y="526"/>
                </a:lnTo>
                <a:lnTo>
                  <a:pt x="47" y="528"/>
                </a:lnTo>
                <a:lnTo>
                  <a:pt x="47" y="528"/>
                </a:lnTo>
                <a:lnTo>
                  <a:pt x="47" y="530"/>
                </a:lnTo>
                <a:lnTo>
                  <a:pt x="47" y="530"/>
                </a:lnTo>
                <a:lnTo>
                  <a:pt x="47" y="530"/>
                </a:lnTo>
                <a:lnTo>
                  <a:pt x="47" y="528"/>
                </a:lnTo>
                <a:lnTo>
                  <a:pt x="50" y="526"/>
                </a:lnTo>
                <a:lnTo>
                  <a:pt x="50" y="526"/>
                </a:lnTo>
                <a:lnTo>
                  <a:pt x="47" y="526"/>
                </a:lnTo>
                <a:close/>
                <a:moveTo>
                  <a:pt x="71" y="582"/>
                </a:moveTo>
                <a:lnTo>
                  <a:pt x="69" y="582"/>
                </a:lnTo>
                <a:lnTo>
                  <a:pt x="69" y="582"/>
                </a:lnTo>
                <a:lnTo>
                  <a:pt x="66" y="585"/>
                </a:lnTo>
                <a:lnTo>
                  <a:pt x="66" y="587"/>
                </a:lnTo>
                <a:lnTo>
                  <a:pt x="66" y="590"/>
                </a:lnTo>
                <a:lnTo>
                  <a:pt x="66" y="590"/>
                </a:lnTo>
                <a:lnTo>
                  <a:pt x="69" y="587"/>
                </a:lnTo>
                <a:lnTo>
                  <a:pt x="69" y="585"/>
                </a:lnTo>
                <a:lnTo>
                  <a:pt x="71" y="585"/>
                </a:lnTo>
                <a:lnTo>
                  <a:pt x="71" y="585"/>
                </a:lnTo>
                <a:lnTo>
                  <a:pt x="71" y="582"/>
                </a:lnTo>
                <a:lnTo>
                  <a:pt x="71" y="582"/>
                </a:lnTo>
                <a:lnTo>
                  <a:pt x="71" y="582"/>
                </a:lnTo>
                <a:close/>
                <a:moveTo>
                  <a:pt x="71" y="587"/>
                </a:moveTo>
                <a:lnTo>
                  <a:pt x="71" y="587"/>
                </a:lnTo>
                <a:lnTo>
                  <a:pt x="69" y="587"/>
                </a:lnTo>
                <a:lnTo>
                  <a:pt x="69" y="590"/>
                </a:lnTo>
                <a:lnTo>
                  <a:pt x="69" y="590"/>
                </a:lnTo>
                <a:lnTo>
                  <a:pt x="71" y="590"/>
                </a:lnTo>
                <a:lnTo>
                  <a:pt x="71" y="590"/>
                </a:lnTo>
                <a:lnTo>
                  <a:pt x="71" y="587"/>
                </a:lnTo>
                <a:lnTo>
                  <a:pt x="71" y="587"/>
                </a:lnTo>
                <a:lnTo>
                  <a:pt x="71" y="585"/>
                </a:lnTo>
                <a:lnTo>
                  <a:pt x="71" y="587"/>
                </a:lnTo>
                <a:close/>
                <a:moveTo>
                  <a:pt x="69" y="594"/>
                </a:moveTo>
                <a:lnTo>
                  <a:pt x="69" y="597"/>
                </a:lnTo>
                <a:lnTo>
                  <a:pt x="71" y="597"/>
                </a:lnTo>
                <a:lnTo>
                  <a:pt x="71" y="597"/>
                </a:lnTo>
                <a:lnTo>
                  <a:pt x="71" y="599"/>
                </a:lnTo>
                <a:lnTo>
                  <a:pt x="71" y="599"/>
                </a:lnTo>
                <a:lnTo>
                  <a:pt x="73" y="601"/>
                </a:lnTo>
                <a:lnTo>
                  <a:pt x="73" y="599"/>
                </a:lnTo>
                <a:lnTo>
                  <a:pt x="73" y="597"/>
                </a:lnTo>
                <a:lnTo>
                  <a:pt x="73" y="597"/>
                </a:lnTo>
                <a:lnTo>
                  <a:pt x="71" y="594"/>
                </a:lnTo>
                <a:lnTo>
                  <a:pt x="71" y="594"/>
                </a:lnTo>
                <a:lnTo>
                  <a:pt x="69" y="594"/>
                </a:lnTo>
                <a:close/>
                <a:moveTo>
                  <a:pt x="43" y="556"/>
                </a:moveTo>
                <a:lnTo>
                  <a:pt x="43" y="556"/>
                </a:lnTo>
                <a:lnTo>
                  <a:pt x="43" y="559"/>
                </a:lnTo>
                <a:lnTo>
                  <a:pt x="43" y="561"/>
                </a:lnTo>
                <a:lnTo>
                  <a:pt x="43" y="561"/>
                </a:lnTo>
                <a:lnTo>
                  <a:pt x="43" y="561"/>
                </a:lnTo>
                <a:lnTo>
                  <a:pt x="45" y="561"/>
                </a:lnTo>
                <a:lnTo>
                  <a:pt x="45" y="559"/>
                </a:lnTo>
                <a:lnTo>
                  <a:pt x="45" y="559"/>
                </a:lnTo>
                <a:lnTo>
                  <a:pt x="47" y="556"/>
                </a:lnTo>
                <a:lnTo>
                  <a:pt x="47" y="556"/>
                </a:lnTo>
                <a:lnTo>
                  <a:pt x="47" y="556"/>
                </a:lnTo>
                <a:lnTo>
                  <a:pt x="47" y="556"/>
                </a:lnTo>
                <a:lnTo>
                  <a:pt x="45" y="556"/>
                </a:lnTo>
                <a:lnTo>
                  <a:pt x="43" y="556"/>
                </a:lnTo>
                <a:close/>
                <a:moveTo>
                  <a:pt x="35" y="599"/>
                </a:moveTo>
                <a:lnTo>
                  <a:pt x="35" y="599"/>
                </a:lnTo>
                <a:lnTo>
                  <a:pt x="35" y="597"/>
                </a:lnTo>
                <a:lnTo>
                  <a:pt x="38" y="597"/>
                </a:lnTo>
                <a:lnTo>
                  <a:pt x="38" y="594"/>
                </a:lnTo>
                <a:lnTo>
                  <a:pt x="38" y="594"/>
                </a:lnTo>
                <a:lnTo>
                  <a:pt x="35" y="592"/>
                </a:lnTo>
                <a:lnTo>
                  <a:pt x="33" y="594"/>
                </a:lnTo>
                <a:lnTo>
                  <a:pt x="33" y="594"/>
                </a:lnTo>
                <a:lnTo>
                  <a:pt x="33" y="594"/>
                </a:lnTo>
                <a:lnTo>
                  <a:pt x="33" y="597"/>
                </a:lnTo>
                <a:lnTo>
                  <a:pt x="31" y="597"/>
                </a:lnTo>
                <a:lnTo>
                  <a:pt x="31" y="597"/>
                </a:lnTo>
                <a:lnTo>
                  <a:pt x="33" y="597"/>
                </a:lnTo>
                <a:lnTo>
                  <a:pt x="33" y="599"/>
                </a:lnTo>
                <a:lnTo>
                  <a:pt x="33" y="599"/>
                </a:lnTo>
                <a:lnTo>
                  <a:pt x="35" y="599"/>
                </a:lnTo>
                <a:close/>
                <a:moveTo>
                  <a:pt x="73" y="618"/>
                </a:moveTo>
                <a:lnTo>
                  <a:pt x="73" y="618"/>
                </a:lnTo>
                <a:lnTo>
                  <a:pt x="71" y="620"/>
                </a:lnTo>
                <a:lnTo>
                  <a:pt x="71" y="620"/>
                </a:lnTo>
                <a:lnTo>
                  <a:pt x="73" y="616"/>
                </a:lnTo>
                <a:lnTo>
                  <a:pt x="71" y="611"/>
                </a:lnTo>
                <a:lnTo>
                  <a:pt x="73" y="608"/>
                </a:lnTo>
                <a:lnTo>
                  <a:pt x="73" y="608"/>
                </a:lnTo>
                <a:lnTo>
                  <a:pt x="73" y="608"/>
                </a:lnTo>
                <a:lnTo>
                  <a:pt x="71" y="606"/>
                </a:lnTo>
                <a:lnTo>
                  <a:pt x="71" y="604"/>
                </a:lnTo>
                <a:lnTo>
                  <a:pt x="66" y="604"/>
                </a:lnTo>
                <a:lnTo>
                  <a:pt x="64" y="601"/>
                </a:lnTo>
                <a:lnTo>
                  <a:pt x="64" y="599"/>
                </a:lnTo>
                <a:lnTo>
                  <a:pt x="64" y="597"/>
                </a:lnTo>
                <a:lnTo>
                  <a:pt x="64" y="597"/>
                </a:lnTo>
                <a:lnTo>
                  <a:pt x="64" y="597"/>
                </a:lnTo>
                <a:lnTo>
                  <a:pt x="64" y="597"/>
                </a:lnTo>
                <a:lnTo>
                  <a:pt x="64" y="594"/>
                </a:lnTo>
                <a:lnTo>
                  <a:pt x="64" y="590"/>
                </a:lnTo>
                <a:lnTo>
                  <a:pt x="64" y="587"/>
                </a:lnTo>
                <a:lnTo>
                  <a:pt x="64" y="585"/>
                </a:lnTo>
                <a:lnTo>
                  <a:pt x="64" y="585"/>
                </a:lnTo>
                <a:lnTo>
                  <a:pt x="64" y="582"/>
                </a:lnTo>
                <a:lnTo>
                  <a:pt x="64" y="582"/>
                </a:lnTo>
                <a:lnTo>
                  <a:pt x="59" y="582"/>
                </a:lnTo>
                <a:lnTo>
                  <a:pt x="54" y="580"/>
                </a:lnTo>
                <a:lnTo>
                  <a:pt x="47" y="580"/>
                </a:lnTo>
                <a:lnTo>
                  <a:pt x="43" y="578"/>
                </a:lnTo>
                <a:lnTo>
                  <a:pt x="38" y="573"/>
                </a:lnTo>
                <a:lnTo>
                  <a:pt x="33" y="573"/>
                </a:lnTo>
                <a:lnTo>
                  <a:pt x="31" y="573"/>
                </a:lnTo>
                <a:lnTo>
                  <a:pt x="28" y="573"/>
                </a:lnTo>
                <a:lnTo>
                  <a:pt x="26" y="573"/>
                </a:lnTo>
                <a:lnTo>
                  <a:pt x="26" y="575"/>
                </a:lnTo>
                <a:lnTo>
                  <a:pt x="24" y="575"/>
                </a:lnTo>
                <a:lnTo>
                  <a:pt x="24" y="578"/>
                </a:lnTo>
                <a:lnTo>
                  <a:pt x="26" y="580"/>
                </a:lnTo>
                <a:lnTo>
                  <a:pt x="26" y="580"/>
                </a:lnTo>
                <a:lnTo>
                  <a:pt x="28" y="580"/>
                </a:lnTo>
                <a:lnTo>
                  <a:pt x="28" y="580"/>
                </a:lnTo>
                <a:lnTo>
                  <a:pt x="31" y="580"/>
                </a:lnTo>
                <a:lnTo>
                  <a:pt x="33" y="578"/>
                </a:lnTo>
                <a:lnTo>
                  <a:pt x="33" y="578"/>
                </a:lnTo>
                <a:lnTo>
                  <a:pt x="35" y="578"/>
                </a:lnTo>
                <a:lnTo>
                  <a:pt x="38" y="578"/>
                </a:lnTo>
                <a:lnTo>
                  <a:pt x="35" y="580"/>
                </a:lnTo>
                <a:lnTo>
                  <a:pt x="35" y="580"/>
                </a:lnTo>
                <a:lnTo>
                  <a:pt x="33" y="582"/>
                </a:lnTo>
                <a:lnTo>
                  <a:pt x="33" y="582"/>
                </a:lnTo>
                <a:lnTo>
                  <a:pt x="33" y="580"/>
                </a:lnTo>
                <a:lnTo>
                  <a:pt x="33" y="580"/>
                </a:lnTo>
                <a:lnTo>
                  <a:pt x="28" y="580"/>
                </a:lnTo>
                <a:lnTo>
                  <a:pt x="28" y="580"/>
                </a:lnTo>
                <a:lnTo>
                  <a:pt x="28" y="580"/>
                </a:lnTo>
                <a:lnTo>
                  <a:pt x="26" y="582"/>
                </a:lnTo>
                <a:lnTo>
                  <a:pt x="26" y="585"/>
                </a:lnTo>
                <a:lnTo>
                  <a:pt x="26" y="585"/>
                </a:lnTo>
                <a:lnTo>
                  <a:pt x="26" y="585"/>
                </a:lnTo>
                <a:lnTo>
                  <a:pt x="26" y="587"/>
                </a:lnTo>
                <a:lnTo>
                  <a:pt x="24" y="587"/>
                </a:lnTo>
                <a:lnTo>
                  <a:pt x="24" y="587"/>
                </a:lnTo>
                <a:lnTo>
                  <a:pt x="24" y="587"/>
                </a:lnTo>
                <a:lnTo>
                  <a:pt x="24" y="587"/>
                </a:lnTo>
                <a:lnTo>
                  <a:pt x="26" y="587"/>
                </a:lnTo>
                <a:lnTo>
                  <a:pt x="31" y="587"/>
                </a:lnTo>
                <a:lnTo>
                  <a:pt x="31" y="587"/>
                </a:lnTo>
                <a:lnTo>
                  <a:pt x="31" y="590"/>
                </a:lnTo>
                <a:lnTo>
                  <a:pt x="31" y="590"/>
                </a:lnTo>
                <a:lnTo>
                  <a:pt x="31" y="590"/>
                </a:lnTo>
                <a:lnTo>
                  <a:pt x="33" y="590"/>
                </a:lnTo>
                <a:lnTo>
                  <a:pt x="33" y="587"/>
                </a:lnTo>
                <a:lnTo>
                  <a:pt x="33" y="587"/>
                </a:lnTo>
                <a:lnTo>
                  <a:pt x="33" y="587"/>
                </a:lnTo>
                <a:lnTo>
                  <a:pt x="33" y="587"/>
                </a:lnTo>
                <a:lnTo>
                  <a:pt x="33" y="590"/>
                </a:lnTo>
                <a:lnTo>
                  <a:pt x="33" y="590"/>
                </a:lnTo>
                <a:lnTo>
                  <a:pt x="31" y="590"/>
                </a:lnTo>
                <a:lnTo>
                  <a:pt x="31" y="592"/>
                </a:lnTo>
                <a:lnTo>
                  <a:pt x="31" y="592"/>
                </a:lnTo>
                <a:lnTo>
                  <a:pt x="31" y="592"/>
                </a:lnTo>
                <a:lnTo>
                  <a:pt x="33" y="592"/>
                </a:lnTo>
                <a:lnTo>
                  <a:pt x="33" y="592"/>
                </a:lnTo>
                <a:lnTo>
                  <a:pt x="35" y="592"/>
                </a:lnTo>
                <a:lnTo>
                  <a:pt x="35" y="592"/>
                </a:lnTo>
                <a:lnTo>
                  <a:pt x="35" y="592"/>
                </a:lnTo>
                <a:lnTo>
                  <a:pt x="35" y="592"/>
                </a:lnTo>
                <a:lnTo>
                  <a:pt x="38" y="592"/>
                </a:lnTo>
                <a:lnTo>
                  <a:pt x="38" y="592"/>
                </a:lnTo>
                <a:lnTo>
                  <a:pt x="38" y="594"/>
                </a:lnTo>
                <a:lnTo>
                  <a:pt x="38" y="597"/>
                </a:lnTo>
                <a:lnTo>
                  <a:pt x="38" y="597"/>
                </a:lnTo>
                <a:lnTo>
                  <a:pt x="40" y="597"/>
                </a:lnTo>
                <a:lnTo>
                  <a:pt x="40" y="597"/>
                </a:lnTo>
                <a:lnTo>
                  <a:pt x="40" y="597"/>
                </a:lnTo>
                <a:lnTo>
                  <a:pt x="45" y="597"/>
                </a:lnTo>
                <a:lnTo>
                  <a:pt x="43" y="597"/>
                </a:lnTo>
                <a:lnTo>
                  <a:pt x="38" y="599"/>
                </a:lnTo>
                <a:lnTo>
                  <a:pt x="35" y="599"/>
                </a:lnTo>
                <a:lnTo>
                  <a:pt x="35" y="599"/>
                </a:lnTo>
                <a:lnTo>
                  <a:pt x="35" y="599"/>
                </a:lnTo>
                <a:lnTo>
                  <a:pt x="33" y="601"/>
                </a:lnTo>
                <a:lnTo>
                  <a:pt x="33" y="604"/>
                </a:lnTo>
                <a:lnTo>
                  <a:pt x="33" y="604"/>
                </a:lnTo>
                <a:lnTo>
                  <a:pt x="35" y="601"/>
                </a:lnTo>
                <a:lnTo>
                  <a:pt x="35" y="601"/>
                </a:lnTo>
                <a:lnTo>
                  <a:pt x="38" y="604"/>
                </a:lnTo>
                <a:lnTo>
                  <a:pt x="38" y="604"/>
                </a:lnTo>
                <a:lnTo>
                  <a:pt x="38" y="601"/>
                </a:lnTo>
                <a:lnTo>
                  <a:pt x="38" y="601"/>
                </a:lnTo>
                <a:lnTo>
                  <a:pt x="40" y="601"/>
                </a:lnTo>
                <a:lnTo>
                  <a:pt x="40" y="601"/>
                </a:lnTo>
                <a:lnTo>
                  <a:pt x="40" y="601"/>
                </a:lnTo>
                <a:lnTo>
                  <a:pt x="40" y="604"/>
                </a:lnTo>
                <a:lnTo>
                  <a:pt x="40" y="604"/>
                </a:lnTo>
                <a:lnTo>
                  <a:pt x="43" y="604"/>
                </a:lnTo>
                <a:lnTo>
                  <a:pt x="43" y="604"/>
                </a:lnTo>
                <a:lnTo>
                  <a:pt x="40" y="606"/>
                </a:lnTo>
                <a:lnTo>
                  <a:pt x="40" y="606"/>
                </a:lnTo>
                <a:lnTo>
                  <a:pt x="40" y="606"/>
                </a:lnTo>
                <a:lnTo>
                  <a:pt x="43" y="606"/>
                </a:lnTo>
                <a:lnTo>
                  <a:pt x="43" y="606"/>
                </a:lnTo>
                <a:lnTo>
                  <a:pt x="43" y="606"/>
                </a:lnTo>
                <a:lnTo>
                  <a:pt x="45" y="606"/>
                </a:lnTo>
                <a:lnTo>
                  <a:pt x="45" y="606"/>
                </a:lnTo>
                <a:lnTo>
                  <a:pt x="45" y="606"/>
                </a:lnTo>
                <a:lnTo>
                  <a:pt x="43" y="608"/>
                </a:lnTo>
                <a:lnTo>
                  <a:pt x="40" y="608"/>
                </a:lnTo>
                <a:lnTo>
                  <a:pt x="40" y="608"/>
                </a:lnTo>
                <a:lnTo>
                  <a:pt x="43" y="611"/>
                </a:lnTo>
                <a:lnTo>
                  <a:pt x="43" y="611"/>
                </a:lnTo>
                <a:lnTo>
                  <a:pt x="43" y="613"/>
                </a:lnTo>
                <a:lnTo>
                  <a:pt x="45" y="613"/>
                </a:lnTo>
                <a:lnTo>
                  <a:pt x="47" y="611"/>
                </a:lnTo>
                <a:lnTo>
                  <a:pt x="50" y="611"/>
                </a:lnTo>
                <a:lnTo>
                  <a:pt x="54" y="611"/>
                </a:lnTo>
                <a:lnTo>
                  <a:pt x="54" y="611"/>
                </a:lnTo>
                <a:lnTo>
                  <a:pt x="57" y="608"/>
                </a:lnTo>
                <a:lnTo>
                  <a:pt x="57" y="608"/>
                </a:lnTo>
                <a:lnTo>
                  <a:pt x="59" y="606"/>
                </a:lnTo>
                <a:lnTo>
                  <a:pt x="59" y="606"/>
                </a:lnTo>
                <a:lnTo>
                  <a:pt x="57" y="608"/>
                </a:lnTo>
                <a:lnTo>
                  <a:pt x="57" y="608"/>
                </a:lnTo>
                <a:lnTo>
                  <a:pt x="54" y="611"/>
                </a:lnTo>
                <a:lnTo>
                  <a:pt x="52" y="611"/>
                </a:lnTo>
                <a:lnTo>
                  <a:pt x="47" y="616"/>
                </a:lnTo>
                <a:lnTo>
                  <a:pt x="47" y="616"/>
                </a:lnTo>
                <a:lnTo>
                  <a:pt x="47" y="616"/>
                </a:lnTo>
                <a:lnTo>
                  <a:pt x="47" y="618"/>
                </a:lnTo>
                <a:lnTo>
                  <a:pt x="50" y="618"/>
                </a:lnTo>
                <a:lnTo>
                  <a:pt x="52" y="620"/>
                </a:lnTo>
                <a:lnTo>
                  <a:pt x="54" y="620"/>
                </a:lnTo>
                <a:lnTo>
                  <a:pt x="59" y="623"/>
                </a:lnTo>
                <a:lnTo>
                  <a:pt x="61" y="623"/>
                </a:lnTo>
                <a:lnTo>
                  <a:pt x="66" y="625"/>
                </a:lnTo>
                <a:lnTo>
                  <a:pt x="66" y="625"/>
                </a:lnTo>
                <a:lnTo>
                  <a:pt x="66" y="625"/>
                </a:lnTo>
                <a:lnTo>
                  <a:pt x="69" y="623"/>
                </a:lnTo>
                <a:lnTo>
                  <a:pt x="69" y="623"/>
                </a:lnTo>
                <a:lnTo>
                  <a:pt x="71" y="623"/>
                </a:lnTo>
                <a:lnTo>
                  <a:pt x="71" y="623"/>
                </a:lnTo>
                <a:lnTo>
                  <a:pt x="73" y="623"/>
                </a:lnTo>
                <a:lnTo>
                  <a:pt x="73" y="618"/>
                </a:lnTo>
                <a:lnTo>
                  <a:pt x="73" y="618"/>
                </a:lnTo>
                <a:lnTo>
                  <a:pt x="73" y="618"/>
                </a:lnTo>
                <a:lnTo>
                  <a:pt x="73" y="618"/>
                </a:lnTo>
                <a:close/>
                <a:moveTo>
                  <a:pt x="38" y="604"/>
                </a:moveTo>
                <a:lnTo>
                  <a:pt x="38" y="604"/>
                </a:lnTo>
                <a:lnTo>
                  <a:pt x="38" y="604"/>
                </a:lnTo>
                <a:lnTo>
                  <a:pt x="38" y="606"/>
                </a:lnTo>
                <a:lnTo>
                  <a:pt x="38" y="606"/>
                </a:lnTo>
                <a:lnTo>
                  <a:pt x="40" y="604"/>
                </a:lnTo>
                <a:lnTo>
                  <a:pt x="40" y="604"/>
                </a:lnTo>
                <a:lnTo>
                  <a:pt x="38" y="604"/>
                </a:lnTo>
                <a:close/>
                <a:moveTo>
                  <a:pt x="47" y="535"/>
                </a:moveTo>
                <a:lnTo>
                  <a:pt x="50" y="535"/>
                </a:lnTo>
                <a:lnTo>
                  <a:pt x="50" y="535"/>
                </a:lnTo>
                <a:lnTo>
                  <a:pt x="52" y="535"/>
                </a:lnTo>
                <a:lnTo>
                  <a:pt x="52" y="535"/>
                </a:lnTo>
                <a:lnTo>
                  <a:pt x="50" y="538"/>
                </a:lnTo>
                <a:lnTo>
                  <a:pt x="50" y="538"/>
                </a:lnTo>
                <a:lnTo>
                  <a:pt x="47" y="540"/>
                </a:lnTo>
                <a:lnTo>
                  <a:pt x="45" y="542"/>
                </a:lnTo>
                <a:lnTo>
                  <a:pt x="45" y="545"/>
                </a:lnTo>
                <a:lnTo>
                  <a:pt x="47" y="542"/>
                </a:lnTo>
                <a:lnTo>
                  <a:pt x="50" y="540"/>
                </a:lnTo>
                <a:lnTo>
                  <a:pt x="52" y="540"/>
                </a:lnTo>
                <a:lnTo>
                  <a:pt x="54" y="538"/>
                </a:lnTo>
                <a:lnTo>
                  <a:pt x="59" y="530"/>
                </a:lnTo>
                <a:lnTo>
                  <a:pt x="61" y="528"/>
                </a:lnTo>
                <a:lnTo>
                  <a:pt x="59" y="526"/>
                </a:lnTo>
                <a:lnTo>
                  <a:pt x="59" y="526"/>
                </a:lnTo>
                <a:lnTo>
                  <a:pt x="59" y="523"/>
                </a:lnTo>
                <a:lnTo>
                  <a:pt x="57" y="523"/>
                </a:lnTo>
                <a:lnTo>
                  <a:pt x="57" y="526"/>
                </a:lnTo>
                <a:lnTo>
                  <a:pt x="54" y="526"/>
                </a:lnTo>
                <a:lnTo>
                  <a:pt x="52" y="528"/>
                </a:lnTo>
                <a:lnTo>
                  <a:pt x="50" y="528"/>
                </a:lnTo>
                <a:lnTo>
                  <a:pt x="50" y="530"/>
                </a:lnTo>
                <a:lnTo>
                  <a:pt x="50" y="530"/>
                </a:lnTo>
                <a:lnTo>
                  <a:pt x="50" y="533"/>
                </a:lnTo>
                <a:lnTo>
                  <a:pt x="50" y="533"/>
                </a:lnTo>
                <a:lnTo>
                  <a:pt x="47" y="535"/>
                </a:lnTo>
                <a:close/>
                <a:moveTo>
                  <a:pt x="28" y="509"/>
                </a:moveTo>
                <a:lnTo>
                  <a:pt x="28" y="509"/>
                </a:lnTo>
                <a:lnTo>
                  <a:pt x="31" y="507"/>
                </a:lnTo>
                <a:lnTo>
                  <a:pt x="31" y="507"/>
                </a:lnTo>
                <a:lnTo>
                  <a:pt x="28" y="507"/>
                </a:lnTo>
                <a:lnTo>
                  <a:pt x="26" y="509"/>
                </a:lnTo>
                <a:lnTo>
                  <a:pt x="21" y="509"/>
                </a:lnTo>
                <a:lnTo>
                  <a:pt x="21" y="509"/>
                </a:lnTo>
                <a:lnTo>
                  <a:pt x="19" y="511"/>
                </a:lnTo>
                <a:lnTo>
                  <a:pt x="19" y="511"/>
                </a:lnTo>
                <a:lnTo>
                  <a:pt x="16" y="514"/>
                </a:lnTo>
                <a:lnTo>
                  <a:pt x="16" y="516"/>
                </a:lnTo>
                <a:lnTo>
                  <a:pt x="14" y="516"/>
                </a:lnTo>
                <a:lnTo>
                  <a:pt x="9" y="516"/>
                </a:lnTo>
                <a:lnTo>
                  <a:pt x="9" y="516"/>
                </a:lnTo>
                <a:lnTo>
                  <a:pt x="9" y="516"/>
                </a:lnTo>
                <a:lnTo>
                  <a:pt x="9" y="516"/>
                </a:lnTo>
                <a:lnTo>
                  <a:pt x="9" y="516"/>
                </a:lnTo>
                <a:lnTo>
                  <a:pt x="16" y="514"/>
                </a:lnTo>
                <a:lnTo>
                  <a:pt x="19" y="511"/>
                </a:lnTo>
                <a:lnTo>
                  <a:pt x="19" y="511"/>
                </a:lnTo>
                <a:lnTo>
                  <a:pt x="19" y="509"/>
                </a:lnTo>
                <a:lnTo>
                  <a:pt x="21" y="509"/>
                </a:lnTo>
                <a:lnTo>
                  <a:pt x="21" y="507"/>
                </a:lnTo>
                <a:lnTo>
                  <a:pt x="21" y="507"/>
                </a:lnTo>
                <a:lnTo>
                  <a:pt x="19" y="507"/>
                </a:lnTo>
                <a:lnTo>
                  <a:pt x="16" y="509"/>
                </a:lnTo>
                <a:lnTo>
                  <a:pt x="16" y="507"/>
                </a:lnTo>
                <a:lnTo>
                  <a:pt x="12" y="507"/>
                </a:lnTo>
                <a:lnTo>
                  <a:pt x="12" y="507"/>
                </a:lnTo>
                <a:lnTo>
                  <a:pt x="9" y="507"/>
                </a:lnTo>
                <a:lnTo>
                  <a:pt x="9" y="507"/>
                </a:lnTo>
                <a:lnTo>
                  <a:pt x="7" y="509"/>
                </a:lnTo>
                <a:lnTo>
                  <a:pt x="5" y="511"/>
                </a:lnTo>
                <a:lnTo>
                  <a:pt x="2" y="511"/>
                </a:lnTo>
                <a:lnTo>
                  <a:pt x="2" y="514"/>
                </a:lnTo>
                <a:lnTo>
                  <a:pt x="2" y="516"/>
                </a:lnTo>
                <a:lnTo>
                  <a:pt x="2" y="516"/>
                </a:lnTo>
                <a:lnTo>
                  <a:pt x="2" y="519"/>
                </a:lnTo>
                <a:lnTo>
                  <a:pt x="2" y="519"/>
                </a:lnTo>
                <a:lnTo>
                  <a:pt x="2" y="521"/>
                </a:lnTo>
                <a:lnTo>
                  <a:pt x="5" y="523"/>
                </a:lnTo>
                <a:lnTo>
                  <a:pt x="5" y="523"/>
                </a:lnTo>
                <a:lnTo>
                  <a:pt x="5" y="523"/>
                </a:lnTo>
                <a:lnTo>
                  <a:pt x="2" y="523"/>
                </a:lnTo>
                <a:lnTo>
                  <a:pt x="2" y="521"/>
                </a:lnTo>
                <a:lnTo>
                  <a:pt x="0" y="521"/>
                </a:lnTo>
                <a:lnTo>
                  <a:pt x="0" y="523"/>
                </a:lnTo>
                <a:lnTo>
                  <a:pt x="0" y="523"/>
                </a:lnTo>
                <a:lnTo>
                  <a:pt x="0" y="526"/>
                </a:lnTo>
                <a:lnTo>
                  <a:pt x="2" y="526"/>
                </a:lnTo>
                <a:lnTo>
                  <a:pt x="9" y="523"/>
                </a:lnTo>
                <a:lnTo>
                  <a:pt x="12" y="523"/>
                </a:lnTo>
                <a:lnTo>
                  <a:pt x="14" y="521"/>
                </a:lnTo>
                <a:lnTo>
                  <a:pt x="16" y="519"/>
                </a:lnTo>
                <a:lnTo>
                  <a:pt x="19" y="516"/>
                </a:lnTo>
                <a:lnTo>
                  <a:pt x="24" y="511"/>
                </a:lnTo>
                <a:lnTo>
                  <a:pt x="28" y="509"/>
                </a:lnTo>
                <a:close/>
                <a:moveTo>
                  <a:pt x="38" y="519"/>
                </a:moveTo>
                <a:lnTo>
                  <a:pt x="40" y="519"/>
                </a:lnTo>
                <a:lnTo>
                  <a:pt x="40" y="521"/>
                </a:lnTo>
                <a:lnTo>
                  <a:pt x="40" y="523"/>
                </a:lnTo>
                <a:lnTo>
                  <a:pt x="40" y="526"/>
                </a:lnTo>
                <a:lnTo>
                  <a:pt x="43" y="526"/>
                </a:lnTo>
                <a:lnTo>
                  <a:pt x="43" y="526"/>
                </a:lnTo>
                <a:lnTo>
                  <a:pt x="45" y="526"/>
                </a:lnTo>
                <a:lnTo>
                  <a:pt x="45" y="523"/>
                </a:lnTo>
                <a:lnTo>
                  <a:pt x="45" y="521"/>
                </a:lnTo>
                <a:lnTo>
                  <a:pt x="45" y="519"/>
                </a:lnTo>
                <a:lnTo>
                  <a:pt x="45" y="519"/>
                </a:lnTo>
                <a:lnTo>
                  <a:pt x="43" y="516"/>
                </a:lnTo>
                <a:lnTo>
                  <a:pt x="40" y="516"/>
                </a:lnTo>
                <a:lnTo>
                  <a:pt x="38" y="519"/>
                </a:lnTo>
                <a:close/>
                <a:moveTo>
                  <a:pt x="45" y="509"/>
                </a:moveTo>
                <a:lnTo>
                  <a:pt x="43" y="511"/>
                </a:lnTo>
                <a:lnTo>
                  <a:pt x="43" y="511"/>
                </a:lnTo>
                <a:lnTo>
                  <a:pt x="43" y="511"/>
                </a:lnTo>
                <a:lnTo>
                  <a:pt x="43" y="511"/>
                </a:lnTo>
                <a:lnTo>
                  <a:pt x="43" y="511"/>
                </a:lnTo>
                <a:lnTo>
                  <a:pt x="43" y="511"/>
                </a:lnTo>
                <a:lnTo>
                  <a:pt x="43" y="511"/>
                </a:lnTo>
                <a:lnTo>
                  <a:pt x="43" y="511"/>
                </a:lnTo>
                <a:lnTo>
                  <a:pt x="43" y="511"/>
                </a:lnTo>
                <a:lnTo>
                  <a:pt x="45" y="511"/>
                </a:lnTo>
                <a:lnTo>
                  <a:pt x="45" y="511"/>
                </a:lnTo>
                <a:lnTo>
                  <a:pt x="45" y="511"/>
                </a:lnTo>
                <a:lnTo>
                  <a:pt x="45" y="511"/>
                </a:lnTo>
                <a:lnTo>
                  <a:pt x="45" y="511"/>
                </a:lnTo>
                <a:lnTo>
                  <a:pt x="45" y="511"/>
                </a:lnTo>
                <a:lnTo>
                  <a:pt x="47" y="511"/>
                </a:lnTo>
                <a:lnTo>
                  <a:pt x="50" y="511"/>
                </a:lnTo>
                <a:lnTo>
                  <a:pt x="50" y="509"/>
                </a:lnTo>
                <a:lnTo>
                  <a:pt x="52" y="509"/>
                </a:lnTo>
                <a:lnTo>
                  <a:pt x="50" y="509"/>
                </a:lnTo>
                <a:lnTo>
                  <a:pt x="50" y="507"/>
                </a:lnTo>
                <a:lnTo>
                  <a:pt x="50" y="507"/>
                </a:lnTo>
                <a:lnTo>
                  <a:pt x="50" y="507"/>
                </a:lnTo>
                <a:lnTo>
                  <a:pt x="45" y="509"/>
                </a:lnTo>
                <a:close/>
                <a:moveTo>
                  <a:pt x="54" y="497"/>
                </a:moveTo>
                <a:lnTo>
                  <a:pt x="54" y="497"/>
                </a:lnTo>
                <a:lnTo>
                  <a:pt x="54" y="497"/>
                </a:lnTo>
                <a:lnTo>
                  <a:pt x="54" y="497"/>
                </a:lnTo>
                <a:lnTo>
                  <a:pt x="52" y="497"/>
                </a:lnTo>
                <a:lnTo>
                  <a:pt x="52" y="497"/>
                </a:lnTo>
                <a:lnTo>
                  <a:pt x="50" y="500"/>
                </a:lnTo>
                <a:lnTo>
                  <a:pt x="50" y="500"/>
                </a:lnTo>
                <a:lnTo>
                  <a:pt x="50" y="500"/>
                </a:lnTo>
                <a:lnTo>
                  <a:pt x="50" y="500"/>
                </a:lnTo>
                <a:lnTo>
                  <a:pt x="52" y="497"/>
                </a:lnTo>
                <a:lnTo>
                  <a:pt x="54" y="497"/>
                </a:lnTo>
                <a:close/>
                <a:moveTo>
                  <a:pt x="955" y="88"/>
                </a:moveTo>
                <a:lnTo>
                  <a:pt x="955" y="88"/>
                </a:lnTo>
                <a:lnTo>
                  <a:pt x="955" y="90"/>
                </a:lnTo>
                <a:lnTo>
                  <a:pt x="955" y="90"/>
                </a:lnTo>
                <a:lnTo>
                  <a:pt x="958" y="90"/>
                </a:lnTo>
                <a:lnTo>
                  <a:pt x="958" y="90"/>
                </a:lnTo>
                <a:lnTo>
                  <a:pt x="955" y="90"/>
                </a:lnTo>
                <a:lnTo>
                  <a:pt x="955" y="90"/>
                </a:lnTo>
                <a:lnTo>
                  <a:pt x="953" y="90"/>
                </a:lnTo>
                <a:lnTo>
                  <a:pt x="951" y="90"/>
                </a:lnTo>
                <a:lnTo>
                  <a:pt x="951" y="90"/>
                </a:lnTo>
                <a:lnTo>
                  <a:pt x="951" y="93"/>
                </a:lnTo>
                <a:lnTo>
                  <a:pt x="951" y="93"/>
                </a:lnTo>
                <a:lnTo>
                  <a:pt x="951" y="93"/>
                </a:lnTo>
                <a:lnTo>
                  <a:pt x="953" y="93"/>
                </a:lnTo>
                <a:lnTo>
                  <a:pt x="958" y="95"/>
                </a:lnTo>
                <a:lnTo>
                  <a:pt x="960" y="95"/>
                </a:lnTo>
                <a:lnTo>
                  <a:pt x="962" y="95"/>
                </a:lnTo>
                <a:lnTo>
                  <a:pt x="960" y="95"/>
                </a:lnTo>
                <a:lnTo>
                  <a:pt x="960" y="95"/>
                </a:lnTo>
                <a:lnTo>
                  <a:pt x="955" y="95"/>
                </a:lnTo>
                <a:lnTo>
                  <a:pt x="955" y="95"/>
                </a:lnTo>
                <a:lnTo>
                  <a:pt x="955" y="97"/>
                </a:lnTo>
                <a:lnTo>
                  <a:pt x="955" y="97"/>
                </a:lnTo>
                <a:lnTo>
                  <a:pt x="960" y="97"/>
                </a:lnTo>
                <a:lnTo>
                  <a:pt x="960" y="100"/>
                </a:lnTo>
                <a:lnTo>
                  <a:pt x="962" y="100"/>
                </a:lnTo>
                <a:lnTo>
                  <a:pt x="967" y="100"/>
                </a:lnTo>
                <a:lnTo>
                  <a:pt x="969" y="100"/>
                </a:lnTo>
                <a:lnTo>
                  <a:pt x="972" y="100"/>
                </a:lnTo>
                <a:lnTo>
                  <a:pt x="977" y="100"/>
                </a:lnTo>
                <a:lnTo>
                  <a:pt x="979" y="100"/>
                </a:lnTo>
                <a:lnTo>
                  <a:pt x="981" y="100"/>
                </a:lnTo>
                <a:lnTo>
                  <a:pt x="981" y="100"/>
                </a:lnTo>
                <a:lnTo>
                  <a:pt x="986" y="97"/>
                </a:lnTo>
                <a:lnTo>
                  <a:pt x="988" y="97"/>
                </a:lnTo>
                <a:lnTo>
                  <a:pt x="988" y="97"/>
                </a:lnTo>
                <a:lnTo>
                  <a:pt x="988" y="100"/>
                </a:lnTo>
                <a:lnTo>
                  <a:pt x="988" y="102"/>
                </a:lnTo>
                <a:lnTo>
                  <a:pt x="988" y="105"/>
                </a:lnTo>
                <a:lnTo>
                  <a:pt x="991" y="105"/>
                </a:lnTo>
                <a:lnTo>
                  <a:pt x="991" y="107"/>
                </a:lnTo>
                <a:lnTo>
                  <a:pt x="988" y="107"/>
                </a:lnTo>
                <a:lnTo>
                  <a:pt x="988" y="109"/>
                </a:lnTo>
                <a:lnTo>
                  <a:pt x="988" y="109"/>
                </a:lnTo>
                <a:lnTo>
                  <a:pt x="986" y="109"/>
                </a:lnTo>
                <a:lnTo>
                  <a:pt x="986" y="109"/>
                </a:lnTo>
                <a:lnTo>
                  <a:pt x="981" y="112"/>
                </a:lnTo>
                <a:lnTo>
                  <a:pt x="979" y="114"/>
                </a:lnTo>
                <a:lnTo>
                  <a:pt x="979" y="114"/>
                </a:lnTo>
                <a:lnTo>
                  <a:pt x="977" y="114"/>
                </a:lnTo>
                <a:lnTo>
                  <a:pt x="977" y="116"/>
                </a:lnTo>
                <a:lnTo>
                  <a:pt x="977" y="116"/>
                </a:lnTo>
                <a:lnTo>
                  <a:pt x="977" y="116"/>
                </a:lnTo>
                <a:lnTo>
                  <a:pt x="977" y="116"/>
                </a:lnTo>
                <a:lnTo>
                  <a:pt x="977" y="119"/>
                </a:lnTo>
                <a:lnTo>
                  <a:pt x="977" y="119"/>
                </a:lnTo>
                <a:lnTo>
                  <a:pt x="974" y="119"/>
                </a:lnTo>
                <a:lnTo>
                  <a:pt x="974" y="119"/>
                </a:lnTo>
                <a:lnTo>
                  <a:pt x="974" y="121"/>
                </a:lnTo>
                <a:lnTo>
                  <a:pt x="972" y="124"/>
                </a:lnTo>
                <a:lnTo>
                  <a:pt x="972" y="124"/>
                </a:lnTo>
                <a:lnTo>
                  <a:pt x="974" y="126"/>
                </a:lnTo>
                <a:lnTo>
                  <a:pt x="974" y="126"/>
                </a:lnTo>
                <a:lnTo>
                  <a:pt x="977" y="126"/>
                </a:lnTo>
                <a:lnTo>
                  <a:pt x="979" y="126"/>
                </a:lnTo>
                <a:lnTo>
                  <a:pt x="979" y="126"/>
                </a:lnTo>
                <a:lnTo>
                  <a:pt x="981" y="126"/>
                </a:lnTo>
                <a:lnTo>
                  <a:pt x="981" y="126"/>
                </a:lnTo>
                <a:lnTo>
                  <a:pt x="981" y="124"/>
                </a:lnTo>
                <a:lnTo>
                  <a:pt x="986" y="124"/>
                </a:lnTo>
                <a:lnTo>
                  <a:pt x="986" y="124"/>
                </a:lnTo>
                <a:lnTo>
                  <a:pt x="984" y="124"/>
                </a:lnTo>
                <a:lnTo>
                  <a:pt x="984" y="126"/>
                </a:lnTo>
                <a:lnTo>
                  <a:pt x="986" y="126"/>
                </a:lnTo>
                <a:lnTo>
                  <a:pt x="986" y="126"/>
                </a:lnTo>
                <a:lnTo>
                  <a:pt x="988" y="126"/>
                </a:lnTo>
                <a:lnTo>
                  <a:pt x="993" y="128"/>
                </a:lnTo>
                <a:lnTo>
                  <a:pt x="995" y="128"/>
                </a:lnTo>
                <a:lnTo>
                  <a:pt x="998" y="128"/>
                </a:lnTo>
                <a:lnTo>
                  <a:pt x="1000" y="128"/>
                </a:lnTo>
                <a:lnTo>
                  <a:pt x="1003" y="126"/>
                </a:lnTo>
                <a:lnTo>
                  <a:pt x="1005" y="126"/>
                </a:lnTo>
                <a:lnTo>
                  <a:pt x="1005" y="126"/>
                </a:lnTo>
                <a:lnTo>
                  <a:pt x="1005" y="126"/>
                </a:lnTo>
                <a:lnTo>
                  <a:pt x="1005" y="124"/>
                </a:lnTo>
                <a:lnTo>
                  <a:pt x="1007" y="124"/>
                </a:lnTo>
                <a:lnTo>
                  <a:pt x="1007" y="124"/>
                </a:lnTo>
                <a:lnTo>
                  <a:pt x="1007" y="124"/>
                </a:lnTo>
                <a:lnTo>
                  <a:pt x="1010" y="124"/>
                </a:lnTo>
                <a:lnTo>
                  <a:pt x="1010" y="124"/>
                </a:lnTo>
                <a:lnTo>
                  <a:pt x="1010" y="124"/>
                </a:lnTo>
                <a:lnTo>
                  <a:pt x="1010" y="124"/>
                </a:lnTo>
                <a:lnTo>
                  <a:pt x="1010" y="126"/>
                </a:lnTo>
                <a:lnTo>
                  <a:pt x="1010" y="126"/>
                </a:lnTo>
                <a:lnTo>
                  <a:pt x="1012" y="126"/>
                </a:lnTo>
                <a:lnTo>
                  <a:pt x="1014" y="124"/>
                </a:lnTo>
                <a:lnTo>
                  <a:pt x="1017" y="124"/>
                </a:lnTo>
                <a:lnTo>
                  <a:pt x="1017" y="124"/>
                </a:lnTo>
                <a:lnTo>
                  <a:pt x="1017" y="124"/>
                </a:lnTo>
                <a:lnTo>
                  <a:pt x="1017" y="124"/>
                </a:lnTo>
                <a:lnTo>
                  <a:pt x="1017" y="124"/>
                </a:lnTo>
                <a:lnTo>
                  <a:pt x="1014" y="126"/>
                </a:lnTo>
                <a:lnTo>
                  <a:pt x="1012" y="126"/>
                </a:lnTo>
                <a:lnTo>
                  <a:pt x="1012" y="128"/>
                </a:lnTo>
                <a:lnTo>
                  <a:pt x="1010" y="128"/>
                </a:lnTo>
                <a:lnTo>
                  <a:pt x="1012" y="128"/>
                </a:lnTo>
                <a:lnTo>
                  <a:pt x="1012" y="128"/>
                </a:lnTo>
                <a:lnTo>
                  <a:pt x="1017" y="128"/>
                </a:lnTo>
                <a:lnTo>
                  <a:pt x="1021" y="128"/>
                </a:lnTo>
                <a:lnTo>
                  <a:pt x="1026" y="128"/>
                </a:lnTo>
                <a:lnTo>
                  <a:pt x="1029" y="128"/>
                </a:lnTo>
                <a:lnTo>
                  <a:pt x="1033" y="128"/>
                </a:lnTo>
                <a:lnTo>
                  <a:pt x="1033" y="128"/>
                </a:lnTo>
                <a:lnTo>
                  <a:pt x="1033" y="128"/>
                </a:lnTo>
                <a:lnTo>
                  <a:pt x="1036" y="128"/>
                </a:lnTo>
                <a:lnTo>
                  <a:pt x="1038" y="128"/>
                </a:lnTo>
                <a:lnTo>
                  <a:pt x="1040" y="128"/>
                </a:lnTo>
                <a:lnTo>
                  <a:pt x="1043" y="128"/>
                </a:lnTo>
                <a:lnTo>
                  <a:pt x="1043" y="128"/>
                </a:lnTo>
                <a:lnTo>
                  <a:pt x="1045" y="128"/>
                </a:lnTo>
                <a:lnTo>
                  <a:pt x="1050" y="128"/>
                </a:lnTo>
                <a:lnTo>
                  <a:pt x="1050" y="128"/>
                </a:lnTo>
                <a:lnTo>
                  <a:pt x="1050" y="128"/>
                </a:lnTo>
                <a:lnTo>
                  <a:pt x="1050" y="126"/>
                </a:lnTo>
                <a:lnTo>
                  <a:pt x="1052" y="126"/>
                </a:lnTo>
                <a:lnTo>
                  <a:pt x="1052" y="128"/>
                </a:lnTo>
                <a:lnTo>
                  <a:pt x="1052" y="128"/>
                </a:lnTo>
                <a:lnTo>
                  <a:pt x="1055" y="128"/>
                </a:lnTo>
                <a:lnTo>
                  <a:pt x="1055" y="128"/>
                </a:lnTo>
                <a:lnTo>
                  <a:pt x="1057" y="126"/>
                </a:lnTo>
                <a:lnTo>
                  <a:pt x="1057" y="126"/>
                </a:lnTo>
                <a:lnTo>
                  <a:pt x="1057" y="128"/>
                </a:lnTo>
                <a:lnTo>
                  <a:pt x="1057" y="128"/>
                </a:lnTo>
                <a:lnTo>
                  <a:pt x="1059" y="128"/>
                </a:lnTo>
                <a:lnTo>
                  <a:pt x="1062" y="128"/>
                </a:lnTo>
                <a:lnTo>
                  <a:pt x="1064" y="128"/>
                </a:lnTo>
                <a:lnTo>
                  <a:pt x="1071" y="128"/>
                </a:lnTo>
                <a:lnTo>
                  <a:pt x="1073" y="128"/>
                </a:lnTo>
                <a:lnTo>
                  <a:pt x="1076" y="128"/>
                </a:lnTo>
                <a:lnTo>
                  <a:pt x="1078" y="126"/>
                </a:lnTo>
                <a:lnTo>
                  <a:pt x="1078" y="126"/>
                </a:lnTo>
                <a:lnTo>
                  <a:pt x="1081" y="124"/>
                </a:lnTo>
                <a:lnTo>
                  <a:pt x="1081" y="124"/>
                </a:lnTo>
                <a:lnTo>
                  <a:pt x="1081" y="124"/>
                </a:lnTo>
                <a:lnTo>
                  <a:pt x="1081" y="124"/>
                </a:lnTo>
                <a:lnTo>
                  <a:pt x="1081" y="121"/>
                </a:lnTo>
                <a:lnTo>
                  <a:pt x="1081" y="121"/>
                </a:lnTo>
                <a:lnTo>
                  <a:pt x="1081" y="121"/>
                </a:lnTo>
                <a:lnTo>
                  <a:pt x="1083" y="124"/>
                </a:lnTo>
                <a:lnTo>
                  <a:pt x="1083" y="124"/>
                </a:lnTo>
                <a:lnTo>
                  <a:pt x="1085" y="124"/>
                </a:lnTo>
                <a:lnTo>
                  <a:pt x="1083" y="124"/>
                </a:lnTo>
                <a:lnTo>
                  <a:pt x="1083" y="124"/>
                </a:lnTo>
                <a:lnTo>
                  <a:pt x="1083" y="126"/>
                </a:lnTo>
                <a:lnTo>
                  <a:pt x="1083" y="126"/>
                </a:lnTo>
                <a:lnTo>
                  <a:pt x="1083" y="128"/>
                </a:lnTo>
                <a:lnTo>
                  <a:pt x="1083" y="128"/>
                </a:lnTo>
                <a:lnTo>
                  <a:pt x="1085" y="128"/>
                </a:lnTo>
                <a:lnTo>
                  <a:pt x="1085" y="128"/>
                </a:lnTo>
                <a:lnTo>
                  <a:pt x="1088" y="128"/>
                </a:lnTo>
                <a:lnTo>
                  <a:pt x="1092" y="128"/>
                </a:lnTo>
                <a:lnTo>
                  <a:pt x="1092" y="128"/>
                </a:lnTo>
                <a:lnTo>
                  <a:pt x="1095" y="128"/>
                </a:lnTo>
                <a:lnTo>
                  <a:pt x="1097" y="128"/>
                </a:lnTo>
                <a:lnTo>
                  <a:pt x="1102" y="128"/>
                </a:lnTo>
                <a:lnTo>
                  <a:pt x="1104" y="128"/>
                </a:lnTo>
                <a:lnTo>
                  <a:pt x="1116" y="128"/>
                </a:lnTo>
                <a:lnTo>
                  <a:pt x="1116" y="128"/>
                </a:lnTo>
                <a:lnTo>
                  <a:pt x="1118" y="126"/>
                </a:lnTo>
                <a:lnTo>
                  <a:pt x="1118" y="126"/>
                </a:lnTo>
                <a:lnTo>
                  <a:pt x="1121" y="124"/>
                </a:lnTo>
                <a:lnTo>
                  <a:pt x="1121" y="124"/>
                </a:lnTo>
                <a:lnTo>
                  <a:pt x="1121" y="124"/>
                </a:lnTo>
                <a:lnTo>
                  <a:pt x="1121" y="124"/>
                </a:lnTo>
                <a:lnTo>
                  <a:pt x="1121" y="121"/>
                </a:lnTo>
                <a:lnTo>
                  <a:pt x="1121" y="121"/>
                </a:lnTo>
                <a:lnTo>
                  <a:pt x="1121" y="121"/>
                </a:lnTo>
                <a:lnTo>
                  <a:pt x="1123" y="121"/>
                </a:lnTo>
                <a:lnTo>
                  <a:pt x="1125" y="124"/>
                </a:lnTo>
                <a:lnTo>
                  <a:pt x="1130" y="121"/>
                </a:lnTo>
                <a:lnTo>
                  <a:pt x="1133" y="121"/>
                </a:lnTo>
                <a:lnTo>
                  <a:pt x="1133" y="121"/>
                </a:lnTo>
                <a:lnTo>
                  <a:pt x="1133" y="121"/>
                </a:lnTo>
                <a:lnTo>
                  <a:pt x="1130" y="119"/>
                </a:lnTo>
                <a:lnTo>
                  <a:pt x="1130" y="119"/>
                </a:lnTo>
                <a:lnTo>
                  <a:pt x="1125" y="121"/>
                </a:lnTo>
                <a:lnTo>
                  <a:pt x="1125" y="121"/>
                </a:lnTo>
                <a:lnTo>
                  <a:pt x="1123" y="121"/>
                </a:lnTo>
                <a:lnTo>
                  <a:pt x="1123" y="119"/>
                </a:lnTo>
                <a:lnTo>
                  <a:pt x="1123" y="119"/>
                </a:lnTo>
                <a:lnTo>
                  <a:pt x="1128" y="119"/>
                </a:lnTo>
                <a:lnTo>
                  <a:pt x="1135" y="116"/>
                </a:lnTo>
                <a:lnTo>
                  <a:pt x="1137" y="116"/>
                </a:lnTo>
                <a:lnTo>
                  <a:pt x="1137" y="116"/>
                </a:lnTo>
                <a:lnTo>
                  <a:pt x="1137" y="114"/>
                </a:lnTo>
                <a:lnTo>
                  <a:pt x="1137" y="112"/>
                </a:lnTo>
                <a:lnTo>
                  <a:pt x="1137" y="112"/>
                </a:lnTo>
                <a:lnTo>
                  <a:pt x="1133" y="112"/>
                </a:lnTo>
                <a:lnTo>
                  <a:pt x="1130" y="112"/>
                </a:lnTo>
                <a:lnTo>
                  <a:pt x="1130" y="112"/>
                </a:lnTo>
                <a:lnTo>
                  <a:pt x="1135" y="112"/>
                </a:lnTo>
                <a:lnTo>
                  <a:pt x="1135" y="112"/>
                </a:lnTo>
                <a:lnTo>
                  <a:pt x="1135" y="112"/>
                </a:lnTo>
                <a:lnTo>
                  <a:pt x="1133" y="109"/>
                </a:lnTo>
                <a:lnTo>
                  <a:pt x="1130" y="109"/>
                </a:lnTo>
                <a:lnTo>
                  <a:pt x="1125" y="109"/>
                </a:lnTo>
                <a:lnTo>
                  <a:pt x="1123" y="109"/>
                </a:lnTo>
                <a:lnTo>
                  <a:pt x="1123" y="109"/>
                </a:lnTo>
                <a:lnTo>
                  <a:pt x="1123" y="109"/>
                </a:lnTo>
                <a:lnTo>
                  <a:pt x="1125" y="109"/>
                </a:lnTo>
                <a:lnTo>
                  <a:pt x="1123" y="107"/>
                </a:lnTo>
                <a:lnTo>
                  <a:pt x="1118" y="107"/>
                </a:lnTo>
                <a:lnTo>
                  <a:pt x="1114" y="107"/>
                </a:lnTo>
                <a:lnTo>
                  <a:pt x="1111" y="107"/>
                </a:lnTo>
                <a:lnTo>
                  <a:pt x="1109" y="107"/>
                </a:lnTo>
                <a:lnTo>
                  <a:pt x="1102" y="107"/>
                </a:lnTo>
                <a:lnTo>
                  <a:pt x="1099" y="107"/>
                </a:lnTo>
                <a:lnTo>
                  <a:pt x="1095" y="107"/>
                </a:lnTo>
                <a:lnTo>
                  <a:pt x="1092" y="107"/>
                </a:lnTo>
                <a:lnTo>
                  <a:pt x="1090" y="107"/>
                </a:lnTo>
                <a:lnTo>
                  <a:pt x="1088" y="107"/>
                </a:lnTo>
                <a:lnTo>
                  <a:pt x="1081" y="109"/>
                </a:lnTo>
                <a:lnTo>
                  <a:pt x="1078" y="109"/>
                </a:lnTo>
                <a:lnTo>
                  <a:pt x="1076" y="109"/>
                </a:lnTo>
                <a:lnTo>
                  <a:pt x="1069" y="112"/>
                </a:lnTo>
                <a:lnTo>
                  <a:pt x="1066" y="112"/>
                </a:lnTo>
                <a:lnTo>
                  <a:pt x="1062" y="112"/>
                </a:lnTo>
                <a:lnTo>
                  <a:pt x="1059" y="112"/>
                </a:lnTo>
                <a:lnTo>
                  <a:pt x="1059" y="114"/>
                </a:lnTo>
                <a:lnTo>
                  <a:pt x="1059" y="114"/>
                </a:lnTo>
                <a:lnTo>
                  <a:pt x="1055" y="114"/>
                </a:lnTo>
                <a:lnTo>
                  <a:pt x="1055" y="114"/>
                </a:lnTo>
                <a:lnTo>
                  <a:pt x="1052" y="112"/>
                </a:lnTo>
                <a:lnTo>
                  <a:pt x="1050" y="112"/>
                </a:lnTo>
                <a:lnTo>
                  <a:pt x="1047" y="109"/>
                </a:lnTo>
                <a:lnTo>
                  <a:pt x="1045" y="112"/>
                </a:lnTo>
                <a:lnTo>
                  <a:pt x="1040" y="112"/>
                </a:lnTo>
                <a:lnTo>
                  <a:pt x="1040" y="112"/>
                </a:lnTo>
                <a:lnTo>
                  <a:pt x="1040" y="112"/>
                </a:lnTo>
                <a:lnTo>
                  <a:pt x="1040" y="112"/>
                </a:lnTo>
                <a:lnTo>
                  <a:pt x="1033" y="112"/>
                </a:lnTo>
                <a:lnTo>
                  <a:pt x="1031" y="109"/>
                </a:lnTo>
                <a:lnTo>
                  <a:pt x="1031" y="109"/>
                </a:lnTo>
                <a:lnTo>
                  <a:pt x="1029" y="109"/>
                </a:lnTo>
                <a:lnTo>
                  <a:pt x="1029" y="109"/>
                </a:lnTo>
                <a:lnTo>
                  <a:pt x="1026" y="109"/>
                </a:lnTo>
                <a:lnTo>
                  <a:pt x="1026" y="112"/>
                </a:lnTo>
                <a:lnTo>
                  <a:pt x="1026" y="112"/>
                </a:lnTo>
                <a:lnTo>
                  <a:pt x="1026" y="112"/>
                </a:lnTo>
                <a:lnTo>
                  <a:pt x="1024" y="112"/>
                </a:lnTo>
                <a:lnTo>
                  <a:pt x="1024" y="112"/>
                </a:lnTo>
                <a:lnTo>
                  <a:pt x="1024" y="112"/>
                </a:lnTo>
                <a:lnTo>
                  <a:pt x="1021" y="112"/>
                </a:lnTo>
                <a:lnTo>
                  <a:pt x="1019" y="112"/>
                </a:lnTo>
                <a:lnTo>
                  <a:pt x="1017" y="112"/>
                </a:lnTo>
                <a:lnTo>
                  <a:pt x="1017" y="112"/>
                </a:lnTo>
                <a:lnTo>
                  <a:pt x="1021" y="109"/>
                </a:lnTo>
                <a:lnTo>
                  <a:pt x="1024" y="109"/>
                </a:lnTo>
                <a:lnTo>
                  <a:pt x="1024" y="107"/>
                </a:lnTo>
                <a:lnTo>
                  <a:pt x="1026" y="107"/>
                </a:lnTo>
                <a:lnTo>
                  <a:pt x="1024" y="107"/>
                </a:lnTo>
                <a:lnTo>
                  <a:pt x="1024" y="107"/>
                </a:lnTo>
                <a:lnTo>
                  <a:pt x="1021" y="107"/>
                </a:lnTo>
                <a:lnTo>
                  <a:pt x="1021" y="107"/>
                </a:lnTo>
                <a:lnTo>
                  <a:pt x="1021" y="105"/>
                </a:lnTo>
                <a:lnTo>
                  <a:pt x="1021" y="105"/>
                </a:lnTo>
                <a:lnTo>
                  <a:pt x="1019" y="105"/>
                </a:lnTo>
                <a:lnTo>
                  <a:pt x="1019" y="102"/>
                </a:lnTo>
                <a:lnTo>
                  <a:pt x="1017" y="102"/>
                </a:lnTo>
                <a:lnTo>
                  <a:pt x="1012" y="102"/>
                </a:lnTo>
                <a:lnTo>
                  <a:pt x="1012" y="102"/>
                </a:lnTo>
                <a:lnTo>
                  <a:pt x="1010" y="102"/>
                </a:lnTo>
                <a:lnTo>
                  <a:pt x="1007" y="102"/>
                </a:lnTo>
                <a:lnTo>
                  <a:pt x="1007" y="100"/>
                </a:lnTo>
                <a:lnTo>
                  <a:pt x="1010" y="100"/>
                </a:lnTo>
                <a:lnTo>
                  <a:pt x="1014" y="100"/>
                </a:lnTo>
                <a:lnTo>
                  <a:pt x="1019" y="102"/>
                </a:lnTo>
                <a:lnTo>
                  <a:pt x="1031" y="100"/>
                </a:lnTo>
                <a:lnTo>
                  <a:pt x="1033" y="100"/>
                </a:lnTo>
                <a:lnTo>
                  <a:pt x="1033" y="100"/>
                </a:lnTo>
                <a:lnTo>
                  <a:pt x="1033" y="100"/>
                </a:lnTo>
                <a:lnTo>
                  <a:pt x="1036" y="100"/>
                </a:lnTo>
                <a:lnTo>
                  <a:pt x="1017" y="97"/>
                </a:lnTo>
                <a:lnTo>
                  <a:pt x="1012" y="97"/>
                </a:lnTo>
                <a:lnTo>
                  <a:pt x="1012" y="97"/>
                </a:lnTo>
                <a:lnTo>
                  <a:pt x="1012" y="95"/>
                </a:lnTo>
                <a:lnTo>
                  <a:pt x="1012" y="95"/>
                </a:lnTo>
                <a:lnTo>
                  <a:pt x="1014" y="95"/>
                </a:lnTo>
                <a:lnTo>
                  <a:pt x="1014" y="95"/>
                </a:lnTo>
                <a:lnTo>
                  <a:pt x="1019" y="95"/>
                </a:lnTo>
                <a:lnTo>
                  <a:pt x="1021" y="97"/>
                </a:lnTo>
                <a:lnTo>
                  <a:pt x="1024" y="95"/>
                </a:lnTo>
                <a:lnTo>
                  <a:pt x="1024" y="95"/>
                </a:lnTo>
                <a:lnTo>
                  <a:pt x="1024" y="95"/>
                </a:lnTo>
                <a:lnTo>
                  <a:pt x="1021" y="95"/>
                </a:lnTo>
                <a:lnTo>
                  <a:pt x="1019" y="93"/>
                </a:lnTo>
                <a:lnTo>
                  <a:pt x="1017" y="93"/>
                </a:lnTo>
                <a:lnTo>
                  <a:pt x="1014" y="93"/>
                </a:lnTo>
                <a:lnTo>
                  <a:pt x="1012" y="93"/>
                </a:lnTo>
                <a:lnTo>
                  <a:pt x="1003" y="93"/>
                </a:lnTo>
                <a:lnTo>
                  <a:pt x="998" y="95"/>
                </a:lnTo>
                <a:lnTo>
                  <a:pt x="995" y="93"/>
                </a:lnTo>
                <a:lnTo>
                  <a:pt x="986" y="95"/>
                </a:lnTo>
                <a:lnTo>
                  <a:pt x="986" y="97"/>
                </a:lnTo>
                <a:lnTo>
                  <a:pt x="986" y="95"/>
                </a:lnTo>
                <a:lnTo>
                  <a:pt x="988" y="95"/>
                </a:lnTo>
                <a:lnTo>
                  <a:pt x="991" y="95"/>
                </a:lnTo>
                <a:lnTo>
                  <a:pt x="993" y="93"/>
                </a:lnTo>
                <a:lnTo>
                  <a:pt x="993" y="93"/>
                </a:lnTo>
                <a:lnTo>
                  <a:pt x="993" y="93"/>
                </a:lnTo>
                <a:lnTo>
                  <a:pt x="995" y="93"/>
                </a:lnTo>
                <a:lnTo>
                  <a:pt x="995" y="93"/>
                </a:lnTo>
                <a:lnTo>
                  <a:pt x="995" y="90"/>
                </a:lnTo>
                <a:lnTo>
                  <a:pt x="995" y="90"/>
                </a:lnTo>
                <a:lnTo>
                  <a:pt x="993" y="90"/>
                </a:lnTo>
                <a:lnTo>
                  <a:pt x="993" y="90"/>
                </a:lnTo>
                <a:lnTo>
                  <a:pt x="991" y="88"/>
                </a:lnTo>
                <a:lnTo>
                  <a:pt x="991" y="88"/>
                </a:lnTo>
                <a:lnTo>
                  <a:pt x="988" y="90"/>
                </a:lnTo>
                <a:lnTo>
                  <a:pt x="986" y="88"/>
                </a:lnTo>
                <a:lnTo>
                  <a:pt x="981" y="88"/>
                </a:lnTo>
                <a:lnTo>
                  <a:pt x="977" y="88"/>
                </a:lnTo>
                <a:lnTo>
                  <a:pt x="972" y="86"/>
                </a:lnTo>
                <a:lnTo>
                  <a:pt x="969" y="86"/>
                </a:lnTo>
                <a:lnTo>
                  <a:pt x="967" y="88"/>
                </a:lnTo>
                <a:lnTo>
                  <a:pt x="962" y="88"/>
                </a:lnTo>
                <a:lnTo>
                  <a:pt x="960" y="88"/>
                </a:lnTo>
                <a:lnTo>
                  <a:pt x="958" y="88"/>
                </a:lnTo>
                <a:lnTo>
                  <a:pt x="955" y="88"/>
                </a:lnTo>
                <a:lnTo>
                  <a:pt x="955" y="88"/>
                </a:lnTo>
                <a:close/>
                <a:moveTo>
                  <a:pt x="901" y="128"/>
                </a:moveTo>
                <a:lnTo>
                  <a:pt x="901" y="128"/>
                </a:lnTo>
                <a:lnTo>
                  <a:pt x="901" y="126"/>
                </a:lnTo>
                <a:lnTo>
                  <a:pt x="901" y="126"/>
                </a:lnTo>
                <a:lnTo>
                  <a:pt x="898" y="126"/>
                </a:lnTo>
                <a:lnTo>
                  <a:pt x="894" y="128"/>
                </a:lnTo>
                <a:lnTo>
                  <a:pt x="894" y="128"/>
                </a:lnTo>
                <a:lnTo>
                  <a:pt x="894" y="128"/>
                </a:lnTo>
                <a:lnTo>
                  <a:pt x="898" y="128"/>
                </a:lnTo>
                <a:lnTo>
                  <a:pt x="901" y="128"/>
                </a:lnTo>
                <a:close/>
                <a:moveTo>
                  <a:pt x="955" y="150"/>
                </a:moveTo>
                <a:lnTo>
                  <a:pt x="958" y="147"/>
                </a:lnTo>
                <a:lnTo>
                  <a:pt x="960" y="145"/>
                </a:lnTo>
                <a:lnTo>
                  <a:pt x="962" y="145"/>
                </a:lnTo>
                <a:lnTo>
                  <a:pt x="962" y="145"/>
                </a:lnTo>
                <a:lnTo>
                  <a:pt x="965" y="145"/>
                </a:lnTo>
                <a:lnTo>
                  <a:pt x="969" y="142"/>
                </a:lnTo>
                <a:lnTo>
                  <a:pt x="972" y="140"/>
                </a:lnTo>
                <a:lnTo>
                  <a:pt x="974" y="140"/>
                </a:lnTo>
                <a:lnTo>
                  <a:pt x="977" y="140"/>
                </a:lnTo>
                <a:lnTo>
                  <a:pt x="974" y="138"/>
                </a:lnTo>
                <a:lnTo>
                  <a:pt x="974" y="138"/>
                </a:lnTo>
                <a:lnTo>
                  <a:pt x="969" y="138"/>
                </a:lnTo>
                <a:lnTo>
                  <a:pt x="962" y="135"/>
                </a:lnTo>
                <a:lnTo>
                  <a:pt x="960" y="138"/>
                </a:lnTo>
                <a:lnTo>
                  <a:pt x="953" y="138"/>
                </a:lnTo>
                <a:lnTo>
                  <a:pt x="953" y="138"/>
                </a:lnTo>
                <a:lnTo>
                  <a:pt x="953" y="135"/>
                </a:lnTo>
                <a:lnTo>
                  <a:pt x="951" y="135"/>
                </a:lnTo>
                <a:lnTo>
                  <a:pt x="951" y="135"/>
                </a:lnTo>
                <a:lnTo>
                  <a:pt x="946" y="135"/>
                </a:lnTo>
                <a:lnTo>
                  <a:pt x="943" y="133"/>
                </a:lnTo>
                <a:lnTo>
                  <a:pt x="941" y="133"/>
                </a:lnTo>
                <a:lnTo>
                  <a:pt x="936" y="135"/>
                </a:lnTo>
                <a:lnTo>
                  <a:pt x="934" y="135"/>
                </a:lnTo>
                <a:lnTo>
                  <a:pt x="927" y="135"/>
                </a:lnTo>
                <a:lnTo>
                  <a:pt x="924" y="135"/>
                </a:lnTo>
                <a:lnTo>
                  <a:pt x="920" y="135"/>
                </a:lnTo>
                <a:lnTo>
                  <a:pt x="920" y="135"/>
                </a:lnTo>
                <a:lnTo>
                  <a:pt x="917" y="138"/>
                </a:lnTo>
                <a:lnTo>
                  <a:pt x="917" y="138"/>
                </a:lnTo>
                <a:lnTo>
                  <a:pt x="915" y="138"/>
                </a:lnTo>
                <a:lnTo>
                  <a:pt x="915" y="138"/>
                </a:lnTo>
                <a:lnTo>
                  <a:pt x="915" y="138"/>
                </a:lnTo>
                <a:lnTo>
                  <a:pt x="915" y="140"/>
                </a:lnTo>
                <a:lnTo>
                  <a:pt x="915" y="142"/>
                </a:lnTo>
                <a:lnTo>
                  <a:pt x="915" y="142"/>
                </a:lnTo>
                <a:lnTo>
                  <a:pt x="917" y="142"/>
                </a:lnTo>
                <a:lnTo>
                  <a:pt x="917" y="142"/>
                </a:lnTo>
                <a:lnTo>
                  <a:pt x="915" y="142"/>
                </a:lnTo>
                <a:lnTo>
                  <a:pt x="913" y="142"/>
                </a:lnTo>
                <a:lnTo>
                  <a:pt x="910" y="140"/>
                </a:lnTo>
                <a:lnTo>
                  <a:pt x="908" y="140"/>
                </a:lnTo>
                <a:lnTo>
                  <a:pt x="906" y="142"/>
                </a:lnTo>
                <a:lnTo>
                  <a:pt x="906" y="142"/>
                </a:lnTo>
                <a:lnTo>
                  <a:pt x="906" y="142"/>
                </a:lnTo>
                <a:lnTo>
                  <a:pt x="903" y="142"/>
                </a:lnTo>
                <a:lnTo>
                  <a:pt x="903" y="145"/>
                </a:lnTo>
                <a:lnTo>
                  <a:pt x="898" y="147"/>
                </a:lnTo>
                <a:lnTo>
                  <a:pt x="896" y="152"/>
                </a:lnTo>
                <a:lnTo>
                  <a:pt x="896" y="152"/>
                </a:lnTo>
                <a:lnTo>
                  <a:pt x="894" y="154"/>
                </a:lnTo>
                <a:lnTo>
                  <a:pt x="891" y="154"/>
                </a:lnTo>
                <a:lnTo>
                  <a:pt x="891" y="157"/>
                </a:lnTo>
                <a:lnTo>
                  <a:pt x="889" y="157"/>
                </a:lnTo>
                <a:lnTo>
                  <a:pt x="889" y="157"/>
                </a:lnTo>
                <a:lnTo>
                  <a:pt x="889" y="161"/>
                </a:lnTo>
                <a:lnTo>
                  <a:pt x="887" y="164"/>
                </a:lnTo>
                <a:lnTo>
                  <a:pt x="884" y="168"/>
                </a:lnTo>
                <a:lnTo>
                  <a:pt x="880" y="171"/>
                </a:lnTo>
                <a:lnTo>
                  <a:pt x="882" y="171"/>
                </a:lnTo>
                <a:lnTo>
                  <a:pt x="889" y="171"/>
                </a:lnTo>
                <a:lnTo>
                  <a:pt x="889" y="171"/>
                </a:lnTo>
                <a:lnTo>
                  <a:pt x="894" y="171"/>
                </a:lnTo>
                <a:lnTo>
                  <a:pt x="896" y="171"/>
                </a:lnTo>
                <a:lnTo>
                  <a:pt x="898" y="168"/>
                </a:lnTo>
                <a:lnTo>
                  <a:pt x="901" y="166"/>
                </a:lnTo>
                <a:lnTo>
                  <a:pt x="908" y="164"/>
                </a:lnTo>
                <a:lnTo>
                  <a:pt x="910" y="164"/>
                </a:lnTo>
                <a:lnTo>
                  <a:pt x="910" y="161"/>
                </a:lnTo>
                <a:lnTo>
                  <a:pt x="910" y="161"/>
                </a:lnTo>
                <a:lnTo>
                  <a:pt x="910" y="161"/>
                </a:lnTo>
                <a:lnTo>
                  <a:pt x="910" y="159"/>
                </a:lnTo>
                <a:lnTo>
                  <a:pt x="910" y="159"/>
                </a:lnTo>
                <a:lnTo>
                  <a:pt x="908" y="159"/>
                </a:lnTo>
                <a:lnTo>
                  <a:pt x="906" y="159"/>
                </a:lnTo>
                <a:lnTo>
                  <a:pt x="915" y="157"/>
                </a:lnTo>
                <a:lnTo>
                  <a:pt x="917" y="157"/>
                </a:lnTo>
                <a:lnTo>
                  <a:pt x="929" y="159"/>
                </a:lnTo>
                <a:lnTo>
                  <a:pt x="932" y="159"/>
                </a:lnTo>
                <a:lnTo>
                  <a:pt x="934" y="159"/>
                </a:lnTo>
                <a:lnTo>
                  <a:pt x="939" y="157"/>
                </a:lnTo>
                <a:lnTo>
                  <a:pt x="941" y="154"/>
                </a:lnTo>
                <a:lnTo>
                  <a:pt x="946" y="154"/>
                </a:lnTo>
                <a:lnTo>
                  <a:pt x="948" y="152"/>
                </a:lnTo>
                <a:lnTo>
                  <a:pt x="951" y="150"/>
                </a:lnTo>
                <a:lnTo>
                  <a:pt x="951" y="150"/>
                </a:lnTo>
                <a:lnTo>
                  <a:pt x="948" y="150"/>
                </a:lnTo>
                <a:lnTo>
                  <a:pt x="953" y="150"/>
                </a:lnTo>
                <a:lnTo>
                  <a:pt x="955" y="150"/>
                </a:lnTo>
                <a:close/>
                <a:moveTo>
                  <a:pt x="901" y="216"/>
                </a:moveTo>
                <a:lnTo>
                  <a:pt x="901" y="216"/>
                </a:lnTo>
                <a:lnTo>
                  <a:pt x="898" y="216"/>
                </a:lnTo>
                <a:lnTo>
                  <a:pt x="898" y="216"/>
                </a:lnTo>
                <a:lnTo>
                  <a:pt x="898" y="218"/>
                </a:lnTo>
                <a:lnTo>
                  <a:pt x="898" y="218"/>
                </a:lnTo>
                <a:lnTo>
                  <a:pt x="898" y="218"/>
                </a:lnTo>
                <a:lnTo>
                  <a:pt x="898" y="218"/>
                </a:lnTo>
                <a:lnTo>
                  <a:pt x="901" y="218"/>
                </a:lnTo>
                <a:lnTo>
                  <a:pt x="903" y="216"/>
                </a:lnTo>
                <a:lnTo>
                  <a:pt x="903" y="216"/>
                </a:lnTo>
                <a:lnTo>
                  <a:pt x="903" y="216"/>
                </a:lnTo>
                <a:lnTo>
                  <a:pt x="903" y="216"/>
                </a:lnTo>
                <a:lnTo>
                  <a:pt x="901" y="216"/>
                </a:lnTo>
                <a:close/>
                <a:moveTo>
                  <a:pt x="924" y="244"/>
                </a:moveTo>
                <a:lnTo>
                  <a:pt x="924" y="244"/>
                </a:lnTo>
                <a:lnTo>
                  <a:pt x="924" y="244"/>
                </a:lnTo>
                <a:lnTo>
                  <a:pt x="924" y="244"/>
                </a:lnTo>
                <a:lnTo>
                  <a:pt x="924" y="247"/>
                </a:lnTo>
                <a:lnTo>
                  <a:pt x="927" y="247"/>
                </a:lnTo>
                <a:lnTo>
                  <a:pt x="927" y="247"/>
                </a:lnTo>
                <a:lnTo>
                  <a:pt x="927" y="247"/>
                </a:lnTo>
                <a:lnTo>
                  <a:pt x="929" y="244"/>
                </a:lnTo>
                <a:lnTo>
                  <a:pt x="929" y="244"/>
                </a:lnTo>
                <a:lnTo>
                  <a:pt x="932" y="244"/>
                </a:lnTo>
                <a:lnTo>
                  <a:pt x="932" y="242"/>
                </a:lnTo>
                <a:lnTo>
                  <a:pt x="934" y="242"/>
                </a:lnTo>
                <a:lnTo>
                  <a:pt x="934" y="239"/>
                </a:lnTo>
                <a:lnTo>
                  <a:pt x="934" y="239"/>
                </a:lnTo>
                <a:lnTo>
                  <a:pt x="936" y="237"/>
                </a:lnTo>
                <a:lnTo>
                  <a:pt x="936" y="237"/>
                </a:lnTo>
                <a:lnTo>
                  <a:pt x="936" y="237"/>
                </a:lnTo>
                <a:lnTo>
                  <a:pt x="934" y="235"/>
                </a:lnTo>
                <a:lnTo>
                  <a:pt x="932" y="237"/>
                </a:lnTo>
                <a:lnTo>
                  <a:pt x="929" y="237"/>
                </a:lnTo>
                <a:lnTo>
                  <a:pt x="929" y="239"/>
                </a:lnTo>
                <a:lnTo>
                  <a:pt x="927" y="239"/>
                </a:lnTo>
                <a:lnTo>
                  <a:pt x="927" y="239"/>
                </a:lnTo>
                <a:lnTo>
                  <a:pt x="927" y="239"/>
                </a:lnTo>
                <a:lnTo>
                  <a:pt x="927" y="242"/>
                </a:lnTo>
                <a:lnTo>
                  <a:pt x="924" y="242"/>
                </a:lnTo>
                <a:lnTo>
                  <a:pt x="924" y="244"/>
                </a:lnTo>
                <a:close/>
                <a:moveTo>
                  <a:pt x="880" y="150"/>
                </a:moveTo>
                <a:lnTo>
                  <a:pt x="877" y="152"/>
                </a:lnTo>
                <a:lnTo>
                  <a:pt x="877" y="152"/>
                </a:lnTo>
                <a:lnTo>
                  <a:pt x="875" y="152"/>
                </a:lnTo>
                <a:lnTo>
                  <a:pt x="875" y="152"/>
                </a:lnTo>
                <a:lnTo>
                  <a:pt x="872" y="154"/>
                </a:lnTo>
                <a:lnTo>
                  <a:pt x="875" y="154"/>
                </a:lnTo>
                <a:lnTo>
                  <a:pt x="877" y="154"/>
                </a:lnTo>
                <a:lnTo>
                  <a:pt x="877" y="154"/>
                </a:lnTo>
                <a:lnTo>
                  <a:pt x="877" y="154"/>
                </a:lnTo>
                <a:lnTo>
                  <a:pt x="880" y="154"/>
                </a:lnTo>
                <a:lnTo>
                  <a:pt x="880" y="152"/>
                </a:lnTo>
                <a:lnTo>
                  <a:pt x="882" y="152"/>
                </a:lnTo>
                <a:lnTo>
                  <a:pt x="882" y="152"/>
                </a:lnTo>
                <a:lnTo>
                  <a:pt x="880" y="152"/>
                </a:lnTo>
                <a:lnTo>
                  <a:pt x="880" y="152"/>
                </a:lnTo>
                <a:lnTo>
                  <a:pt x="880" y="152"/>
                </a:lnTo>
                <a:lnTo>
                  <a:pt x="880" y="150"/>
                </a:lnTo>
                <a:close/>
                <a:moveTo>
                  <a:pt x="960" y="107"/>
                </a:moveTo>
                <a:lnTo>
                  <a:pt x="962" y="107"/>
                </a:lnTo>
                <a:lnTo>
                  <a:pt x="962" y="107"/>
                </a:lnTo>
                <a:lnTo>
                  <a:pt x="962" y="107"/>
                </a:lnTo>
                <a:lnTo>
                  <a:pt x="962" y="107"/>
                </a:lnTo>
                <a:lnTo>
                  <a:pt x="962" y="105"/>
                </a:lnTo>
                <a:lnTo>
                  <a:pt x="962" y="105"/>
                </a:lnTo>
                <a:lnTo>
                  <a:pt x="965" y="105"/>
                </a:lnTo>
                <a:lnTo>
                  <a:pt x="965" y="105"/>
                </a:lnTo>
                <a:lnTo>
                  <a:pt x="965" y="105"/>
                </a:lnTo>
                <a:lnTo>
                  <a:pt x="960" y="105"/>
                </a:lnTo>
                <a:lnTo>
                  <a:pt x="960" y="105"/>
                </a:lnTo>
                <a:lnTo>
                  <a:pt x="958" y="105"/>
                </a:lnTo>
                <a:lnTo>
                  <a:pt x="958" y="105"/>
                </a:lnTo>
                <a:lnTo>
                  <a:pt x="958" y="105"/>
                </a:lnTo>
                <a:lnTo>
                  <a:pt x="958" y="105"/>
                </a:lnTo>
                <a:lnTo>
                  <a:pt x="958" y="107"/>
                </a:lnTo>
                <a:lnTo>
                  <a:pt x="958" y="107"/>
                </a:lnTo>
                <a:lnTo>
                  <a:pt x="958" y="107"/>
                </a:lnTo>
                <a:lnTo>
                  <a:pt x="958" y="107"/>
                </a:lnTo>
                <a:lnTo>
                  <a:pt x="958" y="107"/>
                </a:lnTo>
                <a:lnTo>
                  <a:pt x="960" y="107"/>
                </a:lnTo>
                <a:close/>
                <a:moveTo>
                  <a:pt x="922" y="126"/>
                </a:moveTo>
                <a:lnTo>
                  <a:pt x="922" y="126"/>
                </a:lnTo>
                <a:lnTo>
                  <a:pt x="920" y="126"/>
                </a:lnTo>
                <a:lnTo>
                  <a:pt x="920" y="128"/>
                </a:lnTo>
                <a:lnTo>
                  <a:pt x="920" y="128"/>
                </a:lnTo>
                <a:lnTo>
                  <a:pt x="920" y="128"/>
                </a:lnTo>
                <a:lnTo>
                  <a:pt x="922" y="128"/>
                </a:lnTo>
                <a:lnTo>
                  <a:pt x="924" y="128"/>
                </a:lnTo>
                <a:lnTo>
                  <a:pt x="924" y="128"/>
                </a:lnTo>
                <a:lnTo>
                  <a:pt x="924" y="128"/>
                </a:lnTo>
                <a:lnTo>
                  <a:pt x="927" y="128"/>
                </a:lnTo>
                <a:lnTo>
                  <a:pt x="924" y="128"/>
                </a:lnTo>
                <a:lnTo>
                  <a:pt x="924" y="126"/>
                </a:lnTo>
                <a:lnTo>
                  <a:pt x="922" y="126"/>
                </a:lnTo>
                <a:close/>
                <a:moveTo>
                  <a:pt x="920" y="119"/>
                </a:moveTo>
                <a:lnTo>
                  <a:pt x="920" y="119"/>
                </a:lnTo>
                <a:lnTo>
                  <a:pt x="917" y="121"/>
                </a:lnTo>
                <a:lnTo>
                  <a:pt x="917" y="121"/>
                </a:lnTo>
                <a:lnTo>
                  <a:pt x="920" y="121"/>
                </a:lnTo>
                <a:lnTo>
                  <a:pt x="920" y="121"/>
                </a:lnTo>
                <a:lnTo>
                  <a:pt x="920" y="121"/>
                </a:lnTo>
                <a:lnTo>
                  <a:pt x="920" y="121"/>
                </a:lnTo>
                <a:lnTo>
                  <a:pt x="920" y="121"/>
                </a:lnTo>
                <a:lnTo>
                  <a:pt x="922" y="121"/>
                </a:lnTo>
                <a:lnTo>
                  <a:pt x="922" y="121"/>
                </a:lnTo>
                <a:lnTo>
                  <a:pt x="924" y="124"/>
                </a:lnTo>
                <a:lnTo>
                  <a:pt x="929" y="124"/>
                </a:lnTo>
                <a:lnTo>
                  <a:pt x="932" y="124"/>
                </a:lnTo>
                <a:lnTo>
                  <a:pt x="934" y="126"/>
                </a:lnTo>
                <a:lnTo>
                  <a:pt x="934" y="126"/>
                </a:lnTo>
                <a:lnTo>
                  <a:pt x="934" y="126"/>
                </a:lnTo>
                <a:lnTo>
                  <a:pt x="936" y="126"/>
                </a:lnTo>
                <a:lnTo>
                  <a:pt x="941" y="126"/>
                </a:lnTo>
                <a:lnTo>
                  <a:pt x="943" y="126"/>
                </a:lnTo>
                <a:lnTo>
                  <a:pt x="948" y="126"/>
                </a:lnTo>
                <a:lnTo>
                  <a:pt x="951" y="126"/>
                </a:lnTo>
                <a:lnTo>
                  <a:pt x="951" y="126"/>
                </a:lnTo>
                <a:lnTo>
                  <a:pt x="951" y="126"/>
                </a:lnTo>
                <a:lnTo>
                  <a:pt x="953" y="124"/>
                </a:lnTo>
                <a:lnTo>
                  <a:pt x="953" y="124"/>
                </a:lnTo>
                <a:lnTo>
                  <a:pt x="953" y="124"/>
                </a:lnTo>
                <a:lnTo>
                  <a:pt x="955" y="124"/>
                </a:lnTo>
                <a:lnTo>
                  <a:pt x="955" y="121"/>
                </a:lnTo>
                <a:lnTo>
                  <a:pt x="955" y="121"/>
                </a:lnTo>
                <a:lnTo>
                  <a:pt x="958" y="119"/>
                </a:lnTo>
                <a:lnTo>
                  <a:pt x="958" y="119"/>
                </a:lnTo>
                <a:lnTo>
                  <a:pt x="958" y="119"/>
                </a:lnTo>
                <a:lnTo>
                  <a:pt x="960" y="119"/>
                </a:lnTo>
                <a:lnTo>
                  <a:pt x="960" y="116"/>
                </a:lnTo>
                <a:lnTo>
                  <a:pt x="960" y="116"/>
                </a:lnTo>
                <a:lnTo>
                  <a:pt x="960" y="114"/>
                </a:lnTo>
                <a:lnTo>
                  <a:pt x="960" y="114"/>
                </a:lnTo>
                <a:lnTo>
                  <a:pt x="958" y="112"/>
                </a:lnTo>
                <a:lnTo>
                  <a:pt x="958" y="109"/>
                </a:lnTo>
                <a:lnTo>
                  <a:pt x="955" y="109"/>
                </a:lnTo>
                <a:lnTo>
                  <a:pt x="953" y="109"/>
                </a:lnTo>
                <a:lnTo>
                  <a:pt x="951" y="109"/>
                </a:lnTo>
                <a:lnTo>
                  <a:pt x="941" y="112"/>
                </a:lnTo>
                <a:lnTo>
                  <a:pt x="936" y="112"/>
                </a:lnTo>
                <a:lnTo>
                  <a:pt x="934" y="114"/>
                </a:lnTo>
                <a:lnTo>
                  <a:pt x="932" y="114"/>
                </a:lnTo>
                <a:lnTo>
                  <a:pt x="929" y="116"/>
                </a:lnTo>
                <a:lnTo>
                  <a:pt x="929" y="116"/>
                </a:lnTo>
                <a:lnTo>
                  <a:pt x="927" y="116"/>
                </a:lnTo>
                <a:lnTo>
                  <a:pt x="924" y="116"/>
                </a:lnTo>
                <a:lnTo>
                  <a:pt x="920" y="119"/>
                </a:lnTo>
                <a:lnTo>
                  <a:pt x="920" y="119"/>
                </a:lnTo>
                <a:close/>
                <a:moveTo>
                  <a:pt x="924" y="114"/>
                </a:moveTo>
                <a:lnTo>
                  <a:pt x="924" y="114"/>
                </a:lnTo>
                <a:lnTo>
                  <a:pt x="927" y="114"/>
                </a:lnTo>
                <a:lnTo>
                  <a:pt x="929" y="112"/>
                </a:lnTo>
                <a:lnTo>
                  <a:pt x="932" y="112"/>
                </a:lnTo>
                <a:lnTo>
                  <a:pt x="932" y="112"/>
                </a:lnTo>
                <a:lnTo>
                  <a:pt x="934" y="112"/>
                </a:lnTo>
                <a:lnTo>
                  <a:pt x="934" y="112"/>
                </a:lnTo>
                <a:lnTo>
                  <a:pt x="936" y="112"/>
                </a:lnTo>
                <a:lnTo>
                  <a:pt x="936" y="112"/>
                </a:lnTo>
                <a:lnTo>
                  <a:pt x="936" y="112"/>
                </a:lnTo>
                <a:lnTo>
                  <a:pt x="936" y="109"/>
                </a:lnTo>
                <a:lnTo>
                  <a:pt x="934" y="109"/>
                </a:lnTo>
                <a:lnTo>
                  <a:pt x="934" y="109"/>
                </a:lnTo>
                <a:lnTo>
                  <a:pt x="934" y="109"/>
                </a:lnTo>
                <a:lnTo>
                  <a:pt x="932" y="109"/>
                </a:lnTo>
                <a:lnTo>
                  <a:pt x="932" y="112"/>
                </a:lnTo>
                <a:lnTo>
                  <a:pt x="924" y="112"/>
                </a:lnTo>
                <a:lnTo>
                  <a:pt x="924" y="112"/>
                </a:lnTo>
                <a:lnTo>
                  <a:pt x="922" y="112"/>
                </a:lnTo>
                <a:lnTo>
                  <a:pt x="922" y="114"/>
                </a:lnTo>
                <a:lnTo>
                  <a:pt x="922" y="114"/>
                </a:lnTo>
                <a:lnTo>
                  <a:pt x="922" y="114"/>
                </a:lnTo>
                <a:lnTo>
                  <a:pt x="924" y="114"/>
                </a:lnTo>
                <a:close/>
                <a:moveTo>
                  <a:pt x="998" y="76"/>
                </a:moveTo>
                <a:lnTo>
                  <a:pt x="995" y="76"/>
                </a:lnTo>
                <a:lnTo>
                  <a:pt x="991" y="76"/>
                </a:lnTo>
                <a:lnTo>
                  <a:pt x="988" y="76"/>
                </a:lnTo>
                <a:lnTo>
                  <a:pt x="986" y="76"/>
                </a:lnTo>
                <a:lnTo>
                  <a:pt x="979" y="76"/>
                </a:lnTo>
                <a:lnTo>
                  <a:pt x="979" y="76"/>
                </a:lnTo>
                <a:lnTo>
                  <a:pt x="977" y="76"/>
                </a:lnTo>
                <a:lnTo>
                  <a:pt x="977" y="79"/>
                </a:lnTo>
                <a:lnTo>
                  <a:pt x="977" y="79"/>
                </a:lnTo>
                <a:lnTo>
                  <a:pt x="977" y="81"/>
                </a:lnTo>
                <a:lnTo>
                  <a:pt x="977" y="81"/>
                </a:lnTo>
                <a:lnTo>
                  <a:pt x="995" y="81"/>
                </a:lnTo>
                <a:lnTo>
                  <a:pt x="1003" y="81"/>
                </a:lnTo>
                <a:lnTo>
                  <a:pt x="1003" y="81"/>
                </a:lnTo>
                <a:lnTo>
                  <a:pt x="1005" y="81"/>
                </a:lnTo>
                <a:lnTo>
                  <a:pt x="1007" y="81"/>
                </a:lnTo>
                <a:lnTo>
                  <a:pt x="1012" y="79"/>
                </a:lnTo>
                <a:lnTo>
                  <a:pt x="1014" y="76"/>
                </a:lnTo>
                <a:lnTo>
                  <a:pt x="1014" y="76"/>
                </a:lnTo>
                <a:lnTo>
                  <a:pt x="1014" y="76"/>
                </a:lnTo>
                <a:lnTo>
                  <a:pt x="1012" y="76"/>
                </a:lnTo>
                <a:lnTo>
                  <a:pt x="1012" y="76"/>
                </a:lnTo>
                <a:lnTo>
                  <a:pt x="1005" y="76"/>
                </a:lnTo>
                <a:lnTo>
                  <a:pt x="998" y="76"/>
                </a:lnTo>
                <a:close/>
                <a:moveTo>
                  <a:pt x="1142" y="150"/>
                </a:moveTo>
                <a:lnTo>
                  <a:pt x="1140" y="150"/>
                </a:lnTo>
                <a:lnTo>
                  <a:pt x="1137" y="147"/>
                </a:lnTo>
                <a:lnTo>
                  <a:pt x="1137" y="147"/>
                </a:lnTo>
                <a:lnTo>
                  <a:pt x="1137" y="147"/>
                </a:lnTo>
                <a:lnTo>
                  <a:pt x="1137" y="145"/>
                </a:lnTo>
                <a:lnTo>
                  <a:pt x="1137" y="145"/>
                </a:lnTo>
                <a:lnTo>
                  <a:pt x="1130" y="142"/>
                </a:lnTo>
                <a:lnTo>
                  <a:pt x="1125" y="142"/>
                </a:lnTo>
                <a:lnTo>
                  <a:pt x="1111" y="142"/>
                </a:lnTo>
                <a:lnTo>
                  <a:pt x="1111" y="142"/>
                </a:lnTo>
                <a:lnTo>
                  <a:pt x="1107" y="142"/>
                </a:lnTo>
                <a:lnTo>
                  <a:pt x="1104" y="142"/>
                </a:lnTo>
                <a:lnTo>
                  <a:pt x="1102" y="140"/>
                </a:lnTo>
                <a:lnTo>
                  <a:pt x="1099" y="140"/>
                </a:lnTo>
                <a:lnTo>
                  <a:pt x="1097" y="140"/>
                </a:lnTo>
                <a:lnTo>
                  <a:pt x="1095" y="140"/>
                </a:lnTo>
                <a:lnTo>
                  <a:pt x="1095" y="142"/>
                </a:lnTo>
                <a:lnTo>
                  <a:pt x="1095" y="142"/>
                </a:lnTo>
                <a:lnTo>
                  <a:pt x="1092" y="145"/>
                </a:lnTo>
                <a:lnTo>
                  <a:pt x="1092" y="145"/>
                </a:lnTo>
                <a:lnTo>
                  <a:pt x="1092" y="145"/>
                </a:lnTo>
                <a:lnTo>
                  <a:pt x="1092" y="145"/>
                </a:lnTo>
                <a:lnTo>
                  <a:pt x="1092" y="145"/>
                </a:lnTo>
                <a:lnTo>
                  <a:pt x="1090" y="147"/>
                </a:lnTo>
                <a:lnTo>
                  <a:pt x="1090" y="147"/>
                </a:lnTo>
                <a:lnTo>
                  <a:pt x="1090" y="147"/>
                </a:lnTo>
                <a:lnTo>
                  <a:pt x="1090" y="150"/>
                </a:lnTo>
                <a:lnTo>
                  <a:pt x="1090" y="150"/>
                </a:lnTo>
                <a:lnTo>
                  <a:pt x="1095" y="150"/>
                </a:lnTo>
                <a:lnTo>
                  <a:pt x="1095" y="150"/>
                </a:lnTo>
                <a:lnTo>
                  <a:pt x="1095" y="152"/>
                </a:lnTo>
                <a:lnTo>
                  <a:pt x="1095" y="152"/>
                </a:lnTo>
                <a:lnTo>
                  <a:pt x="1092" y="154"/>
                </a:lnTo>
                <a:lnTo>
                  <a:pt x="1092" y="157"/>
                </a:lnTo>
                <a:lnTo>
                  <a:pt x="1092" y="157"/>
                </a:lnTo>
                <a:lnTo>
                  <a:pt x="1095" y="157"/>
                </a:lnTo>
                <a:lnTo>
                  <a:pt x="1097" y="159"/>
                </a:lnTo>
                <a:lnTo>
                  <a:pt x="1099" y="159"/>
                </a:lnTo>
                <a:lnTo>
                  <a:pt x="1102" y="157"/>
                </a:lnTo>
                <a:lnTo>
                  <a:pt x="1111" y="157"/>
                </a:lnTo>
                <a:lnTo>
                  <a:pt x="1114" y="157"/>
                </a:lnTo>
                <a:lnTo>
                  <a:pt x="1121" y="157"/>
                </a:lnTo>
                <a:lnTo>
                  <a:pt x="1130" y="157"/>
                </a:lnTo>
                <a:lnTo>
                  <a:pt x="1137" y="157"/>
                </a:lnTo>
                <a:lnTo>
                  <a:pt x="1142" y="157"/>
                </a:lnTo>
                <a:lnTo>
                  <a:pt x="1142" y="157"/>
                </a:lnTo>
                <a:lnTo>
                  <a:pt x="1142" y="154"/>
                </a:lnTo>
                <a:lnTo>
                  <a:pt x="1142" y="154"/>
                </a:lnTo>
                <a:lnTo>
                  <a:pt x="1142" y="154"/>
                </a:lnTo>
                <a:lnTo>
                  <a:pt x="1144" y="152"/>
                </a:lnTo>
                <a:lnTo>
                  <a:pt x="1142" y="152"/>
                </a:lnTo>
                <a:lnTo>
                  <a:pt x="1142" y="152"/>
                </a:lnTo>
                <a:lnTo>
                  <a:pt x="1142" y="152"/>
                </a:lnTo>
                <a:lnTo>
                  <a:pt x="1142" y="150"/>
                </a:lnTo>
                <a:lnTo>
                  <a:pt x="1142" y="150"/>
                </a:lnTo>
                <a:close/>
                <a:moveTo>
                  <a:pt x="1043" y="83"/>
                </a:moveTo>
                <a:lnTo>
                  <a:pt x="1047" y="83"/>
                </a:lnTo>
                <a:lnTo>
                  <a:pt x="1047" y="83"/>
                </a:lnTo>
                <a:lnTo>
                  <a:pt x="1050" y="83"/>
                </a:lnTo>
                <a:lnTo>
                  <a:pt x="1050" y="83"/>
                </a:lnTo>
                <a:lnTo>
                  <a:pt x="1050" y="81"/>
                </a:lnTo>
                <a:lnTo>
                  <a:pt x="1052" y="81"/>
                </a:lnTo>
                <a:lnTo>
                  <a:pt x="1050" y="81"/>
                </a:lnTo>
                <a:lnTo>
                  <a:pt x="1050" y="79"/>
                </a:lnTo>
                <a:lnTo>
                  <a:pt x="1047" y="79"/>
                </a:lnTo>
                <a:lnTo>
                  <a:pt x="1045" y="79"/>
                </a:lnTo>
                <a:lnTo>
                  <a:pt x="1043" y="79"/>
                </a:lnTo>
                <a:lnTo>
                  <a:pt x="1040" y="79"/>
                </a:lnTo>
                <a:lnTo>
                  <a:pt x="1038" y="79"/>
                </a:lnTo>
                <a:lnTo>
                  <a:pt x="1038" y="79"/>
                </a:lnTo>
                <a:lnTo>
                  <a:pt x="1036" y="79"/>
                </a:lnTo>
                <a:lnTo>
                  <a:pt x="1036" y="81"/>
                </a:lnTo>
                <a:lnTo>
                  <a:pt x="1033" y="81"/>
                </a:lnTo>
                <a:lnTo>
                  <a:pt x="1033" y="81"/>
                </a:lnTo>
                <a:lnTo>
                  <a:pt x="1033" y="83"/>
                </a:lnTo>
                <a:lnTo>
                  <a:pt x="1040" y="83"/>
                </a:lnTo>
                <a:lnTo>
                  <a:pt x="1043" y="83"/>
                </a:lnTo>
                <a:close/>
                <a:moveTo>
                  <a:pt x="1040" y="48"/>
                </a:moveTo>
                <a:lnTo>
                  <a:pt x="1029" y="48"/>
                </a:lnTo>
                <a:lnTo>
                  <a:pt x="1024" y="48"/>
                </a:lnTo>
                <a:lnTo>
                  <a:pt x="1024" y="50"/>
                </a:lnTo>
                <a:lnTo>
                  <a:pt x="1019" y="50"/>
                </a:lnTo>
                <a:lnTo>
                  <a:pt x="1021" y="50"/>
                </a:lnTo>
                <a:lnTo>
                  <a:pt x="1024" y="53"/>
                </a:lnTo>
                <a:lnTo>
                  <a:pt x="1024" y="53"/>
                </a:lnTo>
                <a:lnTo>
                  <a:pt x="1026" y="53"/>
                </a:lnTo>
                <a:lnTo>
                  <a:pt x="1029" y="53"/>
                </a:lnTo>
                <a:lnTo>
                  <a:pt x="1036" y="50"/>
                </a:lnTo>
                <a:lnTo>
                  <a:pt x="1036" y="50"/>
                </a:lnTo>
                <a:lnTo>
                  <a:pt x="1038" y="50"/>
                </a:lnTo>
                <a:lnTo>
                  <a:pt x="1040" y="50"/>
                </a:lnTo>
                <a:lnTo>
                  <a:pt x="1040" y="50"/>
                </a:lnTo>
                <a:lnTo>
                  <a:pt x="1038" y="53"/>
                </a:lnTo>
                <a:lnTo>
                  <a:pt x="1038" y="53"/>
                </a:lnTo>
                <a:lnTo>
                  <a:pt x="1038" y="53"/>
                </a:lnTo>
                <a:lnTo>
                  <a:pt x="1038" y="53"/>
                </a:lnTo>
                <a:lnTo>
                  <a:pt x="1038" y="53"/>
                </a:lnTo>
                <a:lnTo>
                  <a:pt x="1045" y="53"/>
                </a:lnTo>
                <a:lnTo>
                  <a:pt x="1047" y="53"/>
                </a:lnTo>
                <a:lnTo>
                  <a:pt x="1052" y="50"/>
                </a:lnTo>
                <a:lnTo>
                  <a:pt x="1055" y="50"/>
                </a:lnTo>
                <a:lnTo>
                  <a:pt x="1057" y="50"/>
                </a:lnTo>
                <a:lnTo>
                  <a:pt x="1059" y="50"/>
                </a:lnTo>
                <a:lnTo>
                  <a:pt x="1059" y="50"/>
                </a:lnTo>
                <a:lnTo>
                  <a:pt x="1066" y="53"/>
                </a:lnTo>
                <a:lnTo>
                  <a:pt x="1071" y="50"/>
                </a:lnTo>
                <a:lnTo>
                  <a:pt x="1071" y="53"/>
                </a:lnTo>
                <a:lnTo>
                  <a:pt x="1064" y="53"/>
                </a:lnTo>
                <a:lnTo>
                  <a:pt x="1055" y="53"/>
                </a:lnTo>
                <a:lnTo>
                  <a:pt x="1052" y="55"/>
                </a:lnTo>
                <a:lnTo>
                  <a:pt x="1050" y="55"/>
                </a:lnTo>
                <a:lnTo>
                  <a:pt x="1045" y="55"/>
                </a:lnTo>
                <a:lnTo>
                  <a:pt x="1043" y="55"/>
                </a:lnTo>
                <a:lnTo>
                  <a:pt x="1033" y="57"/>
                </a:lnTo>
                <a:lnTo>
                  <a:pt x="1031" y="57"/>
                </a:lnTo>
                <a:lnTo>
                  <a:pt x="1029" y="57"/>
                </a:lnTo>
                <a:lnTo>
                  <a:pt x="1029" y="57"/>
                </a:lnTo>
                <a:lnTo>
                  <a:pt x="1029" y="57"/>
                </a:lnTo>
                <a:lnTo>
                  <a:pt x="1031" y="60"/>
                </a:lnTo>
                <a:lnTo>
                  <a:pt x="1036" y="60"/>
                </a:lnTo>
                <a:lnTo>
                  <a:pt x="1038" y="60"/>
                </a:lnTo>
                <a:lnTo>
                  <a:pt x="1036" y="60"/>
                </a:lnTo>
                <a:lnTo>
                  <a:pt x="1033" y="60"/>
                </a:lnTo>
                <a:lnTo>
                  <a:pt x="1031" y="60"/>
                </a:lnTo>
                <a:lnTo>
                  <a:pt x="1031" y="60"/>
                </a:lnTo>
                <a:lnTo>
                  <a:pt x="1031" y="62"/>
                </a:lnTo>
                <a:lnTo>
                  <a:pt x="1031" y="62"/>
                </a:lnTo>
                <a:lnTo>
                  <a:pt x="1033" y="62"/>
                </a:lnTo>
                <a:lnTo>
                  <a:pt x="1033" y="62"/>
                </a:lnTo>
                <a:lnTo>
                  <a:pt x="1036" y="62"/>
                </a:lnTo>
                <a:lnTo>
                  <a:pt x="1038" y="62"/>
                </a:lnTo>
                <a:lnTo>
                  <a:pt x="1047" y="64"/>
                </a:lnTo>
                <a:lnTo>
                  <a:pt x="1047" y="64"/>
                </a:lnTo>
                <a:lnTo>
                  <a:pt x="1043" y="64"/>
                </a:lnTo>
                <a:lnTo>
                  <a:pt x="1036" y="64"/>
                </a:lnTo>
                <a:lnTo>
                  <a:pt x="1033" y="64"/>
                </a:lnTo>
                <a:lnTo>
                  <a:pt x="1033" y="64"/>
                </a:lnTo>
                <a:lnTo>
                  <a:pt x="1036" y="67"/>
                </a:lnTo>
                <a:lnTo>
                  <a:pt x="1038" y="67"/>
                </a:lnTo>
                <a:lnTo>
                  <a:pt x="1040" y="69"/>
                </a:lnTo>
                <a:lnTo>
                  <a:pt x="1045" y="69"/>
                </a:lnTo>
                <a:lnTo>
                  <a:pt x="1052" y="69"/>
                </a:lnTo>
                <a:lnTo>
                  <a:pt x="1055" y="69"/>
                </a:lnTo>
                <a:lnTo>
                  <a:pt x="1057" y="69"/>
                </a:lnTo>
                <a:lnTo>
                  <a:pt x="1059" y="69"/>
                </a:lnTo>
                <a:lnTo>
                  <a:pt x="1059" y="69"/>
                </a:lnTo>
                <a:lnTo>
                  <a:pt x="1059" y="69"/>
                </a:lnTo>
                <a:lnTo>
                  <a:pt x="1059" y="69"/>
                </a:lnTo>
                <a:lnTo>
                  <a:pt x="1057" y="67"/>
                </a:lnTo>
                <a:lnTo>
                  <a:pt x="1057" y="67"/>
                </a:lnTo>
                <a:lnTo>
                  <a:pt x="1059" y="67"/>
                </a:lnTo>
                <a:lnTo>
                  <a:pt x="1062" y="67"/>
                </a:lnTo>
                <a:lnTo>
                  <a:pt x="1064" y="67"/>
                </a:lnTo>
                <a:lnTo>
                  <a:pt x="1064" y="67"/>
                </a:lnTo>
                <a:lnTo>
                  <a:pt x="1064" y="69"/>
                </a:lnTo>
                <a:lnTo>
                  <a:pt x="1066" y="69"/>
                </a:lnTo>
                <a:lnTo>
                  <a:pt x="1066" y="69"/>
                </a:lnTo>
                <a:lnTo>
                  <a:pt x="1066" y="69"/>
                </a:lnTo>
                <a:lnTo>
                  <a:pt x="1069" y="69"/>
                </a:lnTo>
                <a:lnTo>
                  <a:pt x="1069" y="69"/>
                </a:lnTo>
                <a:lnTo>
                  <a:pt x="1069" y="69"/>
                </a:lnTo>
                <a:lnTo>
                  <a:pt x="1069" y="67"/>
                </a:lnTo>
                <a:lnTo>
                  <a:pt x="1069" y="67"/>
                </a:lnTo>
                <a:lnTo>
                  <a:pt x="1069" y="64"/>
                </a:lnTo>
                <a:lnTo>
                  <a:pt x="1069" y="64"/>
                </a:lnTo>
                <a:lnTo>
                  <a:pt x="1071" y="62"/>
                </a:lnTo>
                <a:lnTo>
                  <a:pt x="1071" y="62"/>
                </a:lnTo>
                <a:lnTo>
                  <a:pt x="1071" y="64"/>
                </a:lnTo>
                <a:lnTo>
                  <a:pt x="1071" y="64"/>
                </a:lnTo>
                <a:lnTo>
                  <a:pt x="1073" y="67"/>
                </a:lnTo>
                <a:lnTo>
                  <a:pt x="1073" y="69"/>
                </a:lnTo>
                <a:lnTo>
                  <a:pt x="1076" y="69"/>
                </a:lnTo>
                <a:lnTo>
                  <a:pt x="1076" y="69"/>
                </a:lnTo>
                <a:lnTo>
                  <a:pt x="1078" y="69"/>
                </a:lnTo>
                <a:lnTo>
                  <a:pt x="1078" y="69"/>
                </a:lnTo>
                <a:lnTo>
                  <a:pt x="1083" y="67"/>
                </a:lnTo>
                <a:lnTo>
                  <a:pt x="1083" y="67"/>
                </a:lnTo>
                <a:lnTo>
                  <a:pt x="1085" y="64"/>
                </a:lnTo>
                <a:lnTo>
                  <a:pt x="1085" y="64"/>
                </a:lnTo>
                <a:lnTo>
                  <a:pt x="1085" y="62"/>
                </a:lnTo>
                <a:lnTo>
                  <a:pt x="1085" y="62"/>
                </a:lnTo>
                <a:lnTo>
                  <a:pt x="1088" y="62"/>
                </a:lnTo>
                <a:lnTo>
                  <a:pt x="1090" y="64"/>
                </a:lnTo>
                <a:lnTo>
                  <a:pt x="1090" y="64"/>
                </a:lnTo>
                <a:lnTo>
                  <a:pt x="1092" y="64"/>
                </a:lnTo>
                <a:lnTo>
                  <a:pt x="1095" y="64"/>
                </a:lnTo>
                <a:lnTo>
                  <a:pt x="1095" y="64"/>
                </a:lnTo>
                <a:lnTo>
                  <a:pt x="1095" y="62"/>
                </a:lnTo>
                <a:lnTo>
                  <a:pt x="1095" y="62"/>
                </a:lnTo>
                <a:lnTo>
                  <a:pt x="1095" y="62"/>
                </a:lnTo>
                <a:lnTo>
                  <a:pt x="1092" y="62"/>
                </a:lnTo>
                <a:lnTo>
                  <a:pt x="1092" y="62"/>
                </a:lnTo>
                <a:lnTo>
                  <a:pt x="1095" y="62"/>
                </a:lnTo>
                <a:lnTo>
                  <a:pt x="1095" y="60"/>
                </a:lnTo>
                <a:lnTo>
                  <a:pt x="1097" y="60"/>
                </a:lnTo>
                <a:lnTo>
                  <a:pt x="1099" y="57"/>
                </a:lnTo>
                <a:lnTo>
                  <a:pt x="1102" y="57"/>
                </a:lnTo>
                <a:lnTo>
                  <a:pt x="1102" y="57"/>
                </a:lnTo>
                <a:lnTo>
                  <a:pt x="1104" y="57"/>
                </a:lnTo>
                <a:lnTo>
                  <a:pt x="1107" y="57"/>
                </a:lnTo>
                <a:lnTo>
                  <a:pt x="1104" y="57"/>
                </a:lnTo>
                <a:lnTo>
                  <a:pt x="1102" y="57"/>
                </a:lnTo>
                <a:lnTo>
                  <a:pt x="1102" y="57"/>
                </a:lnTo>
                <a:lnTo>
                  <a:pt x="1102" y="60"/>
                </a:lnTo>
                <a:lnTo>
                  <a:pt x="1099" y="60"/>
                </a:lnTo>
                <a:lnTo>
                  <a:pt x="1099" y="60"/>
                </a:lnTo>
                <a:lnTo>
                  <a:pt x="1099" y="62"/>
                </a:lnTo>
                <a:lnTo>
                  <a:pt x="1102" y="62"/>
                </a:lnTo>
                <a:lnTo>
                  <a:pt x="1104" y="62"/>
                </a:lnTo>
                <a:lnTo>
                  <a:pt x="1109" y="60"/>
                </a:lnTo>
                <a:lnTo>
                  <a:pt x="1111" y="60"/>
                </a:lnTo>
                <a:lnTo>
                  <a:pt x="1111" y="57"/>
                </a:lnTo>
                <a:lnTo>
                  <a:pt x="1114" y="57"/>
                </a:lnTo>
                <a:lnTo>
                  <a:pt x="1116" y="57"/>
                </a:lnTo>
                <a:lnTo>
                  <a:pt x="1116" y="57"/>
                </a:lnTo>
                <a:lnTo>
                  <a:pt x="1118" y="57"/>
                </a:lnTo>
                <a:lnTo>
                  <a:pt x="1121" y="57"/>
                </a:lnTo>
                <a:lnTo>
                  <a:pt x="1128" y="55"/>
                </a:lnTo>
                <a:lnTo>
                  <a:pt x="1137" y="55"/>
                </a:lnTo>
                <a:lnTo>
                  <a:pt x="1140" y="53"/>
                </a:lnTo>
                <a:lnTo>
                  <a:pt x="1142" y="53"/>
                </a:lnTo>
                <a:lnTo>
                  <a:pt x="1144" y="53"/>
                </a:lnTo>
                <a:lnTo>
                  <a:pt x="1142" y="50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0" y="48"/>
                </a:lnTo>
                <a:lnTo>
                  <a:pt x="1140" y="48"/>
                </a:lnTo>
                <a:lnTo>
                  <a:pt x="1135" y="50"/>
                </a:lnTo>
                <a:lnTo>
                  <a:pt x="1135" y="50"/>
                </a:lnTo>
                <a:lnTo>
                  <a:pt x="1135" y="48"/>
                </a:lnTo>
                <a:lnTo>
                  <a:pt x="1135" y="48"/>
                </a:lnTo>
                <a:lnTo>
                  <a:pt x="1135" y="48"/>
                </a:lnTo>
                <a:lnTo>
                  <a:pt x="1135" y="48"/>
                </a:lnTo>
                <a:lnTo>
                  <a:pt x="1130" y="48"/>
                </a:lnTo>
                <a:lnTo>
                  <a:pt x="1128" y="48"/>
                </a:lnTo>
                <a:lnTo>
                  <a:pt x="1125" y="48"/>
                </a:lnTo>
                <a:lnTo>
                  <a:pt x="1123" y="48"/>
                </a:lnTo>
                <a:lnTo>
                  <a:pt x="1123" y="48"/>
                </a:lnTo>
                <a:lnTo>
                  <a:pt x="1123" y="48"/>
                </a:lnTo>
                <a:lnTo>
                  <a:pt x="1125" y="48"/>
                </a:lnTo>
                <a:lnTo>
                  <a:pt x="1130" y="45"/>
                </a:lnTo>
                <a:lnTo>
                  <a:pt x="1133" y="43"/>
                </a:lnTo>
                <a:lnTo>
                  <a:pt x="1133" y="43"/>
                </a:lnTo>
                <a:lnTo>
                  <a:pt x="1133" y="41"/>
                </a:lnTo>
                <a:lnTo>
                  <a:pt x="1130" y="41"/>
                </a:lnTo>
                <a:lnTo>
                  <a:pt x="1128" y="41"/>
                </a:lnTo>
                <a:lnTo>
                  <a:pt x="1125" y="41"/>
                </a:lnTo>
                <a:lnTo>
                  <a:pt x="1125" y="41"/>
                </a:lnTo>
                <a:lnTo>
                  <a:pt x="1125" y="41"/>
                </a:lnTo>
                <a:lnTo>
                  <a:pt x="1130" y="41"/>
                </a:lnTo>
                <a:lnTo>
                  <a:pt x="1130" y="38"/>
                </a:lnTo>
                <a:lnTo>
                  <a:pt x="1133" y="38"/>
                </a:lnTo>
                <a:lnTo>
                  <a:pt x="1133" y="38"/>
                </a:lnTo>
                <a:lnTo>
                  <a:pt x="1133" y="36"/>
                </a:lnTo>
                <a:lnTo>
                  <a:pt x="1130" y="36"/>
                </a:lnTo>
                <a:lnTo>
                  <a:pt x="1128" y="36"/>
                </a:lnTo>
                <a:lnTo>
                  <a:pt x="1125" y="36"/>
                </a:lnTo>
                <a:lnTo>
                  <a:pt x="1123" y="36"/>
                </a:lnTo>
                <a:lnTo>
                  <a:pt x="1121" y="36"/>
                </a:lnTo>
                <a:lnTo>
                  <a:pt x="1121" y="38"/>
                </a:lnTo>
                <a:lnTo>
                  <a:pt x="1121" y="38"/>
                </a:lnTo>
                <a:lnTo>
                  <a:pt x="1121" y="38"/>
                </a:lnTo>
                <a:lnTo>
                  <a:pt x="1121" y="38"/>
                </a:lnTo>
                <a:lnTo>
                  <a:pt x="1123" y="41"/>
                </a:lnTo>
                <a:lnTo>
                  <a:pt x="1123" y="41"/>
                </a:lnTo>
                <a:lnTo>
                  <a:pt x="1121" y="41"/>
                </a:lnTo>
                <a:lnTo>
                  <a:pt x="1121" y="41"/>
                </a:lnTo>
                <a:lnTo>
                  <a:pt x="1118" y="41"/>
                </a:lnTo>
                <a:lnTo>
                  <a:pt x="1116" y="41"/>
                </a:lnTo>
                <a:lnTo>
                  <a:pt x="1114" y="38"/>
                </a:lnTo>
                <a:lnTo>
                  <a:pt x="1114" y="38"/>
                </a:lnTo>
                <a:lnTo>
                  <a:pt x="1114" y="38"/>
                </a:lnTo>
                <a:lnTo>
                  <a:pt x="1116" y="36"/>
                </a:lnTo>
                <a:lnTo>
                  <a:pt x="1116" y="36"/>
                </a:lnTo>
                <a:lnTo>
                  <a:pt x="1116" y="36"/>
                </a:lnTo>
                <a:lnTo>
                  <a:pt x="1116" y="36"/>
                </a:lnTo>
                <a:lnTo>
                  <a:pt x="1118" y="36"/>
                </a:lnTo>
                <a:lnTo>
                  <a:pt x="1118" y="36"/>
                </a:lnTo>
                <a:lnTo>
                  <a:pt x="1118" y="36"/>
                </a:lnTo>
                <a:lnTo>
                  <a:pt x="1118" y="36"/>
                </a:lnTo>
                <a:lnTo>
                  <a:pt x="1116" y="34"/>
                </a:lnTo>
                <a:lnTo>
                  <a:pt x="1114" y="34"/>
                </a:lnTo>
                <a:lnTo>
                  <a:pt x="1114" y="34"/>
                </a:lnTo>
                <a:lnTo>
                  <a:pt x="1111" y="36"/>
                </a:lnTo>
                <a:lnTo>
                  <a:pt x="1109" y="36"/>
                </a:lnTo>
                <a:lnTo>
                  <a:pt x="1107" y="34"/>
                </a:lnTo>
                <a:lnTo>
                  <a:pt x="1104" y="34"/>
                </a:lnTo>
                <a:lnTo>
                  <a:pt x="1102" y="34"/>
                </a:lnTo>
                <a:lnTo>
                  <a:pt x="1104" y="34"/>
                </a:lnTo>
                <a:lnTo>
                  <a:pt x="1104" y="34"/>
                </a:lnTo>
                <a:lnTo>
                  <a:pt x="1104" y="34"/>
                </a:lnTo>
                <a:lnTo>
                  <a:pt x="1102" y="31"/>
                </a:lnTo>
                <a:lnTo>
                  <a:pt x="1102" y="31"/>
                </a:lnTo>
                <a:lnTo>
                  <a:pt x="1099" y="27"/>
                </a:lnTo>
                <a:lnTo>
                  <a:pt x="1099" y="27"/>
                </a:lnTo>
                <a:lnTo>
                  <a:pt x="1099" y="27"/>
                </a:lnTo>
                <a:lnTo>
                  <a:pt x="1097" y="24"/>
                </a:lnTo>
                <a:lnTo>
                  <a:pt x="1097" y="24"/>
                </a:lnTo>
                <a:lnTo>
                  <a:pt x="1090" y="24"/>
                </a:lnTo>
                <a:lnTo>
                  <a:pt x="1088" y="24"/>
                </a:lnTo>
                <a:lnTo>
                  <a:pt x="1083" y="24"/>
                </a:lnTo>
                <a:lnTo>
                  <a:pt x="1078" y="24"/>
                </a:lnTo>
                <a:lnTo>
                  <a:pt x="1078" y="24"/>
                </a:lnTo>
                <a:lnTo>
                  <a:pt x="1076" y="24"/>
                </a:lnTo>
                <a:lnTo>
                  <a:pt x="1076" y="24"/>
                </a:lnTo>
                <a:lnTo>
                  <a:pt x="1076" y="24"/>
                </a:lnTo>
                <a:lnTo>
                  <a:pt x="1076" y="24"/>
                </a:lnTo>
                <a:lnTo>
                  <a:pt x="1076" y="24"/>
                </a:lnTo>
                <a:lnTo>
                  <a:pt x="1076" y="24"/>
                </a:lnTo>
                <a:lnTo>
                  <a:pt x="1078" y="27"/>
                </a:lnTo>
                <a:lnTo>
                  <a:pt x="1083" y="27"/>
                </a:lnTo>
                <a:lnTo>
                  <a:pt x="1085" y="27"/>
                </a:lnTo>
                <a:lnTo>
                  <a:pt x="1085" y="27"/>
                </a:lnTo>
                <a:lnTo>
                  <a:pt x="1083" y="27"/>
                </a:lnTo>
                <a:lnTo>
                  <a:pt x="1083" y="27"/>
                </a:lnTo>
                <a:lnTo>
                  <a:pt x="1081" y="27"/>
                </a:lnTo>
                <a:lnTo>
                  <a:pt x="1081" y="27"/>
                </a:lnTo>
                <a:lnTo>
                  <a:pt x="1076" y="27"/>
                </a:lnTo>
                <a:lnTo>
                  <a:pt x="1071" y="27"/>
                </a:lnTo>
                <a:lnTo>
                  <a:pt x="1066" y="29"/>
                </a:lnTo>
                <a:lnTo>
                  <a:pt x="1062" y="27"/>
                </a:lnTo>
                <a:lnTo>
                  <a:pt x="1059" y="29"/>
                </a:lnTo>
                <a:lnTo>
                  <a:pt x="1052" y="31"/>
                </a:lnTo>
                <a:lnTo>
                  <a:pt x="1052" y="31"/>
                </a:lnTo>
                <a:lnTo>
                  <a:pt x="1055" y="31"/>
                </a:lnTo>
                <a:lnTo>
                  <a:pt x="1059" y="31"/>
                </a:lnTo>
                <a:lnTo>
                  <a:pt x="1059" y="34"/>
                </a:lnTo>
                <a:lnTo>
                  <a:pt x="1062" y="34"/>
                </a:lnTo>
                <a:lnTo>
                  <a:pt x="1064" y="34"/>
                </a:lnTo>
                <a:lnTo>
                  <a:pt x="1064" y="34"/>
                </a:lnTo>
                <a:lnTo>
                  <a:pt x="1059" y="34"/>
                </a:lnTo>
                <a:lnTo>
                  <a:pt x="1055" y="34"/>
                </a:lnTo>
                <a:lnTo>
                  <a:pt x="1055" y="34"/>
                </a:lnTo>
                <a:lnTo>
                  <a:pt x="1055" y="34"/>
                </a:lnTo>
                <a:lnTo>
                  <a:pt x="1052" y="34"/>
                </a:lnTo>
                <a:lnTo>
                  <a:pt x="1050" y="34"/>
                </a:lnTo>
                <a:lnTo>
                  <a:pt x="1047" y="31"/>
                </a:lnTo>
                <a:lnTo>
                  <a:pt x="1045" y="31"/>
                </a:lnTo>
                <a:lnTo>
                  <a:pt x="1043" y="34"/>
                </a:lnTo>
                <a:lnTo>
                  <a:pt x="1038" y="34"/>
                </a:lnTo>
                <a:lnTo>
                  <a:pt x="1040" y="36"/>
                </a:lnTo>
                <a:lnTo>
                  <a:pt x="1043" y="36"/>
                </a:lnTo>
                <a:lnTo>
                  <a:pt x="1043" y="36"/>
                </a:lnTo>
                <a:lnTo>
                  <a:pt x="1040" y="36"/>
                </a:lnTo>
                <a:lnTo>
                  <a:pt x="1038" y="36"/>
                </a:lnTo>
                <a:lnTo>
                  <a:pt x="1036" y="36"/>
                </a:lnTo>
                <a:lnTo>
                  <a:pt x="1033" y="38"/>
                </a:lnTo>
                <a:lnTo>
                  <a:pt x="1031" y="38"/>
                </a:lnTo>
                <a:lnTo>
                  <a:pt x="1031" y="38"/>
                </a:lnTo>
                <a:lnTo>
                  <a:pt x="1031" y="38"/>
                </a:lnTo>
                <a:lnTo>
                  <a:pt x="1031" y="38"/>
                </a:lnTo>
                <a:lnTo>
                  <a:pt x="1031" y="38"/>
                </a:lnTo>
                <a:lnTo>
                  <a:pt x="1033" y="38"/>
                </a:lnTo>
                <a:lnTo>
                  <a:pt x="1036" y="38"/>
                </a:lnTo>
                <a:lnTo>
                  <a:pt x="1038" y="38"/>
                </a:lnTo>
                <a:lnTo>
                  <a:pt x="1038" y="41"/>
                </a:lnTo>
                <a:lnTo>
                  <a:pt x="1040" y="41"/>
                </a:lnTo>
                <a:lnTo>
                  <a:pt x="1050" y="38"/>
                </a:lnTo>
                <a:lnTo>
                  <a:pt x="1052" y="38"/>
                </a:lnTo>
                <a:lnTo>
                  <a:pt x="1052" y="41"/>
                </a:lnTo>
                <a:lnTo>
                  <a:pt x="1047" y="41"/>
                </a:lnTo>
                <a:lnTo>
                  <a:pt x="1047" y="41"/>
                </a:lnTo>
                <a:lnTo>
                  <a:pt x="1047" y="41"/>
                </a:lnTo>
                <a:lnTo>
                  <a:pt x="1047" y="41"/>
                </a:lnTo>
                <a:lnTo>
                  <a:pt x="1047" y="41"/>
                </a:lnTo>
                <a:lnTo>
                  <a:pt x="1045" y="41"/>
                </a:lnTo>
                <a:lnTo>
                  <a:pt x="1038" y="41"/>
                </a:lnTo>
                <a:lnTo>
                  <a:pt x="1033" y="41"/>
                </a:lnTo>
                <a:lnTo>
                  <a:pt x="1024" y="41"/>
                </a:lnTo>
                <a:lnTo>
                  <a:pt x="1021" y="41"/>
                </a:lnTo>
                <a:lnTo>
                  <a:pt x="1021" y="43"/>
                </a:lnTo>
                <a:lnTo>
                  <a:pt x="1021" y="43"/>
                </a:lnTo>
                <a:lnTo>
                  <a:pt x="1021" y="45"/>
                </a:lnTo>
                <a:lnTo>
                  <a:pt x="1024" y="45"/>
                </a:lnTo>
                <a:lnTo>
                  <a:pt x="1024" y="48"/>
                </a:lnTo>
                <a:lnTo>
                  <a:pt x="1026" y="48"/>
                </a:lnTo>
                <a:lnTo>
                  <a:pt x="1026" y="48"/>
                </a:lnTo>
                <a:lnTo>
                  <a:pt x="1031" y="48"/>
                </a:lnTo>
                <a:lnTo>
                  <a:pt x="1033" y="48"/>
                </a:lnTo>
                <a:lnTo>
                  <a:pt x="1040" y="45"/>
                </a:lnTo>
                <a:lnTo>
                  <a:pt x="1043" y="45"/>
                </a:lnTo>
                <a:lnTo>
                  <a:pt x="1040" y="48"/>
                </a:lnTo>
                <a:lnTo>
                  <a:pt x="1040" y="48"/>
                </a:lnTo>
                <a:close/>
                <a:moveTo>
                  <a:pt x="1033" y="95"/>
                </a:moveTo>
                <a:lnTo>
                  <a:pt x="1033" y="93"/>
                </a:lnTo>
                <a:lnTo>
                  <a:pt x="1036" y="93"/>
                </a:lnTo>
                <a:lnTo>
                  <a:pt x="1038" y="93"/>
                </a:lnTo>
                <a:lnTo>
                  <a:pt x="1038" y="93"/>
                </a:lnTo>
                <a:lnTo>
                  <a:pt x="1038" y="93"/>
                </a:lnTo>
                <a:lnTo>
                  <a:pt x="1038" y="90"/>
                </a:lnTo>
                <a:lnTo>
                  <a:pt x="1038" y="90"/>
                </a:lnTo>
                <a:lnTo>
                  <a:pt x="1036" y="90"/>
                </a:lnTo>
                <a:lnTo>
                  <a:pt x="1033" y="90"/>
                </a:lnTo>
                <a:lnTo>
                  <a:pt x="1031" y="90"/>
                </a:lnTo>
                <a:lnTo>
                  <a:pt x="1029" y="90"/>
                </a:lnTo>
                <a:lnTo>
                  <a:pt x="1029" y="93"/>
                </a:lnTo>
                <a:lnTo>
                  <a:pt x="1026" y="93"/>
                </a:lnTo>
                <a:lnTo>
                  <a:pt x="1026" y="93"/>
                </a:lnTo>
                <a:lnTo>
                  <a:pt x="1029" y="95"/>
                </a:lnTo>
                <a:lnTo>
                  <a:pt x="1029" y="95"/>
                </a:lnTo>
                <a:lnTo>
                  <a:pt x="1029" y="95"/>
                </a:lnTo>
                <a:lnTo>
                  <a:pt x="1029" y="95"/>
                </a:lnTo>
                <a:lnTo>
                  <a:pt x="1031" y="95"/>
                </a:lnTo>
                <a:lnTo>
                  <a:pt x="1033" y="95"/>
                </a:lnTo>
                <a:lnTo>
                  <a:pt x="1033" y="95"/>
                </a:lnTo>
                <a:lnTo>
                  <a:pt x="1033" y="95"/>
                </a:lnTo>
                <a:lnTo>
                  <a:pt x="1033" y="95"/>
                </a:lnTo>
                <a:lnTo>
                  <a:pt x="1033" y="95"/>
                </a:lnTo>
                <a:lnTo>
                  <a:pt x="1033" y="95"/>
                </a:lnTo>
                <a:close/>
                <a:moveTo>
                  <a:pt x="76" y="613"/>
                </a:moveTo>
                <a:lnTo>
                  <a:pt x="73" y="613"/>
                </a:lnTo>
                <a:lnTo>
                  <a:pt x="73" y="616"/>
                </a:lnTo>
                <a:lnTo>
                  <a:pt x="73" y="616"/>
                </a:lnTo>
                <a:lnTo>
                  <a:pt x="73" y="616"/>
                </a:lnTo>
                <a:lnTo>
                  <a:pt x="73" y="616"/>
                </a:lnTo>
                <a:lnTo>
                  <a:pt x="76" y="616"/>
                </a:lnTo>
                <a:lnTo>
                  <a:pt x="76" y="616"/>
                </a:lnTo>
                <a:lnTo>
                  <a:pt x="76" y="613"/>
                </a:lnTo>
                <a:lnTo>
                  <a:pt x="76" y="613"/>
                </a:lnTo>
                <a:lnTo>
                  <a:pt x="76" y="613"/>
                </a:lnTo>
                <a:close/>
                <a:moveTo>
                  <a:pt x="972" y="74"/>
                </a:moveTo>
                <a:lnTo>
                  <a:pt x="974" y="74"/>
                </a:lnTo>
                <a:lnTo>
                  <a:pt x="972" y="74"/>
                </a:lnTo>
                <a:lnTo>
                  <a:pt x="972" y="74"/>
                </a:lnTo>
                <a:lnTo>
                  <a:pt x="972" y="74"/>
                </a:lnTo>
                <a:lnTo>
                  <a:pt x="972" y="76"/>
                </a:lnTo>
                <a:lnTo>
                  <a:pt x="974" y="74"/>
                </a:lnTo>
                <a:lnTo>
                  <a:pt x="977" y="74"/>
                </a:lnTo>
                <a:lnTo>
                  <a:pt x="979" y="74"/>
                </a:lnTo>
                <a:lnTo>
                  <a:pt x="984" y="74"/>
                </a:lnTo>
                <a:lnTo>
                  <a:pt x="991" y="74"/>
                </a:lnTo>
                <a:lnTo>
                  <a:pt x="993" y="71"/>
                </a:lnTo>
                <a:lnTo>
                  <a:pt x="993" y="71"/>
                </a:lnTo>
                <a:lnTo>
                  <a:pt x="995" y="71"/>
                </a:lnTo>
                <a:lnTo>
                  <a:pt x="998" y="71"/>
                </a:lnTo>
                <a:lnTo>
                  <a:pt x="1003" y="71"/>
                </a:lnTo>
                <a:lnTo>
                  <a:pt x="1003" y="71"/>
                </a:lnTo>
                <a:lnTo>
                  <a:pt x="1003" y="69"/>
                </a:lnTo>
                <a:lnTo>
                  <a:pt x="1003" y="69"/>
                </a:lnTo>
                <a:lnTo>
                  <a:pt x="1000" y="69"/>
                </a:lnTo>
                <a:lnTo>
                  <a:pt x="1003" y="69"/>
                </a:lnTo>
                <a:lnTo>
                  <a:pt x="1005" y="67"/>
                </a:lnTo>
                <a:lnTo>
                  <a:pt x="1007" y="67"/>
                </a:lnTo>
                <a:lnTo>
                  <a:pt x="1007" y="67"/>
                </a:lnTo>
                <a:lnTo>
                  <a:pt x="1007" y="67"/>
                </a:lnTo>
                <a:lnTo>
                  <a:pt x="1007" y="64"/>
                </a:lnTo>
                <a:lnTo>
                  <a:pt x="1005" y="64"/>
                </a:lnTo>
                <a:lnTo>
                  <a:pt x="1003" y="64"/>
                </a:lnTo>
                <a:lnTo>
                  <a:pt x="998" y="64"/>
                </a:lnTo>
                <a:lnTo>
                  <a:pt x="995" y="64"/>
                </a:lnTo>
                <a:lnTo>
                  <a:pt x="995" y="64"/>
                </a:lnTo>
                <a:lnTo>
                  <a:pt x="995" y="64"/>
                </a:lnTo>
                <a:lnTo>
                  <a:pt x="995" y="62"/>
                </a:lnTo>
                <a:lnTo>
                  <a:pt x="995" y="62"/>
                </a:lnTo>
                <a:lnTo>
                  <a:pt x="995" y="62"/>
                </a:lnTo>
                <a:lnTo>
                  <a:pt x="991" y="62"/>
                </a:lnTo>
                <a:lnTo>
                  <a:pt x="988" y="60"/>
                </a:lnTo>
                <a:lnTo>
                  <a:pt x="988" y="60"/>
                </a:lnTo>
                <a:lnTo>
                  <a:pt x="986" y="60"/>
                </a:lnTo>
                <a:lnTo>
                  <a:pt x="979" y="60"/>
                </a:lnTo>
                <a:lnTo>
                  <a:pt x="979" y="60"/>
                </a:lnTo>
                <a:lnTo>
                  <a:pt x="977" y="60"/>
                </a:lnTo>
                <a:lnTo>
                  <a:pt x="974" y="60"/>
                </a:lnTo>
                <a:lnTo>
                  <a:pt x="974" y="62"/>
                </a:lnTo>
                <a:lnTo>
                  <a:pt x="974" y="62"/>
                </a:lnTo>
                <a:lnTo>
                  <a:pt x="974" y="64"/>
                </a:lnTo>
                <a:lnTo>
                  <a:pt x="969" y="64"/>
                </a:lnTo>
                <a:lnTo>
                  <a:pt x="969" y="64"/>
                </a:lnTo>
                <a:lnTo>
                  <a:pt x="969" y="64"/>
                </a:lnTo>
                <a:lnTo>
                  <a:pt x="969" y="64"/>
                </a:lnTo>
                <a:lnTo>
                  <a:pt x="969" y="64"/>
                </a:lnTo>
                <a:lnTo>
                  <a:pt x="969" y="67"/>
                </a:lnTo>
                <a:lnTo>
                  <a:pt x="972" y="67"/>
                </a:lnTo>
                <a:lnTo>
                  <a:pt x="969" y="67"/>
                </a:lnTo>
                <a:lnTo>
                  <a:pt x="972" y="69"/>
                </a:lnTo>
                <a:lnTo>
                  <a:pt x="969" y="69"/>
                </a:lnTo>
                <a:lnTo>
                  <a:pt x="977" y="69"/>
                </a:lnTo>
                <a:lnTo>
                  <a:pt x="979" y="69"/>
                </a:lnTo>
                <a:lnTo>
                  <a:pt x="979" y="69"/>
                </a:lnTo>
                <a:lnTo>
                  <a:pt x="979" y="69"/>
                </a:lnTo>
                <a:lnTo>
                  <a:pt x="977" y="69"/>
                </a:lnTo>
                <a:lnTo>
                  <a:pt x="974" y="71"/>
                </a:lnTo>
                <a:lnTo>
                  <a:pt x="969" y="71"/>
                </a:lnTo>
                <a:lnTo>
                  <a:pt x="969" y="71"/>
                </a:lnTo>
                <a:lnTo>
                  <a:pt x="969" y="71"/>
                </a:lnTo>
                <a:lnTo>
                  <a:pt x="969" y="71"/>
                </a:lnTo>
                <a:lnTo>
                  <a:pt x="972" y="74"/>
                </a:lnTo>
                <a:close/>
                <a:moveTo>
                  <a:pt x="981" y="43"/>
                </a:moveTo>
                <a:lnTo>
                  <a:pt x="986" y="43"/>
                </a:lnTo>
                <a:lnTo>
                  <a:pt x="986" y="45"/>
                </a:lnTo>
                <a:lnTo>
                  <a:pt x="986" y="45"/>
                </a:lnTo>
                <a:lnTo>
                  <a:pt x="986" y="45"/>
                </a:lnTo>
                <a:lnTo>
                  <a:pt x="986" y="45"/>
                </a:lnTo>
                <a:lnTo>
                  <a:pt x="988" y="45"/>
                </a:lnTo>
                <a:lnTo>
                  <a:pt x="991" y="45"/>
                </a:lnTo>
                <a:lnTo>
                  <a:pt x="991" y="45"/>
                </a:lnTo>
                <a:lnTo>
                  <a:pt x="993" y="45"/>
                </a:lnTo>
                <a:lnTo>
                  <a:pt x="993" y="45"/>
                </a:lnTo>
                <a:lnTo>
                  <a:pt x="995" y="43"/>
                </a:lnTo>
                <a:lnTo>
                  <a:pt x="998" y="41"/>
                </a:lnTo>
                <a:lnTo>
                  <a:pt x="998" y="41"/>
                </a:lnTo>
                <a:lnTo>
                  <a:pt x="995" y="41"/>
                </a:lnTo>
                <a:lnTo>
                  <a:pt x="995" y="41"/>
                </a:lnTo>
                <a:lnTo>
                  <a:pt x="993" y="41"/>
                </a:lnTo>
                <a:lnTo>
                  <a:pt x="988" y="41"/>
                </a:lnTo>
                <a:lnTo>
                  <a:pt x="988" y="41"/>
                </a:lnTo>
                <a:lnTo>
                  <a:pt x="984" y="41"/>
                </a:lnTo>
                <a:lnTo>
                  <a:pt x="984" y="41"/>
                </a:lnTo>
                <a:lnTo>
                  <a:pt x="981" y="41"/>
                </a:lnTo>
                <a:lnTo>
                  <a:pt x="981" y="43"/>
                </a:lnTo>
                <a:lnTo>
                  <a:pt x="979" y="43"/>
                </a:lnTo>
                <a:lnTo>
                  <a:pt x="979" y="43"/>
                </a:lnTo>
                <a:lnTo>
                  <a:pt x="981" y="43"/>
                </a:lnTo>
                <a:lnTo>
                  <a:pt x="981" y="43"/>
                </a:lnTo>
                <a:close/>
                <a:moveTo>
                  <a:pt x="908" y="76"/>
                </a:moveTo>
                <a:lnTo>
                  <a:pt x="910" y="76"/>
                </a:lnTo>
                <a:lnTo>
                  <a:pt x="913" y="76"/>
                </a:lnTo>
                <a:lnTo>
                  <a:pt x="915" y="76"/>
                </a:lnTo>
                <a:lnTo>
                  <a:pt x="917" y="76"/>
                </a:lnTo>
                <a:lnTo>
                  <a:pt x="922" y="76"/>
                </a:lnTo>
                <a:lnTo>
                  <a:pt x="922" y="76"/>
                </a:lnTo>
                <a:lnTo>
                  <a:pt x="922" y="76"/>
                </a:lnTo>
                <a:lnTo>
                  <a:pt x="922" y="74"/>
                </a:lnTo>
                <a:lnTo>
                  <a:pt x="922" y="74"/>
                </a:lnTo>
                <a:lnTo>
                  <a:pt x="920" y="74"/>
                </a:lnTo>
                <a:lnTo>
                  <a:pt x="917" y="74"/>
                </a:lnTo>
                <a:lnTo>
                  <a:pt x="915" y="74"/>
                </a:lnTo>
                <a:lnTo>
                  <a:pt x="910" y="74"/>
                </a:lnTo>
                <a:lnTo>
                  <a:pt x="908" y="74"/>
                </a:lnTo>
                <a:lnTo>
                  <a:pt x="908" y="74"/>
                </a:lnTo>
                <a:lnTo>
                  <a:pt x="906" y="74"/>
                </a:lnTo>
                <a:lnTo>
                  <a:pt x="906" y="76"/>
                </a:lnTo>
                <a:lnTo>
                  <a:pt x="906" y="76"/>
                </a:lnTo>
                <a:lnTo>
                  <a:pt x="908" y="76"/>
                </a:lnTo>
                <a:close/>
                <a:moveTo>
                  <a:pt x="783" y="228"/>
                </a:moveTo>
                <a:lnTo>
                  <a:pt x="783" y="228"/>
                </a:lnTo>
                <a:lnTo>
                  <a:pt x="783" y="228"/>
                </a:lnTo>
                <a:lnTo>
                  <a:pt x="787" y="230"/>
                </a:lnTo>
                <a:lnTo>
                  <a:pt x="790" y="230"/>
                </a:lnTo>
                <a:lnTo>
                  <a:pt x="790" y="232"/>
                </a:lnTo>
                <a:lnTo>
                  <a:pt x="792" y="232"/>
                </a:lnTo>
                <a:lnTo>
                  <a:pt x="797" y="232"/>
                </a:lnTo>
                <a:lnTo>
                  <a:pt x="802" y="232"/>
                </a:lnTo>
                <a:lnTo>
                  <a:pt x="804" y="232"/>
                </a:lnTo>
                <a:lnTo>
                  <a:pt x="806" y="232"/>
                </a:lnTo>
                <a:lnTo>
                  <a:pt x="811" y="230"/>
                </a:lnTo>
                <a:lnTo>
                  <a:pt x="813" y="230"/>
                </a:lnTo>
                <a:lnTo>
                  <a:pt x="816" y="230"/>
                </a:lnTo>
                <a:lnTo>
                  <a:pt x="818" y="228"/>
                </a:lnTo>
                <a:lnTo>
                  <a:pt x="818" y="228"/>
                </a:lnTo>
                <a:lnTo>
                  <a:pt x="820" y="228"/>
                </a:lnTo>
                <a:lnTo>
                  <a:pt x="823" y="228"/>
                </a:lnTo>
                <a:lnTo>
                  <a:pt x="825" y="228"/>
                </a:lnTo>
                <a:lnTo>
                  <a:pt x="825" y="225"/>
                </a:lnTo>
                <a:lnTo>
                  <a:pt x="825" y="225"/>
                </a:lnTo>
                <a:lnTo>
                  <a:pt x="825" y="225"/>
                </a:lnTo>
                <a:lnTo>
                  <a:pt x="823" y="225"/>
                </a:lnTo>
                <a:lnTo>
                  <a:pt x="820" y="225"/>
                </a:lnTo>
                <a:lnTo>
                  <a:pt x="820" y="225"/>
                </a:lnTo>
                <a:lnTo>
                  <a:pt x="820" y="225"/>
                </a:lnTo>
                <a:lnTo>
                  <a:pt x="818" y="223"/>
                </a:lnTo>
                <a:lnTo>
                  <a:pt x="820" y="221"/>
                </a:lnTo>
                <a:lnTo>
                  <a:pt x="820" y="218"/>
                </a:lnTo>
                <a:lnTo>
                  <a:pt x="820" y="218"/>
                </a:lnTo>
                <a:lnTo>
                  <a:pt x="816" y="216"/>
                </a:lnTo>
                <a:lnTo>
                  <a:pt x="816" y="213"/>
                </a:lnTo>
                <a:lnTo>
                  <a:pt x="813" y="213"/>
                </a:lnTo>
                <a:lnTo>
                  <a:pt x="813" y="213"/>
                </a:lnTo>
                <a:lnTo>
                  <a:pt x="813" y="211"/>
                </a:lnTo>
                <a:lnTo>
                  <a:pt x="813" y="211"/>
                </a:lnTo>
                <a:lnTo>
                  <a:pt x="811" y="211"/>
                </a:lnTo>
                <a:lnTo>
                  <a:pt x="811" y="211"/>
                </a:lnTo>
                <a:lnTo>
                  <a:pt x="809" y="211"/>
                </a:lnTo>
                <a:lnTo>
                  <a:pt x="809" y="211"/>
                </a:lnTo>
                <a:lnTo>
                  <a:pt x="809" y="211"/>
                </a:lnTo>
                <a:lnTo>
                  <a:pt x="811" y="211"/>
                </a:lnTo>
                <a:lnTo>
                  <a:pt x="811" y="211"/>
                </a:lnTo>
                <a:lnTo>
                  <a:pt x="811" y="211"/>
                </a:lnTo>
                <a:lnTo>
                  <a:pt x="811" y="211"/>
                </a:lnTo>
                <a:lnTo>
                  <a:pt x="811" y="209"/>
                </a:lnTo>
                <a:lnTo>
                  <a:pt x="809" y="209"/>
                </a:lnTo>
                <a:lnTo>
                  <a:pt x="809" y="209"/>
                </a:lnTo>
                <a:lnTo>
                  <a:pt x="806" y="209"/>
                </a:lnTo>
                <a:lnTo>
                  <a:pt x="804" y="209"/>
                </a:lnTo>
                <a:lnTo>
                  <a:pt x="802" y="209"/>
                </a:lnTo>
                <a:lnTo>
                  <a:pt x="802" y="209"/>
                </a:lnTo>
                <a:lnTo>
                  <a:pt x="799" y="211"/>
                </a:lnTo>
                <a:lnTo>
                  <a:pt x="799" y="211"/>
                </a:lnTo>
                <a:lnTo>
                  <a:pt x="799" y="211"/>
                </a:lnTo>
                <a:lnTo>
                  <a:pt x="797" y="211"/>
                </a:lnTo>
                <a:lnTo>
                  <a:pt x="797" y="213"/>
                </a:lnTo>
                <a:lnTo>
                  <a:pt x="799" y="216"/>
                </a:lnTo>
                <a:lnTo>
                  <a:pt x="797" y="216"/>
                </a:lnTo>
                <a:lnTo>
                  <a:pt x="797" y="216"/>
                </a:lnTo>
                <a:lnTo>
                  <a:pt x="794" y="213"/>
                </a:lnTo>
                <a:lnTo>
                  <a:pt x="794" y="213"/>
                </a:lnTo>
                <a:lnTo>
                  <a:pt x="794" y="213"/>
                </a:lnTo>
                <a:lnTo>
                  <a:pt x="792" y="213"/>
                </a:lnTo>
                <a:lnTo>
                  <a:pt x="792" y="213"/>
                </a:lnTo>
                <a:lnTo>
                  <a:pt x="792" y="213"/>
                </a:lnTo>
                <a:lnTo>
                  <a:pt x="792" y="216"/>
                </a:lnTo>
                <a:lnTo>
                  <a:pt x="792" y="216"/>
                </a:lnTo>
                <a:lnTo>
                  <a:pt x="792" y="216"/>
                </a:lnTo>
                <a:lnTo>
                  <a:pt x="792" y="216"/>
                </a:lnTo>
                <a:lnTo>
                  <a:pt x="792" y="216"/>
                </a:lnTo>
                <a:lnTo>
                  <a:pt x="792" y="218"/>
                </a:lnTo>
                <a:lnTo>
                  <a:pt x="790" y="218"/>
                </a:lnTo>
                <a:lnTo>
                  <a:pt x="790" y="218"/>
                </a:lnTo>
                <a:lnTo>
                  <a:pt x="785" y="221"/>
                </a:lnTo>
                <a:lnTo>
                  <a:pt x="783" y="221"/>
                </a:lnTo>
                <a:lnTo>
                  <a:pt x="778" y="221"/>
                </a:lnTo>
                <a:lnTo>
                  <a:pt x="773" y="221"/>
                </a:lnTo>
                <a:lnTo>
                  <a:pt x="773" y="221"/>
                </a:lnTo>
                <a:lnTo>
                  <a:pt x="771" y="223"/>
                </a:lnTo>
                <a:lnTo>
                  <a:pt x="771" y="223"/>
                </a:lnTo>
                <a:lnTo>
                  <a:pt x="771" y="223"/>
                </a:lnTo>
                <a:lnTo>
                  <a:pt x="771" y="225"/>
                </a:lnTo>
                <a:lnTo>
                  <a:pt x="771" y="225"/>
                </a:lnTo>
                <a:lnTo>
                  <a:pt x="771" y="225"/>
                </a:lnTo>
                <a:lnTo>
                  <a:pt x="773" y="225"/>
                </a:lnTo>
                <a:lnTo>
                  <a:pt x="773" y="225"/>
                </a:lnTo>
                <a:lnTo>
                  <a:pt x="776" y="225"/>
                </a:lnTo>
                <a:lnTo>
                  <a:pt x="776" y="225"/>
                </a:lnTo>
                <a:lnTo>
                  <a:pt x="778" y="225"/>
                </a:lnTo>
                <a:lnTo>
                  <a:pt x="778" y="225"/>
                </a:lnTo>
                <a:lnTo>
                  <a:pt x="778" y="225"/>
                </a:lnTo>
                <a:lnTo>
                  <a:pt x="778" y="225"/>
                </a:lnTo>
                <a:lnTo>
                  <a:pt x="778" y="225"/>
                </a:lnTo>
                <a:lnTo>
                  <a:pt x="778" y="225"/>
                </a:lnTo>
                <a:lnTo>
                  <a:pt x="778" y="228"/>
                </a:lnTo>
                <a:lnTo>
                  <a:pt x="778" y="228"/>
                </a:lnTo>
                <a:lnTo>
                  <a:pt x="780" y="228"/>
                </a:lnTo>
                <a:lnTo>
                  <a:pt x="783" y="228"/>
                </a:lnTo>
                <a:lnTo>
                  <a:pt x="783" y="225"/>
                </a:lnTo>
                <a:lnTo>
                  <a:pt x="785" y="225"/>
                </a:lnTo>
                <a:lnTo>
                  <a:pt x="785" y="225"/>
                </a:lnTo>
                <a:lnTo>
                  <a:pt x="785" y="228"/>
                </a:lnTo>
                <a:lnTo>
                  <a:pt x="783" y="228"/>
                </a:lnTo>
                <a:close/>
                <a:moveTo>
                  <a:pt x="837" y="140"/>
                </a:moveTo>
                <a:lnTo>
                  <a:pt x="837" y="142"/>
                </a:lnTo>
                <a:lnTo>
                  <a:pt x="837" y="142"/>
                </a:lnTo>
                <a:lnTo>
                  <a:pt x="837" y="142"/>
                </a:lnTo>
                <a:lnTo>
                  <a:pt x="837" y="142"/>
                </a:lnTo>
                <a:lnTo>
                  <a:pt x="839" y="145"/>
                </a:lnTo>
                <a:lnTo>
                  <a:pt x="839" y="145"/>
                </a:lnTo>
                <a:lnTo>
                  <a:pt x="839" y="145"/>
                </a:lnTo>
                <a:lnTo>
                  <a:pt x="839" y="145"/>
                </a:lnTo>
                <a:lnTo>
                  <a:pt x="837" y="147"/>
                </a:lnTo>
                <a:lnTo>
                  <a:pt x="837" y="145"/>
                </a:lnTo>
                <a:lnTo>
                  <a:pt x="837" y="145"/>
                </a:lnTo>
                <a:lnTo>
                  <a:pt x="835" y="142"/>
                </a:lnTo>
                <a:lnTo>
                  <a:pt x="832" y="145"/>
                </a:lnTo>
                <a:lnTo>
                  <a:pt x="830" y="145"/>
                </a:lnTo>
                <a:lnTo>
                  <a:pt x="828" y="145"/>
                </a:lnTo>
                <a:lnTo>
                  <a:pt x="825" y="145"/>
                </a:lnTo>
                <a:lnTo>
                  <a:pt x="825" y="145"/>
                </a:lnTo>
                <a:lnTo>
                  <a:pt x="825" y="147"/>
                </a:lnTo>
                <a:lnTo>
                  <a:pt x="825" y="147"/>
                </a:lnTo>
                <a:lnTo>
                  <a:pt x="830" y="150"/>
                </a:lnTo>
                <a:lnTo>
                  <a:pt x="832" y="150"/>
                </a:lnTo>
                <a:lnTo>
                  <a:pt x="835" y="150"/>
                </a:lnTo>
                <a:lnTo>
                  <a:pt x="835" y="150"/>
                </a:lnTo>
                <a:lnTo>
                  <a:pt x="837" y="147"/>
                </a:lnTo>
                <a:lnTo>
                  <a:pt x="839" y="147"/>
                </a:lnTo>
                <a:lnTo>
                  <a:pt x="839" y="150"/>
                </a:lnTo>
                <a:lnTo>
                  <a:pt x="842" y="150"/>
                </a:lnTo>
                <a:lnTo>
                  <a:pt x="839" y="150"/>
                </a:lnTo>
                <a:lnTo>
                  <a:pt x="839" y="150"/>
                </a:lnTo>
                <a:lnTo>
                  <a:pt x="837" y="150"/>
                </a:lnTo>
                <a:lnTo>
                  <a:pt x="837" y="150"/>
                </a:lnTo>
                <a:lnTo>
                  <a:pt x="835" y="150"/>
                </a:lnTo>
                <a:lnTo>
                  <a:pt x="835" y="150"/>
                </a:lnTo>
                <a:lnTo>
                  <a:pt x="832" y="150"/>
                </a:lnTo>
                <a:lnTo>
                  <a:pt x="832" y="152"/>
                </a:lnTo>
                <a:lnTo>
                  <a:pt x="832" y="152"/>
                </a:lnTo>
                <a:lnTo>
                  <a:pt x="832" y="152"/>
                </a:lnTo>
                <a:lnTo>
                  <a:pt x="835" y="152"/>
                </a:lnTo>
                <a:lnTo>
                  <a:pt x="835" y="152"/>
                </a:lnTo>
                <a:lnTo>
                  <a:pt x="835" y="152"/>
                </a:lnTo>
                <a:lnTo>
                  <a:pt x="835" y="152"/>
                </a:lnTo>
                <a:lnTo>
                  <a:pt x="835" y="154"/>
                </a:lnTo>
                <a:lnTo>
                  <a:pt x="835" y="154"/>
                </a:lnTo>
                <a:lnTo>
                  <a:pt x="832" y="154"/>
                </a:lnTo>
                <a:lnTo>
                  <a:pt x="832" y="157"/>
                </a:lnTo>
                <a:lnTo>
                  <a:pt x="832" y="154"/>
                </a:lnTo>
                <a:lnTo>
                  <a:pt x="830" y="154"/>
                </a:lnTo>
                <a:lnTo>
                  <a:pt x="830" y="154"/>
                </a:lnTo>
                <a:lnTo>
                  <a:pt x="828" y="157"/>
                </a:lnTo>
                <a:lnTo>
                  <a:pt x="825" y="157"/>
                </a:lnTo>
                <a:lnTo>
                  <a:pt x="825" y="157"/>
                </a:lnTo>
                <a:lnTo>
                  <a:pt x="818" y="159"/>
                </a:lnTo>
                <a:lnTo>
                  <a:pt x="816" y="159"/>
                </a:lnTo>
                <a:lnTo>
                  <a:pt x="813" y="159"/>
                </a:lnTo>
                <a:lnTo>
                  <a:pt x="813" y="159"/>
                </a:lnTo>
                <a:lnTo>
                  <a:pt x="813" y="157"/>
                </a:lnTo>
                <a:lnTo>
                  <a:pt x="813" y="157"/>
                </a:lnTo>
                <a:lnTo>
                  <a:pt x="813" y="154"/>
                </a:lnTo>
                <a:lnTo>
                  <a:pt x="813" y="154"/>
                </a:lnTo>
                <a:lnTo>
                  <a:pt x="813" y="154"/>
                </a:lnTo>
                <a:lnTo>
                  <a:pt x="813" y="154"/>
                </a:lnTo>
                <a:lnTo>
                  <a:pt x="813" y="152"/>
                </a:lnTo>
                <a:lnTo>
                  <a:pt x="811" y="152"/>
                </a:lnTo>
                <a:lnTo>
                  <a:pt x="809" y="152"/>
                </a:lnTo>
                <a:lnTo>
                  <a:pt x="806" y="152"/>
                </a:lnTo>
                <a:lnTo>
                  <a:pt x="804" y="154"/>
                </a:lnTo>
                <a:lnTo>
                  <a:pt x="802" y="154"/>
                </a:lnTo>
                <a:lnTo>
                  <a:pt x="799" y="154"/>
                </a:lnTo>
                <a:lnTo>
                  <a:pt x="799" y="157"/>
                </a:lnTo>
                <a:lnTo>
                  <a:pt x="797" y="157"/>
                </a:lnTo>
                <a:lnTo>
                  <a:pt x="797" y="157"/>
                </a:lnTo>
                <a:lnTo>
                  <a:pt x="797" y="159"/>
                </a:lnTo>
                <a:lnTo>
                  <a:pt x="797" y="161"/>
                </a:lnTo>
                <a:lnTo>
                  <a:pt x="802" y="161"/>
                </a:lnTo>
                <a:lnTo>
                  <a:pt x="802" y="164"/>
                </a:lnTo>
                <a:lnTo>
                  <a:pt x="802" y="164"/>
                </a:lnTo>
                <a:lnTo>
                  <a:pt x="802" y="164"/>
                </a:lnTo>
                <a:lnTo>
                  <a:pt x="802" y="166"/>
                </a:lnTo>
                <a:lnTo>
                  <a:pt x="802" y="166"/>
                </a:lnTo>
                <a:lnTo>
                  <a:pt x="804" y="166"/>
                </a:lnTo>
                <a:lnTo>
                  <a:pt x="806" y="166"/>
                </a:lnTo>
                <a:lnTo>
                  <a:pt x="806" y="166"/>
                </a:lnTo>
                <a:lnTo>
                  <a:pt x="806" y="166"/>
                </a:lnTo>
                <a:lnTo>
                  <a:pt x="809" y="166"/>
                </a:lnTo>
                <a:lnTo>
                  <a:pt x="809" y="166"/>
                </a:lnTo>
                <a:lnTo>
                  <a:pt x="809" y="166"/>
                </a:lnTo>
                <a:lnTo>
                  <a:pt x="811" y="168"/>
                </a:lnTo>
                <a:lnTo>
                  <a:pt x="811" y="168"/>
                </a:lnTo>
                <a:lnTo>
                  <a:pt x="813" y="168"/>
                </a:lnTo>
                <a:lnTo>
                  <a:pt x="813" y="171"/>
                </a:lnTo>
                <a:lnTo>
                  <a:pt x="813" y="173"/>
                </a:lnTo>
                <a:lnTo>
                  <a:pt x="816" y="176"/>
                </a:lnTo>
                <a:lnTo>
                  <a:pt x="816" y="178"/>
                </a:lnTo>
                <a:lnTo>
                  <a:pt x="818" y="178"/>
                </a:lnTo>
                <a:lnTo>
                  <a:pt x="816" y="180"/>
                </a:lnTo>
                <a:lnTo>
                  <a:pt x="816" y="180"/>
                </a:lnTo>
                <a:lnTo>
                  <a:pt x="816" y="183"/>
                </a:lnTo>
                <a:lnTo>
                  <a:pt x="818" y="183"/>
                </a:lnTo>
                <a:lnTo>
                  <a:pt x="820" y="183"/>
                </a:lnTo>
                <a:lnTo>
                  <a:pt x="820" y="183"/>
                </a:lnTo>
                <a:lnTo>
                  <a:pt x="823" y="183"/>
                </a:lnTo>
                <a:lnTo>
                  <a:pt x="825" y="183"/>
                </a:lnTo>
                <a:lnTo>
                  <a:pt x="825" y="183"/>
                </a:lnTo>
                <a:lnTo>
                  <a:pt x="830" y="180"/>
                </a:lnTo>
                <a:lnTo>
                  <a:pt x="832" y="180"/>
                </a:lnTo>
                <a:lnTo>
                  <a:pt x="832" y="180"/>
                </a:lnTo>
                <a:lnTo>
                  <a:pt x="832" y="178"/>
                </a:lnTo>
                <a:lnTo>
                  <a:pt x="832" y="176"/>
                </a:lnTo>
                <a:lnTo>
                  <a:pt x="832" y="176"/>
                </a:lnTo>
                <a:lnTo>
                  <a:pt x="835" y="173"/>
                </a:lnTo>
                <a:lnTo>
                  <a:pt x="837" y="173"/>
                </a:lnTo>
                <a:lnTo>
                  <a:pt x="837" y="173"/>
                </a:lnTo>
                <a:lnTo>
                  <a:pt x="837" y="173"/>
                </a:lnTo>
                <a:lnTo>
                  <a:pt x="835" y="173"/>
                </a:lnTo>
                <a:lnTo>
                  <a:pt x="835" y="176"/>
                </a:lnTo>
                <a:lnTo>
                  <a:pt x="835" y="176"/>
                </a:lnTo>
                <a:lnTo>
                  <a:pt x="835" y="176"/>
                </a:lnTo>
                <a:lnTo>
                  <a:pt x="835" y="176"/>
                </a:lnTo>
                <a:lnTo>
                  <a:pt x="842" y="178"/>
                </a:lnTo>
                <a:lnTo>
                  <a:pt x="844" y="178"/>
                </a:lnTo>
                <a:lnTo>
                  <a:pt x="849" y="176"/>
                </a:lnTo>
                <a:lnTo>
                  <a:pt x="849" y="176"/>
                </a:lnTo>
                <a:lnTo>
                  <a:pt x="851" y="176"/>
                </a:lnTo>
                <a:lnTo>
                  <a:pt x="854" y="173"/>
                </a:lnTo>
                <a:lnTo>
                  <a:pt x="858" y="173"/>
                </a:lnTo>
                <a:lnTo>
                  <a:pt x="861" y="171"/>
                </a:lnTo>
                <a:lnTo>
                  <a:pt x="861" y="171"/>
                </a:lnTo>
                <a:lnTo>
                  <a:pt x="861" y="171"/>
                </a:lnTo>
                <a:lnTo>
                  <a:pt x="861" y="171"/>
                </a:lnTo>
                <a:lnTo>
                  <a:pt x="863" y="168"/>
                </a:lnTo>
                <a:lnTo>
                  <a:pt x="865" y="168"/>
                </a:lnTo>
                <a:lnTo>
                  <a:pt x="865" y="166"/>
                </a:lnTo>
                <a:lnTo>
                  <a:pt x="865" y="166"/>
                </a:lnTo>
                <a:lnTo>
                  <a:pt x="865" y="166"/>
                </a:lnTo>
                <a:lnTo>
                  <a:pt x="865" y="166"/>
                </a:lnTo>
                <a:lnTo>
                  <a:pt x="865" y="166"/>
                </a:lnTo>
                <a:lnTo>
                  <a:pt x="865" y="166"/>
                </a:lnTo>
                <a:lnTo>
                  <a:pt x="868" y="166"/>
                </a:lnTo>
                <a:lnTo>
                  <a:pt x="870" y="164"/>
                </a:lnTo>
                <a:lnTo>
                  <a:pt x="870" y="164"/>
                </a:lnTo>
                <a:lnTo>
                  <a:pt x="872" y="161"/>
                </a:lnTo>
                <a:lnTo>
                  <a:pt x="875" y="161"/>
                </a:lnTo>
                <a:lnTo>
                  <a:pt x="875" y="159"/>
                </a:lnTo>
                <a:lnTo>
                  <a:pt x="875" y="159"/>
                </a:lnTo>
                <a:lnTo>
                  <a:pt x="875" y="159"/>
                </a:lnTo>
                <a:lnTo>
                  <a:pt x="875" y="159"/>
                </a:lnTo>
                <a:lnTo>
                  <a:pt x="870" y="159"/>
                </a:lnTo>
                <a:lnTo>
                  <a:pt x="868" y="159"/>
                </a:lnTo>
                <a:lnTo>
                  <a:pt x="865" y="159"/>
                </a:lnTo>
                <a:lnTo>
                  <a:pt x="865" y="159"/>
                </a:lnTo>
                <a:lnTo>
                  <a:pt x="868" y="159"/>
                </a:lnTo>
                <a:lnTo>
                  <a:pt x="868" y="159"/>
                </a:lnTo>
                <a:lnTo>
                  <a:pt x="870" y="157"/>
                </a:lnTo>
                <a:lnTo>
                  <a:pt x="868" y="157"/>
                </a:lnTo>
                <a:lnTo>
                  <a:pt x="868" y="157"/>
                </a:lnTo>
                <a:lnTo>
                  <a:pt x="868" y="157"/>
                </a:lnTo>
                <a:lnTo>
                  <a:pt x="868" y="154"/>
                </a:lnTo>
                <a:lnTo>
                  <a:pt x="870" y="154"/>
                </a:lnTo>
                <a:lnTo>
                  <a:pt x="870" y="154"/>
                </a:lnTo>
                <a:lnTo>
                  <a:pt x="868" y="154"/>
                </a:lnTo>
                <a:lnTo>
                  <a:pt x="868" y="154"/>
                </a:lnTo>
                <a:lnTo>
                  <a:pt x="865" y="154"/>
                </a:lnTo>
                <a:lnTo>
                  <a:pt x="863" y="154"/>
                </a:lnTo>
                <a:lnTo>
                  <a:pt x="861" y="154"/>
                </a:lnTo>
                <a:lnTo>
                  <a:pt x="858" y="154"/>
                </a:lnTo>
                <a:lnTo>
                  <a:pt x="856" y="154"/>
                </a:lnTo>
                <a:lnTo>
                  <a:pt x="856" y="154"/>
                </a:lnTo>
                <a:lnTo>
                  <a:pt x="856" y="154"/>
                </a:lnTo>
                <a:lnTo>
                  <a:pt x="856" y="154"/>
                </a:lnTo>
                <a:lnTo>
                  <a:pt x="856" y="154"/>
                </a:lnTo>
                <a:lnTo>
                  <a:pt x="858" y="152"/>
                </a:lnTo>
                <a:lnTo>
                  <a:pt x="861" y="152"/>
                </a:lnTo>
                <a:lnTo>
                  <a:pt x="870" y="150"/>
                </a:lnTo>
                <a:lnTo>
                  <a:pt x="875" y="147"/>
                </a:lnTo>
                <a:lnTo>
                  <a:pt x="880" y="147"/>
                </a:lnTo>
                <a:lnTo>
                  <a:pt x="880" y="147"/>
                </a:lnTo>
                <a:lnTo>
                  <a:pt x="880" y="145"/>
                </a:lnTo>
                <a:lnTo>
                  <a:pt x="880" y="145"/>
                </a:lnTo>
                <a:lnTo>
                  <a:pt x="877" y="145"/>
                </a:lnTo>
                <a:lnTo>
                  <a:pt x="877" y="145"/>
                </a:lnTo>
                <a:lnTo>
                  <a:pt x="875" y="145"/>
                </a:lnTo>
                <a:lnTo>
                  <a:pt x="875" y="145"/>
                </a:lnTo>
                <a:lnTo>
                  <a:pt x="877" y="145"/>
                </a:lnTo>
                <a:lnTo>
                  <a:pt x="877" y="145"/>
                </a:lnTo>
                <a:lnTo>
                  <a:pt x="877" y="145"/>
                </a:lnTo>
                <a:lnTo>
                  <a:pt x="880" y="145"/>
                </a:lnTo>
                <a:lnTo>
                  <a:pt x="882" y="145"/>
                </a:lnTo>
                <a:lnTo>
                  <a:pt x="884" y="145"/>
                </a:lnTo>
                <a:lnTo>
                  <a:pt x="884" y="142"/>
                </a:lnTo>
                <a:lnTo>
                  <a:pt x="887" y="142"/>
                </a:lnTo>
                <a:lnTo>
                  <a:pt x="887" y="142"/>
                </a:lnTo>
                <a:lnTo>
                  <a:pt x="887" y="142"/>
                </a:lnTo>
                <a:lnTo>
                  <a:pt x="889" y="140"/>
                </a:lnTo>
                <a:lnTo>
                  <a:pt x="889" y="140"/>
                </a:lnTo>
                <a:lnTo>
                  <a:pt x="887" y="140"/>
                </a:lnTo>
                <a:lnTo>
                  <a:pt x="887" y="140"/>
                </a:lnTo>
                <a:lnTo>
                  <a:pt x="884" y="138"/>
                </a:lnTo>
                <a:lnTo>
                  <a:pt x="882" y="138"/>
                </a:lnTo>
                <a:lnTo>
                  <a:pt x="880" y="138"/>
                </a:lnTo>
                <a:lnTo>
                  <a:pt x="880" y="140"/>
                </a:lnTo>
                <a:lnTo>
                  <a:pt x="875" y="140"/>
                </a:lnTo>
                <a:lnTo>
                  <a:pt x="870" y="140"/>
                </a:lnTo>
                <a:lnTo>
                  <a:pt x="865" y="140"/>
                </a:lnTo>
                <a:lnTo>
                  <a:pt x="863" y="140"/>
                </a:lnTo>
                <a:lnTo>
                  <a:pt x="861" y="142"/>
                </a:lnTo>
                <a:lnTo>
                  <a:pt x="854" y="138"/>
                </a:lnTo>
                <a:lnTo>
                  <a:pt x="851" y="138"/>
                </a:lnTo>
                <a:lnTo>
                  <a:pt x="851" y="138"/>
                </a:lnTo>
                <a:lnTo>
                  <a:pt x="849" y="140"/>
                </a:lnTo>
                <a:lnTo>
                  <a:pt x="851" y="140"/>
                </a:lnTo>
                <a:lnTo>
                  <a:pt x="851" y="140"/>
                </a:lnTo>
                <a:lnTo>
                  <a:pt x="854" y="140"/>
                </a:lnTo>
                <a:lnTo>
                  <a:pt x="854" y="140"/>
                </a:lnTo>
                <a:lnTo>
                  <a:pt x="851" y="140"/>
                </a:lnTo>
                <a:lnTo>
                  <a:pt x="849" y="140"/>
                </a:lnTo>
                <a:lnTo>
                  <a:pt x="846" y="140"/>
                </a:lnTo>
                <a:lnTo>
                  <a:pt x="839" y="140"/>
                </a:lnTo>
                <a:lnTo>
                  <a:pt x="839" y="140"/>
                </a:lnTo>
                <a:lnTo>
                  <a:pt x="837" y="140"/>
                </a:lnTo>
                <a:close/>
                <a:moveTo>
                  <a:pt x="766" y="209"/>
                </a:moveTo>
                <a:lnTo>
                  <a:pt x="768" y="204"/>
                </a:lnTo>
                <a:lnTo>
                  <a:pt x="768" y="204"/>
                </a:lnTo>
                <a:lnTo>
                  <a:pt x="768" y="204"/>
                </a:lnTo>
                <a:lnTo>
                  <a:pt x="768" y="204"/>
                </a:lnTo>
                <a:lnTo>
                  <a:pt x="768" y="204"/>
                </a:lnTo>
                <a:lnTo>
                  <a:pt x="764" y="204"/>
                </a:lnTo>
                <a:lnTo>
                  <a:pt x="764" y="202"/>
                </a:lnTo>
                <a:lnTo>
                  <a:pt x="764" y="202"/>
                </a:lnTo>
                <a:lnTo>
                  <a:pt x="764" y="202"/>
                </a:lnTo>
                <a:lnTo>
                  <a:pt x="764" y="202"/>
                </a:lnTo>
                <a:lnTo>
                  <a:pt x="764" y="202"/>
                </a:lnTo>
                <a:lnTo>
                  <a:pt x="761" y="202"/>
                </a:lnTo>
                <a:lnTo>
                  <a:pt x="759" y="202"/>
                </a:lnTo>
                <a:lnTo>
                  <a:pt x="757" y="199"/>
                </a:lnTo>
                <a:lnTo>
                  <a:pt x="754" y="197"/>
                </a:lnTo>
                <a:lnTo>
                  <a:pt x="754" y="197"/>
                </a:lnTo>
                <a:lnTo>
                  <a:pt x="752" y="194"/>
                </a:lnTo>
                <a:lnTo>
                  <a:pt x="752" y="194"/>
                </a:lnTo>
                <a:lnTo>
                  <a:pt x="752" y="194"/>
                </a:lnTo>
                <a:lnTo>
                  <a:pt x="752" y="197"/>
                </a:lnTo>
                <a:lnTo>
                  <a:pt x="750" y="197"/>
                </a:lnTo>
                <a:lnTo>
                  <a:pt x="750" y="197"/>
                </a:lnTo>
                <a:lnTo>
                  <a:pt x="750" y="197"/>
                </a:lnTo>
                <a:lnTo>
                  <a:pt x="750" y="197"/>
                </a:lnTo>
                <a:lnTo>
                  <a:pt x="750" y="197"/>
                </a:lnTo>
                <a:lnTo>
                  <a:pt x="747" y="194"/>
                </a:lnTo>
                <a:lnTo>
                  <a:pt x="745" y="194"/>
                </a:lnTo>
                <a:lnTo>
                  <a:pt x="742" y="192"/>
                </a:lnTo>
                <a:lnTo>
                  <a:pt x="742" y="192"/>
                </a:lnTo>
                <a:lnTo>
                  <a:pt x="742" y="190"/>
                </a:lnTo>
                <a:lnTo>
                  <a:pt x="740" y="187"/>
                </a:lnTo>
                <a:lnTo>
                  <a:pt x="740" y="187"/>
                </a:lnTo>
                <a:lnTo>
                  <a:pt x="740" y="185"/>
                </a:lnTo>
                <a:lnTo>
                  <a:pt x="745" y="183"/>
                </a:lnTo>
                <a:lnTo>
                  <a:pt x="747" y="183"/>
                </a:lnTo>
                <a:lnTo>
                  <a:pt x="747" y="183"/>
                </a:lnTo>
                <a:lnTo>
                  <a:pt x="750" y="180"/>
                </a:lnTo>
                <a:lnTo>
                  <a:pt x="750" y="180"/>
                </a:lnTo>
                <a:lnTo>
                  <a:pt x="750" y="180"/>
                </a:lnTo>
                <a:lnTo>
                  <a:pt x="750" y="180"/>
                </a:lnTo>
                <a:lnTo>
                  <a:pt x="752" y="178"/>
                </a:lnTo>
                <a:lnTo>
                  <a:pt x="752" y="176"/>
                </a:lnTo>
                <a:lnTo>
                  <a:pt x="752" y="173"/>
                </a:lnTo>
                <a:lnTo>
                  <a:pt x="752" y="173"/>
                </a:lnTo>
                <a:lnTo>
                  <a:pt x="754" y="171"/>
                </a:lnTo>
                <a:lnTo>
                  <a:pt x="757" y="164"/>
                </a:lnTo>
                <a:lnTo>
                  <a:pt x="757" y="164"/>
                </a:lnTo>
                <a:lnTo>
                  <a:pt x="759" y="161"/>
                </a:lnTo>
                <a:lnTo>
                  <a:pt x="759" y="159"/>
                </a:lnTo>
                <a:lnTo>
                  <a:pt x="761" y="159"/>
                </a:lnTo>
                <a:lnTo>
                  <a:pt x="761" y="159"/>
                </a:lnTo>
                <a:lnTo>
                  <a:pt x="761" y="159"/>
                </a:lnTo>
                <a:lnTo>
                  <a:pt x="761" y="157"/>
                </a:lnTo>
                <a:lnTo>
                  <a:pt x="761" y="157"/>
                </a:lnTo>
                <a:lnTo>
                  <a:pt x="761" y="157"/>
                </a:lnTo>
                <a:lnTo>
                  <a:pt x="761" y="154"/>
                </a:lnTo>
                <a:lnTo>
                  <a:pt x="761" y="154"/>
                </a:lnTo>
                <a:lnTo>
                  <a:pt x="759" y="152"/>
                </a:lnTo>
                <a:lnTo>
                  <a:pt x="757" y="150"/>
                </a:lnTo>
                <a:lnTo>
                  <a:pt x="754" y="150"/>
                </a:lnTo>
                <a:lnTo>
                  <a:pt x="752" y="150"/>
                </a:lnTo>
                <a:lnTo>
                  <a:pt x="750" y="150"/>
                </a:lnTo>
                <a:lnTo>
                  <a:pt x="750" y="150"/>
                </a:lnTo>
                <a:lnTo>
                  <a:pt x="747" y="150"/>
                </a:lnTo>
                <a:lnTo>
                  <a:pt x="745" y="150"/>
                </a:lnTo>
                <a:lnTo>
                  <a:pt x="742" y="147"/>
                </a:lnTo>
                <a:lnTo>
                  <a:pt x="740" y="147"/>
                </a:lnTo>
                <a:lnTo>
                  <a:pt x="738" y="150"/>
                </a:lnTo>
                <a:lnTo>
                  <a:pt x="738" y="150"/>
                </a:lnTo>
                <a:lnTo>
                  <a:pt x="738" y="150"/>
                </a:lnTo>
                <a:lnTo>
                  <a:pt x="738" y="150"/>
                </a:lnTo>
                <a:lnTo>
                  <a:pt x="738" y="150"/>
                </a:lnTo>
                <a:lnTo>
                  <a:pt x="735" y="150"/>
                </a:lnTo>
                <a:lnTo>
                  <a:pt x="733" y="150"/>
                </a:lnTo>
                <a:lnTo>
                  <a:pt x="733" y="152"/>
                </a:lnTo>
                <a:lnTo>
                  <a:pt x="733" y="152"/>
                </a:lnTo>
                <a:lnTo>
                  <a:pt x="726" y="159"/>
                </a:lnTo>
                <a:lnTo>
                  <a:pt x="726" y="161"/>
                </a:lnTo>
                <a:lnTo>
                  <a:pt x="726" y="161"/>
                </a:lnTo>
                <a:lnTo>
                  <a:pt x="724" y="161"/>
                </a:lnTo>
                <a:lnTo>
                  <a:pt x="724" y="161"/>
                </a:lnTo>
                <a:lnTo>
                  <a:pt x="724" y="164"/>
                </a:lnTo>
                <a:lnTo>
                  <a:pt x="724" y="164"/>
                </a:lnTo>
                <a:lnTo>
                  <a:pt x="721" y="164"/>
                </a:lnTo>
                <a:lnTo>
                  <a:pt x="721" y="166"/>
                </a:lnTo>
                <a:lnTo>
                  <a:pt x="719" y="168"/>
                </a:lnTo>
                <a:lnTo>
                  <a:pt x="719" y="171"/>
                </a:lnTo>
                <a:lnTo>
                  <a:pt x="719" y="173"/>
                </a:lnTo>
                <a:lnTo>
                  <a:pt x="719" y="173"/>
                </a:lnTo>
                <a:lnTo>
                  <a:pt x="719" y="173"/>
                </a:lnTo>
                <a:lnTo>
                  <a:pt x="719" y="173"/>
                </a:lnTo>
                <a:lnTo>
                  <a:pt x="719" y="173"/>
                </a:lnTo>
                <a:lnTo>
                  <a:pt x="719" y="173"/>
                </a:lnTo>
                <a:lnTo>
                  <a:pt x="712" y="176"/>
                </a:lnTo>
                <a:lnTo>
                  <a:pt x="709" y="176"/>
                </a:lnTo>
                <a:lnTo>
                  <a:pt x="709" y="178"/>
                </a:lnTo>
                <a:lnTo>
                  <a:pt x="707" y="178"/>
                </a:lnTo>
                <a:lnTo>
                  <a:pt x="707" y="178"/>
                </a:lnTo>
                <a:lnTo>
                  <a:pt x="707" y="176"/>
                </a:lnTo>
                <a:lnTo>
                  <a:pt x="705" y="176"/>
                </a:lnTo>
                <a:lnTo>
                  <a:pt x="705" y="176"/>
                </a:lnTo>
                <a:lnTo>
                  <a:pt x="705" y="176"/>
                </a:lnTo>
                <a:lnTo>
                  <a:pt x="707" y="173"/>
                </a:lnTo>
                <a:lnTo>
                  <a:pt x="709" y="168"/>
                </a:lnTo>
                <a:lnTo>
                  <a:pt x="712" y="166"/>
                </a:lnTo>
                <a:lnTo>
                  <a:pt x="712" y="164"/>
                </a:lnTo>
                <a:lnTo>
                  <a:pt x="714" y="161"/>
                </a:lnTo>
                <a:lnTo>
                  <a:pt x="714" y="161"/>
                </a:lnTo>
                <a:lnTo>
                  <a:pt x="714" y="161"/>
                </a:lnTo>
                <a:lnTo>
                  <a:pt x="712" y="161"/>
                </a:lnTo>
                <a:lnTo>
                  <a:pt x="712" y="161"/>
                </a:lnTo>
                <a:lnTo>
                  <a:pt x="712" y="159"/>
                </a:lnTo>
                <a:lnTo>
                  <a:pt x="714" y="159"/>
                </a:lnTo>
                <a:lnTo>
                  <a:pt x="714" y="159"/>
                </a:lnTo>
                <a:lnTo>
                  <a:pt x="712" y="159"/>
                </a:lnTo>
                <a:lnTo>
                  <a:pt x="712" y="159"/>
                </a:lnTo>
                <a:lnTo>
                  <a:pt x="712" y="157"/>
                </a:lnTo>
                <a:lnTo>
                  <a:pt x="709" y="157"/>
                </a:lnTo>
                <a:lnTo>
                  <a:pt x="709" y="157"/>
                </a:lnTo>
                <a:lnTo>
                  <a:pt x="707" y="154"/>
                </a:lnTo>
                <a:lnTo>
                  <a:pt x="705" y="154"/>
                </a:lnTo>
                <a:lnTo>
                  <a:pt x="700" y="154"/>
                </a:lnTo>
                <a:lnTo>
                  <a:pt x="697" y="154"/>
                </a:lnTo>
                <a:lnTo>
                  <a:pt x="697" y="154"/>
                </a:lnTo>
                <a:lnTo>
                  <a:pt x="697" y="157"/>
                </a:lnTo>
                <a:lnTo>
                  <a:pt x="700" y="157"/>
                </a:lnTo>
                <a:lnTo>
                  <a:pt x="700" y="157"/>
                </a:lnTo>
                <a:lnTo>
                  <a:pt x="697" y="159"/>
                </a:lnTo>
                <a:lnTo>
                  <a:pt x="697" y="159"/>
                </a:lnTo>
                <a:lnTo>
                  <a:pt x="693" y="159"/>
                </a:lnTo>
                <a:lnTo>
                  <a:pt x="693" y="161"/>
                </a:lnTo>
                <a:lnTo>
                  <a:pt x="688" y="161"/>
                </a:lnTo>
                <a:lnTo>
                  <a:pt x="683" y="164"/>
                </a:lnTo>
                <a:lnTo>
                  <a:pt x="679" y="164"/>
                </a:lnTo>
                <a:lnTo>
                  <a:pt x="679" y="164"/>
                </a:lnTo>
                <a:lnTo>
                  <a:pt x="676" y="164"/>
                </a:lnTo>
                <a:lnTo>
                  <a:pt x="679" y="164"/>
                </a:lnTo>
                <a:lnTo>
                  <a:pt x="679" y="164"/>
                </a:lnTo>
                <a:lnTo>
                  <a:pt x="679" y="164"/>
                </a:lnTo>
                <a:lnTo>
                  <a:pt x="679" y="164"/>
                </a:lnTo>
                <a:lnTo>
                  <a:pt x="679" y="164"/>
                </a:lnTo>
                <a:lnTo>
                  <a:pt x="679" y="164"/>
                </a:lnTo>
                <a:lnTo>
                  <a:pt x="676" y="164"/>
                </a:lnTo>
                <a:lnTo>
                  <a:pt x="674" y="164"/>
                </a:lnTo>
                <a:lnTo>
                  <a:pt x="671" y="166"/>
                </a:lnTo>
                <a:lnTo>
                  <a:pt x="671" y="166"/>
                </a:lnTo>
                <a:lnTo>
                  <a:pt x="669" y="164"/>
                </a:lnTo>
                <a:lnTo>
                  <a:pt x="671" y="164"/>
                </a:lnTo>
                <a:lnTo>
                  <a:pt x="674" y="164"/>
                </a:lnTo>
                <a:lnTo>
                  <a:pt x="681" y="161"/>
                </a:lnTo>
                <a:lnTo>
                  <a:pt x="683" y="159"/>
                </a:lnTo>
                <a:lnTo>
                  <a:pt x="686" y="159"/>
                </a:lnTo>
                <a:lnTo>
                  <a:pt x="683" y="157"/>
                </a:lnTo>
                <a:lnTo>
                  <a:pt x="679" y="157"/>
                </a:lnTo>
                <a:lnTo>
                  <a:pt x="674" y="154"/>
                </a:lnTo>
                <a:lnTo>
                  <a:pt x="671" y="154"/>
                </a:lnTo>
                <a:lnTo>
                  <a:pt x="667" y="154"/>
                </a:lnTo>
                <a:lnTo>
                  <a:pt x="664" y="154"/>
                </a:lnTo>
                <a:lnTo>
                  <a:pt x="664" y="154"/>
                </a:lnTo>
                <a:lnTo>
                  <a:pt x="660" y="157"/>
                </a:lnTo>
                <a:lnTo>
                  <a:pt x="657" y="157"/>
                </a:lnTo>
                <a:lnTo>
                  <a:pt x="657" y="159"/>
                </a:lnTo>
                <a:lnTo>
                  <a:pt x="655" y="159"/>
                </a:lnTo>
                <a:lnTo>
                  <a:pt x="655" y="159"/>
                </a:lnTo>
                <a:lnTo>
                  <a:pt x="653" y="159"/>
                </a:lnTo>
                <a:lnTo>
                  <a:pt x="653" y="159"/>
                </a:lnTo>
                <a:lnTo>
                  <a:pt x="653" y="159"/>
                </a:lnTo>
                <a:lnTo>
                  <a:pt x="648" y="159"/>
                </a:lnTo>
                <a:lnTo>
                  <a:pt x="645" y="159"/>
                </a:lnTo>
                <a:lnTo>
                  <a:pt x="643" y="161"/>
                </a:lnTo>
                <a:lnTo>
                  <a:pt x="641" y="161"/>
                </a:lnTo>
                <a:lnTo>
                  <a:pt x="641" y="161"/>
                </a:lnTo>
                <a:lnTo>
                  <a:pt x="641" y="159"/>
                </a:lnTo>
                <a:lnTo>
                  <a:pt x="645" y="159"/>
                </a:lnTo>
                <a:lnTo>
                  <a:pt x="648" y="157"/>
                </a:lnTo>
                <a:lnTo>
                  <a:pt x="650" y="157"/>
                </a:lnTo>
                <a:lnTo>
                  <a:pt x="653" y="154"/>
                </a:lnTo>
                <a:lnTo>
                  <a:pt x="653" y="154"/>
                </a:lnTo>
                <a:lnTo>
                  <a:pt x="655" y="154"/>
                </a:lnTo>
                <a:lnTo>
                  <a:pt x="655" y="152"/>
                </a:lnTo>
                <a:lnTo>
                  <a:pt x="657" y="150"/>
                </a:lnTo>
                <a:lnTo>
                  <a:pt x="660" y="150"/>
                </a:lnTo>
                <a:lnTo>
                  <a:pt x="660" y="150"/>
                </a:lnTo>
                <a:lnTo>
                  <a:pt x="660" y="150"/>
                </a:lnTo>
                <a:lnTo>
                  <a:pt x="657" y="147"/>
                </a:lnTo>
                <a:lnTo>
                  <a:pt x="655" y="147"/>
                </a:lnTo>
                <a:lnTo>
                  <a:pt x="641" y="150"/>
                </a:lnTo>
                <a:lnTo>
                  <a:pt x="624" y="152"/>
                </a:lnTo>
                <a:lnTo>
                  <a:pt x="617" y="154"/>
                </a:lnTo>
                <a:lnTo>
                  <a:pt x="612" y="154"/>
                </a:lnTo>
                <a:lnTo>
                  <a:pt x="605" y="157"/>
                </a:lnTo>
                <a:lnTo>
                  <a:pt x="593" y="159"/>
                </a:lnTo>
                <a:lnTo>
                  <a:pt x="589" y="161"/>
                </a:lnTo>
                <a:lnTo>
                  <a:pt x="586" y="164"/>
                </a:lnTo>
                <a:lnTo>
                  <a:pt x="584" y="164"/>
                </a:lnTo>
                <a:lnTo>
                  <a:pt x="584" y="164"/>
                </a:lnTo>
                <a:lnTo>
                  <a:pt x="584" y="164"/>
                </a:lnTo>
                <a:lnTo>
                  <a:pt x="586" y="166"/>
                </a:lnTo>
                <a:lnTo>
                  <a:pt x="586" y="166"/>
                </a:lnTo>
                <a:lnTo>
                  <a:pt x="584" y="166"/>
                </a:lnTo>
                <a:lnTo>
                  <a:pt x="582" y="166"/>
                </a:lnTo>
                <a:lnTo>
                  <a:pt x="577" y="168"/>
                </a:lnTo>
                <a:lnTo>
                  <a:pt x="570" y="171"/>
                </a:lnTo>
                <a:lnTo>
                  <a:pt x="570" y="171"/>
                </a:lnTo>
                <a:lnTo>
                  <a:pt x="567" y="173"/>
                </a:lnTo>
                <a:lnTo>
                  <a:pt x="565" y="173"/>
                </a:lnTo>
                <a:lnTo>
                  <a:pt x="563" y="176"/>
                </a:lnTo>
                <a:lnTo>
                  <a:pt x="563" y="176"/>
                </a:lnTo>
                <a:lnTo>
                  <a:pt x="563" y="176"/>
                </a:lnTo>
                <a:lnTo>
                  <a:pt x="567" y="178"/>
                </a:lnTo>
                <a:lnTo>
                  <a:pt x="570" y="178"/>
                </a:lnTo>
                <a:lnTo>
                  <a:pt x="577" y="176"/>
                </a:lnTo>
                <a:lnTo>
                  <a:pt x="577" y="176"/>
                </a:lnTo>
                <a:lnTo>
                  <a:pt x="575" y="178"/>
                </a:lnTo>
                <a:lnTo>
                  <a:pt x="570" y="178"/>
                </a:lnTo>
                <a:lnTo>
                  <a:pt x="567" y="180"/>
                </a:lnTo>
                <a:lnTo>
                  <a:pt x="567" y="180"/>
                </a:lnTo>
                <a:lnTo>
                  <a:pt x="567" y="180"/>
                </a:lnTo>
                <a:lnTo>
                  <a:pt x="570" y="180"/>
                </a:lnTo>
                <a:lnTo>
                  <a:pt x="572" y="180"/>
                </a:lnTo>
                <a:lnTo>
                  <a:pt x="579" y="180"/>
                </a:lnTo>
                <a:lnTo>
                  <a:pt x="586" y="180"/>
                </a:lnTo>
                <a:lnTo>
                  <a:pt x="603" y="178"/>
                </a:lnTo>
                <a:lnTo>
                  <a:pt x="608" y="180"/>
                </a:lnTo>
                <a:lnTo>
                  <a:pt x="608" y="180"/>
                </a:lnTo>
                <a:lnTo>
                  <a:pt x="605" y="180"/>
                </a:lnTo>
                <a:lnTo>
                  <a:pt x="603" y="180"/>
                </a:lnTo>
                <a:lnTo>
                  <a:pt x="601" y="180"/>
                </a:lnTo>
                <a:lnTo>
                  <a:pt x="598" y="180"/>
                </a:lnTo>
                <a:lnTo>
                  <a:pt x="596" y="180"/>
                </a:lnTo>
                <a:lnTo>
                  <a:pt x="596" y="180"/>
                </a:lnTo>
                <a:lnTo>
                  <a:pt x="596" y="180"/>
                </a:lnTo>
                <a:lnTo>
                  <a:pt x="596" y="180"/>
                </a:lnTo>
                <a:lnTo>
                  <a:pt x="593" y="183"/>
                </a:lnTo>
                <a:lnTo>
                  <a:pt x="591" y="183"/>
                </a:lnTo>
                <a:lnTo>
                  <a:pt x="589" y="183"/>
                </a:lnTo>
                <a:lnTo>
                  <a:pt x="582" y="183"/>
                </a:lnTo>
                <a:lnTo>
                  <a:pt x="575" y="185"/>
                </a:lnTo>
                <a:lnTo>
                  <a:pt x="567" y="185"/>
                </a:lnTo>
                <a:lnTo>
                  <a:pt x="565" y="185"/>
                </a:lnTo>
                <a:lnTo>
                  <a:pt x="558" y="187"/>
                </a:lnTo>
                <a:lnTo>
                  <a:pt x="556" y="187"/>
                </a:lnTo>
                <a:lnTo>
                  <a:pt x="556" y="190"/>
                </a:lnTo>
                <a:lnTo>
                  <a:pt x="556" y="190"/>
                </a:lnTo>
                <a:lnTo>
                  <a:pt x="558" y="194"/>
                </a:lnTo>
                <a:lnTo>
                  <a:pt x="565" y="194"/>
                </a:lnTo>
                <a:lnTo>
                  <a:pt x="575" y="194"/>
                </a:lnTo>
                <a:lnTo>
                  <a:pt x="577" y="194"/>
                </a:lnTo>
                <a:lnTo>
                  <a:pt x="577" y="194"/>
                </a:lnTo>
                <a:lnTo>
                  <a:pt x="579" y="194"/>
                </a:lnTo>
                <a:lnTo>
                  <a:pt x="589" y="194"/>
                </a:lnTo>
                <a:lnTo>
                  <a:pt x="596" y="194"/>
                </a:lnTo>
                <a:lnTo>
                  <a:pt x="598" y="194"/>
                </a:lnTo>
                <a:lnTo>
                  <a:pt x="603" y="194"/>
                </a:lnTo>
                <a:lnTo>
                  <a:pt x="603" y="194"/>
                </a:lnTo>
                <a:lnTo>
                  <a:pt x="608" y="194"/>
                </a:lnTo>
                <a:lnTo>
                  <a:pt x="610" y="194"/>
                </a:lnTo>
                <a:lnTo>
                  <a:pt x="615" y="194"/>
                </a:lnTo>
                <a:lnTo>
                  <a:pt x="617" y="194"/>
                </a:lnTo>
                <a:lnTo>
                  <a:pt x="627" y="197"/>
                </a:lnTo>
                <a:lnTo>
                  <a:pt x="631" y="199"/>
                </a:lnTo>
                <a:lnTo>
                  <a:pt x="631" y="199"/>
                </a:lnTo>
                <a:lnTo>
                  <a:pt x="629" y="202"/>
                </a:lnTo>
                <a:lnTo>
                  <a:pt x="629" y="202"/>
                </a:lnTo>
                <a:lnTo>
                  <a:pt x="624" y="202"/>
                </a:lnTo>
                <a:lnTo>
                  <a:pt x="622" y="202"/>
                </a:lnTo>
                <a:lnTo>
                  <a:pt x="617" y="202"/>
                </a:lnTo>
                <a:lnTo>
                  <a:pt x="617" y="202"/>
                </a:lnTo>
                <a:lnTo>
                  <a:pt x="610" y="202"/>
                </a:lnTo>
                <a:lnTo>
                  <a:pt x="603" y="202"/>
                </a:lnTo>
                <a:lnTo>
                  <a:pt x="601" y="202"/>
                </a:lnTo>
                <a:lnTo>
                  <a:pt x="598" y="199"/>
                </a:lnTo>
                <a:lnTo>
                  <a:pt x="591" y="199"/>
                </a:lnTo>
                <a:lnTo>
                  <a:pt x="579" y="202"/>
                </a:lnTo>
                <a:lnTo>
                  <a:pt x="563" y="202"/>
                </a:lnTo>
                <a:lnTo>
                  <a:pt x="553" y="204"/>
                </a:lnTo>
                <a:lnTo>
                  <a:pt x="553" y="204"/>
                </a:lnTo>
                <a:lnTo>
                  <a:pt x="551" y="204"/>
                </a:lnTo>
                <a:lnTo>
                  <a:pt x="551" y="206"/>
                </a:lnTo>
                <a:lnTo>
                  <a:pt x="549" y="209"/>
                </a:lnTo>
                <a:lnTo>
                  <a:pt x="549" y="209"/>
                </a:lnTo>
                <a:lnTo>
                  <a:pt x="549" y="209"/>
                </a:lnTo>
                <a:lnTo>
                  <a:pt x="549" y="211"/>
                </a:lnTo>
                <a:lnTo>
                  <a:pt x="549" y="213"/>
                </a:lnTo>
                <a:lnTo>
                  <a:pt x="549" y="213"/>
                </a:lnTo>
                <a:lnTo>
                  <a:pt x="549" y="216"/>
                </a:lnTo>
                <a:lnTo>
                  <a:pt x="549" y="216"/>
                </a:lnTo>
                <a:lnTo>
                  <a:pt x="549" y="216"/>
                </a:lnTo>
                <a:lnTo>
                  <a:pt x="553" y="218"/>
                </a:lnTo>
                <a:lnTo>
                  <a:pt x="556" y="218"/>
                </a:lnTo>
                <a:lnTo>
                  <a:pt x="558" y="218"/>
                </a:lnTo>
                <a:lnTo>
                  <a:pt x="563" y="218"/>
                </a:lnTo>
                <a:lnTo>
                  <a:pt x="570" y="218"/>
                </a:lnTo>
                <a:lnTo>
                  <a:pt x="575" y="218"/>
                </a:lnTo>
                <a:lnTo>
                  <a:pt x="577" y="218"/>
                </a:lnTo>
                <a:lnTo>
                  <a:pt x="582" y="221"/>
                </a:lnTo>
                <a:lnTo>
                  <a:pt x="582" y="221"/>
                </a:lnTo>
                <a:lnTo>
                  <a:pt x="579" y="223"/>
                </a:lnTo>
                <a:lnTo>
                  <a:pt x="579" y="223"/>
                </a:lnTo>
                <a:lnTo>
                  <a:pt x="577" y="225"/>
                </a:lnTo>
                <a:lnTo>
                  <a:pt x="575" y="228"/>
                </a:lnTo>
                <a:lnTo>
                  <a:pt x="575" y="230"/>
                </a:lnTo>
                <a:lnTo>
                  <a:pt x="575" y="232"/>
                </a:lnTo>
                <a:lnTo>
                  <a:pt x="577" y="232"/>
                </a:lnTo>
                <a:lnTo>
                  <a:pt x="577" y="232"/>
                </a:lnTo>
                <a:lnTo>
                  <a:pt x="579" y="232"/>
                </a:lnTo>
                <a:lnTo>
                  <a:pt x="582" y="232"/>
                </a:lnTo>
                <a:lnTo>
                  <a:pt x="589" y="232"/>
                </a:lnTo>
                <a:lnTo>
                  <a:pt x="598" y="232"/>
                </a:lnTo>
                <a:lnTo>
                  <a:pt x="601" y="232"/>
                </a:lnTo>
                <a:lnTo>
                  <a:pt x="605" y="230"/>
                </a:lnTo>
                <a:lnTo>
                  <a:pt x="608" y="230"/>
                </a:lnTo>
                <a:lnTo>
                  <a:pt x="608" y="230"/>
                </a:lnTo>
                <a:lnTo>
                  <a:pt x="615" y="230"/>
                </a:lnTo>
                <a:lnTo>
                  <a:pt x="622" y="230"/>
                </a:lnTo>
                <a:lnTo>
                  <a:pt x="629" y="230"/>
                </a:lnTo>
                <a:lnTo>
                  <a:pt x="638" y="228"/>
                </a:lnTo>
                <a:lnTo>
                  <a:pt x="643" y="225"/>
                </a:lnTo>
                <a:lnTo>
                  <a:pt x="645" y="225"/>
                </a:lnTo>
                <a:lnTo>
                  <a:pt x="650" y="225"/>
                </a:lnTo>
                <a:lnTo>
                  <a:pt x="657" y="225"/>
                </a:lnTo>
                <a:lnTo>
                  <a:pt x="662" y="223"/>
                </a:lnTo>
                <a:lnTo>
                  <a:pt x="664" y="223"/>
                </a:lnTo>
                <a:lnTo>
                  <a:pt x="669" y="221"/>
                </a:lnTo>
                <a:lnTo>
                  <a:pt x="671" y="221"/>
                </a:lnTo>
                <a:lnTo>
                  <a:pt x="676" y="218"/>
                </a:lnTo>
                <a:lnTo>
                  <a:pt x="679" y="216"/>
                </a:lnTo>
                <a:lnTo>
                  <a:pt x="681" y="216"/>
                </a:lnTo>
                <a:lnTo>
                  <a:pt x="683" y="216"/>
                </a:lnTo>
                <a:lnTo>
                  <a:pt x="683" y="216"/>
                </a:lnTo>
                <a:lnTo>
                  <a:pt x="686" y="216"/>
                </a:lnTo>
                <a:lnTo>
                  <a:pt x="683" y="218"/>
                </a:lnTo>
                <a:lnTo>
                  <a:pt x="683" y="218"/>
                </a:lnTo>
                <a:lnTo>
                  <a:pt x="683" y="218"/>
                </a:lnTo>
                <a:lnTo>
                  <a:pt x="681" y="218"/>
                </a:lnTo>
                <a:lnTo>
                  <a:pt x="683" y="221"/>
                </a:lnTo>
                <a:lnTo>
                  <a:pt x="683" y="221"/>
                </a:lnTo>
                <a:lnTo>
                  <a:pt x="686" y="221"/>
                </a:lnTo>
                <a:lnTo>
                  <a:pt x="688" y="221"/>
                </a:lnTo>
                <a:lnTo>
                  <a:pt x="690" y="221"/>
                </a:lnTo>
                <a:lnTo>
                  <a:pt x="695" y="221"/>
                </a:lnTo>
                <a:lnTo>
                  <a:pt x="697" y="223"/>
                </a:lnTo>
                <a:lnTo>
                  <a:pt x="697" y="223"/>
                </a:lnTo>
                <a:lnTo>
                  <a:pt x="697" y="223"/>
                </a:lnTo>
                <a:lnTo>
                  <a:pt x="693" y="223"/>
                </a:lnTo>
                <a:lnTo>
                  <a:pt x="693" y="225"/>
                </a:lnTo>
                <a:lnTo>
                  <a:pt x="693" y="225"/>
                </a:lnTo>
                <a:lnTo>
                  <a:pt x="700" y="225"/>
                </a:lnTo>
                <a:lnTo>
                  <a:pt x="702" y="225"/>
                </a:lnTo>
                <a:lnTo>
                  <a:pt x="705" y="225"/>
                </a:lnTo>
                <a:lnTo>
                  <a:pt x="707" y="225"/>
                </a:lnTo>
                <a:lnTo>
                  <a:pt x="709" y="225"/>
                </a:lnTo>
                <a:lnTo>
                  <a:pt x="714" y="228"/>
                </a:lnTo>
                <a:lnTo>
                  <a:pt x="719" y="225"/>
                </a:lnTo>
                <a:lnTo>
                  <a:pt x="721" y="228"/>
                </a:lnTo>
                <a:lnTo>
                  <a:pt x="724" y="225"/>
                </a:lnTo>
                <a:lnTo>
                  <a:pt x="724" y="225"/>
                </a:lnTo>
                <a:lnTo>
                  <a:pt x="728" y="225"/>
                </a:lnTo>
                <a:lnTo>
                  <a:pt x="731" y="225"/>
                </a:lnTo>
                <a:lnTo>
                  <a:pt x="738" y="223"/>
                </a:lnTo>
                <a:lnTo>
                  <a:pt x="740" y="223"/>
                </a:lnTo>
                <a:lnTo>
                  <a:pt x="742" y="221"/>
                </a:lnTo>
                <a:lnTo>
                  <a:pt x="742" y="221"/>
                </a:lnTo>
                <a:lnTo>
                  <a:pt x="742" y="221"/>
                </a:lnTo>
                <a:lnTo>
                  <a:pt x="742" y="218"/>
                </a:lnTo>
                <a:lnTo>
                  <a:pt x="742" y="218"/>
                </a:lnTo>
                <a:lnTo>
                  <a:pt x="740" y="218"/>
                </a:lnTo>
                <a:lnTo>
                  <a:pt x="740" y="218"/>
                </a:lnTo>
                <a:lnTo>
                  <a:pt x="740" y="218"/>
                </a:lnTo>
                <a:lnTo>
                  <a:pt x="740" y="218"/>
                </a:lnTo>
                <a:lnTo>
                  <a:pt x="742" y="218"/>
                </a:lnTo>
                <a:lnTo>
                  <a:pt x="742" y="216"/>
                </a:lnTo>
                <a:lnTo>
                  <a:pt x="745" y="216"/>
                </a:lnTo>
                <a:lnTo>
                  <a:pt x="745" y="216"/>
                </a:lnTo>
                <a:lnTo>
                  <a:pt x="745" y="216"/>
                </a:lnTo>
                <a:lnTo>
                  <a:pt x="742" y="216"/>
                </a:lnTo>
                <a:lnTo>
                  <a:pt x="740" y="216"/>
                </a:lnTo>
                <a:lnTo>
                  <a:pt x="738" y="216"/>
                </a:lnTo>
                <a:lnTo>
                  <a:pt x="733" y="216"/>
                </a:lnTo>
                <a:lnTo>
                  <a:pt x="731" y="218"/>
                </a:lnTo>
                <a:lnTo>
                  <a:pt x="726" y="221"/>
                </a:lnTo>
                <a:lnTo>
                  <a:pt x="726" y="221"/>
                </a:lnTo>
                <a:lnTo>
                  <a:pt x="726" y="218"/>
                </a:lnTo>
                <a:lnTo>
                  <a:pt x="728" y="216"/>
                </a:lnTo>
                <a:lnTo>
                  <a:pt x="731" y="216"/>
                </a:lnTo>
                <a:lnTo>
                  <a:pt x="731" y="216"/>
                </a:lnTo>
                <a:lnTo>
                  <a:pt x="731" y="216"/>
                </a:lnTo>
                <a:lnTo>
                  <a:pt x="731" y="216"/>
                </a:lnTo>
                <a:lnTo>
                  <a:pt x="731" y="213"/>
                </a:lnTo>
                <a:lnTo>
                  <a:pt x="728" y="213"/>
                </a:lnTo>
                <a:lnTo>
                  <a:pt x="728" y="213"/>
                </a:lnTo>
                <a:lnTo>
                  <a:pt x="728" y="211"/>
                </a:lnTo>
                <a:lnTo>
                  <a:pt x="728" y="211"/>
                </a:lnTo>
                <a:lnTo>
                  <a:pt x="731" y="211"/>
                </a:lnTo>
                <a:lnTo>
                  <a:pt x="731" y="211"/>
                </a:lnTo>
                <a:lnTo>
                  <a:pt x="733" y="213"/>
                </a:lnTo>
                <a:lnTo>
                  <a:pt x="735" y="213"/>
                </a:lnTo>
                <a:lnTo>
                  <a:pt x="735" y="213"/>
                </a:lnTo>
                <a:lnTo>
                  <a:pt x="738" y="213"/>
                </a:lnTo>
                <a:lnTo>
                  <a:pt x="740" y="213"/>
                </a:lnTo>
                <a:lnTo>
                  <a:pt x="740" y="213"/>
                </a:lnTo>
                <a:lnTo>
                  <a:pt x="740" y="213"/>
                </a:lnTo>
                <a:lnTo>
                  <a:pt x="740" y="211"/>
                </a:lnTo>
                <a:lnTo>
                  <a:pt x="742" y="211"/>
                </a:lnTo>
                <a:lnTo>
                  <a:pt x="742" y="211"/>
                </a:lnTo>
                <a:lnTo>
                  <a:pt x="742" y="209"/>
                </a:lnTo>
                <a:lnTo>
                  <a:pt x="747" y="209"/>
                </a:lnTo>
                <a:lnTo>
                  <a:pt x="750" y="209"/>
                </a:lnTo>
                <a:lnTo>
                  <a:pt x="750" y="209"/>
                </a:lnTo>
                <a:lnTo>
                  <a:pt x="750" y="209"/>
                </a:lnTo>
                <a:lnTo>
                  <a:pt x="752" y="211"/>
                </a:lnTo>
                <a:lnTo>
                  <a:pt x="752" y="211"/>
                </a:lnTo>
                <a:lnTo>
                  <a:pt x="754" y="211"/>
                </a:lnTo>
                <a:lnTo>
                  <a:pt x="754" y="211"/>
                </a:lnTo>
                <a:lnTo>
                  <a:pt x="757" y="211"/>
                </a:lnTo>
                <a:lnTo>
                  <a:pt x="759" y="209"/>
                </a:lnTo>
                <a:lnTo>
                  <a:pt x="759" y="209"/>
                </a:lnTo>
                <a:lnTo>
                  <a:pt x="759" y="209"/>
                </a:lnTo>
                <a:lnTo>
                  <a:pt x="759" y="211"/>
                </a:lnTo>
                <a:lnTo>
                  <a:pt x="759" y="211"/>
                </a:lnTo>
                <a:lnTo>
                  <a:pt x="759" y="211"/>
                </a:lnTo>
                <a:lnTo>
                  <a:pt x="761" y="211"/>
                </a:lnTo>
                <a:lnTo>
                  <a:pt x="761" y="211"/>
                </a:lnTo>
                <a:lnTo>
                  <a:pt x="764" y="211"/>
                </a:lnTo>
                <a:lnTo>
                  <a:pt x="766" y="209"/>
                </a:lnTo>
                <a:lnTo>
                  <a:pt x="766" y="209"/>
                </a:lnTo>
                <a:close/>
                <a:moveTo>
                  <a:pt x="830" y="216"/>
                </a:moveTo>
                <a:lnTo>
                  <a:pt x="830" y="216"/>
                </a:lnTo>
                <a:lnTo>
                  <a:pt x="830" y="216"/>
                </a:lnTo>
                <a:lnTo>
                  <a:pt x="828" y="218"/>
                </a:lnTo>
                <a:lnTo>
                  <a:pt x="828" y="218"/>
                </a:lnTo>
                <a:lnTo>
                  <a:pt x="830" y="218"/>
                </a:lnTo>
                <a:lnTo>
                  <a:pt x="830" y="218"/>
                </a:lnTo>
                <a:lnTo>
                  <a:pt x="832" y="216"/>
                </a:lnTo>
                <a:lnTo>
                  <a:pt x="832" y="216"/>
                </a:lnTo>
                <a:lnTo>
                  <a:pt x="835" y="216"/>
                </a:lnTo>
                <a:lnTo>
                  <a:pt x="835" y="213"/>
                </a:lnTo>
                <a:lnTo>
                  <a:pt x="835" y="213"/>
                </a:lnTo>
                <a:lnTo>
                  <a:pt x="835" y="213"/>
                </a:lnTo>
                <a:lnTo>
                  <a:pt x="832" y="211"/>
                </a:lnTo>
                <a:lnTo>
                  <a:pt x="832" y="211"/>
                </a:lnTo>
                <a:lnTo>
                  <a:pt x="830" y="213"/>
                </a:lnTo>
                <a:lnTo>
                  <a:pt x="828" y="213"/>
                </a:lnTo>
                <a:lnTo>
                  <a:pt x="828" y="213"/>
                </a:lnTo>
                <a:lnTo>
                  <a:pt x="825" y="216"/>
                </a:lnTo>
                <a:lnTo>
                  <a:pt x="825" y="216"/>
                </a:lnTo>
                <a:lnTo>
                  <a:pt x="825" y="216"/>
                </a:lnTo>
                <a:lnTo>
                  <a:pt x="825" y="216"/>
                </a:lnTo>
                <a:lnTo>
                  <a:pt x="825" y="218"/>
                </a:lnTo>
                <a:lnTo>
                  <a:pt x="828" y="216"/>
                </a:lnTo>
                <a:lnTo>
                  <a:pt x="828" y="216"/>
                </a:lnTo>
                <a:lnTo>
                  <a:pt x="830" y="213"/>
                </a:lnTo>
                <a:lnTo>
                  <a:pt x="830" y="213"/>
                </a:lnTo>
                <a:lnTo>
                  <a:pt x="830" y="213"/>
                </a:lnTo>
                <a:lnTo>
                  <a:pt x="830" y="213"/>
                </a:lnTo>
                <a:lnTo>
                  <a:pt x="832" y="213"/>
                </a:lnTo>
                <a:lnTo>
                  <a:pt x="830" y="213"/>
                </a:lnTo>
                <a:lnTo>
                  <a:pt x="830" y="216"/>
                </a:lnTo>
                <a:close/>
                <a:moveTo>
                  <a:pt x="764" y="221"/>
                </a:moveTo>
                <a:lnTo>
                  <a:pt x="761" y="223"/>
                </a:lnTo>
                <a:lnTo>
                  <a:pt x="761" y="223"/>
                </a:lnTo>
                <a:lnTo>
                  <a:pt x="761" y="223"/>
                </a:lnTo>
                <a:lnTo>
                  <a:pt x="761" y="223"/>
                </a:lnTo>
                <a:lnTo>
                  <a:pt x="761" y="223"/>
                </a:lnTo>
                <a:lnTo>
                  <a:pt x="764" y="225"/>
                </a:lnTo>
                <a:lnTo>
                  <a:pt x="764" y="223"/>
                </a:lnTo>
                <a:lnTo>
                  <a:pt x="764" y="223"/>
                </a:lnTo>
                <a:lnTo>
                  <a:pt x="764" y="223"/>
                </a:lnTo>
                <a:lnTo>
                  <a:pt x="764" y="221"/>
                </a:lnTo>
                <a:lnTo>
                  <a:pt x="764" y="221"/>
                </a:lnTo>
                <a:lnTo>
                  <a:pt x="764" y="221"/>
                </a:lnTo>
                <a:close/>
                <a:moveTo>
                  <a:pt x="754" y="228"/>
                </a:moveTo>
                <a:lnTo>
                  <a:pt x="754" y="228"/>
                </a:lnTo>
                <a:lnTo>
                  <a:pt x="757" y="228"/>
                </a:lnTo>
                <a:lnTo>
                  <a:pt x="757" y="228"/>
                </a:lnTo>
                <a:lnTo>
                  <a:pt x="757" y="228"/>
                </a:lnTo>
                <a:lnTo>
                  <a:pt x="759" y="225"/>
                </a:lnTo>
                <a:lnTo>
                  <a:pt x="759" y="225"/>
                </a:lnTo>
                <a:lnTo>
                  <a:pt x="759" y="225"/>
                </a:lnTo>
                <a:lnTo>
                  <a:pt x="759" y="223"/>
                </a:lnTo>
                <a:lnTo>
                  <a:pt x="759" y="223"/>
                </a:lnTo>
                <a:lnTo>
                  <a:pt x="757" y="223"/>
                </a:lnTo>
                <a:lnTo>
                  <a:pt x="757" y="223"/>
                </a:lnTo>
                <a:lnTo>
                  <a:pt x="757" y="223"/>
                </a:lnTo>
                <a:lnTo>
                  <a:pt x="754" y="223"/>
                </a:lnTo>
                <a:lnTo>
                  <a:pt x="754" y="223"/>
                </a:lnTo>
                <a:lnTo>
                  <a:pt x="754" y="225"/>
                </a:lnTo>
                <a:lnTo>
                  <a:pt x="752" y="225"/>
                </a:lnTo>
                <a:lnTo>
                  <a:pt x="752" y="228"/>
                </a:lnTo>
                <a:lnTo>
                  <a:pt x="752" y="228"/>
                </a:lnTo>
                <a:lnTo>
                  <a:pt x="752" y="228"/>
                </a:lnTo>
                <a:lnTo>
                  <a:pt x="752" y="228"/>
                </a:lnTo>
                <a:lnTo>
                  <a:pt x="754" y="228"/>
                </a:lnTo>
                <a:lnTo>
                  <a:pt x="754" y="228"/>
                </a:lnTo>
                <a:lnTo>
                  <a:pt x="754" y="228"/>
                </a:lnTo>
                <a:lnTo>
                  <a:pt x="754" y="228"/>
                </a:lnTo>
                <a:lnTo>
                  <a:pt x="754" y="228"/>
                </a:lnTo>
                <a:close/>
                <a:moveTo>
                  <a:pt x="731" y="228"/>
                </a:moveTo>
                <a:lnTo>
                  <a:pt x="731" y="228"/>
                </a:lnTo>
                <a:lnTo>
                  <a:pt x="728" y="228"/>
                </a:lnTo>
                <a:lnTo>
                  <a:pt x="726" y="230"/>
                </a:lnTo>
                <a:lnTo>
                  <a:pt x="728" y="230"/>
                </a:lnTo>
                <a:lnTo>
                  <a:pt x="731" y="230"/>
                </a:lnTo>
                <a:lnTo>
                  <a:pt x="731" y="230"/>
                </a:lnTo>
                <a:lnTo>
                  <a:pt x="731" y="230"/>
                </a:lnTo>
                <a:lnTo>
                  <a:pt x="733" y="230"/>
                </a:lnTo>
                <a:lnTo>
                  <a:pt x="735" y="230"/>
                </a:lnTo>
                <a:lnTo>
                  <a:pt x="735" y="228"/>
                </a:lnTo>
                <a:lnTo>
                  <a:pt x="735" y="228"/>
                </a:lnTo>
                <a:lnTo>
                  <a:pt x="735" y="228"/>
                </a:lnTo>
                <a:lnTo>
                  <a:pt x="735" y="228"/>
                </a:lnTo>
                <a:lnTo>
                  <a:pt x="733" y="225"/>
                </a:lnTo>
                <a:lnTo>
                  <a:pt x="731" y="228"/>
                </a:lnTo>
                <a:close/>
                <a:moveTo>
                  <a:pt x="754" y="216"/>
                </a:moveTo>
                <a:lnTo>
                  <a:pt x="754" y="216"/>
                </a:lnTo>
                <a:lnTo>
                  <a:pt x="754" y="216"/>
                </a:lnTo>
                <a:lnTo>
                  <a:pt x="757" y="216"/>
                </a:lnTo>
                <a:lnTo>
                  <a:pt x="757" y="216"/>
                </a:lnTo>
                <a:lnTo>
                  <a:pt x="757" y="216"/>
                </a:lnTo>
                <a:lnTo>
                  <a:pt x="759" y="216"/>
                </a:lnTo>
                <a:lnTo>
                  <a:pt x="759" y="213"/>
                </a:lnTo>
                <a:lnTo>
                  <a:pt x="759" y="213"/>
                </a:lnTo>
                <a:lnTo>
                  <a:pt x="757" y="213"/>
                </a:lnTo>
                <a:lnTo>
                  <a:pt x="757" y="213"/>
                </a:lnTo>
                <a:lnTo>
                  <a:pt x="754" y="213"/>
                </a:lnTo>
                <a:lnTo>
                  <a:pt x="754" y="213"/>
                </a:lnTo>
                <a:lnTo>
                  <a:pt x="754" y="213"/>
                </a:lnTo>
                <a:lnTo>
                  <a:pt x="757" y="213"/>
                </a:lnTo>
                <a:lnTo>
                  <a:pt x="757" y="216"/>
                </a:lnTo>
                <a:lnTo>
                  <a:pt x="757" y="216"/>
                </a:lnTo>
                <a:lnTo>
                  <a:pt x="754" y="216"/>
                </a:lnTo>
                <a:lnTo>
                  <a:pt x="754" y="216"/>
                </a:lnTo>
                <a:lnTo>
                  <a:pt x="754" y="216"/>
                </a:lnTo>
                <a:lnTo>
                  <a:pt x="754" y="216"/>
                </a:lnTo>
                <a:close/>
                <a:moveTo>
                  <a:pt x="690" y="230"/>
                </a:moveTo>
                <a:lnTo>
                  <a:pt x="688" y="230"/>
                </a:lnTo>
                <a:lnTo>
                  <a:pt x="688" y="232"/>
                </a:lnTo>
                <a:lnTo>
                  <a:pt x="688" y="232"/>
                </a:lnTo>
                <a:lnTo>
                  <a:pt x="688" y="232"/>
                </a:lnTo>
                <a:lnTo>
                  <a:pt x="688" y="232"/>
                </a:lnTo>
                <a:lnTo>
                  <a:pt x="690" y="235"/>
                </a:lnTo>
                <a:lnTo>
                  <a:pt x="690" y="235"/>
                </a:lnTo>
                <a:lnTo>
                  <a:pt x="693" y="235"/>
                </a:lnTo>
                <a:lnTo>
                  <a:pt x="693" y="232"/>
                </a:lnTo>
                <a:lnTo>
                  <a:pt x="693" y="232"/>
                </a:lnTo>
                <a:lnTo>
                  <a:pt x="695" y="232"/>
                </a:lnTo>
                <a:lnTo>
                  <a:pt x="695" y="232"/>
                </a:lnTo>
                <a:lnTo>
                  <a:pt x="693" y="230"/>
                </a:lnTo>
                <a:lnTo>
                  <a:pt x="693" y="230"/>
                </a:lnTo>
                <a:lnTo>
                  <a:pt x="690" y="230"/>
                </a:lnTo>
                <a:close/>
                <a:moveTo>
                  <a:pt x="868" y="107"/>
                </a:moveTo>
                <a:lnTo>
                  <a:pt x="863" y="107"/>
                </a:lnTo>
                <a:lnTo>
                  <a:pt x="863" y="107"/>
                </a:lnTo>
                <a:lnTo>
                  <a:pt x="861" y="109"/>
                </a:lnTo>
                <a:lnTo>
                  <a:pt x="854" y="109"/>
                </a:lnTo>
                <a:lnTo>
                  <a:pt x="854" y="109"/>
                </a:lnTo>
                <a:lnTo>
                  <a:pt x="854" y="112"/>
                </a:lnTo>
                <a:lnTo>
                  <a:pt x="854" y="112"/>
                </a:lnTo>
                <a:lnTo>
                  <a:pt x="854" y="112"/>
                </a:lnTo>
                <a:lnTo>
                  <a:pt x="870" y="109"/>
                </a:lnTo>
                <a:lnTo>
                  <a:pt x="872" y="112"/>
                </a:lnTo>
                <a:lnTo>
                  <a:pt x="877" y="109"/>
                </a:lnTo>
                <a:lnTo>
                  <a:pt x="891" y="109"/>
                </a:lnTo>
                <a:lnTo>
                  <a:pt x="901" y="109"/>
                </a:lnTo>
                <a:lnTo>
                  <a:pt x="898" y="109"/>
                </a:lnTo>
                <a:lnTo>
                  <a:pt x="894" y="109"/>
                </a:lnTo>
                <a:lnTo>
                  <a:pt x="891" y="109"/>
                </a:lnTo>
                <a:lnTo>
                  <a:pt x="891" y="109"/>
                </a:lnTo>
                <a:lnTo>
                  <a:pt x="887" y="112"/>
                </a:lnTo>
                <a:lnTo>
                  <a:pt x="882" y="112"/>
                </a:lnTo>
                <a:lnTo>
                  <a:pt x="875" y="114"/>
                </a:lnTo>
                <a:lnTo>
                  <a:pt x="875" y="114"/>
                </a:lnTo>
                <a:lnTo>
                  <a:pt x="872" y="114"/>
                </a:lnTo>
                <a:lnTo>
                  <a:pt x="875" y="114"/>
                </a:lnTo>
                <a:lnTo>
                  <a:pt x="877" y="116"/>
                </a:lnTo>
                <a:lnTo>
                  <a:pt x="880" y="116"/>
                </a:lnTo>
                <a:lnTo>
                  <a:pt x="877" y="116"/>
                </a:lnTo>
                <a:lnTo>
                  <a:pt x="875" y="116"/>
                </a:lnTo>
                <a:lnTo>
                  <a:pt x="872" y="116"/>
                </a:lnTo>
                <a:lnTo>
                  <a:pt x="872" y="119"/>
                </a:lnTo>
                <a:lnTo>
                  <a:pt x="872" y="119"/>
                </a:lnTo>
                <a:lnTo>
                  <a:pt x="872" y="121"/>
                </a:lnTo>
                <a:lnTo>
                  <a:pt x="877" y="121"/>
                </a:lnTo>
                <a:lnTo>
                  <a:pt x="880" y="121"/>
                </a:lnTo>
                <a:lnTo>
                  <a:pt x="884" y="119"/>
                </a:lnTo>
                <a:lnTo>
                  <a:pt x="884" y="119"/>
                </a:lnTo>
                <a:lnTo>
                  <a:pt x="884" y="119"/>
                </a:lnTo>
                <a:lnTo>
                  <a:pt x="887" y="121"/>
                </a:lnTo>
                <a:lnTo>
                  <a:pt x="889" y="119"/>
                </a:lnTo>
                <a:lnTo>
                  <a:pt x="891" y="119"/>
                </a:lnTo>
                <a:lnTo>
                  <a:pt x="891" y="121"/>
                </a:lnTo>
                <a:lnTo>
                  <a:pt x="894" y="121"/>
                </a:lnTo>
                <a:lnTo>
                  <a:pt x="898" y="119"/>
                </a:lnTo>
                <a:lnTo>
                  <a:pt x="898" y="119"/>
                </a:lnTo>
                <a:lnTo>
                  <a:pt x="901" y="119"/>
                </a:lnTo>
                <a:lnTo>
                  <a:pt x="903" y="119"/>
                </a:lnTo>
                <a:lnTo>
                  <a:pt x="903" y="119"/>
                </a:lnTo>
                <a:lnTo>
                  <a:pt x="903" y="119"/>
                </a:lnTo>
                <a:lnTo>
                  <a:pt x="903" y="116"/>
                </a:lnTo>
                <a:lnTo>
                  <a:pt x="903" y="116"/>
                </a:lnTo>
                <a:lnTo>
                  <a:pt x="903" y="116"/>
                </a:lnTo>
                <a:lnTo>
                  <a:pt x="903" y="119"/>
                </a:lnTo>
                <a:lnTo>
                  <a:pt x="906" y="119"/>
                </a:lnTo>
                <a:lnTo>
                  <a:pt x="906" y="119"/>
                </a:lnTo>
                <a:lnTo>
                  <a:pt x="908" y="119"/>
                </a:lnTo>
                <a:lnTo>
                  <a:pt x="908" y="119"/>
                </a:lnTo>
                <a:lnTo>
                  <a:pt x="908" y="116"/>
                </a:lnTo>
                <a:lnTo>
                  <a:pt x="908" y="116"/>
                </a:lnTo>
                <a:lnTo>
                  <a:pt x="910" y="114"/>
                </a:lnTo>
                <a:lnTo>
                  <a:pt x="915" y="112"/>
                </a:lnTo>
                <a:lnTo>
                  <a:pt x="917" y="112"/>
                </a:lnTo>
                <a:lnTo>
                  <a:pt x="917" y="114"/>
                </a:lnTo>
                <a:lnTo>
                  <a:pt x="917" y="114"/>
                </a:lnTo>
                <a:lnTo>
                  <a:pt x="920" y="112"/>
                </a:lnTo>
                <a:lnTo>
                  <a:pt x="922" y="109"/>
                </a:lnTo>
                <a:lnTo>
                  <a:pt x="922" y="109"/>
                </a:lnTo>
                <a:lnTo>
                  <a:pt x="917" y="107"/>
                </a:lnTo>
                <a:lnTo>
                  <a:pt x="917" y="107"/>
                </a:lnTo>
                <a:lnTo>
                  <a:pt x="920" y="107"/>
                </a:lnTo>
                <a:lnTo>
                  <a:pt x="922" y="107"/>
                </a:lnTo>
                <a:lnTo>
                  <a:pt x="922" y="107"/>
                </a:lnTo>
                <a:lnTo>
                  <a:pt x="924" y="105"/>
                </a:lnTo>
                <a:lnTo>
                  <a:pt x="924" y="105"/>
                </a:lnTo>
                <a:lnTo>
                  <a:pt x="927" y="102"/>
                </a:lnTo>
                <a:lnTo>
                  <a:pt x="929" y="102"/>
                </a:lnTo>
                <a:lnTo>
                  <a:pt x="929" y="102"/>
                </a:lnTo>
                <a:lnTo>
                  <a:pt x="932" y="100"/>
                </a:lnTo>
                <a:lnTo>
                  <a:pt x="932" y="100"/>
                </a:lnTo>
                <a:lnTo>
                  <a:pt x="932" y="100"/>
                </a:lnTo>
                <a:lnTo>
                  <a:pt x="932" y="97"/>
                </a:lnTo>
                <a:lnTo>
                  <a:pt x="932" y="97"/>
                </a:lnTo>
                <a:lnTo>
                  <a:pt x="932" y="97"/>
                </a:lnTo>
                <a:lnTo>
                  <a:pt x="934" y="97"/>
                </a:lnTo>
                <a:lnTo>
                  <a:pt x="934" y="95"/>
                </a:lnTo>
                <a:lnTo>
                  <a:pt x="934" y="95"/>
                </a:lnTo>
                <a:lnTo>
                  <a:pt x="934" y="95"/>
                </a:lnTo>
                <a:lnTo>
                  <a:pt x="932" y="95"/>
                </a:lnTo>
                <a:lnTo>
                  <a:pt x="929" y="95"/>
                </a:lnTo>
                <a:lnTo>
                  <a:pt x="929" y="95"/>
                </a:lnTo>
                <a:lnTo>
                  <a:pt x="929" y="93"/>
                </a:lnTo>
                <a:lnTo>
                  <a:pt x="927" y="93"/>
                </a:lnTo>
                <a:lnTo>
                  <a:pt x="922" y="93"/>
                </a:lnTo>
                <a:lnTo>
                  <a:pt x="922" y="93"/>
                </a:lnTo>
                <a:lnTo>
                  <a:pt x="920" y="95"/>
                </a:lnTo>
                <a:lnTo>
                  <a:pt x="920" y="97"/>
                </a:lnTo>
                <a:lnTo>
                  <a:pt x="915" y="97"/>
                </a:lnTo>
                <a:lnTo>
                  <a:pt x="915" y="95"/>
                </a:lnTo>
                <a:lnTo>
                  <a:pt x="913" y="93"/>
                </a:lnTo>
                <a:lnTo>
                  <a:pt x="913" y="93"/>
                </a:lnTo>
                <a:lnTo>
                  <a:pt x="908" y="93"/>
                </a:lnTo>
                <a:lnTo>
                  <a:pt x="906" y="93"/>
                </a:lnTo>
                <a:lnTo>
                  <a:pt x="901" y="95"/>
                </a:lnTo>
                <a:lnTo>
                  <a:pt x="896" y="95"/>
                </a:lnTo>
                <a:lnTo>
                  <a:pt x="896" y="95"/>
                </a:lnTo>
                <a:lnTo>
                  <a:pt x="896" y="97"/>
                </a:lnTo>
                <a:lnTo>
                  <a:pt x="896" y="97"/>
                </a:lnTo>
                <a:lnTo>
                  <a:pt x="896" y="97"/>
                </a:lnTo>
                <a:lnTo>
                  <a:pt x="901" y="97"/>
                </a:lnTo>
                <a:lnTo>
                  <a:pt x="903" y="97"/>
                </a:lnTo>
                <a:lnTo>
                  <a:pt x="903" y="100"/>
                </a:lnTo>
                <a:lnTo>
                  <a:pt x="903" y="100"/>
                </a:lnTo>
                <a:lnTo>
                  <a:pt x="901" y="100"/>
                </a:lnTo>
                <a:lnTo>
                  <a:pt x="898" y="100"/>
                </a:lnTo>
                <a:lnTo>
                  <a:pt x="896" y="100"/>
                </a:lnTo>
                <a:lnTo>
                  <a:pt x="896" y="100"/>
                </a:lnTo>
                <a:lnTo>
                  <a:pt x="898" y="100"/>
                </a:lnTo>
                <a:lnTo>
                  <a:pt x="901" y="100"/>
                </a:lnTo>
                <a:lnTo>
                  <a:pt x="901" y="102"/>
                </a:lnTo>
                <a:lnTo>
                  <a:pt x="906" y="102"/>
                </a:lnTo>
                <a:lnTo>
                  <a:pt x="901" y="102"/>
                </a:lnTo>
                <a:lnTo>
                  <a:pt x="898" y="102"/>
                </a:lnTo>
                <a:lnTo>
                  <a:pt x="898" y="102"/>
                </a:lnTo>
                <a:lnTo>
                  <a:pt x="896" y="102"/>
                </a:lnTo>
                <a:lnTo>
                  <a:pt x="896" y="102"/>
                </a:lnTo>
                <a:lnTo>
                  <a:pt x="896" y="102"/>
                </a:lnTo>
                <a:lnTo>
                  <a:pt x="898" y="105"/>
                </a:lnTo>
                <a:lnTo>
                  <a:pt x="898" y="105"/>
                </a:lnTo>
                <a:lnTo>
                  <a:pt x="898" y="105"/>
                </a:lnTo>
                <a:lnTo>
                  <a:pt x="896" y="105"/>
                </a:lnTo>
                <a:lnTo>
                  <a:pt x="894" y="105"/>
                </a:lnTo>
                <a:lnTo>
                  <a:pt x="894" y="105"/>
                </a:lnTo>
                <a:lnTo>
                  <a:pt x="894" y="105"/>
                </a:lnTo>
                <a:lnTo>
                  <a:pt x="889" y="100"/>
                </a:lnTo>
                <a:lnTo>
                  <a:pt x="889" y="100"/>
                </a:lnTo>
                <a:lnTo>
                  <a:pt x="889" y="100"/>
                </a:lnTo>
                <a:lnTo>
                  <a:pt x="889" y="100"/>
                </a:lnTo>
                <a:lnTo>
                  <a:pt x="889" y="97"/>
                </a:lnTo>
                <a:lnTo>
                  <a:pt x="889" y="97"/>
                </a:lnTo>
                <a:lnTo>
                  <a:pt x="887" y="97"/>
                </a:lnTo>
                <a:lnTo>
                  <a:pt x="884" y="97"/>
                </a:lnTo>
                <a:lnTo>
                  <a:pt x="884" y="97"/>
                </a:lnTo>
                <a:lnTo>
                  <a:pt x="882" y="97"/>
                </a:lnTo>
                <a:lnTo>
                  <a:pt x="880" y="97"/>
                </a:lnTo>
                <a:lnTo>
                  <a:pt x="877" y="97"/>
                </a:lnTo>
                <a:lnTo>
                  <a:pt x="875" y="100"/>
                </a:lnTo>
                <a:lnTo>
                  <a:pt x="877" y="100"/>
                </a:lnTo>
                <a:lnTo>
                  <a:pt x="877" y="100"/>
                </a:lnTo>
                <a:lnTo>
                  <a:pt x="882" y="100"/>
                </a:lnTo>
                <a:lnTo>
                  <a:pt x="882" y="100"/>
                </a:lnTo>
                <a:lnTo>
                  <a:pt x="877" y="102"/>
                </a:lnTo>
                <a:lnTo>
                  <a:pt x="875" y="102"/>
                </a:lnTo>
                <a:lnTo>
                  <a:pt x="875" y="102"/>
                </a:lnTo>
                <a:lnTo>
                  <a:pt x="875" y="102"/>
                </a:lnTo>
                <a:lnTo>
                  <a:pt x="875" y="105"/>
                </a:lnTo>
                <a:lnTo>
                  <a:pt x="877" y="105"/>
                </a:lnTo>
                <a:lnTo>
                  <a:pt x="877" y="105"/>
                </a:lnTo>
                <a:lnTo>
                  <a:pt x="875" y="105"/>
                </a:lnTo>
                <a:lnTo>
                  <a:pt x="875" y="105"/>
                </a:lnTo>
                <a:lnTo>
                  <a:pt x="875" y="107"/>
                </a:lnTo>
                <a:lnTo>
                  <a:pt x="875" y="107"/>
                </a:lnTo>
                <a:lnTo>
                  <a:pt x="875" y="107"/>
                </a:lnTo>
                <a:lnTo>
                  <a:pt x="880" y="107"/>
                </a:lnTo>
                <a:lnTo>
                  <a:pt x="880" y="107"/>
                </a:lnTo>
                <a:lnTo>
                  <a:pt x="877" y="107"/>
                </a:lnTo>
                <a:lnTo>
                  <a:pt x="875" y="107"/>
                </a:lnTo>
                <a:lnTo>
                  <a:pt x="875" y="107"/>
                </a:lnTo>
                <a:lnTo>
                  <a:pt x="872" y="107"/>
                </a:lnTo>
                <a:lnTo>
                  <a:pt x="870" y="105"/>
                </a:lnTo>
                <a:lnTo>
                  <a:pt x="868" y="107"/>
                </a:lnTo>
                <a:close/>
                <a:moveTo>
                  <a:pt x="894" y="95"/>
                </a:moveTo>
                <a:lnTo>
                  <a:pt x="901" y="93"/>
                </a:lnTo>
                <a:lnTo>
                  <a:pt x="908" y="93"/>
                </a:lnTo>
                <a:lnTo>
                  <a:pt x="906" y="93"/>
                </a:lnTo>
                <a:lnTo>
                  <a:pt x="906" y="93"/>
                </a:lnTo>
                <a:lnTo>
                  <a:pt x="901" y="93"/>
                </a:lnTo>
                <a:lnTo>
                  <a:pt x="901" y="93"/>
                </a:lnTo>
                <a:lnTo>
                  <a:pt x="896" y="93"/>
                </a:lnTo>
                <a:lnTo>
                  <a:pt x="891" y="93"/>
                </a:lnTo>
                <a:lnTo>
                  <a:pt x="889" y="95"/>
                </a:lnTo>
                <a:lnTo>
                  <a:pt x="889" y="95"/>
                </a:lnTo>
                <a:lnTo>
                  <a:pt x="889" y="95"/>
                </a:lnTo>
                <a:lnTo>
                  <a:pt x="894" y="95"/>
                </a:lnTo>
                <a:close/>
                <a:moveTo>
                  <a:pt x="849" y="102"/>
                </a:moveTo>
                <a:lnTo>
                  <a:pt x="849" y="102"/>
                </a:lnTo>
                <a:lnTo>
                  <a:pt x="846" y="105"/>
                </a:lnTo>
                <a:lnTo>
                  <a:pt x="846" y="105"/>
                </a:lnTo>
                <a:lnTo>
                  <a:pt x="856" y="105"/>
                </a:lnTo>
                <a:lnTo>
                  <a:pt x="856" y="105"/>
                </a:lnTo>
                <a:lnTo>
                  <a:pt x="851" y="107"/>
                </a:lnTo>
                <a:lnTo>
                  <a:pt x="851" y="107"/>
                </a:lnTo>
                <a:lnTo>
                  <a:pt x="854" y="107"/>
                </a:lnTo>
                <a:lnTo>
                  <a:pt x="861" y="107"/>
                </a:lnTo>
                <a:lnTo>
                  <a:pt x="861" y="107"/>
                </a:lnTo>
                <a:lnTo>
                  <a:pt x="863" y="107"/>
                </a:lnTo>
                <a:lnTo>
                  <a:pt x="865" y="105"/>
                </a:lnTo>
                <a:lnTo>
                  <a:pt x="870" y="105"/>
                </a:lnTo>
                <a:lnTo>
                  <a:pt x="870" y="105"/>
                </a:lnTo>
                <a:lnTo>
                  <a:pt x="870" y="105"/>
                </a:lnTo>
                <a:lnTo>
                  <a:pt x="868" y="105"/>
                </a:lnTo>
                <a:lnTo>
                  <a:pt x="868" y="102"/>
                </a:lnTo>
                <a:lnTo>
                  <a:pt x="868" y="102"/>
                </a:lnTo>
                <a:lnTo>
                  <a:pt x="870" y="100"/>
                </a:lnTo>
                <a:lnTo>
                  <a:pt x="870" y="100"/>
                </a:lnTo>
                <a:lnTo>
                  <a:pt x="870" y="100"/>
                </a:lnTo>
                <a:lnTo>
                  <a:pt x="865" y="100"/>
                </a:lnTo>
                <a:lnTo>
                  <a:pt x="858" y="100"/>
                </a:lnTo>
                <a:lnTo>
                  <a:pt x="851" y="100"/>
                </a:lnTo>
                <a:lnTo>
                  <a:pt x="846" y="100"/>
                </a:lnTo>
                <a:lnTo>
                  <a:pt x="844" y="102"/>
                </a:lnTo>
                <a:lnTo>
                  <a:pt x="844" y="102"/>
                </a:lnTo>
                <a:lnTo>
                  <a:pt x="849" y="102"/>
                </a:lnTo>
                <a:close/>
                <a:moveTo>
                  <a:pt x="891" y="67"/>
                </a:moveTo>
                <a:lnTo>
                  <a:pt x="894" y="69"/>
                </a:lnTo>
                <a:lnTo>
                  <a:pt x="898" y="69"/>
                </a:lnTo>
                <a:lnTo>
                  <a:pt x="903" y="67"/>
                </a:lnTo>
                <a:lnTo>
                  <a:pt x="915" y="67"/>
                </a:lnTo>
                <a:lnTo>
                  <a:pt x="913" y="67"/>
                </a:lnTo>
                <a:lnTo>
                  <a:pt x="913" y="67"/>
                </a:lnTo>
                <a:lnTo>
                  <a:pt x="913" y="67"/>
                </a:lnTo>
                <a:lnTo>
                  <a:pt x="913" y="69"/>
                </a:lnTo>
                <a:lnTo>
                  <a:pt x="913" y="69"/>
                </a:lnTo>
                <a:lnTo>
                  <a:pt x="917" y="67"/>
                </a:lnTo>
                <a:lnTo>
                  <a:pt x="920" y="67"/>
                </a:lnTo>
                <a:lnTo>
                  <a:pt x="922" y="69"/>
                </a:lnTo>
                <a:lnTo>
                  <a:pt x="929" y="69"/>
                </a:lnTo>
                <a:lnTo>
                  <a:pt x="932" y="69"/>
                </a:lnTo>
                <a:lnTo>
                  <a:pt x="932" y="69"/>
                </a:lnTo>
                <a:lnTo>
                  <a:pt x="932" y="71"/>
                </a:lnTo>
                <a:lnTo>
                  <a:pt x="932" y="71"/>
                </a:lnTo>
                <a:lnTo>
                  <a:pt x="929" y="71"/>
                </a:lnTo>
                <a:lnTo>
                  <a:pt x="929" y="71"/>
                </a:lnTo>
                <a:lnTo>
                  <a:pt x="929" y="74"/>
                </a:lnTo>
                <a:lnTo>
                  <a:pt x="929" y="74"/>
                </a:lnTo>
                <a:lnTo>
                  <a:pt x="932" y="74"/>
                </a:lnTo>
                <a:lnTo>
                  <a:pt x="936" y="76"/>
                </a:lnTo>
                <a:lnTo>
                  <a:pt x="939" y="74"/>
                </a:lnTo>
                <a:lnTo>
                  <a:pt x="943" y="74"/>
                </a:lnTo>
                <a:lnTo>
                  <a:pt x="946" y="74"/>
                </a:lnTo>
                <a:lnTo>
                  <a:pt x="948" y="74"/>
                </a:lnTo>
                <a:lnTo>
                  <a:pt x="951" y="71"/>
                </a:lnTo>
                <a:lnTo>
                  <a:pt x="951" y="71"/>
                </a:lnTo>
                <a:lnTo>
                  <a:pt x="951" y="71"/>
                </a:lnTo>
                <a:lnTo>
                  <a:pt x="953" y="71"/>
                </a:lnTo>
                <a:lnTo>
                  <a:pt x="953" y="69"/>
                </a:lnTo>
                <a:lnTo>
                  <a:pt x="951" y="67"/>
                </a:lnTo>
                <a:lnTo>
                  <a:pt x="948" y="67"/>
                </a:lnTo>
                <a:lnTo>
                  <a:pt x="948" y="67"/>
                </a:lnTo>
                <a:lnTo>
                  <a:pt x="951" y="67"/>
                </a:lnTo>
                <a:lnTo>
                  <a:pt x="951" y="67"/>
                </a:lnTo>
                <a:lnTo>
                  <a:pt x="951" y="64"/>
                </a:lnTo>
                <a:lnTo>
                  <a:pt x="951" y="64"/>
                </a:lnTo>
                <a:lnTo>
                  <a:pt x="953" y="64"/>
                </a:lnTo>
                <a:lnTo>
                  <a:pt x="955" y="64"/>
                </a:lnTo>
                <a:lnTo>
                  <a:pt x="958" y="64"/>
                </a:lnTo>
                <a:lnTo>
                  <a:pt x="958" y="62"/>
                </a:lnTo>
                <a:lnTo>
                  <a:pt x="955" y="62"/>
                </a:lnTo>
                <a:lnTo>
                  <a:pt x="955" y="62"/>
                </a:lnTo>
                <a:lnTo>
                  <a:pt x="953" y="60"/>
                </a:lnTo>
                <a:lnTo>
                  <a:pt x="946" y="60"/>
                </a:lnTo>
                <a:lnTo>
                  <a:pt x="943" y="60"/>
                </a:lnTo>
                <a:lnTo>
                  <a:pt x="943" y="60"/>
                </a:lnTo>
                <a:lnTo>
                  <a:pt x="946" y="60"/>
                </a:lnTo>
                <a:lnTo>
                  <a:pt x="948" y="57"/>
                </a:lnTo>
                <a:lnTo>
                  <a:pt x="948" y="57"/>
                </a:lnTo>
                <a:lnTo>
                  <a:pt x="948" y="57"/>
                </a:lnTo>
                <a:lnTo>
                  <a:pt x="948" y="57"/>
                </a:lnTo>
                <a:lnTo>
                  <a:pt x="946" y="57"/>
                </a:lnTo>
                <a:lnTo>
                  <a:pt x="943" y="55"/>
                </a:lnTo>
                <a:lnTo>
                  <a:pt x="941" y="55"/>
                </a:lnTo>
                <a:lnTo>
                  <a:pt x="939" y="55"/>
                </a:lnTo>
                <a:lnTo>
                  <a:pt x="936" y="57"/>
                </a:lnTo>
                <a:lnTo>
                  <a:pt x="934" y="57"/>
                </a:lnTo>
                <a:lnTo>
                  <a:pt x="932" y="57"/>
                </a:lnTo>
                <a:lnTo>
                  <a:pt x="932" y="57"/>
                </a:lnTo>
                <a:lnTo>
                  <a:pt x="929" y="57"/>
                </a:lnTo>
                <a:lnTo>
                  <a:pt x="927" y="60"/>
                </a:lnTo>
                <a:lnTo>
                  <a:pt x="929" y="57"/>
                </a:lnTo>
                <a:lnTo>
                  <a:pt x="929" y="57"/>
                </a:lnTo>
                <a:lnTo>
                  <a:pt x="929" y="57"/>
                </a:lnTo>
                <a:lnTo>
                  <a:pt x="929" y="57"/>
                </a:lnTo>
                <a:lnTo>
                  <a:pt x="929" y="57"/>
                </a:lnTo>
                <a:lnTo>
                  <a:pt x="932" y="57"/>
                </a:lnTo>
                <a:lnTo>
                  <a:pt x="932" y="55"/>
                </a:lnTo>
                <a:lnTo>
                  <a:pt x="932" y="55"/>
                </a:lnTo>
                <a:lnTo>
                  <a:pt x="932" y="55"/>
                </a:lnTo>
                <a:lnTo>
                  <a:pt x="932" y="53"/>
                </a:lnTo>
                <a:lnTo>
                  <a:pt x="929" y="53"/>
                </a:lnTo>
                <a:lnTo>
                  <a:pt x="927" y="53"/>
                </a:lnTo>
                <a:lnTo>
                  <a:pt x="924" y="53"/>
                </a:lnTo>
                <a:lnTo>
                  <a:pt x="922" y="53"/>
                </a:lnTo>
                <a:lnTo>
                  <a:pt x="910" y="53"/>
                </a:lnTo>
                <a:lnTo>
                  <a:pt x="906" y="53"/>
                </a:lnTo>
                <a:lnTo>
                  <a:pt x="903" y="53"/>
                </a:lnTo>
                <a:lnTo>
                  <a:pt x="901" y="53"/>
                </a:lnTo>
                <a:lnTo>
                  <a:pt x="898" y="55"/>
                </a:lnTo>
                <a:lnTo>
                  <a:pt x="898" y="55"/>
                </a:lnTo>
                <a:lnTo>
                  <a:pt x="896" y="55"/>
                </a:lnTo>
                <a:lnTo>
                  <a:pt x="896" y="57"/>
                </a:lnTo>
                <a:lnTo>
                  <a:pt x="898" y="57"/>
                </a:lnTo>
                <a:lnTo>
                  <a:pt x="906" y="57"/>
                </a:lnTo>
                <a:lnTo>
                  <a:pt x="906" y="57"/>
                </a:lnTo>
                <a:lnTo>
                  <a:pt x="906" y="57"/>
                </a:lnTo>
                <a:lnTo>
                  <a:pt x="901" y="60"/>
                </a:lnTo>
                <a:lnTo>
                  <a:pt x="898" y="60"/>
                </a:lnTo>
                <a:lnTo>
                  <a:pt x="898" y="60"/>
                </a:lnTo>
                <a:lnTo>
                  <a:pt x="898" y="60"/>
                </a:lnTo>
                <a:lnTo>
                  <a:pt x="901" y="60"/>
                </a:lnTo>
                <a:lnTo>
                  <a:pt x="901" y="60"/>
                </a:lnTo>
                <a:lnTo>
                  <a:pt x="908" y="57"/>
                </a:lnTo>
                <a:lnTo>
                  <a:pt x="913" y="57"/>
                </a:lnTo>
                <a:lnTo>
                  <a:pt x="913" y="57"/>
                </a:lnTo>
                <a:lnTo>
                  <a:pt x="913" y="57"/>
                </a:lnTo>
                <a:lnTo>
                  <a:pt x="913" y="57"/>
                </a:lnTo>
                <a:lnTo>
                  <a:pt x="913" y="57"/>
                </a:lnTo>
                <a:lnTo>
                  <a:pt x="908" y="60"/>
                </a:lnTo>
                <a:lnTo>
                  <a:pt x="908" y="60"/>
                </a:lnTo>
                <a:lnTo>
                  <a:pt x="908" y="60"/>
                </a:lnTo>
                <a:lnTo>
                  <a:pt x="908" y="60"/>
                </a:lnTo>
                <a:lnTo>
                  <a:pt x="915" y="60"/>
                </a:lnTo>
                <a:lnTo>
                  <a:pt x="915" y="60"/>
                </a:lnTo>
                <a:lnTo>
                  <a:pt x="915" y="60"/>
                </a:lnTo>
                <a:lnTo>
                  <a:pt x="913" y="62"/>
                </a:lnTo>
                <a:lnTo>
                  <a:pt x="908" y="62"/>
                </a:lnTo>
                <a:lnTo>
                  <a:pt x="906" y="62"/>
                </a:lnTo>
                <a:lnTo>
                  <a:pt x="910" y="62"/>
                </a:lnTo>
                <a:lnTo>
                  <a:pt x="910" y="62"/>
                </a:lnTo>
                <a:lnTo>
                  <a:pt x="908" y="64"/>
                </a:lnTo>
                <a:lnTo>
                  <a:pt x="906" y="64"/>
                </a:lnTo>
                <a:lnTo>
                  <a:pt x="901" y="64"/>
                </a:lnTo>
                <a:lnTo>
                  <a:pt x="896" y="64"/>
                </a:lnTo>
                <a:lnTo>
                  <a:pt x="894" y="64"/>
                </a:lnTo>
                <a:lnTo>
                  <a:pt x="894" y="64"/>
                </a:lnTo>
                <a:lnTo>
                  <a:pt x="891" y="64"/>
                </a:lnTo>
                <a:lnTo>
                  <a:pt x="889" y="64"/>
                </a:lnTo>
                <a:lnTo>
                  <a:pt x="889" y="67"/>
                </a:lnTo>
                <a:lnTo>
                  <a:pt x="889" y="67"/>
                </a:lnTo>
                <a:lnTo>
                  <a:pt x="891" y="67"/>
                </a:lnTo>
                <a:close/>
                <a:moveTo>
                  <a:pt x="910" y="69"/>
                </a:moveTo>
                <a:lnTo>
                  <a:pt x="910" y="69"/>
                </a:lnTo>
                <a:lnTo>
                  <a:pt x="910" y="67"/>
                </a:lnTo>
                <a:lnTo>
                  <a:pt x="910" y="69"/>
                </a:lnTo>
                <a:lnTo>
                  <a:pt x="908" y="69"/>
                </a:lnTo>
                <a:lnTo>
                  <a:pt x="903" y="69"/>
                </a:lnTo>
                <a:lnTo>
                  <a:pt x="903" y="69"/>
                </a:lnTo>
                <a:lnTo>
                  <a:pt x="903" y="69"/>
                </a:lnTo>
                <a:lnTo>
                  <a:pt x="903" y="69"/>
                </a:lnTo>
                <a:lnTo>
                  <a:pt x="906" y="69"/>
                </a:lnTo>
                <a:lnTo>
                  <a:pt x="906" y="69"/>
                </a:lnTo>
                <a:lnTo>
                  <a:pt x="910" y="69"/>
                </a:lnTo>
                <a:close/>
                <a:moveTo>
                  <a:pt x="882" y="135"/>
                </a:moveTo>
                <a:lnTo>
                  <a:pt x="875" y="135"/>
                </a:lnTo>
                <a:lnTo>
                  <a:pt x="870" y="135"/>
                </a:lnTo>
                <a:lnTo>
                  <a:pt x="870" y="138"/>
                </a:lnTo>
                <a:lnTo>
                  <a:pt x="868" y="138"/>
                </a:lnTo>
                <a:lnTo>
                  <a:pt x="868" y="138"/>
                </a:lnTo>
                <a:lnTo>
                  <a:pt x="865" y="138"/>
                </a:lnTo>
                <a:lnTo>
                  <a:pt x="863" y="138"/>
                </a:lnTo>
                <a:lnTo>
                  <a:pt x="861" y="138"/>
                </a:lnTo>
                <a:lnTo>
                  <a:pt x="861" y="138"/>
                </a:lnTo>
                <a:lnTo>
                  <a:pt x="861" y="138"/>
                </a:lnTo>
                <a:lnTo>
                  <a:pt x="861" y="140"/>
                </a:lnTo>
                <a:lnTo>
                  <a:pt x="865" y="140"/>
                </a:lnTo>
                <a:lnTo>
                  <a:pt x="868" y="140"/>
                </a:lnTo>
                <a:lnTo>
                  <a:pt x="868" y="140"/>
                </a:lnTo>
                <a:lnTo>
                  <a:pt x="870" y="140"/>
                </a:lnTo>
                <a:lnTo>
                  <a:pt x="870" y="140"/>
                </a:lnTo>
                <a:lnTo>
                  <a:pt x="875" y="140"/>
                </a:lnTo>
                <a:lnTo>
                  <a:pt x="877" y="138"/>
                </a:lnTo>
                <a:lnTo>
                  <a:pt x="882" y="138"/>
                </a:lnTo>
                <a:lnTo>
                  <a:pt x="884" y="138"/>
                </a:lnTo>
                <a:lnTo>
                  <a:pt x="887" y="135"/>
                </a:lnTo>
                <a:lnTo>
                  <a:pt x="887" y="135"/>
                </a:lnTo>
                <a:lnTo>
                  <a:pt x="887" y="135"/>
                </a:lnTo>
                <a:lnTo>
                  <a:pt x="887" y="135"/>
                </a:lnTo>
                <a:lnTo>
                  <a:pt x="887" y="135"/>
                </a:lnTo>
                <a:lnTo>
                  <a:pt x="882" y="135"/>
                </a:lnTo>
                <a:close/>
                <a:moveTo>
                  <a:pt x="861" y="97"/>
                </a:moveTo>
                <a:lnTo>
                  <a:pt x="863" y="97"/>
                </a:lnTo>
                <a:lnTo>
                  <a:pt x="865" y="97"/>
                </a:lnTo>
                <a:lnTo>
                  <a:pt x="868" y="97"/>
                </a:lnTo>
                <a:lnTo>
                  <a:pt x="868" y="97"/>
                </a:lnTo>
                <a:lnTo>
                  <a:pt x="868" y="97"/>
                </a:lnTo>
                <a:lnTo>
                  <a:pt x="868" y="95"/>
                </a:lnTo>
                <a:lnTo>
                  <a:pt x="863" y="95"/>
                </a:lnTo>
                <a:lnTo>
                  <a:pt x="863" y="95"/>
                </a:lnTo>
                <a:lnTo>
                  <a:pt x="863" y="95"/>
                </a:lnTo>
                <a:lnTo>
                  <a:pt x="863" y="95"/>
                </a:lnTo>
                <a:lnTo>
                  <a:pt x="861" y="95"/>
                </a:lnTo>
                <a:lnTo>
                  <a:pt x="858" y="95"/>
                </a:lnTo>
                <a:lnTo>
                  <a:pt x="861" y="93"/>
                </a:lnTo>
                <a:lnTo>
                  <a:pt x="861" y="93"/>
                </a:lnTo>
                <a:lnTo>
                  <a:pt x="861" y="93"/>
                </a:lnTo>
                <a:lnTo>
                  <a:pt x="861" y="93"/>
                </a:lnTo>
                <a:lnTo>
                  <a:pt x="858" y="93"/>
                </a:lnTo>
                <a:lnTo>
                  <a:pt x="854" y="93"/>
                </a:lnTo>
                <a:lnTo>
                  <a:pt x="854" y="95"/>
                </a:lnTo>
                <a:lnTo>
                  <a:pt x="851" y="95"/>
                </a:lnTo>
                <a:lnTo>
                  <a:pt x="851" y="95"/>
                </a:lnTo>
                <a:lnTo>
                  <a:pt x="851" y="95"/>
                </a:lnTo>
                <a:lnTo>
                  <a:pt x="849" y="97"/>
                </a:lnTo>
                <a:lnTo>
                  <a:pt x="849" y="97"/>
                </a:lnTo>
                <a:lnTo>
                  <a:pt x="851" y="97"/>
                </a:lnTo>
                <a:lnTo>
                  <a:pt x="861" y="97"/>
                </a:lnTo>
                <a:close/>
                <a:moveTo>
                  <a:pt x="861" y="86"/>
                </a:moveTo>
                <a:lnTo>
                  <a:pt x="863" y="86"/>
                </a:lnTo>
                <a:lnTo>
                  <a:pt x="865" y="86"/>
                </a:lnTo>
                <a:lnTo>
                  <a:pt x="865" y="86"/>
                </a:lnTo>
                <a:lnTo>
                  <a:pt x="868" y="83"/>
                </a:lnTo>
                <a:lnTo>
                  <a:pt x="868" y="83"/>
                </a:lnTo>
                <a:lnTo>
                  <a:pt x="870" y="83"/>
                </a:lnTo>
                <a:lnTo>
                  <a:pt x="870" y="83"/>
                </a:lnTo>
                <a:lnTo>
                  <a:pt x="868" y="81"/>
                </a:lnTo>
                <a:lnTo>
                  <a:pt x="868" y="81"/>
                </a:lnTo>
                <a:lnTo>
                  <a:pt x="868" y="81"/>
                </a:lnTo>
                <a:lnTo>
                  <a:pt x="868" y="81"/>
                </a:lnTo>
                <a:lnTo>
                  <a:pt x="868" y="79"/>
                </a:lnTo>
                <a:lnTo>
                  <a:pt x="868" y="79"/>
                </a:lnTo>
                <a:lnTo>
                  <a:pt x="868" y="76"/>
                </a:lnTo>
                <a:lnTo>
                  <a:pt x="865" y="76"/>
                </a:lnTo>
                <a:lnTo>
                  <a:pt x="863" y="76"/>
                </a:lnTo>
                <a:lnTo>
                  <a:pt x="861" y="76"/>
                </a:lnTo>
                <a:lnTo>
                  <a:pt x="861" y="76"/>
                </a:lnTo>
                <a:lnTo>
                  <a:pt x="861" y="79"/>
                </a:lnTo>
                <a:lnTo>
                  <a:pt x="858" y="79"/>
                </a:lnTo>
                <a:lnTo>
                  <a:pt x="861" y="79"/>
                </a:lnTo>
                <a:lnTo>
                  <a:pt x="858" y="81"/>
                </a:lnTo>
                <a:lnTo>
                  <a:pt x="858" y="83"/>
                </a:lnTo>
                <a:lnTo>
                  <a:pt x="858" y="83"/>
                </a:lnTo>
                <a:lnTo>
                  <a:pt x="858" y="86"/>
                </a:lnTo>
                <a:lnTo>
                  <a:pt x="861" y="86"/>
                </a:lnTo>
                <a:close/>
                <a:moveTo>
                  <a:pt x="920" y="339"/>
                </a:moveTo>
                <a:lnTo>
                  <a:pt x="922" y="339"/>
                </a:lnTo>
                <a:lnTo>
                  <a:pt x="922" y="336"/>
                </a:lnTo>
                <a:lnTo>
                  <a:pt x="922" y="336"/>
                </a:lnTo>
                <a:lnTo>
                  <a:pt x="924" y="334"/>
                </a:lnTo>
                <a:lnTo>
                  <a:pt x="922" y="334"/>
                </a:lnTo>
                <a:lnTo>
                  <a:pt x="922" y="334"/>
                </a:lnTo>
                <a:lnTo>
                  <a:pt x="922" y="334"/>
                </a:lnTo>
                <a:lnTo>
                  <a:pt x="920" y="334"/>
                </a:lnTo>
                <a:lnTo>
                  <a:pt x="917" y="334"/>
                </a:lnTo>
                <a:lnTo>
                  <a:pt x="913" y="334"/>
                </a:lnTo>
                <a:lnTo>
                  <a:pt x="908" y="336"/>
                </a:lnTo>
                <a:lnTo>
                  <a:pt x="908" y="336"/>
                </a:lnTo>
                <a:lnTo>
                  <a:pt x="906" y="336"/>
                </a:lnTo>
                <a:lnTo>
                  <a:pt x="903" y="334"/>
                </a:lnTo>
                <a:lnTo>
                  <a:pt x="903" y="336"/>
                </a:lnTo>
                <a:lnTo>
                  <a:pt x="894" y="341"/>
                </a:lnTo>
                <a:lnTo>
                  <a:pt x="889" y="344"/>
                </a:lnTo>
                <a:lnTo>
                  <a:pt x="889" y="344"/>
                </a:lnTo>
                <a:lnTo>
                  <a:pt x="889" y="344"/>
                </a:lnTo>
                <a:lnTo>
                  <a:pt x="889" y="346"/>
                </a:lnTo>
                <a:lnTo>
                  <a:pt x="889" y="346"/>
                </a:lnTo>
                <a:lnTo>
                  <a:pt x="889" y="348"/>
                </a:lnTo>
                <a:lnTo>
                  <a:pt x="887" y="348"/>
                </a:lnTo>
                <a:lnTo>
                  <a:pt x="887" y="351"/>
                </a:lnTo>
                <a:lnTo>
                  <a:pt x="894" y="348"/>
                </a:lnTo>
                <a:lnTo>
                  <a:pt x="896" y="348"/>
                </a:lnTo>
                <a:lnTo>
                  <a:pt x="896" y="348"/>
                </a:lnTo>
                <a:lnTo>
                  <a:pt x="898" y="348"/>
                </a:lnTo>
                <a:lnTo>
                  <a:pt x="898" y="348"/>
                </a:lnTo>
                <a:lnTo>
                  <a:pt x="908" y="346"/>
                </a:lnTo>
                <a:lnTo>
                  <a:pt x="910" y="344"/>
                </a:lnTo>
                <a:lnTo>
                  <a:pt x="913" y="344"/>
                </a:lnTo>
                <a:lnTo>
                  <a:pt x="917" y="341"/>
                </a:lnTo>
                <a:lnTo>
                  <a:pt x="920" y="339"/>
                </a:lnTo>
                <a:close/>
                <a:moveTo>
                  <a:pt x="1147" y="381"/>
                </a:moveTo>
                <a:lnTo>
                  <a:pt x="1144" y="381"/>
                </a:lnTo>
                <a:lnTo>
                  <a:pt x="1144" y="381"/>
                </a:lnTo>
                <a:lnTo>
                  <a:pt x="1144" y="384"/>
                </a:lnTo>
                <a:lnTo>
                  <a:pt x="1144" y="384"/>
                </a:lnTo>
                <a:lnTo>
                  <a:pt x="1147" y="384"/>
                </a:lnTo>
                <a:lnTo>
                  <a:pt x="1149" y="386"/>
                </a:lnTo>
                <a:lnTo>
                  <a:pt x="1149" y="384"/>
                </a:lnTo>
                <a:lnTo>
                  <a:pt x="1149" y="384"/>
                </a:lnTo>
                <a:lnTo>
                  <a:pt x="1149" y="381"/>
                </a:lnTo>
                <a:lnTo>
                  <a:pt x="1147" y="381"/>
                </a:lnTo>
                <a:lnTo>
                  <a:pt x="1147" y="381"/>
                </a:lnTo>
                <a:close/>
                <a:moveTo>
                  <a:pt x="1159" y="438"/>
                </a:moveTo>
                <a:lnTo>
                  <a:pt x="1159" y="438"/>
                </a:lnTo>
                <a:lnTo>
                  <a:pt x="1159" y="438"/>
                </a:lnTo>
                <a:lnTo>
                  <a:pt x="1159" y="438"/>
                </a:lnTo>
                <a:lnTo>
                  <a:pt x="1156" y="438"/>
                </a:lnTo>
                <a:lnTo>
                  <a:pt x="1156" y="438"/>
                </a:lnTo>
                <a:lnTo>
                  <a:pt x="1156" y="441"/>
                </a:lnTo>
                <a:lnTo>
                  <a:pt x="1159" y="441"/>
                </a:lnTo>
                <a:lnTo>
                  <a:pt x="1161" y="441"/>
                </a:lnTo>
                <a:lnTo>
                  <a:pt x="1161" y="441"/>
                </a:lnTo>
                <a:lnTo>
                  <a:pt x="1161" y="438"/>
                </a:lnTo>
                <a:lnTo>
                  <a:pt x="1159" y="438"/>
                </a:lnTo>
                <a:close/>
                <a:moveTo>
                  <a:pt x="1149" y="360"/>
                </a:moveTo>
                <a:lnTo>
                  <a:pt x="1149" y="360"/>
                </a:lnTo>
                <a:lnTo>
                  <a:pt x="1149" y="360"/>
                </a:lnTo>
                <a:lnTo>
                  <a:pt x="1149" y="360"/>
                </a:lnTo>
                <a:lnTo>
                  <a:pt x="1151" y="362"/>
                </a:lnTo>
                <a:lnTo>
                  <a:pt x="1151" y="362"/>
                </a:lnTo>
                <a:lnTo>
                  <a:pt x="1154" y="365"/>
                </a:lnTo>
                <a:lnTo>
                  <a:pt x="1154" y="365"/>
                </a:lnTo>
                <a:lnTo>
                  <a:pt x="1154" y="365"/>
                </a:lnTo>
                <a:lnTo>
                  <a:pt x="1154" y="365"/>
                </a:lnTo>
                <a:lnTo>
                  <a:pt x="1156" y="365"/>
                </a:lnTo>
                <a:lnTo>
                  <a:pt x="1156" y="362"/>
                </a:lnTo>
                <a:lnTo>
                  <a:pt x="1159" y="362"/>
                </a:lnTo>
                <a:lnTo>
                  <a:pt x="1159" y="362"/>
                </a:lnTo>
                <a:lnTo>
                  <a:pt x="1159" y="360"/>
                </a:lnTo>
                <a:lnTo>
                  <a:pt x="1159" y="360"/>
                </a:lnTo>
                <a:lnTo>
                  <a:pt x="1159" y="360"/>
                </a:lnTo>
                <a:lnTo>
                  <a:pt x="1156" y="358"/>
                </a:lnTo>
                <a:lnTo>
                  <a:pt x="1154" y="358"/>
                </a:lnTo>
                <a:lnTo>
                  <a:pt x="1149" y="360"/>
                </a:lnTo>
                <a:close/>
                <a:moveTo>
                  <a:pt x="941" y="280"/>
                </a:moveTo>
                <a:lnTo>
                  <a:pt x="941" y="280"/>
                </a:lnTo>
                <a:lnTo>
                  <a:pt x="939" y="277"/>
                </a:lnTo>
                <a:lnTo>
                  <a:pt x="939" y="277"/>
                </a:lnTo>
                <a:lnTo>
                  <a:pt x="936" y="277"/>
                </a:lnTo>
                <a:lnTo>
                  <a:pt x="934" y="275"/>
                </a:lnTo>
                <a:lnTo>
                  <a:pt x="932" y="275"/>
                </a:lnTo>
                <a:lnTo>
                  <a:pt x="932" y="275"/>
                </a:lnTo>
                <a:lnTo>
                  <a:pt x="932" y="277"/>
                </a:lnTo>
                <a:lnTo>
                  <a:pt x="932" y="277"/>
                </a:lnTo>
                <a:lnTo>
                  <a:pt x="934" y="277"/>
                </a:lnTo>
                <a:lnTo>
                  <a:pt x="934" y="277"/>
                </a:lnTo>
                <a:lnTo>
                  <a:pt x="934" y="280"/>
                </a:lnTo>
                <a:lnTo>
                  <a:pt x="934" y="280"/>
                </a:lnTo>
                <a:lnTo>
                  <a:pt x="934" y="280"/>
                </a:lnTo>
                <a:lnTo>
                  <a:pt x="932" y="282"/>
                </a:lnTo>
                <a:lnTo>
                  <a:pt x="934" y="282"/>
                </a:lnTo>
                <a:lnTo>
                  <a:pt x="934" y="282"/>
                </a:lnTo>
                <a:lnTo>
                  <a:pt x="936" y="282"/>
                </a:lnTo>
                <a:lnTo>
                  <a:pt x="936" y="282"/>
                </a:lnTo>
                <a:lnTo>
                  <a:pt x="939" y="282"/>
                </a:lnTo>
                <a:lnTo>
                  <a:pt x="936" y="282"/>
                </a:lnTo>
                <a:lnTo>
                  <a:pt x="936" y="284"/>
                </a:lnTo>
                <a:lnTo>
                  <a:pt x="936" y="284"/>
                </a:lnTo>
                <a:lnTo>
                  <a:pt x="936" y="284"/>
                </a:lnTo>
                <a:lnTo>
                  <a:pt x="939" y="284"/>
                </a:lnTo>
                <a:lnTo>
                  <a:pt x="939" y="284"/>
                </a:lnTo>
                <a:lnTo>
                  <a:pt x="939" y="284"/>
                </a:lnTo>
                <a:lnTo>
                  <a:pt x="939" y="284"/>
                </a:lnTo>
                <a:lnTo>
                  <a:pt x="939" y="284"/>
                </a:lnTo>
                <a:lnTo>
                  <a:pt x="939" y="284"/>
                </a:lnTo>
                <a:lnTo>
                  <a:pt x="939" y="284"/>
                </a:lnTo>
                <a:lnTo>
                  <a:pt x="941" y="284"/>
                </a:lnTo>
                <a:lnTo>
                  <a:pt x="941" y="284"/>
                </a:lnTo>
                <a:lnTo>
                  <a:pt x="943" y="284"/>
                </a:lnTo>
                <a:lnTo>
                  <a:pt x="943" y="284"/>
                </a:lnTo>
                <a:lnTo>
                  <a:pt x="943" y="282"/>
                </a:lnTo>
                <a:lnTo>
                  <a:pt x="943" y="282"/>
                </a:lnTo>
                <a:lnTo>
                  <a:pt x="941" y="282"/>
                </a:lnTo>
                <a:lnTo>
                  <a:pt x="939" y="282"/>
                </a:lnTo>
                <a:lnTo>
                  <a:pt x="939" y="282"/>
                </a:lnTo>
                <a:lnTo>
                  <a:pt x="939" y="280"/>
                </a:lnTo>
                <a:lnTo>
                  <a:pt x="939" y="280"/>
                </a:lnTo>
                <a:lnTo>
                  <a:pt x="941" y="280"/>
                </a:lnTo>
                <a:close/>
                <a:moveTo>
                  <a:pt x="1211" y="599"/>
                </a:moveTo>
                <a:lnTo>
                  <a:pt x="1215" y="597"/>
                </a:lnTo>
                <a:lnTo>
                  <a:pt x="1215" y="597"/>
                </a:lnTo>
                <a:lnTo>
                  <a:pt x="1213" y="597"/>
                </a:lnTo>
                <a:lnTo>
                  <a:pt x="1213" y="597"/>
                </a:lnTo>
                <a:lnTo>
                  <a:pt x="1211" y="597"/>
                </a:lnTo>
                <a:lnTo>
                  <a:pt x="1211" y="597"/>
                </a:lnTo>
                <a:lnTo>
                  <a:pt x="1211" y="597"/>
                </a:lnTo>
                <a:lnTo>
                  <a:pt x="1211" y="597"/>
                </a:lnTo>
                <a:lnTo>
                  <a:pt x="1208" y="599"/>
                </a:lnTo>
                <a:lnTo>
                  <a:pt x="1211" y="599"/>
                </a:lnTo>
                <a:lnTo>
                  <a:pt x="1211" y="599"/>
                </a:lnTo>
                <a:close/>
                <a:moveTo>
                  <a:pt x="1213" y="549"/>
                </a:moveTo>
                <a:lnTo>
                  <a:pt x="1211" y="549"/>
                </a:lnTo>
                <a:lnTo>
                  <a:pt x="1208" y="552"/>
                </a:lnTo>
                <a:lnTo>
                  <a:pt x="1208" y="552"/>
                </a:lnTo>
                <a:lnTo>
                  <a:pt x="1208" y="552"/>
                </a:lnTo>
                <a:lnTo>
                  <a:pt x="1211" y="552"/>
                </a:lnTo>
                <a:lnTo>
                  <a:pt x="1211" y="552"/>
                </a:lnTo>
                <a:lnTo>
                  <a:pt x="1213" y="549"/>
                </a:lnTo>
                <a:close/>
                <a:moveTo>
                  <a:pt x="1166" y="344"/>
                </a:moveTo>
                <a:lnTo>
                  <a:pt x="1163" y="344"/>
                </a:lnTo>
                <a:lnTo>
                  <a:pt x="1166" y="344"/>
                </a:lnTo>
                <a:lnTo>
                  <a:pt x="1166" y="346"/>
                </a:lnTo>
                <a:lnTo>
                  <a:pt x="1168" y="346"/>
                </a:lnTo>
                <a:lnTo>
                  <a:pt x="1170" y="346"/>
                </a:lnTo>
                <a:lnTo>
                  <a:pt x="1170" y="346"/>
                </a:lnTo>
                <a:lnTo>
                  <a:pt x="1173" y="344"/>
                </a:lnTo>
                <a:lnTo>
                  <a:pt x="1173" y="344"/>
                </a:lnTo>
                <a:lnTo>
                  <a:pt x="1173" y="341"/>
                </a:lnTo>
                <a:lnTo>
                  <a:pt x="1170" y="341"/>
                </a:lnTo>
                <a:lnTo>
                  <a:pt x="1168" y="341"/>
                </a:lnTo>
                <a:lnTo>
                  <a:pt x="1168" y="341"/>
                </a:lnTo>
                <a:lnTo>
                  <a:pt x="1166" y="344"/>
                </a:lnTo>
                <a:lnTo>
                  <a:pt x="1166" y="344"/>
                </a:lnTo>
                <a:lnTo>
                  <a:pt x="1166" y="344"/>
                </a:lnTo>
                <a:lnTo>
                  <a:pt x="1166" y="344"/>
                </a:lnTo>
                <a:close/>
                <a:moveTo>
                  <a:pt x="1156" y="467"/>
                </a:moveTo>
                <a:lnTo>
                  <a:pt x="1156" y="467"/>
                </a:lnTo>
                <a:lnTo>
                  <a:pt x="1156" y="467"/>
                </a:lnTo>
                <a:lnTo>
                  <a:pt x="1154" y="469"/>
                </a:lnTo>
                <a:lnTo>
                  <a:pt x="1154" y="469"/>
                </a:lnTo>
                <a:lnTo>
                  <a:pt x="1156" y="469"/>
                </a:lnTo>
                <a:lnTo>
                  <a:pt x="1159" y="469"/>
                </a:lnTo>
                <a:lnTo>
                  <a:pt x="1159" y="469"/>
                </a:lnTo>
                <a:lnTo>
                  <a:pt x="1159" y="469"/>
                </a:lnTo>
                <a:lnTo>
                  <a:pt x="1159" y="467"/>
                </a:lnTo>
                <a:lnTo>
                  <a:pt x="1159" y="467"/>
                </a:lnTo>
                <a:lnTo>
                  <a:pt x="1156" y="467"/>
                </a:lnTo>
                <a:close/>
                <a:moveTo>
                  <a:pt x="1092" y="386"/>
                </a:moveTo>
                <a:lnTo>
                  <a:pt x="1095" y="386"/>
                </a:lnTo>
                <a:lnTo>
                  <a:pt x="1097" y="384"/>
                </a:lnTo>
                <a:lnTo>
                  <a:pt x="1099" y="384"/>
                </a:lnTo>
                <a:lnTo>
                  <a:pt x="1099" y="381"/>
                </a:lnTo>
                <a:lnTo>
                  <a:pt x="1099" y="381"/>
                </a:lnTo>
                <a:lnTo>
                  <a:pt x="1099" y="381"/>
                </a:lnTo>
                <a:lnTo>
                  <a:pt x="1099" y="379"/>
                </a:lnTo>
                <a:lnTo>
                  <a:pt x="1097" y="379"/>
                </a:lnTo>
                <a:lnTo>
                  <a:pt x="1097" y="381"/>
                </a:lnTo>
                <a:lnTo>
                  <a:pt x="1095" y="381"/>
                </a:lnTo>
                <a:lnTo>
                  <a:pt x="1092" y="384"/>
                </a:lnTo>
                <a:lnTo>
                  <a:pt x="1090" y="386"/>
                </a:lnTo>
                <a:lnTo>
                  <a:pt x="1090" y="386"/>
                </a:lnTo>
                <a:lnTo>
                  <a:pt x="1090" y="386"/>
                </a:lnTo>
                <a:lnTo>
                  <a:pt x="1092" y="386"/>
                </a:lnTo>
                <a:close/>
                <a:moveTo>
                  <a:pt x="823" y="549"/>
                </a:moveTo>
                <a:lnTo>
                  <a:pt x="823" y="549"/>
                </a:lnTo>
                <a:lnTo>
                  <a:pt x="825" y="552"/>
                </a:lnTo>
                <a:lnTo>
                  <a:pt x="825" y="552"/>
                </a:lnTo>
                <a:lnTo>
                  <a:pt x="828" y="552"/>
                </a:lnTo>
                <a:lnTo>
                  <a:pt x="828" y="549"/>
                </a:lnTo>
                <a:lnTo>
                  <a:pt x="828" y="549"/>
                </a:lnTo>
                <a:lnTo>
                  <a:pt x="828" y="549"/>
                </a:lnTo>
                <a:lnTo>
                  <a:pt x="830" y="549"/>
                </a:lnTo>
                <a:lnTo>
                  <a:pt x="830" y="547"/>
                </a:lnTo>
                <a:lnTo>
                  <a:pt x="830" y="547"/>
                </a:lnTo>
                <a:lnTo>
                  <a:pt x="823" y="549"/>
                </a:lnTo>
                <a:close/>
                <a:moveTo>
                  <a:pt x="832" y="523"/>
                </a:moveTo>
                <a:lnTo>
                  <a:pt x="832" y="523"/>
                </a:lnTo>
                <a:lnTo>
                  <a:pt x="832" y="523"/>
                </a:lnTo>
                <a:lnTo>
                  <a:pt x="832" y="523"/>
                </a:lnTo>
                <a:lnTo>
                  <a:pt x="832" y="523"/>
                </a:lnTo>
                <a:lnTo>
                  <a:pt x="832" y="523"/>
                </a:lnTo>
                <a:lnTo>
                  <a:pt x="832" y="523"/>
                </a:lnTo>
                <a:lnTo>
                  <a:pt x="832" y="521"/>
                </a:lnTo>
                <a:lnTo>
                  <a:pt x="832" y="523"/>
                </a:lnTo>
                <a:close/>
                <a:moveTo>
                  <a:pt x="745" y="355"/>
                </a:moveTo>
                <a:lnTo>
                  <a:pt x="745" y="355"/>
                </a:lnTo>
                <a:lnTo>
                  <a:pt x="747" y="355"/>
                </a:lnTo>
                <a:lnTo>
                  <a:pt x="747" y="355"/>
                </a:lnTo>
                <a:lnTo>
                  <a:pt x="747" y="355"/>
                </a:lnTo>
                <a:lnTo>
                  <a:pt x="747" y="355"/>
                </a:lnTo>
                <a:lnTo>
                  <a:pt x="747" y="353"/>
                </a:lnTo>
                <a:lnTo>
                  <a:pt x="745" y="355"/>
                </a:lnTo>
                <a:close/>
                <a:moveTo>
                  <a:pt x="953" y="275"/>
                </a:moveTo>
                <a:lnTo>
                  <a:pt x="953" y="275"/>
                </a:lnTo>
                <a:lnTo>
                  <a:pt x="955" y="273"/>
                </a:lnTo>
                <a:lnTo>
                  <a:pt x="955" y="273"/>
                </a:lnTo>
                <a:lnTo>
                  <a:pt x="955" y="273"/>
                </a:lnTo>
                <a:lnTo>
                  <a:pt x="953" y="273"/>
                </a:lnTo>
                <a:lnTo>
                  <a:pt x="953" y="273"/>
                </a:lnTo>
                <a:lnTo>
                  <a:pt x="953" y="273"/>
                </a:lnTo>
                <a:lnTo>
                  <a:pt x="953" y="273"/>
                </a:lnTo>
                <a:lnTo>
                  <a:pt x="953" y="273"/>
                </a:lnTo>
                <a:lnTo>
                  <a:pt x="953" y="273"/>
                </a:lnTo>
                <a:lnTo>
                  <a:pt x="953" y="275"/>
                </a:lnTo>
                <a:close/>
                <a:moveTo>
                  <a:pt x="1064" y="407"/>
                </a:moveTo>
                <a:lnTo>
                  <a:pt x="1064" y="407"/>
                </a:lnTo>
                <a:lnTo>
                  <a:pt x="1062" y="407"/>
                </a:lnTo>
                <a:lnTo>
                  <a:pt x="1062" y="410"/>
                </a:lnTo>
                <a:lnTo>
                  <a:pt x="1062" y="410"/>
                </a:lnTo>
                <a:lnTo>
                  <a:pt x="1062" y="412"/>
                </a:lnTo>
                <a:lnTo>
                  <a:pt x="1062" y="412"/>
                </a:lnTo>
                <a:lnTo>
                  <a:pt x="1062" y="410"/>
                </a:lnTo>
                <a:lnTo>
                  <a:pt x="1062" y="412"/>
                </a:lnTo>
                <a:lnTo>
                  <a:pt x="1064" y="410"/>
                </a:lnTo>
                <a:lnTo>
                  <a:pt x="1064" y="410"/>
                </a:lnTo>
                <a:lnTo>
                  <a:pt x="1064" y="410"/>
                </a:lnTo>
                <a:lnTo>
                  <a:pt x="1064" y="410"/>
                </a:lnTo>
                <a:lnTo>
                  <a:pt x="1064" y="407"/>
                </a:lnTo>
                <a:close/>
                <a:moveTo>
                  <a:pt x="813" y="526"/>
                </a:moveTo>
                <a:lnTo>
                  <a:pt x="811" y="526"/>
                </a:lnTo>
                <a:lnTo>
                  <a:pt x="802" y="526"/>
                </a:lnTo>
                <a:lnTo>
                  <a:pt x="802" y="526"/>
                </a:lnTo>
                <a:lnTo>
                  <a:pt x="799" y="526"/>
                </a:lnTo>
                <a:lnTo>
                  <a:pt x="797" y="528"/>
                </a:lnTo>
                <a:lnTo>
                  <a:pt x="797" y="528"/>
                </a:lnTo>
                <a:lnTo>
                  <a:pt x="799" y="530"/>
                </a:lnTo>
                <a:lnTo>
                  <a:pt x="806" y="533"/>
                </a:lnTo>
                <a:lnTo>
                  <a:pt x="809" y="533"/>
                </a:lnTo>
                <a:lnTo>
                  <a:pt x="811" y="535"/>
                </a:lnTo>
                <a:lnTo>
                  <a:pt x="813" y="535"/>
                </a:lnTo>
                <a:lnTo>
                  <a:pt x="813" y="535"/>
                </a:lnTo>
                <a:lnTo>
                  <a:pt x="816" y="533"/>
                </a:lnTo>
                <a:lnTo>
                  <a:pt x="816" y="533"/>
                </a:lnTo>
                <a:lnTo>
                  <a:pt x="816" y="530"/>
                </a:lnTo>
                <a:lnTo>
                  <a:pt x="816" y="528"/>
                </a:lnTo>
                <a:lnTo>
                  <a:pt x="813" y="526"/>
                </a:lnTo>
                <a:close/>
                <a:moveTo>
                  <a:pt x="1081" y="341"/>
                </a:moveTo>
                <a:lnTo>
                  <a:pt x="1083" y="341"/>
                </a:lnTo>
                <a:lnTo>
                  <a:pt x="1085" y="341"/>
                </a:lnTo>
                <a:lnTo>
                  <a:pt x="1085" y="341"/>
                </a:lnTo>
                <a:lnTo>
                  <a:pt x="1088" y="341"/>
                </a:lnTo>
                <a:lnTo>
                  <a:pt x="1088" y="341"/>
                </a:lnTo>
                <a:lnTo>
                  <a:pt x="1088" y="341"/>
                </a:lnTo>
                <a:lnTo>
                  <a:pt x="1088" y="341"/>
                </a:lnTo>
                <a:lnTo>
                  <a:pt x="1088" y="341"/>
                </a:lnTo>
                <a:lnTo>
                  <a:pt x="1088" y="339"/>
                </a:lnTo>
                <a:lnTo>
                  <a:pt x="1085" y="336"/>
                </a:lnTo>
                <a:lnTo>
                  <a:pt x="1083" y="336"/>
                </a:lnTo>
                <a:lnTo>
                  <a:pt x="1081" y="336"/>
                </a:lnTo>
                <a:lnTo>
                  <a:pt x="1081" y="336"/>
                </a:lnTo>
                <a:lnTo>
                  <a:pt x="1078" y="336"/>
                </a:lnTo>
                <a:lnTo>
                  <a:pt x="1078" y="336"/>
                </a:lnTo>
                <a:lnTo>
                  <a:pt x="1081" y="339"/>
                </a:lnTo>
                <a:lnTo>
                  <a:pt x="1081" y="339"/>
                </a:lnTo>
                <a:lnTo>
                  <a:pt x="1081" y="341"/>
                </a:lnTo>
                <a:lnTo>
                  <a:pt x="1081" y="341"/>
                </a:lnTo>
                <a:close/>
                <a:moveTo>
                  <a:pt x="1031" y="341"/>
                </a:moveTo>
                <a:lnTo>
                  <a:pt x="1033" y="341"/>
                </a:lnTo>
                <a:lnTo>
                  <a:pt x="1036" y="341"/>
                </a:lnTo>
                <a:lnTo>
                  <a:pt x="1036" y="341"/>
                </a:lnTo>
                <a:lnTo>
                  <a:pt x="1036" y="341"/>
                </a:lnTo>
                <a:lnTo>
                  <a:pt x="1033" y="339"/>
                </a:lnTo>
                <a:lnTo>
                  <a:pt x="1031" y="339"/>
                </a:lnTo>
                <a:lnTo>
                  <a:pt x="1029" y="339"/>
                </a:lnTo>
                <a:lnTo>
                  <a:pt x="1029" y="339"/>
                </a:lnTo>
                <a:lnTo>
                  <a:pt x="1026" y="339"/>
                </a:lnTo>
                <a:lnTo>
                  <a:pt x="1026" y="339"/>
                </a:lnTo>
                <a:lnTo>
                  <a:pt x="1029" y="339"/>
                </a:lnTo>
                <a:lnTo>
                  <a:pt x="1031" y="341"/>
                </a:lnTo>
                <a:close/>
                <a:moveTo>
                  <a:pt x="1159" y="355"/>
                </a:moveTo>
                <a:lnTo>
                  <a:pt x="1156" y="355"/>
                </a:lnTo>
                <a:lnTo>
                  <a:pt x="1156" y="355"/>
                </a:lnTo>
                <a:lnTo>
                  <a:pt x="1156" y="353"/>
                </a:lnTo>
                <a:lnTo>
                  <a:pt x="1156" y="353"/>
                </a:lnTo>
                <a:lnTo>
                  <a:pt x="1156" y="353"/>
                </a:lnTo>
                <a:lnTo>
                  <a:pt x="1154" y="353"/>
                </a:lnTo>
                <a:lnTo>
                  <a:pt x="1154" y="355"/>
                </a:lnTo>
                <a:lnTo>
                  <a:pt x="1154" y="355"/>
                </a:lnTo>
                <a:lnTo>
                  <a:pt x="1154" y="355"/>
                </a:lnTo>
                <a:lnTo>
                  <a:pt x="1156" y="358"/>
                </a:lnTo>
                <a:lnTo>
                  <a:pt x="1156" y="358"/>
                </a:lnTo>
                <a:lnTo>
                  <a:pt x="1159" y="358"/>
                </a:lnTo>
                <a:lnTo>
                  <a:pt x="1159" y="358"/>
                </a:lnTo>
                <a:lnTo>
                  <a:pt x="1159" y="355"/>
                </a:lnTo>
                <a:lnTo>
                  <a:pt x="1159" y="355"/>
                </a:lnTo>
                <a:lnTo>
                  <a:pt x="1159" y="355"/>
                </a:lnTo>
                <a:lnTo>
                  <a:pt x="1159" y="355"/>
                </a:lnTo>
                <a:lnTo>
                  <a:pt x="1159" y="355"/>
                </a:lnTo>
                <a:close/>
                <a:moveTo>
                  <a:pt x="1222" y="618"/>
                </a:moveTo>
                <a:lnTo>
                  <a:pt x="1222" y="618"/>
                </a:lnTo>
                <a:lnTo>
                  <a:pt x="1220" y="620"/>
                </a:lnTo>
                <a:lnTo>
                  <a:pt x="1218" y="620"/>
                </a:lnTo>
                <a:lnTo>
                  <a:pt x="1218" y="620"/>
                </a:lnTo>
                <a:lnTo>
                  <a:pt x="1215" y="620"/>
                </a:lnTo>
                <a:lnTo>
                  <a:pt x="1213" y="623"/>
                </a:lnTo>
                <a:lnTo>
                  <a:pt x="1213" y="620"/>
                </a:lnTo>
                <a:lnTo>
                  <a:pt x="1211" y="620"/>
                </a:lnTo>
                <a:lnTo>
                  <a:pt x="1208" y="623"/>
                </a:lnTo>
                <a:lnTo>
                  <a:pt x="1208" y="623"/>
                </a:lnTo>
                <a:lnTo>
                  <a:pt x="1206" y="623"/>
                </a:lnTo>
                <a:lnTo>
                  <a:pt x="1204" y="623"/>
                </a:lnTo>
                <a:lnTo>
                  <a:pt x="1204" y="623"/>
                </a:lnTo>
                <a:lnTo>
                  <a:pt x="1204" y="623"/>
                </a:lnTo>
                <a:lnTo>
                  <a:pt x="1208" y="623"/>
                </a:lnTo>
                <a:lnTo>
                  <a:pt x="1211" y="620"/>
                </a:lnTo>
                <a:lnTo>
                  <a:pt x="1211" y="620"/>
                </a:lnTo>
                <a:lnTo>
                  <a:pt x="1213" y="618"/>
                </a:lnTo>
                <a:lnTo>
                  <a:pt x="1213" y="618"/>
                </a:lnTo>
                <a:lnTo>
                  <a:pt x="1211" y="618"/>
                </a:lnTo>
                <a:lnTo>
                  <a:pt x="1208" y="618"/>
                </a:lnTo>
                <a:lnTo>
                  <a:pt x="1208" y="618"/>
                </a:lnTo>
                <a:lnTo>
                  <a:pt x="1208" y="616"/>
                </a:lnTo>
                <a:lnTo>
                  <a:pt x="1208" y="616"/>
                </a:lnTo>
                <a:lnTo>
                  <a:pt x="1211" y="616"/>
                </a:lnTo>
                <a:lnTo>
                  <a:pt x="1211" y="616"/>
                </a:lnTo>
                <a:lnTo>
                  <a:pt x="1211" y="616"/>
                </a:lnTo>
                <a:lnTo>
                  <a:pt x="1208" y="616"/>
                </a:lnTo>
                <a:lnTo>
                  <a:pt x="1206" y="616"/>
                </a:lnTo>
                <a:lnTo>
                  <a:pt x="1206" y="616"/>
                </a:lnTo>
                <a:lnTo>
                  <a:pt x="1211" y="613"/>
                </a:lnTo>
                <a:lnTo>
                  <a:pt x="1211" y="613"/>
                </a:lnTo>
                <a:lnTo>
                  <a:pt x="1213" y="611"/>
                </a:lnTo>
                <a:lnTo>
                  <a:pt x="1213" y="611"/>
                </a:lnTo>
                <a:lnTo>
                  <a:pt x="1213" y="611"/>
                </a:lnTo>
                <a:lnTo>
                  <a:pt x="1215" y="608"/>
                </a:lnTo>
                <a:lnTo>
                  <a:pt x="1218" y="608"/>
                </a:lnTo>
                <a:lnTo>
                  <a:pt x="1218" y="606"/>
                </a:lnTo>
                <a:lnTo>
                  <a:pt x="1218" y="606"/>
                </a:lnTo>
                <a:lnTo>
                  <a:pt x="1218" y="604"/>
                </a:lnTo>
                <a:lnTo>
                  <a:pt x="1215" y="604"/>
                </a:lnTo>
                <a:lnTo>
                  <a:pt x="1215" y="601"/>
                </a:lnTo>
                <a:lnTo>
                  <a:pt x="1213" y="601"/>
                </a:lnTo>
                <a:lnTo>
                  <a:pt x="1208" y="601"/>
                </a:lnTo>
                <a:lnTo>
                  <a:pt x="1208" y="601"/>
                </a:lnTo>
                <a:lnTo>
                  <a:pt x="1206" y="601"/>
                </a:lnTo>
                <a:lnTo>
                  <a:pt x="1206" y="604"/>
                </a:lnTo>
                <a:lnTo>
                  <a:pt x="1206" y="604"/>
                </a:lnTo>
                <a:lnTo>
                  <a:pt x="1204" y="604"/>
                </a:lnTo>
                <a:lnTo>
                  <a:pt x="1206" y="604"/>
                </a:lnTo>
                <a:lnTo>
                  <a:pt x="1206" y="601"/>
                </a:lnTo>
                <a:lnTo>
                  <a:pt x="1206" y="599"/>
                </a:lnTo>
                <a:lnTo>
                  <a:pt x="1206" y="599"/>
                </a:lnTo>
                <a:lnTo>
                  <a:pt x="1204" y="601"/>
                </a:lnTo>
                <a:lnTo>
                  <a:pt x="1201" y="601"/>
                </a:lnTo>
                <a:lnTo>
                  <a:pt x="1201" y="604"/>
                </a:lnTo>
                <a:lnTo>
                  <a:pt x="1199" y="604"/>
                </a:lnTo>
                <a:lnTo>
                  <a:pt x="1199" y="604"/>
                </a:lnTo>
                <a:lnTo>
                  <a:pt x="1196" y="604"/>
                </a:lnTo>
                <a:lnTo>
                  <a:pt x="1196" y="606"/>
                </a:lnTo>
                <a:lnTo>
                  <a:pt x="1194" y="606"/>
                </a:lnTo>
                <a:lnTo>
                  <a:pt x="1196" y="604"/>
                </a:lnTo>
                <a:lnTo>
                  <a:pt x="1194" y="604"/>
                </a:lnTo>
                <a:lnTo>
                  <a:pt x="1194" y="604"/>
                </a:lnTo>
                <a:lnTo>
                  <a:pt x="1192" y="606"/>
                </a:lnTo>
                <a:lnTo>
                  <a:pt x="1192" y="606"/>
                </a:lnTo>
                <a:lnTo>
                  <a:pt x="1192" y="606"/>
                </a:lnTo>
                <a:lnTo>
                  <a:pt x="1189" y="608"/>
                </a:lnTo>
                <a:lnTo>
                  <a:pt x="1189" y="608"/>
                </a:lnTo>
                <a:lnTo>
                  <a:pt x="1189" y="608"/>
                </a:lnTo>
                <a:lnTo>
                  <a:pt x="1189" y="608"/>
                </a:lnTo>
                <a:lnTo>
                  <a:pt x="1189" y="608"/>
                </a:lnTo>
                <a:lnTo>
                  <a:pt x="1189" y="608"/>
                </a:lnTo>
                <a:lnTo>
                  <a:pt x="1192" y="606"/>
                </a:lnTo>
                <a:lnTo>
                  <a:pt x="1192" y="604"/>
                </a:lnTo>
                <a:lnTo>
                  <a:pt x="1194" y="601"/>
                </a:lnTo>
                <a:lnTo>
                  <a:pt x="1194" y="601"/>
                </a:lnTo>
                <a:lnTo>
                  <a:pt x="1194" y="601"/>
                </a:lnTo>
                <a:lnTo>
                  <a:pt x="1194" y="599"/>
                </a:lnTo>
                <a:lnTo>
                  <a:pt x="1192" y="601"/>
                </a:lnTo>
                <a:lnTo>
                  <a:pt x="1192" y="601"/>
                </a:lnTo>
                <a:lnTo>
                  <a:pt x="1192" y="604"/>
                </a:lnTo>
                <a:lnTo>
                  <a:pt x="1189" y="604"/>
                </a:lnTo>
                <a:lnTo>
                  <a:pt x="1189" y="604"/>
                </a:lnTo>
                <a:lnTo>
                  <a:pt x="1192" y="601"/>
                </a:lnTo>
                <a:lnTo>
                  <a:pt x="1192" y="601"/>
                </a:lnTo>
                <a:lnTo>
                  <a:pt x="1192" y="601"/>
                </a:lnTo>
                <a:lnTo>
                  <a:pt x="1189" y="601"/>
                </a:lnTo>
                <a:lnTo>
                  <a:pt x="1185" y="601"/>
                </a:lnTo>
                <a:lnTo>
                  <a:pt x="1185" y="601"/>
                </a:lnTo>
                <a:lnTo>
                  <a:pt x="1180" y="601"/>
                </a:lnTo>
                <a:lnTo>
                  <a:pt x="1180" y="601"/>
                </a:lnTo>
                <a:lnTo>
                  <a:pt x="1182" y="599"/>
                </a:lnTo>
                <a:lnTo>
                  <a:pt x="1185" y="597"/>
                </a:lnTo>
                <a:lnTo>
                  <a:pt x="1185" y="597"/>
                </a:lnTo>
                <a:lnTo>
                  <a:pt x="1185" y="597"/>
                </a:lnTo>
                <a:lnTo>
                  <a:pt x="1182" y="597"/>
                </a:lnTo>
                <a:lnTo>
                  <a:pt x="1182" y="597"/>
                </a:lnTo>
                <a:lnTo>
                  <a:pt x="1180" y="599"/>
                </a:lnTo>
                <a:lnTo>
                  <a:pt x="1180" y="599"/>
                </a:lnTo>
                <a:lnTo>
                  <a:pt x="1182" y="597"/>
                </a:lnTo>
                <a:lnTo>
                  <a:pt x="1187" y="594"/>
                </a:lnTo>
                <a:lnTo>
                  <a:pt x="1189" y="592"/>
                </a:lnTo>
                <a:lnTo>
                  <a:pt x="1192" y="592"/>
                </a:lnTo>
                <a:lnTo>
                  <a:pt x="1192" y="590"/>
                </a:lnTo>
                <a:lnTo>
                  <a:pt x="1192" y="590"/>
                </a:lnTo>
                <a:lnTo>
                  <a:pt x="1189" y="592"/>
                </a:lnTo>
                <a:lnTo>
                  <a:pt x="1187" y="592"/>
                </a:lnTo>
                <a:lnTo>
                  <a:pt x="1187" y="590"/>
                </a:lnTo>
                <a:lnTo>
                  <a:pt x="1187" y="590"/>
                </a:lnTo>
                <a:lnTo>
                  <a:pt x="1182" y="590"/>
                </a:lnTo>
                <a:lnTo>
                  <a:pt x="1182" y="592"/>
                </a:lnTo>
                <a:lnTo>
                  <a:pt x="1182" y="592"/>
                </a:lnTo>
                <a:lnTo>
                  <a:pt x="1182" y="590"/>
                </a:lnTo>
                <a:lnTo>
                  <a:pt x="1182" y="590"/>
                </a:lnTo>
                <a:lnTo>
                  <a:pt x="1182" y="587"/>
                </a:lnTo>
                <a:lnTo>
                  <a:pt x="1182" y="587"/>
                </a:lnTo>
                <a:lnTo>
                  <a:pt x="1182" y="590"/>
                </a:lnTo>
                <a:lnTo>
                  <a:pt x="1180" y="590"/>
                </a:lnTo>
                <a:lnTo>
                  <a:pt x="1178" y="592"/>
                </a:lnTo>
                <a:lnTo>
                  <a:pt x="1178" y="592"/>
                </a:lnTo>
                <a:lnTo>
                  <a:pt x="1175" y="592"/>
                </a:lnTo>
                <a:lnTo>
                  <a:pt x="1173" y="594"/>
                </a:lnTo>
                <a:lnTo>
                  <a:pt x="1170" y="597"/>
                </a:lnTo>
                <a:lnTo>
                  <a:pt x="1168" y="599"/>
                </a:lnTo>
                <a:lnTo>
                  <a:pt x="1168" y="597"/>
                </a:lnTo>
                <a:lnTo>
                  <a:pt x="1170" y="597"/>
                </a:lnTo>
                <a:lnTo>
                  <a:pt x="1168" y="597"/>
                </a:lnTo>
                <a:lnTo>
                  <a:pt x="1168" y="594"/>
                </a:lnTo>
                <a:lnTo>
                  <a:pt x="1170" y="594"/>
                </a:lnTo>
                <a:lnTo>
                  <a:pt x="1170" y="594"/>
                </a:lnTo>
                <a:lnTo>
                  <a:pt x="1170" y="592"/>
                </a:lnTo>
                <a:lnTo>
                  <a:pt x="1173" y="592"/>
                </a:lnTo>
                <a:lnTo>
                  <a:pt x="1173" y="592"/>
                </a:lnTo>
                <a:lnTo>
                  <a:pt x="1173" y="590"/>
                </a:lnTo>
                <a:lnTo>
                  <a:pt x="1173" y="590"/>
                </a:lnTo>
                <a:lnTo>
                  <a:pt x="1178" y="587"/>
                </a:lnTo>
                <a:lnTo>
                  <a:pt x="1180" y="585"/>
                </a:lnTo>
                <a:lnTo>
                  <a:pt x="1180" y="582"/>
                </a:lnTo>
                <a:lnTo>
                  <a:pt x="1180" y="582"/>
                </a:lnTo>
                <a:lnTo>
                  <a:pt x="1182" y="582"/>
                </a:lnTo>
                <a:lnTo>
                  <a:pt x="1187" y="578"/>
                </a:lnTo>
                <a:lnTo>
                  <a:pt x="1187" y="578"/>
                </a:lnTo>
                <a:lnTo>
                  <a:pt x="1189" y="575"/>
                </a:lnTo>
                <a:lnTo>
                  <a:pt x="1189" y="575"/>
                </a:lnTo>
                <a:lnTo>
                  <a:pt x="1189" y="575"/>
                </a:lnTo>
                <a:lnTo>
                  <a:pt x="1192" y="573"/>
                </a:lnTo>
                <a:lnTo>
                  <a:pt x="1194" y="573"/>
                </a:lnTo>
                <a:lnTo>
                  <a:pt x="1196" y="568"/>
                </a:lnTo>
                <a:lnTo>
                  <a:pt x="1196" y="568"/>
                </a:lnTo>
                <a:lnTo>
                  <a:pt x="1196" y="568"/>
                </a:lnTo>
                <a:lnTo>
                  <a:pt x="1196" y="566"/>
                </a:lnTo>
                <a:lnTo>
                  <a:pt x="1196" y="566"/>
                </a:lnTo>
                <a:lnTo>
                  <a:pt x="1196" y="566"/>
                </a:lnTo>
                <a:lnTo>
                  <a:pt x="1196" y="566"/>
                </a:lnTo>
                <a:lnTo>
                  <a:pt x="1194" y="566"/>
                </a:lnTo>
                <a:lnTo>
                  <a:pt x="1194" y="566"/>
                </a:lnTo>
                <a:lnTo>
                  <a:pt x="1194" y="566"/>
                </a:lnTo>
                <a:lnTo>
                  <a:pt x="1194" y="564"/>
                </a:lnTo>
                <a:lnTo>
                  <a:pt x="1194" y="564"/>
                </a:lnTo>
                <a:lnTo>
                  <a:pt x="1196" y="564"/>
                </a:lnTo>
                <a:lnTo>
                  <a:pt x="1199" y="564"/>
                </a:lnTo>
                <a:lnTo>
                  <a:pt x="1201" y="561"/>
                </a:lnTo>
                <a:lnTo>
                  <a:pt x="1201" y="561"/>
                </a:lnTo>
                <a:lnTo>
                  <a:pt x="1204" y="561"/>
                </a:lnTo>
                <a:lnTo>
                  <a:pt x="1206" y="559"/>
                </a:lnTo>
                <a:lnTo>
                  <a:pt x="1206" y="559"/>
                </a:lnTo>
                <a:lnTo>
                  <a:pt x="1206" y="559"/>
                </a:lnTo>
                <a:lnTo>
                  <a:pt x="1206" y="559"/>
                </a:lnTo>
                <a:lnTo>
                  <a:pt x="1201" y="559"/>
                </a:lnTo>
                <a:lnTo>
                  <a:pt x="1201" y="559"/>
                </a:lnTo>
                <a:lnTo>
                  <a:pt x="1201" y="559"/>
                </a:lnTo>
                <a:lnTo>
                  <a:pt x="1201" y="561"/>
                </a:lnTo>
                <a:lnTo>
                  <a:pt x="1199" y="559"/>
                </a:lnTo>
                <a:lnTo>
                  <a:pt x="1199" y="559"/>
                </a:lnTo>
                <a:lnTo>
                  <a:pt x="1196" y="559"/>
                </a:lnTo>
                <a:lnTo>
                  <a:pt x="1192" y="561"/>
                </a:lnTo>
                <a:lnTo>
                  <a:pt x="1187" y="561"/>
                </a:lnTo>
                <a:lnTo>
                  <a:pt x="1185" y="564"/>
                </a:lnTo>
                <a:lnTo>
                  <a:pt x="1185" y="564"/>
                </a:lnTo>
                <a:lnTo>
                  <a:pt x="1182" y="564"/>
                </a:lnTo>
                <a:lnTo>
                  <a:pt x="1180" y="566"/>
                </a:lnTo>
                <a:lnTo>
                  <a:pt x="1180" y="568"/>
                </a:lnTo>
                <a:lnTo>
                  <a:pt x="1178" y="568"/>
                </a:lnTo>
                <a:lnTo>
                  <a:pt x="1175" y="571"/>
                </a:lnTo>
                <a:lnTo>
                  <a:pt x="1175" y="571"/>
                </a:lnTo>
                <a:lnTo>
                  <a:pt x="1175" y="571"/>
                </a:lnTo>
                <a:lnTo>
                  <a:pt x="1175" y="571"/>
                </a:lnTo>
                <a:lnTo>
                  <a:pt x="1175" y="573"/>
                </a:lnTo>
                <a:lnTo>
                  <a:pt x="1173" y="575"/>
                </a:lnTo>
                <a:lnTo>
                  <a:pt x="1170" y="575"/>
                </a:lnTo>
                <a:lnTo>
                  <a:pt x="1170" y="575"/>
                </a:lnTo>
                <a:lnTo>
                  <a:pt x="1168" y="575"/>
                </a:lnTo>
                <a:lnTo>
                  <a:pt x="1168" y="578"/>
                </a:lnTo>
                <a:lnTo>
                  <a:pt x="1168" y="578"/>
                </a:lnTo>
                <a:lnTo>
                  <a:pt x="1170" y="578"/>
                </a:lnTo>
                <a:lnTo>
                  <a:pt x="1170" y="578"/>
                </a:lnTo>
                <a:lnTo>
                  <a:pt x="1168" y="578"/>
                </a:lnTo>
                <a:lnTo>
                  <a:pt x="1168" y="578"/>
                </a:lnTo>
                <a:lnTo>
                  <a:pt x="1166" y="580"/>
                </a:lnTo>
                <a:lnTo>
                  <a:pt x="1163" y="580"/>
                </a:lnTo>
                <a:lnTo>
                  <a:pt x="1161" y="587"/>
                </a:lnTo>
                <a:lnTo>
                  <a:pt x="1156" y="590"/>
                </a:lnTo>
                <a:lnTo>
                  <a:pt x="1151" y="597"/>
                </a:lnTo>
                <a:lnTo>
                  <a:pt x="1151" y="597"/>
                </a:lnTo>
                <a:lnTo>
                  <a:pt x="1151" y="599"/>
                </a:lnTo>
                <a:lnTo>
                  <a:pt x="1151" y="601"/>
                </a:lnTo>
                <a:lnTo>
                  <a:pt x="1151" y="601"/>
                </a:lnTo>
                <a:lnTo>
                  <a:pt x="1151" y="601"/>
                </a:lnTo>
                <a:lnTo>
                  <a:pt x="1149" y="599"/>
                </a:lnTo>
                <a:lnTo>
                  <a:pt x="1149" y="599"/>
                </a:lnTo>
                <a:lnTo>
                  <a:pt x="1147" y="601"/>
                </a:lnTo>
                <a:lnTo>
                  <a:pt x="1144" y="601"/>
                </a:lnTo>
                <a:lnTo>
                  <a:pt x="1144" y="604"/>
                </a:lnTo>
                <a:lnTo>
                  <a:pt x="1144" y="604"/>
                </a:lnTo>
                <a:lnTo>
                  <a:pt x="1144" y="606"/>
                </a:lnTo>
                <a:lnTo>
                  <a:pt x="1144" y="606"/>
                </a:lnTo>
                <a:lnTo>
                  <a:pt x="1147" y="606"/>
                </a:lnTo>
                <a:lnTo>
                  <a:pt x="1147" y="606"/>
                </a:lnTo>
                <a:lnTo>
                  <a:pt x="1144" y="606"/>
                </a:lnTo>
                <a:lnTo>
                  <a:pt x="1144" y="608"/>
                </a:lnTo>
                <a:lnTo>
                  <a:pt x="1144" y="611"/>
                </a:lnTo>
                <a:lnTo>
                  <a:pt x="1144" y="611"/>
                </a:lnTo>
                <a:lnTo>
                  <a:pt x="1144" y="611"/>
                </a:lnTo>
                <a:lnTo>
                  <a:pt x="1144" y="611"/>
                </a:lnTo>
                <a:lnTo>
                  <a:pt x="1144" y="611"/>
                </a:lnTo>
                <a:lnTo>
                  <a:pt x="1142" y="608"/>
                </a:lnTo>
                <a:lnTo>
                  <a:pt x="1140" y="608"/>
                </a:lnTo>
                <a:lnTo>
                  <a:pt x="1140" y="608"/>
                </a:lnTo>
                <a:lnTo>
                  <a:pt x="1140" y="608"/>
                </a:lnTo>
                <a:lnTo>
                  <a:pt x="1137" y="611"/>
                </a:lnTo>
                <a:lnTo>
                  <a:pt x="1135" y="613"/>
                </a:lnTo>
                <a:lnTo>
                  <a:pt x="1133" y="616"/>
                </a:lnTo>
                <a:lnTo>
                  <a:pt x="1130" y="618"/>
                </a:lnTo>
                <a:lnTo>
                  <a:pt x="1130" y="620"/>
                </a:lnTo>
                <a:lnTo>
                  <a:pt x="1128" y="618"/>
                </a:lnTo>
                <a:lnTo>
                  <a:pt x="1128" y="618"/>
                </a:lnTo>
                <a:lnTo>
                  <a:pt x="1128" y="618"/>
                </a:lnTo>
                <a:lnTo>
                  <a:pt x="1128" y="618"/>
                </a:lnTo>
                <a:lnTo>
                  <a:pt x="1130" y="616"/>
                </a:lnTo>
                <a:lnTo>
                  <a:pt x="1128" y="616"/>
                </a:lnTo>
                <a:lnTo>
                  <a:pt x="1123" y="618"/>
                </a:lnTo>
                <a:lnTo>
                  <a:pt x="1123" y="620"/>
                </a:lnTo>
                <a:lnTo>
                  <a:pt x="1121" y="620"/>
                </a:lnTo>
                <a:lnTo>
                  <a:pt x="1125" y="620"/>
                </a:lnTo>
                <a:lnTo>
                  <a:pt x="1130" y="620"/>
                </a:lnTo>
                <a:lnTo>
                  <a:pt x="1130" y="620"/>
                </a:lnTo>
                <a:lnTo>
                  <a:pt x="1133" y="620"/>
                </a:lnTo>
                <a:lnTo>
                  <a:pt x="1135" y="620"/>
                </a:lnTo>
                <a:lnTo>
                  <a:pt x="1135" y="620"/>
                </a:lnTo>
                <a:lnTo>
                  <a:pt x="1133" y="623"/>
                </a:lnTo>
                <a:lnTo>
                  <a:pt x="1130" y="623"/>
                </a:lnTo>
                <a:lnTo>
                  <a:pt x="1128" y="625"/>
                </a:lnTo>
                <a:lnTo>
                  <a:pt x="1123" y="627"/>
                </a:lnTo>
                <a:lnTo>
                  <a:pt x="1116" y="632"/>
                </a:lnTo>
                <a:lnTo>
                  <a:pt x="1114" y="632"/>
                </a:lnTo>
                <a:lnTo>
                  <a:pt x="1114" y="635"/>
                </a:lnTo>
                <a:lnTo>
                  <a:pt x="1114" y="635"/>
                </a:lnTo>
                <a:lnTo>
                  <a:pt x="1114" y="637"/>
                </a:lnTo>
                <a:lnTo>
                  <a:pt x="1114" y="639"/>
                </a:lnTo>
                <a:lnTo>
                  <a:pt x="1114" y="639"/>
                </a:lnTo>
                <a:lnTo>
                  <a:pt x="1116" y="642"/>
                </a:lnTo>
                <a:lnTo>
                  <a:pt x="1118" y="639"/>
                </a:lnTo>
                <a:lnTo>
                  <a:pt x="1123" y="639"/>
                </a:lnTo>
                <a:lnTo>
                  <a:pt x="1125" y="639"/>
                </a:lnTo>
                <a:lnTo>
                  <a:pt x="1128" y="639"/>
                </a:lnTo>
                <a:lnTo>
                  <a:pt x="1130" y="637"/>
                </a:lnTo>
                <a:lnTo>
                  <a:pt x="1130" y="637"/>
                </a:lnTo>
                <a:lnTo>
                  <a:pt x="1130" y="639"/>
                </a:lnTo>
                <a:lnTo>
                  <a:pt x="1130" y="639"/>
                </a:lnTo>
                <a:lnTo>
                  <a:pt x="1135" y="639"/>
                </a:lnTo>
                <a:lnTo>
                  <a:pt x="1137" y="639"/>
                </a:lnTo>
                <a:lnTo>
                  <a:pt x="1140" y="639"/>
                </a:lnTo>
                <a:lnTo>
                  <a:pt x="1142" y="639"/>
                </a:lnTo>
                <a:lnTo>
                  <a:pt x="1151" y="639"/>
                </a:lnTo>
                <a:lnTo>
                  <a:pt x="1154" y="642"/>
                </a:lnTo>
                <a:lnTo>
                  <a:pt x="1156" y="639"/>
                </a:lnTo>
                <a:lnTo>
                  <a:pt x="1159" y="639"/>
                </a:lnTo>
                <a:lnTo>
                  <a:pt x="1161" y="639"/>
                </a:lnTo>
                <a:lnTo>
                  <a:pt x="1163" y="639"/>
                </a:lnTo>
                <a:lnTo>
                  <a:pt x="1163" y="639"/>
                </a:lnTo>
                <a:lnTo>
                  <a:pt x="1166" y="637"/>
                </a:lnTo>
                <a:lnTo>
                  <a:pt x="1166" y="637"/>
                </a:lnTo>
                <a:lnTo>
                  <a:pt x="1166" y="637"/>
                </a:lnTo>
                <a:lnTo>
                  <a:pt x="1168" y="637"/>
                </a:lnTo>
                <a:lnTo>
                  <a:pt x="1170" y="637"/>
                </a:lnTo>
                <a:lnTo>
                  <a:pt x="1170" y="635"/>
                </a:lnTo>
                <a:lnTo>
                  <a:pt x="1170" y="637"/>
                </a:lnTo>
                <a:lnTo>
                  <a:pt x="1168" y="639"/>
                </a:lnTo>
                <a:lnTo>
                  <a:pt x="1166" y="642"/>
                </a:lnTo>
                <a:lnTo>
                  <a:pt x="1163" y="642"/>
                </a:lnTo>
                <a:lnTo>
                  <a:pt x="1166" y="642"/>
                </a:lnTo>
                <a:lnTo>
                  <a:pt x="1168" y="642"/>
                </a:lnTo>
                <a:lnTo>
                  <a:pt x="1170" y="642"/>
                </a:lnTo>
                <a:lnTo>
                  <a:pt x="1170" y="642"/>
                </a:lnTo>
                <a:lnTo>
                  <a:pt x="1173" y="642"/>
                </a:lnTo>
                <a:lnTo>
                  <a:pt x="1175" y="642"/>
                </a:lnTo>
                <a:lnTo>
                  <a:pt x="1175" y="642"/>
                </a:lnTo>
                <a:lnTo>
                  <a:pt x="1175" y="642"/>
                </a:lnTo>
                <a:lnTo>
                  <a:pt x="1175" y="642"/>
                </a:lnTo>
                <a:lnTo>
                  <a:pt x="1178" y="639"/>
                </a:lnTo>
                <a:lnTo>
                  <a:pt x="1178" y="639"/>
                </a:lnTo>
                <a:lnTo>
                  <a:pt x="1180" y="639"/>
                </a:lnTo>
                <a:lnTo>
                  <a:pt x="1182" y="639"/>
                </a:lnTo>
                <a:lnTo>
                  <a:pt x="1182" y="639"/>
                </a:lnTo>
                <a:lnTo>
                  <a:pt x="1185" y="639"/>
                </a:lnTo>
                <a:lnTo>
                  <a:pt x="1185" y="639"/>
                </a:lnTo>
                <a:lnTo>
                  <a:pt x="1187" y="639"/>
                </a:lnTo>
                <a:lnTo>
                  <a:pt x="1187" y="639"/>
                </a:lnTo>
                <a:lnTo>
                  <a:pt x="1185" y="642"/>
                </a:lnTo>
                <a:lnTo>
                  <a:pt x="1182" y="642"/>
                </a:lnTo>
                <a:lnTo>
                  <a:pt x="1180" y="644"/>
                </a:lnTo>
                <a:lnTo>
                  <a:pt x="1175" y="646"/>
                </a:lnTo>
                <a:lnTo>
                  <a:pt x="1175" y="649"/>
                </a:lnTo>
                <a:lnTo>
                  <a:pt x="1173" y="649"/>
                </a:lnTo>
                <a:lnTo>
                  <a:pt x="1170" y="649"/>
                </a:lnTo>
                <a:lnTo>
                  <a:pt x="1168" y="651"/>
                </a:lnTo>
                <a:lnTo>
                  <a:pt x="1166" y="651"/>
                </a:lnTo>
                <a:lnTo>
                  <a:pt x="1163" y="651"/>
                </a:lnTo>
                <a:lnTo>
                  <a:pt x="1163" y="653"/>
                </a:lnTo>
                <a:lnTo>
                  <a:pt x="1163" y="653"/>
                </a:lnTo>
                <a:lnTo>
                  <a:pt x="1163" y="653"/>
                </a:lnTo>
                <a:lnTo>
                  <a:pt x="1163" y="653"/>
                </a:lnTo>
                <a:lnTo>
                  <a:pt x="1163" y="656"/>
                </a:lnTo>
                <a:lnTo>
                  <a:pt x="1166" y="656"/>
                </a:lnTo>
                <a:lnTo>
                  <a:pt x="1168" y="656"/>
                </a:lnTo>
                <a:lnTo>
                  <a:pt x="1170" y="653"/>
                </a:lnTo>
                <a:lnTo>
                  <a:pt x="1170" y="653"/>
                </a:lnTo>
                <a:lnTo>
                  <a:pt x="1173" y="653"/>
                </a:lnTo>
                <a:lnTo>
                  <a:pt x="1173" y="653"/>
                </a:lnTo>
                <a:lnTo>
                  <a:pt x="1175" y="653"/>
                </a:lnTo>
                <a:lnTo>
                  <a:pt x="1178" y="651"/>
                </a:lnTo>
                <a:lnTo>
                  <a:pt x="1178" y="651"/>
                </a:lnTo>
                <a:lnTo>
                  <a:pt x="1180" y="649"/>
                </a:lnTo>
                <a:lnTo>
                  <a:pt x="1185" y="644"/>
                </a:lnTo>
                <a:lnTo>
                  <a:pt x="1185" y="644"/>
                </a:lnTo>
                <a:lnTo>
                  <a:pt x="1187" y="644"/>
                </a:lnTo>
                <a:lnTo>
                  <a:pt x="1187" y="644"/>
                </a:lnTo>
                <a:lnTo>
                  <a:pt x="1189" y="642"/>
                </a:lnTo>
                <a:lnTo>
                  <a:pt x="1192" y="642"/>
                </a:lnTo>
                <a:lnTo>
                  <a:pt x="1192" y="642"/>
                </a:lnTo>
                <a:lnTo>
                  <a:pt x="1189" y="644"/>
                </a:lnTo>
                <a:lnTo>
                  <a:pt x="1189" y="644"/>
                </a:lnTo>
                <a:lnTo>
                  <a:pt x="1192" y="644"/>
                </a:lnTo>
                <a:lnTo>
                  <a:pt x="1192" y="644"/>
                </a:lnTo>
                <a:lnTo>
                  <a:pt x="1192" y="642"/>
                </a:lnTo>
                <a:lnTo>
                  <a:pt x="1194" y="642"/>
                </a:lnTo>
                <a:lnTo>
                  <a:pt x="1196" y="637"/>
                </a:lnTo>
                <a:lnTo>
                  <a:pt x="1199" y="635"/>
                </a:lnTo>
                <a:lnTo>
                  <a:pt x="1199" y="635"/>
                </a:lnTo>
                <a:lnTo>
                  <a:pt x="1201" y="635"/>
                </a:lnTo>
                <a:lnTo>
                  <a:pt x="1201" y="637"/>
                </a:lnTo>
                <a:lnTo>
                  <a:pt x="1201" y="639"/>
                </a:lnTo>
                <a:lnTo>
                  <a:pt x="1201" y="642"/>
                </a:lnTo>
                <a:lnTo>
                  <a:pt x="1201" y="642"/>
                </a:lnTo>
                <a:lnTo>
                  <a:pt x="1201" y="644"/>
                </a:lnTo>
                <a:lnTo>
                  <a:pt x="1201" y="644"/>
                </a:lnTo>
                <a:lnTo>
                  <a:pt x="1199" y="646"/>
                </a:lnTo>
                <a:lnTo>
                  <a:pt x="1194" y="651"/>
                </a:lnTo>
                <a:lnTo>
                  <a:pt x="1194" y="653"/>
                </a:lnTo>
                <a:lnTo>
                  <a:pt x="1192" y="653"/>
                </a:lnTo>
                <a:lnTo>
                  <a:pt x="1192" y="656"/>
                </a:lnTo>
                <a:lnTo>
                  <a:pt x="1192" y="656"/>
                </a:lnTo>
                <a:lnTo>
                  <a:pt x="1194" y="656"/>
                </a:lnTo>
                <a:lnTo>
                  <a:pt x="1194" y="656"/>
                </a:lnTo>
                <a:lnTo>
                  <a:pt x="1194" y="656"/>
                </a:lnTo>
                <a:lnTo>
                  <a:pt x="1199" y="653"/>
                </a:lnTo>
                <a:lnTo>
                  <a:pt x="1199" y="651"/>
                </a:lnTo>
                <a:lnTo>
                  <a:pt x="1201" y="651"/>
                </a:lnTo>
                <a:lnTo>
                  <a:pt x="1204" y="649"/>
                </a:lnTo>
                <a:lnTo>
                  <a:pt x="1204" y="649"/>
                </a:lnTo>
                <a:lnTo>
                  <a:pt x="1204" y="649"/>
                </a:lnTo>
                <a:lnTo>
                  <a:pt x="1204" y="651"/>
                </a:lnTo>
                <a:lnTo>
                  <a:pt x="1201" y="651"/>
                </a:lnTo>
                <a:lnTo>
                  <a:pt x="1204" y="653"/>
                </a:lnTo>
                <a:lnTo>
                  <a:pt x="1201" y="653"/>
                </a:lnTo>
                <a:lnTo>
                  <a:pt x="1201" y="658"/>
                </a:lnTo>
                <a:lnTo>
                  <a:pt x="1201" y="661"/>
                </a:lnTo>
                <a:lnTo>
                  <a:pt x="1201" y="661"/>
                </a:lnTo>
                <a:lnTo>
                  <a:pt x="1201" y="661"/>
                </a:lnTo>
                <a:lnTo>
                  <a:pt x="1204" y="658"/>
                </a:lnTo>
                <a:lnTo>
                  <a:pt x="1206" y="658"/>
                </a:lnTo>
                <a:lnTo>
                  <a:pt x="1206" y="658"/>
                </a:lnTo>
                <a:lnTo>
                  <a:pt x="1206" y="658"/>
                </a:lnTo>
                <a:lnTo>
                  <a:pt x="1206" y="658"/>
                </a:lnTo>
                <a:lnTo>
                  <a:pt x="1208" y="661"/>
                </a:lnTo>
                <a:lnTo>
                  <a:pt x="1208" y="658"/>
                </a:lnTo>
                <a:lnTo>
                  <a:pt x="1208" y="658"/>
                </a:lnTo>
                <a:lnTo>
                  <a:pt x="1211" y="658"/>
                </a:lnTo>
                <a:lnTo>
                  <a:pt x="1211" y="656"/>
                </a:lnTo>
                <a:lnTo>
                  <a:pt x="1213" y="653"/>
                </a:lnTo>
                <a:lnTo>
                  <a:pt x="1215" y="651"/>
                </a:lnTo>
                <a:lnTo>
                  <a:pt x="1215" y="651"/>
                </a:lnTo>
                <a:lnTo>
                  <a:pt x="1215" y="651"/>
                </a:lnTo>
                <a:lnTo>
                  <a:pt x="1220" y="644"/>
                </a:lnTo>
                <a:lnTo>
                  <a:pt x="1220" y="642"/>
                </a:lnTo>
                <a:lnTo>
                  <a:pt x="1222" y="642"/>
                </a:lnTo>
                <a:lnTo>
                  <a:pt x="1222" y="639"/>
                </a:lnTo>
                <a:lnTo>
                  <a:pt x="1222" y="637"/>
                </a:lnTo>
                <a:lnTo>
                  <a:pt x="1222" y="637"/>
                </a:lnTo>
                <a:lnTo>
                  <a:pt x="1222" y="637"/>
                </a:lnTo>
                <a:lnTo>
                  <a:pt x="1220" y="637"/>
                </a:lnTo>
                <a:lnTo>
                  <a:pt x="1220" y="637"/>
                </a:lnTo>
                <a:lnTo>
                  <a:pt x="1218" y="639"/>
                </a:lnTo>
                <a:lnTo>
                  <a:pt x="1218" y="642"/>
                </a:lnTo>
                <a:lnTo>
                  <a:pt x="1215" y="642"/>
                </a:lnTo>
                <a:lnTo>
                  <a:pt x="1213" y="644"/>
                </a:lnTo>
                <a:lnTo>
                  <a:pt x="1213" y="642"/>
                </a:lnTo>
                <a:lnTo>
                  <a:pt x="1213" y="642"/>
                </a:lnTo>
                <a:lnTo>
                  <a:pt x="1213" y="639"/>
                </a:lnTo>
                <a:lnTo>
                  <a:pt x="1215" y="637"/>
                </a:lnTo>
                <a:lnTo>
                  <a:pt x="1215" y="635"/>
                </a:lnTo>
                <a:lnTo>
                  <a:pt x="1220" y="632"/>
                </a:lnTo>
                <a:lnTo>
                  <a:pt x="1220" y="632"/>
                </a:lnTo>
                <a:lnTo>
                  <a:pt x="1222" y="630"/>
                </a:lnTo>
                <a:lnTo>
                  <a:pt x="1222" y="630"/>
                </a:lnTo>
                <a:lnTo>
                  <a:pt x="1222" y="630"/>
                </a:lnTo>
                <a:lnTo>
                  <a:pt x="1222" y="627"/>
                </a:lnTo>
                <a:lnTo>
                  <a:pt x="1218" y="630"/>
                </a:lnTo>
                <a:lnTo>
                  <a:pt x="1215" y="632"/>
                </a:lnTo>
                <a:lnTo>
                  <a:pt x="1208" y="637"/>
                </a:lnTo>
                <a:lnTo>
                  <a:pt x="1206" y="639"/>
                </a:lnTo>
                <a:lnTo>
                  <a:pt x="1206" y="639"/>
                </a:lnTo>
                <a:lnTo>
                  <a:pt x="1204" y="639"/>
                </a:lnTo>
                <a:lnTo>
                  <a:pt x="1204" y="639"/>
                </a:lnTo>
                <a:lnTo>
                  <a:pt x="1204" y="637"/>
                </a:lnTo>
                <a:lnTo>
                  <a:pt x="1204" y="637"/>
                </a:lnTo>
                <a:lnTo>
                  <a:pt x="1204" y="637"/>
                </a:lnTo>
                <a:lnTo>
                  <a:pt x="1208" y="632"/>
                </a:lnTo>
                <a:lnTo>
                  <a:pt x="1208" y="632"/>
                </a:lnTo>
                <a:lnTo>
                  <a:pt x="1208" y="632"/>
                </a:lnTo>
                <a:lnTo>
                  <a:pt x="1208" y="632"/>
                </a:lnTo>
                <a:lnTo>
                  <a:pt x="1206" y="632"/>
                </a:lnTo>
                <a:lnTo>
                  <a:pt x="1206" y="632"/>
                </a:lnTo>
                <a:lnTo>
                  <a:pt x="1206" y="630"/>
                </a:lnTo>
                <a:lnTo>
                  <a:pt x="1208" y="630"/>
                </a:lnTo>
                <a:lnTo>
                  <a:pt x="1208" y="630"/>
                </a:lnTo>
                <a:lnTo>
                  <a:pt x="1211" y="630"/>
                </a:lnTo>
                <a:lnTo>
                  <a:pt x="1211" y="630"/>
                </a:lnTo>
                <a:lnTo>
                  <a:pt x="1211" y="627"/>
                </a:lnTo>
                <a:lnTo>
                  <a:pt x="1211" y="627"/>
                </a:lnTo>
                <a:lnTo>
                  <a:pt x="1213" y="627"/>
                </a:lnTo>
                <a:lnTo>
                  <a:pt x="1215" y="625"/>
                </a:lnTo>
                <a:lnTo>
                  <a:pt x="1215" y="625"/>
                </a:lnTo>
                <a:lnTo>
                  <a:pt x="1218" y="625"/>
                </a:lnTo>
                <a:lnTo>
                  <a:pt x="1218" y="625"/>
                </a:lnTo>
                <a:lnTo>
                  <a:pt x="1218" y="623"/>
                </a:lnTo>
                <a:lnTo>
                  <a:pt x="1220" y="623"/>
                </a:lnTo>
                <a:lnTo>
                  <a:pt x="1222" y="623"/>
                </a:lnTo>
                <a:lnTo>
                  <a:pt x="1222" y="620"/>
                </a:lnTo>
                <a:lnTo>
                  <a:pt x="1222" y="620"/>
                </a:lnTo>
                <a:lnTo>
                  <a:pt x="1222" y="618"/>
                </a:lnTo>
                <a:lnTo>
                  <a:pt x="1222" y="618"/>
                </a:lnTo>
                <a:lnTo>
                  <a:pt x="1222" y="618"/>
                </a:lnTo>
                <a:close/>
                <a:moveTo>
                  <a:pt x="1097" y="230"/>
                </a:moveTo>
                <a:lnTo>
                  <a:pt x="1097" y="228"/>
                </a:lnTo>
                <a:lnTo>
                  <a:pt x="1095" y="230"/>
                </a:lnTo>
                <a:lnTo>
                  <a:pt x="1092" y="230"/>
                </a:lnTo>
                <a:lnTo>
                  <a:pt x="1092" y="230"/>
                </a:lnTo>
                <a:lnTo>
                  <a:pt x="1092" y="232"/>
                </a:lnTo>
                <a:lnTo>
                  <a:pt x="1090" y="232"/>
                </a:lnTo>
                <a:lnTo>
                  <a:pt x="1092" y="232"/>
                </a:lnTo>
                <a:lnTo>
                  <a:pt x="1095" y="235"/>
                </a:lnTo>
                <a:lnTo>
                  <a:pt x="1095" y="235"/>
                </a:lnTo>
                <a:lnTo>
                  <a:pt x="1095" y="235"/>
                </a:lnTo>
                <a:lnTo>
                  <a:pt x="1097" y="235"/>
                </a:lnTo>
                <a:lnTo>
                  <a:pt x="1097" y="235"/>
                </a:lnTo>
                <a:lnTo>
                  <a:pt x="1097" y="235"/>
                </a:lnTo>
                <a:lnTo>
                  <a:pt x="1097" y="235"/>
                </a:lnTo>
                <a:lnTo>
                  <a:pt x="1097" y="232"/>
                </a:lnTo>
                <a:lnTo>
                  <a:pt x="1099" y="232"/>
                </a:lnTo>
                <a:lnTo>
                  <a:pt x="1099" y="232"/>
                </a:lnTo>
                <a:lnTo>
                  <a:pt x="1099" y="232"/>
                </a:lnTo>
                <a:lnTo>
                  <a:pt x="1099" y="230"/>
                </a:lnTo>
                <a:lnTo>
                  <a:pt x="1097" y="230"/>
                </a:lnTo>
                <a:close/>
                <a:moveTo>
                  <a:pt x="1095" y="239"/>
                </a:moveTo>
                <a:lnTo>
                  <a:pt x="1092" y="242"/>
                </a:lnTo>
                <a:lnTo>
                  <a:pt x="1092" y="242"/>
                </a:lnTo>
                <a:lnTo>
                  <a:pt x="1092" y="242"/>
                </a:lnTo>
                <a:lnTo>
                  <a:pt x="1092" y="244"/>
                </a:lnTo>
                <a:lnTo>
                  <a:pt x="1095" y="244"/>
                </a:lnTo>
                <a:lnTo>
                  <a:pt x="1095" y="244"/>
                </a:lnTo>
                <a:lnTo>
                  <a:pt x="1099" y="244"/>
                </a:lnTo>
                <a:lnTo>
                  <a:pt x="1107" y="244"/>
                </a:lnTo>
                <a:lnTo>
                  <a:pt x="1109" y="244"/>
                </a:lnTo>
                <a:lnTo>
                  <a:pt x="1109" y="244"/>
                </a:lnTo>
                <a:lnTo>
                  <a:pt x="1109" y="244"/>
                </a:lnTo>
                <a:lnTo>
                  <a:pt x="1111" y="242"/>
                </a:lnTo>
                <a:lnTo>
                  <a:pt x="1111" y="242"/>
                </a:lnTo>
                <a:lnTo>
                  <a:pt x="1111" y="242"/>
                </a:lnTo>
                <a:lnTo>
                  <a:pt x="1109" y="242"/>
                </a:lnTo>
                <a:lnTo>
                  <a:pt x="1104" y="242"/>
                </a:lnTo>
                <a:lnTo>
                  <a:pt x="1102" y="239"/>
                </a:lnTo>
                <a:lnTo>
                  <a:pt x="1099" y="239"/>
                </a:lnTo>
                <a:lnTo>
                  <a:pt x="1095" y="239"/>
                </a:lnTo>
                <a:lnTo>
                  <a:pt x="1095" y="239"/>
                </a:lnTo>
                <a:close/>
                <a:moveTo>
                  <a:pt x="1038" y="235"/>
                </a:moveTo>
                <a:lnTo>
                  <a:pt x="1036" y="237"/>
                </a:lnTo>
                <a:lnTo>
                  <a:pt x="1036" y="237"/>
                </a:lnTo>
                <a:lnTo>
                  <a:pt x="1036" y="237"/>
                </a:lnTo>
                <a:lnTo>
                  <a:pt x="1038" y="237"/>
                </a:lnTo>
                <a:lnTo>
                  <a:pt x="1040" y="237"/>
                </a:lnTo>
                <a:lnTo>
                  <a:pt x="1040" y="235"/>
                </a:lnTo>
                <a:lnTo>
                  <a:pt x="1040" y="235"/>
                </a:lnTo>
                <a:lnTo>
                  <a:pt x="1038" y="235"/>
                </a:lnTo>
                <a:close/>
                <a:moveTo>
                  <a:pt x="1069" y="211"/>
                </a:moveTo>
                <a:lnTo>
                  <a:pt x="1069" y="211"/>
                </a:lnTo>
                <a:lnTo>
                  <a:pt x="1069" y="211"/>
                </a:lnTo>
                <a:lnTo>
                  <a:pt x="1069" y="211"/>
                </a:lnTo>
                <a:lnTo>
                  <a:pt x="1066" y="211"/>
                </a:lnTo>
                <a:lnTo>
                  <a:pt x="1066" y="211"/>
                </a:lnTo>
                <a:lnTo>
                  <a:pt x="1064" y="211"/>
                </a:lnTo>
                <a:lnTo>
                  <a:pt x="1059" y="213"/>
                </a:lnTo>
                <a:lnTo>
                  <a:pt x="1057" y="216"/>
                </a:lnTo>
                <a:lnTo>
                  <a:pt x="1059" y="216"/>
                </a:lnTo>
                <a:lnTo>
                  <a:pt x="1059" y="213"/>
                </a:lnTo>
                <a:lnTo>
                  <a:pt x="1062" y="213"/>
                </a:lnTo>
                <a:lnTo>
                  <a:pt x="1064" y="213"/>
                </a:lnTo>
                <a:lnTo>
                  <a:pt x="1066" y="213"/>
                </a:lnTo>
                <a:lnTo>
                  <a:pt x="1071" y="213"/>
                </a:lnTo>
                <a:lnTo>
                  <a:pt x="1071" y="211"/>
                </a:lnTo>
                <a:lnTo>
                  <a:pt x="1071" y="211"/>
                </a:lnTo>
                <a:lnTo>
                  <a:pt x="1071" y="211"/>
                </a:lnTo>
                <a:lnTo>
                  <a:pt x="1071" y="211"/>
                </a:lnTo>
                <a:lnTo>
                  <a:pt x="1069" y="211"/>
                </a:lnTo>
                <a:close/>
                <a:moveTo>
                  <a:pt x="1464" y="10"/>
                </a:moveTo>
                <a:lnTo>
                  <a:pt x="1464" y="10"/>
                </a:lnTo>
                <a:lnTo>
                  <a:pt x="1464" y="10"/>
                </a:lnTo>
                <a:lnTo>
                  <a:pt x="1461" y="8"/>
                </a:lnTo>
                <a:lnTo>
                  <a:pt x="1452" y="8"/>
                </a:lnTo>
                <a:lnTo>
                  <a:pt x="1442" y="10"/>
                </a:lnTo>
                <a:lnTo>
                  <a:pt x="1442" y="10"/>
                </a:lnTo>
                <a:lnTo>
                  <a:pt x="1447" y="8"/>
                </a:lnTo>
                <a:lnTo>
                  <a:pt x="1447" y="8"/>
                </a:lnTo>
                <a:lnTo>
                  <a:pt x="1445" y="8"/>
                </a:lnTo>
                <a:lnTo>
                  <a:pt x="1442" y="5"/>
                </a:lnTo>
                <a:lnTo>
                  <a:pt x="1442" y="5"/>
                </a:lnTo>
                <a:lnTo>
                  <a:pt x="1442" y="5"/>
                </a:lnTo>
                <a:lnTo>
                  <a:pt x="1445" y="5"/>
                </a:lnTo>
                <a:lnTo>
                  <a:pt x="1445" y="5"/>
                </a:lnTo>
                <a:lnTo>
                  <a:pt x="1445" y="5"/>
                </a:lnTo>
                <a:lnTo>
                  <a:pt x="1445" y="5"/>
                </a:lnTo>
                <a:lnTo>
                  <a:pt x="1440" y="5"/>
                </a:lnTo>
                <a:lnTo>
                  <a:pt x="1438" y="5"/>
                </a:lnTo>
                <a:lnTo>
                  <a:pt x="1435" y="5"/>
                </a:lnTo>
                <a:lnTo>
                  <a:pt x="1433" y="5"/>
                </a:lnTo>
                <a:lnTo>
                  <a:pt x="1433" y="5"/>
                </a:lnTo>
                <a:lnTo>
                  <a:pt x="1433" y="3"/>
                </a:lnTo>
                <a:lnTo>
                  <a:pt x="1431" y="3"/>
                </a:lnTo>
                <a:lnTo>
                  <a:pt x="1431" y="3"/>
                </a:lnTo>
                <a:lnTo>
                  <a:pt x="1428" y="3"/>
                </a:lnTo>
                <a:lnTo>
                  <a:pt x="1428" y="3"/>
                </a:lnTo>
                <a:lnTo>
                  <a:pt x="1426" y="5"/>
                </a:lnTo>
                <a:lnTo>
                  <a:pt x="1426" y="5"/>
                </a:lnTo>
                <a:lnTo>
                  <a:pt x="1423" y="5"/>
                </a:lnTo>
                <a:lnTo>
                  <a:pt x="1423" y="5"/>
                </a:lnTo>
                <a:lnTo>
                  <a:pt x="1421" y="5"/>
                </a:lnTo>
                <a:lnTo>
                  <a:pt x="1416" y="5"/>
                </a:lnTo>
                <a:lnTo>
                  <a:pt x="1409" y="5"/>
                </a:lnTo>
                <a:lnTo>
                  <a:pt x="1407" y="5"/>
                </a:lnTo>
                <a:lnTo>
                  <a:pt x="1405" y="5"/>
                </a:lnTo>
                <a:lnTo>
                  <a:pt x="1400" y="8"/>
                </a:lnTo>
                <a:lnTo>
                  <a:pt x="1397" y="8"/>
                </a:lnTo>
                <a:lnTo>
                  <a:pt x="1390" y="8"/>
                </a:lnTo>
                <a:lnTo>
                  <a:pt x="1388" y="8"/>
                </a:lnTo>
                <a:lnTo>
                  <a:pt x="1390" y="5"/>
                </a:lnTo>
                <a:lnTo>
                  <a:pt x="1409" y="5"/>
                </a:lnTo>
                <a:lnTo>
                  <a:pt x="1412" y="5"/>
                </a:lnTo>
                <a:lnTo>
                  <a:pt x="1414" y="3"/>
                </a:lnTo>
                <a:lnTo>
                  <a:pt x="1414" y="3"/>
                </a:lnTo>
                <a:lnTo>
                  <a:pt x="1414" y="3"/>
                </a:lnTo>
                <a:lnTo>
                  <a:pt x="1405" y="3"/>
                </a:lnTo>
                <a:lnTo>
                  <a:pt x="1402" y="3"/>
                </a:lnTo>
                <a:lnTo>
                  <a:pt x="1397" y="3"/>
                </a:lnTo>
                <a:lnTo>
                  <a:pt x="1397" y="3"/>
                </a:lnTo>
                <a:lnTo>
                  <a:pt x="1395" y="3"/>
                </a:lnTo>
                <a:lnTo>
                  <a:pt x="1390" y="3"/>
                </a:lnTo>
                <a:lnTo>
                  <a:pt x="1383" y="3"/>
                </a:lnTo>
                <a:lnTo>
                  <a:pt x="1381" y="3"/>
                </a:lnTo>
                <a:lnTo>
                  <a:pt x="1381" y="0"/>
                </a:lnTo>
                <a:lnTo>
                  <a:pt x="1378" y="0"/>
                </a:lnTo>
                <a:lnTo>
                  <a:pt x="1378" y="0"/>
                </a:lnTo>
                <a:lnTo>
                  <a:pt x="1369" y="0"/>
                </a:lnTo>
                <a:lnTo>
                  <a:pt x="1367" y="0"/>
                </a:lnTo>
                <a:lnTo>
                  <a:pt x="1362" y="3"/>
                </a:lnTo>
                <a:lnTo>
                  <a:pt x="1362" y="3"/>
                </a:lnTo>
                <a:lnTo>
                  <a:pt x="1362" y="3"/>
                </a:lnTo>
                <a:lnTo>
                  <a:pt x="1364" y="3"/>
                </a:lnTo>
                <a:lnTo>
                  <a:pt x="1364" y="3"/>
                </a:lnTo>
                <a:lnTo>
                  <a:pt x="1362" y="3"/>
                </a:lnTo>
                <a:lnTo>
                  <a:pt x="1360" y="3"/>
                </a:lnTo>
                <a:lnTo>
                  <a:pt x="1355" y="0"/>
                </a:lnTo>
                <a:lnTo>
                  <a:pt x="1355" y="0"/>
                </a:lnTo>
                <a:lnTo>
                  <a:pt x="1345" y="0"/>
                </a:lnTo>
                <a:lnTo>
                  <a:pt x="1341" y="3"/>
                </a:lnTo>
                <a:lnTo>
                  <a:pt x="1338" y="3"/>
                </a:lnTo>
                <a:lnTo>
                  <a:pt x="1338" y="3"/>
                </a:lnTo>
                <a:lnTo>
                  <a:pt x="1336" y="3"/>
                </a:lnTo>
                <a:lnTo>
                  <a:pt x="1338" y="5"/>
                </a:lnTo>
                <a:lnTo>
                  <a:pt x="1343" y="5"/>
                </a:lnTo>
                <a:lnTo>
                  <a:pt x="1343" y="5"/>
                </a:lnTo>
                <a:lnTo>
                  <a:pt x="1336" y="5"/>
                </a:lnTo>
                <a:lnTo>
                  <a:pt x="1334" y="5"/>
                </a:lnTo>
                <a:lnTo>
                  <a:pt x="1331" y="3"/>
                </a:lnTo>
                <a:lnTo>
                  <a:pt x="1331" y="3"/>
                </a:lnTo>
                <a:lnTo>
                  <a:pt x="1329" y="3"/>
                </a:lnTo>
                <a:lnTo>
                  <a:pt x="1329" y="3"/>
                </a:lnTo>
                <a:lnTo>
                  <a:pt x="1315" y="3"/>
                </a:lnTo>
                <a:lnTo>
                  <a:pt x="1298" y="3"/>
                </a:lnTo>
                <a:lnTo>
                  <a:pt x="1298" y="3"/>
                </a:lnTo>
                <a:lnTo>
                  <a:pt x="1298" y="3"/>
                </a:lnTo>
                <a:lnTo>
                  <a:pt x="1303" y="5"/>
                </a:lnTo>
                <a:lnTo>
                  <a:pt x="1305" y="5"/>
                </a:lnTo>
                <a:lnTo>
                  <a:pt x="1305" y="5"/>
                </a:lnTo>
                <a:lnTo>
                  <a:pt x="1308" y="8"/>
                </a:lnTo>
                <a:lnTo>
                  <a:pt x="1308" y="8"/>
                </a:lnTo>
                <a:lnTo>
                  <a:pt x="1305" y="8"/>
                </a:lnTo>
                <a:lnTo>
                  <a:pt x="1303" y="8"/>
                </a:lnTo>
                <a:lnTo>
                  <a:pt x="1300" y="8"/>
                </a:lnTo>
                <a:lnTo>
                  <a:pt x="1300" y="8"/>
                </a:lnTo>
                <a:lnTo>
                  <a:pt x="1300" y="8"/>
                </a:lnTo>
                <a:lnTo>
                  <a:pt x="1300" y="8"/>
                </a:lnTo>
                <a:lnTo>
                  <a:pt x="1293" y="5"/>
                </a:lnTo>
                <a:lnTo>
                  <a:pt x="1291" y="3"/>
                </a:lnTo>
                <a:lnTo>
                  <a:pt x="1291" y="3"/>
                </a:lnTo>
                <a:lnTo>
                  <a:pt x="1286" y="3"/>
                </a:lnTo>
                <a:lnTo>
                  <a:pt x="1282" y="3"/>
                </a:lnTo>
                <a:lnTo>
                  <a:pt x="1274" y="3"/>
                </a:lnTo>
                <a:lnTo>
                  <a:pt x="1267" y="3"/>
                </a:lnTo>
                <a:lnTo>
                  <a:pt x="1263" y="3"/>
                </a:lnTo>
                <a:lnTo>
                  <a:pt x="1263" y="3"/>
                </a:lnTo>
                <a:lnTo>
                  <a:pt x="1265" y="5"/>
                </a:lnTo>
                <a:lnTo>
                  <a:pt x="1265" y="5"/>
                </a:lnTo>
                <a:lnTo>
                  <a:pt x="1267" y="5"/>
                </a:lnTo>
                <a:lnTo>
                  <a:pt x="1270" y="5"/>
                </a:lnTo>
                <a:lnTo>
                  <a:pt x="1274" y="5"/>
                </a:lnTo>
                <a:lnTo>
                  <a:pt x="1274" y="5"/>
                </a:lnTo>
                <a:lnTo>
                  <a:pt x="1272" y="5"/>
                </a:lnTo>
                <a:lnTo>
                  <a:pt x="1260" y="5"/>
                </a:lnTo>
                <a:lnTo>
                  <a:pt x="1256" y="5"/>
                </a:lnTo>
                <a:lnTo>
                  <a:pt x="1251" y="5"/>
                </a:lnTo>
                <a:lnTo>
                  <a:pt x="1248" y="5"/>
                </a:lnTo>
                <a:lnTo>
                  <a:pt x="1248" y="5"/>
                </a:lnTo>
                <a:lnTo>
                  <a:pt x="1248" y="5"/>
                </a:lnTo>
                <a:lnTo>
                  <a:pt x="1251" y="8"/>
                </a:lnTo>
                <a:lnTo>
                  <a:pt x="1248" y="8"/>
                </a:lnTo>
                <a:lnTo>
                  <a:pt x="1246" y="8"/>
                </a:lnTo>
                <a:lnTo>
                  <a:pt x="1244" y="8"/>
                </a:lnTo>
                <a:lnTo>
                  <a:pt x="1241" y="8"/>
                </a:lnTo>
                <a:lnTo>
                  <a:pt x="1237" y="8"/>
                </a:lnTo>
                <a:lnTo>
                  <a:pt x="1237" y="8"/>
                </a:lnTo>
                <a:lnTo>
                  <a:pt x="1237" y="8"/>
                </a:lnTo>
                <a:lnTo>
                  <a:pt x="1239" y="8"/>
                </a:lnTo>
                <a:lnTo>
                  <a:pt x="1239" y="8"/>
                </a:lnTo>
                <a:lnTo>
                  <a:pt x="1234" y="8"/>
                </a:lnTo>
                <a:lnTo>
                  <a:pt x="1232" y="10"/>
                </a:lnTo>
                <a:lnTo>
                  <a:pt x="1230" y="10"/>
                </a:lnTo>
                <a:lnTo>
                  <a:pt x="1230" y="10"/>
                </a:lnTo>
                <a:lnTo>
                  <a:pt x="1230" y="10"/>
                </a:lnTo>
                <a:lnTo>
                  <a:pt x="1232" y="12"/>
                </a:lnTo>
                <a:lnTo>
                  <a:pt x="1237" y="12"/>
                </a:lnTo>
                <a:lnTo>
                  <a:pt x="1248" y="15"/>
                </a:lnTo>
                <a:lnTo>
                  <a:pt x="1253" y="15"/>
                </a:lnTo>
                <a:lnTo>
                  <a:pt x="1253" y="17"/>
                </a:lnTo>
                <a:lnTo>
                  <a:pt x="1253" y="17"/>
                </a:lnTo>
                <a:lnTo>
                  <a:pt x="1251" y="17"/>
                </a:lnTo>
                <a:lnTo>
                  <a:pt x="1248" y="15"/>
                </a:lnTo>
                <a:lnTo>
                  <a:pt x="1246" y="15"/>
                </a:lnTo>
                <a:lnTo>
                  <a:pt x="1244" y="15"/>
                </a:lnTo>
                <a:lnTo>
                  <a:pt x="1234" y="12"/>
                </a:lnTo>
                <a:lnTo>
                  <a:pt x="1227" y="12"/>
                </a:lnTo>
                <a:lnTo>
                  <a:pt x="1225" y="12"/>
                </a:lnTo>
                <a:lnTo>
                  <a:pt x="1225" y="12"/>
                </a:lnTo>
                <a:lnTo>
                  <a:pt x="1222" y="12"/>
                </a:lnTo>
                <a:lnTo>
                  <a:pt x="1222" y="12"/>
                </a:lnTo>
                <a:lnTo>
                  <a:pt x="1222" y="12"/>
                </a:lnTo>
                <a:lnTo>
                  <a:pt x="1225" y="15"/>
                </a:lnTo>
                <a:lnTo>
                  <a:pt x="1225" y="15"/>
                </a:lnTo>
                <a:lnTo>
                  <a:pt x="1220" y="15"/>
                </a:lnTo>
                <a:lnTo>
                  <a:pt x="1220" y="15"/>
                </a:lnTo>
                <a:lnTo>
                  <a:pt x="1218" y="12"/>
                </a:lnTo>
                <a:lnTo>
                  <a:pt x="1218" y="12"/>
                </a:lnTo>
                <a:lnTo>
                  <a:pt x="1215" y="10"/>
                </a:lnTo>
                <a:lnTo>
                  <a:pt x="1213" y="10"/>
                </a:lnTo>
                <a:lnTo>
                  <a:pt x="1206" y="10"/>
                </a:lnTo>
                <a:lnTo>
                  <a:pt x="1206" y="10"/>
                </a:lnTo>
                <a:lnTo>
                  <a:pt x="1204" y="10"/>
                </a:lnTo>
                <a:lnTo>
                  <a:pt x="1204" y="10"/>
                </a:lnTo>
                <a:lnTo>
                  <a:pt x="1196" y="10"/>
                </a:lnTo>
                <a:lnTo>
                  <a:pt x="1194" y="10"/>
                </a:lnTo>
                <a:lnTo>
                  <a:pt x="1189" y="12"/>
                </a:lnTo>
                <a:lnTo>
                  <a:pt x="1187" y="12"/>
                </a:lnTo>
                <a:lnTo>
                  <a:pt x="1185" y="12"/>
                </a:lnTo>
                <a:lnTo>
                  <a:pt x="1180" y="12"/>
                </a:lnTo>
                <a:lnTo>
                  <a:pt x="1180" y="12"/>
                </a:lnTo>
                <a:lnTo>
                  <a:pt x="1192" y="15"/>
                </a:lnTo>
                <a:lnTo>
                  <a:pt x="1192" y="15"/>
                </a:lnTo>
                <a:lnTo>
                  <a:pt x="1192" y="15"/>
                </a:lnTo>
                <a:lnTo>
                  <a:pt x="1192" y="15"/>
                </a:lnTo>
                <a:lnTo>
                  <a:pt x="1189" y="15"/>
                </a:lnTo>
                <a:lnTo>
                  <a:pt x="1187" y="15"/>
                </a:lnTo>
                <a:lnTo>
                  <a:pt x="1185" y="15"/>
                </a:lnTo>
                <a:lnTo>
                  <a:pt x="1182" y="15"/>
                </a:lnTo>
                <a:lnTo>
                  <a:pt x="1180" y="15"/>
                </a:lnTo>
                <a:lnTo>
                  <a:pt x="1178" y="15"/>
                </a:lnTo>
                <a:lnTo>
                  <a:pt x="1175" y="15"/>
                </a:lnTo>
                <a:lnTo>
                  <a:pt x="1173" y="15"/>
                </a:lnTo>
                <a:lnTo>
                  <a:pt x="1170" y="15"/>
                </a:lnTo>
                <a:lnTo>
                  <a:pt x="1170" y="15"/>
                </a:lnTo>
                <a:lnTo>
                  <a:pt x="1168" y="15"/>
                </a:lnTo>
                <a:lnTo>
                  <a:pt x="1168" y="15"/>
                </a:lnTo>
                <a:lnTo>
                  <a:pt x="1166" y="15"/>
                </a:lnTo>
                <a:lnTo>
                  <a:pt x="1161" y="15"/>
                </a:lnTo>
                <a:lnTo>
                  <a:pt x="1154" y="15"/>
                </a:lnTo>
                <a:lnTo>
                  <a:pt x="1149" y="15"/>
                </a:lnTo>
                <a:lnTo>
                  <a:pt x="1147" y="15"/>
                </a:lnTo>
                <a:lnTo>
                  <a:pt x="1142" y="17"/>
                </a:lnTo>
                <a:lnTo>
                  <a:pt x="1140" y="17"/>
                </a:lnTo>
                <a:lnTo>
                  <a:pt x="1133" y="17"/>
                </a:lnTo>
                <a:lnTo>
                  <a:pt x="1130" y="17"/>
                </a:lnTo>
                <a:lnTo>
                  <a:pt x="1123" y="17"/>
                </a:lnTo>
                <a:lnTo>
                  <a:pt x="1118" y="17"/>
                </a:lnTo>
                <a:lnTo>
                  <a:pt x="1116" y="19"/>
                </a:lnTo>
                <a:lnTo>
                  <a:pt x="1114" y="19"/>
                </a:lnTo>
                <a:lnTo>
                  <a:pt x="1111" y="19"/>
                </a:lnTo>
                <a:lnTo>
                  <a:pt x="1114" y="19"/>
                </a:lnTo>
                <a:lnTo>
                  <a:pt x="1114" y="19"/>
                </a:lnTo>
                <a:lnTo>
                  <a:pt x="1116" y="19"/>
                </a:lnTo>
                <a:lnTo>
                  <a:pt x="1121" y="19"/>
                </a:lnTo>
                <a:lnTo>
                  <a:pt x="1123" y="19"/>
                </a:lnTo>
                <a:lnTo>
                  <a:pt x="1125" y="19"/>
                </a:lnTo>
                <a:lnTo>
                  <a:pt x="1125" y="19"/>
                </a:lnTo>
                <a:lnTo>
                  <a:pt x="1133" y="19"/>
                </a:lnTo>
                <a:lnTo>
                  <a:pt x="1133" y="19"/>
                </a:lnTo>
                <a:lnTo>
                  <a:pt x="1121" y="22"/>
                </a:lnTo>
                <a:lnTo>
                  <a:pt x="1118" y="22"/>
                </a:lnTo>
                <a:lnTo>
                  <a:pt x="1121" y="22"/>
                </a:lnTo>
                <a:lnTo>
                  <a:pt x="1123" y="22"/>
                </a:lnTo>
                <a:lnTo>
                  <a:pt x="1140" y="22"/>
                </a:lnTo>
                <a:lnTo>
                  <a:pt x="1147" y="22"/>
                </a:lnTo>
                <a:lnTo>
                  <a:pt x="1149" y="22"/>
                </a:lnTo>
                <a:lnTo>
                  <a:pt x="1156" y="22"/>
                </a:lnTo>
                <a:lnTo>
                  <a:pt x="1154" y="22"/>
                </a:lnTo>
                <a:lnTo>
                  <a:pt x="1149" y="22"/>
                </a:lnTo>
                <a:lnTo>
                  <a:pt x="1144" y="22"/>
                </a:lnTo>
                <a:lnTo>
                  <a:pt x="1140" y="22"/>
                </a:lnTo>
                <a:lnTo>
                  <a:pt x="1133" y="24"/>
                </a:lnTo>
                <a:lnTo>
                  <a:pt x="1128" y="24"/>
                </a:lnTo>
                <a:lnTo>
                  <a:pt x="1128" y="24"/>
                </a:lnTo>
                <a:lnTo>
                  <a:pt x="1133" y="24"/>
                </a:lnTo>
                <a:lnTo>
                  <a:pt x="1130" y="24"/>
                </a:lnTo>
                <a:lnTo>
                  <a:pt x="1128" y="24"/>
                </a:lnTo>
                <a:lnTo>
                  <a:pt x="1123" y="27"/>
                </a:lnTo>
                <a:lnTo>
                  <a:pt x="1121" y="27"/>
                </a:lnTo>
                <a:lnTo>
                  <a:pt x="1121" y="27"/>
                </a:lnTo>
                <a:lnTo>
                  <a:pt x="1123" y="29"/>
                </a:lnTo>
                <a:lnTo>
                  <a:pt x="1125" y="29"/>
                </a:lnTo>
                <a:lnTo>
                  <a:pt x="1133" y="27"/>
                </a:lnTo>
                <a:lnTo>
                  <a:pt x="1151" y="27"/>
                </a:lnTo>
                <a:lnTo>
                  <a:pt x="1159" y="27"/>
                </a:lnTo>
                <a:lnTo>
                  <a:pt x="1170" y="24"/>
                </a:lnTo>
                <a:lnTo>
                  <a:pt x="1175" y="24"/>
                </a:lnTo>
                <a:lnTo>
                  <a:pt x="1178" y="24"/>
                </a:lnTo>
                <a:lnTo>
                  <a:pt x="1180" y="24"/>
                </a:lnTo>
                <a:lnTo>
                  <a:pt x="1180" y="24"/>
                </a:lnTo>
                <a:lnTo>
                  <a:pt x="1168" y="27"/>
                </a:lnTo>
                <a:lnTo>
                  <a:pt x="1159" y="29"/>
                </a:lnTo>
                <a:lnTo>
                  <a:pt x="1154" y="29"/>
                </a:lnTo>
                <a:lnTo>
                  <a:pt x="1147" y="29"/>
                </a:lnTo>
                <a:lnTo>
                  <a:pt x="1137" y="29"/>
                </a:lnTo>
                <a:lnTo>
                  <a:pt x="1125" y="29"/>
                </a:lnTo>
                <a:lnTo>
                  <a:pt x="1125" y="29"/>
                </a:lnTo>
                <a:lnTo>
                  <a:pt x="1125" y="29"/>
                </a:lnTo>
                <a:lnTo>
                  <a:pt x="1125" y="31"/>
                </a:lnTo>
                <a:lnTo>
                  <a:pt x="1125" y="31"/>
                </a:lnTo>
                <a:lnTo>
                  <a:pt x="1128" y="31"/>
                </a:lnTo>
                <a:lnTo>
                  <a:pt x="1130" y="31"/>
                </a:lnTo>
                <a:lnTo>
                  <a:pt x="1133" y="31"/>
                </a:lnTo>
                <a:lnTo>
                  <a:pt x="1135" y="34"/>
                </a:lnTo>
                <a:lnTo>
                  <a:pt x="1137" y="34"/>
                </a:lnTo>
                <a:lnTo>
                  <a:pt x="1142" y="34"/>
                </a:lnTo>
                <a:lnTo>
                  <a:pt x="1147" y="31"/>
                </a:lnTo>
                <a:lnTo>
                  <a:pt x="1161" y="29"/>
                </a:lnTo>
                <a:lnTo>
                  <a:pt x="1163" y="29"/>
                </a:lnTo>
                <a:lnTo>
                  <a:pt x="1168" y="29"/>
                </a:lnTo>
                <a:lnTo>
                  <a:pt x="1182" y="27"/>
                </a:lnTo>
                <a:lnTo>
                  <a:pt x="1196" y="27"/>
                </a:lnTo>
                <a:lnTo>
                  <a:pt x="1196" y="27"/>
                </a:lnTo>
                <a:lnTo>
                  <a:pt x="1180" y="27"/>
                </a:lnTo>
                <a:lnTo>
                  <a:pt x="1173" y="29"/>
                </a:lnTo>
                <a:lnTo>
                  <a:pt x="1166" y="29"/>
                </a:lnTo>
                <a:lnTo>
                  <a:pt x="1156" y="31"/>
                </a:lnTo>
                <a:lnTo>
                  <a:pt x="1154" y="31"/>
                </a:lnTo>
                <a:lnTo>
                  <a:pt x="1151" y="34"/>
                </a:lnTo>
                <a:lnTo>
                  <a:pt x="1149" y="34"/>
                </a:lnTo>
                <a:lnTo>
                  <a:pt x="1149" y="34"/>
                </a:lnTo>
                <a:lnTo>
                  <a:pt x="1154" y="34"/>
                </a:lnTo>
                <a:lnTo>
                  <a:pt x="1154" y="34"/>
                </a:lnTo>
                <a:lnTo>
                  <a:pt x="1159" y="34"/>
                </a:lnTo>
                <a:lnTo>
                  <a:pt x="1163" y="34"/>
                </a:lnTo>
                <a:lnTo>
                  <a:pt x="1166" y="36"/>
                </a:lnTo>
                <a:lnTo>
                  <a:pt x="1173" y="34"/>
                </a:lnTo>
                <a:lnTo>
                  <a:pt x="1175" y="34"/>
                </a:lnTo>
                <a:lnTo>
                  <a:pt x="1178" y="34"/>
                </a:lnTo>
                <a:lnTo>
                  <a:pt x="1180" y="34"/>
                </a:lnTo>
                <a:lnTo>
                  <a:pt x="1185" y="34"/>
                </a:lnTo>
                <a:lnTo>
                  <a:pt x="1189" y="31"/>
                </a:lnTo>
                <a:lnTo>
                  <a:pt x="1196" y="31"/>
                </a:lnTo>
                <a:lnTo>
                  <a:pt x="1199" y="31"/>
                </a:lnTo>
                <a:lnTo>
                  <a:pt x="1204" y="31"/>
                </a:lnTo>
                <a:lnTo>
                  <a:pt x="1201" y="31"/>
                </a:lnTo>
                <a:lnTo>
                  <a:pt x="1194" y="34"/>
                </a:lnTo>
                <a:lnTo>
                  <a:pt x="1192" y="34"/>
                </a:lnTo>
                <a:lnTo>
                  <a:pt x="1194" y="34"/>
                </a:lnTo>
                <a:lnTo>
                  <a:pt x="1196" y="34"/>
                </a:lnTo>
                <a:lnTo>
                  <a:pt x="1208" y="34"/>
                </a:lnTo>
                <a:lnTo>
                  <a:pt x="1211" y="34"/>
                </a:lnTo>
                <a:lnTo>
                  <a:pt x="1215" y="34"/>
                </a:lnTo>
                <a:lnTo>
                  <a:pt x="1227" y="31"/>
                </a:lnTo>
                <a:lnTo>
                  <a:pt x="1232" y="31"/>
                </a:lnTo>
                <a:lnTo>
                  <a:pt x="1234" y="29"/>
                </a:lnTo>
                <a:lnTo>
                  <a:pt x="1237" y="29"/>
                </a:lnTo>
                <a:lnTo>
                  <a:pt x="1237" y="29"/>
                </a:lnTo>
                <a:lnTo>
                  <a:pt x="1239" y="29"/>
                </a:lnTo>
                <a:lnTo>
                  <a:pt x="1241" y="27"/>
                </a:lnTo>
                <a:lnTo>
                  <a:pt x="1244" y="27"/>
                </a:lnTo>
                <a:lnTo>
                  <a:pt x="1244" y="27"/>
                </a:lnTo>
                <a:lnTo>
                  <a:pt x="1246" y="27"/>
                </a:lnTo>
                <a:lnTo>
                  <a:pt x="1248" y="27"/>
                </a:lnTo>
                <a:lnTo>
                  <a:pt x="1256" y="24"/>
                </a:lnTo>
                <a:lnTo>
                  <a:pt x="1260" y="24"/>
                </a:lnTo>
                <a:lnTo>
                  <a:pt x="1274" y="22"/>
                </a:lnTo>
                <a:lnTo>
                  <a:pt x="1272" y="24"/>
                </a:lnTo>
                <a:lnTo>
                  <a:pt x="1265" y="24"/>
                </a:lnTo>
                <a:lnTo>
                  <a:pt x="1256" y="27"/>
                </a:lnTo>
                <a:lnTo>
                  <a:pt x="1251" y="27"/>
                </a:lnTo>
                <a:lnTo>
                  <a:pt x="1248" y="27"/>
                </a:lnTo>
                <a:lnTo>
                  <a:pt x="1246" y="29"/>
                </a:lnTo>
                <a:lnTo>
                  <a:pt x="1246" y="29"/>
                </a:lnTo>
                <a:lnTo>
                  <a:pt x="1248" y="29"/>
                </a:lnTo>
                <a:lnTo>
                  <a:pt x="1253" y="29"/>
                </a:lnTo>
                <a:lnTo>
                  <a:pt x="1260" y="29"/>
                </a:lnTo>
                <a:lnTo>
                  <a:pt x="1263" y="29"/>
                </a:lnTo>
                <a:lnTo>
                  <a:pt x="1265" y="29"/>
                </a:lnTo>
                <a:lnTo>
                  <a:pt x="1265" y="31"/>
                </a:lnTo>
                <a:lnTo>
                  <a:pt x="1263" y="31"/>
                </a:lnTo>
                <a:lnTo>
                  <a:pt x="1258" y="31"/>
                </a:lnTo>
                <a:lnTo>
                  <a:pt x="1246" y="31"/>
                </a:lnTo>
                <a:lnTo>
                  <a:pt x="1230" y="34"/>
                </a:lnTo>
                <a:lnTo>
                  <a:pt x="1230" y="34"/>
                </a:lnTo>
                <a:lnTo>
                  <a:pt x="1222" y="34"/>
                </a:lnTo>
                <a:lnTo>
                  <a:pt x="1211" y="36"/>
                </a:lnTo>
                <a:lnTo>
                  <a:pt x="1192" y="36"/>
                </a:lnTo>
                <a:lnTo>
                  <a:pt x="1189" y="38"/>
                </a:lnTo>
                <a:lnTo>
                  <a:pt x="1187" y="38"/>
                </a:lnTo>
                <a:lnTo>
                  <a:pt x="1185" y="38"/>
                </a:lnTo>
                <a:lnTo>
                  <a:pt x="1187" y="41"/>
                </a:lnTo>
                <a:lnTo>
                  <a:pt x="1189" y="41"/>
                </a:lnTo>
                <a:lnTo>
                  <a:pt x="1192" y="43"/>
                </a:lnTo>
                <a:lnTo>
                  <a:pt x="1194" y="43"/>
                </a:lnTo>
                <a:lnTo>
                  <a:pt x="1194" y="45"/>
                </a:lnTo>
                <a:lnTo>
                  <a:pt x="1196" y="45"/>
                </a:lnTo>
                <a:lnTo>
                  <a:pt x="1196" y="48"/>
                </a:lnTo>
                <a:lnTo>
                  <a:pt x="1201" y="48"/>
                </a:lnTo>
                <a:lnTo>
                  <a:pt x="1206" y="48"/>
                </a:lnTo>
                <a:lnTo>
                  <a:pt x="1208" y="48"/>
                </a:lnTo>
                <a:lnTo>
                  <a:pt x="1206" y="48"/>
                </a:lnTo>
                <a:lnTo>
                  <a:pt x="1201" y="48"/>
                </a:lnTo>
                <a:lnTo>
                  <a:pt x="1199" y="48"/>
                </a:lnTo>
                <a:lnTo>
                  <a:pt x="1196" y="48"/>
                </a:lnTo>
                <a:lnTo>
                  <a:pt x="1192" y="48"/>
                </a:lnTo>
                <a:lnTo>
                  <a:pt x="1189" y="48"/>
                </a:lnTo>
                <a:lnTo>
                  <a:pt x="1187" y="45"/>
                </a:lnTo>
                <a:lnTo>
                  <a:pt x="1187" y="45"/>
                </a:lnTo>
                <a:lnTo>
                  <a:pt x="1185" y="43"/>
                </a:lnTo>
                <a:lnTo>
                  <a:pt x="1185" y="43"/>
                </a:lnTo>
                <a:lnTo>
                  <a:pt x="1180" y="41"/>
                </a:lnTo>
                <a:lnTo>
                  <a:pt x="1178" y="41"/>
                </a:lnTo>
                <a:lnTo>
                  <a:pt x="1175" y="38"/>
                </a:lnTo>
                <a:lnTo>
                  <a:pt x="1173" y="38"/>
                </a:lnTo>
                <a:lnTo>
                  <a:pt x="1166" y="38"/>
                </a:lnTo>
                <a:lnTo>
                  <a:pt x="1161" y="38"/>
                </a:lnTo>
                <a:lnTo>
                  <a:pt x="1147" y="38"/>
                </a:lnTo>
                <a:lnTo>
                  <a:pt x="1144" y="38"/>
                </a:lnTo>
                <a:lnTo>
                  <a:pt x="1140" y="41"/>
                </a:lnTo>
                <a:lnTo>
                  <a:pt x="1140" y="43"/>
                </a:lnTo>
                <a:lnTo>
                  <a:pt x="1137" y="45"/>
                </a:lnTo>
                <a:lnTo>
                  <a:pt x="1140" y="45"/>
                </a:lnTo>
                <a:lnTo>
                  <a:pt x="1140" y="45"/>
                </a:lnTo>
                <a:lnTo>
                  <a:pt x="1144" y="48"/>
                </a:lnTo>
                <a:lnTo>
                  <a:pt x="1147" y="48"/>
                </a:lnTo>
                <a:lnTo>
                  <a:pt x="1149" y="48"/>
                </a:lnTo>
                <a:lnTo>
                  <a:pt x="1149" y="50"/>
                </a:lnTo>
                <a:lnTo>
                  <a:pt x="1151" y="50"/>
                </a:lnTo>
                <a:lnTo>
                  <a:pt x="1151" y="53"/>
                </a:lnTo>
                <a:lnTo>
                  <a:pt x="1151" y="53"/>
                </a:lnTo>
                <a:lnTo>
                  <a:pt x="1154" y="55"/>
                </a:lnTo>
                <a:lnTo>
                  <a:pt x="1156" y="55"/>
                </a:lnTo>
                <a:lnTo>
                  <a:pt x="1156" y="55"/>
                </a:lnTo>
                <a:lnTo>
                  <a:pt x="1154" y="55"/>
                </a:lnTo>
                <a:lnTo>
                  <a:pt x="1151" y="55"/>
                </a:lnTo>
                <a:lnTo>
                  <a:pt x="1149" y="55"/>
                </a:lnTo>
                <a:lnTo>
                  <a:pt x="1147" y="55"/>
                </a:lnTo>
                <a:lnTo>
                  <a:pt x="1144" y="55"/>
                </a:lnTo>
                <a:lnTo>
                  <a:pt x="1144" y="55"/>
                </a:lnTo>
                <a:lnTo>
                  <a:pt x="1144" y="57"/>
                </a:lnTo>
                <a:lnTo>
                  <a:pt x="1144" y="57"/>
                </a:lnTo>
                <a:lnTo>
                  <a:pt x="1144" y="57"/>
                </a:lnTo>
                <a:lnTo>
                  <a:pt x="1147" y="57"/>
                </a:lnTo>
                <a:lnTo>
                  <a:pt x="1151" y="57"/>
                </a:lnTo>
                <a:lnTo>
                  <a:pt x="1159" y="57"/>
                </a:lnTo>
                <a:lnTo>
                  <a:pt x="1163" y="57"/>
                </a:lnTo>
                <a:lnTo>
                  <a:pt x="1166" y="57"/>
                </a:lnTo>
                <a:lnTo>
                  <a:pt x="1168" y="57"/>
                </a:lnTo>
                <a:lnTo>
                  <a:pt x="1173" y="57"/>
                </a:lnTo>
                <a:lnTo>
                  <a:pt x="1175" y="57"/>
                </a:lnTo>
                <a:lnTo>
                  <a:pt x="1175" y="57"/>
                </a:lnTo>
                <a:lnTo>
                  <a:pt x="1175" y="57"/>
                </a:lnTo>
                <a:lnTo>
                  <a:pt x="1173" y="57"/>
                </a:lnTo>
                <a:lnTo>
                  <a:pt x="1168" y="60"/>
                </a:lnTo>
                <a:lnTo>
                  <a:pt x="1168" y="60"/>
                </a:lnTo>
                <a:lnTo>
                  <a:pt x="1166" y="60"/>
                </a:lnTo>
                <a:lnTo>
                  <a:pt x="1159" y="60"/>
                </a:lnTo>
                <a:lnTo>
                  <a:pt x="1156" y="60"/>
                </a:lnTo>
                <a:lnTo>
                  <a:pt x="1154" y="60"/>
                </a:lnTo>
                <a:lnTo>
                  <a:pt x="1154" y="60"/>
                </a:lnTo>
                <a:lnTo>
                  <a:pt x="1151" y="60"/>
                </a:lnTo>
                <a:lnTo>
                  <a:pt x="1147" y="60"/>
                </a:lnTo>
                <a:lnTo>
                  <a:pt x="1137" y="60"/>
                </a:lnTo>
                <a:lnTo>
                  <a:pt x="1137" y="57"/>
                </a:lnTo>
                <a:lnTo>
                  <a:pt x="1133" y="57"/>
                </a:lnTo>
                <a:lnTo>
                  <a:pt x="1128" y="60"/>
                </a:lnTo>
                <a:lnTo>
                  <a:pt x="1121" y="60"/>
                </a:lnTo>
                <a:lnTo>
                  <a:pt x="1111" y="60"/>
                </a:lnTo>
                <a:lnTo>
                  <a:pt x="1109" y="62"/>
                </a:lnTo>
                <a:lnTo>
                  <a:pt x="1104" y="64"/>
                </a:lnTo>
                <a:lnTo>
                  <a:pt x="1099" y="64"/>
                </a:lnTo>
                <a:lnTo>
                  <a:pt x="1097" y="67"/>
                </a:lnTo>
                <a:lnTo>
                  <a:pt x="1095" y="67"/>
                </a:lnTo>
                <a:lnTo>
                  <a:pt x="1092" y="69"/>
                </a:lnTo>
                <a:lnTo>
                  <a:pt x="1092" y="69"/>
                </a:lnTo>
                <a:lnTo>
                  <a:pt x="1099" y="69"/>
                </a:lnTo>
                <a:lnTo>
                  <a:pt x="1102" y="69"/>
                </a:lnTo>
                <a:lnTo>
                  <a:pt x="1107" y="69"/>
                </a:lnTo>
                <a:lnTo>
                  <a:pt x="1111" y="67"/>
                </a:lnTo>
                <a:lnTo>
                  <a:pt x="1114" y="67"/>
                </a:lnTo>
                <a:lnTo>
                  <a:pt x="1109" y="69"/>
                </a:lnTo>
                <a:lnTo>
                  <a:pt x="1107" y="71"/>
                </a:lnTo>
                <a:lnTo>
                  <a:pt x="1114" y="71"/>
                </a:lnTo>
                <a:lnTo>
                  <a:pt x="1116" y="69"/>
                </a:lnTo>
                <a:lnTo>
                  <a:pt x="1118" y="69"/>
                </a:lnTo>
                <a:lnTo>
                  <a:pt x="1125" y="67"/>
                </a:lnTo>
                <a:lnTo>
                  <a:pt x="1133" y="64"/>
                </a:lnTo>
                <a:lnTo>
                  <a:pt x="1125" y="69"/>
                </a:lnTo>
                <a:lnTo>
                  <a:pt x="1130" y="69"/>
                </a:lnTo>
                <a:lnTo>
                  <a:pt x="1130" y="69"/>
                </a:lnTo>
                <a:lnTo>
                  <a:pt x="1133" y="69"/>
                </a:lnTo>
                <a:lnTo>
                  <a:pt x="1128" y="69"/>
                </a:lnTo>
                <a:lnTo>
                  <a:pt x="1128" y="69"/>
                </a:lnTo>
                <a:lnTo>
                  <a:pt x="1121" y="71"/>
                </a:lnTo>
                <a:lnTo>
                  <a:pt x="1116" y="71"/>
                </a:lnTo>
                <a:lnTo>
                  <a:pt x="1111" y="74"/>
                </a:lnTo>
                <a:lnTo>
                  <a:pt x="1111" y="76"/>
                </a:lnTo>
                <a:lnTo>
                  <a:pt x="1107" y="79"/>
                </a:lnTo>
                <a:lnTo>
                  <a:pt x="1109" y="79"/>
                </a:lnTo>
                <a:lnTo>
                  <a:pt x="1111" y="81"/>
                </a:lnTo>
                <a:lnTo>
                  <a:pt x="1116" y="79"/>
                </a:lnTo>
                <a:lnTo>
                  <a:pt x="1121" y="79"/>
                </a:lnTo>
                <a:lnTo>
                  <a:pt x="1123" y="79"/>
                </a:lnTo>
                <a:lnTo>
                  <a:pt x="1125" y="79"/>
                </a:lnTo>
                <a:lnTo>
                  <a:pt x="1130" y="79"/>
                </a:lnTo>
                <a:lnTo>
                  <a:pt x="1133" y="76"/>
                </a:lnTo>
                <a:lnTo>
                  <a:pt x="1147" y="74"/>
                </a:lnTo>
                <a:lnTo>
                  <a:pt x="1147" y="71"/>
                </a:lnTo>
                <a:lnTo>
                  <a:pt x="1147" y="74"/>
                </a:lnTo>
                <a:lnTo>
                  <a:pt x="1144" y="74"/>
                </a:lnTo>
                <a:lnTo>
                  <a:pt x="1144" y="74"/>
                </a:lnTo>
                <a:lnTo>
                  <a:pt x="1140" y="76"/>
                </a:lnTo>
                <a:lnTo>
                  <a:pt x="1133" y="79"/>
                </a:lnTo>
                <a:lnTo>
                  <a:pt x="1128" y="79"/>
                </a:lnTo>
                <a:lnTo>
                  <a:pt x="1128" y="81"/>
                </a:lnTo>
                <a:lnTo>
                  <a:pt x="1125" y="81"/>
                </a:lnTo>
                <a:lnTo>
                  <a:pt x="1123" y="81"/>
                </a:lnTo>
                <a:lnTo>
                  <a:pt x="1121" y="81"/>
                </a:lnTo>
                <a:lnTo>
                  <a:pt x="1114" y="81"/>
                </a:lnTo>
                <a:lnTo>
                  <a:pt x="1111" y="81"/>
                </a:lnTo>
                <a:lnTo>
                  <a:pt x="1109" y="81"/>
                </a:lnTo>
                <a:lnTo>
                  <a:pt x="1102" y="81"/>
                </a:lnTo>
                <a:lnTo>
                  <a:pt x="1102" y="79"/>
                </a:lnTo>
                <a:lnTo>
                  <a:pt x="1102" y="79"/>
                </a:lnTo>
                <a:lnTo>
                  <a:pt x="1099" y="76"/>
                </a:lnTo>
                <a:lnTo>
                  <a:pt x="1099" y="76"/>
                </a:lnTo>
                <a:lnTo>
                  <a:pt x="1095" y="74"/>
                </a:lnTo>
                <a:lnTo>
                  <a:pt x="1092" y="74"/>
                </a:lnTo>
                <a:lnTo>
                  <a:pt x="1090" y="74"/>
                </a:lnTo>
                <a:lnTo>
                  <a:pt x="1088" y="74"/>
                </a:lnTo>
                <a:lnTo>
                  <a:pt x="1083" y="74"/>
                </a:lnTo>
                <a:lnTo>
                  <a:pt x="1078" y="76"/>
                </a:lnTo>
                <a:lnTo>
                  <a:pt x="1076" y="76"/>
                </a:lnTo>
                <a:lnTo>
                  <a:pt x="1076" y="79"/>
                </a:lnTo>
                <a:lnTo>
                  <a:pt x="1076" y="81"/>
                </a:lnTo>
                <a:lnTo>
                  <a:pt x="1076" y="81"/>
                </a:lnTo>
                <a:lnTo>
                  <a:pt x="1076" y="81"/>
                </a:lnTo>
                <a:lnTo>
                  <a:pt x="1078" y="83"/>
                </a:lnTo>
                <a:lnTo>
                  <a:pt x="1078" y="83"/>
                </a:lnTo>
                <a:lnTo>
                  <a:pt x="1081" y="83"/>
                </a:lnTo>
                <a:lnTo>
                  <a:pt x="1081" y="83"/>
                </a:lnTo>
                <a:lnTo>
                  <a:pt x="1081" y="86"/>
                </a:lnTo>
                <a:lnTo>
                  <a:pt x="1081" y="86"/>
                </a:lnTo>
                <a:lnTo>
                  <a:pt x="1081" y="86"/>
                </a:lnTo>
                <a:lnTo>
                  <a:pt x="1078" y="86"/>
                </a:lnTo>
                <a:lnTo>
                  <a:pt x="1073" y="86"/>
                </a:lnTo>
                <a:lnTo>
                  <a:pt x="1071" y="86"/>
                </a:lnTo>
                <a:lnTo>
                  <a:pt x="1069" y="86"/>
                </a:lnTo>
                <a:lnTo>
                  <a:pt x="1064" y="86"/>
                </a:lnTo>
                <a:lnTo>
                  <a:pt x="1062" y="86"/>
                </a:lnTo>
                <a:lnTo>
                  <a:pt x="1059" y="86"/>
                </a:lnTo>
                <a:lnTo>
                  <a:pt x="1055" y="88"/>
                </a:lnTo>
                <a:lnTo>
                  <a:pt x="1043" y="90"/>
                </a:lnTo>
                <a:lnTo>
                  <a:pt x="1038" y="93"/>
                </a:lnTo>
                <a:lnTo>
                  <a:pt x="1036" y="95"/>
                </a:lnTo>
                <a:lnTo>
                  <a:pt x="1036" y="95"/>
                </a:lnTo>
                <a:lnTo>
                  <a:pt x="1043" y="97"/>
                </a:lnTo>
                <a:lnTo>
                  <a:pt x="1045" y="97"/>
                </a:lnTo>
                <a:lnTo>
                  <a:pt x="1047" y="95"/>
                </a:lnTo>
                <a:lnTo>
                  <a:pt x="1050" y="93"/>
                </a:lnTo>
                <a:lnTo>
                  <a:pt x="1052" y="90"/>
                </a:lnTo>
                <a:lnTo>
                  <a:pt x="1050" y="95"/>
                </a:lnTo>
                <a:lnTo>
                  <a:pt x="1047" y="97"/>
                </a:lnTo>
                <a:lnTo>
                  <a:pt x="1052" y="97"/>
                </a:lnTo>
                <a:lnTo>
                  <a:pt x="1057" y="97"/>
                </a:lnTo>
                <a:lnTo>
                  <a:pt x="1062" y="95"/>
                </a:lnTo>
                <a:lnTo>
                  <a:pt x="1062" y="97"/>
                </a:lnTo>
                <a:lnTo>
                  <a:pt x="1064" y="97"/>
                </a:lnTo>
                <a:lnTo>
                  <a:pt x="1069" y="97"/>
                </a:lnTo>
                <a:lnTo>
                  <a:pt x="1071" y="95"/>
                </a:lnTo>
                <a:lnTo>
                  <a:pt x="1073" y="95"/>
                </a:lnTo>
                <a:lnTo>
                  <a:pt x="1076" y="95"/>
                </a:lnTo>
                <a:lnTo>
                  <a:pt x="1076" y="95"/>
                </a:lnTo>
                <a:lnTo>
                  <a:pt x="1076" y="95"/>
                </a:lnTo>
                <a:lnTo>
                  <a:pt x="1076" y="97"/>
                </a:lnTo>
                <a:lnTo>
                  <a:pt x="1081" y="97"/>
                </a:lnTo>
                <a:lnTo>
                  <a:pt x="1083" y="100"/>
                </a:lnTo>
                <a:lnTo>
                  <a:pt x="1085" y="100"/>
                </a:lnTo>
                <a:lnTo>
                  <a:pt x="1097" y="97"/>
                </a:lnTo>
                <a:lnTo>
                  <a:pt x="1104" y="93"/>
                </a:lnTo>
                <a:lnTo>
                  <a:pt x="1104" y="95"/>
                </a:lnTo>
                <a:lnTo>
                  <a:pt x="1104" y="97"/>
                </a:lnTo>
                <a:lnTo>
                  <a:pt x="1109" y="97"/>
                </a:lnTo>
                <a:lnTo>
                  <a:pt x="1123" y="97"/>
                </a:lnTo>
                <a:lnTo>
                  <a:pt x="1125" y="95"/>
                </a:lnTo>
                <a:lnTo>
                  <a:pt x="1125" y="95"/>
                </a:lnTo>
                <a:lnTo>
                  <a:pt x="1125" y="93"/>
                </a:lnTo>
                <a:lnTo>
                  <a:pt x="1125" y="93"/>
                </a:lnTo>
                <a:lnTo>
                  <a:pt x="1125" y="93"/>
                </a:lnTo>
                <a:lnTo>
                  <a:pt x="1125" y="93"/>
                </a:lnTo>
                <a:lnTo>
                  <a:pt x="1128" y="93"/>
                </a:lnTo>
                <a:lnTo>
                  <a:pt x="1128" y="93"/>
                </a:lnTo>
                <a:lnTo>
                  <a:pt x="1128" y="93"/>
                </a:lnTo>
                <a:lnTo>
                  <a:pt x="1130" y="93"/>
                </a:lnTo>
                <a:lnTo>
                  <a:pt x="1130" y="95"/>
                </a:lnTo>
                <a:lnTo>
                  <a:pt x="1130" y="95"/>
                </a:lnTo>
                <a:lnTo>
                  <a:pt x="1133" y="95"/>
                </a:lnTo>
                <a:lnTo>
                  <a:pt x="1135" y="95"/>
                </a:lnTo>
                <a:lnTo>
                  <a:pt x="1135" y="95"/>
                </a:lnTo>
                <a:lnTo>
                  <a:pt x="1137" y="95"/>
                </a:lnTo>
                <a:lnTo>
                  <a:pt x="1140" y="95"/>
                </a:lnTo>
                <a:lnTo>
                  <a:pt x="1140" y="95"/>
                </a:lnTo>
                <a:lnTo>
                  <a:pt x="1140" y="97"/>
                </a:lnTo>
                <a:lnTo>
                  <a:pt x="1140" y="97"/>
                </a:lnTo>
                <a:lnTo>
                  <a:pt x="1137" y="97"/>
                </a:lnTo>
                <a:lnTo>
                  <a:pt x="1137" y="100"/>
                </a:lnTo>
                <a:lnTo>
                  <a:pt x="1135" y="100"/>
                </a:lnTo>
                <a:lnTo>
                  <a:pt x="1135" y="100"/>
                </a:lnTo>
                <a:lnTo>
                  <a:pt x="1137" y="100"/>
                </a:lnTo>
                <a:lnTo>
                  <a:pt x="1137" y="100"/>
                </a:lnTo>
                <a:lnTo>
                  <a:pt x="1144" y="100"/>
                </a:lnTo>
                <a:lnTo>
                  <a:pt x="1149" y="100"/>
                </a:lnTo>
                <a:lnTo>
                  <a:pt x="1154" y="100"/>
                </a:lnTo>
                <a:lnTo>
                  <a:pt x="1159" y="97"/>
                </a:lnTo>
                <a:lnTo>
                  <a:pt x="1161" y="97"/>
                </a:lnTo>
                <a:lnTo>
                  <a:pt x="1166" y="97"/>
                </a:lnTo>
                <a:lnTo>
                  <a:pt x="1175" y="95"/>
                </a:lnTo>
                <a:lnTo>
                  <a:pt x="1178" y="93"/>
                </a:lnTo>
                <a:lnTo>
                  <a:pt x="1182" y="93"/>
                </a:lnTo>
                <a:lnTo>
                  <a:pt x="1182" y="90"/>
                </a:lnTo>
                <a:lnTo>
                  <a:pt x="1182" y="88"/>
                </a:lnTo>
                <a:lnTo>
                  <a:pt x="1182" y="88"/>
                </a:lnTo>
                <a:lnTo>
                  <a:pt x="1180" y="88"/>
                </a:lnTo>
                <a:lnTo>
                  <a:pt x="1180" y="88"/>
                </a:lnTo>
                <a:lnTo>
                  <a:pt x="1175" y="90"/>
                </a:lnTo>
                <a:lnTo>
                  <a:pt x="1173" y="90"/>
                </a:lnTo>
                <a:lnTo>
                  <a:pt x="1173" y="90"/>
                </a:lnTo>
                <a:lnTo>
                  <a:pt x="1170" y="88"/>
                </a:lnTo>
                <a:lnTo>
                  <a:pt x="1168" y="88"/>
                </a:lnTo>
                <a:lnTo>
                  <a:pt x="1170" y="88"/>
                </a:lnTo>
                <a:lnTo>
                  <a:pt x="1170" y="86"/>
                </a:lnTo>
                <a:lnTo>
                  <a:pt x="1173" y="86"/>
                </a:lnTo>
                <a:lnTo>
                  <a:pt x="1170" y="86"/>
                </a:lnTo>
                <a:lnTo>
                  <a:pt x="1166" y="86"/>
                </a:lnTo>
                <a:lnTo>
                  <a:pt x="1161" y="86"/>
                </a:lnTo>
                <a:lnTo>
                  <a:pt x="1161" y="86"/>
                </a:lnTo>
                <a:lnTo>
                  <a:pt x="1156" y="83"/>
                </a:lnTo>
                <a:lnTo>
                  <a:pt x="1156" y="83"/>
                </a:lnTo>
                <a:lnTo>
                  <a:pt x="1151" y="83"/>
                </a:lnTo>
                <a:lnTo>
                  <a:pt x="1149" y="83"/>
                </a:lnTo>
                <a:lnTo>
                  <a:pt x="1147" y="83"/>
                </a:lnTo>
                <a:lnTo>
                  <a:pt x="1144" y="86"/>
                </a:lnTo>
                <a:lnTo>
                  <a:pt x="1142" y="83"/>
                </a:lnTo>
                <a:lnTo>
                  <a:pt x="1142" y="83"/>
                </a:lnTo>
                <a:lnTo>
                  <a:pt x="1142" y="83"/>
                </a:lnTo>
                <a:lnTo>
                  <a:pt x="1142" y="83"/>
                </a:lnTo>
                <a:lnTo>
                  <a:pt x="1144" y="83"/>
                </a:lnTo>
                <a:lnTo>
                  <a:pt x="1149" y="83"/>
                </a:lnTo>
                <a:lnTo>
                  <a:pt x="1151" y="83"/>
                </a:lnTo>
                <a:lnTo>
                  <a:pt x="1151" y="81"/>
                </a:lnTo>
                <a:lnTo>
                  <a:pt x="1151" y="81"/>
                </a:lnTo>
                <a:lnTo>
                  <a:pt x="1151" y="81"/>
                </a:lnTo>
                <a:lnTo>
                  <a:pt x="1149" y="81"/>
                </a:lnTo>
                <a:lnTo>
                  <a:pt x="1151" y="79"/>
                </a:lnTo>
                <a:lnTo>
                  <a:pt x="1151" y="79"/>
                </a:lnTo>
                <a:lnTo>
                  <a:pt x="1154" y="81"/>
                </a:lnTo>
                <a:lnTo>
                  <a:pt x="1156" y="81"/>
                </a:lnTo>
                <a:lnTo>
                  <a:pt x="1159" y="83"/>
                </a:lnTo>
                <a:lnTo>
                  <a:pt x="1163" y="83"/>
                </a:lnTo>
                <a:lnTo>
                  <a:pt x="1168" y="83"/>
                </a:lnTo>
                <a:lnTo>
                  <a:pt x="1178" y="83"/>
                </a:lnTo>
                <a:lnTo>
                  <a:pt x="1180" y="83"/>
                </a:lnTo>
                <a:lnTo>
                  <a:pt x="1182" y="83"/>
                </a:lnTo>
                <a:lnTo>
                  <a:pt x="1187" y="81"/>
                </a:lnTo>
                <a:lnTo>
                  <a:pt x="1189" y="81"/>
                </a:lnTo>
                <a:lnTo>
                  <a:pt x="1192" y="81"/>
                </a:lnTo>
                <a:lnTo>
                  <a:pt x="1194" y="79"/>
                </a:lnTo>
                <a:lnTo>
                  <a:pt x="1196" y="79"/>
                </a:lnTo>
                <a:lnTo>
                  <a:pt x="1196" y="76"/>
                </a:lnTo>
                <a:lnTo>
                  <a:pt x="1199" y="74"/>
                </a:lnTo>
                <a:lnTo>
                  <a:pt x="1201" y="74"/>
                </a:lnTo>
                <a:lnTo>
                  <a:pt x="1201" y="74"/>
                </a:lnTo>
                <a:lnTo>
                  <a:pt x="1208" y="74"/>
                </a:lnTo>
                <a:lnTo>
                  <a:pt x="1213" y="74"/>
                </a:lnTo>
                <a:lnTo>
                  <a:pt x="1218" y="74"/>
                </a:lnTo>
                <a:lnTo>
                  <a:pt x="1222" y="71"/>
                </a:lnTo>
                <a:lnTo>
                  <a:pt x="1225" y="71"/>
                </a:lnTo>
                <a:lnTo>
                  <a:pt x="1227" y="71"/>
                </a:lnTo>
                <a:lnTo>
                  <a:pt x="1230" y="71"/>
                </a:lnTo>
                <a:lnTo>
                  <a:pt x="1237" y="69"/>
                </a:lnTo>
                <a:lnTo>
                  <a:pt x="1241" y="67"/>
                </a:lnTo>
                <a:lnTo>
                  <a:pt x="1241" y="67"/>
                </a:lnTo>
                <a:lnTo>
                  <a:pt x="1239" y="67"/>
                </a:lnTo>
                <a:lnTo>
                  <a:pt x="1234" y="64"/>
                </a:lnTo>
                <a:lnTo>
                  <a:pt x="1230" y="64"/>
                </a:lnTo>
                <a:lnTo>
                  <a:pt x="1232" y="64"/>
                </a:lnTo>
                <a:lnTo>
                  <a:pt x="1237" y="64"/>
                </a:lnTo>
                <a:lnTo>
                  <a:pt x="1244" y="64"/>
                </a:lnTo>
                <a:lnTo>
                  <a:pt x="1248" y="64"/>
                </a:lnTo>
                <a:lnTo>
                  <a:pt x="1256" y="62"/>
                </a:lnTo>
                <a:lnTo>
                  <a:pt x="1256" y="62"/>
                </a:lnTo>
                <a:lnTo>
                  <a:pt x="1258" y="62"/>
                </a:lnTo>
                <a:lnTo>
                  <a:pt x="1258" y="60"/>
                </a:lnTo>
                <a:lnTo>
                  <a:pt x="1256" y="60"/>
                </a:lnTo>
                <a:lnTo>
                  <a:pt x="1253" y="60"/>
                </a:lnTo>
                <a:lnTo>
                  <a:pt x="1248" y="60"/>
                </a:lnTo>
                <a:lnTo>
                  <a:pt x="1244" y="60"/>
                </a:lnTo>
                <a:lnTo>
                  <a:pt x="1244" y="57"/>
                </a:lnTo>
                <a:lnTo>
                  <a:pt x="1244" y="57"/>
                </a:lnTo>
                <a:lnTo>
                  <a:pt x="1241" y="57"/>
                </a:lnTo>
                <a:lnTo>
                  <a:pt x="1239" y="57"/>
                </a:lnTo>
                <a:lnTo>
                  <a:pt x="1234" y="57"/>
                </a:lnTo>
                <a:lnTo>
                  <a:pt x="1225" y="57"/>
                </a:lnTo>
                <a:lnTo>
                  <a:pt x="1222" y="57"/>
                </a:lnTo>
                <a:lnTo>
                  <a:pt x="1220" y="57"/>
                </a:lnTo>
                <a:lnTo>
                  <a:pt x="1220" y="57"/>
                </a:lnTo>
                <a:lnTo>
                  <a:pt x="1218" y="57"/>
                </a:lnTo>
                <a:lnTo>
                  <a:pt x="1215" y="57"/>
                </a:lnTo>
                <a:lnTo>
                  <a:pt x="1215" y="55"/>
                </a:lnTo>
                <a:lnTo>
                  <a:pt x="1215" y="55"/>
                </a:lnTo>
                <a:lnTo>
                  <a:pt x="1218" y="55"/>
                </a:lnTo>
                <a:lnTo>
                  <a:pt x="1222" y="55"/>
                </a:lnTo>
                <a:lnTo>
                  <a:pt x="1225" y="55"/>
                </a:lnTo>
                <a:lnTo>
                  <a:pt x="1230" y="55"/>
                </a:lnTo>
                <a:lnTo>
                  <a:pt x="1237" y="55"/>
                </a:lnTo>
                <a:lnTo>
                  <a:pt x="1239" y="55"/>
                </a:lnTo>
                <a:lnTo>
                  <a:pt x="1241" y="55"/>
                </a:lnTo>
                <a:lnTo>
                  <a:pt x="1244" y="55"/>
                </a:lnTo>
                <a:lnTo>
                  <a:pt x="1246" y="55"/>
                </a:lnTo>
                <a:lnTo>
                  <a:pt x="1251" y="55"/>
                </a:lnTo>
                <a:lnTo>
                  <a:pt x="1251" y="55"/>
                </a:lnTo>
                <a:lnTo>
                  <a:pt x="1253" y="57"/>
                </a:lnTo>
                <a:lnTo>
                  <a:pt x="1260" y="57"/>
                </a:lnTo>
                <a:lnTo>
                  <a:pt x="1263" y="55"/>
                </a:lnTo>
                <a:lnTo>
                  <a:pt x="1265" y="53"/>
                </a:lnTo>
                <a:lnTo>
                  <a:pt x="1263" y="53"/>
                </a:lnTo>
                <a:lnTo>
                  <a:pt x="1258" y="55"/>
                </a:lnTo>
                <a:lnTo>
                  <a:pt x="1256" y="53"/>
                </a:lnTo>
                <a:lnTo>
                  <a:pt x="1253" y="53"/>
                </a:lnTo>
                <a:lnTo>
                  <a:pt x="1251" y="53"/>
                </a:lnTo>
                <a:lnTo>
                  <a:pt x="1248" y="53"/>
                </a:lnTo>
                <a:lnTo>
                  <a:pt x="1248" y="50"/>
                </a:lnTo>
                <a:lnTo>
                  <a:pt x="1244" y="50"/>
                </a:lnTo>
                <a:lnTo>
                  <a:pt x="1241" y="50"/>
                </a:lnTo>
                <a:lnTo>
                  <a:pt x="1241" y="50"/>
                </a:lnTo>
                <a:lnTo>
                  <a:pt x="1248" y="50"/>
                </a:lnTo>
                <a:lnTo>
                  <a:pt x="1251" y="50"/>
                </a:lnTo>
                <a:lnTo>
                  <a:pt x="1253" y="50"/>
                </a:lnTo>
                <a:lnTo>
                  <a:pt x="1258" y="50"/>
                </a:lnTo>
                <a:lnTo>
                  <a:pt x="1260" y="50"/>
                </a:lnTo>
                <a:lnTo>
                  <a:pt x="1265" y="50"/>
                </a:lnTo>
                <a:lnTo>
                  <a:pt x="1270" y="50"/>
                </a:lnTo>
                <a:lnTo>
                  <a:pt x="1272" y="50"/>
                </a:lnTo>
                <a:lnTo>
                  <a:pt x="1274" y="50"/>
                </a:lnTo>
                <a:lnTo>
                  <a:pt x="1277" y="50"/>
                </a:lnTo>
                <a:lnTo>
                  <a:pt x="1282" y="50"/>
                </a:lnTo>
                <a:lnTo>
                  <a:pt x="1284" y="50"/>
                </a:lnTo>
                <a:lnTo>
                  <a:pt x="1284" y="50"/>
                </a:lnTo>
                <a:lnTo>
                  <a:pt x="1286" y="48"/>
                </a:lnTo>
                <a:lnTo>
                  <a:pt x="1286" y="48"/>
                </a:lnTo>
                <a:lnTo>
                  <a:pt x="1286" y="48"/>
                </a:lnTo>
                <a:lnTo>
                  <a:pt x="1286" y="45"/>
                </a:lnTo>
                <a:lnTo>
                  <a:pt x="1286" y="45"/>
                </a:lnTo>
                <a:lnTo>
                  <a:pt x="1284" y="45"/>
                </a:lnTo>
                <a:lnTo>
                  <a:pt x="1279" y="45"/>
                </a:lnTo>
                <a:lnTo>
                  <a:pt x="1274" y="45"/>
                </a:lnTo>
                <a:lnTo>
                  <a:pt x="1274" y="45"/>
                </a:lnTo>
                <a:lnTo>
                  <a:pt x="1277" y="43"/>
                </a:lnTo>
                <a:lnTo>
                  <a:pt x="1282" y="43"/>
                </a:lnTo>
                <a:lnTo>
                  <a:pt x="1284" y="45"/>
                </a:lnTo>
                <a:lnTo>
                  <a:pt x="1289" y="45"/>
                </a:lnTo>
                <a:lnTo>
                  <a:pt x="1298" y="48"/>
                </a:lnTo>
                <a:lnTo>
                  <a:pt x="1300" y="48"/>
                </a:lnTo>
                <a:lnTo>
                  <a:pt x="1303" y="45"/>
                </a:lnTo>
                <a:lnTo>
                  <a:pt x="1310" y="45"/>
                </a:lnTo>
                <a:lnTo>
                  <a:pt x="1312" y="45"/>
                </a:lnTo>
                <a:lnTo>
                  <a:pt x="1315" y="45"/>
                </a:lnTo>
                <a:lnTo>
                  <a:pt x="1315" y="43"/>
                </a:lnTo>
                <a:lnTo>
                  <a:pt x="1315" y="43"/>
                </a:lnTo>
                <a:lnTo>
                  <a:pt x="1312" y="43"/>
                </a:lnTo>
                <a:lnTo>
                  <a:pt x="1322" y="43"/>
                </a:lnTo>
                <a:lnTo>
                  <a:pt x="1324" y="41"/>
                </a:lnTo>
                <a:lnTo>
                  <a:pt x="1326" y="41"/>
                </a:lnTo>
                <a:lnTo>
                  <a:pt x="1324" y="41"/>
                </a:lnTo>
                <a:lnTo>
                  <a:pt x="1322" y="41"/>
                </a:lnTo>
                <a:lnTo>
                  <a:pt x="1312" y="41"/>
                </a:lnTo>
                <a:lnTo>
                  <a:pt x="1310" y="41"/>
                </a:lnTo>
                <a:lnTo>
                  <a:pt x="1308" y="41"/>
                </a:lnTo>
                <a:lnTo>
                  <a:pt x="1308" y="41"/>
                </a:lnTo>
                <a:lnTo>
                  <a:pt x="1310" y="41"/>
                </a:lnTo>
                <a:lnTo>
                  <a:pt x="1312" y="41"/>
                </a:lnTo>
                <a:lnTo>
                  <a:pt x="1312" y="41"/>
                </a:lnTo>
                <a:lnTo>
                  <a:pt x="1315" y="41"/>
                </a:lnTo>
                <a:lnTo>
                  <a:pt x="1322" y="41"/>
                </a:lnTo>
                <a:lnTo>
                  <a:pt x="1331" y="38"/>
                </a:lnTo>
                <a:lnTo>
                  <a:pt x="1334" y="38"/>
                </a:lnTo>
                <a:lnTo>
                  <a:pt x="1331" y="36"/>
                </a:lnTo>
                <a:lnTo>
                  <a:pt x="1331" y="34"/>
                </a:lnTo>
                <a:lnTo>
                  <a:pt x="1331" y="34"/>
                </a:lnTo>
                <a:lnTo>
                  <a:pt x="1334" y="36"/>
                </a:lnTo>
                <a:lnTo>
                  <a:pt x="1336" y="36"/>
                </a:lnTo>
                <a:lnTo>
                  <a:pt x="1336" y="36"/>
                </a:lnTo>
                <a:lnTo>
                  <a:pt x="1338" y="36"/>
                </a:lnTo>
                <a:lnTo>
                  <a:pt x="1341" y="36"/>
                </a:lnTo>
                <a:lnTo>
                  <a:pt x="1343" y="36"/>
                </a:lnTo>
                <a:lnTo>
                  <a:pt x="1352" y="34"/>
                </a:lnTo>
                <a:lnTo>
                  <a:pt x="1357" y="34"/>
                </a:lnTo>
                <a:lnTo>
                  <a:pt x="1369" y="31"/>
                </a:lnTo>
                <a:lnTo>
                  <a:pt x="1383" y="27"/>
                </a:lnTo>
                <a:lnTo>
                  <a:pt x="1390" y="27"/>
                </a:lnTo>
                <a:lnTo>
                  <a:pt x="1402" y="24"/>
                </a:lnTo>
                <a:lnTo>
                  <a:pt x="1412" y="22"/>
                </a:lnTo>
                <a:lnTo>
                  <a:pt x="1412" y="22"/>
                </a:lnTo>
                <a:lnTo>
                  <a:pt x="1407" y="22"/>
                </a:lnTo>
                <a:lnTo>
                  <a:pt x="1402" y="22"/>
                </a:lnTo>
                <a:lnTo>
                  <a:pt x="1369" y="24"/>
                </a:lnTo>
                <a:lnTo>
                  <a:pt x="1367" y="24"/>
                </a:lnTo>
                <a:lnTo>
                  <a:pt x="1364" y="24"/>
                </a:lnTo>
                <a:lnTo>
                  <a:pt x="1367" y="24"/>
                </a:lnTo>
                <a:lnTo>
                  <a:pt x="1388" y="22"/>
                </a:lnTo>
                <a:lnTo>
                  <a:pt x="1390" y="22"/>
                </a:lnTo>
                <a:lnTo>
                  <a:pt x="1390" y="22"/>
                </a:lnTo>
                <a:lnTo>
                  <a:pt x="1390" y="22"/>
                </a:lnTo>
                <a:lnTo>
                  <a:pt x="1393" y="19"/>
                </a:lnTo>
                <a:lnTo>
                  <a:pt x="1400" y="19"/>
                </a:lnTo>
                <a:lnTo>
                  <a:pt x="1405" y="19"/>
                </a:lnTo>
                <a:lnTo>
                  <a:pt x="1407" y="19"/>
                </a:lnTo>
                <a:lnTo>
                  <a:pt x="1409" y="19"/>
                </a:lnTo>
                <a:lnTo>
                  <a:pt x="1412" y="19"/>
                </a:lnTo>
                <a:lnTo>
                  <a:pt x="1419" y="19"/>
                </a:lnTo>
                <a:lnTo>
                  <a:pt x="1421" y="19"/>
                </a:lnTo>
                <a:lnTo>
                  <a:pt x="1423" y="17"/>
                </a:lnTo>
                <a:lnTo>
                  <a:pt x="1431" y="17"/>
                </a:lnTo>
                <a:lnTo>
                  <a:pt x="1445" y="15"/>
                </a:lnTo>
                <a:lnTo>
                  <a:pt x="1449" y="15"/>
                </a:lnTo>
                <a:lnTo>
                  <a:pt x="1452" y="15"/>
                </a:lnTo>
                <a:lnTo>
                  <a:pt x="1459" y="12"/>
                </a:lnTo>
                <a:lnTo>
                  <a:pt x="1464" y="12"/>
                </a:lnTo>
                <a:lnTo>
                  <a:pt x="1464" y="10"/>
                </a:lnTo>
                <a:lnTo>
                  <a:pt x="1464" y="10"/>
                </a:lnTo>
                <a:close/>
                <a:moveTo>
                  <a:pt x="1206" y="211"/>
                </a:moveTo>
                <a:lnTo>
                  <a:pt x="1206" y="211"/>
                </a:lnTo>
                <a:lnTo>
                  <a:pt x="1204" y="213"/>
                </a:lnTo>
                <a:lnTo>
                  <a:pt x="1201" y="213"/>
                </a:lnTo>
                <a:lnTo>
                  <a:pt x="1206" y="213"/>
                </a:lnTo>
                <a:lnTo>
                  <a:pt x="1206" y="213"/>
                </a:lnTo>
                <a:lnTo>
                  <a:pt x="1208" y="213"/>
                </a:lnTo>
                <a:lnTo>
                  <a:pt x="1208" y="211"/>
                </a:lnTo>
                <a:lnTo>
                  <a:pt x="1208" y="211"/>
                </a:lnTo>
                <a:lnTo>
                  <a:pt x="1208" y="211"/>
                </a:lnTo>
                <a:lnTo>
                  <a:pt x="1206" y="211"/>
                </a:lnTo>
                <a:close/>
                <a:moveTo>
                  <a:pt x="1251" y="256"/>
                </a:moveTo>
                <a:lnTo>
                  <a:pt x="1253" y="256"/>
                </a:lnTo>
                <a:lnTo>
                  <a:pt x="1253" y="256"/>
                </a:lnTo>
                <a:lnTo>
                  <a:pt x="1253" y="256"/>
                </a:lnTo>
                <a:lnTo>
                  <a:pt x="1251" y="256"/>
                </a:lnTo>
                <a:lnTo>
                  <a:pt x="1248" y="256"/>
                </a:lnTo>
                <a:lnTo>
                  <a:pt x="1248" y="258"/>
                </a:lnTo>
                <a:lnTo>
                  <a:pt x="1246" y="258"/>
                </a:lnTo>
                <a:lnTo>
                  <a:pt x="1246" y="258"/>
                </a:lnTo>
                <a:lnTo>
                  <a:pt x="1246" y="258"/>
                </a:lnTo>
                <a:lnTo>
                  <a:pt x="1248" y="258"/>
                </a:lnTo>
                <a:lnTo>
                  <a:pt x="1251" y="256"/>
                </a:lnTo>
                <a:close/>
                <a:moveTo>
                  <a:pt x="1149" y="107"/>
                </a:moveTo>
                <a:lnTo>
                  <a:pt x="1151" y="107"/>
                </a:lnTo>
                <a:lnTo>
                  <a:pt x="1154" y="107"/>
                </a:lnTo>
                <a:lnTo>
                  <a:pt x="1154" y="105"/>
                </a:lnTo>
                <a:lnTo>
                  <a:pt x="1154" y="105"/>
                </a:lnTo>
                <a:lnTo>
                  <a:pt x="1156" y="105"/>
                </a:lnTo>
                <a:lnTo>
                  <a:pt x="1159" y="102"/>
                </a:lnTo>
                <a:lnTo>
                  <a:pt x="1159" y="102"/>
                </a:lnTo>
                <a:lnTo>
                  <a:pt x="1159" y="102"/>
                </a:lnTo>
                <a:lnTo>
                  <a:pt x="1156" y="102"/>
                </a:lnTo>
                <a:lnTo>
                  <a:pt x="1151" y="105"/>
                </a:lnTo>
                <a:lnTo>
                  <a:pt x="1149" y="105"/>
                </a:lnTo>
                <a:lnTo>
                  <a:pt x="1144" y="105"/>
                </a:lnTo>
                <a:lnTo>
                  <a:pt x="1144" y="107"/>
                </a:lnTo>
                <a:lnTo>
                  <a:pt x="1147" y="107"/>
                </a:lnTo>
                <a:lnTo>
                  <a:pt x="1149" y="107"/>
                </a:lnTo>
                <a:close/>
                <a:moveTo>
                  <a:pt x="1196" y="575"/>
                </a:moveTo>
                <a:lnTo>
                  <a:pt x="1196" y="575"/>
                </a:lnTo>
                <a:lnTo>
                  <a:pt x="1196" y="575"/>
                </a:lnTo>
                <a:lnTo>
                  <a:pt x="1196" y="575"/>
                </a:lnTo>
                <a:lnTo>
                  <a:pt x="1196" y="575"/>
                </a:lnTo>
                <a:lnTo>
                  <a:pt x="1199" y="575"/>
                </a:lnTo>
                <a:lnTo>
                  <a:pt x="1199" y="575"/>
                </a:lnTo>
                <a:lnTo>
                  <a:pt x="1199" y="573"/>
                </a:lnTo>
                <a:lnTo>
                  <a:pt x="1199" y="573"/>
                </a:lnTo>
                <a:lnTo>
                  <a:pt x="1196" y="575"/>
                </a:lnTo>
                <a:lnTo>
                  <a:pt x="1196" y="575"/>
                </a:lnTo>
                <a:close/>
                <a:moveTo>
                  <a:pt x="1201" y="599"/>
                </a:moveTo>
                <a:lnTo>
                  <a:pt x="1201" y="599"/>
                </a:lnTo>
                <a:lnTo>
                  <a:pt x="1199" y="599"/>
                </a:lnTo>
                <a:lnTo>
                  <a:pt x="1201" y="601"/>
                </a:lnTo>
                <a:lnTo>
                  <a:pt x="1201" y="601"/>
                </a:lnTo>
                <a:lnTo>
                  <a:pt x="1201" y="601"/>
                </a:lnTo>
                <a:lnTo>
                  <a:pt x="1201" y="599"/>
                </a:lnTo>
                <a:lnTo>
                  <a:pt x="1206" y="599"/>
                </a:lnTo>
                <a:lnTo>
                  <a:pt x="1206" y="599"/>
                </a:lnTo>
                <a:lnTo>
                  <a:pt x="1206" y="599"/>
                </a:lnTo>
                <a:lnTo>
                  <a:pt x="1204" y="599"/>
                </a:lnTo>
                <a:lnTo>
                  <a:pt x="1201" y="599"/>
                </a:lnTo>
                <a:lnTo>
                  <a:pt x="1201" y="599"/>
                </a:lnTo>
                <a:lnTo>
                  <a:pt x="1201" y="599"/>
                </a:lnTo>
                <a:lnTo>
                  <a:pt x="1201" y="599"/>
                </a:lnTo>
                <a:lnTo>
                  <a:pt x="1201" y="599"/>
                </a:lnTo>
                <a:close/>
                <a:moveTo>
                  <a:pt x="1260" y="263"/>
                </a:moveTo>
                <a:lnTo>
                  <a:pt x="1258" y="261"/>
                </a:lnTo>
                <a:lnTo>
                  <a:pt x="1258" y="258"/>
                </a:lnTo>
                <a:lnTo>
                  <a:pt x="1256" y="258"/>
                </a:lnTo>
                <a:lnTo>
                  <a:pt x="1251" y="261"/>
                </a:lnTo>
                <a:lnTo>
                  <a:pt x="1248" y="261"/>
                </a:lnTo>
                <a:lnTo>
                  <a:pt x="1246" y="261"/>
                </a:lnTo>
                <a:lnTo>
                  <a:pt x="1246" y="261"/>
                </a:lnTo>
                <a:lnTo>
                  <a:pt x="1244" y="261"/>
                </a:lnTo>
                <a:lnTo>
                  <a:pt x="1244" y="261"/>
                </a:lnTo>
                <a:lnTo>
                  <a:pt x="1239" y="261"/>
                </a:lnTo>
                <a:lnTo>
                  <a:pt x="1234" y="261"/>
                </a:lnTo>
                <a:lnTo>
                  <a:pt x="1232" y="263"/>
                </a:lnTo>
                <a:lnTo>
                  <a:pt x="1232" y="263"/>
                </a:lnTo>
                <a:lnTo>
                  <a:pt x="1239" y="258"/>
                </a:lnTo>
                <a:lnTo>
                  <a:pt x="1239" y="258"/>
                </a:lnTo>
                <a:lnTo>
                  <a:pt x="1241" y="258"/>
                </a:lnTo>
                <a:lnTo>
                  <a:pt x="1241" y="258"/>
                </a:lnTo>
                <a:lnTo>
                  <a:pt x="1244" y="256"/>
                </a:lnTo>
                <a:lnTo>
                  <a:pt x="1246" y="256"/>
                </a:lnTo>
                <a:lnTo>
                  <a:pt x="1241" y="254"/>
                </a:lnTo>
                <a:lnTo>
                  <a:pt x="1239" y="254"/>
                </a:lnTo>
                <a:lnTo>
                  <a:pt x="1239" y="254"/>
                </a:lnTo>
                <a:lnTo>
                  <a:pt x="1237" y="254"/>
                </a:lnTo>
                <a:lnTo>
                  <a:pt x="1234" y="254"/>
                </a:lnTo>
                <a:lnTo>
                  <a:pt x="1234" y="254"/>
                </a:lnTo>
                <a:lnTo>
                  <a:pt x="1232" y="254"/>
                </a:lnTo>
                <a:lnTo>
                  <a:pt x="1230" y="254"/>
                </a:lnTo>
                <a:lnTo>
                  <a:pt x="1227" y="254"/>
                </a:lnTo>
                <a:lnTo>
                  <a:pt x="1227" y="254"/>
                </a:lnTo>
                <a:lnTo>
                  <a:pt x="1225" y="254"/>
                </a:lnTo>
                <a:lnTo>
                  <a:pt x="1222" y="254"/>
                </a:lnTo>
                <a:lnTo>
                  <a:pt x="1225" y="254"/>
                </a:lnTo>
                <a:lnTo>
                  <a:pt x="1227" y="254"/>
                </a:lnTo>
                <a:lnTo>
                  <a:pt x="1230" y="254"/>
                </a:lnTo>
                <a:lnTo>
                  <a:pt x="1232" y="254"/>
                </a:lnTo>
                <a:lnTo>
                  <a:pt x="1234" y="251"/>
                </a:lnTo>
                <a:lnTo>
                  <a:pt x="1237" y="249"/>
                </a:lnTo>
                <a:lnTo>
                  <a:pt x="1237" y="247"/>
                </a:lnTo>
                <a:lnTo>
                  <a:pt x="1234" y="249"/>
                </a:lnTo>
                <a:lnTo>
                  <a:pt x="1232" y="247"/>
                </a:lnTo>
                <a:lnTo>
                  <a:pt x="1232" y="244"/>
                </a:lnTo>
                <a:lnTo>
                  <a:pt x="1230" y="244"/>
                </a:lnTo>
                <a:lnTo>
                  <a:pt x="1227" y="244"/>
                </a:lnTo>
                <a:lnTo>
                  <a:pt x="1225" y="244"/>
                </a:lnTo>
                <a:lnTo>
                  <a:pt x="1225" y="244"/>
                </a:lnTo>
                <a:lnTo>
                  <a:pt x="1225" y="244"/>
                </a:lnTo>
                <a:lnTo>
                  <a:pt x="1227" y="242"/>
                </a:lnTo>
                <a:lnTo>
                  <a:pt x="1227" y="242"/>
                </a:lnTo>
                <a:lnTo>
                  <a:pt x="1230" y="242"/>
                </a:lnTo>
                <a:lnTo>
                  <a:pt x="1227" y="242"/>
                </a:lnTo>
                <a:lnTo>
                  <a:pt x="1227" y="239"/>
                </a:lnTo>
                <a:lnTo>
                  <a:pt x="1227" y="242"/>
                </a:lnTo>
                <a:lnTo>
                  <a:pt x="1222" y="242"/>
                </a:lnTo>
                <a:lnTo>
                  <a:pt x="1220" y="244"/>
                </a:lnTo>
                <a:lnTo>
                  <a:pt x="1218" y="244"/>
                </a:lnTo>
                <a:lnTo>
                  <a:pt x="1218" y="247"/>
                </a:lnTo>
                <a:lnTo>
                  <a:pt x="1218" y="247"/>
                </a:lnTo>
                <a:lnTo>
                  <a:pt x="1218" y="247"/>
                </a:lnTo>
                <a:lnTo>
                  <a:pt x="1218" y="247"/>
                </a:lnTo>
                <a:lnTo>
                  <a:pt x="1218" y="244"/>
                </a:lnTo>
                <a:lnTo>
                  <a:pt x="1220" y="242"/>
                </a:lnTo>
                <a:lnTo>
                  <a:pt x="1220" y="242"/>
                </a:lnTo>
                <a:lnTo>
                  <a:pt x="1218" y="242"/>
                </a:lnTo>
                <a:lnTo>
                  <a:pt x="1218" y="242"/>
                </a:lnTo>
                <a:lnTo>
                  <a:pt x="1215" y="242"/>
                </a:lnTo>
                <a:lnTo>
                  <a:pt x="1213" y="242"/>
                </a:lnTo>
                <a:lnTo>
                  <a:pt x="1213" y="242"/>
                </a:lnTo>
                <a:lnTo>
                  <a:pt x="1215" y="242"/>
                </a:lnTo>
                <a:lnTo>
                  <a:pt x="1215" y="239"/>
                </a:lnTo>
                <a:lnTo>
                  <a:pt x="1213" y="239"/>
                </a:lnTo>
                <a:lnTo>
                  <a:pt x="1211" y="242"/>
                </a:lnTo>
                <a:lnTo>
                  <a:pt x="1206" y="244"/>
                </a:lnTo>
                <a:lnTo>
                  <a:pt x="1206" y="244"/>
                </a:lnTo>
                <a:lnTo>
                  <a:pt x="1206" y="244"/>
                </a:lnTo>
                <a:lnTo>
                  <a:pt x="1204" y="244"/>
                </a:lnTo>
                <a:lnTo>
                  <a:pt x="1204" y="244"/>
                </a:lnTo>
                <a:lnTo>
                  <a:pt x="1206" y="242"/>
                </a:lnTo>
                <a:lnTo>
                  <a:pt x="1211" y="239"/>
                </a:lnTo>
                <a:lnTo>
                  <a:pt x="1211" y="239"/>
                </a:lnTo>
                <a:lnTo>
                  <a:pt x="1213" y="237"/>
                </a:lnTo>
                <a:lnTo>
                  <a:pt x="1208" y="237"/>
                </a:lnTo>
                <a:lnTo>
                  <a:pt x="1206" y="237"/>
                </a:lnTo>
                <a:lnTo>
                  <a:pt x="1206" y="239"/>
                </a:lnTo>
                <a:lnTo>
                  <a:pt x="1204" y="242"/>
                </a:lnTo>
                <a:lnTo>
                  <a:pt x="1204" y="242"/>
                </a:lnTo>
                <a:lnTo>
                  <a:pt x="1206" y="239"/>
                </a:lnTo>
                <a:lnTo>
                  <a:pt x="1204" y="239"/>
                </a:lnTo>
                <a:lnTo>
                  <a:pt x="1201" y="239"/>
                </a:lnTo>
                <a:lnTo>
                  <a:pt x="1201" y="239"/>
                </a:lnTo>
                <a:lnTo>
                  <a:pt x="1201" y="239"/>
                </a:lnTo>
                <a:lnTo>
                  <a:pt x="1204" y="237"/>
                </a:lnTo>
                <a:lnTo>
                  <a:pt x="1204" y="237"/>
                </a:lnTo>
                <a:lnTo>
                  <a:pt x="1204" y="237"/>
                </a:lnTo>
                <a:lnTo>
                  <a:pt x="1204" y="235"/>
                </a:lnTo>
                <a:lnTo>
                  <a:pt x="1204" y="235"/>
                </a:lnTo>
                <a:lnTo>
                  <a:pt x="1208" y="235"/>
                </a:lnTo>
                <a:lnTo>
                  <a:pt x="1208" y="232"/>
                </a:lnTo>
                <a:lnTo>
                  <a:pt x="1208" y="232"/>
                </a:lnTo>
                <a:lnTo>
                  <a:pt x="1206" y="232"/>
                </a:lnTo>
                <a:lnTo>
                  <a:pt x="1204" y="232"/>
                </a:lnTo>
                <a:lnTo>
                  <a:pt x="1201" y="232"/>
                </a:lnTo>
                <a:lnTo>
                  <a:pt x="1201" y="232"/>
                </a:lnTo>
                <a:lnTo>
                  <a:pt x="1199" y="232"/>
                </a:lnTo>
                <a:lnTo>
                  <a:pt x="1199" y="232"/>
                </a:lnTo>
                <a:lnTo>
                  <a:pt x="1196" y="232"/>
                </a:lnTo>
                <a:lnTo>
                  <a:pt x="1196" y="232"/>
                </a:lnTo>
                <a:lnTo>
                  <a:pt x="1194" y="232"/>
                </a:lnTo>
                <a:lnTo>
                  <a:pt x="1192" y="232"/>
                </a:lnTo>
                <a:lnTo>
                  <a:pt x="1192" y="232"/>
                </a:lnTo>
                <a:lnTo>
                  <a:pt x="1192" y="230"/>
                </a:lnTo>
                <a:lnTo>
                  <a:pt x="1192" y="230"/>
                </a:lnTo>
                <a:lnTo>
                  <a:pt x="1192" y="228"/>
                </a:lnTo>
                <a:lnTo>
                  <a:pt x="1189" y="228"/>
                </a:lnTo>
                <a:lnTo>
                  <a:pt x="1187" y="228"/>
                </a:lnTo>
                <a:lnTo>
                  <a:pt x="1182" y="228"/>
                </a:lnTo>
                <a:lnTo>
                  <a:pt x="1178" y="225"/>
                </a:lnTo>
                <a:lnTo>
                  <a:pt x="1178" y="225"/>
                </a:lnTo>
                <a:lnTo>
                  <a:pt x="1178" y="225"/>
                </a:lnTo>
                <a:lnTo>
                  <a:pt x="1180" y="225"/>
                </a:lnTo>
                <a:lnTo>
                  <a:pt x="1185" y="228"/>
                </a:lnTo>
                <a:lnTo>
                  <a:pt x="1187" y="228"/>
                </a:lnTo>
                <a:lnTo>
                  <a:pt x="1189" y="225"/>
                </a:lnTo>
                <a:lnTo>
                  <a:pt x="1189" y="225"/>
                </a:lnTo>
                <a:lnTo>
                  <a:pt x="1192" y="225"/>
                </a:lnTo>
                <a:lnTo>
                  <a:pt x="1194" y="228"/>
                </a:lnTo>
                <a:lnTo>
                  <a:pt x="1196" y="228"/>
                </a:lnTo>
                <a:lnTo>
                  <a:pt x="1199" y="225"/>
                </a:lnTo>
                <a:lnTo>
                  <a:pt x="1201" y="225"/>
                </a:lnTo>
                <a:lnTo>
                  <a:pt x="1201" y="223"/>
                </a:lnTo>
                <a:lnTo>
                  <a:pt x="1201" y="223"/>
                </a:lnTo>
                <a:lnTo>
                  <a:pt x="1199" y="221"/>
                </a:lnTo>
                <a:lnTo>
                  <a:pt x="1196" y="221"/>
                </a:lnTo>
                <a:lnTo>
                  <a:pt x="1194" y="221"/>
                </a:lnTo>
                <a:lnTo>
                  <a:pt x="1185" y="223"/>
                </a:lnTo>
                <a:lnTo>
                  <a:pt x="1185" y="221"/>
                </a:lnTo>
                <a:lnTo>
                  <a:pt x="1192" y="221"/>
                </a:lnTo>
                <a:lnTo>
                  <a:pt x="1194" y="218"/>
                </a:lnTo>
                <a:lnTo>
                  <a:pt x="1199" y="221"/>
                </a:lnTo>
                <a:lnTo>
                  <a:pt x="1201" y="218"/>
                </a:lnTo>
                <a:lnTo>
                  <a:pt x="1204" y="221"/>
                </a:lnTo>
                <a:lnTo>
                  <a:pt x="1206" y="221"/>
                </a:lnTo>
                <a:lnTo>
                  <a:pt x="1206" y="221"/>
                </a:lnTo>
                <a:lnTo>
                  <a:pt x="1208" y="221"/>
                </a:lnTo>
                <a:lnTo>
                  <a:pt x="1211" y="221"/>
                </a:lnTo>
                <a:lnTo>
                  <a:pt x="1215" y="221"/>
                </a:lnTo>
                <a:lnTo>
                  <a:pt x="1218" y="221"/>
                </a:lnTo>
                <a:lnTo>
                  <a:pt x="1218" y="221"/>
                </a:lnTo>
                <a:lnTo>
                  <a:pt x="1220" y="218"/>
                </a:lnTo>
                <a:lnTo>
                  <a:pt x="1220" y="218"/>
                </a:lnTo>
                <a:lnTo>
                  <a:pt x="1220" y="218"/>
                </a:lnTo>
                <a:lnTo>
                  <a:pt x="1218" y="218"/>
                </a:lnTo>
                <a:lnTo>
                  <a:pt x="1215" y="216"/>
                </a:lnTo>
                <a:lnTo>
                  <a:pt x="1213" y="216"/>
                </a:lnTo>
                <a:lnTo>
                  <a:pt x="1213" y="216"/>
                </a:lnTo>
                <a:lnTo>
                  <a:pt x="1208" y="216"/>
                </a:lnTo>
                <a:lnTo>
                  <a:pt x="1206" y="216"/>
                </a:lnTo>
                <a:lnTo>
                  <a:pt x="1206" y="216"/>
                </a:lnTo>
                <a:lnTo>
                  <a:pt x="1204" y="216"/>
                </a:lnTo>
                <a:lnTo>
                  <a:pt x="1199" y="213"/>
                </a:lnTo>
                <a:lnTo>
                  <a:pt x="1194" y="213"/>
                </a:lnTo>
                <a:lnTo>
                  <a:pt x="1189" y="213"/>
                </a:lnTo>
                <a:lnTo>
                  <a:pt x="1187" y="213"/>
                </a:lnTo>
                <a:lnTo>
                  <a:pt x="1187" y="213"/>
                </a:lnTo>
                <a:lnTo>
                  <a:pt x="1189" y="213"/>
                </a:lnTo>
                <a:lnTo>
                  <a:pt x="1194" y="211"/>
                </a:lnTo>
                <a:lnTo>
                  <a:pt x="1196" y="211"/>
                </a:lnTo>
                <a:lnTo>
                  <a:pt x="1201" y="211"/>
                </a:lnTo>
                <a:lnTo>
                  <a:pt x="1201" y="211"/>
                </a:lnTo>
                <a:lnTo>
                  <a:pt x="1204" y="211"/>
                </a:lnTo>
                <a:lnTo>
                  <a:pt x="1204" y="211"/>
                </a:lnTo>
                <a:lnTo>
                  <a:pt x="1206" y="211"/>
                </a:lnTo>
                <a:lnTo>
                  <a:pt x="1208" y="209"/>
                </a:lnTo>
                <a:lnTo>
                  <a:pt x="1211" y="209"/>
                </a:lnTo>
                <a:lnTo>
                  <a:pt x="1215" y="211"/>
                </a:lnTo>
                <a:lnTo>
                  <a:pt x="1218" y="211"/>
                </a:lnTo>
                <a:lnTo>
                  <a:pt x="1218" y="211"/>
                </a:lnTo>
                <a:lnTo>
                  <a:pt x="1218" y="211"/>
                </a:lnTo>
                <a:lnTo>
                  <a:pt x="1220" y="209"/>
                </a:lnTo>
                <a:lnTo>
                  <a:pt x="1220" y="209"/>
                </a:lnTo>
                <a:lnTo>
                  <a:pt x="1220" y="206"/>
                </a:lnTo>
                <a:lnTo>
                  <a:pt x="1220" y="204"/>
                </a:lnTo>
                <a:lnTo>
                  <a:pt x="1218" y="202"/>
                </a:lnTo>
                <a:lnTo>
                  <a:pt x="1215" y="202"/>
                </a:lnTo>
                <a:lnTo>
                  <a:pt x="1213" y="199"/>
                </a:lnTo>
                <a:lnTo>
                  <a:pt x="1213" y="199"/>
                </a:lnTo>
                <a:lnTo>
                  <a:pt x="1211" y="202"/>
                </a:lnTo>
                <a:lnTo>
                  <a:pt x="1208" y="202"/>
                </a:lnTo>
                <a:lnTo>
                  <a:pt x="1208" y="202"/>
                </a:lnTo>
                <a:lnTo>
                  <a:pt x="1208" y="202"/>
                </a:lnTo>
                <a:lnTo>
                  <a:pt x="1208" y="204"/>
                </a:lnTo>
                <a:lnTo>
                  <a:pt x="1208" y="204"/>
                </a:lnTo>
                <a:lnTo>
                  <a:pt x="1208" y="204"/>
                </a:lnTo>
                <a:lnTo>
                  <a:pt x="1206" y="204"/>
                </a:lnTo>
                <a:lnTo>
                  <a:pt x="1204" y="204"/>
                </a:lnTo>
                <a:lnTo>
                  <a:pt x="1204" y="204"/>
                </a:lnTo>
                <a:lnTo>
                  <a:pt x="1201" y="206"/>
                </a:lnTo>
                <a:lnTo>
                  <a:pt x="1199" y="206"/>
                </a:lnTo>
                <a:lnTo>
                  <a:pt x="1199" y="206"/>
                </a:lnTo>
                <a:lnTo>
                  <a:pt x="1196" y="206"/>
                </a:lnTo>
                <a:lnTo>
                  <a:pt x="1201" y="204"/>
                </a:lnTo>
                <a:lnTo>
                  <a:pt x="1201" y="204"/>
                </a:lnTo>
                <a:lnTo>
                  <a:pt x="1204" y="204"/>
                </a:lnTo>
                <a:lnTo>
                  <a:pt x="1204" y="202"/>
                </a:lnTo>
                <a:lnTo>
                  <a:pt x="1204" y="202"/>
                </a:lnTo>
                <a:lnTo>
                  <a:pt x="1204" y="202"/>
                </a:lnTo>
                <a:lnTo>
                  <a:pt x="1201" y="202"/>
                </a:lnTo>
                <a:lnTo>
                  <a:pt x="1196" y="202"/>
                </a:lnTo>
                <a:lnTo>
                  <a:pt x="1192" y="202"/>
                </a:lnTo>
                <a:lnTo>
                  <a:pt x="1189" y="204"/>
                </a:lnTo>
                <a:lnTo>
                  <a:pt x="1187" y="204"/>
                </a:lnTo>
                <a:lnTo>
                  <a:pt x="1185" y="204"/>
                </a:lnTo>
                <a:lnTo>
                  <a:pt x="1182" y="204"/>
                </a:lnTo>
                <a:lnTo>
                  <a:pt x="1185" y="204"/>
                </a:lnTo>
                <a:lnTo>
                  <a:pt x="1189" y="202"/>
                </a:lnTo>
                <a:lnTo>
                  <a:pt x="1194" y="202"/>
                </a:lnTo>
                <a:lnTo>
                  <a:pt x="1196" y="202"/>
                </a:lnTo>
                <a:lnTo>
                  <a:pt x="1199" y="202"/>
                </a:lnTo>
                <a:lnTo>
                  <a:pt x="1204" y="199"/>
                </a:lnTo>
                <a:lnTo>
                  <a:pt x="1204" y="199"/>
                </a:lnTo>
                <a:lnTo>
                  <a:pt x="1206" y="199"/>
                </a:lnTo>
                <a:lnTo>
                  <a:pt x="1208" y="199"/>
                </a:lnTo>
                <a:lnTo>
                  <a:pt x="1208" y="199"/>
                </a:lnTo>
                <a:lnTo>
                  <a:pt x="1211" y="197"/>
                </a:lnTo>
                <a:lnTo>
                  <a:pt x="1211" y="197"/>
                </a:lnTo>
                <a:lnTo>
                  <a:pt x="1213" y="197"/>
                </a:lnTo>
                <a:lnTo>
                  <a:pt x="1213" y="194"/>
                </a:lnTo>
                <a:lnTo>
                  <a:pt x="1213" y="194"/>
                </a:lnTo>
                <a:lnTo>
                  <a:pt x="1211" y="194"/>
                </a:lnTo>
                <a:lnTo>
                  <a:pt x="1208" y="194"/>
                </a:lnTo>
                <a:lnTo>
                  <a:pt x="1206" y="192"/>
                </a:lnTo>
                <a:lnTo>
                  <a:pt x="1204" y="192"/>
                </a:lnTo>
                <a:lnTo>
                  <a:pt x="1204" y="192"/>
                </a:lnTo>
                <a:lnTo>
                  <a:pt x="1201" y="192"/>
                </a:lnTo>
                <a:lnTo>
                  <a:pt x="1199" y="192"/>
                </a:lnTo>
                <a:lnTo>
                  <a:pt x="1199" y="192"/>
                </a:lnTo>
                <a:lnTo>
                  <a:pt x="1196" y="192"/>
                </a:lnTo>
                <a:lnTo>
                  <a:pt x="1194" y="190"/>
                </a:lnTo>
                <a:lnTo>
                  <a:pt x="1194" y="192"/>
                </a:lnTo>
                <a:lnTo>
                  <a:pt x="1189" y="192"/>
                </a:lnTo>
                <a:lnTo>
                  <a:pt x="1185" y="192"/>
                </a:lnTo>
                <a:lnTo>
                  <a:pt x="1180" y="194"/>
                </a:lnTo>
                <a:lnTo>
                  <a:pt x="1178" y="194"/>
                </a:lnTo>
                <a:lnTo>
                  <a:pt x="1175" y="197"/>
                </a:lnTo>
                <a:lnTo>
                  <a:pt x="1168" y="202"/>
                </a:lnTo>
                <a:lnTo>
                  <a:pt x="1166" y="204"/>
                </a:lnTo>
                <a:lnTo>
                  <a:pt x="1166" y="204"/>
                </a:lnTo>
                <a:lnTo>
                  <a:pt x="1173" y="199"/>
                </a:lnTo>
                <a:lnTo>
                  <a:pt x="1173" y="197"/>
                </a:lnTo>
                <a:lnTo>
                  <a:pt x="1173" y="197"/>
                </a:lnTo>
                <a:lnTo>
                  <a:pt x="1173" y="197"/>
                </a:lnTo>
                <a:lnTo>
                  <a:pt x="1173" y="197"/>
                </a:lnTo>
                <a:lnTo>
                  <a:pt x="1170" y="197"/>
                </a:lnTo>
                <a:lnTo>
                  <a:pt x="1168" y="197"/>
                </a:lnTo>
                <a:lnTo>
                  <a:pt x="1166" y="199"/>
                </a:lnTo>
                <a:lnTo>
                  <a:pt x="1166" y="199"/>
                </a:lnTo>
                <a:lnTo>
                  <a:pt x="1166" y="199"/>
                </a:lnTo>
                <a:lnTo>
                  <a:pt x="1163" y="197"/>
                </a:lnTo>
                <a:lnTo>
                  <a:pt x="1166" y="197"/>
                </a:lnTo>
                <a:lnTo>
                  <a:pt x="1166" y="197"/>
                </a:lnTo>
                <a:lnTo>
                  <a:pt x="1168" y="197"/>
                </a:lnTo>
                <a:lnTo>
                  <a:pt x="1170" y="194"/>
                </a:lnTo>
                <a:lnTo>
                  <a:pt x="1173" y="194"/>
                </a:lnTo>
                <a:lnTo>
                  <a:pt x="1175" y="194"/>
                </a:lnTo>
                <a:lnTo>
                  <a:pt x="1178" y="194"/>
                </a:lnTo>
                <a:lnTo>
                  <a:pt x="1185" y="192"/>
                </a:lnTo>
                <a:lnTo>
                  <a:pt x="1187" y="190"/>
                </a:lnTo>
                <a:lnTo>
                  <a:pt x="1187" y="190"/>
                </a:lnTo>
                <a:lnTo>
                  <a:pt x="1187" y="187"/>
                </a:lnTo>
                <a:lnTo>
                  <a:pt x="1189" y="187"/>
                </a:lnTo>
                <a:lnTo>
                  <a:pt x="1187" y="187"/>
                </a:lnTo>
                <a:lnTo>
                  <a:pt x="1187" y="185"/>
                </a:lnTo>
                <a:lnTo>
                  <a:pt x="1187" y="187"/>
                </a:lnTo>
                <a:lnTo>
                  <a:pt x="1182" y="187"/>
                </a:lnTo>
                <a:lnTo>
                  <a:pt x="1180" y="187"/>
                </a:lnTo>
                <a:lnTo>
                  <a:pt x="1178" y="187"/>
                </a:lnTo>
                <a:lnTo>
                  <a:pt x="1175" y="187"/>
                </a:lnTo>
                <a:lnTo>
                  <a:pt x="1170" y="187"/>
                </a:lnTo>
                <a:lnTo>
                  <a:pt x="1168" y="190"/>
                </a:lnTo>
                <a:lnTo>
                  <a:pt x="1166" y="190"/>
                </a:lnTo>
                <a:lnTo>
                  <a:pt x="1163" y="192"/>
                </a:lnTo>
                <a:lnTo>
                  <a:pt x="1159" y="192"/>
                </a:lnTo>
                <a:lnTo>
                  <a:pt x="1161" y="190"/>
                </a:lnTo>
                <a:lnTo>
                  <a:pt x="1163" y="190"/>
                </a:lnTo>
                <a:lnTo>
                  <a:pt x="1166" y="190"/>
                </a:lnTo>
                <a:lnTo>
                  <a:pt x="1170" y="187"/>
                </a:lnTo>
                <a:lnTo>
                  <a:pt x="1173" y="187"/>
                </a:lnTo>
                <a:lnTo>
                  <a:pt x="1173" y="187"/>
                </a:lnTo>
                <a:lnTo>
                  <a:pt x="1178" y="187"/>
                </a:lnTo>
                <a:lnTo>
                  <a:pt x="1178" y="187"/>
                </a:lnTo>
                <a:lnTo>
                  <a:pt x="1180" y="185"/>
                </a:lnTo>
                <a:lnTo>
                  <a:pt x="1185" y="185"/>
                </a:lnTo>
                <a:lnTo>
                  <a:pt x="1185" y="183"/>
                </a:lnTo>
                <a:lnTo>
                  <a:pt x="1185" y="183"/>
                </a:lnTo>
                <a:lnTo>
                  <a:pt x="1185" y="183"/>
                </a:lnTo>
                <a:lnTo>
                  <a:pt x="1185" y="180"/>
                </a:lnTo>
                <a:lnTo>
                  <a:pt x="1182" y="180"/>
                </a:lnTo>
                <a:lnTo>
                  <a:pt x="1182" y="180"/>
                </a:lnTo>
                <a:lnTo>
                  <a:pt x="1180" y="178"/>
                </a:lnTo>
                <a:lnTo>
                  <a:pt x="1178" y="178"/>
                </a:lnTo>
                <a:lnTo>
                  <a:pt x="1173" y="178"/>
                </a:lnTo>
                <a:lnTo>
                  <a:pt x="1170" y="178"/>
                </a:lnTo>
                <a:lnTo>
                  <a:pt x="1170" y="178"/>
                </a:lnTo>
                <a:lnTo>
                  <a:pt x="1170" y="178"/>
                </a:lnTo>
                <a:lnTo>
                  <a:pt x="1168" y="176"/>
                </a:lnTo>
                <a:lnTo>
                  <a:pt x="1161" y="178"/>
                </a:lnTo>
                <a:lnTo>
                  <a:pt x="1161" y="178"/>
                </a:lnTo>
                <a:lnTo>
                  <a:pt x="1159" y="180"/>
                </a:lnTo>
                <a:lnTo>
                  <a:pt x="1159" y="183"/>
                </a:lnTo>
                <a:lnTo>
                  <a:pt x="1159" y="183"/>
                </a:lnTo>
                <a:lnTo>
                  <a:pt x="1159" y="183"/>
                </a:lnTo>
                <a:lnTo>
                  <a:pt x="1156" y="183"/>
                </a:lnTo>
                <a:lnTo>
                  <a:pt x="1156" y="180"/>
                </a:lnTo>
                <a:lnTo>
                  <a:pt x="1156" y="178"/>
                </a:lnTo>
                <a:lnTo>
                  <a:pt x="1156" y="178"/>
                </a:lnTo>
                <a:lnTo>
                  <a:pt x="1151" y="178"/>
                </a:lnTo>
                <a:lnTo>
                  <a:pt x="1151" y="180"/>
                </a:lnTo>
                <a:lnTo>
                  <a:pt x="1149" y="180"/>
                </a:lnTo>
                <a:lnTo>
                  <a:pt x="1147" y="180"/>
                </a:lnTo>
                <a:lnTo>
                  <a:pt x="1154" y="178"/>
                </a:lnTo>
                <a:lnTo>
                  <a:pt x="1156" y="176"/>
                </a:lnTo>
                <a:lnTo>
                  <a:pt x="1159" y="176"/>
                </a:lnTo>
                <a:lnTo>
                  <a:pt x="1156" y="176"/>
                </a:lnTo>
                <a:lnTo>
                  <a:pt x="1156" y="176"/>
                </a:lnTo>
                <a:lnTo>
                  <a:pt x="1154" y="176"/>
                </a:lnTo>
                <a:lnTo>
                  <a:pt x="1151" y="176"/>
                </a:lnTo>
                <a:lnTo>
                  <a:pt x="1147" y="176"/>
                </a:lnTo>
                <a:lnTo>
                  <a:pt x="1147" y="178"/>
                </a:lnTo>
                <a:lnTo>
                  <a:pt x="1144" y="178"/>
                </a:lnTo>
                <a:lnTo>
                  <a:pt x="1140" y="180"/>
                </a:lnTo>
                <a:lnTo>
                  <a:pt x="1137" y="183"/>
                </a:lnTo>
                <a:lnTo>
                  <a:pt x="1133" y="185"/>
                </a:lnTo>
                <a:lnTo>
                  <a:pt x="1133" y="185"/>
                </a:lnTo>
                <a:lnTo>
                  <a:pt x="1135" y="183"/>
                </a:lnTo>
                <a:lnTo>
                  <a:pt x="1137" y="180"/>
                </a:lnTo>
                <a:lnTo>
                  <a:pt x="1140" y="180"/>
                </a:lnTo>
                <a:lnTo>
                  <a:pt x="1140" y="180"/>
                </a:lnTo>
                <a:lnTo>
                  <a:pt x="1140" y="178"/>
                </a:lnTo>
                <a:lnTo>
                  <a:pt x="1142" y="178"/>
                </a:lnTo>
                <a:lnTo>
                  <a:pt x="1144" y="176"/>
                </a:lnTo>
                <a:lnTo>
                  <a:pt x="1140" y="176"/>
                </a:lnTo>
                <a:lnTo>
                  <a:pt x="1137" y="176"/>
                </a:lnTo>
                <a:lnTo>
                  <a:pt x="1137" y="176"/>
                </a:lnTo>
                <a:lnTo>
                  <a:pt x="1142" y="176"/>
                </a:lnTo>
                <a:lnTo>
                  <a:pt x="1144" y="176"/>
                </a:lnTo>
                <a:lnTo>
                  <a:pt x="1147" y="176"/>
                </a:lnTo>
                <a:lnTo>
                  <a:pt x="1151" y="173"/>
                </a:lnTo>
                <a:lnTo>
                  <a:pt x="1151" y="173"/>
                </a:lnTo>
                <a:lnTo>
                  <a:pt x="1154" y="171"/>
                </a:lnTo>
                <a:lnTo>
                  <a:pt x="1154" y="171"/>
                </a:lnTo>
                <a:lnTo>
                  <a:pt x="1154" y="171"/>
                </a:lnTo>
                <a:lnTo>
                  <a:pt x="1154" y="171"/>
                </a:lnTo>
                <a:lnTo>
                  <a:pt x="1154" y="168"/>
                </a:lnTo>
                <a:lnTo>
                  <a:pt x="1151" y="168"/>
                </a:lnTo>
                <a:lnTo>
                  <a:pt x="1149" y="168"/>
                </a:lnTo>
                <a:lnTo>
                  <a:pt x="1147" y="168"/>
                </a:lnTo>
                <a:lnTo>
                  <a:pt x="1144" y="171"/>
                </a:lnTo>
                <a:lnTo>
                  <a:pt x="1140" y="171"/>
                </a:lnTo>
                <a:lnTo>
                  <a:pt x="1135" y="173"/>
                </a:lnTo>
                <a:lnTo>
                  <a:pt x="1133" y="173"/>
                </a:lnTo>
                <a:lnTo>
                  <a:pt x="1130" y="176"/>
                </a:lnTo>
                <a:lnTo>
                  <a:pt x="1128" y="176"/>
                </a:lnTo>
                <a:lnTo>
                  <a:pt x="1128" y="176"/>
                </a:lnTo>
                <a:lnTo>
                  <a:pt x="1128" y="176"/>
                </a:lnTo>
                <a:lnTo>
                  <a:pt x="1130" y="173"/>
                </a:lnTo>
                <a:lnTo>
                  <a:pt x="1135" y="171"/>
                </a:lnTo>
                <a:lnTo>
                  <a:pt x="1137" y="171"/>
                </a:lnTo>
                <a:lnTo>
                  <a:pt x="1140" y="171"/>
                </a:lnTo>
                <a:lnTo>
                  <a:pt x="1147" y="166"/>
                </a:lnTo>
                <a:lnTo>
                  <a:pt x="1147" y="166"/>
                </a:lnTo>
                <a:lnTo>
                  <a:pt x="1149" y="166"/>
                </a:lnTo>
                <a:lnTo>
                  <a:pt x="1149" y="164"/>
                </a:lnTo>
                <a:lnTo>
                  <a:pt x="1149" y="164"/>
                </a:lnTo>
                <a:lnTo>
                  <a:pt x="1147" y="161"/>
                </a:lnTo>
                <a:lnTo>
                  <a:pt x="1144" y="161"/>
                </a:lnTo>
                <a:lnTo>
                  <a:pt x="1142" y="161"/>
                </a:lnTo>
                <a:lnTo>
                  <a:pt x="1140" y="161"/>
                </a:lnTo>
                <a:lnTo>
                  <a:pt x="1137" y="161"/>
                </a:lnTo>
                <a:lnTo>
                  <a:pt x="1137" y="161"/>
                </a:lnTo>
                <a:lnTo>
                  <a:pt x="1135" y="159"/>
                </a:lnTo>
                <a:lnTo>
                  <a:pt x="1133" y="159"/>
                </a:lnTo>
                <a:lnTo>
                  <a:pt x="1130" y="159"/>
                </a:lnTo>
                <a:lnTo>
                  <a:pt x="1125" y="159"/>
                </a:lnTo>
                <a:lnTo>
                  <a:pt x="1121" y="159"/>
                </a:lnTo>
                <a:lnTo>
                  <a:pt x="1118" y="159"/>
                </a:lnTo>
                <a:lnTo>
                  <a:pt x="1116" y="159"/>
                </a:lnTo>
                <a:lnTo>
                  <a:pt x="1109" y="161"/>
                </a:lnTo>
                <a:lnTo>
                  <a:pt x="1109" y="161"/>
                </a:lnTo>
                <a:lnTo>
                  <a:pt x="1107" y="161"/>
                </a:lnTo>
                <a:lnTo>
                  <a:pt x="1107" y="161"/>
                </a:lnTo>
                <a:lnTo>
                  <a:pt x="1107" y="164"/>
                </a:lnTo>
                <a:lnTo>
                  <a:pt x="1107" y="164"/>
                </a:lnTo>
                <a:lnTo>
                  <a:pt x="1107" y="164"/>
                </a:lnTo>
                <a:lnTo>
                  <a:pt x="1111" y="166"/>
                </a:lnTo>
                <a:lnTo>
                  <a:pt x="1114" y="166"/>
                </a:lnTo>
                <a:lnTo>
                  <a:pt x="1114" y="166"/>
                </a:lnTo>
                <a:lnTo>
                  <a:pt x="1114" y="168"/>
                </a:lnTo>
                <a:lnTo>
                  <a:pt x="1111" y="168"/>
                </a:lnTo>
                <a:lnTo>
                  <a:pt x="1107" y="166"/>
                </a:lnTo>
                <a:lnTo>
                  <a:pt x="1104" y="166"/>
                </a:lnTo>
                <a:lnTo>
                  <a:pt x="1104" y="166"/>
                </a:lnTo>
                <a:lnTo>
                  <a:pt x="1102" y="166"/>
                </a:lnTo>
                <a:lnTo>
                  <a:pt x="1102" y="164"/>
                </a:lnTo>
                <a:lnTo>
                  <a:pt x="1099" y="166"/>
                </a:lnTo>
                <a:lnTo>
                  <a:pt x="1095" y="168"/>
                </a:lnTo>
                <a:lnTo>
                  <a:pt x="1095" y="171"/>
                </a:lnTo>
                <a:lnTo>
                  <a:pt x="1095" y="171"/>
                </a:lnTo>
                <a:lnTo>
                  <a:pt x="1097" y="171"/>
                </a:lnTo>
                <a:lnTo>
                  <a:pt x="1095" y="173"/>
                </a:lnTo>
                <a:lnTo>
                  <a:pt x="1095" y="173"/>
                </a:lnTo>
                <a:lnTo>
                  <a:pt x="1095" y="173"/>
                </a:lnTo>
                <a:lnTo>
                  <a:pt x="1095" y="171"/>
                </a:lnTo>
                <a:lnTo>
                  <a:pt x="1092" y="171"/>
                </a:lnTo>
                <a:lnTo>
                  <a:pt x="1092" y="168"/>
                </a:lnTo>
                <a:lnTo>
                  <a:pt x="1095" y="168"/>
                </a:lnTo>
                <a:lnTo>
                  <a:pt x="1097" y="166"/>
                </a:lnTo>
                <a:lnTo>
                  <a:pt x="1095" y="164"/>
                </a:lnTo>
                <a:lnTo>
                  <a:pt x="1095" y="164"/>
                </a:lnTo>
                <a:lnTo>
                  <a:pt x="1092" y="166"/>
                </a:lnTo>
                <a:lnTo>
                  <a:pt x="1090" y="166"/>
                </a:lnTo>
                <a:lnTo>
                  <a:pt x="1088" y="166"/>
                </a:lnTo>
                <a:lnTo>
                  <a:pt x="1088" y="164"/>
                </a:lnTo>
                <a:lnTo>
                  <a:pt x="1088" y="164"/>
                </a:lnTo>
                <a:lnTo>
                  <a:pt x="1088" y="164"/>
                </a:lnTo>
                <a:lnTo>
                  <a:pt x="1085" y="164"/>
                </a:lnTo>
                <a:lnTo>
                  <a:pt x="1085" y="164"/>
                </a:lnTo>
                <a:lnTo>
                  <a:pt x="1083" y="164"/>
                </a:lnTo>
                <a:lnTo>
                  <a:pt x="1083" y="166"/>
                </a:lnTo>
                <a:lnTo>
                  <a:pt x="1083" y="166"/>
                </a:lnTo>
                <a:lnTo>
                  <a:pt x="1083" y="168"/>
                </a:lnTo>
                <a:lnTo>
                  <a:pt x="1083" y="168"/>
                </a:lnTo>
                <a:lnTo>
                  <a:pt x="1081" y="166"/>
                </a:lnTo>
                <a:lnTo>
                  <a:pt x="1081" y="166"/>
                </a:lnTo>
                <a:lnTo>
                  <a:pt x="1076" y="168"/>
                </a:lnTo>
                <a:lnTo>
                  <a:pt x="1069" y="171"/>
                </a:lnTo>
                <a:lnTo>
                  <a:pt x="1066" y="171"/>
                </a:lnTo>
                <a:lnTo>
                  <a:pt x="1066" y="173"/>
                </a:lnTo>
                <a:lnTo>
                  <a:pt x="1066" y="173"/>
                </a:lnTo>
                <a:lnTo>
                  <a:pt x="1066" y="173"/>
                </a:lnTo>
                <a:lnTo>
                  <a:pt x="1066" y="171"/>
                </a:lnTo>
                <a:lnTo>
                  <a:pt x="1066" y="171"/>
                </a:lnTo>
                <a:lnTo>
                  <a:pt x="1066" y="171"/>
                </a:lnTo>
                <a:lnTo>
                  <a:pt x="1066" y="171"/>
                </a:lnTo>
                <a:lnTo>
                  <a:pt x="1069" y="168"/>
                </a:lnTo>
                <a:lnTo>
                  <a:pt x="1069" y="168"/>
                </a:lnTo>
                <a:lnTo>
                  <a:pt x="1069" y="168"/>
                </a:lnTo>
                <a:lnTo>
                  <a:pt x="1071" y="168"/>
                </a:lnTo>
                <a:lnTo>
                  <a:pt x="1071" y="168"/>
                </a:lnTo>
                <a:lnTo>
                  <a:pt x="1069" y="168"/>
                </a:lnTo>
                <a:lnTo>
                  <a:pt x="1069" y="166"/>
                </a:lnTo>
                <a:lnTo>
                  <a:pt x="1071" y="166"/>
                </a:lnTo>
                <a:lnTo>
                  <a:pt x="1076" y="166"/>
                </a:lnTo>
                <a:lnTo>
                  <a:pt x="1078" y="164"/>
                </a:lnTo>
                <a:lnTo>
                  <a:pt x="1078" y="164"/>
                </a:lnTo>
                <a:lnTo>
                  <a:pt x="1076" y="164"/>
                </a:lnTo>
                <a:lnTo>
                  <a:pt x="1066" y="166"/>
                </a:lnTo>
                <a:lnTo>
                  <a:pt x="1069" y="166"/>
                </a:lnTo>
                <a:lnTo>
                  <a:pt x="1073" y="164"/>
                </a:lnTo>
                <a:lnTo>
                  <a:pt x="1078" y="161"/>
                </a:lnTo>
                <a:lnTo>
                  <a:pt x="1083" y="159"/>
                </a:lnTo>
                <a:lnTo>
                  <a:pt x="1085" y="159"/>
                </a:lnTo>
                <a:lnTo>
                  <a:pt x="1088" y="159"/>
                </a:lnTo>
                <a:lnTo>
                  <a:pt x="1088" y="157"/>
                </a:lnTo>
                <a:lnTo>
                  <a:pt x="1085" y="157"/>
                </a:lnTo>
                <a:lnTo>
                  <a:pt x="1085" y="157"/>
                </a:lnTo>
                <a:lnTo>
                  <a:pt x="1085" y="154"/>
                </a:lnTo>
                <a:lnTo>
                  <a:pt x="1085" y="154"/>
                </a:lnTo>
                <a:lnTo>
                  <a:pt x="1088" y="152"/>
                </a:lnTo>
                <a:lnTo>
                  <a:pt x="1088" y="152"/>
                </a:lnTo>
                <a:lnTo>
                  <a:pt x="1088" y="152"/>
                </a:lnTo>
                <a:lnTo>
                  <a:pt x="1088" y="150"/>
                </a:lnTo>
                <a:lnTo>
                  <a:pt x="1085" y="150"/>
                </a:lnTo>
                <a:lnTo>
                  <a:pt x="1085" y="150"/>
                </a:lnTo>
                <a:lnTo>
                  <a:pt x="1085" y="145"/>
                </a:lnTo>
                <a:lnTo>
                  <a:pt x="1085" y="142"/>
                </a:lnTo>
                <a:lnTo>
                  <a:pt x="1085" y="142"/>
                </a:lnTo>
                <a:lnTo>
                  <a:pt x="1085" y="142"/>
                </a:lnTo>
                <a:lnTo>
                  <a:pt x="1081" y="142"/>
                </a:lnTo>
                <a:lnTo>
                  <a:pt x="1078" y="142"/>
                </a:lnTo>
                <a:lnTo>
                  <a:pt x="1071" y="142"/>
                </a:lnTo>
                <a:lnTo>
                  <a:pt x="1069" y="142"/>
                </a:lnTo>
                <a:lnTo>
                  <a:pt x="1069" y="142"/>
                </a:lnTo>
                <a:lnTo>
                  <a:pt x="1066" y="142"/>
                </a:lnTo>
                <a:lnTo>
                  <a:pt x="1062" y="142"/>
                </a:lnTo>
                <a:lnTo>
                  <a:pt x="1055" y="145"/>
                </a:lnTo>
                <a:lnTo>
                  <a:pt x="1052" y="145"/>
                </a:lnTo>
                <a:lnTo>
                  <a:pt x="1052" y="145"/>
                </a:lnTo>
                <a:lnTo>
                  <a:pt x="1052" y="147"/>
                </a:lnTo>
                <a:lnTo>
                  <a:pt x="1052" y="147"/>
                </a:lnTo>
                <a:lnTo>
                  <a:pt x="1050" y="145"/>
                </a:lnTo>
                <a:lnTo>
                  <a:pt x="1045" y="147"/>
                </a:lnTo>
                <a:lnTo>
                  <a:pt x="1040" y="147"/>
                </a:lnTo>
                <a:lnTo>
                  <a:pt x="1036" y="147"/>
                </a:lnTo>
                <a:lnTo>
                  <a:pt x="1026" y="152"/>
                </a:lnTo>
                <a:lnTo>
                  <a:pt x="1026" y="152"/>
                </a:lnTo>
                <a:lnTo>
                  <a:pt x="1029" y="154"/>
                </a:lnTo>
                <a:lnTo>
                  <a:pt x="1036" y="157"/>
                </a:lnTo>
                <a:lnTo>
                  <a:pt x="1036" y="157"/>
                </a:lnTo>
                <a:lnTo>
                  <a:pt x="1029" y="154"/>
                </a:lnTo>
                <a:lnTo>
                  <a:pt x="1026" y="154"/>
                </a:lnTo>
                <a:lnTo>
                  <a:pt x="1024" y="154"/>
                </a:lnTo>
                <a:lnTo>
                  <a:pt x="1021" y="154"/>
                </a:lnTo>
                <a:lnTo>
                  <a:pt x="1019" y="157"/>
                </a:lnTo>
                <a:lnTo>
                  <a:pt x="1019" y="157"/>
                </a:lnTo>
                <a:lnTo>
                  <a:pt x="1017" y="157"/>
                </a:lnTo>
                <a:lnTo>
                  <a:pt x="1017" y="159"/>
                </a:lnTo>
                <a:lnTo>
                  <a:pt x="1014" y="159"/>
                </a:lnTo>
                <a:lnTo>
                  <a:pt x="1014" y="161"/>
                </a:lnTo>
                <a:lnTo>
                  <a:pt x="1014" y="161"/>
                </a:lnTo>
                <a:lnTo>
                  <a:pt x="1014" y="161"/>
                </a:lnTo>
                <a:lnTo>
                  <a:pt x="1017" y="164"/>
                </a:lnTo>
                <a:lnTo>
                  <a:pt x="1017" y="164"/>
                </a:lnTo>
                <a:lnTo>
                  <a:pt x="1017" y="164"/>
                </a:lnTo>
                <a:lnTo>
                  <a:pt x="1019" y="164"/>
                </a:lnTo>
                <a:lnTo>
                  <a:pt x="1021" y="164"/>
                </a:lnTo>
                <a:lnTo>
                  <a:pt x="1021" y="164"/>
                </a:lnTo>
                <a:lnTo>
                  <a:pt x="1024" y="164"/>
                </a:lnTo>
                <a:lnTo>
                  <a:pt x="1024" y="164"/>
                </a:lnTo>
                <a:lnTo>
                  <a:pt x="1021" y="166"/>
                </a:lnTo>
                <a:lnTo>
                  <a:pt x="1021" y="166"/>
                </a:lnTo>
                <a:lnTo>
                  <a:pt x="1021" y="166"/>
                </a:lnTo>
                <a:lnTo>
                  <a:pt x="1021" y="168"/>
                </a:lnTo>
                <a:lnTo>
                  <a:pt x="1024" y="168"/>
                </a:lnTo>
                <a:lnTo>
                  <a:pt x="1024" y="171"/>
                </a:lnTo>
                <a:lnTo>
                  <a:pt x="1024" y="171"/>
                </a:lnTo>
                <a:lnTo>
                  <a:pt x="1024" y="171"/>
                </a:lnTo>
                <a:lnTo>
                  <a:pt x="1021" y="168"/>
                </a:lnTo>
                <a:lnTo>
                  <a:pt x="1017" y="166"/>
                </a:lnTo>
                <a:lnTo>
                  <a:pt x="1012" y="166"/>
                </a:lnTo>
                <a:lnTo>
                  <a:pt x="1012" y="166"/>
                </a:lnTo>
                <a:lnTo>
                  <a:pt x="1007" y="168"/>
                </a:lnTo>
                <a:lnTo>
                  <a:pt x="1005" y="171"/>
                </a:lnTo>
                <a:lnTo>
                  <a:pt x="1003" y="171"/>
                </a:lnTo>
                <a:lnTo>
                  <a:pt x="1003" y="171"/>
                </a:lnTo>
                <a:lnTo>
                  <a:pt x="1003" y="171"/>
                </a:lnTo>
                <a:lnTo>
                  <a:pt x="1003" y="173"/>
                </a:lnTo>
                <a:lnTo>
                  <a:pt x="1005" y="173"/>
                </a:lnTo>
                <a:lnTo>
                  <a:pt x="1005" y="176"/>
                </a:lnTo>
                <a:lnTo>
                  <a:pt x="1005" y="176"/>
                </a:lnTo>
                <a:lnTo>
                  <a:pt x="1005" y="176"/>
                </a:lnTo>
                <a:lnTo>
                  <a:pt x="1007" y="176"/>
                </a:lnTo>
                <a:lnTo>
                  <a:pt x="1007" y="176"/>
                </a:lnTo>
                <a:lnTo>
                  <a:pt x="1010" y="176"/>
                </a:lnTo>
                <a:lnTo>
                  <a:pt x="1012" y="178"/>
                </a:lnTo>
                <a:lnTo>
                  <a:pt x="1012" y="178"/>
                </a:lnTo>
                <a:lnTo>
                  <a:pt x="1010" y="180"/>
                </a:lnTo>
                <a:lnTo>
                  <a:pt x="1010" y="180"/>
                </a:lnTo>
                <a:lnTo>
                  <a:pt x="1007" y="183"/>
                </a:lnTo>
                <a:lnTo>
                  <a:pt x="1003" y="187"/>
                </a:lnTo>
                <a:lnTo>
                  <a:pt x="1000" y="187"/>
                </a:lnTo>
                <a:lnTo>
                  <a:pt x="1000" y="187"/>
                </a:lnTo>
                <a:lnTo>
                  <a:pt x="998" y="187"/>
                </a:lnTo>
                <a:lnTo>
                  <a:pt x="998" y="187"/>
                </a:lnTo>
                <a:lnTo>
                  <a:pt x="998" y="187"/>
                </a:lnTo>
                <a:lnTo>
                  <a:pt x="998" y="187"/>
                </a:lnTo>
                <a:lnTo>
                  <a:pt x="1000" y="185"/>
                </a:lnTo>
                <a:lnTo>
                  <a:pt x="998" y="185"/>
                </a:lnTo>
                <a:lnTo>
                  <a:pt x="991" y="185"/>
                </a:lnTo>
                <a:lnTo>
                  <a:pt x="988" y="185"/>
                </a:lnTo>
                <a:lnTo>
                  <a:pt x="984" y="187"/>
                </a:lnTo>
                <a:lnTo>
                  <a:pt x="981" y="187"/>
                </a:lnTo>
                <a:lnTo>
                  <a:pt x="977" y="187"/>
                </a:lnTo>
                <a:lnTo>
                  <a:pt x="977" y="187"/>
                </a:lnTo>
                <a:lnTo>
                  <a:pt x="979" y="187"/>
                </a:lnTo>
                <a:lnTo>
                  <a:pt x="984" y="187"/>
                </a:lnTo>
                <a:lnTo>
                  <a:pt x="988" y="185"/>
                </a:lnTo>
                <a:lnTo>
                  <a:pt x="991" y="185"/>
                </a:lnTo>
                <a:lnTo>
                  <a:pt x="995" y="185"/>
                </a:lnTo>
                <a:lnTo>
                  <a:pt x="1000" y="183"/>
                </a:lnTo>
                <a:lnTo>
                  <a:pt x="1003" y="183"/>
                </a:lnTo>
                <a:lnTo>
                  <a:pt x="1003" y="180"/>
                </a:lnTo>
                <a:lnTo>
                  <a:pt x="1000" y="180"/>
                </a:lnTo>
                <a:lnTo>
                  <a:pt x="1000" y="178"/>
                </a:lnTo>
                <a:lnTo>
                  <a:pt x="998" y="178"/>
                </a:lnTo>
                <a:lnTo>
                  <a:pt x="995" y="176"/>
                </a:lnTo>
                <a:lnTo>
                  <a:pt x="995" y="173"/>
                </a:lnTo>
                <a:lnTo>
                  <a:pt x="998" y="171"/>
                </a:lnTo>
                <a:lnTo>
                  <a:pt x="998" y="168"/>
                </a:lnTo>
                <a:lnTo>
                  <a:pt x="998" y="168"/>
                </a:lnTo>
                <a:lnTo>
                  <a:pt x="1000" y="166"/>
                </a:lnTo>
                <a:lnTo>
                  <a:pt x="1003" y="164"/>
                </a:lnTo>
                <a:lnTo>
                  <a:pt x="1005" y="164"/>
                </a:lnTo>
                <a:lnTo>
                  <a:pt x="1005" y="161"/>
                </a:lnTo>
                <a:lnTo>
                  <a:pt x="1003" y="159"/>
                </a:lnTo>
                <a:lnTo>
                  <a:pt x="1005" y="159"/>
                </a:lnTo>
                <a:lnTo>
                  <a:pt x="1005" y="157"/>
                </a:lnTo>
                <a:lnTo>
                  <a:pt x="1007" y="157"/>
                </a:lnTo>
                <a:lnTo>
                  <a:pt x="1007" y="154"/>
                </a:lnTo>
                <a:lnTo>
                  <a:pt x="1010" y="154"/>
                </a:lnTo>
                <a:lnTo>
                  <a:pt x="1019" y="150"/>
                </a:lnTo>
                <a:lnTo>
                  <a:pt x="1021" y="150"/>
                </a:lnTo>
                <a:lnTo>
                  <a:pt x="1029" y="145"/>
                </a:lnTo>
                <a:lnTo>
                  <a:pt x="1033" y="145"/>
                </a:lnTo>
                <a:lnTo>
                  <a:pt x="1038" y="142"/>
                </a:lnTo>
                <a:lnTo>
                  <a:pt x="1043" y="142"/>
                </a:lnTo>
                <a:lnTo>
                  <a:pt x="1043" y="142"/>
                </a:lnTo>
                <a:lnTo>
                  <a:pt x="1043" y="140"/>
                </a:lnTo>
                <a:lnTo>
                  <a:pt x="1043" y="140"/>
                </a:lnTo>
                <a:lnTo>
                  <a:pt x="1043" y="140"/>
                </a:lnTo>
                <a:lnTo>
                  <a:pt x="1031" y="140"/>
                </a:lnTo>
                <a:lnTo>
                  <a:pt x="1026" y="140"/>
                </a:lnTo>
                <a:lnTo>
                  <a:pt x="1021" y="140"/>
                </a:lnTo>
                <a:lnTo>
                  <a:pt x="1010" y="140"/>
                </a:lnTo>
                <a:lnTo>
                  <a:pt x="1007" y="142"/>
                </a:lnTo>
                <a:lnTo>
                  <a:pt x="1003" y="142"/>
                </a:lnTo>
                <a:lnTo>
                  <a:pt x="998" y="145"/>
                </a:lnTo>
                <a:lnTo>
                  <a:pt x="988" y="147"/>
                </a:lnTo>
                <a:lnTo>
                  <a:pt x="988" y="147"/>
                </a:lnTo>
                <a:lnTo>
                  <a:pt x="988" y="147"/>
                </a:lnTo>
                <a:lnTo>
                  <a:pt x="986" y="147"/>
                </a:lnTo>
                <a:lnTo>
                  <a:pt x="986" y="150"/>
                </a:lnTo>
                <a:lnTo>
                  <a:pt x="984" y="150"/>
                </a:lnTo>
                <a:lnTo>
                  <a:pt x="979" y="150"/>
                </a:lnTo>
                <a:lnTo>
                  <a:pt x="977" y="152"/>
                </a:lnTo>
                <a:lnTo>
                  <a:pt x="977" y="152"/>
                </a:lnTo>
                <a:lnTo>
                  <a:pt x="974" y="154"/>
                </a:lnTo>
                <a:lnTo>
                  <a:pt x="974" y="154"/>
                </a:lnTo>
                <a:lnTo>
                  <a:pt x="972" y="157"/>
                </a:lnTo>
                <a:lnTo>
                  <a:pt x="969" y="157"/>
                </a:lnTo>
                <a:lnTo>
                  <a:pt x="965" y="159"/>
                </a:lnTo>
                <a:lnTo>
                  <a:pt x="962" y="161"/>
                </a:lnTo>
                <a:lnTo>
                  <a:pt x="958" y="164"/>
                </a:lnTo>
                <a:lnTo>
                  <a:pt x="958" y="164"/>
                </a:lnTo>
                <a:lnTo>
                  <a:pt x="955" y="164"/>
                </a:lnTo>
                <a:lnTo>
                  <a:pt x="955" y="166"/>
                </a:lnTo>
                <a:lnTo>
                  <a:pt x="955" y="166"/>
                </a:lnTo>
                <a:lnTo>
                  <a:pt x="953" y="166"/>
                </a:lnTo>
                <a:lnTo>
                  <a:pt x="955" y="168"/>
                </a:lnTo>
                <a:lnTo>
                  <a:pt x="955" y="168"/>
                </a:lnTo>
                <a:lnTo>
                  <a:pt x="955" y="168"/>
                </a:lnTo>
                <a:lnTo>
                  <a:pt x="951" y="171"/>
                </a:lnTo>
                <a:lnTo>
                  <a:pt x="946" y="171"/>
                </a:lnTo>
                <a:lnTo>
                  <a:pt x="946" y="173"/>
                </a:lnTo>
                <a:lnTo>
                  <a:pt x="946" y="173"/>
                </a:lnTo>
                <a:lnTo>
                  <a:pt x="946" y="176"/>
                </a:lnTo>
                <a:lnTo>
                  <a:pt x="943" y="178"/>
                </a:lnTo>
                <a:lnTo>
                  <a:pt x="941" y="180"/>
                </a:lnTo>
                <a:lnTo>
                  <a:pt x="941" y="180"/>
                </a:lnTo>
                <a:lnTo>
                  <a:pt x="943" y="180"/>
                </a:lnTo>
                <a:lnTo>
                  <a:pt x="946" y="183"/>
                </a:lnTo>
                <a:lnTo>
                  <a:pt x="948" y="183"/>
                </a:lnTo>
                <a:lnTo>
                  <a:pt x="955" y="185"/>
                </a:lnTo>
                <a:lnTo>
                  <a:pt x="960" y="185"/>
                </a:lnTo>
                <a:lnTo>
                  <a:pt x="962" y="185"/>
                </a:lnTo>
                <a:lnTo>
                  <a:pt x="965" y="185"/>
                </a:lnTo>
                <a:lnTo>
                  <a:pt x="965" y="185"/>
                </a:lnTo>
                <a:lnTo>
                  <a:pt x="967" y="187"/>
                </a:lnTo>
                <a:lnTo>
                  <a:pt x="969" y="187"/>
                </a:lnTo>
                <a:lnTo>
                  <a:pt x="969" y="187"/>
                </a:lnTo>
                <a:lnTo>
                  <a:pt x="965" y="190"/>
                </a:lnTo>
                <a:lnTo>
                  <a:pt x="960" y="190"/>
                </a:lnTo>
                <a:lnTo>
                  <a:pt x="958" y="190"/>
                </a:lnTo>
                <a:lnTo>
                  <a:pt x="953" y="187"/>
                </a:lnTo>
                <a:lnTo>
                  <a:pt x="953" y="187"/>
                </a:lnTo>
                <a:lnTo>
                  <a:pt x="951" y="187"/>
                </a:lnTo>
                <a:lnTo>
                  <a:pt x="946" y="187"/>
                </a:lnTo>
                <a:lnTo>
                  <a:pt x="941" y="187"/>
                </a:lnTo>
                <a:lnTo>
                  <a:pt x="939" y="187"/>
                </a:lnTo>
                <a:lnTo>
                  <a:pt x="941" y="187"/>
                </a:lnTo>
                <a:lnTo>
                  <a:pt x="939" y="187"/>
                </a:lnTo>
                <a:lnTo>
                  <a:pt x="939" y="192"/>
                </a:lnTo>
                <a:lnTo>
                  <a:pt x="939" y="192"/>
                </a:lnTo>
                <a:lnTo>
                  <a:pt x="939" y="197"/>
                </a:lnTo>
                <a:lnTo>
                  <a:pt x="939" y="197"/>
                </a:lnTo>
                <a:lnTo>
                  <a:pt x="941" y="197"/>
                </a:lnTo>
                <a:lnTo>
                  <a:pt x="943" y="197"/>
                </a:lnTo>
                <a:lnTo>
                  <a:pt x="946" y="199"/>
                </a:lnTo>
                <a:lnTo>
                  <a:pt x="948" y="202"/>
                </a:lnTo>
                <a:lnTo>
                  <a:pt x="948" y="202"/>
                </a:lnTo>
                <a:lnTo>
                  <a:pt x="948" y="202"/>
                </a:lnTo>
                <a:lnTo>
                  <a:pt x="951" y="199"/>
                </a:lnTo>
                <a:lnTo>
                  <a:pt x="953" y="199"/>
                </a:lnTo>
                <a:lnTo>
                  <a:pt x="953" y="199"/>
                </a:lnTo>
                <a:lnTo>
                  <a:pt x="958" y="199"/>
                </a:lnTo>
                <a:lnTo>
                  <a:pt x="960" y="199"/>
                </a:lnTo>
                <a:lnTo>
                  <a:pt x="960" y="199"/>
                </a:lnTo>
                <a:lnTo>
                  <a:pt x="960" y="199"/>
                </a:lnTo>
                <a:lnTo>
                  <a:pt x="960" y="199"/>
                </a:lnTo>
                <a:lnTo>
                  <a:pt x="960" y="199"/>
                </a:lnTo>
                <a:lnTo>
                  <a:pt x="965" y="199"/>
                </a:lnTo>
                <a:lnTo>
                  <a:pt x="965" y="199"/>
                </a:lnTo>
                <a:lnTo>
                  <a:pt x="967" y="199"/>
                </a:lnTo>
                <a:lnTo>
                  <a:pt x="972" y="197"/>
                </a:lnTo>
                <a:lnTo>
                  <a:pt x="969" y="197"/>
                </a:lnTo>
                <a:lnTo>
                  <a:pt x="969" y="199"/>
                </a:lnTo>
                <a:lnTo>
                  <a:pt x="967" y="199"/>
                </a:lnTo>
                <a:lnTo>
                  <a:pt x="967" y="202"/>
                </a:lnTo>
                <a:lnTo>
                  <a:pt x="967" y="202"/>
                </a:lnTo>
                <a:lnTo>
                  <a:pt x="967" y="204"/>
                </a:lnTo>
                <a:lnTo>
                  <a:pt x="967" y="204"/>
                </a:lnTo>
                <a:lnTo>
                  <a:pt x="972" y="204"/>
                </a:lnTo>
                <a:lnTo>
                  <a:pt x="979" y="204"/>
                </a:lnTo>
                <a:lnTo>
                  <a:pt x="984" y="204"/>
                </a:lnTo>
                <a:lnTo>
                  <a:pt x="986" y="204"/>
                </a:lnTo>
                <a:lnTo>
                  <a:pt x="986" y="204"/>
                </a:lnTo>
                <a:lnTo>
                  <a:pt x="986" y="204"/>
                </a:lnTo>
                <a:lnTo>
                  <a:pt x="988" y="206"/>
                </a:lnTo>
                <a:lnTo>
                  <a:pt x="998" y="206"/>
                </a:lnTo>
                <a:lnTo>
                  <a:pt x="1003" y="206"/>
                </a:lnTo>
                <a:lnTo>
                  <a:pt x="1007" y="206"/>
                </a:lnTo>
                <a:lnTo>
                  <a:pt x="1007" y="206"/>
                </a:lnTo>
                <a:lnTo>
                  <a:pt x="1010" y="206"/>
                </a:lnTo>
                <a:lnTo>
                  <a:pt x="1014" y="209"/>
                </a:lnTo>
                <a:lnTo>
                  <a:pt x="1017" y="209"/>
                </a:lnTo>
                <a:lnTo>
                  <a:pt x="1019" y="209"/>
                </a:lnTo>
                <a:lnTo>
                  <a:pt x="1021" y="209"/>
                </a:lnTo>
                <a:lnTo>
                  <a:pt x="1029" y="206"/>
                </a:lnTo>
                <a:lnTo>
                  <a:pt x="1033" y="211"/>
                </a:lnTo>
                <a:lnTo>
                  <a:pt x="1036" y="209"/>
                </a:lnTo>
                <a:lnTo>
                  <a:pt x="1036" y="209"/>
                </a:lnTo>
                <a:lnTo>
                  <a:pt x="1036" y="209"/>
                </a:lnTo>
                <a:lnTo>
                  <a:pt x="1033" y="206"/>
                </a:lnTo>
                <a:lnTo>
                  <a:pt x="1033" y="206"/>
                </a:lnTo>
                <a:lnTo>
                  <a:pt x="1031" y="206"/>
                </a:lnTo>
                <a:lnTo>
                  <a:pt x="1031" y="206"/>
                </a:lnTo>
                <a:lnTo>
                  <a:pt x="1029" y="204"/>
                </a:lnTo>
                <a:lnTo>
                  <a:pt x="1029" y="204"/>
                </a:lnTo>
                <a:lnTo>
                  <a:pt x="1031" y="204"/>
                </a:lnTo>
                <a:lnTo>
                  <a:pt x="1036" y="204"/>
                </a:lnTo>
                <a:lnTo>
                  <a:pt x="1040" y="204"/>
                </a:lnTo>
                <a:lnTo>
                  <a:pt x="1040" y="204"/>
                </a:lnTo>
                <a:lnTo>
                  <a:pt x="1045" y="206"/>
                </a:lnTo>
                <a:lnTo>
                  <a:pt x="1045" y="206"/>
                </a:lnTo>
                <a:lnTo>
                  <a:pt x="1047" y="206"/>
                </a:lnTo>
                <a:lnTo>
                  <a:pt x="1052" y="206"/>
                </a:lnTo>
                <a:lnTo>
                  <a:pt x="1055" y="209"/>
                </a:lnTo>
                <a:lnTo>
                  <a:pt x="1057" y="206"/>
                </a:lnTo>
                <a:lnTo>
                  <a:pt x="1062" y="206"/>
                </a:lnTo>
                <a:lnTo>
                  <a:pt x="1064" y="206"/>
                </a:lnTo>
                <a:lnTo>
                  <a:pt x="1066" y="206"/>
                </a:lnTo>
                <a:lnTo>
                  <a:pt x="1066" y="204"/>
                </a:lnTo>
                <a:lnTo>
                  <a:pt x="1066" y="204"/>
                </a:lnTo>
                <a:lnTo>
                  <a:pt x="1069" y="202"/>
                </a:lnTo>
                <a:lnTo>
                  <a:pt x="1069" y="202"/>
                </a:lnTo>
                <a:lnTo>
                  <a:pt x="1069" y="202"/>
                </a:lnTo>
                <a:lnTo>
                  <a:pt x="1066" y="199"/>
                </a:lnTo>
                <a:lnTo>
                  <a:pt x="1064" y="199"/>
                </a:lnTo>
                <a:lnTo>
                  <a:pt x="1064" y="199"/>
                </a:lnTo>
                <a:lnTo>
                  <a:pt x="1064" y="197"/>
                </a:lnTo>
                <a:lnTo>
                  <a:pt x="1064" y="197"/>
                </a:lnTo>
                <a:lnTo>
                  <a:pt x="1066" y="197"/>
                </a:lnTo>
                <a:lnTo>
                  <a:pt x="1069" y="194"/>
                </a:lnTo>
                <a:lnTo>
                  <a:pt x="1071" y="194"/>
                </a:lnTo>
                <a:lnTo>
                  <a:pt x="1071" y="194"/>
                </a:lnTo>
                <a:lnTo>
                  <a:pt x="1071" y="197"/>
                </a:lnTo>
                <a:lnTo>
                  <a:pt x="1071" y="197"/>
                </a:lnTo>
                <a:lnTo>
                  <a:pt x="1071" y="197"/>
                </a:lnTo>
                <a:lnTo>
                  <a:pt x="1073" y="199"/>
                </a:lnTo>
                <a:lnTo>
                  <a:pt x="1073" y="199"/>
                </a:lnTo>
                <a:lnTo>
                  <a:pt x="1073" y="199"/>
                </a:lnTo>
                <a:lnTo>
                  <a:pt x="1076" y="202"/>
                </a:lnTo>
                <a:lnTo>
                  <a:pt x="1076" y="202"/>
                </a:lnTo>
                <a:lnTo>
                  <a:pt x="1078" y="202"/>
                </a:lnTo>
                <a:lnTo>
                  <a:pt x="1083" y="202"/>
                </a:lnTo>
                <a:lnTo>
                  <a:pt x="1083" y="202"/>
                </a:lnTo>
                <a:lnTo>
                  <a:pt x="1083" y="202"/>
                </a:lnTo>
                <a:lnTo>
                  <a:pt x="1081" y="204"/>
                </a:lnTo>
                <a:lnTo>
                  <a:pt x="1081" y="206"/>
                </a:lnTo>
                <a:lnTo>
                  <a:pt x="1081" y="206"/>
                </a:lnTo>
                <a:lnTo>
                  <a:pt x="1081" y="209"/>
                </a:lnTo>
                <a:lnTo>
                  <a:pt x="1081" y="209"/>
                </a:lnTo>
                <a:lnTo>
                  <a:pt x="1085" y="209"/>
                </a:lnTo>
                <a:lnTo>
                  <a:pt x="1088" y="209"/>
                </a:lnTo>
                <a:lnTo>
                  <a:pt x="1088" y="209"/>
                </a:lnTo>
                <a:lnTo>
                  <a:pt x="1088" y="209"/>
                </a:lnTo>
                <a:lnTo>
                  <a:pt x="1088" y="211"/>
                </a:lnTo>
                <a:lnTo>
                  <a:pt x="1085" y="211"/>
                </a:lnTo>
                <a:lnTo>
                  <a:pt x="1083" y="211"/>
                </a:lnTo>
                <a:lnTo>
                  <a:pt x="1083" y="211"/>
                </a:lnTo>
                <a:lnTo>
                  <a:pt x="1083" y="211"/>
                </a:lnTo>
                <a:lnTo>
                  <a:pt x="1083" y="213"/>
                </a:lnTo>
                <a:lnTo>
                  <a:pt x="1085" y="213"/>
                </a:lnTo>
                <a:lnTo>
                  <a:pt x="1088" y="213"/>
                </a:lnTo>
                <a:lnTo>
                  <a:pt x="1088" y="213"/>
                </a:lnTo>
                <a:lnTo>
                  <a:pt x="1090" y="211"/>
                </a:lnTo>
                <a:lnTo>
                  <a:pt x="1092" y="211"/>
                </a:lnTo>
                <a:lnTo>
                  <a:pt x="1092" y="211"/>
                </a:lnTo>
                <a:lnTo>
                  <a:pt x="1095" y="211"/>
                </a:lnTo>
                <a:lnTo>
                  <a:pt x="1095" y="211"/>
                </a:lnTo>
                <a:lnTo>
                  <a:pt x="1092" y="213"/>
                </a:lnTo>
                <a:lnTo>
                  <a:pt x="1090" y="213"/>
                </a:lnTo>
                <a:lnTo>
                  <a:pt x="1090" y="213"/>
                </a:lnTo>
                <a:lnTo>
                  <a:pt x="1090" y="213"/>
                </a:lnTo>
                <a:lnTo>
                  <a:pt x="1090" y="216"/>
                </a:lnTo>
                <a:lnTo>
                  <a:pt x="1090" y="216"/>
                </a:lnTo>
                <a:lnTo>
                  <a:pt x="1090" y="216"/>
                </a:lnTo>
                <a:lnTo>
                  <a:pt x="1092" y="216"/>
                </a:lnTo>
                <a:lnTo>
                  <a:pt x="1095" y="216"/>
                </a:lnTo>
                <a:lnTo>
                  <a:pt x="1097" y="218"/>
                </a:lnTo>
                <a:lnTo>
                  <a:pt x="1097" y="218"/>
                </a:lnTo>
                <a:lnTo>
                  <a:pt x="1097" y="221"/>
                </a:lnTo>
                <a:lnTo>
                  <a:pt x="1097" y="221"/>
                </a:lnTo>
                <a:lnTo>
                  <a:pt x="1095" y="221"/>
                </a:lnTo>
                <a:lnTo>
                  <a:pt x="1092" y="223"/>
                </a:lnTo>
                <a:lnTo>
                  <a:pt x="1090" y="223"/>
                </a:lnTo>
                <a:lnTo>
                  <a:pt x="1088" y="223"/>
                </a:lnTo>
                <a:lnTo>
                  <a:pt x="1085" y="223"/>
                </a:lnTo>
                <a:lnTo>
                  <a:pt x="1083" y="223"/>
                </a:lnTo>
                <a:lnTo>
                  <a:pt x="1083" y="223"/>
                </a:lnTo>
                <a:lnTo>
                  <a:pt x="1081" y="223"/>
                </a:lnTo>
                <a:lnTo>
                  <a:pt x="1081" y="225"/>
                </a:lnTo>
                <a:lnTo>
                  <a:pt x="1078" y="228"/>
                </a:lnTo>
                <a:lnTo>
                  <a:pt x="1078" y="228"/>
                </a:lnTo>
                <a:lnTo>
                  <a:pt x="1078" y="228"/>
                </a:lnTo>
                <a:lnTo>
                  <a:pt x="1078" y="228"/>
                </a:lnTo>
                <a:lnTo>
                  <a:pt x="1078" y="228"/>
                </a:lnTo>
                <a:lnTo>
                  <a:pt x="1081" y="230"/>
                </a:lnTo>
                <a:lnTo>
                  <a:pt x="1083" y="228"/>
                </a:lnTo>
                <a:lnTo>
                  <a:pt x="1090" y="225"/>
                </a:lnTo>
                <a:lnTo>
                  <a:pt x="1092" y="225"/>
                </a:lnTo>
                <a:lnTo>
                  <a:pt x="1095" y="225"/>
                </a:lnTo>
                <a:lnTo>
                  <a:pt x="1097" y="223"/>
                </a:lnTo>
                <a:lnTo>
                  <a:pt x="1097" y="225"/>
                </a:lnTo>
                <a:lnTo>
                  <a:pt x="1099" y="225"/>
                </a:lnTo>
                <a:lnTo>
                  <a:pt x="1102" y="225"/>
                </a:lnTo>
                <a:lnTo>
                  <a:pt x="1104" y="223"/>
                </a:lnTo>
                <a:lnTo>
                  <a:pt x="1107" y="223"/>
                </a:lnTo>
                <a:lnTo>
                  <a:pt x="1107" y="223"/>
                </a:lnTo>
                <a:lnTo>
                  <a:pt x="1107" y="223"/>
                </a:lnTo>
                <a:lnTo>
                  <a:pt x="1107" y="223"/>
                </a:lnTo>
                <a:lnTo>
                  <a:pt x="1104" y="223"/>
                </a:lnTo>
                <a:lnTo>
                  <a:pt x="1102" y="223"/>
                </a:lnTo>
                <a:lnTo>
                  <a:pt x="1104" y="225"/>
                </a:lnTo>
                <a:lnTo>
                  <a:pt x="1104" y="225"/>
                </a:lnTo>
                <a:lnTo>
                  <a:pt x="1104" y="225"/>
                </a:lnTo>
                <a:lnTo>
                  <a:pt x="1104" y="225"/>
                </a:lnTo>
                <a:lnTo>
                  <a:pt x="1102" y="228"/>
                </a:lnTo>
                <a:lnTo>
                  <a:pt x="1102" y="228"/>
                </a:lnTo>
                <a:lnTo>
                  <a:pt x="1102" y="228"/>
                </a:lnTo>
                <a:lnTo>
                  <a:pt x="1104" y="228"/>
                </a:lnTo>
                <a:lnTo>
                  <a:pt x="1104" y="228"/>
                </a:lnTo>
                <a:lnTo>
                  <a:pt x="1104" y="228"/>
                </a:lnTo>
                <a:lnTo>
                  <a:pt x="1104" y="228"/>
                </a:lnTo>
                <a:lnTo>
                  <a:pt x="1104" y="228"/>
                </a:lnTo>
                <a:lnTo>
                  <a:pt x="1104" y="230"/>
                </a:lnTo>
                <a:lnTo>
                  <a:pt x="1107" y="232"/>
                </a:lnTo>
                <a:lnTo>
                  <a:pt x="1107" y="232"/>
                </a:lnTo>
                <a:lnTo>
                  <a:pt x="1109" y="232"/>
                </a:lnTo>
                <a:lnTo>
                  <a:pt x="1111" y="232"/>
                </a:lnTo>
                <a:lnTo>
                  <a:pt x="1111" y="230"/>
                </a:lnTo>
                <a:lnTo>
                  <a:pt x="1111" y="228"/>
                </a:lnTo>
                <a:lnTo>
                  <a:pt x="1111" y="228"/>
                </a:lnTo>
                <a:lnTo>
                  <a:pt x="1114" y="228"/>
                </a:lnTo>
                <a:lnTo>
                  <a:pt x="1114" y="228"/>
                </a:lnTo>
                <a:lnTo>
                  <a:pt x="1114" y="230"/>
                </a:lnTo>
                <a:lnTo>
                  <a:pt x="1114" y="230"/>
                </a:lnTo>
                <a:lnTo>
                  <a:pt x="1114" y="230"/>
                </a:lnTo>
                <a:lnTo>
                  <a:pt x="1114" y="230"/>
                </a:lnTo>
                <a:lnTo>
                  <a:pt x="1111" y="232"/>
                </a:lnTo>
                <a:lnTo>
                  <a:pt x="1111" y="232"/>
                </a:lnTo>
                <a:lnTo>
                  <a:pt x="1111" y="232"/>
                </a:lnTo>
                <a:lnTo>
                  <a:pt x="1111" y="235"/>
                </a:lnTo>
                <a:lnTo>
                  <a:pt x="1111" y="235"/>
                </a:lnTo>
                <a:lnTo>
                  <a:pt x="1111" y="237"/>
                </a:lnTo>
                <a:lnTo>
                  <a:pt x="1114" y="235"/>
                </a:lnTo>
                <a:lnTo>
                  <a:pt x="1118" y="235"/>
                </a:lnTo>
                <a:lnTo>
                  <a:pt x="1118" y="235"/>
                </a:lnTo>
                <a:lnTo>
                  <a:pt x="1116" y="235"/>
                </a:lnTo>
                <a:lnTo>
                  <a:pt x="1116" y="237"/>
                </a:lnTo>
                <a:lnTo>
                  <a:pt x="1118" y="239"/>
                </a:lnTo>
                <a:lnTo>
                  <a:pt x="1118" y="242"/>
                </a:lnTo>
                <a:lnTo>
                  <a:pt x="1118" y="244"/>
                </a:lnTo>
                <a:lnTo>
                  <a:pt x="1118" y="247"/>
                </a:lnTo>
                <a:lnTo>
                  <a:pt x="1118" y="254"/>
                </a:lnTo>
                <a:lnTo>
                  <a:pt x="1118" y="254"/>
                </a:lnTo>
                <a:lnTo>
                  <a:pt x="1118" y="254"/>
                </a:lnTo>
                <a:lnTo>
                  <a:pt x="1118" y="254"/>
                </a:lnTo>
                <a:lnTo>
                  <a:pt x="1114" y="256"/>
                </a:lnTo>
                <a:lnTo>
                  <a:pt x="1114" y="258"/>
                </a:lnTo>
                <a:lnTo>
                  <a:pt x="1109" y="258"/>
                </a:lnTo>
                <a:lnTo>
                  <a:pt x="1107" y="258"/>
                </a:lnTo>
                <a:lnTo>
                  <a:pt x="1104" y="261"/>
                </a:lnTo>
                <a:lnTo>
                  <a:pt x="1102" y="263"/>
                </a:lnTo>
                <a:lnTo>
                  <a:pt x="1102" y="263"/>
                </a:lnTo>
                <a:lnTo>
                  <a:pt x="1099" y="265"/>
                </a:lnTo>
                <a:lnTo>
                  <a:pt x="1097" y="265"/>
                </a:lnTo>
                <a:lnTo>
                  <a:pt x="1097" y="265"/>
                </a:lnTo>
                <a:lnTo>
                  <a:pt x="1095" y="265"/>
                </a:lnTo>
                <a:lnTo>
                  <a:pt x="1092" y="268"/>
                </a:lnTo>
                <a:lnTo>
                  <a:pt x="1090" y="268"/>
                </a:lnTo>
                <a:lnTo>
                  <a:pt x="1083" y="270"/>
                </a:lnTo>
                <a:lnTo>
                  <a:pt x="1076" y="275"/>
                </a:lnTo>
                <a:lnTo>
                  <a:pt x="1073" y="275"/>
                </a:lnTo>
                <a:lnTo>
                  <a:pt x="1073" y="275"/>
                </a:lnTo>
                <a:lnTo>
                  <a:pt x="1073" y="275"/>
                </a:lnTo>
                <a:lnTo>
                  <a:pt x="1073" y="277"/>
                </a:lnTo>
                <a:lnTo>
                  <a:pt x="1076" y="280"/>
                </a:lnTo>
                <a:lnTo>
                  <a:pt x="1078" y="282"/>
                </a:lnTo>
                <a:lnTo>
                  <a:pt x="1078" y="282"/>
                </a:lnTo>
                <a:lnTo>
                  <a:pt x="1078" y="284"/>
                </a:lnTo>
                <a:lnTo>
                  <a:pt x="1078" y="287"/>
                </a:lnTo>
                <a:lnTo>
                  <a:pt x="1078" y="287"/>
                </a:lnTo>
                <a:lnTo>
                  <a:pt x="1076" y="287"/>
                </a:lnTo>
                <a:lnTo>
                  <a:pt x="1073" y="287"/>
                </a:lnTo>
                <a:lnTo>
                  <a:pt x="1071" y="287"/>
                </a:lnTo>
                <a:lnTo>
                  <a:pt x="1069" y="287"/>
                </a:lnTo>
                <a:lnTo>
                  <a:pt x="1066" y="287"/>
                </a:lnTo>
                <a:lnTo>
                  <a:pt x="1064" y="289"/>
                </a:lnTo>
                <a:lnTo>
                  <a:pt x="1062" y="289"/>
                </a:lnTo>
                <a:lnTo>
                  <a:pt x="1062" y="289"/>
                </a:lnTo>
                <a:lnTo>
                  <a:pt x="1059" y="289"/>
                </a:lnTo>
                <a:lnTo>
                  <a:pt x="1057" y="289"/>
                </a:lnTo>
                <a:lnTo>
                  <a:pt x="1055" y="289"/>
                </a:lnTo>
                <a:lnTo>
                  <a:pt x="1055" y="289"/>
                </a:lnTo>
                <a:lnTo>
                  <a:pt x="1052" y="289"/>
                </a:lnTo>
                <a:lnTo>
                  <a:pt x="1052" y="291"/>
                </a:lnTo>
                <a:lnTo>
                  <a:pt x="1050" y="291"/>
                </a:lnTo>
                <a:lnTo>
                  <a:pt x="1045" y="291"/>
                </a:lnTo>
                <a:lnTo>
                  <a:pt x="1043" y="291"/>
                </a:lnTo>
                <a:lnTo>
                  <a:pt x="1043" y="291"/>
                </a:lnTo>
                <a:lnTo>
                  <a:pt x="1045" y="294"/>
                </a:lnTo>
                <a:lnTo>
                  <a:pt x="1045" y="294"/>
                </a:lnTo>
                <a:lnTo>
                  <a:pt x="1045" y="296"/>
                </a:lnTo>
                <a:lnTo>
                  <a:pt x="1045" y="296"/>
                </a:lnTo>
                <a:lnTo>
                  <a:pt x="1045" y="296"/>
                </a:lnTo>
                <a:lnTo>
                  <a:pt x="1043" y="296"/>
                </a:lnTo>
                <a:lnTo>
                  <a:pt x="1043" y="299"/>
                </a:lnTo>
                <a:lnTo>
                  <a:pt x="1043" y="299"/>
                </a:lnTo>
                <a:lnTo>
                  <a:pt x="1043" y="299"/>
                </a:lnTo>
                <a:lnTo>
                  <a:pt x="1040" y="299"/>
                </a:lnTo>
                <a:lnTo>
                  <a:pt x="1040" y="299"/>
                </a:lnTo>
                <a:lnTo>
                  <a:pt x="1040" y="299"/>
                </a:lnTo>
                <a:lnTo>
                  <a:pt x="1043" y="296"/>
                </a:lnTo>
                <a:lnTo>
                  <a:pt x="1043" y="296"/>
                </a:lnTo>
                <a:lnTo>
                  <a:pt x="1043" y="296"/>
                </a:lnTo>
                <a:lnTo>
                  <a:pt x="1043" y="294"/>
                </a:lnTo>
                <a:lnTo>
                  <a:pt x="1043" y="291"/>
                </a:lnTo>
                <a:lnTo>
                  <a:pt x="1038" y="291"/>
                </a:lnTo>
                <a:lnTo>
                  <a:pt x="1033" y="289"/>
                </a:lnTo>
                <a:lnTo>
                  <a:pt x="1031" y="289"/>
                </a:lnTo>
                <a:lnTo>
                  <a:pt x="1029" y="289"/>
                </a:lnTo>
                <a:lnTo>
                  <a:pt x="1026" y="289"/>
                </a:lnTo>
                <a:lnTo>
                  <a:pt x="1024" y="287"/>
                </a:lnTo>
                <a:lnTo>
                  <a:pt x="1024" y="287"/>
                </a:lnTo>
                <a:lnTo>
                  <a:pt x="1024" y="289"/>
                </a:lnTo>
                <a:lnTo>
                  <a:pt x="1021" y="289"/>
                </a:lnTo>
                <a:lnTo>
                  <a:pt x="1021" y="289"/>
                </a:lnTo>
                <a:lnTo>
                  <a:pt x="1019" y="289"/>
                </a:lnTo>
                <a:lnTo>
                  <a:pt x="1019" y="291"/>
                </a:lnTo>
                <a:lnTo>
                  <a:pt x="1019" y="291"/>
                </a:lnTo>
                <a:lnTo>
                  <a:pt x="1019" y="294"/>
                </a:lnTo>
                <a:lnTo>
                  <a:pt x="1010" y="294"/>
                </a:lnTo>
                <a:lnTo>
                  <a:pt x="1007" y="296"/>
                </a:lnTo>
                <a:lnTo>
                  <a:pt x="1007" y="296"/>
                </a:lnTo>
                <a:lnTo>
                  <a:pt x="1005" y="296"/>
                </a:lnTo>
                <a:lnTo>
                  <a:pt x="1003" y="301"/>
                </a:lnTo>
                <a:lnTo>
                  <a:pt x="1003" y="301"/>
                </a:lnTo>
                <a:lnTo>
                  <a:pt x="1003" y="301"/>
                </a:lnTo>
                <a:lnTo>
                  <a:pt x="1000" y="303"/>
                </a:lnTo>
                <a:lnTo>
                  <a:pt x="1000" y="303"/>
                </a:lnTo>
                <a:lnTo>
                  <a:pt x="1000" y="306"/>
                </a:lnTo>
                <a:lnTo>
                  <a:pt x="1000" y="306"/>
                </a:lnTo>
                <a:lnTo>
                  <a:pt x="1003" y="308"/>
                </a:lnTo>
                <a:lnTo>
                  <a:pt x="1003" y="308"/>
                </a:lnTo>
                <a:lnTo>
                  <a:pt x="1005" y="308"/>
                </a:lnTo>
                <a:lnTo>
                  <a:pt x="1007" y="308"/>
                </a:lnTo>
                <a:lnTo>
                  <a:pt x="1007" y="310"/>
                </a:lnTo>
                <a:lnTo>
                  <a:pt x="1010" y="310"/>
                </a:lnTo>
                <a:lnTo>
                  <a:pt x="1010" y="310"/>
                </a:lnTo>
                <a:lnTo>
                  <a:pt x="1012" y="310"/>
                </a:lnTo>
                <a:lnTo>
                  <a:pt x="1014" y="310"/>
                </a:lnTo>
                <a:lnTo>
                  <a:pt x="1017" y="310"/>
                </a:lnTo>
                <a:lnTo>
                  <a:pt x="1019" y="310"/>
                </a:lnTo>
                <a:lnTo>
                  <a:pt x="1019" y="308"/>
                </a:lnTo>
                <a:lnTo>
                  <a:pt x="1019" y="310"/>
                </a:lnTo>
                <a:lnTo>
                  <a:pt x="1021" y="308"/>
                </a:lnTo>
                <a:lnTo>
                  <a:pt x="1026" y="308"/>
                </a:lnTo>
                <a:lnTo>
                  <a:pt x="1029" y="308"/>
                </a:lnTo>
                <a:lnTo>
                  <a:pt x="1031" y="308"/>
                </a:lnTo>
                <a:lnTo>
                  <a:pt x="1031" y="308"/>
                </a:lnTo>
                <a:lnTo>
                  <a:pt x="1033" y="306"/>
                </a:lnTo>
                <a:lnTo>
                  <a:pt x="1038" y="306"/>
                </a:lnTo>
                <a:lnTo>
                  <a:pt x="1040" y="306"/>
                </a:lnTo>
                <a:lnTo>
                  <a:pt x="1040" y="306"/>
                </a:lnTo>
                <a:lnTo>
                  <a:pt x="1043" y="306"/>
                </a:lnTo>
                <a:lnTo>
                  <a:pt x="1045" y="306"/>
                </a:lnTo>
                <a:lnTo>
                  <a:pt x="1047" y="306"/>
                </a:lnTo>
                <a:lnTo>
                  <a:pt x="1050" y="303"/>
                </a:lnTo>
                <a:lnTo>
                  <a:pt x="1050" y="303"/>
                </a:lnTo>
                <a:lnTo>
                  <a:pt x="1050" y="301"/>
                </a:lnTo>
                <a:lnTo>
                  <a:pt x="1050" y="301"/>
                </a:lnTo>
                <a:lnTo>
                  <a:pt x="1050" y="301"/>
                </a:lnTo>
                <a:lnTo>
                  <a:pt x="1050" y="301"/>
                </a:lnTo>
                <a:lnTo>
                  <a:pt x="1052" y="301"/>
                </a:lnTo>
                <a:lnTo>
                  <a:pt x="1052" y="299"/>
                </a:lnTo>
                <a:lnTo>
                  <a:pt x="1052" y="299"/>
                </a:lnTo>
                <a:lnTo>
                  <a:pt x="1055" y="299"/>
                </a:lnTo>
                <a:lnTo>
                  <a:pt x="1055" y="301"/>
                </a:lnTo>
                <a:lnTo>
                  <a:pt x="1052" y="301"/>
                </a:lnTo>
                <a:lnTo>
                  <a:pt x="1052" y="303"/>
                </a:lnTo>
                <a:lnTo>
                  <a:pt x="1055" y="303"/>
                </a:lnTo>
                <a:lnTo>
                  <a:pt x="1055" y="303"/>
                </a:lnTo>
                <a:lnTo>
                  <a:pt x="1057" y="303"/>
                </a:lnTo>
                <a:lnTo>
                  <a:pt x="1057" y="303"/>
                </a:lnTo>
                <a:lnTo>
                  <a:pt x="1057" y="306"/>
                </a:lnTo>
                <a:lnTo>
                  <a:pt x="1057" y="306"/>
                </a:lnTo>
                <a:lnTo>
                  <a:pt x="1057" y="308"/>
                </a:lnTo>
                <a:lnTo>
                  <a:pt x="1057" y="308"/>
                </a:lnTo>
                <a:lnTo>
                  <a:pt x="1057" y="306"/>
                </a:lnTo>
                <a:lnTo>
                  <a:pt x="1059" y="306"/>
                </a:lnTo>
                <a:lnTo>
                  <a:pt x="1062" y="303"/>
                </a:lnTo>
                <a:lnTo>
                  <a:pt x="1062" y="303"/>
                </a:lnTo>
                <a:lnTo>
                  <a:pt x="1062" y="303"/>
                </a:lnTo>
                <a:lnTo>
                  <a:pt x="1064" y="303"/>
                </a:lnTo>
                <a:lnTo>
                  <a:pt x="1064" y="303"/>
                </a:lnTo>
                <a:lnTo>
                  <a:pt x="1069" y="303"/>
                </a:lnTo>
                <a:lnTo>
                  <a:pt x="1069" y="303"/>
                </a:lnTo>
                <a:lnTo>
                  <a:pt x="1069" y="303"/>
                </a:lnTo>
                <a:lnTo>
                  <a:pt x="1066" y="308"/>
                </a:lnTo>
                <a:lnTo>
                  <a:pt x="1064" y="308"/>
                </a:lnTo>
                <a:lnTo>
                  <a:pt x="1066" y="308"/>
                </a:lnTo>
                <a:lnTo>
                  <a:pt x="1066" y="308"/>
                </a:lnTo>
                <a:lnTo>
                  <a:pt x="1066" y="310"/>
                </a:lnTo>
                <a:lnTo>
                  <a:pt x="1069" y="313"/>
                </a:lnTo>
                <a:lnTo>
                  <a:pt x="1071" y="315"/>
                </a:lnTo>
                <a:lnTo>
                  <a:pt x="1071" y="315"/>
                </a:lnTo>
                <a:lnTo>
                  <a:pt x="1071" y="315"/>
                </a:lnTo>
                <a:lnTo>
                  <a:pt x="1071" y="318"/>
                </a:lnTo>
                <a:lnTo>
                  <a:pt x="1071" y="318"/>
                </a:lnTo>
                <a:lnTo>
                  <a:pt x="1071" y="318"/>
                </a:lnTo>
                <a:lnTo>
                  <a:pt x="1076" y="318"/>
                </a:lnTo>
                <a:lnTo>
                  <a:pt x="1076" y="318"/>
                </a:lnTo>
                <a:lnTo>
                  <a:pt x="1078" y="318"/>
                </a:lnTo>
                <a:lnTo>
                  <a:pt x="1076" y="318"/>
                </a:lnTo>
                <a:lnTo>
                  <a:pt x="1076" y="318"/>
                </a:lnTo>
                <a:lnTo>
                  <a:pt x="1073" y="320"/>
                </a:lnTo>
                <a:lnTo>
                  <a:pt x="1073" y="320"/>
                </a:lnTo>
                <a:lnTo>
                  <a:pt x="1073" y="320"/>
                </a:lnTo>
                <a:lnTo>
                  <a:pt x="1081" y="320"/>
                </a:lnTo>
                <a:lnTo>
                  <a:pt x="1081" y="320"/>
                </a:lnTo>
                <a:lnTo>
                  <a:pt x="1083" y="322"/>
                </a:lnTo>
                <a:lnTo>
                  <a:pt x="1083" y="322"/>
                </a:lnTo>
                <a:lnTo>
                  <a:pt x="1083" y="322"/>
                </a:lnTo>
                <a:lnTo>
                  <a:pt x="1083" y="322"/>
                </a:lnTo>
                <a:lnTo>
                  <a:pt x="1085" y="322"/>
                </a:lnTo>
                <a:lnTo>
                  <a:pt x="1085" y="322"/>
                </a:lnTo>
                <a:lnTo>
                  <a:pt x="1083" y="325"/>
                </a:lnTo>
                <a:lnTo>
                  <a:pt x="1081" y="325"/>
                </a:lnTo>
                <a:lnTo>
                  <a:pt x="1078" y="325"/>
                </a:lnTo>
                <a:lnTo>
                  <a:pt x="1076" y="325"/>
                </a:lnTo>
                <a:lnTo>
                  <a:pt x="1073" y="325"/>
                </a:lnTo>
                <a:lnTo>
                  <a:pt x="1073" y="327"/>
                </a:lnTo>
                <a:lnTo>
                  <a:pt x="1076" y="327"/>
                </a:lnTo>
                <a:lnTo>
                  <a:pt x="1076" y="329"/>
                </a:lnTo>
                <a:lnTo>
                  <a:pt x="1078" y="332"/>
                </a:lnTo>
                <a:lnTo>
                  <a:pt x="1078" y="332"/>
                </a:lnTo>
                <a:lnTo>
                  <a:pt x="1081" y="334"/>
                </a:lnTo>
                <a:lnTo>
                  <a:pt x="1085" y="332"/>
                </a:lnTo>
                <a:lnTo>
                  <a:pt x="1085" y="332"/>
                </a:lnTo>
                <a:lnTo>
                  <a:pt x="1083" y="334"/>
                </a:lnTo>
                <a:lnTo>
                  <a:pt x="1081" y="334"/>
                </a:lnTo>
                <a:lnTo>
                  <a:pt x="1083" y="334"/>
                </a:lnTo>
                <a:lnTo>
                  <a:pt x="1085" y="336"/>
                </a:lnTo>
                <a:lnTo>
                  <a:pt x="1088" y="336"/>
                </a:lnTo>
                <a:lnTo>
                  <a:pt x="1090" y="339"/>
                </a:lnTo>
                <a:lnTo>
                  <a:pt x="1092" y="339"/>
                </a:lnTo>
                <a:lnTo>
                  <a:pt x="1095" y="339"/>
                </a:lnTo>
                <a:lnTo>
                  <a:pt x="1095" y="339"/>
                </a:lnTo>
                <a:lnTo>
                  <a:pt x="1097" y="339"/>
                </a:lnTo>
                <a:lnTo>
                  <a:pt x="1099" y="339"/>
                </a:lnTo>
                <a:lnTo>
                  <a:pt x="1102" y="339"/>
                </a:lnTo>
                <a:lnTo>
                  <a:pt x="1102" y="341"/>
                </a:lnTo>
                <a:lnTo>
                  <a:pt x="1104" y="344"/>
                </a:lnTo>
                <a:lnTo>
                  <a:pt x="1104" y="346"/>
                </a:lnTo>
                <a:lnTo>
                  <a:pt x="1109" y="346"/>
                </a:lnTo>
                <a:lnTo>
                  <a:pt x="1109" y="348"/>
                </a:lnTo>
                <a:lnTo>
                  <a:pt x="1109" y="348"/>
                </a:lnTo>
                <a:lnTo>
                  <a:pt x="1111" y="348"/>
                </a:lnTo>
                <a:lnTo>
                  <a:pt x="1125" y="351"/>
                </a:lnTo>
                <a:lnTo>
                  <a:pt x="1125" y="351"/>
                </a:lnTo>
                <a:lnTo>
                  <a:pt x="1125" y="351"/>
                </a:lnTo>
                <a:lnTo>
                  <a:pt x="1128" y="351"/>
                </a:lnTo>
                <a:lnTo>
                  <a:pt x="1133" y="353"/>
                </a:lnTo>
                <a:lnTo>
                  <a:pt x="1135" y="353"/>
                </a:lnTo>
                <a:lnTo>
                  <a:pt x="1137" y="355"/>
                </a:lnTo>
                <a:lnTo>
                  <a:pt x="1137" y="355"/>
                </a:lnTo>
                <a:lnTo>
                  <a:pt x="1140" y="355"/>
                </a:lnTo>
                <a:lnTo>
                  <a:pt x="1142" y="355"/>
                </a:lnTo>
                <a:lnTo>
                  <a:pt x="1142" y="355"/>
                </a:lnTo>
                <a:lnTo>
                  <a:pt x="1142" y="353"/>
                </a:lnTo>
                <a:lnTo>
                  <a:pt x="1142" y="351"/>
                </a:lnTo>
                <a:lnTo>
                  <a:pt x="1144" y="351"/>
                </a:lnTo>
                <a:lnTo>
                  <a:pt x="1144" y="351"/>
                </a:lnTo>
                <a:lnTo>
                  <a:pt x="1147" y="351"/>
                </a:lnTo>
                <a:lnTo>
                  <a:pt x="1147" y="348"/>
                </a:lnTo>
                <a:lnTo>
                  <a:pt x="1147" y="348"/>
                </a:lnTo>
                <a:lnTo>
                  <a:pt x="1144" y="348"/>
                </a:lnTo>
                <a:lnTo>
                  <a:pt x="1144" y="346"/>
                </a:lnTo>
                <a:lnTo>
                  <a:pt x="1142" y="346"/>
                </a:lnTo>
                <a:lnTo>
                  <a:pt x="1142" y="344"/>
                </a:lnTo>
                <a:lnTo>
                  <a:pt x="1142" y="344"/>
                </a:lnTo>
                <a:lnTo>
                  <a:pt x="1142" y="341"/>
                </a:lnTo>
                <a:lnTo>
                  <a:pt x="1140" y="341"/>
                </a:lnTo>
                <a:lnTo>
                  <a:pt x="1137" y="339"/>
                </a:lnTo>
                <a:lnTo>
                  <a:pt x="1137" y="339"/>
                </a:lnTo>
                <a:lnTo>
                  <a:pt x="1135" y="336"/>
                </a:lnTo>
                <a:lnTo>
                  <a:pt x="1135" y="336"/>
                </a:lnTo>
                <a:lnTo>
                  <a:pt x="1135" y="336"/>
                </a:lnTo>
                <a:lnTo>
                  <a:pt x="1133" y="334"/>
                </a:lnTo>
                <a:lnTo>
                  <a:pt x="1130" y="334"/>
                </a:lnTo>
                <a:lnTo>
                  <a:pt x="1130" y="334"/>
                </a:lnTo>
                <a:lnTo>
                  <a:pt x="1133" y="332"/>
                </a:lnTo>
                <a:lnTo>
                  <a:pt x="1133" y="332"/>
                </a:lnTo>
                <a:lnTo>
                  <a:pt x="1130" y="332"/>
                </a:lnTo>
                <a:lnTo>
                  <a:pt x="1128" y="332"/>
                </a:lnTo>
                <a:lnTo>
                  <a:pt x="1125" y="329"/>
                </a:lnTo>
                <a:lnTo>
                  <a:pt x="1125" y="329"/>
                </a:lnTo>
                <a:lnTo>
                  <a:pt x="1125" y="327"/>
                </a:lnTo>
                <a:lnTo>
                  <a:pt x="1123" y="325"/>
                </a:lnTo>
                <a:lnTo>
                  <a:pt x="1123" y="325"/>
                </a:lnTo>
                <a:lnTo>
                  <a:pt x="1123" y="322"/>
                </a:lnTo>
                <a:lnTo>
                  <a:pt x="1121" y="320"/>
                </a:lnTo>
                <a:lnTo>
                  <a:pt x="1123" y="320"/>
                </a:lnTo>
                <a:lnTo>
                  <a:pt x="1125" y="320"/>
                </a:lnTo>
                <a:lnTo>
                  <a:pt x="1128" y="320"/>
                </a:lnTo>
                <a:lnTo>
                  <a:pt x="1130" y="322"/>
                </a:lnTo>
                <a:lnTo>
                  <a:pt x="1135" y="325"/>
                </a:lnTo>
                <a:lnTo>
                  <a:pt x="1135" y="325"/>
                </a:lnTo>
                <a:lnTo>
                  <a:pt x="1135" y="325"/>
                </a:lnTo>
                <a:lnTo>
                  <a:pt x="1135" y="325"/>
                </a:lnTo>
                <a:lnTo>
                  <a:pt x="1137" y="322"/>
                </a:lnTo>
                <a:lnTo>
                  <a:pt x="1137" y="320"/>
                </a:lnTo>
                <a:lnTo>
                  <a:pt x="1137" y="320"/>
                </a:lnTo>
                <a:lnTo>
                  <a:pt x="1137" y="322"/>
                </a:lnTo>
                <a:lnTo>
                  <a:pt x="1140" y="325"/>
                </a:lnTo>
                <a:lnTo>
                  <a:pt x="1142" y="327"/>
                </a:lnTo>
                <a:lnTo>
                  <a:pt x="1142" y="327"/>
                </a:lnTo>
                <a:lnTo>
                  <a:pt x="1144" y="327"/>
                </a:lnTo>
                <a:lnTo>
                  <a:pt x="1144" y="327"/>
                </a:lnTo>
                <a:lnTo>
                  <a:pt x="1144" y="329"/>
                </a:lnTo>
                <a:lnTo>
                  <a:pt x="1144" y="329"/>
                </a:lnTo>
                <a:lnTo>
                  <a:pt x="1147" y="329"/>
                </a:lnTo>
                <a:lnTo>
                  <a:pt x="1147" y="332"/>
                </a:lnTo>
                <a:lnTo>
                  <a:pt x="1147" y="332"/>
                </a:lnTo>
                <a:lnTo>
                  <a:pt x="1147" y="332"/>
                </a:lnTo>
                <a:lnTo>
                  <a:pt x="1147" y="332"/>
                </a:lnTo>
                <a:lnTo>
                  <a:pt x="1147" y="332"/>
                </a:lnTo>
                <a:lnTo>
                  <a:pt x="1147" y="332"/>
                </a:lnTo>
                <a:lnTo>
                  <a:pt x="1149" y="329"/>
                </a:lnTo>
                <a:lnTo>
                  <a:pt x="1149" y="329"/>
                </a:lnTo>
                <a:lnTo>
                  <a:pt x="1149" y="329"/>
                </a:lnTo>
                <a:lnTo>
                  <a:pt x="1149" y="332"/>
                </a:lnTo>
                <a:lnTo>
                  <a:pt x="1149" y="334"/>
                </a:lnTo>
                <a:lnTo>
                  <a:pt x="1151" y="334"/>
                </a:lnTo>
                <a:lnTo>
                  <a:pt x="1151" y="334"/>
                </a:lnTo>
                <a:lnTo>
                  <a:pt x="1151" y="334"/>
                </a:lnTo>
                <a:lnTo>
                  <a:pt x="1154" y="332"/>
                </a:lnTo>
                <a:lnTo>
                  <a:pt x="1154" y="332"/>
                </a:lnTo>
                <a:lnTo>
                  <a:pt x="1154" y="332"/>
                </a:lnTo>
                <a:lnTo>
                  <a:pt x="1156" y="334"/>
                </a:lnTo>
                <a:lnTo>
                  <a:pt x="1156" y="334"/>
                </a:lnTo>
                <a:lnTo>
                  <a:pt x="1156" y="334"/>
                </a:lnTo>
                <a:lnTo>
                  <a:pt x="1156" y="336"/>
                </a:lnTo>
                <a:lnTo>
                  <a:pt x="1156" y="336"/>
                </a:lnTo>
                <a:lnTo>
                  <a:pt x="1159" y="334"/>
                </a:lnTo>
                <a:lnTo>
                  <a:pt x="1159" y="334"/>
                </a:lnTo>
                <a:lnTo>
                  <a:pt x="1161" y="336"/>
                </a:lnTo>
                <a:lnTo>
                  <a:pt x="1161" y="339"/>
                </a:lnTo>
                <a:lnTo>
                  <a:pt x="1163" y="339"/>
                </a:lnTo>
                <a:lnTo>
                  <a:pt x="1163" y="341"/>
                </a:lnTo>
                <a:lnTo>
                  <a:pt x="1163" y="341"/>
                </a:lnTo>
                <a:lnTo>
                  <a:pt x="1166" y="341"/>
                </a:lnTo>
                <a:lnTo>
                  <a:pt x="1166" y="339"/>
                </a:lnTo>
                <a:lnTo>
                  <a:pt x="1166" y="334"/>
                </a:lnTo>
                <a:lnTo>
                  <a:pt x="1168" y="334"/>
                </a:lnTo>
                <a:lnTo>
                  <a:pt x="1170" y="336"/>
                </a:lnTo>
                <a:lnTo>
                  <a:pt x="1170" y="336"/>
                </a:lnTo>
                <a:lnTo>
                  <a:pt x="1173" y="336"/>
                </a:lnTo>
                <a:lnTo>
                  <a:pt x="1173" y="336"/>
                </a:lnTo>
                <a:lnTo>
                  <a:pt x="1173" y="334"/>
                </a:lnTo>
                <a:lnTo>
                  <a:pt x="1173" y="334"/>
                </a:lnTo>
                <a:lnTo>
                  <a:pt x="1173" y="334"/>
                </a:lnTo>
                <a:lnTo>
                  <a:pt x="1173" y="332"/>
                </a:lnTo>
                <a:lnTo>
                  <a:pt x="1173" y="332"/>
                </a:lnTo>
                <a:lnTo>
                  <a:pt x="1173" y="329"/>
                </a:lnTo>
                <a:lnTo>
                  <a:pt x="1173" y="329"/>
                </a:lnTo>
                <a:lnTo>
                  <a:pt x="1173" y="329"/>
                </a:lnTo>
                <a:lnTo>
                  <a:pt x="1173" y="329"/>
                </a:lnTo>
                <a:lnTo>
                  <a:pt x="1173" y="327"/>
                </a:lnTo>
                <a:lnTo>
                  <a:pt x="1175" y="325"/>
                </a:lnTo>
                <a:lnTo>
                  <a:pt x="1175" y="322"/>
                </a:lnTo>
                <a:lnTo>
                  <a:pt x="1175" y="320"/>
                </a:lnTo>
                <a:lnTo>
                  <a:pt x="1175" y="320"/>
                </a:lnTo>
                <a:lnTo>
                  <a:pt x="1175" y="320"/>
                </a:lnTo>
                <a:lnTo>
                  <a:pt x="1178" y="322"/>
                </a:lnTo>
                <a:lnTo>
                  <a:pt x="1178" y="322"/>
                </a:lnTo>
                <a:lnTo>
                  <a:pt x="1178" y="322"/>
                </a:lnTo>
                <a:lnTo>
                  <a:pt x="1178" y="329"/>
                </a:lnTo>
                <a:lnTo>
                  <a:pt x="1178" y="329"/>
                </a:lnTo>
                <a:lnTo>
                  <a:pt x="1178" y="329"/>
                </a:lnTo>
                <a:lnTo>
                  <a:pt x="1180" y="329"/>
                </a:lnTo>
                <a:lnTo>
                  <a:pt x="1180" y="327"/>
                </a:lnTo>
                <a:lnTo>
                  <a:pt x="1182" y="325"/>
                </a:lnTo>
                <a:lnTo>
                  <a:pt x="1182" y="322"/>
                </a:lnTo>
                <a:lnTo>
                  <a:pt x="1185" y="320"/>
                </a:lnTo>
                <a:lnTo>
                  <a:pt x="1185" y="320"/>
                </a:lnTo>
                <a:lnTo>
                  <a:pt x="1187" y="320"/>
                </a:lnTo>
                <a:lnTo>
                  <a:pt x="1187" y="320"/>
                </a:lnTo>
                <a:lnTo>
                  <a:pt x="1187" y="318"/>
                </a:lnTo>
                <a:lnTo>
                  <a:pt x="1185" y="318"/>
                </a:lnTo>
                <a:lnTo>
                  <a:pt x="1182" y="318"/>
                </a:lnTo>
                <a:lnTo>
                  <a:pt x="1182" y="318"/>
                </a:lnTo>
                <a:lnTo>
                  <a:pt x="1185" y="315"/>
                </a:lnTo>
                <a:lnTo>
                  <a:pt x="1187" y="315"/>
                </a:lnTo>
                <a:lnTo>
                  <a:pt x="1187" y="315"/>
                </a:lnTo>
                <a:lnTo>
                  <a:pt x="1185" y="315"/>
                </a:lnTo>
                <a:lnTo>
                  <a:pt x="1182" y="315"/>
                </a:lnTo>
                <a:lnTo>
                  <a:pt x="1180" y="315"/>
                </a:lnTo>
                <a:lnTo>
                  <a:pt x="1180" y="315"/>
                </a:lnTo>
                <a:lnTo>
                  <a:pt x="1180" y="315"/>
                </a:lnTo>
                <a:lnTo>
                  <a:pt x="1180" y="313"/>
                </a:lnTo>
                <a:lnTo>
                  <a:pt x="1180" y="313"/>
                </a:lnTo>
                <a:lnTo>
                  <a:pt x="1180" y="313"/>
                </a:lnTo>
                <a:lnTo>
                  <a:pt x="1180" y="310"/>
                </a:lnTo>
                <a:lnTo>
                  <a:pt x="1178" y="310"/>
                </a:lnTo>
                <a:lnTo>
                  <a:pt x="1175" y="310"/>
                </a:lnTo>
                <a:lnTo>
                  <a:pt x="1175" y="308"/>
                </a:lnTo>
                <a:lnTo>
                  <a:pt x="1178" y="308"/>
                </a:lnTo>
                <a:lnTo>
                  <a:pt x="1180" y="308"/>
                </a:lnTo>
                <a:lnTo>
                  <a:pt x="1182" y="308"/>
                </a:lnTo>
                <a:lnTo>
                  <a:pt x="1185" y="306"/>
                </a:lnTo>
                <a:lnTo>
                  <a:pt x="1185" y="306"/>
                </a:lnTo>
                <a:lnTo>
                  <a:pt x="1185" y="306"/>
                </a:lnTo>
                <a:lnTo>
                  <a:pt x="1180" y="306"/>
                </a:lnTo>
                <a:lnTo>
                  <a:pt x="1180" y="306"/>
                </a:lnTo>
                <a:lnTo>
                  <a:pt x="1180" y="306"/>
                </a:lnTo>
                <a:lnTo>
                  <a:pt x="1182" y="303"/>
                </a:lnTo>
                <a:lnTo>
                  <a:pt x="1185" y="303"/>
                </a:lnTo>
                <a:lnTo>
                  <a:pt x="1182" y="301"/>
                </a:lnTo>
                <a:lnTo>
                  <a:pt x="1182" y="301"/>
                </a:lnTo>
                <a:lnTo>
                  <a:pt x="1180" y="301"/>
                </a:lnTo>
                <a:lnTo>
                  <a:pt x="1180" y="301"/>
                </a:lnTo>
                <a:lnTo>
                  <a:pt x="1180" y="299"/>
                </a:lnTo>
                <a:lnTo>
                  <a:pt x="1178" y="299"/>
                </a:lnTo>
                <a:lnTo>
                  <a:pt x="1175" y="299"/>
                </a:lnTo>
                <a:lnTo>
                  <a:pt x="1175" y="301"/>
                </a:lnTo>
                <a:lnTo>
                  <a:pt x="1173" y="301"/>
                </a:lnTo>
                <a:lnTo>
                  <a:pt x="1173" y="301"/>
                </a:lnTo>
                <a:lnTo>
                  <a:pt x="1170" y="301"/>
                </a:lnTo>
                <a:lnTo>
                  <a:pt x="1170" y="301"/>
                </a:lnTo>
                <a:lnTo>
                  <a:pt x="1173" y="299"/>
                </a:lnTo>
                <a:lnTo>
                  <a:pt x="1173" y="299"/>
                </a:lnTo>
                <a:lnTo>
                  <a:pt x="1173" y="299"/>
                </a:lnTo>
                <a:lnTo>
                  <a:pt x="1170" y="296"/>
                </a:lnTo>
                <a:lnTo>
                  <a:pt x="1168" y="296"/>
                </a:lnTo>
                <a:lnTo>
                  <a:pt x="1168" y="296"/>
                </a:lnTo>
                <a:lnTo>
                  <a:pt x="1166" y="299"/>
                </a:lnTo>
                <a:lnTo>
                  <a:pt x="1166" y="299"/>
                </a:lnTo>
                <a:lnTo>
                  <a:pt x="1166" y="299"/>
                </a:lnTo>
                <a:lnTo>
                  <a:pt x="1168" y="296"/>
                </a:lnTo>
                <a:lnTo>
                  <a:pt x="1168" y="294"/>
                </a:lnTo>
                <a:lnTo>
                  <a:pt x="1168" y="294"/>
                </a:lnTo>
                <a:lnTo>
                  <a:pt x="1166" y="294"/>
                </a:lnTo>
                <a:lnTo>
                  <a:pt x="1166" y="294"/>
                </a:lnTo>
                <a:lnTo>
                  <a:pt x="1166" y="294"/>
                </a:lnTo>
                <a:lnTo>
                  <a:pt x="1166" y="294"/>
                </a:lnTo>
                <a:lnTo>
                  <a:pt x="1166" y="294"/>
                </a:lnTo>
                <a:lnTo>
                  <a:pt x="1166" y="294"/>
                </a:lnTo>
                <a:lnTo>
                  <a:pt x="1166" y="291"/>
                </a:lnTo>
                <a:lnTo>
                  <a:pt x="1166" y="291"/>
                </a:lnTo>
                <a:lnTo>
                  <a:pt x="1163" y="289"/>
                </a:lnTo>
                <a:lnTo>
                  <a:pt x="1163" y="289"/>
                </a:lnTo>
                <a:lnTo>
                  <a:pt x="1163" y="289"/>
                </a:lnTo>
                <a:lnTo>
                  <a:pt x="1168" y="289"/>
                </a:lnTo>
                <a:lnTo>
                  <a:pt x="1168" y="289"/>
                </a:lnTo>
                <a:lnTo>
                  <a:pt x="1166" y="287"/>
                </a:lnTo>
                <a:lnTo>
                  <a:pt x="1166" y="287"/>
                </a:lnTo>
                <a:lnTo>
                  <a:pt x="1166" y="287"/>
                </a:lnTo>
                <a:lnTo>
                  <a:pt x="1166" y="284"/>
                </a:lnTo>
                <a:lnTo>
                  <a:pt x="1163" y="284"/>
                </a:lnTo>
                <a:lnTo>
                  <a:pt x="1163" y="284"/>
                </a:lnTo>
                <a:lnTo>
                  <a:pt x="1163" y="284"/>
                </a:lnTo>
                <a:lnTo>
                  <a:pt x="1161" y="284"/>
                </a:lnTo>
                <a:lnTo>
                  <a:pt x="1159" y="287"/>
                </a:lnTo>
                <a:lnTo>
                  <a:pt x="1156" y="287"/>
                </a:lnTo>
                <a:lnTo>
                  <a:pt x="1156" y="284"/>
                </a:lnTo>
                <a:lnTo>
                  <a:pt x="1159" y="284"/>
                </a:lnTo>
                <a:lnTo>
                  <a:pt x="1161" y="282"/>
                </a:lnTo>
                <a:lnTo>
                  <a:pt x="1161" y="282"/>
                </a:lnTo>
                <a:lnTo>
                  <a:pt x="1159" y="282"/>
                </a:lnTo>
                <a:lnTo>
                  <a:pt x="1159" y="282"/>
                </a:lnTo>
                <a:lnTo>
                  <a:pt x="1156" y="280"/>
                </a:lnTo>
                <a:lnTo>
                  <a:pt x="1156" y="280"/>
                </a:lnTo>
                <a:lnTo>
                  <a:pt x="1159" y="277"/>
                </a:lnTo>
                <a:lnTo>
                  <a:pt x="1159" y="277"/>
                </a:lnTo>
                <a:lnTo>
                  <a:pt x="1159" y="277"/>
                </a:lnTo>
                <a:lnTo>
                  <a:pt x="1156" y="275"/>
                </a:lnTo>
                <a:lnTo>
                  <a:pt x="1156" y="275"/>
                </a:lnTo>
                <a:lnTo>
                  <a:pt x="1154" y="275"/>
                </a:lnTo>
                <a:lnTo>
                  <a:pt x="1154" y="275"/>
                </a:lnTo>
                <a:lnTo>
                  <a:pt x="1156" y="273"/>
                </a:lnTo>
                <a:lnTo>
                  <a:pt x="1159" y="273"/>
                </a:lnTo>
                <a:lnTo>
                  <a:pt x="1161" y="275"/>
                </a:lnTo>
                <a:lnTo>
                  <a:pt x="1163" y="277"/>
                </a:lnTo>
                <a:lnTo>
                  <a:pt x="1163" y="277"/>
                </a:lnTo>
                <a:lnTo>
                  <a:pt x="1168" y="280"/>
                </a:lnTo>
                <a:lnTo>
                  <a:pt x="1168" y="280"/>
                </a:lnTo>
                <a:lnTo>
                  <a:pt x="1170" y="280"/>
                </a:lnTo>
                <a:lnTo>
                  <a:pt x="1170" y="280"/>
                </a:lnTo>
                <a:lnTo>
                  <a:pt x="1173" y="277"/>
                </a:lnTo>
                <a:lnTo>
                  <a:pt x="1173" y="275"/>
                </a:lnTo>
                <a:lnTo>
                  <a:pt x="1170" y="275"/>
                </a:lnTo>
                <a:lnTo>
                  <a:pt x="1168" y="273"/>
                </a:lnTo>
                <a:lnTo>
                  <a:pt x="1168" y="270"/>
                </a:lnTo>
                <a:lnTo>
                  <a:pt x="1168" y="270"/>
                </a:lnTo>
                <a:lnTo>
                  <a:pt x="1168" y="268"/>
                </a:lnTo>
                <a:lnTo>
                  <a:pt x="1170" y="270"/>
                </a:lnTo>
                <a:lnTo>
                  <a:pt x="1173" y="270"/>
                </a:lnTo>
                <a:lnTo>
                  <a:pt x="1175" y="273"/>
                </a:lnTo>
                <a:lnTo>
                  <a:pt x="1175" y="273"/>
                </a:lnTo>
                <a:lnTo>
                  <a:pt x="1175" y="273"/>
                </a:lnTo>
                <a:lnTo>
                  <a:pt x="1178" y="273"/>
                </a:lnTo>
                <a:lnTo>
                  <a:pt x="1178" y="270"/>
                </a:lnTo>
                <a:lnTo>
                  <a:pt x="1178" y="268"/>
                </a:lnTo>
                <a:lnTo>
                  <a:pt x="1178" y="268"/>
                </a:lnTo>
                <a:lnTo>
                  <a:pt x="1180" y="268"/>
                </a:lnTo>
                <a:lnTo>
                  <a:pt x="1180" y="268"/>
                </a:lnTo>
                <a:lnTo>
                  <a:pt x="1182" y="268"/>
                </a:lnTo>
                <a:lnTo>
                  <a:pt x="1182" y="268"/>
                </a:lnTo>
                <a:lnTo>
                  <a:pt x="1182" y="265"/>
                </a:lnTo>
                <a:lnTo>
                  <a:pt x="1182" y="265"/>
                </a:lnTo>
                <a:lnTo>
                  <a:pt x="1185" y="268"/>
                </a:lnTo>
                <a:lnTo>
                  <a:pt x="1185" y="268"/>
                </a:lnTo>
                <a:lnTo>
                  <a:pt x="1185" y="268"/>
                </a:lnTo>
                <a:lnTo>
                  <a:pt x="1185" y="270"/>
                </a:lnTo>
                <a:lnTo>
                  <a:pt x="1187" y="273"/>
                </a:lnTo>
                <a:lnTo>
                  <a:pt x="1187" y="273"/>
                </a:lnTo>
                <a:lnTo>
                  <a:pt x="1189" y="273"/>
                </a:lnTo>
                <a:lnTo>
                  <a:pt x="1189" y="275"/>
                </a:lnTo>
                <a:lnTo>
                  <a:pt x="1189" y="275"/>
                </a:lnTo>
                <a:lnTo>
                  <a:pt x="1192" y="275"/>
                </a:lnTo>
                <a:lnTo>
                  <a:pt x="1194" y="275"/>
                </a:lnTo>
                <a:lnTo>
                  <a:pt x="1194" y="275"/>
                </a:lnTo>
                <a:lnTo>
                  <a:pt x="1196" y="275"/>
                </a:lnTo>
                <a:lnTo>
                  <a:pt x="1196" y="275"/>
                </a:lnTo>
                <a:lnTo>
                  <a:pt x="1192" y="277"/>
                </a:lnTo>
                <a:lnTo>
                  <a:pt x="1192" y="277"/>
                </a:lnTo>
                <a:lnTo>
                  <a:pt x="1192" y="277"/>
                </a:lnTo>
                <a:lnTo>
                  <a:pt x="1196" y="277"/>
                </a:lnTo>
                <a:lnTo>
                  <a:pt x="1199" y="277"/>
                </a:lnTo>
                <a:lnTo>
                  <a:pt x="1199" y="277"/>
                </a:lnTo>
                <a:lnTo>
                  <a:pt x="1204" y="277"/>
                </a:lnTo>
                <a:lnTo>
                  <a:pt x="1206" y="275"/>
                </a:lnTo>
                <a:lnTo>
                  <a:pt x="1211" y="273"/>
                </a:lnTo>
                <a:lnTo>
                  <a:pt x="1211" y="273"/>
                </a:lnTo>
                <a:lnTo>
                  <a:pt x="1215" y="273"/>
                </a:lnTo>
                <a:lnTo>
                  <a:pt x="1215" y="273"/>
                </a:lnTo>
                <a:lnTo>
                  <a:pt x="1213" y="273"/>
                </a:lnTo>
                <a:lnTo>
                  <a:pt x="1211" y="275"/>
                </a:lnTo>
                <a:lnTo>
                  <a:pt x="1208" y="277"/>
                </a:lnTo>
                <a:lnTo>
                  <a:pt x="1206" y="277"/>
                </a:lnTo>
                <a:lnTo>
                  <a:pt x="1204" y="277"/>
                </a:lnTo>
                <a:lnTo>
                  <a:pt x="1201" y="280"/>
                </a:lnTo>
                <a:lnTo>
                  <a:pt x="1199" y="280"/>
                </a:lnTo>
                <a:lnTo>
                  <a:pt x="1196" y="282"/>
                </a:lnTo>
                <a:lnTo>
                  <a:pt x="1196" y="282"/>
                </a:lnTo>
                <a:lnTo>
                  <a:pt x="1196" y="282"/>
                </a:lnTo>
                <a:lnTo>
                  <a:pt x="1196" y="284"/>
                </a:lnTo>
                <a:lnTo>
                  <a:pt x="1196" y="284"/>
                </a:lnTo>
                <a:lnTo>
                  <a:pt x="1196" y="284"/>
                </a:lnTo>
                <a:lnTo>
                  <a:pt x="1196" y="287"/>
                </a:lnTo>
                <a:lnTo>
                  <a:pt x="1196" y="287"/>
                </a:lnTo>
                <a:lnTo>
                  <a:pt x="1196" y="289"/>
                </a:lnTo>
                <a:lnTo>
                  <a:pt x="1199" y="291"/>
                </a:lnTo>
                <a:lnTo>
                  <a:pt x="1199" y="291"/>
                </a:lnTo>
                <a:lnTo>
                  <a:pt x="1199" y="294"/>
                </a:lnTo>
                <a:lnTo>
                  <a:pt x="1199" y="294"/>
                </a:lnTo>
                <a:lnTo>
                  <a:pt x="1204" y="291"/>
                </a:lnTo>
                <a:lnTo>
                  <a:pt x="1206" y="289"/>
                </a:lnTo>
                <a:lnTo>
                  <a:pt x="1206" y="289"/>
                </a:lnTo>
                <a:lnTo>
                  <a:pt x="1208" y="289"/>
                </a:lnTo>
                <a:lnTo>
                  <a:pt x="1206" y="289"/>
                </a:lnTo>
                <a:lnTo>
                  <a:pt x="1204" y="294"/>
                </a:lnTo>
                <a:lnTo>
                  <a:pt x="1204" y="294"/>
                </a:lnTo>
                <a:lnTo>
                  <a:pt x="1206" y="294"/>
                </a:lnTo>
                <a:lnTo>
                  <a:pt x="1206" y="294"/>
                </a:lnTo>
                <a:lnTo>
                  <a:pt x="1208" y="294"/>
                </a:lnTo>
                <a:lnTo>
                  <a:pt x="1208" y="294"/>
                </a:lnTo>
                <a:lnTo>
                  <a:pt x="1211" y="294"/>
                </a:lnTo>
                <a:lnTo>
                  <a:pt x="1211" y="296"/>
                </a:lnTo>
                <a:lnTo>
                  <a:pt x="1211" y="296"/>
                </a:lnTo>
                <a:lnTo>
                  <a:pt x="1211" y="299"/>
                </a:lnTo>
                <a:lnTo>
                  <a:pt x="1213" y="296"/>
                </a:lnTo>
                <a:lnTo>
                  <a:pt x="1215" y="294"/>
                </a:lnTo>
                <a:lnTo>
                  <a:pt x="1218" y="291"/>
                </a:lnTo>
                <a:lnTo>
                  <a:pt x="1222" y="287"/>
                </a:lnTo>
                <a:lnTo>
                  <a:pt x="1222" y="284"/>
                </a:lnTo>
                <a:lnTo>
                  <a:pt x="1220" y="284"/>
                </a:lnTo>
                <a:lnTo>
                  <a:pt x="1218" y="284"/>
                </a:lnTo>
                <a:lnTo>
                  <a:pt x="1218" y="284"/>
                </a:lnTo>
                <a:lnTo>
                  <a:pt x="1222" y="282"/>
                </a:lnTo>
                <a:lnTo>
                  <a:pt x="1222" y="282"/>
                </a:lnTo>
                <a:lnTo>
                  <a:pt x="1222" y="280"/>
                </a:lnTo>
                <a:lnTo>
                  <a:pt x="1222" y="280"/>
                </a:lnTo>
                <a:lnTo>
                  <a:pt x="1225" y="284"/>
                </a:lnTo>
                <a:lnTo>
                  <a:pt x="1225" y="284"/>
                </a:lnTo>
                <a:lnTo>
                  <a:pt x="1227" y="284"/>
                </a:lnTo>
                <a:lnTo>
                  <a:pt x="1230" y="284"/>
                </a:lnTo>
                <a:lnTo>
                  <a:pt x="1232" y="284"/>
                </a:lnTo>
                <a:lnTo>
                  <a:pt x="1232" y="284"/>
                </a:lnTo>
                <a:lnTo>
                  <a:pt x="1234" y="282"/>
                </a:lnTo>
                <a:lnTo>
                  <a:pt x="1237" y="282"/>
                </a:lnTo>
                <a:lnTo>
                  <a:pt x="1239" y="280"/>
                </a:lnTo>
                <a:lnTo>
                  <a:pt x="1239" y="280"/>
                </a:lnTo>
                <a:lnTo>
                  <a:pt x="1239" y="280"/>
                </a:lnTo>
                <a:lnTo>
                  <a:pt x="1239" y="280"/>
                </a:lnTo>
                <a:lnTo>
                  <a:pt x="1239" y="277"/>
                </a:lnTo>
                <a:lnTo>
                  <a:pt x="1237" y="277"/>
                </a:lnTo>
                <a:lnTo>
                  <a:pt x="1237" y="277"/>
                </a:lnTo>
                <a:lnTo>
                  <a:pt x="1239" y="277"/>
                </a:lnTo>
                <a:lnTo>
                  <a:pt x="1241" y="277"/>
                </a:lnTo>
                <a:lnTo>
                  <a:pt x="1244" y="277"/>
                </a:lnTo>
                <a:lnTo>
                  <a:pt x="1246" y="277"/>
                </a:lnTo>
                <a:lnTo>
                  <a:pt x="1246" y="277"/>
                </a:lnTo>
                <a:lnTo>
                  <a:pt x="1244" y="275"/>
                </a:lnTo>
                <a:lnTo>
                  <a:pt x="1241" y="273"/>
                </a:lnTo>
                <a:lnTo>
                  <a:pt x="1241" y="273"/>
                </a:lnTo>
                <a:lnTo>
                  <a:pt x="1244" y="273"/>
                </a:lnTo>
                <a:lnTo>
                  <a:pt x="1244" y="273"/>
                </a:lnTo>
                <a:lnTo>
                  <a:pt x="1241" y="270"/>
                </a:lnTo>
                <a:lnTo>
                  <a:pt x="1244" y="270"/>
                </a:lnTo>
                <a:lnTo>
                  <a:pt x="1246" y="270"/>
                </a:lnTo>
                <a:lnTo>
                  <a:pt x="1246" y="270"/>
                </a:lnTo>
                <a:lnTo>
                  <a:pt x="1246" y="273"/>
                </a:lnTo>
                <a:lnTo>
                  <a:pt x="1251" y="273"/>
                </a:lnTo>
                <a:lnTo>
                  <a:pt x="1251" y="273"/>
                </a:lnTo>
                <a:lnTo>
                  <a:pt x="1256" y="270"/>
                </a:lnTo>
                <a:lnTo>
                  <a:pt x="1256" y="270"/>
                </a:lnTo>
                <a:lnTo>
                  <a:pt x="1256" y="268"/>
                </a:lnTo>
                <a:lnTo>
                  <a:pt x="1251" y="265"/>
                </a:lnTo>
                <a:lnTo>
                  <a:pt x="1251" y="265"/>
                </a:lnTo>
                <a:lnTo>
                  <a:pt x="1253" y="265"/>
                </a:lnTo>
                <a:lnTo>
                  <a:pt x="1256" y="265"/>
                </a:lnTo>
                <a:lnTo>
                  <a:pt x="1256" y="265"/>
                </a:lnTo>
                <a:lnTo>
                  <a:pt x="1258" y="268"/>
                </a:lnTo>
                <a:lnTo>
                  <a:pt x="1260" y="268"/>
                </a:lnTo>
                <a:lnTo>
                  <a:pt x="1263" y="265"/>
                </a:lnTo>
                <a:lnTo>
                  <a:pt x="1263" y="265"/>
                </a:lnTo>
                <a:lnTo>
                  <a:pt x="1263" y="265"/>
                </a:lnTo>
                <a:lnTo>
                  <a:pt x="1260" y="263"/>
                </a:lnTo>
                <a:close/>
                <a:moveTo>
                  <a:pt x="1196" y="639"/>
                </a:moveTo>
                <a:lnTo>
                  <a:pt x="1199" y="639"/>
                </a:lnTo>
                <a:lnTo>
                  <a:pt x="1196" y="639"/>
                </a:lnTo>
                <a:lnTo>
                  <a:pt x="1196" y="639"/>
                </a:lnTo>
                <a:lnTo>
                  <a:pt x="1196" y="642"/>
                </a:lnTo>
                <a:lnTo>
                  <a:pt x="1196" y="642"/>
                </a:lnTo>
                <a:lnTo>
                  <a:pt x="1194" y="642"/>
                </a:lnTo>
                <a:lnTo>
                  <a:pt x="1194" y="644"/>
                </a:lnTo>
                <a:lnTo>
                  <a:pt x="1194" y="644"/>
                </a:lnTo>
                <a:lnTo>
                  <a:pt x="1194" y="644"/>
                </a:lnTo>
                <a:lnTo>
                  <a:pt x="1194" y="644"/>
                </a:lnTo>
                <a:lnTo>
                  <a:pt x="1196" y="639"/>
                </a:lnTo>
                <a:close/>
                <a:moveTo>
                  <a:pt x="1043" y="209"/>
                </a:moveTo>
                <a:lnTo>
                  <a:pt x="1043" y="209"/>
                </a:lnTo>
                <a:lnTo>
                  <a:pt x="1040" y="209"/>
                </a:lnTo>
                <a:lnTo>
                  <a:pt x="1040" y="209"/>
                </a:lnTo>
                <a:lnTo>
                  <a:pt x="1040" y="211"/>
                </a:lnTo>
                <a:lnTo>
                  <a:pt x="1040" y="211"/>
                </a:lnTo>
                <a:lnTo>
                  <a:pt x="1038" y="211"/>
                </a:lnTo>
                <a:lnTo>
                  <a:pt x="1036" y="211"/>
                </a:lnTo>
                <a:lnTo>
                  <a:pt x="1036" y="211"/>
                </a:lnTo>
                <a:lnTo>
                  <a:pt x="1033" y="211"/>
                </a:lnTo>
                <a:lnTo>
                  <a:pt x="1033" y="211"/>
                </a:lnTo>
                <a:lnTo>
                  <a:pt x="1038" y="211"/>
                </a:lnTo>
                <a:lnTo>
                  <a:pt x="1038" y="211"/>
                </a:lnTo>
                <a:lnTo>
                  <a:pt x="1038" y="213"/>
                </a:lnTo>
                <a:lnTo>
                  <a:pt x="1040" y="213"/>
                </a:lnTo>
                <a:lnTo>
                  <a:pt x="1040" y="213"/>
                </a:lnTo>
                <a:lnTo>
                  <a:pt x="1040" y="213"/>
                </a:lnTo>
                <a:lnTo>
                  <a:pt x="1040" y="213"/>
                </a:lnTo>
                <a:lnTo>
                  <a:pt x="1040" y="213"/>
                </a:lnTo>
                <a:lnTo>
                  <a:pt x="1043" y="213"/>
                </a:lnTo>
                <a:lnTo>
                  <a:pt x="1043" y="213"/>
                </a:lnTo>
                <a:lnTo>
                  <a:pt x="1043" y="213"/>
                </a:lnTo>
                <a:lnTo>
                  <a:pt x="1043" y="213"/>
                </a:lnTo>
                <a:lnTo>
                  <a:pt x="1043" y="211"/>
                </a:lnTo>
                <a:lnTo>
                  <a:pt x="1045" y="213"/>
                </a:lnTo>
                <a:lnTo>
                  <a:pt x="1050" y="211"/>
                </a:lnTo>
                <a:lnTo>
                  <a:pt x="1052" y="211"/>
                </a:lnTo>
                <a:lnTo>
                  <a:pt x="1055" y="211"/>
                </a:lnTo>
                <a:lnTo>
                  <a:pt x="1055" y="211"/>
                </a:lnTo>
                <a:lnTo>
                  <a:pt x="1055" y="209"/>
                </a:lnTo>
                <a:lnTo>
                  <a:pt x="1052" y="209"/>
                </a:lnTo>
                <a:lnTo>
                  <a:pt x="1050" y="209"/>
                </a:lnTo>
                <a:lnTo>
                  <a:pt x="1047" y="211"/>
                </a:lnTo>
                <a:lnTo>
                  <a:pt x="1045" y="211"/>
                </a:lnTo>
                <a:lnTo>
                  <a:pt x="1045" y="211"/>
                </a:lnTo>
                <a:lnTo>
                  <a:pt x="1045" y="211"/>
                </a:lnTo>
                <a:lnTo>
                  <a:pt x="1045" y="209"/>
                </a:lnTo>
                <a:lnTo>
                  <a:pt x="1043" y="209"/>
                </a:lnTo>
                <a:close/>
                <a:moveTo>
                  <a:pt x="1076" y="221"/>
                </a:moveTo>
                <a:lnTo>
                  <a:pt x="1078" y="221"/>
                </a:lnTo>
                <a:lnTo>
                  <a:pt x="1081" y="221"/>
                </a:lnTo>
                <a:lnTo>
                  <a:pt x="1081" y="218"/>
                </a:lnTo>
                <a:lnTo>
                  <a:pt x="1083" y="218"/>
                </a:lnTo>
                <a:lnTo>
                  <a:pt x="1085" y="218"/>
                </a:lnTo>
                <a:lnTo>
                  <a:pt x="1085" y="218"/>
                </a:lnTo>
                <a:lnTo>
                  <a:pt x="1085" y="216"/>
                </a:lnTo>
                <a:lnTo>
                  <a:pt x="1085" y="216"/>
                </a:lnTo>
                <a:lnTo>
                  <a:pt x="1085" y="216"/>
                </a:lnTo>
                <a:lnTo>
                  <a:pt x="1081" y="216"/>
                </a:lnTo>
                <a:lnTo>
                  <a:pt x="1081" y="216"/>
                </a:lnTo>
                <a:lnTo>
                  <a:pt x="1078" y="216"/>
                </a:lnTo>
                <a:lnTo>
                  <a:pt x="1078" y="216"/>
                </a:lnTo>
                <a:lnTo>
                  <a:pt x="1076" y="216"/>
                </a:lnTo>
                <a:lnTo>
                  <a:pt x="1076" y="216"/>
                </a:lnTo>
                <a:lnTo>
                  <a:pt x="1076" y="218"/>
                </a:lnTo>
                <a:lnTo>
                  <a:pt x="1073" y="218"/>
                </a:lnTo>
                <a:lnTo>
                  <a:pt x="1073" y="221"/>
                </a:lnTo>
                <a:lnTo>
                  <a:pt x="1073" y="221"/>
                </a:lnTo>
                <a:lnTo>
                  <a:pt x="1076" y="221"/>
                </a:lnTo>
                <a:lnTo>
                  <a:pt x="1076" y="221"/>
                </a:lnTo>
                <a:close/>
                <a:moveTo>
                  <a:pt x="1069" y="237"/>
                </a:moveTo>
                <a:lnTo>
                  <a:pt x="1069" y="237"/>
                </a:lnTo>
                <a:lnTo>
                  <a:pt x="1064" y="239"/>
                </a:lnTo>
                <a:lnTo>
                  <a:pt x="1059" y="242"/>
                </a:lnTo>
                <a:lnTo>
                  <a:pt x="1057" y="244"/>
                </a:lnTo>
                <a:lnTo>
                  <a:pt x="1055" y="247"/>
                </a:lnTo>
                <a:lnTo>
                  <a:pt x="1055" y="247"/>
                </a:lnTo>
                <a:lnTo>
                  <a:pt x="1052" y="251"/>
                </a:lnTo>
                <a:lnTo>
                  <a:pt x="1052" y="251"/>
                </a:lnTo>
                <a:lnTo>
                  <a:pt x="1052" y="254"/>
                </a:lnTo>
                <a:lnTo>
                  <a:pt x="1052" y="254"/>
                </a:lnTo>
                <a:lnTo>
                  <a:pt x="1052" y="256"/>
                </a:lnTo>
                <a:lnTo>
                  <a:pt x="1055" y="256"/>
                </a:lnTo>
                <a:lnTo>
                  <a:pt x="1057" y="256"/>
                </a:lnTo>
                <a:lnTo>
                  <a:pt x="1062" y="254"/>
                </a:lnTo>
                <a:lnTo>
                  <a:pt x="1066" y="254"/>
                </a:lnTo>
                <a:lnTo>
                  <a:pt x="1069" y="254"/>
                </a:lnTo>
                <a:lnTo>
                  <a:pt x="1076" y="254"/>
                </a:lnTo>
                <a:lnTo>
                  <a:pt x="1078" y="251"/>
                </a:lnTo>
                <a:lnTo>
                  <a:pt x="1081" y="251"/>
                </a:lnTo>
                <a:lnTo>
                  <a:pt x="1081" y="249"/>
                </a:lnTo>
                <a:lnTo>
                  <a:pt x="1083" y="249"/>
                </a:lnTo>
                <a:lnTo>
                  <a:pt x="1085" y="247"/>
                </a:lnTo>
                <a:lnTo>
                  <a:pt x="1088" y="242"/>
                </a:lnTo>
                <a:lnTo>
                  <a:pt x="1088" y="242"/>
                </a:lnTo>
                <a:lnTo>
                  <a:pt x="1090" y="239"/>
                </a:lnTo>
                <a:lnTo>
                  <a:pt x="1090" y="239"/>
                </a:lnTo>
                <a:lnTo>
                  <a:pt x="1090" y="239"/>
                </a:lnTo>
                <a:lnTo>
                  <a:pt x="1090" y="237"/>
                </a:lnTo>
                <a:lnTo>
                  <a:pt x="1090" y="237"/>
                </a:lnTo>
                <a:lnTo>
                  <a:pt x="1090" y="237"/>
                </a:lnTo>
                <a:lnTo>
                  <a:pt x="1085" y="235"/>
                </a:lnTo>
                <a:lnTo>
                  <a:pt x="1083" y="235"/>
                </a:lnTo>
                <a:lnTo>
                  <a:pt x="1081" y="235"/>
                </a:lnTo>
                <a:lnTo>
                  <a:pt x="1078" y="235"/>
                </a:lnTo>
                <a:lnTo>
                  <a:pt x="1078" y="235"/>
                </a:lnTo>
                <a:lnTo>
                  <a:pt x="1076" y="235"/>
                </a:lnTo>
                <a:lnTo>
                  <a:pt x="1071" y="237"/>
                </a:lnTo>
                <a:lnTo>
                  <a:pt x="1069" y="237"/>
                </a:lnTo>
                <a:close/>
                <a:moveTo>
                  <a:pt x="1055" y="218"/>
                </a:moveTo>
                <a:lnTo>
                  <a:pt x="1055" y="218"/>
                </a:lnTo>
                <a:lnTo>
                  <a:pt x="1052" y="221"/>
                </a:lnTo>
                <a:lnTo>
                  <a:pt x="1052" y="221"/>
                </a:lnTo>
                <a:lnTo>
                  <a:pt x="1047" y="223"/>
                </a:lnTo>
                <a:lnTo>
                  <a:pt x="1045" y="223"/>
                </a:lnTo>
                <a:lnTo>
                  <a:pt x="1045" y="223"/>
                </a:lnTo>
                <a:lnTo>
                  <a:pt x="1043" y="225"/>
                </a:lnTo>
                <a:lnTo>
                  <a:pt x="1043" y="225"/>
                </a:lnTo>
                <a:lnTo>
                  <a:pt x="1043" y="225"/>
                </a:lnTo>
                <a:lnTo>
                  <a:pt x="1043" y="225"/>
                </a:lnTo>
                <a:lnTo>
                  <a:pt x="1043" y="225"/>
                </a:lnTo>
                <a:lnTo>
                  <a:pt x="1043" y="225"/>
                </a:lnTo>
                <a:lnTo>
                  <a:pt x="1043" y="225"/>
                </a:lnTo>
                <a:lnTo>
                  <a:pt x="1047" y="225"/>
                </a:lnTo>
                <a:lnTo>
                  <a:pt x="1050" y="225"/>
                </a:lnTo>
                <a:lnTo>
                  <a:pt x="1050" y="225"/>
                </a:lnTo>
                <a:lnTo>
                  <a:pt x="1052" y="223"/>
                </a:lnTo>
                <a:lnTo>
                  <a:pt x="1055" y="223"/>
                </a:lnTo>
                <a:lnTo>
                  <a:pt x="1057" y="221"/>
                </a:lnTo>
                <a:lnTo>
                  <a:pt x="1057" y="221"/>
                </a:lnTo>
                <a:lnTo>
                  <a:pt x="1057" y="221"/>
                </a:lnTo>
                <a:lnTo>
                  <a:pt x="1059" y="221"/>
                </a:lnTo>
                <a:lnTo>
                  <a:pt x="1062" y="218"/>
                </a:lnTo>
                <a:lnTo>
                  <a:pt x="1064" y="218"/>
                </a:lnTo>
                <a:lnTo>
                  <a:pt x="1064" y="218"/>
                </a:lnTo>
                <a:lnTo>
                  <a:pt x="1064" y="216"/>
                </a:lnTo>
                <a:lnTo>
                  <a:pt x="1064" y="216"/>
                </a:lnTo>
                <a:lnTo>
                  <a:pt x="1064" y="216"/>
                </a:lnTo>
                <a:lnTo>
                  <a:pt x="1062" y="216"/>
                </a:lnTo>
                <a:lnTo>
                  <a:pt x="1059" y="216"/>
                </a:lnTo>
                <a:lnTo>
                  <a:pt x="1059" y="218"/>
                </a:lnTo>
                <a:lnTo>
                  <a:pt x="1057" y="218"/>
                </a:lnTo>
                <a:lnTo>
                  <a:pt x="1057" y="218"/>
                </a:lnTo>
                <a:lnTo>
                  <a:pt x="1057" y="218"/>
                </a:lnTo>
                <a:lnTo>
                  <a:pt x="1057" y="218"/>
                </a:lnTo>
                <a:lnTo>
                  <a:pt x="1055" y="218"/>
                </a:lnTo>
                <a:close/>
                <a:moveTo>
                  <a:pt x="1069" y="682"/>
                </a:moveTo>
                <a:lnTo>
                  <a:pt x="1069" y="682"/>
                </a:lnTo>
                <a:lnTo>
                  <a:pt x="1069" y="684"/>
                </a:lnTo>
                <a:lnTo>
                  <a:pt x="1069" y="684"/>
                </a:lnTo>
                <a:lnTo>
                  <a:pt x="1069" y="684"/>
                </a:lnTo>
                <a:lnTo>
                  <a:pt x="1071" y="682"/>
                </a:lnTo>
                <a:lnTo>
                  <a:pt x="1071" y="682"/>
                </a:lnTo>
                <a:lnTo>
                  <a:pt x="1069" y="682"/>
                </a:lnTo>
                <a:lnTo>
                  <a:pt x="1069" y="682"/>
                </a:lnTo>
                <a:close/>
                <a:moveTo>
                  <a:pt x="1121" y="585"/>
                </a:moveTo>
                <a:lnTo>
                  <a:pt x="1123" y="585"/>
                </a:lnTo>
                <a:lnTo>
                  <a:pt x="1125" y="582"/>
                </a:lnTo>
                <a:lnTo>
                  <a:pt x="1130" y="580"/>
                </a:lnTo>
                <a:lnTo>
                  <a:pt x="1135" y="578"/>
                </a:lnTo>
                <a:lnTo>
                  <a:pt x="1140" y="575"/>
                </a:lnTo>
                <a:lnTo>
                  <a:pt x="1142" y="573"/>
                </a:lnTo>
                <a:lnTo>
                  <a:pt x="1151" y="566"/>
                </a:lnTo>
                <a:lnTo>
                  <a:pt x="1151" y="566"/>
                </a:lnTo>
                <a:lnTo>
                  <a:pt x="1154" y="564"/>
                </a:lnTo>
                <a:lnTo>
                  <a:pt x="1154" y="564"/>
                </a:lnTo>
                <a:lnTo>
                  <a:pt x="1156" y="564"/>
                </a:lnTo>
                <a:lnTo>
                  <a:pt x="1159" y="564"/>
                </a:lnTo>
                <a:lnTo>
                  <a:pt x="1161" y="564"/>
                </a:lnTo>
                <a:lnTo>
                  <a:pt x="1163" y="564"/>
                </a:lnTo>
                <a:lnTo>
                  <a:pt x="1166" y="561"/>
                </a:lnTo>
                <a:lnTo>
                  <a:pt x="1168" y="561"/>
                </a:lnTo>
                <a:lnTo>
                  <a:pt x="1173" y="561"/>
                </a:lnTo>
                <a:lnTo>
                  <a:pt x="1175" y="561"/>
                </a:lnTo>
                <a:lnTo>
                  <a:pt x="1178" y="561"/>
                </a:lnTo>
                <a:lnTo>
                  <a:pt x="1180" y="561"/>
                </a:lnTo>
                <a:lnTo>
                  <a:pt x="1180" y="561"/>
                </a:lnTo>
                <a:lnTo>
                  <a:pt x="1189" y="556"/>
                </a:lnTo>
                <a:lnTo>
                  <a:pt x="1194" y="554"/>
                </a:lnTo>
                <a:lnTo>
                  <a:pt x="1199" y="552"/>
                </a:lnTo>
                <a:lnTo>
                  <a:pt x="1206" y="547"/>
                </a:lnTo>
                <a:lnTo>
                  <a:pt x="1208" y="545"/>
                </a:lnTo>
                <a:lnTo>
                  <a:pt x="1208" y="545"/>
                </a:lnTo>
                <a:lnTo>
                  <a:pt x="1206" y="545"/>
                </a:lnTo>
                <a:lnTo>
                  <a:pt x="1206" y="542"/>
                </a:lnTo>
                <a:lnTo>
                  <a:pt x="1204" y="542"/>
                </a:lnTo>
                <a:lnTo>
                  <a:pt x="1204" y="542"/>
                </a:lnTo>
                <a:lnTo>
                  <a:pt x="1206" y="542"/>
                </a:lnTo>
                <a:lnTo>
                  <a:pt x="1206" y="542"/>
                </a:lnTo>
                <a:lnTo>
                  <a:pt x="1208" y="542"/>
                </a:lnTo>
                <a:lnTo>
                  <a:pt x="1208" y="540"/>
                </a:lnTo>
                <a:lnTo>
                  <a:pt x="1208" y="540"/>
                </a:lnTo>
                <a:lnTo>
                  <a:pt x="1206" y="540"/>
                </a:lnTo>
                <a:lnTo>
                  <a:pt x="1204" y="540"/>
                </a:lnTo>
                <a:lnTo>
                  <a:pt x="1201" y="540"/>
                </a:lnTo>
                <a:lnTo>
                  <a:pt x="1199" y="538"/>
                </a:lnTo>
                <a:lnTo>
                  <a:pt x="1201" y="538"/>
                </a:lnTo>
                <a:lnTo>
                  <a:pt x="1204" y="538"/>
                </a:lnTo>
                <a:lnTo>
                  <a:pt x="1208" y="538"/>
                </a:lnTo>
                <a:lnTo>
                  <a:pt x="1208" y="538"/>
                </a:lnTo>
                <a:lnTo>
                  <a:pt x="1208" y="535"/>
                </a:lnTo>
                <a:lnTo>
                  <a:pt x="1208" y="535"/>
                </a:lnTo>
                <a:lnTo>
                  <a:pt x="1208" y="533"/>
                </a:lnTo>
                <a:lnTo>
                  <a:pt x="1211" y="533"/>
                </a:lnTo>
                <a:lnTo>
                  <a:pt x="1211" y="530"/>
                </a:lnTo>
                <a:lnTo>
                  <a:pt x="1213" y="526"/>
                </a:lnTo>
                <a:lnTo>
                  <a:pt x="1213" y="526"/>
                </a:lnTo>
                <a:lnTo>
                  <a:pt x="1213" y="523"/>
                </a:lnTo>
                <a:lnTo>
                  <a:pt x="1213" y="523"/>
                </a:lnTo>
                <a:lnTo>
                  <a:pt x="1213" y="523"/>
                </a:lnTo>
                <a:lnTo>
                  <a:pt x="1213" y="523"/>
                </a:lnTo>
                <a:lnTo>
                  <a:pt x="1213" y="521"/>
                </a:lnTo>
                <a:lnTo>
                  <a:pt x="1213" y="521"/>
                </a:lnTo>
                <a:lnTo>
                  <a:pt x="1211" y="519"/>
                </a:lnTo>
                <a:lnTo>
                  <a:pt x="1208" y="516"/>
                </a:lnTo>
                <a:lnTo>
                  <a:pt x="1208" y="516"/>
                </a:lnTo>
                <a:lnTo>
                  <a:pt x="1208" y="514"/>
                </a:lnTo>
                <a:lnTo>
                  <a:pt x="1208" y="514"/>
                </a:lnTo>
                <a:lnTo>
                  <a:pt x="1206" y="514"/>
                </a:lnTo>
                <a:lnTo>
                  <a:pt x="1204" y="514"/>
                </a:lnTo>
                <a:lnTo>
                  <a:pt x="1201" y="514"/>
                </a:lnTo>
                <a:lnTo>
                  <a:pt x="1199" y="516"/>
                </a:lnTo>
                <a:lnTo>
                  <a:pt x="1194" y="519"/>
                </a:lnTo>
                <a:lnTo>
                  <a:pt x="1192" y="521"/>
                </a:lnTo>
                <a:lnTo>
                  <a:pt x="1192" y="519"/>
                </a:lnTo>
                <a:lnTo>
                  <a:pt x="1192" y="519"/>
                </a:lnTo>
                <a:lnTo>
                  <a:pt x="1189" y="516"/>
                </a:lnTo>
                <a:lnTo>
                  <a:pt x="1189" y="516"/>
                </a:lnTo>
                <a:lnTo>
                  <a:pt x="1189" y="516"/>
                </a:lnTo>
                <a:lnTo>
                  <a:pt x="1194" y="516"/>
                </a:lnTo>
                <a:lnTo>
                  <a:pt x="1196" y="514"/>
                </a:lnTo>
                <a:lnTo>
                  <a:pt x="1196" y="514"/>
                </a:lnTo>
                <a:lnTo>
                  <a:pt x="1199" y="511"/>
                </a:lnTo>
                <a:lnTo>
                  <a:pt x="1196" y="511"/>
                </a:lnTo>
                <a:lnTo>
                  <a:pt x="1196" y="507"/>
                </a:lnTo>
                <a:lnTo>
                  <a:pt x="1194" y="504"/>
                </a:lnTo>
                <a:lnTo>
                  <a:pt x="1185" y="504"/>
                </a:lnTo>
                <a:lnTo>
                  <a:pt x="1182" y="504"/>
                </a:lnTo>
                <a:lnTo>
                  <a:pt x="1182" y="507"/>
                </a:lnTo>
                <a:lnTo>
                  <a:pt x="1182" y="507"/>
                </a:lnTo>
                <a:lnTo>
                  <a:pt x="1182" y="507"/>
                </a:lnTo>
                <a:lnTo>
                  <a:pt x="1185" y="507"/>
                </a:lnTo>
                <a:lnTo>
                  <a:pt x="1185" y="507"/>
                </a:lnTo>
                <a:lnTo>
                  <a:pt x="1187" y="507"/>
                </a:lnTo>
                <a:lnTo>
                  <a:pt x="1187" y="507"/>
                </a:lnTo>
                <a:lnTo>
                  <a:pt x="1185" y="507"/>
                </a:lnTo>
                <a:lnTo>
                  <a:pt x="1180" y="509"/>
                </a:lnTo>
                <a:lnTo>
                  <a:pt x="1175" y="509"/>
                </a:lnTo>
                <a:lnTo>
                  <a:pt x="1170" y="511"/>
                </a:lnTo>
                <a:lnTo>
                  <a:pt x="1166" y="514"/>
                </a:lnTo>
                <a:lnTo>
                  <a:pt x="1161" y="516"/>
                </a:lnTo>
                <a:lnTo>
                  <a:pt x="1159" y="519"/>
                </a:lnTo>
                <a:lnTo>
                  <a:pt x="1156" y="519"/>
                </a:lnTo>
                <a:lnTo>
                  <a:pt x="1151" y="519"/>
                </a:lnTo>
                <a:lnTo>
                  <a:pt x="1151" y="519"/>
                </a:lnTo>
                <a:lnTo>
                  <a:pt x="1149" y="521"/>
                </a:lnTo>
                <a:lnTo>
                  <a:pt x="1147" y="523"/>
                </a:lnTo>
                <a:lnTo>
                  <a:pt x="1142" y="523"/>
                </a:lnTo>
                <a:lnTo>
                  <a:pt x="1142" y="523"/>
                </a:lnTo>
                <a:lnTo>
                  <a:pt x="1142" y="523"/>
                </a:lnTo>
                <a:lnTo>
                  <a:pt x="1144" y="523"/>
                </a:lnTo>
                <a:lnTo>
                  <a:pt x="1144" y="523"/>
                </a:lnTo>
                <a:lnTo>
                  <a:pt x="1144" y="523"/>
                </a:lnTo>
                <a:lnTo>
                  <a:pt x="1144" y="521"/>
                </a:lnTo>
                <a:lnTo>
                  <a:pt x="1147" y="521"/>
                </a:lnTo>
                <a:lnTo>
                  <a:pt x="1149" y="519"/>
                </a:lnTo>
                <a:lnTo>
                  <a:pt x="1147" y="519"/>
                </a:lnTo>
                <a:lnTo>
                  <a:pt x="1144" y="516"/>
                </a:lnTo>
                <a:lnTo>
                  <a:pt x="1144" y="516"/>
                </a:lnTo>
                <a:lnTo>
                  <a:pt x="1147" y="516"/>
                </a:lnTo>
                <a:lnTo>
                  <a:pt x="1149" y="519"/>
                </a:lnTo>
                <a:lnTo>
                  <a:pt x="1149" y="516"/>
                </a:lnTo>
                <a:lnTo>
                  <a:pt x="1149" y="516"/>
                </a:lnTo>
                <a:lnTo>
                  <a:pt x="1149" y="516"/>
                </a:lnTo>
                <a:lnTo>
                  <a:pt x="1151" y="514"/>
                </a:lnTo>
                <a:lnTo>
                  <a:pt x="1151" y="514"/>
                </a:lnTo>
                <a:lnTo>
                  <a:pt x="1154" y="514"/>
                </a:lnTo>
                <a:lnTo>
                  <a:pt x="1156" y="511"/>
                </a:lnTo>
                <a:lnTo>
                  <a:pt x="1156" y="511"/>
                </a:lnTo>
                <a:lnTo>
                  <a:pt x="1159" y="514"/>
                </a:lnTo>
                <a:lnTo>
                  <a:pt x="1161" y="511"/>
                </a:lnTo>
                <a:lnTo>
                  <a:pt x="1166" y="511"/>
                </a:lnTo>
                <a:lnTo>
                  <a:pt x="1168" y="509"/>
                </a:lnTo>
                <a:lnTo>
                  <a:pt x="1170" y="509"/>
                </a:lnTo>
                <a:lnTo>
                  <a:pt x="1170" y="509"/>
                </a:lnTo>
                <a:lnTo>
                  <a:pt x="1170" y="509"/>
                </a:lnTo>
                <a:lnTo>
                  <a:pt x="1173" y="509"/>
                </a:lnTo>
                <a:lnTo>
                  <a:pt x="1175" y="509"/>
                </a:lnTo>
                <a:lnTo>
                  <a:pt x="1175" y="509"/>
                </a:lnTo>
                <a:lnTo>
                  <a:pt x="1178" y="507"/>
                </a:lnTo>
                <a:lnTo>
                  <a:pt x="1180" y="504"/>
                </a:lnTo>
                <a:lnTo>
                  <a:pt x="1182" y="504"/>
                </a:lnTo>
                <a:lnTo>
                  <a:pt x="1185" y="504"/>
                </a:lnTo>
                <a:lnTo>
                  <a:pt x="1187" y="502"/>
                </a:lnTo>
                <a:lnTo>
                  <a:pt x="1187" y="502"/>
                </a:lnTo>
                <a:lnTo>
                  <a:pt x="1192" y="502"/>
                </a:lnTo>
                <a:lnTo>
                  <a:pt x="1194" y="502"/>
                </a:lnTo>
                <a:lnTo>
                  <a:pt x="1196" y="500"/>
                </a:lnTo>
                <a:lnTo>
                  <a:pt x="1199" y="500"/>
                </a:lnTo>
                <a:lnTo>
                  <a:pt x="1201" y="497"/>
                </a:lnTo>
                <a:lnTo>
                  <a:pt x="1201" y="497"/>
                </a:lnTo>
                <a:lnTo>
                  <a:pt x="1199" y="497"/>
                </a:lnTo>
                <a:lnTo>
                  <a:pt x="1196" y="497"/>
                </a:lnTo>
                <a:lnTo>
                  <a:pt x="1196" y="495"/>
                </a:lnTo>
                <a:lnTo>
                  <a:pt x="1194" y="495"/>
                </a:lnTo>
                <a:lnTo>
                  <a:pt x="1194" y="495"/>
                </a:lnTo>
                <a:lnTo>
                  <a:pt x="1194" y="493"/>
                </a:lnTo>
                <a:lnTo>
                  <a:pt x="1192" y="493"/>
                </a:lnTo>
                <a:lnTo>
                  <a:pt x="1189" y="493"/>
                </a:lnTo>
                <a:lnTo>
                  <a:pt x="1189" y="493"/>
                </a:lnTo>
                <a:lnTo>
                  <a:pt x="1187" y="495"/>
                </a:lnTo>
                <a:lnTo>
                  <a:pt x="1185" y="493"/>
                </a:lnTo>
                <a:lnTo>
                  <a:pt x="1180" y="493"/>
                </a:lnTo>
                <a:lnTo>
                  <a:pt x="1180" y="490"/>
                </a:lnTo>
                <a:lnTo>
                  <a:pt x="1180" y="488"/>
                </a:lnTo>
                <a:lnTo>
                  <a:pt x="1180" y="485"/>
                </a:lnTo>
                <a:lnTo>
                  <a:pt x="1180" y="485"/>
                </a:lnTo>
                <a:lnTo>
                  <a:pt x="1178" y="485"/>
                </a:lnTo>
                <a:lnTo>
                  <a:pt x="1175" y="485"/>
                </a:lnTo>
                <a:lnTo>
                  <a:pt x="1173" y="488"/>
                </a:lnTo>
                <a:lnTo>
                  <a:pt x="1173" y="488"/>
                </a:lnTo>
                <a:lnTo>
                  <a:pt x="1166" y="493"/>
                </a:lnTo>
                <a:lnTo>
                  <a:pt x="1163" y="493"/>
                </a:lnTo>
                <a:lnTo>
                  <a:pt x="1166" y="493"/>
                </a:lnTo>
                <a:lnTo>
                  <a:pt x="1166" y="490"/>
                </a:lnTo>
                <a:lnTo>
                  <a:pt x="1173" y="488"/>
                </a:lnTo>
                <a:lnTo>
                  <a:pt x="1173" y="485"/>
                </a:lnTo>
                <a:lnTo>
                  <a:pt x="1173" y="485"/>
                </a:lnTo>
                <a:lnTo>
                  <a:pt x="1170" y="485"/>
                </a:lnTo>
                <a:lnTo>
                  <a:pt x="1170" y="485"/>
                </a:lnTo>
                <a:lnTo>
                  <a:pt x="1170" y="483"/>
                </a:lnTo>
                <a:lnTo>
                  <a:pt x="1170" y="483"/>
                </a:lnTo>
                <a:lnTo>
                  <a:pt x="1168" y="483"/>
                </a:lnTo>
                <a:lnTo>
                  <a:pt x="1166" y="483"/>
                </a:lnTo>
                <a:lnTo>
                  <a:pt x="1163" y="485"/>
                </a:lnTo>
                <a:lnTo>
                  <a:pt x="1161" y="485"/>
                </a:lnTo>
                <a:lnTo>
                  <a:pt x="1156" y="488"/>
                </a:lnTo>
                <a:lnTo>
                  <a:pt x="1154" y="488"/>
                </a:lnTo>
                <a:lnTo>
                  <a:pt x="1156" y="488"/>
                </a:lnTo>
                <a:lnTo>
                  <a:pt x="1159" y="485"/>
                </a:lnTo>
                <a:lnTo>
                  <a:pt x="1159" y="485"/>
                </a:lnTo>
                <a:lnTo>
                  <a:pt x="1161" y="483"/>
                </a:lnTo>
                <a:lnTo>
                  <a:pt x="1163" y="481"/>
                </a:lnTo>
                <a:lnTo>
                  <a:pt x="1166" y="481"/>
                </a:lnTo>
                <a:lnTo>
                  <a:pt x="1163" y="478"/>
                </a:lnTo>
                <a:lnTo>
                  <a:pt x="1163" y="476"/>
                </a:lnTo>
                <a:lnTo>
                  <a:pt x="1163" y="476"/>
                </a:lnTo>
                <a:lnTo>
                  <a:pt x="1163" y="476"/>
                </a:lnTo>
                <a:lnTo>
                  <a:pt x="1166" y="474"/>
                </a:lnTo>
                <a:lnTo>
                  <a:pt x="1163" y="474"/>
                </a:lnTo>
                <a:lnTo>
                  <a:pt x="1163" y="474"/>
                </a:lnTo>
                <a:lnTo>
                  <a:pt x="1161" y="476"/>
                </a:lnTo>
                <a:lnTo>
                  <a:pt x="1161" y="474"/>
                </a:lnTo>
                <a:lnTo>
                  <a:pt x="1161" y="474"/>
                </a:lnTo>
                <a:lnTo>
                  <a:pt x="1161" y="471"/>
                </a:lnTo>
                <a:lnTo>
                  <a:pt x="1161" y="471"/>
                </a:lnTo>
                <a:lnTo>
                  <a:pt x="1159" y="471"/>
                </a:lnTo>
                <a:lnTo>
                  <a:pt x="1159" y="471"/>
                </a:lnTo>
                <a:lnTo>
                  <a:pt x="1156" y="471"/>
                </a:lnTo>
                <a:lnTo>
                  <a:pt x="1154" y="471"/>
                </a:lnTo>
                <a:lnTo>
                  <a:pt x="1154" y="471"/>
                </a:lnTo>
                <a:lnTo>
                  <a:pt x="1154" y="471"/>
                </a:lnTo>
                <a:lnTo>
                  <a:pt x="1154" y="471"/>
                </a:lnTo>
                <a:lnTo>
                  <a:pt x="1151" y="469"/>
                </a:lnTo>
                <a:lnTo>
                  <a:pt x="1149" y="469"/>
                </a:lnTo>
                <a:lnTo>
                  <a:pt x="1151" y="469"/>
                </a:lnTo>
                <a:lnTo>
                  <a:pt x="1154" y="469"/>
                </a:lnTo>
                <a:lnTo>
                  <a:pt x="1154" y="469"/>
                </a:lnTo>
                <a:lnTo>
                  <a:pt x="1154" y="464"/>
                </a:lnTo>
                <a:lnTo>
                  <a:pt x="1154" y="464"/>
                </a:lnTo>
                <a:lnTo>
                  <a:pt x="1151" y="464"/>
                </a:lnTo>
                <a:lnTo>
                  <a:pt x="1149" y="464"/>
                </a:lnTo>
                <a:lnTo>
                  <a:pt x="1149" y="464"/>
                </a:lnTo>
                <a:lnTo>
                  <a:pt x="1154" y="462"/>
                </a:lnTo>
                <a:lnTo>
                  <a:pt x="1154" y="462"/>
                </a:lnTo>
                <a:lnTo>
                  <a:pt x="1154" y="462"/>
                </a:lnTo>
                <a:lnTo>
                  <a:pt x="1151" y="462"/>
                </a:lnTo>
                <a:lnTo>
                  <a:pt x="1147" y="462"/>
                </a:lnTo>
                <a:lnTo>
                  <a:pt x="1147" y="459"/>
                </a:lnTo>
                <a:lnTo>
                  <a:pt x="1149" y="459"/>
                </a:lnTo>
                <a:lnTo>
                  <a:pt x="1151" y="459"/>
                </a:lnTo>
                <a:lnTo>
                  <a:pt x="1151" y="459"/>
                </a:lnTo>
                <a:lnTo>
                  <a:pt x="1149" y="457"/>
                </a:lnTo>
                <a:lnTo>
                  <a:pt x="1149" y="457"/>
                </a:lnTo>
                <a:lnTo>
                  <a:pt x="1147" y="457"/>
                </a:lnTo>
                <a:lnTo>
                  <a:pt x="1147" y="457"/>
                </a:lnTo>
                <a:lnTo>
                  <a:pt x="1142" y="455"/>
                </a:lnTo>
                <a:lnTo>
                  <a:pt x="1142" y="455"/>
                </a:lnTo>
                <a:lnTo>
                  <a:pt x="1142" y="452"/>
                </a:lnTo>
                <a:lnTo>
                  <a:pt x="1144" y="452"/>
                </a:lnTo>
                <a:lnTo>
                  <a:pt x="1144" y="452"/>
                </a:lnTo>
                <a:lnTo>
                  <a:pt x="1144" y="455"/>
                </a:lnTo>
                <a:lnTo>
                  <a:pt x="1144" y="455"/>
                </a:lnTo>
                <a:lnTo>
                  <a:pt x="1147" y="455"/>
                </a:lnTo>
                <a:lnTo>
                  <a:pt x="1156" y="457"/>
                </a:lnTo>
                <a:lnTo>
                  <a:pt x="1159" y="457"/>
                </a:lnTo>
                <a:lnTo>
                  <a:pt x="1159" y="455"/>
                </a:lnTo>
                <a:lnTo>
                  <a:pt x="1159" y="452"/>
                </a:lnTo>
                <a:lnTo>
                  <a:pt x="1161" y="452"/>
                </a:lnTo>
                <a:lnTo>
                  <a:pt x="1161" y="450"/>
                </a:lnTo>
                <a:lnTo>
                  <a:pt x="1159" y="445"/>
                </a:lnTo>
                <a:lnTo>
                  <a:pt x="1159" y="445"/>
                </a:lnTo>
                <a:lnTo>
                  <a:pt x="1156" y="445"/>
                </a:lnTo>
                <a:lnTo>
                  <a:pt x="1156" y="445"/>
                </a:lnTo>
                <a:lnTo>
                  <a:pt x="1154" y="445"/>
                </a:lnTo>
                <a:lnTo>
                  <a:pt x="1154" y="445"/>
                </a:lnTo>
                <a:lnTo>
                  <a:pt x="1156" y="445"/>
                </a:lnTo>
                <a:lnTo>
                  <a:pt x="1156" y="443"/>
                </a:lnTo>
                <a:lnTo>
                  <a:pt x="1159" y="443"/>
                </a:lnTo>
                <a:lnTo>
                  <a:pt x="1159" y="443"/>
                </a:lnTo>
                <a:lnTo>
                  <a:pt x="1156" y="441"/>
                </a:lnTo>
                <a:lnTo>
                  <a:pt x="1154" y="441"/>
                </a:lnTo>
                <a:lnTo>
                  <a:pt x="1154" y="441"/>
                </a:lnTo>
                <a:lnTo>
                  <a:pt x="1151" y="441"/>
                </a:lnTo>
                <a:lnTo>
                  <a:pt x="1149" y="441"/>
                </a:lnTo>
                <a:lnTo>
                  <a:pt x="1149" y="441"/>
                </a:lnTo>
                <a:lnTo>
                  <a:pt x="1149" y="441"/>
                </a:lnTo>
                <a:lnTo>
                  <a:pt x="1151" y="441"/>
                </a:lnTo>
                <a:lnTo>
                  <a:pt x="1151" y="441"/>
                </a:lnTo>
                <a:lnTo>
                  <a:pt x="1154" y="438"/>
                </a:lnTo>
                <a:lnTo>
                  <a:pt x="1154" y="438"/>
                </a:lnTo>
                <a:lnTo>
                  <a:pt x="1156" y="438"/>
                </a:lnTo>
                <a:lnTo>
                  <a:pt x="1159" y="438"/>
                </a:lnTo>
                <a:lnTo>
                  <a:pt x="1159" y="436"/>
                </a:lnTo>
                <a:lnTo>
                  <a:pt x="1159" y="433"/>
                </a:lnTo>
                <a:lnTo>
                  <a:pt x="1161" y="433"/>
                </a:lnTo>
                <a:lnTo>
                  <a:pt x="1161" y="433"/>
                </a:lnTo>
                <a:lnTo>
                  <a:pt x="1161" y="433"/>
                </a:lnTo>
                <a:lnTo>
                  <a:pt x="1161" y="431"/>
                </a:lnTo>
                <a:lnTo>
                  <a:pt x="1159" y="431"/>
                </a:lnTo>
                <a:lnTo>
                  <a:pt x="1159" y="431"/>
                </a:lnTo>
                <a:lnTo>
                  <a:pt x="1156" y="431"/>
                </a:lnTo>
                <a:lnTo>
                  <a:pt x="1156" y="426"/>
                </a:lnTo>
                <a:lnTo>
                  <a:pt x="1154" y="426"/>
                </a:lnTo>
                <a:lnTo>
                  <a:pt x="1151" y="426"/>
                </a:lnTo>
                <a:lnTo>
                  <a:pt x="1147" y="429"/>
                </a:lnTo>
                <a:lnTo>
                  <a:pt x="1142" y="431"/>
                </a:lnTo>
                <a:lnTo>
                  <a:pt x="1142" y="429"/>
                </a:lnTo>
                <a:lnTo>
                  <a:pt x="1144" y="429"/>
                </a:lnTo>
                <a:lnTo>
                  <a:pt x="1147" y="429"/>
                </a:lnTo>
                <a:lnTo>
                  <a:pt x="1151" y="426"/>
                </a:lnTo>
                <a:lnTo>
                  <a:pt x="1154" y="424"/>
                </a:lnTo>
                <a:lnTo>
                  <a:pt x="1156" y="422"/>
                </a:lnTo>
                <a:lnTo>
                  <a:pt x="1156" y="419"/>
                </a:lnTo>
                <a:lnTo>
                  <a:pt x="1156" y="419"/>
                </a:lnTo>
                <a:lnTo>
                  <a:pt x="1154" y="422"/>
                </a:lnTo>
                <a:lnTo>
                  <a:pt x="1149" y="422"/>
                </a:lnTo>
                <a:lnTo>
                  <a:pt x="1149" y="422"/>
                </a:lnTo>
                <a:lnTo>
                  <a:pt x="1149" y="422"/>
                </a:lnTo>
                <a:lnTo>
                  <a:pt x="1149" y="422"/>
                </a:lnTo>
                <a:lnTo>
                  <a:pt x="1147" y="422"/>
                </a:lnTo>
                <a:lnTo>
                  <a:pt x="1147" y="422"/>
                </a:lnTo>
                <a:lnTo>
                  <a:pt x="1142" y="424"/>
                </a:lnTo>
                <a:lnTo>
                  <a:pt x="1142" y="424"/>
                </a:lnTo>
                <a:lnTo>
                  <a:pt x="1144" y="422"/>
                </a:lnTo>
                <a:lnTo>
                  <a:pt x="1144" y="422"/>
                </a:lnTo>
                <a:lnTo>
                  <a:pt x="1149" y="419"/>
                </a:lnTo>
                <a:lnTo>
                  <a:pt x="1151" y="419"/>
                </a:lnTo>
                <a:lnTo>
                  <a:pt x="1156" y="417"/>
                </a:lnTo>
                <a:lnTo>
                  <a:pt x="1156" y="415"/>
                </a:lnTo>
                <a:lnTo>
                  <a:pt x="1154" y="412"/>
                </a:lnTo>
                <a:lnTo>
                  <a:pt x="1154" y="412"/>
                </a:lnTo>
                <a:lnTo>
                  <a:pt x="1151" y="412"/>
                </a:lnTo>
                <a:lnTo>
                  <a:pt x="1151" y="412"/>
                </a:lnTo>
                <a:lnTo>
                  <a:pt x="1151" y="412"/>
                </a:lnTo>
                <a:lnTo>
                  <a:pt x="1151" y="412"/>
                </a:lnTo>
                <a:lnTo>
                  <a:pt x="1151" y="410"/>
                </a:lnTo>
                <a:lnTo>
                  <a:pt x="1151" y="410"/>
                </a:lnTo>
                <a:lnTo>
                  <a:pt x="1151" y="410"/>
                </a:lnTo>
                <a:lnTo>
                  <a:pt x="1154" y="410"/>
                </a:lnTo>
                <a:lnTo>
                  <a:pt x="1154" y="410"/>
                </a:lnTo>
                <a:lnTo>
                  <a:pt x="1151" y="410"/>
                </a:lnTo>
                <a:lnTo>
                  <a:pt x="1151" y="410"/>
                </a:lnTo>
                <a:lnTo>
                  <a:pt x="1149" y="410"/>
                </a:lnTo>
                <a:lnTo>
                  <a:pt x="1144" y="410"/>
                </a:lnTo>
                <a:lnTo>
                  <a:pt x="1142" y="410"/>
                </a:lnTo>
                <a:lnTo>
                  <a:pt x="1142" y="410"/>
                </a:lnTo>
                <a:lnTo>
                  <a:pt x="1144" y="410"/>
                </a:lnTo>
                <a:lnTo>
                  <a:pt x="1147" y="410"/>
                </a:lnTo>
                <a:lnTo>
                  <a:pt x="1147" y="410"/>
                </a:lnTo>
                <a:lnTo>
                  <a:pt x="1149" y="407"/>
                </a:lnTo>
                <a:lnTo>
                  <a:pt x="1151" y="407"/>
                </a:lnTo>
                <a:lnTo>
                  <a:pt x="1151" y="405"/>
                </a:lnTo>
                <a:lnTo>
                  <a:pt x="1151" y="403"/>
                </a:lnTo>
                <a:lnTo>
                  <a:pt x="1149" y="405"/>
                </a:lnTo>
                <a:lnTo>
                  <a:pt x="1147" y="405"/>
                </a:lnTo>
                <a:lnTo>
                  <a:pt x="1149" y="405"/>
                </a:lnTo>
                <a:lnTo>
                  <a:pt x="1149" y="403"/>
                </a:lnTo>
                <a:lnTo>
                  <a:pt x="1147" y="403"/>
                </a:lnTo>
                <a:lnTo>
                  <a:pt x="1147" y="403"/>
                </a:lnTo>
                <a:lnTo>
                  <a:pt x="1149" y="403"/>
                </a:lnTo>
                <a:lnTo>
                  <a:pt x="1151" y="400"/>
                </a:lnTo>
                <a:lnTo>
                  <a:pt x="1149" y="400"/>
                </a:lnTo>
                <a:lnTo>
                  <a:pt x="1149" y="398"/>
                </a:lnTo>
                <a:lnTo>
                  <a:pt x="1149" y="398"/>
                </a:lnTo>
                <a:lnTo>
                  <a:pt x="1149" y="396"/>
                </a:lnTo>
                <a:lnTo>
                  <a:pt x="1149" y="396"/>
                </a:lnTo>
                <a:lnTo>
                  <a:pt x="1147" y="396"/>
                </a:lnTo>
                <a:lnTo>
                  <a:pt x="1147" y="396"/>
                </a:lnTo>
                <a:lnTo>
                  <a:pt x="1147" y="393"/>
                </a:lnTo>
                <a:lnTo>
                  <a:pt x="1149" y="391"/>
                </a:lnTo>
                <a:lnTo>
                  <a:pt x="1149" y="391"/>
                </a:lnTo>
                <a:lnTo>
                  <a:pt x="1147" y="391"/>
                </a:lnTo>
                <a:lnTo>
                  <a:pt x="1144" y="391"/>
                </a:lnTo>
                <a:lnTo>
                  <a:pt x="1142" y="391"/>
                </a:lnTo>
                <a:lnTo>
                  <a:pt x="1140" y="391"/>
                </a:lnTo>
                <a:lnTo>
                  <a:pt x="1142" y="391"/>
                </a:lnTo>
                <a:lnTo>
                  <a:pt x="1144" y="388"/>
                </a:lnTo>
                <a:lnTo>
                  <a:pt x="1147" y="388"/>
                </a:lnTo>
                <a:lnTo>
                  <a:pt x="1147" y="386"/>
                </a:lnTo>
                <a:lnTo>
                  <a:pt x="1147" y="386"/>
                </a:lnTo>
                <a:lnTo>
                  <a:pt x="1144" y="384"/>
                </a:lnTo>
                <a:lnTo>
                  <a:pt x="1144" y="384"/>
                </a:lnTo>
                <a:lnTo>
                  <a:pt x="1142" y="386"/>
                </a:lnTo>
                <a:lnTo>
                  <a:pt x="1142" y="386"/>
                </a:lnTo>
                <a:lnTo>
                  <a:pt x="1140" y="386"/>
                </a:lnTo>
                <a:lnTo>
                  <a:pt x="1137" y="391"/>
                </a:lnTo>
                <a:lnTo>
                  <a:pt x="1135" y="391"/>
                </a:lnTo>
                <a:lnTo>
                  <a:pt x="1133" y="393"/>
                </a:lnTo>
                <a:lnTo>
                  <a:pt x="1133" y="393"/>
                </a:lnTo>
                <a:lnTo>
                  <a:pt x="1133" y="393"/>
                </a:lnTo>
                <a:lnTo>
                  <a:pt x="1133" y="396"/>
                </a:lnTo>
                <a:lnTo>
                  <a:pt x="1135" y="396"/>
                </a:lnTo>
                <a:lnTo>
                  <a:pt x="1133" y="396"/>
                </a:lnTo>
                <a:lnTo>
                  <a:pt x="1133" y="396"/>
                </a:lnTo>
                <a:lnTo>
                  <a:pt x="1130" y="396"/>
                </a:lnTo>
                <a:lnTo>
                  <a:pt x="1130" y="396"/>
                </a:lnTo>
                <a:lnTo>
                  <a:pt x="1128" y="396"/>
                </a:lnTo>
                <a:lnTo>
                  <a:pt x="1128" y="396"/>
                </a:lnTo>
                <a:lnTo>
                  <a:pt x="1125" y="398"/>
                </a:lnTo>
                <a:lnTo>
                  <a:pt x="1125" y="398"/>
                </a:lnTo>
                <a:lnTo>
                  <a:pt x="1125" y="398"/>
                </a:lnTo>
                <a:lnTo>
                  <a:pt x="1125" y="400"/>
                </a:lnTo>
                <a:lnTo>
                  <a:pt x="1128" y="400"/>
                </a:lnTo>
                <a:lnTo>
                  <a:pt x="1128" y="400"/>
                </a:lnTo>
                <a:lnTo>
                  <a:pt x="1128" y="403"/>
                </a:lnTo>
                <a:lnTo>
                  <a:pt x="1130" y="403"/>
                </a:lnTo>
                <a:lnTo>
                  <a:pt x="1130" y="403"/>
                </a:lnTo>
                <a:lnTo>
                  <a:pt x="1130" y="403"/>
                </a:lnTo>
                <a:lnTo>
                  <a:pt x="1128" y="400"/>
                </a:lnTo>
                <a:lnTo>
                  <a:pt x="1125" y="400"/>
                </a:lnTo>
                <a:lnTo>
                  <a:pt x="1125" y="400"/>
                </a:lnTo>
                <a:lnTo>
                  <a:pt x="1123" y="403"/>
                </a:lnTo>
                <a:lnTo>
                  <a:pt x="1123" y="405"/>
                </a:lnTo>
                <a:lnTo>
                  <a:pt x="1123" y="405"/>
                </a:lnTo>
                <a:lnTo>
                  <a:pt x="1123" y="403"/>
                </a:lnTo>
                <a:lnTo>
                  <a:pt x="1121" y="405"/>
                </a:lnTo>
                <a:lnTo>
                  <a:pt x="1121" y="405"/>
                </a:lnTo>
                <a:lnTo>
                  <a:pt x="1121" y="407"/>
                </a:lnTo>
                <a:lnTo>
                  <a:pt x="1118" y="405"/>
                </a:lnTo>
                <a:lnTo>
                  <a:pt x="1118" y="405"/>
                </a:lnTo>
                <a:lnTo>
                  <a:pt x="1118" y="407"/>
                </a:lnTo>
                <a:lnTo>
                  <a:pt x="1118" y="407"/>
                </a:lnTo>
                <a:lnTo>
                  <a:pt x="1118" y="407"/>
                </a:lnTo>
                <a:lnTo>
                  <a:pt x="1118" y="407"/>
                </a:lnTo>
                <a:lnTo>
                  <a:pt x="1121" y="410"/>
                </a:lnTo>
                <a:lnTo>
                  <a:pt x="1121" y="410"/>
                </a:lnTo>
                <a:lnTo>
                  <a:pt x="1121" y="410"/>
                </a:lnTo>
                <a:lnTo>
                  <a:pt x="1118" y="410"/>
                </a:lnTo>
                <a:lnTo>
                  <a:pt x="1118" y="410"/>
                </a:lnTo>
                <a:lnTo>
                  <a:pt x="1116" y="410"/>
                </a:lnTo>
                <a:lnTo>
                  <a:pt x="1116" y="410"/>
                </a:lnTo>
                <a:lnTo>
                  <a:pt x="1116" y="410"/>
                </a:lnTo>
                <a:lnTo>
                  <a:pt x="1116" y="412"/>
                </a:lnTo>
                <a:lnTo>
                  <a:pt x="1114" y="410"/>
                </a:lnTo>
                <a:lnTo>
                  <a:pt x="1114" y="410"/>
                </a:lnTo>
                <a:lnTo>
                  <a:pt x="1111" y="412"/>
                </a:lnTo>
                <a:lnTo>
                  <a:pt x="1111" y="412"/>
                </a:lnTo>
                <a:lnTo>
                  <a:pt x="1111" y="412"/>
                </a:lnTo>
                <a:lnTo>
                  <a:pt x="1111" y="415"/>
                </a:lnTo>
                <a:lnTo>
                  <a:pt x="1111" y="415"/>
                </a:lnTo>
                <a:lnTo>
                  <a:pt x="1109" y="415"/>
                </a:lnTo>
                <a:lnTo>
                  <a:pt x="1109" y="415"/>
                </a:lnTo>
                <a:lnTo>
                  <a:pt x="1109" y="415"/>
                </a:lnTo>
                <a:lnTo>
                  <a:pt x="1109" y="417"/>
                </a:lnTo>
                <a:lnTo>
                  <a:pt x="1109" y="419"/>
                </a:lnTo>
                <a:lnTo>
                  <a:pt x="1109" y="419"/>
                </a:lnTo>
                <a:lnTo>
                  <a:pt x="1107" y="419"/>
                </a:lnTo>
                <a:lnTo>
                  <a:pt x="1104" y="422"/>
                </a:lnTo>
                <a:lnTo>
                  <a:pt x="1104" y="422"/>
                </a:lnTo>
                <a:lnTo>
                  <a:pt x="1107" y="419"/>
                </a:lnTo>
                <a:lnTo>
                  <a:pt x="1107" y="419"/>
                </a:lnTo>
                <a:lnTo>
                  <a:pt x="1107" y="417"/>
                </a:lnTo>
                <a:lnTo>
                  <a:pt x="1107" y="417"/>
                </a:lnTo>
                <a:lnTo>
                  <a:pt x="1107" y="415"/>
                </a:lnTo>
                <a:lnTo>
                  <a:pt x="1104" y="415"/>
                </a:lnTo>
                <a:lnTo>
                  <a:pt x="1104" y="415"/>
                </a:lnTo>
                <a:lnTo>
                  <a:pt x="1102" y="417"/>
                </a:lnTo>
                <a:lnTo>
                  <a:pt x="1099" y="417"/>
                </a:lnTo>
                <a:lnTo>
                  <a:pt x="1099" y="417"/>
                </a:lnTo>
                <a:lnTo>
                  <a:pt x="1097" y="419"/>
                </a:lnTo>
                <a:lnTo>
                  <a:pt x="1095" y="422"/>
                </a:lnTo>
                <a:lnTo>
                  <a:pt x="1092" y="422"/>
                </a:lnTo>
                <a:lnTo>
                  <a:pt x="1090" y="422"/>
                </a:lnTo>
                <a:lnTo>
                  <a:pt x="1088" y="424"/>
                </a:lnTo>
                <a:lnTo>
                  <a:pt x="1083" y="424"/>
                </a:lnTo>
                <a:lnTo>
                  <a:pt x="1078" y="426"/>
                </a:lnTo>
                <a:lnTo>
                  <a:pt x="1078" y="426"/>
                </a:lnTo>
                <a:lnTo>
                  <a:pt x="1078" y="426"/>
                </a:lnTo>
                <a:lnTo>
                  <a:pt x="1076" y="429"/>
                </a:lnTo>
                <a:lnTo>
                  <a:pt x="1076" y="431"/>
                </a:lnTo>
                <a:lnTo>
                  <a:pt x="1076" y="429"/>
                </a:lnTo>
                <a:lnTo>
                  <a:pt x="1076" y="429"/>
                </a:lnTo>
                <a:lnTo>
                  <a:pt x="1076" y="426"/>
                </a:lnTo>
                <a:lnTo>
                  <a:pt x="1078" y="426"/>
                </a:lnTo>
                <a:lnTo>
                  <a:pt x="1078" y="422"/>
                </a:lnTo>
                <a:lnTo>
                  <a:pt x="1078" y="422"/>
                </a:lnTo>
                <a:lnTo>
                  <a:pt x="1078" y="424"/>
                </a:lnTo>
                <a:lnTo>
                  <a:pt x="1076" y="424"/>
                </a:lnTo>
                <a:lnTo>
                  <a:pt x="1076" y="424"/>
                </a:lnTo>
                <a:lnTo>
                  <a:pt x="1071" y="426"/>
                </a:lnTo>
                <a:lnTo>
                  <a:pt x="1071" y="426"/>
                </a:lnTo>
                <a:lnTo>
                  <a:pt x="1076" y="424"/>
                </a:lnTo>
                <a:lnTo>
                  <a:pt x="1076" y="424"/>
                </a:lnTo>
                <a:lnTo>
                  <a:pt x="1076" y="424"/>
                </a:lnTo>
                <a:lnTo>
                  <a:pt x="1076" y="422"/>
                </a:lnTo>
                <a:lnTo>
                  <a:pt x="1076" y="422"/>
                </a:lnTo>
                <a:lnTo>
                  <a:pt x="1073" y="422"/>
                </a:lnTo>
                <a:lnTo>
                  <a:pt x="1071" y="422"/>
                </a:lnTo>
                <a:lnTo>
                  <a:pt x="1069" y="426"/>
                </a:lnTo>
                <a:lnTo>
                  <a:pt x="1066" y="429"/>
                </a:lnTo>
                <a:lnTo>
                  <a:pt x="1064" y="429"/>
                </a:lnTo>
                <a:lnTo>
                  <a:pt x="1064" y="429"/>
                </a:lnTo>
                <a:lnTo>
                  <a:pt x="1059" y="431"/>
                </a:lnTo>
                <a:lnTo>
                  <a:pt x="1055" y="431"/>
                </a:lnTo>
                <a:lnTo>
                  <a:pt x="1055" y="431"/>
                </a:lnTo>
                <a:lnTo>
                  <a:pt x="1057" y="431"/>
                </a:lnTo>
                <a:lnTo>
                  <a:pt x="1057" y="431"/>
                </a:lnTo>
                <a:lnTo>
                  <a:pt x="1062" y="429"/>
                </a:lnTo>
                <a:lnTo>
                  <a:pt x="1064" y="429"/>
                </a:lnTo>
                <a:lnTo>
                  <a:pt x="1066" y="426"/>
                </a:lnTo>
                <a:lnTo>
                  <a:pt x="1069" y="426"/>
                </a:lnTo>
                <a:lnTo>
                  <a:pt x="1071" y="422"/>
                </a:lnTo>
                <a:lnTo>
                  <a:pt x="1071" y="422"/>
                </a:lnTo>
                <a:lnTo>
                  <a:pt x="1073" y="419"/>
                </a:lnTo>
                <a:lnTo>
                  <a:pt x="1073" y="419"/>
                </a:lnTo>
                <a:lnTo>
                  <a:pt x="1071" y="419"/>
                </a:lnTo>
                <a:lnTo>
                  <a:pt x="1073" y="415"/>
                </a:lnTo>
                <a:lnTo>
                  <a:pt x="1073" y="415"/>
                </a:lnTo>
                <a:lnTo>
                  <a:pt x="1071" y="415"/>
                </a:lnTo>
                <a:lnTo>
                  <a:pt x="1071" y="412"/>
                </a:lnTo>
                <a:lnTo>
                  <a:pt x="1071" y="412"/>
                </a:lnTo>
                <a:lnTo>
                  <a:pt x="1069" y="412"/>
                </a:lnTo>
                <a:lnTo>
                  <a:pt x="1066" y="412"/>
                </a:lnTo>
                <a:lnTo>
                  <a:pt x="1064" y="412"/>
                </a:lnTo>
                <a:lnTo>
                  <a:pt x="1062" y="412"/>
                </a:lnTo>
                <a:lnTo>
                  <a:pt x="1062" y="412"/>
                </a:lnTo>
                <a:lnTo>
                  <a:pt x="1059" y="415"/>
                </a:lnTo>
                <a:lnTo>
                  <a:pt x="1055" y="417"/>
                </a:lnTo>
                <a:lnTo>
                  <a:pt x="1050" y="417"/>
                </a:lnTo>
                <a:lnTo>
                  <a:pt x="1050" y="417"/>
                </a:lnTo>
                <a:lnTo>
                  <a:pt x="1047" y="415"/>
                </a:lnTo>
                <a:lnTo>
                  <a:pt x="1045" y="415"/>
                </a:lnTo>
                <a:lnTo>
                  <a:pt x="1047" y="415"/>
                </a:lnTo>
                <a:lnTo>
                  <a:pt x="1050" y="415"/>
                </a:lnTo>
                <a:lnTo>
                  <a:pt x="1052" y="412"/>
                </a:lnTo>
                <a:lnTo>
                  <a:pt x="1052" y="412"/>
                </a:lnTo>
                <a:lnTo>
                  <a:pt x="1052" y="412"/>
                </a:lnTo>
                <a:lnTo>
                  <a:pt x="1052" y="412"/>
                </a:lnTo>
                <a:lnTo>
                  <a:pt x="1055" y="412"/>
                </a:lnTo>
                <a:lnTo>
                  <a:pt x="1055" y="412"/>
                </a:lnTo>
                <a:lnTo>
                  <a:pt x="1055" y="412"/>
                </a:lnTo>
                <a:lnTo>
                  <a:pt x="1055" y="415"/>
                </a:lnTo>
                <a:lnTo>
                  <a:pt x="1055" y="415"/>
                </a:lnTo>
                <a:lnTo>
                  <a:pt x="1055" y="415"/>
                </a:lnTo>
                <a:lnTo>
                  <a:pt x="1057" y="412"/>
                </a:lnTo>
                <a:lnTo>
                  <a:pt x="1057" y="412"/>
                </a:lnTo>
                <a:lnTo>
                  <a:pt x="1059" y="410"/>
                </a:lnTo>
                <a:lnTo>
                  <a:pt x="1059" y="410"/>
                </a:lnTo>
                <a:lnTo>
                  <a:pt x="1062" y="410"/>
                </a:lnTo>
                <a:lnTo>
                  <a:pt x="1062" y="410"/>
                </a:lnTo>
                <a:lnTo>
                  <a:pt x="1062" y="407"/>
                </a:lnTo>
                <a:lnTo>
                  <a:pt x="1062" y="407"/>
                </a:lnTo>
                <a:lnTo>
                  <a:pt x="1064" y="405"/>
                </a:lnTo>
                <a:lnTo>
                  <a:pt x="1064" y="405"/>
                </a:lnTo>
                <a:lnTo>
                  <a:pt x="1064" y="405"/>
                </a:lnTo>
                <a:lnTo>
                  <a:pt x="1059" y="403"/>
                </a:lnTo>
                <a:lnTo>
                  <a:pt x="1059" y="403"/>
                </a:lnTo>
                <a:lnTo>
                  <a:pt x="1062" y="400"/>
                </a:lnTo>
                <a:lnTo>
                  <a:pt x="1062" y="400"/>
                </a:lnTo>
                <a:lnTo>
                  <a:pt x="1064" y="398"/>
                </a:lnTo>
                <a:lnTo>
                  <a:pt x="1066" y="398"/>
                </a:lnTo>
                <a:lnTo>
                  <a:pt x="1066" y="396"/>
                </a:lnTo>
                <a:lnTo>
                  <a:pt x="1066" y="396"/>
                </a:lnTo>
                <a:lnTo>
                  <a:pt x="1066" y="393"/>
                </a:lnTo>
                <a:lnTo>
                  <a:pt x="1066" y="393"/>
                </a:lnTo>
                <a:lnTo>
                  <a:pt x="1064" y="393"/>
                </a:lnTo>
                <a:lnTo>
                  <a:pt x="1057" y="391"/>
                </a:lnTo>
                <a:lnTo>
                  <a:pt x="1055" y="391"/>
                </a:lnTo>
                <a:lnTo>
                  <a:pt x="1052" y="391"/>
                </a:lnTo>
                <a:lnTo>
                  <a:pt x="1052" y="391"/>
                </a:lnTo>
                <a:lnTo>
                  <a:pt x="1055" y="391"/>
                </a:lnTo>
                <a:lnTo>
                  <a:pt x="1064" y="391"/>
                </a:lnTo>
                <a:lnTo>
                  <a:pt x="1066" y="391"/>
                </a:lnTo>
                <a:lnTo>
                  <a:pt x="1069" y="388"/>
                </a:lnTo>
                <a:lnTo>
                  <a:pt x="1069" y="388"/>
                </a:lnTo>
                <a:lnTo>
                  <a:pt x="1069" y="388"/>
                </a:lnTo>
                <a:lnTo>
                  <a:pt x="1071" y="386"/>
                </a:lnTo>
                <a:lnTo>
                  <a:pt x="1071" y="386"/>
                </a:lnTo>
                <a:lnTo>
                  <a:pt x="1071" y="386"/>
                </a:lnTo>
                <a:lnTo>
                  <a:pt x="1071" y="384"/>
                </a:lnTo>
                <a:lnTo>
                  <a:pt x="1071" y="384"/>
                </a:lnTo>
                <a:lnTo>
                  <a:pt x="1071" y="384"/>
                </a:lnTo>
                <a:lnTo>
                  <a:pt x="1071" y="381"/>
                </a:lnTo>
                <a:lnTo>
                  <a:pt x="1073" y="379"/>
                </a:lnTo>
                <a:lnTo>
                  <a:pt x="1076" y="377"/>
                </a:lnTo>
                <a:lnTo>
                  <a:pt x="1078" y="377"/>
                </a:lnTo>
                <a:lnTo>
                  <a:pt x="1078" y="377"/>
                </a:lnTo>
                <a:lnTo>
                  <a:pt x="1081" y="374"/>
                </a:lnTo>
                <a:lnTo>
                  <a:pt x="1081" y="374"/>
                </a:lnTo>
                <a:lnTo>
                  <a:pt x="1081" y="374"/>
                </a:lnTo>
                <a:lnTo>
                  <a:pt x="1083" y="374"/>
                </a:lnTo>
                <a:lnTo>
                  <a:pt x="1083" y="372"/>
                </a:lnTo>
                <a:lnTo>
                  <a:pt x="1083" y="372"/>
                </a:lnTo>
                <a:lnTo>
                  <a:pt x="1081" y="370"/>
                </a:lnTo>
                <a:lnTo>
                  <a:pt x="1081" y="372"/>
                </a:lnTo>
                <a:lnTo>
                  <a:pt x="1081" y="372"/>
                </a:lnTo>
                <a:lnTo>
                  <a:pt x="1078" y="372"/>
                </a:lnTo>
                <a:lnTo>
                  <a:pt x="1078" y="374"/>
                </a:lnTo>
                <a:lnTo>
                  <a:pt x="1076" y="374"/>
                </a:lnTo>
                <a:lnTo>
                  <a:pt x="1073" y="374"/>
                </a:lnTo>
                <a:lnTo>
                  <a:pt x="1073" y="374"/>
                </a:lnTo>
                <a:lnTo>
                  <a:pt x="1071" y="374"/>
                </a:lnTo>
                <a:lnTo>
                  <a:pt x="1071" y="374"/>
                </a:lnTo>
                <a:lnTo>
                  <a:pt x="1071" y="372"/>
                </a:lnTo>
                <a:lnTo>
                  <a:pt x="1071" y="372"/>
                </a:lnTo>
                <a:lnTo>
                  <a:pt x="1071" y="372"/>
                </a:lnTo>
                <a:lnTo>
                  <a:pt x="1071" y="370"/>
                </a:lnTo>
                <a:lnTo>
                  <a:pt x="1069" y="370"/>
                </a:lnTo>
                <a:lnTo>
                  <a:pt x="1066" y="372"/>
                </a:lnTo>
                <a:lnTo>
                  <a:pt x="1064" y="372"/>
                </a:lnTo>
                <a:lnTo>
                  <a:pt x="1059" y="370"/>
                </a:lnTo>
                <a:lnTo>
                  <a:pt x="1059" y="370"/>
                </a:lnTo>
                <a:lnTo>
                  <a:pt x="1057" y="370"/>
                </a:lnTo>
                <a:lnTo>
                  <a:pt x="1055" y="370"/>
                </a:lnTo>
                <a:lnTo>
                  <a:pt x="1055" y="367"/>
                </a:lnTo>
                <a:lnTo>
                  <a:pt x="1052" y="365"/>
                </a:lnTo>
                <a:lnTo>
                  <a:pt x="1052" y="365"/>
                </a:lnTo>
                <a:lnTo>
                  <a:pt x="1055" y="365"/>
                </a:lnTo>
                <a:lnTo>
                  <a:pt x="1055" y="365"/>
                </a:lnTo>
                <a:lnTo>
                  <a:pt x="1052" y="365"/>
                </a:lnTo>
                <a:lnTo>
                  <a:pt x="1052" y="362"/>
                </a:lnTo>
                <a:lnTo>
                  <a:pt x="1052" y="362"/>
                </a:lnTo>
                <a:lnTo>
                  <a:pt x="1055" y="362"/>
                </a:lnTo>
                <a:lnTo>
                  <a:pt x="1057" y="360"/>
                </a:lnTo>
                <a:lnTo>
                  <a:pt x="1057" y="360"/>
                </a:lnTo>
                <a:lnTo>
                  <a:pt x="1057" y="360"/>
                </a:lnTo>
                <a:lnTo>
                  <a:pt x="1057" y="360"/>
                </a:lnTo>
                <a:lnTo>
                  <a:pt x="1055" y="358"/>
                </a:lnTo>
                <a:lnTo>
                  <a:pt x="1055" y="358"/>
                </a:lnTo>
                <a:lnTo>
                  <a:pt x="1052" y="360"/>
                </a:lnTo>
                <a:lnTo>
                  <a:pt x="1052" y="360"/>
                </a:lnTo>
                <a:lnTo>
                  <a:pt x="1047" y="360"/>
                </a:lnTo>
                <a:lnTo>
                  <a:pt x="1047" y="360"/>
                </a:lnTo>
                <a:lnTo>
                  <a:pt x="1052" y="360"/>
                </a:lnTo>
                <a:lnTo>
                  <a:pt x="1052" y="360"/>
                </a:lnTo>
                <a:lnTo>
                  <a:pt x="1052" y="358"/>
                </a:lnTo>
                <a:lnTo>
                  <a:pt x="1052" y="358"/>
                </a:lnTo>
                <a:lnTo>
                  <a:pt x="1052" y="358"/>
                </a:lnTo>
                <a:lnTo>
                  <a:pt x="1052" y="355"/>
                </a:lnTo>
                <a:lnTo>
                  <a:pt x="1052" y="355"/>
                </a:lnTo>
                <a:lnTo>
                  <a:pt x="1050" y="355"/>
                </a:lnTo>
                <a:lnTo>
                  <a:pt x="1047" y="353"/>
                </a:lnTo>
                <a:lnTo>
                  <a:pt x="1047" y="355"/>
                </a:lnTo>
                <a:lnTo>
                  <a:pt x="1045" y="355"/>
                </a:lnTo>
                <a:lnTo>
                  <a:pt x="1045" y="355"/>
                </a:lnTo>
                <a:lnTo>
                  <a:pt x="1043" y="355"/>
                </a:lnTo>
                <a:lnTo>
                  <a:pt x="1045" y="353"/>
                </a:lnTo>
                <a:lnTo>
                  <a:pt x="1047" y="353"/>
                </a:lnTo>
                <a:lnTo>
                  <a:pt x="1047" y="351"/>
                </a:lnTo>
                <a:lnTo>
                  <a:pt x="1047" y="351"/>
                </a:lnTo>
                <a:lnTo>
                  <a:pt x="1047" y="351"/>
                </a:lnTo>
                <a:lnTo>
                  <a:pt x="1047" y="351"/>
                </a:lnTo>
                <a:lnTo>
                  <a:pt x="1047" y="351"/>
                </a:lnTo>
                <a:lnTo>
                  <a:pt x="1045" y="351"/>
                </a:lnTo>
                <a:lnTo>
                  <a:pt x="1045" y="348"/>
                </a:lnTo>
                <a:lnTo>
                  <a:pt x="1043" y="348"/>
                </a:lnTo>
                <a:lnTo>
                  <a:pt x="1043" y="348"/>
                </a:lnTo>
                <a:lnTo>
                  <a:pt x="1040" y="346"/>
                </a:lnTo>
                <a:lnTo>
                  <a:pt x="1040" y="346"/>
                </a:lnTo>
                <a:lnTo>
                  <a:pt x="1038" y="344"/>
                </a:lnTo>
                <a:lnTo>
                  <a:pt x="1038" y="344"/>
                </a:lnTo>
                <a:lnTo>
                  <a:pt x="1036" y="344"/>
                </a:lnTo>
                <a:lnTo>
                  <a:pt x="1033" y="344"/>
                </a:lnTo>
                <a:lnTo>
                  <a:pt x="1031" y="346"/>
                </a:lnTo>
                <a:lnTo>
                  <a:pt x="1029" y="346"/>
                </a:lnTo>
                <a:lnTo>
                  <a:pt x="1024" y="348"/>
                </a:lnTo>
                <a:lnTo>
                  <a:pt x="1021" y="348"/>
                </a:lnTo>
                <a:lnTo>
                  <a:pt x="1019" y="348"/>
                </a:lnTo>
                <a:lnTo>
                  <a:pt x="1019" y="351"/>
                </a:lnTo>
                <a:lnTo>
                  <a:pt x="1019" y="351"/>
                </a:lnTo>
                <a:lnTo>
                  <a:pt x="1017" y="348"/>
                </a:lnTo>
                <a:lnTo>
                  <a:pt x="1017" y="348"/>
                </a:lnTo>
                <a:lnTo>
                  <a:pt x="1014" y="348"/>
                </a:lnTo>
                <a:lnTo>
                  <a:pt x="1012" y="346"/>
                </a:lnTo>
                <a:lnTo>
                  <a:pt x="1010" y="346"/>
                </a:lnTo>
                <a:lnTo>
                  <a:pt x="1010" y="348"/>
                </a:lnTo>
                <a:lnTo>
                  <a:pt x="1003" y="348"/>
                </a:lnTo>
                <a:lnTo>
                  <a:pt x="1003" y="348"/>
                </a:lnTo>
                <a:lnTo>
                  <a:pt x="1005" y="348"/>
                </a:lnTo>
                <a:lnTo>
                  <a:pt x="1005" y="346"/>
                </a:lnTo>
                <a:lnTo>
                  <a:pt x="995" y="344"/>
                </a:lnTo>
                <a:lnTo>
                  <a:pt x="993" y="344"/>
                </a:lnTo>
                <a:lnTo>
                  <a:pt x="988" y="341"/>
                </a:lnTo>
                <a:lnTo>
                  <a:pt x="986" y="341"/>
                </a:lnTo>
                <a:lnTo>
                  <a:pt x="981" y="344"/>
                </a:lnTo>
                <a:lnTo>
                  <a:pt x="977" y="344"/>
                </a:lnTo>
                <a:lnTo>
                  <a:pt x="972" y="346"/>
                </a:lnTo>
                <a:lnTo>
                  <a:pt x="972" y="346"/>
                </a:lnTo>
                <a:lnTo>
                  <a:pt x="969" y="348"/>
                </a:lnTo>
                <a:lnTo>
                  <a:pt x="969" y="348"/>
                </a:lnTo>
                <a:lnTo>
                  <a:pt x="967" y="351"/>
                </a:lnTo>
                <a:lnTo>
                  <a:pt x="967" y="353"/>
                </a:lnTo>
                <a:lnTo>
                  <a:pt x="967" y="355"/>
                </a:lnTo>
                <a:lnTo>
                  <a:pt x="967" y="358"/>
                </a:lnTo>
                <a:lnTo>
                  <a:pt x="967" y="358"/>
                </a:lnTo>
                <a:lnTo>
                  <a:pt x="967" y="358"/>
                </a:lnTo>
                <a:lnTo>
                  <a:pt x="969" y="360"/>
                </a:lnTo>
                <a:lnTo>
                  <a:pt x="969" y="360"/>
                </a:lnTo>
                <a:lnTo>
                  <a:pt x="967" y="362"/>
                </a:lnTo>
                <a:lnTo>
                  <a:pt x="965" y="362"/>
                </a:lnTo>
                <a:lnTo>
                  <a:pt x="965" y="365"/>
                </a:lnTo>
                <a:lnTo>
                  <a:pt x="962" y="367"/>
                </a:lnTo>
                <a:lnTo>
                  <a:pt x="962" y="367"/>
                </a:lnTo>
                <a:lnTo>
                  <a:pt x="962" y="370"/>
                </a:lnTo>
                <a:lnTo>
                  <a:pt x="960" y="370"/>
                </a:lnTo>
                <a:lnTo>
                  <a:pt x="958" y="372"/>
                </a:lnTo>
                <a:lnTo>
                  <a:pt x="953" y="374"/>
                </a:lnTo>
                <a:lnTo>
                  <a:pt x="951" y="374"/>
                </a:lnTo>
                <a:lnTo>
                  <a:pt x="953" y="374"/>
                </a:lnTo>
                <a:lnTo>
                  <a:pt x="953" y="374"/>
                </a:lnTo>
                <a:lnTo>
                  <a:pt x="955" y="377"/>
                </a:lnTo>
                <a:lnTo>
                  <a:pt x="960" y="374"/>
                </a:lnTo>
                <a:lnTo>
                  <a:pt x="960" y="377"/>
                </a:lnTo>
                <a:lnTo>
                  <a:pt x="958" y="377"/>
                </a:lnTo>
                <a:lnTo>
                  <a:pt x="955" y="377"/>
                </a:lnTo>
                <a:lnTo>
                  <a:pt x="955" y="379"/>
                </a:lnTo>
                <a:lnTo>
                  <a:pt x="955" y="379"/>
                </a:lnTo>
                <a:lnTo>
                  <a:pt x="955" y="379"/>
                </a:lnTo>
                <a:lnTo>
                  <a:pt x="955" y="379"/>
                </a:lnTo>
                <a:lnTo>
                  <a:pt x="958" y="381"/>
                </a:lnTo>
                <a:lnTo>
                  <a:pt x="958" y="381"/>
                </a:lnTo>
                <a:lnTo>
                  <a:pt x="955" y="381"/>
                </a:lnTo>
                <a:lnTo>
                  <a:pt x="953" y="384"/>
                </a:lnTo>
                <a:lnTo>
                  <a:pt x="953" y="384"/>
                </a:lnTo>
                <a:lnTo>
                  <a:pt x="953" y="388"/>
                </a:lnTo>
                <a:lnTo>
                  <a:pt x="953" y="388"/>
                </a:lnTo>
                <a:lnTo>
                  <a:pt x="951" y="388"/>
                </a:lnTo>
                <a:lnTo>
                  <a:pt x="951" y="388"/>
                </a:lnTo>
                <a:lnTo>
                  <a:pt x="951" y="391"/>
                </a:lnTo>
                <a:lnTo>
                  <a:pt x="955" y="391"/>
                </a:lnTo>
                <a:lnTo>
                  <a:pt x="955" y="391"/>
                </a:lnTo>
                <a:lnTo>
                  <a:pt x="953" y="393"/>
                </a:lnTo>
                <a:lnTo>
                  <a:pt x="951" y="393"/>
                </a:lnTo>
                <a:lnTo>
                  <a:pt x="951" y="393"/>
                </a:lnTo>
                <a:lnTo>
                  <a:pt x="951" y="396"/>
                </a:lnTo>
                <a:lnTo>
                  <a:pt x="948" y="396"/>
                </a:lnTo>
                <a:lnTo>
                  <a:pt x="948" y="398"/>
                </a:lnTo>
                <a:lnTo>
                  <a:pt x="948" y="398"/>
                </a:lnTo>
                <a:lnTo>
                  <a:pt x="948" y="400"/>
                </a:lnTo>
                <a:lnTo>
                  <a:pt x="948" y="400"/>
                </a:lnTo>
                <a:lnTo>
                  <a:pt x="946" y="398"/>
                </a:lnTo>
                <a:lnTo>
                  <a:pt x="943" y="398"/>
                </a:lnTo>
                <a:lnTo>
                  <a:pt x="943" y="398"/>
                </a:lnTo>
                <a:lnTo>
                  <a:pt x="941" y="400"/>
                </a:lnTo>
                <a:lnTo>
                  <a:pt x="941" y="400"/>
                </a:lnTo>
                <a:lnTo>
                  <a:pt x="939" y="400"/>
                </a:lnTo>
                <a:lnTo>
                  <a:pt x="939" y="403"/>
                </a:lnTo>
                <a:lnTo>
                  <a:pt x="939" y="403"/>
                </a:lnTo>
                <a:lnTo>
                  <a:pt x="939" y="403"/>
                </a:lnTo>
                <a:lnTo>
                  <a:pt x="936" y="405"/>
                </a:lnTo>
                <a:lnTo>
                  <a:pt x="934" y="405"/>
                </a:lnTo>
                <a:lnTo>
                  <a:pt x="932" y="407"/>
                </a:lnTo>
                <a:lnTo>
                  <a:pt x="932" y="407"/>
                </a:lnTo>
                <a:lnTo>
                  <a:pt x="927" y="410"/>
                </a:lnTo>
                <a:lnTo>
                  <a:pt x="922" y="412"/>
                </a:lnTo>
                <a:lnTo>
                  <a:pt x="922" y="412"/>
                </a:lnTo>
                <a:lnTo>
                  <a:pt x="922" y="415"/>
                </a:lnTo>
                <a:lnTo>
                  <a:pt x="920" y="415"/>
                </a:lnTo>
                <a:lnTo>
                  <a:pt x="920" y="417"/>
                </a:lnTo>
                <a:lnTo>
                  <a:pt x="920" y="417"/>
                </a:lnTo>
                <a:lnTo>
                  <a:pt x="920" y="419"/>
                </a:lnTo>
                <a:lnTo>
                  <a:pt x="920" y="419"/>
                </a:lnTo>
                <a:lnTo>
                  <a:pt x="924" y="422"/>
                </a:lnTo>
                <a:lnTo>
                  <a:pt x="924" y="424"/>
                </a:lnTo>
                <a:lnTo>
                  <a:pt x="927" y="424"/>
                </a:lnTo>
                <a:lnTo>
                  <a:pt x="929" y="426"/>
                </a:lnTo>
                <a:lnTo>
                  <a:pt x="929" y="426"/>
                </a:lnTo>
                <a:lnTo>
                  <a:pt x="932" y="429"/>
                </a:lnTo>
                <a:lnTo>
                  <a:pt x="932" y="436"/>
                </a:lnTo>
                <a:lnTo>
                  <a:pt x="932" y="436"/>
                </a:lnTo>
                <a:lnTo>
                  <a:pt x="932" y="438"/>
                </a:lnTo>
                <a:lnTo>
                  <a:pt x="932" y="443"/>
                </a:lnTo>
                <a:lnTo>
                  <a:pt x="932" y="445"/>
                </a:lnTo>
                <a:lnTo>
                  <a:pt x="932" y="445"/>
                </a:lnTo>
                <a:lnTo>
                  <a:pt x="927" y="452"/>
                </a:lnTo>
                <a:lnTo>
                  <a:pt x="927" y="455"/>
                </a:lnTo>
                <a:lnTo>
                  <a:pt x="922" y="459"/>
                </a:lnTo>
                <a:lnTo>
                  <a:pt x="922" y="462"/>
                </a:lnTo>
                <a:lnTo>
                  <a:pt x="917" y="467"/>
                </a:lnTo>
                <a:lnTo>
                  <a:pt x="917" y="467"/>
                </a:lnTo>
                <a:lnTo>
                  <a:pt x="913" y="469"/>
                </a:lnTo>
                <a:lnTo>
                  <a:pt x="910" y="471"/>
                </a:lnTo>
                <a:lnTo>
                  <a:pt x="906" y="474"/>
                </a:lnTo>
                <a:lnTo>
                  <a:pt x="903" y="476"/>
                </a:lnTo>
                <a:lnTo>
                  <a:pt x="901" y="478"/>
                </a:lnTo>
                <a:lnTo>
                  <a:pt x="891" y="483"/>
                </a:lnTo>
                <a:lnTo>
                  <a:pt x="889" y="483"/>
                </a:lnTo>
                <a:lnTo>
                  <a:pt x="887" y="485"/>
                </a:lnTo>
                <a:lnTo>
                  <a:pt x="882" y="485"/>
                </a:lnTo>
                <a:lnTo>
                  <a:pt x="880" y="488"/>
                </a:lnTo>
                <a:lnTo>
                  <a:pt x="875" y="490"/>
                </a:lnTo>
                <a:lnTo>
                  <a:pt x="868" y="490"/>
                </a:lnTo>
                <a:lnTo>
                  <a:pt x="868" y="493"/>
                </a:lnTo>
                <a:lnTo>
                  <a:pt x="854" y="495"/>
                </a:lnTo>
                <a:lnTo>
                  <a:pt x="854" y="495"/>
                </a:lnTo>
                <a:lnTo>
                  <a:pt x="851" y="497"/>
                </a:lnTo>
                <a:lnTo>
                  <a:pt x="854" y="497"/>
                </a:lnTo>
                <a:lnTo>
                  <a:pt x="854" y="497"/>
                </a:lnTo>
                <a:lnTo>
                  <a:pt x="854" y="497"/>
                </a:lnTo>
                <a:lnTo>
                  <a:pt x="854" y="500"/>
                </a:lnTo>
                <a:lnTo>
                  <a:pt x="854" y="502"/>
                </a:lnTo>
                <a:lnTo>
                  <a:pt x="854" y="502"/>
                </a:lnTo>
                <a:lnTo>
                  <a:pt x="854" y="504"/>
                </a:lnTo>
                <a:lnTo>
                  <a:pt x="854" y="504"/>
                </a:lnTo>
                <a:lnTo>
                  <a:pt x="854" y="507"/>
                </a:lnTo>
                <a:lnTo>
                  <a:pt x="856" y="507"/>
                </a:lnTo>
                <a:lnTo>
                  <a:pt x="856" y="507"/>
                </a:lnTo>
                <a:lnTo>
                  <a:pt x="854" y="507"/>
                </a:lnTo>
                <a:lnTo>
                  <a:pt x="854" y="507"/>
                </a:lnTo>
                <a:lnTo>
                  <a:pt x="856" y="509"/>
                </a:lnTo>
                <a:lnTo>
                  <a:pt x="856" y="509"/>
                </a:lnTo>
                <a:lnTo>
                  <a:pt x="856" y="509"/>
                </a:lnTo>
                <a:lnTo>
                  <a:pt x="854" y="511"/>
                </a:lnTo>
                <a:lnTo>
                  <a:pt x="854" y="511"/>
                </a:lnTo>
                <a:lnTo>
                  <a:pt x="854" y="511"/>
                </a:lnTo>
                <a:lnTo>
                  <a:pt x="856" y="511"/>
                </a:lnTo>
                <a:lnTo>
                  <a:pt x="854" y="514"/>
                </a:lnTo>
                <a:lnTo>
                  <a:pt x="854" y="511"/>
                </a:lnTo>
                <a:lnTo>
                  <a:pt x="854" y="514"/>
                </a:lnTo>
                <a:lnTo>
                  <a:pt x="851" y="514"/>
                </a:lnTo>
                <a:lnTo>
                  <a:pt x="851" y="514"/>
                </a:lnTo>
                <a:lnTo>
                  <a:pt x="851" y="516"/>
                </a:lnTo>
                <a:lnTo>
                  <a:pt x="851" y="519"/>
                </a:lnTo>
                <a:lnTo>
                  <a:pt x="849" y="521"/>
                </a:lnTo>
                <a:lnTo>
                  <a:pt x="846" y="526"/>
                </a:lnTo>
                <a:lnTo>
                  <a:pt x="846" y="528"/>
                </a:lnTo>
                <a:lnTo>
                  <a:pt x="846" y="530"/>
                </a:lnTo>
                <a:lnTo>
                  <a:pt x="846" y="530"/>
                </a:lnTo>
                <a:lnTo>
                  <a:pt x="846" y="533"/>
                </a:lnTo>
                <a:lnTo>
                  <a:pt x="846" y="533"/>
                </a:lnTo>
                <a:lnTo>
                  <a:pt x="846" y="535"/>
                </a:lnTo>
                <a:lnTo>
                  <a:pt x="844" y="538"/>
                </a:lnTo>
                <a:lnTo>
                  <a:pt x="844" y="538"/>
                </a:lnTo>
                <a:lnTo>
                  <a:pt x="846" y="540"/>
                </a:lnTo>
                <a:lnTo>
                  <a:pt x="846" y="540"/>
                </a:lnTo>
                <a:lnTo>
                  <a:pt x="844" y="542"/>
                </a:lnTo>
                <a:lnTo>
                  <a:pt x="844" y="542"/>
                </a:lnTo>
                <a:lnTo>
                  <a:pt x="844" y="545"/>
                </a:lnTo>
                <a:lnTo>
                  <a:pt x="844" y="545"/>
                </a:lnTo>
                <a:lnTo>
                  <a:pt x="844" y="545"/>
                </a:lnTo>
                <a:lnTo>
                  <a:pt x="844" y="545"/>
                </a:lnTo>
                <a:lnTo>
                  <a:pt x="842" y="547"/>
                </a:lnTo>
                <a:lnTo>
                  <a:pt x="839" y="549"/>
                </a:lnTo>
                <a:lnTo>
                  <a:pt x="835" y="549"/>
                </a:lnTo>
                <a:lnTo>
                  <a:pt x="835" y="552"/>
                </a:lnTo>
                <a:lnTo>
                  <a:pt x="832" y="552"/>
                </a:lnTo>
                <a:lnTo>
                  <a:pt x="832" y="554"/>
                </a:lnTo>
                <a:lnTo>
                  <a:pt x="832" y="554"/>
                </a:lnTo>
                <a:lnTo>
                  <a:pt x="830" y="554"/>
                </a:lnTo>
                <a:lnTo>
                  <a:pt x="832" y="559"/>
                </a:lnTo>
                <a:lnTo>
                  <a:pt x="832" y="559"/>
                </a:lnTo>
                <a:lnTo>
                  <a:pt x="832" y="559"/>
                </a:lnTo>
                <a:lnTo>
                  <a:pt x="830" y="561"/>
                </a:lnTo>
                <a:lnTo>
                  <a:pt x="830" y="561"/>
                </a:lnTo>
                <a:lnTo>
                  <a:pt x="828" y="564"/>
                </a:lnTo>
                <a:lnTo>
                  <a:pt x="825" y="566"/>
                </a:lnTo>
                <a:lnTo>
                  <a:pt x="828" y="564"/>
                </a:lnTo>
                <a:lnTo>
                  <a:pt x="828" y="561"/>
                </a:lnTo>
                <a:lnTo>
                  <a:pt x="828" y="561"/>
                </a:lnTo>
                <a:lnTo>
                  <a:pt x="828" y="561"/>
                </a:lnTo>
                <a:lnTo>
                  <a:pt x="828" y="559"/>
                </a:lnTo>
                <a:lnTo>
                  <a:pt x="825" y="559"/>
                </a:lnTo>
                <a:lnTo>
                  <a:pt x="825" y="559"/>
                </a:lnTo>
                <a:lnTo>
                  <a:pt x="825" y="559"/>
                </a:lnTo>
                <a:lnTo>
                  <a:pt x="825" y="556"/>
                </a:lnTo>
                <a:lnTo>
                  <a:pt x="823" y="556"/>
                </a:lnTo>
                <a:lnTo>
                  <a:pt x="820" y="559"/>
                </a:lnTo>
                <a:lnTo>
                  <a:pt x="820" y="559"/>
                </a:lnTo>
                <a:lnTo>
                  <a:pt x="818" y="559"/>
                </a:lnTo>
                <a:lnTo>
                  <a:pt x="818" y="561"/>
                </a:lnTo>
                <a:lnTo>
                  <a:pt x="816" y="561"/>
                </a:lnTo>
                <a:lnTo>
                  <a:pt x="816" y="564"/>
                </a:lnTo>
                <a:lnTo>
                  <a:pt x="813" y="566"/>
                </a:lnTo>
                <a:lnTo>
                  <a:pt x="813" y="566"/>
                </a:lnTo>
                <a:lnTo>
                  <a:pt x="813" y="566"/>
                </a:lnTo>
                <a:lnTo>
                  <a:pt x="813" y="568"/>
                </a:lnTo>
                <a:lnTo>
                  <a:pt x="813" y="568"/>
                </a:lnTo>
                <a:lnTo>
                  <a:pt x="813" y="571"/>
                </a:lnTo>
                <a:lnTo>
                  <a:pt x="816" y="573"/>
                </a:lnTo>
                <a:lnTo>
                  <a:pt x="813" y="575"/>
                </a:lnTo>
                <a:lnTo>
                  <a:pt x="813" y="573"/>
                </a:lnTo>
                <a:lnTo>
                  <a:pt x="813" y="571"/>
                </a:lnTo>
                <a:lnTo>
                  <a:pt x="811" y="566"/>
                </a:lnTo>
                <a:lnTo>
                  <a:pt x="809" y="566"/>
                </a:lnTo>
                <a:lnTo>
                  <a:pt x="809" y="564"/>
                </a:lnTo>
                <a:lnTo>
                  <a:pt x="806" y="564"/>
                </a:lnTo>
                <a:lnTo>
                  <a:pt x="804" y="564"/>
                </a:lnTo>
                <a:lnTo>
                  <a:pt x="802" y="564"/>
                </a:lnTo>
                <a:lnTo>
                  <a:pt x="797" y="566"/>
                </a:lnTo>
                <a:lnTo>
                  <a:pt x="794" y="568"/>
                </a:lnTo>
                <a:lnTo>
                  <a:pt x="794" y="568"/>
                </a:lnTo>
                <a:lnTo>
                  <a:pt x="799" y="564"/>
                </a:lnTo>
                <a:lnTo>
                  <a:pt x="802" y="564"/>
                </a:lnTo>
                <a:lnTo>
                  <a:pt x="804" y="561"/>
                </a:lnTo>
                <a:lnTo>
                  <a:pt x="804" y="561"/>
                </a:lnTo>
                <a:lnTo>
                  <a:pt x="804" y="559"/>
                </a:lnTo>
                <a:lnTo>
                  <a:pt x="804" y="556"/>
                </a:lnTo>
                <a:lnTo>
                  <a:pt x="804" y="554"/>
                </a:lnTo>
                <a:lnTo>
                  <a:pt x="804" y="554"/>
                </a:lnTo>
                <a:lnTo>
                  <a:pt x="802" y="549"/>
                </a:lnTo>
                <a:lnTo>
                  <a:pt x="799" y="549"/>
                </a:lnTo>
                <a:lnTo>
                  <a:pt x="797" y="547"/>
                </a:lnTo>
                <a:lnTo>
                  <a:pt x="797" y="547"/>
                </a:lnTo>
                <a:lnTo>
                  <a:pt x="797" y="545"/>
                </a:lnTo>
                <a:lnTo>
                  <a:pt x="794" y="545"/>
                </a:lnTo>
                <a:lnTo>
                  <a:pt x="794" y="545"/>
                </a:lnTo>
                <a:lnTo>
                  <a:pt x="792" y="545"/>
                </a:lnTo>
                <a:lnTo>
                  <a:pt x="790" y="545"/>
                </a:lnTo>
                <a:lnTo>
                  <a:pt x="792" y="545"/>
                </a:lnTo>
                <a:lnTo>
                  <a:pt x="794" y="545"/>
                </a:lnTo>
                <a:lnTo>
                  <a:pt x="794" y="542"/>
                </a:lnTo>
                <a:lnTo>
                  <a:pt x="797" y="542"/>
                </a:lnTo>
                <a:lnTo>
                  <a:pt x="797" y="540"/>
                </a:lnTo>
                <a:lnTo>
                  <a:pt x="797" y="538"/>
                </a:lnTo>
                <a:lnTo>
                  <a:pt x="794" y="538"/>
                </a:lnTo>
                <a:lnTo>
                  <a:pt x="794" y="533"/>
                </a:lnTo>
                <a:lnTo>
                  <a:pt x="794" y="533"/>
                </a:lnTo>
                <a:lnTo>
                  <a:pt x="792" y="530"/>
                </a:lnTo>
                <a:lnTo>
                  <a:pt x="792" y="530"/>
                </a:lnTo>
                <a:lnTo>
                  <a:pt x="792" y="528"/>
                </a:lnTo>
                <a:lnTo>
                  <a:pt x="792" y="528"/>
                </a:lnTo>
                <a:lnTo>
                  <a:pt x="794" y="526"/>
                </a:lnTo>
                <a:lnTo>
                  <a:pt x="797" y="526"/>
                </a:lnTo>
                <a:lnTo>
                  <a:pt x="797" y="523"/>
                </a:lnTo>
                <a:lnTo>
                  <a:pt x="799" y="521"/>
                </a:lnTo>
                <a:lnTo>
                  <a:pt x="799" y="519"/>
                </a:lnTo>
                <a:lnTo>
                  <a:pt x="802" y="516"/>
                </a:lnTo>
                <a:lnTo>
                  <a:pt x="804" y="514"/>
                </a:lnTo>
                <a:lnTo>
                  <a:pt x="804" y="514"/>
                </a:lnTo>
                <a:lnTo>
                  <a:pt x="804" y="511"/>
                </a:lnTo>
                <a:lnTo>
                  <a:pt x="806" y="509"/>
                </a:lnTo>
                <a:lnTo>
                  <a:pt x="806" y="507"/>
                </a:lnTo>
                <a:lnTo>
                  <a:pt x="804" y="507"/>
                </a:lnTo>
                <a:lnTo>
                  <a:pt x="804" y="504"/>
                </a:lnTo>
                <a:lnTo>
                  <a:pt x="806" y="502"/>
                </a:lnTo>
                <a:lnTo>
                  <a:pt x="809" y="500"/>
                </a:lnTo>
                <a:lnTo>
                  <a:pt x="816" y="493"/>
                </a:lnTo>
                <a:lnTo>
                  <a:pt x="816" y="493"/>
                </a:lnTo>
                <a:lnTo>
                  <a:pt x="816" y="490"/>
                </a:lnTo>
                <a:lnTo>
                  <a:pt x="816" y="488"/>
                </a:lnTo>
                <a:lnTo>
                  <a:pt x="813" y="485"/>
                </a:lnTo>
                <a:lnTo>
                  <a:pt x="811" y="485"/>
                </a:lnTo>
                <a:lnTo>
                  <a:pt x="811" y="485"/>
                </a:lnTo>
                <a:lnTo>
                  <a:pt x="809" y="485"/>
                </a:lnTo>
                <a:lnTo>
                  <a:pt x="809" y="485"/>
                </a:lnTo>
                <a:lnTo>
                  <a:pt x="809" y="485"/>
                </a:lnTo>
                <a:lnTo>
                  <a:pt x="804" y="485"/>
                </a:lnTo>
                <a:lnTo>
                  <a:pt x="799" y="483"/>
                </a:lnTo>
                <a:lnTo>
                  <a:pt x="797" y="483"/>
                </a:lnTo>
                <a:lnTo>
                  <a:pt x="794" y="483"/>
                </a:lnTo>
                <a:lnTo>
                  <a:pt x="794" y="483"/>
                </a:lnTo>
                <a:lnTo>
                  <a:pt x="792" y="483"/>
                </a:lnTo>
                <a:lnTo>
                  <a:pt x="792" y="483"/>
                </a:lnTo>
                <a:lnTo>
                  <a:pt x="790" y="483"/>
                </a:lnTo>
                <a:lnTo>
                  <a:pt x="787" y="483"/>
                </a:lnTo>
                <a:lnTo>
                  <a:pt x="785" y="483"/>
                </a:lnTo>
                <a:lnTo>
                  <a:pt x="783" y="483"/>
                </a:lnTo>
                <a:lnTo>
                  <a:pt x="778" y="483"/>
                </a:lnTo>
                <a:lnTo>
                  <a:pt x="776" y="483"/>
                </a:lnTo>
                <a:lnTo>
                  <a:pt x="776" y="483"/>
                </a:lnTo>
                <a:lnTo>
                  <a:pt x="773" y="485"/>
                </a:lnTo>
                <a:lnTo>
                  <a:pt x="768" y="488"/>
                </a:lnTo>
                <a:lnTo>
                  <a:pt x="768" y="488"/>
                </a:lnTo>
                <a:lnTo>
                  <a:pt x="776" y="483"/>
                </a:lnTo>
                <a:lnTo>
                  <a:pt x="776" y="483"/>
                </a:lnTo>
                <a:lnTo>
                  <a:pt x="776" y="481"/>
                </a:lnTo>
                <a:lnTo>
                  <a:pt x="773" y="481"/>
                </a:lnTo>
                <a:lnTo>
                  <a:pt x="773" y="481"/>
                </a:lnTo>
                <a:lnTo>
                  <a:pt x="773" y="478"/>
                </a:lnTo>
                <a:lnTo>
                  <a:pt x="771" y="478"/>
                </a:lnTo>
                <a:lnTo>
                  <a:pt x="768" y="476"/>
                </a:lnTo>
                <a:lnTo>
                  <a:pt x="768" y="476"/>
                </a:lnTo>
                <a:lnTo>
                  <a:pt x="766" y="476"/>
                </a:lnTo>
                <a:lnTo>
                  <a:pt x="761" y="474"/>
                </a:lnTo>
                <a:lnTo>
                  <a:pt x="757" y="471"/>
                </a:lnTo>
                <a:lnTo>
                  <a:pt x="752" y="469"/>
                </a:lnTo>
                <a:lnTo>
                  <a:pt x="750" y="469"/>
                </a:lnTo>
                <a:lnTo>
                  <a:pt x="747" y="469"/>
                </a:lnTo>
                <a:lnTo>
                  <a:pt x="747" y="462"/>
                </a:lnTo>
                <a:lnTo>
                  <a:pt x="745" y="459"/>
                </a:lnTo>
                <a:lnTo>
                  <a:pt x="742" y="459"/>
                </a:lnTo>
                <a:lnTo>
                  <a:pt x="742" y="457"/>
                </a:lnTo>
                <a:lnTo>
                  <a:pt x="740" y="455"/>
                </a:lnTo>
                <a:lnTo>
                  <a:pt x="738" y="452"/>
                </a:lnTo>
                <a:lnTo>
                  <a:pt x="738" y="452"/>
                </a:lnTo>
                <a:lnTo>
                  <a:pt x="733" y="452"/>
                </a:lnTo>
                <a:lnTo>
                  <a:pt x="733" y="452"/>
                </a:lnTo>
                <a:lnTo>
                  <a:pt x="726" y="450"/>
                </a:lnTo>
                <a:lnTo>
                  <a:pt x="724" y="448"/>
                </a:lnTo>
                <a:lnTo>
                  <a:pt x="719" y="448"/>
                </a:lnTo>
                <a:lnTo>
                  <a:pt x="716" y="445"/>
                </a:lnTo>
                <a:lnTo>
                  <a:pt x="712" y="445"/>
                </a:lnTo>
                <a:lnTo>
                  <a:pt x="709" y="445"/>
                </a:lnTo>
                <a:lnTo>
                  <a:pt x="693" y="448"/>
                </a:lnTo>
                <a:lnTo>
                  <a:pt x="688" y="450"/>
                </a:lnTo>
                <a:lnTo>
                  <a:pt x="686" y="450"/>
                </a:lnTo>
                <a:lnTo>
                  <a:pt x="686" y="450"/>
                </a:lnTo>
                <a:lnTo>
                  <a:pt x="688" y="450"/>
                </a:lnTo>
                <a:lnTo>
                  <a:pt x="688" y="448"/>
                </a:lnTo>
                <a:lnTo>
                  <a:pt x="686" y="450"/>
                </a:lnTo>
                <a:lnTo>
                  <a:pt x="686" y="450"/>
                </a:lnTo>
                <a:lnTo>
                  <a:pt x="681" y="450"/>
                </a:lnTo>
                <a:lnTo>
                  <a:pt x="681" y="450"/>
                </a:lnTo>
                <a:lnTo>
                  <a:pt x="679" y="452"/>
                </a:lnTo>
                <a:lnTo>
                  <a:pt x="679" y="450"/>
                </a:lnTo>
                <a:lnTo>
                  <a:pt x="681" y="450"/>
                </a:lnTo>
                <a:lnTo>
                  <a:pt x="681" y="450"/>
                </a:lnTo>
                <a:lnTo>
                  <a:pt x="683" y="450"/>
                </a:lnTo>
                <a:lnTo>
                  <a:pt x="686" y="448"/>
                </a:lnTo>
                <a:lnTo>
                  <a:pt x="688" y="445"/>
                </a:lnTo>
                <a:lnTo>
                  <a:pt x="690" y="445"/>
                </a:lnTo>
                <a:lnTo>
                  <a:pt x="690" y="443"/>
                </a:lnTo>
                <a:lnTo>
                  <a:pt x="690" y="443"/>
                </a:lnTo>
                <a:lnTo>
                  <a:pt x="690" y="441"/>
                </a:lnTo>
                <a:lnTo>
                  <a:pt x="693" y="433"/>
                </a:lnTo>
                <a:lnTo>
                  <a:pt x="693" y="433"/>
                </a:lnTo>
                <a:lnTo>
                  <a:pt x="695" y="429"/>
                </a:lnTo>
                <a:lnTo>
                  <a:pt x="695" y="426"/>
                </a:lnTo>
                <a:lnTo>
                  <a:pt x="697" y="422"/>
                </a:lnTo>
                <a:lnTo>
                  <a:pt x="697" y="419"/>
                </a:lnTo>
                <a:lnTo>
                  <a:pt x="700" y="417"/>
                </a:lnTo>
                <a:lnTo>
                  <a:pt x="700" y="417"/>
                </a:lnTo>
                <a:lnTo>
                  <a:pt x="697" y="415"/>
                </a:lnTo>
                <a:lnTo>
                  <a:pt x="695" y="415"/>
                </a:lnTo>
                <a:lnTo>
                  <a:pt x="695" y="415"/>
                </a:lnTo>
                <a:lnTo>
                  <a:pt x="690" y="415"/>
                </a:lnTo>
                <a:lnTo>
                  <a:pt x="686" y="415"/>
                </a:lnTo>
                <a:lnTo>
                  <a:pt x="686" y="415"/>
                </a:lnTo>
                <a:lnTo>
                  <a:pt x="681" y="417"/>
                </a:lnTo>
                <a:lnTo>
                  <a:pt x="676" y="422"/>
                </a:lnTo>
                <a:lnTo>
                  <a:pt x="676" y="424"/>
                </a:lnTo>
                <a:lnTo>
                  <a:pt x="676" y="424"/>
                </a:lnTo>
                <a:lnTo>
                  <a:pt x="681" y="417"/>
                </a:lnTo>
                <a:lnTo>
                  <a:pt x="681" y="417"/>
                </a:lnTo>
                <a:lnTo>
                  <a:pt x="681" y="415"/>
                </a:lnTo>
                <a:lnTo>
                  <a:pt x="681" y="415"/>
                </a:lnTo>
                <a:lnTo>
                  <a:pt x="679" y="412"/>
                </a:lnTo>
                <a:lnTo>
                  <a:pt x="679" y="412"/>
                </a:lnTo>
                <a:lnTo>
                  <a:pt x="679" y="412"/>
                </a:lnTo>
                <a:lnTo>
                  <a:pt x="679" y="412"/>
                </a:lnTo>
                <a:lnTo>
                  <a:pt x="679" y="412"/>
                </a:lnTo>
                <a:lnTo>
                  <a:pt x="679" y="410"/>
                </a:lnTo>
                <a:lnTo>
                  <a:pt x="679" y="410"/>
                </a:lnTo>
                <a:lnTo>
                  <a:pt x="676" y="410"/>
                </a:lnTo>
                <a:lnTo>
                  <a:pt x="679" y="410"/>
                </a:lnTo>
                <a:lnTo>
                  <a:pt x="681" y="407"/>
                </a:lnTo>
                <a:lnTo>
                  <a:pt x="683" y="405"/>
                </a:lnTo>
                <a:lnTo>
                  <a:pt x="686" y="400"/>
                </a:lnTo>
                <a:lnTo>
                  <a:pt x="693" y="391"/>
                </a:lnTo>
                <a:lnTo>
                  <a:pt x="695" y="388"/>
                </a:lnTo>
                <a:lnTo>
                  <a:pt x="700" y="386"/>
                </a:lnTo>
                <a:lnTo>
                  <a:pt x="702" y="384"/>
                </a:lnTo>
                <a:lnTo>
                  <a:pt x="702" y="381"/>
                </a:lnTo>
                <a:lnTo>
                  <a:pt x="702" y="381"/>
                </a:lnTo>
                <a:lnTo>
                  <a:pt x="702" y="381"/>
                </a:lnTo>
                <a:lnTo>
                  <a:pt x="702" y="381"/>
                </a:lnTo>
                <a:lnTo>
                  <a:pt x="705" y="381"/>
                </a:lnTo>
                <a:lnTo>
                  <a:pt x="707" y="379"/>
                </a:lnTo>
                <a:lnTo>
                  <a:pt x="709" y="377"/>
                </a:lnTo>
                <a:lnTo>
                  <a:pt x="714" y="374"/>
                </a:lnTo>
                <a:lnTo>
                  <a:pt x="719" y="372"/>
                </a:lnTo>
                <a:lnTo>
                  <a:pt x="721" y="370"/>
                </a:lnTo>
                <a:lnTo>
                  <a:pt x="724" y="367"/>
                </a:lnTo>
                <a:lnTo>
                  <a:pt x="724" y="367"/>
                </a:lnTo>
                <a:lnTo>
                  <a:pt x="724" y="365"/>
                </a:lnTo>
                <a:lnTo>
                  <a:pt x="724" y="365"/>
                </a:lnTo>
                <a:lnTo>
                  <a:pt x="726" y="365"/>
                </a:lnTo>
                <a:lnTo>
                  <a:pt x="726" y="365"/>
                </a:lnTo>
                <a:lnTo>
                  <a:pt x="728" y="365"/>
                </a:lnTo>
                <a:lnTo>
                  <a:pt x="728" y="362"/>
                </a:lnTo>
                <a:lnTo>
                  <a:pt x="728" y="362"/>
                </a:lnTo>
                <a:lnTo>
                  <a:pt x="733" y="360"/>
                </a:lnTo>
                <a:lnTo>
                  <a:pt x="740" y="358"/>
                </a:lnTo>
                <a:lnTo>
                  <a:pt x="740" y="358"/>
                </a:lnTo>
                <a:lnTo>
                  <a:pt x="742" y="358"/>
                </a:lnTo>
                <a:lnTo>
                  <a:pt x="742" y="358"/>
                </a:lnTo>
                <a:lnTo>
                  <a:pt x="740" y="355"/>
                </a:lnTo>
                <a:lnTo>
                  <a:pt x="740" y="355"/>
                </a:lnTo>
                <a:lnTo>
                  <a:pt x="740" y="355"/>
                </a:lnTo>
                <a:lnTo>
                  <a:pt x="740" y="353"/>
                </a:lnTo>
                <a:lnTo>
                  <a:pt x="742" y="353"/>
                </a:lnTo>
                <a:lnTo>
                  <a:pt x="745" y="353"/>
                </a:lnTo>
                <a:lnTo>
                  <a:pt x="745" y="353"/>
                </a:lnTo>
                <a:lnTo>
                  <a:pt x="745" y="353"/>
                </a:lnTo>
                <a:lnTo>
                  <a:pt x="745" y="353"/>
                </a:lnTo>
                <a:lnTo>
                  <a:pt x="745" y="353"/>
                </a:lnTo>
                <a:lnTo>
                  <a:pt x="747" y="353"/>
                </a:lnTo>
                <a:lnTo>
                  <a:pt x="750" y="351"/>
                </a:lnTo>
                <a:lnTo>
                  <a:pt x="752" y="351"/>
                </a:lnTo>
                <a:lnTo>
                  <a:pt x="752" y="351"/>
                </a:lnTo>
                <a:lnTo>
                  <a:pt x="750" y="351"/>
                </a:lnTo>
                <a:lnTo>
                  <a:pt x="752" y="351"/>
                </a:lnTo>
                <a:lnTo>
                  <a:pt x="754" y="348"/>
                </a:lnTo>
                <a:lnTo>
                  <a:pt x="754" y="348"/>
                </a:lnTo>
                <a:lnTo>
                  <a:pt x="754" y="348"/>
                </a:lnTo>
                <a:lnTo>
                  <a:pt x="752" y="346"/>
                </a:lnTo>
                <a:lnTo>
                  <a:pt x="752" y="346"/>
                </a:lnTo>
                <a:lnTo>
                  <a:pt x="752" y="346"/>
                </a:lnTo>
                <a:lnTo>
                  <a:pt x="757" y="346"/>
                </a:lnTo>
                <a:lnTo>
                  <a:pt x="757" y="348"/>
                </a:lnTo>
                <a:lnTo>
                  <a:pt x="759" y="348"/>
                </a:lnTo>
                <a:lnTo>
                  <a:pt x="759" y="348"/>
                </a:lnTo>
                <a:lnTo>
                  <a:pt x="759" y="351"/>
                </a:lnTo>
                <a:lnTo>
                  <a:pt x="759" y="348"/>
                </a:lnTo>
                <a:lnTo>
                  <a:pt x="759" y="348"/>
                </a:lnTo>
                <a:lnTo>
                  <a:pt x="759" y="346"/>
                </a:lnTo>
                <a:lnTo>
                  <a:pt x="759" y="346"/>
                </a:lnTo>
                <a:lnTo>
                  <a:pt x="759" y="346"/>
                </a:lnTo>
                <a:lnTo>
                  <a:pt x="761" y="346"/>
                </a:lnTo>
                <a:lnTo>
                  <a:pt x="764" y="344"/>
                </a:lnTo>
                <a:lnTo>
                  <a:pt x="764" y="344"/>
                </a:lnTo>
                <a:lnTo>
                  <a:pt x="764" y="341"/>
                </a:lnTo>
                <a:lnTo>
                  <a:pt x="766" y="341"/>
                </a:lnTo>
                <a:lnTo>
                  <a:pt x="766" y="341"/>
                </a:lnTo>
                <a:lnTo>
                  <a:pt x="768" y="341"/>
                </a:lnTo>
                <a:lnTo>
                  <a:pt x="768" y="341"/>
                </a:lnTo>
                <a:lnTo>
                  <a:pt x="771" y="341"/>
                </a:lnTo>
                <a:lnTo>
                  <a:pt x="771" y="341"/>
                </a:lnTo>
                <a:lnTo>
                  <a:pt x="773" y="344"/>
                </a:lnTo>
                <a:lnTo>
                  <a:pt x="773" y="341"/>
                </a:lnTo>
                <a:lnTo>
                  <a:pt x="773" y="341"/>
                </a:lnTo>
                <a:lnTo>
                  <a:pt x="776" y="341"/>
                </a:lnTo>
                <a:lnTo>
                  <a:pt x="773" y="341"/>
                </a:lnTo>
                <a:lnTo>
                  <a:pt x="771" y="339"/>
                </a:lnTo>
                <a:lnTo>
                  <a:pt x="771" y="339"/>
                </a:lnTo>
                <a:lnTo>
                  <a:pt x="771" y="339"/>
                </a:lnTo>
                <a:lnTo>
                  <a:pt x="771" y="339"/>
                </a:lnTo>
                <a:lnTo>
                  <a:pt x="771" y="336"/>
                </a:lnTo>
                <a:lnTo>
                  <a:pt x="771" y="336"/>
                </a:lnTo>
                <a:lnTo>
                  <a:pt x="773" y="336"/>
                </a:lnTo>
                <a:lnTo>
                  <a:pt x="776" y="336"/>
                </a:lnTo>
                <a:lnTo>
                  <a:pt x="776" y="336"/>
                </a:lnTo>
                <a:lnTo>
                  <a:pt x="776" y="336"/>
                </a:lnTo>
                <a:lnTo>
                  <a:pt x="778" y="336"/>
                </a:lnTo>
                <a:lnTo>
                  <a:pt x="785" y="336"/>
                </a:lnTo>
                <a:lnTo>
                  <a:pt x="785" y="336"/>
                </a:lnTo>
                <a:lnTo>
                  <a:pt x="790" y="334"/>
                </a:lnTo>
                <a:lnTo>
                  <a:pt x="792" y="334"/>
                </a:lnTo>
                <a:lnTo>
                  <a:pt x="794" y="334"/>
                </a:lnTo>
                <a:lnTo>
                  <a:pt x="797" y="334"/>
                </a:lnTo>
                <a:lnTo>
                  <a:pt x="797" y="334"/>
                </a:lnTo>
                <a:lnTo>
                  <a:pt x="799" y="332"/>
                </a:lnTo>
                <a:lnTo>
                  <a:pt x="799" y="332"/>
                </a:lnTo>
                <a:lnTo>
                  <a:pt x="802" y="327"/>
                </a:lnTo>
                <a:lnTo>
                  <a:pt x="802" y="327"/>
                </a:lnTo>
                <a:lnTo>
                  <a:pt x="802" y="325"/>
                </a:lnTo>
                <a:lnTo>
                  <a:pt x="799" y="325"/>
                </a:lnTo>
                <a:lnTo>
                  <a:pt x="797" y="325"/>
                </a:lnTo>
                <a:lnTo>
                  <a:pt x="794" y="322"/>
                </a:lnTo>
                <a:lnTo>
                  <a:pt x="794" y="322"/>
                </a:lnTo>
                <a:lnTo>
                  <a:pt x="792" y="320"/>
                </a:lnTo>
                <a:lnTo>
                  <a:pt x="790" y="320"/>
                </a:lnTo>
                <a:lnTo>
                  <a:pt x="787" y="322"/>
                </a:lnTo>
                <a:lnTo>
                  <a:pt x="783" y="322"/>
                </a:lnTo>
                <a:lnTo>
                  <a:pt x="780" y="322"/>
                </a:lnTo>
                <a:lnTo>
                  <a:pt x="780" y="322"/>
                </a:lnTo>
                <a:lnTo>
                  <a:pt x="787" y="322"/>
                </a:lnTo>
                <a:lnTo>
                  <a:pt x="787" y="320"/>
                </a:lnTo>
                <a:lnTo>
                  <a:pt x="787" y="320"/>
                </a:lnTo>
                <a:lnTo>
                  <a:pt x="785" y="320"/>
                </a:lnTo>
                <a:lnTo>
                  <a:pt x="783" y="320"/>
                </a:lnTo>
                <a:lnTo>
                  <a:pt x="776" y="318"/>
                </a:lnTo>
                <a:lnTo>
                  <a:pt x="776" y="315"/>
                </a:lnTo>
                <a:lnTo>
                  <a:pt x="773" y="315"/>
                </a:lnTo>
                <a:lnTo>
                  <a:pt x="773" y="315"/>
                </a:lnTo>
                <a:lnTo>
                  <a:pt x="773" y="318"/>
                </a:lnTo>
                <a:lnTo>
                  <a:pt x="773" y="318"/>
                </a:lnTo>
                <a:lnTo>
                  <a:pt x="773" y="318"/>
                </a:lnTo>
                <a:lnTo>
                  <a:pt x="773" y="318"/>
                </a:lnTo>
                <a:lnTo>
                  <a:pt x="771" y="318"/>
                </a:lnTo>
                <a:lnTo>
                  <a:pt x="771" y="318"/>
                </a:lnTo>
                <a:lnTo>
                  <a:pt x="768" y="315"/>
                </a:lnTo>
                <a:lnTo>
                  <a:pt x="771" y="315"/>
                </a:lnTo>
                <a:lnTo>
                  <a:pt x="771" y="315"/>
                </a:lnTo>
                <a:lnTo>
                  <a:pt x="773" y="315"/>
                </a:lnTo>
                <a:lnTo>
                  <a:pt x="773" y="313"/>
                </a:lnTo>
                <a:lnTo>
                  <a:pt x="773" y="315"/>
                </a:lnTo>
                <a:lnTo>
                  <a:pt x="780" y="315"/>
                </a:lnTo>
                <a:lnTo>
                  <a:pt x="785" y="318"/>
                </a:lnTo>
                <a:lnTo>
                  <a:pt x="787" y="320"/>
                </a:lnTo>
                <a:lnTo>
                  <a:pt x="787" y="320"/>
                </a:lnTo>
                <a:lnTo>
                  <a:pt x="790" y="320"/>
                </a:lnTo>
                <a:lnTo>
                  <a:pt x="792" y="318"/>
                </a:lnTo>
                <a:lnTo>
                  <a:pt x="792" y="318"/>
                </a:lnTo>
                <a:lnTo>
                  <a:pt x="792" y="318"/>
                </a:lnTo>
                <a:lnTo>
                  <a:pt x="792" y="318"/>
                </a:lnTo>
                <a:lnTo>
                  <a:pt x="792" y="320"/>
                </a:lnTo>
                <a:lnTo>
                  <a:pt x="792" y="320"/>
                </a:lnTo>
                <a:lnTo>
                  <a:pt x="792" y="320"/>
                </a:lnTo>
                <a:lnTo>
                  <a:pt x="794" y="320"/>
                </a:lnTo>
                <a:lnTo>
                  <a:pt x="797" y="320"/>
                </a:lnTo>
                <a:lnTo>
                  <a:pt x="802" y="322"/>
                </a:lnTo>
                <a:lnTo>
                  <a:pt x="804" y="322"/>
                </a:lnTo>
                <a:lnTo>
                  <a:pt x="804" y="322"/>
                </a:lnTo>
                <a:lnTo>
                  <a:pt x="806" y="322"/>
                </a:lnTo>
                <a:lnTo>
                  <a:pt x="809" y="322"/>
                </a:lnTo>
                <a:lnTo>
                  <a:pt x="809" y="322"/>
                </a:lnTo>
                <a:lnTo>
                  <a:pt x="811" y="322"/>
                </a:lnTo>
                <a:lnTo>
                  <a:pt x="811" y="322"/>
                </a:lnTo>
                <a:lnTo>
                  <a:pt x="811" y="322"/>
                </a:lnTo>
                <a:lnTo>
                  <a:pt x="813" y="322"/>
                </a:lnTo>
                <a:lnTo>
                  <a:pt x="816" y="320"/>
                </a:lnTo>
                <a:lnTo>
                  <a:pt x="820" y="318"/>
                </a:lnTo>
                <a:lnTo>
                  <a:pt x="820" y="318"/>
                </a:lnTo>
                <a:lnTo>
                  <a:pt x="820" y="318"/>
                </a:lnTo>
                <a:lnTo>
                  <a:pt x="820" y="315"/>
                </a:lnTo>
                <a:lnTo>
                  <a:pt x="820" y="315"/>
                </a:lnTo>
                <a:lnTo>
                  <a:pt x="823" y="315"/>
                </a:lnTo>
                <a:lnTo>
                  <a:pt x="825" y="315"/>
                </a:lnTo>
                <a:lnTo>
                  <a:pt x="825" y="315"/>
                </a:lnTo>
                <a:lnTo>
                  <a:pt x="825" y="313"/>
                </a:lnTo>
                <a:lnTo>
                  <a:pt x="825" y="313"/>
                </a:lnTo>
                <a:lnTo>
                  <a:pt x="823" y="313"/>
                </a:lnTo>
                <a:lnTo>
                  <a:pt x="825" y="313"/>
                </a:lnTo>
                <a:lnTo>
                  <a:pt x="828" y="310"/>
                </a:lnTo>
                <a:lnTo>
                  <a:pt x="828" y="313"/>
                </a:lnTo>
                <a:lnTo>
                  <a:pt x="828" y="313"/>
                </a:lnTo>
                <a:lnTo>
                  <a:pt x="828" y="313"/>
                </a:lnTo>
                <a:lnTo>
                  <a:pt x="830" y="315"/>
                </a:lnTo>
                <a:lnTo>
                  <a:pt x="830" y="315"/>
                </a:lnTo>
                <a:lnTo>
                  <a:pt x="830" y="315"/>
                </a:lnTo>
                <a:lnTo>
                  <a:pt x="830" y="315"/>
                </a:lnTo>
                <a:lnTo>
                  <a:pt x="832" y="315"/>
                </a:lnTo>
                <a:lnTo>
                  <a:pt x="835" y="315"/>
                </a:lnTo>
                <a:lnTo>
                  <a:pt x="835" y="315"/>
                </a:lnTo>
                <a:lnTo>
                  <a:pt x="835" y="315"/>
                </a:lnTo>
                <a:lnTo>
                  <a:pt x="837" y="313"/>
                </a:lnTo>
                <a:lnTo>
                  <a:pt x="837" y="313"/>
                </a:lnTo>
                <a:lnTo>
                  <a:pt x="837" y="315"/>
                </a:lnTo>
                <a:lnTo>
                  <a:pt x="837" y="315"/>
                </a:lnTo>
                <a:lnTo>
                  <a:pt x="839" y="315"/>
                </a:lnTo>
                <a:lnTo>
                  <a:pt x="842" y="315"/>
                </a:lnTo>
                <a:lnTo>
                  <a:pt x="846" y="313"/>
                </a:lnTo>
                <a:lnTo>
                  <a:pt x="854" y="310"/>
                </a:lnTo>
                <a:lnTo>
                  <a:pt x="856" y="310"/>
                </a:lnTo>
                <a:lnTo>
                  <a:pt x="856" y="308"/>
                </a:lnTo>
                <a:lnTo>
                  <a:pt x="858" y="308"/>
                </a:lnTo>
                <a:lnTo>
                  <a:pt x="875" y="299"/>
                </a:lnTo>
                <a:lnTo>
                  <a:pt x="877" y="299"/>
                </a:lnTo>
                <a:lnTo>
                  <a:pt x="882" y="294"/>
                </a:lnTo>
                <a:lnTo>
                  <a:pt x="882" y="294"/>
                </a:lnTo>
                <a:lnTo>
                  <a:pt x="882" y="291"/>
                </a:lnTo>
                <a:lnTo>
                  <a:pt x="882" y="291"/>
                </a:lnTo>
                <a:lnTo>
                  <a:pt x="880" y="291"/>
                </a:lnTo>
                <a:lnTo>
                  <a:pt x="872" y="291"/>
                </a:lnTo>
                <a:lnTo>
                  <a:pt x="868" y="291"/>
                </a:lnTo>
                <a:lnTo>
                  <a:pt x="858" y="289"/>
                </a:lnTo>
                <a:lnTo>
                  <a:pt x="856" y="289"/>
                </a:lnTo>
                <a:lnTo>
                  <a:pt x="856" y="287"/>
                </a:lnTo>
                <a:lnTo>
                  <a:pt x="854" y="284"/>
                </a:lnTo>
                <a:lnTo>
                  <a:pt x="851" y="282"/>
                </a:lnTo>
                <a:lnTo>
                  <a:pt x="851" y="282"/>
                </a:lnTo>
                <a:lnTo>
                  <a:pt x="849" y="282"/>
                </a:lnTo>
                <a:lnTo>
                  <a:pt x="849" y="282"/>
                </a:lnTo>
                <a:lnTo>
                  <a:pt x="844" y="280"/>
                </a:lnTo>
                <a:lnTo>
                  <a:pt x="837" y="280"/>
                </a:lnTo>
                <a:lnTo>
                  <a:pt x="837" y="280"/>
                </a:lnTo>
                <a:lnTo>
                  <a:pt x="837" y="280"/>
                </a:lnTo>
                <a:lnTo>
                  <a:pt x="837" y="280"/>
                </a:lnTo>
                <a:lnTo>
                  <a:pt x="832" y="280"/>
                </a:lnTo>
                <a:lnTo>
                  <a:pt x="832" y="280"/>
                </a:lnTo>
                <a:lnTo>
                  <a:pt x="832" y="277"/>
                </a:lnTo>
                <a:lnTo>
                  <a:pt x="835" y="277"/>
                </a:lnTo>
                <a:lnTo>
                  <a:pt x="839" y="277"/>
                </a:lnTo>
                <a:lnTo>
                  <a:pt x="842" y="280"/>
                </a:lnTo>
                <a:lnTo>
                  <a:pt x="842" y="280"/>
                </a:lnTo>
                <a:lnTo>
                  <a:pt x="844" y="280"/>
                </a:lnTo>
                <a:lnTo>
                  <a:pt x="846" y="280"/>
                </a:lnTo>
                <a:lnTo>
                  <a:pt x="849" y="280"/>
                </a:lnTo>
                <a:lnTo>
                  <a:pt x="851" y="280"/>
                </a:lnTo>
                <a:lnTo>
                  <a:pt x="854" y="280"/>
                </a:lnTo>
                <a:lnTo>
                  <a:pt x="854" y="280"/>
                </a:lnTo>
                <a:lnTo>
                  <a:pt x="854" y="280"/>
                </a:lnTo>
                <a:lnTo>
                  <a:pt x="854" y="280"/>
                </a:lnTo>
                <a:lnTo>
                  <a:pt x="856" y="280"/>
                </a:lnTo>
                <a:lnTo>
                  <a:pt x="858" y="280"/>
                </a:lnTo>
                <a:lnTo>
                  <a:pt x="858" y="280"/>
                </a:lnTo>
                <a:lnTo>
                  <a:pt x="863" y="282"/>
                </a:lnTo>
                <a:lnTo>
                  <a:pt x="863" y="282"/>
                </a:lnTo>
                <a:lnTo>
                  <a:pt x="865" y="284"/>
                </a:lnTo>
                <a:lnTo>
                  <a:pt x="865" y="284"/>
                </a:lnTo>
                <a:lnTo>
                  <a:pt x="865" y="284"/>
                </a:lnTo>
                <a:lnTo>
                  <a:pt x="868" y="284"/>
                </a:lnTo>
                <a:lnTo>
                  <a:pt x="868" y="287"/>
                </a:lnTo>
                <a:lnTo>
                  <a:pt x="870" y="289"/>
                </a:lnTo>
                <a:lnTo>
                  <a:pt x="872" y="289"/>
                </a:lnTo>
                <a:lnTo>
                  <a:pt x="875" y="289"/>
                </a:lnTo>
                <a:lnTo>
                  <a:pt x="880" y="289"/>
                </a:lnTo>
                <a:lnTo>
                  <a:pt x="882" y="289"/>
                </a:lnTo>
                <a:lnTo>
                  <a:pt x="884" y="289"/>
                </a:lnTo>
                <a:lnTo>
                  <a:pt x="887" y="289"/>
                </a:lnTo>
                <a:lnTo>
                  <a:pt x="889" y="287"/>
                </a:lnTo>
                <a:lnTo>
                  <a:pt x="894" y="284"/>
                </a:lnTo>
                <a:lnTo>
                  <a:pt x="908" y="277"/>
                </a:lnTo>
                <a:lnTo>
                  <a:pt x="910" y="277"/>
                </a:lnTo>
                <a:lnTo>
                  <a:pt x="910" y="275"/>
                </a:lnTo>
                <a:lnTo>
                  <a:pt x="913" y="275"/>
                </a:lnTo>
                <a:lnTo>
                  <a:pt x="913" y="275"/>
                </a:lnTo>
                <a:lnTo>
                  <a:pt x="910" y="273"/>
                </a:lnTo>
                <a:lnTo>
                  <a:pt x="908" y="273"/>
                </a:lnTo>
                <a:lnTo>
                  <a:pt x="906" y="273"/>
                </a:lnTo>
                <a:lnTo>
                  <a:pt x="906" y="270"/>
                </a:lnTo>
                <a:lnTo>
                  <a:pt x="906" y="270"/>
                </a:lnTo>
                <a:lnTo>
                  <a:pt x="906" y="270"/>
                </a:lnTo>
                <a:lnTo>
                  <a:pt x="906" y="270"/>
                </a:lnTo>
                <a:lnTo>
                  <a:pt x="906" y="270"/>
                </a:lnTo>
                <a:lnTo>
                  <a:pt x="906" y="268"/>
                </a:lnTo>
                <a:lnTo>
                  <a:pt x="908" y="268"/>
                </a:lnTo>
                <a:lnTo>
                  <a:pt x="908" y="268"/>
                </a:lnTo>
                <a:lnTo>
                  <a:pt x="915" y="268"/>
                </a:lnTo>
                <a:lnTo>
                  <a:pt x="920" y="268"/>
                </a:lnTo>
                <a:lnTo>
                  <a:pt x="922" y="268"/>
                </a:lnTo>
                <a:lnTo>
                  <a:pt x="924" y="268"/>
                </a:lnTo>
                <a:lnTo>
                  <a:pt x="924" y="270"/>
                </a:lnTo>
                <a:lnTo>
                  <a:pt x="927" y="270"/>
                </a:lnTo>
                <a:lnTo>
                  <a:pt x="927" y="273"/>
                </a:lnTo>
                <a:lnTo>
                  <a:pt x="929" y="273"/>
                </a:lnTo>
                <a:lnTo>
                  <a:pt x="932" y="275"/>
                </a:lnTo>
                <a:lnTo>
                  <a:pt x="934" y="275"/>
                </a:lnTo>
                <a:lnTo>
                  <a:pt x="934" y="275"/>
                </a:lnTo>
                <a:lnTo>
                  <a:pt x="936" y="273"/>
                </a:lnTo>
                <a:lnTo>
                  <a:pt x="936" y="273"/>
                </a:lnTo>
                <a:lnTo>
                  <a:pt x="936" y="273"/>
                </a:lnTo>
                <a:lnTo>
                  <a:pt x="941" y="273"/>
                </a:lnTo>
                <a:lnTo>
                  <a:pt x="941" y="275"/>
                </a:lnTo>
                <a:lnTo>
                  <a:pt x="941" y="275"/>
                </a:lnTo>
                <a:lnTo>
                  <a:pt x="943" y="273"/>
                </a:lnTo>
                <a:lnTo>
                  <a:pt x="943" y="273"/>
                </a:lnTo>
                <a:lnTo>
                  <a:pt x="943" y="270"/>
                </a:lnTo>
                <a:lnTo>
                  <a:pt x="943" y="268"/>
                </a:lnTo>
                <a:lnTo>
                  <a:pt x="943" y="268"/>
                </a:lnTo>
                <a:lnTo>
                  <a:pt x="943" y="265"/>
                </a:lnTo>
                <a:lnTo>
                  <a:pt x="943" y="265"/>
                </a:lnTo>
                <a:lnTo>
                  <a:pt x="943" y="265"/>
                </a:lnTo>
                <a:lnTo>
                  <a:pt x="941" y="263"/>
                </a:lnTo>
                <a:lnTo>
                  <a:pt x="941" y="261"/>
                </a:lnTo>
                <a:lnTo>
                  <a:pt x="941" y="261"/>
                </a:lnTo>
                <a:lnTo>
                  <a:pt x="941" y="261"/>
                </a:lnTo>
                <a:lnTo>
                  <a:pt x="939" y="261"/>
                </a:lnTo>
                <a:lnTo>
                  <a:pt x="939" y="261"/>
                </a:lnTo>
                <a:lnTo>
                  <a:pt x="936" y="261"/>
                </a:lnTo>
                <a:lnTo>
                  <a:pt x="936" y="261"/>
                </a:lnTo>
                <a:lnTo>
                  <a:pt x="934" y="261"/>
                </a:lnTo>
                <a:lnTo>
                  <a:pt x="934" y="261"/>
                </a:lnTo>
                <a:lnTo>
                  <a:pt x="936" y="261"/>
                </a:lnTo>
                <a:lnTo>
                  <a:pt x="941" y="258"/>
                </a:lnTo>
                <a:lnTo>
                  <a:pt x="941" y="258"/>
                </a:lnTo>
                <a:lnTo>
                  <a:pt x="943" y="261"/>
                </a:lnTo>
                <a:lnTo>
                  <a:pt x="943" y="261"/>
                </a:lnTo>
                <a:lnTo>
                  <a:pt x="943" y="261"/>
                </a:lnTo>
                <a:lnTo>
                  <a:pt x="946" y="261"/>
                </a:lnTo>
                <a:lnTo>
                  <a:pt x="946" y="263"/>
                </a:lnTo>
                <a:lnTo>
                  <a:pt x="943" y="263"/>
                </a:lnTo>
                <a:lnTo>
                  <a:pt x="943" y="263"/>
                </a:lnTo>
                <a:lnTo>
                  <a:pt x="943" y="263"/>
                </a:lnTo>
                <a:lnTo>
                  <a:pt x="946" y="263"/>
                </a:lnTo>
                <a:lnTo>
                  <a:pt x="946" y="263"/>
                </a:lnTo>
                <a:lnTo>
                  <a:pt x="948" y="263"/>
                </a:lnTo>
                <a:lnTo>
                  <a:pt x="948" y="265"/>
                </a:lnTo>
                <a:lnTo>
                  <a:pt x="948" y="265"/>
                </a:lnTo>
                <a:lnTo>
                  <a:pt x="948" y="268"/>
                </a:lnTo>
                <a:lnTo>
                  <a:pt x="948" y="268"/>
                </a:lnTo>
                <a:lnTo>
                  <a:pt x="948" y="270"/>
                </a:lnTo>
                <a:lnTo>
                  <a:pt x="948" y="270"/>
                </a:lnTo>
                <a:lnTo>
                  <a:pt x="948" y="270"/>
                </a:lnTo>
                <a:lnTo>
                  <a:pt x="951" y="270"/>
                </a:lnTo>
                <a:lnTo>
                  <a:pt x="953" y="270"/>
                </a:lnTo>
                <a:lnTo>
                  <a:pt x="955" y="270"/>
                </a:lnTo>
                <a:lnTo>
                  <a:pt x="960" y="268"/>
                </a:lnTo>
                <a:lnTo>
                  <a:pt x="965" y="268"/>
                </a:lnTo>
                <a:lnTo>
                  <a:pt x="967" y="265"/>
                </a:lnTo>
                <a:lnTo>
                  <a:pt x="969" y="265"/>
                </a:lnTo>
                <a:lnTo>
                  <a:pt x="972" y="263"/>
                </a:lnTo>
                <a:lnTo>
                  <a:pt x="974" y="263"/>
                </a:lnTo>
                <a:lnTo>
                  <a:pt x="974" y="263"/>
                </a:lnTo>
                <a:lnTo>
                  <a:pt x="979" y="261"/>
                </a:lnTo>
                <a:lnTo>
                  <a:pt x="979" y="261"/>
                </a:lnTo>
                <a:lnTo>
                  <a:pt x="981" y="261"/>
                </a:lnTo>
                <a:lnTo>
                  <a:pt x="984" y="261"/>
                </a:lnTo>
                <a:lnTo>
                  <a:pt x="984" y="258"/>
                </a:lnTo>
                <a:lnTo>
                  <a:pt x="988" y="258"/>
                </a:lnTo>
                <a:lnTo>
                  <a:pt x="988" y="258"/>
                </a:lnTo>
                <a:lnTo>
                  <a:pt x="991" y="256"/>
                </a:lnTo>
                <a:lnTo>
                  <a:pt x="993" y="254"/>
                </a:lnTo>
                <a:lnTo>
                  <a:pt x="995" y="251"/>
                </a:lnTo>
                <a:lnTo>
                  <a:pt x="995" y="251"/>
                </a:lnTo>
                <a:lnTo>
                  <a:pt x="995" y="249"/>
                </a:lnTo>
                <a:lnTo>
                  <a:pt x="995" y="249"/>
                </a:lnTo>
                <a:lnTo>
                  <a:pt x="993" y="247"/>
                </a:lnTo>
                <a:lnTo>
                  <a:pt x="993" y="244"/>
                </a:lnTo>
                <a:lnTo>
                  <a:pt x="993" y="244"/>
                </a:lnTo>
                <a:lnTo>
                  <a:pt x="991" y="242"/>
                </a:lnTo>
                <a:lnTo>
                  <a:pt x="993" y="242"/>
                </a:lnTo>
                <a:lnTo>
                  <a:pt x="993" y="242"/>
                </a:lnTo>
                <a:lnTo>
                  <a:pt x="993" y="239"/>
                </a:lnTo>
                <a:lnTo>
                  <a:pt x="995" y="237"/>
                </a:lnTo>
                <a:lnTo>
                  <a:pt x="995" y="237"/>
                </a:lnTo>
                <a:lnTo>
                  <a:pt x="995" y="237"/>
                </a:lnTo>
                <a:lnTo>
                  <a:pt x="995" y="237"/>
                </a:lnTo>
                <a:lnTo>
                  <a:pt x="993" y="239"/>
                </a:lnTo>
                <a:lnTo>
                  <a:pt x="993" y="239"/>
                </a:lnTo>
                <a:lnTo>
                  <a:pt x="993" y="239"/>
                </a:lnTo>
                <a:lnTo>
                  <a:pt x="993" y="237"/>
                </a:lnTo>
                <a:lnTo>
                  <a:pt x="993" y="237"/>
                </a:lnTo>
                <a:lnTo>
                  <a:pt x="993" y="235"/>
                </a:lnTo>
                <a:lnTo>
                  <a:pt x="993" y="235"/>
                </a:lnTo>
                <a:lnTo>
                  <a:pt x="993" y="235"/>
                </a:lnTo>
                <a:lnTo>
                  <a:pt x="993" y="235"/>
                </a:lnTo>
                <a:lnTo>
                  <a:pt x="993" y="232"/>
                </a:lnTo>
                <a:lnTo>
                  <a:pt x="993" y="232"/>
                </a:lnTo>
                <a:lnTo>
                  <a:pt x="993" y="232"/>
                </a:lnTo>
                <a:lnTo>
                  <a:pt x="995" y="232"/>
                </a:lnTo>
                <a:lnTo>
                  <a:pt x="998" y="232"/>
                </a:lnTo>
                <a:lnTo>
                  <a:pt x="1000" y="232"/>
                </a:lnTo>
                <a:lnTo>
                  <a:pt x="1000" y="232"/>
                </a:lnTo>
                <a:lnTo>
                  <a:pt x="1000" y="232"/>
                </a:lnTo>
                <a:lnTo>
                  <a:pt x="1003" y="232"/>
                </a:lnTo>
                <a:lnTo>
                  <a:pt x="1005" y="232"/>
                </a:lnTo>
                <a:lnTo>
                  <a:pt x="1007" y="232"/>
                </a:lnTo>
                <a:lnTo>
                  <a:pt x="1012" y="230"/>
                </a:lnTo>
                <a:lnTo>
                  <a:pt x="1014" y="230"/>
                </a:lnTo>
                <a:lnTo>
                  <a:pt x="1014" y="228"/>
                </a:lnTo>
                <a:lnTo>
                  <a:pt x="1014" y="228"/>
                </a:lnTo>
                <a:lnTo>
                  <a:pt x="1014" y="225"/>
                </a:lnTo>
                <a:lnTo>
                  <a:pt x="1014" y="225"/>
                </a:lnTo>
                <a:lnTo>
                  <a:pt x="1012" y="225"/>
                </a:lnTo>
                <a:lnTo>
                  <a:pt x="1010" y="225"/>
                </a:lnTo>
                <a:lnTo>
                  <a:pt x="1007" y="225"/>
                </a:lnTo>
                <a:lnTo>
                  <a:pt x="1007" y="225"/>
                </a:lnTo>
                <a:lnTo>
                  <a:pt x="1010" y="225"/>
                </a:lnTo>
                <a:lnTo>
                  <a:pt x="1014" y="223"/>
                </a:lnTo>
                <a:lnTo>
                  <a:pt x="1019" y="221"/>
                </a:lnTo>
                <a:lnTo>
                  <a:pt x="1019" y="221"/>
                </a:lnTo>
                <a:lnTo>
                  <a:pt x="1019" y="221"/>
                </a:lnTo>
                <a:lnTo>
                  <a:pt x="1019" y="221"/>
                </a:lnTo>
                <a:lnTo>
                  <a:pt x="1014" y="218"/>
                </a:lnTo>
                <a:lnTo>
                  <a:pt x="1012" y="218"/>
                </a:lnTo>
                <a:lnTo>
                  <a:pt x="1010" y="218"/>
                </a:lnTo>
                <a:lnTo>
                  <a:pt x="1010" y="218"/>
                </a:lnTo>
                <a:lnTo>
                  <a:pt x="1010" y="218"/>
                </a:lnTo>
                <a:lnTo>
                  <a:pt x="1010" y="218"/>
                </a:lnTo>
                <a:lnTo>
                  <a:pt x="1010" y="218"/>
                </a:lnTo>
                <a:lnTo>
                  <a:pt x="1010" y="216"/>
                </a:lnTo>
                <a:lnTo>
                  <a:pt x="1005" y="216"/>
                </a:lnTo>
                <a:lnTo>
                  <a:pt x="1005" y="213"/>
                </a:lnTo>
                <a:lnTo>
                  <a:pt x="1007" y="213"/>
                </a:lnTo>
                <a:lnTo>
                  <a:pt x="1010" y="213"/>
                </a:lnTo>
                <a:lnTo>
                  <a:pt x="1012" y="213"/>
                </a:lnTo>
                <a:lnTo>
                  <a:pt x="1012" y="211"/>
                </a:lnTo>
                <a:lnTo>
                  <a:pt x="1010" y="211"/>
                </a:lnTo>
                <a:lnTo>
                  <a:pt x="1007" y="211"/>
                </a:lnTo>
                <a:lnTo>
                  <a:pt x="1005" y="211"/>
                </a:lnTo>
                <a:lnTo>
                  <a:pt x="998" y="211"/>
                </a:lnTo>
                <a:lnTo>
                  <a:pt x="995" y="211"/>
                </a:lnTo>
                <a:lnTo>
                  <a:pt x="993" y="211"/>
                </a:lnTo>
                <a:lnTo>
                  <a:pt x="991" y="209"/>
                </a:lnTo>
                <a:lnTo>
                  <a:pt x="988" y="209"/>
                </a:lnTo>
                <a:lnTo>
                  <a:pt x="986" y="209"/>
                </a:lnTo>
                <a:lnTo>
                  <a:pt x="981" y="209"/>
                </a:lnTo>
                <a:lnTo>
                  <a:pt x="979" y="209"/>
                </a:lnTo>
                <a:lnTo>
                  <a:pt x="977" y="209"/>
                </a:lnTo>
                <a:lnTo>
                  <a:pt x="977" y="209"/>
                </a:lnTo>
                <a:lnTo>
                  <a:pt x="974" y="209"/>
                </a:lnTo>
                <a:lnTo>
                  <a:pt x="974" y="209"/>
                </a:lnTo>
                <a:lnTo>
                  <a:pt x="972" y="209"/>
                </a:lnTo>
                <a:lnTo>
                  <a:pt x="974" y="209"/>
                </a:lnTo>
                <a:lnTo>
                  <a:pt x="974" y="209"/>
                </a:lnTo>
                <a:lnTo>
                  <a:pt x="972" y="211"/>
                </a:lnTo>
                <a:lnTo>
                  <a:pt x="969" y="211"/>
                </a:lnTo>
                <a:lnTo>
                  <a:pt x="969" y="213"/>
                </a:lnTo>
                <a:lnTo>
                  <a:pt x="969" y="213"/>
                </a:lnTo>
                <a:lnTo>
                  <a:pt x="969" y="213"/>
                </a:lnTo>
                <a:lnTo>
                  <a:pt x="969" y="213"/>
                </a:lnTo>
                <a:lnTo>
                  <a:pt x="969" y="216"/>
                </a:lnTo>
                <a:lnTo>
                  <a:pt x="969" y="216"/>
                </a:lnTo>
                <a:lnTo>
                  <a:pt x="969" y="216"/>
                </a:lnTo>
                <a:lnTo>
                  <a:pt x="967" y="216"/>
                </a:lnTo>
                <a:lnTo>
                  <a:pt x="967" y="218"/>
                </a:lnTo>
                <a:lnTo>
                  <a:pt x="967" y="218"/>
                </a:lnTo>
                <a:lnTo>
                  <a:pt x="965" y="218"/>
                </a:lnTo>
                <a:lnTo>
                  <a:pt x="967" y="221"/>
                </a:lnTo>
                <a:lnTo>
                  <a:pt x="967" y="221"/>
                </a:lnTo>
                <a:lnTo>
                  <a:pt x="969" y="221"/>
                </a:lnTo>
                <a:lnTo>
                  <a:pt x="969" y="221"/>
                </a:lnTo>
                <a:lnTo>
                  <a:pt x="969" y="223"/>
                </a:lnTo>
                <a:lnTo>
                  <a:pt x="969" y="223"/>
                </a:lnTo>
                <a:lnTo>
                  <a:pt x="969" y="223"/>
                </a:lnTo>
                <a:lnTo>
                  <a:pt x="967" y="223"/>
                </a:lnTo>
                <a:lnTo>
                  <a:pt x="967" y="225"/>
                </a:lnTo>
                <a:lnTo>
                  <a:pt x="965" y="225"/>
                </a:lnTo>
                <a:lnTo>
                  <a:pt x="965" y="225"/>
                </a:lnTo>
                <a:lnTo>
                  <a:pt x="962" y="225"/>
                </a:lnTo>
                <a:lnTo>
                  <a:pt x="967" y="228"/>
                </a:lnTo>
                <a:lnTo>
                  <a:pt x="965" y="228"/>
                </a:lnTo>
                <a:lnTo>
                  <a:pt x="960" y="228"/>
                </a:lnTo>
                <a:lnTo>
                  <a:pt x="960" y="228"/>
                </a:lnTo>
                <a:lnTo>
                  <a:pt x="958" y="228"/>
                </a:lnTo>
                <a:lnTo>
                  <a:pt x="958" y="228"/>
                </a:lnTo>
                <a:lnTo>
                  <a:pt x="958" y="228"/>
                </a:lnTo>
                <a:lnTo>
                  <a:pt x="955" y="228"/>
                </a:lnTo>
                <a:lnTo>
                  <a:pt x="953" y="228"/>
                </a:lnTo>
                <a:lnTo>
                  <a:pt x="953" y="230"/>
                </a:lnTo>
                <a:lnTo>
                  <a:pt x="953" y="230"/>
                </a:lnTo>
                <a:lnTo>
                  <a:pt x="951" y="230"/>
                </a:lnTo>
                <a:lnTo>
                  <a:pt x="951" y="232"/>
                </a:lnTo>
                <a:lnTo>
                  <a:pt x="948" y="232"/>
                </a:lnTo>
                <a:lnTo>
                  <a:pt x="946" y="235"/>
                </a:lnTo>
                <a:lnTo>
                  <a:pt x="941" y="239"/>
                </a:lnTo>
                <a:lnTo>
                  <a:pt x="939" y="239"/>
                </a:lnTo>
                <a:lnTo>
                  <a:pt x="932" y="244"/>
                </a:lnTo>
                <a:lnTo>
                  <a:pt x="929" y="244"/>
                </a:lnTo>
                <a:lnTo>
                  <a:pt x="927" y="247"/>
                </a:lnTo>
                <a:lnTo>
                  <a:pt x="927" y="247"/>
                </a:lnTo>
                <a:lnTo>
                  <a:pt x="924" y="249"/>
                </a:lnTo>
                <a:lnTo>
                  <a:pt x="922" y="251"/>
                </a:lnTo>
                <a:lnTo>
                  <a:pt x="922" y="251"/>
                </a:lnTo>
                <a:lnTo>
                  <a:pt x="920" y="251"/>
                </a:lnTo>
                <a:lnTo>
                  <a:pt x="920" y="251"/>
                </a:lnTo>
                <a:lnTo>
                  <a:pt x="917" y="251"/>
                </a:lnTo>
                <a:lnTo>
                  <a:pt x="917" y="254"/>
                </a:lnTo>
                <a:lnTo>
                  <a:pt x="913" y="254"/>
                </a:lnTo>
                <a:lnTo>
                  <a:pt x="908" y="256"/>
                </a:lnTo>
                <a:lnTo>
                  <a:pt x="908" y="256"/>
                </a:lnTo>
                <a:lnTo>
                  <a:pt x="908" y="256"/>
                </a:lnTo>
                <a:lnTo>
                  <a:pt x="908" y="256"/>
                </a:lnTo>
                <a:lnTo>
                  <a:pt x="908" y="256"/>
                </a:lnTo>
                <a:lnTo>
                  <a:pt x="908" y="254"/>
                </a:lnTo>
                <a:lnTo>
                  <a:pt x="908" y="254"/>
                </a:lnTo>
                <a:lnTo>
                  <a:pt x="906" y="249"/>
                </a:lnTo>
                <a:lnTo>
                  <a:pt x="906" y="247"/>
                </a:lnTo>
                <a:lnTo>
                  <a:pt x="906" y="242"/>
                </a:lnTo>
                <a:lnTo>
                  <a:pt x="906" y="242"/>
                </a:lnTo>
                <a:lnTo>
                  <a:pt x="910" y="239"/>
                </a:lnTo>
                <a:lnTo>
                  <a:pt x="910" y="237"/>
                </a:lnTo>
                <a:lnTo>
                  <a:pt x="910" y="237"/>
                </a:lnTo>
                <a:lnTo>
                  <a:pt x="913" y="235"/>
                </a:lnTo>
                <a:lnTo>
                  <a:pt x="913" y="235"/>
                </a:lnTo>
                <a:lnTo>
                  <a:pt x="913" y="237"/>
                </a:lnTo>
                <a:lnTo>
                  <a:pt x="913" y="237"/>
                </a:lnTo>
                <a:lnTo>
                  <a:pt x="915" y="237"/>
                </a:lnTo>
                <a:lnTo>
                  <a:pt x="917" y="237"/>
                </a:lnTo>
                <a:lnTo>
                  <a:pt x="917" y="237"/>
                </a:lnTo>
                <a:lnTo>
                  <a:pt x="917" y="235"/>
                </a:lnTo>
                <a:lnTo>
                  <a:pt x="920" y="235"/>
                </a:lnTo>
                <a:lnTo>
                  <a:pt x="920" y="235"/>
                </a:lnTo>
                <a:lnTo>
                  <a:pt x="920" y="232"/>
                </a:lnTo>
                <a:lnTo>
                  <a:pt x="920" y="232"/>
                </a:lnTo>
                <a:lnTo>
                  <a:pt x="922" y="230"/>
                </a:lnTo>
                <a:lnTo>
                  <a:pt x="922" y="228"/>
                </a:lnTo>
                <a:lnTo>
                  <a:pt x="922" y="228"/>
                </a:lnTo>
                <a:lnTo>
                  <a:pt x="922" y="225"/>
                </a:lnTo>
                <a:lnTo>
                  <a:pt x="922" y="225"/>
                </a:lnTo>
                <a:lnTo>
                  <a:pt x="920" y="223"/>
                </a:lnTo>
                <a:lnTo>
                  <a:pt x="917" y="221"/>
                </a:lnTo>
                <a:lnTo>
                  <a:pt x="917" y="221"/>
                </a:lnTo>
                <a:lnTo>
                  <a:pt x="917" y="218"/>
                </a:lnTo>
                <a:lnTo>
                  <a:pt x="915" y="218"/>
                </a:lnTo>
                <a:lnTo>
                  <a:pt x="913" y="218"/>
                </a:lnTo>
                <a:lnTo>
                  <a:pt x="913" y="218"/>
                </a:lnTo>
                <a:lnTo>
                  <a:pt x="908" y="223"/>
                </a:lnTo>
                <a:lnTo>
                  <a:pt x="903" y="223"/>
                </a:lnTo>
                <a:lnTo>
                  <a:pt x="903" y="225"/>
                </a:lnTo>
                <a:lnTo>
                  <a:pt x="901" y="228"/>
                </a:lnTo>
                <a:lnTo>
                  <a:pt x="898" y="228"/>
                </a:lnTo>
                <a:lnTo>
                  <a:pt x="896" y="230"/>
                </a:lnTo>
                <a:lnTo>
                  <a:pt x="894" y="230"/>
                </a:lnTo>
                <a:lnTo>
                  <a:pt x="894" y="232"/>
                </a:lnTo>
                <a:lnTo>
                  <a:pt x="894" y="232"/>
                </a:lnTo>
                <a:lnTo>
                  <a:pt x="889" y="235"/>
                </a:lnTo>
                <a:lnTo>
                  <a:pt x="887" y="235"/>
                </a:lnTo>
                <a:lnTo>
                  <a:pt x="887" y="235"/>
                </a:lnTo>
                <a:lnTo>
                  <a:pt x="887" y="237"/>
                </a:lnTo>
                <a:lnTo>
                  <a:pt x="884" y="237"/>
                </a:lnTo>
                <a:lnTo>
                  <a:pt x="884" y="237"/>
                </a:lnTo>
                <a:lnTo>
                  <a:pt x="884" y="237"/>
                </a:lnTo>
                <a:lnTo>
                  <a:pt x="884" y="235"/>
                </a:lnTo>
                <a:lnTo>
                  <a:pt x="884" y="235"/>
                </a:lnTo>
                <a:lnTo>
                  <a:pt x="884" y="235"/>
                </a:lnTo>
                <a:lnTo>
                  <a:pt x="884" y="232"/>
                </a:lnTo>
                <a:lnTo>
                  <a:pt x="884" y="232"/>
                </a:lnTo>
                <a:lnTo>
                  <a:pt x="887" y="230"/>
                </a:lnTo>
                <a:lnTo>
                  <a:pt x="887" y="230"/>
                </a:lnTo>
                <a:lnTo>
                  <a:pt x="889" y="228"/>
                </a:lnTo>
                <a:lnTo>
                  <a:pt x="889" y="228"/>
                </a:lnTo>
                <a:lnTo>
                  <a:pt x="891" y="225"/>
                </a:lnTo>
                <a:lnTo>
                  <a:pt x="891" y="225"/>
                </a:lnTo>
                <a:lnTo>
                  <a:pt x="891" y="225"/>
                </a:lnTo>
                <a:lnTo>
                  <a:pt x="891" y="221"/>
                </a:lnTo>
                <a:lnTo>
                  <a:pt x="887" y="218"/>
                </a:lnTo>
                <a:lnTo>
                  <a:pt x="887" y="218"/>
                </a:lnTo>
                <a:lnTo>
                  <a:pt x="889" y="218"/>
                </a:lnTo>
                <a:lnTo>
                  <a:pt x="891" y="218"/>
                </a:lnTo>
                <a:lnTo>
                  <a:pt x="891" y="218"/>
                </a:lnTo>
                <a:lnTo>
                  <a:pt x="889" y="218"/>
                </a:lnTo>
                <a:lnTo>
                  <a:pt x="891" y="218"/>
                </a:lnTo>
                <a:lnTo>
                  <a:pt x="891" y="218"/>
                </a:lnTo>
                <a:lnTo>
                  <a:pt x="894" y="218"/>
                </a:lnTo>
                <a:lnTo>
                  <a:pt x="894" y="218"/>
                </a:lnTo>
                <a:lnTo>
                  <a:pt x="896" y="216"/>
                </a:lnTo>
                <a:lnTo>
                  <a:pt x="896" y="216"/>
                </a:lnTo>
                <a:lnTo>
                  <a:pt x="898" y="216"/>
                </a:lnTo>
                <a:lnTo>
                  <a:pt x="898" y="216"/>
                </a:lnTo>
                <a:lnTo>
                  <a:pt x="901" y="216"/>
                </a:lnTo>
                <a:lnTo>
                  <a:pt x="901" y="216"/>
                </a:lnTo>
                <a:lnTo>
                  <a:pt x="901" y="213"/>
                </a:lnTo>
                <a:lnTo>
                  <a:pt x="898" y="213"/>
                </a:lnTo>
                <a:lnTo>
                  <a:pt x="896" y="213"/>
                </a:lnTo>
                <a:lnTo>
                  <a:pt x="894" y="213"/>
                </a:lnTo>
                <a:lnTo>
                  <a:pt x="891" y="213"/>
                </a:lnTo>
                <a:lnTo>
                  <a:pt x="889" y="213"/>
                </a:lnTo>
                <a:lnTo>
                  <a:pt x="889" y="213"/>
                </a:lnTo>
                <a:lnTo>
                  <a:pt x="891" y="213"/>
                </a:lnTo>
                <a:lnTo>
                  <a:pt x="894" y="213"/>
                </a:lnTo>
                <a:lnTo>
                  <a:pt x="894" y="211"/>
                </a:lnTo>
                <a:lnTo>
                  <a:pt x="894" y="211"/>
                </a:lnTo>
                <a:lnTo>
                  <a:pt x="891" y="211"/>
                </a:lnTo>
                <a:lnTo>
                  <a:pt x="889" y="213"/>
                </a:lnTo>
                <a:lnTo>
                  <a:pt x="884" y="213"/>
                </a:lnTo>
                <a:lnTo>
                  <a:pt x="882" y="213"/>
                </a:lnTo>
                <a:lnTo>
                  <a:pt x="880" y="213"/>
                </a:lnTo>
                <a:lnTo>
                  <a:pt x="880" y="211"/>
                </a:lnTo>
                <a:lnTo>
                  <a:pt x="880" y="211"/>
                </a:lnTo>
                <a:lnTo>
                  <a:pt x="880" y="211"/>
                </a:lnTo>
                <a:lnTo>
                  <a:pt x="877" y="211"/>
                </a:lnTo>
                <a:lnTo>
                  <a:pt x="875" y="211"/>
                </a:lnTo>
                <a:lnTo>
                  <a:pt x="872" y="211"/>
                </a:lnTo>
                <a:lnTo>
                  <a:pt x="872" y="211"/>
                </a:lnTo>
                <a:lnTo>
                  <a:pt x="870" y="211"/>
                </a:lnTo>
                <a:lnTo>
                  <a:pt x="875" y="211"/>
                </a:lnTo>
                <a:lnTo>
                  <a:pt x="882" y="206"/>
                </a:lnTo>
                <a:lnTo>
                  <a:pt x="887" y="206"/>
                </a:lnTo>
                <a:lnTo>
                  <a:pt x="889" y="204"/>
                </a:lnTo>
                <a:lnTo>
                  <a:pt x="889" y="204"/>
                </a:lnTo>
                <a:lnTo>
                  <a:pt x="889" y="204"/>
                </a:lnTo>
                <a:lnTo>
                  <a:pt x="884" y="204"/>
                </a:lnTo>
                <a:lnTo>
                  <a:pt x="884" y="204"/>
                </a:lnTo>
                <a:lnTo>
                  <a:pt x="884" y="204"/>
                </a:lnTo>
                <a:lnTo>
                  <a:pt x="887" y="202"/>
                </a:lnTo>
                <a:lnTo>
                  <a:pt x="889" y="202"/>
                </a:lnTo>
                <a:lnTo>
                  <a:pt x="889" y="202"/>
                </a:lnTo>
                <a:lnTo>
                  <a:pt x="889" y="202"/>
                </a:lnTo>
                <a:lnTo>
                  <a:pt x="889" y="202"/>
                </a:lnTo>
                <a:lnTo>
                  <a:pt x="891" y="204"/>
                </a:lnTo>
                <a:lnTo>
                  <a:pt x="894" y="204"/>
                </a:lnTo>
                <a:lnTo>
                  <a:pt x="896" y="204"/>
                </a:lnTo>
                <a:lnTo>
                  <a:pt x="896" y="202"/>
                </a:lnTo>
                <a:lnTo>
                  <a:pt x="898" y="202"/>
                </a:lnTo>
                <a:lnTo>
                  <a:pt x="896" y="202"/>
                </a:lnTo>
                <a:lnTo>
                  <a:pt x="896" y="199"/>
                </a:lnTo>
                <a:lnTo>
                  <a:pt x="896" y="199"/>
                </a:lnTo>
                <a:lnTo>
                  <a:pt x="896" y="199"/>
                </a:lnTo>
                <a:lnTo>
                  <a:pt x="896" y="199"/>
                </a:lnTo>
                <a:lnTo>
                  <a:pt x="894" y="199"/>
                </a:lnTo>
                <a:lnTo>
                  <a:pt x="894" y="202"/>
                </a:lnTo>
                <a:lnTo>
                  <a:pt x="894" y="199"/>
                </a:lnTo>
                <a:lnTo>
                  <a:pt x="894" y="199"/>
                </a:lnTo>
                <a:lnTo>
                  <a:pt x="894" y="199"/>
                </a:lnTo>
                <a:lnTo>
                  <a:pt x="894" y="199"/>
                </a:lnTo>
                <a:lnTo>
                  <a:pt x="894" y="197"/>
                </a:lnTo>
                <a:lnTo>
                  <a:pt x="894" y="194"/>
                </a:lnTo>
                <a:lnTo>
                  <a:pt x="894" y="194"/>
                </a:lnTo>
                <a:lnTo>
                  <a:pt x="894" y="194"/>
                </a:lnTo>
                <a:lnTo>
                  <a:pt x="891" y="194"/>
                </a:lnTo>
                <a:lnTo>
                  <a:pt x="891" y="192"/>
                </a:lnTo>
                <a:lnTo>
                  <a:pt x="891" y="192"/>
                </a:lnTo>
                <a:lnTo>
                  <a:pt x="889" y="190"/>
                </a:lnTo>
                <a:lnTo>
                  <a:pt x="889" y="190"/>
                </a:lnTo>
                <a:lnTo>
                  <a:pt x="891" y="190"/>
                </a:lnTo>
                <a:lnTo>
                  <a:pt x="891" y="190"/>
                </a:lnTo>
                <a:lnTo>
                  <a:pt x="894" y="187"/>
                </a:lnTo>
                <a:lnTo>
                  <a:pt x="896" y="185"/>
                </a:lnTo>
                <a:lnTo>
                  <a:pt x="896" y="183"/>
                </a:lnTo>
                <a:lnTo>
                  <a:pt x="896" y="183"/>
                </a:lnTo>
                <a:lnTo>
                  <a:pt x="896" y="183"/>
                </a:lnTo>
                <a:lnTo>
                  <a:pt x="896" y="180"/>
                </a:lnTo>
                <a:lnTo>
                  <a:pt x="896" y="178"/>
                </a:lnTo>
                <a:lnTo>
                  <a:pt x="894" y="178"/>
                </a:lnTo>
                <a:lnTo>
                  <a:pt x="894" y="178"/>
                </a:lnTo>
                <a:lnTo>
                  <a:pt x="894" y="176"/>
                </a:lnTo>
                <a:lnTo>
                  <a:pt x="894" y="176"/>
                </a:lnTo>
                <a:lnTo>
                  <a:pt x="894" y="176"/>
                </a:lnTo>
                <a:lnTo>
                  <a:pt x="894" y="176"/>
                </a:lnTo>
                <a:lnTo>
                  <a:pt x="891" y="176"/>
                </a:lnTo>
                <a:lnTo>
                  <a:pt x="889" y="176"/>
                </a:lnTo>
                <a:lnTo>
                  <a:pt x="887" y="176"/>
                </a:lnTo>
                <a:lnTo>
                  <a:pt x="887" y="173"/>
                </a:lnTo>
                <a:lnTo>
                  <a:pt x="889" y="173"/>
                </a:lnTo>
                <a:lnTo>
                  <a:pt x="889" y="171"/>
                </a:lnTo>
                <a:lnTo>
                  <a:pt x="887" y="171"/>
                </a:lnTo>
                <a:lnTo>
                  <a:pt x="887" y="171"/>
                </a:lnTo>
                <a:lnTo>
                  <a:pt x="884" y="171"/>
                </a:lnTo>
                <a:lnTo>
                  <a:pt x="880" y="173"/>
                </a:lnTo>
                <a:lnTo>
                  <a:pt x="872" y="176"/>
                </a:lnTo>
                <a:lnTo>
                  <a:pt x="870" y="176"/>
                </a:lnTo>
                <a:lnTo>
                  <a:pt x="865" y="178"/>
                </a:lnTo>
                <a:lnTo>
                  <a:pt x="863" y="178"/>
                </a:lnTo>
                <a:lnTo>
                  <a:pt x="863" y="178"/>
                </a:lnTo>
                <a:lnTo>
                  <a:pt x="863" y="180"/>
                </a:lnTo>
                <a:lnTo>
                  <a:pt x="865" y="180"/>
                </a:lnTo>
                <a:lnTo>
                  <a:pt x="868" y="180"/>
                </a:lnTo>
                <a:lnTo>
                  <a:pt x="868" y="180"/>
                </a:lnTo>
                <a:lnTo>
                  <a:pt x="868" y="180"/>
                </a:lnTo>
                <a:lnTo>
                  <a:pt x="863" y="183"/>
                </a:lnTo>
                <a:lnTo>
                  <a:pt x="863" y="183"/>
                </a:lnTo>
                <a:lnTo>
                  <a:pt x="861" y="183"/>
                </a:lnTo>
                <a:lnTo>
                  <a:pt x="861" y="183"/>
                </a:lnTo>
                <a:lnTo>
                  <a:pt x="861" y="180"/>
                </a:lnTo>
                <a:lnTo>
                  <a:pt x="858" y="180"/>
                </a:lnTo>
                <a:lnTo>
                  <a:pt x="858" y="180"/>
                </a:lnTo>
                <a:lnTo>
                  <a:pt x="858" y="180"/>
                </a:lnTo>
                <a:lnTo>
                  <a:pt x="854" y="183"/>
                </a:lnTo>
                <a:lnTo>
                  <a:pt x="851" y="183"/>
                </a:lnTo>
                <a:lnTo>
                  <a:pt x="851" y="185"/>
                </a:lnTo>
                <a:lnTo>
                  <a:pt x="849" y="185"/>
                </a:lnTo>
                <a:lnTo>
                  <a:pt x="849" y="185"/>
                </a:lnTo>
                <a:lnTo>
                  <a:pt x="849" y="185"/>
                </a:lnTo>
                <a:lnTo>
                  <a:pt x="846" y="185"/>
                </a:lnTo>
                <a:lnTo>
                  <a:pt x="846" y="187"/>
                </a:lnTo>
                <a:lnTo>
                  <a:pt x="846" y="187"/>
                </a:lnTo>
                <a:lnTo>
                  <a:pt x="842" y="190"/>
                </a:lnTo>
                <a:lnTo>
                  <a:pt x="842" y="192"/>
                </a:lnTo>
                <a:lnTo>
                  <a:pt x="842" y="194"/>
                </a:lnTo>
                <a:lnTo>
                  <a:pt x="842" y="194"/>
                </a:lnTo>
                <a:lnTo>
                  <a:pt x="844" y="194"/>
                </a:lnTo>
                <a:lnTo>
                  <a:pt x="849" y="194"/>
                </a:lnTo>
                <a:lnTo>
                  <a:pt x="849" y="194"/>
                </a:lnTo>
                <a:lnTo>
                  <a:pt x="846" y="194"/>
                </a:lnTo>
                <a:lnTo>
                  <a:pt x="846" y="194"/>
                </a:lnTo>
                <a:lnTo>
                  <a:pt x="846" y="197"/>
                </a:lnTo>
                <a:lnTo>
                  <a:pt x="844" y="194"/>
                </a:lnTo>
                <a:lnTo>
                  <a:pt x="842" y="197"/>
                </a:lnTo>
                <a:lnTo>
                  <a:pt x="842" y="197"/>
                </a:lnTo>
                <a:lnTo>
                  <a:pt x="839" y="197"/>
                </a:lnTo>
                <a:lnTo>
                  <a:pt x="839" y="197"/>
                </a:lnTo>
                <a:lnTo>
                  <a:pt x="832" y="199"/>
                </a:lnTo>
                <a:lnTo>
                  <a:pt x="832" y="202"/>
                </a:lnTo>
                <a:lnTo>
                  <a:pt x="832" y="202"/>
                </a:lnTo>
                <a:lnTo>
                  <a:pt x="830" y="204"/>
                </a:lnTo>
                <a:lnTo>
                  <a:pt x="832" y="206"/>
                </a:lnTo>
                <a:lnTo>
                  <a:pt x="832" y="206"/>
                </a:lnTo>
                <a:lnTo>
                  <a:pt x="832" y="209"/>
                </a:lnTo>
                <a:lnTo>
                  <a:pt x="832" y="209"/>
                </a:lnTo>
                <a:lnTo>
                  <a:pt x="832" y="209"/>
                </a:lnTo>
                <a:lnTo>
                  <a:pt x="832" y="209"/>
                </a:lnTo>
                <a:lnTo>
                  <a:pt x="835" y="209"/>
                </a:lnTo>
                <a:lnTo>
                  <a:pt x="837" y="211"/>
                </a:lnTo>
                <a:lnTo>
                  <a:pt x="837" y="211"/>
                </a:lnTo>
                <a:lnTo>
                  <a:pt x="839" y="211"/>
                </a:lnTo>
                <a:lnTo>
                  <a:pt x="844" y="213"/>
                </a:lnTo>
                <a:lnTo>
                  <a:pt x="844" y="213"/>
                </a:lnTo>
                <a:lnTo>
                  <a:pt x="846" y="211"/>
                </a:lnTo>
                <a:lnTo>
                  <a:pt x="846" y="211"/>
                </a:lnTo>
                <a:lnTo>
                  <a:pt x="846" y="211"/>
                </a:lnTo>
                <a:lnTo>
                  <a:pt x="849" y="213"/>
                </a:lnTo>
                <a:lnTo>
                  <a:pt x="849" y="213"/>
                </a:lnTo>
                <a:lnTo>
                  <a:pt x="849" y="216"/>
                </a:lnTo>
                <a:lnTo>
                  <a:pt x="849" y="216"/>
                </a:lnTo>
                <a:lnTo>
                  <a:pt x="851" y="216"/>
                </a:lnTo>
                <a:lnTo>
                  <a:pt x="854" y="216"/>
                </a:lnTo>
                <a:lnTo>
                  <a:pt x="854" y="216"/>
                </a:lnTo>
                <a:lnTo>
                  <a:pt x="856" y="213"/>
                </a:lnTo>
                <a:lnTo>
                  <a:pt x="858" y="213"/>
                </a:lnTo>
                <a:lnTo>
                  <a:pt x="858" y="216"/>
                </a:lnTo>
                <a:lnTo>
                  <a:pt x="858" y="216"/>
                </a:lnTo>
                <a:lnTo>
                  <a:pt x="858" y="216"/>
                </a:lnTo>
                <a:lnTo>
                  <a:pt x="858" y="216"/>
                </a:lnTo>
                <a:lnTo>
                  <a:pt x="858" y="216"/>
                </a:lnTo>
                <a:lnTo>
                  <a:pt x="858" y="218"/>
                </a:lnTo>
                <a:lnTo>
                  <a:pt x="856" y="218"/>
                </a:lnTo>
                <a:lnTo>
                  <a:pt x="851" y="218"/>
                </a:lnTo>
                <a:lnTo>
                  <a:pt x="851" y="218"/>
                </a:lnTo>
                <a:lnTo>
                  <a:pt x="854" y="218"/>
                </a:lnTo>
                <a:lnTo>
                  <a:pt x="856" y="216"/>
                </a:lnTo>
                <a:lnTo>
                  <a:pt x="858" y="216"/>
                </a:lnTo>
                <a:lnTo>
                  <a:pt x="854" y="216"/>
                </a:lnTo>
                <a:lnTo>
                  <a:pt x="849" y="218"/>
                </a:lnTo>
                <a:lnTo>
                  <a:pt x="846" y="218"/>
                </a:lnTo>
                <a:lnTo>
                  <a:pt x="846" y="218"/>
                </a:lnTo>
                <a:lnTo>
                  <a:pt x="846" y="218"/>
                </a:lnTo>
                <a:lnTo>
                  <a:pt x="844" y="221"/>
                </a:lnTo>
                <a:lnTo>
                  <a:pt x="844" y="221"/>
                </a:lnTo>
                <a:lnTo>
                  <a:pt x="846" y="221"/>
                </a:lnTo>
                <a:lnTo>
                  <a:pt x="846" y="221"/>
                </a:lnTo>
                <a:lnTo>
                  <a:pt x="842" y="223"/>
                </a:lnTo>
                <a:lnTo>
                  <a:pt x="837" y="223"/>
                </a:lnTo>
                <a:lnTo>
                  <a:pt x="837" y="225"/>
                </a:lnTo>
                <a:lnTo>
                  <a:pt x="835" y="228"/>
                </a:lnTo>
                <a:lnTo>
                  <a:pt x="835" y="228"/>
                </a:lnTo>
                <a:lnTo>
                  <a:pt x="835" y="228"/>
                </a:lnTo>
                <a:lnTo>
                  <a:pt x="839" y="228"/>
                </a:lnTo>
                <a:lnTo>
                  <a:pt x="842" y="228"/>
                </a:lnTo>
                <a:lnTo>
                  <a:pt x="842" y="228"/>
                </a:lnTo>
                <a:lnTo>
                  <a:pt x="844" y="225"/>
                </a:lnTo>
                <a:lnTo>
                  <a:pt x="846" y="223"/>
                </a:lnTo>
                <a:lnTo>
                  <a:pt x="846" y="223"/>
                </a:lnTo>
                <a:lnTo>
                  <a:pt x="846" y="223"/>
                </a:lnTo>
                <a:lnTo>
                  <a:pt x="849" y="223"/>
                </a:lnTo>
                <a:lnTo>
                  <a:pt x="849" y="223"/>
                </a:lnTo>
                <a:lnTo>
                  <a:pt x="849" y="225"/>
                </a:lnTo>
                <a:lnTo>
                  <a:pt x="849" y="225"/>
                </a:lnTo>
                <a:lnTo>
                  <a:pt x="846" y="225"/>
                </a:lnTo>
                <a:lnTo>
                  <a:pt x="846" y="228"/>
                </a:lnTo>
                <a:lnTo>
                  <a:pt x="844" y="230"/>
                </a:lnTo>
                <a:lnTo>
                  <a:pt x="844" y="230"/>
                </a:lnTo>
                <a:lnTo>
                  <a:pt x="844" y="230"/>
                </a:lnTo>
                <a:lnTo>
                  <a:pt x="846" y="230"/>
                </a:lnTo>
                <a:lnTo>
                  <a:pt x="846" y="230"/>
                </a:lnTo>
                <a:lnTo>
                  <a:pt x="842" y="232"/>
                </a:lnTo>
                <a:lnTo>
                  <a:pt x="837" y="232"/>
                </a:lnTo>
                <a:lnTo>
                  <a:pt x="835" y="235"/>
                </a:lnTo>
                <a:lnTo>
                  <a:pt x="830" y="237"/>
                </a:lnTo>
                <a:lnTo>
                  <a:pt x="828" y="237"/>
                </a:lnTo>
                <a:lnTo>
                  <a:pt x="825" y="237"/>
                </a:lnTo>
                <a:lnTo>
                  <a:pt x="820" y="239"/>
                </a:lnTo>
                <a:lnTo>
                  <a:pt x="818" y="239"/>
                </a:lnTo>
                <a:lnTo>
                  <a:pt x="816" y="239"/>
                </a:lnTo>
                <a:lnTo>
                  <a:pt x="816" y="239"/>
                </a:lnTo>
                <a:lnTo>
                  <a:pt x="813" y="239"/>
                </a:lnTo>
                <a:lnTo>
                  <a:pt x="811" y="239"/>
                </a:lnTo>
                <a:lnTo>
                  <a:pt x="811" y="239"/>
                </a:lnTo>
                <a:lnTo>
                  <a:pt x="809" y="242"/>
                </a:lnTo>
                <a:lnTo>
                  <a:pt x="802" y="247"/>
                </a:lnTo>
                <a:lnTo>
                  <a:pt x="802" y="247"/>
                </a:lnTo>
                <a:lnTo>
                  <a:pt x="802" y="249"/>
                </a:lnTo>
                <a:lnTo>
                  <a:pt x="802" y="249"/>
                </a:lnTo>
                <a:lnTo>
                  <a:pt x="802" y="254"/>
                </a:lnTo>
                <a:lnTo>
                  <a:pt x="799" y="254"/>
                </a:lnTo>
                <a:lnTo>
                  <a:pt x="797" y="256"/>
                </a:lnTo>
                <a:lnTo>
                  <a:pt x="794" y="261"/>
                </a:lnTo>
                <a:lnTo>
                  <a:pt x="792" y="261"/>
                </a:lnTo>
                <a:lnTo>
                  <a:pt x="792" y="261"/>
                </a:lnTo>
                <a:lnTo>
                  <a:pt x="790" y="261"/>
                </a:lnTo>
                <a:lnTo>
                  <a:pt x="785" y="261"/>
                </a:lnTo>
                <a:lnTo>
                  <a:pt x="783" y="261"/>
                </a:lnTo>
                <a:lnTo>
                  <a:pt x="783" y="261"/>
                </a:lnTo>
                <a:lnTo>
                  <a:pt x="783" y="261"/>
                </a:lnTo>
                <a:lnTo>
                  <a:pt x="785" y="265"/>
                </a:lnTo>
                <a:lnTo>
                  <a:pt x="783" y="265"/>
                </a:lnTo>
                <a:lnTo>
                  <a:pt x="783" y="265"/>
                </a:lnTo>
                <a:lnTo>
                  <a:pt x="783" y="265"/>
                </a:lnTo>
                <a:lnTo>
                  <a:pt x="783" y="265"/>
                </a:lnTo>
                <a:lnTo>
                  <a:pt x="783" y="263"/>
                </a:lnTo>
                <a:lnTo>
                  <a:pt x="780" y="261"/>
                </a:lnTo>
                <a:lnTo>
                  <a:pt x="780" y="258"/>
                </a:lnTo>
                <a:lnTo>
                  <a:pt x="780" y="258"/>
                </a:lnTo>
                <a:lnTo>
                  <a:pt x="780" y="258"/>
                </a:lnTo>
                <a:lnTo>
                  <a:pt x="780" y="258"/>
                </a:lnTo>
                <a:lnTo>
                  <a:pt x="783" y="258"/>
                </a:lnTo>
                <a:lnTo>
                  <a:pt x="783" y="258"/>
                </a:lnTo>
                <a:lnTo>
                  <a:pt x="785" y="258"/>
                </a:lnTo>
                <a:lnTo>
                  <a:pt x="785" y="258"/>
                </a:lnTo>
                <a:lnTo>
                  <a:pt x="787" y="261"/>
                </a:lnTo>
                <a:lnTo>
                  <a:pt x="787" y="261"/>
                </a:lnTo>
                <a:lnTo>
                  <a:pt x="790" y="261"/>
                </a:lnTo>
                <a:lnTo>
                  <a:pt x="790" y="261"/>
                </a:lnTo>
                <a:lnTo>
                  <a:pt x="792" y="261"/>
                </a:lnTo>
                <a:lnTo>
                  <a:pt x="792" y="261"/>
                </a:lnTo>
                <a:lnTo>
                  <a:pt x="794" y="258"/>
                </a:lnTo>
                <a:lnTo>
                  <a:pt x="794" y="258"/>
                </a:lnTo>
                <a:lnTo>
                  <a:pt x="794" y="258"/>
                </a:lnTo>
                <a:lnTo>
                  <a:pt x="797" y="256"/>
                </a:lnTo>
                <a:lnTo>
                  <a:pt x="794" y="256"/>
                </a:lnTo>
                <a:lnTo>
                  <a:pt x="794" y="256"/>
                </a:lnTo>
                <a:lnTo>
                  <a:pt x="794" y="256"/>
                </a:lnTo>
                <a:lnTo>
                  <a:pt x="792" y="256"/>
                </a:lnTo>
                <a:lnTo>
                  <a:pt x="792" y="256"/>
                </a:lnTo>
                <a:lnTo>
                  <a:pt x="794" y="254"/>
                </a:lnTo>
                <a:lnTo>
                  <a:pt x="794" y="254"/>
                </a:lnTo>
                <a:lnTo>
                  <a:pt x="792" y="254"/>
                </a:lnTo>
                <a:lnTo>
                  <a:pt x="790" y="254"/>
                </a:lnTo>
                <a:lnTo>
                  <a:pt x="787" y="254"/>
                </a:lnTo>
                <a:lnTo>
                  <a:pt x="787" y="254"/>
                </a:lnTo>
                <a:lnTo>
                  <a:pt x="790" y="254"/>
                </a:lnTo>
                <a:lnTo>
                  <a:pt x="790" y="251"/>
                </a:lnTo>
                <a:lnTo>
                  <a:pt x="787" y="251"/>
                </a:lnTo>
                <a:lnTo>
                  <a:pt x="790" y="249"/>
                </a:lnTo>
                <a:lnTo>
                  <a:pt x="792" y="247"/>
                </a:lnTo>
                <a:lnTo>
                  <a:pt x="794" y="247"/>
                </a:lnTo>
                <a:lnTo>
                  <a:pt x="797" y="244"/>
                </a:lnTo>
                <a:lnTo>
                  <a:pt x="804" y="239"/>
                </a:lnTo>
                <a:lnTo>
                  <a:pt x="806" y="237"/>
                </a:lnTo>
                <a:lnTo>
                  <a:pt x="804" y="237"/>
                </a:lnTo>
                <a:lnTo>
                  <a:pt x="797" y="239"/>
                </a:lnTo>
                <a:lnTo>
                  <a:pt x="797" y="239"/>
                </a:lnTo>
                <a:lnTo>
                  <a:pt x="797" y="239"/>
                </a:lnTo>
                <a:lnTo>
                  <a:pt x="794" y="239"/>
                </a:lnTo>
                <a:lnTo>
                  <a:pt x="794" y="239"/>
                </a:lnTo>
                <a:lnTo>
                  <a:pt x="792" y="239"/>
                </a:lnTo>
                <a:lnTo>
                  <a:pt x="792" y="239"/>
                </a:lnTo>
                <a:lnTo>
                  <a:pt x="799" y="237"/>
                </a:lnTo>
                <a:lnTo>
                  <a:pt x="799" y="237"/>
                </a:lnTo>
                <a:lnTo>
                  <a:pt x="802" y="235"/>
                </a:lnTo>
                <a:lnTo>
                  <a:pt x="797" y="237"/>
                </a:lnTo>
                <a:lnTo>
                  <a:pt x="792" y="237"/>
                </a:lnTo>
                <a:lnTo>
                  <a:pt x="792" y="237"/>
                </a:lnTo>
                <a:lnTo>
                  <a:pt x="792" y="235"/>
                </a:lnTo>
                <a:lnTo>
                  <a:pt x="792" y="235"/>
                </a:lnTo>
                <a:lnTo>
                  <a:pt x="792" y="232"/>
                </a:lnTo>
                <a:lnTo>
                  <a:pt x="792" y="232"/>
                </a:lnTo>
                <a:lnTo>
                  <a:pt x="790" y="232"/>
                </a:lnTo>
                <a:lnTo>
                  <a:pt x="790" y="232"/>
                </a:lnTo>
                <a:lnTo>
                  <a:pt x="787" y="232"/>
                </a:lnTo>
                <a:lnTo>
                  <a:pt x="787" y="232"/>
                </a:lnTo>
                <a:lnTo>
                  <a:pt x="785" y="232"/>
                </a:lnTo>
                <a:lnTo>
                  <a:pt x="785" y="232"/>
                </a:lnTo>
                <a:lnTo>
                  <a:pt x="783" y="232"/>
                </a:lnTo>
                <a:lnTo>
                  <a:pt x="783" y="232"/>
                </a:lnTo>
                <a:lnTo>
                  <a:pt x="783" y="235"/>
                </a:lnTo>
                <a:lnTo>
                  <a:pt x="778" y="235"/>
                </a:lnTo>
                <a:lnTo>
                  <a:pt x="776" y="235"/>
                </a:lnTo>
                <a:lnTo>
                  <a:pt x="773" y="235"/>
                </a:lnTo>
                <a:lnTo>
                  <a:pt x="773" y="235"/>
                </a:lnTo>
                <a:lnTo>
                  <a:pt x="773" y="235"/>
                </a:lnTo>
                <a:lnTo>
                  <a:pt x="771" y="235"/>
                </a:lnTo>
                <a:lnTo>
                  <a:pt x="771" y="235"/>
                </a:lnTo>
                <a:lnTo>
                  <a:pt x="771" y="237"/>
                </a:lnTo>
                <a:lnTo>
                  <a:pt x="771" y="237"/>
                </a:lnTo>
                <a:lnTo>
                  <a:pt x="771" y="239"/>
                </a:lnTo>
                <a:lnTo>
                  <a:pt x="771" y="239"/>
                </a:lnTo>
                <a:lnTo>
                  <a:pt x="768" y="239"/>
                </a:lnTo>
                <a:lnTo>
                  <a:pt x="768" y="239"/>
                </a:lnTo>
                <a:lnTo>
                  <a:pt x="768" y="239"/>
                </a:lnTo>
                <a:lnTo>
                  <a:pt x="771" y="242"/>
                </a:lnTo>
                <a:lnTo>
                  <a:pt x="771" y="244"/>
                </a:lnTo>
                <a:lnTo>
                  <a:pt x="776" y="242"/>
                </a:lnTo>
                <a:lnTo>
                  <a:pt x="778" y="242"/>
                </a:lnTo>
                <a:lnTo>
                  <a:pt x="780" y="242"/>
                </a:lnTo>
                <a:lnTo>
                  <a:pt x="783" y="244"/>
                </a:lnTo>
                <a:lnTo>
                  <a:pt x="783" y="244"/>
                </a:lnTo>
                <a:lnTo>
                  <a:pt x="783" y="244"/>
                </a:lnTo>
                <a:lnTo>
                  <a:pt x="783" y="244"/>
                </a:lnTo>
                <a:lnTo>
                  <a:pt x="783" y="247"/>
                </a:lnTo>
                <a:lnTo>
                  <a:pt x="780" y="247"/>
                </a:lnTo>
                <a:lnTo>
                  <a:pt x="780" y="247"/>
                </a:lnTo>
                <a:lnTo>
                  <a:pt x="778" y="247"/>
                </a:lnTo>
                <a:lnTo>
                  <a:pt x="776" y="249"/>
                </a:lnTo>
                <a:lnTo>
                  <a:pt x="773" y="249"/>
                </a:lnTo>
                <a:lnTo>
                  <a:pt x="771" y="247"/>
                </a:lnTo>
                <a:lnTo>
                  <a:pt x="771" y="247"/>
                </a:lnTo>
                <a:lnTo>
                  <a:pt x="768" y="247"/>
                </a:lnTo>
                <a:lnTo>
                  <a:pt x="768" y="242"/>
                </a:lnTo>
                <a:lnTo>
                  <a:pt x="768" y="239"/>
                </a:lnTo>
                <a:lnTo>
                  <a:pt x="766" y="239"/>
                </a:lnTo>
                <a:lnTo>
                  <a:pt x="766" y="239"/>
                </a:lnTo>
                <a:lnTo>
                  <a:pt x="766" y="239"/>
                </a:lnTo>
                <a:lnTo>
                  <a:pt x="764" y="242"/>
                </a:lnTo>
                <a:lnTo>
                  <a:pt x="764" y="242"/>
                </a:lnTo>
                <a:lnTo>
                  <a:pt x="764" y="242"/>
                </a:lnTo>
                <a:lnTo>
                  <a:pt x="766" y="244"/>
                </a:lnTo>
                <a:lnTo>
                  <a:pt x="766" y="244"/>
                </a:lnTo>
                <a:lnTo>
                  <a:pt x="766" y="244"/>
                </a:lnTo>
                <a:lnTo>
                  <a:pt x="764" y="244"/>
                </a:lnTo>
                <a:lnTo>
                  <a:pt x="761" y="244"/>
                </a:lnTo>
                <a:lnTo>
                  <a:pt x="759" y="247"/>
                </a:lnTo>
                <a:lnTo>
                  <a:pt x="757" y="247"/>
                </a:lnTo>
                <a:lnTo>
                  <a:pt x="754" y="247"/>
                </a:lnTo>
                <a:lnTo>
                  <a:pt x="754" y="247"/>
                </a:lnTo>
                <a:lnTo>
                  <a:pt x="752" y="247"/>
                </a:lnTo>
                <a:lnTo>
                  <a:pt x="750" y="244"/>
                </a:lnTo>
                <a:lnTo>
                  <a:pt x="747" y="244"/>
                </a:lnTo>
                <a:lnTo>
                  <a:pt x="740" y="244"/>
                </a:lnTo>
                <a:lnTo>
                  <a:pt x="738" y="244"/>
                </a:lnTo>
                <a:lnTo>
                  <a:pt x="735" y="244"/>
                </a:lnTo>
                <a:lnTo>
                  <a:pt x="735" y="244"/>
                </a:lnTo>
                <a:lnTo>
                  <a:pt x="733" y="244"/>
                </a:lnTo>
                <a:lnTo>
                  <a:pt x="731" y="244"/>
                </a:lnTo>
                <a:lnTo>
                  <a:pt x="728" y="247"/>
                </a:lnTo>
                <a:lnTo>
                  <a:pt x="728" y="247"/>
                </a:lnTo>
                <a:lnTo>
                  <a:pt x="721" y="247"/>
                </a:lnTo>
                <a:lnTo>
                  <a:pt x="719" y="247"/>
                </a:lnTo>
                <a:lnTo>
                  <a:pt x="716" y="247"/>
                </a:lnTo>
                <a:lnTo>
                  <a:pt x="714" y="247"/>
                </a:lnTo>
                <a:lnTo>
                  <a:pt x="712" y="247"/>
                </a:lnTo>
                <a:lnTo>
                  <a:pt x="709" y="247"/>
                </a:lnTo>
                <a:lnTo>
                  <a:pt x="709" y="247"/>
                </a:lnTo>
                <a:lnTo>
                  <a:pt x="707" y="244"/>
                </a:lnTo>
                <a:lnTo>
                  <a:pt x="705" y="244"/>
                </a:lnTo>
                <a:lnTo>
                  <a:pt x="705" y="242"/>
                </a:lnTo>
                <a:lnTo>
                  <a:pt x="702" y="239"/>
                </a:lnTo>
                <a:lnTo>
                  <a:pt x="700" y="239"/>
                </a:lnTo>
                <a:lnTo>
                  <a:pt x="697" y="239"/>
                </a:lnTo>
                <a:lnTo>
                  <a:pt x="693" y="239"/>
                </a:lnTo>
                <a:lnTo>
                  <a:pt x="690" y="242"/>
                </a:lnTo>
                <a:lnTo>
                  <a:pt x="688" y="239"/>
                </a:lnTo>
                <a:lnTo>
                  <a:pt x="686" y="239"/>
                </a:lnTo>
                <a:lnTo>
                  <a:pt x="686" y="239"/>
                </a:lnTo>
                <a:lnTo>
                  <a:pt x="686" y="239"/>
                </a:lnTo>
                <a:lnTo>
                  <a:pt x="686" y="237"/>
                </a:lnTo>
                <a:lnTo>
                  <a:pt x="688" y="237"/>
                </a:lnTo>
                <a:lnTo>
                  <a:pt x="686" y="237"/>
                </a:lnTo>
                <a:lnTo>
                  <a:pt x="683" y="237"/>
                </a:lnTo>
                <a:lnTo>
                  <a:pt x="683" y="237"/>
                </a:lnTo>
                <a:lnTo>
                  <a:pt x="683" y="235"/>
                </a:lnTo>
                <a:lnTo>
                  <a:pt x="683" y="235"/>
                </a:lnTo>
                <a:lnTo>
                  <a:pt x="683" y="235"/>
                </a:lnTo>
                <a:lnTo>
                  <a:pt x="683" y="237"/>
                </a:lnTo>
                <a:lnTo>
                  <a:pt x="681" y="235"/>
                </a:lnTo>
                <a:lnTo>
                  <a:pt x="681" y="235"/>
                </a:lnTo>
                <a:lnTo>
                  <a:pt x="681" y="235"/>
                </a:lnTo>
                <a:lnTo>
                  <a:pt x="681" y="232"/>
                </a:lnTo>
                <a:lnTo>
                  <a:pt x="683" y="230"/>
                </a:lnTo>
                <a:lnTo>
                  <a:pt x="683" y="228"/>
                </a:lnTo>
                <a:lnTo>
                  <a:pt x="683" y="228"/>
                </a:lnTo>
                <a:lnTo>
                  <a:pt x="683" y="225"/>
                </a:lnTo>
                <a:lnTo>
                  <a:pt x="683" y="225"/>
                </a:lnTo>
                <a:lnTo>
                  <a:pt x="681" y="225"/>
                </a:lnTo>
                <a:lnTo>
                  <a:pt x="679" y="225"/>
                </a:lnTo>
                <a:lnTo>
                  <a:pt x="676" y="225"/>
                </a:lnTo>
                <a:lnTo>
                  <a:pt x="669" y="228"/>
                </a:lnTo>
                <a:lnTo>
                  <a:pt x="667" y="228"/>
                </a:lnTo>
                <a:lnTo>
                  <a:pt x="657" y="230"/>
                </a:lnTo>
                <a:lnTo>
                  <a:pt x="653" y="230"/>
                </a:lnTo>
                <a:lnTo>
                  <a:pt x="643" y="230"/>
                </a:lnTo>
                <a:lnTo>
                  <a:pt x="643" y="230"/>
                </a:lnTo>
                <a:lnTo>
                  <a:pt x="636" y="235"/>
                </a:lnTo>
                <a:lnTo>
                  <a:pt x="634" y="235"/>
                </a:lnTo>
                <a:lnTo>
                  <a:pt x="634" y="237"/>
                </a:lnTo>
                <a:lnTo>
                  <a:pt x="636" y="237"/>
                </a:lnTo>
                <a:lnTo>
                  <a:pt x="636" y="239"/>
                </a:lnTo>
                <a:lnTo>
                  <a:pt x="636" y="239"/>
                </a:lnTo>
                <a:lnTo>
                  <a:pt x="638" y="237"/>
                </a:lnTo>
                <a:lnTo>
                  <a:pt x="638" y="239"/>
                </a:lnTo>
                <a:lnTo>
                  <a:pt x="643" y="237"/>
                </a:lnTo>
                <a:lnTo>
                  <a:pt x="645" y="237"/>
                </a:lnTo>
                <a:lnTo>
                  <a:pt x="645" y="237"/>
                </a:lnTo>
                <a:lnTo>
                  <a:pt x="645" y="237"/>
                </a:lnTo>
                <a:lnTo>
                  <a:pt x="648" y="235"/>
                </a:lnTo>
                <a:lnTo>
                  <a:pt x="650" y="235"/>
                </a:lnTo>
                <a:lnTo>
                  <a:pt x="653" y="237"/>
                </a:lnTo>
                <a:lnTo>
                  <a:pt x="655" y="235"/>
                </a:lnTo>
                <a:lnTo>
                  <a:pt x="657" y="235"/>
                </a:lnTo>
                <a:lnTo>
                  <a:pt x="657" y="235"/>
                </a:lnTo>
                <a:lnTo>
                  <a:pt x="660" y="235"/>
                </a:lnTo>
                <a:lnTo>
                  <a:pt x="660" y="235"/>
                </a:lnTo>
                <a:lnTo>
                  <a:pt x="662" y="235"/>
                </a:lnTo>
                <a:lnTo>
                  <a:pt x="664" y="235"/>
                </a:lnTo>
                <a:lnTo>
                  <a:pt x="664" y="232"/>
                </a:lnTo>
                <a:lnTo>
                  <a:pt x="667" y="232"/>
                </a:lnTo>
                <a:lnTo>
                  <a:pt x="671" y="230"/>
                </a:lnTo>
                <a:lnTo>
                  <a:pt x="676" y="230"/>
                </a:lnTo>
                <a:lnTo>
                  <a:pt x="676" y="230"/>
                </a:lnTo>
                <a:lnTo>
                  <a:pt x="679" y="230"/>
                </a:lnTo>
                <a:lnTo>
                  <a:pt x="679" y="230"/>
                </a:lnTo>
                <a:lnTo>
                  <a:pt x="676" y="232"/>
                </a:lnTo>
                <a:lnTo>
                  <a:pt x="674" y="232"/>
                </a:lnTo>
                <a:lnTo>
                  <a:pt x="674" y="232"/>
                </a:lnTo>
                <a:lnTo>
                  <a:pt x="671" y="235"/>
                </a:lnTo>
                <a:lnTo>
                  <a:pt x="669" y="235"/>
                </a:lnTo>
                <a:lnTo>
                  <a:pt x="667" y="235"/>
                </a:lnTo>
                <a:lnTo>
                  <a:pt x="664" y="235"/>
                </a:lnTo>
                <a:lnTo>
                  <a:pt x="664" y="237"/>
                </a:lnTo>
                <a:lnTo>
                  <a:pt x="662" y="237"/>
                </a:lnTo>
                <a:lnTo>
                  <a:pt x="662" y="237"/>
                </a:lnTo>
                <a:lnTo>
                  <a:pt x="660" y="237"/>
                </a:lnTo>
                <a:lnTo>
                  <a:pt x="660" y="237"/>
                </a:lnTo>
                <a:lnTo>
                  <a:pt x="657" y="237"/>
                </a:lnTo>
                <a:lnTo>
                  <a:pt x="655" y="239"/>
                </a:lnTo>
                <a:lnTo>
                  <a:pt x="655" y="239"/>
                </a:lnTo>
                <a:lnTo>
                  <a:pt x="653" y="239"/>
                </a:lnTo>
                <a:lnTo>
                  <a:pt x="653" y="239"/>
                </a:lnTo>
                <a:lnTo>
                  <a:pt x="650" y="239"/>
                </a:lnTo>
                <a:lnTo>
                  <a:pt x="650" y="239"/>
                </a:lnTo>
                <a:lnTo>
                  <a:pt x="648" y="239"/>
                </a:lnTo>
                <a:lnTo>
                  <a:pt x="645" y="239"/>
                </a:lnTo>
                <a:lnTo>
                  <a:pt x="645" y="239"/>
                </a:lnTo>
                <a:lnTo>
                  <a:pt x="641" y="242"/>
                </a:lnTo>
                <a:lnTo>
                  <a:pt x="641" y="239"/>
                </a:lnTo>
                <a:lnTo>
                  <a:pt x="641" y="242"/>
                </a:lnTo>
                <a:lnTo>
                  <a:pt x="641" y="242"/>
                </a:lnTo>
                <a:lnTo>
                  <a:pt x="638" y="242"/>
                </a:lnTo>
                <a:lnTo>
                  <a:pt x="636" y="244"/>
                </a:lnTo>
                <a:lnTo>
                  <a:pt x="634" y="244"/>
                </a:lnTo>
                <a:lnTo>
                  <a:pt x="631" y="247"/>
                </a:lnTo>
                <a:lnTo>
                  <a:pt x="631" y="247"/>
                </a:lnTo>
                <a:lnTo>
                  <a:pt x="631" y="249"/>
                </a:lnTo>
                <a:lnTo>
                  <a:pt x="634" y="249"/>
                </a:lnTo>
                <a:lnTo>
                  <a:pt x="634" y="249"/>
                </a:lnTo>
                <a:lnTo>
                  <a:pt x="631" y="251"/>
                </a:lnTo>
                <a:lnTo>
                  <a:pt x="631" y="251"/>
                </a:lnTo>
                <a:lnTo>
                  <a:pt x="631" y="251"/>
                </a:lnTo>
                <a:lnTo>
                  <a:pt x="629" y="254"/>
                </a:lnTo>
                <a:lnTo>
                  <a:pt x="629" y="256"/>
                </a:lnTo>
                <a:lnTo>
                  <a:pt x="631" y="256"/>
                </a:lnTo>
                <a:lnTo>
                  <a:pt x="631" y="258"/>
                </a:lnTo>
                <a:lnTo>
                  <a:pt x="629" y="258"/>
                </a:lnTo>
                <a:lnTo>
                  <a:pt x="629" y="258"/>
                </a:lnTo>
                <a:lnTo>
                  <a:pt x="629" y="261"/>
                </a:lnTo>
                <a:lnTo>
                  <a:pt x="629" y="261"/>
                </a:lnTo>
                <a:lnTo>
                  <a:pt x="627" y="261"/>
                </a:lnTo>
                <a:lnTo>
                  <a:pt x="627" y="261"/>
                </a:lnTo>
                <a:lnTo>
                  <a:pt x="627" y="261"/>
                </a:lnTo>
                <a:lnTo>
                  <a:pt x="627" y="261"/>
                </a:lnTo>
                <a:lnTo>
                  <a:pt x="624" y="261"/>
                </a:lnTo>
                <a:lnTo>
                  <a:pt x="624" y="261"/>
                </a:lnTo>
                <a:lnTo>
                  <a:pt x="624" y="258"/>
                </a:lnTo>
                <a:lnTo>
                  <a:pt x="622" y="261"/>
                </a:lnTo>
                <a:lnTo>
                  <a:pt x="622" y="261"/>
                </a:lnTo>
                <a:lnTo>
                  <a:pt x="619" y="263"/>
                </a:lnTo>
                <a:lnTo>
                  <a:pt x="617" y="263"/>
                </a:lnTo>
                <a:lnTo>
                  <a:pt x="617" y="263"/>
                </a:lnTo>
                <a:lnTo>
                  <a:pt x="617" y="265"/>
                </a:lnTo>
                <a:lnTo>
                  <a:pt x="619" y="270"/>
                </a:lnTo>
                <a:lnTo>
                  <a:pt x="617" y="270"/>
                </a:lnTo>
                <a:lnTo>
                  <a:pt x="617" y="270"/>
                </a:lnTo>
                <a:lnTo>
                  <a:pt x="617" y="270"/>
                </a:lnTo>
                <a:lnTo>
                  <a:pt x="617" y="268"/>
                </a:lnTo>
                <a:lnTo>
                  <a:pt x="617" y="265"/>
                </a:lnTo>
                <a:lnTo>
                  <a:pt x="617" y="265"/>
                </a:lnTo>
                <a:lnTo>
                  <a:pt x="615" y="263"/>
                </a:lnTo>
                <a:lnTo>
                  <a:pt x="615" y="263"/>
                </a:lnTo>
                <a:lnTo>
                  <a:pt x="615" y="263"/>
                </a:lnTo>
                <a:lnTo>
                  <a:pt x="615" y="263"/>
                </a:lnTo>
                <a:lnTo>
                  <a:pt x="615" y="261"/>
                </a:lnTo>
                <a:lnTo>
                  <a:pt x="615" y="261"/>
                </a:lnTo>
                <a:lnTo>
                  <a:pt x="612" y="258"/>
                </a:lnTo>
                <a:lnTo>
                  <a:pt x="612" y="258"/>
                </a:lnTo>
                <a:lnTo>
                  <a:pt x="615" y="258"/>
                </a:lnTo>
                <a:lnTo>
                  <a:pt x="615" y="258"/>
                </a:lnTo>
                <a:lnTo>
                  <a:pt x="617" y="258"/>
                </a:lnTo>
                <a:lnTo>
                  <a:pt x="619" y="258"/>
                </a:lnTo>
                <a:lnTo>
                  <a:pt x="619" y="258"/>
                </a:lnTo>
                <a:lnTo>
                  <a:pt x="622" y="256"/>
                </a:lnTo>
                <a:lnTo>
                  <a:pt x="622" y="256"/>
                </a:lnTo>
                <a:lnTo>
                  <a:pt x="624" y="256"/>
                </a:lnTo>
                <a:lnTo>
                  <a:pt x="624" y="254"/>
                </a:lnTo>
                <a:lnTo>
                  <a:pt x="622" y="251"/>
                </a:lnTo>
                <a:lnTo>
                  <a:pt x="622" y="251"/>
                </a:lnTo>
                <a:lnTo>
                  <a:pt x="622" y="249"/>
                </a:lnTo>
                <a:lnTo>
                  <a:pt x="622" y="249"/>
                </a:lnTo>
                <a:lnTo>
                  <a:pt x="619" y="249"/>
                </a:lnTo>
                <a:lnTo>
                  <a:pt x="619" y="249"/>
                </a:lnTo>
                <a:lnTo>
                  <a:pt x="615" y="251"/>
                </a:lnTo>
                <a:lnTo>
                  <a:pt x="615" y="251"/>
                </a:lnTo>
                <a:lnTo>
                  <a:pt x="615" y="251"/>
                </a:lnTo>
                <a:lnTo>
                  <a:pt x="615" y="251"/>
                </a:lnTo>
                <a:lnTo>
                  <a:pt x="615" y="249"/>
                </a:lnTo>
                <a:lnTo>
                  <a:pt x="617" y="249"/>
                </a:lnTo>
                <a:lnTo>
                  <a:pt x="617" y="247"/>
                </a:lnTo>
                <a:lnTo>
                  <a:pt x="617" y="247"/>
                </a:lnTo>
                <a:lnTo>
                  <a:pt x="615" y="247"/>
                </a:lnTo>
                <a:lnTo>
                  <a:pt x="610" y="247"/>
                </a:lnTo>
                <a:lnTo>
                  <a:pt x="610" y="247"/>
                </a:lnTo>
                <a:lnTo>
                  <a:pt x="610" y="244"/>
                </a:lnTo>
                <a:lnTo>
                  <a:pt x="610" y="244"/>
                </a:lnTo>
                <a:lnTo>
                  <a:pt x="608" y="244"/>
                </a:lnTo>
                <a:lnTo>
                  <a:pt x="608" y="244"/>
                </a:lnTo>
                <a:lnTo>
                  <a:pt x="608" y="242"/>
                </a:lnTo>
                <a:lnTo>
                  <a:pt x="608" y="242"/>
                </a:lnTo>
                <a:lnTo>
                  <a:pt x="608" y="242"/>
                </a:lnTo>
                <a:lnTo>
                  <a:pt x="605" y="242"/>
                </a:lnTo>
                <a:lnTo>
                  <a:pt x="603" y="242"/>
                </a:lnTo>
                <a:lnTo>
                  <a:pt x="596" y="244"/>
                </a:lnTo>
                <a:lnTo>
                  <a:pt x="591" y="244"/>
                </a:lnTo>
                <a:lnTo>
                  <a:pt x="591" y="244"/>
                </a:lnTo>
                <a:lnTo>
                  <a:pt x="589" y="244"/>
                </a:lnTo>
                <a:lnTo>
                  <a:pt x="589" y="244"/>
                </a:lnTo>
                <a:lnTo>
                  <a:pt x="589" y="244"/>
                </a:lnTo>
                <a:lnTo>
                  <a:pt x="586" y="244"/>
                </a:lnTo>
                <a:lnTo>
                  <a:pt x="584" y="247"/>
                </a:lnTo>
                <a:lnTo>
                  <a:pt x="582" y="247"/>
                </a:lnTo>
                <a:lnTo>
                  <a:pt x="575" y="247"/>
                </a:lnTo>
                <a:lnTo>
                  <a:pt x="575" y="247"/>
                </a:lnTo>
                <a:lnTo>
                  <a:pt x="572" y="247"/>
                </a:lnTo>
                <a:lnTo>
                  <a:pt x="570" y="247"/>
                </a:lnTo>
                <a:lnTo>
                  <a:pt x="570" y="247"/>
                </a:lnTo>
                <a:lnTo>
                  <a:pt x="563" y="247"/>
                </a:lnTo>
                <a:lnTo>
                  <a:pt x="560" y="247"/>
                </a:lnTo>
                <a:lnTo>
                  <a:pt x="560" y="247"/>
                </a:lnTo>
                <a:lnTo>
                  <a:pt x="553" y="247"/>
                </a:lnTo>
                <a:lnTo>
                  <a:pt x="551" y="247"/>
                </a:lnTo>
                <a:lnTo>
                  <a:pt x="549" y="247"/>
                </a:lnTo>
                <a:lnTo>
                  <a:pt x="546" y="247"/>
                </a:lnTo>
                <a:lnTo>
                  <a:pt x="546" y="247"/>
                </a:lnTo>
                <a:lnTo>
                  <a:pt x="544" y="247"/>
                </a:lnTo>
                <a:lnTo>
                  <a:pt x="541" y="244"/>
                </a:lnTo>
                <a:lnTo>
                  <a:pt x="539" y="244"/>
                </a:lnTo>
                <a:lnTo>
                  <a:pt x="537" y="244"/>
                </a:lnTo>
                <a:lnTo>
                  <a:pt x="537" y="244"/>
                </a:lnTo>
                <a:lnTo>
                  <a:pt x="534" y="244"/>
                </a:lnTo>
                <a:lnTo>
                  <a:pt x="532" y="244"/>
                </a:lnTo>
                <a:lnTo>
                  <a:pt x="534" y="242"/>
                </a:lnTo>
                <a:lnTo>
                  <a:pt x="539" y="242"/>
                </a:lnTo>
                <a:lnTo>
                  <a:pt x="539" y="242"/>
                </a:lnTo>
                <a:lnTo>
                  <a:pt x="539" y="239"/>
                </a:lnTo>
                <a:lnTo>
                  <a:pt x="541" y="239"/>
                </a:lnTo>
                <a:lnTo>
                  <a:pt x="541" y="239"/>
                </a:lnTo>
                <a:lnTo>
                  <a:pt x="546" y="237"/>
                </a:lnTo>
                <a:lnTo>
                  <a:pt x="549" y="237"/>
                </a:lnTo>
                <a:lnTo>
                  <a:pt x="556" y="237"/>
                </a:lnTo>
                <a:lnTo>
                  <a:pt x="558" y="237"/>
                </a:lnTo>
                <a:lnTo>
                  <a:pt x="560" y="237"/>
                </a:lnTo>
                <a:lnTo>
                  <a:pt x="560" y="235"/>
                </a:lnTo>
                <a:lnTo>
                  <a:pt x="563" y="235"/>
                </a:lnTo>
                <a:lnTo>
                  <a:pt x="563" y="235"/>
                </a:lnTo>
                <a:lnTo>
                  <a:pt x="563" y="235"/>
                </a:lnTo>
                <a:lnTo>
                  <a:pt x="563" y="232"/>
                </a:lnTo>
                <a:lnTo>
                  <a:pt x="563" y="232"/>
                </a:lnTo>
                <a:lnTo>
                  <a:pt x="563" y="232"/>
                </a:lnTo>
                <a:lnTo>
                  <a:pt x="563" y="230"/>
                </a:lnTo>
                <a:lnTo>
                  <a:pt x="560" y="228"/>
                </a:lnTo>
                <a:lnTo>
                  <a:pt x="558" y="225"/>
                </a:lnTo>
                <a:lnTo>
                  <a:pt x="556" y="225"/>
                </a:lnTo>
                <a:lnTo>
                  <a:pt x="553" y="225"/>
                </a:lnTo>
                <a:lnTo>
                  <a:pt x="551" y="223"/>
                </a:lnTo>
                <a:lnTo>
                  <a:pt x="549" y="223"/>
                </a:lnTo>
                <a:lnTo>
                  <a:pt x="549" y="223"/>
                </a:lnTo>
                <a:lnTo>
                  <a:pt x="546" y="223"/>
                </a:lnTo>
                <a:lnTo>
                  <a:pt x="544" y="223"/>
                </a:lnTo>
                <a:lnTo>
                  <a:pt x="544" y="223"/>
                </a:lnTo>
                <a:lnTo>
                  <a:pt x="541" y="223"/>
                </a:lnTo>
                <a:lnTo>
                  <a:pt x="544" y="225"/>
                </a:lnTo>
                <a:lnTo>
                  <a:pt x="544" y="225"/>
                </a:lnTo>
                <a:lnTo>
                  <a:pt x="541" y="225"/>
                </a:lnTo>
                <a:lnTo>
                  <a:pt x="539" y="225"/>
                </a:lnTo>
                <a:lnTo>
                  <a:pt x="539" y="225"/>
                </a:lnTo>
                <a:lnTo>
                  <a:pt x="537" y="225"/>
                </a:lnTo>
                <a:lnTo>
                  <a:pt x="532" y="225"/>
                </a:lnTo>
                <a:lnTo>
                  <a:pt x="530" y="225"/>
                </a:lnTo>
                <a:lnTo>
                  <a:pt x="530" y="225"/>
                </a:lnTo>
                <a:lnTo>
                  <a:pt x="527" y="225"/>
                </a:lnTo>
                <a:lnTo>
                  <a:pt x="523" y="223"/>
                </a:lnTo>
                <a:lnTo>
                  <a:pt x="520" y="223"/>
                </a:lnTo>
                <a:lnTo>
                  <a:pt x="518" y="221"/>
                </a:lnTo>
                <a:lnTo>
                  <a:pt x="515" y="221"/>
                </a:lnTo>
                <a:lnTo>
                  <a:pt x="515" y="218"/>
                </a:lnTo>
                <a:lnTo>
                  <a:pt x="513" y="218"/>
                </a:lnTo>
                <a:lnTo>
                  <a:pt x="501" y="218"/>
                </a:lnTo>
                <a:lnTo>
                  <a:pt x="499" y="216"/>
                </a:lnTo>
                <a:lnTo>
                  <a:pt x="497" y="216"/>
                </a:lnTo>
                <a:lnTo>
                  <a:pt x="494" y="213"/>
                </a:lnTo>
                <a:lnTo>
                  <a:pt x="494" y="211"/>
                </a:lnTo>
                <a:lnTo>
                  <a:pt x="489" y="211"/>
                </a:lnTo>
                <a:lnTo>
                  <a:pt x="487" y="209"/>
                </a:lnTo>
                <a:lnTo>
                  <a:pt x="485" y="209"/>
                </a:lnTo>
                <a:lnTo>
                  <a:pt x="482" y="209"/>
                </a:lnTo>
                <a:lnTo>
                  <a:pt x="478" y="209"/>
                </a:lnTo>
                <a:lnTo>
                  <a:pt x="473" y="209"/>
                </a:lnTo>
                <a:lnTo>
                  <a:pt x="473" y="209"/>
                </a:lnTo>
                <a:lnTo>
                  <a:pt x="470" y="209"/>
                </a:lnTo>
                <a:lnTo>
                  <a:pt x="468" y="209"/>
                </a:lnTo>
                <a:lnTo>
                  <a:pt x="468" y="209"/>
                </a:lnTo>
                <a:lnTo>
                  <a:pt x="466" y="211"/>
                </a:lnTo>
                <a:lnTo>
                  <a:pt x="463" y="211"/>
                </a:lnTo>
                <a:lnTo>
                  <a:pt x="461" y="213"/>
                </a:lnTo>
                <a:lnTo>
                  <a:pt x="459" y="213"/>
                </a:lnTo>
                <a:lnTo>
                  <a:pt x="456" y="213"/>
                </a:lnTo>
                <a:lnTo>
                  <a:pt x="454" y="216"/>
                </a:lnTo>
                <a:lnTo>
                  <a:pt x="454" y="216"/>
                </a:lnTo>
                <a:lnTo>
                  <a:pt x="452" y="216"/>
                </a:lnTo>
                <a:lnTo>
                  <a:pt x="444" y="216"/>
                </a:lnTo>
                <a:lnTo>
                  <a:pt x="444" y="216"/>
                </a:lnTo>
                <a:lnTo>
                  <a:pt x="442" y="216"/>
                </a:lnTo>
                <a:lnTo>
                  <a:pt x="440" y="216"/>
                </a:lnTo>
                <a:lnTo>
                  <a:pt x="440" y="216"/>
                </a:lnTo>
                <a:lnTo>
                  <a:pt x="440" y="216"/>
                </a:lnTo>
                <a:lnTo>
                  <a:pt x="442" y="216"/>
                </a:lnTo>
                <a:lnTo>
                  <a:pt x="444" y="213"/>
                </a:lnTo>
                <a:lnTo>
                  <a:pt x="449" y="211"/>
                </a:lnTo>
                <a:lnTo>
                  <a:pt x="452" y="211"/>
                </a:lnTo>
                <a:lnTo>
                  <a:pt x="449" y="211"/>
                </a:lnTo>
                <a:lnTo>
                  <a:pt x="449" y="209"/>
                </a:lnTo>
                <a:lnTo>
                  <a:pt x="452" y="206"/>
                </a:lnTo>
                <a:lnTo>
                  <a:pt x="454" y="206"/>
                </a:lnTo>
                <a:lnTo>
                  <a:pt x="454" y="204"/>
                </a:lnTo>
                <a:lnTo>
                  <a:pt x="456" y="204"/>
                </a:lnTo>
                <a:lnTo>
                  <a:pt x="456" y="204"/>
                </a:lnTo>
                <a:lnTo>
                  <a:pt x="456" y="204"/>
                </a:lnTo>
                <a:lnTo>
                  <a:pt x="454" y="204"/>
                </a:lnTo>
                <a:lnTo>
                  <a:pt x="452" y="204"/>
                </a:lnTo>
                <a:lnTo>
                  <a:pt x="452" y="204"/>
                </a:lnTo>
                <a:lnTo>
                  <a:pt x="447" y="204"/>
                </a:lnTo>
                <a:lnTo>
                  <a:pt x="447" y="204"/>
                </a:lnTo>
                <a:lnTo>
                  <a:pt x="447" y="206"/>
                </a:lnTo>
                <a:lnTo>
                  <a:pt x="447" y="206"/>
                </a:lnTo>
                <a:lnTo>
                  <a:pt x="449" y="206"/>
                </a:lnTo>
                <a:lnTo>
                  <a:pt x="449" y="206"/>
                </a:lnTo>
                <a:lnTo>
                  <a:pt x="449" y="206"/>
                </a:lnTo>
                <a:lnTo>
                  <a:pt x="447" y="206"/>
                </a:lnTo>
                <a:lnTo>
                  <a:pt x="444" y="206"/>
                </a:lnTo>
                <a:lnTo>
                  <a:pt x="442" y="209"/>
                </a:lnTo>
                <a:lnTo>
                  <a:pt x="442" y="209"/>
                </a:lnTo>
                <a:lnTo>
                  <a:pt x="440" y="209"/>
                </a:lnTo>
                <a:lnTo>
                  <a:pt x="440" y="209"/>
                </a:lnTo>
                <a:lnTo>
                  <a:pt x="437" y="211"/>
                </a:lnTo>
                <a:lnTo>
                  <a:pt x="437" y="211"/>
                </a:lnTo>
                <a:lnTo>
                  <a:pt x="435" y="211"/>
                </a:lnTo>
                <a:lnTo>
                  <a:pt x="433" y="211"/>
                </a:lnTo>
                <a:lnTo>
                  <a:pt x="433" y="213"/>
                </a:lnTo>
                <a:lnTo>
                  <a:pt x="433" y="216"/>
                </a:lnTo>
                <a:lnTo>
                  <a:pt x="433" y="216"/>
                </a:lnTo>
                <a:lnTo>
                  <a:pt x="428" y="218"/>
                </a:lnTo>
                <a:lnTo>
                  <a:pt x="426" y="218"/>
                </a:lnTo>
                <a:lnTo>
                  <a:pt x="423" y="216"/>
                </a:lnTo>
                <a:lnTo>
                  <a:pt x="421" y="216"/>
                </a:lnTo>
                <a:lnTo>
                  <a:pt x="421" y="216"/>
                </a:lnTo>
                <a:lnTo>
                  <a:pt x="418" y="213"/>
                </a:lnTo>
                <a:lnTo>
                  <a:pt x="418" y="211"/>
                </a:lnTo>
                <a:lnTo>
                  <a:pt x="418" y="209"/>
                </a:lnTo>
                <a:lnTo>
                  <a:pt x="418" y="209"/>
                </a:lnTo>
                <a:lnTo>
                  <a:pt x="421" y="206"/>
                </a:lnTo>
                <a:lnTo>
                  <a:pt x="421" y="204"/>
                </a:lnTo>
                <a:lnTo>
                  <a:pt x="423" y="202"/>
                </a:lnTo>
                <a:lnTo>
                  <a:pt x="423" y="199"/>
                </a:lnTo>
                <a:lnTo>
                  <a:pt x="423" y="199"/>
                </a:lnTo>
                <a:lnTo>
                  <a:pt x="421" y="197"/>
                </a:lnTo>
                <a:lnTo>
                  <a:pt x="421" y="197"/>
                </a:lnTo>
                <a:lnTo>
                  <a:pt x="418" y="194"/>
                </a:lnTo>
                <a:lnTo>
                  <a:pt x="418" y="194"/>
                </a:lnTo>
                <a:lnTo>
                  <a:pt x="416" y="197"/>
                </a:lnTo>
                <a:lnTo>
                  <a:pt x="414" y="197"/>
                </a:lnTo>
                <a:lnTo>
                  <a:pt x="414" y="199"/>
                </a:lnTo>
                <a:lnTo>
                  <a:pt x="414" y="199"/>
                </a:lnTo>
                <a:lnTo>
                  <a:pt x="414" y="199"/>
                </a:lnTo>
                <a:lnTo>
                  <a:pt x="414" y="199"/>
                </a:lnTo>
                <a:lnTo>
                  <a:pt x="411" y="199"/>
                </a:lnTo>
                <a:lnTo>
                  <a:pt x="414" y="202"/>
                </a:lnTo>
                <a:lnTo>
                  <a:pt x="416" y="202"/>
                </a:lnTo>
                <a:lnTo>
                  <a:pt x="414" y="202"/>
                </a:lnTo>
                <a:lnTo>
                  <a:pt x="409" y="202"/>
                </a:lnTo>
                <a:lnTo>
                  <a:pt x="404" y="204"/>
                </a:lnTo>
                <a:lnTo>
                  <a:pt x="402" y="206"/>
                </a:lnTo>
                <a:lnTo>
                  <a:pt x="400" y="206"/>
                </a:lnTo>
                <a:lnTo>
                  <a:pt x="392" y="209"/>
                </a:lnTo>
                <a:lnTo>
                  <a:pt x="390" y="211"/>
                </a:lnTo>
                <a:lnTo>
                  <a:pt x="388" y="211"/>
                </a:lnTo>
                <a:lnTo>
                  <a:pt x="385" y="211"/>
                </a:lnTo>
                <a:lnTo>
                  <a:pt x="385" y="211"/>
                </a:lnTo>
                <a:lnTo>
                  <a:pt x="385" y="211"/>
                </a:lnTo>
                <a:lnTo>
                  <a:pt x="385" y="209"/>
                </a:lnTo>
                <a:lnTo>
                  <a:pt x="388" y="209"/>
                </a:lnTo>
                <a:lnTo>
                  <a:pt x="390" y="209"/>
                </a:lnTo>
                <a:lnTo>
                  <a:pt x="392" y="206"/>
                </a:lnTo>
                <a:lnTo>
                  <a:pt x="392" y="206"/>
                </a:lnTo>
                <a:lnTo>
                  <a:pt x="392" y="206"/>
                </a:lnTo>
                <a:lnTo>
                  <a:pt x="392" y="206"/>
                </a:lnTo>
                <a:lnTo>
                  <a:pt x="390" y="206"/>
                </a:lnTo>
                <a:lnTo>
                  <a:pt x="388" y="209"/>
                </a:lnTo>
                <a:lnTo>
                  <a:pt x="385" y="209"/>
                </a:lnTo>
                <a:lnTo>
                  <a:pt x="381" y="209"/>
                </a:lnTo>
                <a:lnTo>
                  <a:pt x="371" y="211"/>
                </a:lnTo>
                <a:lnTo>
                  <a:pt x="366" y="211"/>
                </a:lnTo>
                <a:lnTo>
                  <a:pt x="362" y="213"/>
                </a:lnTo>
                <a:lnTo>
                  <a:pt x="359" y="216"/>
                </a:lnTo>
                <a:lnTo>
                  <a:pt x="352" y="218"/>
                </a:lnTo>
                <a:lnTo>
                  <a:pt x="350" y="218"/>
                </a:lnTo>
                <a:lnTo>
                  <a:pt x="348" y="221"/>
                </a:lnTo>
                <a:lnTo>
                  <a:pt x="350" y="218"/>
                </a:lnTo>
                <a:lnTo>
                  <a:pt x="352" y="216"/>
                </a:lnTo>
                <a:lnTo>
                  <a:pt x="352" y="216"/>
                </a:lnTo>
                <a:lnTo>
                  <a:pt x="352" y="216"/>
                </a:lnTo>
                <a:lnTo>
                  <a:pt x="352" y="216"/>
                </a:lnTo>
                <a:lnTo>
                  <a:pt x="352" y="216"/>
                </a:lnTo>
                <a:lnTo>
                  <a:pt x="350" y="216"/>
                </a:lnTo>
                <a:lnTo>
                  <a:pt x="348" y="216"/>
                </a:lnTo>
                <a:lnTo>
                  <a:pt x="348" y="216"/>
                </a:lnTo>
                <a:lnTo>
                  <a:pt x="348" y="216"/>
                </a:lnTo>
                <a:lnTo>
                  <a:pt x="348" y="216"/>
                </a:lnTo>
                <a:lnTo>
                  <a:pt x="345" y="216"/>
                </a:lnTo>
                <a:lnTo>
                  <a:pt x="345" y="216"/>
                </a:lnTo>
                <a:lnTo>
                  <a:pt x="343" y="216"/>
                </a:lnTo>
                <a:lnTo>
                  <a:pt x="340" y="216"/>
                </a:lnTo>
                <a:lnTo>
                  <a:pt x="340" y="216"/>
                </a:lnTo>
                <a:lnTo>
                  <a:pt x="340" y="216"/>
                </a:lnTo>
                <a:lnTo>
                  <a:pt x="340" y="218"/>
                </a:lnTo>
                <a:lnTo>
                  <a:pt x="338" y="218"/>
                </a:lnTo>
                <a:lnTo>
                  <a:pt x="333" y="218"/>
                </a:lnTo>
                <a:lnTo>
                  <a:pt x="331" y="221"/>
                </a:lnTo>
                <a:lnTo>
                  <a:pt x="329" y="221"/>
                </a:lnTo>
                <a:lnTo>
                  <a:pt x="326" y="221"/>
                </a:lnTo>
                <a:lnTo>
                  <a:pt x="322" y="223"/>
                </a:lnTo>
                <a:lnTo>
                  <a:pt x="322" y="223"/>
                </a:lnTo>
                <a:lnTo>
                  <a:pt x="319" y="223"/>
                </a:lnTo>
                <a:lnTo>
                  <a:pt x="319" y="223"/>
                </a:lnTo>
                <a:lnTo>
                  <a:pt x="319" y="225"/>
                </a:lnTo>
                <a:lnTo>
                  <a:pt x="317" y="225"/>
                </a:lnTo>
                <a:lnTo>
                  <a:pt x="319" y="225"/>
                </a:lnTo>
                <a:lnTo>
                  <a:pt x="319" y="225"/>
                </a:lnTo>
                <a:lnTo>
                  <a:pt x="319" y="225"/>
                </a:lnTo>
                <a:lnTo>
                  <a:pt x="317" y="228"/>
                </a:lnTo>
                <a:lnTo>
                  <a:pt x="310" y="225"/>
                </a:lnTo>
                <a:lnTo>
                  <a:pt x="307" y="225"/>
                </a:lnTo>
                <a:lnTo>
                  <a:pt x="307" y="228"/>
                </a:lnTo>
                <a:lnTo>
                  <a:pt x="310" y="228"/>
                </a:lnTo>
                <a:lnTo>
                  <a:pt x="310" y="228"/>
                </a:lnTo>
                <a:lnTo>
                  <a:pt x="307" y="228"/>
                </a:lnTo>
                <a:lnTo>
                  <a:pt x="307" y="228"/>
                </a:lnTo>
                <a:lnTo>
                  <a:pt x="307" y="228"/>
                </a:lnTo>
                <a:lnTo>
                  <a:pt x="307" y="225"/>
                </a:lnTo>
                <a:lnTo>
                  <a:pt x="310" y="225"/>
                </a:lnTo>
                <a:lnTo>
                  <a:pt x="312" y="223"/>
                </a:lnTo>
                <a:lnTo>
                  <a:pt x="317" y="223"/>
                </a:lnTo>
                <a:lnTo>
                  <a:pt x="319" y="221"/>
                </a:lnTo>
                <a:lnTo>
                  <a:pt x="324" y="221"/>
                </a:lnTo>
                <a:lnTo>
                  <a:pt x="326" y="218"/>
                </a:lnTo>
                <a:lnTo>
                  <a:pt x="329" y="218"/>
                </a:lnTo>
                <a:lnTo>
                  <a:pt x="333" y="218"/>
                </a:lnTo>
                <a:lnTo>
                  <a:pt x="336" y="216"/>
                </a:lnTo>
                <a:lnTo>
                  <a:pt x="338" y="216"/>
                </a:lnTo>
                <a:lnTo>
                  <a:pt x="340" y="213"/>
                </a:lnTo>
                <a:lnTo>
                  <a:pt x="343" y="213"/>
                </a:lnTo>
                <a:lnTo>
                  <a:pt x="345" y="213"/>
                </a:lnTo>
                <a:lnTo>
                  <a:pt x="350" y="213"/>
                </a:lnTo>
                <a:lnTo>
                  <a:pt x="352" y="213"/>
                </a:lnTo>
                <a:lnTo>
                  <a:pt x="355" y="213"/>
                </a:lnTo>
                <a:lnTo>
                  <a:pt x="357" y="211"/>
                </a:lnTo>
                <a:lnTo>
                  <a:pt x="359" y="211"/>
                </a:lnTo>
                <a:lnTo>
                  <a:pt x="362" y="211"/>
                </a:lnTo>
                <a:lnTo>
                  <a:pt x="369" y="209"/>
                </a:lnTo>
                <a:lnTo>
                  <a:pt x="383" y="206"/>
                </a:lnTo>
                <a:lnTo>
                  <a:pt x="388" y="204"/>
                </a:lnTo>
                <a:lnTo>
                  <a:pt x="388" y="204"/>
                </a:lnTo>
                <a:lnTo>
                  <a:pt x="388" y="202"/>
                </a:lnTo>
                <a:lnTo>
                  <a:pt x="388" y="202"/>
                </a:lnTo>
                <a:lnTo>
                  <a:pt x="388" y="202"/>
                </a:lnTo>
                <a:lnTo>
                  <a:pt x="383" y="204"/>
                </a:lnTo>
                <a:lnTo>
                  <a:pt x="383" y="204"/>
                </a:lnTo>
                <a:lnTo>
                  <a:pt x="381" y="204"/>
                </a:lnTo>
                <a:lnTo>
                  <a:pt x="378" y="204"/>
                </a:lnTo>
                <a:lnTo>
                  <a:pt x="378" y="204"/>
                </a:lnTo>
                <a:lnTo>
                  <a:pt x="376" y="204"/>
                </a:lnTo>
                <a:lnTo>
                  <a:pt x="376" y="204"/>
                </a:lnTo>
                <a:lnTo>
                  <a:pt x="374" y="204"/>
                </a:lnTo>
                <a:lnTo>
                  <a:pt x="369" y="204"/>
                </a:lnTo>
                <a:lnTo>
                  <a:pt x="366" y="206"/>
                </a:lnTo>
                <a:lnTo>
                  <a:pt x="364" y="206"/>
                </a:lnTo>
                <a:lnTo>
                  <a:pt x="362" y="206"/>
                </a:lnTo>
                <a:lnTo>
                  <a:pt x="362" y="206"/>
                </a:lnTo>
                <a:lnTo>
                  <a:pt x="359" y="206"/>
                </a:lnTo>
                <a:lnTo>
                  <a:pt x="357" y="206"/>
                </a:lnTo>
                <a:lnTo>
                  <a:pt x="355" y="209"/>
                </a:lnTo>
                <a:lnTo>
                  <a:pt x="348" y="211"/>
                </a:lnTo>
                <a:lnTo>
                  <a:pt x="343" y="211"/>
                </a:lnTo>
                <a:lnTo>
                  <a:pt x="343" y="211"/>
                </a:lnTo>
                <a:lnTo>
                  <a:pt x="343" y="211"/>
                </a:lnTo>
                <a:lnTo>
                  <a:pt x="340" y="211"/>
                </a:lnTo>
                <a:lnTo>
                  <a:pt x="338" y="211"/>
                </a:lnTo>
                <a:lnTo>
                  <a:pt x="338" y="211"/>
                </a:lnTo>
                <a:lnTo>
                  <a:pt x="338" y="211"/>
                </a:lnTo>
                <a:lnTo>
                  <a:pt x="338" y="211"/>
                </a:lnTo>
                <a:lnTo>
                  <a:pt x="340" y="211"/>
                </a:lnTo>
                <a:lnTo>
                  <a:pt x="338" y="211"/>
                </a:lnTo>
                <a:lnTo>
                  <a:pt x="338" y="211"/>
                </a:lnTo>
                <a:lnTo>
                  <a:pt x="338" y="211"/>
                </a:lnTo>
                <a:lnTo>
                  <a:pt x="333" y="211"/>
                </a:lnTo>
                <a:lnTo>
                  <a:pt x="331" y="211"/>
                </a:lnTo>
                <a:lnTo>
                  <a:pt x="326" y="213"/>
                </a:lnTo>
                <a:lnTo>
                  <a:pt x="326" y="216"/>
                </a:lnTo>
                <a:lnTo>
                  <a:pt x="324" y="216"/>
                </a:lnTo>
                <a:lnTo>
                  <a:pt x="322" y="216"/>
                </a:lnTo>
                <a:lnTo>
                  <a:pt x="319" y="216"/>
                </a:lnTo>
                <a:lnTo>
                  <a:pt x="314" y="216"/>
                </a:lnTo>
                <a:lnTo>
                  <a:pt x="310" y="218"/>
                </a:lnTo>
                <a:lnTo>
                  <a:pt x="305" y="218"/>
                </a:lnTo>
                <a:lnTo>
                  <a:pt x="307" y="218"/>
                </a:lnTo>
                <a:lnTo>
                  <a:pt x="312" y="216"/>
                </a:lnTo>
                <a:lnTo>
                  <a:pt x="312" y="216"/>
                </a:lnTo>
                <a:lnTo>
                  <a:pt x="317" y="213"/>
                </a:lnTo>
                <a:lnTo>
                  <a:pt x="317" y="213"/>
                </a:lnTo>
                <a:lnTo>
                  <a:pt x="314" y="213"/>
                </a:lnTo>
                <a:lnTo>
                  <a:pt x="314" y="213"/>
                </a:lnTo>
                <a:lnTo>
                  <a:pt x="314" y="211"/>
                </a:lnTo>
                <a:lnTo>
                  <a:pt x="314" y="211"/>
                </a:lnTo>
                <a:lnTo>
                  <a:pt x="312" y="211"/>
                </a:lnTo>
                <a:lnTo>
                  <a:pt x="312" y="211"/>
                </a:lnTo>
                <a:lnTo>
                  <a:pt x="310" y="211"/>
                </a:lnTo>
                <a:lnTo>
                  <a:pt x="310" y="213"/>
                </a:lnTo>
                <a:lnTo>
                  <a:pt x="310" y="213"/>
                </a:lnTo>
                <a:lnTo>
                  <a:pt x="307" y="216"/>
                </a:lnTo>
                <a:lnTo>
                  <a:pt x="307" y="216"/>
                </a:lnTo>
                <a:lnTo>
                  <a:pt x="303" y="216"/>
                </a:lnTo>
                <a:lnTo>
                  <a:pt x="298" y="216"/>
                </a:lnTo>
                <a:lnTo>
                  <a:pt x="298" y="216"/>
                </a:lnTo>
                <a:lnTo>
                  <a:pt x="296" y="216"/>
                </a:lnTo>
                <a:lnTo>
                  <a:pt x="293" y="218"/>
                </a:lnTo>
                <a:lnTo>
                  <a:pt x="293" y="218"/>
                </a:lnTo>
                <a:lnTo>
                  <a:pt x="291" y="218"/>
                </a:lnTo>
                <a:lnTo>
                  <a:pt x="288" y="218"/>
                </a:lnTo>
                <a:lnTo>
                  <a:pt x="286" y="218"/>
                </a:lnTo>
                <a:lnTo>
                  <a:pt x="279" y="221"/>
                </a:lnTo>
                <a:lnTo>
                  <a:pt x="279" y="223"/>
                </a:lnTo>
                <a:lnTo>
                  <a:pt x="281" y="223"/>
                </a:lnTo>
                <a:lnTo>
                  <a:pt x="281" y="223"/>
                </a:lnTo>
                <a:lnTo>
                  <a:pt x="281" y="223"/>
                </a:lnTo>
                <a:lnTo>
                  <a:pt x="281" y="223"/>
                </a:lnTo>
                <a:lnTo>
                  <a:pt x="279" y="223"/>
                </a:lnTo>
                <a:lnTo>
                  <a:pt x="277" y="223"/>
                </a:lnTo>
                <a:lnTo>
                  <a:pt x="277" y="223"/>
                </a:lnTo>
                <a:lnTo>
                  <a:pt x="277" y="223"/>
                </a:lnTo>
                <a:lnTo>
                  <a:pt x="274" y="225"/>
                </a:lnTo>
                <a:lnTo>
                  <a:pt x="274" y="225"/>
                </a:lnTo>
                <a:lnTo>
                  <a:pt x="279" y="225"/>
                </a:lnTo>
                <a:lnTo>
                  <a:pt x="279" y="225"/>
                </a:lnTo>
                <a:lnTo>
                  <a:pt x="279" y="225"/>
                </a:lnTo>
                <a:lnTo>
                  <a:pt x="279" y="228"/>
                </a:lnTo>
                <a:lnTo>
                  <a:pt x="279" y="230"/>
                </a:lnTo>
                <a:lnTo>
                  <a:pt x="277" y="228"/>
                </a:lnTo>
                <a:lnTo>
                  <a:pt x="274" y="225"/>
                </a:lnTo>
                <a:lnTo>
                  <a:pt x="272" y="225"/>
                </a:lnTo>
                <a:lnTo>
                  <a:pt x="267" y="225"/>
                </a:lnTo>
                <a:lnTo>
                  <a:pt x="262" y="225"/>
                </a:lnTo>
                <a:lnTo>
                  <a:pt x="260" y="225"/>
                </a:lnTo>
                <a:lnTo>
                  <a:pt x="258" y="223"/>
                </a:lnTo>
                <a:lnTo>
                  <a:pt x="253" y="221"/>
                </a:lnTo>
                <a:lnTo>
                  <a:pt x="251" y="221"/>
                </a:lnTo>
                <a:lnTo>
                  <a:pt x="251" y="221"/>
                </a:lnTo>
                <a:lnTo>
                  <a:pt x="246" y="218"/>
                </a:lnTo>
                <a:lnTo>
                  <a:pt x="243" y="213"/>
                </a:lnTo>
                <a:lnTo>
                  <a:pt x="236" y="213"/>
                </a:lnTo>
                <a:lnTo>
                  <a:pt x="229" y="213"/>
                </a:lnTo>
                <a:lnTo>
                  <a:pt x="225" y="211"/>
                </a:lnTo>
                <a:lnTo>
                  <a:pt x="222" y="211"/>
                </a:lnTo>
                <a:lnTo>
                  <a:pt x="217" y="216"/>
                </a:lnTo>
                <a:lnTo>
                  <a:pt x="210" y="223"/>
                </a:lnTo>
                <a:lnTo>
                  <a:pt x="203" y="228"/>
                </a:lnTo>
                <a:lnTo>
                  <a:pt x="196" y="232"/>
                </a:lnTo>
                <a:lnTo>
                  <a:pt x="189" y="237"/>
                </a:lnTo>
                <a:lnTo>
                  <a:pt x="182" y="244"/>
                </a:lnTo>
                <a:lnTo>
                  <a:pt x="175" y="249"/>
                </a:lnTo>
                <a:lnTo>
                  <a:pt x="168" y="254"/>
                </a:lnTo>
                <a:lnTo>
                  <a:pt x="161" y="258"/>
                </a:lnTo>
                <a:lnTo>
                  <a:pt x="154" y="265"/>
                </a:lnTo>
                <a:lnTo>
                  <a:pt x="149" y="270"/>
                </a:lnTo>
                <a:lnTo>
                  <a:pt x="142" y="275"/>
                </a:lnTo>
                <a:lnTo>
                  <a:pt x="135" y="280"/>
                </a:lnTo>
                <a:lnTo>
                  <a:pt x="128" y="287"/>
                </a:lnTo>
                <a:lnTo>
                  <a:pt x="121" y="291"/>
                </a:lnTo>
                <a:lnTo>
                  <a:pt x="113" y="296"/>
                </a:lnTo>
                <a:lnTo>
                  <a:pt x="109" y="301"/>
                </a:lnTo>
                <a:lnTo>
                  <a:pt x="102" y="308"/>
                </a:lnTo>
                <a:lnTo>
                  <a:pt x="95" y="313"/>
                </a:lnTo>
                <a:lnTo>
                  <a:pt x="87" y="318"/>
                </a:lnTo>
                <a:lnTo>
                  <a:pt x="83" y="325"/>
                </a:lnTo>
                <a:lnTo>
                  <a:pt x="76" y="329"/>
                </a:lnTo>
                <a:lnTo>
                  <a:pt x="69" y="334"/>
                </a:lnTo>
                <a:lnTo>
                  <a:pt x="61" y="341"/>
                </a:lnTo>
                <a:lnTo>
                  <a:pt x="57" y="346"/>
                </a:lnTo>
                <a:lnTo>
                  <a:pt x="50" y="351"/>
                </a:lnTo>
                <a:lnTo>
                  <a:pt x="43" y="358"/>
                </a:lnTo>
                <a:lnTo>
                  <a:pt x="38" y="362"/>
                </a:lnTo>
                <a:lnTo>
                  <a:pt x="31" y="370"/>
                </a:lnTo>
                <a:lnTo>
                  <a:pt x="24" y="374"/>
                </a:lnTo>
                <a:lnTo>
                  <a:pt x="16" y="379"/>
                </a:lnTo>
                <a:lnTo>
                  <a:pt x="12" y="386"/>
                </a:lnTo>
                <a:lnTo>
                  <a:pt x="14" y="386"/>
                </a:lnTo>
                <a:lnTo>
                  <a:pt x="16" y="386"/>
                </a:lnTo>
                <a:lnTo>
                  <a:pt x="19" y="386"/>
                </a:lnTo>
                <a:lnTo>
                  <a:pt x="21" y="386"/>
                </a:lnTo>
                <a:lnTo>
                  <a:pt x="24" y="388"/>
                </a:lnTo>
                <a:lnTo>
                  <a:pt x="28" y="386"/>
                </a:lnTo>
                <a:lnTo>
                  <a:pt x="31" y="384"/>
                </a:lnTo>
                <a:lnTo>
                  <a:pt x="35" y="384"/>
                </a:lnTo>
                <a:lnTo>
                  <a:pt x="38" y="384"/>
                </a:lnTo>
                <a:lnTo>
                  <a:pt x="40" y="384"/>
                </a:lnTo>
                <a:lnTo>
                  <a:pt x="40" y="386"/>
                </a:lnTo>
                <a:lnTo>
                  <a:pt x="35" y="388"/>
                </a:lnTo>
                <a:lnTo>
                  <a:pt x="33" y="388"/>
                </a:lnTo>
                <a:lnTo>
                  <a:pt x="33" y="391"/>
                </a:lnTo>
                <a:lnTo>
                  <a:pt x="35" y="393"/>
                </a:lnTo>
                <a:lnTo>
                  <a:pt x="38" y="393"/>
                </a:lnTo>
                <a:lnTo>
                  <a:pt x="35" y="396"/>
                </a:lnTo>
                <a:lnTo>
                  <a:pt x="35" y="398"/>
                </a:lnTo>
                <a:lnTo>
                  <a:pt x="38" y="398"/>
                </a:lnTo>
                <a:lnTo>
                  <a:pt x="38" y="400"/>
                </a:lnTo>
                <a:lnTo>
                  <a:pt x="38" y="403"/>
                </a:lnTo>
                <a:lnTo>
                  <a:pt x="38" y="403"/>
                </a:lnTo>
                <a:lnTo>
                  <a:pt x="40" y="405"/>
                </a:lnTo>
                <a:lnTo>
                  <a:pt x="40" y="405"/>
                </a:lnTo>
                <a:lnTo>
                  <a:pt x="38" y="407"/>
                </a:lnTo>
                <a:lnTo>
                  <a:pt x="35" y="410"/>
                </a:lnTo>
                <a:lnTo>
                  <a:pt x="33" y="412"/>
                </a:lnTo>
                <a:lnTo>
                  <a:pt x="35" y="412"/>
                </a:lnTo>
                <a:lnTo>
                  <a:pt x="40" y="410"/>
                </a:lnTo>
                <a:lnTo>
                  <a:pt x="43" y="410"/>
                </a:lnTo>
                <a:lnTo>
                  <a:pt x="47" y="407"/>
                </a:lnTo>
                <a:lnTo>
                  <a:pt x="50" y="407"/>
                </a:lnTo>
                <a:lnTo>
                  <a:pt x="54" y="407"/>
                </a:lnTo>
                <a:lnTo>
                  <a:pt x="57" y="405"/>
                </a:lnTo>
                <a:lnTo>
                  <a:pt x="61" y="403"/>
                </a:lnTo>
                <a:lnTo>
                  <a:pt x="64" y="403"/>
                </a:lnTo>
                <a:lnTo>
                  <a:pt x="64" y="400"/>
                </a:lnTo>
                <a:lnTo>
                  <a:pt x="66" y="400"/>
                </a:lnTo>
                <a:lnTo>
                  <a:pt x="66" y="398"/>
                </a:lnTo>
                <a:lnTo>
                  <a:pt x="71" y="398"/>
                </a:lnTo>
                <a:lnTo>
                  <a:pt x="73" y="398"/>
                </a:lnTo>
                <a:lnTo>
                  <a:pt x="78" y="396"/>
                </a:lnTo>
                <a:lnTo>
                  <a:pt x="83" y="396"/>
                </a:lnTo>
                <a:lnTo>
                  <a:pt x="83" y="396"/>
                </a:lnTo>
                <a:lnTo>
                  <a:pt x="85" y="398"/>
                </a:lnTo>
                <a:lnTo>
                  <a:pt x="85" y="400"/>
                </a:lnTo>
                <a:lnTo>
                  <a:pt x="85" y="400"/>
                </a:lnTo>
                <a:lnTo>
                  <a:pt x="83" y="400"/>
                </a:lnTo>
                <a:lnTo>
                  <a:pt x="83" y="403"/>
                </a:lnTo>
                <a:lnTo>
                  <a:pt x="80" y="405"/>
                </a:lnTo>
                <a:lnTo>
                  <a:pt x="80" y="405"/>
                </a:lnTo>
                <a:lnTo>
                  <a:pt x="83" y="405"/>
                </a:lnTo>
                <a:lnTo>
                  <a:pt x="83" y="407"/>
                </a:lnTo>
                <a:lnTo>
                  <a:pt x="83" y="407"/>
                </a:lnTo>
                <a:lnTo>
                  <a:pt x="85" y="410"/>
                </a:lnTo>
                <a:lnTo>
                  <a:pt x="83" y="410"/>
                </a:lnTo>
                <a:lnTo>
                  <a:pt x="83" y="410"/>
                </a:lnTo>
                <a:lnTo>
                  <a:pt x="83" y="412"/>
                </a:lnTo>
                <a:lnTo>
                  <a:pt x="83" y="412"/>
                </a:lnTo>
                <a:lnTo>
                  <a:pt x="83" y="412"/>
                </a:lnTo>
                <a:lnTo>
                  <a:pt x="83" y="415"/>
                </a:lnTo>
                <a:lnTo>
                  <a:pt x="83" y="415"/>
                </a:lnTo>
                <a:lnTo>
                  <a:pt x="85" y="415"/>
                </a:lnTo>
                <a:lnTo>
                  <a:pt x="85" y="417"/>
                </a:lnTo>
                <a:lnTo>
                  <a:pt x="85" y="419"/>
                </a:lnTo>
                <a:lnTo>
                  <a:pt x="85" y="419"/>
                </a:lnTo>
                <a:lnTo>
                  <a:pt x="85" y="422"/>
                </a:lnTo>
                <a:lnTo>
                  <a:pt x="85" y="424"/>
                </a:lnTo>
                <a:lnTo>
                  <a:pt x="85" y="426"/>
                </a:lnTo>
                <a:lnTo>
                  <a:pt x="83" y="429"/>
                </a:lnTo>
                <a:lnTo>
                  <a:pt x="83" y="431"/>
                </a:lnTo>
                <a:lnTo>
                  <a:pt x="83" y="433"/>
                </a:lnTo>
                <a:lnTo>
                  <a:pt x="83" y="433"/>
                </a:lnTo>
                <a:lnTo>
                  <a:pt x="83" y="438"/>
                </a:lnTo>
                <a:lnTo>
                  <a:pt x="80" y="441"/>
                </a:lnTo>
                <a:lnTo>
                  <a:pt x="80" y="441"/>
                </a:lnTo>
                <a:lnTo>
                  <a:pt x="80" y="445"/>
                </a:lnTo>
                <a:lnTo>
                  <a:pt x="80" y="445"/>
                </a:lnTo>
                <a:lnTo>
                  <a:pt x="78" y="448"/>
                </a:lnTo>
                <a:lnTo>
                  <a:pt x="76" y="448"/>
                </a:lnTo>
                <a:lnTo>
                  <a:pt x="78" y="448"/>
                </a:lnTo>
                <a:lnTo>
                  <a:pt x="80" y="450"/>
                </a:lnTo>
                <a:lnTo>
                  <a:pt x="78" y="450"/>
                </a:lnTo>
                <a:lnTo>
                  <a:pt x="76" y="452"/>
                </a:lnTo>
                <a:lnTo>
                  <a:pt x="78" y="452"/>
                </a:lnTo>
                <a:lnTo>
                  <a:pt x="78" y="455"/>
                </a:lnTo>
                <a:lnTo>
                  <a:pt x="76" y="455"/>
                </a:lnTo>
                <a:lnTo>
                  <a:pt x="76" y="457"/>
                </a:lnTo>
                <a:lnTo>
                  <a:pt x="76" y="457"/>
                </a:lnTo>
                <a:lnTo>
                  <a:pt x="78" y="457"/>
                </a:lnTo>
                <a:lnTo>
                  <a:pt x="78" y="457"/>
                </a:lnTo>
                <a:lnTo>
                  <a:pt x="80" y="459"/>
                </a:lnTo>
                <a:lnTo>
                  <a:pt x="80" y="459"/>
                </a:lnTo>
                <a:lnTo>
                  <a:pt x="83" y="459"/>
                </a:lnTo>
                <a:lnTo>
                  <a:pt x="83" y="462"/>
                </a:lnTo>
                <a:lnTo>
                  <a:pt x="85" y="462"/>
                </a:lnTo>
                <a:lnTo>
                  <a:pt x="87" y="462"/>
                </a:lnTo>
                <a:lnTo>
                  <a:pt x="87" y="464"/>
                </a:lnTo>
                <a:lnTo>
                  <a:pt x="87" y="464"/>
                </a:lnTo>
                <a:lnTo>
                  <a:pt x="87" y="467"/>
                </a:lnTo>
                <a:lnTo>
                  <a:pt x="90" y="469"/>
                </a:lnTo>
                <a:lnTo>
                  <a:pt x="92" y="467"/>
                </a:lnTo>
                <a:lnTo>
                  <a:pt x="92" y="469"/>
                </a:lnTo>
                <a:lnTo>
                  <a:pt x="92" y="469"/>
                </a:lnTo>
                <a:lnTo>
                  <a:pt x="90" y="471"/>
                </a:lnTo>
                <a:lnTo>
                  <a:pt x="90" y="471"/>
                </a:lnTo>
                <a:lnTo>
                  <a:pt x="90" y="471"/>
                </a:lnTo>
                <a:lnTo>
                  <a:pt x="87" y="474"/>
                </a:lnTo>
                <a:lnTo>
                  <a:pt x="85" y="474"/>
                </a:lnTo>
                <a:lnTo>
                  <a:pt x="85" y="476"/>
                </a:lnTo>
                <a:lnTo>
                  <a:pt x="83" y="476"/>
                </a:lnTo>
                <a:lnTo>
                  <a:pt x="83" y="478"/>
                </a:lnTo>
                <a:lnTo>
                  <a:pt x="80" y="481"/>
                </a:lnTo>
                <a:lnTo>
                  <a:pt x="80" y="483"/>
                </a:lnTo>
                <a:lnTo>
                  <a:pt x="78" y="483"/>
                </a:lnTo>
                <a:lnTo>
                  <a:pt x="76" y="485"/>
                </a:lnTo>
                <a:lnTo>
                  <a:pt x="73" y="488"/>
                </a:lnTo>
                <a:lnTo>
                  <a:pt x="73" y="488"/>
                </a:lnTo>
                <a:lnTo>
                  <a:pt x="76" y="488"/>
                </a:lnTo>
                <a:lnTo>
                  <a:pt x="80" y="485"/>
                </a:lnTo>
                <a:lnTo>
                  <a:pt x="80" y="483"/>
                </a:lnTo>
                <a:lnTo>
                  <a:pt x="83" y="481"/>
                </a:lnTo>
                <a:lnTo>
                  <a:pt x="85" y="478"/>
                </a:lnTo>
                <a:lnTo>
                  <a:pt x="87" y="478"/>
                </a:lnTo>
                <a:lnTo>
                  <a:pt x="85" y="478"/>
                </a:lnTo>
                <a:lnTo>
                  <a:pt x="85" y="481"/>
                </a:lnTo>
                <a:lnTo>
                  <a:pt x="85" y="481"/>
                </a:lnTo>
                <a:lnTo>
                  <a:pt x="87" y="481"/>
                </a:lnTo>
                <a:lnTo>
                  <a:pt x="87" y="481"/>
                </a:lnTo>
                <a:lnTo>
                  <a:pt x="87" y="481"/>
                </a:lnTo>
                <a:lnTo>
                  <a:pt x="83" y="483"/>
                </a:lnTo>
                <a:lnTo>
                  <a:pt x="78" y="485"/>
                </a:lnTo>
                <a:lnTo>
                  <a:pt x="76" y="488"/>
                </a:lnTo>
                <a:lnTo>
                  <a:pt x="69" y="493"/>
                </a:lnTo>
                <a:lnTo>
                  <a:pt x="69" y="493"/>
                </a:lnTo>
                <a:lnTo>
                  <a:pt x="64" y="495"/>
                </a:lnTo>
                <a:lnTo>
                  <a:pt x="64" y="495"/>
                </a:lnTo>
                <a:lnTo>
                  <a:pt x="61" y="497"/>
                </a:lnTo>
                <a:lnTo>
                  <a:pt x="61" y="497"/>
                </a:lnTo>
                <a:lnTo>
                  <a:pt x="59" y="500"/>
                </a:lnTo>
                <a:lnTo>
                  <a:pt x="57" y="500"/>
                </a:lnTo>
                <a:lnTo>
                  <a:pt x="57" y="502"/>
                </a:lnTo>
                <a:lnTo>
                  <a:pt x="54" y="502"/>
                </a:lnTo>
                <a:lnTo>
                  <a:pt x="54" y="504"/>
                </a:lnTo>
                <a:lnTo>
                  <a:pt x="57" y="507"/>
                </a:lnTo>
                <a:lnTo>
                  <a:pt x="61" y="504"/>
                </a:lnTo>
                <a:lnTo>
                  <a:pt x="61" y="504"/>
                </a:lnTo>
                <a:lnTo>
                  <a:pt x="64" y="504"/>
                </a:lnTo>
                <a:lnTo>
                  <a:pt x="61" y="507"/>
                </a:lnTo>
                <a:lnTo>
                  <a:pt x="57" y="507"/>
                </a:lnTo>
                <a:lnTo>
                  <a:pt x="57" y="507"/>
                </a:lnTo>
                <a:lnTo>
                  <a:pt x="52" y="509"/>
                </a:lnTo>
                <a:lnTo>
                  <a:pt x="50" y="511"/>
                </a:lnTo>
                <a:lnTo>
                  <a:pt x="45" y="514"/>
                </a:lnTo>
                <a:lnTo>
                  <a:pt x="45" y="516"/>
                </a:lnTo>
                <a:lnTo>
                  <a:pt x="47" y="519"/>
                </a:lnTo>
                <a:lnTo>
                  <a:pt x="47" y="519"/>
                </a:lnTo>
                <a:lnTo>
                  <a:pt x="47" y="521"/>
                </a:lnTo>
                <a:lnTo>
                  <a:pt x="47" y="523"/>
                </a:lnTo>
                <a:lnTo>
                  <a:pt x="47" y="523"/>
                </a:lnTo>
                <a:lnTo>
                  <a:pt x="52" y="523"/>
                </a:lnTo>
                <a:lnTo>
                  <a:pt x="54" y="521"/>
                </a:lnTo>
                <a:lnTo>
                  <a:pt x="57" y="521"/>
                </a:lnTo>
                <a:lnTo>
                  <a:pt x="57" y="521"/>
                </a:lnTo>
                <a:lnTo>
                  <a:pt x="59" y="519"/>
                </a:lnTo>
                <a:lnTo>
                  <a:pt x="61" y="516"/>
                </a:lnTo>
                <a:lnTo>
                  <a:pt x="66" y="514"/>
                </a:lnTo>
                <a:lnTo>
                  <a:pt x="66" y="514"/>
                </a:lnTo>
                <a:lnTo>
                  <a:pt x="69" y="511"/>
                </a:lnTo>
                <a:lnTo>
                  <a:pt x="69" y="511"/>
                </a:lnTo>
                <a:lnTo>
                  <a:pt x="69" y="514"/>
                </a:lnTo>
                <a:lnTo>
                  <a:pt x="69" y="514"/>
                </a:lnTo>
                <a:lnTo>
                  <a:pt x="73" y="511"/>
                </a:lnTo>
                <a:lnTo>
                  <a:pt x="76" y="511"/>
                </a:lnTo>
                <a:lnTo>
                  <a:pt x="76" y="511"/>
                </a:lnTo>
                <a:lnTo>
                  <a:pt x="76" y="511"/>
                </a:lnTo>
                <a:lnTo>
                  <a:pt x="73" y="514"/>
                </a:lnTo>
                <a:lnTo>
                  <a:pt x="71" y="514"/>
                </a:lnTo>
                <a:lnTo>
                  <a:pt x="71" y="514"/>
                </a:lnTo>
                <a:lnTo>
                  <a:pt x="71" y="514"/>
                </a:lnTo>
                <a:lnTo>
                  <a:pt x="69" y="516"/>
                </a:lnTo>
                <a:lnTo>
                  <a:pt x="69" y="516"/>
                </a:lnTo>
                <a:lnTo>
                  <a:pt x="69" y="519"/>
                </a:lnTo>
                <a:lnTo>
                  <a:pt x="69" y="519"/>
                </a:lnTo>
                <a:lnTo>
                  <a:pt x="69" y="521"/>
                </a:lnTo>
                <a:lnTo>
                  <a:pt x="69" y="521"/>
                </a:lnTo>
                <a:lnTo>
                  <a:pt x="71" y="519"/>
                </a:lnTo>
                <a:lnTo>
                  <a:pt x="73" y="519"/>
                </a:lnTo>
                <a:lnTo>
                  <a:pt x="76" y="521"/>
                </a:lnTo>
                <a:lnTo>
                  <a:pt x="76" y="523"/>
                </a:lnTo>
                <a:lnTo>
                  <a:pt x="76" y="523"/>
                </a:lnTo>
                <a:lnTo>
                  <a:pt x="73" y="521"/>
                </a:lnTo>
                <a:lnTo>
                  <a:pt x="73" y="521"/>
                </a:lnTo>
                <a:lnTo>
                  <a:pt x="73" y="521"/>
                </a:lnTo>
                <a:lnTo>
                  <a:pt x="71" y="521"/>
                </a:lnTo>
                <a:lnTo>
                  <a:pt x="69" y="521"/>
                </a:lnTo>
                <a:lnTo>
                  <a:pt x="69" y="521"/>
                </a:lnTo>
                <a:lnTo>
                  <a:pt x="66" y="519"/>
                </a:lnTo>
                <a:lnTo>
                  <a:pt x="64" y="519"/>
                </a:lnTo>
                <a:lnTo>
                  <a:pt x="66" y="516"/>
                </a:lnTo>
                <a:lnTo>
                  <a:pt x="69" y="516"/>
                </a:lnTo>
                <a:lnTo>
                  <a:pt x="66" y="516"/>
                </a:lnTo>
                <a:lnTo>
                  <a:pt x="64" y="516"/>
                </a:lnTo>
                <a:lnTo>
                  <a:pt x="61" y="516"/>
                </a:lnTo>
                <a:lnTo>
                  <a:pt x="59" y="519"/>
                </a:lnTo>
                <a:lnTo>
                  <a:pt x="59" y="521"/>
                </a:lnTo>
                <a:lnTo>
                  <a:pt x="59" y="521"/>
                </a:lnTo>
                <a:lnTo>
                  <a:pt x="61" y="523"/>
                </a:lnTo>
                <a:lnTo>
                  <a:pt x="64" y="526"/>
                </a:lnTo>
                <a:lnTo>
                  <a:pt x="64" y="526"/>
                </a:lnTo>
                <a:lnTo>
                  <a:pt x="59" y="533"/>
                </a:lnTo>
                <a:lnTo>
                  <a:pt x="59" y="533"/>
                </a:lnTo>
                <a:lnTo>
                  <a:pt x="66" y="530"/>
                </a:lnTo>
                <a:lnTo>
                  <a:pt x="66" y="530"/>
                </a:lnTo>
                <a:lnTo>
                  <a:pt x="64" y="533"/>
                </a:lnTo>
                <a:lnTo>
                  <a:pt x="64" y="533"/>
                </a:lnTo>
                <a:lnTo>
                  <a:pt x="59" y="538"/>
                </a:lnTo>
                <a:lnTo>
                  <a:pt x="54" y="540"/>
                </a:lnTo>
                <a:lnTo>
                  <a:pt x="54" y="542"/>
                </a:lnTo>
                <a:lnTo>
                  <a:pt x="54" y="542"/>
                </a:lnTo>
                <a:lnTo>
                  <a:pt x="57" y="542"/>
                </a:lnTo>
                <a:lnTo>
                  <a:pt x="59" y="540"/>
                </a:lnTo>
                <a:lnTo>
                  <a:pt x="61" y="538"/>
                </a:lnTo>
                <a:lnTo>
                  <a:pt x="61" y="538"/>
                </a:lnTo>
                <a:lnTo>
                  <a:pt x="59" y="540"/>
                </a:lnTo>
                <a:lnTo>
                  <a:pt x="59" y="540"/>
                </a:lnTo>
                <a:lnTo>
                  <a:pt x="59" y="540"/>
                </a:lnTo>
                <a:lnTo>
                  <a:pt x="57" y="542"/>
                </a:lnTo>
                <a:lnTo>
                  <a:pt x="57" y="542"/>
                </a:lnTo>
                <a:lnTo>
                  <a:pt x="50" y="547"/>
                </a:lnTo>
                <a:lnTo>
                  <a:pt x="50" y="549"/>
                </a:lnTo>
                <a:lnTo>
                  <a:pt x="47" y="554"/>
                </a:lnTo>
                <a:lnTo>
                  <a:pt x="52" y="552"/>
                </a:lnTo>
                <a:lnTo>
                  <a:pt x="57" y="547"/>
                </a:lnTo>
                <a:lnTo>
                  <a:pt x="59" y="545"/>
                </a:lnTo>
                <a:lnTo>
                  <a:pt x="59" y="545"/>
                </a:lnTo>
                <a:lnTo>
                  <a:pt x="61" y="542"/>
                </a:lnTo>
                <a:lnTo>
                  <a:pt x="64" y="542"/>
                </a:lnTo>
                <a:lnTo>
                  <a:pt x="66" y="542"/>
                </a:lnTo>
                <a:lnTo>
                  <a:pt x="76" y="538"/>
                </a:lnTo>
                <a:lnTo>
                  <a:pt x="78" y="538"/>
                </a:lnTo>
                <a:lnTo>
                  <a:pt x="78" y="535"/>
                </a:lnTo>
                <a:lnTo>
                  <a:pt x="80" y="535"/>
                </a:lnTo>
                <a:lnTo>
                  <a:pt x="80" y="535"/>
                </a:lnTo>
                <a:lnTo>
                  <a:pt x="83" y="533"/>
                </a:lnTo>
                <a:lnTo>
                  <a:pt x="83" y="533"/>
                </a:lnTo>
                <a:lnTo>
                  <a:pt x="80" y="533"/>
                </a:lnTo>
                <a:lnTo>
                  <a:pt x="80" y="535"/>
                </a:lnTo>
                <a:lnTo>
                  <a:pt x="80" y="535"/>
                </a:lnTo>
                <a:lnTo>
                  <a:pt x="78" y="535"/>
                </a:lnTo>
                <a:lnTo>
                  <a:pt x="73" y="540"/>
                </a:lnTo>
                <a:lnTo>
                  <a:pt x="73" y="540"/>
                </a:lnTo>
                <a:lnTo>
                  <a:pt x="73" y="540"/>
                </a:lnTo>
                <a:lnTo>
                  <a:pt x="71" y="542"/>
                </a:lnTo>
                <a:lnTo>
                  <a:pt x="71" y="542"/>
                </a:lnTo>
                <a:lnTo>
                  <a:pt x="73" y="542"/>
                </a:lnTo>
                <a:lnTo>
                  <a:pt x="73" y="545"/>
                </a:lnTo>
                <a:lnTo>
                  <a:pt x="73" y="545"/>
                </a:lnTo>
                <a:lnTo>
                  <a:pt x="73" y="547"/>
                </a:lnTo>
                <a:lnTo>
                  <a:pt x="73" y="549"/>
                </a:lnTo>
                <a:lnTo>
                  <a:pt x="73" y="549"/>
                </a:lnTo>
                <a:lnTo>
                  <a:pt x="73" y="547"/>
                </a:lnTo>
                <a:lnTo>
                  <a:pt x="73" y="547"/>
                </a:lnTo>
                <a:lnTo>
                  <a:pt x="73" y="545"/>
                </a:lnTo>
                <a:lnTo>
                  <a:pt x="73" y="545"/>
                </a:lnTo>
                <a:lnTo>
                  <a:pt x="71" y="542"/>
                </a:lnTo>
                <a:lnTo>
                  <a:pt x="71" y="542"/>
                </a:lnTo>
                <a:lnTo>
                  <a:pt x="66" y="542"/>
                </a:lnTo>
                <a:lnTo>
                  <a:pt x="64" y="545"/>
                </a:lnTo>
                <a:lnTo>
                  <a:pt x="61" y="545"/>
                </a:lnTo>
                <a:lnTo>
                  <a:pt x="59" y="545"/>
                </a:lnTo>
                <a:lnTo>
                  <a:pt x="57" y="547"/>
                </a:lnTo>
                <a:lnTo>
                  <a:pt x="54" y="549"/>
                </a:lnTo>
                <a:lnTo>
                  <a:pt x="57" y="549"/>
                </a:lnTo>
                <a:lnTo>
                  <a:pt x="52" y="552"/>
                </a:lnTo>
                <a:lnTo>
                  <a:pt x="50" y="554"/>
                </a:lnTo>
                <a:lnTo>
                  <a:pt x="50" y="554"/>
                </a:lnTo>
                <a:lnTo>
                  <a:pt x="50" y="556"/>
                </a:lnTo>
                <a:lnTo>
                  <a:pt x="47" y="559"/>
                </a:lnTo>
                <a:lnTo>
                  <a:pt x="47" y="559"/>
                </a:lnTo>
                <a:lnTo>
                  <a:pt x="47" y="559"/>
                </a:lnTo>
                <a:lnTo>
                  <a:pt x="47" y="559"/>
                </a:lnTo>
                <a:lnTo>
                  <a:pt x="47" y="561"/>
                </a:lnTo>
                <a:lnTo>
                  <a:pt x="50" y="561"/>
                </a:lnTo>
                <a:lnTo>
                  <a:pt x="50" y="559"/>
                </a:lnTo>
                <a:lnTo>
                  <a:pt x="52" y="559"/>
                </a:lnTo>
                <a:lnTo>
                  <a:pt x="54" y="556"/>
                </a:lnTo>
                <a:lnTo>
                  <a:pt x="57" y="556"/>
                </a:lnTo>
                <a:lnTo>
                  <a:pt x="61" y="556"/>
                </a:lnTo>
                <a:lnTo>
                  <a:pt x="69" y="556"/>
                </a:lnTo>
                <a:lnTo>
                  <a:pt x="66" y="556"/>
                </a:lnTo>
                <a:lnTo>
                  <a:pt x="61" y="556"/>
                </a:lnTo>
                <a:lnTo>
                  <a:pt x="57" y="556"/>
                </a:lnTo>
                <a:lnTo>
                  <a:pt x="57" y="556"/>
                </a:lnTo>
                <a:lnTo>
                  <a:pt x="54" y="556"/>
                </a:lnTo>
                <a:lnTo>
                  <a:pt x="47" y="561"/>
                </a:lnTo>
                <a:lnTo>
                  <a:pt x="45" y="564"/>
                </a:lnTo>
                <a:lnTo>
                  <a:pt x="45" y="564"/>
                </a:lnTo>
                <a:lnTo>
                  <a:pt x="43" y="566"/>
                </a:lnTo>
                <a:lnTo>
                  <a:pt x="43" y="568"/>
                </a:lnTo>
                <a:lnTo>
                  <a:pt x="45" y="571"/>
                </a:lnTo>
                <a:lnTo>
                  <a:pt x="45" y="571"/>
                </a:lnTo>
                <a:lnTo>
                  <a:pt x="45" y="571"/>
                </a:lnTo>
                <a:lnTo>
                  <a:pt x="47" y="573"/>
                </a:lnTo>
                <a:lnTo>
                  <a:pt x="50" y="573"/>
                </a:lnTo>
                <a:lnTo>
                  <a:pt x="50" y="573"/>
                </a:lnTo>
                <a:lnTo>
                  <a:pt x="57" y="571"/>
                </a:lnTo>
                <a:lnTo>
                  <a:pt x="57" y="571"/>
                </a:lnTo>
                <a:lnTo>
                  <a:pt x="59" y="568"/>
                </a:lnTo>
                <a:lnTo>
                  <a:pt x="59" y="571"/>
                </a:lnTo>
                <a:lnTo>
                  <a:pt x="57" y="573"/>
                </a:lnTo>
                <a:lnTo>
                  <a:pt x="57" y="573"/>
                </a:lnTo>
                <a:lnTo>
                  <a:pt x="59" y="573"/>
                </a:lnTo>
                <a:lnTo>
                  <a:pt x="59" y="573"/>
                </a:lnTo>
                <a:lnTo>
                  <a:pt x="57" y="573"/>
                </a:lnTo>
                <a:lnTo>
                  <a:pt x="57" y="575"/>
                </a:lnTo>
                <a:lnTo>
                  <a:pt x="54" y="575"/>
                </a:lnTo>
                <a:lnTo>
                  <a:pt x="54" y="575"/>
                </a:lnTo>
                <a:lnTo>
                  <a:pt x="54" y="578"/>
                </a:lnTo>
                <a:lnTo>
                  <a:pt x="57" y="578"/>
                </a:lnTo>
                <a:lnTo>
                  <a:pt x="64" y="575"/>
                </a:lnTo>
                <a:lnTo>
                  <a:pt x="64" y="575"/>
                </a:lnTo>
                <a:lnTo>
                  <a:pt x="64" y="575"/>
                </a:lnTo>
                <a:lnTo>
                  <a:pt x="61" y="578"/>
                </a:lnTo>
                <a:lnTo>
                  <a:pt x="57" y="578"/>
                </a:lnTo>
                <a:lnTo>
                  <a:pt x="54" y="578"/>
                </a:lnTo>
                <a:lnTo>
                  <a:pt x="54" y="578"/>
                </a:lnTo>
                <a:lnTo>
                  <a:pt x="52" y="580"/>
                </a:lnTo>
                <a:lnTo>
                  <a:pt x="52" y="580"/>
                </a:lnTo>
                <a:lnTo>
                  <a:pt x="57" y="580"/>
                </a:lnTo>
                <a:lnTo>
                  <a:pt x="57" y="580"/>
                </a:lnTo>
                <a:lnTo>
                  <a:pt x="59" y="580"/>
                </a:lnTo>
                <a:lnTo>
                  <a:pt x="59" y="580"/>
                </a:lnTo>
                <a:lnTo>
                  <a:pt x="61" y="580"/>
                </a:lnTo>
                <a:lnTo>
                  <a:pt x="64" y="580"/>
                </a:lnTo>
                <a:lnTo>
                  <a:pt x="64" y="580"/>
                </a:lnTo>
                <a:lnTo>
                  <a:pt x="64" y="580"/>
                </a:lnTo>
                <a:lnTo>
                  <a:pt x="64" y="580"/>
                </a:lnTo>
                <a:lnTo>
                  <a:pt x="66" y="580"/>
                </a:lnTo>
                <a:lnTo>
                  <a:pt x="66" y="578"/>
                </a:lnTo>
                <a:lnTo>
                  <a:pt x="69" y="578"/>
                </a:lnTo>
                <a:lnTo>
                  <a:pt x="69" y="578"/>
                </a:lnTo>
                <a:lnTo>
                  <a:pt x="66" y="580"/>
                </a:lnTo>
                <a:lnTo>
                  <a:pt x="66" y="580"/>
                </a:lnTo>
                <a:lnTo>
                  <a:pt x="69" y="580"/>
                </a:lnTo>
                <a:lnTo>
                  <a:pt x="71" y="580"/>
                </a:lnTo>
                <a:lnTo>
                  <a:pt x="76" y="580"/>
                </a:lnTo>
                <a:lnTo>
                  <a:pt x="78" y="578"/>
                </a:lnTo>
                <a:lnTo>
                  <a:pt x="78" y="578"/>
                </a:lnTo>
                <a:lnTo>
                  <a:pt x="80" y="575"/>
                </a:lnTo>
                <a:lnTo>
                  <a:pt x="80" y="575"/>
                </a:lnTo>
                <a:lnTo>
                  <a:pt x="80" y="573"/>
                </a:lnTo>
                <a:lnTo>
                  <a:pt x="83" y="573"/>
                </a:lnTo>
                <a:lnTo>
                  <a:pt x="83" y="573"/>
                </a:lnTo>
                <a:lnTo>
                  <a:pt x="80" y="575"/>
                </a:lnTo>
                <a:lnTo>
                  <a:pt x="80" y="578"/>
                </a:lnTo>
                <a:lnTo>
                  <a:pt x="80" y="578"/>
                </a:lnTo>
                <a:lnTo>
                  <a:pt x="78" y="580"/>
                </a:lnTo>
                <a:lnTo>
                  <a:pt x="73" y="582"/>
                </a:lnTo>
                <a:lnTo>
                  <a:pt x="73" y="582"/>
                </a:lnTo>
                <a:lnTo>
                  <a:pt x="73" y="582"/>
                </a:lnTo>
                <a:lnTo>
                  <a:pt x="73" y="585"/>
                </a:lnTo>
                <a:lnTo>
                  <a:pt x="73" y="585"/>
                </a:lnTo>
                <a:lnTo>
                  <a:pt x="73" y="590"/>
                </a:lnTo>
                <a:lnTo>
                  <a:pt x="71" y="590"/>
                </a:lnTo>
                <a:lnTo>
                  <a:pt x="71" y="592"/>
                </a:lnTo>
                <a:lnTo>
                  <a:pt x="73" y="594"/>
                </a:lnTo>
                <a:lnTo>
                  <a:pt x="73" y="594"/>
                </a:lnTo>
                <a:lnTo>
                  <a:pt x="76" y="594"/>
                </a:lnTo>
                <a:lnTo>
                  <a:pt x="78" y="594"/>
                </a:lnTo>
                <a:lnTo>
                  <a:pt x="80" y="594"/>
                </a:lnTo>
                <a:lnTo>
                  <a:pt x="83" y="592"/>
                </a:lnTo>
                <a:lnTo>
                  <a:pt x="83" y="592"/>
                </a:lnTo>
                <a:lnTo>
                  <a:pt x="83" y="592"/>
                </a:lnTo>
                <a:lnTo>
                  <a:pt x="85" y="590"/>
                </a:lnTo>
                <a:lnTo>
                  <a:pt x="87" y="590"/>
                </a:lnTo>
                <a:lnTo>
                  <a:pt x="87" y="587"/>
                </a:lnTo>
                <a:lnTo>
                  <a:pt x="87" y="587"/>
                </a:lnTo>
                <a:lnTo>
                  <a:pt x="87" y="587"/>
                </a:lnTo>
                <a:lnTo>
                  <a:pt x="87" y="587"/>
                </a:lnTo>
                <a:lnTo>
                  <a:pt x="90" y="587"/>
                </a:lnTo>
                <a:lnTo>
                  <a:pt x="90" y="587"/>
                </a:lnTo>
                <a:lnTo>
                  <a:pt x="87" y="590"/>
                </a:lnTo>
                <a:lnTo>
                  <a:pt x="87" y="590"/>
                </a:lnTo>
                <a:lnTo>
                  <a:pt x="85" y="590"/>
                </a:lnTo>
                <a:lnTo>
                  <a:pt x="85" y="592"/>
                </a:lnTo>
                <a:lnTo>
                  <a:pt x="83" y="594"/>
                </a:lnTo>
                <a:lnTo>
                  <a:pt x="83" y="597"/>
                </a:lnTo>
                <a:lnTo>
                  <a:pt x="83" y="597"/>
                </a:lnTo>
                <a:lnTo>
                  <a:pt x="83" y="597"/>
                </a:lnTo>
                <a:lnTo>
                  <a:pt x="83" y="597"/>
                </a:lnTo>
                <a:lnTo>
                  <a:pt x="85" y="597"/>
                </a:lnTo>
                <a:lnTo>
                  <a:pt x="85" y="597"/>
                </a:lnTo>
                <a:lnTo>
                  <a:pt x="83" y="599"/>
                </a:lnTo>
                <a:lnTo>
                  <a:pt x="80" y="599"/>
                </a:lnTo>
                <a:lnTo>
                  <a:pt x="80" y="597"/>
                </a:lnTo>
                <a:lnTo>
                  <a:pt x="80" y="597"/>
                </a:lnTo>
                <a:lnTo>
                  <a:pt x="80" y="597"/>
                </a:lnTo>
                <a:lnTo>
                  <a:pt x="80" y="597"/>
                </a:lnTo>
                <a:lnTo>
                  <a:pt x="78" y="597"/>
                </a:lnTo>
                <a:lnTo>
                  <a:pt x="78" y="597"/>
                </a:lnTo>
                <a:lnTo>
                  <a:pt x="78" y="599"/>
                </a:lnTo>
                <a:lnTo>
                  <a:pt x="78" y="599"/>
                </a:lnTo>
                <a:lnTo>
                  <a:pt x="78" y="601"/>
                </a:lnTo>
                <a:lnTo>
                  <a:pt x="78" y="601"/>
                </a:lnTo>
                <a:lnTo>
                  <a:pt x="83" y="604"/>
                </a:lnTo>
                <a:lnTo>
                  <a:pt x="83" y="604"/>
                </a:lnTo>
                <a:lnTo>
                  <a:pt x="85" y="601"/>
                </a:lnTo>
                <a:lnTo>
                  <a:pt x="85" y="601"/>
                </a:lnTo>
                <a:lnTo>
                  <a:pt x="85" y="601"/>
                </a:lnTo>
                <a:lnTo>
                  <a:pt x="87" y="601"/>
                </a:lnTo>
                <a:lnTo>
                  <a:pt x="87" y="599"/>
                </a:lnTo>
                <a:lnTo>
                  <a:pt x="87" y="599"/>
                </a:lnTo>
                <a:lnTo>
                  <a:pt x="92" y="597"/>
                </a:lnTo>
                <a:lnTo>
                  <a:pt x="92" y="597"/>
                </a:lnTo>
                <a:lnTo>
                  <a:pt x="92" y="597"/>
                </a:lnTo>
                <a:lnTo>
                  <a:pt x="90" y="599"/>
                </a:lnTo>
                <a:lnTo>
                  <a:pt x="87" y="601"/>
                </a:lnTo>
                <a:lnTo>
                  <a:pt x="87" y="604"/>
                </a:lnTo>
                <a:lnTo>
                  <a:pt x="85" y="604"/>
                </a:lnTo>
                <a:lnTo>
                  <a:pt x="85" y="604"/>
                </a:lnTo>
                <a:lnTo>
                  <a:pt x="85" y="604"/>
                </a:lnTo>
                <a:lnTo>
                  <a:pt x="87" y="604"/>
                </a:lnTo>
                <a:lnTo>
                  <a:pt x="90" y="604"/>
                </a:lnTo>
                <a:lnTo>
                  <a:pt x="90" y="604"/>
                </a:lnTo>
                <a:lnTo>
                  <a:pt x="92" y="604"/>
                </a:lnTo>
                <a:lnTo>
                  <a:pt x="92" y="604"/>
                </a:lnTo>
                <a:lnTo>
                  <a:pt x="90" y="604"/>
                </a:lnTo>
                <a:lnTo>
                  <a:pt x="87" y="604"/>
                </a:lnTo>
                <a:lnTo>
                  <a:pt x="85" y="606"/>
                </a:lnTo>
                <a:lnTo>
                  <a:pt x="85" y="606"/>
                </a:lnTo>
                <a:lnTo>
                  <a:pt x="85" y="606"/>
                </a:lnTo>
                <a:lnTo>
                  <a:pt x="83" y="608"/>
                </a:lnTo>
                <a:lnTo>
                  <a:pt x="83" y="608"/>
                </a:lnTo>
                <a:lnTo>
                  <a:pt x="85" y="608"/>
                </a:lnTo>
                <a:lnTo>
                  <a:pt x="85" y="608"/>
                </a:lnTo>
                <a:lnTo>
                  <a:pt x="85" y="608"/>
                </a:lnTo>
                <a:lnTo>
                  <a:pt x="85" y="608"/>
                </a:lnTo>
                <a:lnTo>
                  <a:pt x="83" y="611"/>
                </a:lnTo>
                <a:lnTo>
                  <a:pt x="83" y="611"/>
                </a:lnTo>
                <a:lnTo>
                  <a:pt x="83" y="611"/>
                </a:lnTo>
                <a:lnTo>
                  <a:pt x="83" y="611"/>
                </a:lnTo>
                <a:lnTo>
                  <a:pt x="85" y="611"/>
                </a:lnTo>
                <a:lnTo>
                  <a:pt x="85" y="611"/>
                </a:lnTo>
                <a:lnTo>
                  <a:pt x="85" y="611"/>
                </a:lnTo>
                <a:lnTo>
                  <a:pt x="87" y="608"/>
                </a:lnTo>
                <a:lnTo>
                  <a:pt x="87" y="608"/>
                </a:lnTo>
                <a:lnTo>
                  <a:pt x="87" y="611"/>
                </a:lnTo>
                <a:lnTo>
                  <a:pt x="87" y="611"/>
                </a:lnTo>
                <a:lnTo>
                  <a:pt x="139" y="611"/>
                </a:lnTo>
                <a:lnTo>
                  <a:pt x="147" y="611"/>
                </a:lnTo>
                <a:lnTo>
                  <a:pt x="305" y="611"/>
                </a:lnTo>
                <a:lnTo>
                  <a:pt x="312" y="611"/>
                </a:lnTo>
                <a:lnTo>
                  <a:pt x="473" y="611"/>
                </a:lnTo>
                <a:lnTo>
                  <a:pt x="480" y="611"/>
                </a:lnTo>
                <a:lnTo>
                  <a:pt x="534" y="611"/>
                </a:lnTo>
                <a:lnTo>
                  <a:pt x="539" y="611"/>
                </a:lnTo>
                <a:lnTo>
                  <a:pt x="541" y="606"/>
                </a:lnTo>
                <a:lnTo>
                  <a:pt x="544" y="604"/>
                </a:lnTo>
                <a:lnTo>
                  <a:pt x="546" y="604"/>
                </a:lnTo>
                <a:lnTo>
                  <a:pt x="546" y="604"/>
                </a:lnTo>
                <a:lnTo>
                  <a:pt x="546" y="604"/>
                </a:lnTo>
                <a:lnTo>
                  <a:pt x="546" y="606"/>
                </a:lnTo>
                <a:lnTo>
                  <a:pt x="546" y="608"/>
                </a:lnTo>
                <a:lnTo>
                  <a:pt x="544" y="611"/>
                </a:lnTo>
                <a:lnTo>
                  <a:pt x="544" y="613"/>
                </a:lnTo>
                <a:lnTo>
                  <a:pt x="544" y="613"/>
                </a:lnTo>
                <a:lnTo>
                  <a:pt x="544" y="616"/>
                </a:lnTo>
                <a:lnTo>
                  <a:pt x="544" y="616"/>
                </a:lnTo>
                <a:lnTo>
                  <a:pt x="544" y="616"/>
                </a:lnTo>
                <a:lnTo>
                  <a:pt x="549" y="618"/>
                </a:lnTo>
                <a:lnTo>
                  <a:pt x="553" y="618"/>
                </a:lnTo>
                <a:lnTo>
                  <a:pt x="556" y="618"/>
                </a:lnTo>
                <a:lnTo>
                  <a:pt x="556" y="620"/>
                </a:lnTo>
                <a:lnTo>
                  <a:pt x="558" y="620"/>
                </a:lnTo>
                <a:lnTo>
                  <a:pt x="560" y="620"/>
                </a:lnTo>
                <a:lnTo>
                  <a:pt x="560" y="620"/>
                </a:lnTo>
                <a:lnTo>
                  <a:pt x="563" y="618"/>
                </a:lnTo>
                <a:lnTo>
                  <a:pt x="565" y="618"/>
                </a:lnTo>
                <a:lnTo>
                  <a:pt x="567" y="618"/>
                </a:lnTo>
                <a:lnTo>
                  <a:pt x="570" y="618"/>
                </a:lnTo>
                <a:lnTo>
                  <a:pt x="570" y="618"/>
                </a:lnTo>
                <a:lnTo>
                  <a:pt x="572" y="620"/>
                </a:lnTo>
                <a:lnTo>
                  <a:pt x="572" y="620"/>
                </a:lnTo>
                <a:lnTo>
                  <a:pt x="575" y="623"/>
                </a:lnTo>
                <a:lnTo>
                  <a:pt x="575" y="623"/>
                </a:lnTo>
                <a:lnTo>
                  <a:pt x="575" y="625"/>
                </a:lnTo>
                <a:lnTo>
                  <a:pt x="575" y="625"/>
                </a:lnTo>
                <a:lnTo>
                  <a:pt x="577" y="625"/>
                </a:lnTo>
                <a:lnTo>
                  <a:pt x="577" y="625"/>
                </a:lnTo>
                <a:lnTo>
                  <a:pt x="579" y="625"/>
                </a:lnTo>
                <a:lnTo>
                  <a:pt x="582" y="625"/>
                </a:lnTo>
                <a:lnTo>
                  <a:pt x="584" y="627"/>
                </a:lnTo>
                <a:lnTo>
                  <a:pt x="586" y="630"/>
                </a:lnTo>
                <a:lnTo>
                  <a:pt x="589" y="630"/>
                </a:lnTo>
                <a:lnTo>
                  <a:pt x="589" y="630"/>
                </a:lnTo>
                <a:lnTo>
                  <a:pt x="593" y="630"/>
                </a:lnTo>
                <a:lnTo>
                  <a:pt x="596" y="627"/>
                </a:lnTo>
                <a:lnTo>
                  <a:pt x="598" y="627"/>
                </a:lnTo>
                <a:lnTo>
                  <a:pt x="601" y="627"/>
                </a:lnTo>
                <a:lnTo>
                  <a:pt x="601" y="630"/>
                </a:lnTo>
                <a:lnTo>
                  <a:pt x="601" y="630"/>
                </a:lnTo>
                <a:lnTo>
                  <a:pt x="603" y="630"/>
                </a:lnTo>
                <a:lnTo>
                  <a:pt x="608" y="630"/>
                </a:lnTo>
                <a:lnTo>
                  <a:pt x="612" y="630"/>
                </a:lnTo>
                <a:lnTo>
                  <a:pt x="612" y="630"/>
                </a:lnTo>
                <a:lnTo>
                  <a:pt x="612" y="632"/>
                </a:lnTo>
                <a:lnTo>
                  <a:pt x="612" y="632"/>
                </a:lnTo>
                <a:lnTo>
                  <a:pt x="615" y="632"/>
                </a:lnTo>
                <a:lnTo>
                  <a:pt x="619" y="632"/>
                </a:lnTo>
                <a:lnTo>
                  <a:pt x="619" y="632"/>
                </a:lnTo>
                <a:lnTo>
                  <a:pt x="622" y="630"/>
                </a:lnTo>
                <a:lnTo>
                  <a:pt x="622" y="630"/>
                </a:lnTo>
                <a:lnTo>
                  <a:pt x="624" y="630"/>
                </a:lnTo>
                <a:lnTo>
                  <a:pt x="624" y="627"/>
                </a:lnTo>
                <a:lnTo>
                  <a:pt x="627" y="627"/>
                </a:lnTo>
                <a:lnTo>
                  <a:pt x="627" y="625"/>
                </a:lnTo>
                <a:lnTo>
                  <a:pt x="629" y="625"/>
                </a:lnTo>
                <a:lnTo>
                  <a:pt x="629" y="625"/>
                </a:lnTo>
                <a:lnTo>
                  <a:pt x="629" y="623"/>
                </a:lnTo>
                <a:lnTo>
                  <a:pt x="629" y="623"/>
                </a:lnTo>
                <a:lnTo>
                  <a:pt x="629" y="623"/>
                </a:lnTo>
                <a:lnTo>
                  <a:pt x="631" y="620"/>
                </a:lnTo>
                <a:lnTo>
                  <a:pt x="638" y="620"/>
                </a:lnTo>
                <a:lnTo>
                  <a:pt x="638" y="620"/>
                </a:lnTo>
                <a:lnTo>
                  <a:pt x="636" y="620"/>
                </a:lnTo>
                <a:lnTo>
                  <a:pt x="634" y="623"/>
                </a:lnTo>
                <a:lnTo>
                  <a:pt x="634" y="623"/>
                </a:lnTo>
                <a:lnTo>
                  <a:pt x="634" y="625"/>
                </a:lnTo>
                <a:lnTo>
                  <a:pt x="634" y="625"/>
                </a:lnTo>
                <a:lnTo>
                  <a:pt x="634" y="625"/>
                </a:lnTo>
                <a:lnTo>
                  <a:pt x="636" y="625"/>
                </a:lnTo>
                <a:lnTo>
                  <a:pt x="636" y="623"/>
                </a:lnTo>
                <a:lnTo>
                  <a:pt x="638" y="623"/>
                </a:lnTo>
                <a:lnTo>
                  <a:pt x="638" y="623"/>
                </a:lnTo>
                <a:lnTo>
                  <a:pt x="638" y="620"/>
                </a:lnTo>
                <a:lnTo>
                  <a:pt x="638" y="620"/>
                </a:lnTo>
                <a:lnTo>
                  <a:pt x="641" y="620"/>
                </a:lnTo>
                <a:lnTo>
                  <a:pt x="641" y="620"/>
                </a:lnTo>
                <a:lnTo>
                  <a:pt x="641" y="618"/>
                </a:lnTo>
                <a:lnTo>
                  <a:pt x="643" y="618"/>
                </a:lnTo>
                <a:lnTo>
                  <a:pt x="643" y="618"/>
                </a:lnTo>
                <a:lnTo>
                  <a:pt x="643" y="618"/>
                </a:lnTo>
                <a:lnTo>
                  <a:pt x="643" y="616"/>
                </a:lnTo>
                <a:lnTo>
                  <a:pt x="645" y="616"/>
                </a:lnTo>
                <a:lnTo>
                  <a:pt x="645" y="613"/>
                </a:lnTo>
                <a:lnTo>
                  <a:pt x="645" y="613"/>
                </a:lnTo>
                <a:lnTo>
                  <a:pt x="648" y="613"/>
                </a:lnTo>
                <a:lnTo>
                  <a:pt x="648" y="616"/>
                </a:lnTo>
                <a:lnTo>
                  <a:pt x="648" y="616"/>
                </a:lnTo>
                <a:lnTo>
                  <a:pt x="648" y="616"/>
                </a:lnTo>
                <a:lnTo>
                  <a:pt x="648" y="618"/>
                </a:lnTo>
                <a:lnTo>
                  <a:pt x="645" y="618"/>
                </a:lnTo>
                <a:lnTo>
                  <a:pt x="641" y="620"/>
                </a:lnTo>
                <a:lnTo>
                  <a:pt x="641" y="620"/>
                </a:lnTo>
                <a:lnTo>
                  <a:pt x="641" y="623"/>
                </a:lnTo>
                <a:lnTo>
                  <a:pt x="641" y="623"/>
                </a:lnTo>
                <a:lnTo>
                  <a:pt x="641" y="623"/>
                </a:lnTo>
                <a:lnTo>
                  <a:pt x="641" y="623"/>
                </a:lnTo>
                <a:lnTo>
                  <a:pt x="643" y="620"/>
                </a:lnTo>
                <a:lnTo>
                  <a:pt x="643" y="620"/>
                </a:lnTo>
                <a:lnTo>
                  <a:pt x="643" y="620"/>
                </a:lnTo>
                <a:lnTo>
                  <a:pt x="643" y="620"/>
                </a:lnTo>
                <a:lnTo>
                  <a:pt x="643" y="620"/>
                </a:lnTo>
                <a:lnTo>
                  <a:pt x="643" y="620"/>
                </a:lnTo>
                <a:lnTo>
                  <a:pt x="645" y="620"/>
                </a:lnTo>
                <a:lnTo>
                  <a:pt x="645" y="620"/>
                </a:lnTo>
                <a:lnTo>
                  <a:pt x="648" y="620"/>
                </a:lnTo>
                <a:lnTo>
                  <a:pt x="648" y="620"/>
                </a:lnTo>
                <a:lnTo>
                  <a:pt x="650" y="618"/>
                </a:lnTo>
                <a:lnTo>
                  <a:pt x="650" y="616"/>
                </a:lnTo>
                <a:lnTo>
                  <a:pt x="650" y="616"/>
                </a:lnTo>
                <a:lnTo>
                  <a:pt x="650" y="616"/>
                </a:lnTo>
                <a:lnTo>
                  <a:pt x="650" y="613"/>
                </a:lnTo>
                <a:lnTo>
                  <a:pt x="650" y="613"/>
                </a:lnTo>
                <a:lnTo>
                  <a:pt x="650" y="613"/>
                </a:lnTo>
                <a:lnTo>
                  <a:pt x="650" y="611"/>
                </a:lnTo>
                <a:lnTo>
                  <a:pt x="650" y="611"/>
                </a:lnTo>
                <a:lnTo>
                  <a:pt x="653" y="611"/>
                </a:lnTo>
                <a:lnTo>
                  <a:pt x="653" y="611"/>
                </a:lnTo>
                <a:lnTo>
                  <a:pt x="653" y="611"/>
                </a:lnTo>
                <a:lnTo>
                  <a:pt x="655" y="611"/>
                </a:lnTo>
                <a:lnTo>
                  <a:pt x="655" y="611"/>
                </a:lnTo>
                <a:lnTo>
                  <a:pt x="655" y="611"/>
                </a:lnTo>
                <a:lnTo>
                  <a:pt x="657" y="613"/>
                </a:lnTo>
                <a:lnTo>
                  <a:pt x="660" y="613"/>
                </a:lnTo>
                <a:lnTo>
                  <a:pt x="660" y="613"/>
                </a:lnTo>
                <a:lnTo>
                  <a:pt x="662" y="613"/>
                </a:lnTo>
                <a:lnTo>
                  <a:pt x="662" y="613"/>
                </a:lnTo>
                <a:lnTo>
                  <a:pt x="662" y="613"/>
                </a:lnTo>
                <a:lnTo>
                  <a:pt x="662" y="613"/>
                </a:lnTo>
                <a:lnTo>
                  <a:pt x="664" y="613"/>
                </a:lnTo>
                <a:lnTo>
                  <a:pt x="664" y="616"/>
                </a:lnTo>
                <a:lnTo>
                  <a:pt x="667" y="616"/>
                </a:lnTo>
                <a:lnTo>
                  <a:pt x="669" y="616"/>
                </a:lnTo>
                <a:lnTo>
                  <a:pt x="669" y="616"/>
                </a:lnTo>
                <a:lnTo>
                  <a:pt x="671" y="616"/>
                </a:lnTo>
                <a:lnTo>
                  <a:pt x="671" y="616"/>
                </a:lnTo>
                <a:lnTo>
                  <a:pt x="674" y="616"/>
                </a:lnTo>
                <a:lnTo>
                  <a:pt x="674" y="616"/>
                </a:lnTo>
                <a:lnTo>
                  <a:pt x="676" y="616"/>
                </a:lnTo>
                <a:lnTo>
                  <a:pt x="676" y="616"/>
                </a:lnTo>
                <a:lnTo>
                  <a:pt x="676" y="616"/>
                </a:lnTo>
                <a:lnTo>
                  <a:pt x="679" y="616"/>
                </a:lnTo>
                <a:lnTo>
                  <a:pt x="679" y="616"/>
                </a:lnTo>
                <a:lnTo>
                  <a:pt x="679" y="616"/>
                </a:lnTo>
                <a:lnTo>
                  <a:pt x="679" y="618"/>
                </a:lnTo>
                <a:lnTo>
                  <a:pt x="679" y="618"/>
                </a:lnTo>
                <a:lnTo>
                  <a:pt x="679" y="618"/>
                </a:lnTo>
                <a:lnTo>
                  <a:pt x="679" y="618"/>
                </a:lnTo>
                <a:lnTo>
                  <a:pt x="679" y="620"/>
                </a:lnTo>
                <a:lnTo>
                  <a:pt x="679" y="620"/>
                </a:lnTo>
                <a:lnTo>
                  <a:pt x="679" y="623"/>
                </a:lnTo>
                <a:lnTo>
                  <a:pt x="679" y="623"/>
                </a:lnTo>
                <a:lnTo>
                  <a:pt x="679" y="623"/>
                </a:lnTo>
                <a:lnTo>
                  <a:pt x="679" y="623"/>
                </a:lnTo>
                <a:lnTo>
                  <a:pt x="679" y="625"/>
                </a:lnTo>
                <a:lnTo>
                  <a:pt x="679" y="627"/>
                </a:lnTo>
                <a:lnTo>
                  <a:pt x="679" y="630"/>
                </a:lnTo>
                <a:lnTo>
                  <a:pt x="679" y="632"/>
                </a:lnTo>
                <a:lnTo>
                  <a:pt x="681" y="632"/>
                </a:lnTo>
                <a:lnTo>
                  <a:pt x="683" y="632"/>
                </a:lnTo>
                <a:lnTo>
                  <a:pt x="686" y="632"/>
                </a:lnTo>
                <a:lnTo>
                  <a:pt x="688" y="632"/>
                </a:lnTo>
                <a:lnTo>
                  <a:pt x="690" y="632"/>
                </a:lnTo>
                <a:lnTo>
                  <a:pt x="695" y="632"/>
                </a:lnTo>
                <a:lnTo>
                  <a:pt x="695" y="632"/>
                </a:lnTo>
                <a:lnTo>
                  <a:pt x="695" y="632"/>
                </a:lnTo>
                <a:lnTo>
                  <a:pt x="695" y="635"/>
                </a:lnTo>
                <a:lnTo>
                  <a:pt x="693" y="635"/>
                </a:lnTo>
                <a:lnTo>
                  <a:pt x="693" y="635"/>
                </a:lnTo>
                <a:lnTo>
                  <a:pt x="693" y="637"/>
                </a:lnTo>
                <a:lnTo>
                  <a:pt x="693" y="637"/>
                </a:lnTo>
                <a:lnTo>
                  <a:pt x="690" y="637"/>
                </a:lnTo>
                <a:lnTo>
                  <a:pt x="690" y="637"/>
                </a:lnTo>
                <a:lnTo>
                  <a:pt x="690" y="639"/>
                </a:lnTo>
                <a:lnTo>
                  <a:pt x="690" y="639"/>
                </a:lnTo>
                <a:lnTo>
                  <a:pt x="690" y="639"/>
                </a:lnTo>
                <a:lnTo>
                  <a:pt x="690" y="642"/>
                </a:lnTo>
                <a:lnTo>
                  <a:pt x="690" y="642"/>
                </a:lnTo>
                <a:lnTo>
                  <a:pt x="693" y="642"/>
                </a:lnTo>
                <a:lnTo>
                  <a:pt x="693" y="644"/>
                </a:lnTo>
                <a:lnTo>
                  <a:pt x="693" y="644"/>
                </a:lnTo>
                <a:lnTo>
                  <a:pt x="693" y="644"/>
                </a:lnTo>
                <a:lnTo>
                  <a:pt x="693" y="644"/>
                </a:lnTo>
                <a:lnTo>
                  <a:pt x="693" y="644"/>
                </a:lnTo>
                <a:lnTo>
                  <a:pt x="693" y="646"/>
                </a:lnTo>
                <a:lnTo>
                  <a:pt x="693" y="646"/>
                </a:lnTo>
                <a:lnTo>
                  <a:pt x="690" y="649"/>
                </a:lnTo>
                <a:lnTo>
                  <a:pt x="690" y="649"/>
                </a:lnTo>
                <a:lnTo>
                  <a:pt x="690" y="649"/>
                </a:lnTo>
                <a:lnTo>
                  <a:pt x="688" y="651"/>
                </a:lnTo>
                <a:lnTo>
                  <a:pt x="688" y="651"/>
                </a:lnTo>
                <a:lnTo>
                  <a:pt x="688" y="653"/>
                </a:lnTo>
                <a:lnTo>
                  <a:pt x="688" y="653"/>
                </a:lnTo>
                <a:lnTo>
                  <a:pt x="690" y="653"/>
                </a:lnTo>
                <a:lnTo>
                  <a:pt x="690" y="653"/>
                </a:lnTo>
                <a:lnTo>
                  <a:pt x="690" y="653"/>
                </a:lnTo>
                <a:lnTo>
                  <a:pt x="690" y="653"/>
                </a:lnTo>
                <a:lnTo>
                  <a:pt x="693" y="653"/>
                </a:lnTo>
                <a:lnTo>
                  <a:pt x="693" y="653"/>
                </a:lnTo>
                <a:lnTo>
                  <a:pt x="693" y="653"/>
                </a:lnTo>
                <a:lnTo>
                  <a:pt x="693" y="656"/>
                </a:lnTo>
                <a:lnTo>
                  <a:pt x="693" y="656"/>
                </a:lnTo>
                <a:lnTo>
                  <a:pt x="693" y="656"/>
                </a:lnTo>
                <a:lnTo>
                  <a:pt x="690" y="656"/>
                </a:lnTo>
                <a:lnTo>
                  <a:pt x="690" y="656"/>
                </a:lnTo>
                <a:lnTo>
                  <a:pt x="690" y="656"/>
                </a:lnTo>
                <a:lnTo>
                  <a:pt x="688" y="658"/>
                </a:lnTo>
                <a:lnTo>
                  <a:pt x="688" y="658"/>
                </a:lnTo>
                <a:lnTo>
                  <a:pt x="688" y="658"/>
                </a:lnTo>
                <a:lnTo>
                  <a:pt x="688" y="658"/>
                </a:lnTo>
                <a:lnTo>
                  <a:pt x="690" y="658"/>
                </a:lnTo>
                <a:lnTo>
                  <a:pt x="690" y="658"/>
                </a:lnTo>
                <a:lnTo>
                  <a:pt x="690" y="658"/>
                </a:lnTo>
                <a:lnTo>
                  <a:pt x="690" y="658"/>
                </a:lnTo>
                <a:lnTo>
                  <a:pt x="688" y="661"/>
                </a:lnTo>
                <a:lnTo>
                  <a:pt x="686" y="661"/>
                </a:lnTo>
                <a:lnTo>
                  <a:pt x="686" y="661"/>
                </a:lnTo>
                <a:lnTo>
                  <a:pt x="688" y="663"/>
                </a:lnTo>
                <a:lnTo>
                  <a:pt x="688" y="663"/>
                </a:lnTo>
                <a:lnTo>
                  <a:pt x="688" y="663"/>
                </a:lnTo>
                <a:lnTo>
                  <a:pt x="688" y="663"/>
                </a:lnTo>
                <a:lnTo>
                  <a:pt x="690" y="663"/>
                </a:lnTo>
                <a:lnTo>
                  <a:pt x="693" y="661"/>
                </a:lnTo>
                <a:lnTo>
                  <a:pt x="693" y="661"/>
                </a:lnTo>
                <a:lnTo>
                  <a:pt x="693" y="663"/>
                </a:lnTo>
                <a:lnTo>
                  <a:pt x="695" y="663"/>
                </a:lnTo>
                <a:lnTo>
                  <a:pt x="693" y="663"/>
                </a:lnTo>
                <a:lnTo>
                  <a:pt x="693" y="663"/>
                </a:lnTo>
                <a:lnTo>
                  <a:pt x="693" y="665"/>
                </a:lnTo>
                <a:lnTo>
                  <a:pt x="693" y="665"/>
                </a:lnTo>
                <a:lnTo>
                  <a:pt x="693" y="665"/>
                </a:lnTo>
                <a:lnTo>
                  <a:pt x="695" y="665"/>
                </a:lnTo>
                <a:lnTo>
                  <a:pt x="695" y="665"/>
                </a:lnTo>
                <a:lnTo>
                  <a:pt x="695" y="668"/>
                </a:lnTo>
                <a:lnTo>
                  <a:pt x="695" y="668"/>
                </a:lnTo>
                <a:lnTo>
                  <a:pt x="700" y="668"/>
                </a:lnTo>
                <a:lnTo>
                  <a:pt x="700" y="668"/>
                </a:lnTo>
                <a:lnTo>
                  <a:pt x="700" y="668"/>
                </a:lnTo>
                <a:lnTo>
                  <a:pt x="702" y="668"/>
                </a:lnTo>
                <a:lnTo>
                  <a:pt x="709" y="670"/>
                </a:lnTo>
                <a:lnTo>
                  <a:pt x="712" y="670"/>
                </a:lnTo>
                <a:lnTo>
                  <a:pt x="714" y="668"/>
                </a:lnTo>
                <a:lnTo>
                  <a:pt x="714" y="670"/>
                </a:lnTo>
                <a:lnTo>
                  <a:pt x="714" y="670"/>
                </a:lnTo>
                <a:lnTo>
                  <a:pt x="716" y="670"/>
                </a:lnTo>
                <a:lnTo>
                  <a:pt x="719" y="670"/>
                </a:lnTo>
                <a:lnTo>
                  <a:pt x="721" y="670"/>
                </a:lnTo>
                <a:lnTo>
                  <a:pt x="721" y="670"/>
                </a:lnTo>
                <a:lnTo>
                  <a:pt x="724" y="670"/>
                </a:lnTo>
                <a:lnTo>
                  <a:pt x="726" y="670"/>
                </a:lnTo>
                <a:lnTo>
                  <a:pt x="728" y="670"/>
                </a:lnTo>
                <a:lnTo>
                  <a:pt x="728" y="670"/>
                </a:lnTo>
                <a:lnTo>
                  <a:pt x="728" y="672"/>
                </a:lnTo>
                <a:lnTo>
                  <a:pt x="728" y="672"/>
                </a:lnTo>
                <a:lnTo>
                  <a:pt x="728" y="672"/>
                </a:lnTo>
                <a:lnTo>
                  <a:pt x="728" y="672"/>
                </a:lnTo>
                <a:lnTo>
                  <a:pt x="731" y="672"/>
                </a:lnTo>
                <a:lnTo>
                  <a:pt x="731" y="670"/>
                </a:lnTo>
                <a:lnTo>
                  <a:pt x="731" y="670"/>
                </a:lnTo>
                <a:lnTo>
                  <a:pt x="731" y="670"/>
                </a:lnTo>
                <a:lnTo>
                  <a:pt x="733" y="670"/>
                </a:lnTo>
                <a:lnTo>
                  <a:pt x="733" y="672"/>
                </a:lnTo>
                <a:lnTo>
                  <a:pt x="731" y="672"/>
                </a:lnTo>
                <a:lnTo>
                  <a:pt x="731" y="672"/>
                </a:lnTo>
                <a:lnTo>
                  <a:pt x="731" y="672"/>
                </a:lnTo>
                <a:lnTo>
                  <a:pt x="731" y="672"/>
                </a:lnTo>
                <a:lnTo>
                  <a:pt x="731" y="672"/>
                </a:lnTo>
                <a:lnTo>
                  <a:pt x="731" y="672"/>
                </a:lnTo>
                <a:lnTo>
                  <a:pt x="731" y="675"/>
                </a:lnTo>
                <a:lnTo>
                  <a:pt x="733" y="672"/>
                </a:lnTo>
                <a:lnTo>
                  <a:pt x="733" y="672"/>
                </a:lnTo>
                <a:lnTo>
                  <a:pt x="735" y="672"/>
                </a:lnTo>
                <a:lnTo>
                  <a:pt x="735" y="672"/>
                </a:lnTo>
                <a:lnTo>
                  <a:pt x="738" y="672"/>
                </a:lnTo>
                <a:lnTo>
                  <a:pt x="738" y="672"/>
                </a:lnTo>
                <a:lnTo>
                  <a:pt x="738" y="672"/>
                </a:lnTo>
                <a:lnTo>
                  <a:pt x="738" y="672"/>
                </a:lnTo>
                <a:lnTo>
                  <a:pt x="738" y="672"/>
                </a:lnTo>
                <a:lnTo>
                  <a:pt x="738" y="675"/>
                </a:lnTo>
                <a:lnTo>
                  <a:pt x="738" y="675"/>
                </a:lnTo>
                <a:lnTo>
                  <a:pt x="740" y="675"/>
                </a:lnTo>
                <a:lnTo>
                  <a:pt x="742" y="675"/>
                </a:lnTo>
                <a:lnTo>
                  <a:pt x="742" y="675"/>
                </a:lnTo>
                <a:lnTo>
                  <a:pt x="742" y="675"/>
                </a:lnTo>
                <a:lnTo>
                  <a:pt x="742" y="675"/>
                </a:lnTo>
                <a:lnTo>
                  <a:pt x="745" y="675"/>
                </a:lnTo>
                <a:lnTo>
                  <a:pt x="745" y="675"/>
                </a:lnTo>
                <a:lnTo>
                  <a:pt x="745" y="677"/>
                </a:lnTo>
                <a:lnTo>
                  <a:pt x="745" y="677"/>
                </a:lnTo>
                <a:lnTo>
                  <a:pt x="745" y="677"/>
                </a:lnTo>
                <a:lnTo>
                  <a:pt x="745" y="677"/>
                </a:lnTo>
                <a:lnTo>
                  <a:pt x="745" y="679"/>
                </a:lnTo>
                <a:lnTo>
                  <a:pt x="745" y="679"/>
                </a:lnTo>
                <a:lnTo>
                  <a:pt x="745" y="679"/>
                </a:lnTo>
                <a:lnTo>
                  <a:pt x="745" y="682"/>
                </a:lnTo>
                <a:lnTo>
                  <a:pt x="745" y="682"/>
                </a:lnTo>
                <a:lnTo>
                  <a:pt x="745" y="682"/>
                </a:lnTo>
                <a:lnTo>
                  <a:pt x="745" y="682"/>
                </a:lnTo>
                <a:lnTo>
                  <a:pt x="747" y="682"/>
                </a:lnTo>
                <a:lnTo>
                  <a:pt x="747" y="679"/>
                </a:lnTo>
                <a:lnTo>
                  <a:pt x="747" y="682"/>
                </a:lnTo>
                <a:lnTo>
                  <a:pt x="747" y="682"/>
                </a:lnTo>
                <a:lnTo>
                  <a:pt x="747" y="684"/>
                </a:lnTo>
                <a:lnTo>
                  <a:pt x="745" y="684"/>
                </a:lnTo>
                <a:lnTo>
                  <a:pt x="745" y="684"/>
                </a:lnTo>
                <a:lnTo>
                  <a:pt x="747" y="687"/>
                </a:lnTo>
                <a:lnTo>
                  <a:pt x="747" y="687"/>
                </a:lnTo>
                <a:lnTo>
                  <a:pt x="747" y="687"/>
                </a:lnTo>
                <a:lnTo>
                  <a:pt x="750" y="687"/>
                </a:lnTo>
                <a:lnTo>
                  <a:pt x="750" y="687"/>
                </a:lnTo>
                <a:lnTo>
                  <a:pt x="750" y="684"/>
                </a:lnTo>
                <a:lnTo>
                  <a:pt x="750" y="684"/>
                </a:lnTo>
                <a:lnTo>
                  <a:pt x="750" y="684"/>
                </a:lnTo>
                <a:lnTo>
                  <a:pt x="750" y="687"/>
                </a:lnTo>
                <a:lnTo>
                  <a:pt x="750" y="687"/>
                </a:lnTo>
                <a:lnTo>
                  <a:pt x="750" y="687"/>
                </a:lnTo>
                <a:lnTo>
                  <a:pt x="750" y="689"/>
                </a:lnTo>
                <a:lnTo>
                  <a:pt x="747" y="689"/>
                </a:lnTo>
                <a:lnTo>
                  <a:pt x="747" y="689"/>
                </a:lnTo>
                <a:lnTo>
                  <a:pt x="747" y="689"/>
                </a:lnTo>
                <a:lnTo>
                  <a:pt x="750" y="689"/>
                </a:lnTo>
                <a:lnTo>
                  <a:pt x="750" y="689"/>
                </a:lnTo>
                <a:lnTo>
                  <a:pt x="750" y="689"/>
                </a:lnTo>
                <a:lnTo>
                  <a:pt x="750" y="691"/>
                </a:lnTo>
                <a:lnTo>
                  <a:pt x="750" y="691"/>
                </a:lnTo>
                <a:lnTo>
                  <a:pt x="747" y="691"/>
                </a:lnTo>
                <a:lnTo>
                  <a:pt x="747" y="691"/>
                </a:lnTo>
                <a:lnTo>
                  <a:pt x="747" y="691"/>
                </a:lnTo>
                <a:lnTo>
                  <a:pt x="750" y="694"/>
                </a:lnTo>
                <a:lnTo>
                  <a:pt x="750" y="694"/>
                </a:lnTo>
                <a:lnTo>
                  <a:pt x="750" y="694"/>
                </a:lnTo>
                <a:lnTo>
                  <a:pt x="750" y="696"/>
                </a:lnTo>
                <a:lnTo>
                  <a:pt x="750" y="696"/>
                </a:lnTo>
                <a:lnTo>
                  <a:pt x="750" y="696"/>
                </a:lnTo>
                <a:lnTo>
                  <a:pt x="750" y="698"/>
                </a:lnTo>
                <a:lnTo>
                  <a:pt x="750" y="698"/>
                </a:lnTo>
                <a:lnTo>
                  <a:pt x="750" y="698"/>
                </a:lnTo>
                <a:lnTo>
                  <a:pt x="750" y="698"/>
                </a:lnTo>
                <a:lnTo>
                  <a:pt x="752" y="698"/>
                </a:lnTo>
                <a:lnTo>
                  <a:pt x="752" y="698"/>
                </a:lnTo>
                <a:lnTo>
                  <a:pt x="752" y="698"/>
                </a:lnTo>
                <a:lnTo>
                  <a:pt x="752" y="698"/>
                </a:lnTo>
                <a:lnTo>
                  <a:pt x="752" y="698"/>
                </a:lnTo>
                <a:lnTo>
                  <a:pt x="752" y="698"/>
                </a:lnTo>
                <a:lnTo>
                  <a:pt x="752" y="701"/>
                </a:lnTo>
                <a:lnTo>
                  <a:pt x="750" y="701"/>
                </a:lnTo>
                <a:lnTo>
                  <a:pt x="750" y="701"/>
                </a:lnTo>
                <a:lnTo>
                  <a:pt x="747" y="698"/>
                </a:lnTo>
                <a:lnTo>
                  <a:pt x="747" y="698"/>
                </a:lnTo>
                <a:lnTo>
                  <a:pt x="747" y="698"/>
                </a:lnTo>
                <a:lnTo>
                  <a:pt x="747" y="698"/>
                </a:lnTo>
                <a:lnTo>
                  <a:pt x="747" y="698"/>
                </a:lnTo>
                <a:lnTo>
                  <a:pt x="747" y="698"/>
                </a:lnTo>
                <a:lnTo>
                  <a:pt x="747" y="698"/>
                </a:lnTo>
                <a:lnTo>
                  <a:pt x="745" y="698"/>
                </a:lnTo>
                <a:lnTo>
                  <a:pt x="745" y="698"/>
                </a:lnTo>
                <a:lnTo>
                  <a:pt x="745" y="701"/>
                </a:lnTo>
                <a:lnTo>
                  <a:pt x="745" y="701"/>
                </a:lnTo>
                <a:lnTo>
                  <a:pt x="745" y="701"/>
                </a:lnTo>
                <a:lnTo>
                  <a:pt x="745" y="703"/>
                </a:lnTo>
                <a:lnTo>
                  <a:pt x="745" y="703"/>
                </a:lnTo>
                <a:lnTo>
                  <a:pt x="742" y="705"/>
                </a:lnTo>
                <a:lnTo>
                  <a:pt x="742" y="705"/>
                </a:lnTo>
                <a:lnTo>
                  <a:pt x="740" y="705"/>
                </a:lnTo>
                <a:lnTo>
                  <a:pt x="735" y="703"/>
                </a:lnTo>
                <a:lnTo>
                  <a:pt x="735" y="703"/>
                </a:lnTo>
                <a:lnTo>
                  <a:pt x="735" y="701"/>
                </a:lnTo>
                <a:lnTo>
                  <a:pt x="735" y="701"/>
                </a:lnTo>
                <a:lnTo>
                  <a:pt x="733" y="701"/>
                </a:lnTo>
                <a:lnTo>
                  <a:pt x="731" y="703"/>
                </a:lnTo>
                <a:lnTo>
                  <a:pt x="728" y="703"/>
                </a:lnTo>
                <a:lnTo>
                  <a:pt x="728" y="703"/>
                </a:lnTo>
                <a:lnTo>
                  <a:pt x="731" y="701"/>
                </a:lnTo>
                <a:lnTo>
                  <a:pt x="731" y="701"/>
                </a:lnTo>
                <a:lnTo>
                  <a:pt x="731" y="701"/>
                </a:lnTo>
                <a:lnTo>
                  <a:pt x="731" y="698"/>
                </a:lnTo>
                <a:lnTo>
                  <a:pt x="731" y="698"/>
                </a:lnTo>
                <a:lnTo>
                  <a:pt x="728" y="698"/>
                </a:lnTo>
                <a:lnTo>
                  <a:pt x="728" y="701"/>
                </a:lnTo>
                <a:lnTo>
                  <a:pt x="726" y="701"/>
                </a:lnTo>
                <a:lnTo>
                  <a:pt x="728" y="701"/>
                </a:lnTo>
                <a:lnTo>
                  <a:pt x="728" y="698"/>
                </a:lnTo>
                <a:lnTo>
                  <a:pt x="731" y="698"/>
                </a:lnTo>
                <a:lnTo>
                  <a:pt x="731" y="696"/>
                </a:lnTo>
                <a:lnTo>
                  <a:pt x="731" y="696"/>
                </a:lnTo>
                <a:lnTo>
                  <a:pt x="731" y="696"/>
                </a:lnTo>
                <a:lnTo>
                  <a:pt x="731" y="696"/>
                </a:lnTo>
                <a:lnTo>
                  <a:pt x="731" y="696"/>
                </a:lnTo>
                <a:lnTo>
                  <a:pt x="731" y="696"/>
                </a:lnTo>
                <a:lnTo>
                  <a:pt x="728" y="696"/>
                </a:lnTo>
                <a:lnTo>
                  <a:pt x="728" y="696"/>
                </a:lnTo>
                <a:lnTo>
                  <a:pt x="728" y="696"/>
                </a:lnTo>
                <a:lnTo>
                  <a:pt x="728" y="696"/>
                </a:lnTo>
                <a:lnTo>
                  <a:pt x="728" y="696"/>
                </a:lnTo>
                <a:lnTo>
                  <a:pt x="728" y="696"/>
                </a:lnTo>
                <a:lnTo>
                  <a:pt x="728" y="694"/>
                </a:lnTo>
                <a:lnTo>
                  <a:pt x="728" y="694"/>
                </a:lnTo>
                <a:lnTo>
                  <a:pt x="728" y="694"/>
                </a:lnTo>
                <a:lnTo>
                  <a:pt x="728" y="691"/>
                </a:lnTo>
                <a:lnTo>
                  <a:pt x="728" y="691"/>
                </a:lnTo>
                <a:lnTo>
                  <a:pt x="728" y="691"/>
                </a:lnTo>
                <a:lnTo>
                  <a:pt x="728" y="689"/>
                </a:lnTo>
                <a:lnTo>
                  <a:pt x="728" y="689"/>
                </a:lnTo>
                <a:lnTo>
                  <a:pt x="728" y="689"/>
                </a:lnTo>
                <a:lnTo>
                  <a:pt x="726" y="689"/>
                </a:lnTo>
                <a:lnTo>
                  <a:pt x="724" y="689"/>
                </a:lnTo>
                <a:lnTo>
                  <a:pt x="721" y="689"/>
                </a:lnTo>
                <a:lnTo>
                  <a:pt x="721" y="689"/>
                </a:lnTo>
                <a:lnTo>
                  <a:pt x="721" y="689"/>
                </a:lnTo>
                <a:lnTo>
                  <a:pt x="724" y="689"/>
                </a:lnTo>
                <a:lnTo>
                  <a:pt x="724" y="689"/>
                </a:lnTo>
                <a:lnTo>
                  <a:pt x="724" y="691"/>
                </a:lnTo>
                <a:lnTo>
                  <a:pt x="724" y="691"/>
                </a:lnTo>
                <a:lnTo>
                  <a:pt x="724" y="691"/>
                </a:lnTo>
                <a:lnTo>
                  <a:pt x="724" y="694"/>
                </a:lnTo>
                <a:lnTo>
                  <a:pt x="724" y="696"/>
                </a:lnTo>
                <a:lnTo>
                  <a:pt x="726" y="696"/>
                </a:lnTo>
                <a:lnTo>
                  <a:pt x="726" y="696"/>
                </a:lnTo>
                <a:lnTo>
                  <a:pt x="724" y="696"/>
                </a:lnTo>
                <a:lnTo>
                  <a:pt x="724" y="698"/>
                </a:lnTo>
                <a:lnTo>
                  <a:pt x="724" y="698"/>
                </a:lnTo>
                <a:lnTo>
                  <a:pt x="724" y="698"/>
                </a:lnTo>
                <a:lnTo>
                  <a:pt x="724" y="701"/>
                </a:lnTo>
                <a:lnTo>
                  <a:pt x="724" y="703"/>
                </a:lnTo>
                <a:lnTo>
                  <a:pt x="724" y="703"/>
                </a:lnTo>
                <a:lnTo>
                  <a:pt x="721" y="705"/>
                </a:lnTo>
                <a:lnTo>
                  <a:pt x="721" y="705"/>
                </a:lnTo>
                <a:lnTo>
                  <a:pt x="719" y="705"/>
                </a:lnTo>
                <a:lnTo>
                  <a:pt x="719" y="705"/>
                </a:lnTo>
                <a:lnTo>
                  <a:pt x="719" y="708"/>
                </a:lnTo>
                <a:lnTo>
                  <a:pt x="716" y="708"/>
                </a:lnTo>
                <a:lnTo>
                  <a:pt x="716" y="708"/>
                </a:lnTo>
                <a:lnTo>
                  <a:pt x="714" y="710"/>
                </a:lnTo>
                <a:lnTo>
                  <a:pt x="714" y="710"/>
                </a:lnTo>
                <a:lnTo>
                  <a:pt x="714" y="713"/>
                </a:lnTo>
                <a:lnTo>
                  <a:pt x="712" y="713"/>
                </a:lnTo>
                <a:lnTo>
                  <a:pt x="709" y="715"/>
                </a:lnTo>
                <a:lnTo>
                  <a:pt x="709" y="715"/>
                </a:lnTo>
                <a:lnTo>
                  <a:pt x="707" y="722"/>
                </a:lnTo>
                <a:lnTo>
                  <a:pt x="707" y="724"/>
                </a:lnTo>
                <a:lnTo>
                  <a:pt x="705" y="727"/>
                </a:lnTo>
                <a:lnTo>
                  <a:pt x="705" y="729"/>
                </a:lnTo>
                <a:lnTo>
                  <a:pt x="702" y="729"/>
                </a:lnTo>
                <a:lnTo>
                  <a:pt x="702" y="729"/>
                </a:lnTo>
                <a:lnTo>
                  <a:pt x="700" y="732"/>
                </a:lnTo>
                <a:lnTo>
                  <a:pt x="697" y="732"/>
                </a:lnTo>
                <a:lnTo>
                  <a:pt x="697" y="732"/>
                </a:lnTo>
                <a:lnTo>
                  <a:pt x="695" y="734"/>
                </a:lnTo>
                <a:lnTo>
                  <a:pt x="693" y="734"/>
                </a:lnTo>
                <a:lnTo>
                  <a:pt x="690" y="736"/>
                </a:lnTo>
                <a:lnTo>
                  <a:pt x="690" y="736"/>
                </a:lnTo>
                <a:lnTo>
                  <a:pt x="686" y="741"/>
                </a:lnTo>
                <a:lnTo>
                  <a:pt x="683" y="743"/>
                </a:lnTo>
                <a:lnTo>
                  <a:pt x="681" y="746"/>
                </a:lnTo>
                <a:lnTo>
                  <a:pt x="681" y="746"/>
                </a:lnTo>
                <a:lnTo>
                  <a:pt x="681" y="746"/>
                </a:lnTo>
                <a:lnTo>
                  <a:pt x="683" y="746"/>
                </a:lnTo>
                <a:lnTo>
                  <a:pt x="683" y="746"/>
                </a:lnTo>
                <a:lnTo>
                  <a:pt x="683" y="746"/>
                </a:lnTo>
                <a:lnTo>
                  <a:pt x="683" y="746"/>
                </a:lnTo>
                <a:lnTo>
                  <a:pt x="683" y="748"/>
                </a:lnTo>
                <a:lnTo>
                  <a:pt x="683" y="748"/>
                </a:lnTo>
                <a:lnTo>
                  <a:pt x="683" y="750"/>
                </a:lnTo>
                <a:lnTo>
                  <a:pt x="681" y="750"/>
                </a:lnTo>
                <a:lnTo>
                  <a:pt x="681" y="750"/>
                </a:lnTo>
                <a:lnTo>
                  <a:pt x="676" y="750"/>
                </a:lnTo>
                <a:lnTo>
                  <a:pt x="674" y="750"/>
                </a:lnTo>
                <a:lnTo>
                  <a:pt x="674" y="750"/>
                </a:lnTo>
                <a:lnTo>
                  <a:pt x="671" y="750"/>
                </a:lnTo>
                <a:lnTo>
                  <a:pt x="671" y="750"/>
                </a:lnTo>
                <a:lnTo>
                  <a:pt x="671" y="753"/>
                </a:lnTo>
                <a:lnTo>
                  <a:pt x="669" y="753"/>
                </a:lnTo>
                <a:lnTo>
                  <a:pt x="669" y="755"/>
                </a:lnTo>
                <a:lnTo>
                  <a:pt x="669" y="755"/>
                </a:lnTo>
                <a:lnTo>
                  <a:pt x="671" y="755"/>
                </a:lnTo>
                <a:lnTo>
                  <a:pt x="674" y="758"/>
                </a:lnTo>
                <a:lnTo>
                  <a:pt x="676" y="755"/>
                </a:lnTo>
                <a:lnTo>
                  <a:pt x="676" y="755"/>
                </a:lnTo>
                <a:lnTo>
                  <a:pt x="676" y="755"/>
                </a:lnTo>
                <a:lnTo>
                  <a:pt x="679" y="758"/>
                </a:lnTo>
                <a:lnTo>
                  <a:pt x="679" y="758"/>
                </a:lnTo>
                <a:lnTo>
                  <a:pt x="679" y="758"/>
                </a:lnTo>
                <a:lnTo>
                  <a:pt x="679" y="755"/>
                </a:lnTo>
                <a:lnTo>
                  <a:pt x="681" y="755"/>
                </a:lnTo>
                <a:lnTo>
                  <a:pt x="681" y="755"/>
                </a:lnTo>
                <a:lnTo>
                  <a:pt x="683" y="753"/>
                </a:lnTo>
                <a:lnTo>
                  <a:pt x="686" y="753"/>
                </a:lnTo>
                <a:lnTo>
                  <a:pt x="688" y="750"/>
                </a:lnTo>
                <a:lnTo>
                  <a:pt x="690" y="750"/>
                </a:lnTo>
                <a:lnTo>
                  <a:pt x="690" y="750"/>
                </a:lnTo>
                <a:lnTo>
                  <a:pt x="693" y="750"/>
                </a:lnTo>
                <a:lnTo>
                  <a:pt x="693" y="750"/>
                </a:lnTo>
                <a:lnTo>
                  <a:pt x="693" y="750"/>
                </a:lnTo>
                <a:lnTo>
                  <a:pt x="690" y="750"/>
                </a:lnTo>
                <a:lnTo>
                  <a:pt x="693" y="750"/>
                </a:lnTo>
                <a:lnTo>
                  <a:pt x="693" y="750"/>
                </a:lnTo>
                <a:lnTo>
                  <a:pt x="693" y="748"/>
                </a:lnTo>
                <a:lnTo>
                  <a:pt x="695" y="748"/>
                </a:lnTo>
                <a:lnTo>
                  <a:pt x="702" y="743"/>
                </a:lnTo>
                <a:lnTo>
                  <a:pt x="702" y="743"/>
                </a:lnTo>
                <a:lnTo>
                  <a:pt x="707" y="743"/>
                </a:lnTo>
                <a:lnTo>
                  <a:pt x="709" y="743"/>
                </a:lnTo>
                <a:lnTo>
                  <a:pt x="714" y="743"/>
                </a:lnTo>
                <a:lnTo>
                  <a:pt x="716" y="743"/>
                </a:lnTo>
                <a:lnTo>
                  <a:pt x="719" y="746"/>
                </a:lnTo>
                <a:lnTo>
                  <a:pt x="719" y="746"/>
                </a:lnTo>
                <a:lnTo>
                  <a:pt x="724" y="746"/>
                </a:lnTo>
                <a:lnTo>
                  <a:pt x="726" y="746"/>
                </a:lnTo>
                <a:lnTo>
                  <a:pt x="724" y="746"/>
                </a:lnTo>
                <a:lnTo>
                  <a:pt x="721" y="743"/>
                </a:lnTo>
                <a:lnTo>
                  <a:pt x="721" y="743"/>
                </a:lnTo>
                <a:lnTo>
                  <a:pt x="719" y="743"/>
                </a:lnTo>
                <a:lnTo>
                  <a:pt x="719" y="743"/>
                </a:lnTo>
                <a:lnTo>
                  <a:pt x="721" y="743"/>
                </a:lnTo>
                <a:lnTo>
                  <a:pt x="721" y="743"/>
                </a:lnTo>
                <a:lnTo>
                  <a:pt x="721" y="741"/>
                </a:lnTo>
                <a:lnTo>
                  <a:pt x="724" y="741"/>
                </a:lnTo>
                <a:lnTo>
                  <a:pt x="724" y="741"/>
                </a:lnTo>
                <a:lnTo>
                  <a:pt x="726" y="741"/>
                </a:lnTo>
                <a:lnTo>
                  <a:pt x="731" y="739"/>
                </a:lnTo>
                <a:lnTo>
                  <a:pt x="733" y="739"/>
                </a:lnTo>
                <a:lnTo>
                  <a:pt x="733" y="739"/>
                </a:lnTo>
                <a:lnTo>
                  <a:pt x="735" y="739"/>
                </a:lnTo>
                <a:lnTo>
                  <a:pt x="735" y="739"/>
                </a:lnTo>
                <a:lnTo>
                  <a:pt x="740" y="739"/>
                </a:lnTo>
                <a:lnTo>
                  <a:pt x="742" y="739"/>
                </a:lnTo>
                <a:lnTo>
                  <a:pt x="742" y="739"/>
                </a:lnTo>
                <a:lnTo>
                  <a:pt x="745" y="739"/>
                </a:lnTo>
                <a:lnTo>
                  <a:pt x="745" y="739"/>
                </a:lnTo>
                <a:lnTo>
                  <a:pt x="747" y="739"/>
                </a:lnTo>
                <a:lnTo>
                  <a:pt x="747" y="739"/>
                </a:lnTo>
                <a:lnTo>
                  <a:pt x="747" y="736"/>
                </a:lnTo>
                <a:lnTo>
                  <a:pt x="747" y="736"/>
                </a:lnTo>
                <a:lnTo>
                  <a:pt x="747" y="736"/>
                </a:lnTo>
                <a:lnTo>
                  <a:pt x="747" y="736"/>
                </a:lnTo>
                <a:lnTo>
                  <a:pt x="747" y="734"/>
                </a:lnTo>
                <a:lnTo>
                  <a:pt x="747" y="734"/>
                </a:lnTo>
                <a:lnTo>
                  <a:pt x="747" y="734"/>
                </a:lnTo>
                <a:lnTo>
                  <a:pt x="750" y="729"/>
                </a:lnTo>
                <a:lnTo>
                  <a:pt x="750" y="729"/>
                </a:lnTo>
                <a:lnTo>
                  <a:pt x="745" y="732"/>
                </a:lnTo>
                <a:lnTo>
                  <a:pt x="745" y="732"/>
                </a:lnTo>
                <a:lnTo>
                  <a:pt x="742" y="732"/>
                </a:lnTo>
                <a:lnTo>
                  <a:pt x="742" y="732"/>
                </a:lnTo>
                <a:lnTo>
                  <a:pt x="740" y="732"/>
                </a:lnTo>
                <a:lnTo>
                  <a:pt x="738" y="732"/>
                </a:lnTo>
                <a:lnTo>
                  <a:pt x="738" y="732"/>
                </a:lnTo>
                <a:lnTo>
                  <a:pt x="738" y="729"/>
                </a:lnTo>
                <a:lnTo>
                  <a:pt x="738" y="729"/>
                </a:lnTo>
                <a:lnTo>
                  <a:pt x="740" y="727"/>
                </a:lnTo>
                <a:lnTo>
                  <a:pt x="740" y="724"/>
                </a:lnTo>
                <a:lnTo>
                  <a:pt x="742" y="724"/>
                </a:lnTo>
                <a:lnTo>
                  <a:pt x="742" y="724"/>
                </a:lnTo>
                <a:lnTo>
                  <a:pt x="745" y="724"/>
                </a:lnTo>
                <a:lnTo>
                  <a:pt x="745" y="722"/>
                </a:lnTo>
                <a:lnTo>
                  <a:pt x="745" y="722"/>
                </a:lnTo>
                <a:lnTo>
                  <a:pt x="745" y="722"/>
                </a:lnTo>
                <a:lnTo>
                  <a:pt x="747" y="722"/>
                </a:lnTo>
                <a:lnTo>
                  <a:pt x="752" y="720"/>
                </a:lnTo>
                <a:lnTo>
                  <a:pt x="754" y="720"/>
                </a:lnTo>
                <a:lnTo>
                  <a:pt x="754" y="720"/>
                </a:lnTo>
                <a:lnTo>
                  <a:pt x="759" y="717"/>
                </a:lnTo>
                <a:lnTo>
                  <a:pt x="761" y="717"/>
                </a:lnTo>
                <a:lnTo>
                  <a:pt x="761" y="717"/>
                </a:lnTo>
                <a:lnTo>
                  <a:pt x="764" y="717"/>
                </a:lnTo>
                <a:lnTo>
                  <a:pt x="764" y="717"/>
                </a:lnTo>
                <a:lnTo>
                  <a:pt x="766" y="717"/>
                </a:lnTo>
                <a:lnTo>
                  <a:pt x="768" y="717"/>
                </a:lnTo>
                <a:lnTo>
                  <a:pt x="773" y="715"/>
                </a:lnTo>
                <a:lnTo>
                  <a:pt x="776" y="715"/>
                </a:lnTo>
                <a:lnTo>
                  <a:pt x="776" y="715"/>
                </a:lnTo>
                <a:lnTo>
                  <a:pt x="778" y="715"/>
                </a:lnTo>
                <a:lnTo>
                  <a:pt x="778" y="715"/>
                </a:lnTo>
                <a:lnTo>
                  <a:pt x="778" y="715"/>
                </a:lnTo>
                <a:lnTo>
                  <a:pt x="780" y="715"/>
                </a:lnTo>
                <a:lnTo>
                  <a:pt x="780" y="715"/>
                </a:lnTo>
                <a:lnTo>
                  <a:pt x="780" y="715"/>
                </a:lnTo>
                <a:lnTo>
                  <a:pt x="780" y="715"/>
                </a:lnTo>
                <a:lnTo>
                  <a:pt x="780" y="715"/>
                </a:lnTo>
                <a:lnTo>
                  <a:pt x="780" y="717"/>
                </a:lnTo>
                <a:lnTo>
                  <a:pt x="783" y="717"/>
                </a:lnTo>
                <a:lnTo>
                  <a:pt x="783" y="717"/>
                </a:lnTo>
                <a:lnTo>
                  <a:pt x="785" y="717"/>
                </a:lnTo>
                <a:lnTo>
                  <a:pt x="785" y="717"/>
                </a:lnTo>
                <a:lnTo>
                  <a:pt x="783" y="717"/>
                </a:lnTo>
                <a:lnTo>
                  <a:pt x="783" y="717"/>
                </a:lnTo>
                <a:lnTo>
                  <a:pt x="785" y="717"/>
                </a:lnTo>
                <a:lnTo>
                  <a:pt x="785" y="717"/>
                </a:lnTo>
                <a:lnTo>
                  <a:pt x="785" y="717"/>
                </a:lnTo>
                <a:lnTo>
                  <a:pt x="785" y="717"/>
                </a:lnTo>
                <a:lnTo>
                  <a:pt x="785" y="717"/>
                </a:lnTo>
                <a:lnTo>
                  <a:pt x="785" y="717"/>
                </a:lnTo>
                <a:lnTo>
                  <a:pt x="785" y="717"/>
                </a:lnTo>
                <a:lnTo>
                  <a:pt x="787" y="717"/>
                </a:lnTo>
                <a:lnTo>
                  <a:pt x="790" y="717"/>
                </a:lnTo>
                <a:lnTo>
                  <a:pt x="792" y="717"/>
                </a:lnTo>
                <a:lnTo>
                  <a:pt x="792" y="717"/>
                </a:lnTo>
                <a:lnTo>
                  <a:pt x="790" y="717"/>
                </a:lnTo>
                <a:lnTo>
                  <a:pt x="790" y="717"/>
                </a:lnTo>
                <a:lnTo>
                  <a:pt x="787" y="717"/>
                </a:lnTo>
                <a:lnTo>
                  <a:pt x="787" y="717"/>
                </a:lnTo>
                <a:lnTo>
                  <a:pt x="790" y="715"/>
                </a:lnTo>
                <a:lnTo>
                  <a:pt x="790" y="715"/>
                </a:lnTo>
                <a:lnTo>
                  <a:pt x="792" y="715"/>
                </a:lnTo>
                <a:lnTo>
                  <a:pt x="792" y="713"/>
                </a:lnTo>
                <a:lnTo>
                  <a:pt x="792" y="713"/>
                </a:lnTo>
                <a:lnTo>
                  <a:pt x="790" y="715"/>
                </a:lnTo>
                <a:lnTo>
                  <a:pt x="790" y="715"/>
                </a:lnTo>
                <a:lnTo>
                  <a:pt x="787" y="715"/>
                </a:lnTo>
                <a:lnTo>
                  <a:pt x="787" y="715"/>
                </a:lnTo>
                <a:lnTo>
                  <a:pt x="790" y="713"/>
                </a:lnTo>
                <a:lnTo>
                  <a:pt x="790" y="713"/>
                </a:lnTo>
                <a:lnTo>
                  <a:pt x="785" y="713"/>
                </a:lnTo>
                <a:lnTo>
                  <a:pt x="785" y="713"/>
                </a:lnTo>
                <a:lnTo>
                  <a:pt x="785" y="713"/>
                </a:lnTo>
                <a:lnTo>
                  <a:pt x="785" y="713"/>
                </a:lnTo>
                <a:lnTo>
                  <a:pt x="785" y="713"/>
                </a:lnTo>
                <a:lnTo>
                  <a:pt x="785" y="713"/>
                </a:lnTo>
                <a:lnTo>
                  <a:pt x="785" y="713"/>
                </a:lnTo>
                <a:lnTo>
                  <a:pt x="785" y="713"/>
                </a:lnTo>
                <a:lnTo>
                  <a:pt x="785" y="713"/>
                </a:lnTo>
                <a:lnTo>
                  <a:pt x="785" y="713"/>
                </a:lnTo>
                <a:lnTo>
                  <a:pt x="785" y="713"/>
                </a:lnTo>
                <a:lnTo>
                  <a:pt x="783" y="713"/>
                </a:lnTo>
                <a:lnTo>
                  <a:pt x="780" y="715"/>
                </a:lnTo>
                <a:lnTo>
                  <a:pt x="780" y="713"/>
                </a:lnTo>
                <a:lnTo>
                  <a:pt x="780" y="713"/>
                </a:lnTo>
                <a:lnTo>
                  <a:pt x="785" y="713"/>
                </a:lnTo>
                <a:lnTo>
                  <a:pt x="785" y="713"/>
                </a:lnTo>
                <a:lnTo>
                  <a:pt x="787" y="713"/>
                </a:lnTo>
                <a:lnTo>
                  <a:pt x="787" y="713"/>
                </a:lnTo>
                <a:lnTo>
                  <a:pt x="787" y="713"/>
                </a:lnTo>
                <a:lnTo>
                  <a:pt x="787" y="713"/>
                </a:lnTo>
                <a:lnTo>
                  <a:pt x="787" y="713"/>
                </a:lnTo>
                <a:lnTo>
                  <a:pt x="790" y="710"/>
                </a:lnTo>
                <a:lnTo>
                  <a:pt x="790" y="713"/>
                </a:lnTo>
                <a:lnTo>
                  <a:pt x="790" y="713"/>
                </a:lnTo>
                <a:lnTo>
                  <a:pt x="790" y="713"/>
                </a:lnTo>
                <a:lnTo>
                  <a:pt x="792" y="713"/>
                </a:lnTo>
                <a:lnTo>
                  <a:pt x="792" y="713"/>
                </a:lnTo>
                <a:lnTo>
                  <a:pt x="792" y="713"/>
                </a:lnTo>
                <a:lnTo>
                  <a:pt x="790" y="713"/>
                </a:lnTo>
                <a:lnTo>
                  <a:pt x="790" y="713"/>
                </a:lnTo>
                <a:lnTo>
                  <a:pt x="790" y="713"/>
                </a:lnTo>
                <a:lnTo>
                  <a:pt x="790" y="715"/>
                </a:lnTo>
                <a:lnTo>
                  <a:pt x="790" y="715"/>
                </a:lnTo>
                <a:lnTo>
                  <a:pt x="794" y="713"/>
                </a:lnTo>
                <a:lnTo>
                  <a:pt x="797" y="710"/>
                </a:lnTo>
                <a:lnTo>
                  <a:pt x="799" y="710"/>
                </a:lnTo>
                <a:lnTo>
                  <a:pt x="799" y="710"/>
                </a:lnTo>
                <a:lnTo>
                  <a:pt x="802" y="710"/>
                </a:lnTo>
                <a:lnTo>
                  <a:pt x="804" y="710"/>
                </a:lnTo>
                <a:lnTo>
                  <a:pt x="809" y="708"/>
                </a:lnTo>
                <a:lnTo>
                  <a:pt x="811" y="708"/>
                </a:lnTo>
                <a:lnTo>
                  <a:pt x="813" y="705"/>
                </a:lnTo>
                <a:lnTo>
                  <a:pt x="813" y="705"/>
                </a:lnTo>
                <a:lnTo>
                  <a:pt x="813" y="705"/>
                </a:lnTo>
                <a:lnTo>
                  <a:pt x="813" y="705"/>
                </a:lnTo>
                <a:lnTo>
                  <a:pt x="823" y="701"/>
                </a:lnTo>
                <a:lnTo>
                  <a:pt x="828" y="696"/>
                </a:lnTo>
                <a:lnTo>
                  <a:pt x="832" y="696"/>
                </a:lnTo>
                <a:lnTo>
                  <a:pt x="835" y="694"/>
                </a:lnTo>
                <a:lnTo>
                  <a:pt x="835" y="696"/>
                </a:lnTo>
                <a:lnTo>
                  <a:pt x="837" y="694"/>
                </a:lnTo>
                <a:lnTo>
                  <a:pt x="844" y="689"/>
                </a:lnTo>
                <a:lnTo>
                  <a:pt x="849" y="687"/>
                </a:lnTo>
                <a:lnTo>
                  <a:pt x="851" y="687"/>
                </a:lnTo>
                <a:lnTo>
                  <a:pt x="851" y="684"/>
                </a:lnTo>
                <a:lnTo>
                  <a:pt x="849" y="684"/>
                </a:lnTo>
                <a:lnTo>
                  <a:pt x="846" y="682"/>
                </a:lnTo>
                <a:lnTo>
                  <a:pt x="851" y="684"/>
                </a:lnTo>
                <a:lnTo>
                  <a:pt x="856" y="682"/>
                </a:lnTo>
                <a:lnTo>
                  <a:pt x="858" y="679"/>
                </a:lnTo>
                <a:lnTo>
                  <a:pt x="858" y="679"/>
                </a:lnTo>
                <a:lnTo>
                  <a:pt x="863" y="677"/>
                </a:lnTo>
                <a:lnTo>
                  <a:pt x="868" y="675"/>
                </a:lnTo>
                <a:lnTo>
                  <a:pt x="870" y="672"/>
                </a:lnTo>
                <a:lnTo>
                  <a:pt x="872" y="672"/>
                </a:lnTo>
                <a:lnTo>
                  <a:pt x="875" y="670"/>
                </a:lnTo>
                <a:lnTo>
                  <a:pt x="875" y="668"/>
                </a:lnTo>
                <a:lnTo>
                  <a:pt x="877" y="668"/>
                </a:lnTo>
                <a:lnTo>
                  <a:pt x="882" y="668"/>
                </a:lnTo>
                <a:lnTo>
                  <a:pt x="889" y="663"/>
                </a:lnTo>
                <a:lnTo>
                  <a:pt x="891" y="661"/>
                </a:lnTo>
                <a:lnTo>
                  <a:pt x="894" y="661"/>
                </a:lnTo>
                <a:lnTo>
                  <a:pt x="898" y="658"/>
                </a:lnTo>
                <a:lnTo>
                  <a:pt x="901" y="658"/>
                </a:lnTo>
                <a:lnTo>
                  <a:pt x="903" y="658"/>
                </a:lnTo>
                <a:lnTo>
                  <a:pt x="908" y="656"/>
                </a:lnTo>
                <a:lnTo>
                  <a:pt x="913" y="653"/>
                </a:lnTo>
                <a:lnTo>
                  <a:pt x="915" y="651"/>
                </a:lnTo>
                <a:lnTo>
                  <a:pt x="922" y="649"/>
                </a:lnTo>
                <a:lnTo>
                  <a:pt x="927" y="644"/>
                </a:lnTo>
                <a:lnTo>
                  <a:pt x="932" y="642"/>
                </a:lnTo>
                <a:lnTo>
                  <a:pt x="939" y="637"/>
                </a:lnTo>
                <a:lnTo>
                  <a:pt x="941" y="635"/>
                </a:lnTo>
                <a:lnTo>
                  <a:pt x="943" y="632"/>
                </a:lnTo>
                <a:lnTo>
                  <a:pt x="946" y="630"/>
                </a:lnTo>
                <a:lnTo>
                  <a:pt x="943" y="627"/>
                </a:lnTo>
                <a:lnTo>
                  <a:pt x="943" y="627"/>
                </a:lnTo>
                <a:lnTo>
                  <a:pt x="939" y="627"/>
                </a:lnTo>
                <a:lnTo>
                  <a:pt x="934" y="625"/>
                </a:lnTo>
                <a:lnTo>
                  <a:pt x="932" y="625"/>
                </a:lnTo>
                <a:lnTo>
                  <a:pt x="929" y="625"/>
                </a:lnTo>
                <a:lnTo>
                  <a:pt x="929" y="623"/>
                </a:lnTo>
                <a:lnTo>
                  <a:pt x="927" y="623"/>
                </a:lnTo>
                <a:lnTo>
                  <a:pt x="936" y="625"/>
                </a:lnTo>
                <a:lnTo>
                  <a:pt x="941" y="625"/>
                </a:lnTo>
                <a:lnTo>
                  <a:pt x="943" y="625"/>
                </a:lnTo>
                <a:lnTo>
                  <a:pt x="943" y="627"/>
                </a:lnTo>
                <a:lnTo>
                  <a:pt x="946" y="627"/>
                </a:lnTo>
                <a:lnTo>
                  <a:pt x="948" y="627"/>
                </a:lnTo>
                <a:lnTo>
                  <a:pt x="951" y="627"/>
                </a:lnTo>
                <a:lnTo>
                  <a:pt x="953" y="623"/>
                </a:lnTo>
                <a:lnTo>
                  <a:pt x="958" y="620"/>
                </a:lnTo>
                <a:lnTo>
                  <a:pt x="965" y="616"/>
                </a:lnTo>
                <a:lnTo>
                  <a:pt x="969" y="613"/>
                </a:lnTo>
                <a:lnTo>
                  <a:pt x="972" y="611"/>
                </a:lnTo>
                <a:lnTo>
                  <a:pt x="974" y="611"/>
                </a:lnTo>
                <a:lnTo>
                  <a:pt x="977" y="608"/>
                </a:lnTo>
                <a:lnTo>
                  <a:pt x="977" y="608"/>
                </a:lnTo>
                <a:lnTo>
                  <a:pt x="979" y="608"/>
                </a:lnTo>
                <a:lnTo>
                  <a:pt x="979" y="606"/>
                </a:lnTo>
                <a:lnTo>
                  <a:pt x="984" y="606"/>
                </a:lnTo>
                <a:lnTo>
                  <a:pt x="991" y="604"/>
                </a:lnTo>
                <a:lnTo>
                  <a:pt x="993" y="604"/>
                </a:lnTo>
                <a:lnTo>
                  <a:pt x="995" y="604"/>
                </a:lnTo>
                <a:lnTo>
                  <a:pt x="998" y="601"/>
                </a:lnTo>
                <a:lnTo>
                  <a:pt x="1000" y="599"/>
                </a:lnTo>
                <a:lnTo>
                  <a:pt x="1007" y="590"/>
                </a:lnTo>
                <a:lnTo>
                  <a:pt x="1012" y="590"/>
                </a:lnTo>
                <a:lnTo>
                  <a:pt x="1014" y="587"/>
                </a:lnTo>
                <a:lnTo>
                  <a:pt x="1014" y="587"/>
                </a:lnTo>
                <a:lnTo>
                  <a:pt x="1017" y="587"/>
                </a:lnTo>
                <a:lnTo>
                  <a:pt x="1019" y="585"/>
                </a:lnTo>
                <a:lnTo>
                  <a:pt x="1019" y="587"/>
                </a:lnTo>
                <a:lnTo>
                  <a:pt x="1021" y="585"/>
                </a:lnTo>
                <a:lnTo>
                  <a:pt x="1021" y="587"/>
                </a:lnTo>
                <a:lnTo>
                  <a:pt x="1026" y="585"/>
                </a:lnTo>
                <a:lnTo>
                  <a:pt x="1029" y="585"/>
                </a:lnTo>
                <a:lnTo>
                  <a:pt x="1038" y="585"/>
                </a:lnTo>
                <a:lnTo>
                  <a:pt x="1038" y="585"/>
                </a:lnTo>
                <a:lnTo>
                  <a:pt x="1043" y="585"/>
                </a:lnTo>
                <a:lnTo>
                  <a:pt x="1050" y="585"/>
                </a:lnTo>
                <a:lnTo>
                  <a:pt x="1055" y="585"/>
                </a:lnTo>
                <a:lnTo>
                  <a:pt x="1057" y="585"/>
                </a:lnTo>
                <a:lnTo>
                  <a:pt x="1059" y="585"/>
                </a:lnTo>
                <a:lnTo>
                  <a:pt x="1062" y="585"/>
                </a:lnTo>
                <a:lnTo>
                  <a:pt x="1064" y="585"/>
                </a:lnTo>
                <a:lnTo>
                  <a:pt x="1069" y="585"/>
                </a:lnTo>
                <a:lnTo>
                  <a:pt x="1071" y="585"/>
                </a:lnTo>
                <a:lnTo>
                  <a:pt x="1073" y="585"/>
                </a:lnTo>
                <a:lnTo>
                  <a:pt x="1076" y="585"/>
                </a:lnTo>
                <a:lnTo>
                  <a:pt x="1078" y="585"/>
                </a:lnTo>
                <a:lnTo>
                  <a:pt x="1081" y="585"/>
                </a:lnTo>
                <a:lnTo>
                  <a:pt x="1083" y="585"/>
                </a:lnTo>
                <a:lnTo>
                  <a:pt x="1088" y="585"/>
                </a:lnTo>
                <a:lnTo>
                  <a:pt x="1090" y="585"/>
                </a:lnTo>
                <a:lnTo>
                  <a:pt x="1092" y="587"/>
                </a:lnTo>
                <a:lnTo>
                  <a:pt x="1092" y="587"/>
                </a:lnTo>
                <a:lnTo>
                  <a:pt x="1099" y="587"/>
                </a:lnTo>
                <a:lnTo>
                  <a:pt x="1102" y="587"/>
                </a:lnTo>
                <a:lnTo>
                  <a:pt x="1107" y="587"/>
                </a:lnTo>
                <a:lnTo>
                  <a:pt x="1109" y="585"/>
                </a:lnTo>
                <a:lnTo>
                  <a:pt x="1111" y="585"/>
                </a:lnTo>
                <a:lnTo>
                  <a:pt x="1114" y="585"/>
                </a:lnTo>
                <a:lnTo>
                  <a:pt x="1121" y="585"/>
                </a:lnTo>
                <a:close/>
                <a:moveTo>
                  <a:pt x="854" y="684"/>
                </a:moveTo>
                <a:lnTo>
                  <a:pt x="854" y="684"/>
                </a:lnTo>
                <a:lnTo>
                  <a:pt x="856" y="684"/>
                </a:lnTo>
                <a:lnTo>
                  <a:pt x="858" y="684"/>
                </a:lnTo>
                <a:lnTo>
                  <a:pt x="861" y="684"/>
                </a:lnTo>
                <a:lnTo>
                  <a:pt x="861" y="684"/>
                </a:lnTo>
                <a:lnTo>
                  <a:pt x="861" y="682"/>
                </a:lnTo>
                <a:lnTo>
                  <a:pt x="863" y="679"/>
                </a:lnTo>
                <a:lnTo>
                  <a:pt x="863" y="679"/>
                </a:lnTo>
                <a:lnTo>
                  <a:pt x="858" y="682"/>
                </a:lnTo>
                <a:lnTo>
                  <a:pt x="856" y="682"/>
                </a:lnTo>
                <a:lnTo>
                  <a:pt x="854" y="684"/>
                </a:lnTo>
                <a:close/>
                <a:moveTo>
                  <a:pt x="913" y="653"/>
                </a:moveTo>
                <a:lnTo>
                  <a:pt x="913" y="656"/>
                </a:lnTo>
                <a:lnTo>
                  <a:pt x="913" y="656"/>
                </a:lnTo>
                <a:lnTo>
                  <a:pt x="915" y="653"/>
                </a:lnTo>
                <a:lnTo>
                  <a:pt x="917" y="653"/>
                </a:lnTo>
                <a:lnTo>
                  <a:pt x="917" y="653"/>
                </a:lnTo>
                <a:lnTo>
                  <a:pt x="915" y="653"/>
                </a:lnTo>
                <a:lnTo>
                  <a:pt x="913" y="653"/>
                </a:lnTo>
                <a:close/>
                <a:moveTo>
                  <a:pt x="842" y="694"/>
                </a:moveTo>
                <a:lnTo>
                  <a:pt x="856" y="694"/>
                </a:lnTo>
                <a:lnTo>
                  <a:pt x="863" y="694"/>
                </a:lnTo>
                <a:lnTo>
                  <a:pt x="870" y="694"/>
                </a:lnTo>
                <a:lnTo>
                  <a:pt x="875" y="694"/>
                </a:lnTo>
                <a:lnTo>
                  <a:pt x="882" y="694"/>
                </a:lnTo>
                <a:lnTo>
                  <a:pt x="889" y="694"/>
                </a:lnTo>
                <a:lnTo>
                  <a:pt x="894" y="689"/>
                </a:lnTo>
                <a:lnTo>
                  <a:pt x="896" y="687"/>
                </a:lnTo>
                <a:lnTo>
                  <a:pt x="896" y="689"/>
                </a:lnTo>
                <a:lnTo>
                  <a:pt x="898" y="689"/>
                </a:lnTo>
                <a:lnTo>
                  <a:pt x="901" y="687"/>
                </a:lnTo>
                <a:lnTo>
                  <a:pt x="901" y="687"/>
                </a:lnTo>
                <a:lnTo>
                  <a:pt x="901" y="687"/>
                </a:lnTo>
                <a:lnTo>
                  <a:pt x="903" y="687"/>
                </a:lnTo>
                <a:lnTo>
                  <a:pt x="903" y="689"/>
                </a:lnTo>
                <a:lnTo>
                  <a:pt x="903" y="689"/>
                </a:lnTo>
                <a:lnTo>
                  <a:pt x="903" y="687"/>
                </a:lnTo>
                <a:lnTo>
                  <a:pt x="903" y="687"/>
                </a:lnTo>
                <a:lnTo>
                  <a:pt x="906" y="684"/>
                </a:lnTo>
                <a:lnTo>
                  <a:pt x="906" y="684"/>
                </a:lnTo>
                <a:lnTo>
                  <a:pt x="906" y="684"/>
                </a:lnTo>
                <a:lnTo>
                  <a:pt x="908" y="684"/>
                </a:lnTo>
                <a:lnTo>
                  <a:pt x="908" y="684"/>
                </a:lnTo>
                <a:lnTo>
                  <a:pt x="908" y="684"/>
                </a:lnTo>
                <a:lnTo>
                  <a:pt x="908" y="682"/>
                </a:lnTo>
                <a:lnTo>
                  <a:pt x="910" y="679"/>
                </a:lnTo>
                <a:lnTo>
                  <a:pt x="913" y="679"/>
                </a:lnTo>
                <a:lnTo>
                  <a:pt x="915" y="677"/>
                </a:lnTo>
                <a:lnTo>
                  <a:pt x="915" y="677"/>
                </a:lnTo>
                <a:lnTo>
                  <a:pt x="917" y="675"/>
                </a:lnTo>
                <a:lnTo>
                  <a:pt x="917" y="675"/>
                </a:lnTo>
                <a:lnTo>
                  <a:pt x="917" y="675"/>
                </a:lnTo>
                <a:lnTo>
                  <a:pt x="917" y="672"/>
                </a:lnTo>
                <a:lnTo>
                  <a:pt x="920" y="672"/>
                </a:lnTo>
                <a:lnTo>
                  <a:pt x="920" y="670"/>
                </a:lnTo>
                <a:lnTo>
                  <a:pt x="922" y="668"/>
                </a:lnTo>
                <a:lnTo>
                  <a:pt x="922" y="665"/>
                </a:lnTo>
                <a:lnTo>
                  <a:pt x="927" y="663"/>
                </a:lnTo>
                <a:lnTo>
                  <a:pt x="927" y="661"/>
                </a:lnTo>
                <a:lnTo>
                  <a:pt x="929" y="658"/>
                </a:lnTo>
                <a:lnTo>
                  <a:pt x="932" y="656"/>
                </a:lnTo>
                <a:lnTo>
                  <a:pt x="936" y="653"/>
                </a:lnTo>
                <a:lnTo>
                  <a:pt x="939" y="651"/>
                </a:lnTo>
                <a:lnTo>
                  <a:pt x="943" y="646"/>
                </a:lnTo>
                <a:lnTo>
                  <a:pt x="946" y="644"/>
                </a:lnTo>
                <a:lnTo>
                  <a:pt x="946" y="644"/>
                </a:lnTo>
                <a:lnTo>
                  <a:pt x="948" y="642"/>
                </a:lnTo>
                <a:lnTo>
                  <a:pt x="951" y="644"/>
                </a:lnTo>
                <a:lnTo>
                  <a:pt x="951" y="644"/>
                </a:lnTo>
                <a:lnTo>
                  <a:pt x="951" y="646"/>
                </a:lnTo>
                <a:lnTo>
                  <a:pt x="951" y="646"/>
                </a:lnTo>
                <a:lnTo>
                  <a:pt x="951" y="646"/>
                </a:lnTo>
                <a:lnTo>
                  <a:pt x="951" y="649"/>
                </a:lnTo>
                <a:lnTo>
                  <a:pt x="951" y="649"/>
                </a:lnTo>
                <a:lnTo>
                  <a:pt x="953" y="649"/>
                </a:lnTo>
                <a:lnTo>
                  <a:pt x="955" y="646"/>
                </a:lnTo>
                <a:lnTo>
                  <a:pt x="960" y="646"/>
                </a:lnTo>
                <a:lnTo>
                  <a:pt x="960" y="646"/>
                </a:lnTo>
                <a:lnTo>
                  <a:pt x="962" y="644"/>
                </a:lnTo>
                <a:lnTo>
                  <a:pt x="962" y="644"/>
                </a:lnTo>
                <a:lnTo>
                  <a:pt x="965" y="644"/>
                </a:lnTo>
                <a:lnTo>
                  <a:pt x="965" y="646"/>
                </a:lnTo>
                <a:lnTo>
                  <a:pt x="967" y="649"/>
                </a:lnTo>
                <a:lnTo>
                  <a:pt x="969" y="651"/>
                </a:lnTo>
                <a:lnTo>
                  <a:pt x="967" y="653"/>
                </a:lnTo>
                <a:lnTo>
                  <a:pt x="967" y="656"/>
                </a:lnTo>
                <a:lnTo>
                  <a:pt x="965" y="661"/>
                </a:lnTo>
                <a:lnTo>
                  <a:pt x="965" y="663"/>
                </a:lnTo>
                <a:lnTo>
                  <a:pt x="962" y="665"/>
                </a:lnTo>
                <a:lnTo>
                  <a:pt x="962" y="668"/>
                </a:lnTo>
                <a:lnTo>
                  <a:pt x="960" y="672"/>
                </a:lnTo>
                <a:lnTo>
                  <a:pt x="960" y="675"/>
                </a:lnTo>
                <a:lnTo>
                  <a:pt x="960" y="675"/>
                </a:lnTo>
                <a:lnTo>
                  <a:pt x="960" y="675"/>
                </a:lnTo>
                <a:lnTo>
                  <a:pt x="960" y="675"/>
                </a:lnTo>
                <a:lnTo>
                  <a:pt x="960" y="675"/>
                </a:lnTo>
                <a:lnTo>
                  <a:pt x="960" y="677"/>
                </a:lnTo>
                <a:lnTo>
                  <a:pt x="960" y="677"/>
                </a:lnTo>
                <a:lnTo>
                  <a:pt x="958" y="677"/>
                </a:lnTo>
                <a:lnTo>
                  <a:pt x="958" y="677"/>
                </a:lnTo>
                <a:lnTo>
                  <a:pt x="958" y="679"/>
                </a:lnTo>
                <a:lnTo>
                  <a:pt x="958" y="679"/>
                </a:lnTo>
                <a:lnTo>
                  <a:pt x="958" y="679"/>
                </a:lnTo>
                <a:lnTo>
                  <a:pt x="958" y="679"/>
                </a:lnTo>
                <a:lnTo>
                  <a:pt x="960" y="679"/>
                </a:lnTo>
                <a:lnTo>
                  <a:pt x="960" y="679"/>
                </a:lnTo>
                <a:lnTo>
                  <a:pt x="960" y="682"/>
                </a:lnTo>
                <a:lnTo>
                  <a:pt x="962" y="682"/>
                </a:lnTo>
                <a:lnTo>
                  <a:pt x="962" y="682"/>
                </a:lnTo>
                <a:lnTo>
                  <a:pt x="962" y="682"/>
                </a:lnTo>
                <a:lnTo>
                  <a:pt x="962" y="682"/>
                </a:lnTo>
                <a:lnTo>
                  <a:pt x="962" y="682"/>
                </a:lnTo>
                <a:lnTo>
                  <a:pt x="962" y="682"/>
                </a:lnTo>
                <a:lnTo>
                  <a:pt x="960" y="684"/>
                </a:lnTo>
                <a:lnTo>
                  <a:pt x="960" y="684"/>
                </a:lnTo>
                <a:lnTo>
                  <a:pt x="960" y="684"/>
                </a:lnTo>
                <a:lnTo>
                  <a:pt x="960" y="684"/>
                </a:lnTo>
                <a:lnTo>
                  <a:pt x="960" y="687"/>
                </a:lnTo>
                <a:lnTo>
                  <a:pt x="960" y="687"/>
                </a:lnTo>
                <a:lnTo>
                  <a:pt x="960" y="687"/>
                </a:lnTo>
                <a:lnTo>
                  <a:pt x="960" y="689"/>
                </a:lnTo>
                <a:lnTo>
                  <a:pt x="960" y="689"/>
                </a:lnTo>
                <a:lnTo>
                  <a:pt x="960" y="689"/>
                </a:lnTo>
                <a:lnTo>
                  <a:pt x="960" y="689"/>
                </a:lnTo>
                <a:lnTo>
                  <a:pt x="962" y="691"/>
                </a:lnTo>
                <a:lnTo>
                  <a:pt x="962" y="689"/>
                </a:lnTo>
                <a:lnTo>
                  <a:pt x="962" y="689"/>
                </a:lnTo>
                <a:lnTo>
                  <a:pt x="962" y="689"/>
                </a:lnTo>
                <a:lnTo>
                  <a:pt x="962" y="689"/>
                </a:lnTo>
                <a:lnTo>
                  <a:pt x="965" y="689"/>
                </a:lnTo>
                <a:lnTo>
                  <a:pt x="965" y="689"/>
                </a:lnTo>
                <a:lnTo>
                  <a:pt x="965" y="691"/>
                </a:lnTo>
                <a:lnTo>
                  <a:pt x="967" y="691"/>
                </a:lnTo>
                <a:lnTo>
                  <a:pt x="967" y="691"/>
                </a:lnTo>
                <a:lnTo>
                  <a:pt x="967" y="691"/>
                </a:lnTo>
                <a:lnTo>
                  <a:pt x="967" y="691"/>
                </a:lnTo>
                <a:lnTo>
                  <a:pt x="972" y="691"/>
                </a:lnTo>
                <a:lnTo>
                  <a:pt x="974" y="691"/>
                </a:lnTo>
                <a:lnTo>
                  <a:pt x="977" y="691"/>
                </a:lnTo>
                <a:lnTo>
                  <a:pt x="977" y="691"/>
                </a:lnTo>
                <a:lnTo>
                  <a:pt x="979" y="689"/>
                </a:lnTo>
                <a:lnTo>
                  <a:pt x="981" y="689"/>
                </a:lnTo>
                <a:lnTo>
                  <a:pt x="981" y="689"/>
                </a:lnTo>
                <a:lnTo>
                  <a:pt x="981" y="687"/>
                </a:lnTo>
                <a:lnTo>
                  <a:pt x="984" y="687"/>
                </a:lnTo>
                <a:lnTo>
                  <a:pt x="984" y="684"/>
                </a:lnTo>
                <a:lnTo>
                  <a:pt x="984" y="684"/>
                </a:lnTo>
                <a:lnTo>
                  <a:pt x="984" y="687"/>
                </a:lnTo>
                <a:lnTo>
                  <a:pt x="984" y="687"/>
                </a:lnTo>
                <a:lnTo>
                  <a:pt x="984" y="689"/>
                </a:lnTo>
                <a:lnTo>
                  <a:pt x="986" y="689"/>
                </a:lnTo>
                <a:lnTo>
                  <a:pt x="993" y="687"/>
                </a:lnTo>
                <a:lnTo>
                  <a:pt x="998" y="684"/>
                </a:lnTo>
                <a:lnTo>
                  <a:pt x="1003" y="682"/>
                </a:lnTo>
                <a:lnTo>
                  <a:pt x="1005" y="679"/>
                </a:lnTo>
                <a:lnTo>
                  <a:pt x="1007" y="679"/>
                </a:lnTo>
                <a:lnTo>
                  <a:pt x="1012" y="677"/>
                </a:lnTo>
                <a:lnTo>
                  <a:pt x="1012" y="675"/>
                </a:lnTo>
                <a:lnTo>
                  <a:pt x="1012" y="675"/>
                </a:lnTo>
                <a:lnTo>
                  <a:pt x="1012" y="675"/>
                </a:lnTo>
                <a:lnTo>
                  <a:pt x="1014" y="677"/>
                </a:lnTo>
                <a:lnTo>
                  <a:pt x="1014" y="677"/>
                </a:lnTo>
                <a:lnTo>
                  <a:pt x="1017" y="677"/>
                </a:lnTo>
                <a:lnTo>
                  <a:pt x="1014" y="677"/>
                </a:lnTo>
                <a:lnTo>
                  <a:pt x="1014" y="677"/>
                </a:lnTo>
                <a:lnTo>
                  <a:pt x="1012" y="679"/>
                </a:lnTo>
                <a:lnTo>
                  <a:pt x="1005" y="684"/>
                </a:lnTo>
                <a:lnTo>
                  <a:pt x="1003" y="687"/>
                </a:lnTo>
                <a:lnTo>
                  <a:pt x="1003" y="687"/>
                </a:lnTo>
                <a:lnTo>
                  <a:pt x="1005" y="687"/>
                </a:lnTo>
                <a:lnTo>
                  <a:pt x="1005" y="687"/>
                </a:lnTo>
                <a:lnTo>
                  <a:pt x="1007" y="687"/>
                </a:lnTo>
                <a:lnTo>
                  <a:pt x="1010" y="684"/>
                </a:lnTo>
                <a:lnTo>
                  <a:pt x="1012" y="687"/>
                </a:lnTo>
                <a:lnTo>
                  <a:pt x="1017" y="684"/>
                </a:lnTo>
                <a:lnTo>
                  <a:pt x="1019" y="687"/>
                </a:lnTo>
                <a:lnTo>
                  <a:pt x="1024" y="684"/>
                </a:lnTo>
                <a:lnTo>
                  <a:pt x="1029" y="687"/>
                </a:lnTo>
                <a:lnTo>
                  <a:pt x="1026" y="687"/>
                </a:lnTo>
                <a:lnTo>
                  <a:pt x="1021" y="687"/>
                </a:lnTo>
                <a:lnTo>
                  <a:pt x="1014" y="689"/>
                </a:lnTo>
                <a:lnTo>
                  <a:pt x="1014" y="691"/>
                </a:lnTo>
                <a:lnTo>
                  <a:pt x="1014" y="694"/>
                </a:lnTo>
                <a:lnTo>
                  <a:pt x="1012" y="691"/>
                </a:lnTo>
                <a:lnTo>
                  <a:pt x="1010" y="691"/>
                </a:lnTo>
                <a:lnTo>
                  <a:pt x="1010" y="689"/>
                </a:lnTo>
                <a:lnTo>
                  <a:pt x="1012" y="689"/>
                </a:lnTo>
                <a:lnTo>
                  <a:pt x="1012" y="689"/>
                </a:lnTo>
                <a:lnTo>
                  <a:pt x="1012" y="687"/>
                </a:lnTo>
                <a:lnTo>
                  <a:pt x="1010" y="687"/>
                </a:lnTo>
                <a:lnTo>
                  <a:pt x="1012" y="687"/>
                </a:lnTo>
                <a:lnTo>
                  <a:pt x="1010" y="689"/>
                </a:lnTo>
                <a:lnTo>
                  <a:pt x="1005" y="689"/>
                </a:lnTo>
                <a:lnTo>
                  <a:pt x="1000" y="691"/>
                </a:lnTo>
                <a:lnTo>
                  <a:pt x="986" y="701"/>
                </a:lnTo>
                <a:lnTo>
                  <a:pt x="986" y="701"/>
                </a:lnTo>
                <a:lnTo>
                  <a:pt x="984" y="701"/>
                </a:lnTo>
                <a:lnTo>
                  <a:pt x="986" y="701"/>
                </a:lnTo>
                <a:lnTo>
                  <a:pt x="988" y="701"/>
                </a:lnTo>
                <a:lnTo>
                  <a:pt x="988" y="701"/>
                </a:lnTo>
                <a:lnTo>
                  <a:pt x="986" y="701"/>
                </a:lnTo>
                <a:lnTo>
                  <a:pt x="984" y="703"/>
                </a:lnTo>
                <a:lnTo>
                  <a:pt x="984" y="703"/>
                </a:lnTo>
                <a:lnTo>
                  <a:pt x="981" y="703"/>
                </a:lnTo>
                <a:lnTo>
                  <a:pt x="979" y="703"/>
                </a:lnTo>
                <a:lnTo>
                  <a:pt x="977" y="705"/>
                </a:lnTo>
                <a:lnTo>
                  <a:pt x="977" y="705"/>
                </a:lnTo>
                <a:lnTo>
                  <a:pt x="974" y="708"/>
                </a:lnTo>
                <a:lnTo>
                  <a:pt x="979" y="703"/>
                </a:lnTo>
                <a:lnTo>
                  <a:pt x="981" y="703"/>
                </a:lnTo>
                <a:lnTo>
                  <a:pt x="977" y="708"/>
                </a:lnTo>
                <a:lnTo>
                  <a:pt x="972" y="713"/>
                </a:lnTo>
                <a:lnTo>
                  <a:pt x="972" y="715"/>
                </a:lnTo>
                <a:lnTo>
                  <a:pt x="972" y="720"/>
                </a:lnTo>
                <a:lnTo>
                  <a:pt x="972" y="720"/>
                </a:lnTo>
                <a:lnTo>
                  <a:pt x="972" y="720"/>
                </a:lnTo>
                <a:lnTo>
                  <a:pt x="974" y="720"/>
                </a:lnTo>
                <a:lnTo>
                  <a:pt x="974" y="720"/>
                </a:lnTo>
                <a:lnTo>
                  <a:pt x="974" y="722"/>
                </a:lnTo>
                <a:lnTo>
                  <a:pt x="977" y="724"/>
                </a:lnTo>
                <a:lnTo>
                  <a:pt x="977" y="724"/>
                </a:lnTo>
                <a:lnTo>
                  <a:pt x="979" y="724"/>
                </a:lnTo>
                <a:lnTo>
                  <a:pt x="979" y="724"/>
                </a:lnTo>
                <a:lnTo>
                  <a:pt x="979" y="724"/>
                </a:lnTo>
                <a:lnTo>
                  <a:pt x="981" y="724"/>
                </a:lnTo>
                <a:lnTo>
                  <a:pt x="981" y="724"/>
                </a:lnTo>
                <a:lnTo>
                  <a:pt x="981" y="724"/>
                </a:lnTo>
                <a:lnTo>
                  <a:pt x="984" y="722"/>
                </a:lnTo>
                <a:lnTo>
                  <a:pt x="986" y="722"/>
                </a:lnTo>
                <a:lnTo>
                  <a:pt x="986" y="722"/>
                </a:lnTo>
                <a:lnTo>
                  <a:pt x="988" y="722"/>
                </a:lnTo>
                <a:lnTo>
                  <a:pt x="993" y="717"/>
                </a:lnTo>
                <a:lnTo>
                  <a:pt x="993" y="717"/>
                </a:lnTo>
                <a:lnTo>
                  <a:pt x="995" y="715"/>
                </a:lnTo>
                <a:lnTo>
                  <a:pt x="1000" y="713"/>
                </a:lnTo>
                <a:lnTo>
                  <a:pt x="1003" y="713"/>
                </a:lnTo>
                <a:lnTo>
                  <a:pt x="1005" y="710"/>
                </a:lnTo>
                <a:lnTo>
                  <a:pt x="1005" y="710"/>
                </a:lnTo>
                <a:lnTo>
                  <a:pt x="1005" y="708"/>
                </a:lnTo>
                <a:lnTo>
                  <a:pt x="1005" y="708"/>
                </a:lnTo>
                <a:lnTo>
                  <a:pt x="1005" y="705"/>
                </a:lnTo>
                <a:lnTo>
                  <a:pt x="1007" y="705"/>
                </a:lnTo>
                <a:lnTo>
                  <a:pt x="1010" y="703"/>
                </a:lnTo>
                <a:lnTo>
                  <a:pt x="1010" y="705"/>
                </a:lnTo>
                <a:lnTo>
                  <a:pt x="1012" y="705"/>
                </a:lnTo>
                <a:lnTo>
                  <a:pt x="1012" y="703"/>
                </a:lnTo>
                <a:lnTo>
                  <a:pt x="1012" y="703"/>
                </a:lnTo>
                <a:lnTo>
                  <a:pt x="1014" y="703"/>
                </a:lnTo>
                <a:lnTo>
                  <a:pt x="1014" y="705"/>
                </a:lnTo>
                <a:lnTo>
                  <a:pt x="1014" y="705"/>
                </a:lnTo>
                <a:lnTo>
                  <a:pt x="1017" y="705"/>
                </a:lnTo>
                <a:lnTo>
                  <a:pt x="1019" y="705"/>
                </a:lnTo>
                <a:lnTo>
                  <a:pt x="1019" y="705"/>
                </a:lnTo>
                <a:lnTo>
                  <a:pt x="1019" y="705"/>
                </a:lnTo>
                <a:lnTo>
                  <a:pt x="1019" y="703"/>
                </a:lnTo>
                <a:lnTo>
                  <a:pt x="1019" y="701"/>
                </a:lnTo>
                <a:lnTo>
                  <a:pt x="1021" y="703"/>
                </a:lnTo>
                <a:lnTo>
                  <a:pt x="1021" y="703"/>
                </a:lnTo>
                <a:lnTo>
                  <a:pt x="1024" y="703"/>
                </a:lnTo>
                <a:lnTo>
                  <a:pt x="1024" y="703"/>
                </a:lnTo>
                <a:lnTo>
                  <a:pt x="1029" y="701"/>
                </a:lnTo>
                <a:lnTo>
                  <a:pt x="1029" y="701"/>
                </a:lnTo>
                <a:lnTo>
                  <a:pt x="1029" y="701"/>
                </a:lnTo>
                <a:lnTo>
                  <a:pt x="1036" y="698"/>
                </a:lnTo>
                <a:lnTo>
                  <a:pt x="1038" y="698"/>
                </a:lnTo>
                <a:lnTo>
                  <a:pt x="1045" y="696"/>
                </a:lnTo>
                <a:lnTo>
                  <a:pt x="1047" y="696"/>
                </a:lnTo>
                <a:lnTo>
                  <a:pt x="1052" y="691"/>
                </a:lnTo>
                <a:lnTo>
                  <a:pt x="1055" y="691"/>
                </a:lnTo>
                <a:lnTo>
                  <a:pt x="1055" y="691"/>
                </a:lnTo>
                <a:lnTo>
                  <a:pt x="1057" y="691"/>
                </a:lnTo>
                <a:lnTo>
                  <a:pt x="1059" y="691"/>
                </a:lnTo>
                <a:lnTo>
                  <a:pt x="1062" y="689"/>
                </a:lnTo>
                <a:lnTo>
                  <a:pt x="1062" y="689"/>
                </a:lnTo>
                <a:lnTo>
                  <a:pt x="1064" y="689"/>
                </a:lnTo>
                <a:lnTo>
                  <a:pt x="1066" y="689"/>
                </a:lnTo>
                <a:lnTo>
                  <a:pt x="1066" y="689"/>
                </a:lnTo>
                <a:lnTo>
                  <a:pt x="1066" y="687"/>
                </a:lnTo>
                <a:lnTo>
                  <a:pt x="1066" y="687"/>
                </a:lnTo>
                <a:lnTo>
                  <a:pt x="1066" y="687"/>
                </a:lnTo>
                <a:lnTo>
                  <a:pt x="1062" y="687"/>
                </a:lnTo>
                <a:lnTo>
                  <a:pt x="1062" y="684"/>
                </a:lnTo>
                <a:lnTo>
                  <a:pt x="1064" y="684"/>
                </a:lnTo>
                <a:lnTo>
                  <a:pt x="1064" y="684"/>
                </a:lnTo>
                <a:lnTo>
                  <a:pt x="1064" y="682"/>
                </a:lnTo>
                <a:lnTo>
                  <a:pt x="1064" y="679"/>
                </a:lnTo>
                <a:lnTo>
                  <a:pt x="1062" y="679"/>
                </a:lnTo>
                <a:lnTo>
                  <a:pt x="1059" y="679"/>
                </a:lnTo>
                <a:lnTo>
                  <a:pt x="1057" y="679"/>
                </a:lnTo>
                <a:lnTo>
                  <a:pt x="1057" y="679"/>
                </a:lnTo>
                <a:lnTo>
                  <a:pt x="1057" y="677"/>
                </a:lnTo>
                <a:lnTo>
                  <a:pt x="1057" y="677"/>
                </a:lnTo>
                <a:lnTo>
                  <a:pt x="1057" y="675"/>
                </a:lnTo>
                <a:lnTo>
                  <a:pt x="1050" y="679"/>
                </a:lnTo>
                <a:lnTo>
                  <a:pt x="1047" y="679"/>
                </a:lnTo>
                <a:lnTo>
                  <a:pt x="1045" y="679"/>
                </a:lnTo>
                <a:lnTo>
                  <a:pt x="1045" y="682"/>
                </a:lnTo>
                <a:lnTo>
                  <a:pt x="1045" y="679"/>
                </a:lnTo>
                <a:lnTo>
                  <a:pt x="1040" y="679"/>
                </a:lnTo>
                <a:lnTo>
                  <a:pt x="1043" y="679"/>
                </a:lnTo>
                <a:lnTo>
                  <a:pt x="1043" y="677"/>
                </a:lnTo>
                <a:lnTo>
                  <a:pt x="1040" y="677"/>
                </a:lnTo>
                <a:lnTo>
                  <a:pt x="1036" y="677"/>
                </a:lnTo>
                <a:lnTo>
                  <a:pt x="1033" y="677"/>
                </a:lnTo>
                <a:lnTo>
                  <a:pt x="1033" y="677"/>
                </a:lnTo>
                <a:lnTo>
                  <a:pt x="1033" y="677"/>
                </a:lnTo>
                <a:lnTo>
                  <a:pt x="1033" y="677"/>
                </a:lnTo>
                <a:lnTo>
                  <a:pt x="1031" y="675"/>
                </a:lnTo>
                <a:lnTo>
                  <a:pt x="1029" y="675"/>
                </a:lnTo>
                <a:lnTo>
                  <a:pt x="1026" y="675"/>
                </a:lnTo>
                <a:lnTo>
                  <a:pt x="1024" y="675"/>
                </a:lnTo>
                <a:lnTo>
                  <a:pt x="1021" y="672"/>
                </a:lnTo>
                <a:lnTo>
                  <a:pt x="1026" y="670"/>
                </a:lnTo>
                <a:lnTo>
                  <a:pt x="1026" y="670"/>
                </a:lnTo>
                <a:lnTo>
                  <a:pt x="1026" y="670"/>
                </a:lnTo>
                <a:lnTo>
                  <a:pt x="1021" y="670"/>
                </a:lnTo>
                <a:lnTo>
                  <a:pt x="1021" y="668"/>
                </a:lnTo>
                <a:lnTo>
                  <a:pt x="1017" y="668"/>
                </a:lnTo>
                <a:lnTo>
                  <a:pt x="1017" y="668"/>
                </a:lnTo>
                <a:lnTo>
                  <a:pt x="1014" y="665"/>
                </a:lnTo>
                <a:lnTo>
                  <a:pt x="1017" y="665"/>
                </a:lnTo>
                <a:lnTo>
                  <a:pt x="1014" y="663"/>
                </a:lnTo>
                <a:lnTo>
                  <a:pt x="1017" y="658"/>
                </a:lnTo>
                <a:lnTo>
                  <a:pt x="1014" y="658"/>
                </a:lnTo>
                <a:lnTo>
                  <a:pt x="1014" y="656"/>
                </a:lnTo>
                <a:lnTo>
                  <a:pt x="1014" y="653"/>
                </a:lnTo>
                <a:lnTo>
                  <a:pt x="1017" y="653"/>
                </a:lnTo>
                <a:lnTo>
                  <a:pt x="1017" y="651"/>
                </a:lnTo>
                <a:lnTo>
                  <a:pt x="1017" y="651"/>
                </a:lnTo>
                <a:lnTo>
                  <a:pt x="1014" y="651"/>
                </a:lnTo>
                <a:lnTo>
                  <a:pt x="1012" y="651"/>
                </a:lnTo>
                <a:lnTo>
                  <a:pt x="1010" y="651"/>
                </a:lnTo>
                <a:lnTo>
                  <a:pt x="1010" y="651"/>
                </a:lnTo>
                <a:lnTo>
                  <a:pt x="1014" y="646"/>
                </a:lnTo>
                <a:lnTo>
                  <a:pt x="1019" y="644"/>
                </a:lnTo>
                <a:lnTo>
                  <a:pt x="1021" y="642"/>
                </a:lnTo>
                <a:lnTo>
                  <a:pt x="1024" y="639"/>
                </a:lnTo>
                <a:lnTo>
                  <a:pt x="1024" y="637"/>
                </a:lnTo>
                <a:lnTo>
                  <a:pt x="1021" y="637"/>
                </a:lnTo>
                <a:lnTo>
                  <a:pt x="1019" y="637"/>
                </a:lnTo>
                <a:lnTo>
                  <a:pt x="1021" y="635"/>
                </a:lnTo>
                <a:lnTo>
                  <a:pt x="1017" y="635"/>
                </a:lnTo>
                <a:lnTo>
                  <a:pt x="1014" y="637"/>
                </a:lnTo>
                <a:lnTo>
                  <a:pt x="1012" y="637"/>
                </a:lnTo>
                <a:lnTo>
                  <a:pt x="1010" y="639"/>
                </a:lnTo>
                <a:lnTo>
                  <a:pt x="1010" y="637"/>
                </a:lnTo>
                <a:lnTo>
                  <a:pt x="1010" y="635"/>
                </a:lnTo>
                <a:lnTo>
                  <a:pt x="1007" y="635"/>
                </a:lnTo>
                <a:lnTo>
                  <a:pt x="1003" y="632"/>
                </a:lnTo>
                <a:lnTo>
                  <a:pt x="1000" y="630"/>
                </a:lnTo>
                <a:lnTo>
                  <a:pt x="1000" y="630"/>
                </a:lnTo>
                <a:lnTo>
                  <a:pt x="995" y="632"/>
                </a:lnTo>
                <a:lnTo>
                  <a:pt x="995" y="632"/>
                </a:lnTo>
                <a:lnTo>
                  <a:pt x="1000" y="630"/>
                </a:lnTo>
                <a:lnTo>
                  <a:pt x="1000" y="630"/>
                </a:lnTo>
                <a:lnTo>
                  <a:pt x="1003" y="630"/>
                </a:lnTo>
                <a:lnTo>
                  <a:pt x="1005" y="630"/>
                </a:lnTo>
                <a:lnTo>
                  <a:pt x="1007" y="627"/>
                </a:lnTo>
                <a:lnTo>
                  <a:pt x="1010" y="627"/>
                </a:lnTo>
                <a:lnTo>
                  <a:pt x="1010" y="630"/>
                </a:lnTo>
                <a:lnTo>
                  <a:pt x="1014" y="630"/>
                </a:lnTo>
                <a:lnTo>
                  <a:pt x="1017" y="632"/>
                </a:lnTo>
                <a:lnTo>
                  <a:pt x="1019" y="632"/>
                </a:lnTo>
                <a:lnTo>
                  <a:pt x="1021" y="630"/>
                </a:lnTo>
                <a:lnTo>
                  <a:pt x="1024" y="627"/>
                </a:lnTo>
                <a:lnTo>
                  <a:pt x="1026" y="627"/>
                </a:lnTo>
                <a:lnTo>
                  <a:pt x="1029" y="627"/>
                </a:lnTo>
                <a:lnTo>
                  <a:pt x="1029" y="625"/>
                </a:lnTo>
                <a:lnTo>
                  <a:pt x="1031" y="625"/>
                </a:lnTo>
                <a:lnTo>
                  <a:pt x="1036" y="623"/>
                </a:lnTo>
                <a:lnTo>
                  <a:pt x="1038" y="620"/>
                </a:lnTo>
                <a:lnTo>
                  <a:pt x="1040" y="618"/>
                </a:lnTo>
                <a:lnTo>
                  <a:pt x="1038" y="616"/>
                </a:lnTo>
                <a:lnTo>
                  <a:pt x="1038" y="613"/>
                </a:lnTo>
                <a:lnTo>
                  <a:pt x="1040" y="613"/>
                </a:lnTo>
                <a:lnTo>
                  <a:pt x="1043" y="616"/>
                </a:lnTo>
                <a:lnTo>
                  <a:pt x="1043" y="613"/>
                </a:lnTo>
                <a:lnTo>
                  <a:pt x="1043" y="613"/>
                </a:lnTo>
                <a:lnTo>
                  <a:pt x="1038" y="608"/>
                </a:lnTo>
                <a:lnTo>
                  <a:pt x="1036" y="606"/>
                </a:lnTo>
                <a:lnTo>
                  <a:pt x="1026" y="606"/>
                </a:lnTo>
                <a:lnTo>
                  <a:pt x="1024" y="606"/>
                </a:lnTo>
                <a:lnTo>
                  <a:pt x="1017" y="606"/>
                </a:lnTo>
                <a:lnTo>
                  <a:pt x="1012" y="606"/>
                </a:lnTo>
                <a:lnTo>
                  <a:pt x="1005" y="608"/>
                </a:lnTo>
                <a:lnTo>
                  <a:pt x="995" y="611"/>
                </a:lnTo>
                <a:lnTo>
                  <a:pt x="988" y="613"/>
                </a:lnTo>
                <a:lnTo>
                  <a:pt x="981" y="616"/>
                </a:lnTo>
                <a:lnTo>
                  <a:pt x="974" y="618"/>
                </a:lnTo>
                <a:lnTo>
                  <a:pt x="969" y="620"/>
                </a:lnTo>
                <a:lnTo>
                  <a:pt x="967" y="623"/>
                </a:lnTo>
                <a:lnTo>
                  <a:pt x="965" y="623"/>
                </a:lnTo>
                <a:lnTo>
                  <a:pt x="962" y="625"/>
                </a:lnTo>
                <a:lnTo>
                  <a:pt x="960" y="625"/>
                </a:lnTo>
                <a:lnTo>
                  <a:pt x="953" y="630"/>
                </a:lnTo>
                <a:lnTo>
                  <a:pt x="948" y="632"/>
                </a:lnTo>
                <a:lnTo>
                  <a:pt x="946" y="635"/>
                </a:lnTo>
                <a:lnTo>
                  <a:pt x="941" y="639"/>
                </a:lnTo>
                <a:lnTo>
                  <a:pt x="936" y="642"/>
                </a:lnTo>
                <a:lnTo>
                  <a:pt x="934" y="644"/>
                </a:lnTo>
                <a:lnTo>
                  <a:pt x="932" y="646"/>
                </a:lnTo>
                <a:lnTo>
                  <a:pt x="927" y="649"/>
                </a:lnTo>
                <a:lnTo>
                  <a:pt x="922" y="651"/>
                </a:lnTo>
                <a:lnTo>
                  <a:pt x="915" y="656"/>
                </a:lnTo>
                <a:lnTo>
                  <a:pt x="910" y="656"/>
                </a:lnTo>
                <a:lnTo>
                  <a:pt x="908" y="658"/>
                </a:lnTo>
                <a:lnTo>
                  <a:pt x="906" y="658"/>
                </a:lnTo>
                <a:lnTo>
                  <a:pt x="901" y="661"/>
                </a:lnTo>
                <a:lnTo>
                  <a:pt x="896" y="661"/>
                </a:lnTo>
                <a:lnTo>
                  <a:pt x="894" y="661"/>
                </a:lnTo>
                <a:lnTo>
                  <a:pt x="891" y="663"/>
                </a:lnTo>
                <a:lnTo>
                  <a:pt x="889" y="663"/>
                </a:lnTo>
                <a:lnTo>
                  <a:pt x="887" y="665"/>
                </a:lnTo>
                <a:lnTo>
                  <a:pt x="884" y="665"/>
                </a:lnTo>
                <a:lnTo>
                  <a:pt x="880" y="670"/>
                </a:lnTo>
                <a:lnTo>
                  <a:pt x="875" y="670"/>
                </a:lnTo>
                <a:lnTo>
                  <a:pt x="870" y="672"/>
                </a:lnTo>
                <a:lnTo>
                  <a:pt x="868" y="675"/>
                </a:lnTo>
                <a:lnTo>
                  <a:pt x="865" y="677"/>
                </a:lnTo>
                <a:lnTo>
                  <a:pt x="863" y="679"/>
                </a:lnTo>
                <a:lnTo>
                  <a:pt x="863" y="682"/>
                </a:lnTo>
                <a:lnTo>
                  <a:pt x="861" y="684"/>
                </a:lnTo>
                <a:lnTo>
                  <a:pt x="858" y="684"/>
                </a:lnTo>
                <a:lnTo>
                  <a:pt x="856" y="684"/>
                </a:lnTo>
                <a:lnTo>
                  <a:pt x="849" y="689"/>
                </a:lnTo>
                <a:lnTo>
                  <a:pt x="846" y="689"/>
                </a:lnTo>
                <a:lnTo>
                  <a:pt x="839" y="694"/>
                </a:lnTo>
                <a:lnTo>
                  <a:pt x="837" y="694"/>
                </a:lnTo>
                <a:lnTo>
                  <a:pt x="837" y="694"/>
                </a:lnTo>
                <a:lnTo>
                  <a:pt x="842" y="694"/>
                </a:lnTo>
                <a:close/>
                <a:moveTo>
                  <a:pt x="1069" y="644"/>
                </a:moveTo>
                <a:lnTo>
                  <a:pt x="1071" y="644"/>
                </a:lnTo>
                <a:lnTo>
                  <a:pt x="1073" y="642"/>
                </a:lnTo>
                <a:lnTo>
                  <a:pt x="1076" y="642"/>
                </a:lnTo>
                <a:lnTo>
                  <a:pt x="1076" y="642"/>
                </a:lnTo>
                <a:lnTo>
                  <a:pt x="1078" y="639"/>
                </a:lnTo>
                <a:lnTo>
                  <a:pt x="1078" y="639"/>
                </a:lnTo>
                <a:lnTo>
                  <a:pt x="1076" y="639"/>
                </a:lnTo>
                <a:lnTo>
                  <a:pt x="1073" y="639"/>
                </a:lnTo>
                <a:lnTo>
                  <a:pt x="1071" y="642"/>
                </a:lnTo>
                <a:lnTo>
                  <a:pt x="1069" y="644"/>
                </a:lnTo>
                <a:lnTo>
                  <a:pt x="1066" y="646"/>
                </a:lnTo>
                <a:lnTo>
                  <a:pt x="1066" y="649"/>
                </a:lnTo>
                <a:lnTo>
                  <a:pt x="1069" y="649"/>
                </a:lnTo>
                <a:lnTo>
                  <a:pt x="1069" y="646"/>
                </a:lnTo>
                <a:lnTo>
                  <a:pt x="1069" y="646"/>
                </a:lnTo>
                <a:lnTo>
                  <a:pt x="1069" y="646"/>
                </a:lnTo>
                <a:lnTo>
                  <a:pt x="1066" y="646"/>
                </a:lnTo>
                <a:lnTo>
                  <a:pt x="1069" y="644"/>
                </a:lnTo>
                <a:lnTo>
                  <a:pt x="1069" y="644"/>
                </a:lnTo>
                <a:close/>
                <a:moveTo>
                  <a:pt x="69" y="490"/>
                </a:moveTo>
                <a:lnTo>
                  <a:pt x="71" y="488"/>
                </a:lnTo>
                <a:lnTo>
                  <a:pt x="66" y="490"/>
                </a:lnTo>
                <a:lnTo>
                  <a:pt x="61" y="493"/>
                </a:lnTo>
                <a:lnTo>
                  <a:pt x="59" y="495"/>
                </a:lnTo>
                <a:lnTo>
                  <a:pt x="59" y="495"/>
                </a:lnTo>
                <a:lnTo>
                  <a:pt x="64" y="493"/>
                </a:lnTo>
                <a:lnTo>
                  <a:pt x="69" y="490"/>
                </a:lnTo>
                <a:close/>
                <a:moveTo>
                  <a:pt x="617" y="261"/>
                </a:moveTo>
                <a:lnTo>
                  <a:pt x="619" y="261"/>
                </a:lnTo>
                <a:lnTo>
                  <a:pt x="622" y="258"/>
                </a:lnTo>
                <a:lnTo>
                  <a:pt x="619" y="258"/>
                </a:lnTo>
                <a:lnTo>
                  <a:pt x="617" y="258"/>
                </a:lnTo>
                <a:lnTo>
                  <a:pt x="617" y="261"/>
                </a:lnTo>
                <a:lnTo>
                  <a:pt x="617" y="261"/>
                </a:lnTo>
                <a:lnTo>
                  <a:pt x="617" y="263"/>
                </a:lnTo>
                <a:lnTo>
                  <a:pt x="617" y="261"/>
                </a:lnTo>
                <a:close/>
                <a:moveTo>
                  <a:pt x="974" y="708"/>
                </a:moveTo>
                <a:lnTo>
                  <a:pt x="974" y="708"/>
                </a:lnTo>
                <a:lnTo>
                  <a:pt x="972" y="710"/>
                </a:lnTo>
                <a:lnTo>
                  <a:pt x="972" y="710"/>
                </a:lnTo>
                <a:lnTo>
                  <a:pt x="972" y="710"/>
                </a:lnTo>
                <a:lnTo>
                  <a:pt x="974" y="708"/>
                </a:lnTo>
                <a:close/>
                <a:moveTo>
                  <a:pt x="861" y="679"/>
                </a:moveTo>
                <a:lnTo>
                  <a:pt x="858" y="679"/>
                </a:lnTo>
                <a:lnTo>
                  <a:pt x="856" y="682"/>
                </a:lnTo>
                <a:lnTo>
                  <a:pt x="856" y="682"/>
                </a:lnTo>
                <a:lnTo>
                  <a:pt x="858" y="682"/>
                </a:lnTo>
                <a:lnTo>
                  <a:pt x="861" y="679"/>
                </a:lnTo>
                <a:close/>
                <a:moveTo>
                  <a:pt x="1092" y="670"/>
                </a:moveTo>
                <a:lnTo>
                  <a:pt x="1090" y="668"/>
                </a:lnTo>
                <a:lnTo>
                  <a:pt x="1088" y="670"/>
                </a:lnTo>
                <a:lnTo>
                  <a:pt x="1088" y="668"/>
                </a:lnTo>
                <a:lnTo>
                  <a:pt x="1088" y="668"/>
                </a:lnTo>
                <a:lnTo>
                  <a:pt x="1085" y="668"/>
                </a:lnTo>
                <a:lnTo>
                  <a:pt x="1085" y="668"/>
                </a:lnTo>
                <a:lnTo>
                  <a:pt x="1083" y="668"/>
                </a:lnTo>
                <a:lnTo>
                  <a:pt x="1081" y="670"/>
                </a:lnTo>
                <a:lnTo>
                  <a:pt x="1081" y="672"/>
                </a:lnTo>
                <a:lnTo>
                  <a:pt x="1076" y="675"/>
                </a:lnTo>
                <a:lnTo>
                  <a:pt x="1078" y="675"/>
                </a:lnTo>
                <a:lnTo>
                  <a:pt x="1081" y="672"/>
                </a:lnTo>
                <a:lnTo>
                  <a:pt x="1081" y="675"/>
                </a:lnTo>
                <a:lnTo>
                  <a:pt x="1076" y="677"/>
                </a:lnTo>
                <a:lnTo>
                  <a:pt x="1076" y="677"/>
                </a:lnTo>
                <a:lnTo>
                  <a:pt x="1073" y="677"/>
                </a:lnTo>
                <a:lnTo>
                  <a:pt x="1073" y="677"/>
                </a:lnTo>
                <a:lnTo>
                  <a:pt x="1071" y="677"/>
                </a:lnTo>
                <a:lnTo>
                  <a:pt x="1069" y="679"/>
                </a:lnTo>
                <a:lnTo>
                  <a:pt x="1069" y="677"/>
                </a:lnTo>
                <a:lnTo>
                  <a:pt x="1071" y="677"/>
                </a:lnTo>
                <a:lnTo>
                  <a:pt x="1071" y="677"/>
                </a:lnTo>
                <a:lnTo>
                  <a:pt x="1073" y="675"/>
                </a:lnTo>
                <a:lnTo>
                  <a:pt x="1071" y="675"/>
                </a:lnTo>
                <a:lnTo>
                  <a:pt x="1073" y="675"/>
                </a:lnTo>
                <a:lnTo>
                  <a:pt x="1076" y="675"/>
                </a:lnTo>
                <a:lnTo>
                  <a:pt x="1076" y="672"/>
                </a:lnTo>
                <a:lnTo>
                  <a:pt x="1073" y="672"/>
                </a:lnTo>
                <a:lnTo>
                  <a:pt x="1071" y="675"/>
                </a:lnTo>
                <a:lnTo>
                  <a:pt x="1071" y="675"/>
                </a:lnTo>
                <a:lnTo>
                  <a:pt x="1073" y="672"/>
                </a:lnTo>
                <a:lnTo>
                  <a:pt x="1076" y="672"/>
                </a:lnTo>
                <a:lnTo>
                  <a:pt x="1078" y="670"/>
                </a:lnTo>
                <a:lnTo>
                  <a:pt x="1081" y="670"/>
                </a:lnTo>
                <a:lnTo>
                  <a:pt x="1083" y="668"/>
                </a:lnTo>
                <a:lnTo>
                  <a:pt x="1083" y="668"/>
                </a:lnTo>
                <a:lnTo>
                  <a:pt x="1083" y="668"/>
                </a:lnTo>
                <a:lnTo>
                  <a:pt x="1085" y="665"/>
                </a:lnTo>
                <a:lnTo>
                  <a:pt x="1088" y="661"/>
                </a:lnTo>
                <a:lnTo>
                  <a:pt x="1090" y="658"/>
                </a:lnTo>
                <a:lnTo>
                  <a:pt x="1090" y="658"/>
                </a:lnTo>
                <a:lnTo>
                  <a:pt x="1090" y="653"/>
                </a:lnTo>
                <a:lnTo>
                  <a:pt x="1090" y="653"/>
                </a:lnTo>
                <a:lnTo>
                  <a:pt x="1090" y="651"/>
                </a:lnTo>
                <a:lnTo>
                  <a:pt x="1088" y="651"/>
                </a:lnTo>
                <a:lnTo>
                  <a:pt x="1088" y="653"/>
                </a:lnTo>
                <a:lnTo>
                  <a:pt x="1085" y="653"/>
                </a:lnTo>
                <a:lnTo>
                  <a:pt x="1083" y="656"/>
                </a:lnTo>
                <a:lnTo>
                  <a:pt x="1081" y="656"/>
                </a:lnTo>
                <a:lnTo>
                  <a:pt x="1078" y="658"/>
                </a:lnTo>
                <a:lnTo>
                  <a:pt x="1078" y="661"/>
                </a:lnTo>
                <a:lnTo>
                  <a:pt x="1071" y="668"/>
                </a:lnTo>
                <a:lnTo>
                  <a:pt x="1069" y="668"/>
                </a:lnTo>
                <a:lnTo>
                  <a:pt x="1066" y="670"/>
                </a:lnTo>
                <a:lnTo>
                  <a:pt x="1066" y="672"/>
                </a:lnTo>
                <a:lnTo>
                  <a:pt x="1064" y="675"/>
                </a:lnTo>
                <a:lnTo>
                  <a:pt x="1064" y="679"/>
                </a:lnTo>
                <a:lnTo>
                  <a:pt x="1064" y="679"/>
                </a:lnTo>
                <a:lnTo>
                  <a:pt x="1064" y="682"/>
                </a:lnTo>
                <a:lnTo>
                  <a:pt x="1064" y="682"/>
                </a:lnTo>
                <a:lnTo>
                  <a:pt x="1066" y="682"/>
                </a:lnTo>
                <a:lnTo>
                  <a:pt x="1066" y="682"/>
                </a:lnTo>
                <a:lnTo>
                  <a:pt x="1069" y="682"/>
                </a:lnTo>
                <a:lnTo>
                  <a:pt x="1071" y="682"/>
                </a:lnTo>
                <a:lnTo>
                  <a:pt x="1071" y="682"/>
                </a:lnTo>
                <a:lnTo>
                  <a:pt x="1073" y="682"/>
                </a:lnTo>
                <a:lnTo>
                  <a:pt x="1076" y="682"/>
                </a:lnTo>
                <a:lnTo>
                  <a:pt x="1081" y="679"/>
                </a:lnTo>
                <a:lnTo>
                  <a:pt x="1085" y="677"/>
                </a:lnTo>
                <a:lnTo>
                  <a:pt x="1085" y="677"/>
                </a:lnTo>
                <a:lnTo>
                  <a:pt x="1088" y="675"/>
                </a:lnTo>
                <a:lnTo>
                  <a:pt x="1092" y="675"/>
                </a:lnTo>
                <a:lnTo>
                  <a:pt x="1092" y="675"/>
                </a:lnTo>
                <a:lnTo>
                  <a:pt x="1090" y="672"/>
                </a:lnTo>
                <a:lnTo>
                  <a:pt x="1092" y="672"/>
                </a:lnTo>
                <a:lnTo>
                  <a:pt x="1092" y="670"/>
                </a:lnTo>
                <a:lnTo>
                  <a:pt x="1092" y="670"/>
                </a:lnTo>
                <a:lnTo>
                  <a:pt x="1092" y="670"/>
                </a:lnTo>
                <a:lnTo>
                  <a:pt x="1092" y="670"/>
                </a:lnTo>
                <a:close/>
                <a:moveTo>
                  <a:pt x="1076" y="717"/>
                </a:moveTo>
                <a:lnTo>
                  <a:pt x="1073" y="717"/>
                </a:lnTo>
                <a:lnTo>
                  <a:pt x="1073" y="717"/>
                </a:lnTo>
                <a:lnTo>
                  <a:pt x="1073" y="717"/>
                </a:lnTo>
                <a:lnTo>
                  <a:pt x="1076" y="717"/>
                </a:lnTo>
                <a:lnTo>
                  <a:pt x="1078" y="717"/>
                </a:lnTo>
                <a:lnTo>
                  <a:pt x="1081" y="715"/>
                </a:lnTo>
                <a:lnTo>
                  <a:pt x="1078" y="717"/>
                </a:lnTo>
                <a:lnTo>
                  <a:pt x="1076" y="717"/>
                </a:lnTo>
                <a:close/>
                <a:moveTo>
                  <a:pt x="76" y="608"/>
                </a:moveTo>
                <a:lnTo>
                  <a:pt x="76" y="611"/>
                </a:lnTo>
                <a:lnTo>
                  <a:pt x="76" y="613"/>
                </a:lnTo>
                <a:lnTo>
                  <a:pt x="76" y="613"/>
                </a:lnTo>
                <a:lnTo>
                  <a:pt x="78" y="613"/>
                </a:lnTo>
                <a:lnTo>
                  <a:pt x="78" y="613"/>
                </a:lnTo>
                <a:lnTo>
                  <a:pt x="76" y="611"/>
                </a:lnTo>
                <a:lnTo>
                  <a:pt x="76" y="608"/>
                </a:lnTo>
                <a:close/>
                <a:moveTo>
                  <a:pt x="1069" y="608"/>
                </a:moveTo>
                <a:lnTo>
                  <a:pt x="1071" y="608"/>
                </a:lnTo>
                <a:lnTo>
                  <a:pt x="1076" y="608"/>
                </a:lnTo>
                <a:lnTo>
                  <a:pt x="1083" y="608"/>
                </a:lnTo>
                <a:lnTo>
                  <a:pt x="1085" y="608"/>
                </a:lnTo>
                <a:lnTo>
                  <a:pt x="1085" y="608"/>
                </a:lnTo>
                <a:lnTo>
                  <a:pt x="1085" y="606"/>
                </a:lnTo>
                <a:lnTo>
                  <a:pt x="1085" y="606"/>
                </a:lnTo>
                <a:lnTo>
                  <a:pt x="1081" y="604"/>
                </a:lnTo>
                <a:lnTo>
                  <a:pt x="1081" y="601"/>
                </a:lnTo>
                <a:lnTo>
                  <a:pt x="1073" y="599"/>
                </a:lnTo>
                <a:lnTo>
                  <a:pt x="1071" y="597"/>
                </a:lnTo>
                <a:lnTo>
                  <a:pt x="1069" y="594"/>
                </a:lnTo>
                <a:lnTo>
                  <a:pt x="1064" y="594"/>
                </a:lnTo>
                <a:lnTo>
                  <a:pt x="1057" y="592"/>
                </a:lnTo>
                <a:lnTo>
                  <a:pt x="1052" y="592"/>
                </a:lnTo>
                <a:lnTo>
                  <a:pt x="1050" y="592"/>
                </a:lnTo>
                <a:lnTo>
                  <a:pt x="1047" y="592"/>
                </a:lnTo>
                <a:lnTo>
                  <a:pt x="1045" y="592"/>
                </a:lnTo>
                <a:lnTo>
                  <a:pt x="1047" y="594"/>
                </a:lnTo>
                <a:lnTo>
                  <a:pt x="1055" y="597"/>
                </a:lnTo>
                <a:lnTo>
                  <a:pt x="1055" y="599"/>
                </a:lnTo>
                <a:lnTo>
                  <a:pt x="1057" y="599"/>
                </a:lnTo>
                <a:lnTo>
                  <a:pt x="1057" y="601"/>
                </a:lnTo>
                <a:lnTo>
                  <a:pt x="1057" y="604"/>
                </a:lnTo>
                <a:lnTo>
                  <a:pt x="1064" y="606"/>
                </a:lnTo>
                <a:lnTo>
                  <a:pt x="1069" y="608"/>
                </a:lnTo>
                <a:close/>
                <a:moveTo>
                  <a:pt x="967" y="701"/>
                </a:moveTo>
                <a:lnTo>
                  <a:pt x="965" y="703"/>
                </a:lnTo>
                <a:lnTo>
                  <a:pt x="967" y="701"/>
                </a:lnTo>
                <a:lnTo>
                  <a:pt x="967" y="701"/>
                </a:lnTo>
                <a:lnTo>
                  <a:pt x="967" y="698"/>
                </a:lnTo>
                <a:lnTo>
                  <a:pt x="967" y="698"/>
                </a:lnTo>
                <a:lnTo>
                  <a:pt x="967" y="701"/>
                </a:lnTo>
                <a:close/>
                <a:moveTo>
                  <a:pt x="1031" y="632"/>
                </a:moveTo>
                <a:lnTo>
                  <a:pt x="1031" y="632"/>
                </a:lnTo>
                <a:lnTo>
                  <a:pt x="1031" y="632"/>
                </a:lnTo>
                <a:lnTo>
                  <a:pt x="1029" y="632"/>
                </a:lnTo>
                <a:lnTo>
                  <a:pt x="1029" y="635"/>
                </a:lnTo>
                <a:lnTo>
                  <a:pt x="1031" y="632"/>
                </a:lnTo>
                <a:lnTo>
                  <a:pt x="1031" y="632"/>
                </a:lnTo>
                <a:close/>
                <a:moveTo>
                  <a:pt x="1047" y="670"/>
                </a:moveTo>
                <a:lnTo>
                  <a:pt x="1050" y="668"/>
                </a:lnTo>
                <a:lnTo>
                  <a:pt x="1052" y="668"/>
                </a:lnTo>
                <a:lnTo>
                  <a:pt x="1057" y="665"/>
                </a:lnTo>
                <a:lnTo>
                  <a:pt x="1059" y="665"/>
                </a:lnTo>
                <a:lnTo>
                  <a:pt x="1059" y="663"/>
                </a:lnTo>
                <a:lnTo>
                  <a:pt x="1059" y="663"/>
                </a:lnTo>
                <a:lnTo>
                  <a:pt x="1057" y="663"/>
                </a:lnTo>
                <a:lnTo>
                  <a:pt x="1052" y="663"/>
                </a:lnTo>
                <a:lnTo>
                  <a:pt x="1047" y="663"/>
                </a:lnTo>
                <a:lnTo>
                  <a:pt x="1047" y="663"/>
                </a:lnTo>
                <a:lnTo>
                  <a:pt x="1043" y="663"/>
                </a:lnTo>
                <a:lnTo>
                  <a:pt x="1040" y="665"/>
                </a:lnTo>
                <a:lnTo>
                  <a:pt x="1038" y="663"/>
                </a:lnTo>
                <a:lnTo>
                  <a:pt x="1038" y="663"/>
                </a:lnTo>
                <a:lnTo>
                  <a:pt x="1036" y="663"/>
                </a:lnTo>
                <a:lnTo>
                  <a:pt x="1036" y="663"/>
                </a:lnTo>
                <a:lnTo>
                  <a:pt x="1036" y="663"/>
                </a:lnTo>
                <a:lnTo>
                  <a:pt x="1033" y="661"/>
                </a:lnTo>
                <a:lnTo>
                  <a:pt x="1031" y="663"/>
                </a:lnTo>
                <a:lnTo>
                  <a:pt x="1031" y="663"/>
                </a:lnTo>
                <a:lnTo>
                  <a:pt x="1029" y="663"/>
                </a:lnTo>
                <a:lnTo>
                  <a:pt x="1029" y="663"/>
                </a:lnTo>
                <a:lnTo>
                  <a:pt x="1029" y="663"/>
                </a:lnTo>
                <a:lnTo>
                  <a:pt x="1029" y="663"/>
                </a:lnTo>
                <a:lnTo>
                  <a:pt x="1029" y="661"/>
                </a:lnTo>
                <a:lnTo>
                  <a:pt x="1029" y="661"/>
                </a:lnTo>
                <a:lnTo>
                  <a:pt x="1029" y="661"/>
                </a:lnTo>
                <a:lnTo>
                  <a:pt x="1029" y="656"/>
                </a:lnTo>
                <a:lnTo>
                  <a:pt x="1031" y="653"/>
                </a:lnTo>
                <a:lnTo>
                  <a:pt x="1031" y="653"/>
                </a:lnTo>
                <a:lnTo>
                  <a:pt x="1031" y="651"/>
                </a:lnTo>
                <a:lnTo>
                  <a:pt x="1029" y="653"/>
                </a:lnTo>
                <a:lnTo>
                  <a:pt x="1026" y="653"/>
                </a:lnTo>
                <a:lnTo>
                  <a:pt x="1024" y="656"/>
                </a:lnTo>
                <a:lnTo>
                  <a:pt x="1024" y="658"/>
                </a:lnTo>
                <a:lnTo>
                  <a:pt x="1021" y="658"/>
                </a:lnTo>
                <a:lnTo>
                  <a:pt x="1021" y="661"/>
                </a:lnTo>
                <a:lnTo>
                  <a:pt x="1024" y="661"/>
                </a:lnTo>
                <a:lnTo>
                  <a:pt x="1026" y="661"/>
                </a:lnTo>
                <a:lnTo>
                  <a:pt x="1026" y="661"/>
                </a:lnTo>
                <a:lnTo>
                  <a:pt x="1024" y="665"/>
                </a:lnTo>
                <a:lnTo>
                  <a:pt x="1026" y="665"/>
                </a:lnTo>
                <a:lnTo>
                  <a:pt x="1029" y="665"/>
                </a:lnTo>
                <a:lnTo>
                  <a:pt x="1031" y="665"/>
                </a:lnTo>
                <a:lnTo>
                  <a:pt x="1031" y="665"/>
                </a:lnTo>
                <a:lnTo>
                  <a:pt x="1031" y="665"/>
                </a:lnTo>
                <a:lnTo>
                  <a:pt x="1029" y="665"/>
                </a:lnTo>
                <a:lnTo>
                  <a:pt x="1029" y="668"/>
                </a:lnTo>
                <a:lnTo>
                  <a:pt x="1031" y="668"/>
                </a:lnTo>
                <a:lnTo>
                  <a:pt x="1031" y="668"/>
                </a:lnTo>
                <a:lnTo>
                  <a:pt x="1036" y="670"/>
                </a:lnTo>
                <a:lnTo>
                  <a:pt x="1038" y="670"/>
                </a:lnTo>
                <a:lnTo>
                  <a:pt x="1038" y="670"/>
                </a:lnTo>
                <a:lnTo>
                  <a:pt x="1036" y="668"/>
                </a:lnTo>
                <a:lnTo>
                  <a:pt x="1038" y="668"/>
                </a:lnTo>
                <a:lnTo>
                  <a:pt x="1040" y="668"/>
                </a:lnTo>
                <a:lnTo>
                  <a:pt x="1040" y="668"/>
                </a:lnTo>
                <a:lnTo>
                  <a:pt x="1043" y="665"/>
                </a:lnTo>
                <a:lnTo>
                  <a:pt x="1043" y="668"/>
                </a:lnTo>
                <a:lnTo>
                  <a:pt x="1040" y="668"/>
                </a:lnTo>
                <a:lnTo>
                  <a:pt x="1040" y="668"/>
                </a:lnTo>
                <a:lnTo>
                  <a:pt x="1040" y="670"/>
                </a:lnTo>
                <a:lnTo>
                  <a:pt x="1043" y="670"/>
                </a:lnTo>
                <a:lnTo>
                  <a:pt x="1043" y="670"/>
                </a:lnTo>
                <a:lnTo>
                  <a:pt x="1040" y="672"/>
                </a:lnTo>
                <a:lnTo>
                  <a:pt x="1040" y="672"/>
                </a:lnTo>
                <a:lnTo>
                  <a:pt x="1043" y="672"/>
                </a:lnTo>
                <a:lnTo>
                  <a:pt x="1043" y="672"/>
                </a:lnTo>
                <a:lnTo>
                  <a:pt x="1043" y="672"/>
                </a:lnTo>
                <a:lnTo>
                  <a:pt x="1043" y="675"/>
                </a:lnTo>
                <a:lnTo>
                  <a:pt x="1047" y="672"/>
                </a:lnTo>
                <a:lnTo>
                  <a:pt x="1047" y="672"/>
                </a:lnTo>
                <a:lnTo>
                  <a:pt x="1047" y="672"/>
                </a:lnTo>
                <a:lnTo>
                  <a:pt x="1047" y="672"/>
                </a:lnTo>
                <a:lnTo>
                  <a:pt x="1047" y="670"/>
                </a:lnTo>
                <a:lnTo>
                  <a:pt x="1047" y="670"/>
                </a:lnTo>
                <a:close/>
                <a:moveTo>
                  <a:pt x="1026" y="635"/>
                </a:moveTo>
                <a:lnTo>
                  <a:pt x="1026" y="637"/>
                </a:lnTo>
                <a:lnTo>
                  <a:pt x="1026" y="637"/>
                </a:lnTo>
                <a:lnTo>
                  <a:pt x="1026" y="637"/>
                </a:lnTo>
                <a:lnTo>
                  <a:pt x="1026" y="637"/>
                </a:lnTo>
                <a:lnTo>
                  <a:pt x="1029" y="635"/>
                </a:lnTo>
                <a:lnTo>
                  <a:pt x="1029" y="635"/>
                </a:lnTo>
                <a:lnTo>
                  <a:pt x="1029" y="635"/>
                </a:lnTo>
                <a:lnTo>
                  <a:pt x="1029" y="635"/>
                </a:lnTo>
                <a:lnTo>
                  <a:pt x="1026" y="635"/>
                </a:lnTo>
                <a:close/>
                <a:moveTo>
                  <a:pt x="1000" y="325"/>
                </a:moveTo>
                <a:lnTo>
                  <a:pt x="1003" y="327"/>
                </a:lnTo>
                <a:lnTo>
                  <a:pt x="1005" y="327"/>
                </a:lnTo>
                <a:lnTo>
                  <a:pt x="1005" y="327"/>
                </a:lnTo>
                <a:lnTo>
                  <a:pt x="1007" y="325"/>
                </a:lnTo>
                <a:lnTo>
                  <a:pt x="1007" y="322"/>
                </a:lnTo>
                <a:lnTo>
                  <a:pt x="1003" y="320"/>
                </a:lnTo>
                <a:lnTo>
                  <a:pt x="998" y="322"/>
                </a:lnTo>
                <a:lnTo>
                  <a:pt x="1000" y="325"/>
                </a:lnTo>
                <a:close/>
                <a:moveTo>
                  <a:pt x="872" y="462"/>
                </a:moveTo>
                <a:lnTo>
                  <a:pt x="870" y="462"/>
                </a:lnTo>
                <a:lnTo>
                  <a:pt x="870" y="462"/>
                </a:lnTo>
                <a:lnTo>
                  <a:pt x="870" y="462"/>
                </a:lnTo>
                <a:lnTo>
                  <a:pt x="868" y="464"/>
                </a:lnTo>
                <a:lnTo>
                  <a:pt x="865" y="464"/>
                </a:lnTo>
                <a:lnTo>
                  <a:pt x="865" y="464"/>
                </a:lnTo>
                <a:lnTo>
                  <a:pt x="865" y="467"/>
                </a:lnTo>
                <a:lnTo>
                  <a:pt x="868" y="467"/>
                </a:lnTo>
                <a:lnTo>
                  <a:pt x="872" y="464"/>
                </a:lnTo>
                <a:lnTo>
                  <a:pt x="875" y="462"/>
                </a:lnTo>
                <a:lnTo>
                  <a:pt x="875" y="459"/>
                </a:lnTo>
                <a:lnTo>
                  <a:pt x="875" y="459"/>
                </a:lnTo>
                <a:lnTo>
                  <a:pt x="872" y="462"/>
                </a:lnTo>
                <a:lnTo>
                  <a:pt x="872" y="462"/>
                </a:lnTo>
                <a:close/>
                <a:moveTo>
                  <a:pt x="880" y="467"/>
                </a:moveTo>
                <a:lnTo>
                  <a:pt x="875" y="471"/>
                </a:lnTo>
                <a:lnTo>
                  <a:pt x="875" y="471"/>
                </a:lnTo>
                <a:lnTo>
                  <a:pt x="875" y="471"/>
                </a:lnTo>
                <a:lnTo>
                  <a:pt x="880" y="469"/>
                </a:lnTo>
                <a:lnTo>
                  <a:pt x="882" y="467"/>
                </a:lnTo>
                <a:lnTo>
                  <a:pt x="884" y="464"/>
                </a:lnTo>
                <a:lnTo>
                  <a:pt x="884" y="464"/>
                </a:lnTo>
                <a:lnTo>
                  <a:pt x="884" y="462"/>
                </a:lnTo>
                <a:lnTo>
                  <a:pt x="884" y="462"/>
                </a:lnTo>
                <a:lnTo>
                  <a:pt x="884" y="462"/>
                </a:lnTo>
                <a:lnTo>
                  <a:pt x="884" y="462"/>
                </a:lnTo>
                <a:lnTo>
                  <a:pt x="884" y="462"/>
                </a:lnTo>
                <a:lnTo>
                  <a:pt x="884" y="459"/>
                </a:lnTo>
                <a:lnTo>
                  <a:pt x="884" y="459"/>
                </a:lnTo>
                <a:lnTo>
                  <a:pt x="884" y="459"/>
                </a:lnTo>
                <a:lnTo>
                  <a:pt x="884" y="459"/>
                </a:lnTo>
                <a:lnTo>
                  <a:pt x="882" y="459"/>
                </a:lnTo>
                <a:lnTo>
                  <a:pt x="882" y="457"/>
                </a:lnTo>
                <a:lnTo>
                  <a:pt x="882" y="457"/>
                </a:lnTo>
                <a:lnTo>
                  <a:pt x="882" y="457"/>
                </a:lnTo>
                <a:lnTo>
                  <a:pt x="880" y="459"/>
                </a:lnTo>
                <a:lnTo>
                  <a:pt x="880" y="462"/>
                </a:lnTo>
                <a:lnTo>
                  <a:pt x="877" y="464"/>
                </a:lnTo>
                <a:lnTo>
                  <a:pt x="875" y="464"/>
                </a:lnTo>
                <a:lnTo>
                  <a:pt x="872" y="467"/>
                </a:lnTo>
                <a:lnTo>
                  <a:pt x="872" y="467"/>
                </a:lnTo>
                <a:lnTo>
                  <a:pt x="875" y="464"/>
                </a:lnTo>
                <a:lnTo>
                  <a:pt x="875" y="464"/>
                </a:lnTo>
                <a:lnTo>
                  <a:pt x="877" y="459"/>
                </a:lnTo>
                <a:lnTo>
                  <a:pt x="880" y="459"/>
                </a:lnTo>
                <a:lnTo>
                  <a:pt x="880" y="459"/>
                </a:lnTo>
                <a:lnTo>
                  <a:pt x="880" y="459"/>
                </a:lnTo>
                <a:lnTo>
                  <a:pt x="877" y="459"/>
                </a:lnTo>
                <a:lnTo>
                  <a:pt x="877" y="459"/>
                </a:lnTo>
                <a:lnTo>
                  <a:pt x="877" y="462"/>
                </a:lnTo>
                <a:lnTo>
                  <a:pt x="875" y="464"/>
                </a:lnTo>
                <a:lnTo>
                  <a:pt x="872" y="464"/>
                </a:lnTo>
                <a:lnTo>
                  <a:pt x="868" y="467"/>
                </a:lnTo>
                <a:lnTo>
                  <a:pt x="863" y="471"/>
                </a:lnTo>
                <a:lnTo>
                  <a:pt x="863" y="471"/>
                </a:lnTo>
                <a:lnTo>
                  <a:pt x="863" y="471"/>
                </a:lnTo>
                <a:lnTo>
                  <a:pt x="863" y="471"/>
                </a:lnTo>
                <a:lnTo>
                  <a:pt x="865" y="471"/>
                </a:lnTo>
                <a:lnTo>
                  <a:pt x="872" y="467"/>
                </a:lnTo>
                <a:lnTo>
                  <a:pt x="872" y="467"/>
                </a:lnTo>
                <a:lnTo>
                  <a:pt x="872" y="467"/>
                </a:lnTo>
                <a:lnTo>
                  <a:pt x="872" y="467"/>
                </a:lnTo>
                <a:lnTo>
                  <a:pt x="865" y="474"/>
                </a:lnTo>
                <a:lnTo>
                  <a:pt x="868" y="471"/>
                </a:lnTo>
                <a:lnTo>
                  <a:pt x="870" y="471"/>
                </a:lnTo>
                <a:lnTo>
                  <a:pt x="870" y="471"/>
                </a:lnTo>
                <a:lnTo>
                  <a:pt x="870" y="471"/>
                </a:lnTo>
                <a:lnTo>
                  <a:pt x="872" y="471"/>
                </a:lnTo>
                <a:lnTo>
                  <a:pt x="877" y="467"/>
                </a:lnTo>
                <a:lnTo>
                  <a:pt x="880" y="464"/>
                </a:lnTo>
                <a:lnTo>
                  <a:pt x="880" y="467"/>
                </a:lnTo>
                <a:lnTo>
                  <a:pt x="880" y="467"/>
                </a:lnTo>
                <a:lnTo>
                  <a:pt x="880" y="467"/>
                </a:lnTo>
                <a:close/>
                <a:moveTo>
                  <a:pt x="877" y="452"/>
                </a:moveTo>
                <a:lnTo>
                  <a:pt x="877" y="452"/>
                </a:lnTo>
                <a:lnTo>
                  <a:pt x="877" y="452"/>
                </a:lnTo>
                <a:lnTo>
                  <a:pt x="875" y="452"/>
                </a:lnTo>
                <a:lnTo>
                  <a:pt x="875" y="452"/>
                </a:lnTo>
                <a:lnTo>
                  <a:pt x="875" y="455"/>
                </a:lnTo>
                <a:lnTo>
                  <a:pt x="875" y="455"/>
                </a:lnTo>
                <a:lnTo>
                  <a:pt x="875" y="455"/>
                </a:lnTo>
                <a:lnTo>
                  <a:pt x="877" y="452"/>
                </a:lnTo>
                <a:close/>
                <a:moveTo>
                  <a:pt x="910" y="393"/>
                </a:moveTo>
                <a:lnTo>
                  <a:pt x="910" y="396"/>
                </a:lnTo>
                <a:lnTo>
                  <a:pt x="908" y="396"/>
                </a:lnTo>
                <a:lnTo>
                  <a:pt x="910" y="396"/>
                </a:lnTo>
                <a:lnTo>
                  <a:pt x="913" y="396"/>
                </a:lnTo>
                <a:lnTo>
                  <a:pt x="913" y="393"/>
                </a:lnTo>
                <a:lnTo>
                  <a:pt x="913" y="393"/>
                </a:lnTo>
                <a:lnTo>
                  <a:pt x="910" y="393"/>
                </a:lnTo>
                <a:lnTo>
                  <a:pt x="910" y="393"/>
                </a:lnTo>
                <a:close/>
                <a:moveTo>
                  <a:pt x="896" y="218"/>
                </a:moveTo>
                <a:lnTo>
                  <a:pt x="896" y="221"/>
                </a:lnTo>
                <a:lnTo>
                  <a:pt x="896" y="221"/>
                </a:lnTo>
                <a:lnTo>
                  <a:pt x="896" y="218"/>
                </a:lnTo>
                <a:lnTo>
                  <a:pt x="896" y="218"/>
                </a:lnTo>
                <a:lnTo>
                  <a:pt x="898" y="218"/>
                </a:lnTo>
                <a:lnTo>
                  <a:pt x="896" y="216"/>
                </a:lnTo>
                <a:lnTo>
                  <a:pt x="896" y="216"/>
                </a:lnTo>
                <a:lnTo>
                  <a:pt x="896" y="216"/>
                </a:lnTo>
                <a:lnTo>
                  <a:pt x="894" y="218"/>
                </a:lnTo>
                <a:lnTo>
                  <a:pt x="894" y="218"/>
                </a:lnTo>
                <a:lnTo>
                  <a:pt x="894" y="218"/>
                </a:lnTo>
                <a:lnTo>
                  <a:pt x="894" y="218"/>
                </a:lnTo>
                <a:lnTo>
                  <a:pt x="896" y="218"/>
                </a:lnTo>
                <a:close/>
                <a:moveTo>
                  <a:pt x="884" y="467"/>
                </a:moveTo>
                <a:lnTo>
                  <a:pt x="884" y="467"/>
                </a:lnTo>
                <a:lnTo>
                  <a:pt x="887" y="464"/>
                </a:lnTo>
                <a:lnTo>
                  <a:pt x="887" y="464"/>
                </a:lnTo>
                <a:lnTo>
                  <a:pt x="889" y="464"/>
                </a:lnTo>
                <a:lnTo>
                  <a:pt x="889" y="462"/>
                </a:lnTo>
                <a:lnTo>
                  <a:pt x="889" y="462"/>
                </a:lnTo>
                <a:lnTo>
                  <a:pt x="889" y="462"/>
                </a:lnTo>
                <a:lnTo>
                  <a:pt x="887" y="462"/>
                </a:lnTo>
                <a:lnTo>
                  <a:pt x="887" y="462"/>
                </a:lnTo>
                <a:lnTo>
                  <a:pt x="884" y="464"/>
                </a:lnTo>
                <a:lnTo>
                  <a:pt x="884" y="464"/>
                </a:lnTo>
                <a:lnTo>
                  <a:pt x="882" y="467"/>
                </a:lnTo>
                <a:lnTo>
                  <a:pt x="882" y="467"/>
                </a:lnTo>
                <a:lnTo>
                  <a:pt x="882" y="467"/>
                </a:lnTo>
                <a:lnTo>
                  <a:pt x="884" y="467"/>
                </a:lnTo>
                <a:close/>
                <a:moveTo>
                  <a:pt x="887" y="441"/>
                </a:moveTo>
                <a:lnTo>
                  <a:pt x="887" y="441"/>
                </a:lnTo>
                <a:lnTo>
                  <a:pt x="887" y="441"/>
                </a:lnTo>
                <a:lnTo>
                  <a:pt x="887" y="438"/>
                </a:lnTo>
                <a:lnTo>
                  <a:pt x="887" y="438"/>
                </a:lnTo>
                <a:lnTo>
                  <a:pt x="887" y="438"/>
                </a:lnTo>
                <a:lnTo>
                  <a:pt x="887" y="438"/>
                </a:lnTo>
                <a:lnTo>
                  <a:pt x="887" y="438"/>
                </a:lnTo>
                <a:lnTo>
                  <a:pt x="884" y="438"/>
                </a:lnTo>
                <a:lnTo>
                  <a:pt x="884" y="441"/>
                </a:lnTo>
                <a:lnTo>
                  <a:pt x="884" y="441"/>
                </a:lnTo>
                <a:lnTo>
                  <a:pt x="884" y="441"/>
                </a:lnTo>
                <a:lnTo>
                  <a:pt x="884" y="441"/>
                </a:lnTo>
                <a:lnTo>
                  <a:pt x="887" y="441"/>
                </a:lnTo>
                <a:close/>
                <a:moveTo>
                  <a:pt x="880" y="457"/>
                </a:moveTo>
                <a:lnTo>
                  <a:pt x="880" y="457"/>
                </a:lnTo>
                <a:lnTo>
                  <a:pt x="880" y="457"/>
                </a:lnTo>
                <a:lnTo>
                  <a:pt x="880" y="455"/>
                </a:lnTo>
                <a:lnTo>
                  <a:pt x="880" y="455"/>
                </a:lnTo>
                <a:lnTo>
                  <a:pt x="880" y="455"/>
                </a:lnTo>
                <a:lnTo>
                  <a:pt x="880" y="455"/>
                </a:lnTo>
                <a:lnTo>
                  <a:pt x="880" y="455"/>
                </a:lnTo>
                <a:lnTo>
                  <a:pt x="880" y="455"/>
                </a:lnTo>
                <a:lnTo>
                  <a:pt x="880" y="455"/>
                </a:lnTo>
                <a:lnTo>
                  <a:pt x="880" y="455"/>
                </a:lnTo>
                <a:lnTo>
                  <a:pt x="880" y="455"/>
                </a:lnTo>
                <a:lnTo>
                  <a:pt x="877" y="457"/>
                </a:lnTo>
                <a:lnTo>
                  <a:pt x="880" y="457"/>
                </a:lnTo>
                <a:close/>
                <a:moveTo>
                  <a:pt x="906" y="398"/>
                </a:moveTo>
                <a:lnTo>
                  <a:pt x="903" y="398"/>
                </a:lnTo>
                <a:lnTo>
                  <a:pt x="903" y="398"/>
                </a:lnTo>
                <a:lnTo>
                  <a:pt x="906" y="398"/>
                </a:lnTo>
                <a:lnTo>
                  <a:pt x="906" y="398"/>
                </a:lnTo>
                <a:lnTo>
                  <a:pt x="908" y="398"/>
                </a:lnTo>
                <a:lnTo>
                  <a:pt x="908" y="396"/>
                </a:lnTo>
                <a:lnTo>
                  <a:pt x="908" y="396"/>
                </a:lnTo>
                <a:lnTo>
                  <a:pt x="906" y="398"/>
                </a:lnTo>
                <a:lnTo>
                  <a:pt x="906" y="398"/>
                </a:lnTo>
                <a:close/>
                <a:moveTo>
                  <a:pt x="958" y="320"/>
                </a:moveTo>
                <a:lnTo>
                  <a:pt x="960" y="318"/>
                </a:lnTo>
                <a:lnTo>
                  <a:pt x="958" y="318"/>
                </a:lnTo>
                <a:lnTo>
                  <a:pt x="955" y="318"/>
                </a:lnTo>
                <a:lnTo>
                  <a:pt x="958" y="318"/>
                </a:lnTo>
                <a:lnTo>
                  <a:pt x="958" y="315"/>
                </a:lnTo>
                <a:lnTo>
                  <a:pt x="958" y="315"/>
                </a:lnTo>
                <a:lnTo>
                  <a:pt x="958" y="315"/>
                </a:lnTo>
                <a:lnTo>
                  <a:pt x="955" y="313"/>
                </a:lnTo>
                <a:lnTo>
                  <a:pt x="955" y="313"/>
                </a:lnTo>
                <a:lnTo>
                  <a:pt x="953" y="315"/>
                </a:lnTo>
                <a:lnTo>
                  <a:pt x="953" y="315"/>
                </a:lnTo>
                <a:lnTo>
                  <a:pt x="951" y="315"/>
                </a:lnTo>
                <a:lnTo>
                  <a:pt x="948" y="313"/>
                </a:lnTo>
                <a:lnTo>
                  <a:pt x="941" y="315"/>
                </a:lnTo>
                <a:lnTo>
                  <a:pt x="939" y="315"/>
                </a:lnTo>
                <a:lnTo>
                  <a:pt x="939" y="315"/>
                </a:lnTo>
                <a:lnTo>
                  <a:pt x="943" y="313"/>
                </a:lnTo>
                <a:lnTo>
                  <a:pt x="943" y="313"/>
                </a:lnTo>
                <a:lnTo>
                  <a:pt x="946" y="313"/>
                </a:lnTo>
                <a:lnTo>
                  <a:pt x="946" y="310"/>
                </a:lnTo>
                <a:lnTo>
                  <a:pt x="946" y="308"/>
                </a:lnTo>
                <a:lnTo>
                  <a:pt x="946" y="303"/>
                </a:lnTo>
                <a:lnTo>
                  <a:pt x="946" y="303"/>
                </a:lnTo>
                <a:lnTo>
                  <a:pt x="946" y="301"/>
                </a:lnTo>
                <a:lnTo>
                  <a:pt x="943" y="301"/>
                </a:lnTo>
                <a:lnTo>
                  <a:pt x="939" y="301"/>
                </a:lnTo>
                <a:lnTo>
                  <a:pt x="939" y="301"/>
                </a:lnTo>
                <a:lnTo>
                  <a:pt x="936" y="299"/>
                </a:lnTo>
                <a:lnTo>
                  <a:pt x="934" y="296"/>
                </a:lnTo>
                <a:lnTo>
                  <a:pt x="934" y="296"/>
                </a:lnTo>
                <a:lnTo>
                  <a:pt x="934" y="294"/>
                </a:lnTo>
                <a:lnTo>
                  <a:pt x="932" y="294"/>
                </a:lnTo>
                <a:lnTo>
                  <a:pt x="929" y="294"/>
                </a:lnTo>
                <a:lnTo>
                  <a:pt x="927" y="294"/>
                </a:lnTo>
                <a:lnTo>
                  <a:pt x="924" y="291"/>
                </a:lnTo>
                <a:lnTo>
                  <a:pt x="924" y="291"/>
                </a:lnTo>
                <a:lnTo>
                  <a:pt x="924" y="291"/>
                </a:lnTo>
                <a:lnTo>
                  <a:pt x="924" y="289"/>
                </a:lnTo>
                <a:lnTo>
                  <a:pt x="922" y="287"/>
                </a:lnTo>
                <a:lnTo>
                  <a:pt x="922" y="287"/>
                </a:lnTo>
                <a:lnTo>
                  <a:pt x="920" y="287"/>
                </a:lnTo>
                <a:lnTo>
                  <a:pt x="917" y="291"/>
                </a:lnTo>
                <a:lnTo>
                  <a:pt x="915" y="291"/>
                </a:lnTo>
                <a:lnTo>
                  <a:pt x="915" y="291"/>
                </a:lnTo>
                <a:lnTo>
                  <a:pt x="913" y="291"/>
                </a:lnTo>
                <a:lnTo>
                  <a:pt x="915" y="289"/>
                </a:lnTo>
                <a:lnTo>
                  <a:pt x="913" y="287"/>
                </a:lnTo>
                <a:lnTo>
                  <a:pt x="913" y="287"/>
                </a:lnTo>
                <a:lnTo>
                  <a:pt x="913" y="287"/>
                </a:lnTo>
                <a:lnTo>
                  <a:pt x="915" y="284"/>
                </a:lnTo>
                <a:lnTo>
                  <a:pt x="917" y="284"/>
                </a:lnTo>
                <a:lnTo>
                  <a:pt x="917" y="284"/>
                </a:lnTo>
                <a:lnTo>
                  <a:pt x="917" y="282"/>
                </a:lnTo>
                <a:lnTo>
                  <a:pt x="917" y="282"/>
                </a:lnTo>
                <a:lnTo>
                  <a:pt x="915" y="280"/>
                </a:lnTo>
                <a:lnTo>
                  <a:pt x="915" y="280"/>
                </a:lnTo>
                <a:lnTo>
                  <a:pt x="915" y="280"/>
                </a:lnTo>
                <a:lnTo>
                  <a:pt x="915" y="280"/>
                </a:lnTo>
                <a:lnTo>
                  <a:pt x="913" y="280"/>
                </a:lnTo>
                <a:lnTo>
                  <a:pt x="910" y="280"/>
                </a:lnTo>
                <a:lnTo>
                  <a:pt x="906" y="282"/>
                </a:lnTo>
                <a:lnTo>
                  <a:pt x="903" y="284"/>
                </a:lnTo>
                <a:lnTo>
                  <a:pt x="901" y="287"/>
                </a:lnTo>
                <a:lnTo>
                  <a:pt x="898" y="289"/>
                </a:lnTo>
                <a:lnTo>
                  <a:pt x="891" y="296"/>
                </a:lnTo>
                <a:lnTo>
                  <a:pt x="889" y="299"/>
                </a:lnTo>
                <a:lnTo>
                  <a:pt x="884" y="303"/>
                </a:lnTo>
                <a:lnTo>
                  <a:pt x="882" y="303"/>
                </a:lnTo>
                <a:lnTo>
                  <a:pt x="882" y="306"/>
                </a:lnTo>
                <a:lnTo>
                  <a:pt x="880" y="308"/>
                </a:lnTo>
                <a:lnTo>
                  <a:pt x="880" y="310"/>
                </a:lnTo>
                <a:lnTo>
                  <a:pt x="880" y="310"/>
                </a:lnTo>
                <a:lnTo>
                  <a:pt x="880" y="313"/>
                </a:lnTo>
                <a:lnTo>
                  <a:pt x="877" y="313"/>
                </a:lnTo>
                <a:lnTo>
                  <a:pt x="875" y="313"/>
                </a:lnTo>
                <a:lnTo>
                  <a:pt x="865" y="315"/>
                </a:lnTo>
                <a:lnTo>
                  <a:pt x="865" y="318"/>
                </a:lnTo>
                <a:lnTo>
                  <a:pt x="863" y="318"/>
                </a:lnTo>
                <a:lnTo>
                  <a:pt x="861" y="320"/>
                </a:lnTo>
                <a:lnTo>
                  <a:pt x="858" y="320"/>
                </a:lnTo>
                <a:lnTo>
                  <a:pt x="858" y="322"/>
                </a:lnTo>
                <a:lnTo>
                  <a:pt x="858" y="322"/>
                </a:lnTo>
                <a:lnTo>
                  <a:pt x="858" y="322"/>
                </a:lnTo>
                <a:lnTo>
                  <a:pt x="858" y="322"/>
                </a:lnTo>
                <a:lnTo>
                  <a:pt x="861" y="322"/>
                </a:lnTo>
                <a:lnTo>
                  <a:pt x="863" y="322"/>
                </a:lnTo>
                <a:lnTo>
                  <a:pt x="868" y="322"/>
                </a:lnTo>
                <a:lnTo>
                  <a:pt x="870" y="322"/>
                </a:lnTo>
                <a:lnTo>
                  <a:pt x="880" y="320"/>
                </a:lnTo>
                <a:lnTo>
                  <a:pt x="880" y="320"/>
                </a:lnTo>
                <a:lnTo>
                  <a:pt x="880" y="320"/>
                </a:lnTo>
                <a:lnTo>
                  <a:pt x="880" y="322"/>
                </a:lnTo>
                <a:lnTo>
                  <a:pt x="877" y="329"/>
                </a:lnTo>
                <a:lnTo>
                  <a:pt x="875" y="332"/>
                </a:lnTo>
                <a:lnTo>
                  <a:pt x="877" y="332"/>
                </a:lnTo>
                <a:lnTo>
                  <a:pt x="880" y="332"/>
                </a:lnTo>
                <a:lnTo>
                  <a:pt x="884" y="329"/>
                </a:lnTo>
                <a:lnTo>
                  <a:pt x="887" y="329"/>
                </a:lnTo>
                <a:lnTo>
                  <a:pt x="889" y="327"/>
                </a:lnTo>
                <a:lnTo>
                  <a:pt x="891" y="327"/>
                </a:lnTo>
                <a:lnTo>
                  <a:pt x="894" y="327"/>
                </a:lnTo>
                <a:lnTo>
                  <a:pt x="896" y="325"/>
                </a:lnTo>
                <a:lnTo>
                  <a:pt x="898" y="322"/>
                </a:lnTo>
                <a:lnTo>
                  <a:pt x="898" y="322"/>
                </a:lnTo>
                <a:lnTo>
                  <a:pt x="901" y="322"/>
                </a:lnTo>
                <a:lnTo>
                  <a:pt x="903" y="322"/>
                </a:lnTo>
                <a:lnTo>
                  <a:pt x="910" y="318"/>
                </a:lnTo>
                <a:lnTo>
                  <a:pt x="913" y="318"/>
                </a:lnTo>
                <a:lnTo>
                  <a:pt x="913" y="318"/>
                </a:lnTo>
                <a:lnTo>
                  <a:pt x="915" y="315"/>
                </a:lnTo>
                <a:lnTo>
                  <a:pt x="915" y="313"/>
                </a:lnTo>
                <a:lnTo>
                  <a:pt x="917" y="313"/>
                </a:lnTo>
                <a:lnTo>
                  <a:pt x="920" y="313"/>
                </a:lnTo>
                <a:lnTo>
                  <a:pt x="922" y="313"/>
                </a:lnTo>
                <a:lnTo>
                  <a:pt x="924" y="313"/>
                </a:lnTo>
                <a:lnTo>
                  <a:pt x="924" y="313"/>
                </a:lnTo>
                <a:lnTo>
                  <a:pt x="924" y="313"/>
                </a:lnTo>
                <a:lnTo>
                  <a:pt x="922" y="315"/>
                </a:lnTo>
                <a:lnTo>
                  <a:pt x="924" y="315"/>
                </a:lnTo>
                <a:lnTo>
                  <a:pt x="929" y="315"/>
                </a:lnTo>
                <a:lnTo>
                  <a:pt x="929" y="315"/>
                </a:lnTo>
                <a:lnTo>
                  <a:pt x="927" y="320"/>
                </a:lnTo>
                <a:lnTo>
                  <a:pt x="929" y="320"/>
                </a:lnTo>
                <a:lnTo>
                  <a:pt x="932" y="320"/>
                </a:lnTo>
                <a:lnTo>
                  <a:pt x="934" y="322"/>
                </a:lnTo>
                <a:lnTo>
                  <a:pt x="941" y="325"/>
                </a:lnTo>
                <a:lnTo>
                  <a:pt x="943" y="325"/>
                </a:lnTo>
                <a:lnTo>
                  <a:pt x="943" y="325"/>
                </a:lnTo>
                <a:lnTo>
                  <a:pt x="943" y="325"/>
                </a:lnTo>
                <a:lnTo>
                  <a:pt x="946" y="325"/>
                </a:lnTo>
                <a:lnTo>
                  <a:pt x="951" y="322"/>
                </a:lnTo>
                <a:lnTo>
                  <a:pt x="955" y="320"/>
                </a:lnTo>
                <a:lnTo>
                  <a:pt x="958" y="320"/>
                </a:lnTo>
                <a:close/>
                <a:moveTo>
                  <a:pt x="955" y="206"/>
                </a:moveTo>
                <a:lnTo>
                  <a:pt x="955" y="206"/>
                </a:lnTo>
                <a:lnTo>
                  <a:pt x="958" y="206"/>
                </a:lnTo>
                <a:lnTo>
                  <a:pt x="960" y="206"/>
                </a:lnTo>
                <a:lnTo>
                  <a:pt x="962" y="206"/>
                </a:lnTo>
                <a:lnTo>
                  <a:pt x="962" y="206"/>
                </a:lnTo>
                <a:lnTo>
                  <a:pt x="962" y="204"/>
                </a:lnTo>
                <a:lnTo>
                  <a:pt x="962" y="204"/>
                </a:lnTo>
                <a:lnTo>
                  <a:pt x="962" y="204"/>
                </a:lnTo>
                <a:lnTo>
                  <a:pt x="962" y="204"/>
                </a:lnTo>
                <a:lnTo>
                  <a:pt x="960" y="204"/>
                </a:lnTo>
                <a:lnTo>
                  <a:pt x="958" y="204"/>
                </a:lnTo>
                <a:lnTo>
                  <a:pt x="958" y="204"/>
                </a:lnTo>
                <a:lnTo>
                  <a:pt x="955" y="204"/>
                </a:lnTo>
                <a:lnTo>
                  <a:pt x="953" y="204"/>
                </a:lnTo>
                <a:lnTo>
                  <a:pt x="953" y="204"/>
                </a:lnTo>
                <a:lnTo>
                  <a:pt x="953" y="204"/>
                </a:lnTo>
                <a:lnTo>
                  <a:pt x="953" y="206"/>
                </a:lnTo>
                <a:lnTo>
                  <a:pt x="955" y="206"/>
                </a:lnTo>
                <a:close/>
                <a:moveTo>
                  <a:pt x="924" y="277"/>
                </a:moveTo>
                <a:lnTo>
                  <a:pt x="924" y="277"/>
                </a:lnTo>
                <a:lnTo>
                  <a:pt x="922" y="277"/>
                </a:lnTo>
                <a:lnTo>
                  <a:pt x="922" y="277"/>
                </a:lnTo>
                <a:lnTo>
                  <a:pt x="920" y="277"/>
                </a:lnTo>
                <a:lnTo>
                  <a:pt x="920" y="280"/>
                </a:lnTo>
                <a:lnTo>
                  <a:pt x="920" y="280"/>
                </a:lnTo>
                <a:lnTo>
                  <a:pt x="920" y="282"/>
                </a:lnTo>
                <a:lnTo>
                  <a:pt x="917" y="282"/>
                </a:lnTo>
                <a:lnTo>
                  <a:pt x="917" y="282"/>
                </a:lnTo>
                <a:lnTo>
                  <a:pt x="920" y="284"/>
                </a:lnTo>
                <a:lnTo>
                  <a:pt x="920" y="284"/>
                </a:lnTo>
                <a:lnTo>
                  <a:pt x="920" y="284"/>
                </a:lnTo>
                <a:lnTo>
                  <a:pt x="920" y="287"/>
                </a:lnTo>
                <a:lnTo>
                  <a:pt x="920" y="287"/>
                </a:lnTo>
                <a:lnTo>
                  <a:pt x="922" y="284"/>
                </a:lnTo>
                <a:lnTo>
                  <a:pt x="922" y="284"/>
                </a:lnTo>
                <a:lnTo>
                  <a:pt x="924" y="284"/>
                </a:lnTo>
                <a:lnTo>
                  <a:pt x="924" y="284"/>
                </a:lnTo>
                <a:lnTo>
                  <a:pt x="924" y="282"/>
                </a:lnTo>
                <a:lnTo>
                  <a:pt x="924" y="280"/>
                </a:lnTo>
                <a:lnTo>
                  <a:pt x="924" y="280"/>
                </a:lnTo>
                <a:lnTo>
                  <a:pt x="924" y="277"/>
                </a:lnTo>
                <a:lnTo>
                  <a:pt x="924" y="277"/>
                </a:lnTo>
                <a:close/>
                <a:moveTo>
                  <a:pt x="1000" y="315"/>
                </a:moveTo>
                <a:lnTo>
                  <a:pt x="995" y="315"/>
                </a:lnTo>
                <a:lnTo>
                  <a:pt x="995" y="315"/>
                </a:lnTo>
                <a:lnTo>
                  <a:pt x="995" y="315"/>
                </a:lnTo>
                <a:lnTo>
                  <a:pt x="995" y="315"/>
                </a:lnTo>
                <a:lnTo>
                  <a:pt x="998" y="315"/>
                </a:lnTo>
                <a:lnTo>
                  <a:pt x="1000" y="315"/>
                </a:lnTo>
                <a:lnTo>
                  <a:pt x="1003" y="315"/>
                </a:lnTo>
                <a:lnTo>
                  <a:pt x="1003" y="315"/>
                </a:lnTo>
                <a:lnTo>
                  <a:pt x="1000" y="315"/>
                </a:lnTo>
                <a:lnTo>
                  <a:pt x="1000" y="315"/>
                </a:lnTo>
                <a:close/>
                <a:moveTo>
                  <a:pt x="991" y="325"/>
                </a:moveTo>
                <a:lnTo>
                  <a:pt x="991" y="325"/>
                </a:lnTo>
                <a:lnTo>
                  <a:pt x="988" y="325"/>
                </a:lnTo>
                <a:lnTo>
                  <a:pt x="984" y="325"/>
                </a:lnTo>
                <a:lnTo>
                  <a:pt x="981" y="325"/>
                </a:lnTo>
                <a:lnTo>
                  <a:pt x="981" y="325"/>
                </a:lnTo>
                <a:lnTo>
                  <a:pt x="979" y="325"/>
                </a:lnTo>
                <a:lnTo>
                  <a:pt x="979" y="327"/>
                </a:lnTo>
                <a:lnTo>
                  <a:pt x="981" y="329"/>
                </a:lnTo>
                <a:lnTo>
                  <a:pt x="984" y="332"/>
                </a:lnTo>
                <a:lnTo>
                  <a:pt x="984" y="332"/>
                </a:lnTo>
                <a:lnTo>
                  <a:pt x="986" y="332"/>
                </a:lnTo>
                <a:lnTo>
                  <a:pt x="988" y="332"/>
                </a:lnTo>
                <a:lnTo>
                  <a:pt x="991" y="329"/>
                </a:lnTo>
                <a:lnTo>
                  <a:pt x="991" y="329"/>
                </a:lnTo>
                <a:lnTo>
                  <a:pt x="993" y="329"/>
                </a:lnTo>
                <a:lnTo>
                  <a:pt x="993" y="329"/>
                </a:lnTo>
                <a:lnTo>
                  <a:pt x="991" y="327"/>
                </a:lnTo>
                <a:lnTo>
                  <a:pt x="991" y="325"/>
                </a:lnTo>
                <a:lnTo>
                  <a:pt x="991" y="325"/>
                </a:lnTo>
                <a:close/>
                <a:moveTo>
                  <a:pt x="943" y="377"/>
                </a:moveTo>
                <a:lnTo>
                  <a:pt x="943" y="377"/>
                </a:lnTo>
                <a:lnTo>
                  <a:pt x="943" y="377"/>
                </a:lnTo>
                <a:lnTo>
                  <a:pt x="946" y="377"/>
                </a:lnTo>
                <a:lnTo>
                  <a:pt x="948" y="377"/>
                </a:lnTo>
                <a:lnTo>
                  <a:pt x="948" y="377"/>
                </a:lnTo>
                <a:lnTo>
                  <a:pt x="951" y="374"/>
                </a:lnTo>
                <a:lnTo>
                  <a:pt x="948" y="377"/>
                </a:lnTo>
                <a:lnTo>
                  <a:pt x="943" y="377"/>
                </a:lnTo>
                <a:close/>
                <a:moveTo>
                  <a:pt x="953" y="348"/>
                </a:moveTo>
                <a:lnTo>
                  <a:pt x="953" y="348"/>
                </a:lnTo>
                <a:lnTo>
                  <a:pt x="953" y="348"/>
                </a:lnTo>
                <a:lnTo>
                  <a:pt x="953" y="346"/>
                </a:lnTo>
                <a:lnTo>
                  <a:pt x="951" y="346"/>
                </a:lnTo>
                <a:lnTo>
                  <a:pt x="951" y="346"/>
                </a:lnTo>
                <a:lnTo>
                  <a:pt x="951" y="346"/>
                </a:lnTo>
                <a:lnTo>
                  <a:pt x="948" y="346"/>
                </a:lnTo>
                <a:lnTo>
                  <a:pt x="946" y="346"/>
                </a:lnTo>
                <a:lnTo>
                  <a:pt x="946" y="346"/>
                </a:lnTo>
                <a:lnTo>
                  <a:pt x="943" y="346"/>
                </a:lnTo>
                <a:lnTo>
                  <a:pt x="939" y="348"/>
                </a:lnTo>
                <a:lnTo>
                  <a:pt x="939" y="351"/>
                </a:lnTo>
                <a:lnTo>
                  <a:pt x="936" y="351"/>
                </a:lnTo>
                <a:lnTo>
                  <a:pt x="936" y="351"/>
                </a:lnTo>
                <a:lnTo>
                  <a:pt x="936" y="353"/>
                </a:lnTo>
                <a:lnTo>
                  <a:pt x="934" y="355"/>
                </a:lnTo>
                <a:lnTo>
                  <a:pt x="934" y="355"/>
                </a:lnTo>
                <a:lnTo>
                  <a:pt x="934" y="358"/>
                </a:lnTo>
                <a:lnTo>
                  <a:pt x="934" y="358"/>
                </a:lnTo>
                <a:lnTo>
                  <a:pt x="936" y="358"/>
                </a:lnTo>
                <a:lnTo>
                  <a:pt x="936" y="360"/>
                </a:lnTo>
                <a:lnTo>
                  <a:pt x="936" y="360"/>
                </a:lnTo>
                <a:lnTo>
                  <a:pt x="939" y="360"/>
                </a:lnTo>
                <a:lnTo>
                  <a:pt x="939" y="360"/>
                </a:lnTo>
                <a:lnTo>
                  <a:pt x="939" y="360"/>
                </a:lnTo>
                <a:lnTo>
                  <a:pt x="941" y="358"/>
                </a:lnTo>
                <a:lnTo>
                  <a:pt x="943" y="355"/>
                </a:lnTo>
                <a:lnTo>
                  <a:pt x="946" y="355"/>
                </a:lnTo>
                <a:lnTo>
                  <a:pt x="948" y="353"/>
                </a:lnTo>
                <a:lnTo>
                  <a:pt x="951" y="353"/>
                </a:lnTo>
                <a:lnTo>
                  <a:pt x="951" y="351"/>
                </a:lnTo>
                <a:lnTo>
                  <a:pt x="953" y="3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213"/>
          <p:cNvSpPr>
            <a:spLocks/>
          </p:cNvSpPr>
          <p:nvPr/>
        </p:nvSpPr>
        <p:spPr bwMode="auto">
          <a:xfrm>
            <a:off x="8555409" y="3904646"/>
            <a:ext cx="150649" cy="252129"/>
          </a:xfrm>
          <a:custGeom>
            <a:avLst/>
            <a:gdLst>
              <a:gd name="T0" fmla="*/ 142 w 144"/>
              <a:gd name="T1" fmla="*/ 220 h 241"/>
              <a:gd name="T2" fmla="*/ 139 w 144"/>
              <a:gd name="T3" fmla="*/ 212 h 241"/>
              <a:gd name="T4" fmla="*/ 130 w 144"/>
              <a:gd name="T5" fmla="*/ 203 h 241"/>
              <a:gd name="T6" fmla="*/ 123 w 144"/>
              <a:gd name="T7" fmla="*/ 191 h 241"/>
              <a:gd name="T8" fmla="*/ 120 w 144"/>
              <a:gd name="T9" fmla="*/ 184 h 241"/>
              <a:gd name="T10" fmla="*/ 113 w 144"/>
              <a:gd name="T11" fmla="*/ 167 h 241"/>
              <a:gd name="T12" fmla="*/ 113 w 144"/>
              <a:gd name="T13" fmla="*/ 160 h 241"/>
              <a:gd name="T14" fmla="*/ 111 w 144"/>
              <a:gd name="T15" fmla="*/ 151 h 241"/>
              <a:gd name="T16" fmla="*/ 113 w 144"/>
              <a:gd name="T17" fmla="*/ 146 h 241"/>
              <a:gd name="T18" fmla="*/ 120 w 144"/>
              <a:gd name="T19" fmla="*/ 134 h 241"/>
              <a:gd name="T20" fmla="*/ 125 w 144"/>
              <a:gd name="T21" fmla="*/ 123 h 241"/>
              <a:gd name="T22" fmla="*/ 132 w 144"/>
              <a:gd name="T23" fmla="*/ 111 h 241"/>
              <a:gd name="T24" fmla="*/ 120 w 144"/>
              <a:gd name="T25" fmla="*/ 92 h 241"/>
              <a:gd name="T26" fmla="*/ 108 w 144"/>
              <a:gd name="T27" fmla="*/ 82 h 241"/>
              <a:gd name="T28" fmla="*/ 104 w 144"/>
              <a:gd name="T29" fmla="*/ 71 h 241"/>
              <a:gd name="T30" fmla="*/ 123 w 144"/>
              <a:gd name="T31" fmla="*/ 66 h 241"/>
              <a:gd name="T32" fmla="*/ 130 w 144"/>
              <a:gd name="T33" fmla="*/ 63 h 241"/>
              <a:gd name="T34" fmla="*/ 120 w 144"/>
              <a:gd name="T35" fmla="*/ 42 h 241"/>
              <a:gd name="T36" fmla="*/ 123 w 144"/>
              <a:gd name="T37" fmla="*/ 26 h 241"/>
              <a:gd name="T38" fmla="*/ 116 w 144"/>
              <a:gd name="T39" fmla="*/ 9 h 241"/>
              <a:gd name="T40" fmla="*/ 104 w 144"/>
              <a:gd name="T41" fmla="*/ 0 h 241"/>
              <a:gd name="T42" fmla="*/ 106 w 144"/>
              <a:gd name="T43" fmla="*/ 16 h 241"/>
              <a:gd name="T44" fmla="*/ 113 w 144"/>
              <a:gd name="T45" fmla="*/ 21 h 241"/>
              <a:gd name="T46" fmla="*/ 113 w 144"/>
              <a:gd name="T47" fmla="*/ 33 h 241"/>
              <a:gd name="T48" fmla="*/ 101 w 144"/>
              <a:gd name="T49" fmla="*/ 40 h 241"/>
              <a:gd name="T50" fmla="*/ 90 w 144"/>
              <a:gd name="T51" fmla="*/ 63 h 241"/>
              <a:gd name="T52" fmla="*/ 87 w 144"/>
              <a:gd name="T53" fmla="*/ 75 h 241"/>
              <a:gd name="T54" fmla="*/ 80 w 144"/>
              <a:gd name="T55" fmla="*/ 89 h 241"/>
              <a:gd name="T56" fmla="*/ 71 w 144"/>
              <a:gd name="T57" fmla="*/ 99 h 241"/>
              <a:gd name="T58" fmla="*/ 66 w 144"/>
              <a:gd name="T59" fmla="*/ 115 h 241"/>
              <a:gd name="T60" fmla="*/ 61 w 144"/>
              <a:gd name="T61" fmla="*/ 125 h 241"/>
              <a:gd name="T62" fmla="*/ 56 w 144"/>
              <a:gd name="T63" fmla="*/ 137 h 241"/>
              <a:gd name="T64" fmla="*/ 49 w 144"/>
              <a:gd name="T65" fmla="*/ 139 h 241"/>
              <a:gd name="T66" fmla="*/ 42 w 144"/>
              <a:gd name="T67" fmla="*/ 130 h 241"/>
              <a:gd name="T68" fmla="*/ 35 w 144"/>
              <a:gd name="T69" fmla="*/ 132 h 241"/>
              <a:gd name="T70" fmla="*/ 28 w 144"/>
              <a:gd name="T71" fmla="*/ 130 h 241"/>
              <a:gd name="T72" fmla="*/ 19 w 144"/>
              <a:gd name="T73" fmla="*/ 139 h 241"/>
              <a:gd name="T74" fmla="*/ 9 w 144"/>
              <a:gd name="T75" fmla="*/ 151 h 241"/>
              <a:gd name="T76" fmla="*/ 2 w 144"/>
              <a:gd name="T77" fmla="*/ 172 h 241"/>
              <a:gd name="T78" fmla="*/ 2 w 144"/>
              <a:gd name="T79" fmla="*/ 182 h 241"/>
              <a:gd name="T80" fmla="*/ 4 w 144"/>
              <a:gd name="T81" fmla="*/ 179 h 241"/>
              <a:gd name="T82" fmla="*/ 7 w 144"/>
              <a:gd name="T83" fmla="*/ 186 h 241"/>
              <a:gd name="T84" fmla="*/ 14 w 144"/>
              <a:gd name="T85" fmla="*/ 194 h 241"/>
              <a:gd name="T86" fmla="*/ 19 w 144"/>
              <a:gd name="T87" fmla="*/ 191 h 241"/>
              <a:gd name="T88" fmla="*/ 21 w 144"/>
              <a:gd name="T89" fmla="*/ 194 h 241"/>
              <a:gd name="T90" fmla="*/ 21 w 144"/>
              <a:gd name="T91" fmla="*/ 198 h 241"/>
              <a:gd name="T92" fmla="*/ 26 w 144"/>
              <a:gd name="T93" fmla="*/ 212 h 241"/>
              <a:gd name="T94" fmla="*/ 23 w 144"/>
              <a:gd name="T95" fmla="*/ 229 h 241"/>
              <a:gd name="T96" fmla="*/ 42 w 144"/>
              <a:gd name="T97" fmla="*/ 231 h 241"/>
              <a:gd name="T98" fmla="*/ 56 w 144"/>
              <a:gd name="T99" fmla="*/ 227 h 241"/>
              <a:gd name="T100" fmla="*/ 75 w 144"/>
              <a:gd name="T101" fmla="*/ 229 h 241"/>
              <a:gd name="T102" fmla="*/ 90 w 144"/>
              <a:gd name="T103" fmla="*/ 231 h 241"/>
              <a:gd name="T104" fmla="*/ 113 w 144"/>
              <a:gd name="T105" fmla="*/ 229 h 241"/>
              <a:gd name="T106" fmla="*/ 118 w 144"/>
              <a:gd name="T107" fmla="*/ 234 h 241"/>
              <a:gd name="T108" fmla="*/ 125 w 144"/>
              <a:gd name="T109" fmla="*/ 234 h 241"/>
              <a:gd name="T110" fmla="*/ 137 w 144"/>
              <a:gd name="T111" fmla="*/ 238 h 241"/>
              <a:gd name="T112" fmla="*/ 142 w 144"/>
              <a:gd name="T113" fmla="*/ 238 h 241"/>
              <a:gd name="T114" fmla="*/ 144 w 144"/>
              <a:gd name="T115" fmla="*/ 229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4" h="241">
                <a:moveTo>
                  <a:pt x="142" y="227"/>
                </a:moveTo>
                <a:lnTo>
                  <a:pt x="142" y="224"/>
                </a:lnTo>
                <a:lnTo>
                  <a:pt x="142" y="222"/>
                </a:lnTo>
                <a:lnTo>
                  <a:pt x="142" y="222"/>
                </a:lnTo>
                <a:lnTo>
                  <a:pt x="142" y="220"/>
                </a:lnTo>
                <a:lnTo>
                  <a:pt x="142" y="220"/>
                </a:lnTo>
                <a:lnTo>
                  <a:pt x="142" y="217"/>
                </a:lnTo>
                <a:lnTo>
                  <a:pt x="142" y="217"/>
                </a:lnTo>
                <a:lnTo>
                  <a:pt x="142" y="215"/>
                </a:lnTo>
                <a:lnTo>
                  <a:pt x="139" y="212"/>
                </a:lnTo>
                <a:lnTo>
                  <a:pt x="139" y="212"/>
                </a:lnTo>
                <a:lnTo>
                  <a:pt x="139" y="212"/>
                </a:lnTo>
                <a:lnTo>
                  <a:pt x="137" y="210"/>
                </a:lnTo>
                <a:lnTo>
                  <a:pt x="137" y="210"/>
                </a:lnTo>
                <a:lnTo>
                  <a:pt x="134" y="210"/>
                </a:lnTo>
                <a:lnTo>
                  <a:pt x="134" y="208"/>
                </a:lnTo>
                <a:lnTo>
                  <a:pt x="132" y="205"/>
                </a:lnTo>
                <a:lnTo>
                  <a:pt x="130" y="203"/>
                </a:lnTo>
                <a:lnTo>
                  <a:pt x="127" y="201"/>
                </a:lnTo>
                <a:lnTo>
                  <a:pt x="125" y="198"/>
                </a:lnTo>
                <a:lnTo>
                  <a:pt x="123" y="196"/>
                </a:lnTo>
                <a:lnTo>
                  <a:pt x="123" y="194"/>
                </a:lnTo>
                <a:lnTo>
                  <a:pt x="123" y="191"/>
                </a:lnTo>
                <a:lnTo>
                  <a:pt x="123" y="191"/>
                </a:lnTo>
                <a:lnTo>
                  <a:pt x="123" y="191"/>
                </a:lnTo>
                <a:lnTo>
                  <a:pt x="123" y="191"/>
                </a:lnTo>
                <a:lnTo>
                  <a:pt x="123" y="191"/>
                </a:lnTo>
                <a:lnTo>
                  <a:pt x="123" y="189"/>
                </a:lnTo>
                <a:lnTo>
                  <a:pt x="123" y="186"/>
                </a:lnTo>
                <a:lnTo>
                  <a:pt x="120" y="184"/>
                </a:lnTo>
                <a:lnTo>
                  <a:pt x="118" y="182"/>
                </a:lnTo>
                <a:lnTo>
                  <a:pt x="116" y="179"/>
                </a:lnTo>
                <a:lnTo>
                  <a:pt x="116" y="179"/>
                </a:lnTo>
                <a:lnTo>
                  <a:pt x="116" y="177"/>
                </a:lnTo>
                <a:lnTo>
                  <a:pt x="116" y="170"/>
                </a:lnTo>
                <a:lnTo>
                  <a:pt x="113" y="167"/>
                </a:lnTo>
                <a:lnTo>
                  <a:pt x="113" y="165"/>
                </a:lnTo>
                <a:lnTo>
                  <a:pt x="113" y="165"/>
                </a:lnTo>
                <a:lnTo>
                  <a:pt x="113" y="165"/>
                </a:lnTo>
                <a:lnTo>
                  <a:pt x="113" y="163"/>
                </a:lnTo>
                <a:lnTo>
                  <a:pt x="113" y="163"/>
                </a:lnTo>
                <a:lnTo>
                  <a:pt x="113" y="160"/>
                </a:lnTo>
                <a:lnTo>
                  <a:pt x="113" y="160"/>
                </a:lnTo>
                <a:lnTo>
                  <a:pt x="113" y="153"/>
                </a:lnTo>
                <a:lnTo>
                  <a:pt x="113" y="151"/>
                </a:lnTo>
                <a:lnTo>
                  <a:pt x="113" y="151"/>
                </a:lnTo>
                <a:lnTo>
                  <a:pt x="113" y="151"/>
                </a:lnTo>
                <a:lnTo>
                  <a:pt x="111" y="151"/>
                </a:lnTo>
                <a:lnTo>
                  <a:pt x="111" y="151"/>
                </a:lnTo>
                <a:lnTo>
                  <a:pt x="111" y="149"/>
                </a:lnTo>
                <a:lnTo>
                  <a:pt x="111" y="149"/>
                </a:lnTo>
                <a:lnTo>
                  <a:pt x="111" y="146"/>
                </a:lnTo>
                <a:lnTo>
                  <a:pt x="111" y="146"/>
                </a:lnTo>
                <a:lnTo>
                  <a:pt x="113" y="146"/>
                </a:lnTo>
                <a:lnTo>
                  <a:pt x="116" y="144"/>
                </a:lnTo>
                <a:lnTo>
                  <a:pt x="116" y="144"/>
                </a:lnTo>
                <a:lnTo>
                  <a:pt x="116" y="144"/>
                </a:lnTo>
                <a:lnTo>
                  <a:pt x="116" y="141"/>
                </a:lnTo>
                <a:lnTo>
                  <a:pt x="118" y="137"/>
                </a:lnTo>
                <a:lnTo>
                  <a:pt x="120" y="134"/>
                </a:lnTo>
                <a:lnTo>
                  <a:pt x="120" y="132"/>
                </a:lnTo>
                <a:lnTo>
                  <a:pt x="123" y="130"/>
                </a:lnTo>
                <a:lnTo>
                  <a:pt x="123" y="127"/>
                </a:lnTo>
                <a:lnTo>
                  <a:pt x="125" y="125"/>
                </a:lnTo>
                <a:lnTo>
                  <a:pt x="125" y="125"/>
                </a:lnTo>
                <a:lnTo>
                  <a:pt x="125" y="123"/>
                </a:lnTo>
                <a:lnTo>
                  <a:pt x="127" y="120"/>
                </a:lnTo>
                <a:lnTo>
                  <a:pt x="130" y="118"/>
                </a:lnTo>
                <a:lnTo>
                  <a:pt x="130" y="115"/>
                </a:lnTo>
                <a:lnTo>
                  <a:pt x="132" y="115"/>
                </a:lnTo>
                <a:lnTo>
                  <a:pt x="132" y="113"/>
                </a:lnTo>
                <a:lnTo>
                  <a:pt x="132" y="111"/>
                </a:lnTo>
                <a:lnTo>
                  <a:pt x="130" y="111"/>
                </a:lnTo>
                <a:lnTo>
                  <a:pt x="130" y="111"/>
                </a:lnTo>
                <a:lnTo>
                  <a:pt x="127" y="106"/>
                </a:lnTo>
                <a:lnTo>
                  <a:pt x="125" y="101"/>
                </a:lnTo>
                <a:lnTo>
                  <a:pt x="123" y="97"/>
                </a:lnTo>
                <a:lnTo>
                  <a:pt x="120" y="92"/>
                </a:lnTo>
                <a:lnTo>
                  <a:pt x="118" y="89"/>
                </a:lnTo>
                <a:lnTo>
                  <a:pt x="118" y="89"/>
                </a:lnTo>
                <a:lnTo>
                  <a:pt x="116" y="89"/>
                </a:lnTo>
                <a:lnTo>
                  <a:pt x="116" y="89"/>
                </a:lnTo>
                <a:lnTo>
                  <a:pt x="113" y="85"/>
                </a:lnTo>
                <a:lnTo>
                  <a:pt x="108" y="82"/>
                </a:lnTo>
                <a:lnTo>
                  <a:pt x="106" y="80"/>
                </a:lnTo>
                <a:lnTo>
                  <a:pt x="106" y="78"/>
                </a:lnTo>
                <a:lnTo>
                  <a:pt x="104" y="75"/>
                </a:lnTo>
                <a:lnTo>
                  <a:pt x="101" y="73"/>
                </a:lnTo>
                <a:lnTo>
                  <a:pt x="101" y="73"/>
                </a:lnTo>
                <a:lnTo>
                  <a:pt x="104" y="71"/>
                </a:lnTo>
                <a:lnTo>
                  <a:pt x="104" y="68"/>
                </a:lnTo>
                <a:lnTo>
                  <a:pt x="106" y="66"/>
                </a:lnTo>
                <a:lnTo>
                  <a:pt x="108" y="66"/>
                </a:lnTo>
                <a:lnTo>
                  <a:pt x="113" y="66"/>
                </a:lnTo>
                <a:lnTo>
                  <a:pt x="118" y="66"/>
                </a:lnTo>
                <a:lnTo>
                  <a:pt x="123" y="66"/>
                </a:lnTo>
                <a:lnTo>
                  <a:pt x="123" y="66"/>
                </a:lnTo>
                <a:lnTo>
                  <a:pt x="125" y="66"/>
                </a:lnTo>
                <a:lnTo>
                  <a:pt x="127" y="66"/>
                </a:lnTo>
                <a:lnTo>
                  <a:pt x="130" y="66"/>
                </a:lnTo>
                <a:lnTo>
                  <a:pt x="132" y="66"/>
                </a:lnTo>
                <a:lnTo>
                  <a:pt x="130" y="63"/>
                </a:lnTo>
                <a:lnTo>
                  <a:pt x="127" y="61"/>
                </a:lnTo>
                <a:lnTo>
                  <a:pt x="125" y="59"/>
                </a:lnTo>
                <a:lnTo>
                  <a:pt x="125" y="54"/>
                </a:lnTo>
                <a:lnTo>
                  <a:pt x="123" y="52"/>
                </a:lnTo>
                <a:lnTo>
                  <a:pt x="123" y="47"/>
                </a:lnTo>
                <a:lnTo>
                  <a:pt x="120" y="42"/>
                </a:lnTo>
                <a:lnTo>
                  <a:pt x="120" y="37"/>
                </a:lnTo>
                <a:lnTo>
                  <a:pt x="123" y="37"/>
                </a:lnTo>
                <a:lnTo>
                  <a:pt x="123" y="33"/>
                </a:lnTo>
                <a:lnTo>
                  <a:pt x="123" y="30"/>
                </a:lnTo>
                <a:lnTo>
                  <a:pt x="123" y="28"/>
                </a:lnTo>
                <a:lnTo>
                  <a:pt x="123" y="26"/>
                </a:lnTo>
                <a:lnTo>
                  <a:pt x="123" y="26"/>
                </a:lnTo>
                <a:lnTo>
                  <a:pt x="120" y="21"/>
                </a:lnTo>
                <a:lnTo>
                  <a:pt x="120" y="21"/>
                </a:lnTo>
                <a:lnTo>
                  <a:pt x="118" y="16"/>
                </a:lnTo>
                <a:lnTo>
                  <a:pt x="118" y="11"/>
                </a:lnTo>
                <a:lnTo>
                  <a:pt x="116" y="9"/>
                </a:lnTo>
                <a:lnTo>
                  <a:pt x="113" y="7"/>
                </a:lnTo>
                <a:lnTo>
                  <a:pt x="111" y="7"/>
                </a:lnTo>
                <a:lnTo>
                  <a:pt x="111" y="2"/>
                </a:lnTo>
                <a:lnTo>
                  <a:pt x="111" y="2"/>
                </a:lnTo>
                <a:lnTo>
                  <a:pt x="106" y="0"/>
                </a:lnTo>
                <a:lnTo>
                  <a:pt x="104" y="0"/>
                </a:lnTo>
                <a:lnTo>
                  <a:pt x="104" y="9"/>
                </a:lnTo>
                <a:lnTo>
                  <a:pt x="106" y="11"/>
                </a:lnTo>
                <a:lnTo>
                  <a:pt x="106" y="14"/>
                </a:lnTo>
                <a:lnTo>
                  <a:pt x="106" y="14"/>
                </a:lnTo>
                <a:lnTo>
                  <a:pt x="106" y="14"/>
                </a:lnTo>
                <a:lnTo>
                  <a:pt x="106" y="16"/>
                </a:lnTo>
                <a:lnTo>
                  <a:pt x="108" y="16"/>
                </a:lnTo>
                <a:lnTo>
                  <a:pt x="111" y="16"/>
                </a:lnTo>
                <a:lnTo>
                  <a:pt x="113" y="18"/>
                </a:lnTo>
                <a:lnTo>
                  <a:pt x="113" y="18"/>
                </a:lnTo>
                <a:lnTo>
                  <a:pt x="113" y="21"/>
                </a:lnTo>
                <a:lnTo>
                  <a:pt x="113" y="21"/>
                </a:lnTo>
                <a:lnTo>
                  <a:pt x="113" y="23"/>
                </a:lnTo>
                <a:lnTo>
                  <a:pt x="113" y="26"/>
                </a:lnTo>
                <a:lnTo>
                  <a:pt x="113" y="28"/>
                </a:lnTo>
                <a:lnTo>
                  <a:pt x="113" y="33"/>
                </a:lnTo>
                <a:lnTo>
                  <a:pt x="113" y="33"/>
                </a:lnTo>
                <a:lnTo>
                  <a:pt x="113" y="33"/>
                </a:lnTo>
                <a:lnTo>
                  <a:pt x="111" y="35"/>
                </a:lnTo>
                <a:lnTo>
                  <a:pt x="108" y="35"/>
                </a:lnTo>
                <a:lnTo>
                  <a:pt x="106" y="37"/>
                </a:lnTo>
                <a:lnTo>
                  <a:pt x="104" y="40"/>
                </a:lnTo>
                <a:lnTo>
                  <a:pt x="104" y="40"/>
                </a:lnTo>
                <a:lnTo>
                  <a:pt x="101" y="40"/>
                </a:lnTo>
                <a:lnTo>
                  <a:pt x="99" y="42"/>
                </a:lnTo>
                <a:lnTo>
                  <a:pt x="97" y="47"/>
                </a:lnTo>
                <a:lnTo>
                  <a:pt x="94" y="52"/>
                </a:lnTo>
                <a:lnTo>
                  <a:pt x="92" y="56"/>
                </a:lnTo>
                <a:lnTo>
                  <a:pt x="92" y="61"/>
                </a:lnTo>
                <a:lnTo>
                  <a:pt x="90" y="63"/>
                </a:lnTo>
                <a:lnTo>
                  <a:pt x="87" y="66"/>
                </a:lnTo>
                <a:lnTo>
                  <a:pt x="87" y="66"/>
                </a:lnTo>
                <a:lnTo>
                  <a:pt x="87" y="68"/>
                </a:lnTo>
                <a:lnTo>
                  <a:pt x="87" y="73"/>
                </a:lnTo>
                <a:lnTo>
                  <a:pt x="87" y="75"/>
                </a:lnTo>
                <a:lnTo>
                  <a:pt x="87" y="75"/>
                </a:lnTo>
                <a:lnTo>
                  <a:pt x="85" y="75"/>
                </a:lnTo>
                <a:lnTo>
                  <a:pt x="82" y="78"/>
                </a:lnTo>
                <a:lnTo>
                  <a:pt x="80" y="80"/>
                </a:lnTo>
                <a:lnTo>
                  <a:pt x="80" y="82"/>
                </a:lnTo>
                <a:lnTo>
                  <a:pt x="80" y="87"/>
                </a:lnTo>
                <a:lnTo>
                  <a:pt x="80" y="89"/>
                </a:lnTo>
                <a:lnTo>
                  <a:pt x="80" y="89"/>
                </a:lnTo>
                <a:lnTo>
                  <a:pt x="78" y="92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1" y="99"/>
                </a:lnTo>
                <a:lnTo>
                  <a:pt x="68" y="101"/>
                </a:lnTo>
                <a:lnTo>
                  <a:pt x="68" y="104"/>
                </a:lnTo>
                <a:lnTo>
                  <a:pt x="68" y="108"/>
                </a:lnTo>
                <a:lnTo>
                  <a:pt x="66" y="113"/>
                </a:lnTo>
                <a:lnTo>
                  <a:pt x="66" y="115"/>
                </a:lnTo>
                <a:lnTo>
                  <a:pt x="66" y="115"/>
                </a:lnTo>
                <a:lnTo>
                  <a:pt x="61" y="120"/>
                </a:lnTo>
                <a:lnTo>
                  <a:pt x="61" y="120"/>
                </a:lnTo>
                <a:lnTo>
                  <a:pt x="61" y="123"/>
                </a:lnTo>
                <a:lnTo>
                  <a:pt x="61" y="125"/>
                </a:lnTo>
                <a:lnTo>
                  <a:pt x="61" y="125"/>
                </a:lnTo>
                <a:lnTo>
                  <a:pt x="61" y="125"/>
                </a:lnTo>
                <a:lnTo>
                  <a:pt x="61" y="127"/>
                </a:lnTo>
                <a:lnTo>
                  <a:pt x="59" y="130"/>
                </a:lnTo>
                <a:lnTo>
                  <a:pt x="56" y="132"/>
                </a:lnTo>
                <a:lnTo>
                  <a:pt x="56" y="132"/>
                </a:lnTo>
                <a:lnTo>
                  <a:pt x="56" y="134"/>
                </a:lnTo>
                <a:lnTo>
                  <a:pt x="56" y="137"/>
                </a:lnTo>
                <a:lnTo>
                  <a:pt x="54" y="137"/>
                </a:lnTo>
                <a:lnTo>
                  <a:pt x="54" y="139"/>
                </a:lnTo>
                <a:lnTo>
                  <a:pt x="52" y="139"/>
                </a:lnTo>
                <a:lnTo>
                  <a:pt x="52" y="139"/>
                </a:lnTo>
                <a:lnTo>
                  <a:pt x="49" y="141"/>
                </a:lnTo>
                <a:lnTo>
                  <a:pt x="49" y="139"/>
                </a:lnTo>
                <a:lnTo>
                  <a:pt x="47" y="139"/>
                </a:lnTo>
                <a:lnTo>
                  <a:pt x="47" y="134"/>
                </a:lnTo>
                <a:lnTo>
                  <a:pt x="47" y="134"/>
                </a:lnTo>
                <a:lnTo>
                  <a:pt x="45" y="134"/>
                </a:lnTo>
                <a:lnTo>
                  <a:pt x="45" y="132"/>
                </a:lnTo>
                <a:lnTo>
                  <a:pt x="42" y="130"/>
                </a:lnTo>
                <a:lnTo>
                  <a:pt x="40" y="127"/>
                </a:lnTo>
                <a:lnTo>
                  <a:pt x="37" y="127"/>
                </a:lnTo>
                <a:lnTo>
                  <a:pt x="37" y="127"/>
                </a:lnTo>
                <a:lnTo>
                  <a:pt x="37" y="130"/>
                </a:lnTo>
                <a:lnTo>
                  <a:pt x="37" y="132"/>
                </a:lnTo>
                <a:lnTo>
                  <a:pt x="35" y="132"/>
                </a:lnTo>
                <a:lnTo>
                  <a:pt x="33" y="132"/>
                </a:lnTo>
                <a:lnTo>
                  <a:pt x="30" y="130"/>
                </a:lnTo>
                <a:lnTo>
                  <a:pt x="30" y="130"/>
                </a:lnTo>
                <a:lnTo>
                  <a:pt x="30" y="130"/>
                </a:lnTo>
                <a:lnTo>
                  <a:pt x="30" y="130"/>
                </a:lnTo>
                <a:lnTo>
                  <a:pt x="28" y="130"/>
                </a:lnTo>
                <a:lnTo>
                  <a:pt x="26" y="132"/>
                </a:lnTo>
                <a:lnTo>
                  <a:pt x="23" y="132"/>
                </a:lnTo>
                <a:lnTo>
                  <a:pt x="23" y="134"/>
                </a:lnTo>
                <a:lnTo>
                  <a:pt x="23" y="137"/>
                </a:lnTo>
                <a:lnTo>
                  <a:pt x="21" y="139"/>
                </a:lnTo>
                <a:lnTo>
                  <a:pt x="19" y="139"/>
                </a:lnTo>
                <a:lnTo>
                  <a:pt x="19" y="141"/>
                </a:lnTo>
                <a:lnTo>
                  <a:pt x="16" y="141"/>
                </a:lnTo>
                <a:lnTo>
                  <a:pt x="16" y="144"/>
                </a:lnTo>
                <a:lnTo>
                  <a:pt x="14" y="146"/>
                </a:lnTo>
                <a:lnTo>
                  <a:pt x="9" y="149"/>
                </a:lnTo>
                <a:lnTo>
                  <a:pt x="9" y="151"/>
                </a:lnTo>
                <a:lnTo>
                  <a:pt x="7" y="153"/>
                </a:lnTo>
                <a:lnTo>
                  <a:pt x="7" y="158"/>
                </a:lnTo>
                <a:lnTo>
                  <a:pt x="7" y="160"/>
                </a:lnTo>
                <a:lnTo>
                  <a:pt x="4" y="167"/>
                </a:lnTo>
                <a:lnTo>
                  <a:pt x="4" y="170"/>
                </a:lnTo>
                <a:lnTo>
                  <a:pt x="2" y="172"/>
                </a:lnTo>
                <a:lnTo>
                  <a:pt x="2" y="175"/>
                </a:lnTo>
                <a:lnTo>
                  <a:pt x="0" y="177"/>
                </a:lnTo>
                <a:lnTo>
                  <a:pt x="2" y="177"/>
                </a:lnTo>
                <a:lnTo>
                  <a:pt x="0" y="179"/>
                </a:lnTo>
                <a:lnTo>
                  <a:pt x="0" y="179"/>
                </a:lnTo>
                <a:lnTo>
                  <a:pt x="2" y="182"/>
                </a:lnTo>
                <a:lnTo>
                  <a:pt x="2" y="182"/>
                </a:lnTo>
                <a:lnTo>
                  <a:pt x="4" y="179"/>
                </a:lnTo>
                <a:lnTo>
                  <a:pt x="2" y="177"/>
                </a:lnTo>
                <a:lnTo>
                  <a:pt x="4" y="179"/>
                </a:lnTo>
                <a:lnTo>
                  <a:pt x="4" y="179"/>
                </a:lnTo>
                <a:lnTo>
                  <a:pt x="4" y="179"/>
                </a:lnTo>
                <a:lnTo>
                  <a:pt x="7" y="179"/>
                </a:lnTo>
                <a:lnTo>
                  <a:pt x="7" y="179"/>
                </a:lnTo>
                <a:lnTo>
                  <a:pt x="7" y="179"/>
                </a:lnTo>
                <a:lnTo>
                  <a:pt x="7" y="182"/>
                </a:lnTo>
                <a:lnTo>
                  <a:pt x="7" y="184"/>
                </a:lnTo>
                <a:lnTo>
                  <a:pt x="7" y="186"/>
                </a:lnTo>
                <a:lnTo>
                  <a:pt x="9" y="186"/>
                </a:lnTo>
                <a:lnTo>
                  <a:pt x="9" y="189"/>
                </a:lnTo>
                <a:lnTo>
                  <a:pt x="11" y="191"/>
                </a:lnTo>
                <a:lnTo>
                  <a:pt x="14" y="191"/>
                </a:lnTo>
                <a:lnTo>
                  <a:pt x="14" y="194"/>
                </a:lnTo>
                <a:lnTo>
                  <a:pt x="14" y="194"/>
                </a:lnTo>
                <a:lnTo>
                  <a:pt x="16" y="194"/>
                </a:lnTo>
                <a:lnTo>
                  <a:pt x="16" y="194"/>
                </a:lnTo>
                <a:lnTo>
                  <a:pt x="19" y="194"/>
                </a:lnTo>
                <a:lnTo>
                  <a:pt x="19" y="191"/>
                </a:lnTo>
                <a:lnTo>
                  <a:pt x="19" y="191"/>
                </a:lnTo>
                <a:lnTo>
                  <a:pt x="19" y="191"/>
                </a:lnTo>
                <a:lnTo>
                  <a:pt x="19" y="191"/>
                </a:lnTo>
                <a:lnTo>
                  <a:pt x="21" y="191"/>
                </a:lnTo>
                <a:lnTo>
                  <a:pt x="21" y="191"/>
                </a:lnTo>
                <a:lnTo>
                  <a:pt x="21" y="191"/>
                </a:lnTo>
                <a:lnTo>
                  <a:pt x="21" y="191"/>
                </a:lnTo>
                <a:lnTo>
                  <a:pt x="21" y="194"/>
                </a:lnTo>
                <a:lnTo>
                  <a:pt x="23" y="194"/>
                </a:lnTo>
                <a:lnTo>
                  <a:pt x="23" y="196"/>
                </a:lnTo>
                <a:lnTo>
                  <a:pt x="21" y="194"/>
                </a:lnTo>
                <a:lnTo>
                  <a:pt x="21" y="196"/>
                </a:lnTo>
                <a:lnTo>
                  <a:pt x="19" y="196"/>
                </a:lnTo>
                <a:lnTo>
                  <a:pt x="21" y="198"/>
                </a:lnTo>
                <a:lnTo>
                  <a:pt x="21" y="201"/>
                </a:lnTo>
                <a:lnTo>
                  <a:pt x="23" y="201"/>
                </a:lnTo>
                <a:lnTo>
                  <a:pt x="21" y="201"/>
                </a:lnTo>
                <a:lnTo>
                  <a:pt x="26" y="205"/>
                </a:lnTo>
                <a:lnTo>
                  <a:pt x="26" y="208"/>
                </a:lnTo>
                <a:lnTo>
                  <a:pt x="26" y="212"/>
                </a:lnTo>
                <a:lnTo>
                  <a:pt x="26" y="215"/>
                </a:lnTo>
                <a:lnTo>
                  <a:pt x="26" y="220"/>
                </a:lnTo>
                <a:lnTo>
                  <a:pt x="23" y="222"/>
                </a:lnTo>
                <a:lnTo>
                  <a:pt x="23" y="227"/>
                </a:lnTo>
                <a:lnTo>
                  <a:pt x="23" y="229"/>
                </a:lnTo>
                <a:lnTo>
                  <a:pt x="23" y="229"/>
                </a:lnTo>
                <a:lnTo>
                  <a:pt x="26" y="229"/>
                </a:lnTo>
                <a:lnTo>
                  <a:pt x="26" y="229"/>
                </a:lnTo>
                <a:lnTo>
                  <a:pt x="28" y="231"/>
                </a:lnTo>
                <a:lnTo>
                  <a:pt x="33" y="231"/>
                </a:lnTo>
                <a:lnTo>
                  <a:pt x="37" y="231"/>
                </a:lnTo>
                <a:lnTo>
                  <a:pt x="42" y="231"/>
                </a:lnTo>
                <a:lnTo>
                  <a:pt x="47" y="231"/>
                </a:lnTo>
                <a:lnTo>
                  <a:pt x="52" y="231"/>
                </a:lnTo>
                <a:lnTo>
                  <a:pt x="52" y="229"/>
                </a:lnTo>
                <a:lnTo>
                  <a:pt x="54" y="229"/>
                </a:lnTo>
                <a:lnTo>
                  <a:pt x="52" y="227"/>
                </a:lnTo>
                <a:lnTo>
                  <a:pt x="56" y="227"/>
                </a:lnTo>
                <a:lnTo>
                  <a:pt x="63" y="229"/>
                </a:lnTo>
                <a:lnTo>
                  <a:pt x="66" y="229"/>
                </a:lnTo>
                <a:lnTo>
                  <a:pt x="68" y="229"/>
                </a:lnTo>
                <a:lnTo>
                  <a:pt x="71" y="229"/>
                </a:lnTo>
                <a:lnTo>
                  <a:pt x="75" y="229"/>
                </a:lnTo>
                <a:lnTo>
                  <a:pt x="75" y="229"/>
                </a:lnTo>
                <a:lnTo>
                  <a:pt x="78" y="229"/>
                </a:lnTo>
                <a:lnTo>
                  <a:pt x="80" y="229"/>
                </a:lnTo>
                <a:lnTo>
                  <a:pt x="87" y="229"/>
                </a:lnTo>
                <a:lnTo>
                  <a:pt x="87" y="229"/>
                </a:lnTo>
                <a:lnTo>
                  <a:pt x="90" y="229"/>
                </a:lnTo>
                <a:lnTo>
                  <a:pt x="90" y="231"/>
                </a:lnTo>
                <a:lnTo>
                  <a:pt x="94" y="231"/>
                </a:lnTo>
                <a:lnTo>
                  <a:pt x="99" y="231"/>
                </a:lnTo>
                <a:lnTo>
                  <a:pt x="104" y="231"/>
                </a:lnTo>
                <a:lnTo>
                  <a:pt x="108" y="231"/>
                </a:lnTo>
                <a:lnTo>
                  <a:pt x="111" y="231"/>
                </a:lnTo>
                <a:lnTo>
                  <a:pt x="113" y="229"/>
                </a:lnTo>
                <a:lnTo>
                  <a:pt x="116" y="231"/>
                </a:lnTo>
                <a:lnTo>
                  <a:pt x="116" y="231"/>
                </a:lnTo>
                <a:lnTo>
                  <a:pt x="116" y="231"/>
                </a:lnTo>
                <a:lnTo>
                  <a:pt x="116" y="234"/>
                </a:lnTo>
                <a:lnTo>
                  <a:pt x="118" y="231"/>
                </a:lnTo>
                <a:lnTo>
                  <a:pt x="118" y="234"/>
                </a:lnTo>
                <a:lnTo>
                  <a:pt x="118" y="234"/>
                </a:lnTo>
                <a:lnTo>
                  <a:pt x="120" y="234"/>
                </a:lnTo>
                <a:lnTo>
                  <a:pt x="123" y="234"/>
                </a:lnTo>
                <a:lnTo>
                  <a:pt x="123" y="234"/>
                </a:lnTo>
                <a:lnTo>
                  <a:pt x="125" y="234"/>
                </a:lnTo>
                <a:lnTo>
                  <a:pt x="125" y="234"/>
                </a:lnTo>
                <a:lnTo>
                  <a:pt x="125" y="234"/>
                </a:lnTo>
                <a:lnTo>
                  <a:pt x="127" y="236"/>
                </a:lnTo>
                <a:lnTo>
                  <a:pt x="130" y="236"/>
                </a:lnTo>
                <a:lnTo>
                  <a:pt x="132" y="236"/>
                </a:lnTo>
                <a:lnTo>
                  <a:pt x="134" y="236"/>
                </a:lnTo>
                <a:lnTo>
                  <a:pt x="137" y="238"/>
                </a:lnTo>
                <a:lnTo>
                  <a:pt x="139" y="238"/>
                </a:lnTo>
                <a:lnTo>
                  <a:pt x="142" y="241"/>
                </a:lnTo>
                <a:lnTo>
                  <a:pt x="142" y="241"/>
                </a:lnTo>
                <a:lnTo>
                  <a:pt x="142" y="241"/>
                </a:lnTo>
                <a:lnTo>
                  <a:pt x="142" y="241"/>
                </a:lnTo>
                <a:lnTo>
                  <a:pt x="142" y="238"/>
                </a:lnTo>
                <a:lnTo>
                  <a:pt x="142" y="236"/>
                </a:lnTo>
                <a:lnTo>
                  <a:pt x="142" y="234"/>
                </a:lnTo>
                <a:lnTo>
                  <a:pt x="142" y="231"/>
                </a:lnTo>
                <a:lnTo>
                  <a:pt x="142" y="231"/>
                </a:lnTo>
                <a:lnTo>
                  <a:pt x="144" y="229"/>
                </a:lnTo>
                <a:lnTo>
                  <a:pt x="144" y="229"/>
                </a:lnTo>
                <a:lnTo>
                  <a:pt x="144" y="229"/>
                </a:lnTo>
                <a:lnTo>
                  <a:pt x="142" y="22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214"/>
          <p:cNvSpPr>
            <a:spLocks noEditPoints="1"/>
          </p:cNvSpPr>
          <p:nvPr/>
        </p:nvSpPr>
        <p:spPr bwMode="auto">
          <a:xfrm>
            <a:off x="10370525" y="3869076"/>
            <a:ext cx="104618" cy="94156"/>
          </a:xfrm>
          <a:custGeom>
            <a:avLst/>
            <a:gdLst>
              <a:gd name="T0" fmla="*/ 22 w 100"/>
              <a:gd name="T1" fmla="*/ 83 h 90"/>
              <a:gd name="T2" fmla="*/ 17 w 100"/>
              <a:gd name="T3" fmla="*/ 71 h 90"/>
              <a:gd name="T4" fmla="*/ 19 w 100"/>
              <a:gd name="T5" fmla="*/ 69 h 90"/>
              <a:gd name="T6" fmla="*/ 97 w 100"/>
              <a:gd name="T7" fmla="*/ 38 h 90"/>
              <a:gd name="T8" fmla="*/ 100 w 100"/>
              <a:gd name="T9" fmla="*/ 24 h 90"/>
              <a:gd name="T10" fmla="*/ 92 w 100"/>
              <a:gd name="T11" fmla="*/ 15 h 90"/>
              <a:gd name="T12" fmla="*/ 92 w 100"/>
              <a:gd name="T13" fmla="*/ 8 h 90"/>
              <a:gd name="T14" fmla="*/ 95 w 100"/>
              <a:gd name="T15" fmla="*/ 0 h 90"/>
              <a:gd name="T16" fmla="*/ 90 w 100"/>
              <a:gd name="T17" fmla="*/ 3 h 90"/>
              <a:gd name="T18" fmla="*/ 88 w 100"/>
              <a:gd name="T19" fmla="*/ 5 h 90"/>
              <a:gd name="T20" fmla="*/ 83 w 100"/>
              <a:gd name="T21" fmla="*/ 8 h 90"/>
              <a:gd name="T22" fmla="*/ 78 w 100"/>
              <a:gd name="T23" fmla="*/ 5 h 90"/>
              <a:gd name="T24" fmla="*/ 76 w 100"/>
              <a:gd name="T25" fmla="*/ 3 h 90"/>
              <a:gd name="T26" fmla="*/ 71 w 100"/>
              <a:gd name="T27" fmla="*/ 5 h 90"/>
              <a:gd name="T28" fmla="*/ 66 w 100"/>
              <a:gd name="T29" fmla="*/ 8 h 90"/>
              <a:gd name="T30" fmla="*/ 69 w 100"/>
              <a:gd name="T31" fmla="*/ 17 h 90"/>
              <a:gd name="T32" fmla="*/ 64 w 100"/>
              <a:gd name="T33" fmla="*/ 12 h 90"/>
              <a:gd name="T34" fmla="*/ 55 w 100"/>
              <a:gd name="T35" fmla="*/ 12 h 90"/>
              <a:gd name="T36" fmla="*/ 52 w 100"/>
              <a:gd name="T37" fmla="*/ 8 h 90"/>
              <a:gd name="T38" fmla="*/ 50 w 100"/>
              <a:gd name="T39" fmla="*/ 10 h 90"/>
              <a:gd name="T40" fmla="*/ 45 w 100"/>
              <a:gd name="T41" fmla="*/ 5 h 90"/>
              <a:gd name="T42" fmla="*/ 33 w 100"/>
              <a:gd name="T43" fmla="*/ 8 h 90"/>
              <a:gd name="T44" fmla="*/ 26 w 100"/>
              <a:gd name="T45" fmla="*/ 8 h 90"/>
              <a:gd name="T46" fmla="*/ 19 w 100"/>
              <a:gd name="T47" fmla="*/ 8 h 90"/>
              <a:gd name="T48" fmla="*/ 10 w 100"/>
              <a:gd name="T49" fmla="*/ 12 h 90"/>
              <a:gd name="T50" fmla="*/ 5 w 100"/>
              <a:gd name="T51" fmla="*/ 22 h 90"/>
              <a:gd name="T52" fmla="*/ 3 w 100"/>
              <a:gd name="T53" fmla="*/ 24 h 90"/>
              <a:gd name="T54" fmla="*/ 3 w 100"/>
              <a:gd name="T55" fmla="*/ 31 h 90"/>
              <a:gd name="T56" fmla="*/ 5 w 100"/>
              <a:gd name="T57" fmla="*/ 43 h 90"/>
              <a:gd name="T58" fmla="*/ 10 w 100"/>
              <a:gd name="T59" fmla="*/ 48 h 90"/>
              <a:gd name="T60" fmla="*/ 17 w 100"/>
              <a:gd name="T61" fmla="*/ 64 h 90"/>
              <a:gd name="T62" fmla="*/ 17 w 100"/>
              <a:gd name="T63" fmla="*/ 67 h 90"/>
              <a:gd name="T64" fmla="*/ 19 w 100"/>
              <a:gd name="T65" fmla="*/ 76 h 90"/>
              <a:gd name="T66" fmla="*/ 26 w 100"/>
              <a:gd name="T67" fmla="*/ 78 h 90"/>
              <a:gd name="T68" fmla="*/ 31 w 100"/>
              <a:gd name="T69" fmla="*/ 76 h 90"/>
              <a:gd name="T70" fmla="*/ 29 w 100"/>
              <a:gd name="T71" fmla="*/ 86 h 90"/>
              <a:gd name="T72" fmla="*/ 33 w 100"/>
              <a:gd name="T73" fmla="*/ 88 h 90"/>
              <a:gd name="T74" fmla="*/ 43 w 100"/>
              <a:gd name="T75" fmla="*/ 88 h 90"/>
              <a:gd name="T76" fmla="*/ 48 w 100"/>
              <a:gd name="T77" fmla="*/ 88 h 90"/>
              <a:gd name="T78" fmla="*/ 55 w 100"/>
              <a:gd name="T79" fmla="*/ 86 h 90"/>
              <a:gd name="T80" fmla="*/ 57 w 100"/>
              <a:gd name="T81" fmla="*/ 83 h 90"/>
              <a:gd name="T82" fmla="*/ 62 w 100"/>
              <a:gd name="T83" fmla="*/ 81 h 90"/>
              <a:gd name="T84" fmla="*/ 64 w 100"/>
              <a:gd name="T85" fmla="*/ 78 h 90"/>
              <a:gd name="T86" fmla="*/ 71 w 100"/>
              <a:gd name="T87" fmla="*/ 78 h 90"/>
              <a:gd name="T88" fmla="*/ 74 w 100"/>
              <a:gd name="T89" fmla="*/ 81 h 90"/>
              <a:gd name="T90" fmla="*/ 76 w 100"/>
              <a:gd name="T91" fmla="*/ 78 h 90"/>
              <a:gd name="T92" fmla="*/ 71 w 100"/>
              <a:gd name="T93" fmla="*/ 71 h 90"/>
              <a:gd name="T94" fmla="*/ 69 w 100"/>
              <a:gd name="T95" fmla="*/ 64 h 90"/>
              <a:gd name="T96" fmla="*/ 71 w 100"/>
              <a:gd name="T97" fmla="*/ 64 h 90"/>
              <a:gd name="T98" fmla="*/ 78 w 100"/>
              <a:gd name="T99" fmla="*/ 64 h 90"/>
              <a:gd name="T100" fmla="*/ 81 w 100"/>
              <a:gd name="T101" fmla="*/ 60 h 90"/>
              <a:gd name="T102" fmla="*/ 85 w 100"/>
              <a:gd name="T103" fmla="*/ 57 h 90"/>
              <a:gd name="T104" fmla="*/ 92 w 100"/>
              <a:gd name="T105" fmla="*/ 50 h 90"/>
              <a:gd name="T106" fmla="*/ 97 w 100"/>
              <a:gd name="T107" fmla="*/ 52 h 90"/>
              <a:gd name="T108" fmla="*/ 100 w 100"/>
              <a:gd name="T109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0" h="90">
                <a:moveTo>
                  <a:pt x="22" y="83"/>
                </a:moveTo>
                <a:lnTo>
                  <a:pt x="24" y="86"/>
                </a:lnTo>
                <a:lnTo>
                  <a:pt x="24" y="83"/>
                </a:lnTo>
                <a:lnTo>
                  <a:pt x="22" y="83"/>
                </a:lnTo>
                <a:lnTo>
                  <a:pt x="22" y="83"/>
                </a:lnTo>
                <a:close/>
                <a:moveTo>
                  <a:pt x="17" y="69"/>
                </a:moveTo>
                <a:lnTo>
                  <a:pt x="17" y="71"/>
                </a:lnTo>
                <a:lnTo>
                  <a:pt x="17" y="71"/>
                </a:lnTo>
                <a:lnTo>
                  <a:pt x="17" y="71"/>
                </a:lnTo>
                <a:lnTo>
                  <a:pt x="19" y="71"/>
                </a:lnTo>
                <a:lnTo>
                  <a:pt x="19" y="71"/>
                </a:lnTo>
                <a:lnTo>
                  <a:pt x="19" y="69"/>
                </a:lnTo>
                <a:lnTo>
                  <a:pt x="17" y="69"/>
                </a:lnTo>
                <a:close/>
                <a:moveTo>
                  <a:pt x="100" y="43"/>
                </a:moveTo>
                <a:lnTo>
                  <a:pt x="100" y="38"/>
                </a:lnTo>
                <a:lnTo>
                  <a:pt x="97" y="38"/>
                </a:lnTo>
                <a:lnTo>
                  <a:pt x="97" y="36"/>
                </a:lnTo>
                <a:lnTo>
                  <a:pt x="97" y="31"/>
                </a:lnTo>
                <a:lnTo>
                  <a:pt x="100" y="26"/>
                </a:lnTo>
                <a:lnTo>
                  <a:pt x="100" y="24"/>
                </a:lnTo>
                <a:lnTo>
                  <a:pt x="97" y="22"/>
                </a:lnTo>
                <a:lnTo>
                  <a:pt x="95" y="19"/>
                </a:lnTo>
                <a:lnTo>
                  <a:pt x="95" y="15"/>
                </a:lnTo>
                <a:lnTo>
                  <a:pt x="92" y="15"/>
                </a:lnTo>
                <a:lnTo>
                  <a:pt x="92" y="12"/>
                </a:lnTo>
                <a:lnTo>
                  <a:pt x="92" y="12"/>
                </a:lnTo>
                <a:lnTo>
                  <a:pt x="92" y="8"/>
                </a:lnTo>
                <a:lnTo>
                  <a:pt x="92" y="8"/>
                </a:lnTo>
                <a:lnTo>
                  <a:pt x="95" y="5"/>
                </a:lnTo>
                <a:lnTo>
                  <a:pt x="95" y="3"/>
                </a:lnTo>
                <a:lnTo>
                  <a:pt x="95" y="0"/>
                </a:lnTo>
                <a:lnTo>
                  <a:pt x="95" y="0"/>
                </a:lnTo>
                <a:lnTo>
                  <a:pt x="92" y="0"/>
                </a:lnTo>
                <a:lnTo>
                  <a:pt x="92" y="3"/>
                </a:lnTo>
                <a:lnTo>
                  <a:pt x="92" y="3"/>
                </a:lnTo>
                <a:lnTo>
                  <a:pt x="90" y="3"/>
                </a:lnTo>
                <a:lnTo>
                  <a:pt x="90" y="3"/>
                </a:lnTo>
                <a:lnTo>
                  <a:pt x="90" y="5"/>
                </a:lnTo>
                <a:lnTo>
                  <a:pt x="88" y="5"/>
                </a:lnTo>
                <a:lnTo>
                  <a:pt x="88" y="5"/>
                </a:lnTo>
                <a:lnTo>
                  <a:pt x="85" y="5"/>
                </a:lnTo>
                <a:lnTo>
                  <a:pt x="85" y="8"/>
                </a:lnTo>
                <a:lnTo>
                  <a:pt x="85" y="8"/>
                </a:lnTo>
                <a:lnTo>
                  <a:pt x="83" y="8"/>
                </a:lnTo>
                <a:lnTo>
                  <a:pt x="83" y="8"/>
                </a:lnTo>
                <a:lnTo>
                  <a:pt x="81" y="8"/>
                </a:lnTo>
                <a:lnTo>
                  <a:pt x="81" y="8"/>
                </a:lnTo>
                <a:lnTo>
                  <a:pt x="78" y="5"/>
                </a:lnTo>
                <a:lnTo>
                  <a:pt x="78" y="5"/>
                </a:lnTo>
                <a:lnTo>
                  <a:pt x="78" y="5"/>
                </a:lnTo>
                <a:lnTo>
                  <a:pt x="76" y="3"/>
                </a:lnTo>
                <a:lnTo>
                  <a:pt x="76" y="3"/>
                </a:lnTo>
                <a:lnTo>
                  <a:pt x="76" y="3"/>
                </a:lnTo>
                <a:lnTo>
                  <a:pt x="74" y="5"/>
                </a:lnTo>
                <a:lnTo>
                  <a:pt x="71" y="5"/>
                </a:lnTo>
                <a:lnTo>
                  <a:pt x="71" y="5"/>
                </a:lnTo>
                <a:lnTo>
                  <a:pt x="71" y="8"/>
                </a:lnTo>
                <a:lnTo>
                  <a:pt x="71" y="8"/>
                </a:lnTo>
                <a:lnTo>
                  <a:pt x="66" y="8"/>
                </a:lnTo>
                <a:lnTo>
                  <a:pt x="66" y="8"/>
                </a:lnTo>
                <a:lnTo>
                  <a:pt x="66" y="10"/>
                </a:lnTo>
                <a:lnTo>
                  <a:pt x="69" y="12"/>
                </a:lnTo>
                <a:lnTo>
                  <a:pt x="71" y="15"/>
                </a:lnTo>
                <a:lnTo>
                  <a:pt x="69" y="17"/>
                </a:lnTo>
                <a:lnTo>
                  <a:pt x="66" y="17"/>
                </a:lnTo>
                <a:lnTo>
                  <a:pt x="64" y="15"/>
                </a:lnTo>
                <a:lnTo>
                  <a:pt x="64" y="15"/>
                </a:lnTo>
                <a:lnTo>
                  <a:pt x="64" y="12"/>
                </a:lnTo>
                <a:lnTo>
                  <a:pt x="59" y="12"/>
                </a:lnTo>
                <a:lnTo>
                  <a:pt x="57" y="12"/>
                </a:lnTo>
                <a:lnTo>
                  <a:pt x="55" y="12"/>
                </a:lnTo>
                <a:lnTo>
                  <a:pt x="55" y="12"/>
                </a:lnTo>
                <a:lnTo>
                  <a:pt x="55" y="10"/>
                </a:lnTo>
                <a:lnTo>
                  <a:pt x="52" y="10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8" y="8"/>
                </a:lnTo>
                <a:lnTo>
                  <a:pt x="48" y="8"/>
                </a:lnTo>
                <a:lnTo>
                  <a:pt x="45" y="5"/>
                </a:lnTo>
                <a:lnTo>
                  <a:pt x="45" y="5"/>
                </a:lnTo>
                <a:lnTo>
                  <a:pt x="40" y="8"/>
                </a:lnTo>
                <a:lnTo>
                  <a:pt x="38" y="8"/>
                </a:lnTo>
                <a:lnTo>
                  <a:pt x="33" y="8"/>
                </a:lnTo>
                <a:lnTo>
                  <a:pt x="31" y="8"/>
                </a:lnTo>
                <a:lnTo>
                  <a:pt x="31" y="8"/>
                </a:lnTo>
                <a:lnTo>
                  <a:pt x="29" y="8"/>
                </a:lnTo>
                <a:lnTo>
                  <a:pt x="26" y="8"/>
                </a:lnTo>
                <a:lnTo>
                  <a:pt x="26" y="8"/>
                </a:lnTo>
                <a:lnTo>
                  <a:pt x="22" y="5"/>
                </a:lnTo>
                <a:lnTo>
                  <a:pt x="22" y="5"/>
                </a:lnTo>
                <a:lnTo>
                  <a:pt x="19" y="8"/>
                </a:lnTo>
                <a:lnTo>
                  <a:pt x="17" y="8"/>
                </a:lnTo>
                <a:lnTo>
                  <a:pt x="14" y="8"/>
                </a:lnTo>
                <a:lnTo>
                  <a:pt x="12" y="10"/>
                </a:lnTo>
                <a:lnTo>
                  <a:pt x="10" y="12"/>
                </a:lnTo>
                <a:lnTo>
                  <a:pt x="10" y="15"/>
                </a:lnTo>
                <a:lnTo>
                  <a:pt x="10" y="15"/>
                </a:lnTo>
                <a:lnTo>
                  <a:pt x="7" y="17"/>
                </a:lnTo>
                <a:lnTo>
                  <a:pt x="5" y="22"/>
                </a:lnTo>
                <a:lnTo>
                  <a:pt x="5" y="22"/>
                </a:lnTo>
                <a:lnTo>
                  <a:pt x="5" y="22"/>
                </a:lnTo>
                <a:lnTo>
                  <a:pt x="5" y="24"/>
                </a:lnTo>
                <a:lnTo>
                  <a:pt x="3" y="24"/>
                </a:lnTo>
                <a:lnTo>
                  <a:pt x="0" y="24"/>
                </a:lnTo>
                <a:lnTo>
                  <a:pt x="0" y="24"/>
                </a:lnTo>
                <a:lnTo>
                  <a:pt x="3" y="29"/>
                </a:lnTo>
                <a:lnTo>
                  <a:pt x="3" y="31"/>
                </a:lnTo>
                <a:lnTo>
                  <a:pt x="3" y="34"/>
                </a:lnTo>
                <a:lnTo>
                  <a:pt x="5" y="36"/>
                </a:lnTo>
                <a:lnTo>
                  <a:pt x="5" y="38"/>
                </a:lnTo>
                <a:lnTo>
                  <a:pt x="5" y="43"/>
                </a:lnTo>
                <a:lnTo>
                  <a:pt x="7" y="45"/>
                </a:lnTo>
                <a:lnTo>
                  <a:pt x="10" y="45"/>
                </a:lnTo>
                <a:lnTo>
                  <a:pt x="12" y="48"/>
                </a:lnTo>
                <a:lnTo>
                  <a:pt x="10" y="48"/>
                </a:lnTo>
                <a:lnTo>
                  <a:pt x="10" y="52"/>
                </a:lnTo>
                <a:lnTo>
                  <a:pt x="12" y="55"/>
                </a:lnTo>
                <a:lnTo>
                  <a:pt x="14" y="62"/>
                </a:lnTo>
                <a:lnTo>
                  <a:pt x="17" y="64"/>
                </a:lnTo>
                <a:lnTo>
                  <a:pt x="14" y="62"/>
                </a:lnTo>
                <a:lnTo>
                  <a:pt x="17" y="62"/>
                </a:lnTo>
                <a:lnTo>
                  <a:pt x="17" y="62"/>
                </a:lnTo>
                <a:lnTo>
                  <a:pt x="17" y="67"/>
                </a:lnTo>
                <a:lnTo>
                  <a:pt x="19" y="69"/>
                </a:lnTo>
                <a:lnTo>
                  <a:pt x="19" y="71"/>
                </a:lnTo>
                <a:lnTo>
                  <a:pt x="19" y="74"/>
                </a:lnTo>
                <a:lnTo>
                  <a:pt x="19" y="76"/>
                </a:lnTo>
                <a:lnTo>
                  <a:pt x="22" y="81"/>
                </a:lnTo>
                <a:lnTo>
                  <a:pt x="24" y="81"/>
                </a:lnTo>
                <a:lnTo>
                  <a:pt x="24" y="81"/>
                </a:lnTo>
                <a:lnTo>
                  <a:pt x="26" y="78"/>
                </a:lnTo>
                <a:lnTo>
                  <a:pt x="26" y="76"/>
                </a:lnTo>
                <a:lnTo>
                  <a:pt x="29" y="76"/>
                </a:lnTo>
                <a:lnTo>
                  <a:pt x="29" y="76"/>
                </a:lnTo>
                <a:lnTo>
                  <a:pt x="31" y="76"/>
                </a:lnTo>
                <a:lnTo>
                  <a:pt x="31" y="81"/>
                </a:lnTo>
                <a:lnTo>
                  <a:pt x="31" y="83"/>
                </a:lnTo>
                <a:lnTo>
                  <a:pt x="29" y="83"/>
                </a:lnTo>
                <a:lnTo>
                  <a:pt x="29" y="86"/>
                </a:lnTo>
                <a:lnTo>
                  <a:pt x="29" y="86"/>
                </a:lnTo>
                <a:lnTo>
                  <a:pt x="29" y="88"/>
                </a:lnTo>
                <a:lnTo>
                  <a:pt x="31" y="88"/>
                </a:lnTo>
                <a:lnTo>
                  <a:pt x="33" y="88"/>
                </a:lnTo>
                <a:lnTo>
                  <a:pt x="36" y="86"/>
                </a:lnTo>
                <a:lnTo>
                  <a:pt x="36" y="86"/>
                </a:lnTo>
                <a:lnTo>
                  <a:pt x="36" y="88"/>
                </a:lnTo>
                <a:lnTo>
                  <a:pt x="43" y="88"/>
                </a:lnTo>
                <a:lnTo>
                  <a:pt x="45" y="90"/>
                </a:lnTo>
                <a:lnTo>
                  <a:pt x="45" y="90"/>
                </a:lnTo>
                <a:lnTo>
                  <a:pt x="48" y="90"/>
                </a:lnTo>
                <a:lnTo>
                  <a:pt x="48" y="88"/>
                </a:lnTo>
                <a:lnTo>
                  <a:pt x="50" y="88"/>
                </a:lnTo>
                <a:lnTo>
                  <a:pt x="52" y="88"/>
                </a:lnTo>
                <a:lnTo>
                  <a:pt x="52" y="88"/>
                </a:lnTo>
                <a:lnTo>
                  <a:pt x="55" y="86"/>
                </a:lnTo>
                <a:lnTo>
                  <a:pt x="55" y="86"/>
                </a:lnTo>
                <a:lnTo>
                  <a:pt x="57" y="83"/>
                </a:lnTo>
                <a:lnTo>
                  <a:pt x="57" y="83"/>
                </a:lnTo>
                <a:lnTo>
                  <a:pt x="57" y="83"/>
                </a:lnTo>
                <a:lnTo>
                  <a:pt x="55" y="81"/>
                </a:lnTo>
                <a:lnTo>
                  <a:pt x="57" y="81"/>
                </a:lnTo>
                <a:lnTo>
                  <a:pt x="59" y="81"/>
                </a:lnTo>
                <a:lnTo>
                  <a:pt x="62" y="81"/>
                </a:lnTo>
                <a:lnTo>
                  <a:pt x="62" y="81"/>
                </a:lnTo>
                <a:lnTo>
                  <a:pt x="62" y="78"/>
                </a:lnTo>
                <a:lnTo>
                  <a:pt x="62" y="78"/>
                </a:lnTo>
                <a:lnTo>
                  <a:pt x="64" y="78"/>
                </a:lnTo>
                <a:lnTo>
                  <a:pt x="66" y="78"/>
                </a:lnTo>
                <a:lnTo>
                  <a:pt x="69" y="78"/>
                </a:lnTo>
                <a:lnTo>
                  <a:pt x="69" y="78"/>
                </a:lnTo>
                <a:lnTo>
                  <a:pt x="71" y="78"/>
                </a:lnTo>
                <a:lnTo>
                  <a:pt x="71" y="81"/>
                </a:lnTo>
                <a:lnTo>
                  <a:pt x="71" y="81"/>
                </a:lnTo>
                <a:lnTo>
                  <a:pt x="74" y="81"/>
                </a:lnTo>
                <a:lnTo>
                  <a:pt x="74" y="81"/>
                </a:lnTo>
                <a:lnTo>
                  <a:pt x="76" y="83"/>
                </a:lnTo>
                <a:lnTo>
                  <a:pt x="76" y="83"/>
                </a:lnTo>
                <a:lnTo>
                  <a:pt x="76" y="81"/>
                </a:lnTo>
                <a:lnTo>
                  <a:pt x="76" y="78"/>
                </a:lnTo>
                <a:lnTo>
                  <a:pt x="76" y="76"/>
                </a:lnTo>
                <a:lnTo>
                  <a:pt x="76" y="76"/>
                </a:lnTo>
                <a:lnTo>
                  <a:pt x="71" y="74"/>
                </a:lnTo>
                <a:lnTo>
                  <a:pt x="71" y="71"/>
                </a:lnTo>
                <a:lnTo>
                  <a:pt x="71" y="69"/>
                </a:lnTo>
                <a:lnTo>
                  <a:pt x="71" y="67"/>
                </a:lnTo>
                <a:lnTo>
                  <a:pt x="69" y="67"/>
                </a:lnTo>
                <a:lnTo>
                  <a:pt x="69" y="64"/>
                </a:lnTo>
                <a:lnTo>
                  <a:pt x="69" y="64"/>
                </a:lnTo>
                <a:lnTo>
                  <a:pt x="71" y="64"/>
                </a:lnTo>
                <a:lnTo>
                  <a:pt x="71" y="64"/>
                </a:lnTo>
                <a:lnTo>
                  <a:pt x="71" y="64"/>
                </a:lnTo>
                <a:lnTo>
                  <a:pt x="74" y="62"/>
                </a:lnTo>
                <a:lnTo>
                  <a:pt x="74" y="62"/>
                </a:lnTo>
                <a:lnTo>
                  <a:pt x="76" y="62"/>
                </a:lnTo>
                <a:lnTo>
                  <a:pt x="78" y="64"/>
                </a:lnTo>
                <a:lnTo>
                  <a:pt x="81" y="64"/>
                </a:lnTo>
                <a:lnTo>
                  <a:pt x="81" y="64"/>
                </a:lnTo>
                <a:lnTo>
                  <a:pt x="81" y="62"/>
                </a:lnTo>
                <a:lnTo>
                  <a:pt x="81" y="60"/>
                </a:lnTo>
                <a:lnTo>
                  <a:pt x="81" y="57"/>
                </a:lnTo>
                <a:lnTo>
                  <a:pt x="81" y="57"/>
                </a:lnTo>
                <a:lnTo>
                  <a:pt x="83" y="57"/>
                </a:lnTo>
                <a:lnTo>
                  <a:pt x="85" y="57"/>
                </a:lnTo>
                <a:lnTo>
                  <a:pt x="85" y="55"/>
                </a:lnTo>
                <a:lnTo>
                  <a:pt x="90" y="55"/>
                </a:lnTo>
                <a:lnTo>
                  <a:pt x="90" y="52"/>
                </a:lnTo>
                <a:lnTo>
                  <a:pt x="92" y="50"/>
                </a:lnTo>
                <a:lnTo>
                  <a:pt x="95" y="50"/>
                </a:lnTo>
                <a:lnTo>
                  <a:pt x="95" y="50"/>
                </a:lnTo>
                <a:lnTo>
                  <a:pt x="97" y="50"/>
                </a:lnTo>
                <a:lnTo>
                  <a:pt x="97" y="52"/>
                </a:lnTo>
                <a:lnTo>
                  <a:pt x="97" y="50"/>
                </a:lnTo>
                <a:lnTo>
                  <a:pt x="100" y="50"/>
                </a:lnTo>
                <a:lnTo>
                  <a:pt x="100" y="48"/>
                </a:lnTo>
                <a:lnTo>
                  <a:pt x="100" y="45"/>
                </a:lnTo>
                <a:lnTo>
                  <a:pt x="100" y="4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Freeform 215"/>
          <p:cNvSpPr>
            <a:spLocks/>
          </p:cNvSpPr>
          <p:nvPr/>
        </p:nvSpPr>
        <p:spPr bwMode="auto">
          <a:xfrm>
            <a:off x="8956094" y="4245701"/>
            <a:ext cx="34524" cy="47078"/>
          </a:xfrm>
          <a:custGeom>
            <a:avLst/>
            <a:gdLst>
              <a:gd name="T0" fmla="*/ 33 w 33"/>
              <a:gd name="T1" fmla="*/ 14 h 45"/>
              <a:gd name="T2" fmla="*/ 30 w 33"/>
              <a:gd name="T3" fmla="*/ 14 h 45"/>
              <a:gd name="T4" fmla="*/ 28 w 33"/>
              <a:gd name="T5" fmla="*/ 12 h 45"/>
              <a:gd name="T6" fmla="*/ 26 w 33"/>
              <a:gd name="T7" fmla="*/ 12 h 45"/>
              <a:gd name="T8" fmla="*/ 26 w 33"/>
              <a:gd name="T9" fmla="*/ 9 h 45"/>
              <a:gd name="T10" fmla="*/ 26 w 33"/>
              <a:gd name="T11" fmla="*/ 7 h 45"/>
              <a:gd name="T12" fmla="*/ 26 w 33"/>
              <a:gd name="T13" fmla="*/ 7 h 45"/>
              <a:gd name="T14" fmla="*/ 28 w 33"/>
              <a:gd name="T15" fmla="*/ 2 h 45"/>
              <a:gd name="T16" fmla="*/ 28 w 33"/>
              <a:gd name="T17" fmla="*/ 0 h 45"/>
              <a:gd name="T18" fmla="*/ 26 w 33"/>
              <a:gd name="T19" fmla="*/ 0 h 45"/>
              <a:gd name="T20" fmla="*/ 21 w 33"/>
              <a:gd name="T21" fmla="*/ 0 h 45"/>
              <a:gd name="T22" fmla="*/ 21 w 33"/>
              <a:gd name="T23" fmla="*/ 2 h 45"/>
              <a:gd name="T24" fmla="*/ 19 w 33"/>
              <a:gd name="T25" fmla="*/ 2 h 45"/>
              <a:gd name="T26" fmla="*/ 16 w 33"/>
              <a:gd name="T27" fmla="*/ 0 h 45"/>
              <a:gd name="T28" fmla="*/ 16 w 33"/>
              <a:gd name="T29" fmla="*/ 7 h 45"/>
              <a:gd name="T30" fmla="*/ 14 w 33"/>
              <a:gd name="T31" fmla="*/ 9 h 45"/>
              <a:gd name="T32" fmla="*/ 12 w 33"/>
              <a:gd name="T33" fmla="*/ 9 h 45"/>
              <a:gd name="T34" fmla="*/ 7 w 33"/>
              <a:gd name="T35" fmla="*/ 9 h 45"/>
              <a:gd name="T36" fmla="*/ 4 w 33"/>
              <a:gd name="T37" fmla="*/ 7 h 45"/>
              <a:gd name="T38" fmla="*/ 0 w 33"/>
              <a:gd name="T39" fmla="*/ 5 h 45"/>
              <a:gd name="T40" fmla="*/ 0 w 33"/>
              <a:gd name="T41" fmla="*/ 7 h 45"/>
              <a:gd name="T42" fmla="*/ 0 w 33"/>
              <a:gd name="T43" fmla="*/ 9 h 45"/>
              <a:gd name="T44" fmla="*/ 0 w 33"/>
              <a:gd name="T45" fmla="*/ 9 h 45"/>
              <a:gd name="T46" fmla="*/ 2 w 33"/>
              <a:gd name="T47" fmla="*/ 14 h 45"/>
              <a:gd name="T48" fmla="*/ 2 w 33"/>
              <a:gd name="T49" fmla="*/ 19 h 45"/>
              <a:gd name="T50" fmla="*/ 2 w 33"/>
              <a:gd name="T51" fmla="*/ 24 h 45"/>
              <a:gd name="T52" fmla="*/ 2 w 33"/>
              <a:gd name="T53" fmla="*/ 31 h 45"/>
              <a:gd name="T54" fmla="*/ 4 w 33"/>
              <a:gd name="T55" fmla="*/ 38 h 45"/>
              <a:gd name="T56" fmla="*/ 7 w 33"/>
              <a:gd name="T57" fmla="*/ 45 h 45"/>
              <a:gd name="T58" fmla="*/ 14 w 33"/>
              <a:gd name="T59" fmla="*/ 43 h 45"/>
              <a:gd name="T60" fmla="*/ 21 w 33"/>
              <a:gd name="T61" fmla="*/ 38 h 45"/>
              <a:gd name="T62" fmla="*/ 23 w 33"/>
              <a:gd name="T63" fmla="*/ 31 h 45"/>
              <a:gd name="T64" fmla="*/ 23 w 33"/>
              <a:gd name="T65" fmla="*/ 28 h 45"/>
              <a:gd name="T66" fmla="*/ 26 w 33"/>
              <a:gd name="T67" fmla="*/ 26 h 45"/>
              <a:gd name="T68" fmla="*/ 28 w 33"/>
              <a:gd name="T69" fmla="*/ 24 h 45"/>
              <a:gd name="T70" fmla="*/ 28 w 33"/>
              <a:gd name="T71" fmla="*/ 21 h 45"/>
              <a:gd name="T72" fmla="*/ 30 w 33"/>
              <a:gd name="T73" fmla="*/ 21 h 45"/>
              <a:gd name="T74" fmla="*/ 33 w 33"/>
              <a:gd name="T75" fmla="*/ 19 h 45"/>
              <a:gd name="T76" fmla="*/ 33 w 33"/>
              <a:gd name="T77" fmla="*/ 1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3" h="45">
                <a:moveTo>
                  <a:pt x="33" y="14"/>
                </a:moveTo>
                <a:lnTo>
                  <a:pt x="33" y="14"/>
                </a:lnTo>
                <a:lnTo>
                  <a:pt x="33" y="14"/>
                </a:lnTo>
                <a:lnTo>
                  <a:pt x="30" y="14"/>
                </a:lnTo>
                <a:lnTo>
                  <a:pt x="28" y="12"/>
                </a:lnTo>
                <a:lnTo>
                  <a:pt x="28" y="12"/>
                </a:lnTo>
                <a:lnTo>
                  <a:pt x="26" y="12"/>
                </a:lnTo>
                <a:lnTo>
                  <a:pt x="26" y="12"/>
                </a:lnTo>
                <a:lnTo>
                  <a:pt x="26" y="9"/>
                </a:lnTo>
                <a:lnTo>
                  <a:pt x="26" y="9"/>
                </a:lnTo>
                <a:lnTo>
                  <a:pt x="26" y="9"/>
                </a:lnTo>
                <a:lnTo>
                  <a:pt x="26" y="7"/>
                </a:lnTo>
                <a:lnTo>
                  <a:pt x="26" y="7"/>
                </a:lnTo>
                <a:lnTo>
                  <a:pt x="26" y="7"/>
                </a:lnTo>
                <a:lnTo>
                  <a:pt x="26" y="5"/>
                </a:lnTo>
                <a:lnTo>
                  <a:pt x="28" y="2"/>
                </a:lnTo>
                <a:lnTo>
                  <a:pt x="28" y="0"/>
                </a:lnTo>
                <a:lnTo>
                  <a:pt x="28" y="0"/>
                </a:lnTo>
                <a:lnTo>
                  <a:pt x="26" y="0"/>
                </a:lnTo>
                <a:lnTo>
                  <a:pt x="26" y="0"/>
                </a:lnTo>
                <a:lnTo>
                  <a:pt x="23" y="0"/>
                </a:lnTo>
                <a:lnTo>
                  <a:pt x="21" y="0"/>
                </a:lnTo>
                <a:lnTo>
                  <a:pt x="21" y="0"/>
                </a:lnTo>
                <a:lnTo>
                  <a:pt x="21" y="2"/>
                </a:lnTo>
                <a:lnTo>
                  <a:pt x="19" y="2"/>
                </a:lnTo>
                <a:lnTo>
                  <a:pt x="19" y="2"/>
                </a:lnTo>
                <a:lnTo>
                  <a:pt x="16" y="0"/>
                </a:lnTo>
                <a:lnTo>
                  <a:pt x="16" y="0"/>
                </a:lnTo>
                <a:lnTo>
                  <a:pt x="16" y="5"/>
                </a:lnTo>
                <a:lnTo>
                  <a:pt x="16" y="7"/>
                </a:lnTo>
                <a:lnTo>
                  <a:pt x="14" y="7"/>
                </a:lnTo>
                <a:lnTo>
                  <a:pt x="14" y="9"/>
                </a:lnTo>
                <a:lnTo>
                  <a:pt x="12" y="9"/>
                </a:lnTo>
                <a:lnTo>
                  <a:pt x="12" y="9"/>
                </a:lnTo>
                <a:lnTo>
                  <a:pt x="7" y="9"/>
                </a:lnTo>
                <a:lnTo>
                  <a:pt x="7" y="9"/>
                </a:lnTo>
                <a:lnTo>
                  <a:pt x="4" y="9"/>
                </a:lnTo>
                <a:lnTo>
                  <a:pt x="4" y="7"/>
                </a:lnTo>
                <a:lnTo>
                  <a:pt x="2" y="5"/>
                </a:ln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0" y="7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2" y="12"/>
                </a:lnTo>
                <a:lnTo>
                  <a:pt x="2" y="14"/>
                </a:lnTo>
                <a:lnTo>
                  <a:pt x="2" y="17"/>
                </a:lnTo>
                <a:lnTo>
                  <a:pt x="2" y="19"/>
                </a:lnTo>
                <a:lnTo>
                  <a:pt x="2" y="21"/>
                </a:lnTo>
                <a:lnTo>
                  <a:pt x="2" y="24"/>
                </a:lnTo>
                <a:lnTo>
                  <a:pt x="2" y="28"/>
                </a:lnTo>
                <a:lnTo>
                  <a:pt x="2" y="31"/>
                </a:lnTo>
                <a:lnTo>
                  <a:pt x="2" y="33"/>
                </a:lnTo>
                <a:lnTo>
                  <a:pt x="4" y="38"/>
                </a:lnTo>
                <a:lnTo>
                  <a:pt x="7" y="40"/>
                </a:lnTo>
                <a:lnTo>
                  <a:pt x="7" y="45"/>
                </a:lnTo>
                <a:lnTo>
                  <a:pt x="12" y="45"/>
                </a:lnTo>
                <a:lnTo>
                  <a:pt x="14" y="43"/>
                </a:lnTo>
                <a:lnTo>
                  <a:pt x="16" y="40"/>
                </a:lnTo>
                <a:lnTo>
                  <a:pt x="21" y="38"/>
                </a:lnTo>
                <a:lnTo>
                  <a:pt x="21" y="35"/>
                </a:lnTo>
                <a:lnTo>
                  <a:pt x="23" y="31"/>
                </a:lnTo>
                <a:lnTo>
                  <a:pt x="23" y="31"/>
                </a:lnTo>
                <a:lnTo>
                  <a:pt x="23" y="28"/>
                </a:lnTo>
                <a:lnTo>
                  <a:pt x="26" y="28"/>
                </a:lnTo>
                <a:lnTo>
                  <a:pt x="26" y="26"/>
                </a:lnTo>
                <a:lnTo>
                  <a:pt x="28" y="24"/>
                </a:lnTo>
                <a:lnTo>
                  <a:pt x="28" y="24"/>
                </a:lnTo>
                <a:lnTo>
                  <a:pt x="28" y="21"/>
                </a:lnTo>
                <a:lnTo>
                  <a:pt x="28" y="21"/>
                </a:lnTo>
                <a:lnTo>
                  <a:pt x="28" y="21"/>
                </a:lnTo>
                <a:lnTo>
                  <a:pt x="30" y="21"/>
                </a:lnTo>
                <a:lnTo>
                  <a:pt x="33" y="19"/>
                </a:lnTo>
                <a:lnTo>
                  <a:pt x="33" y="19"/>
                </a:lnTo>
                <a:lnTo>
                  <a:pt x="33" y="17"/>
                </a:lnTo>
                <a:lnTo>
                  <a:pt x="33" y="1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Freeform 216"/>
          <p:cNvSpPr>
            <a:spLocks/>
          </p:cNvSpPr>
          <p:nvPr/>
        </p:nvSpPr>
        <p:spPr bwMode="auto">
          <a:xfrm>
            <a:off x="8283403" y="3859661"/>
            <a:ext cx="152742" cy="126588"/>
          </a:xfrm>
          <a:custGeom>
            <a:avLst/>
            <a:gdLst>
              <a:gd name="T0" fmla="*/ 141 w 146"/>
              <a:gd name="T1" fmla="*/ 59 h 121"/>
              <a:gd name="T2" fmla="*/ 144 w 146"/>
              <a:gd name="T3" fmla="*/ 57 h 121"/>
              <a:gd name="T4" fmla="*/ 141 w 146"/>
              <a:gd name="T5" fmla="*/ 52 h 121"/>
              <a:gd name="T6" fmla="*/ 139 w 146"/>
              <a:gd name="T7" fmla="*/ 52 h 121"/>
              <a:gd name="T8" fmla="*/ 132 w 146"/>
              <a:gd name="T9" fmla="*/ 52 h 121"/>
              <a:gd name="T10" fmla="*/ 120 w 146"/>
              <a:gd name="T11" fmla="*/ 45 h 121"/>
              <a:gd name="T12" fmla="*/ 120 w 146"/>
              <a:gd name="T13" fmla="*/ 38 h 121"/>
              <a:gd name="T14" fmla="*/ 123 w 146"/>
              <a:gd name="T15" fmla="*/ 35 h 121"/>
              <a:gd name="T16" fmla="*/ 120 w 146"/>
              <a:gd name="T17" fmla="*/ 33 h 121"/>
              <a:gd name="T18" fmla="*/ 115 w 146"/>
              <a:gd name="T19" fmla="*/ 31 h 121"/>
              <a:gd name="T20" fmla="*/ 111 w 146"/>
              <a:gd name="T21" fmla="*/ 21 h 121"/>
              <a:gd name="T22" fmla="*/ 108 w 146"/>
              <a:gd name="T23" fmla="*/ 14 h 121"/>
              <a:gd name="T24" fmla="*/ 106 w 146"/>
              <a:gd name="T25" fmla="*/ 5 h 121"/>
              <a:gd name="T26" fmla="*/ 96 w 146"/>
              <a:gd name="T27" fmla="*/ 2 h 121"/>
              <a:gd name="T28" fmla="*/ 92 w 146"/>
              <a:gd name="T29" fmla="*/ 0 h 121"/>
              <a:gd name="T30" fmla="*/ 85 w 146"/>
              <a:gd name="T31" fmla="*/ 7 h 121"/>
              <a:gd name="T32" fmla="*/ 73 w 146"/>
              <a:gd name="T33" fmla="*/ 12 h 121"/>
              <a:gd name="T34" fmla="*/ 66 w 146"/>
              <a:gd name="T35" fmla="*/ 19 h 121"/>
              <a:gd name="T36" fmla="*/ 54 w 146"/>
              <a:gd name="T37" fmla="*/ 19 h 121"/>
              <a:gd name="T38" fmla="*/ 49 w 146"/>
              <a:gd name="T39" fmla="*/ 28 h 121"/>
              <a:gd name="T40" fmla="*/ 47 w 146"/>
              <a:gd name="T41" fmla="*/ 31 h 121"/>
              <a:gd name="T42" fmla="*/ 42 w 146"/>
              <a:gd name="T43" fmla="*/ 35 h 121"/>
              <a:gd name="T44" fmla="*/ 37 w 146"/>
              <a:gd name="T45" fmla="*/ 40 h 121"/>
              <a:gd name="T46" fmla="*/ 28 w 146"/>
              <a:gd name="T47" fmla="*/ 38 h 121"/>
              <a:gd name="T48" fmla="*/ 23 w 146"/>
              <a:gd name="T49" fmla="*/ 43 h 121"/>
              <a:gd name="T50" fmla="*/ 23 w 146"/>
              <a:gd name="T51" fmla="*/ 50 h 121"/>
              <a:gd name="T52" fmla="*/ 21 w 146"/>
              <a:gd name="T53" fmla="*/ 54 h 121"/>
              <a:gd name="T54" fmla="*/ 18 w 146"/>
              <a:gd name="T55" fmla="*/ 64 h 121"/>
              <a:gd name="T56" fmla="*/ 11 w 146"/>
              <a:gd name="T57" fmla="*/ 66 h 121"/>
              <a:gd name="T58" fmla="*/ 4 w 146"/>
              <a:gd name="T59" fmla="*/ 69 h 121"/>
              <a:gd name="T60" fmla="*/ 4 w 146"/>
              <a:gd name="T61" fmla="*/ 76 h 121"/>
              <a:gd name="T62" fmla="*/ 2 w 146"/>
              <a:gd name="T63" fmla="*/ 85 h 121"/>
              <a:gd name="T64" fmla="*/ 2 w 146"/>
              <a:gd name="T65" fmla="*/ 92 h 121"/>
              <a:gd name="T66" fmla="*/ 0 w 146"/>
              <a:gd name="T67" fmla="*/ 99 h 121"/>
              <a:gd name="T68" fmla="*/ 7 w 146"/>
              <a:gd name="T69" fmla="*/ 102 h 121"/>
              <a:gd name="T70" fmla="*/ 9 w 146"/>
              <a:gd name="T71" fmla="*/ 109 h 121"/>
              <a:gd name="T72" fmla="*/ 16 w 146"/>
              <a:gd name="T73" fmla="*/ 114 h 121"/>
              <a:gd name="T74" fmla="*/ 21 w 146"/>
              <a:gd name="T75" fmla="*/ 116 h 121"/>
              <a:gd name="T76" fmla="*/ 30 w 146"/>
              <a:gd name="T77" fmla="*/ 111 h 121"/>
              <a:gd name="T78" fmla="*/ 40 w 146"/>
              <a:gd name="T79" fmla="*/ 111 h 121"/>
              <a:gd name="T80" fmla="*/ 44 w 146"/>
              <a:gd name="T81" fmla="*/ 114 h 121"/>
              <a:gd name="T82" fmla="*/ 49 w 146"/>
              <a:gd name="T83" fmla="*/ 118 h 121"/>
              <a:gd name="T84" fmla="*/ 52 w 146"/>
              <a:gd name="T85" fmla="*/ 118 h 121"/>
              <a:gd name="T86" fmla="*/ 52 w 146"/>
              <a:gd name="T87" fmla="*/ 114 h 121"/>
              <a:gd name="T88" fmla="*/ 52 w 146"/>
              <a:gd name="T89" fmla="*/ 104 h 121"/>
              <a:gd name="T90" fmla="*/ 49 w 146"/>
              <a:gd name="T91" fmla="*/ 99 h 121"/>
              <a:gd name="T92" fmla="*/ 49 w 146"/>
              <a:gd name="T93" fmla="*/ 95 h 121"/>
              <a:gd name="T94" fmla="*/ 52 w 146"/>
              <a:gd name="T95" fmla="*/ 87 h 121"/>
              <a:gd name="T96" fmla="*/ 68 w 146"/>
              <a:gd name="T97" fmla="*/ 87 h 121"/>
              <a:gd name="T98" fmla="*/ 80 w 146"/>
              <a:gd name="T99" fmla="*/ 87 h 121"/>
              <a:gd name="T100" fmla="*/ 87 w 146"/>
              <a:gd name="T101" fmla="*/ 87 h 121"/>
              <a:gd name="T102" fmla="*/ 92 w 146"/>
              <a:gd name="T103" fmla="*/ 87 h 121"/>
              <a:gd name="T104" fmla="*/ 94 w 146"/>
              <a:gd name="T105" fmla="*/ 85 h 121"/>
              <a:gd name="T106" fmla="*/ 96 w 146"/>
              <a:gd name="T107" fmla="*/ 83 h 121"/>
              <a:gd name="T108" fmla="*/ 111 w 146"/>
              <a:gd name="T109" fmla="*/ 87 h 121"/>
              <a:gd name="T110" fmla="*/ 118 w 146"/>
              <a:gd name="T111" fmla="*/ 87 h 121"/>
              <a:gd name="T112" fmla="*/ 120 w 146"/>
              <a:gd name="T113" fmla="*/ 85 h 121"/>
              <a:gd name="T114" fmla="*/ 123 w 146"/>
              <a:gd name="T115" fmla="*/ 83 h 121"/>
              <a:gd name="T116" fmla="*/ 125 w 146"/>
              <a:gd name="T117" fmla="*/ 80 h 121"/>
              <a:gd name="T118" fmla="*/ 127 w 146"/>
              <a:gd name="T119" fmla="*/ 78 h 121"/>
              <a:gd name="T120" fmla="*/ 130 w 146"/>
              <a:gd name="T121" fmla="*/ 78 h 121"/>
              <a:gd name="T122" fmla="*/ 139 w 146"/>
              <a:gd name="T123" fmla="*/ 78 h 121"/>
              <a:gd name="T124" fmla="*/ 146 w 146"/>
              <a:gd name="T125" fmla="*/ 6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6" h="121">
                <a:moveTo>
                  <a:pt x="146" y="66"/>
                </a:moveTo>
                <a:lnTo>
                  <a:pt x="144" y="64"/>
                </a:lnTo>
                <a:lnTo>
                  <a:pt x="141" y="59"/>
                </a:lnTo>
                <a:lnTo>
                  <a:pt x="141" y="59"/>
                </a:lnTo>
                <a:lnTo>
                  <a:pt x="141" y="59"/>
                </a:lnTo>
                <a:lnTo>
                  <a:pt x="141" y="59"/>
                </a:lnTo>
                <a:lnTo>
                  <a:pt x="141" y="57"/>
                </a:lnTo>
                <a:lnTo>
                  <a:pt x="144" y="57"/>
                </a:lnTo>
                <a:lnTo>
                  <a:pt x="144" y="57"/>
                </a:lnTo>
                <a:lnTo>
                  <a:pt x="144" y="57"/>
                </a:lnTo>
                <a:lnTo>
                  <a:pt x="144" y="54"/>
                </a:lnTo>
                <a:lnTo>
                  <a:pt x="141" y="52"/>
                </a:lnTo>
                <a:lnTo>
                  <a:pt x="141" y="52"/>
                </a:lnTo>
                <a:lnTo>
                  <a:pt x="141" y="52"/>
                </a:lnTo>
                <a:lnTo>
                  <a:pt x="139" y="50"/>
                </a:lnTo>
                <a:lnTo>
                  <a:pt x="139" y="52"/>
                </a:lnTo>
                <a:lnTo>
                  <a:pt x="137" y="52"/>
                </a:lnTo>
                <a:lnTo>
                  <a:pt x="137" y="52"/>
                </a:lnTo>
                <a:lnTo>
                  <a:pt x="134" y="52"/>
                </a:lnTo>
                <a:lnTo>
                  <a:pt x="132" y="52"/>
                </a:lnTo>
                <a:lnTo>
                  <a:pt x="130" y="52"/>
                </a:lnTo>
                <a:lnTo>
                  <a:pt x="127" y="47"/>
                </a:lnTo>
                <a:lnTo>
                  <a:pt x="123" y="45"/>
                </a:lnTo>
                <a:lnTo>
                  <a:pt x="120" y="45"/>
                </a:lnTo>
                <a:lnTo>
                  <a:pt x="120" y="45"/>
                </a:lnTo>
                <a:lnTo>
                  <a:pt x="120" y="40"/>
                </a:lnTo>
                <a:lnTo>
                  <a:pt x="120" y="38"/>
                </a:lnTo>
                <a:lnTo>
                  <a:pt x="120" y="38"/>
                </a:lnTo>
                <a:lnTo>
                  <a:pt x="123" y="38"/>
                </a:lnTo>
                <a:lnTo>
                  <a:pt x="125" y="38"/>
                </a:lnTo>
                <a:lnTo>
                  <a:pt x="125" y="38"/>
                </a:lnTo>
                <a:lnTo>
                  <a:pt x="123" y="35"/>
                </a:lnTo>
                <a:lnTo>
                  <a:pt x="123" y="35"/>
                </a:lnTo>
                <a:lnTo>
                  <a:pt x="120" y="33"/>
                </a:lnTo>
                <a:lnTo>
                  <a:pt x="120" y="33"/>
                </a:lnTo>
                <a:lnTo>
                  <a:pt x="120" y="33"/>
                </a:lnTo>
                <a:lnTo>
                  <a:pt x="118" y="31"/>
                </a:lnTo>
                <a:lnTo>
                  <a:pt x="118" y="31"/>
                </a:lnTo>
                <a:lnTo>
                  <a:pt x="118" y="31"/>
                </a:lnTo>
                <a:lnTo>
                  <a:pt x="115" y="31"/>
                </a:lnTo>
                <a:lnTo>
                  <a:pt x="113" y="31"/>
                </a:lnTo>
                <a:lnTo>
                  <a:pt x="113" y="26"/>
                </a:lnTo>
                <a:lnTo>
                  <a:pt x="111" y="24"/>
                </a:lnTo>
                <a:lnTo>
                  <a:pt x="111" y="21"/>
                </a:lnTo>
                <a:lnTo>
                  <a:pt x="108" y="21"/>
                </a:lnTo>
                <a:lnTo>
                  <a:pt x="111" y="19"/>
                </a:lnTo>
                <a:lnTo>
                  <a:pt x="108" y="17"/>
                </a:lnTo>
                <a:lnTo>
                  <a:pt x="108" y="14"/>
                </a:lnTo>
                <a:lnTo>
                  <a:pt x="106" y="14"/>
                </a:lnTo>
                <a:lnTo>
                  <a:pt x="106" y="9"/>
                </a:lnTo>
                <a:lnTo>
                  <a:pt x="106" y="7"/>
                </a:lnTo>
                <a:lnTo>
                  <a:pt x="106" y="5"/>
                </a:lnTo>
                <a:lnTo>
                  <a:pt x="106" y="5"/>
                </a:lnTo>
                <a:lnTo>
                  <a:pt x="104" y="2"/>
                </a:lnTo>
                <a:lnTo>
                  <a:pt x="99" y="2"/>
                </a:lnTo>
                <a:lnTo>
                  <a:pt x="96" y="2"/>
                </a:lnTo>
                <a:lnTo>
                  <a:pt x="94" y="2"/>
                </a:lnTo>
                <a:lnTo>
                  <a:pt x="94" y="2"/>
                </a:lnTo>
                <a:lnTo>
                  <a:pt x="94" y="0"/>
                </a:lnTo>
                <a:lnTo>
                  <a:pt x="92" y="0"/>
                </a:lnTo>
                <a:lnTo>
                  <a:pt x="89" y="2"/>
                </a:lnTo>
                <a:lnTo>
                  <a:pt x="87" y="5"/>
                </a:lnTo>
                <a:lnTo>
                  <a:pt x="85" y="7"/>
                </a:lnTo>
                <a:lnTo>
                  <a:pt x="85" y="7"/>
                </a:lnTo>
                <a:lnTo>
                  <a:pt x="80" y="7"/>
                </a:lnTo>
                <a:lnTo>
                  <a:pt x="75" y="9"/>
                </a:lnTo>
                <a:lnTo>
                  <a:pt x="73" y="12"/>
                </a:lnTo>
                <a:lnTo>
                  <a:pt x="73" y="12"/>
                </a:lnTo>
                <a:lnTo>
                  <a:pt x="70" y="14"/>
                </a:lnTo>
                <a:lnTo>
                  <a:pt x="68" y="14"/>
                </a:lnTo>
                <a:lnTo>
                  <a:pt x="66" y="14"/>
                </a:lnTo>
                <a:lnTo>
                  <a:pt x="66" y="19"/>
                </a:lnTo>
                <a:lnTo>
                  <a:pt x="63" y="21"/>
                </a:lnTo>
                <a:lnTo>
                  <a:pt x="59" y="19"/>
                </a:lnTo>
                <a:lnTo>
                  <a:pt x="56" y="19"/>
                </a:lnTo>
                <a:lnTo>
                  <a:pt x="54" y="19"/>
                </a:lnTo>
                <a:lnTo>
                  <a:pt x="52" y="21"/>
                </a:lnTo>
                <a:lnTo>
                  <a:pt x="49" y="24"/>
                </a:lnTo>
                <a:lnTo>
                  <a:pt x="49" y="28"/>
                </a:lnTo>
                <a:lnTo>
                  <a:pt x="49" y="28"/>
                </a:lnTo>
                <a:lnTo>
                  <a:pt x="49" y="31"/>
                </a:lnTo>
                <a:lnTo>
                  <a:pt x="49" y="31"/>
                </a:lnTo>
                <a:lnTo>
                  <a:pt x="47" y="31"/>
                </a:lnTo>
                <a:lnTo>
                  <a:pt x="47" y="31"/>
                </a:lnTo>
                <a:lnTo>
                  <a:pt x="44" y="31"/>
                </a:lnTo>
                <a:lnTo>
                  <a:pt x="42" y="31"/>
                </a:lnTo>
                <a:lnTo>
                  <a:pt x="42" y="33"/>
                </a:lnTo>
                <a:lnTo>
                  <a:pt x="42" y="35"/>
                </a:lnTo>
                <a:lnTo>
                  <a:pt x="42" y="38"/>
                </a:lnTo>
                <a:lnTo>
                  <a:pt x="40" y="40"/>
                </a:lnTo>
                <a:lnTo>
                  <a:pt x="37" y="40"/>
                </a:lnTo>
                <a:lnTo>
                  <a:pt x="37" y="40"/>
                </a:lnTo>
                <a:lnTo>
                  <a:pt x="37" y="40"/>
                </a:lnTo>
                <a:lnTo>
                  <a:pt x="30" y="38"/>
                </a:lnTo>
                <a:lnTo>
                  <a:pt x="30" y="35"/>
                </a:lnTo>
                <a:lnTo>
                  <a:pt x="28" y="38"/>
                </a:lnTo>
                <a:lnTo>
                  <a:pt x="26" y="38"/>
                </a:lnTo>
                <a:lnTo>
                  <a:pt x="26" y="40"/>
                </a:lnTo>
                <a:lnTo>
                  <a:pt x="23" y="40"/>
                </a:lnTo>
                <a:lnTo>
                  <a:pt x="23" y="43"/>
                </a:lnTo>
                <a:lnTo>
                  <a:pt x="23" y="43"/>
                </a:lnTo>
                <a:lnTo>
                  <a:pt x="23" y="45"/>
                </a:lnTo>
                <a:lnTo>
                  <a:pt x="23" y="47"/>
                </a:lnTo>
                <a:lnTo>
                  <a:pt x="23" y="50"/>
                </a:lnTo>
                <a:lnTo>
                  <a:pt x="18" y="52"/>
                </a:lnTo>
                <a:lnTo>
                  <a:pt x="21" y="52"/>
                </a:lnTo>
                <a:lnTo>
                  <a:pt x="21" y="54"/>
                </a:lnTo>
                <a:lnTo>
                  <a:pt x="21" y="54"/>
                </a:lnTo>
                <a:lnTo>
                  <a:pt x="21" y="59"/>
                </a:lnTo>
                <a:lnTo>
                  <a:pt x="18" y="59"/>
                </a:lnTo>
                <a:lnTo>
                  <a:pt x="18" y="61"/>
                </a:lnTo>
                <a:lnTo>
                  <a:pt x="18" y="64"/>
                </a:lnTo>
                <a:lnTo>
                  <a:pt x="16" y="64"/>
                </a:lnTo>
                <a:lnTo>
                  <a:pt x="16" y="64"/>
                </a:lnTo>
                <a:lnTo>
                  <a:pt x="14" y="66"/>
                </a:lnTo>
                <a:lnTo>
                  <a:pt x="11" y="66"/>
                </a:lnTo>
                <a:lnTo>
                  <a:pt x="7" y="66"/>
                </a:lnTo>
                <a:lnTo>
                  <a:pt x="7" y="66"/>
                </a:lnTo>
                <a:lnTo>
                  <a:pt x="4" y="69"/>
                </a:lnTo>
                <a:lnTo>
                  <a:pt x="4" y="69"/>
                </a:lnTo>
                <a:lnTo>
                  <a:pt x="4" y="71"/>
                </a:lnTo>
                <a:lnTo>
                  <a:pt x="4" y="73"/>
                </a:lnTo>
                <a:lnTo>
                  <a:pt x="4" y="73"/>
                </a:lnTo>
                <a:lnTo>
                  <a:pt x="4" y="76"/>
                </a:lnTo>
                <a:lnTo>
                  <a:pt x="4" y="76"/>
                </a:lnTo>
                <a:lnTo>
                  <a:pt x="4" y="78"/>
                </a:lnTo>
                <a:lnTo>
                  <a:pt x="4" y="83"/>
                </a:lnTo>
                <a:lnTo>
                  <a:pt x="2" y="85"/>
                </a:lnTo>
                <a:lnTo>
                  <a:pt x="2" y="85"/>
                </a:lnTo>
                <a:lnTo>
                  <a:pt x="0" y="85"/>
                </a:lnTo>
                <a:lnTo>
                  <a:pt x="2" y="87"/>
                </a:lnTo>
                <a:lnTo>
                  <a:pt x="2" y="92"/>
                </a:lnTo>
                <a:lnTo>
                  <a:pt x="0" y="95"/>
                </a:lnTo>
                <a:lnTo>
                  <a:pt x="0" y="97"/>
                </a:lnTo>
                <a:lnTo>
                  <a:pt x="0" y="97"/>
                </a:lnTo>
                <a:lnTo>
                  <a:pt x="0" y="99"/>
                </a:lnTo>
                <a:lnTo>
                  <a:pt x="0" y="102"/>
                </a:lnTo>
                <a:lnTo>
                  <a:pt x="2" y="102"/>
                </a:lnTo>
                <a:lnTo>
                  <a:pt x="4" y="102"/>
                </a:lnTo>
                <a:lnTo>
                  <a:pt x="7" y="102"/>
                </a:lnTo>
                <a:lnTo>
                  <a:pt x="7" y="104"/>
                </a:lnTo>
                <a:lnTo>
                  <a:pt x="9" y="106"/>
                </a:lnTo>
                <a:lnTo>
                  <a:pt x="9" y="106"/>
                </a:lnTo>
                <a:lnTo>
                  <a:pt x="9" y="109"/>
                </a:lnTo>
                <a:lnTo>
                  <a:pt x="11" y="111"/>
                </a:lnTo>
                <a:lnTo>
                  <a:pt x="14" y="111"/>
                </a:lnTo>
                <a:lnTo>
                  <a:pt x="14" y="114"/>
                </a:lnTo>
                <a:lnTo>
                  <a:pt x="16" y="114"/>
                </a:lnTo>
                <a:lnTo>
                  <a:pt x="18" y="114"/>
                </a:lnTo>
                <a:lnTo>
                  <a:pt x="18" y="116"/>
                </a:lnTo>
                <a:lnTo>
                  <a:pt x="21" y="116"/>
                </a:lnTo>
                <a:lnTo>
                  <a:pt x="21" y="116"/>
                </a:lnTo>
                <a:lnTo>
                  <a:pt x="23" y="114"/>
                </a:lnTo>
                <a:lnTo>
                  <a:pt x="23" y="114"/>
                </a:lnTo>
                <a:lnTo>
                  <a:pt x="28" y="111"/>
                </a:lnTo>
                <a:lnTo>
                  <a:pt x="30" y="111"/>
                </a:lnTo>
                <a:lnTo>
                  <a:pt x="33" y="109"/>
                </a:lnTo>
                <a:lnTo>
                  <a:pt x="35" y="109"/>
                </a:lnTo>
                <a:lnTo>
                  <a:pt x="40" y="111"/>
                </a:lnTo>
                <a:lnTo>
                  <a:pt x="40" y="111"/>
                </a:lnTo>
                <a:lnTo>
                  <a:pt x="42" y="111"/>
                </a:lnTo>
                <a:lnTo>
                  <a:pt x="44" y="111"/>
                </a:lnTo>
                <a:lnTo>
                  <a:pt x="44" y="114"/>
                </a:lnTo>
                <a:lnTo>
                  <a:pt x="44" y="114"/>
                </a:lnTo>
                <a:lnTo>
                  <a:pt x="47" y="116"/>
                </a:lnTo>
                <a:lnTo>
                  <a:pt x="47" y="116"/>
                </a:lnTo>
                <a:lnTo>
                  <a:pt x="49" y="118"/>
                </a:lnTo>
                <a:lnTo>
                  <a:pt x="49" y="118"/>
                </a:lnTo>
                <a:lnTo>
                  <a:pt x="49" y="121"/>
                </a:lnTo>
                <a:lnTo>
                  <a:pt x="52" y="121"/>
                </a:lnTo>
                <a:lnTo>
                  <a:pt x="52" y="121"/>
                </a:lnTo>
                <a:lnTo>
                  <a:pt x="52" y="118"/>
                </a:lnTo>
                <a:lnTo>
                  <a:pt x="52" y="118"/>
                </a:lnTo>
                <a:lnTo>
                  <a:pt x="52" y="116"/>
                </a:lnTo>
                <a:lnTo>
                  <a:pt x="49" y="114"/>
                </a:lnTo>
                <a:lnTo>
                  <a:pt x="52" y="114"/>
                </a:lnTo>
                <a:lnTo>
                  <a:pt x="52" y="111"/>
                </a:lnTo>
                <a:lnTo>
                  <a:pt x="49" y="106"/>
                </a:lnTo>
                <a:lnTo>
                  <a:pt x="49" y="104"/>
                </a:lnTo>
                <a:lnTo>
                  <a:pt x="52" y="104"/>
                </a:lnTo>
                <a:lnTo>
                  <a:pt x="52" y="102"/>
                </a:lnTo>
                <a:lnTo>
                  <a:pt x="49" y="102"/>
                </a:lnTo>
                <a:lnTo>
                  <a:pt x="49" y="102"/>
                </a:lnTo>
                <a:lnTo>
                  <a:pt x="49" y="99"/>
                </a:lnTo>
                <a:lnTo>
                  <a:pt x="49" y="99"/>
                </a:lnTo>
                <a:lnTo>
                  <a:pt x="49" y="99"/>
                </a:lnTo>
                <a:lnTo>
                  <a:pt x="49" y="97"/>
                </a:lnTo>
                <a:lnTo>
                  <a:pt x="49" y="95"/>
                </a:lnTo>
                <a:lnTo>
                  <a:pt x="49" y="92"/>
                </a:lnTo>
                <a:lnTo>
                  <a:pt x="49" y="87"/>
                </a:lnTo>
                <a:lnTo>
                  <a:pt x="49" y="87"/>
                </a:lnTo>
                <a:lnTo>
                  <a:pt x="52" y="87"/>
                </a:lnTo>
                <a:lnTo>
                  <a:pt x="52" y="87"/>
                </a:lnTo>
                <a:lnTo>
                  <a:pt x="56" y="87"/>
                </a:lnTo>
                <a:lnTo>
                  <a:pt x="61" y="87"/>
                </a:lnTo>
                <a:lnTo>
                  <a:pt x="68" y="87"/>
                </a:lnTo>
                <a:lnTo>
                  <a:pt x="73" y="87"/>
                </a:lnTo>
                <a:lnTo>
                  <a:pt x="73" y="87"/>
                </a:lnTo>
                <a:lnTo>
                  <a:pt x="73" y="87"/>
                </a:lnTo>
                <a:lnTo>
                  <a:pt x="80" y="87"/>
                </a:lnTo>
                <a:lnTo>
                  <a:pt x="82" y="87"/>
                </a:lnTo>
                <a:lnTo>
                  <a:pt x="85" y="87"/>
                </a:lnTo>
                <a:lnTo>
                  <a:pt x="85" y="87"/>
                </a:lnTo>
                <a:lnTo>
                  <a:pt x="87" y="87"/>
                </a:lnTo>
                <a:lnTo>
                  <a:pt x="89" y="87"/>
                </a:lnTo>
                <a:lnTo>
                  <a:pt x="89" y="87"/>
                </a:lnTo>
                <a:lnTo>
                  <a:pt x="89" y="87"/>
                </a:lnTo>
                <a:lnTo>
                  <a:pt x="92" y="87"/>
                </a:lnTo>
                <a:lnTo>
                  <a:pt x="92" y="87"/>
                </a:lnTo>
                <a:lnTo>
                  <a:pt x="94" y="87"/>
                </a:lnTo>
                <a:lnTo>
                  <a:pt x="94" y="85"/>
                </a:lnTo>
                <a:lnTo>
                  <a:pt x="94" y="85"/>
                </a:lnTo>
                <a:lnTo>
                  <a:pt x="94" y="85"/>
                </a:lnTo>
                <a:lnTo>
                  <a:pt x="96" y="85"/>
                </a:lnTo>
                <a:lnTo>
                  <a:pt x="96" y="85"/>
                </a:lnTo>
                <a:lnTo>
                  <a:pt x="96" y="83"/>
                </a:lnTo>
                <a:lnTo>
                  <a:pt x="101" y="85"/>
                </a:lnTo>
                <a:lnTo>
                  <a:pt x="106" y="85"/>
                </a:lnTo>
                <a:lnTo>
                  <a:pt x="111" y="87"/>
                </a:lnTo>
                <a:lnTo>
                  <a:pt x="111" y="87"/>
                </a:lnTo>
                <a:lnTo>
                  <a:pt x="111" y="87"/>
                </a:lnTo>
                <a:lnTo>
                  <a:pt x="113" y="87"/>
                </a:lnTo>
                <a:lnTo>
                  <a:pt x="113" y="87"/>
                </a:lnTo>
                <a:lnTo>
                  <a:pt x="118" y="87"/>
                </a:lnTo>
                <a:lnTo>
                  <a:pt x="120" y="87"/>
                </a:lnTo>
                <a:lnTo>
                  <a:pt x="120" y="87"/>
                </a:lnTo>
                <a:lnTo>
                  <a:pt x="120" y="85"/>
                </a:lnTo>
                <a:lnTo>
                  <a:pt x="120" y="85"/>
                </a:lnTo>
                <a:lnTo>
                  <a:pt x="123" y="85"/>
                </a:lnTo>
                <a:lnTo>
                  <a:pt x="123" y="85"/>
                </a:lnTo>
                <a:lnTo>
                  <a:pt x="123" y="85"/>
                </a:lnTo>
                <a:lnTo>
                  <a:pt x="123" y="83"/>
                </a:lnTo>
                <a:lnTo>
                  <a:pt x="123" y="83"/>
                </a:lnTo>
                <a:lnTo>
                  <a:pt x="123" y="83"/>
                </a:lnTo>
                <a:lnTo>
                  <a:pt x="123" y="83"/>
                </a:lnTo>
                <a:lnTo>
                  <a:pt x="125" y="80"/>
                </a:lnTo>
                <a:lnTo>
                  <a:pt x="125" y="80"/>
                </a:lnTo>
                <a:lnTo>
                  <a:pt x="125" y="80"/>
                </a:lnTo>
                <a:lnTo>
                  <a:pt x="127" y="80"/>
                </a:lnTo>
                <a:lnTo>
                  <a:pt x="127" y="78"/>
                </a:lnTo>
                <a:lnTo>
                  <a:pt x="127" y="78"/>
                </a:lnTo>
                <a:lnTo>
                  <a:pt x="127" y="78"/>
                </a:lnTo>
                <a:lnTo>
                  <a:pt x="130" y="78"/>
                </a:lnTo>
                <a:lnTo>
                  <a:pt x="130" y="78"/>
                </a:lnTo>
                <a:lnTo>
                  <a:pt x="132" y="78"/>
                </a:lnTo>
                <a:lnTo>
                  <a:pt x="132" y="78"/>
                </a:lnTo>
                <a:lnTo>
                  <a:pt x="137" y="78"/>
                </a:lnTo>
                <a:lnTo>
                  <a:pt x="139" y="78"/>
                </a:lnTo>
                <a:lnTo>
                  <a:pt x="144" y="73"/>
                </a:lnTo>
                <a:lnTo>
                  <a:pt x="144" y="73"/>
                </a:lnTo>
                <a:lnTo>
                  <a:pt x="146" y="69"/>
                </a:lnTo>
                <a:lnTo>
                  <a:pt x="146" y="69"/>
                </a:lnTo>
                <a:lnTo>
                  <a:pt x="146" y="6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" name="Freeform 217"/>
          <p:cNvSpPr>
            <a:spLocks/>
          </p:cNvSpPr>
          <p:nvPr/>
        </p:nvSpPr>
        <p:spPr bwMode="auto">
          <a:xfrm>
            <a:off x="8804399" y="3218355"/>
            <a:ext cx="109849" cy="64863"/>
          </a:xfrm>
          <a:custGeom>
            <a:avLst/>
            <a:gdLst>
              <a:gd name="T0" fmla="*/ 100 w 105"/>
              <a:gd name="T1" fmla="*/ 10 h 62"/>
              <a:gd name="T2" fmla="*/ 93 w 105"/>
              <a:gd name="T3" fmla="*/ 7 h 62"/>
              <a:gd name="T4" fmla="*/ 90 w 105"/>
              <a:gd name="T5" fmla="*/ 7 h 62"/>
              <a:gd name="T6" fmla="*/ 86 w 105"/>
              <a:gd name="T7" fmla="*/ 5 h 62"/>
              <a:gd name="T8" fmla="*/ 74 w 105"/>
              <a:gd name="T9" fmla="*/ 3 h 62"/>
              <a:gd name="T10" fmla="*/ 60 w 105"/>
              <a:gd name="T11" fmla="*/ 7 h 62"/>
              <a:gd name="T12" fmla="*/ 52 w 105"/>
              <a:gd name="T13" fmla="*/ 12 h 62"/>
              <a:gd name="T14" fmla="*/ 34 w 105"/>
              <a:gd name="T15" fmla="*/ 10 h 62"/>
              <a:gd name="T16" fmla="*/ 19 w 105"/>
              <a:gd name="T17" fmla="*/ 10 h 62"/>
              <a:gd name="T18" fmla="*/ 8 w 105"/>
              <a:gd name="T19" fmla="*/ 7 h 62"/>
              <a:gd name="T20" fmla="*/ 8 w 105"/>
              <a:gd name="T21" fmla="*/ 5 h 62"/>
              <a:gd name="T22" fmla="*/ 10 w 105"/>
              <a:gd name="T23" fmla="*/ 5 h 62"/>
              <a:gd name="T24" fmla="*/ 5 w 105"/>
              <a:gd name="T25" fmla="*/ 0 h 62"/>
              <a:gd name="T26" fmla="*/ 3 w 105"/>
              <a:gd name="T27" fmla="*/ 3 h 62"/>
              <a:gd name="T28" fmla="*/ 0 w 105"/>
              <a:gd name="T29" fmla="*/ 5 h 62"/>
              <a:gd name="T30" fmla="*/ 0 w 105"/>
              <a:gd name="T31" fmla="*/ 10 h 62"/>
              <a:gd name="T32" fmla="*/ 0 w 105"/>
              <a:gd name="T33" fmla="*/ 12 h 62"/>
              <a:gd name="T34" fmla="*/ 3 w 105"/>
              <a:gd name="T35" fmla="*/ 17 h 62"/>
              <a:gd name="T36" fmla="*/ 8 w 105"/>
              <a:gd name="T37" fmla="*/ 19 h 62"/>
              <a:gd name="T38" fmla="*/ 10 w 105"/>
              <a:gd name="T39" fmla="*/ 24 h 62"/>
              <a:gd name="T40" fmla="*/ 10 w 105"/>
              <a:gd name="T41" fmla="*/ 26 h 62"/>
              <a:gd name="T42" fmla="*/ 3 w 105"/>
              <a:gd name="T43" fmla="*/ 29 h 62"/>
              <a:gd name="T44" fmla="*/ 3 w 105"/>
              <a:gd name="T45" fmla="*/ 31 h 62"/>
              <a:gd name="T46" fmla="*/ 3 w 105"/>
              <a:gd name="T47" fmla="*/ 33 h 62"/>
              <a:gd name="T48" fmla="*/ 3 w 105"/>
              <a:gd name="T49" fmla="*/ 36 h 62"/>
              <a:gd name="T50" fmla="*/ 3 w 105"/>
              <a:gd name="T51" fmla="*/ 40 h 62"/>
              <a:gd name="T52" fmla="*/ 5 w 105"/>
              <a:gd name="T53" fmla="*/ 45 h 62"/>
              <a:gd name="T54" fmla="*/ 10 w 105"/>
              <a:gd name="T55" fmla="*/ 48 h 62"/>
              <a:gd name="T56" fmla="*/ 12 w 105"/>
              <a:gd name="T57" fmla="*/ 52 h 62"/>
              <a:gd name="T58" fmla="*/ 12 w 105"/>
              <a:gd name="T59" fmla="*/ 55 h 62"/>
              <a:gd name="T60" fmla="*/ 15 w 105"/>
              <a:gd name="T61" fmla="*/ 59 h 62"/>
              <a:gd name="T62" fmla="*/ 19 w 105"/>
              <a:gd name="T63" fmla="*/ 59 h 62"/>
              <a:gd name="T64" fmla="*/ 24 w 105"/>
              <a:gd name="T65" fmla="*/ 59 h 62"/>
              <a:gd name="T66" fmla="*/ 29 w 105"/>
              <a:gd name="T67" fmla="*/ 57 h 62"/>
              <a:gd name="T68" fmla="*/ 31 w 105"/>
              <a:gd name="T69" fmla="*/ 57 h 62"/>
              <a:gd name="T70" fmla="*/ 36 w 105"/>
              <a:gd name="T71" fmla="*/ 57 h 62"/>
              <a:gd name="T72" fmla="*/ 41 w 105"/>
              <a:gd name="T73" fmla="*/ 57 h 62"/>
              <a:gd name="T74" fmla="*/ 43 w 105"/>
              <a:gd name="T75" fmla="*/ 59 h 62"/>
              <a:gd name="T76" fmla="*/ 48 w 105"/>
              <a:gd name="T77" fmla="*/ 59 h 62"/>
              <a:gd name="T78" fmla="*/ 55 w 105"/>
              <a:gd name="T79" fmla="*/ 62 h 62"/>
              <a:gd name="T80" fmla="*/ 60 w 105"/>
              <a:gd name="T81" fmla="*/ 59 h 62"/>
              <a:gd name="T82" fmla="*/ 64 w 105"/>
              <a:gd name="T83" fmla="*/ 59 h 62"/>
              <a:gd name="T84" fmla="*/ 67 w 105"/>
              <a:gd name="T85" fmla="*/ 57 h 62"/>
              <a:gd name="T86" fmla="*/ 64 w 105"/>
              <a:gd name="T87" fmla="*/ 52 h 62"/>
              <a:gd name="T88" fmla="*/ 67 w 105"/>
              <a:gd name="T89" fmla="*/ 52 h 62"/>
              <a:gd name="T90" fmla="*/ 69 w 105"/>
              <a:gd name="T91" fmla="*/ 52 h 62"/>
              <a:gd name="T92" fmla="*/ 74 w 105"/>
              <a:gd name="T93" fmla="*/ 50 h 62"/>
              <a:gd name="T94" fmla="*/ 74 w 105"/>
              <a:gd name="T95" fmla="*/ 48 h 62"/>
              <a:gd name="T96" fmla="*/ 79 w 105"/>
              <a:gd name="T97" fmla="*/ 48 h 62"/>
              <a:gd name="T98" fmla="*/ 83 w 105"/>
              <a:gd name="T99" fmla="*/ 45 h 62"/>
              <a:gd name="T100" fmla="*/ 86 w 105"/>
              <a:gd name="T101" fmla="*/ 45 h 62"/>
              <a:gd name="T102" fmla="*/ 90 w 105"/>
              <a:gd name="T103" fmla="*/ 48 h 62"/>
              <a:gd name="T104" fmla="*/ 95 w 105"/>
              <a:gd name="T105" fmla="*/ 48 h 62"/>
              <a:gd name="T106" fmla="*/ 97 w 105"/>
              <a:gd name="T107" fmla="*/ 48 h 62"/>
              <a:gd name="T108" fmla="*/ 93 w 105"/>
              <a:gd name="T109" fmla="*/ 38 h 62"/>
              <a:gd name="T110" fmla="*/ 93 w 105"/>
              <a:gd name="T111" fmla="*/ 31 h 62"/>
              <a:gd name="T112" fmla="*/ 95 w 105"/>
              <a:gd name="T113" fmla="*/ 26 h 62"/>
              <a:gd name="T114" fmla="*/ 95 w 105"/>
              <a:gd name="T115" fmla="*/ 22 h 62"/>
              <a:gd name="T116" fmla="*/ 102 w 105"/>
              <a:gd name="T117" fmla="*/ 1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5" h="62">
                <a:moveTo>
                  <a:pt x="105" y="10"/>
                </a:moveTo>
                <a:lnTo>
                  <a:pt x="102" y="12"/>
                </a:lnTo>
                <a:lnTo>
                  <a:pt x="100" y="10"/>
                </a:lnTo>
                <a:lnTo>
                  <a:pt x="97" y="10"/>
                </a:lnTo>
                <a:lnTo>
                  <a:pt x="95" y="10"/>
                </a:lnTo>
                <a:lnTo>
                  <a:pt x="93" y="7"/>
                </a:lnTo>
                <a:lnTo>
                  <a:pt x="93" y="5"/>
                </a:lnTo>
                <a:lnTo>
                  <a:pt x="90" y="7"/>
                </a:lnTo>
                <a:lnTo>
                  <a:pt x="90" y="7"/>
                </a:lnTo>
                <a:lnTo>
                  <a:pt x="88" y="5"/>
                </a:lnTo>
                <a:lnTo>
                  <a:pt x="86" y="5"/>
                </a:lnTo>
                <a:lnTo>
                  <a:pt x="86" y="5"/>
                </a:lnTo>
                <a:lnTo>
                  <a:pt x="79" y="3"/>
                </a:lnTo>
                <a:lnTo>
                  <a:pt x="79" y="3"/>
                </a:lnTo>
                <a:lnTo>
                  <a:pt x="74" y="3"/>
                </a:lnTo>
                <a:lnTo>
                  <a:pt x="69" y="5"/>
                </a:lnTo>
                <a:lnTo>
                  <a:pt x="64" y="5"/>
                </a:lnTo>
                <a:lnTo>
                  <a:pt x="60" y="7"/>
                </a:lnTo>
                <a:lnTo>
                  <a:pt x="57" y="10"/>
                </a:lnTo>
                <a:lnTo>
                  <a:pt x="55" y="12"/>
                </a:lnTo>
                <a:lnTo>
                  <a:pt x="52" y="12"/>
                </a:lnTo>
                <a:lnTo>
                  <a:pt x="48" y="12"/>
                </a:lnTo>
                <a:lnTo>
                  <a:pt x="41" y="12"/>
                </a:lnTo>
                <a:lnTo>
                  <a:pt x="34" y="10"/>
                </a:lnTo>
                <a:lnTo>
                  <a:pt x="31" y="10"/>
                </a:lnTo>
                <a:lnTo>
                  <a:pt x="26" y="10"/>
                </a:lnTo>
                <a:lnTo>
                  <a:pt x="19" y="10"/>
                </a:lnTo>
                <a:lnTo>
                  <a:pt x="15" y="7"/>
                </a:lnTo>
                <a:lnTo>
                  <a:pt x="10" y="10"/>
                </a:lnTo>
                <a:lnTo>
                  <a:pt x="8" y="7"/>
                </a:lnTo>
                <a:lnTo>
                  <a:pt x="8" y="7"/>
                </a:lnTo>
                <a:lnTo>
                  <a:pt x="8" y="7"/>
                </a:lnTo>
                <a:lnTo>
                  <a:pt x="8" y="5"/>
                </a:lnTo>
                <a:lnTo>
                  <a:pt x="10" y="5"/>
                </a:lnTo>
                <a:lnTo>
                  <a:pt x="10" y="5"/>
                </a:lnTo>
                <a:lnTo>
                  <a:pt x="10" y="5"/>
                </a:lnTo>
                <a:lnTo>
                  <a:pt x="10" y="3"/>
                </a:lnTo>
                <a:lnTo>
                  <a:pt x="5" y="3"/>
                </a:lnTo>
                <a:lnTo>
                  <a:pt x="5" y="0"/>
                </a:lnTo>
                <a:lnTo>
                  <a:pt x="5" y="0"/>
                </a:lnTo>
                <a:lnTo>
                  <a:pt x="3" y="3"/>
                </a:lnTo>
                <a:lnTo>
                  <a:pt x="3" y="3"/>
                </a:lnTo>
                <a:lnTo>
                  <a:pt x="3" y="5"/>
                </a:ln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0" y="7"/>
                </a:lnTo>
                <a:lnTo>
                  <a:pt x="0" y="10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3" y="14"/>
                </a:lnTo>
                <a:lnTo>
                  <a:pt x="3" y="14"/>
                </a:lnTo>
                <a:lnTo>
                  <a:pt x="3" y="17"/>
                </a:lnTo>
                <a:lnTo>
                  <a:pt x="5" y="19"/>
                </a:lnTo>
                <a:lnTo>
                  <a:pt x="8" y="19"/>
                </a:lnTo>
                <a:lnTo>
                  <a:pt x="8" y="19"/>
                </a:lnTo>
                <a:lnTo>
                  <a:pt x="8" y="22"/>
                </a:lnTo>
                <a:lnTo>
                  <a:pt x="10" y="22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6"/>
                </a:lnTo>
                <a:lnTo>
                  <a:pt x="8" y="26"/>
                </a:lnTo>
                <a:lnTo>
                  <a:pt x="8" y="29"/>
                </a:lnTo>
                <a:lnTo>
                  <a:pt x="3" y="29"/>
                </a:lnTo>
                <a:lnTo>
                  <a:pt x="3" y="29"/>
                </a:lnTo>
                <a:lnTo>
                  <a:pt x="3" y="29"/>
                </a:lnTo>
                <a:lnTo>
                  <a:pt x="3" y="31"/>
                </a:lnTo>
                <a:lnTo>
                  <a:pt x="3" y="31"/>
                </a:lnTo>
                <a:lnTo>
                  <a:pt x="3" y="31"/>
                </a:lnTo>
                <a:lnTo>
                  <a:pt x="3" y="33"/>
                </a:lnTo>
                <a:lnTo>
                  <a:pt x="3" y="36"/>
                </a:lnTo>
                <a:lnTo>
                  <a:pt x="3" y="36"/>
                </a:lnTo>
                <a:lnTo>
                  <a:pt x="3" y="36"/>
                </a:lnTo>
                <a:lnTo>
                  <a:pt x="3" y="38"/>
                </a:lnTo>
                <a:lnTo>
                  <a:pt x="3" y="38"/>
                </a:lnTo>
                <a:lnTo>
                  <a:pt x="3" y="40"/>
                </a:lnTo>
                <a:lnTo>
                  <a:pt x="0" y="40"/>
                </a:lnTo>
                <a:lnTo>
                  <a:pt x="3" y="43"/>
                </a:lnTo>
                <a:lnTo>
                  <a:pt x="5" y="45"/>
                </a:lnTo>
                <a:lnTo>
                  <a:pt x="8" y="45"/>
                </a:lnTo>
                <a:lnTo>
                  <a:pt x="10" y="45"/>
                </a:lnTo>
                <a:lnTo>
                  <a:pt x="10" y="48"/>
                </a:lnTo>
                <a:lnTo>
                  <a:pt x="10" y="50"/>
                </a:lnTo>
                <a:lnTo>
                  <a:pt x="12" y="50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12" y="55"/>
                </a:lnTo>
                <a:lnTo>
                  <a:pt x="12" y="59"/>
                </a:lnTo>
                <a:lnTo>
                  <a:pt x="12" y="59"/>
                </a:lnTo>
                <a:lnTo>
                  <a:pt x="15" y="59"/>
                </a:lnTo>
                <a:lnTo>
                  <a:pt x="15" y="59"/>
                </a:lnTo>
                <a:lnTo>
                  <a:pt x="17" y="59"/>
                </a:lnTo>
                <a:lnTo>
                  <a:pt x="19" y="59"/>
                </a:lnTo>
                <a:lnTo>
                  <a:pt x="19" y="59"/>
                </a:lnTo>
                <a:lnTo>
                  <a:pt x="22" y="59"/>
                </a:lnTo>
                <a:lnTo>
                  <a:pt x="24" y="59"/>
                </a:lnTo>
                <a:lnTo>
                  <a:pt x="26" y="59"/>
                </a:lnTo>
                <a:lnTo>
                  <a:pt x="29" y="57"/>
                </a:lnTo>
                <a:lnTo>
                  <a:pt x="29" y="57"/>
                </a:lnTo>
                <a:lnTo>
                  <a:pt x="31" y="57"/>
                </a:lnTo>
                <a:lnTo>
                  <a:pt x="31" y="57"/>
                </a:lnTo>
                <a:lnTo>
                  <a:pt x="31" y="57"/>
                </a:lnTo>
                <a:lnTo>
                  <a:pt x="34" y="57"/>
                </a:lnTo>
                <a:lnTo>
                  <a:pt x="36" y="57"/>
                </a:lnTo>
                <a:lnTo>
                  <a:pt x="36" y="57"/>
                </a:lnTo>
                <a:lnTo>
                  <a:pt x="38" y="55"/>
                </a:lnTo>
                <a:lnTo>
                  <a:pt x="38" y="55"/>
                </a:lnTo>
                <a:lnTo>
                  <a:pt x="41" y="57"/>
                </a:lnTo>
                <a:lnTo>
                  <a:pt x="41" y="57"/>
                </a:lnTo>
                <a:lnTo>
                  <a:pt x="41" y="59"/>
                </a:lnTo>
                <a:lnTo>
                  <a:pt x="43" y="59"/>
                </a:lnTo>
                <a:lnTo>
                  <a:pt x="43" y="59"/>
                </a:lnTo>
                <a:lnTo>
                  <a:pt x="45" y="59"/>
                </a:lnTo>
                <a:lnTo>
                  <a:pt x="48" y="59"/>
                </a:lnTo>
                <a:lnTo>
                  <a:pt x="50" y="59"/>
                </a:lnTo>
                <a:lnTo>
                  <a:pt x="52" y="62"/>
                </a:lnTo>
                <a:lnTo>
                  <a:pt x="55" y="62"/>
                </a:lnTo>
                <a:lnTo>
                  <a:pt x="57" y="62"/>
                </a:lnTo>
                <a:lnTo>
                  <a:pt x="57" y="62"/>
                </a:lnTo>
                <a:lnTo>
                  <a:pt x="60" y="59"/>
                </a:lnTo>
                <a:lnTo>
                  <a:pt x="60" y="59"/>
                </a:lnTo>
                <a:lnTo>
                  <a:pt x="62" y="62"/>
                </a:lnTo>
                <a:lnTo>
                  <a:pt x="64" y="59"/>
                </a:lnTo>
                <a:lnTo>
                  <a:pt x="67" y="59"/>
                </a:lnTo>
                <a:lnTo>
                  <a:pt x="67" y="57"/>
                </a:lnTo>
                <a:lnTo>
                  <a:pt x="67" y="57"/>
                </a:lnTo>
                <a:lnTo>
                  <a:pt x="67" y="55"/>
                </a:lnTo>
                <a:lnTo>
                  <a:pt x="64" y="55"/>
                </a:lnTo>
                <a:lnTo>
                  <a:pt x="64" y="52"/>
                </a:lnTo>
                <a:lnTo>
                  <a:pt x="64" y="52"/>
                </a:lnTo>
                <a:lnTo>
                  <a:pt x="67" y="52"/>
                </a:lnTo>
                <a:lnTo>
                  <a:pt x="67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0"/>
                </a:lnTo>
                <a:lnTo>
                  <a:pt x="71" y="50"/>
                </a:lnTo>
                <a:lnTo>
                  <a:pt x="74" y="50"/>
                </a:lnTo>
                <a:lnTo>
                  <a:pt x="74" y="48"/>
                </a:lnTo>
                <a:lnTo>
                  <a:pt x="74" y="48"/>
                </a:lnTo>
                <a:lnTo>
                  <a:pt x="74" y="48"/>
                </a:lnTo>
                <a:lnTo>
                  <a:pt x="76" y="48"/>
                </a:lnTo>
                <a:lnTo>
                  <a:pt x="76" y="48"/>
                </a:lnTo>
                <a:lnTo>
                  <a:pt x="79" y="48"/>
                </a:lnTo>
                <a:lnTo>
                  <a:pt x="81" y="45"/>
                </a:lnTo>
                <a:lnTo>
                  <a:pt x="81" y="45"/>
                </a:lnTo>
                <a:lnTo>
                  <a:pt x="83" y="45"/>
                </a:lnTo>
                <a:lnTo>
                  <a:pt x="86" y="45"/>
                </a:lnTo>
                <a:lnTo>
                  <a:pt x="86" y="45"/>
                </a:lnTo>
                <a:lnTo>
                  <a:pt x="86" y="45"/>
                </a:lnTo>
                <a:lnTo>
                  <a:pt x="88" y="48"/>
                </a:lnTo>
                <a:lnTo>
                  <a:pt x="90" y="48"/>
                </a:lnTo>
                <a:lnTo>
                  <a:pt x="90" y="48"/>
                </a:lnTo>
                <a:lnTo>
                  <a:pt x="93" y="48"/>
                </a:lnTo>
                <a:lnTo>
                  <a:pt x="93" y="48"/>
                </a:lnTo>
                <a:lnTo>
                  <a:pt x="95" y="48"/>
                </a:lnTo>
                <a:lnTo>
                  <a:pt x="95" y="48"/>
                </a:lnTo>
                <a:lnTo>
                  <a:pt x="95" y="48"/>
                </a:lnTo>
                <a:lnTo>
                  <a:pt x="97" y="48"/>
                </a:lnTo>
                <a:lnTo>
                  <a:pt x="97" y="45"/>
                </a:lnTo>
                <a:lnTo>
                  <a:pt x="95" y="43"/>
                </a:lnTo>
                <a:lnTo>
                  <a:pt x="93" y="38"/>
                </a:lnTo>
                <a:lnTo>
                  <a:pt x="90" y="38"/>
                </a:lnTo>
                <a:lnTo>
                  <a:pt x="88" y="36"/>
                </a:lnTo>
                <a:lnTo>
                  <a:pt x="93" y="31"/>
                </a:lnTo>
                <a:lnTo>
                  <a:pt x="93" y="31"/>
                </a:lnTo>
                <a:lnTo>
                  <a:pt x="95" y="31"/>
                </a:lnTo>
                <a:lnTo>
                  <a:pt x="95" y="26"/>
                </a:lnTo>
                <a:lnTo>
                  <a:pt x="95" y="22"/>
                </a:lnTo>
                <a:lnTo>
                  <a:pt x="95" y="22"/>
                </a:lnTo>
                <a:lnTo>
                  <a:pt x="95" y="22"/>
                </a:lnTo>
                <a:lnTo>
                  <a:pt x="97" y="17"/>
                </a:lnTo>
                <a:lnTo>
                  <a:pt x="100" y="17"/>
                </a:lnTo>
                <a:lnTo>
                  <a:pt x="102" y="19"/>
                </a:lnTo>
                <a:lnTo>
                  <a:pt x="105" y="17"/>
                </a:lnTo>
                <a:lnTo>
                  <a:pt x="105" y="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" name="Freeform 218"/>
          <p:cNvSpPr>
            <a:spLocks noEditPoints="1"/>
          </p:cNvSpPr>
          <p:nvPr/>
        </p:nvSpPr>
        <p:spPr bwMode="auto">
          <a:xfrm>
            <a:off x="10613237" y="4082496"/>
            <a:ext cx="25108" cy="21970"/>
          </a:xfrm>
          <a:custGeom>
            <a:avLst/>
            <a:gdLst>
              <a:gd name="T0" fmla="*/ 21 w 24"/>
              <a:gd name="T1" fmla="*/ 12 h 21"/>
              <a:gd name="T2" fmla="*/ 21 w 24"/>
              <a:gd name="T3" fmla="*/ 9 h 21"/>
              <a:gd name="T4" fmla="*/ 21 w 24"/>
              <a:gd name="T5" fmla="*/ 7 h 21"/>
              <a:gd name="T6" fmla="*/ 19 w 24"/>
              <a:gd name="T7" fmla="*/ 5 h 21"/>
              <a:gd name="T8" fmla="*/ 19 w 24"/>
              <a:gd name="T9" fmla="*/ 2 h 21"/>
              <a:gd name="T10" fmla="*/ 17 w 24"/>
              <a:gd name="T11" fmla="*/ 2 h 21"/>
              <a:gd name="T12" fmla="*/ 17 w 24"/>
              <a:gd name="T13" fmla="*/ 5 h 21"/>
              <a:gd name="T14" fmla="*/ 17 w 24"/>
              <a:gd name="T15" fmla="*/ 7 h 21"/>
              <a:gd name="T16" fmla="*/ 19 w 24"/>
              <a:gd name="T17" fmla="*/ 9 h 21"/>
              <a:gd name="T18" fmla="*/ 19 w 24"/>
              <a:gd name="T19" fmla="*/ 14 h 21"/>
              <a:gd name="T20" fmla="*/ 21 w 24"/>
              <a:gd name="T21" fmla="*/ 14 h 21"/>
              <a:gd name="T22" fmla="*/ 21 w 24"/>
              <a:gd name="T23" fmla="*/ 14 h 21"/>
              <a:gd name="T24" fmla="*/ 24 w 24"/>
              <a:gd name="T25" fmla="*/ 14 h 21"/>
              <a:gd name="T26" fmla="*/ 24 w 24"/>
              <a:gd name="T27" fmla="*/ 14 h 21"/>
              <a:gd name="T28" fmla="*/ 24 w 24"/>
              <a:gd name="T29" fmla="*/ 14 h 21"/>
              <a:gd name="T30" fmla="*/ 21 w 24"/>
              <a:gd name="T31" fmla="*/ 12 h 21"/>
              <a:gd name="T32" fmla="*/ 17 w 24"/>
              <a:gd name="T33" fmla="*/ 0 h 21"/>
              <a:gd name="T34" fmla="*/ 17 w 24"/>
              <a:gd name="T35" fmla="*/ 0 h 21"/>
              <a:gd name="T36" fmla="*/ 14 w 24"/>
              <a:gd name="T37" fmla="*/ 2 h 21"/>
              <a:gd name="T38" fmla="*/ 12 w 24"/>
              <a:gd name="T39" fmla="*/ 2 h 21"/>
              <a:gd name="T40" fmla="*/ 9 w 24"/>
              <a:gd name="T41" fmla="*/ 5 h 21"/>
              <a:gd name="T42" fmla="*/ 9 w 24"/>
              <a:gd name="T43" fmla="*/ 7 h 21"/>
              <a:gd name="T44" fmla="*/ 7 w 24"/>
              <a:gd name="T45" fmla="*/ 7 h 21"/>
              <a:gd name="T46" fmla="*/ 5 w 24"/>
              <a:gd name="T47" fmla="*/ 9 h 21"/>
              <a:gd name="T48" fmla="*/ 2 w 24"/>
              <a:gd name="T49" fmla="*/ 9 h 21"/>
              <a:gd name="T50" fmla="*/ 0 w 24"/>
              <a:gd name="T51" fmla="*/ 9 h 21"/>
              <a:gd name="T52" fmla="*/ 0 w 24"/>
              <a:gd name="T53" fmla="*/ 9 h 21"/>
              <a:gd name="T54" fmla="*/ 2 w 24"/>
              <a:gd name="T55" fmla="*/ 12 h 21"/>
              <a:gd name="T56" fmla="*/ 2 w 24"/>
              <a:gd name="T57" fmla="*/ 12 h 21"/>
              <a:gd name="T58" fmla="*/ 2 w 24"/>
              <a:gd name="T59" fmla="*/ 14 h 21"/>
              <a:gd name="T60" fmla="*/ 5 w 24"/>
              <a:gd name="T61" fmla="*/ 14 h 21"/>
              <a:gd name="T62" fmla="*/ 5 w 24"/>
              <a:gd name="T63" fmla="*/ 16 h 21"/>
              <a:gd name="T64" fmla="*/ 5 w 24"/>
              <a:gd name="T65" fmla="*/ 16 h 21"/>
              <a:gd name="T66" fmla="*/ 7 w 24"/>
              <a:gd name="T67" fmla="*/ 16 h 21"/>
              <a:gd name="T68" fmla="*/ 7 w 24"/>
              <a:gd name="T69" fmla="*/ 16 h 21"/>
              <a:gd name="T70" fmla="*/ 9 w 24"/>
              <a:gd name="T71" fmla="*/ 19 h 21"/>
              <a:gd name="T72" fmla="*/ 9 w 24"/>
              <a:gd name="T73" fmla="*/ 21 h 21"/>
              <a:gd name="T74" fmla="*/ 9 w 24"/>
              <a:gd name="T75" fmla="*/ 21 h 21"/>
              <a:gd name="T76" fmla="*/ 12 w 24"/>
              <a:gd name="T77" fmla="*/ 21 h 21"/>
              <a:gd name="T78" fmla="*/ 12 w 24"/>
              <a:gd name="T79" fmla="*/ 19 h 21"/>
              <a:gd name="T80" fmla="*/ 14 w 24"/>
              <a:gd name="T81" fmla="*/ 19 h 21"/>
              <a:gd name="T82" fmla="*/ 14 w 24"/>
              <a:gd name="T83" fmla="*/ 16 h 21"/>
              <a:gd name="T84" fmla="*/ 14 w 24"/>
              <a:gd name="T85" fmla="*/ 16 h 21"/>
              <a:gd name="T86" fmla="*/ 14 w 24"/>
              <a:gd name="T87" fmla="*/ 14 h 21"/>
              <a:gd name="T88" fmla="*/ 14 w 24"/>
              <a:gd name="T89" fmla="*/ 14 h 21"/>
              <a:gd name="T90" fmla="*/ 14 w 24"/>
              <a:gd name="T91" fmla="*/ 12 h 21"/>
              <a:gd name="T92" fmla="*/ 14 w 24"/>
              <a:gd name="T93" fmla="*/ 12 h 21"/>
              <a:gd name="T94" fmla="*/ 12 w 24"/>
              <a:gd name="T95" fmla="*/ 9 h 21"/>
              <a:gd name="T96" fmla="*/ 12 w 24"/>
              <a:gd name="T97" fmla="*/ 7 h 21"/>
              <a:gd name="T98" fmla="*/ 12 w 24"/>
              <a:gd name="T99" fmla="*/ 7 h 21"/>
              <a:gd name="T100" fmla="*/ 12 w 24"/>
              <a:gd name="T101" fmla="*/ 7 h 21"/>
              <a:gd name="T102" fmla="*/ 14 w 24"/>
              <a:gd name="T103" fmla="*/ 5 h 21"/>
              <a:gd name="T104" fmla="*/ 17 w 24"/>
              <a:gd name="T105" fmla="*/ 5 h 21"/>
              <a:gd name="T106" fmla="*/ 17 w 24"/>
              <a:gd name="T107" fmla="*/ 2 h 21"/>
              <a:gd name="T108" fmla="*/ 17 w 24"/>
              <a:gd name="T109" fmla="*/ 2 h 21"/>
              <a:gd name="T110" fmla="*/ 17 w 24"/>
              <a:gd name="T11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" h="21">
                <a:moveTo>
                  <a:pt x="21" y="12"/>
                </a:moveTo>
                <a:lnTo>
                  <a:pt x="21" y="9"/>
                </a:lnTo>
                <a:lnTo>
                  <a:pt x="21" y="7"/>
                </a:lnTo>
                <a:lnTo>
                  <a:pt x="19" y="5"/>
                </a:lnTo>
                <a:lnTo>
                  <a:pt x="19" y="2"/>
                </a:lnTo>
                <a:lnTo>
                  <a:pt x="17" y="2"/>
                </a:lnTo>
                <a:lnTo>
                  <a:pt x="17" y="5"/>
                </a:lnTo>
                <a:lnTo>
                  <a:pt x="17" y="7"/>
                </a:lnTo>
                <a:lnTo>
                  <a:pt x="19" y="9"/>
                </a:lnTo>
                <a:lnTo>
                  <a:pt x="19" y="14"/>
                </a:lnTo>
                <a:lnTo>
                  <a:pt x="21" y="14"/>
                </a:lnTo>
                <a:lnTo>
                  <a:pt x="21" y="14"/>
                </a:lnTo>
                <a:lnTo>
                  <a:pt x="24" y="14"/>
                </a:lnTo>
                <a:lnTo>
                  <a:pt x="24" y="14"/>
                </a:lnTo>
                <a:lnTo>
                  <a:pt x="24" y="14"/>
                </a:lnTo>
                <a:lnTo>
                  <a:pt x="21" y="12"/>
                </a:lnTo>
                <a:close/>
                <a:moveTo>
                  <a:pt x="17" y="0"/>
                </a:moveTo>
                <a:lnTo>
                  <a:pt x="17" y="0"/>
                </a:lnTo>
                <a:lnTo>
                  <a:pt x="14" y="2"/>
                </a:lnTo>
                <a:lnTo>
                  <a:pt x="12" y="2"/>
                </a:lnTo>
                <a:lnTo>
                  <a:pt x="9" y="5"/>
                </a:lnTo>
                <a:lnTo>
                  <a:pt x="9" y="7"/>
                </a:lnTo>
                <a:lnTo>
                  <a:pt x="7" y="7"/>
                </a:lnTo>
                <a:lnTo>
                  <a:pt x="5" y="9"/>
                </a:lnTo>
                <a:lnTo>
                  <a:pt x="2" y="9"/>
                </a:lnTo>
                <a:lnTo>
                  <a:pt x="0" y="9"/>
                </a:lnTo>
                <a:lnTo>
                  <a:pt x="0" y="9"/>
                </a:lnTo>
                <a:lnTo>
                  <a:pt x="2" y="12"/>
                </a:lnTo>
                <a:lnTo>
                  <a:pt x="2" y="12"/>
                </a:lnTo>
                <a:lnTo>
                  <a:pt x="2" y="14"/>
                </a:lnTo>
                <a:lnTo>
                  <a:pt x="5" y="14"/>
                </a:lnTo>
                <a:lnTo>
                  <a:pt x="5" y="16"/>
                </a:lnTo>
                <a:lnTo>
                  <a:pt x="5" y="16"/>
                </a:lnTo>
                <a:lnTo>
                  <a:pt x="7" y="16"/>
                </a:lnTo>
                <a:lnTo>
                  <a:pt x="7" y="16"/>
                </a:lnTo>
                <a:lnTo>
                  <a:pt x="9" y="19"/>
                </a:lnTo>
                <a:lnTo>
                  <a:pt x="9" y="21"/>
                </a:lnTo>
                <a:lnTo>
                  <a:pt x="9" y="21"/>
                </a:lnTo>
                <a:lnTo>
                  <a:pt x="12" y="21"/>
                </a:lnTo>
                <a:lnTo>
                  <a:pt x="12" y="19"/>
                </a:lnTo>
                <a:lnTo>
                  <a:pt x="14" y="19"/>
                </a:lnTo>
                <a:lnTo>
                  <a:pt x="14" y="16"/>
                </a:lnTo>
                <a:lnTo>
                  <a:pt x="14" y="16"/>
                </a:lnTo>
                <a:lnTo>
                  <a:pt x="14" y="14"/>
                </a:lnTo>
                <a:lnTo>
                  <a:pt x="14" y="14"/>
                </a:lnTo>
                <a:lnTo>
                  <a:pt x="14" y="12"/>
                </a:lnTo>
                <a:lnTo>
                  <a:pt x="14" y="12"/>
                </a:lnTo>
                <a:lnTo>
                  <a:pt x="12" y="9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14" y="5"/>
                </a:lnTo>
                <a:lnTo>
                  <a:pt x="17" y="5"/>
                </a:lnTo>
                <a:lnTo>
                  <a:pt x="17" y="2"/>
                </a:lnTo>
                <a:lnTo>
                  <a:pt x="17" y="2"/>
                </a:lnTo>
                <a:lnTo>
                  <a:pt x="1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" name="Freeform 219"/>
          <p:cNvSpPr>
            <a:spLocks noEditPoints="1"/>
          </p:cNvSpPr>
          <p:nvPr/>
        </p:nvSpPr>
        <p:spPr bwMode="auto">
          <a:xfrm>
            <a:off x="7150394" y="3780152"/>
            <a:ext cx="7324" cy="7324"/>
          </a:xfrm>
          <a:custGeom>
            <a:avLst/>
            <a:gdLst>
              <a:gd name="T0" fmla="*/ 0 w 7"/>
              <a:gd name="T1" fmla="*/ 5 h 7"/>
              <a:gd name="T2" fmla="*/ 0 w 7"/>
              <a:gd name="T3" fmla="*/ 7 h 7"/>
              <a:gd name="T4" fmla="*/ 0 w 7"/>
              <a:gd name="T5" fmla="*/ 7 h 7"/>
              <a:gd name="T6" fmla="*/ 0 w 7"/>
              <a:gd name="T7" fmla="*/ 7 h 7"/>
              <a:gd name="T8" fmla="*/ 2 w 7"/>
              <a:gd name="T9" fmla="*/ 5 h 7"/>
              <a:gd name="T10" fmla="*/ 2 w 7"/>
              <a:gd name="T11" fmla="*/ 5 h 7"/>
              <a:gd name="T12" fmla="*/ 0 w 7"/>
              <a:gd name="T13" fmla="*/ 5 h 7"/>
              <a:gd name="T14" fmla="*/ 4 w 7"/>
              <a:gd name="T15" fmla="*/ 5 h 7"/>
              <a:gd name="T16" fmla="*/ 4 w 7"/>
              <a:gd name="T17" fmla="*/ 5 h 7"/>
              <a:gd name="T18" fmla="*/ 4 w 7"/>
              <a:gd name="T19" fmla="*/ 5 h 7"/>
              <a:gd name="T20" fmla="*/ 4 w 7"/>
              <a:gd name="T21" fmla="*/ 5 h 7"/>
              <a:gd name="T22" fmla="*/ 7 w 7"/>
              <a:gd name="T23" fmla="*/ 5 h 7"/>
              <a:gd name="T24" fmla="*/ 4 w 7"/>
              <a:gd name="T25" fmla="*/ 5 h 7"/>
              <a:gd name="T26" fmla="*/ 4 w 7"/>
              <a:gd name="T27" fmla="*/ 5 h 7"/>
              <a:gd name="T28" fmla="*/ 7 w 7"/>
              <a:gd name="T29" fmla="*/ 0 h 7"/>
              <a:gd name="T30" fmla="*/ 7 w 7"/>
              <a:gd name="T31" fmla="*/ 0 h 7"/>
              <a:gd name="T32" fmla="*/ 4 w 7"/>
              <a:gd name="T33" fmla="*/ 0 h 7"/>
              <a:gd name="T34" fmla="*/ 4 w 7"/>
              <a:gd name="T35" fmla="*/ 0 h 7"/>
              <a:gd name="T36" fmla="*/ 4 w 7"/>
              <a:gd name="T37" fmla="*/ 0 h 7"/>
              <a:gd name="T38" fmla="*/ 7 w 7"/>
              <a:gd name="T39" fmla="*/ 0 h 7"/>
              <a:gd name="T40" fmla="*/ 7 w 7"/>
              <a:gd name="T41" fmla="*/ 0 h 7"/>
              <a:gd name="T42" fmla="*/ 7 w 7"/>
              <a:gd name="T43" fmla="*/ 0 h 7"/>
              <a:gd name="T44" fmla="*/ 7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0" y="5"/>
                </a:move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2" y="5"/>
                </a:lnTo>
                <a:lnTo>
                  <a:pt x="2" y="5"/>
                </a:lnTo>
                <a:lnTo>
                  <a:pt x="0" y="5"/>
                </a:lnTo>
                <a:close/>
                <a:moveTo>
                  <a:pt x="4" y="5"/>
                </a:move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7" y="5"/>
                </a:lnTo>
                <a:lnTo>
                  <a:pt x="4" y="5"/>
                </a:lnTo>
                <a:lnTo>
                  <a:pt x="4" y="5"/>
                </a:lnTo>
                <a:close/>
                <a:moveTo>
                  <a:pt x="7" y="0"/>
                </a:moveTo>
                <a:lnTo>
                  <a:pt x="7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" name="Freeform 221"/>
          <p:cNvSpPr>
            <a:spLocks noEditPoints="1"/>
          </p:cNvSpPr>
          <p:nvPr/>
        </p:nvSpPr>
        <p:spPr bwMode="auto">
          <a:xfrm>
            <a:off x="6949528" y="4077266"/>
            <a:ext cx="761616" cy="861004"/>
          </a:xfrm>
          <a:custGeom>
            <a:avLst/>
            <a:gdLst>
              <a:gd name="T0" fmla="*/ 575 w 728"/>
              <a:gd name="T1" fmla="*/ 599 h 823"/>
              <a:gd name="T2" fmla="*/ 546 w 728"/>
              <a:gd name="T3" fmla="*/ 170 h 823"/>
              <a:gd name="T4" fmla="*/ 409 w 728"/>
              <a:gd name="T5" fmla="*/ 137 h 823"/>
              <a:gd name="T6" fmla="*/ 442 w 728"/>
              <a:gd name="T7" fmla="*/ 149 h 823"/>
              <a:gd name="T8" fmla="*/ 471 w 728"/>
              <a:gd name="T9" fmla="*/ 128 h 823"/>
              <a:gd name="T10" fmla="*/ 447 w 728"/>
              <a:gd name="T11" fmla="*/ 114 h 823"/>
              <a:gd name="T12" fmla="*/ 435 w 728"/>
              <a:gd name="T13" fmla="*/ 102 h 823"/>
              <a:gd name="T14" fmla="*/ 728 w 728"/>
              <a:gd name="T15" fmla="*/ 260 h 823"/>
              <a:gd name="T16" fmla="*/ 638 w 728"/>
              <a:gd name="T17" fmla="*/ 178 h 823"/>
              <a:gd name="T18" fmla="*/ 553 w 728"/>
              <a:gd name="T19" fmla="*/ 166 h 823"/>
              <a:gd name="T20" fmla="*/ 546 w 728"/>
              <a:gd name="T21" fmla="*/ 152 h 823"/>
              <a:gd name="T22" fmla="*/ 504 w 728"/>
              <a:gd name="T23" fmla="*/ 128 h 823"/>
              <a:gd name="T24" fmla="*/ 473 w 728"/>
              <a:gd name="T25" fmla="*/ 135 h 823"/>
              <a:gd name="T26" fmla="*/ 440 w 728"/>
              <a:gd name="T27" fmla="*/ 152 h 823"/>
              <a:gd name="T28" fmla="*/ 407 w 728"/>
              <a:gd name="T29" fmla="*/ 140 h 823"/>
              <a:gd name="T30" fmla="*/ 437 w 728"/>
              <a:gd name="T31" fmla="*/ 73 h 823"/>
              <a:gd name="T32" fmla="*/ 407 w 728"/>
              <a:gd name="T33" fmla="*/ 33 h 823"/>
              <a:gd name="T34" fmla="*/ 378 w 728"/>
              <a:gd name="T35" fmla="*/ 64 h 823"/>
              <a:gd name="T36" fmla="*/ 350 w 728"/>
              <a:gd name="T37" fmla="*/ 57 h 823"/>
              <a:gd name="T38" fmla="*/ 322 w 728"/>
              <a:gd name="T39" fmla="*/ 71 h 823"/>
              <a:gd name="T40" fmla="*/ 291 w 728"/>
              <a:gd name="T41" fmla="*/ 78 h 823"/>
              <a:gd name="T42" fmla="*/ 263 w 728"/>
              <a:gd name="T43" fmla="*/ 73 h 823"/>
              <a:gd name="T44" fmla="*/ 263 w 728"/>
              <a:gd name="T45" fmla="*/ 24 h 823"/>
              <a:gd name="T46" fmla="*/ 246 w 728"/>
              <a:gd name="T47" fmla="*/ 2 h 823"/>
              <a:gd name="T48" fmla="*/ 206 w 728"/>
              <a:gd name="T49" fmla="*/ 33 h 823"/>
              <a:gd name="T50" fmla="*/ 180 w 728"/>
              <a:gd name="T51" fmla="*/ 36 h 823"/>
              <a:gd name="T52" fmla="*/ 175 w 728"/>
              <a:gd name="T53" fmla="*/ 81 h 823"/>
              <a:gd name="T54" fmla="*/ 132 w 728"/>
              <a:gd name="T55" fmla="*/ 90 h 823"/>
              <a:gd name="T56" fmla="*/ 104 w 728"/>
              <a:gd name="T57" fmla="*/ 76 h 823"/>
              <a:gd name="T58" fmla="*/ 85 w 728"/>
              <a:gd name="T59" fmla="*/ 92 h 823"/>
              <a:gd name="T60" fmla="*/ 69 w 728"/>
              <a:gd name="T61" fmla="*/ 102 h 823"/>
              <a:gd name="T62" fmla="*/ 80 w 728"/>
              <a:gd name="T63" fmla="*/ 147 h 823"/>
              <a:gd name="T64" fmla="*/ 45 w 728"/>
              <a:gd name="T65" fmla="*/ 206 h 823"/>
              <a:gd name="T66" fmla="*/ 14 w 728"/>
              <a:gd name="T67" fmla="*/ 251 h 823"/>
              <a:gd name="T68" fmla="*/ 5 w 728"/>
              <a:gd name="T69" fmla="*/ 279 h 823"/>
              <a:gd name="T70" fmla="*/ 33 w 728"/>
              <a:gd name="T71" fmla="*/ 315 h 823"/>
              <a:gd name="T72" fmla="*/ 66 w 728"/>
              <a:gd name="T73" fmla="*/ 336 h 823"/>
              <a:gd name="T74" fmla="*/ 116 w 728"/>
              <a:gd name="T75" fmla="*/ 336 h 823"/>
              <a:gd name="T76" fmla="*/ 163 w 728"/>
              <a:gd name="T77" fmla="*/ 331 h 823"/>
              <a:gd name="T78" fmla="*/ 180 w 728"/>
              <a:gd name="T79" fmla="*/ 369 h 823"/>
              <a:gd name="T80" fmla="*/ 232 w 728"/>
              <a:gd name="T81" fmla="*/ 395 h 823"/>
              <a:gd name="T82" fmla="*/ 270 w 728"/>
              <a:gd name="T83" fmla="*/ 452 h 823"/>
              <a:gd name="T84" fmla="*/ 322 w 728"/>
              <a:gd name="T85" fmla="*/ 497 h 823"/>
              <a:gd name="T86" fmla="*/ 319 w 728"/>
              <a:gd name="T87" fmla="*/ 547 h 823"/>
              <a:gd name="T88" fmla="*/ 324 w 728"/>
              <a:gd name="T89" fmla="*/ 580 h 823"/>
              <a:gd name="T90" fmla="*/ 362 w 728"/>
              <a:gd name="T91" fmla="*/ 584 h 823"/>
              <a:gd name="T92" fmla="*/ 383 w 728"/>
              <a:gd name="T93" fmla="*/ 618 h 823"/>
              <a:gd name="T94" fmla="*/ 402 w 728"/>
              <a:gd name="T95" fmla="*/ 651 h 823"/>
              <a:gd name="T96" fmla="*/ 395 w 728"/>
              <a:gd name="T97" fmla="*/ 693 h 823"/>
              <a:gd name="T98" fmla="*/ 374 w 728"/>
              <a:gd name="T99" fmla="*/ 717 h 823"/>
              <a:gd name="T100" fmla="*/ 385 w 728"/>
              <a:gd name="T101" fmla="*/ 762 h 823"/>
              <a:gd name="T102" fmla="*/ 426 w 728"/>
              <a:gd name="T103" fmla="*/ 786 h 823"/>
              <a:gd name="T104" fmla="*/ 454 w 728"/>
              <a:gd name="T105" fmla="*/ 804 h 823"/>
              <a:gd name="T106" fmla="*/ 468 w 728"/>
              <a:gd name="T107" fmla="*/ 748 h 823"/>
              <a:gd name="T108" fmla="*/ 459 w 728"/>
              <a:gd name="T109" fmla="*/ 786 h 823"/>
              <a:gd name="T110" fmla="*/ 501 w 728"/>
              <a:gd name="T111" fmla="*/ 674 h 823"/>
              <a:gd name="T112" fmla="*/ 513 w 728"/>
              <a:gd name="T113" fmla="*/ 644 h 823"/>
              <a:gd name="T114" fmla="*/ 577 w 728"/>
              <a:gd name="T115" fmla="*/ 596 h 823"/>
              <a:gd name="T116" fmla="*/ 615 w 728"/>
              <a:gd name="T117" fmla="*/ 592 h 823"/>
              <a:gd name="T118" fmla="*/ 655 w 728"/>
              <a:gd name="T119" fmla="*/ 490 h 823"/>
              <a:gd name="T120" fmla="*/ 660 w 728"/>
              <a:gd name="T121" fmla="*/ 388 h 823"/>
              <a:gd name="T122" fmla="*/ 688 w 728"/>
              <a:gd name="T123" fmla="*/ 346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8" h="823">
                <a:moveTo>
                  <a:pt x="508" y="691"/>
                </a:moveTo>
                <a:lnTo>
                  <a:pt x="508" y="693"/>
                </a:lnTo>
                <a:lnTo>
                  <a:pt x="508" y="693"/>
                </a:lnTo>
                <a:lnTo>
                  <a:pt x="508" y="698"/>
                </a:lnTo>
                <a:lnTo>
                  <a:pt x="508" y="698"/>
                </a:lnTo>
                <a:lnTo>
                  <a:pt x="508" y="696"/>
                </a:lnTo>
                <a:lnTo>
                  <a:pt x="511" y="693"/>
                </a:lnTo>
                <a:lnTo>
                  <a:pt x="511" y="691"/>
                </a:lnTo>
                <a:lnTo>
                  <a:pt x="508" y="691"/>
                </a:lnTo>
                <a:lnTo>
                  <a:pt x="508" y="691"/>
                </a:lnTo>
                <a:close/>
                <a:moveTo>
                  <a:pt x="504" y="670"/>
                </a:moveTo>
                <a:lnTo>
                  <a:pt x="504" y="670"/>
                </a:lnTo>
                <a:lnTo>
                  <a:pt x="504" y="670"/>
                </a:lnTo>
                <a:lnTo>
                  <a:pt x="504" y="667"/>
                </a:lnTo>
                <a:lnTo>
                  <a:pt x="504" y="665"/>
                </a:lnTo>
                <a:lnTo>
                  <a:pt x="504" y="665"/>
                </a:lnTo>
                <a:lnTo>
                  <a:pt x="501" y="667"/>
                </a:lnTo>
                <a:lnTo>
                  <a:pt x="504" y="670"/>
                </a:lnTo>
                <a:close/>
                <a:moveTo>
                  <a:pt x="558" y="613"/>
                </a:moveTo>
                <a:lnTo>
                  <a:pt x="556" y="613"/>
                </a:lnTo>
                <a:lnTo>
                  <a:pt x="553" y="615"/>
                </a:lnTo>
                <a:lnTo>
                  <a:pt x="556" y="618"/>
                </a:lnTo>
                <a:lnTo>
                  <a:pt x="558" y="618"/>
                </a:lnTo>
                <a:lnTo>
                  <a:pt x="558" y="618"/>
                </a:lnTo>
                <a:lnTo>
                  <a:pt x="558" y="615"/>
                </a:lnTo>
                <a:lnTo>
                  <a:pt x="558" y="615"/>
                </a:lnTo>
                <a:lnTo>
                  <a:pt x="558" y="615"/>
                </a:lnTo>
                <a:lnTo>
                  <a:pt x="558" y="613"/>
                </a:lnTo>
                <a:lnTo>
                  <a:pt x="558" y="613"/>
                </a:lnTo>
                <a:close/>
                <a:moveTo>
                  <a:pt x="575" y="599"/>
                </a:moveTo>
                <a:lnTo>
                  <a:pt x="575" y="599"/>
                </a:lnTo>
                <a:lnTo>
                  <a:pt x="575" y="599"/>
                </a:lnTo>
                <a:lnTo>
                  <a:pt x="575" y="599"/>
                </a:lnTo>
                <a:lnTo>
                  <a:pt x="572" y="601"/>
                </a:lnTo>
                <a:lnTo>
                  <a:pt x="575" y="601"/>
                </a:lnTo>
                <a:lnTo>
                  <a:pt x="575" y="601"/>
                </a:lnTo>
                <a:lnTo>
                  <a:pt x="577" y="601"/>
                </a:lnTo>
                <a:lnTo>
                  <a:pt x="577" y="601"/>
                </a:lnTo>
                <a:lnTo>
                  <a:pt x="577" y="601"/>
                </a:lnTo>
                <a:lnTo>
                  <a:pt x="575" y="599"/>
                </a:lnTo>
                <a:close/>
                <a:moveTo>
                  <a:pt x="655" y="395"/>
                </a:moveTo>
                <a:lnTo>
                  <a:pt x="655" y="395"/>
                </a:lnTo>
                <a:lnTo>
                  <a:pt x="657" y="395"/>
                </a:lnTo>
                <a:lnTo>
                  <a:pt x="657" y="398"/>
                </a:lnTo>
                <a:lnTo>
                  <a:pt x="657" y="398"/>
                </a:lnTo>
                <a:lnTo>
                  <a:pt x="657" y="395"/>
                </a:lnTo>
                <a:lnTo>
                  <a:pt x="657" y="395"/>
                </a:lnTo>
                <a:lnTo>
                  <a:pt x="657" y="395"/>
                </a:lnTo>
                <a:lnTo>
                  <a:pt x="655" y="395"/>
                </a:lnTo>
                <a:close/>
                <a:moveTo>
                  <a:pt x="662" y="383"/>
                </a:moveTo>
                <a:lnTo>
                  <a:pt x="662" y="386"/>
                </a:lnTo>
                <a:lnTo>
                  <a:pt x="660" y="388"/>
                </a:lnTo>
                <a:lnTo>
                  <a:pt x="660" y="388"/>
                </a:lnTo>
                <a:lnTo>
                  <a:pt x="660" y="388"/>
                </a:lnTo>
                <a:lnTo>
                  <a:pt x="662" y="386"/>
                </a:lnTo>
                <a:lnTo>
                  <a:pt x="662" y="386"/>
                </a:lnTo>
                <a:lnTo>
                  <a:pt x="662" y="383"/>
                </a:lnTo>
                <a:lnTo>
                  <a:pt x="662" y="383"/>
                </a:lnTo>
                <a:close/>
                <a:moveTo>
                  <a:pt x="546" y="173"/>
                </a:moveTo>
                <a:lnTo>
                  <a:pt x="546" y="170"/>
                </a:lnTo>
                <a:lnTo>
                  <a:pt x="546" y="170"/>
                </a:lnTo>
                <a:lnTo>
                  <a:pt x="546" y="168"/>
                </a:lnTo>
                <a:lnTo>
                  <a:pt x="546" y="168"/>
                </a:lnTo>
                <a:lnTo>
                  <a:pt x="546" y="170"/>
                </a:lnTo>
                <a:lnTo>
                  <a:pt x="544" y="170"/>
                </a:lnTo>
                <a:lnTo>
                  <a:pt x="546" y="173"/>
                </a:lnTo>
                <a:lnTo>
                  <a:pt x="544" y="175"/>
                </a:lnTo>
                <a:lnTo>
                  <a:pt x="546" y="173"/>
                </a:lnTo>
                <a:close/>
                <a:moveTo>
                  <a:pt x="537" y="140"/>
                </a:moveTo>
                <a:lnTo>
                  <a:pt x="539" y="140"/>
                </a:lnTo>
                <a:lnTo>
                  <a:pt x="539" y="137"/>
                </a:lnTo>
                <a:lnTo>
                  <a:pt x="537" y="137"/>
                </a:lnTo>
                <a:lnTo>
                  <a:pt x="537" y="140"/>
                </a:lnTo>
                <a:lnTo>
                  <a:pt x="537" y="140"/>
                </a:lnTo>
                <a:lnTo>
                  <a:pt x="537" y="140"/>
                </a:lnTo>
                <a:lnTo>
                  <a:pt x="537" y="140"/>
                </a:lnTo>
                <a:lnTo>
                  <a:pt x="537" y="140"/>
                </a:lnTo>
                <a:close/>
                <a:moveTo>
                  <a:pt x="407" y="142"/>
                </a:moveTo>
                <a:lnTo>
                  <a:pt x="409" y="142"/>
                </a:lnTo>
                <a:lnTo>
                  <a:pt x="414" y="140"/>
                </a:lnTo>
                <a:lnTo>
                  <a:pt x="416" y="137"/>
                </a:lnTo>
                <a:lnTo>
                  <a:pt x="419" y="133"/>
                </a:lnTo>
                <a:lnTo>
                  <a:pt x="419" y="133"/>
                </a:lnTo>
                <a:lnTo>
                  <a:pt x="421" y="126"/>
                </a:lnTo>
                <a:lnTo>
                  <a:pt x="421" y="123"/>
                </a:lnTo>
                <a:lnTo>
                  <a:pt x="416" y="123"/>
                </a:lnTo>
                <a:lnTo>
                  <a:pt x="414" y="126"/>
                </a:lnTo>
                <a:lnTo>
                  <a:pt x="411" y="130"/>
                </a:lnTo>
                <a:lnTo>
                  <a:pt x="411" y="135"/>
                </a:lnTo>
                <a:lnTo>
                  <a:pt x="409" y="137"/>
                </a:lnTo>
                <a:lnTo>
                  <a:pt x="407" y="142"/>
                </a:lnTo>
                <a:close/>
                <a:moveTo>
                  <a:pt x="452" y="116"/>
                </a:moveTo>
                <a:lnTo>
                  <a:pt x="449" y="116"/>
                </a:lnTo>
                <a:lnTo>
                  <a:pt x="440" y="114"/>
                </a:lnTo>
                <a:lnTo>
                  <a:pt x="435" y="114"/>
                </a:lnTo>
                <a:lnTo>
                  <a:pt x="430" y="116"/>
                </a:lnTo>
                <a:lnTo>
                  <a:pt x="430" y="118"/>
                </a:lnTo>
                <a:lnTo>
                  <a:pt x="430" y="121"/>
                </a:lnTo>
                <a:lnTo>
                  <a:pt x="430" y="123"/>
                </a:lnTo>
                <a:lnTo>
                  <a:pt x="430" y="123"/>
                </a:lnTo>
                <a:lnTo>
                  <a:pt x="428" y="126"/>
                </a:lnTo>
                <a:lnTo>
                  <a:pt x="428" y="126"/>
                </a:lnTo>
                <a:lnTo>
                  <a:pt x="428" y="130"/>
                </a:lnTo>
                <a:lnTo>
                  <a:pt x="428" y="133"/>
                </a:lnTo>
                <a:lnTo>
                  <a:pt x="430" y="135"/>
                </a:lnTo>
                <a:lnTo>
                  <a:pt x="433" y="135"/>
                </a:lnTo>
                <a:lnTo>
                  <a:pt x="433" y="135"/>
                </a:lnTo>
                <a:lnTo>
                  <a:pt x="433" y="135"/>
                </a:lnTo>
                <a:lnTo>
                  <a:pt x="433" y="135"/>
                </a:lnTo>
                <a:lnTo>
                  <a:pt x="430" y="135"/>
                </a:lnTo>
                <a:lnTo>
                  <a:pt x="430" y="135"/>
                </a:lnTo>
                <a:lnTo>
                  <a:pt x="430" y="137"/>
                </a:lnTo>
                <a:lnTo>
                  <a:pt x="430" y="140"/>
                </a:lnTo>
                <a:lnTo>
                  <a:pt x="430" y="144"/>
                </a:lnTo>
                <a:lnTo>
                  <a:pt x="433" y="147"/>
                </a:lnTo>
                <a:lnTo>
                  <a:pt x="433" y="147"/>
                </a:lnTo>
                <a:lnTo>
                  <a:pt x="435" y="149"/>
                </a:lnTo>
                <a:lnTo>
                  <a:pt x="435" y="149"/>
                </a:lnTo>
                <a:lnTo>
                  <a:pt x="437" y="149"/>
                </a:lnTo>
                <a:lnTo>
                  <a:pt x="442" y="149"/>
                </a:lnTo>
                <a:lnTo>
                  <a:pt x="442" y="147"/>
                </a:lnTo>
                <a:lnTo>
                  <a:pt x="445" y="147"/>
                </a:lnTo>
                <a:lnTo>
                  <a:pt x="445" y="149"/>
                </a:lnTo>
                <a:lnTo>
                  <a:pt x="447" y="149"/>
                </a:lnTo>
                <a:lnTo>
                  <a:pt x="449" y="149"/>
                </a:lnTo>
                <a:lnTo>
                  <a:pt x="449" y="149"/>
                </a:lnTo>
                <a:lnTo>
                  <a:pt x="452" y="147"/>
                </a:lnTo>
                <a:lnTo>
                  <a:pt x="452" y="147"/>
                </a:lnTo>
                <a:lnTo>
                  <a:pt x="452" y="144"/>
                </a:lnTo>
                <a:lnTo>
                  <a:pt x="454" y="144"/>
                </a:lnTo>
                <a:lnTo>
                  <a:pt x="456" y="144"/>
                </a:lnTo>
                <a:lnTo>
                  <a:pt x="459" y="144"/>
                </a:lnTo>
                <a:lnTo>
                  <a:pt x="459" y="144"/>
                </a:lnTo>
                <a:lnTo>
                  <a:pt x="459" y="142"/>
                </a:lnTo>
                <a:lnTo>
                  <a:pt x="459" y="142"/>
                </a:lnTo>
                <a:lnTo>
                  <a:pt x="461" y="142"/>
                </a:lnTo>
                <a:lnTo>
                  <a:pt x="461" y="144"/>
                </a:lnTo>
                <a:lnTo>
                  <a:pt x="463" y="142"/>
                </a:lnTo>
                <a:lnTo>
                  <a:pt x="463" y="142"/>
                </a:lnTo>
                <a:lnTo>
                  <a:pt x="466" y="140"/>
                </a:lnTo>
                <a:lnTo>
                  <a:pt x="466" y="140"/>
                </a:lnTo>
                <a:lnTo>
                  <a:pt x="466" y="137"/>
                </a:lnTo>
                <a:lnTo>
                  <a:pt x="466" y="137"/>
                </a:lnTo>
                <a:lnTo>
                  <a:pt x="466" y="137"/>
                </a:lnTo>
                <a:lnTo>
                  <a:pt x="468" y="135"/>
                </a:lnTo>
                <a:lnTo>
                  <a:pt x="468" y="135"/>
                </a:lnTo>
                <a:lnTo>
                  <a:pt x="468" y="133"/>
                </a:lnTo>
                <a:lnTo>
                  <a:pt x="471" y="130"/>
                </a:lnTo>
                <a:lnTo>
                  <a:pt x="471" y="130"/>
                </a:lnTo>
                <a:lnTo>
                  <a:pt x="471" y="128"/>
                </a:lnTo>
                <a:lnTo>
                  <a:pt x="471" y="126"/>
                </a:lnTo>
                <a:lnTo>
                  <a:pt x="471" y="126"/>
                </a:lnTo>
                <a:lnTo>
                  <a:pt x="471" y="126"/>
                </a:lnTo>
                <a:lnTo>
                  <a:pt x="473" y="123"/>
                </a:lnTo>
                <a:lnTo>
                  <a:pt x="473" y="121"/>
                </a:lnTo>
                <a:lnTo>
                  <a:pt x="473" y="118"/>
                </a:lnTo>
                <a:lnTo>
                  <a:pt x="473" y="118"/>
                </a:lnTo>
                <a:lnTo>
                  <a:pt x="473" y="116"/>
                </a:lnTo>
                <a:lnTo>
                  <a:pt x="471" y="116"/>
                </a:lnTo>
                <a:lnTo>
                  <a:pt x="471" y="116"/>
                </a:lnTo>
                <a:lnTo>
                  <a:pt x="466" y="116"/>
                </a:lnTo>
                <a:lnTo>
                  <a:pt x="459" y="114"/>
                </a:lnTo>
                <a:lnTo>
                  <a:pt x="459" y="114"/>
                </a:lnTo>
                <a:lnTo>
                  <a:pt x="456" y="116"/>
                </a:lnTo>
                <a:lnTo>
                  <a:pt x="454" y="116"/>
                </a:lnTo>
                <a:lnTo>
                  <a:pt x="452" y="116"/>
                </a:lnTo>
                <a:close/>
                <a:moveTo>
                  <a:pt x="423" y="116"/>
                </a:moveTo>
                <a:lnTo>
                  <a:pt x="426" y="118"/>
                </a:lnTo>
                <a:lnTo>
                  <a:pt x="430" y="114"/>
                </a:lnTo>
                <a:lnTo>
                  <a:pt x="430" y="114"/>
                </a:lnTo>
                <a:lnTo>
                  <a:pt x="430" y="114"/>
                </a:lnTo>
                <a:lnTo>
                  <a:pt x="428" y="111"/>
                </a:lnTo>
                <a:lnTo>
                  <a:pt x="428" y="111"/>
                </a:lnTo>
                <a:lnTo>
                  <a:pt x="426" y="114"/>
                </a:lnTo>
                <a:lnTo>
                  <a:pt x="423" y="116"/>
                </a:lnTo>
                <a:lnTo>
                  <a:pt x="423" y="116"/>
                </a:lnTo>
                <a:lnTo>
                  <a:pt x="423" y="116"/>
                </a:lnTo>
                <a:lnTo>
                  <a:pt x="423" y="116"/>
                </a:lnTo>
                <a:close/>
                <a:moveTo>
                  <a:pt x="447" y="111"/>
                </a:moveTo>
                <a:lnTo>
                  <a:pt x="447" y="114"/>
                </a:lnTo>
                <a:lnTo>
                  <a:pt x="449" y="114"/>
                </a:lnTo>
                <a:lnTo>
                  <a:pt x="454" y="114"/>
                </a:lnTo>
                <a:lnTo>
                  <a:pt x="454" y="114"/>
                </a:lnTo>
                <a:lnTo>
                  <a:pt x="454" y="111"/>
                </a:lnTo>
                <a:lnTo>
                  <a:pt x="454" y="111"/>
                </a:lnTo>
                <a:lnTo>
                  <a:pt x="452" y="109"/>
                </a:lnTo>
                <a:lnTo>
                  <a:pt x="452" y="109"/>
                </a:lnTo>
                <a:lnTo>
                  <a:pt x="449" y="111"/>
                </a:lnTo>
                <a:lnTo>
                  <a:pt x="447" y="111"/>
                </a:lnTo>
                <a:close/>
                <a:moveTo>
                  <a:pt x="440" y="107"/>
                </a:moveTo>
                <a:lnTo>
                  <a:pt x="437" y="107"/>
                </a:lnTo>
                <a:lnTo>
                  <a:pt x="437" y="109"/>
                </a:lnTo>
                <a:lnTo>
                  <a:pt x="437" y="111"/>
                </a:lnTo>
                <a:lnTo>
                  <a:pt x="437" y="111"/>
                </a:lnTo>
                <a:lnTo>
                  <a:pt x="442" y="111"/>
                </a:lnTo>
                <a:lnTo>
                  <a:pt x="442" y="111"/>
                </a:lnTo>
                <a:lnTo>
                  <a:pt x="445" y="111"/>
                </a:lnTo>
                <a:lnTo>
                  <a:pt x="447" y="111"/>
                </a:lnTo>
                <a:lnTo>
                  <a:pt x="449" y="107"/>
                </a:lnTo>
                <a:lnTo>
                  <a:pt x="449" y="107"/>
                </a:lnTo>
                <a:lnTo>
                  <a:pt x="445" y="104"/>
                </a:lnTo>
                <a:lnTo>
                  <a:pt x="440" y="107"/>
                </a:lnTo>
                <a:close/>
                <a:moveTo>
                  <a:pt x="435" y="109"/>
                </a:moveTo>
                <a:lnTo>
                  <a:pt x="437" y="107"/>
                </a:lnTo>
                <a:lnTo>
                  <a:pt x="437" y="104"/>
                </a:lnTo>
                <a:lnTo>
                  <a:pt x="437" y="99"/>
                </a:lnTo>
                <a:lnTo>
                  <a:pt x="437" y="99"/>
                </a:lnTo>
                <a:lnTo>
                  <a:pt x="435" y="99"/>
                </a:lnTo>
                <a:lnTo>
                  <a:pt x="435" y="99"/>
                </a:lnTo>
                <a:lnTo>
                  <a:pt x="435" y="102"/>
                </a:lnTo>
                <a:lnTo>
                  <a:pt x="435" y="104"/>
                </a:lnTo>
                <a:lnTo>
                  <a:pt x="433" y="107"/>
                </a:lnTo>
                <a:lnTo>
                  <a:pt x="433" y="107"/>
                </a:lnTo>
                <a:lnTo>
                  <a:pt x="433" y="111"/>
                </a:lnTo>
                <a:lnTo>
                  <a:pt x="435" y="111"/>
                </a:lnTo>
                <a:lnTo>
                  <a:pt x="435" y="109"/>
                </a:lnTo>
                <a:close/>
                <a:moveTo>
                  <a:pt x="440" y="104"/>
                </a:moveTo>
                <a:lnTo>
                  <a:pt x="442" y="99"/>
                </a:lnTo>
                <a:lnTo>
                  <a:pt x="442" y="99"/>
                </a:lnTo>
                <a:lnTo>
                  <a:pt x="442" y="97"/>
                </a:lnTo>
                <a:lnTo>
                  <a:pt x="442" y="97"/>
                </a:lnTo>
                <a:lnTo>
                  <a:pt x="442" y="99"/>
                </a:lnTo>
                <a:lnTo>
                  <a:pt x="440" y="99"/>
                </a:lnTo>
                <a:lnTo>
                  <a:pt x="437" y="99"/>
                </a:lnTo>
                <a:lnTo>
                  <a:pt x="437" y="104"/>
                </a:lnTo>
                <a:lnTo>
                  <a:pt x="437" y="104"/>
                </a:lnTo>
                <a:lnTo>
                  <a:pt x="440" y="104"/>
                </a:lnTo>
                <a:close/>
                <a:moveTo>
                  <a:pt x="435" y="71"/>
                </a:moveTo>
                <a:lnTo>
                  <a:pt x="437" y="71"/>
                </a:lnTo>
                <a:lnTo>
                  <a:pt x="437" y="69"/>
                </a:lnTo>
                <a:lnTo>
                  <a:pt x="437" y="66"/>
                </a:lnTo>
                <a:lnTo>
                  <a:pt x="437" y="66"/>
                </a:lnTo>
                <a:lnTo>
                  <a:pt x="435" y="66"/>
                </a:lnTo>
                <a:lnTo>
                  <a:pt x="435" y="66"/>
                </a:lnTo>
                <a:lnTo>
                  <a:pt x="435" y="69"/>
                </a:lnTo>
                <a:lnTo>
                  <a:pt x="435" y="71"/>
                </a:lnTo>
                <a:lnTo>
                  <a:pt x="435" y="71"/>
                </a:lnTo>
                <a:close/>
                <a:moveTo>
                  <a:pt x="728" y="267"/>
                </a:moveTo>
                <a:lnTo>
                  <a:pt x="728" y="265"/>
                </a:lnTo>
                <a:lnTo>
                  <a:pt x="728" y="260"/>
                </a:lnTo>
                <a:lnTo>
                  <a:pt x="728" y="260"/>
                </a:lnTo>
                <a:lnTo>
                  <a:pt x="728" y="258"/>
                </a:lnTo>
                <a:lnTo>
                  <a:pt x="726" y="256"/>
                </a:lnTo>
                <a:lnTo>
                  <a:pt x="726" y="246"/>
                </a:lnTo>
                <a:lnTo>
                  <a:pt x="724" y="241"/>
                </a:lnTo>
                <a:lnTo>
                  <a:pt x="721" y="237"/>
                </a:lnTo>
                <a:lnTo>
                  <a:pt x="721" y="230"/>
                </a:lnTo>
                <a:lnTo>
                  <a:pt x="717" y="223"/>
                </a:lnTo>
                <a:lnTo>
                  <a:pt x="717" y="220"/>
                </a:lnTo>
                <a:lnTo>
                  <a:pt x="714" y="220"/>
                </a:lnTo>
                <a:lnTo>
                  <a:pt x="707" y="218"/>
                </a:lnTo>
                <a:lnTo>
                  <a:pt x="702" y="220"/>
                </a:lnTo>
                <a:lnTo>
                  <a:pt x="698" y="218"/>
                </a:lnTo>
                <a:lnTo>
                  <a:pt x="695" y="220"/>
                </a:lnTo>
                <a:lnTo>
                  <a:pt x="693" y="218"/>
                </a:lnTo>
                <a:lnTo>
                  <a:pt x="690" y="215"/>
                </a:lnTo>
                <a:lnTo>
                  <a:pt x="688" y="215"/>
                </a:lnTo>
                <a:lnTo>
                  <a:pt x="683" y="215"/>
                </a:lnTo>
                <a:lnTo>
                  <a:pt x="681" y="211"/>
                </a:lnTo>
                <a:lnTo>
                  <a:pt x="676" y="208"/>
                </a:lnTo>
                <a:lnTo>
                  <a:pt x="672" y="204"/>
                </a:lnTo>
                <a:lnTo>
                  <a:pt x="667" y="201"/>
                </a:lnTo>
                <a:lnTo>
                  <a:pt x="662" y="194"/>
                </a:lnTo>
                <a:lnTo>
                  <a:pt x="662" y="194"/>
                </a:lnTo>
                <a:lnTo>
                  <a:pt x="660" y="189"/>
                </a:lnTo>
                <a:lnTo>
                  <a:pt x="655" y="189"/>
                </a:lnTo>
                <a:lnTo>
                  <a:pt x="650" y="185"/>
                </a:lnTo>
                <a:lnTo>
                  <a:pt x="648" y="182"/>
                </a:lnTo>
                <a:lnTo>
                  <a:pt x="643" y="180"/>
                </a:lnTo>
                <a:lnTo>
                  <a:pt x="638" y="178"/>
                </a:lnTo>
                <a:lnTo>
                  <a:pt x="638" y="175"/>
                </a:lnTo>
                <a:lnTo>
                  <a:pt x="634" y="175"/>
                </a:lnTo>
                <a:lnTo>
                  <a:pt x="631" y="173"/>
                </a:lnTo>
                <a:lnTo>
                  <a:pt x="627" y="170"/>
                </a:lnTo>
                <a:lnTo>
                  <a:pt x="622" y="170"/>
                </a:lnTo>
                <a:lnTo>
                  <a:pt x="615" y="173"/>
                </a:lnTo>
                <a:lnTo>
                  <a:pt x="608" y="173"/>
                </a:lnTo>
                <a:lnTo>
                  <a:pt x="605" y="173"/>
                </a:lnTo>
                <a:lnTo>
                  <a:pt x="603" y="173"/>
                </a:lnTo>
                <a:lnTo>
                  <a:pt x="601" y="173"/>
                </a:lnTo>
                <a:lnTo>
                  <a:pt x="598" y="170"/>
                </a:lnTo>
                <a:lnTo>
                  <a:pt x="596" y="170"/>
                </a:lnTo>
                <a:lnTo>
                  <a:pt x="594" y="170"/>
                </a:lnTo>
                <a:lnTo>
                  <a:pt x="589" y="170"/>
                </a:lnTo>
                <a:lnTo>
                  <a:pt x="582" y="168"/>
                </a:lnTo>
                <a:lnTo>
                  <a:pt x="579" y="166"/>
                </a:lnTo>
                <a:lnTo>
                  <a:pt x="577" y="166"/>
                </a:lnTo>
                <a:lnTo>
                  <a:pt x="575" y="163"/>
                </a:lnTo>
                <a:lnTo>
                  <a:pt x="570" y="161"/>
                </a:lnTo>
                <a:lnTo>
                  <a:pt x="568" y="161"/>
                </a:lnTo>
                <a:lnTo>
                  <a:pt x="565" y="163"/>
                </a:lnTo>
                <a:lnTo>
                  <a:pt x="565" y="163"/>
                </a:lnTo>
                <a:lnTo>
                  <a:pt x="560" y="166"/>
                </a:lnTo>
                <a:lnTo>
                  <a:pt x="558" y="166"/>
                </a:lnTo>
                <a:lnTo>
                  <a:pt x="558" y="166"/>
                </a:lnTo>
                <a:lnTo>
                  <a:pt x="556" y="168"/>
                </a:lnTo>
                <a:lnTo>
                  <a:pt x="553" y="170"/>
                </a:lnTo>
                <a:lnTo>
                  <a:pt x="551" y="170"/>
                </a:lnTo>
                <a:lnTo>
                  <a:pt x="553" y="168"/>
                </a:lnTo>
                <a:lnTo>
                  <a:pt x="553" y="166"/>
                </a:lnTo>
                <a:lnTo>
                  <a:pt x="553" y="166"/>
                </a:lnTo>
                <a:lnTo>
                  <a:pt x="553" y="163"/>
                </a:lnTo>
                <a:lnTo>
                  <a:pt x="553" y="163"/>
                </a:lnTo>
                <a:lnTo>
                  <a:pt x="551" y="163"/>
                </a:lnTo>
                <a:lnTo>
                  <a:pt x="551" y="166"/>
                </a:lnTo>
                <a:lnTo>
                  <a:pt x="549" y="168"/>
                </a:lnTo>
                <a:lnTo>
                  <a:pt x="549" y="173"/>
                </a:lnTo>
                <a:lnTo>
                  <a:pt x="544" y="178"/>
                </a:lnTo>
                <a:lnTo>
                  <a:pt x="542" y="180"/>
                </a:lnTo>
                <a:lnTo>
                  <a:pt x="542" y="178"/>
                </a:lnTo>
                <a:lnTo>
                  <a:pt x="544" y="170"/>
                </a:lnTo>
                <a:lnTo>
                  <a:pt x="544" y="168"/>
                </a:lnTo>
                <a:lnTo>
                  <a:pt x="544" y="166"/>
                </a:lnTo>
                <a:lnTo>
                  <a:pt x="546" y="166"/>
                </a:lnTo>
                <a:lnTo>
                  <a:pt x="546" y="163"/>
                </a:lnTo>
                <a:lnTo>
                  <a:pt x="546" y="163"/>
                </a:lnTo>
                <a:lnTo>
                  <a:pt x="549" y="161"/>
                </a:lnTo>
                <a:lnTo>
                  <a:pt x="549" y="159"/>
                </a:lnTo>
                <a:lnTo>
                  <a:pt x="549" y="156"/>
                </a:lnTo>
                <a:lnTo>
                  <a:pt x="546" y="159"/>
                </a:lnTo>
                <a:lnTo>
                  <a:pt x="544" y="159"/>
                </a:lnTo>
                <a:lnTo>
                  <a:pt x="544" y="161"/>
                </a:lnTo>
                <a:lnTo>
                  <a:pt x="542" y="161"/>
                </a:lnTo>
                <a:lnTo>
                  <a:pt x="542" y="159"/>
                </a:lnTo>
                <a:lnTo>
                  <a:pt x="542" y="159"/>
                </a:lnTo>
                <a:lnTo>
                  <a:pt x="544" y="159"/>
                </a:lnTo>
                <a:lnTo>
                  <a:pt x="544" y="156"/>
                </a:lnTo>
                <a:lnTo>
                  <a:pt x="544" y="156"/>
                </a:lnTo>
                <a:lnTo>
                  <a:pt x="546" y="154"/>
                </a:lnTo>
                <a:lnTo>
                  <a:pt x="546" y="152"/>
                </a:lnTo>
                <a:lnTo>
                  <a:pt x="544" y="149"/>
                </a:lnTo>
                <a:lnTo>
                  <a:pt x="544" y="149"/>
                </a:lnTo>
                <a:lnTo>
                  <a:pt x="542" y="149"/>
                </a:lnTo>
                <a:lnTo>
                  <a:pt x="542" y="149"/>
                </a:lnTo>
                <a:lnTo>
                  <a:pt x="542" y="149"/>
                </a:lnTo>
                <a:lnTo>
                  <a:pt x="542" y="147"/>
                </a:lnTo>
                <a:lnTo>
                  <a:pt x="539" y="147"/>
                </a:lnTo>
                <a:lnTo>
                  <a:pt x="539" y="144"/>
                </a:lnTo>
                <a:lnTo>
                  <a:pt x="537" y="144"/>
                </a:lnTo>
                <a:lnTo>
                  <a:pt x="534" y="142"/>
                </a:lnTo>
                <a:lnTo>
                  <a:pt x="534" y="142"/>
                </a:lnTo>
                <a:lnTo>
                  <a:pt x="532" y="147"/>
                </a:lnTo>
                <a:lnTo>
                  <a:pt x="532" y="147"/>
                </a:lnTo>
                <a:lnTo>
                  <a:pt x="530" y="147"/>
                </a:lnTo>
                <a:lnTo>
                  <a:pt x="530" y="144"/>
                </a:lnTo>
                <a:lnTo>
                  <a:pt x="527" y="140"/>
                </a:lnTo>
                <a:lnTo>
                  <a:pt x="527" y="140"/>
                </a:lnTo>
                <a:lnTo>
                  <a:pt x="525" y="140"/>
                </a:lnTo>
                <a:lnTo>
                  <a:pt x="523" y="137"/>
                </a:lnTo>
                <a:lnTo>
                  <a:pt x="518" y="137"/>
                </a:lnTo>
                <a:lnTo>
                  <a:pt x="518" y="135"/>
                </a:lnTo>
                <a:lnTo>
                  <a:pt x="516" y="135"/>
                </a:lnTo>
                <a:lnTo>
                  <a:pt x="513" y="135"/>
                </a:lnTo>
                <a:lnTo>
                  <a:pt x="513" y="133"/>
                </a:lnTo>
                <a:lnTo>
                  <a:pt x="513" y="133"/>
                </a:lnTo>
                <a:lnTo>
                  <a:pt x="511" y="133"/>
                </a:lnTo>
                <a:lnTo>
                  <a:pt x="508" y="133"/>
                </a:lnTo>
                <a:lnTo>
                  <a:pt x="506" y="133"/>
                </a:lnTo>
                <a:lnTo>
                  <a:pt x="506" y="130"/>
                </a:lnTo>
                <a:lnTo>
                  <a:pt x="504" y="128"/>
                </a:lnTo>
                <a:lnTo>
                  <a:pt x="504" y="128"/>
                </a:lnTo>
                <a:lnTo>
                  <a:pt x="501" y="128"/>
                </a:lnTo>
                <a:lnTo>
                  <a:pt x="501" y="128"/>
                </a:lnTo>
                <a:lnTo>
                  <a:pt x="499" y="128"/>
                </a:lnTo>
                <a:lnTo>
                  <a:pt x="497" y="128"/>
                </a:lnTo>
                <a:lnTo>
                  <a:pt x="497" y="126"/>
                </a:lnTo>
                <a:lnTo>
                  <a:pt x="494" y="126"/>
                </a:lnTo>
                <a:lnTo>
                  <a:pt x="492" y="126"/>
                </a:lnTo>
                <a:lnTo>
                  <a:pt x="492" y="126"/>
                </a:lnTo>
                <a:lnTo>
                  <a:pt x="492" y="126"/>
                </a:lnTo>
                <a:lnTo>
                  <a:pt x="492" y="126"/>
                </a:lnTo>
                <a:lnTo>
                  <a:pt x="492" y="128"/>
                </a:lnTo>
                <a:lnTo>
                  <a:pt x="490" y="128"/>
                </a:lnTo>
                <a:lnTo>
                  <a:pt x="490" y="126"/>
                </a:lnTo>
                <a:lnTo>
                  <a:pt x="487" y="126"/>
                </a:lnTo>
                <a:lnTo>
                  <a:pt x="487" y="128"/>
                </a:lnTo>
                <a:lnTo>
                  <a:pt x="485" y="126"/>
                </a:lnTo>
                <a:lnTo>
                  <a:pt x="485" y="126"/>
                </a:lnTo>
                <a:lnTo>
                  <a:pt x="485" y="126"/>
                </a:lnTo>
                <a:lnTo>
                  <a:pt x="482" y="126"/>
                </a:lnTo>
                <a:lnTo>
                  <a:pt x="482" y="128"/>
                </a:lnTo>
                <a:lnTo>
                  <a:pt x="480" y="126"/>
                </a:lnTo>
                <a:lnTo>
                  <a:pt x="480" y="126"/>
                </a:lnTo>
                <a:lnTo>
                  <a:pt x="478" y="128"/>
                </a:lnTo>
                <a:lnTo>
                  <a:pt x="478" y="128"/>
                </a:lnTo>
                <a:lnTo>
                  <a:pt x="478" y="128"/>
                </a:lnTo>
                <a:lnTo>
                  <a:pt x="475" y="130"/>
                </a:lnTo>
                <a:lnTo>
                  <a:pt x="475" y="133"/>
                </a:lnTo>
                <a:lnTo>
                  <a:pt x="475" y="133"/>
                </a:lnTo>
                <a:lnTo>
                  <a:pt x="473" y="135"/>
                </a:lnTo>
                <a:lnTo>
                  <a:pt x="473" y="137"/>
                </a:lnTo>
                <a:lnTo>
                  <a:pt x="473" y="140"/>
                </a:lnTo>
                <a:lnTo>
                  <a:pt x="473" y="140"/>
                </a:lnTo>
                <a:lnTo>
                  <a:pt x="473" y="142"/>
                </a:lnTo>
                <a:lnTo>
                  <a:pt x="475" y="142"/>
                </a:lnTo>
                <a:lnTo>
                  <a:pt x="473" y="144"/>
                </a:lnTo>
                <a:lnTo>
                  <a:pt x="473" y="144"/>
                </a:lnTo>
                <a:lnTo>
                  <a:pt x="471" y="144"/>
                </a:lnTo>
                <a:lnTo>
                  <a:pt x="471" y="142"/>
                </a:lnTo>
                <a:lnTo>
                  <a:pt x="468" y="142"/>
                </a:lnTo>
                <a:lnTo>
                  <a:pt x="463" y="149"/>
                </a:lnTo>
                <a:lnTo>
                  <a:pt x="459" y="152"/>
                </a:lnTo>
                <a:lnTo>
                  <a:pt x="459" y="152"/>
                </a:lnTo>
                <a:lnTo>
                  <a:pt x="454" y="161"/>
                </a:lnTo>
                <a:lnTo>
                  <a:pt x="454" y="163"/>
                </a:lnTo>
                <a:lnTo>
                  <a:pt x="452" y="166"/>
                </a:lnTo>
                <a:lnTo>
                  <a:pt x="452" y="168"/>
                </a:lnTo>
                <a:lnTo>
                  <a:pt x="452" y="168"/>
                </a:lnTo>
                <a:lnTo>
                  <a:pt x="452" y="166"/>
                </a:lnTo>
                <a:lnTo>
                  <a:pt x="452" y="166"/>
                </a:lnTo>
                <a:lnTo>
                  <a:pt x="454" y="159"/>
                </a:lnTo>
                <a:lnTo>
                  <a:pt x="454" y="159"/>
                </a:lnTo>
                <a:lnTo>
                  <a:pt x="454" y="154"/>
                </a:lnTo>
                <a:lnTo>
                  <a:pt x="456" y="147"/>
                </a:lnTo>
                <a:lnTo>
                  <a:pt x="452" y="152"/>
                </a:lnTo>
                <a:lnTo>
                  <a:pt x="449" y="152"/>
                </a:lnTo>
                <a:lnTo>
                  <a:pt x="445" y="152"/>
                </a:lnTo>
                <a:lnTo>
                  <a:pt x="445" y="149"/>
                </a:lnTo>
                <a:lnTo>
                  <a:pt x="442" y="152"/>
                </a:lnTo>
                <a:lnTo>
                  <a:pt x="440" y="152"/>
                </a:lnTo>
                <a:lnTo>
                  <a:pt x="440" y="152"/>
                </a:lnTo>
                <a:lnTo>
                  <a:pt x="435" y="154"/>
                </a:lnTo>
                <a:lnTo>
                  <a:pt x="433" y="152"/>
                </a:lnTo>
                <a:lnTo>
                  <a:pt x="433" y="149"/>
                </a:lnTo>
                <a:lnTo>
                  <a:pt x="430" y="149"/>
                </a:lnTo>
                <a:lnTo>
                  <a:pt x="430" y="147"/>
                </a:lnTo>
                <a:lnTo>
                  <a:pt x="430" y="147"/>
                </a:lnTo>
                <a:lnTo>
                  <a:pt x="428" y="142"/>
                </a:lnTo>
                <a:lnTo>
                  <a:pt x="428" y="140"/>
                </a:lnTo>
                <a:lnTo>
                  <a:pt x="428" y="140"/>
                </a:lnTo>
                <a:lnTo>
                  <a:pt x="428" y="137"/>
                </a:lnTo>
                <a:lnTo>
                  <a:pt x="426" y="135"/>
                </a:lnTo>
                <a:lnTo>
                  <a:pt x="426" y="135"/>
                </a:lnTo>
                <a:lnTo>
                  <a:pt x="428" y="133"/>
                </a:lnTo>
                <a:lnTo>
                  <a:pt x="428" y="133"/>
                </a:lnTo>
                <a:lnTo>
                  <a:pt x="426" y="130"/>
                </a:lnTo>
                <a:lnTo>
                  <a:pt x="426" y="133"/>
                </a:lnTo>
                <a:lnTo>
                  <a:pt x="423" y="133"/>
                </a:lnTo>
                <a:lnTo>
                  <a:pt x="421" y="135"/>
                </a:lnTo>
                <a:lnTo>
                  <a:pt x="419" y="137"/>
                </a:lnTo>
                <a:lnTo>
                  <a:pt x="414" y="140"/>
                </a:lnTo>
                <a:lnTo>
                  <a:pt x="414" y="140"/>
                </a:lnTo>
                <a:lnTo>
                  <a:pt x="407" y="144"/>
                </a:lnTo>
                <a:lnTo>
                  <a:pt x="402" y="147"/>
                </a:lnTo>
                <a:lnTo>
                  <a:pt x="400" y="144"/>
                </a:lnTo>
                <a:lnTo>
                  <a:pt x="395" y="144"/>
                </a:lnTo>
                <a:lnTo>
                  <a:pt x="395" y="144"/>
                </a:lnTo>
                <a:lnTo>
                  <a:pt x="402" y="140"/>
                </a:lnTo>
                <a:lnTo>
                  <a:pt x="407" y="142"/>
                </a:lnTo>
                <a:lnTo>
                  <a:pt x="407" y="140"/>
                </a:lnTo>
                <a:lnTo>
                  <a:pt x="407" y="140"/>
                </a:lnTo>
                <a:lnTo>
                  <a:pt x="407" y="137"/>
                </a:lnTo>
                <a:lnTo>
                  <a:pt x="409" y="135"/>
                </a:lnTo>
                <a:lnTo>
                  <a:pt x="411" y="133"/>
                </a:lnTo>
                <a:lnTo>
                  <a:pt x="411" y="130"/>
                </a:lnTo>
                <a:lnTo>
                  <a:pt x="411" y="128"/>
                </a:lnTo>
                <a:lnTo>
                  <a:pt x="414" y="123"/>
                </a:lnTo>
                <a:lnTo>
                  <a:pt x="416" y="123"/>
                </a:lnTo>
                <a:lnTo>
                  <a:pt x="416" y="121"/>
                </a:lnTo>
                <a:lnTo>
                  <a:pt x="419" y="116"/>
                </a:lnTo>
                <a:lnTo>
                  <a:pt x="419" y="114"/>
                </a:lnTo>
                <a:lnTo>
                  <a:pt x="423" y="111"/>
                </a:lnTo>
                <a:lnTo>
                  <a:pt x="426" y="109"/>
                </a:lnTo>
                <a:lnTo>
                  <a:pt x="426" y="109"/>
                </a:lnTo>
                <a:lnTo>
                  <a:pt x="428" y="107"/>
                </a:lnTo>
                <a:lnTo>
                  <a:pt x="430" y="107"/>
                </a:lnTo>
                <a:lnTo>
                  <a:pt x="433" y="102"/>
                </a:lnTo>
                <a:lnTo>
                  <a:pt x="435" y="97"/>
                </a:lnTo>
                <a:lnTo>
                  <a:pt x="437" y="95"/>
                </a:lnTo>
                <a:lnTo>
                  <a:pt x="437" y="95"/>
                </a:lnTo>
                <a:lnTo>
                  <a:pt x="442" y="90"/>
                </a:lnTo>
                <a:lnTo>
                  <a:pt x="442" y="90"/>
                </a:lnTo>
                <a:lnTo>
                  <a:pt x="445" y="88"/>
                </a:lnTo>
                <a:lnTo>
                  <a:pt x="445" y="88"/>
                </a:lnTo>
                <a:lnTo>
                  <a:pt x="445" y="85"/>
                </a:lnTo>
                <a:lnTo>
                  <a:pt x="445" y="81"/>
                </a:lnTo>
                <a:lnTo>
                  <a:pt x="445" y="76"/>
                </a:lnTo>
                <a:lnTo>
                  <a:pt x="442" y="76"/>
                </a:lnTo>
                <a:lnTo>
                  <a:pt x="440" y="73"/>
                </a:lnTo>
                <a:lnTo>
                  <a:pt x="437" y="73"/>
                </a:lnTo>
                <a:lnTo>
                  <a:pt x="435" y="73"/>
                </a:lnTo>
                <a:lnTo>
                  <a:pt x="433" y="71"/>
                </a:lnTo>
                <a:lnTo>
                  <a:pt x="433" y="69"/>
                </a:lnTo>
                <a:lnTo>
                  <a:pt x="433" y="66"/>
                </a:lnTo>
                <a:lnTo>
                  <a:pt x="430" y="66"/>
                </a:lnTo>
                <a:lnTo>
                  <a:pt x="430" y="66"/>
                </a:lnTo>
                <a:lnTo>
                  <a:pt x="430" y="66"/>
                </a:lnTo>
                <a:lnTo>
                  <a:pt x="430" y="64"/>
                </a:lnTo>
                <a:lnTo>
                  <a:pt x="430" y="62"/>
                </a:lnTo>
                <a:lnTo>
                  <a:pt x="428" y="59"/>
                </a:lnTo>
                <a:lnTo>
                  <a:pt x="428" y="57"/>
                </a:lnTo>
                <a:lnTo>
                  <a:pt x="428" y="55"/>
                </a:lnTo>
                <a:lnTo>
                  <a:pt x="426" y="47"/>
                </a:lnTo>
                <a:lnTo>
                  <a:pt x="426" y="43"/>
                </a:lnTo>
                <a:lnTo>
                  <a:pt x="423" y="33"/>
                </a:lnTo>
                <a:lnTo>
                  <a:pt x="421" y="24"/>
                </a:lnTo>
                <a:lnTo>
                  <a:pt x="421" y="21"/>
                </a:lnTo>
                <a:lnTo>
                  <a:pt x="416" y="21"/>
                </a:lnTo>
                <a:lnTo>
                  <a:pt x="416" y="21"/>
                </a:lnTo>
                <a:lnTo>
                  <a:pt x="416" y="21"/>
                </a:lnTo>
                <a:lnTo>
                  <a:pt x="414" y="26"/>
                </a:lnTo>
                <a:lnTo>
                  <a:pt x="414" y="26"/>
                </a:lnTo>
                <a:lnTo>
                  <a:pt x="411" y="26"/>
                </a:lnTo>
                <a:lnTo>
                  <a:pt x="411" y="29"/>
                </a:lnTo>
                <a:lnTo>
                  <a:pt x="411" y="29"/>
                </a:lnTo>
                <a:lnTo>
                  <a:pt x="409" y="31"/>
                </a:lnTo>
                <a:lnTo>
                  <a:pt x="409" y="31"/>
                </a:lnTo>
                <a:lnTo>
                  <a:pt x="409" y="33"/>
                </a:lnTo>
                <a:lnTo>
                  <a:pt x="407" y="33"/>
                </a:lnTo>
                <a:lnTo>
                  <a:pt x="407" y="33"/>
                </a:lnTo>
                <a:lnTo>
                  <a:pt x="404" y="38"/>
                </a:lnTo>
                <a:lnTo>
                  <a:pt x="404" y="40"/>
                </a:lnTo>
                <a:lnTo>
                  <a:pt x="402" y="43"/>
                </a:lnTo>
                <a:lnTo>
                  <a:pt x="402" y="43"/>
                </a:lnTo>
                <a:lnTo>
                  <a:pt x="400" y="45"/>
                </a:lnTo>
                <a:lnTo>
                  <a:pt x="400" y="45"/>
                </a:lnTo>
                <a:lnTo>
                  <a:pt x="400" y="47"/>
                </a:lnTo>
                <a:lnTo>
                  <a:pt x="400" y="47"/>
                </a:lnTo>
                <a:lnTo>
                  <a:pt x="400" y="50"/>
                </a:lnTo>
                <a:lnTo>
                  <a:pt x="397" y="50"/>
                </a:lnTo>
                <a:lnTo>
                  <a:pt x="397" y="55"/>
                </a:lnTo>
                <a:lnTo>
                  <a:pt x="397" y="57"/>
                </a:lnTo>
                <a:lnTo>
                  <a:pt x="395" y="57"/>
                </a:lnTo>
                <a:lnTo>
                  <a:pt x="395" y="59"/>
                </a:lnTo>
                <a:lnTo>
                  <a:pt x="393" y="62"/>
                </a:lnTo>
                <a:lnTo>
                  <a:pt x="393" y="62"/>
                </a:lnTo>
                <a:lnTo>
                  <a:pt x="390" y="64"/>
                </a:lnTo>
                <a:lnTo>
                  <a:pt x="390" y="64"/>
                </a:lnTo>
                <a:lnTo>
                  <a:pt x="388" y="66"/>
                </a:lnTo>
                <a:lnTo>
                  <a:pt x="388" y="66"/>
                </a:lnTo>
                <a:lnTo>
                  <a:pt x="385" y="64"/>
                </a:lnTo>
                <a:lnTo>
                  <a:pt x="385" y="64"/>
                </a:lnTo>
                <a:lnTo>
                  <a:pt x="383" y="64"/>
                </a:lnTo>
                <a:lnTo>
                  <a:pt x="383" y="64"/>
                </a:lnTo>
                <a:lnTo>
                  <a:pt x="383" y="64"/>
                </a:lnTo>
                <a:lnTo>
                  <a:pt x="381" y="62"/>
                </a:lnTo>
                <a:lnTo>
                  <a:pt x="381" y="62"/>
                </a:lnTo>
                <a:lnTo>
                  <a:pt x="381" y="64"/>
                </a:lnTo>
                <a:lnTo>
                  <a:pt x="378" y="64"/>
                </a:lnTo>
                <a:lnTo>
                  <a:pt x="378" y="64"/>
                </a:lnTo>
                <a:lnTo>
                  <a:pt x="376" y="64"/>
                </a:lnTo>
                <a:lnTo>
                  <a:pt x="374" y="62"/>
                </a:lnTo>
                <a:lnTo>
                  <a:pt x="374" y="62"/>
                </a:lnTo>
                <a:lnTo>
                  <a:pt x="374" y="62"/>
                </a:lnTo>
                <a:lnTo>
                  <a:pt x="374" y="62"/>
                </a:lnTo>
                <a:lnTo>
                  <a:pt x="371" y="62"/>
                </a:lnTo>
                <a:lnTo>
                  <a:pt x="371" y="64"/>
                </a:lnTo>
                <a:lnTo>
                  <a:pt x="371" y="64"/>
                </a:lnTo>
                <a:lnTo>
                  <a:pt x="367" y="66"/>
                </a:lnTo>
                <a:lnTo>
                  <a:pt x="367" y="66"/>
                </a:lnTo>
                <a:lnTo>
                  <a:pt x="367" y="66"/>
                </a:lnTo>
                <a:lnTo>
                  <a:pt x="364" y="66"/>
                </a:lnTo>
                <a:lnTo>
                  <a:pt x="364" y="66"/>
                </a:lnTo>
                <a:lnTo>
                  <a:pt x="362" y="64"/>
                </a:lnTo>
                <a:lnTo>
                  <a:pt x="359" y="64"/>
                </a:lnTo>
                <a:lnTo>
                  <a:pt x="359" y="64"/>
                </a:lnTo>
                <a:lnTo>
                  <a:pt x="357" y="62"/>
                </a:lnTo>
                <a:lnTo>
                  <a:pt x="357" y="62"/>
                </a:lnTo>
                <a:lnTo>
                  <a:pt x="357" y="62"/>
                </a:lnTo>
                <a:lnTo>
                  <a:pt x="357" y="62"/>
                </a:lnTo>
                <a:lnTo>
                  <a:pt x="357" y="62"/>
                </a:lnTo>
                <a:lnTo>
                  <a:pt x="355" y="59"/>
                </a:lnTo>
                <a:lnTo>
                  <a:pt x="355" y="59"/>
                </a:lnTo>
                <a:lnTo>
                  <a:pt x="352" y="59"/>
                </a:lnTo>
                <a:lnTo>
                  <a:pt x="352" y="59"/>
                </a:lnTo>
                <a:lnTo>
                  <a:pt x="352" y="59"/>
                </a:lnTo>
                <a:lnTo>
                  <a:pt x="352" y="57"/>
                </a:lnTo>
                <a:lnTo>
                  <a:pt x="350" y="57"/>
                </a:lnTo>
                <a:lnTo>
                  <a:pt x="350" y="57"/>
                </a:lnTo>
                <a:lnTo>
                  <a:pt x="350" y="57"/>
                </a:lnTo>
                <a:lnTo>
                  <a:pt x="348" y="57"/>
                </a:lnTo>
                <a:lnTo>
                  <a:pt x="348" y="57"/>
                </a:lnTo>
                <a:lnTo>
                  <a:pt x="348" y="57"/>
                </a:lnTo>
                <a:lnTo>
                  <a:pt x="345" y="59"/>
                </a:lnTo>
                <a:lnTo>
                  <a:pt x="345" y="59"/>
                </a:lnTo>
                <a:lnTo>
                  <a:pt x="343" y="59"/>
                </a:lnTo>
                <a:lnTo>
                  <a:pt x="338" y="59"/>
                </a:lnTo>
                <a:lnTo>
                  <a:pt x="336" y="62"/>
                </a:lnTo>
                <a:lnTo>
                  <a:pt x="333" y="59"/>
                </a:lnTo>
                <a:lnTo>
                  <a:pt x="333" y="59"/>
                </a:lnTo>
                <a:lnTo>
                  <a:pt x="333" y="59"/>
                </a:lnTo>
                <a:lnTo>
                  <a:pt x="333" y="59"/>
                </a:lnTo>
                <a:lnTo>
                  <a:pt x="331" y="59"/>
                </a:lnTo>
                <a:lnTo>
                  <a:pt x="331" y="62"/>
                </a:lnTo>
                <a:lnTo>
                  <a:pt x="331" y="62"/>
                </a:lnTo>
                <a:lnTo>
                  <a:pt x="331" y="62"/>
                </a:lnTo>
                <a:lnTo>
                  <a:pt x="329" y="62"/>
                </a:lnTo>
                <a:lnTo>
                  <a:pt x="329" y="64"/>
                </a:lnTo>
                <a:lnTo>
                  <a:pt x="331" y="64"/>
                </a:lnTo>
                <a:lnTo>
                  <a:pt x="331" y="66"/>
                </a:lnTo>
                <a:lnTo>
                  <a:pt x="333" y="66"/>
                </a:lnTo>
                <a:lnTo>
                  <a:pt x="333" y="69"/>
                </a:lnTo>
                <a:lnTo>
                  <a:pt x="333" y="69"/>
                </a:lnTo>
                <a:lnTo>
                  <a:pt x="333" y="71"/>
                </a:lnTo>
                <a:lnTo>
                  <a:pt x="333" y="71"/>
                </a:lnTo>
                <a:lnTo>
                  <a:pt x="331" y="73"/>
                </a:lnTo>
                <a:lnTo>
                  <a:pt x="326" y="71"/>
                </a:lnTo>
                <a:lnTo>
                  <a:pt x="324" y="71"/>
                </a:lnTo>
                <a:lnTo>
                  <a:pt x="324" y="71"/>
                </a:lnTo>
                <a:lnTo>
                  <a:pt x="322" y="71"/>
                </a:lnTo>
                <a:lnTo>
                  <a:pt x="322" y="71"/>
                </a:lnTo>
                <a:lnTo>
                  <a:pt x="322" y="71"/>
                </a:lnTo>
                <a:lnTo>
                  <a:pt x="319" y="71"/>
                </a:lnTo>
                <a:lnTo>
                  <a:pt x="319" y="71"/>
                </a:lnTo>
                <a:lnTo>
                  <a:pt x="317" y="71"/>
                </a:lnTo>
                <a:lnTo>
                  <a:pt x="317" y="71"/>
                </a:lnTo>
                <a:lnTo>
                  <a:pt x="315" y="71"/>
                </a:lnTo>
                <a:lnTo>
                  <a:pt x="312" y="71"/>
                </a:lnTo>
                <a:lnTo>
                  <a:pt x="312" y="71"/>
                </a:lnTo>
                <a:lnTo>
                  <a:pt x="312" y="69"/>
                </a:lnTo>
                <a:lnTo>
                  <a:pt x="310" y="69"/>
                </a:lnTo>
                <a:lnTo>
                  <a:pt x="310" y="69"/>
                </a:lnTo>
                <a:lnTo>
                  <a:pt x="307" y="71"/>
                </a:lnTo>
                <a:lnTo>
                  <a:pt x="307" y="69"/>
                </a:lnTo>
                <a:lnTo>
                  <a:pt x="307" y="71"/>
                </a:lnTo>
                <a:lnTo>
                  <a:pt x="305" y="71"/>
                </a:lnTo>
                <a:lnTo>
                  <a:pt x="303" y="73"/>
                </a:lnTo>
                <a:lnTo>
                  <a:pt x="303" y="76"/>
                </a:lnTo>
                <a:lnTo>
                  <a:pt x="303" y="76"/>
                </a:lnTo>
                <a:lnTo>
                  <a:pt x="300" y="76"/>
                </a:lnTo>
                <a:lnTo>
                  <a:pt x="298" y="76"/>
                </a:lnTo>
                <a:lnTo>
                  <a:pt x="296" y="76"/>
                </a:lnTo>
                <a:lnTo>
                  <a:pt x="296" y="76"/>
                </a:lnTo>
                <a:lnTo>
                  <a:pt x="296" y="76"/>
                </a:lnTo>
                <a:lnTo>
                  <a:pt x="296" y="78"/>
                </a:lnTo>
                <a:lnTo>
                  <a:pt x="293" y="78"/>
                </a:lnTo>
                <a:lnTo>
                  <a:pt x="293" y="78"/>
                </a:lnTo>
                <a:lnTo>
                  <a:pt x="293" y="81"/>
                </a:lnTo>
                <a:lnTo>
                  <a:pt x="291" y="78"/>
                </a:lnTo>
                <a:lnTo>
                  <a:pt x="291" y="78"/>
                </a:lnTo>
                <a:lnTo>
                  <a:pt x="291" y="78"/>
                </a:lnTo>
                <a:lnTo>
                  <a:pt x="289" y="78"/>
                </a:lnTo>
                <a:lnTo>
                  <a:pt x="289" y="78"/>
                </a:lnTo>
                <a:lnTo>
                  <a:pt x="289" y="78"/>
                </a:lnTo>
                <a:lnTo>
                  <a:pt x="289" y="78"/>
                </a:lnTo>
                <a:lnTo>
                  <a:pt x="286" y="78"/>
                </a:lnTo>
                <a:lnTo>
                  <a:pt x="286" y="81"/>
                </a:lnTo>
                <a:lnTo>
                  <a:pt x="286" y="81"/>
                </a:lnTo>
                <a:lnTo>
                  <a:pt x="284" y="81"/>
                </a:lnTo>
                <a:lnTo>
                  <a:pt x="286" y="83"/>
                </a:lnTo>
                <a:lnTo>
                  <a:pt x="286" y="83"/>
                </a:lnTo>
                <a:lnTo>
                  <a:pt x="284" y="85"/>
                </a:lnTo>
                <a:lnTo>
                  <a:pt x="284" y="85"/>
                </a:lnTo>
                <a:lnTo>
                  <a:pt x="281" y="85"/>
                </a:lnTo>
                <a:lnTo>
                  <a:pt x="281" y="85"/>
                </a:lnTo>
                <a:lnTo>
                  <a:pt x="279" y="85"/>
                </a:lnTo>
                <a:lnTo>
                  <a:pt x="279" y="85"/>
                </a:lnTo>
                <a:lnTo>
                  <a:pt x="279" y="85"/>
                </a:lnTo>
                <a:lnTo>
                  <a:pt x="277" y="85"/>
                </a:lnTo>
                <a:lnTo>
                  <a:pt x="277" y="83"/>
                </a:lnTo>
                <a:lnTo>
                  <a:pt x="274" y="83"/>
                </a:lnTo>
                <a:lnTo>
                  <a:pt x="272" y="83"/>
                </a:lnTo>
                <a:lnTo>
                  <a:pt x="270" y="81"/>
                </a:lnTo>
                <a:lnTo>
                  <a:pt x="270" y="81"/>
                </a:lnTo>
                <a:lnTo>
                  <a:pt x="270" y="78"/>
                </a:lnTo>
                <a:lnTo>
                  <a:pt x="267" y="76"/>
                </a:lnTo>
                <a:lnTo>
                  <a:pt x="265" y="76"/>
                </a:lnTo>
                <a:lnTo>
                  <a:pt x="265" y="76"/>
                </a:lnTo>
                <a:lnTo>
                  <a:pt x="263" y="73"/>
                </a:lnTo>
                <a:lnTo>
                  <a:pt x="263" y="73"/>
                </a:lnTo>
                <a:lnTo>
                  <a:pt x="263" y="73"/>
                </a:lnTo>
                <a:lnTo>
                  <a:pt x="263" y="71"/>
                </a:lnTo>
                <a:lnTo>
                  <a:pt x="263" y="71"/>
                </a:lnTo>
                <a:lnTo>
                  <a:pt x="263" y="71"/>
                </a:lnTo>
                <a:lnTo>
                  <a:pt x="263" y="71"/>
                </a:lnTo>
                <a:lnTo>
                  <a:pt x="263" y="66"/>
                </a:lnTo>
                <a:lnTo>
                  <a:pt x="263" y="64"/>
                </a:lnTo>
                <a:lnTo>
                  <a:pt x="260" y="62"/>
                </a:lnTo>
                <a:lnTo>
                  <a:pt x="260" y="62"/>
                </a:lnTo>
                <a:lnTo>
                  <a:pt x="258" y="57"/>
                </a:lnTo>
                <a:lnTo>
                  <a:pt x="258" y="55"/>
                </a:lnTo>
                <a:lnTo>
                  <a:pt x="258" y="52"/>
                </a:lnTo>
                <a:lnTo>
                  <a:pt x="258" y="47"/>
                </a:lnTo>
                <a:lnTo>
                  <a:pt x="258" y="45"/>
                </a:lnTo>
                <a:lnTo>
                  <a:pt x="260" y="43"/>
                </a:lnTo>
                <a:lnTo>
                  <a:pt x="260" y="40"/>
                </a:lnTo>
                <a:lnTo>
                  <a:pt x="260" y="40"/>
                </a:lnTo>
                <a:lnTo>
                  <a:pt x="260" y="38"/>
                </a:lnTo>
                <a:lnTo>
                  <a:pt x="260" y="36"/>
                </a:lnTo>
                <a:lnTo>
                  <a:pt x="263" y="33"/>
                </a:lnTo>
                <a:lnTo>
                  <a:pt x="265" y="33"/>
                </a:lnTo>
                <a:lnTo>
                  <a:pt x="265" y="33"/>
                </a:lnTo>
                <a:lnTo>
                  <a:pt x="265" y="31"/>
                </a:lnTo>
                <a:lnTo>
                  <a:pt x="265" y="29"/>
                </a:lnTo>
                <a:lnTo>
                  <a:pt x="267" y="29"/>
                </a:lnTo>
                <a:lnTo>
                  <a:pt x="267" y="29"/>
                </a:lnTo>
                <a:lnTo>
                  <a:pt x="265" y="29"/>
                </a:lnTo>
                <a:lnTo>
                  <a:pt x="265" y="26"/>
                </a:lnTo>
                <a:lnTo>
                  <a:pt x="265" y="24"/>
                </a:lnTo>
                <a:lnTo>
                  <a:pt x="263" y="24"/>
                </a:lnTo>
                <a:lnTo>
                  <a:pt x="263" y="21"/>
                </a:lnTo>
                <a:lnTo>
                  <a:pt x="263" y="21"/>
                </a:lnTo>
                <a:lnTo>
                  <a:pt x="265" y="19"/>
                </a:lnTo>
                <a:lnTo>
                  <a:pt x="265" y="19"/>
                </a:lnTo>
                <a:lnTo>
                  <a:pt x="263" y="19"/>
                </a:lnTo>
                <a:lnTo>
                  <a:pt x="263" y="17"/>
                </a:lnTo>
                <a:lnTo>
                  <a:pt x="260" y="17"/>
                </a:lnTo>
                <a:lnTo>
                  <a:pt x="260" y="17"/>
                </a:lnTo>
                <a:lnTo>
                  <a:pt x="258" y="17"/>
                </a:lnTo>
                <a:lnTo>
                  <a:pt x="255" y="17"/>
                </a:lnTo>
                <a:lnTo>
                  <a:pt x="255" y="17"/>
                </a:lnTo>
                <a:lnTo>
                  <a:pt x="255" y="14"/>
                </a:lnTo>
                <a:lnTo>
                  <a:pt x="255" y="14"/>
                </a:lnTo>
                <a:lnTo>
                  <a:pt x="258" y="12"/>
                </a:lnTo>
                <a:lnTo>
                  <a:pt x="258" y="12"/>
                </a:lnTo>
                <a:lnTo>
                  <a:pt x="258" y="10"/>
                </a:lnTo>
                <a:lnTo>
                  <a:pt x="258" y="7"/>
                </a:lnTo>
                <a:lnTo>
                  <a:pt x="258" y="5"/>
                </a:lnTo>
                <a:lnTo>
                  <a:pt x="258" y="5"/>
                </a:lnTo>
                <a:lnTo>
                  <a:pt x="258" y="2"/>
                </a:lnTo>
                <a:lnTo>
                  <a:pt x="258" y="2"/>
                </a:lnTo>
                <a:lnTo>
                  <a:pt x="255" y="0"/>
                </a:lnTo>
                <a:lnTo>
                  <a:pt x="255" y="0"/>
                </a:lnTo>
                <a:lnTo>
                  <a:pt x="255" y="0"/>
                </a:lnTo>
                <a:lnTo>
                  <a:pt x="253" y="2"/>
                </a:lnTo>
                <a:lnTo>
                  <a:pt x="251" y="2"/>
                </a:lnTo>
                <a:lnTo>
                  <a:pt x="251" y="2"/>
                </a:lnTo>
                <a:lnTo>
                  <a:pt x="248" y="2"/>
                </a:lnTo>
                <a:lnTo>
                  <a:pt x="246" y="0"/>
                </a:lnTo>
                <a:lnTo>
                  <a:pt x="246" y="2"/>
                </a:lnTo>
                <a:lnTo>
                  <a:pt x="246" y="2"/>
                </a:lnTo>
                <a:lnTo>
                  <a:pt x="246" y="2"/>
                </a:lnTo>
                <a:lnTo>
                  <a:pt x="246" y="5"/>
                </a:lnTo>
                <a:lnTo>
                  <a:pt x="248" y="5"/>
                </a:lnTo>
                <a:lnTo>
                  <a:pt x="248" y="7"/>
                </a:lnTo>
                <a:lnTo>
                  <a:pt x="246" y="7"/>
                </a:lnTo>
                <a:lnTo>
                  <a:pt x="246" y="10"/>
                </a:lnTo>
                <a:lnTo>
                  <a:pt x="244" y="10"/>
                </a:lnTo>
                <a:lnTo>
                  <a:pt x="244" y="12"/>
                </a:lnTo>
                <a:lnTo>
                  <a:pt x="241" y="12"/>
                </a:lnTo>
                <a:lnTo>
                  <a:pt x="241" y="14"/>
                </a:lnTo>
                <a:lnTo>
                  <a:pt x="239" y="17"/>
                </a:lnTo>
                <a:lnTo>
                  <a:pt x="239" y="17"/>
                </a:lnTo>
                <a:lnTo>
                  <a:pt x="239" y="17"/>
                </a:lnTo>
                <a:lnTo>
                  <a:pt x="236" y="17"/>
                </a:lnTo>
                <a:lnTo>
                  <a:pt x="234" y="17"/>
                </a:lnTo>
                <a:lnTo>
                  <a:pt x="232" y="17"/>
                </a:lnTo>
                <a:lnTo>
                  <a:pt x="232" y="19"/>
                </a:lnTo>
                <a:lnTo>
                  <a:pt x="229" y="21"/>
                </a:lnTo>
                <a:lnTo>
                  <a:pt x="225" y="24"/>
                </a:lnTo>
                <a:lnTo>
                  <a:pt x="220" y="24"/>
                </a:lnTo>
                <a:lnTo>
                  <a:pt x="218" y="24"/>
                </a:lnTo>
                <a:lnTo>
                  <a:pt x="213" y="24"/>
                </a:lnTo>
                <a:lnTo>
                  <a:pt x="213" y="24"/>
                </a:lnTo>
                <a:lnTo>
                  <a:pt x="210" y="26"/>
                </a:lnTo>
                <a:lnTo>
                  <a:pt x="210" y="26"/>
                </a:lnTo>
                <a:lnTo>
                  <a:pt x="208" y="26"/>
                </a:lnTo>
                <a:lnTo>
                  <a:pt x="208" y="26"/>
                </a:lnTo>
                <a:lnTo>
                  <a:pt x="208" y="29"/>
                </a:lnTo>
                <a:lnTo>
                  <a:pt x="206" y="33"/>
                </a:lnTo>
                <a:lnTo>
                  <a:pt x="206" y="36"/>
                </a:lnTo>
                <a:lnTo>
                  <a:pt x="203" y="36"/>
                </a:lnTo>
                <a:lnTo>
                  <a:pt x="201" y="33"/>
                </a:lnTo>
                <a:lnTo>
                  <a:pt x="199" y="31"/>
                </a:lnTo>
                <a:lnTo>
                  <a:pt x="196" y="29"/>
                </a:lnTo>
                <a:lnTo>
                  <a:pt x="196" y="29"/>
                </a:lnTo>
                <a:lnTo>
                  <a:pt x="194" y="29"/>
                </a:lnTo>
                <a:lnTo>
                  <a:pt x="192" y="29"/>
                </a:lnTo>
                <a:lnTo>
                  <a:pt x="192" y="29"/>
                </a:lnTo>
                <a:lnTo>
                  <a:pt x="189" y="29"/>
                </a:lnTo>
                <a:lnTo>
                  <a:pt x="189" y="29"/>
                </a:lnTo>
                <a:lnTo>
                  <a:pt x="184" y="29"/>
                </a:lnTo>
                <a:lnTo>
                  <a:pt x="182" y="29"/>
                </a:lnTo>
                <a:lnTo>
                  <a:pt x="182" y="29"/>
                </a:lnTo>
                <a:lnTo>
                  <a:pt x="182" y="26"/>
                </a:lnTo>
                <a:lnTo>
                  <a:pt x="180" y="24"/>
                </a:lnTo>
                <a:lnTo>
                  <a:pt x="180" y="24"/>
                </a:lnTo>
                <a:lnTo>
                  <a:pt x="180" y="24"/>
                </a:lnTo>
                <a:lnTo>
                  <a:pt x="173" y="24"/>
                </a:lnTo>
                <a:lnTo>
                  <a:pt x="173" y="24"/>
                </a:lnTo>
                <a:lnTo>
                  <a:pt x="173" y="24"/>
                </a:lnTo>
                <a:lnTo>
                  <a:pt x="170" y="21"/>
                </a:lnTo>
                <a:lnTo>
                  <a:pt x="170" y="21"/>
                </a:lnTo>
                <a:lnTo>
                  <a:pt x="168" y="21"/>
                </a:lnTo>
                <a:lnTo>
                  <a:pt x="168" y="21"/>
                </a:lnTo>
                <a:lnTo>
                  <a:pt x="170" y="26"/>
                </a:lnTo>
                <a:lnTo>
                  <a:pt x="170" y="26"/>
                </a:lnTo>
                <a:lnTo>
                  <a:pt x="173" y="29"/>
                </a:lnTo>
                <a:lnTo>
                  <a:pt x="177" y="33"/>
                </a:lnTo>
                <a:lnTo>
                  <a:pt x="180" y="36"/>
                </a:lnTo>
                <a:lnTo>
                  <a:pt x="180" y="38"/>
                </a:lnTo>
                <a:lnTo>
                  <a:pt x="180" y="40"/>
                </a:lnTo>
                <a:lnTo>
                  <a:pt x="180" y="43"/>
                </a:lnTo>
                <a:lnTo>
                  <a:pt x="180" y="47"/>
                </a:lnTo>
                <a:lnTo>
                  <a:pt x="182" y="52"/>
                </a:lnTo>
                <a:lnTo>
                  <a:pt x="182" y="55"/>
                </a:lnTo>
                <a:lnTo>
                  <a:pt x="182" y="57"/>
                </a:lnTo>
                <a:lnTo>
                  <a:pt x="182" y="57"/>
                </a:lnTo>
                <a:lnTo>
                  <a:pt x="182" y="59"/>
                </a:lnTo>
                <a:lnTo>
                  <a:pt x="182" y="59"/>
                </a:lnTo>
                <a:lnTo>
                  <a:pt x="184" y="59"/>
                </a:lnTo>
                <a:lnTo>
                  <a:pt x="189" y="59"/>
                </a:lnTo>
                <a:lnTo>
                  <a:pt x="192" y="59"/>
                </a:lnTo>
                <a:lnTo>
                  <a:pt x="194" y="59"/>
                </a:lnTo>
                <a:lnTo>
                  <a:pt x="194" y="62"/>
                </a:lnTo>
                <a:lnTo>
                  <a:pt x="194" y="64"/>
                </a:lnTo>
                <a:lnTo>
                  <a:pt x="194" y="66"/>
                </a:lnTo>
                <a:lnTo>
                  <a:pt x="192" y="66"/>
                </a:lnTo>
                <a:lnTo>
                  <a:pt x="192" y="66"/>
                </a:lnTo>
                <a:lnTo>
                  <a:pt x="189" y="69"/>
                </a:lnTo>
                <a:lnTo>
                  <a:pt x="184" y="69"/>
                </a:lnTo>
                <a:lnTo>
                  <a:pt x="184" y="69"/>
                </a:lnTo>
                <a:lnTo>
                  <a:pt x="182" y="71"/>
                </a:lnTo>
                <a:lnTo>
                  <a:pt x="182" y="71"/>
                </a:lnTo>
                <a:lnTo>
                  <a:pt x="182" y="71"/>
                </a:lnTo>
                <a:lnTo>
                  <a:pt x="182" y="73"/>
                </a:lnTo>
                <a:lnTo>
                  <a:pt x="180" y="78"/>
                </a:lnTo>
                <a:lnTo>
                  <a:pt x="180" y="78"/>
                </a:lnTo>
                <a:lnTo>
                  <a:pt x="177" y="81"/>
                </a:lnTo>
                <a:lnTo>
                  <a:pt x="175" y="81"/>
                </a:lnTo>
                <a:lnTo>
                  <a:pt x="173" y="81"/>
                </a:lnTo>
                <a:lnTo>
                  <a:pt x="173" y="81"/>
                </a:lnTo>
                <a:lnTo>
                  <a:pt x="173" y="83"/>
                </a:lnTo>
                <a:lnTo>
                  <a:pt x="170" y="83"/>
                </a:lnTo>
                <a:lnTo>
                  <a:pt x="168" y="85"/>
                </a:lnTo>
                <a:lnTo>
                  <a:pt x="168" y="85"/>
                </a:lnTo>
                <a:lnTo>
                  <a:pt x="166" y="85"/>
                </a:lnTo>
                <a:lnTo>
                  <a:pt x="163" y="88"/>
                </a:lnTo>
                <a:lnTo>
                  <a:pt x="161" y="88"/>
                </a:lnTo>
                <a:lnTo>
                  <a:pt x="161" y="90"/>
                </a:lnTo>
                <a:lnTo>
                  <a:pt x="158" y="92"/>
                </a:lnTo>
                <a:lnTo>
                  <a:pt x="156" y="92"/>
                </a:lnTo>
                <a:lnTo>
                  <a:pt x="156" y="95"/>
                </a:lnTo>
                <a:lnTo>
                  <a:pt x="154" y="97"/>
                </a:lnTo>
                <a:lnTo>
                  <a:pt x="154" y="97"/>
                </a:lnTo>
                <a:lnTo>
                  <a:pt x="154" y="95"/>
                </a:lnTo>
                <a:lnTo>
                  <a:pt x="154" y="95"/>
                </a:lnTo>
                <a:lnTo>
                  <a:pt x="154" y="92"/>
                </a:lnTo>
                <a:lnTo>
                  <a:pt x="151" y="90"/>
                </a:lnTo>
                <a:lnTo>
                  <a:pt x="151" y="90"/>
                </a:lnTo>
                <a:lnTo>
                  <a:pt x="151" y="90"/>
                </a:lnTo>
                <a:lnTo>
                  <a:pt x="149" y="92"/>
                </a:lnTo>
                <a:lnTo>
                  <a:pt x="147" y="92"/>
                </a:lnTo>
                <a:lnTo>
                  <a:pt x="144" y="95"/>
                </a:lnTo>
                <a:lnTo>
                  <a:pt x="144" y="95"/>
                </a:lnTo>
                <a:lnTo>
                  <a:pt x="142" y="95"/>
                </a:lnTo>
                <a:lnTo>
                  <a:pt x="140" y="95"/>
                </a:lnTo>
                <a:lnTo>
                  <a:pt x="140" y="95"/>
                </a:lnTo>
                <a:lnTo>
                  <a:pt x="137" y="95"/>
                </a:lnTo>
                <a:lnTo>
                  <a:pt x="132" y="90"/>
                </a:lnTo>
                <a:lnTo>
                  <a:pt x="128" y="85"/>
                </a:lnTo>
                <a:lnTo>
                  <a:pt x="125" y="88"/>
                </a:lnTo>
                <a:lnTo>
                  <a:pt x="125" y="85"/>
                </a:lnTo>
                <a:lnTo>
                  <a:pt x="125" y="85"/>
                </a:lnTo>
                <a:lnTo>
                  <a:pt x="125" y="83"/>
                </a:lnTo>
                <a:lnTo>
                  <a:pt x="125" y="78"/>
                </a:lnTo>
                <a:lnTo>
                  <a:pt x="125" y="76"/>
                </a:lnTo>
                <a:lnTo>
                  <a:pt x="123" y="73"/>
                </a:lnTo>
                <a:lnTo>
                  <a:pt x="121" y="69"/>
                </a:lnTo>
                <a:lnTo>
                  <a:pt x="121" y="66"/>
                </a:lnTo>
                <a:lnTo>
                  <a:pt x="118" y="66"/>
                </a:lnTo>
                <a:lnTo>
                  <a:pt x="118" y="66"/>
                </a:lnTo>
                <a:lnTo>
                  <a:pt x="118" y="66"/>
                </a:lnTo>
                <a:lnTo>
                  <a:pt x="116" y="69"/>
                </a:lnTo>
                <a:lnTo>
                  <a:pt x="116" y="69"/>
                </a:lnTo>
                <a:lnTo>
                  <a:pt x="114" y="71"/>
                </a:lnTo>
                <a:lnTo>
                  <a:pt x="111" y="73"/>
                </a:lnTo>
                <a:lnTo>
                  <a:pt x="111" y="73"/>
                </a:lnTo>
                <a:lnTo>
                  <a:pt x="109" y="73"/>
                </a:lnTo>
                <a:lnTo>
                  <a:pt x="109" y="73"/>
                </a:lnTo>
                <a:lnTo>
                  <a:pt x="106" y="73"/>
                </a:lnTo>
                <a:lnTo>
                  <a:pt x="106" y="71"/>
                </a:lnTo>
                <a:lnTo>
                  <a:pt x="106" y="71"/>
                </a:lnTo>
                <a:lnTo>
                  <a:pt x="104" y="69"/>
                </a:lnTo>
                <a:lnTo>
                  <a:pt x="104" y="71"/>
                </a:lnTo>
                <a:lnTo>
                  <a:pt x="104" y="71"/>
                </a:lnTo>
                <a:lnTo>
                  <a:pt x="104" y="73"/>
                </a:lnTo>
                <a:lnTo>
                  <a:pt x="104" y="73"/>
                </a:lnTo>
                <a:lnTo>
                  <a:pt x="104" y="76"/>
                </a:lnTo>
                <a:lnTo>
                  <a:pt x="104" y="76"/>
                </a:lnTo>
                <a:lnTo>
                  <a:pt x="99" y="76"/>
                </a:lnTo>
                <a:lnTo>
                  <a:pt x="95" y="76"/>
                </a:lnTo>
                <a:lnTo>
                  <a:pt x="90" y="76"/>
                </a:lnTo>
                <a:lnTo>
                  <a:pt x="88" y="76"/>
                </a:lnTo>
                <a:lnTo>
                  <a:pt x="83" y="76"/>
                </a:lnTo>
                <a:lnTo>
                  <a:pt x="83" y="76"/>
                </a:lnTo>
                <a:lnTo>
                  <a:pt x="80" y="73"/>
                </a:lnTo>
                <a:lnTo>
                  <a:pt x="78" y="73"/>
                </a:lnTo>
                <a:lnTo>
                  <a:pt x="78" y="73"/>
                </a:lnTo>
                <a:lnTo>
                  <a:pt x="78" y="76"/>
                </a:lnTo>
                <a:lnTo>
                  <a:pt x="76" y="76"/>
                </a:lnTo>
                <a:lnTo>
                  <a:pt x="73" y="76"/>
                </a:lnTo>
                <a:lnTo>
                  <a:pt x="73" y="76"/>
                </a:lnTo>
                <a:lnTo>
                  <a:pt x="73" y="78"/>
                </a:lnTo>
                <a:lnTo>
                  <a:pt x="73" y="83"/>
                </a:lnTo>
                <a:lnTo>
                  <a:pt x="73" y="90"/>
                </a:lnTo>
                <a:lnTo>
                  <a:pt x="73" y="88"/>
                </a:lnTo>
                <a:lnTo>
                  <a:pt x="76" y="88"/>
                </a:lnTo>
                <a:lnTo>
                  <a:pt x="76" y="90"/>
                </a:lnTo>
                <a:lnTo>
                  <a:pt x="78" y="88"/>
                </a:lnTo>
                <a:lnTo>
                  <a:pt x="78" y="90"/>
                </a:lnTo>
                <a:lnTo>
                  <a:pt x="80" y="90"/>
                </a:lnTo>
                <a:lnTo>
                  <a:pt x="80" y="90"/>
                </a:lnTo>
                <a:lnTo>
                  <a:pt x="80" y="90"/>
                </a:lnTo>
                <a:lnTo>
                  <a:pt x="80" y="90"/>
                </a:lnTo>
                <a:lnTo>
                  <a:pt x="83" y="90"/>
                </a:lnTo>
                <a:lnTo>
                  <a:pt x="83" y="90"/>
                </a:lnTo>
                <a:lnTo>
                  <a:pt x="85" y="90"/>
                </a:lnTo>
                <a:lnTo>
                  <a:pt x="85" y="90"/>
                </a:lnTo>
                <a:lnTo>
                  <a:pt x="85" y="92"/>
                </a:lnTo>
                <a:lnTo>
                  <a:pt x="85" y="92"/>
                </a:lnTo>
                <a:lnTo>
                  <a:pt x="85" y="95"/>
                </a:lnTo>
                <a:lnTo>
                  <a:pt x="85" y="95"/>
                </a:lnTo>
                <a:lnTo>
                  <a:pt x="85" y="97"/>
                </a:lnTo>
                <a:lnTo>
                  <a:pt x="85" y="97"/>
                </a:lnTo>
                <a:lnTo>
                  <a:pt x="85" y="97"/>
                </a:lnTo>
                <a:lnTo>
                  <a:pt x="85" y="97"/>
                </a:lnTo>
                <a:lnTo>
                  <a:pt x="85" y="97"/>
                </a:lnTo>
                <a:lnTo>
                  <a:pt x="85" y="97"/>
                </a:lnTo>
                <a:lnTo>
                  <a:pt x="85" y="97"/>
                </a:lnTo>
                <a:lnTo>
                  <a:pt x="83" y="97"/>
                </a:lnTo>
                <a:lnTo>
                  <a:pt x="83" y="97"/>
                </a:lnTo>
                <a:lnTo>
                  <a:pt x="83" y="97"/>
                </a:lnTo>
                <a:lnTo>
                  <a:pt x="83" y="97"/>
                </a:lnTo>
                <a:lnTo>
                  <a:pt x="83" y="97"/>
                </a:lnTo>
                <a:lnTo>
                  <a:pt x="80" y="97"/>
                </a:lnTo>
                <a:lnTo>
                  <a:pt x="80" y="97"/>
                </a:lnTo>
                <a:lnTo>
                  <a:pt x="78" y="97"/>
                </a:lnTo>
                <a:lnTo>
                  <a:pt x="78" y="97"/>
                </a:lnTo>
                <a:lnTo>
                  <a:pt x="78" y="97"/>
                </a:lnTo>
                <a:lnTo>
                  <a:pt x="78" y="97"/>
                </a:lnTo>
                <a:lnTo>
                  <a:pt x="76" y="97"/>
                </a:lnTo>
                <a:lnTo>
                  <a:pt x="76" y="97"/>
                </a:lnTo>
                <a:lnTo>
                  <a:pt x="76" y="97"/>
                </a:lnTo>
                <a:lnTo>
                  <a:pt x="73" y="99"/>
                </a:lnTo>
                <a:lnTo>
                  <a:pt x="73" y="99"/>
                </a:lnTo>
                <a:lnTo>
                  <a:pt x="71" y="99"/>
                </a:lnTo>
                <a:lnTo>
                  <a:pt x="71" y="99"/>
                </a:lnTo>
                <a:lnTo>
                  <a:pt x="69" y="99"/>
                </a:lnTo>
                <a:lnTo>
                  <a:pt x="69" y="102"/>
                </a:lnTo>
                <a:lnTo>
                  <a:pt x="69" y="107"/>
                </a:lnTo>
                <a:lnTo>
                  <a:pt x="69" y="111"/>
                </a:lnTo>
                <a:lnTo>
                  <a:pt x="69" y="114"/>
                </a:lnTo>
                <a:lnTo>
                  <a:pt x="69" y="116"/>
                </a:lnTo>
                <a:lnTo>
                  <a:pt x="71" y="118"/>
                </a:lnTo>
                <a:lnTo>
                  <a:pt x="73" y="118"/>
                </a:lnTo>
                <a:lnTo>
                  <a:pt x="76" y="121"/>
                </a:lnTo>
                <a:lnTo>
                  <a:pt x="76" y="121"/>
                </a:lnTo>
                <a:lnTo>
                  <a:pt x="78" y="123"/>
                </a:lnTo>
                <a:lnTo>
                  <a:pt x="78" y="123"/>
                </a:lnTo>
                <a:lnTo>
                  <a:pt x="78" y="123"/>
                </a:lnTo>
                <a:lnTo>
                  <a:pt x="78" y="126"/>
                </a:lnTo>
                <a:lnTo>
                  <a:pt x="78" y="126"/>
                </a:lnTo>
                <a:lnTo>
                  <a:pt x="78" y="126"/>
                </a:lnTo>
                <a:lnTo>
                  <a:pt x="78" y="128"/>
                </a:lnTo>
                <a:lnTo>
                  <a:pt x="78" y="128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80" y="130"/>
                </a:lnTo>
                <a:lnTo>
                  <a:pt x="80" y="133"/>
                </a:lnTo>
                <a:lnTo>
                  <a:pt x="80" y="133"/>
                </a:lnTo>
                <a:lnTo>
                  <a:pt x="80" y="133"/>
                </a:lnTo>
                <a:lnTo>
                  <a:pt x="80" y="135"/>
                </a:lnTo>
                <a:lnTo>
                  <a:pt x="80" y="135"/>
                </a:lnTo>
                <a:lnTo>
                  <a:pt x="80" y="135"/>
                </a:lnTo>
                <a:lnTo>
                  <a:pt x="83" y="137"/>
                </a:lnTo>
                <a:lnTo>
                  <a:pt x="80" y="137"/>
                </a:lnTo>
                <a:lnTo>
                  <a:pt x="80" y="142"/>
                </a:lnTo>
                <a:lnTo>
                  <a:pt x="80" y="147"/>
                </a:lnTo>
                <a:lnTo>
                  <a:pt x="80" y="149"/>
                </a:lnTo>
                <a:lnTo>
                  <a:pt x="78" y="154"/>
                </a:lnTo>
                <a:lnTo>
                  <a:pt x="78" y="161"/>
                </a:lnTo>
                <a:lnTo>
                  <a:pt x="78" y="168"/>
                </a:lnTo>
                <a:lnTo>
                  <a:pt x="76" y="175"/>
                </a:lnTo>
                <a:lnTo>
                  <a:pt x="76" y="182"/>
                </a:lnTo>
                <a:lnTo>
                  <a:pt x="73" y="189"/>
                </a:lnTo>
                <a:lnTo>
                  <a:pt x="73" y="196"/>
                </a:lnTo>
                <a:lnTo>
                  <a:pt x="73" y="201"/>
                </a:lnTo>
                <a:lnTo>
                  <a:pt x="73" y="201"/>
                </a:lnTo>
                <a:lnTo>
                  <a:pt x="73" y="201"/>
                </a:lnTo>
                <a:lnTo>
                  <a:pt x="71" y="204"/>
                </a:lnTo>
                <a:lnTo>
                  <a:pt x="71" y="204"/>
                </a:lnTo>
                <a:lnTo>
                  <a:pt x="69" y="201"/>
                </a:lnTo>
                <a:lnTo>
                  <a:pt x="69" y="201"/>
                </a:lnTo>
                <a:lnTo>
                  <a:pt x="69" y="201"/>
                </a:lnTo>
                <a:lnTo>
                  <a:pt x="66" y="201"/>
                </a:lnTo>
                <a:lnTo>
                  <a:pt x="66" y="199"/>
                </a:lnTo>
                <a:lnTo>
                  <a:pt x="64" y="199"/>
                </a:lnTo>
                <a:lnTo>
                  <a:pt x="62" y="199"/>
                </a:lnTo>
                <a:lnTo>
                  <a:pt x="59" y="199"/>
                </a:lnTo>
                <a:lnTo>
                  <a:pt x="59" y="199"/>
                </a:lnTo>
                <a:lnTo>
                  <a:pt x="57" y="199"/>
                </a:lnTo>
                <a:lnTo>
                  <a:pt x="57" y="201"/>
                </a:lnTo>
                <a:lnTo>
                  <a:pt x="54" y="201"/>
                </a:lnTo>
                <a:lnTo>
                  <a:pt x="54" y="204"/>
                </a:lnTo>
                <a:lnTo>
                  <a:pt x="50" y="204"/>
                </a:lnTo>
                <a:lnTo>
                  <a:pt x="50" y="204"/>
                </a:lnTo>
                <a:lnTo>
                  <a:pt x="47" y="206"/>
                </a:lnTo>
                <a:lnTo>
                  <a:pt x="45" y="206"/>
                </a:lnTo>
                <a:lnTo>
                  <a:pt x="43" y="206"/>
                </a:lnTo>
                <a:lnTo>
                  <a:pt x="40" y="206"/>
                </a:lnTo>
                <a:lnTo>
                  <a:pt x="38" y="206"/>
                </a:lnTo>
                <a:lnTo>
                  <a:pt x="36" y="208"/>
                </a:lnTo>
                <a:lnTo>
                  <a:pt x="36" y="208"/>
                </a:lnTo>
                <a:lnTo>
                  <a:pt x="33" y="208"/>
                </a:lnTo>
                <a:lnTo>
                  <a:pt x="31" y="211"/>
                </a:lnTo>
                <a:lnTo>
                  <a:pt x="28" y="213"/>
                </a:lnTo>
                <a:lnTo>
                  <a:pt x="26" y="215"/>
                </a:lnTo>
                <a:lnTo>
                  <a:pt x="24" y="218"/>
                </a:lnTo>
                <a:lnTo>
                  <a:pt x="21" y="218"/>
                </a:lnTo>
                <a:lnTo>
                  <a:pt x="19" y="220"/>
                </a:lnTo>
                <a:lnTo>
                  <a:pt x="19" y="220"/>
                </a:lnTo>
                <a:lnTo>
                  <a:pt x="19" y="220"/>
                </a:lnTo>
                <a:lnTo>
                  <a:pt x="19" y="220"/>
                </a:lnTo>
                <a:lnTo>
                  <a:pt x="19" y="223"/>
                </a:lnTo>
                <a:lnTo>
                  <a:pt x="17" y="227"/>
                </a:lnTo>
                <a:lnTo>
                  <a:pt x="17" y="230"/>
                </a:lnTo>
                <a:lnTo>
                  <a:pt x="17" y="230"/>
                </a:lnTo>
                <a:lnTo>
                  <a:pt x="17" y="234"/>
                </a:lnTo>
                <a:lnTo>
                  <a:pt x="14" y="237"/>
                </a:lnTo>
                <a:lnTo>
                  <a:pt x="14" y="239"/>
                </a:lnTo>
                <a:lnTo>
                  <a:pt x="12" y="239"/>
                </a:lnTo>
                <a:lnTo>
                  <a:pt x="14" y="241"/>
                </a:lnTo>
                <a:lnTo>
                  <a:pt x="14" y="244"/>
                </a:lnTo>
                <a:lnTo>
                  <a:pt x="14" y="246"/>
                </a:lnTo>
                <a:lnTo>
                  <a:pt x="14" y="246"/>
                </a:lnTo>
                <a:lnTo>
                  <a:pt x="14" y="249"/>
                </a:lnTo>
                <a:lnTo>
                  <a:pt x="14" y="249"/>
                </a:lnTo>
                <a:lnTo>
                  <a:pt x="14" y="251"/>
                </a:lnTo>
                <a:lnTo>
                  <a:pt x="12" y="251"/>
                </a:lnTo>
                <a:lnTo>
                  <a:pt x="9" y="253"/>
                </a:lnTo>
                <a:lnTo>
                  <a:pt x="5" y="256"/>
                </a:lnTo>
                <a:lnTo>
                  <a:pt x="5" y="258"/>
                </a:lnTo>
                <a:lnTo>
                  <a:pt x="5" y="258"/>
                </a:lnTo>
                <a:lnTo>
                  <a:pt x="2" y="260"/>
                </a:lnTo>
                <a:lnTo>
                  <a:pt x="2" y="263"/>
                </a:lnTo>
                <a:lnTo>
                  <a:pt x="5" y="263"/>
                </a:lnTo>
                <a:lnTo>
                  <a:pt x="5" y="265"/>
                </a:lnTo>
                <a:lnTo>
                  <a:pt x="5" y="265"/>
                </a:lnTo>
                <a:lnTo>
                  <a:pt x="5" y="267"/>
                </a:lnTo>
                <a:lnTo>
                  <a:pt x="2" y="267"/>
                </a:lnTo>
                <a:lnTo>
                  <a:pt x="2" y="267"/>
                </a:lnTo>
                <a:lnTo>
                  <a:pt x="2" y="267"/>
                </a:lnTo>
                <a:lnTo>
                  <a:pt x="2" y="267"/>
                </a:lnTo>
                <a:lnTo>
                  <a:pt x="0" y="267"/>
                </a:lnTo>
                <a:lnTo>
                  <a:pt x="0" y="267"/>
                </a:lnTo>
                <a:lnTo>
                  <a:pt x="0" y="270"/>
                </a:lnTo>
                <a:lnTo>
                  <a:pt x="0" y="270"/>
                </a:lnTo>
                <a:lnTo>
                  <a:pt x="0" y="270"/>
                </a:lnTo>
                <a:lnTo>
                  <a:pt x="0" y="270"/>
                </a:lnTo>
                <a:lnTo>
                  <a:pt x="0" y="272"/>
                </a:lnTo>
                <a:lnTo>
                  <a:pt x="0" y="272"/>
                </a:lnTo>
                <a:lnTo>
                  <a:pt x="2" y="272"/>
                </a:lnTo>
                <a:lnTo>
                  <a:pt x="5" y="275"/>
                </a:lnTo>
                <a:lnTo>
                  <a:pt x="5" y="275"/>
                </a:lnTo>
                <a:lnTo>
                  <a:pt x="5" y="277"/>
                </a:lnTo>
                <a:lnTo>
                  <a:pt x="5" y="277"/>
                </a:lnTo>
                <a:lnTo>
                  <a:pt x="5" y="277"/>
                </a:lnTo>
                <a:lnTo>
                  <a:pt x="5" y="279"/>
                </a:lnTo>
                <a:lnTo>
                  <a:pt x="5" y="279"/>
                </a:lnTo>
                <a:lnTo>
                  <a:pt x="5" y="279"/>
                </a:lnTo>
                <a:lnTo>
                  <a:pt x="7" y="282"/>
                </a:lnTo>
                <a:lnTo>
                  <a:pt x="7" y="282"/>
                </a:lnTo>
                <a:lnTo>
                  <a:pt x="7" y="284"/>
                </a:lnTo>
                <a:lnTo>
                  <a:pt x="7" y="284"/>
                </a:lnTo>
                <a:lnTo>
                  <a:pt x="9" y="286"/>
                </a:lnTo>
                <a:lnTo>
                  <a:pt x="9" y="286"/>
                </a:lnTo>
                <a:lnTo>
                  <a:pt x="9" y="289"/>
                </a:lnTo>
                <a:lnTo>
                  <a:pt x="9" y="289"/>
                </a:lnTo>
                <a:lnTo>
                  <a:pt x="12" y="289"/>
                </a:lnTo>
                <a:lnTo>
                  <a:pt x="12" y="291"/>
                </a:lnTo>
                <a:lnTo>
                  <a:pt x="12" y="291"/>
                </a:lnTo>
                <a:lnTo>
                  <a:pt x="14" y="291"/>
                </a:lnTo>
                <a:lnTo>
                  <a:pt x="14" y="293"/>
                </a:lnTo>
                <a:lnTo>
                  <a:pt x="14" y="293"/>
                </a:lnTo>
                <a:lnTo>
                  <a:pt x="17" y="296"/>
                </a:lnTo>
                <a:lnTo>
                  <a:pt x="19" y="298"/>
                </a:lnTo>
                <a:lnTo>
                  <a:pt x="19" y="298"/>
                </a:lnTo>
                <a:lnTo>
                  <a:pt x="21" y="301"/>
                </a:lnTo>
                <a:lnTo>
                  <a:pt x="21" y="303"/>
                </a:lnTo>
                <a:lnTo>
                  <a:pt x="19" y="308"/>
                </a:lnTo>
                <a:lnTo>
                  <a:pt x="17" y="310"/>
                </a:lnTo>
                <a:lnTo>
                  <a:pt x="21" y="310"/>
                </a:lnTo>
                <a:lnTo>
                  <a:pt x="24" y="310"/>
                </a:lnTo>
                <a:lnTo>
                  <a:pt x="28" y="310"/>
                </a:lnTo>
                <a:lnTo>
                  <a:pt x="31" y="312"/>
                </a:lnTo>
                <a:lnTo>
                  <a:pt x="33" y="312"/>
                </a:lnTo>
                <a:lnTo>
                  <a:pt x="33" y="312"/>
                </a:lnTo>
                <a:lnTo>
                  <a:pt x="33" y="315"/>
                </a:lnTo>
                <a:lnTo>
                  <a:pt x="36" y="317"/>
                </a:lnTo>
                <a:lnTo>
                  <a:pt x="36" y="317"/>
                </a:lnTo>
                <a:lnTo>
                  <a:pt x="38" y="320"/>
                </a:lnTo>
                <a:lnTo>
                  <a:pt x="36" y="322"/>
                </a:lnTo>
                <a:lnTo>
                  <a:pt x="38" y="322"/>
                </a:lnTo>
                <a:lnTo>
                  <a:pt x="38" y="322"/>
                </a:lnTo>
                <a:lnTo>
                  <a:pt x="43" y="322"/>
                </a:lnTo>
                <a:lnTo>
                  <a:pt x="47" y="322"/>
                </a:lnTo>
                <a:lnTo>
                  <a:pt x="52" y="322"/>
                </a:lnTo>
                <a:lnTo>
                  <a:pt x="54" y="322"/>
                </a:lnTo>
                <a:lnTo>
                  <a:pt x="57" y="320"/>
                </a:lnTo>
                <a:lnTo>
                  <a:pt x="57" y="320"/>
                </a:lnTo>
                <a:lnTo>
                  <a:pt x="59" y="317"/>
                </a:lnTo>
                <a:lnTo>
                  <a:pt x="62" y="315"/>
                </a:lnTo>
                <a:lnTo>
                  <a:pt x="62" y="315"/>
                </a:lnTo>
                <a:lnTo>
                  <a:pt x="62" y="312"/>
                </a:lnTo>
                <a:lnTo>
                  <a:pt x="64" y="312"/>
                </a:lnTo>
                <a:lnTo>
                  <a:pt x="64" y="312"/>
                </a:lnTo>
                <a:lnTo>
                  <a:pt x="66" y="312"/>
                </a:lnTo>
                <a:lnTo>
                  <a:pt x="66" y="310"/>
                </a:lnTo>
                <a:lnTo>
                  <a:pt x="66" y="312"/>
                </a:lnTo>
                <a:lnTo>
                  <a:pt x="66" y="312"/>
                </a:lnTo>
                <a:lnTo>
                  <a:pt x="66" y="315"/>
                </a:lnTo>
                <a:lnTo>
                  <a:pt x="66" y="317"/>
                </a:lnTo>
                <a:lnTo>
                  <a:pt x="66" y="317"/>
                </a:lnTo>
                <a:lnTo>
                  <a:pt x="66" y="320"/>
                </a:lnTo>
                <a:lnTo>
                  <a:pt x="66" y="322"/>
                </a:lnTo>
                <a:lnTo>
                  <a:pt x="66" y="327"/>
                </a:lnTo>
                <a:lnTo>
                  <a:pt x="66" y="331"/>
                </a:lnTo>
                <a:lnTo>
                  <a:pt x="66" y="336"/>
                </a:lnTo>
                <a:lnTo>
                  <a:pt x="66" y="341"/>
                </a:lnTo>
                <a:lnTo>
                  <a:pt x="66" y="343"/>
                </a:lnTo>
                <a:lnTo>
                  <a:pt x="69" y="343"/>
                </a:lnTo>
                <a:lnTo>
                  <a:pt x="69" y="343"/>
                </a:lnTo>
                <a:lnTo>
                  <a:pt x="71" y="343"/>
                </a:lnTo>
                <a:lnTo>
                  <a:pt x="71" y="346"/>
                </a:lnTo>
                <a:lnTo>
                  <a:pt x="73" y="346"/>
                </a:lnTo>
                <a:lnTo>
                  <a:pt x="73" y="346"/>
                </a:lnTo>
                <a:lnTo>
                  <a:pt x="76" y="346"/>
                </a:lnTo>
                <a:lnTo>
                  <a:pt x="78" y="343"/>
                </a:lnTo>
                <a:lnTo>
                  <a:pt x="78" y="343"/>
                </a:lnTo>
                <a:lnTo>
                  <a:pt x="80" y="343"/>
                </a:lnTo>
                <a:lnTo>
                  <a:pt x="85" y="343"/>
                </a:lnTo>
                <a:lnTo>
                  <a:pt x="85" y="343"/>
                </a:lnTo>
                <a:lnTo>
                  <a:pt x="88" y="343"/>
                </a:lnTo>
                <a:lnTo>
                  <a:pt x="92" y="343"/>
                </a:lnTo>
                <a:lnTo>
                  <a:pt x="97" y="343"/>
                </a:lnTo>
                <a:lnTo>
                  <a:pt x="99" y="343"/>
                </a:lnTo>
                <a:lnTo>
                  <a:pt x="102" y="346"/>
                </a:lnTo>
                <a:lnTo>
                  <a:pt x="102" y="346"/>
                </a:lnTo>
                <a:lnTo>
                  <a:pt x="102" y="346"/>
                </a:lnTo>
                <a:lnTo>
                  <a:pt x="104" y="346"/>
                </a:lnTo>
                <a:lnTo>
                  <a:pt x="104" y="346"/>
                </a:lnTo>
                <a:lnTo>
                  <a:pt x="106" y="346"/>
                </a:lnTo>
                <a:lnTo>
                  <a:pt x="109" y="343"/>
                </a:lnTo>
                <a:lnTo>
                  <a:pt x="109" y="343"/>
                </a:lnTo>
                <a:lnTo>
                  <a:pt x="111" y="343"/>
                </a:lnTo>
                <a:lnTo>
                  <a:pt x="114" y="338"/>
                </a:lnTo>
                <a:lnTo>
                  <a:pt x="114" y="338"/>
                </a:lnTo>
                <a:lnTo>
                  <a:pt x="116" y="336"/>
                </a:lnTo>
                <a:lnTo>
                  <a:pt x="118" y="336"/>
                </a:lnTo>
                <a:lnTo>
                  <a:pt x="118" y="336"/>
                </a:lnTo>
                <a:lnTo>
                  <a:pt x="121" y="336"/>
                </a:lnTo>
                <a:lnTo>
                  <a:pt x="121" y="336"/>
                </a:lnTo>
                <a:lnTo>
                  <a:pt x="123" y="334"/>
                </a:lnTo>
                <a:lnTo>
                  <a:pt x="125" y="331"/>
                </a:lnTo>
                <a:lnTo>
                  <a:pt x="128" y="331"/>
                </a:lnTo>
                <a:lnTo>
                  <a:pt x="128" y="329"/>
                </a:lnTo>
                <a:lnTo>
                  <a:pt x="130" y="329"/>
                </a:lnTo>
                <a:lnTo>
                  <a:pt x="130" y="329"/>
                </a:lnTo>
                <a:lnTo>
                  <a:pt x="137" y="322"/>
                </a:lnTo>
                <a:lnTo>
                  <a:pt x="140" y="320"/>
                </a:lnTo>
                <a:lnTo>
                  <a:pt x="142" y="320"/>
                </a:lnTo>
                <a:lnTo>
                  <a:pt x="144" y="320"/>
                </a:lnTo>
                <a:lnTo>
                  <a:pt x="147" y="320"/>
                </a:lnTo>
                <a:lnTo>
                  <a:pt x="154" y="317"/>
                </a:lnTo>
                <a:lnTo>
                  <a:pt x="156" y="317"/>
                </a:lnTo>
                <a:lnTo>
                  <a:pt x="158" y="320"/>
                </a:lnTo>
                <a:lnTo>
                  <a:pt x="158" y="320"/>
                </a:lnTo>
                <a:lnTo>
                  <a:pt x="161" y="317"/>
                </a:lnTo>
                <a:lnTo>
                  <a:pt x="161" y="317"/>
                </a:lnTo>
                <a:lnTo>
                  <a:pt x="163" y="317"/>
                </a:lnTo>
                <a:lnTo>
                  <a:pt x="163" y="317"/>
                </a:lnTo>
                <a:lnTo>
                  <a:pt x="163" y="320"/>
                </a:lnTo>
                <a:lnTo>
                  <a:pt x="163" y="322"/>
                </a:lnTo>
                <a:lnTo>
                  <a:pt x="163" y="324"/>
                </a:lnTo>
                <a:lnTo>
                  <a:pt x="166" y="327"/>
                </a:lnTo>
                <a:lnTo>
                  <a:pt x="166" y="329"/>
                </a:lnTo>
                <a:lnTo>
                  <a:pt x="163" y="331"/>
                </a:lnTo>
                <a:lnTo>
                  <a:pt x="163" y="331"/>
                </a:lnTo>
                <a:lnTo>
                  <a:pt x="163" y="334"/>
                </a:lnTo>
                <a:lnTo>
                  <a:pt x="163" y="336"/>
                </a:lnTo>
                <a:lnTo>
                  <a:pt x="163" y="338"/>
                </a:lnTo>
                <a:lnTo>
                  <a:pt x="166" y="341"/>
                </a:lnTo>
                <a:lnTo>
                  <a:pt x="166" y="343"/>
                </a:lnTo>
                <a:lnTo>
                  <a:pt x="166" y="346"/>
                </a:lnTo>
                <a:lnTo>
                  <a:pt x="163" y="348"/>
                </a:lnTo>
                <a:lnTo>
                  <a:pt x="166" y="348"/>
                </a:lnTo>
                <a:lnTo>
                  <a:pt x="166" y="350"/>
                </a:lnTo>
                <a:lnTo>
                  <a:pt x="166" y="350"/>
                </a:lnTo>
                <a:lnTo>
                  <a:pt x="166" y="350"/>
                </a:lnTo>
                <a:lnTo>
                  <a:pt x="166" y="353"/>
                </a:lnTo>
                <a:lnTo>
                  <a:pt x="168" y="355"/>
                </a:lnTo>
                <a:lnTo>
                  <a:pt x="168" y="355"/>
                </a:lnTo>
                <a:lnTo>
                  <a:pt x="168" y="357"/>
                </a:lnTo>
                <a:lnTo>
                  <a:pt x="168" y="360"/>
                </a:lnTo>
                <a:lnTo>
                  <a:pt x="168" y="360"/>
                </a:lnTo>
                <a:lnTo>
                  <a:pt x="170" y="360"/>
                </a:lnTo>
                <a:lnTo>
                  <a:pt x="170" y="360"/>
                </a:lnTo>
                <a:lnTo>
                  <a:pt x="170" y="360"/>
                </a:lnTo>
                <a:lnTo>
                  <a:pt x="170" y="360"/>
                </a:lnTo>
                <a:lnTo>
                  <a:pt x="173" y="362"/>
                </a:lnTo>
                <a:lnTo>
                  <a:pt x="173" y="362"/>
                </a:lnTo>
                <a:lnTo>
                  <a:pt x="173" y="362"/>
                </a:lnTo>
                <a:lnTo>
                  <a:pt x="173" y="364"/>
                </a:lnTo>
                <a:lnTo>
                  <a:pt x="175" y="364"/>
                </a:lnTo>
                <a:lnTo>
                  <a:pt x="175" y="364"/>
                </a:lnTo>
                <a:lnTo>
                  <a:pt x="177" y="367"/>
                </a:lnTo>
                <a:lnTo>
                  <a:pt x="180" y="367"/>
                </a:lnTo>
                <a:lnTo>
                  <a:pt x="180" y="369"/>
                </a:lnTo>
                <a:lnTo>
                  <a:pt x="182" y="369"/>
                </a:lnTo>
                <a:lnTo>
                  <a:pt x="182" y="372"/>
                </a:lnTo>
                <a:lnTo>
                  <a:pt x="184" y="374"/>
                </a:lnTo>
                <a:lnTo>
                  <a:pt x="187" y="374"/>
                </a:lnTo>
                <a:lnTo>
                  <a:pt x="192" y="376"/>
                </a:lnTo>
                <a:lnTo>
                  <a:pt x="194" y="376"/>
                </a:lnTo>
                <a:lnTo>
                  <a:pt x="196" y="374"/>
                </a:lnTo>
                <a:lnTo>
                  <a:pt x="199" y="374"/>
                </a:lnTo>
                <a:lnTo>
                  <a:pt x="199" y="376"/>
                </a:lnTo>
                <a:lnTo>
                  <a:pt x="201" y="376"/>
                </a:lnTo>
                <a:lnTo>
                  <a:pt x="201" y="379"/>
                </a:lnTo>
                <a:lnTo>
                  <a:pt x="203" y="379"/>
                </a:lnTo>
                <a:lnTo>
                  <a:pt x="206" y="379"/>
                </a:lnTo>
                <a:lnTo>
                  <a:pt x="208" y="379"/>
                </a:lnTo>
                <a:lnTo>
                  <a:pt x="208" y="379"/>
                </a:lnTo>
                <a:lnTo>
                  <a:pt x="210" y="379"/>
                </a:lnTo>
                <a:lnTo>
                  <a:pt x="210" y="381"/>
                </a:lnTo>
                <a:lnTo>
                  <a:pt x="210" y="381"/>
                </a:lnTo>
                <a:lnTo>
                  <a:pt x="213" y="383"/>
                </a:lnTo>
                <a:lnTo>
                  <a:pt x="215" y="386"/>
                </a:lnTo>
                <a:lnTo>
                  <a:pt x="215" y="386"/>
                </a:lnTo>
                <a:lnTo>
                  <a:pt x="218" y="386"/>
                </a:lnTo>
                <a:lnTo>
                  <a:pt x="220" y="388"/>
                </a:lnTo>
                <a:lnTo>
                  <a:pt x="222" y="388"/>
                </a:lnTo>
                <a:lnTo>
                  <a:pt x="225" y="388"/>
                </a:lnTo>
                <a:lnTo>
                  <a:pt x="227" y="388"/>
                </a:lnTo>
                <a:lnTo>
                  <a:pt x="227" y="390"/>
                </a:lnTo>
                <a:lnTo>
                  <a:pt x="229" y="390"/>
                </a:lnTo>
                <a:lnTo>
                  <a:pt x="232" y="395"/>
                </a:lnTo>
                <a:lnTo>
                  <a:pt x="232" y="395"/>
                </a:lnTo>
                <a:lnTo>
                  <a:pt x="234" y="398"/>
                </a:lnTo>
                <a:lnTo>
                  <a:pt x="239" y="398"/>
                </a:lnTo>
                <a:lnTo>
                  <a:pt x="239" y="398"/>
                </a:lnTo>
                <a:lnTo>
                  <a:pt x="241" y="398"/>
                </a:lnTo>
                <a:lnTo>
                  <a:pt x="246" y="398"/>
                </a:lnTo>
                <a:lnTo>
                  <a:pt x="248" y="395"/>
                </a:lnTo>
                <a:lnTo>
                  <a:pt x="251" y="398"/>
                </a:lnTo>
                <a:lnTo>
                  <a:pt x="255" y="400"/>
                </a:lnTo>
                <a:lnTo>
                  <a:pt x="258" y="402"/>
                </a:lnTo>
                <a:lnTo>
                  <a:pt x="258" y="402"/>
                </a:lnTo>
                <a:lnTo>
                  <a:pt x="260" y="405"/>
                </a:lnTo>
                <a:lnTo>
                  <a:pt x="260" y="405"/>
                </a:lnTo>
                <a:lnTo>
                  <a:pt x="260" y="407"/>
                </a:lnTo>
                <a:lnTo>
                  <a:pt x="260" y="409"/>
                </a:lnTo>
                <a:lnTo>
                  <a:pt x="260" y="409"/>
                </a:lnTo>
                <a:lnTo>
                  <a:pt x="260" y="412"/>
                </a:lnTo>
                <a:lnTo>
                  <a:pt x="260" y="412"/>
                </a:lnTo>
                <a:lnTo>
                  <a:pt x="263" y="414"/>
                </a:lnTo>
                <a:lnTo>
                  <a:pt x="263" y="417"/>
                </a:lnTo>
                <a:lnTo>
                  <a:pt x="263" y="419"/>
                </a:lnTo>
                <a:lnTo>
                  <a:pt x="265" y="421"/>
                </a:lnTo>
                <a:lnTo>
                  <a:pt x="265" y="431"/>
                </a:lnTo>
                <a:lnTo>
                  <a:pt x="263" y="431"/>
                </a:lnTo>
                <a:lnTo>
                  <a:pt x="260" y="431"/>
                </a:lnTo>
                <a:lnTo>
                  <a:pt x="260" y="431"/>
                </a:lnTo>
                <a:lnTo>
                  <a:pt x="263" y="435"/>
                </a:lnTo>
                <a:lnTo>
                  <a:pt x="267" y="438"/>
                </a:lnTo>
                <a:lnTo>
                  <a:pt x="267" y="445"/>
                </a:lnTo>
                <a:lnTo>
                  <a:pt x="267" y="447"/>
                </a:lnTo>
                <a:lnTo>
                  <a:pt x="270" y="452"/>
                </a:lnTo>
                <a:lnTo>
                  <a:pt x="270" y="454"/>
                </a:lnTo>
                <a:lnTo>
                  <a:pt x="277" y="454"/>
                </a:lnTo>
                <a:lnTo>
                  <a:pt x="284" y="457"/>
                </a:lnTo>
                <a:lnTo>
                  <a:pt x="291" y="457"/>
                </a:lnTo>
                <a:lnTo>
                  <a:pt x="300" y="457"/>
                </a:lnTo>
                <a:lnTo>
                  <a:pt x="300" y="457"/>
                </a:lnTo>
                <a:lnTo>
                  <a:pt x="303" y="457"/>
                </a:lnTo>
                <a:lnTo>
                  <a:pt x="303" y="454"/>
                </a:lnTo>
                <a:lnTo>
                  <a:pt x="303" y="454"/>
                </a:lnTo>
                <a:lnTo>
                  <a:pt x="303" y="457"/>
                </a:lnTo>
                <a:lnTo>
                  <a:pt x="303" y="459"/>
                </a:lnTo>
                <a:lnTo>
                  <a:pt x="303" y="459"/>
                </a:lnTo>
                <a:lnTo>
                  <a:pt x="300" y="464"/>
                </a:lnTo>
                <a:lnTo>
                  <a:pt x="300" y="464"/>
                </a:lnTo>
                <a:lnTo>
                  <a:pt x="303" y="469"/>
                </a:lnTo>
                <a:lnTo>
                  <a:pt x="303" y="473"/>
                </a:lnTo>
                <a:lnTo>
                  <a:pt x="305" y="476"/>
                </a:lnTo>
                <a:lnTo>
                  <a:pt x="305" y="476"/>
                </a:lnTo>
                <a:lnTo>
                  <a:pt x="307" y="478"/>
                </a:lnTo>
                <a:lnTo>
                  <a:pt x="312" y="480"/>
                </a:lnTo>
                <a:lnTo>
                  <a:pt x="315" y="483"/>
                </a:lnTo>
                <a:lnTo>
                  <a:pt x="315" y="480"/>
                </a:lnTo>
                <a:lnTo>
                  <a:pt x="317" y="483"/>
                </a:lnTo>
                <a:lnTo>
                  <a:pt x="317" y="485"/>
                </a:lnTo>
                <a:lnTo>
                  <a:pt x="319" y="490"/>
                </a:lnTo>
                <a:lnTo>
                  <a:pt x="322" y="495"/>
                </a:lnTo>
                <a:lnTo>
                  <a:pt x="322" y="495"/>
                </a:lnTo>
                <a:lnTo>
                  <a:pt x="322" y="497"/>
                </a:lnTo>
                <a:lnTo>
                  <a:pt x="322" y="497"/>
                </a:lnTo>
                <a:lnTo>
                  <a:pt x="322" y="497"/>
                </a:lnTo>
                <a:lnTo>
                  <a:pt x="322" y="497"/>
                </a:lnTo>
                <a:lnTo>
                  <a:pt x="319" y="502"/>
                </a:lnTo>
                <a:lnTo>
                  <a:pt x="319" y="506"/>
                </a:lnTo>
                <a:lnTo>
                  <a:pt x="319" y="511"/>
                </a:lnTo>
                <a:lnTo>
                  <a:pt x="319" y="511"/>
                </a:lnTo>
                <a:lnTo>
                  <a:pt x="319" y="511"/>
                </a:lnTo>
                <a:lnTo>
                  <a:pt x="319" y="513"/>
                </a:lnTo>
                <a:lnTo>
                  <a:pt x="319" y="513"/>
                </a:lnTo>
                <a:lnTo>
                  <a:pt x="319" y="513"/>
                </a:lnTo>
                <a:lnTo>
                  <a:pt x="317" y="518"/>
                </a:lnTo>
                <a:lnTo>
                  <a:pt x="317" y="521"/>
                </a:lnTo>
                <a:lnTo>
                  <a:pt x="315" y="525"/>
                </a:lnTo>
                <a:lnTo>
                  <a:pt x="315" y="528"/>
                </a:lnTo>
                <a:lnTo>
                  <a:pt x="317" y="530"/>
                </a:lnTo>
                <a:lnTo>
                  <a:pt x="319" y="532"/>
                </a:lnTo>
                <a:lnTo>
                  <a:pt x="319" y="535"/>
                </a:lnTo>
                <a:lnTo>
                  <a:pt x="317" y="535"/>
                </a:lnTo>
                <a:lnTo>
                  <a:pt x="317" y="535"/>
                </a:lnTo>
                <a:lnTo>
                  <a:pt x="317" y="537"/>
                </a:lnTo>
                <a:lnTo>
                  <a:pt x="315" y="537"/>
                </a:lnTo>
                <a:lnTo>
                  <a:pt x="315" y="537"/>
                </a:lnTo>
                <a:lnTo>
                  <a:pt x="315" y="540"/>
                </a:lnTo>
                <a:lnTo>
                  <a:pt x="315" y="540"/>
                </a:lnTo>
                <a:lnTo>
                  <a:pt x="317" y="542"/>
                </a:lnTo>
                <a:lnTo>
                  <a:pt x="317" y="542"/>
                </a:lnTo>
                <a:lnTo>
                  <a:pt x="317" y="542"/>
                </a:lnTo>
                <a:lnTo>
                  <a:pt x="317" y="544"/>
                </a:lnTo>
                <a:lnTo>
                  <a:pt x="317" y="544"/>
                </a:lnTo>
                <a:lnTo>
                  <a:pt x="319" y="547"/>
                </a:lnTo>
                <a:lnTo>
                  <a:pt x="319" y="547"/>
                </a:lnTo>
                <a:lnTo>
                  <a:pt x="319" y="549"/>
                </a:lnTo>
                <a:lnTo>
                  <a:pt x="319" y="549"/>
                </a:lnTo>
                <a:lnTo>
                  <a:pt x="322" y="549"/>
                </a:lnTo>
                <a:lnTo>
                  <a:pt x="319" y="551"/>
                </a:lnTo>
                <a:lnTo>
                  <a:pt x="322" y="551"/>
                </a:lnTo>
                <a:lnTo>
                  <a:pt x="322" y="551"/>
                </a:lnTo>
                <a:lnTo>
                  <a:pt x="322" y="551"/>
                </a:lnTo>
                <a:lnTo>
                  <a:pt x="322" y="554"/>
                </a:lnTo>
                <a:lnTo>
                  <a:pt x="322" y="554"/>
                </a:lnTo>
                <a:lnTo>
                  <a:pt x="322" y="556"/>
                </a:lnTo>
                <a:lnTo>
                  <a:pt x="322" y="558"/>
                </a:lnTo>
                <a:lnTo>
                  <a:pt x="322" y="558"/>
                </a:lnTo>
                <a:lnTo>
                  <a:pt x="322" y="561"/>
                </a:lnTo>
                <a:lnTo>
                  <a:pt x="322" y="561"/>
                </a:lnTo>
                <a:lnTo>
                  <a:pt x="322" y="563"/>
                </a:lnTo>
                <a:lnTo>
                  <a:pt x="322" y="563"/>
                </a:lnTo>
                <a:lnTo>
                  <a:pt x="322" y="566"/>
                </a:lnTo>
                <a:lnTo>
                  <a:pt x="322" y="566"/>
                </a:lnTo>
                <a:lnTo>
                  <a:pt x="322" y="568"/>
                </a:lnTo>
                <a:lnTo>
                  <a:pt x="322" y="568"/>
                </a:lnTo>
                <a:lnTo>
                  <a:pt x="322" y="570"/>
                </a:lnTo>
                <a:lnTo>
                  <a:pt x="322" y="570"/>
                </a:lnTo>
                <a:lnTo>
                  <a:pt x="322" y="573"/>
                </a:lnTo>
                <a:lnTo>
                  <a:pt x="322" y="573"/>
                </a:lnTo>
                <a:lnTo>
                  <a:pt x="322" y="575"/>
                </a:lnTo>
                <a:lnTo>
                  <a:pt x="322" y="575"/>
                </a:lnTo>
                <a:lnTo>
                  <a:pt x="322" y="577"/>
                </a:lnTo>
                <a:lnTo>
                  <a:pt x="322" y="577"/>
                </a:lnTo>
                <a:lnTo>
                  <a:pt x="322" y="577"/>
                </a:lnTo>
                <a:lnTo>
                  <a:pt x="324" y="580"/>
                </a:lnTo>
                <a:lnTo>
                  <a:pt x="324" y="580"/>
                </a:lnTo>
                <a:lnTo>
                  <a:pt x="326" y="577"/>
                </a:lnTo>
                <a:lnTo>
                  <a:pt x="326" y="577"/>
                </a:lnTo>
                <a:lnTo>
                  <a:pt x="329" y="580"/>
                </a:lnTo>
                <a:lnTo>
                  <a:pt x="329" y="580"/>
                </a:lnTo>
                <a:lnTo>
                  <a:pt x="331" y="580"/>
                </a:lnTo>
                <a:lnTo>
                  <a:pt x="333" y="580"/>
                </a:lnTo>
                <a:lnTo>
                  <a:pt x="333" y="580"/>
                </a:lnTo>
                <a:lnTo>
                  <a:pt x="336" y="580"/>
                </a:lnTo>
                <a:lnTo>
                  <a:pt x="338" y="580"/>
                </a:lnTo>
                <a:lnTo>
                  <a:pt x="341" y="582"/>
                </a:lnTo>
                <a:lnTo>
                  <a:pt x="341" y="582"/>
                </a:lnTo>
                <a:lnTo>
                  <a:pt x="343" y="582"/>
                </a:lnTo>
                <a:lnTo>
                  <a:pt x="345" y="582"/>
                </a:lnTo>
                <a:lnTo>
                  <a:pt x="345" y="582"/>
                </a:lnTo>
                <a:lnTo>
                  <a:pt x="348" y="582"/>
                </a:lnTo>
                <a:lnTo>
                  <a:pt x="348" y="580"/>
                </a:lnTo>
                <a:lnTo>
                  <a:pt x="348" y="580"/>
                </a:lnTo>
                <a:lnTo>
                  <a:pt x="348" y="577"/>
                </a:lnTo>
                <a:lnTo>
                  <a:pt x="350" y="577"/>
                </a:lnTo>
                <a:lnTo>
                  <a:pt x="350" y="577"/>
                </a:lnTo>
                <a:lnTo>
                  <a:pt x="352" y="580"/>
                </a:lnTo>
                <a:lnTo>
                  <a:pt x="352" y="580"/>
                </a:lnTo>
                <a:lnTo>
                  <a:pt x="355" y="582"/>
                </a:lnTo>
                <a:lnTo>
                  <a:pt x="355" y="582"/>
                </a:lnTo>
                <a:lnTo>
                  <a:pt x="357" y="582"/>
                </a:lnTo>
                <a:lnTo>
                  <a:pt x="359" y="582"/>
                </a:lnTo>
                <a:lnTo>
                  <a:pt x="359" y="582"/>
                </a:lnTo>
                <a:lnTo>
                  <a:pt x="362" y="582"/>
                </a:lnTo>
                <a:lnTo>
                  <a:pt x="362" y="584"/>
                </a:lnTo>
                <a:lnTo>
                  <a:pt x="364" y="584"/>
                </a:lnTo>
                <a:lnTo>
                  <a:pt x="364" y="587"/>
                </a:lnTo>
                <a:lnTo>
                  <a:pt x="364" y="589"/>
                </a:lnTo>
                <a:lnTo>
                  <a:pt x="367" y="589"/>
                </a:lnTo>
                <a:lnTo>
                  <a:pt x="367" y="589"/>
                </a:lnTo>
                <a:lnTo>
                  <a:pt x="367" y="592"/>
                </a:lnTo>
                <a:lnTo>
                  <a:pt x="367" y="594"/>
                </a:lnTo>
                <a:lnTo>
                  <a:pt x="367" y="594"/>
                </a:lnTo>
                <a:lnTo>
                  <a:pt x="367" y="596"/>
                </a:lnTo>
                <a:lnTo>
                  <a:pt x="367" y="599"/>
                </a:lnTo>
                <a:lnTo>
                  <a:pt x="367" y="599"/>
                </a:lnTo>
                <a:lnTo>
                  <a:pt x="369" y="601"/>
                </a:lnTo>
                <a:lnTo>
                  <a:pt x="369" y="603"/>
                </a:lnTo>
                <a:lnTo>
                  <a:pt x="369" y="603"/>
                </a:lnTo>
                <a:lnTo>
                  <a:pt x="369" y="606"/>
                </a:lnTo>
                <a:lnTo>
                  <a:pt x="369" y="606"/>
                </a:lnTo>
                <a:lnTo>
                  <a:pt x="369" y="606"/>
                </a:lnTo>
                <a:lnTo>
                  <a:pt x="369" y="608"/>
                </a:lnTo>
                <a:lnTo>
                  <a:pt x="369" y="610"/>
                </a:lnTo>
                <a:lnTo>
                  <a:pt x="371" y="610"/>
                </a:lnTo>
                <a:lnTo>
                  <a:pt x="371" y="613"/>
                </a:lnTo>
                <a:lnTo>
                  <a:pt x="371" y="613"/>
                </a:lnTo>
                <a:lnTo>
                  <a:pt x="371" y="615"/>
                </a:lnTo>
                <a:lnTo>
                  <a:pt x="374" y="618"/>
                </a:lnTo>
                <a:lnTo>
                  <a:pt x="374" y="618"/>
                </a:lnTo>
                <a:lnTo>
                  <a:pt x="376" y="618"/>
                </a:lnTo>
                <a:lnTo>
                  <a:pt x="378" y="618"/>
                </a:lnTo>
                <a:lnTo>
                  <a:pt x="378" y="618"/>
                </a:lnTo>
                <a:lnTo>
                  <a:pt x="381" y="618"/>
                </a:lnTo>
                <a:lnTo>
                  <a:pt x="383" y="618"/>
                </a:lnTo>
                <a:lnTo>
                  <a:pt x="383" y="615"/>
                </a:lnTo>
                <a:lnTo>
                  <a:pt x="385" y="615"/>
                </a:lnTo>
                <a:lnTo>
                  <a:pt x="385" y="615"/>
                </a:lnTo>
                <a:lnTo>
                  <a:pt x="388" y="615"/>
                </a:lnTo>
                <a:lnTo>
                  <a:pt x="388" y="615"/>
                </a:lnTo>
                <a:lnTo>
                  <a:pt x="390" y="615"/>
                </a:lnTo>
                <a:lnTo>
                  <a:pt x="393" y="618"/>
                </a:lnTo>
                <a:lnTo>
                  <a:pt x="395" y="620"/>
                </a:lnTo>
                <a:lnTo>
                  <a:pt x="395" y="620"/>
                </a:lnTo>
                <a:lnTo>
                  <a:pt x="393" y="620"/>
                </a:lnTo>
                <a:lnTo>
                  <a:pt x="393" y="622"/>
                </a:lnTo>
                <a:lnTo>
                  <a:pt x="395" y="625"/>
                </a:lnTo>
                <a:lnTo>
                  <a:pt x="395" y="629"/>
                </a:lnTo>
                <a:lnTo>
                  <a:pt x="393" y="637"/>
                </a:lnTo>
                <a:lnTo>
                  <a:pt x="393" y="641"/>
                </a:lnTo>
                <a:lnTo>
                  <a:pt x="395" y="641"/>
                </a:lnTo>
                <a:lnTo>
                  <a:pt x="393" y="644"/>
                </a:lnTo>
                <a:lnTo>
                  <a:pt x="393" y="648"/>
                </a:lnTo>
                <a:lnTo>
                  <a:pt x="393" y="651"/>
                </a:lnTo>
                <a:lnTo>
                  <a:pt x="393" y="651"/>
                </a:lnTo>
                <a:lnTo>
                  <a:pt x="395" y="653"/>
                </a:lnTo>
                <a:lnTo>
                  <a:pt x="395" y="653"/>
                </a:lnTo>
                <a:lnTo>
                  <a:pt x="397" y="651"/>
                </a:lnTo>
                <a:lnTo>
                  <a:pt x="397" y="651"/>
                </a:lnTo>
                <a:lnTo>
                  <a:pt x="400" y="651"/>
                </a:lnTo>
                <a:lnTo>
                  <a:pt x="400" y="651"/>
                </a:lnTo>
                <a:lnTo>
                  <a:pt x="400" y="651"/>
                </a:lnTo>
                <a:lnTo>
                  <a:pt x="400" y="651"/>
                </a:lnTo>
                <a:lnTo>
                  <a:pt x="402" y="651"/>
                </a:lnTo>
                <a:lnTo>
                  <a:pt x="402" y="651"/>
                </a:lnTo>
                <a:lnTo>
                  <a:pt x="404" y="653"/>
                </a:lnTo>
                <a:lnTo>
                  <a:pt x="404" y="653"/>
                </a:lnTo>
                <a:lnTo>
                  <a:pt x="407" y="655"/>
                </a:lnTo>
                <a:lnTo>
                  <a:pt x="407" y="660"/>
                </a:lnTo>
                <a:lnTo>
                  <a:pt x="409" y="663"/>
                </a:lnTo>
                <a:lnTo>
                  <a:pt x="411" y="665"/>
                </a:lnTo>
                <a:lnTo>
                  <a:pt x="411" y="667"/>
                </a:lnTo>
                <a:lnTo>
                  <a:pt x="411" y="667"/>
                </a:lnTo>
                <a:lnTo>
                  <a:pt x="411" y="670"/>
                </a:lnTo>
                <a:lnTo>
                  <a:pt x="411" y="674"/>
                </a:lnTo>
                <a:lnTo>
                  <a:pt x="411" y="677"/>
                </a:lnTo>
                <a:lnTo>
                  <a:pt x="411" y="677"/>
                </a:lnTo>
                <a:lnTo>
                  <a:pt x="411" y="679"/>
                </a:lnTo>
                <a:lnTo>
                  <a:pt x="411" y="681"/>
                </a:lnTo>
                <a:lnTo>
                  <a:pt x="411" y="684"/>
                </a:lnTo>
                <a:lnTo>
                  <a:pt x="409" y="686"/>
                </a:lnTo>
                <a:lnTo>
                  <a:pt x="409" y="686"/>
                </a:lnTo>
                <a:lnTo>
                  <a:pt x="407" y="686"/>
                </a:lnTo>
                <a:lnTo>
                  <a:pt x="407" y="689"/>
                </a:lnTo>
                <a:lnTo>
                  <a:pt x="404" y="686"/>
                </a:lnTo>
                <a:lnTo>
                  <a:pt x="404" y="689"/>
                </a:lnTo>
                <a:lnTo>
                  <a:pt x="404" y="691"/>
                </a:lnTo>
                <a:lnTo>
                  <a:pt x="402" y="691"/>
                </a:lnTo>
                <a:lnTo>
                  <a:pt x="400" y="691"/>
                </a:lnTo>
                <a:lnTo>
                  <a:pt x="400" y="691"/>
                </a:lnTo>
                <a:lnTo>
                  <a:pt x="400" y="691"/>
                </a:lnTo>
                <a:lnTo>
                  <a:pt x="397" y="691"/>
                </a:lnTo>
                <a:lnTo>
                  <a:pt x="397" y="693"/>
                </a:lnTo>
                <a:lnTo>
                  <a:pt x="395" y="693"/>
                </a:lnTo>
                <a:lnTo>
                  <a:pt x="395" y="693"/>
                </a:lnTo>
                <a:lnTo>
                  <a:pt x="395" y="693"/>
                </a:lnTo>
                <a:lnTo>
                  <a:pt x="393" y="693"/>
                </a:lnTo>
                <a:lnTo>
                  <a:pt x="393" y="696"/>
                </a:lnTo>
                <a:lnTo>
                  <a:pt x="393" y="696"/>
                </a:lnTo>
                <a:lnTo>
                  <a:pt x="393" y="698"/>
                </a:lnTo>
                <a:lnTo>
                  <a:pt x="390" y="698"/>
                </a:lnTo>
                <a:lnTo>
                  <a:pt x="390" y="698"/>
                </a:lnTo>
                <a:lnTo>
                  <a:pt x="390" y="700"/>
                </a:lnTo>
                <a:lnTo>
                  <a:pt x="390" y="700"/>
                </a:lnTo>
                <a:lnTo>
                  <a:pt x="388" y="700"/>
                </a:lnTo>
                <a:lnTo>
                  <a:pt x="385" y="703"/>
                </a:lnTo>
                <a:lnTo>
                  <a:pt x="385" y="703"/>
                </a:lnTo>
                <a:lnTo>
                  <a:pt x="383" y="705"/>
                </a:lnTo>
                <a:lnTo>
                  <a:pt x="383" y="705"/>
                </a:lnTo>
                <a:lnTo>
                  <a:pt x="381" y="707"/>
                </a:lnTo>
                <a:lnTo>
                  <a:pt x="381" y="707"/>
                </a:lnTo>
                <a:lnTo>
                  <a:pt x="381" y="710"/>
                </a:lnTo>
                <a:lnTo>
                  <a:pt x="381" y="710"/>
                </a:lnTo>
                <a:lnTo>
                  <a:pt x="381" y="710"/>
                </a:lnTo>
                <a:lnTo>
                  <a:pt x="381" y="710"/>
                </a:lnTo>
                <a:lnTo>
                  <a:pt x="378" y="710"/>
                </a:lnTo>
                <a:lnTo>
                  <a:pt x="378" y="710"/>
                </a:lnTo>
                <a:lnTo>
                  <a:pt x="378" y="710"/>
                </a:lnTo>
                <a:lnTo>
                  <a:pt x="378" y="712"/>
                </a:lnTo>
                <a:lnTo>
                  <a:pt x="378" y="712"/>
                </a:lnTo>
                <a:lnTo>
                  <a:pt x="376" y="712"/>
                </a:lnTo>
                <a:lnTo>
                  <a:pt x="376" y="712"/>
                </a:lnTo>
                <a:lnTo>
                  <a:pt x="376" y="715"/>
                </a:lnTo>
                <a:lnTo>
                  <a:pt x="376" y="715"/>
                </a:lnTo>
                <a:lnTo>
                  <a:pt x="374" y="717"/>
                </a:lnTo>
                <a:lnTo>
                  <a:pt x="374" y="719"/>
                </a:lnTo>
                <a:lnTo>
                  <a:pt x="371" y="722"/>
                </a:lnTo>
                <a:lnTo>
                  <a:pt x="371" y="724"/>
                </a:lnTo>
                <a:lnTo>
                  <a:pt x="369" y="726"/>
                </a:lnTo>
                <a:lnTo>
                  <a:pt x="369" y="726"/>
                </a:lnTo>
                <a:lnTo>
                  <a:pt x="367" y="729"/>
                </a:lnTo>
                <a:lnTo>
                  <a:pt x="367" y="731"/>
                </a:lnTo>
                <a:lnTo>
                  <a:pt x="367" y="734"/>
                </a:lnTo>
                <a:lnTo>
                  <a:pt x="364" y="736"/>
                </a:lnTo>
                <a:lnTo>
                  <a:pt x="362" y="738"/>
                </a:lnTo>
                <a:lnTo>
                  <a:pt x="359" y="741"/>
                </a:lnTo>
                <a:lnTo>
                  <a:pt x="357" y="743"/>
                </a:lnTo>
                <a:lnTo>
                  <a:pt x="357" y="743"/>
                </a:lnTo>
                <a:lnTo>
                  <a:pt x="357" y="745"/>
                </a:lnTo>
                <a:lnTo>
                  <a:pt x="355" y="748"/>
                </a:lnTo>
                <a:lnTo>
                  <a:pt x="352" y="750"/>
                </a:lnTo>
                <a:lnTo>
                  <a:pt x="355" y="750"/>
                </a:lnTo>
                <a:lnTo>
                  <a:pt x="357" y="750"/>
                </a:lnTo>
                <a:lnTo>
                  <a:pt x="362" y="750"/>
                </a:lnTo>
                <a:lnTo>
                  <a:pt x="362" y="750"/>
                </a:lnTo>
                <a:lnTo>
                  <a:pt x="362" y="748"/>
                </a:lnTo>
                <a:lnTo>
                  <a:pt x="364" y="748"/>
                </a:lnTo>
                <a:lnTo>
                  <a:pt x="364" y="748"/>
                </a:lnTo>
                <a:lnTo>
                  <a:pt x="367" y="748"/>
                </a:lnTo>
                <a:lnTo>
                  <a:pt x="369" y="750"/>
                </a:lnTo>
                <a:lnTo>
                  <a:pt x="376" y="755"/>
                </a:lnTo>
                <a:lnTo>
                  <a:pt x="381" y="757"/>
                </a:lnTo>
                <a:lnTo>
                  <a:pt x="383" y="760"/>
                </a:lnTo>
                <a:lnTo>
                  <a:pt x="383" y="762"/>
                </a:lnTo>
                <a:lnTo>
                  <a:pt x="385" y="762"/>
                </a:lnTo>
                <a:lnTo>
                  <a:pt x="385" y="767"/>
                </a:lnTo>
                <a:lnTo>
                  <a:pt x="385" y="767"/>
                </a:lnTo>
                <a:lnTo>
                  <a:pt x="385" y="767"/>
                </a:lnTo>
                <a:lnTo>
                  <a:pt x="385" y="767"/>
                </a:lnTo>
                <a:lnTo>
                  <a:pt x="388" y="767"/>
                </a:lnTo>
                <a:lnTo>
                  <a:pt x="388" y="767"/>
                </a:lnTo>
                <a:lnTo>
                  <a:pt x="390" y="767"/>
                </a:lnTo>
                <a:lnTo>
                  <a:pt x="390" y="764"/>
                </a:lnTo>
                <a:lnTo>
                  <a:pt x="390" y="764"/>
                </a:lnTo>
                <a:lnTo>
                  <a:pt x="390" y="764"/>
                </a:lnTo>
                <a:lnTo>
                  <a:pt x="393" y="764"/>
                </a:lnTo>
                <a:lnTo>
                  <a:pt x="393" y="762"/>
                </a:lnTo>
                <a:lnTo>
                  <a:pt x="393" y="764"/>
                </a:lnTo>
                <a:lnTo>
                  <a:pt x="395" y="764"/>
                </a:lnTo>
                <a:lnTo>
                  <a:pt x="397" y="767"/>
                </a:lnTo>
                <a:lnTo>
                  <a:pt x="397" y="769"/>
                </a:lnTo>
                <a:lnTo>
                  <a:pt x="397" y="769"/>
                </a:lnTo>
                <a:lnTo>
                  <a:pt x="400" y="769"/>
                </a:lnTo>
                <a:lnTo>
                  <a:pt x="400" y="771"/>
                </a:lnTo>
                <a:lnTo>
                  <a:pt x="402" y="771"/>
                </a:lnTo>
                <a:lnTo>
                  <a:pt x="402" y="774"/>
                </a:lnTo>
                <a:lnTo>
                  <a:pt x="404" y="771"/>
                </a:lnTo>
                <a:lnTo>
                  <a:pt x="407" y="774"/>
                </a:lnTo>
                <a:lnTo>
                  <a:pt x="411" y="776"/>
                </a:lnTo>
                <a:lnTo>
                  <a:pt x="414" y="778"/>
                </a:lnTo>
                <a:lnTo>
                  <a:pt x="416" y="778"/>
                </a:lnTo>
                <a:lnTo>
                  <a:pt x="419" y="781"/>
                </a:lnTo>
                <a:lnTo>
                  <a:pt x="421" y="783"/>
                </a:lnTo>
                <a:lnTo>
                  <a:pt x="423" y="786"/>
                </a:lnTo>
                <a:lnTo>
                  <a:pt x="426" y="786"/>
                </a:lnTo>
                <a:lnTo>
                  <a:pt x="426" y="786"/>
                </a:lnTo>
                <a:lnTo>
                  <a:pt x="428" y="788"/>
                </a:lnTo>
                <a:lnTo>
                  <a:pt x="428" y="788"/>
                </a:lnTo>
                <a:lnTo>
                  <a:pt x="430" y="788"/>
                </a:lnTo>
                <a:lnTo>
                  <a:pt x="430" y="790"/>
                </a:lnTo>
                <a:lnTo>
                  <a:pt x="430" y="790"/>
                </a:lnTo>
                <a:lnTo>
                  <a:pt x="433" y="793"/>
                </a:lnTo>
                <a:lnTo>
                  <a:pt x="433" y="795"/>
                </a:lnTo>
                <a:lnTo>
                  <a:pt x="435" y="797"/>
                </a:lnTo>
                <a:lnTo>
                  <a:pt x="440" y="800"/>
                </a:lnTo>
                <a:lnTo>
                  <a:pt x="442" y="800"/>
                </a:lnTo>
                <a:lnTo>
                  <a:pt x="442" y="802"/>
                </a:lnTo>
                <a:lnTo>
                  <a:pt x="445" y="802"/>
                </a:lnTo>
                <a:lnTo>
                  <a:pt x="442" y="804"/>
                </a:lnTo>
                <a:lnTo>
                  <a:pt x="442" y="807"/>
                </a:lnTo>
                <a:lnTo>
                  <a:pt x="440" y="809"/>
                </a:lnTo>
                <a:lnTo>
                  <a:pt x="440" y="809"/>
                </a:lnTo>
                <a:lnTo>
                  <a:pt x="437" y="812"/>
                </a:lnTo>
                <a:lnTo>
                  <a:pt x="437" y="812"/>
                </a:lnTo>
                <a:lnTo>
                  <a:pt x="440" y="819"/>
                </a:lnTo>
                <a:lnTo>
                  <a:pt x="440" y="821"/>
                </a:lnTo>
                <a:lnTo>
                  <a:pt x="440" y="821"/>
                </a:lnTo>
                <a:lnTo>
                  <a:pt x="440" y="823"/>
                </a:lnTo>
                <a:lnTo>
                  <a:pt x="442" y="823"/>
                </a:lnTo>
                <a:lnTo>
                  <a:pt x="442" y="823"/>
                </a:lnTo>
                <a:lnTo>
                  <a:pt x="445" y="823"/>
                </a:lnTo>
                <a:lnTo>
                  <a:pt x="449" y="816"/>
                </a:lnTo>
                <a:lnTo>
                  <a:pt x="452" y="814"/>
                </a:lnTo>
                <a:lnTo>
                  <a:pt x="454" y="812"/>
                </a:lnTo>
                <a:lnTo>
                  <a:pt x="454" y="804"/>
                </a:lnTo>
                <a:lnTo>
                  <a:pt x="456" y="797"/>
                </a:lnTo>
                <a:lnTo>
                  <a:pt x="456" y="795"/>
                </a:lnTo>
                <a:lnTo>
                  <a:pt x="459" y="793"/>
                </a:lnTo>
                <a:lnTo>
                  <a:pt x="459" y="790"/>
                </a:lnTo>
                <a:lnTo>
                  <a:pt x="459" y="788"/>
                </a:lnTo>
                <a:lnTo>
                  <a:pt x="456" y="786"/>
                </a:lnTo>
                <a:lnTo>
                  <a:pt x="456" y="786"/>
                </a:lnTo>
                <a:lnTo>
                  <a:pt x="456" y="781"/>
                </a:lnTo>
                <a:lnTo>
                  <a:pt x="459" y="778"/>
                </a:lnTo>
                <a:lnTo>
                  <a:pt x="459" y="776"/>
                </a:lnTo>
                <a:lnTo>
                  <a:pt x="459" y="774"/>
                </a:lnTo>
                <a:lnTo>
                  <a:pt x="459" y="774"/>
                </a:lnTo>
                <a:lnTo>
                  <a:pt x="463" y="771"/>
                </a:lnTo>
                <a:lnTo>
                  <a:pt x="466" y="769"/>
                </a:lnTo>
                <a:lnTo>
                  <a:pt x="466" y="767"/>
                </a:lnTo>
                <a:lnTo>
                  <a:pt x="466" y="767"/>
                </a:lnTo>
                <a:lnTo>
                  <a:pt x="466" y="764"/>
                </a:lnTo>
                <a:lnTo>
                  <a:pt x="468" y="762"/>
                </a:lnTo>
                <a:lnTo>
                  <a:pt x="466" y="760"/>
                </a:lnTo>
                <a:lnTo>
                  <a:pt x="468" y="760"/>
                </a:lnTo>
                <a:lnTo>
                  <a:pt x="468" y="762"/>
                </a:lnTo>
                <a:lnTo>
                  <a:pt x="468" y="757"/>
                </a:lnTo>
                <a:lnTo>
                  <a:pt x="468" y="755"/>
                </a:lnTo>
                <a:lnTo>
                  <a:pt x="468" y="755"/>
                </a:lnTo>
                <a:lnTo>
                  <a:pt x="471" y="752"/>
                </a:lnTo>
                <a:lnTo>
                  <a:pt x="466" y="750"/>
                </a:lnTo>
                <a:lnTo>
                  <a:pt x="466" y="748"/>
                </a:lnTo>
                <a:lnTo>
                  <a:pt x="466" y="745"/>
                </a:lnTo>
                <a:lnTo>
                  <a:pt x="466" y="745"/>
                </a:lnTo>
                <a:lnTo>
                  <a:pt x="468" y="748"/>
                </a:lnTo>
                <a:lnTo>
                  <a:pt x="468" y="750"/>
                </a:lnTo>
                <a:lnTo>
                  <a:pt x="471" y="750"/>
                </a:lnTo>
                <a:lnTo>
                  <a:pt x="473" y="752"/>
                </a:lnTo>
                <a:lnTo>
                  <a:pt x="473" y="752"/>
                </a:lnTo>
                <a:lnTo>
                  <a:pt x="478" y="750"/>
                </a:lnTo>
                <a:lnTo>
                  <a:pt x="480" y="750"/>
                </a:lnTo>
                <a:lnTo>
                  <a:pt x="480" y="752"/>
                </a:lnTo>
                <a:lnTo>
                  <a:pt x="480" y="755"/>
                </a:lnTo>
                <a:lnTo>
                  <a:pt x="480" y="755"/>
                </a:lnTo>
                <a:lnTo>
                  <a:pt x="478" y="755"/>
                </a:lnTo>
                <a:lnTo>
                  <a:pt x="478" y="755"/>
                </a:lnTo>
                <a:lnTo>
                  <a:pt x="480" y="760"/>
                </a:lnTo>
                <a:lnTo>
                  <a:pt x="478" y="762"/>
                </a:lnTo>
                <a:lnTo>
                  <a:pt x="475" y="764"/>
                </a:lnTo>
                <a:lnTo>
                  <a:pt x="475" y="767"/>
                </a:lnTo>
                <a:lnTo>
                  <a:pt x="475" y="767"/>
                </a:lnTo>
                <a:lnTo>
                  <a:pt x="475" y="769"/>
                </a:lnTo>
                <a:lnTo>
                  <a:pt x="473" y="767"/>
                </a:lnTo>
                <a:lnTo>
                  <a:pt x="473" y="769"/>
                </a:lnTo>
                <a:lnTo>
                  <a:pt x="473" y="771"/>
                </a:lnTo>
                <a:lnTo>
                  <a:pt x="473" y="774"/>
                </a:lnTo>
                <a:lnTo>
                  <a:pt x="471" y="776"/>
                </a:lnTo>
                <a:lnTo>
                  <a:pt x="468" y="778"/>
                </a:lnTo>
                <a:lnTo>
                  <a:pt x="466" y="783"/>
                </a:lnTo>
                <a:lnTo>
                  <a:pt x="463" y="783"/>
                </a:lnTo>
                <a:lnTo>
                  <a:pt x="463" y="783"/>
                </a:lnTo>
                <a:lnTo>
                  <a:pt x="461" y="783"/>
                </a:lnTo>
                <a:lnTo>
                  <a:pt x="461" y="783"/>
                </a:lnTo>
                <a:lnTo>
                  <a:pt x="459" y="783"/>
                </a:lnTo>
                <a:lnTo>
                  <a:pt x="459" y="786"/>
                </a:lnTo>
                <a:lnTo>
                  <a:pt x="459" y="786"/>
                </a:lnTo>
                <a:lnTo>
                  <a:pt x="459" y="788"/>
                </a:lnTo>
                <a:lnTo>
                  <a:pt x="461" y="790"/>
                </a:lnTo>
                <a:lnTo>
                  <a:pt x="461" y="788"/>
                </a:lnTo>
                <a:lnTo>
                  <a:pt x="463" y="786"/>
                </a:lnTo>
                <a:lnTo>
                  <a:pt x="468" y="781"/>
                </a:lnTo>
                <a:lnTo>
                  <a:pt x="473" y="776"/>
                </a:lnTo>
                <a:lnTo>
                  <a:pt x="478" y="771"/>
                </a:lnTo>
                <a:lnTo>
                  <a:pt x="480" y="767"/>
                </a:lnTo>
                <a:lnTo>
                  <a:pt x="480" y="764"/>
                </a:lnTo>
                <a:lnTo>
                  <a:pt x="485" y="755"/>
                </a:lnTo>
                <a:lnTo>
                  <a:pt x="487" y="741"/>
                </a:lnTo>
                <a:lnTo>
                  <a:pt x="492" y="731"/>
                </a:lnTo>
                <a:lnTo>
                  <a:pt x="494" y="726"/>
                </a:lnTo>
                <a:lnTo>
                  <a:pt x="499" y="722"/>
                </a:lnTo>
                <a:lnTo>
                  <a:pt x="501" y="717"/>
                </a:lnTo>
                <a:lnTo>
                  <a:pt x="506" y="715"/>
                </a:lnTo>
                <a:lnTo>
                  <a:pt x="506" y="712"/>
                </a:lnTo>
                <a:lnTo>
                  <a:pt x="506" y="710"/>
                </a:lnTo>
                <a:lnTo>
                  <a:pt x="508" y="707"/>
                </a:lnTo>
                <a:lnTo>
                  <a:pt x="508" y="705"/>
                </a:lnTo>
                <a:lnTo>
                  <a:pt x="506" y="698"/>
                </a:lnTo>
                <a:lnTo>
                  <a:pt x="506" y="693"/>
                </a:lnTo>
                <a:lnTo>
                  <a:pt x="506" y="689"/>
                </a:lnTo>
                <a:lnTo>
                  <a:pt x="506" y="686"/>
                </a:lnTo>
                <a:lnTo>
                  <a:pt x="506" y="686"/>
                </a:lnTo>
                <a:lnTo>
                  <a:pt x="506" y="684"/>
                </a:lnTo>
                <a:lnTo>
                  <a:pt x="506" y="684"/>
                </a:lnTo>
                <a:lnTo>
                  <a:pt x="504" y="679"/>
                </a:lnTo>
                <a:lnTo>
                  <a:pt x="501" y="674"/>
                </a:lnTo>
                <a:lnTo>
                  <a:pt x="501" y="674"/>
                </a:lnTo>
                <a:lnTo>
                  <a:pt x="501" y="672"/>
                </a:lnTo>
                <a:lnTo>
                  <a:pt x="501" y="670"/>
                </a:lnTo>
                <a:lnTo>
                  <a:pt x="501" y="667"/>
                </a:lnTo>
                <a:lnTo>
                  <a:pt x="499" y="667"/>
                </a:lnTo>
                <a:lnTo>
                  <a:pt x="501" y="665"/>
                </a:lnTo>
                <a:lnTo>
                  <a:pt x="501" y="665"/>
                </a:lnTo>
                <a:lnTo>
                  <a:pt x="501" y="665"/>
                </a:lnTo>
                <a:lnTo>
                  <a:pt x="501" y="660"/>
                </a:lnTo>
                <a:lnTo>
                  <a:pt x="501" y="658"/>
                </a:lnTo>
                <a:lnTo>
                  <a:pt x="501" y="658"/>
                </a:lnTo>
                <a:lnTo>
                  <a:pt x="501" y="658"/>
                </a:lnTo>
                <a:lnTo>
                  <a:pt x="504" y="658"/>
                </a:lnTo>
                <a:lnTo>
                  <a:pt x="504" y="653"/>
                </a:lnTo>
                <a:lnTo>
                  <a:pt x="504" y="651"/>
                </a:lnTo>
                <a:lnTo>
                  <a:pt x="501" y="651"/>
                </a:lnTo>
                <a:lnTo>
                  <a:pt x="499" y="651"/>
                </a:lnTo>
                <a:lnTo>
                  <a:pt x="499" y="648"/>
                </a:lnTo>
                <a:lnTo>
                  <a:pt x="499" y="648"/>
                </a:lnTo>
                <a:lnTo>
                  <a:pt x="501" y="648"/>
                </a:lnTo>
                <a:lnTo>
                  <a:pt x="504" y="648"/>
                </a:lnTo>
                <a:lnTo>
                  <a:pt x="504" y="648"/>
                </a:lnTo>
                <a:lnTo>
                  <a:pt x="504" y="646"/>
                </a:lnTo>
                <a:lnTo>
                  <a:pt x="504" y="646"/>
                </a:lnTo>
                <a:lnTo>
                  <a:pt x="506" y="646"/>
                </a:lnTo>
                <a:lnTo>
                  <a:pt x="508" y="646"/>
                </a:lnTo>
                <a:lnTo>
                  <a:pt x="506" y="648"/>
                </a:lnTo>
                <a:lnTo>
                  <a:pt x="508" y="648"/>
                </a:lnTo>
                <a:lnTo>
                  <a:pt x="511" y="644"/>
                </a:lnTo>
                <a:lnTo>
                  <a:pt x="513" y="644"/>
                </a:lnTo>
                <a:lnTo>
                  <a:pt x="513" y="641"/>
                </a:lnTo>
                <a:lnTo>
                  <a:pt x="511" y="641"/>
                </a:lnTo>
                <a:lnTo>
                  <a:pt x="511" y="641"/>
                </a:lnTo>
                <a:lnTo>
                  <a:pt x="511" y="639"/>
                </a:lnTo>
                <a:lnTo>
                  <a:pt x="513" y="639"/>
                </a:lnTo>
                <a:lnTo>
                  <a:pt x="513" y="639"/>
                </a:lnTo>
                <a:lnTo>
                  <a:pt x="518" y="634"/>
                </a:lnTo>
                <a:lnTo>
                  <a:pt x="525" y="629"/>
                </a:lnTo>
                <a:lnTo>
                  <a:pt x="530" y="622"/>
                </a:lnTo>
                <a:lnTo>
                  <a:pt x="534" y="620"/>
                </a:lnTo>
                <a:lnTo>
                  <a:pt x="544" y="613"/>
                </a:lnTo>
                <a:lnTo>
                  <a:pt x="546" y="613"/>
                </a:lnTo>
                <a:lnTo>
                  <a:pt x="551" y="613"/>
                </a:lnTo>
                <a:lnTo>
                  <a:pt x="553" y="615"/>
                </a:lnTo>
                <a:lnTo>
                  <a:pt x="553" y="615"/>
                </a:lnTo>
                <a:lnTo>
                  <a:pt x="553" y="613"/>
                </a:lnTo>
                <a:lnTo>
                  <a:pt x="553" y="610"/>
                </a:lnTo>
                <a:lnTo>
                  <a:pt x="556" y="610"/>
                </a:lnTo>
                <a:lnTo>
                  <a:pt x="558" y="610"/>
                </a:lnTo>
                <a:lnTo>
                  <a:pt x="563" y="606"/>
                </a:lnTo>
                <a:lnTo>
                  <a:pt x="568" y="603"/>
                </a:lnTo>
                <a:lnTo>
                  <a:pt x="568" y="603"/>
                </a:lnTo>
                <a:lnTo>
                  <a:pt x="570" y="603"/>
                </a:lnTo>
                <a:lnTo>
                  <a:pt x="568" y="601"/>
                </a:lnTo>
                <a:lnTo>
                  <a:pt x="568" y="601"/>
                </a:lnTo>
                <a:lnTo>
                  <a:pt x="568" y="599"/>
                </a:lnTo>
                <a:lnTo>
                  <a:pt x="568" y="599"/>
                </a:lnTo>
                <a:lnTo>
                  <a:pt x="572" y="596"/>
                </a:lnTo>
                <a:lnTo>
                  <a:pt x="577" y="596"/>
                </a:lnTo>
                <a:lnTo>
                  <a:pt x="577" y="596"/>
                </a:lnTo>
                <a:lnTo>
                  <a:pt x="582" y="596"/>
                </a:lnTo>
                <a:lnTo>
                  <a:pt x="584" y="596"/>
                </a:lnTo>
                <a:lnTo>
                  <a:pt x="584" y="596"/>
                </a:lnTo>
                <a:lnTo>
                  <a:pt x="582" y="599"/>
                </a:lnTo>
                <a:lnTo>
                  <a:pt x="582" y="599"/>
                </a:lnTo>
                <a:lnTo>
                  <a:pt x="579" y="599"/>
                </a:lnTo>
                <a:lnTo>
                  <a:pt x="582" y="599"/>
                </a:lnTo>
                <a:lnTo>
                  <a:pt x="584" y="599"/>
                </a:lnTo>
                <a:lnTo>
                  <a:pt x="586" y="599"/>
                </a:lnTo>
                <a:lnTo>
                  <a:pt x="591" y="596"/>
                </a:lnTo>
                <a:lnTo>
                  <a:pt x="594" y="596"/>
                </a:lnTo>
                <a:lnTo>
                  <a:pt x="594" y="596"/>
                </a:lnTo>
                <a:lnTo>
                  <a:pt x="594" y="594"/>
                </a:lnTo>
                <a:lnTo>
                  <a:pt x="594" y="594"/>
                </a:lnTo>
                <a:lnTo>
                  <a:pt x="591" y="594"/>
                </a:lnTo>
                <a:lnTo>
                  <a:pt x="594" y="592"/>
                </a:lnTo>
                <a:lnTo>
                  <a:pt x="594" y="592"/>
                </a:lnTo>
                <a:lnTo>
                  <a:pt x="596" y="592"/>
                </a:lnTo>
                <a:lnTo>
                  <a:pt x="596" y="592"/>
                </a:lnTo>
                <a:lnTo>
                  <a:pt x="596" y="594"/>
                </a:lnTo>
                <a:lnTo>
                  <a:pt x="596" y="596"/>
                </a:lnTo>
                <a:lnTo>
                  <a:pt x="596" y="596"/>
                </a:lnTo>
                <a:lnTo>
                  <a:pt x="598" y="596"/>
                </a:lnTo>
                <a:lnTo>
                  <a:pt x="601" y="596"/>
                </a:lnTo>
                <a:lnTo>
                  <a:pt x="605" y="596"/>
                </a:lnTo>
                <a:lnTo>
                  <a:pt x="612" y="596"/>
                </a:lnTo>
                <a:lnTo>
                  <a:pt x="615" y="596"/>
                </a:lnTo>
                <a:lnTo>
                  <a:pt x="615" y="594"/>
                </a:lnTo>
                <a:lnTo>
                  <a:pt x="617" y="592"/>
                </a:lnTo>
                <a:lnTo>
                  <a:pt x="615" y="592"/>
                </a:lnTo>
                <a:lnTo>
                  <a:pt x="615" y="589"/>
                </a:lnTo>
                <a:lnTo>
                  <a:pt x="615" y="589"/>
                </a:lnTo>
                <a:lnTo>
                  <a:pt x="620" y="582"/>
                </a:lnTo>
                <a:lnTo>
                  <a:pt x="622" y="582"/>
                </a:lnTo>
                <a:lnTo>
                  <a:pt x="629" y="577"/>
                </a:lnTo>
                <a:lnTo>
                  <a:pt x="631" y="575"/>
                </a:lnTo>
                <a:lnTo>
                  <a:pt x="631" y="575"/>
                </a:lnTo>
                <a:lnTo>
                  <a:pt x="631" y="568"/>
                </a:lnTo>
                <a:lnTo>
                  <a:pt x="631" y="568"/>
                </a:lnTo>
                <a:lnTo>
                  <a:pt x="629" y="566"/>
                </a:lnTo>
                <a:lnTo>
                  <a:pt x="631" y="561"/>
                </a:lnTo>
                <a:lnTo>
                  <a:pt x="634" y="556"/>
                </a:lnTo>
                <a:lnTo>
                  <a:pt x="634" y="554"/>
                </a:lnTo>
                <a:lnTo>
                  <a:pt x="634" y="551"/>
                </a:lnTo>
                <a:lnTo>
                  <a:pt x="636" y="551"/>
                </a:lnTo>
                <a:lnTo>
                  <a:pt x="641" y="547"/>
                </a:lnTo>
                <a:lnTo>
                  <a:pt x="641" y="542"/>
                </a:lnTo>
                <a:lnTo>
                  <a:pt x="641" y="540"/>
                </a:lnTo>
                <a:lnTo>
                  <a:pt x="643" y="537"/>
                </a:lnTo>
                <a:lnTo>
                  <a:pt x="643" y="532"/>
                </a:lnTo>
                <a:lnTo>
                  <a:pt x="646" y="528"/>
                </a:lnTo>
                <a:lnTo>
                  <a:pt x="650" y="525"/>
                </a:lnTo>
                <a:lnTo>
                  <a:pt x="650" y="525"/>
                </a:lnTo>
                <a:lnTo>
                  <a:pt x="650" y="523"/>
                </a:lnTo>
                <a:lnTo>
                  <a:pt x="650" y="518"/>
                </a:lnTo>
                <a:lnTo>
                  <a:pt x="650" y="509"/>
                </a:lnTo>
                <a:lnTo>
                  <a:pt x="650" y="504"/>
                </a:lnTo>
                <a:lnTo>
                  <a:pt x="650" y="497"/>
                </a:lnTo>
                <a:lnTo>
                  <a:pt x="653" y="492"/>
                </a:lnTo>
                <a:lnTo>
                  <a:pt x="655" y="490"/>
                </a:lnTo>
                <a:lnTo>
                  <a:pt x="657" y="487"/>
                </a:lnTo>
                <a:lnTo>
                  <a:pt x="660" y="485"/>
                </a:lnTo>
                <a:lnTo>
                  <a:pt x="657" y="485"/>
                </a:lnTo>
                <a:lnTo>
                  <a:pt x="657" y="478"/>
                </a:lnTo>
                <a:lnTo>
                  <a:pt x="657" y="473"/>
                </a:lnTo>
                <a:lnTo>
                  <a:pt x="657" y="471"/>
                </a:lnTo>
                <a:lnTo>
                  <a:pt x="657" y="466"/>
                </a:lnTo>
                <a:lnTo>
                  <a:pt x="660" y="459"/>
                </a:lnTo>
                <a:lnTo>
                  <a:pt x="660" y="454"/>
                </a:lnTo>
                <a:lnTo>
                  <a:pt x="662" y="447"/>
                </a:lnTo>
                <a:lnTo>
                  <a:pt x="662" y="445"/>
                </a:lnTo>
                <a:lnTo>
                  <a:pt x="660" y="440"/>
                </a:lnTo>
                <a:lnTo>
                  <a:pt x="657" y="433"/>
                </a:lnTo>
                <a:lnTo>
                  <a:pt x="657" y="426"/>
                </a:lnTo>
                <a:lnTo>
                  <a:pt x="657" y="421"/>
                </a:lnTo>
                <a:lnTo>
                  <a:pt x="657" y="407"/>
                </a:lnTo>
                <a:lnTo>
                  <a:pt x="657" y="407"/>
                </a:lnTo>
                <a:lnTo>
                  <a:pt x="657" y="409"/>
                </a:lnTo>
                <a:lnTo>
                  <a:pt x="655" y="407"/>
                </a:lnTo>
                <a:lnTo>
                  <a:pt x="655" y="407"/>
                </a:lnTo>
                <a:lnTo>
                  <a:pt x="655" y="402"/>
                </a:lnTo>
                <a:lnTo>
                  <a:pt x="657" y="400"/>
                </a:lnTo>
                <a:lnTo>
                  <a:pt x="657" y="400"/>
                </a:lnTo>
                <a:lnTo>
                  <a:pt x="655" y="398"/>
                </a:lnTo>
                <a:lnTo>
                  <a:pt x="655" y="398"/>
                </a:lnTo>
                <a:lnTo>
                  <a:pt x="655" y="398"/>
                </a:lnTo>
                <a:lnTo>
                  <a:pt x="655" y="395"/>
                </a:lnTo>
                <a:lnTo>
                  <a:pt x="655" y="393"/>
                </a:lnTo>
                <a:lnTo>
                  <a:pt x="657" y="393"/>
                </a:lnTo>
                <a:lnTo>
                  <a:pt x="660" y="388"/>
                </a:lnTo>
                <a:lnTo>
                  <a:pt x="660" y="386"/>
                </a:lnTo>
                <a:lnTo>
                  <a:pt x="660" y="383"/>
                </a:lnTo>
                <a:lnTo>
                  <a:pt x="660" y="383"/>
                </a:lnTo>
                <a:lnTo>
                  <a:pt x="657" y="381"/>
                </a:lnTo>
                <a:lnTo>
                  <a:pt x="660" y="381"/>
                </a:lnTo>
                <a:lnTo>
                  <a:pt x="660" y="381"/>
                </a:lnTo>
                <a:lnTo>
                  <a:pt x="660" y="379"/>
                </a:lnTo>
                <a:lnTo>
                  <a:pt x="662" y="379"/>
                </a:lnTo>
                <a:lnTo>
                  <a:pt x="664" y="381"/>
                </a:lnTo>
                <a:lnTo>
                  <a:pt x="664" y="386"/>
                </a:lnTo>
                <a:lnTo>
                  <a:pt x="667" y="386"/>
                </a:lnTo>
                <a:lnTo>
                  <a:pt x="667" y="386"/>
                </a:lnTo>
                <a:lnTo>
                  <a:pt x="669" y="383"/>
                </a:lnTo>
                <a:lnTo>
                  <a:pt x="674" y="376"/>
                </a:lnTo>
                <a:lnTo>
                  <a:pt x="674" y="374"/>
                </a:lnTo>
                <a:lnTo>
                  <a:pt x="679" y="367"/>
                </a:lnTo>
                <a:lnTo>
                  <a:pt x="683" y="357"/>
                </a:lnTo>
                <a:lnTo>
                  <a:pt x="683" y="355"/>
                </a:lnTo>
                <a:lnTo>
                  <a:pt x="683" y="353"/>
                </a:lnTo>
                <a:lnTo>
                  <a:pt x="683" y="348"/>
                </a:lnTo>
                <a:lnTo>
                  <a:pt x="686" y="348"/>
                </a:lnTo>
                <a:lnTo>
                  <a:pt x="686" y="350"/>
                </a:lnTo>
                <a:lnTo>
                  <a:pt x="686" y="350"/>
                </a:lnTo>
                <a:lnTo>
                  <a:pt x="683" y="350"/>
                </a:lnTo>
                <a:lnTo>
                  <a:pt x="683" y="353"/>
                </a:lnTo>
                <a:lnTo>
                  <a:pt x="686" y="353"/>
                </a:lnTo>
                <a:lnTo>
                  <a:pt x="688" y="348"/>
                </a:lnTo>
                <a:lnTo>
                  <a:pt x="688" y="346"/>
                </a:lnTo>
                <a:lnTo>
                  <a:pt x="688" y="346"/>
                </a:lnTo>
                <a:lnTo>
                  <a:pt x="688" y="346"/>
                </a:lnTo>
                <a:lnTo>
                  <a:pt x="693" y="341"/>
                </a:lnTo>
                <a:lnTo>
                  <a:pt x="695" y="336"/>
                </a:lnTo>
                <a:lnTo>
                  <a:pt x="698" y="336"/>
                </a:lnTo>
                <a:lnTo>
                  <a:pt x="702" y="334"/>
                </a:lnTo>
                <a:lnTo>
                  <a:pt x="702" y="334"/>
                </a:lnTo>
                <a:lnTo>
                  <a:pt x="705" y="327"/>
                </a:lnTo>
                <a:lnTo>
                  <a:pt x="707" y="324"/>
                </a:lnTo>
                <a:lnTo>
                  <a:pt x="709" y="320"/>
                </a:lnTo>
                <a:lnTo>
                  <a:pt x="712" y="317"/>
                </a:lnTo>
                <a:lnTo>
                  <a:pt x="709" y="317"/>
                </a:lnTo>
                <a:lnTo>
                  <a:pt x="712" y="317"/>
                </a:lnTo>
                <a:lnTo>
                  <a:pt x="712" y="317"/>
                </a:lnTo>
                <a:lnTo>
                  <a:pt x="717" y="312"/>
                </a:lnTo>
                <a:lnTo>
                  <a:pt x="721" y="305"/>
                </a:lnTo>
                <a:lnTo>
                  <a:pt x="724" y="301"/>
                </a:lnTo>
                <a:lnTo>
                  <a:pt x="726" y="289"/>
                </a:lnTo>
                <a:lnTo>
                  <a:pt x="728" y="282"/>
                </a:lnTo>
                <a:lnTo>
                  <a:pt x="728" y="279"/>
                </a:lnTo>
                <a:lnTo>
                  <a:pt x="728" y="277"/>
                </a:lnTo>
                <a:lnTo>
                  <a:pt x="728" y="275"/>
                </a:lnTo>
                <a:lnTo>
                  <a:pt x="728" y="275"/>
                </a:lnTo>
                <a:lnTo>
                  <a:pt x="728" y="272"/>
                </a:lnTo>
                <a:lnTo>
                  <a:pt x="728" y="272"/>
                </a:lnTo>
                <a:lnTo>
                  <a:pt x="728" y="270"/>
                </a:lnTo>
                <a:lnTo>
                  <a:pt x="728" y="26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Freeform 222"/>
          <p:cNvSpPr>
            <a:spLocks/>
          </p:cNvSpPr>
          <p:nvPr/>
        </p:nvSpPr>
        <p:spPr bwMode="auto">
          <a:xfrm>
            <a:off x="8775106" y="4586754"/>
            <a:ext cx="177850" cy="200866"/>
          </a:xfrm>
          <a:custGeom>
            <a:avLst/>
            <a:gdLst>
              <a:gd name="T0" fmla="*/ 166 w 170"/>
              <a:gd name="T1" fmla="*/ 90 h 192"/>
              <a:gd name="T2" fmla="*/ 166 w 170"/>
              <a:gd name="T3" fmla="*/ 86 h 192"/>
              <a:gd name="T4" fmla="*/ 161 w 170"/>
              <a:gd name="T5" fmla="*/ 83 h 192"/>
              <a:gd name="T6" fmla="*/ 147 w 170"/>
              <a:gd name="T7" fmla="*/ 79 h 192"/>
              <a:gd name="T8" fmla="*/ 142 w 170"/>
              <a:gd name="T9" fmla="*/ 71 h 192"/>
              <a:gd name="T10" fmla="*/ 142 w 170"/>
              <a:gd name="T11" fmla="*/ 62 h 192"/>
              <a:gd name="T12" fmla="*/ 142 w 170"/>
              <a:gd name="T13" fmla="*/ 57 h 192"/>
              <a:gd name="T14" fmla="*/ 135 w 170"/>
              <a:gd name="T15" fmla="*/ 55 h 192"/>
              <a:gd name="T16" fmla="*/ 130 w 170"/>
              <a:gd name="T17" fmla="*/ 48 h 192"/>
              <a:gd name="T18" fmla="*/ 116 w 170"/>
              <a:gd name="T19" fmla="*/ 38 h 192"/>
              <a:gd name="T20" fmla="*/ 111 w 170"/>
              <a:gd name="T21" fmla="*/ 26 h 192"/>
              <a:gd name="T22" fmla="*/ 107 w 170"/>
              <a:gd name="T23" fmla="*/ 19 h 192"/>
              <a:gd name="T24" fmla="*/ 102 w 170"/>
              <a:gd name="T25" fmla="*/ 8 h 192"/>
              <a:gd name="T26" fmla="*/ 97 w 170"/>
              <a:gd name="T27" fmla="*/ 3 h 192"/>
              <a:gd name="T28" fmla="*/ 92 w 170"/>
              <a:gd name="T29" fmla="*/ 0 h 192"/>
              <a:gd name="T30" fmla="*/ 83 w 170"/>
              <a:gd name="T31" fmla="*/ 5 h 192"/>
              <a:gd name="T32" fmla="*/ 76 w 170"/>
              <a:gd name="T33" fmla="*/ 8 h 192"/>
              <a:gd name="T34" fmla="*/ 69 w 170"/>
              <a:gd name="T35" fmla="*/ 15 h 192"/>
              <a:gd name="T36" fmla="*/ 66 w 170"/>
              <a:gd name="T37" fmla="*/ 10 h 192"/>
              <a:gd name="T38" fmla="*/ 59 w 170"/>
              <a:gd name="T39" fmla="*/ 5 h 192"/>
              <a:gd name="T40" fmla="*/ 31 w 170"/>
              <a:gd name="T41" fmla="*/ 10 h 192"/>
              <a:gd name="T42" fmla="*/ 19 w 170"/>
              <a:gd name="T43" fmla="*/ 24 h 192"/>
              <a:gd name="T44" fmla="*/ 19 w 170"/>
              <a:gd name="T45" fmla="*/ 60 h 192"/>
              <a:gd name="T46" fmla="*/ 19 w 170"/>
              <a:gd name="T47" fmla="*/ 88 h 192"/>
              <a:gd name="T48" fmla="*/ 0 w 170"/>
              <a:gd name="T49" fmla="*/ 100 h 192"/>
              <a:gd name="T50" fmla="*/ 0 w 170"/>
              <a:gd name="T51" fmla="*/ 123 h 192"/>
              <a:gd name="T52" fmla="*/ 0 w 170"/>
              <a:gd name="T53" fmla="*/ 147 h 192"/>
              <a:gd name="T54" fmla="*/ 7 w 170"/>
              <a:gd name="T55" fmla="*/ 157 h 192"/>
              <a:gd name="T56" fmla="*/ 14 w 170"/>
              <a:gd name="T57" fmla="*/ 171 h 192"/>
              <a:gd name="T58" fmla="*/ 14 w 170"/>
              <a:gd name="T59" fmla="*/ 178 h 192"/>
              <a:gd name="T60" fmla="*/ 10 w 170"/>
              <a:gd name="T61" fmla="*/ 185 h 192"/>
              <a:gd name="T62" fmla="*/ 14 w 170"/>
              <a:gd name="T63" fmla="*/ 190 h 192"/>
              <a:gd name="T64" fmla="*/ 26 w 170"/>
              <a:gd name="T65" fmla="*/ 192 h 192"/>
              <a:gd name="T66" fmla="*/ 31 w 170"/>
              <a:gd name="T67" fmla="*/ 190 h 192"/>
              <a:gd name="T68" fmla="*/ 38 w 170"/>
              <a:gd name="T69" fmla="*/ 185 h 192"/>
              <a:gd name="T70" fmla="*/ 47 w 170"/>
              <a:gd name="T71" fmla="*/ 176 h 192"/>
              <a:gd name="T72" fmla="*/ 50 w 170"/>
              <a:gd name="T73" fmla="*/ 166 h 192"/>
              <a:gd name="T74" fmla="*/ 54 w 170"/>
              <a:gd name="T75" fmla="*/ 159 h 192"/>
              <a:gd name="T76" fmla="*/ 64 w 170"/>
              <a:gd name="T77" fmla="*/ 159 h 192"/>
              <a:gd name="T78" fmla="*/ 71 w 170"/>
              <a:gd name="T79" fmla="*/ 166 h 192"/>
              <a:gd name="T80" fmla="*/ 78 w 170"/>
              <a:gd name="T81" fmla="*/ 168 h 192"/>
              <a:gd name="T82" fmla="*/ 90 w 170"/>
              <a:gd name="T83" fmla="*/ 168 h 192"/>
              <a:gd name="T84" fmla="*/ 97 w 170"/>
              <a:gd name="T85" fmla="*/ 168 h 192"/>
              <a:gd name="T86" fmla="*/ 102 w 170"/>
              <a:gd name="T87" fmla="*/ 159 h 192"/>
              <a:gd name="T88" fmla="*/ 107 w 170"/>
              <a:gd name="T89" fmla="*/ 147 h 192"/>
              <a:gd name="T90" fmla="*/ 116 w 170"/>
              <a:gd name="T91" fmla="*/ 145 h 192"/>
              <a:gd name="T92" fmla="*/ 123 w 170"/>
              <a:gd name="T93" fmla="*/ 135 h 192"/>
              <a:gd name="T94" fmla="*/ 130 w 170"/>
              <a:gd name="T95" fmla="*/ 121 h 192"/>
              <a:gd name="T96" fmla="*/ 135 w 170"/>
              <a:gd name="T97" fmla="*/ 119 h 192"/>
              <a:gd name="T98" fmla="*/ 140 w 170"/>
              <a:gd name="T99" fmla="*/ 114 h 192"/>
              <a:gd name="T100" fmla="*/ 142 w 170"/>
              <a:gd name="T101" fmla="*/ 112 h 192"/>
              <a:gd name="T102" fmla="*/ 147 w 170"/>
              <a:gd name="T103" fmla="*/ 107 h 192"/>
              <a:gd name="T104" fmla="*/ 159 w 170"/>
              <a:gd name="T105" fmla="*/ 100 h 192"/>
              <a:gd name="T106" fmla="*/ 168 w 170"/>
              <a:gd name="T107" fmla="*/ 93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0" h="192">
                <a:moveTo>
                  <a:pt x="170" y="93"/>
                </a:moveTo>
                <a:lnTo>
                  <a:pt x="170" y="90"/>
                </a:lnTo>
                <a:lnTo>
                  <a:pt x="168" y="90"/>
                </a:lnTo>
                <a:lnTo>
                  <a:pt x="166" y="90"/>
                </a:lnTo>
                <a:lnTo>
                  <a:pt x="166" y="90"/>
                </a:lnTo>
                <a:lnTo>
                  <a:pt x="166" y="88"/>
                </a:lnTo>
                <a:lnTo>
                  <a:pt x="166" y="88"/>
                </a:lnTo>
                <a:lnTo>
                  <a:pt x="166" y="86"/>
                </a:lnTo>
                <a:lnTo>
                  <a:pt x="166" y="86"/>
                </a:lnTo>
                <a:lnTo>
                  <a:pt x="166" y="83"/>
                </a:lnTo>
                <a:lnTo>
                  <a:pt x="163" y="83"/>
                </a:lnTo>
                <a:lnTo>
                  <a:pt x="161" y="83"/>
                </a:lnTo>
                <a:lnTo>
                  <a:pt x="156" y="81"/>
                </a:lnTo>
                <a:lnTo>
                  <a:pt x="149" y="81"/>
                </a:lnTo>
                <a:lnTo>
                  <a:pt x="147" y="81"/>
                </a:lnTo>
                <a:lnTo>
                  <a:pt x="147" y="79"/>
                </a:lnTo>
                <a:lnTo>
                  <a:pt x="147" y="79"/>
                </a:lnTo>
                <a:lnTo>
                  <a:pt x="144" y="76"/>
                </a:lnTo>
                <a:lnTo>
                  <a:pt x="144" y="74"/>
                </a:lnTo>
                <a:lnTo>
                  <a:pt x="142" y="71"/>
                </a:lnTo>
                <a:lnTo>
                  <a:pt x="142" y="69"/>
                </a:lnTo>
                <a:lnTo>
                  <a:pt x="142" y="67"/>
                </a:lnTo>
                <a:lnTo>
                  <a:pt x="142" y="64"/>
                </a:lnTo>
                <a:lnTo>
                  <a:pt x="142" y="62"/>
                </a:lnTo>
                <a:lnTo>
                  <a:pt x="142" y="62"/>
                </a:lnTo>
                <a:lnTo>
                  <a:pt x="142" y="60"/>
                </a:lnTo>
                <a:lnTo>
                  <a:pt x="142" y="57"/>
                </a:lnTo>
                <a:lnTo>
                  <a:pt x="142" y="57"/>
                </a:lnTo>
                <a:lnTo>
                  <a:pt x="140" y="57"/>
                </a:lnTo>
                <a:lnTo>
                  <a:pt x="137" y="57"/>
                </a:lnTo>
                <a:lnTo>
                  <a:pt x="135" y="57"/>
                </a:lnTo>
                <a:lnTo>
                  <a:pt x="135" y="55"/>
                </a:lnTo>
                <a:lnTo>
                  <a:pt x="135" y="53"/>
                </a:lnTo>
                <a:lnTo>
                  <a:pt x="133" y="50"/>
                </a:lnTo>
                <a:lnTo>
                  <a:pt x="133" y="48"/>
                </a:lnTo>
                <a:lnTo>
                  <a:pt x="130" y="48"/>
                </a:lnTo>
                <a:lnTo>
                  <a:pt x="128" y="48"/>
                </a:lnTo>
                <a:lnTo>
                  <a:pt x="123" y="45"/>
                </a:lnTo>
                <a:lnTo>
                  <a:pt x="121" y="41"/>
                </a:lnTo>
                <a:lnTo>
                  <a:pt x="116" y="38"/>
                </a:lnTo>
                <a:lnTo>
                  <a:pt x="114" y="36"/>
                </a:lnTo>
                <a:lnTo>
                  <a:pt x="114" y="34"/>
                </a:lnTo>
                <a:lnTo>
                  <a:pt x="111" y="26"/>
                </a:lnTo>
                <a:lnTo>
                  <a:pt x="111" y="26"/>
                </a:lnTo>
                <a:lnTo>
                  <a:pt x="111" y="24"/>
                </a:lnTo>
                <a:lnTo>
                  <a:pt x="109" y="22"/>
                </a:lnTo>
                <a:lnTo>
                  <a:pt x="109" y="19"/>
                </a:lnTo>
                <a:lnTo>
                  <a:pt x="107" y="19"/>
                </a:lnTo>
                <a:lnTo>
                  <a:pt x="104" y="15"/>
                </a:lnTo>
                <a:lnTo>
                  <a:pt x="102" y="12"/>
                </a:lnTo>
                <a:lnTo>
                  <a:pt x="102" y="10"/>
                </a:lnTo>
                <a:lnTo>
                  <a:pt x="102" y="8"/>
                </a:lnTo>
                <a:lnTo>
                  <a:pt x="99" y="8"/>
                </a:lnTo>
                <a:lnTo>
                  <a:pt x="99" y="5"/>
                </a:lnTo>
                <a:lnTo>
                  <a:pt x="97" y="3"/>
                </a:lnTo>
                <a:lnTo>
                  <a:pt x="97" y="3"/>
                </a:lnTo>
                <a:lnTo>
                  <a:pt x="97" y="0"/>
                </a:lnTo>
                <a:lnTo>
                  <a:pt x="99" y="0"/>
                </a:lnTo>
                <a:lnTo>
                  <a:pt x="97" y="0"/>
                </a:lnTo>
                <a:lnTo>
                  <a:pt x="92" y="0"/>
                </a:lnTo>
                <a:lnTo>
                  <a:pt x="90" y="3"/>
                </a:lnTo>
                <a:lnTo>
                  <a:pt x="85" y="5"/>
                </a:lnTo>
                <a:lnTo>
                  <a:pt x="83" y="5"/>
                </a:lnTo>
                <a:lnTo>
                  <a:pt x="83" y="5"/>
                </a:lnTo>
                <a:lnTo>
                  <a:pt x="83" y="5"/>
                </a:lnTo>
                <a:lnTo>
                  <a:pt x="80" y="5"/>
                </a:lnTo>
                <a:lnTo>
                  <a:pt x="78" y="5"/>
                </a:lnTo>
                <a:lnTo>
                  <a:pt x="76" y="8"/>
                </a:lnTo>
                <a:lnTo>
                  <a:pt x="73" y="10"/>
                </a:lnTo>
                <a:lnTo>
                  <a:pt x="73" y="10"/>
                </a:lnTo>
                <a:lnTo>
                  <a:pt x="69" y="15"/>
                </a:lnTo>
                <a:lnTo>
                  <a:pt x="69" y="15"/>
                </a:lnTo>
                <a:lnTo>
                  <a:pt x="69" y="15"/>
                </a:lnTo>
                <a:lnTo>
                  <a:pt x="66" y="15"/>
                </a:lnTo>
                <a:lnTo>
                  <a:pt x="66" y="12"/>
                </a:lnTo>
                <a:lnTo>
                  <a:pt x="66" y="10"/>
                </a:lnTo>
                <a:lnTo>
                  <a:pt x="62" y="5"/>
                </a:lnTo>
                <a:lnTo>
                  <a:pt x="62" y="5"/>
                </a:lnTo>
                <a:lnTo>
                  <a:pt x="62" y="5"/>
                </a:lnTo>
                <a:lnTo>
                  <a:pt x="59" y="5"/>
                </a:lnTo>
                <a:lnTo>
                  <a:pt x="52" y="5"/>
                </a:lnTo>
                <a:lnTo>
                  <a:pt x="47" y="8"/>
                </a:lnTo>
                <a:lnTo>
                  <a:pt x="38" y="10"/>
                </a:lnTo>
                <a:lnTo>
                  <a:pt x="31" y="10"/>
                </a:lnTo>
                <a:lnTo>
                  <a:pt x="24" y="10"/>
                </a:lnTo>
                <a:lnTo>
                  <a:pt x="19" y="12"/>
                </a:lnTo>
                <a:lnTo>
                  <a:pt x="19" y="15"/>
                </a:lnTo>
                <a:lnTo>
                  <a:pt x="19" y="24"/>
                </a:lnTo>
                <a:lnTo>
                  <a:pt x="19" y="34"/>
                </a:lnTo>
                <a:lnTo>
                  <a:pt x="19" y="41"/>
                </a:lnTo>
                <a:lnTo>
                  <a:pt x="19" y="50"/>
                </a:lnTo>
                <a:lnTo>
                  <a:pt x="19" y="60"/>
                </a:lnTo>
                <a:lnTo>
                  <a:pt x="19" y="67"/>
                </a:lnTo>
                <a:lnTo>
                  <a:pt x="19" y="76"/>
                </a:lnTo>
                <a:lnTo>
                  <a:pt x="19" y="86"/>
                </a:lnTo>
                <a:lnTo>
                  <a:pt x="19" y="88"/>
                </a:lnTo>
                <a:lnTo>
                  <a:pt x="19" y="88"/>
                </a:lnTo>
                <a:lnTo>
                  <a:pt x="0" y="88"/>
                </a:lnTo>
                <a:lnTo>
                  <a:pt x="0" y="95"/>
                </a:lnTo>
                <a:lnTo>
                  <a:pt x="0" y="100"/>
                </a:lnTo>
                <a:lnTo>
                  <a:pt x="0" y="107"/>
                </a:lnTo>
                <a:lnTo>
                  <a:pt x="0" y="112"/>
                </a:lnTo>
                <a:lnTo>
                  <a:pt x="0" y="119"/>
                </a:lnTo>
                <a:lnTo>
                  <a:pt x="0" y="123"/>
                </a:lnTo>
                <a:lnTo>
                  <a:pt x="0" y="131"/>
                </a:lnTo>
                <a:lnTo>
                  <a:pt x="0" y="138"/>
                </a:lnTo>
                <a:lnTo>
                  <a:pt x="0" y="142"/>
                </a:lnTo>
                <a:lnTo>
                  <a:pt x="0" y="147"/>
                </a:lnTo>
                <a:lnTo>
                  <a:pt x="0" y="147"/>
                </a:lnTo>
                <a:lnTo>
                  <a:pt x="0" y="150"/>
                </a:lnTo>
                <a:lnTo>
                  <a:pt x="5" y="154"/>
                </a:lnTo>
                <a:lnTo>
                  <a:pt x="7" y="157"/>
                </a:lnTo>
                <a:lnTo>
                  <a:pt x="7" y="157"/>
                </a:lnTo>
                <a:lnTo>
                  <a:pt x="10" y="164"/>
                </a:lnTo>
                <a:lnTo>
                  <a:pt x="12" y="168"/>
                </a:lnTo>
                <a:lnTo>
                  <a:pt x="14" y="171"/>
                </a:lnTo>
                <a:lnTo>
                  <a:pt x="14" y="173"/>
                </a:lnTo>
                <a:lnTo>
                  <a:pt x="14" y="176"/>
                </a:lnTo>
                <a:lnTo>
                  <a:pt x="14" y="176"/>
                </a:lnTo>
                <a:lnTo>
                  <a:pt x="14" y="178"/>
                </a:lnTo>
                <a:lnTo>
                  <a:pt x="12" y="180"/>
                </a:lnTo>
                <a:lnTo>
                  <a:pt x="12" y="180"/>
                </a:lnTo>
                <a:lnTo>
                  <a:pt x="10" y="183"/>
                </a:lnTo>
                <a:lnTo>
                  <a:pt x="10" y="185"/>
                </a:lnTo>
                <a:lnTo>
                  <a:pt x="10" y="190"/>
                </a:lnTo>
                <a:lnTo>
                  <a:pt x="12" y="192"/>
                </a:lnTo>
                <a:lnTo>
                  <a:pt x="12" y="192"/>
                </a:lnTo>
                <a:lnTo>
                  <a:pt x="14" y="190"/>
                </a:lnTo>
                <a:lnTo>
                  <a:pt x="17" y="192"/>
                </a:lnTo>
                <a:lnTo>
                  <a:pt x="19" y="192"/>
                </a:lnTo>
                <a:lnTo>
                  <a:pt x="26" y="192"/>
                </a:lnTo>
                <a:lnTo>
                  <a:pt x="26" y="192"/>
                </a:lnTo>
                <a:lnTo>
                  <a:pt x="28" y="192"/>
                </a:lnTo>
                <a:lnTo>
                  <a:pt x="28" y="192"/>
                </a:lnTo>
                <a:lnTo>
                  <a:pt x="31" y="190"/>
                </a:lnTo>
                <a:lnTo>
                  <a:pt x="31" y="190"/>
                </a:lnTo>
                <a:lnTo>
                  <a:pt x="33" y="187"/>
                </a:lnTo>
                <a:lnTo>
                  <a:pt x="33" y="187"/>
                </a:lnTo>
                <a:lnTo>
                  <a:pt x="36" y="187"/>
                </a:lnTo>
                <a:lnTo>
                  <a:pt x="38" y="185"/>
                </a:lnTo>
                <a:lnTo>
                  <a:pt x="40" y="183"/>
                </a:lnTo>
                <a:lnTo>
                  <a:pt x="45" y="178"/>
                </a:lnTo>
                <a:lnTo>
                  <a:pt x="45" y="178"/>
                </a:lnTo>
                <a:lnTo>
                  <a:pt x="47" y="176"/>
                </a:lnTo>
                <a:lnTo>
                  <a:pt x="47" y="176"/>
                </a:lnTo>
                <a:lnTo>
                  <a:pt x="50" y="171"/>
                </a:lnTo>
                <a:lnTo>
                  <a:pt x="50" y="166"/>
                </a:lnTo>
                <a:lnTo>
                  <a:pt x="50" y="166"/>
                </a:lnTo>
                <a:lnTo>
                  <a:pt x="52" y="161"/>
                </a:lnTo>
                <a:lnTo>
                  <a:pt x="52" y="161"/>
                </a:lnTo>
                <a:lnTo>
                  <a:pt x="54" y="159"/>
                </a:lnTo>
                <a:lnTo>
                  <a:pt x="54" y="159"/>
                </a:lnTo>
                <a:lnTo>
                  <a:pt x="57" y="159"/>
                </a:lnTo>
                <a:lnTo>
                  <a:pt x="59" y="159"/>
                </a:lnTo>
                <a:lnTo>
                  <a:pt x="62" y="159"/>
                </a:lnTo>
                <a:lnTo>
                  <a:pt x="64" y="159"/>
                </a:lnTo>
                <a:lnTo>
                  <a:pt x="66" y="161"/>
                </a:lnTo>
                <a:lnTo>
                  <a:pt x="69" y="164"/>
                </a:lnTo>
                <a:lnTo>
                  <a:pt x="71" y="166"/>
                </a:lnTo>
                <a:lnTo>
                  <a:pt x="71" y="166"/>
                </a:lnTo>
                <a:lnTo>
                  <a:pt x="73" y="166"/>
                </a:lnTo>
                <a:lnTo>
                  <a:pt x="76" y="166"/>
                </a:lnTo>
                <a:lnTo>
                  <a:pt x="78" y="168"/>
                </a:lnTo>
                <a:lnTo>
                  <a:pt x="78" y="168"/>
                </a:lnTo>
                <a:lnTo>
                  <a:pt x="83" y="168"/>
                </a:lnTo>
                <a:lnTo>
                  <a:pt x="85" y="171"/>
                </a:lnTo>
                <a:lnTo>
                  <a:pt x="88" y="171"/>
                </a:lnTo>
                <a:lnTo>
                  <a:pt x="90" y="168"/>
                </a:lnTo>
                <a:lnTo>
                  <a:pt x="92" y="168"/>
                </a:lnTo>
                <a:lnTo>
                  <a:pt x="95" y="168"/>
                </a:lnTo>
                <a:lnTo>
                  <a:pt x="97" y="168"/>
                </a:lnTo>
                <a:lnTo>
                  <a:pt x="97" y="168"/>
                </a:lnTo>
                <a:lnTo>
                  <a:pt x="99" y="166"/>
                </a:lnTo>
                <a:lnTo>
                  <a:pt x="102" y="166"/>
                </a:lnTo>
                <a:lnTo>
                  <a:pt x="102" y="161"/>
                </a:lnTo>
                <a:lnTo>
                  <a:pt x="102" y="159"/>
                </a:lnTo>
                <a:lnTo>
                  <a:pt x="104" y="157"/>
                </a:lnTo>
                <a:lnTo>
                  <a:pt x="107" y="152"/>
                </a:lnTo>
                <a:lnTo>
                  <a:pt x="107" y="147"/>
                </a:lnTo>
                <a:lnTo>
                  <a:pt x="107" y="147"/>
                </a:lnTo>
                <a:lnTo>
                  <a:pt x="109" y="147"/>
                </a:lnTo>
                <a:lnTo>
                  <a:pt x="111" y="145"/>
                </a:lnTo>
                <a:lnTo>
                  <a:pt x="116" y="145"/>
                </a:lnTo>
                <a:lnTo>
                  <a:pt x="116" y="145"/>
                </a:lnTo>
                <a:lnTo>
                  <a:pt x="118" y="142"/>
                </a:lnTo>
                <a:lnTo>
                  <a:pt x="121" y="140"/>
                </a:lnTo>
                <a:lnTo>
                  <a:pt x="123" y="138"/>
                </a:lnTo>
                <a:lnTo>
                  <a:pt x="123" y="135"/>
                </a:lnTo>
                <a:lnTo>
                  <a:pt x="128" y="126"/>
                </a:lnTo>
                <a:lnTo>
                  <a:pt x="128" y="126"/>
                </a:lnTo>
                <a:lnTo>
                  <a:pt x="130" y="123"/>
                </a:lnTo>
                <a:lnTo>
                  <a:pt x="130" y="121"/>
                </a:lnTo>
                <a:lnTo>
                  <a:pt x="130" y="121"/>
                </a:lnTo>
                <a:lnTo>
                  <a:pt x="133" y="121"/>
                </a:lnTo>
                <a:lnTo>
                  <a:pt x="133" y="119"/>
                </a:lnTo>
                <a:lnTo>
                  <a:pt x="135" y="119"/>
                </a:lnTo>
                <a:lnTo>
                  <a:pt x="137" y="119"/>
                </a:lnTo>
                <a:lnTo>
                  <a:pt x="137" y="116"/>
                </a:lnTo>
                <a:lnTo>
                  <a:pt x="140" y="116"/>
                </a:lnTo>
                <a:lnTo>
                  <a:pt x="140" y="114"/>
                </a:lnTo>
                <a:lnTo>
                  <a:pt x="142" y="114"/>
                </a:lnTo>
                <a:lnTo>
                  <a:pt x="142" y="114"/>
                </a:lnTo>
                <a:lnTo>
                  <a:pt x="142" y="114"/>
                </a:lnTo>
                <a:lnTo>
                  <a:pt x="142" y="112"/>
                </a:lnTo>
                <a:lnTo>
                  <a:pt x="144" y="112"/>
                </a:lnTo>
                <a:lnTo>
                  <a:pt x="144" y="112"/>
                </a:lnTo>
                <a:lnTo>
                  <a:pt x="144" y="109"/>
                </a:lnTo>
                <a:lnTo>
                  <a:pt x="147" y="107"/>
                </a:lnTo>
                <a:lnTo>
                  <a:pt x="149" y="105"/>
                </a:lnTo>
                <a:lnTo>
                  <a:pt x="154" y="102"/>
                </a:lnTo>
                <a:lnTo>
                  <a:pt x="156" y="102"/>
                </a:lnTo>
                <a:lnTo>
                  <a:pt x="159" y="100"/>
                </a:lnTo>
                <a:lnTo>
                  <a:pt x="161" y="100"/>
                </a:lnTo>
                <a:lnTo>
                  <a:pt x="163" y="97"/>
                </a:lnTo>
                <a:lnTo>
                  <a:pt x="166" y="95"/>
                </a:lnTo>
                <a:lnTo>
                  <a:pt x="168" y="93"/>
                </a:lnTo>
                <a:lnTo>
                  <a:pt x="170" y="93"/>
                </a:lnTo>
                <a:lnTo>
                  <a:pt x="170" y="9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" name="Freeform 223"/>
          <p:cNvSpPr>
            <a:spLocks/>
          </p:cNvSpPr>
          <p:nvPr/>
        </p:nvSpPr>
        <p:spPr bwMode="auto">
          <a:xfrm>
            <a:off x="8686181" y="3196386"/>
            <a:ext cx="69048" cy="59633"/>
          </a:xfrm>
          <a:custGeom>
            <a:avLst/>
            <a:gdLst>
              <a:gd name="T0" fmla="*/ 64 w 66"/>
              <a:gd name="T1" fmla="*/ 26 h 57"/>
              <a:gd name="T2" fmla="*/ 66 w 66"/>
              <a:gd name="T3" fmla="*/ 26 h 57"/>
              <a:gd name="T4" fmla="*/ 61 w 66"/>
              <a:gd name="T5" fmla="*/ 21 h 57"/>
              <a:gd name="T6" fmla="*/ 57 w 66"/>
              <a:gd name="T7" fmla="*/ 19 h 57"/>
              <a:gd name="T8" fmla="*/ 57 w 66"/>
              <a:gd name="T9" fmla="*/ 16 h 57"/>
              <a:gd name="T10" fmla="*/ 59 w 66"/>
              <a:gd name="T11" fmla="*/ 12 h 57"/>
              <a:gd name="T12" fmla="*/ 61 w 66"/>
              <a:gd name="T13" fmla="*/ 9 h 57"/>
              <a:gd name="T14" fmla="*/ 57 w 66"/>
              <a:gd name="T15" fmla="*/ 7 h 57"/>
              <a:gd name="T16" fmla="*/ 54 w 66"/>
              <a:gd name="T17" fmla="*/ 9 h 57"/>
              <a:gd name="T18" fmla="*/ 52 w 66"/>
              <a:gd name="T19" fmla="*/ 7 h 57"/>
              <a:gd name="T20" fmla="*/ 50 w 66"/>
              <a:gd name="T21" fmla="*/ 2 h 57"/>
              <a:gd name="T22" fmla="*/ 45 w 66"/>
              <a:gd name="T23" fmla="*/ 2 h 57"/>
              <a:gd name="T24" fmla="*/ 40 w 66"/>
              <a:gd name="T25" fmla="*/ 2 h 57"/>
              <a:gd name="T26" fmla="*/ 35 w 66"/>
              <a:gd name="T27" fmla="*/ 2 h 57"/>
              <a:gd name="T28" fmla="*/ 33 w 66"/>
              <a:gd name="T29" fmla="*/ 0 h 57"/>
              <a:gd name="T30" fmla="*/ 28 w 66"/>
              <a:gd name="T31" fmla="*/ 2 h 57"/>
              <a:gd name="T32" fmla="*/ 26 w 66"/>
              <a:gd name="T33" fmla="*/ 2 h 57"/>
              <a:gd name="T34" fmla="*/ 19 w 66"/>
              <a:gd name="T35" fmla="*/ 0 h 57"/>
              <a:gd name="T36" fmla="*/ 12 w 66"/>
              <a:gd name="T37" fmla="*/ 2 h 57"/>
              <a:gd name="T38" fmla="*/ 7 w 66"/>
              <a:gd name="T39" fmla="*/ 2 h 57"/>
              <a:gd name="T40" fmla="*/ 2 w 66"/>
              <a:gd name="T41" fmla="*/ 0 h 57"/>
              <a:gd name="T42" fmla="*/ 0 w 66"/>
              <a:gd name="T43" fmla="*/ 5 h 57"/>
              <a:gd name="T44" fmla="*/ 2 w 66"/>
              <a:gd name="T45" fmla="*/ 12 h 57"/>
              <a:gd name="T46" fmla="*/ 7 w 66"/>
              <a:gd name="T47" fmla="*/ 16 h 57"/>
              <a:gd name="T48" fmla="*/ 9 w 66"/>
              <a:gd name="T49" fmla="*/ 24 h 57"/>
              <a:gd name="T50" fmla="*/ 14 w 66"/>
              <a:gd name="T51" fmla="*/ 28 h 57"/>
              <a:gd name="T52" fmla="*/ 21 w 66"/>
              <a:gd name="T53" fmla="*/ 33 h 57"/>
              <a:gd name="T54" fmla="*/ 26 w 66"/>
              <a:gd name="T55" fmla="*/ 38 h 57"/>
              <a:gd name="T56" fmla="*/ 28 w 66"/>
              <a:gd name="T57" fmla="*/ 43 h 57"/>
              <a:gd name="T58" fmla="*/ 33 w 66"/>
              <a:gd name="T59" fmla="*/ 47 h 57"/>
              <a:gd name="T60" fmla="*/ 33 w 66"/>
              <a:gd name="T61" fmla="*/ 50 h 57"/>
              <a:gd name="T62" fmla="*/ 38 w 66"/>
              <a:gd name="T63" fmla="*/ 50 h 57"/>
              <a:gd name="T64" fmla="*/ 43 w 66"/>
              <a:gd name="T65" fmla="*/ 54 h 57"/>
              <a:gd name="T66" fmla="*/ 47 w 66"/>
              <a:gd name="T67" fmla="*/ 57 h 57"/>
              <a:gd name="T68" fmla="*/ 50 w 66"/>
              <a:gd name="T69" fmla="*/ 54 h 57"/>
              <a:gd name="T70" fmla="*/ 47 w 66"/>
              <a:gd name="T71" fmla="*/ 52 h 57"/>
              <a:gd name="T72" fmla="*/ 47 w 66"/>
              <a:gd name="T73" fmla="*/ 47 h 57"/>
              <a:gd name="T74" fmla="*/ 50 w 66"/>
              <a:gd name="T75" fmla="*/ 45 h 57"/>
              <a:gd name="T76" fmla="*/ 52 w 66"/>
              <a:gd name="T77" fmla="*/ 43 h 57"/>
              <a:gd name="T78" fmla="*/ 54 w 66"/>
              <a:gd name="T79" fmla="*/ 40 h 57"/>
              <a:gd name="T80" fmla="*/ 57 w 66"/>
              <a:gd name="T81" fmla="*/ 40 h 57"/>
              <a:gd name="T82" fmla="*/ 54 w 66"/>
              <a:gd name="T83" fmla="*/ 38 h 57"/>
              <a:gd name="T84" fmla="*/ 57 w 66"/>
              <a:gd name="T85" fmla="*/ 35 h 57"/>
              <a:gd name="T86" fmla="*/ 59 w 66"/>
              <a:gd name="T87" fmla="*/ 35 h 57"/>
              <a:gd name="T88" fmla="*/ 61 w 66"/>
              <a:gd name="T89" fmla="*/ 35 h 57"/>
              <a:gd name="T90" fmla="*/ 64 w 66"/>
              <a:gd name="T91" fmla="*/ 35 h 57"/>
              <a:gd name="T92" fmla="*/ 64 w 66"/>
              <a:gd name="T93" fmla="*/ 33 h 57"/>
              <a:gd name="T94" fmla="*/ 59 w 66"/>
              <a:gd name="T95" fmla="*/ 2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6" h="57">
                <a:moveTo>
                  <a:pt x="61" y="26"/>
                </a:moveTo>
                <a:lnTo>
                  <a:pt x="61" y="26"/>
                </a:lnTo>
                <a:lnTo>
                  <a:pt x="64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4" y="26"/>
                </a:lnTo>
                <a:lnTo>
                  <a:pt x="64" y="24"/>
                </a:lnTo>
                <a:lnTo>
                  <a:pt x="61" y="21"/>
                </a:lnTo>
                <a:lnTo>
                  <a:pt x="59" y="21"/>
                </a:lnTo>
                <a:lnTo>
                  <a:pt x="59" y="21"/>
                </a:lnTo>
                <a:lnTo>
                  <a:pt x="57" y="19"/>
                </a:lnTo>
                <a:lnTo>
                  <a:pt x="57" y="19"/>
                </a:lnTo>
                <a:lnTo>
                  <a:pt x="57" y="19"/>
                </a:lnTo>
                <a:lnTo>
                  <a:pt x="57" y="16"/>
                </a:lnTo>
                <a:lnTo>
                  <a:pt x="59" y="16"/>
                </a:lnTo>
                <a:lnTo>
                  <a:pt x="59" y="14"/>
                </a:lnTo>
                <a:lnTo>
                  <a:pt x="59" y="12"/>
                </a:lnTo>
                <a:lnTo>
                  <a:pt x="61" y="12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59" y="7"/>
                </a:lnTo>
                <a:lnTo>
                  <a:pt x="57" y="7"/>
                </a:lnTo>
                <a:lnTo>
                  <a:pt x="57" y="9"/>
                </a:lnTo>
                <a:lnTo>
                  <a:pt x="54" y="9"/>
                </a:lnTo>
                <a:lnTo>
                  <a:pt x="54" y="9"/>
                </a:lnTo>
                <a:lnTo>
                  <a:pt x="52" y="9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0" y="5"/>
                </a:lnTo>
                <a:lnTo>
                  <a:pt x="50" y="2"/>
                </a:lnTo>
                <a:lnTo>
                  <a:pt x="47" y="2"/>
                </a:lnTo>
                <a:lnTo>
                  <a:pt x="45" y="2"/>
                </a:lnTo>
                <a:lnTo>
                  <a:pt x="45" y="2"/>
                </a:lnTo>
                <a:lnTo>
                  <a:pt x="43" y="2"/>
                </a:lnTo>
                <a:lnTo>
                  <a:pt x="43" y="2"/>
                </a:lnTo>
                <a:lnTo>
                  <a:pt x="40" y="2"/>
                </a:lnTo>
                <a:lnTo>
                  <a:pt x="38" y="2"/>
                </a:lnTo>
                <a:lnTo>
                  <a:pt x="38" y="2"/>
                </a:lnTo>
                <a:lnTo>
                  <a:pt x="35" y="2"/>
                </a:lnTo>
                <a:lnTo>
                  <a:pt x="35" y="2"/>
                </a:lnTo>
                <a:lnTo>
                  <a:pt x="33" y="2"/>
                </a:lnTo>
                <a:lnTo>
                  <a:pt x="33" y="0"/>
                </a:lnTo>
                <a:lnTo>
                  <a:pt x="31" y="2"/>
                </a:lnTo>
                <a:lnTo>
                  <a:pt x="31" y="2"/>
                </a:lnTo>
                <a:lnTo>
                  <a:pt x="28" y="2"/>
                </a:lnTo>
                <a:lnTo>
                  <a:pt x="26" y="0"/>
                </a:lnTo>
                <a:lnTo>
                  <a:pt x="26" y="0"/>
                </a:lnTo>
                <a:lnTo>
                  <a:pt x="26" y="2"/>
                </a:lnTo>
                <a:lnTo>
                  <a:pt x="24" y="0"/>
                </a:lnTo>
                <a:lnTo>
                  <a:pt x="19" y="0"/>
                </a:lnTo>
                <a:lnTo>
                  <a:pt x="19" y="0"/>
                </a:lnTo>
                <a:lnTo>
                  <a:pt x="14" y="0"/>
                </a:lnTo>
                <a:lnTo>
                  <a:pt x="12" y="0"/>
                </a:lnTo>
                <a:lnTo>
                  <a:pt x="12" y="2"/>
                </a:lnTo>
                <a:lnTo>
                  <a:pt x="9" y="5"/>
                </a:lnTo>
                <a:lnTo>
                  <a:pt x="9" y="5"/>
                </a:lnTo>
                <a:lnTo>
                  <a:pt x="7" y="2"/>
                </a:lnTo>
                <a:lnTo>
                  <a:pt x="5" y="0"/>
                </a:ln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5"/>
                </a:lnTo>
                <a:lnTo>
                  <a:pt x="0" y="9"/>
                </a:lnTo>
                <a:lnTo>
                  <a:pt x="0" y="12"/>
                </a:lnTo>
                <a:lnTo>
                  <a:pt x="2" y="12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7" y="19"/>
                </a:lnTo>
                <a:lnTo>
                  <a:pt x="9" y="21"/>
                </a:lnTo>
                <a:lnTo>
                  <a:pt x="9" y="24"/>
                </a:lnTo>
                <a:lnTo>
                  <a:pt x="12" y="26"/>
                </a:lnTo>
                <a:lnTo>
                  <a:pt x="14" y="26"/>
                </a:lnTo>
                <a:lnTo>
                  <a:pt x="14" y="28"/>
                </a:lnTo>
                <a:lnTo>
                  <a:pt x="17" y="31"/>
                </a:lnTo>
                <a:lnTo>
                  <a:pt x="17" y="31"/>
                </a:lnTo>
                <a:lnTo>
                  <a:pt x="21" y="33"/>
                </a:lnTo>
                <a:lnTo>
                  <a:pt x="24" y="35"/>
                </a:lnTo>
                <a:lnTo>
                  <a:pt x="26" y="38"/>
                </a:lnTo>
                <a:lnTo>
                  <a:pt x="26" y="38"/>
                </a:lnTo>
                <a:lnTo>
                  <a:pt x="28" y="40"/>
                </a:lnTo>
                <a:lnTo>
                  <a:pt x="28" y="40"/>
                </a:lnTo>
                <a:lnTo>
                  <a:pt x="28" y="43"/>
                </a:lnTo>
                <a:lnTo>
                  <a:pt x="33" y="47"/>
                </a:lnTo>
                <a:lnTo>
                  <a:pt x="33" y="47"/>
                </a:lnTo>
                <a:lnTo>
                  <a:pt x="33" y="47"/>
                </a:lnTo>
                <a:lnTo>
                  <a:pt x="33" y="47"/>
                </a:lnTo>
                <a:lnTo>
                  <a:pt x="33" y="47"/>
                </a:lnTo>
                <a:lnTo>
                  <a:pt x="33" y="50"/>
                </a:lnTo>
                <a:lnTo>
                  <a:pt x="35" y="50"/>
                </a:lnTo>
                <a:lnTo>
                  <a:pt x="35" y="50"/>
                </a:lnTo>
                <a:lnTo>
                  <a:pt x="38" y="50"/>
                </a:lnTo>
                <a:lnTo>
                  <a:pt x="38" y="52"/>
                </a:lnTo>
                <a:lnTo>
                  <a:pt x="40" y="52"/>
                </a:lnTo>
                <a:lnTo>
                  <a:pt x="43" y="54"/>
                </a:lnTo>
                <a:lnTo>
                  <a:pt x="45" y="54"/>
                </a:lnTo>
                <a:lnTo>
                  <a:pt x="45" y="54"/>
                </a:lnTo>
                <a:lnTo>
                  <a:pt x="47" y="57"/>
                </a:lnTo>
                <a:lnTo>
                  <a:pt x="47" y="57"/>
                </a:lnTo>
                <a:lnTo>
                  <a:pt x="47" y="57"/>
                </a:lnTo>
                <a:lnTo>
                  <a:pt x="50" y="54"/>
                </a:lnTo>
                <a:lnTo>
                  <a:pt x="50" y="54"/>
                </a:lnTo>
                <a:lnTo>
                  <a:pt x="50" y="54"/>
                </a:lnTo>
                <a:lnTo>
                  <a:pt x="47" y="52"/>
                </a:lnTo>
                <a:lnTo>
                  <a:pt x="47" y="50"/>
                </a:lnTo>
                <a:lnTo>
                  <a:pt x="47" y="47"/>
                </a:lnTo>
                <a:lnTo>
                  <a:pt x="47" y="47"/>
                </a:lnTo>
                <a:lnTo>
                  <a:pt x="47" y="47"/>
                </a:lnTo>
                <a:lnTo>
                  <a:pt x="50" y="47"/>
                </a:lnTo>
                <a:lnTo>
                  <a:pt x="50" y="45"/>
                </a:lnTo>
                <a:lnTo>
                  <a:pt x="50" y="45"/>
                </a:lnTo>
                <a:lnTo>
                  <a:pt x="50" y="43"/>
                </a:lnTo>
                <a:lnTo>
                  <a:pt x="52" y="43"/>
                </a:lnTo>
                <a:lnTo>
                  <a:pt x="52" y="40"/>
                </a:lnTo>
                <a:lnTo>
                  <a:pt x="54" y="40"/>
                </a:lnTo>
                <a:lnTo>
                  <a:pt x="54" y="40"/>
                </a:lnTo>
                <a:lnTo>
                  <a:pt x="54" y="40"/>
                </a:lnTo>
                <a:lnTo>
                  <a:pt x="57" y="40"/>
                </a:lnTo>
                <a:lnTo>
                  <a:pt x="57" y="40"/>
                </a:lnTo>
                <a:lnTo>
                  <a:pt x="57" y="40"/>
                </a:lnTo>
                <a:lnTo>
                  <a:pt x="57" y="38"/>
                </a:lnTo>
                <a:lnTo>
                  <a:pt x="54" y="38"/>
                </a:lnTo>
                <a:lnTo>
                  <a:pt x="54" y="35"/>
                </a:lnTo>
                <a:lnTo>
                  <a:pt x="57" y="35"/>
                </a:lnTo>
                <a:lnTo>
                  <a:pt x="57" y="35"/>
                </a:lnTo>
                <a:lnTo>
                  <a:pt x="57" y="35"/>
                </a:lnTo>
                <a:lnTo>
                  <a:pt x="59" y="35"/>
                </a:lnTo>
                <a:lnTo>
                  <a:pt x="59" y="35"/>
                </a:lnTo>
                <a:lnTo>
                  <a:pt x="59" y="35"/>
                </a:lnTo>
                <a:lnTo>
                  <a:pt x="61" y="35"/>
                </a:lnTo>
                <a:lnTo>
                  <a:pt x="61" y="35"/>
                </a:lnTo>
                <a:lnTo>
                  <a:pt x="61" y="35"/>
                </a:lnTo>
                <a:lnTo>
                  <a:pt x="64" y="35"/>
                </a:lnTo>
                <a:lnTo>
                  <a:pt x="64" y="35"/>
                </a:lnTo>
                <a:lnTo>
                  <a:pt x="64" y="35"/>
                </a:lnTo>
                <a:lnTo>
                  <a:pt x="64" y="33"/>
                </a:lnTo>
                <a:lnTo>
                  <a:pt x="64" y="33"/>
                </a:lnTo>
                <a:lnTo>
                  <a:pt x="61" y="31"/>
                </a:lnTo>
                <a:lnTo>
                  <a:pt x="59" y="28"/>
                </a:lnTo>
                <a:lnTo>
                  <a:pt x="59" y="28"/>
                </a:lnTo>
                <a:lnTo>
                  <a:pt x="61" y="26"/>
                </a:lnTo>
                <a:lnTo>
                  <a:pt x="61" y="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" name="Freeform 224"/>
          <p:cNvSpPr>
            <a:spLocks/>
          </p:cNvSpPr>
          <p:nvPr/>
        </p:nvSpPr>
        <p:spPr bwMode="auto">
          <a:xfrm>
            <a:off x="7065654" y="3921385"/>
            <a:ext cx="3139" cy="7324"/>
          </a:xfrm>
          <a:custGeom>
            <a:avLst/>
            <a:gdLst>
              <a:gd name="T0" fmla="*/ 3 w 3"/>
              <a:gd name="T1" fmla="*/ 2 h 7"/>
              <a:gd name="T2" fmla="*/ 0 w 3"/>
              <a:gd name="T3" fmla="*/ 0 h 7"/>
              <a:gd name="T4" fmla="*/ 0 w 3"/>
              <a:gd name="T5" fmla="*/ 2 h 7"/>
              <a:gd name="T6" fmla="*/ 0 w 3"/>
              <a:gd name="T7" fmla="*/ 2 h 7"/>
              <a:gd name="T8" fmla="*/ 0 w 3"/>
              <a:gd name="T9" fmla="*/ 2 h 7"/>
              <a:gd name="T10" fmla="*/ 0 w 3"/>
              <a:gd name="T11" fmla="*/ 2 h 7"/>
              <a:gd name="T12" fmla="*/ 0 w 3"/>
              <a:gd name="T13" fmla="*/ 5 h 7"/>
              <a:gd name="T14" fmla="*/ 3 w 3"/>
              <a:gd name="T15" fmla="*/ 7 h 7"/>
              <a:gd name="T16" fmla="*/ 3 w 3"/>
              <a:gd name="T17" fmla="*/ 5 h 7"/>
              <a:gd name="T18" fmla="*/ 3 w 3"/>
              <a:gd name="T1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7">
                <a:moveTo>
                  <a:pt x="3" y="2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3" y="5"/>
                </a:lnTo>
                <a:lnTo>
                  <a:pt x="3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" name="Freeform 225"/>
          <p:cNvSpPr>
            <a:spLocks/>
          </p:cNvSpPr>
          <p:nvPr/>
        </p:nvSpPr>
        <p:spPr bwMode="auto">
          <a:xfrm>
            <a:off x="7038454" y="4408904"/>
            <a:ext cx="247944" cy="289791"/>
          </a:xfrm>
          <a:custGeom>
            <a:avLst/>
            <a:gdLst>
              <a:gd name="T0" fmla="*/ 230 w 237"/>
              <a:gd name="T1" fmla="*/ 166 h 277"/>
              <a:gd name="T2" fmla="*/ 215 w 237"/>
              <a:gd name="T3" fmla="*/ 147 h 277"/>
              <a:gd name="T4" fmla="*/ 218 w 237"/>
              <a:gd name="T5" fmla="*/ 140 h 277"/>
              <a:gd name="T6" fmla="*/ 185 w 237"/>
              <a:gd name="T7" fmla="*/ 135 h 277"/>
              <a:gd name="T8" fmla="*/ 178 w 237"/>
              <a:gd name="T9" fmla="*/ 114 h 277"/>
              <a:gd name="T10" fmla="*/ 175 w 237"/>
              <a:gd name="T11" fmla="*/ 95 h 277"/>
              <a:gd name="T12" fmla="*/ 173 w 237"/>
              <a:gd name="T13" fmla="*/ 85 h 277"/>
              <a:gd name="T14" fmla="*/ 154 w 237"/>
              <a:gd name="T15" fmla="*/ 81 h 277"/>
              <a:gd name="T16" fmla="*/ 140 w 237"/>
              <a:gd name="T17" fmla="*/ 71 h 277"/>
              <a:gd name="T18" fmla="*/ 125 w 237"/>
              <a:gd name="T19" fmla="*/ 64 h 277"/>
              <a:gd name="T20" fmla="*/ 116 w 237"/>
              <a:gd name="T21" fmla="*/ 62 h 277"/>
              <a:gd name="T22" fmla="*/ 102 w 237"/>
              <a:gd name="T23" fmla="*/ 57 h 277"/>
              <a:gd name="T24" fmla="*/ 90 w 237"/>
              <a:gd name="T25" fmla="*/ 47 h 277"/>
              <a:gd name="T26" fmla="*/ 85 w 237"/>
              <a:gd name="T27" fmla="*/ 43 h 277"/>
              <a:gd name="T28" fmla="*/ 83 w 237"/>
              <a:gd name="T29" fmla="*/ 38 h 277"/>
              <a:gd name="T30" fmla="*/ 81 w 237"/>
              <a:gd name="T31" fmla="*/ 29 h 277"/>
              <a:gd name="T32" fmla="*/ 78 w 237"/>
              <a:gd name="T33" fmla="*/ 14 h 277"/>
              <a:gd name="T34" fmla="*/ 78 w 237"/>
              <a:gd name="T35" fmla="*/ 0 h 277"/>
              <a:gd name="T36" fmla="*/ 62 w 237"/>
              <a:gd name="T37" fmla="*/ 3 h 277"/>
              <a:gd name="T38" fmla="*/ 43 w 237"/>
              <a:gd name="T39" fmla="*/ 12 h 277"/>
              <a:gd name="T40" fmla="*/ 33 w 237"/>
              <a:gd name="T41" fmla="*/ 19 h 277"/>
              <a:gd name="T42" fmla="*/ 21 w 237"/>
              <a:gd name="T43" fmla="*/ 29 h 277"/>
              <a:gd name="T44" fmla="*/ 12 w 237"/>
              <a:gd name="T45" fmla="*/ 26 h 277"/>
              <a:gd name="T46" fmla="*/ 10 w 237"/>
              <a:gd name="T47" fmla="*/ 40 h 277"/>
              <a:gd name="T48" fmla="*/ 19 w 237"/>
              <a:gd name="T49" fmla="*/ 62 h 277"/>
              <a:gd name="T50" fmla="*/ 17 w 237"/>
              <a:gd name="T51" fmla="*/ 81 h 277"/>
              <a:gd name="T52" fmla="*/ 19 w 237"/>
              <a:gd name="T53" fmla="*/ 92 h 277"/>
              <a:gd name="T54" fmla="*/ 17 w 237"/>
              <a:gd name="T55" fmla="*/ 100 h 277"/>
              <a:gd name="T56" fmla="*/ 12 w 237"/>
              <a:gd name="T57" fmla="*/ 109 h 277"/>
              <a:gd name="T58" fmla="*/ 12 w 237"/>
              <a:gd name="T59" fmla="*/ 123 h 277"/>
              <a:gd name="T60" fmla="*/ 24 w 237"/>
              <a:gd name="T61" fmla="*/ 137 h 277"/>
              <a:gd name="T62" fmla="*/ 21 w 237"/>
              <a:gd name="T63" fmla="*/ 144 h 277"/>
              <a:gd name="T64" fmla="*/ 17 w 237"/>
              <a:gd name="T65" fmla="*/ 154 h 277"/>
              <a:gd name="T66" fmla="*/ 14 w 237"/>
              <a:gd name="T67" fmla="*/ 161 h 277"/>
              <a:gd name="T68" fmla="*/ 21 w 237"/>
              <a:gd name="T69" fmla="*/ 173 h 277"/>
              <a:gd name="T70" fmla="*/ 24 w 237"/>
              <a:gd name="T71" fmla="*/ 182 h 277"/>
              <a:gd name="T72" fmla="*/ 29 w 237"/>
              <a:gd name="T73" fmla="*/ 196 h 277"/>
              <a:gd name="T74" fmla="*/ 38 w 237"/>
              <a:gd name="T75" fmla="*/ 204 h 277"/>
              <a:gd name="T76" fmla="*/ 38 w 237"/>
              <a:gd name="T77" fmla="*/ 215 h 277"/>
              <a:gd name="T78" fmla="*/ 36 w 237"/>
              <a:gd name="T79" fmla="*/ 223 h 277"/>
              <a:gd name="T80" fmla="*/ 40 w 237"/>
              <a:gd name="T81" fmla="*/ 230 h 277"/>
              <a:gd name="T82" fmla="*/ 40 w 237"/>
              <a:gd name="T83" fmla="*/ 237 h 277"/>
              <a:gd name="T84" fmla="*/ 52 w 237"/>
              <a:gd name="T85" fmla="*/ 256 h 277"/>
              <a:gd name="T86" fmla="*/ 57 w 237"/>
              <a:gd name="T87" fmla="*/ 272 h 277"/>
              <a:gd name="T88" fmla="*/ 64 w 237"/>
              <a:gd name="T89" fmla="*/ 277 h 277"/>
              <a:gd name="T90" fmla="*/ 76 w 237"/>
              <a:gd name="T91" fmla="*/ 267 h 277"/>
              <a:gd name="T92" fmla="*/ 85 w 237"/>
              <a:gd name="T93" fmla="*/ 260 h 277"/>
              <a:gd name="T94" fmla="*/ 92 w 237"/>
              <a:gd name="T95" fmla="*/ 260 h 277"/>
              <a:gd name="T96" fmla="*/ 111 w 237"/>
              <a:gd name="T97" fmla="*/ 263 h 277"/>
              <a:gd name="T98" fmla="*/ 123 w 237"/>
              <a:gd name="T99" fmla="*/ 275 h 277"/>
              <a:gd name="T100" fmla="*/ 128 w 237"/>
              <a:gd name="T101" fmla="*/ 260 h 277"/>
              <a:gd name="T102" fmla="*/ 149 w 237"/>
              <a:gd name="T103" fmla="*/ 258 h 277"/>
              <a:gd name="T104" fmla="*/ 154 w 237"/>
              <a:gd name="T105" fmla="*/ 258 h 277"/>
              <a:gd name="T106" fmla="*/ 159 w 237"/>
              <a:gd name="T107" fmla="*/ 220 h 277"/>
              <a:gd name="T108" fmla="*/ 185 w 237"/>
              <a:gd name="T109" fmla="*/ 204 h 277"/>
              <a:gd name="T110" fmla="*/ 230 w 237"/>
              <a:gd name="T111" fmla="*/ 213 h 277"/>
              <a:gd name="T112" fmla="*/ 234 w 237"/>
              <a:gd name="T113" fmla="*/ 218 h 277"/>
              <a:gd name="T114" fmla="*/ 234 w 237"/>
              <a:gd name="T115" fmla="*/ 196 h 277"/>
              <a:gd name="T116" fmla="*/ 234 w 237"/>
              <a:gd name="T117" fmla="*/ 185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7" h="277">
                <a:moveTo>
                  <a:pt x="237" y="178"/>
                </a:moveTo>
                <a:lnTo>
                  <a:pt x="237" y="178"/>
                </a:lnTo>
                <a:lnTo>
                  <a:pt x="234" y="173"/>
                </a:lnTo>
                <a:lnTo>
                  <a:pt x="232" y="168"/>
                </a:lnTo>
                <a:lnTo>
                  <a:pt x="232" y="166"/>
                </a:lnTo>
                <a:lnTo>
                  <a:pt x="230" y="163"/>
                </a:lnTo>
                <a:lnTo>
                  <a:pt x="230" y="166"/>
                </a:lnTo>
                <a:lnTo>
                  <a:pt x="227" y="163"/>
                </a:lnTo>
                <a:lnTo>
                  <a:pt x="222" y="161"/>
                </a:lnTo>
                <a:lnTo>
                  <a:pt x="220" y="159"/>
                </a:lnTo>
                <a:lnTo>
                  <a:pt x="220" y="159"/>
                </a:lnTo>
                <a:lnTo>
                  <a:pt x="218" y="156"/>
                </a:lnTo>
                <a:lnTo>
                  <a:pt x="218" y="152"/>
                </a:lnTo>
                <a:lnTo>
                  <a:pt x="215" y="147"/>
                </a:lnTo>
                <a:lnTo>
                  <a:pt x="215" y="147"/>
                </a:lnTo>
                <a:lnTo>
                  <a:pt x="218" y="142"/>
                </a:lnTo>
                <a:lnTo>
                  <a:pt x="218" y="142"/>
                </a:lnTo>
                <a:lnTo>
                  <a:pt x="218" y="140"/>
                </a:lnTo>
                <a:lnTo>
                  <a:pt x="218" y="137"/>
                </a:lnTo>
                <a:lnTo>
                  <a:pt x="218" y="137"/>
                </a:lnTo>
                <a:lnTo>
                  <a:pt x="218" y="140"/>
                </a:lnTo>
                <a:lnTo>
                  <a:pt x="215" y="140"/>
                </a:lnTo>
                <a:lnTo>
                  <a:pt x="215" y="140"/>
                </a:lnTo>
                <a:lnTo>
                  <a:pt x="206" y="140"/>
                </a:lnTo>
                <a:lnTo>
                  <a:pt x="199" y="140"/>
                </a:lnTo>
                <a:lnTo>
                  <a:pt x="192" y="137"/>
                </a:lnTo>
                <a:lnTo>
                  <a:pt x="185" y="137"/>
                </a:lnTo>
                <a:lnTo>
                  <a:pt x="185" y="135"/>
                </a:lnTo>
                <a:lnTo>
                  <a:pt x="182" y="130"/>
                </a:lnTo>
                <a:lnTo>
                  <a:pt x="182" y="128"/>
                </a:lnTo>
                <a:lnTo>
                  <a:pt x="182" y="121"/>
                </a:lnTo>
                <a:lnTo>
                  <a:pt x="178" y="118"/>
                </a:lnTo>
                <a:lnTo>
                  <a:pt x="175" y="114"/>
                </a:lnTo>
                <a:lnTo>
                  <a:pt x="175" y="114"/>
                </a:lnTo>
                <a:lnTo>
                  <a:pt x="178" y="114"/>
                </a:lnTo>
                <a:lnTo>
                  <a:pt x="180" y="114"/>
                </a:lnTo>
                <a:lnTo>
                  <a:pt x="180" y="104"/>
                </a:lnTo>
                <a:lnTo>
                  <a:pt x="178" y="102"/>
                </a:lnTo>
                <a:lnTo>
                  <a:pt x="178" y="100"/>
                </a:lnTo>
                <a:lnTo>
                  <a:pt x="178" y="97"/>
                </a:lnTo>
                <a:lnTo>
                  <a:pt x="175" y="95"/>
                </a:lnTo>
                <a:lnTo>
                  <a:pt x="175" y="95"/>
                </a:lnTo>
                <a:lnTo>
                  <a:pt x="175" y="92"/>
                </a:lnTo>
                <a:lnTo>
                  <a:pt x="175" y="92"/>
                </a:lnTo>
                <a:lnTo>
                  <a:pt x="175" y="90"/>
                </a:lnTo>
                <a:lnTo>
                  <a:pt x="175" y="88"/>
                </a:lnTo>
                <a:lnTo>
                  <a:pt x="175" y="88"/>
                </a:lnTo>
                <a:lnTo>
                  <a:pt x="173" y="85"/>
                </a:lnTo>
                <a:lnTo>
                  <a:pt x="173" y="85"/>
                </a:lnTo>
                <a:lnTo>
                  <a:pt x="170" y="83"/>
                </a:lnTo>
                <a:lnTo>
                  <a:pt x="166" y="81"/>
                </a:lnTo>
                <a:lnTo>
                  <a:pt x="163" y="78"/>
                </a:lnTo>
                <a:lnTo>
                  <a:pt x="161" y="81"/>
                </a:lnTo>
                <a:lnTo>
                  <a:pt x="156" y="81"/>
                </a:lnTo>
                <a:lnTo>
                  <a:pt x="154" y="81"/>
                </a:lnTo>
                <a:lnTo>
                  <a:pt x="154" y="81"/>
                </a:lnTo>
                <a:lnTo>
                  <a:pt x="149" y="81"/>
                </a:lnTo>
                <a:lnTo>
                  <a:pt x="147" y="78"/>
                </a:lnTo>
                <a:lnTo>
                  <a:pt x="147" y="78"/>
                </a:lnTo>
                <a:lnTo>
                  <a:pt x="144" y="73"/>
                </a:lnTo>
                <a:lnTo>
                  <a:pt x="142" y="73"/>
                </a:lnTo>
                <a:lnTo>
                  <a:pt x="142" y="71"/>
                </a:lnTo>
                <a:lnTo>
                  <a:pt x="140" y="71"/>
                </a:lnTo>
                <a:lnTo>
                  <a:pt x="137" y="71"/>
                </a:lnTo>
                <a:lnTo>
                  <a:pt x="135" y="71"/>
                </a:lnTo>
                <a:lnTo>
                  <a:pt x="133" y="69"/>
                </a:lnTo>
                <a:lnTo>
                  <a:pt x="130" y="69"/>
                </a:lnTo>
                <a:lnTo>
                  <a:pt x="130" y="69"/>
                </a:lnTo>
                <a:lnTo>
                  <a:pt x="128" y="66"/>
                </a:lnTo>
                <a:lnTo>
                  <a:pt x="125" y="64"/>
                </a:lnTo>
                <a:lnTo>
                  <a:pt x="125" y="64"/>
                </a:lnTo>
                <a:lnTo>
                  <a:pt x="125" y="62"/>
                </a:lnTo>
                <a:lnTo>
                  <a:pt x="123" y="62"/>
                </a:lnTo>
                <a:lnTo>
                  <a:pt x="123" y="62"/>
                </a:lnTo>
                <a:lnTo>
                  <a:pt x="121" y="62"/>
                </a:lnTo>
                <a:lnTo>
                  <a:pt x="118" y="62"/>
                </a:lnTo>
                <a:lnTo>
                  <a:pt x="116" y="62"/>
                </a:lnTo>
                <a:lnTo>
                  <a:pt x="116" y="59"/>
                </a:lnTo>
                <a:lnTo>
                  <a:pt x="114" y="59"/>
                </a:lnTo>
                <a:lnTo>
                  <a:pt x="114" y="57"/>
                </a:lnTo>
                <a:lnTo>
                  <a:pt x="111" y="57"/>
                </a:lnTo>
                <a:lnTo>
                  <a:pt x="109" y="59"/>
                </a:lnTo>
                <a:lnTo>
                  <a:pt x="107" y="59"/>
                </a:lnTo>
                <a:lnTo>
                  <a:pt x="102" y="57"/>
                </a:lnTo>
                <a:lnTo>
                  <a:pt x="99" y="57"/>
                </a:lnTo>
                <a:lnTo>
                  <a:pt x="97" y="55"/>
                </a:lnTo>
                <a:lnTo>
                  <a:pt x="97" y="52"/>
                </a:lnTo>
                <a:lnTo>
                  <a:pt x="95" y="52"/>
                </a:lnTo>
                <a:lnTo>
                  <a:pt x="95" y="50"/>
                </a:lnTo>
                <a:lnTo>
                  <a:pt x="92" y="50"/>
                </a:lnTo>
                <a:lnTo>
                  <a:pt x="90" y="47"/>
                </a:lnTo>
                <a:lnTo>
                  <a:pt x="90" y="47"/>
                </a:lnTo>
                <a:lnTo>
                  <a:pt x="88" y="47"/>
                </a:lnTo>
                <a:lnTo>
                  <a:pt x="88" y="45"/>
                </a:lnTo>
                <a:lnTo>
                  <a:pt x="88" y="45"/>
                </a:lnTo>
                <a:lnTo>
                  <a:pt x="88" y="45"/>
                </a:lnTo>
                <a:lnTo>
                  <a:pt x="85" y="43"/>
                </a:lnTo>
                <a:lnTo>
                  <a:pt x="85" y="43"/>
                </a:lnTo>
                <a:lnTo>
                  <a:pt x="85" y="43"/>
                </a:lnTo>
                <a:lnTo>
                  <a:pt x="85" y="43"/>
                </a:lnTo>
                <a:lnTo>
                  <a:pt x="83" y="43"/>
                </a:lnTo>
                <a:lnTo>
                  <a:pt x="83" y="43"/>
                </a:lnTo>
                <a:lnTo>
                  <a:pt x="83" y="40"/>
                </a:lnTo>
                <a:lnTo>
                  <a:pt x="83" y="38"/>
                </a:lnTo>
                <a:lnTo>
                  <a:pt x="83" y="38"/>
                </a:lnTo>
                <a:lnTo>
                  <a:pt x="81" y="36"/>
                </a:lnTo>
                <a:lnTo>
                  <a:pt x="81" y="33"/>
                </a:lnTo>
                <a:lnTo>
                  <a:pt x="81" y="33"/>
                </a:lnTo>
                <a:lnTo>
                  <a:pt x="81" y="33"/>
                </a:lnTo>
                <a:lnTo>
                  <a:pt x="81" y="31"/>
                </a:lnTo>
                <a:lnTo>
                  <a:pt x="78" y="31"/>
                </a:lnTo>
                <a:lnTo>
                  <a:pt x="81" y="29"/>
                </a:lnTo>
                <a:lnTo>
                  <a:pt x="81" y="26"/>
                </a:lnTo>
                <a:lnTo>
                  <a:pt x="81" y="24"/>
                </a:lnTo>
                <a:lnTo>
                  <a:pt x="78" y="21"/>
                </a:lnTo>
                <a:lnTo>
                  <a:pt x="78" y="19"/>
                </a:lnTo>
                <a:lnTo>
                  <a:pt x="78" y="17"/>
                </a:lnTo>
                <a:lnTo>
                  <a:pt x="78" y="14"/>
                </a:lnTo>
                <a:lnTo>
                  <a:pt x="78" y="14"/>
                </a:lnTo>
                <a:lnTo>
                  <a:pt x="81" y="12"/>
                </a:lnTo>
                <a:lnTo>
                  <a:pt x="81" y="10"/>
                </a:lnTo>
                <a:lnTo>
                  <a:pt x="78" y="7"/>
                </a:lnTo>
                <a:lnTo>
                  <a:pt x="78" y="5"/>
                </a:lnTo>
                <a:lnTo>
                  <a:pt x="78" y="3"/>
                </a:lnTo>
                <a:lnTo>
                  <a:pt x="78" y="0"/>
                </a:lnTo>
                <a:lnTo>
                  <a:pt x="78" y="0"/>
                </a:lnTo>
                <a:lnTo>
                  <a:pt x="76" y="0"/>
                </a:lnTo>
                <a:lnTo>
                  <a:pt x="76" y="0"/>
                </a:lnTo>
                <a:lnTo>
                  <a:pt x="73" y="3"/>
                </a:lnTo>
                <a:lnTo>
                  <a:pt x="73" y="3"/>
                </a:lnTo>
                <a:lnTo>
                  <a:pt x="71" y="0"/>
                </a:lnTo>
                <a:lnTo>
                  <a:pt x="69" y="0"/>
                </a:lnTo>
                <a:lnTo>
                  <a:pt x="62" y="3"/>
                </a:lnTo>
                <a:lnTo>
                  <a:pt x="59" y="3"/>
                </a:lnTo>
                <a:lnTo>
                  <a:pt x="57" y="3"/>
                </a:lnTo>
                <a:lnTo>
                  <a:pt x="55" y="3"/>
                </a:lnTo>
                <a:lnTo>
                  <a:pt x="52" y="5"/>
                </a:lnTo>
                <a:lnTo>
                  <a:pt x="45" y="12"/>
                </a:lnTo>
                <a:lnTo>
                  <a:pt x="45" y="12"/>
                </a:lnTo>
                <a:lnTo>
                  <a:pt x="43" y="12"/>
                </a:lnTo>
                <a:lnTo>
                  <a:pt x="43" y="14"/>
                </a:lnTo>
                <a:lnTo>
                  <a:pt x="40" y="14"/>
                </a:lnTo>
                <a:lnTo>
                  <a:pt x="38" y="17"/>
                </a:lnTo>
                <a:lnTo>
                  <a:pt x="36" y="19"/>
                </a:lnTo>
                <a:lnTo>
                  <a:pt x="36" y="19"/>
                </a:lnTo>
                <a:lnTo>
                  <a:pt x="33" y="19"/>
                </a:lnTo>
                <a:lnTo>
                  <a:pt x="33" y="19"/>
                </a:lnTo>
                <a:lnTo>
                  <a:pt x="31" y="19"/>
                </a:lnTo>
                <a:lnTo>
                  <a:pt x="29" y="21"/>
                </a:lnTo>
                <a:lnTo>
                  <a:pt x="29" y="21"/>
                </a:lnTo>
                <a:lnTo>
                  <a:pt x="26" y="26"/>
                </a:lnTo>
                <a:lnTo>
                  <a:pt x="24" y="26"/>
                </a:lnTo>
                <a:lnTo>
                  <a:pt x="24" y="26"/>
                </a:lnTo>
                <a:lnTo>
                  <a:pt x="21" y="29"/>
                </a:lnTo>
                <a:lnTo>
                  <a:pt x="19" y="29"/>
                </a:lnTo>
                <a:lnTo>
                  <a:pt x="19" y="29"/>
                </a:lnTo>
                <a:lnTo>
                  <a:pt x="17" y="29"/>
                </a:lnTo>
                <a:lnTo>
                  <a:pt x="17" y="29"/>
                </a:lnTo>
                <a:lnTo>
                  <a:pt x="17" y="29"/>
                </a:lnTo>
                <a:lnTo>
                  <a:pt x="14" y="26"/>
                </a:lnTo>
                <a:lnTo>
                  <a:pt x="12" y="26"/>
                </a:lnTo>
                <a:lnTo>
                  <a:pt x="7" y="26"/>
                </a:lnTo>
                <a:lnTo>
                  <a:pt x="3" y="26"/>
                </a:lnTo>
                <a:lnTo>
                  <a:pt x="0" y="26"/>
                </a:lnTo>
                <a:lnTo>
                  <a:pt x="5" y="31"/>
                </a:lnTo>
                <a:lnTo>
                  <a:pt x="5" y="33"/>
                </a:lnTo>
                <a:lnTo>
                  <a:pt x="7" y="38"/>
                </a:lnTo>
                <a:lnTo>
                  <a:pt x="10" y="40"/>
                </a:lnTo>
                <a:lnTo>
                  <a:pt x="12" y="45"/>
                </a:lnTo>
                <a:lnTo>
                  <a:pt x="14" y="50"/>
                </a:lnTo>
                <a:lnTo>
                  <a:pt x="17" y="55"/>
                </a:lnTo>
                <a:lnTo>
                  <a:pt x="19" y="59"/>
                </a:lnTo>
                <a:lnTo>
                  <a:pt x="19" y="59"/>
                </a:lnTo>
                <a:lnTo>
                  <a:pt x="19" y="62"/>
                </a:lnTo>
                <a:lnTo>
                  <a:pt x="19" y="62"/>
                </a:lnTo>
                <a:lnTo>
                  <a:pt x="19" y="64"/>
                </a:lnTo>
                <a:lnTo>
                  <a:pt x="17" y="64"/>
                </a:lnTo>
                <a:lnTo>
                  <a:pt x="17" y="66"/>
                </a:lnTo>
                <a:lnTo>
                  <a:pt x="14" y="66"/>
                </a:lnTo>
                <a:lnTo>
                  <a:pt x="14" y="69"/>
                </a:lnTo>
                <a:lnTo>
                  <a:pt x="17" y="78"/>
                </a:lnTo>
                <a:lnTo>
                  <a:pt x="17" y="81"/>
                </a:lnTo>
                <a:lnTo>
                  <a:pt x="17" y="81"/>
                </a:lnTo>
                <a:lnTo>
                  <a:pt x="14" y="83"/>
                </a:lnTo>
                <a:lnTo>
                  <a:pt x="14" y="83"/>
                </a:lnTo>
                <a:lnTo>
                  <a:pt x="17" y="85"/>
                </a:lnTo>
                <a:lnTo>
                  <a:pt x="17" y="90"/>
                </a:lnTo>
                <a:lnTo>
                  <a:pt x="19" y="90"/>
                </a:lnTo>
                <a:lnTo>
                  <a:pt x="19" y="92"/>
                </a:lnTo>
                <a:lnTo>
                  <a:pt x="19" y="95"/>
                </a:lnTo>
                <a:lnTo>
                  <a:pt x="19" y="95"/>
                </a:lnTo>
                <a:lnTo>
                  <a:pt x="19" y="95"/>
                </a:lnTo>
                <a:lnTo>
                  <a:pt x="17" y="95"/>
                </a:lnTo>
                <a:lnTo>
                  <a:pt x="17" y="97"/>
                </a:lnTo>
                <a:lnTo>
                  <a:pt x="17" y="100"/>
                </a:lnTo>
                <a:lnTo>
                  <a:pt x="17" y="100"/>
                </a:lnTo>
                <a:lnTo>
                  <a:pt x="14" y="102"/>
                </a:lnTo>
                <a:lnTo>
                  <a:pt x="14" y="102"/>
                </a:lnTo>
                <a:lnTo>
                  <a:pt x="14" y="102"/>
                </a:lnTo>
                <a:lnTo>
                  <a:pt x="14" y="104"/>
                </a:lnTo>
                <a:lnTo>
                  <a:pt x="14" y="107"/>
                </a:lnTo>
                <a:lnTo>
                  <a:pt x="12" y="107"/>
                </a:lnTo>
                <a:lnTo>
                  <a:pt x="12" y="109"/>
                </a:lnTo>
                <a:lnTo>
                  <a:pt x="12" y="111"/>
                </a:lnTo>
                <a:lnTo>
                  <a:pt x="12" y="111"/>
                </a:lnTo>
                <a:lnTo>
                  <a:pt x="17" y="116"/>
                </a:lnTo>
                <a:lnTo>
                  <a:pt x="17" y="116"/>
                </a:lnTo>
                <a:lnTo>
                  <a:pt x="14" y="118"/>
                </a:lnTo>
                <a:lnTo>
                  <a:pt x="14" y="121"/>
                </a:lnTo>
                <a:lnTo>
                  <a:pt x="12" y="123"/>
                </a:lnTo>
                <a:lnTo>
                  <a:pt x="12" y="126"/>
                </a:lnTo>
                <a:lnTo>
                  <a:pt x="14" y="128"/>
                </a:lnTo>
                <a:lnTo>
                  <a:pt x="17" y="135"/>
                </a:lnTo>
                <a:lnTo>
                  <a:pt x="19" y="137"/>
                </a:lnTo>
                <a:lnTo>
                  <a:pt x="19" y="137"/>
                </a:lnTo>
                <a:lnTo>
                  <a:pt x="21" y="137"/>
                </a:lnTo>
                <a:lnTo>
                  <a:pt x="24" y="137"/>
                </a:lnTo>
                <a:lnTo>
                  <a:pt x="24" y="140"/>
                </a:lnTo>
                <a:lnTo>
                  <a:pt x="24" y="140"/>
                </a:lnTo>
                <a:lnTo>
                  <a:pt x="24" y="140"/>
                </a:lnTo>
                <a:lnTo>
                  <a:pt x="24" y="140"/>
                </a:lnTo>
                <a:lnTo>
                  <a:pt x="21" y="142"/>
                </a:lnTo>
                <a:lnTo>
                  <a:pt x="21" y="142"/>
                </a:lnTo>
                <a:lnTo>
                  <a:pt x="21" y="144"/>
                </a:lnTo>
                <a:lnTo>
                  <a:pt x="21" y="147"/>
                </a:lnTo>
                <a:lnTo>
                  <a:pt x="21" y="147"/>
                </a:lnTo>
                <a:lnTo>
                  <a:pt x="19" y="147"/>
                </a:lnTo>
                <a:lnTo>
                  <a:pt x="19" y="149"/>
                </a:lnTo>
                <a:lnTo>
                  <a:pt x="19" y="152"/>
                </a:lnTo>
                <a:lnTo>
                  <a:pt x="17" y="154"/>
                </a:lnTo>
                <a:lnTo>
                  <a:pt x="17" y="154"/>
                </a:lnTo>
                <a:lnTo>
                  <a:pt x="14" y="156"/>
                </a:lnTo>
                <a:lnTo>
                  <a:pt x="14" y="156"/>
                </a:lnTo>
                <a:lnTo>
                  <a:pt x="12" y="159"/>
                </a:lnTo>
                <a:lnTo>
                  <a:pt x="12" y="159"/>
                </a:lnTo>
                <a:lnTo>
                  <a:pt x="12" y="159"/>
                </a:lnTo>
                <a:lnTo>
                  <a:pt x="14" y="161"/>
                </a:lnTo>
                <a:lnTo>
                  <a:pt x="14" y="161"/>
                </a:lnTo>
                <a:lnTo>
                  <a:pt x="14" y="163"/>
                </a:lnTo>
                <a:lnTo>
                  <a:pt x="14" y="163"/>
                </a:lnTo>
                <a:lnTo>
                  <a:pt x="14" y="163"/>
                </a:lnTo>
                <a:lnTo>
                  <a:pt x="17" y="166"/>
                </a:lnTo>
                <a:lnTo>
                  <a:pt x="19" y="170"/>
                </a:lnTo>
                <a:lnTo>
                  <a:pt x="19" y="173"/>
                </a:lnTo>
                <a:lnTo>
                  <a:pt x="21" y="173"/>
                </a:lnTo>
                <a:lnTo>
                  <a:pt x="24" y="175"/>
                </a:lnTo>
                <a:lnTo>
                  <a:pt x="24" y="175"/>
                </a:lnTo>
                <a:lnTo>
                  <a:pt x="24" y="178"/>
                </a:lnTo>
                <a:lnTo>
                  <a:pt x="24" y="178"/>
                </a:lnTo>
                <a:lnTo>
                  <a:pt x="24" y="180"/>
                </a:lnTo>
                <a:lnTo>
                  <a:pt x="24" y="180"/>
                </a:lnTo>
                <a:lnTo>
                  <a:pt x="24" y="182"/>
                </a:lnTo>
                <a:lnTo>
                  <a:pt x="26" y="185"/>
                </a:lnTo>
                <a:lnTo>
                  <a:pt x="26" y="187"/>
                </a:lnTo>
                <a:lnTo>
                  <a:pt x="26" y="189"/>
                </a:lnTo>
                <a:lnTo>
                  <a:pt x="29" y="192"/>
                </a:lnTo>
                <a:lnTo>
                  <a:pt x="29" y="194"/>
                </a:lnTo>
                <a:lnTo>
                  <a:pt x="29" y="194"/>
                </a:lnTo>
                <a:lnTo>
                  <a:pt x="29" y="196"/>
                </a:lnTo>
                <a:lnTo>
                  <a:pt x="31" y="199"/>
                </a:lnTo>
                <a:lnTo>
                  <a:pt x="33" y="199"/>
                </a:lnTo>
                <a:lnTo>
                  <a:pt x="36" y="201"/>
                </a:lnTo>
                <a:lnTo>
                  <a:pt x="36" y="201"/>
                </a:lnTo>
                <a:lnTo>
                  <a:pt x="38" y="204"/>
                </a:lnTo>
                <a:lnTo>
                  <a:pt x="38" y="204"/>
                </a:lnTo>
                <a:lnTo>
                  <a:pt x="38" y="204"/>
                </a:lnTo>
                <a:lnTo>
                  <a:pt x="38" y="206"/>
                </a:lnTo>
                <a:lnTo>
                  <a:pt x="38" y="206"/>
                </a:lnTo>
                <a:lnTo>
                  <a:pt x="38" y="208"/>
                </a:lnTo>
                <a:lnTo>
                  <a:pt x="36" y="211"/>
                </a:lnTo>
                <a:lnTo>
                  <a:pt x="36" y="211"/>
                </a:lnTo>
                <a:lnTo>
                  <a:pt x="38" y="213"/>
                </a:lnTo>
                <a:lnTo>
                  <a:pt x="38" y="215"/>
                </a:lnTo>
                <a:lnTo>
                  <a:pt x="38" y="215"/>
                </a:lnTo>
                <a:lnTo>
                  <a:pt x="38" y="218"/>
                </a:lnTo>
                <a:lnTo>
                  <a:pt x="36" y="218"/>
                </a:lnTo>
                <a:lnTo>
                  <a:pt x="36" y="218"/>
                </a:lnTo>
                <a:lnTo>
                  <a:pt x="36" y="220"/>
                </a:lnTo>
                <a:lnTo>
                  <a:pt x="36" y="220"/>
                </a:lnTo>
                <a:lnTo>
                  <a:pt x="36" y="223"/>
                </a:lnTo>
                <a:lnTo>
                  <a:pt x="38" y="223"/>
                </a:lnTo>
                <a:lnTo>
                  <a:pt x="36" y="225"/>
                </a:lnTo>
                <a:lnTo>
                  <a:pt x="36" y="225"/>
                </a:lnTo>
                <a:lnTo>
                  <a:pt x="36" y="225"/>
                </a:lnTo>
                <a:lnTo>
                  <a:pt x="36" y="227"/>
                </a:lnTo>
                <a:lnTo>
                  <a:pt x="38" y="227"/>
                </a:lnTo>
                <a:lnTo>
                  <a:pt x="40" y="230"/>
                </a:lnTo>
                <a:lnTo>
                  <a:pt x="40" y="230"/>
                </a:lnTo>
                <a:lnTo>
                  <a:pt x="40" y="230"/>
                </a:lnTo>
                <a:lnTo>
                  <a:pt x="40" y="232"/>
                </a:lnTo>
                <a:lnTo>
                  <a:pt x="40" y="232"/>
                </a:lnTo>
                <a:lnTo>
                  <a:pt x="40" y="234"/>
                </a:lnTo>
                <a:lnTo>
                  <a:pt x="40" y="237"/>
                </a:lnTo>
                <a:lnTo>
                  <a:pt x="40" y="237"/>
                </a:lnTo>
                <a:lnTo>
                  <a:pt x="43" y="237"/>
                </a:lnTo>
                <a:lnTo>
                  <a:pt x="45" y="241"/>
                </a:lnTo>
                <a:lnTo>
                  <a:pt x="47" y="244"/>
                </a:lnTo>
                <a:lnTo>
                  <a:pt x="50" y="249"/>
                </a:lnTo>
                <a:lnTo>
                  <a:pt x="50" y="251"/>
                </a:lnTo>
                <a:lnTo>
                  <a:pt x="52" y="253"/>
                </a:lnTo>
                <a:lnTo>
                  <a:pt x="52" y="256"/>
                </a:lnTo>
                <a:lnTo>
                  <a:pt x="52" y="258"/>
                </a:lnTo>
                <a:lnTo>
                  <a:pt x="55" y="260"/>
                </a:lnTo>
                <a:lnTo>
                  <a:pt x="55" y="263"/>
                </a:lnTo>
                <a:lnTo>
                  <a:pt x="55" y="265"/>
                </a:lnTo>
                <a:lnTo>
                  <a:pt x="55" y="265"/>
                </a:lnTo>
                <a:lnTo>
                  <a:pt x="57" y="270"/>
                </a:lnTo>
                <a:lnTo>
                  <a:pt x="57" y="272"/>
                </a:lnTo>
                <a:lnTo>
                  <a:pt x="57" y="275"/>
                </a:lnTo>
                <a:lnTo>
                  <a:pt x="57" y="275"/>
                </a:lnTo>
                <a:lnTo>
                  <a:pt x="59" y="277"/>
                </a:lnTo>
                <a:lnTo>
                  <a:pt x="59" y="277"/>
                </a:lnTo>
                <a:lnTo>
                  <a:pt x="59" y="277"/>
                </a:lnTo>
                <a:lnTo>
                  <a:pt x="62" y="277"/>
                </a:lnTo>
                <a:lnTo>
                  <a:pt x="64" y="277"/>
                </a:lnTo>
                <a:lnTo>
                  <a:pt x="69" y="277"/>
                </a:lnTo>
                <a:lnTo>
                  <a:pt x="71" y="277"/>
                </a:lnTo>
                <a:lnTo>
                  <a:pt x="71" y="275"/>
                </a:lnTo>
                <a:lnTo>
                  <a:pt x="73" y="272"/>
                </a:lnTo>
                <a:lnTo>
                  <a:pt x="73" y="270"/>
                </a:lnTo>
                <a:lnTo>
                  <a:pt x="73" y="270"/>
                </a:lnTo>
                <a:lnTo>
                  <a:pt x="76" y="267"/>
                </a:lnTo>
                <a:lnTo>
                  <a:pt x="78" y="267"/>
                </a:lnTo>
                <a:lnTo>
                  <a:pt x="78" y="265"/>
                </a:lnTo>
                <a:lnTo>
                  <a:pt x="78" y="263"/>
                </a:lnTo>
                <a:lnTo>
                  <a:pt x="78" y="263"/>
                </a:lnTo>
                <a:lnTo>
                  <a:pt x="81" y="263"/>
                </a:lnTo>
                <a:lnTo>
                  <a:pt x="83" y="260"/>
                </a:lnTo>
                <a:lnTo>
                  <a:pt x="85" y="260"/>
                </a:lnTo>
                <a:lnTo>
                  <a:pt x="85" y="258"/>
                </a:lnTo>
                <a:lnTo>
                  <a:pt x="85" y="256"/>
                </a:lnTo>
                <a:lnTo>
                  <a:pt x="85" y="256"/>
                </a:lnTo>
                <a:lnTo>
                  <a:pt x="88" y="256"/>
                </a:lnTo>
                <a:lnTo>
                  <a:pt x="88" y="256"/>
                </a:lnTo>
                <a:lnTo>
                  <a:pt x="90" y="256"/>
                </a:lnTo>
                <a:lnTo>
                  <a:pt x="92" y="260"/>
                </a:lnTo>
                <a:lnTo>
                  <a:pt x="95" y="260"/>
                </a:lnTo>
                <a:lnTo>
                  <a:pt x="97" y="260"/>
                </a:lnTo>
                <a:lnTo>
                  <a:pt x="99" y="260"/>
                </a:lnTo>
                <a:lnTo>
                  <a:pt x="99" y="260"/>
                </a:lnTo>
                <a:lnTo>
                  <a:pt x="109" y="260"/>
                </a:lnTo>
                <a:lnTo>
                  <a:pt x="109" y="260"/>
                </a:lnTo>
                <a:lnTo>
                  <a:pt x="111" y="263"/>
                </a:lnTo>
                <a:lnTo>
                  <a:pt x="114" y="263"/>
                </a:lnTo>
                <a:lnTo>
                  <a:pt x="114" y="263"/>
                </a:lnTo>
                <a:lnTo>
                  <a:pt x="116" y="263"/>
                </a:lnTo>
                <a:lnTo>
                  <a:pt x="118" y="267"/>
                </a:lnTo>
                <a:lnTo>
                  <a:pt x="118" y="270"/>
                </a:lnTo>
                <a:lnTo>
                  <a:pt x="121" y="272"/>
                </a:lnTo>
                <a:lnTo>
                  <a:pt x="123" y="275"/>
                </a:lnTo>
                <a:lnTo>
                  <a:pt x="123" y="277"/>
                </a:lnTo>
                <a:lnTo>
                  <a:pt x="123" y="277"/>
                </a:lnTo>
                <a:lnTo>
                  <a:pt x="123" y="272"/>
                </a:lnTo>
                <a:lnTo>
                  <a:pt x="125" y="270"/>
                </a:lnTo>
                <a:lnTo>
                  <a:pt x="125" y="267"/>
                </a:lnTo>
                <a:lnTo>
                  <a:pt x="128" y="260"/>
                </a:lnTo>
                <a:lnTo>
                  <a:pt x="128" y="260"/>
                </a:lnTo>
                <a:lnTo>
                  <a:pt x="130" y="260"/>
                </a:lnTo>
                <a:lnTo>
                  <a:pt x="130" y="258"/>
                </a:lnTo>
                <a:lnTo>
                  <a:pt x="130" y="260"/>
                </a:lnTo>
                <a:lnTo>
                  <a:pt x="133" y="260"/>
                </a:lnTo>
                <a:lnTo>
                  <a:pt x="133" y="258"/>
                </a:lnTo>
                <a:lnTo>
                  <a:pt x="140" y="258"/>
                </a:lnTo>
                <a:lnTo>
                  <a:pt x="149" y="258"/>
                </a:lnTo>
                <a:lnTo>
                  <a:pt x="149" y="258"/>
                </a:lnTo>
                <a:lnTo>
                  <a:pt x="149" y="260"/>
                </a:lnTo>
                <a:lnTo>
                  <a:pt x="149" y="263"/>
                </a:lnTo>
                <a:lnTo>
                  <a:pt x="151" y="263"/>
                </a:lnTo>
                <a:lnTo>
                  <a:pt x="151" y="265"/>
                </a:lnTo>
                <a:lnTo>
                  <a:pt x="151" y="263"/>
                </a:lnTo>
                <a:lnTo>
                  <a:pt x="154" y="258"/>
                </a:lnTo>
                <a:lnTo>
                  <a:pt x="154" y="253"/>
                </a:lnTo>
                <a:lnTo>
                  <a:pt x="154" y="246"/>
                </a:lnTo>
                <a:lnTo>
                  <a:pt x="156" y="239"/>
                </a:lnTo>
                <a:lnTo>
                  <a:pt x="156" y="234"/>
                </a:lnTo>
                <a:lnTo>
                  <a:pt x="154" y="230"/>
                </a:lnTo>
                <a:lnTo>
                  <a:pt x="156" y="225"/>
                </a:lnTo>
                <a:lnTo>
                  <a:pt x="159" y="220"/>
                </a:lnTo>
                <a:lnTo>
                  <a:pt x="161" y="218"/>
                </a:lnTo>
                <a:lnTo>
                  <a:pt x="161" y="213"/>
                </a:lnTo>
                <a:lnTo>
                  <a:pt x="163" y="208"/>
                </a:lnTo>
                <a:lnTo>
                  <a:pt x="166" y="208"/>
                </a:lnTo>
                <a:lnTo>
                  <a:pt x="175" y="206"/>
                </a:lnTo>
                <a:lnTo>
                  <a:pt x="178" y="206"/>
                </a:lnTo>
                <a:lnTo>
                  <a:pt x="185" y="204"/>
                </a:lnTo>
                <a:lnTo>
                  <a:pt x="194" y="201"/>
                </a:lnTo>
                <a:lnTo>
                  <a:pt x="201" y="201"/>
                </a:lnTo>
                <a:lnTo>
                  <a:pt x="211" y="201"/>
                </a:lnTo>
                <a:lnTo>
                  <a:pt x="218" y="206"/>
                </a:lnTo>
                <a:lnTo>
                  <a:pt x="222" y="208"/>
                </a:lnTo>
                <a:lnTo>
                  <a:pt x="230" y="213"/>
                </a:lnTo>
                <a:lnTo>
                  <a:pt x="230" y="213"/>
                </a:lnTo>
                <a:lnTo>
                  <a:pt x="230" y="218"/>
                </a:lnTo>
                <a:lnTo>
                  <a:pt x="230" y="220"/>
                </a:lnTo>
                <a:lnTo>
                  <a:pt x="230" y="220"/>
                </a:lnTo>
                <a:lnTo>
                  <a:pt x="232" y="220"/>
                </a:lnTo>
                <a:lnTo>
                  <a:pt x="232" y="218"/>
                </a:lnTo>
                <a:lnTo>
                  <a:pt x="232" y="218"/>
                </a:lnTo>
                <a:lnTo>
                  <a:pt x="234" y="218"/>
                </a:lnTo>
                <a:lnTo>
                  <a:pt x="234" y="215"/>
                </a:lnTo>
                <a:lnTo>
                  <a:pt x="232" y="213"/>
                </a:lnTo>
                <a:lnTo>
                  <a:pt x="230" y="211"/>
                </a:lnTo>
                <a:lnTo>
                  <a:pt x="230" y="208"/>
                </a:lnTo>
                <a:lnTo>
                  <a:pt x="232" y="204"/>
                </a:lnTo>
                <a:lnTo>
                  <a:pt x="232" y="201"/>
                </a:lnTo>
                <a:lnTo>
                  <a:pt x="234" y="196"/>
                </a:lnTo>
                <a:lnTo>
                  <a:pt x="234" y="196"/>
                </a:lnTo>
                <a:lnTo>
                  <a:pt x="234" y="196"/>
                </a:lnTo>
                <a:lnTo>
                  <a:pt x="234" y="194"/>
                </a:lnTo>
                <a:lnTo>
                  <a:pt x="234" y="194"/>
                </a:lnTo>
                <a:lnTo>
                  <a:pt x="234" y="194"/>
                </a:lnTo>
                <a:lnTo>
                  <a:pt x="234" y="189"/>
                </a:lnTo>
                <a:lnTo>
                  <a:pt x="234" y="185"/>
                </a:lnTo>
                <a:lnTo>
                  <a:pt x="237" y="180"/>
                </a:lnTo>
                <a:lnTo>
                  <a:pt x="237" y="180"/>
                </a:lnTo>
                <a:lnTo>
                  <a:pt x="237" y="180"/>
                </a:lnTo>
                <a:lnTo>
                  <a:pt x="237" y="180"/>
                </a:lnTo>
                <a:lnTo>
                  <a:pt x="237" y="17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" name="Freeform 226"/>
          <p:cNvSpPr>
            <a:spLocks/>
          </p:cNvSpPr>
          <p:nvPr/>
        </p:nvSpPr>
        <p:spPr bwMode="auto">
          <a:xfrm>
            <a:off x="10071318" y="3567778"/>
            <a:ext cx="64863" cy="36617"/>
          </a:xfrm>
          <a:custGeom>
            <a:avLst/>
            <a:gdLst>
              <a:gd name="T0" fmla="*/ 62 w 62"/>
              <a:gd name="T1" fmla="*/ 28 h 35"/>
              <a:gd name="T2" fmla="*/ 59 w 62"/>
              <a:gd name="T3" fmla="*/ 26 h 35"/>
              <a:gd name="T4" fmla="*/ 59 w 62"/>
              <a:gd name="T5" fmla="*/ 23 h 35"/>
              <a:gd name="T6" fmla="*/ 59 w 62"/>
              <a:gd name="T7" fmla="*/ 21 h 35"/>
              <a:gd name="T8" fmla="*/ 57 w 62"/>
              <a:gd name="T9" fmla="*/ 19 h 35"/>
              <a:gd name="T10" fmla="*/ 55 w 62"/>
              <a:gd name="T11" fmla="*/ 19 h 35"/>
              <a:gd name="T12" fmla="*/ 50 w 62"/>
              <a:gd name="T13" fmla="*/ 16 h 35"/>
              <a:gd name="T14" fmla="*/ 50 w 62"/>
              <a:gd name="T15" fmla="*/ 14 h 35"/>
              <a:gd name="T16" fmla="*/ 50 w 62"/>
              <a:gd name="T17" fmla="*/ 12 h 35"/>
              <a:gd name="T18" fmla="*/ 50 w 62"/>
              <a:gd name="T19" fmla="*/ 9 h 35"/>
              <a:gd name="T20" fmla="*/ 47 w 62"/>
              <a:gd name="T21" fmla="*/ 7 h 35"/>
              <a:gd name="T22" fmla="*/ 43 w 62"/>
              <a:gd name="T23" fmla="*/ 5 h 35"/>
              <a:gd name="T24" fmla="*/ 43 w 62"/>
              <a:gd name="T25" fmla="*/ 5 h 35"/>
              <a:gd name="T26" fmla="*/ 40 w 62"/>
              <a:gd name="T27" fmla="*/ 7 h 35"/>
              <a:gd name="T28" fmla="*/ 38 w 62"/>
              <a:gd name="T29" fmla="*/ 7 h 35"/>
              <a:gd name="T30" fmla="*/ 33 w 62"/>
              <a:gd name="T31" fmla="*/ 5 h 35"/>
              <a:gd name="T32" fmla="*/ 29 w 62"/>
              <a:gd name="T33" fmla="*/ 5 h 35"/>
              <a:gd name="T34" fmla="*/ 26 w 62"/>
              <a:gd name="T35" fmla="*/ 5 h 35"/>
              <a:gd name="T36" fmla="*/ 26 w 62"/>
              <a:gd name="T37" fmla="*/ 5 h 35"/>
              <a:gd name="T38" fmla="*/ 26 w 62"/>
              <a:gd name="T39" fmla="*/ 2 h 35"/>
              <a:gd name="T40" fmla="*/ 21 w 62"/>
              <a:gd name="T41" fmla="*/ 0 h 35"/>
              <a:gd name="T42" fmla="*/ 17 w 62"/>
              <a:gd name="T43" fmla="*/ 0 h 35"/>
              <a:gd name="T44" fmla="*/ 14 w 62"/>
              <a:gd name="T45" fmla="*/ 2 h 35"/>
              <a:gd name="T46" fmla="*/ 12 w 62"/>
              <a:gd name="T47" fmla="*/ 5 h 35"/>
              <a:gd name="T48" fmla="*/ 10 w 62"/>
              <a:gd name="T49" fmla="*/ 7 h 35"/>
              <a:gd name="T50" fmla="*/ 7 w 62"/>
              <a:gd name="T51" fmla="*/ 14 h 35"/>
              <a:gd name="T52" fmla="*/ 5 w 62"/>
              <a:gd name="T53" fmla="*/ 16 h 35"/>
              <a:gd name="T54" fmla="*/ 3 w 62"/>
              <a:gd name="T55" fmla="*/ 21 h 35"/>
              <a:gd name="T56" fmla="*/ 0 w 62"/>
              <a:gd name="T57" fmla="*/ 23 h 35"/>
              <a:gd name="T58" fmla="*/ 3 w 62"/>
              <a:gd name="T59" fmla="*/ 26 h 35"/>
              <a:gd name="T60" fmla="*/ 3 w 62"/>
              <a:gd name="T61" fmla="*/ 26 h 35"/>
              <a:gd name="T62" fmla="*/ 5 w 62"/>
              <a:gd name="T63" fmla="*/ 31 h 35"/>
              <a:gd name="T64" fmla="*/ 10 w 62"/>
              <a:gd name="T65" fmla="*/ 33 h 35"/>
              <a:gd name="T66" fmla="*/ 14 w 62"/>
              <a:gd name="T67" fmla="*/ 31 h 35"/>
              <a:gd name="T68" fmla="*/ 17 w 62"/>
              <a:gd name="T69" fmla="*/ 33 h 35"/>
              <a:gd name="T70" fmla="*/ 19 w 62"/>
              <a:gd name="T71" fmla="*/ 33 h 35"/>
              <a:gd name="T72" fmla="*/ 19 w 62"/>
              <a:gd name="T73" fmla="*/ 33 h 35"/>
              <a:gd name="T74" fmla="*/ 21 w 62"/>
              <a:gd name="T75" fmla="*/ 35 h 35"/>
              <a:gd name="T76" fmla="*/ 29 w 62"/>
              <a:gd name="T77" fmla="*/ 33 h 35"/>
              <a:gd name="T78" fmla="*/ 29 w 62"/>
              <a:gd name="T79" fmla="*/ 31 h 35"/>
              <a:gd name="T80" fmla="*/ 33 w 62"/>
              <a:gd name="T81" fmla="*/ 31 h 35"/>
              <a:gd name="T82" fmla="*/ 36 w 62"/>
              <a:gd name="T83" fmla="*/ 33 h 35"/>
              <a:gd name="T84" fmla="*/ 40 w 62"/>
              <a:gd name="T85" fmla="*/ 33 h 35"/>
              <a:gd name="T86" fmla="*/ 47 w 62"/>
              <a:gd name="T87" fmla="*/ 33 h 35"/>
              <a:gd name="T88" fmla="*/ 52 w 62"/>
              <a:gd name="T89" fmla="*/ 31 h 35"/>
              <a:gd name="T90" fmla="*/ 55 w 62"/>
              <a:gd name="T91" fmla="*/ 33 h 35"/>
              <a:gd name="T92" fmla="*/ 59 w 62"/>
              <a:gd name="T93" fmla="*/ 31 h 35"/>
              <a:gd name="T94" fmla="*/ 59 w 62"/>
              <a:gd name="T95" fmla="*/ 31 h 35"/>
              <a:gd name="T96" fmla="*/ 62 w 62"/>
              <a:gd name="T97" fmla="*/ 31 h 35"/>
              <a:gd name="T98" fmla="*/ 62 w 62"/>
              <a:gd name="T99" fmla="*/ 2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2" h="35">
                <a:moveTo>
                  <a:pt x="62" y="28"/>
                </a:moveTo>
                <a:lnTo>
                  <a:pt x="62" y="28"/>
                </a:lnTo>
                <a:lnTo>
                  <a:pt x="59" y="26"/>
                </a:lnTo>
                <a:lnTo>
                  <a:pt x="59" y="26"/>
                </a:lnTo>
                <a:lnTo>
                  <a:pt x="59" y="26"/>
                </a:lnTo>
                <a:lnTo>
                  <a:pt x="59" y="23"/>
                </a:lnTo>
                <a:lnTo>
                  <a:pt x="62" y="21"/>
                </a:lnTo>
                <a:lnTo>
                  <a:pt x="59" y="21"/>
                </a:lnTo>
                <a:lnTo>
                  <a:pt x="59" y="19"/>
                </a:lnTo>
                <a:lnTo>
                  <a:pt x="57" y="19"/>
                </a:lnTo>
                <a:lnTo>
                  <a:pt x="57" y="19"/>
                </a:lnTo>
                <a:lnTo>
                  <a:pt x="55" y="19"/>
                </a:lnTo>
                <a:lnTo>
                  <a:pt x="52" y="19"/>
                </a:lnTo>
                <a:lnTo>
                  <a:pt x="50" y="16"/>
                </a:lnTo>
                <a:lnTo>
                  <a:pt x="50" y="14"/>
                </a:lnTo>
                <a:lnTo>
                  <a:pt x="50" y="14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9"/>
                </a:lnTo>
                <a:lnTo>
                  <a:pt x="50" y="7"/>
                </a:lnTo>
                <a:lnTo>
                  <a:pt x="47" y="7"/>
                </a:lnTo>
                <a:lnTo>
                  <a:pt x="45" y="7"/>
                </a:lnTo>
                <a:lnTo>
                  <a:pt x="43" y="5"/>
                </a:lnTo>
                <a:lnTo>
                  <a:pt x="43" y="5"/>
                </a:lnTo>
                <a:lnTo>
                  <a:pt x="43" y="5"/>
                </a:lnTo>
                <a:lnTo>
                  <a:pt x="40" y="7"/>
                </a:lnTo>
                <a:lnTo>
                  <a:pt x="40" y="7"/>
                </a:lnTo>
                <a:lnTo>
                  <a:pt x="38" y="7"/>
                </a:lnTo>
                <a:lnTo>
                  <a:pt x="38" y="7"/>
                </a:lnTo>
                <a:lnTo>
                  <a:pt x="36" y="7"/>
                </a:lnTo>
                <a:lnTo>
                  <a:pt x="33" y="5"/>
                </a:lnTo>
                <a:lnTo>
                  <a:pt x="31" y="5"/>
                </a:lnTo>
                <a:lnTo>
                  <a:pt x="29" y="5"/>
                </a:lnTo>
                <a:lnTo>
                  <a:pt x="26" y="5"/>
                </a:lnTo>
                <a:lnTo>
                  <a:pt x="26" y="5"/>
                </a:lnTo>
                <a:lnTo>
                  <a:pt x="26" y="5"/>
                </a:lnTo>
                <a:lnTo>
                  <a:pt x="26" y="5"/>
                </a:lnTo>
                <a:lnTo>
                  <a:pt x="26" y="2"/>
                </a:lnTo>
                <a:lnTo>
                  <a:pt x="26" y="2"/>
                </a:lnTo>
                <a:lnTo>
                  <a:pt x="24" y="2"/>
                </a:lnTo>
                <a:lnTo>
                  <a:pt x="21" y="0"/>
                </a:lnTo>
                <a:lnTo>
                  <a:pt x="19" y="0"/>
                </a:lnTo>
                <a:lnTo>
                  <a:pt x="17" y="0"/>
                </a:lnTo>
                <a:lnTo>
                  <a:pt x="17" y="2"/>
                </a:lnTo>
                <a:lnTo>
                  <a:pt x="14" y="2"/>
                </a:lnTo>
                <a:lnTo>
                  <a:pt x="14" y="5"/>
                </a:lnTo>
                <a:lnTo>
                  <a:pt x="12" y="5"/>
                </a:lnTo>
                <a:lnTo>
                  <a:pt x="12" y="5"/>
                </a:lnTo>
                <a:lnTo>
                  <a:pt x="10" y="7"/>
                </a:lnTo>
                <a:lnTo>
                  <a:pt x="7" y="12"/>
                </a:lnTo>
                <a:lnTo>
                  <a:pt x="7" y="14"/>
                </a:lnTo>
                <a:lnTo>
                  <a:pt x="5" y="16"/>
                </a:lnTo>
                <a:lnTo>
                  <a:pt x="5" y="16"/>
                </a:lnTo>
                <a:lnTo>
                  <a:pt x="3" y="19"/>
                </a:lnTo>
                <a:lnTo>
                  <a:pt x="3" y="21"/>
                </a:lnTo>
                <a:lnTo>
                  <a:pt x="3" y="21"/>
                </a:lnTo>
                <a:lnTo>
                  <a:pt x="0" y="23"/>
                </a:lnTo>
                <a:lnTo>
                  <a:pt x="0" y="23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5" y="28"/>
                </a:lnTo>
                <a:lnTo>
                  <a:pt x="5" y="31"/>
                </a:lnTo>
                <a:lnTo>
                  <a:pt x="7" y="31"/>
                </a:lnTo>
                <a:lnTo>
                  <a:pt x="10" y="33"/>
                </a:lnTo>
                <a:lnTo>
                  <a:pt x="12" y="31"/>
                </a:lnTo>
                <a:lnTo>
                  <a:pt x="14" y="31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5"/>
                </a:lnTo>
                <a:lnTo>
                  <a:pt x="21" y="35"/>
                </a:lnTo>
                <a:lnTo>
                  <a:pt x="24" y="33"/>
                </a:lnTo>
                <a:lnTo>
                  <a:pt x="29" y="33"/>
                </a:lnTo>
                <a:lnTo>
                  <a:pt x="29" y="31"/>
                </a:lnTo>
                <a:lnTo>
                  <a:pt x="29" y="31"/>
                </a:lnTo>
                <a:lnTo>
                  <a:pt x="31" y="31"/>
                </a:lnTo>
                <a:lnTo>
                  <a:pt x="33" y="31"/>
                </a:lnTo>
                <a:lnTo>
                  <a:pt x="36" y="33"/>
                </a:lnTo>
                <a:lnTo>
                  <a:pt x="36" y="33"/>
                </a:lnTo>
                <a:lnTo>
                  <a:pt x="38" y="33"/>
                </a:lnTo>
                <a:lnTo>
                  <a:pt x="40" y="33"/>
                </a:lnTo>
                <a:lnTo>
                  <a:pt x="45" y="33"/>
                </a:lnTo>
                <a:lnTo>
                  <a:pt x="47" y="33"/>
                </a:lnTo>
                <a:lnTo>
                  <a:pt x="50" y="31"/>
                </a:lnTo>
                <a:lnTo>
                  <a:pt x="52" y="31"/>
                </a:lnTo>
                <a:lnTo>
                  <a:pt x="52" y="33"/>
                </a:lnTo>
                <a:lnTo>
                  <a:pt x="55" y="33"/>
                </a:lnTo>
                <a:lnTo>
                  <a:pt x="57" y="31"/>
                </a:lnTo>
                <a:lnTo>
                  <a:pt x="59" y="31"/>
                </a:lnTo>
                <a:lnTo>
                  <a:pt x="59" y="31"/>
                </a:lnTo>
                <a:lnTo>
                  <a:pt x="59" y="31"/>
                </a:lnTo>
                <a:lnTo>
                  <a:pt x="62" y="31"/>
                </a:lnTo>
                <a:lnTo>
                  <a:pt x="62" y="31"/>
                </a:lnTo>
                <a:lnTo>
                  <a:pt x="62" y="31"/>
                </a:lnTo>
                <a:lnTo>
                  <a:pt x="62" y="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" name="Freeform 227"/>
          <p:cNvSpPr>
            <a:spLocks/>
          </p:cNvSpPr>
          <p:nvPr/>
        </p:nvSpPr>
        <p:spPr bwMode="auto">
          <a:xfrm>
            <a:off x="7194333" y="3478853"/>
            <a:ext cx="2092" cy="2092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2 w 2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" name="Freeform 228"/>
          <p:cNvSpPr>
            <a:spLocks/>
          </p:cNvSpPr>
          <p:nvPr/>
        </p:nvSpPr>
        <p:spPr bwMode="auto">
          <a:xfrm>
            <a:off x="8403713" y="3919293"/>
            <a:ext cx="59633" cy="138095"/>
          </a:xfrm>
          <a:custGeom>
            <a:avLst/>
            <a:gdLst>
              <a:gd name="T0" fmla="*/ 57 w 57"/>
              <a:gd name="T1" fmla="*/ 33 h 132"/>
              <a:gd name="T2" fmla="*/ 55 w 57"/>
              <a:gd name="T3" fmla="*/ 28 h 132"/>
              <a:gd name="T4" fmla="*/ 52 w 57"/>
              <a:gd name="T5" fmla="*/ 21 h 132"/>
              <a:gd name="T6" fmla="*/ 55 w 57"/>
              <a:gd name="T7" fmla="*/ 16 h 132"/>
              <a:gd name="T8" fmla="*/ 50 w 57"/>
              <a:gd name="T9" fmla="*/ 12 h 132"/>
              <a:gd name="T10" fmla="*/ 45 w 57"/>
              <a:gd name="T11" fmla="*/ 7 h 132"/>
              <a:gd name="T12" fmla="*/ 41 w 57"/>
              <a:gd name="T13" fmla="*/ 0 h 132"/>
              <a:gd name="T14" fmla="*/ 36 w 57"/>
              <a:gd name="T15" fmla="*/ 2 h 132"/>
              <a:gd name="T16" fmla="*/ 31 w 57"/>
              <a:gd name="T17" fmla="*/ 4 h 132"/>
              <a:gd name="T18" fmla="*/ 31 w 57"/>
              <a:gd name="T19" fmla="*/ 12 h 132"/>
              <a:gd name="T20" fmla="*/ 29 w 57"/>
              <a:gd name="T21" fmla="*/ 16 h 132"/>
              <a:gd name="T22" fmla="*/ 17 w 57"/>
              <a:gd name="T23" fmla="*/ 21 h 132"/>
              <a:gd name="T24" fmla="*/ 15 w 57"/>
              <a:gd name="T25" fmla="*/ 21 h 132"/>
              <a:gd name="T26" fmla="*/ 12 w 57"/>
              <a:gd name="T27" fmla="*/ 21 h 132"/>
              <a:gd name="T28" fmla="*/ 10 w 57"/>
              <a:gd name="T29" fmla="*/ 23 h 132"/>
              <a:gd name="T30" fmla="*/ 8 w 57"/>
              <a:gd name="T31" fmla="*/ 26 h 132"/>
              <a:gd name="T32" fmla="*/ 8 w 57"/>
              <a:gd name="T33" fmla="*/ 28 h 132"/>
              <a:gd name="T34" fmla="*/ 5 w 57"/>
              <a:gd name="T35" fmla="*/ 28 h 132"/>
              <a:gd name="T36" fmla="*/ 5 w 57"/>
              <a:gd name="T37" fmla="*/ 30 h 132"/>
              <a:gd name="T38" fmla="*/ 3 w 57"/>
              <a:gd name="T39" fmla="*/ 35 h 132"/>
              <a:gd name="T40" fmla="*/ 0 w 57"/>
              <a:gd name="T41" fmla="*/ 45 h 132"/>
              <a:gd name="T42" fmla="*/ 10 w 57"/>
              <a:gd name="T43" fmla="*/ 49 h 132"/>
              <a:gd name="T44" fmla="*/ 12 w 57"/>
              <a:gd name="T45" fmla="*/ 57 h 132"/>
              <a:gd name="T46" fmla="*/ 12 w 57"/>
              <a:gd name="T47" fmla="*/ 64 h 132"/>
              <a:gd name="T48" fmla="*/ 17 w 57"/>
              <a:gd name="T49" fmla="*/ 71 h 132"/>
              <a:gd name="T50" fmla="*/ 17 w 57"/>
              <a:gd name="T51" fmla="*/ 87 h 132"/>
              <a:gd name="T52" fmla="*/ 17 w 57"/>
              <a:gd name="T53" fmla="*/ 106 h 132"/>
              <a:gd name="T54" fmla="*/ 17 w 57"/>
              <a:gd name="T55" fmla="*/ 118 h 132"/>
              <a:gd name="T56" fmla="*/ 17 w 57"/>
              <a:gd name="T57" fmla="*/ 120 h 132"/>
              <a:gd name="T58" fmla="*/ 19 w 57"/>
              <a:gd name="T59" fmla="*/ 127 h 132"/>
              <a:gd name="T60" fmla="*/ 17 w 57"/>
              <a:gd name="T61" fmla="*/ 132 h 132"/>
              <a:gd name="T62" fmla="*/ 36 w 57"/>
              <a:gd name="T63" fmla="*/ 127 h 132"/>
              <a:gd name="T64" fmla="*/ 38 w 57"/>
              <a:gd name="T65" fmla="*/ 123 h 132"/>
              <a:gd name="T66" fmla="*/ 38 w 57"/>
              <a:gd name="T67" fmla="*/ 118 h 132"/>
              <a:gd name="T68" fmla="*/ 38 w 57"/>
              <a:gd name="T69" fmla="*/ 113 h 132"/>
              <a:gd name="T70" fmla="*/ 38 w 57"/>
              <a:gd name="T71" fmla="*/ 106 h 132"/>
              <a:gd name="T72" fmla="*/ 38 w 57"/>
              <a:gd name="T73" fmla="*/ 104 h 132"/>
              <a:gd name="T74" fmla="*/ 36 w 57"/>
              <a:gd name="T75" fmla="*/ 97 h 132"/>
              <a:gd name="T76" fmla="*/ 38 w 57"/>
              <a:gd name="T77" fmla="*/ 87 h 132"/>
              <a:gd name="T78" fmla="*/ 38 w 57"/>
              <a:gd name="T79" fmla="*/ 80 h 132"/>
              <a:gd name="T80" fmla="*/ 41 w 57"/>
              <a:gd name="T81" fmla="*/ 71 h 132"/>
              <a:gd name="T82" fmla="*/ 45 w 57"/>
              <a:gd name="T83" fmla="*/ 66 h 132"/>
              <a:gd name="T84" fmla="*/ 48 w 57"/>
              <a:gd name="T85" fmla="*/ 61 h 132"/>
              <a:gd name="T86" fmla="*/ 50 w 57"/>
              <a:gd name="T87" fmla="*/ 54 h 132"/>
              <a:gd name="T88" fmla="*/ 52 w 57"/>
              <a:gd name="T89" fmla="*/ 54 h 132"/>
              <a:gd name="T90" fmla="*/ 52 w 57"/>
              <a:gd name="T91" fmla="*/ 45 h 132"/>
              <a:gd name="T92" fmla="*/ 55 w 57"/>
              <a:gd name="T93" fmla="*/ 42 h 132"/>
              <a:gd name="T94" fmla="*/ 57 w 57"/>
              <a:gd name="T95" fmla="*/ 42 h 132"/>
              <a:gd name="T96" fmla="*/ 57 w 57"/>
              <a:gd name="T97" fmla="*/ 3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" h="132">
                <a:moveTo>
                  <a:pt x="57" y="38"/>
                </a:moveTo>
                <a:lnTo>
                  <a:pt x="57" y="35"/>
                </a:lnTo>
                <a:lnTo>
                  <a:pt x="57" y="33"/>
                </a:lnTo>
                <a:lnTo>
                  <a:pt x="57" y="30"/>
                </a:lnTo>
                <a:lnTo>
                  <a:pt x="57" y="28"/>
                </a:lnTo>
                <a:lnTo>
                  <a:pt x="55" y="28"/>
                </a:lnTo>
                <a:lnTo>
                  <a:pt x="55" y="26"/>
                </a:lnTo>
                <a:lnTo>
                  <a:pt x="55" y="26"/>
                </a:lnTo>
                <a:lnTo>
                  <a:pt x="52" y="21"/>
                </a:lnTo>
                <a:lnTo>
                  <a:pt x="52" y="19"/>
                </a:lnTo>
                <a:lnTo>
                  <a:pt x="52" y="16"/>
                </a:lnTo>
                <a:lnTo>
                  <a:pt x="55" y="16"/>
                </a:lnTo>
                <a:lnTo>
                  <a:pt x="52" y="14"/>
                </a:lnTo>
                <a:lnTo>
                  <a:pt x="52" y="12"/>
                </a:lnTo>
                <a:lnTo>
                  <a:pt x="50" y="12"/>
                </a:lnTo>
                <a:lnTo>
                  <a:pt x="48" y="12"/>
                </a:lnTo>
                <a:lnTo>
                  <a:pt x="48" y="9"/>
                </a:lnTo>
                <a:lnTo>
                  <a:pt x="45" y="7"/>
                </a:lnTo>
                <a:lnTo>
                  <a:pt x="41" y="2"/>
                </a:lnTo>
                <a:lnTo>
                  <a:pt x="41" y="2"/>
                </a:lnTo>
                <a:lnTo>
                  <a:pt x="41" y="0"/>
                </a:lnTo>
                <a:lnTo>
                  <a:pt x="38" y="2"/>
                </a:lnTo>
                <a:lnTo>
                  <a:pt x="38" y="2"/>
                </a:lnTo>
                <a:lnTo>
                  <a:pt x="36" y="2"/>
                </a:lnTo>
                <a:lnTo>
                  <a:pt x="36" y="2"/>
                </a:lnTo>
                <a:lnTo>
                  <a:pt x="34" y="4"/>
                </a:lnTo>
                <a:lnTo>
                  <a:pt x="31" y="4"/>
                </a:lnTo>
                <a:lnTo>
                  <a:pt x="31" y="4"/>
                </a:lnTo>
                <a:lnTo>
                  <a:pt x="31" y="9"/>
                </a:lnTo>
                <a:lnTo>
                  <a:pt x="31" y="12"/>
                </a:lnTo>
                <a:lnTo>
                  <a:pt x="31" y="12"/>
                </a:lnTo>
                <a:lnTo>
                  <a:pt x="29" y="16"/>
                </a:lnTo>
                <a:lnTo>
                  <a:pt x="29" y="16"/>
                </a:lnTo>
                <a:lnTo>
                  <a:pt x="24" y="21"/>
                </a:lnTo>
                <a:lnTo>
                  <a:pt x="22" y="21"/>
                </a:lnTo>
                <a:lnTo>
                  <a:pt x="17" y="21"/>
                </a:lnTo>
                <a:lnTo>
                  <a:pt x="17" y="21"/>
                </a:lnTo>
                <a:lnTo>
                  <a:pt x="15" y="21"/>
                </a:lnTo>
                <a:lnTo>
                  <a:pt x="15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3"/>
                </a:lnTo>
                <a:lnTo>
                  <a:pt x="10" y="23"/>
                </a:lnTo>
                <a:lnTo>
                  <a:pt x="10" y="23"/>
                </a:lnTo>
                <a:lnTo>
                  <a:pt x="10" y="23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5" y="28"/>
                </a:lnTo>
                <a:lnTo>
                  <a:pt x="5" y="28"/>
                </a:lnTo>
                <a:lnTo>
                  <a:pt x="5" y="30"/>
                </a:lnTo>
                <a:lnTo>
                  <a:pt x="5" y="30"/>
                </a:lnTo>
                <a:lnTo>
                  <a:pt x="3" y="30"/>
                </a:lnTo>
                <a:lnTo>
                  <a:pt x="3" y="33"/>
                </a:lnTo>
                <a:lnTo>
                  <a:pt x="3" y="35"/>
                </a:lnTo>
                <a:lnTo>
                  <a:pt x="3" y="35"/>
                </a:lnTo>
                <a:lnTo>
                  <a:pt x="0" y="42"/>
                </a:lnTo>
                <a:lnTo>
                  <a:pt x="0" y="45"/>
                </a:lnTo>
                <a:lnTo>
                  <a:pt x="3" y="45"/>
                </a:lnTo>
                <a:lnTo>
                  <a:pt x="5" y="47"/>
                </a:lnTo>
                <a:lnTo>
                  <a:pt x="10" y="49"/>
                </a:lnTo>
                <a:lnTo>
                  <a:pt x="12" y="52"/>
                </a:lnTo>
                <a:lnTo>
                  <a:pt x="12" y="52"/>
                </a:lnTo>
                <a:lnTo>
                  <a:pt x="12" y="57"/>
                </a:lnTo>
                <a:lnTo>
                  <a:pt x="12" y="61"/>
                </a:lnTo>
                <a:lnTo>
                  <a:pt x="12" y="64"/>
                </a:lnTo>
                <a:lnTo>
                  <a:pt x="12" y="64"/>
                </a:lnTo>
                <a:lnTo>
                  <a:pt x="12" y="66"/>
                </a:lnTo>
                <a:lnTo>
                  <a:pt x="17" y="68"/>
                </a:lnTo>
                <a:lnTo>
                  <a:pt x="17" y="71"/>
                </a:lnTo>
                <a:lnTo>
                  <a:pt x="17" y="78"/>
                </a:lnTo>
                <a:lnTo>
                  <a:pt x="17" y="83"/>
                </a:lnTo>
                <a:lnTo>
                  <a:pt x="17" y="87"/>
                </a:lnTo>
                <a:lnTo>
                  <a:pt x="17" y="92"/>
                </a:lnTo>
                <a:lnTo>
                  <a:pt x="17" y="99"/>
                </a:lnTo>
                <a:lnTo>
                  <a:pt x="17" y="106"/>
                </a:lnTo>
                <a:lnTo>
                  <a:pt x="17" y="116"/>
                </a:lnTo>
                <a:lnTo>
                  <a:pt x="15" y="116"/>
                </a:lnTo>
                <a:lnTo>
                  <a:pt x="17" y="118"/>
                </a:lnTo>
                <a:lnTo>
                  <a:pt x="17" y="120"/>
                </a:lnTo>
                <a:lnTo>
                  <a:pt x="17" y="120"/>
                </a:lnTo>
                <a:lnTo>
                  <a:pt x="17" y="120"/>
                </a:lnTo>
                <a:lnTo>
                  <a:pt x="17" y="123"/>
                </a:lnTo>
                <a:lnTo>
                  <a:pt x="17" y="123"/>
                </a:lnTo>
                <a:lnTo>
                  <a:pt x="19" y="127"/>
                </a:lnTo>
                <a:lnTo>
                  <a:pt x="19" y="130"/>
                </a:lnTo>
                <a:lnTo>
                  <a:pt x="17" y="130"/>
                </a:lnTo>
                <a:lnTo>
                  <a:pt x="17" y="132"/>
                </a:lnTo>
                <a:lnTo>
                  <a:pt x="19" y="130"/>
                </a:lnTo>
                <a:lnTo>
                  <a:pt x="29" y="130"/>
                </a:lnTo>
                <a:lnTo>
                  <a:pt x="36" y="127"/>
                </a:lnTo>
                <a:lnTo>
                  <a:pt x="36" y="127"/>
                </a:lnTo>
                <a:lnTo>
                  <a:pt x="38" y="123"/>
                </a:lnTo>
                <a:lnTo>
                  <a:pt x="38" y="123"/>
                </a:lnTo>
                <a:lnTo>
                  <a:pt x="38" y="120"/>
                </a:lnTo>
                <a:lnTo>
                  <a:pt x="38" y="120"/>
                </a:lnTo>
                <a:lnTo>
                  <a:pt x="38" y="118"/>
                </a:lnTo>
                <a:lnTo>
                  <a:pt x="38" y="116"/>
                </a:lnTo>
                <a:lnTo>
                  <a:pt x="38" y="113"/>
                </a:lnTo>
                <a:lnTo>
                  <a:pt x="38" y="113"/>
                </a:lnTo>
                <a:lnTo>
                  <a:pt x="38" y="111"/>
                </a:lnTo>
                <a:lnTo>
                  <a:pt x="38" y="106"/>
                </a:lnTo>
                <a:lnTo>
                  <a:pt x="38" y="106"/>
                </a:lnTo>
                <a:lnTo>
                  <a:pt x="38" y="106"/>
                </a:lnTo>
                <a:lnTo>
                  <a:pt x="38" y="104"/>
                </a:lnTo>
                <a:lnTo>
                  <a:pt x="38" y="104"/>
                </a:lnTo>
                <a:lnTo>
                  <a:pt x="38" y="101"/>
                </a:lnTo>
                <a:lnTo>
                  <a:pt x="38" y="99"/>
                </a:lnTo>
                <a:lnTo>
                  <a:pt x="36" y="97"/>
                </a:lnTo>
                <a:lnTo>
                  <a:pt x="36" y="97"/>
                </a:lnTo>
                <a:lnTo>
                  <a:pt x="36" y="92"/>
                </a:lnTo>
                <a:lnTo>
                  <a:pt x="38" y="87"/>
                </a:lnTo>
                <a:lnTo>
                  <a:pt x="36" y="85"/>
                </a:lnTo>
                <a:lnTo>
                  <a:pt x="38" y="85"/>
                </a:lnTo>
                <a:lnTo>
                  <a:pt x="38" y="80"/>
                </a:lnTo>
                <a:lnTo>
                  <a:pt x="38" y="78"/>
                </a:lnTo>
                <a:lnTo>
                  <a:pt x="38" y="71"/>
                </a:lnTo>
                <a:lnTo>
                  <a:pt x="41" y="71"/>
                </a:lnTo>
                <a:lnTo>
                  <a:pt x="43" y="71"/>
                </a:lnTo>
                <a:lnTo>
                  <a:pt x="45" y="68"/>
                </a:lnTo>
                <a:lnTo>
                  <a:pt x="45" y="66"/>
                </a:lnTo>
                <a:lnTo>
                  <a:pt x="45" y="64"/>
                </a:lnTo>
                <a:lnTo>
                  <a:pt x="45" y="61"/>
                </a:lnTo>
                <a:lnTo>
                  <a:pt x="48" y="61"/>
                </a:lnTo>
                <a:lnTo>
                  <a:pt x="48" y="59"/>
                </a:lnTo>
                <a:lnTo>
                  <a:pt x="48" y="57"/>
                </a:lnTo>
                <a:lnTo>
                  <a:pt x="50" y="54"/>
                </a:lnTo>
                <a:lnTo>
                  <a:pt x="50" y="54"/>
                </a:lnTo>
                <a:lnTo>
                  <a:pt x="52" y="54"/>
                </a:lnTo>
                <a:lnTo>
                  <a:pt x="52" y="54"/>
                </a:lnTo>
                <a:lnTo>
                  <a:pt x="55" y="52"/>
                </a:lnTo>
                <a:lnTo>
                  <a:pt x="55" y="47"/>
                </a:lnTo>
                <a:lnTo>
                  <a:pt x="52" y="45"/>
                </a:lnTo>
                <a:lnTo>
                  <a:pt x="52" y="45"/>
                </a:lnTo>
                <a:lnTo>
                  <a:pt x="55" y="45"/>
                </a:lnTo>
                <a:lnTo>
                  <a:pt x="55" y="42"/>
                </a:lnTo>
                <a:lnTo>
                  <a:pt x="55" y="42"/>
                </a:lnTo>
                <a:lnTo>
                  <a:pt x="57" y="42"/>
                </a:lnTo>
                <a:lnTo>
                  <a:pt x="57" y="42"/>
                </a:lnTo>
                <a:lnTo>
                  <a:pt x="57" y="42"/>
                </a:lnTo>
                <a:lnTo>
                  <a:pt x="57" y="38"/>
                </a:lnTo>
                <a:lnTo>
                  <a:pt x="57" y="3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Freeform 229"/>
          <p:cNvSpPr>
            <a:spLocks noEditPoints="1"/>
          </p:cNvSpPr>
          <p:nvPr/>
        </p:nvSpPr>
        <p:spPr bwMode="auto">
          <a:xfrm>
            <a:off x="6670200" y="3785382"/>
            <a:ext cx="32432" cy="56494"/>
          </a:xfrm>
          <a:custGeom>
            <a:avLst/>
            <a:gdLst>
              <a:gd name="T0" fmla="*/ 28 w 31"/>
              <a:gd name="T1" fmla="*/ 21 h 54"/>
              <a:gd name="T2" fmla="*/ 28 w 31"/>
              <a:gd name="T3" fmla="*/ 24 h 54"/>
              <a:gd name="T4" fmla="*/ 28 w 31"/>
              <a:gd name="T5" fmla="*/ 21 h 54"/>
              <a:gd name="T6" fmla="*/ 31 w 31"/>
              <a:gd name="T7" fmla="*/ 21 h 54"/>
              <a:gd name="T8" fmla="*/ 31 w 31"/>
              <a:gd name="T9" fmla="*/ 21 h 54"/>
              <a:gd name="T10" fmla="*/ 31 w 31"/>
              <a:gd name="T11" fmla="*/ 7 h 54"/>
              <a:gd name="T12" fmla="*/ 28 w 31"/>
              <a:gd name="T13" fmla="*/ 9 h 54"/>
              <a:gd name="T14" fmla="*/ 28 w 31"/>
              <a:gd name="T15" fmla="*/ 12 h 54"/>
              <a:gd name="T16" fmla="*/ 31 w 31"/>
              <a:gd name="T17" fmla="*/ 7 h 54"/>
              <a:gd name="T18" fmla="*/ 23 w 31"/>
              <a:gd name="T19" fmla="*/ 2 h 54"/>
              <a:gd name="T20" fmla="*/ 23 w 31"/>
              <a:gd name="T21" fmla="*/ 0 h 54"/>
              <a:gd name="T22" fmla="*/ 21 w 31"/>
              <a:gd name="T23" fmla="*/ 0 h 54"/>
              <a:gd name="T24" fmla="*/ 19 w 31"/>
              <a:gd name="T25" fmla="*/ 5 h 54"/>
              <a:gd name="T26" fmla="*/ 14 w 31"/>
              <a:gd name="T27" fmla="*/ 12 h 54"/>
              <a:gd name="T28" fmla="*/ 12 w 31"/>
              <a:gd name="T29" fmla="*/ 12 h 54"/>
              <a:gd name="T30" fmla="*/ 9 w 31"/>
              <a:gd name="T31" fmla="*/ 9 h 54"/>
              <a:gd name="T32" fmla="*/ 7 w 31"/>
              <a:gd name="T33" fmla="*/ 12 h 54"/>
              <a:gd name="T34" fmla="*/ 5 w 31"/>
              <a:gd name="T35" fmla="*/ 19 h 54"/>
              <a:gd name="T36" fmla="*/ 5 w 31"/>
              <a:gd name="T37" fmla="*/ 28 h 54"/>
              <a:gd name="T38" fmla="*/ 2 w 31"/>
              <a:gd name="T39" fmla="*/ 40 h 54"/>
              <a:gd name="T40" fmla="*/ 0 w 31"/>
              <a:gd name="T41" fmla="*/ 54 h 54"/>
              <a:gd name="T42" fmla="*/ 2 w 31"/>
              <a:gd name="T43" fmla="*/ 54 h 54"/>
              <a:gd name="T44" fmla="*/ 7 w 31"/>
              <a:gd name="T45" fmla="*/ 54 h 54"/>
              <a:gd name="T46" fmla="*/ 7 w 31"/>
              <a:gd name="T47" fmla="*/ 52 h 54"/>
              <a:gd name="T48" fmla="*/ 14 w 31"/>
              <a:gd name="T49" fmla="*/ 47 h 54"/>
              <a:gd name="T50" fmla="*/ 16 w 31"/>
              <a:gd name="T51" fmla="*/ 43 h 54"/>
              <a:gd name="T52" fmla="*/ 21 w 31"/>
              <a:gd name="T53" fmla="*/ 33 h 54"/>
              <a:gd name="T54" fmla="*/ 21 w 31"/>
              <a:gd name="T55" fmla="*/ 24 h 54"/>
              <a:gd name="T56" fmla="*/ 23 w 31"/>
              <a:gd name="T57" fmla="*/ 21 h 54"/>
              <a:gd name="T58" fmla="*/ 23 w 31"/>
              <a:gd name="T59" fmla="*/ 17 h 54"/>
              <a:gd name="T60" fmla="*/ 26 w 31"/>
              <a:gd name="T61" fmla="*/ 7 h 54"/>
              <a:gd name="T62" fmla="*/ 26 w 31"/>
              <a:gd name="T63" fmla="*/ 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1" h="54">
                <a:moveTo>
                  <a:pt x="31" y="21"/>
                </a:moveTo>
                <a:lnTo>
                  <a:pt x="28" y="21"/>
                </a:lnTo>
                <a:lnTo>
                  <a:pt x="28" y="21"/>
                </a:lnTo>
                <a:lnTo>
                  <a:pt x="28" y="24"/>
                </a:lnTo>
                <a:lnTo>
                  <a:pt x="28" y="26"/>
                </a:lnTo>
                <a:lnTo>
                  <a:pt x="28" y="21"/>
                </a:lnTo>
                <a:lnTo>
                  <a:pt x="31" y="21"/>
                </a:lnTo>
                <a:lnTo>
                  <a:pt x="31" y="21"/>
                </a:lnTo>
                <a:lnTo>
                  <a:pt x="31" y="19"/>
                </a:lnTo>
                <a:lnTo>
                  <a:pt x="31" y="21"/>
                </a:lnTo>
                <a:close/>
                <a:moveTo>
                  <a:pt x="31" y="7"/>
                </a:moveTo>
                <a:lnTo>
                  <a:pt x="31" y="7"/>
                </a:lnTo>
                <a:lnTo>
                  <a:pt x="31" y="7"/>
                </a:lnTo>
                <a:lnTo>
                  <a:pt x="28" y="9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31" y="7"/>
                </a:lnTo>
                <a:close/>
                <a:moveTo>
                  <a:pt x="26" y="2"/>
                </a:moveTo>
                <a:lnTo>
                  <a:pt x="23" y="2"/>
                </a:lnTo>
                <a:lnTo>
                  <a:pt x="23" y="2"/>
                </a:lnTo>
                <a:lnTo>
                  <a:pt x="23" y="0"/>
                </a:lnTo>
                <a:lnTo>
                  <a:pt x="23" y="0"/>
                </a:lnTo>
                <a:lnTo>
                  <a:pt x="21" y="0"/>
                </a:lnTo>
                <a:lnTo>
                  <a:pt x="21" y="0"/>
                </a:lnTo>
                <a:lnTo>
                  <a:pt x="19" y="5"/>
                </a:lnTo>
                <a:lnTo>
                  <a:pt x="14" y="9"/>
                </a:lnTo>
                <a:lnTo>
                  <a:pt x="14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9" y="9"/>
                </a:lnTo>
                <a:lnTo>
                  <a:pt x="7" y="12"/>
                </a:lnTo>
                <a:lnTo>
                  <a:pt x="7" y="12"/>
                </a:lnTo>
                <a:lnTo>
                  <a:pt x="7" y="14"/>
                </a:lnTo>
                <a:lnTo>
                  <a:pt x="5" y="19"/>
                </a:lnTo>
                <a:lnTo>
                  <a:pt x="5" y="26"/>
                </a:lnTo>
                <a:lnTo>
                  <a:pt x="5" y="28"/>
                </a:lnTo>
                <a:lnTo>
                  <a:pt x="2" y="35"/>
                </a:lnTo>
                <a:lnTo>
                  <a:pt x="2" y="40"/>
                </a:lnTo>
                <a:lnTo>
                  <a:pt x="0" y="50"/>
                </a:lnTo>
                <a:lnTo>
                  <a:pt x="0" y="54"/>
                </a:lnTo>
                <a:lnTo>
                  <a:pt x="0" y="54"/>
                </a:lnTo>
                <a:lnTo>
                  <a:pt x="2" y="54"/>
                </a:lnTo>
                <a:lnTo>
                  <a:pt x="5" y="54"/>
                </a:lnTo>
                <a:lnTo>
                  <a:pt x="7" y="54"/>
                </a:lnTo>
                <a:lnTo>
                  <a:pt x="5" y="54"/>
                </a:lnTo>
                <a:lnTo>
                  <a:pt x="7" y="52"/>
                </a:lnTo>
                <a:lnTo>
                  <a:pt x="9" y="47"/>
                </a:lnTo>
                <a:lnTo>
                  <a:pt x="14" y="47"/>
                </a:lnTo>
                <a:lnTo>
                  <a:pt x="16" y="43"/>
                </a:lnTo>
                <a:lnTo>
                  <a:pt x="16" y="43"/>
                </a:lnTo>
                <a:lnTo>
                  <a:pt x="19" y="40"/>
                </a:lnTo>
                <a:lnTo>
                  <a:pt x="21" y="33"/>
                </a:lnTo>
                <a:lnTo>
                  <a:pt x="21" y="28"/>
                </a:lnTo>
                <a:lnTo>
                  <a:pt x="21" y="24"/>
                </a:lnTo>
                <a:lnTo>
                  <a:pt x="21" y="24"/>
                </a:lnTo>
                <a:lnTo>
                  <a:pt x="23" y="21"/>
                </a:lnTo>
                <a:lnTo>
                  <a:pt x="21" y="19"/>
                </a:lnTo>
                <a:lnTo>
                  <a:pt x="23" y="17"/>
                </a:lnTo>
                <a:lnTo>
                  <a:pt x="23" y="14"/>
                </a:lnTo>
                <a:lnTo>
                  <a:pt x="26" y="7"/>
                </a:lnTo>
                <a:lnTo>
                  <a:pt x="28" y="5"/>
                </a:lnTo>
                <a:lnTo>
                  <a:pt x="26" y="2"/>
                </a:lnTo>
                <a:lnTo>
                  <a:pt x="26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Freeform 230"/>
          <p:cNvSpPr>
            <a:spLocks/>
          </p:cNvSpPr>
          <p:nvPr/>
        </p:nvSpPr>
        <p:spPr bwMode="auto">
          <a:xfrm>
            <a:off x="8461253" y="3060383"/>
            <a:ext cx="63817" cy="43939"/>
          </a:xfrm>
          <a:custGeom>
            <a:avLst/>
            <a:gdLst>
              <a:gd name="T0" fmla="*/ 61 w 61"/>
              <a:gd name="T1" fmla="*/ 21 h 42"/>
              <a:gd name="T2" fmla="*/ 59 w 61"/>
              <a:gd name="T3" fmla="*/ 21 h 42"/>
              <a:gd name="T4" fmla="*/ 57 w 61"/>
              <a:gd name="T5" fmla="*/ 16 h 42"/>
              <a:gd name="T6" fmla="*/ 54 w 61"/>
              <a:gd name="T7" fmla="*/ 16 h 42"/>
              <a:gd name="T8" fmla="*/ 52 w 61"/>
              <a:gd name="T9" fmla="*/ 16 h 42"/>
              <a:gd name="T10" fmla="*/ 49 w 61"/>
              <a:gd name="T11" fmla="*/ 14 h 42"/>
              <a:gd name="T12" fmla="*/ 52 w 61"/>
              <a:gd name="T13" fmla="*/ 12 h 42"/>
              <a:gd name="T14" fmla="*/ 54 w 61"/>
              <a:gd name="T15" fmla="*/ 9 h 42"/>
              <a:gd name="T16" fmla="*/ 49 w 61"/>
              <a:gd name="T17" fmla="*/ 7 h 42"/>
              <a:gd name="T18" fmla="*/ 47 w 61"/>
              <a:gd name="T19" fmla="*/ 5 h 42"/>
              <a:gd name="T20" fmla="*/ 42 w 61"/>
              <a:gd name="T21" fmla="*/ 5 h 42"/>
              <a:gd name="T22" fmla="*/ 40 w 61"/>
              <a:gd name="T23" fmla="*/ 2 h 42"/>
              <a:gd name="T24" fmla="*/ 40 w 61"/>
              <a:gd name="T25" fmla="*/ 2 h 42"/>
              <a:gd name="T26" fmla="*/ 38 w 61"/>
              <a:gd name="T27" fmla="*/ 2 h 42"/>
              <a:gd name="T28" fmla="*/ 35 w 61"/>
              <a:gd name="T29" fmla="*/ 0 h 42"/>
              <a:gd name="T30" fmla="*/ 33 w 61"/>
              <a:gd name="T31" fmla="*/ 2 h 42"/>
              <a:gd name="T32" fmla="*/ 31 w 61"/>
              <a:gd name="T33" fmla="*/ 2 h 42"/>
              <a:gd name="T34" fmla="*/ 28 w 61"/>
              <a:gd name="T35" fmla="*/ 5 h 42"/>
              <a:gd name="T36" fmla="*/ 26 w 61"/>
              <a:gd name="T37" fmla="*/ 5 h 42"/>
              <a:gd name="T38" fmla="*/ 21 w 61"/>
              <a:gd name="T39" fmla="*/ 7 h 42"/>
              <a:gd name="T40" fmla="*/ 19 w 61"/>
              <a:gd name="T41" fmla="*/ 5 h 42"/>
              <a:gd name="T42" fmla="*/ 16 w 61"/>
              <a:gd name="T43" fmla="*/ 7 h 42"/>
              <a:gd name="T44" fmla="*/ 14 w 61"/>
              <a:gd name="T45" fmla="*/ 5 h 42"/>
              <a:gd name="T46" fmla="*/ 7 w 61"/>
              <a:gd name="T47" fmla="*/ 5 h 42"/>
              <a:gd name="T48" fmla="*/ 0 w 61"/>
              <a:gd name="T49" fmla="*/ 12 h 42"/>
              <a:gd name="T50" fmla="*/ 2 w 61"/>
              <a:gd name="T51" fmla="*/ 14 h 42"/>
              <a:gd name="T52" fmla="*/ 5 w 61"/>
              <a:gd name="T53" fmla="*/ 16 h 42"/>
              <a:gd name="T54" fmla="*/ 7 w 61"/>
              <a:gd name="T55" fmla="*/ 16 h 42"/>
              <a:gd name="T56" fmla="*/ 9 w 61"/>
              <a:gd name="T57" fmla="*/ 16 h 42"/>
              <a:gd name="T58" fmla="*/ 12 w 61"/>
              <a:gd name="T59" fmla="*/ 21 h 42"/>
              <a:gd name="T60" fmla="*/ 16 w 61"/>
              <a:gd name="T61" fmla="*/ 21 h 42"/>
              <a:gd name="T62" fmla="*/ 19 w 61"/>
              <a:gd name="T63" fmla="*/ 26 h 42"/>
              <a:gd name="T64" fmla="*/ 19 w 61"/>
              <a:gd name="T65" fmla="*/ 23 h 42"/>
              <a:gd name="T66" fmla="*/ 23 w 61"/>
              <a:gd name="T67" fmla="*/ 26 h 42"/>
              <a:gd name="T68" fmla="*/ 26 w 61"/>
              <a:gd name="T69" fmla="*/ 28 h 42"/>
              <a:gd name="T70" fmla="*/ 26 w 61"/>
              <a:gd name="T71" fmla="*/ 31 h 42"/>
              <a:gd name="T72" fmla="*/ 26 w 61"/>
              <a:gd name="T73" fmla="*/ 31 h 42"/>
              <a:gd name="T74" fmla="*/ 26 w 61"/>
              <a:gd name="T75" fmla="*/ 33 h 42"/>
              <a:gd name="T76" fmla="*/ 33 w 61"/>
              <a:gd name="T77" fmla="*/ 31 h 42"/>
              <a:gd name="T78" fmla="*/ 35 w 61"/>
              <a:gd name="T79" fmla="*/ 28 h 42"/>
              <a:gd name="T80" fmla="*/ 35 w 61"/>
              <a:gd name="T81" fmla="*/ 33 h 42"/>
              <a:gd name="T82" fmla="*/ 38 w 61"/>
              <a:gd name="T83" fmla="*/ 35 h 42"/>
              <a:gd name="T84" fmla="*/ 40 w 61"/>
              <a:gd name="T85" fmla="*/ 35 h 42"/>
              <a:gd name="T86" fmla="*/ 42 w 61"/>
              <a:gd name="T87" fmla="*/ 38 h 42"/>
              <a:gd name="T88" fmla="*/ 45 w 61"/>
              <a:gd name="T89" fmla="*/ 40 h 42"/>
              <a:gd name="T90" fmla="*/ 49 w 61"/>
              <a:gd name="T91" fmla="*/ 40 h 42"/>
              <a:gd name="T92" fmla="*/ 52 w 61"/>
              <a:gd name="T93" fmla="*/ 40 h 42"/>
              <a:gd name="T94" fmla="*/ 54 w 61"/>
              <a:gd name="T95" fmla="*/ 38 h 42"/>
              <a:gd name="T96" fmla="*/ 52 w 61"/>
              <a:gd name="T97" fmla="*/ 35 h 42"/>
              <a:gd name="T98" fmla="*/ 52 w 61"/>
              <a:gd name="T99" fmla="*/ 33 h 42"/>
              <a:gd name="T100" fmla="*/ 52 w 61"/>
              <a:gd name="T101" fmla="*/ 31 h 42"/>
              <a:gd name="T102" fmla="*/ 57 w 61"/>
              <a:gd name="T103" fmla="*/ 28 h 42"/>
              <a:gd name="T104" fmla="*/ 57 w 61"/>
              <a:gd name="T105" fmla="*/ 28 h 42"/>
              <a:gd name="T106" fmla="*/ 61 w 61"/>
              <a:gd name="T107" fmla="*/ 2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1" h="42">
                <a:moveTo>
                  <a:pt x="61" y="23"/>
                </a:moveTo>
                <a:lnTo>
                  <a:pt x="61" y="21"/>
                </a:lnTo>
                <a:lnTo>
                  <a:pt x="61" y="21"/>
                </a:lnTo>
                <a:lnTo>
                  <a:pt x="59" y="21"/>
                </a:lnTo>
                <a:lnTo>
                  <a:pt x="59" y="21"/>
                </a:lnTo>
                <a:lnTo>
                  <a:pt x="59" y="21"/>
                </a:lnTo>
                <a:lnTo>
                  <a:pt x="59" y="19"/>
                </a:lnTo>
                <a:lnTo>
                  <a:pt x="59" y="19"/>
                </a:lnTo>
                <a:lnTo>
                  <a:pt x="57" y="16"/>
                </a:lnTo>
                <a:lnTo>
                  <a:pt x="57" y="16"/>
                </a:lnTo>
                <a:lnTo>
                  <a:pt x="57" y="16"/>
                </a:lnTo>
                <a:lnTo>
                  <a:pt x="54" y="16"/>
                </a:lnTo>
                <a:lnTo>
                  <a:pt x="54" y="14"/>
                </a:lnTo>
                <a:lnTo>
                  <a:pt x="52" y="16"/>
                </a:lnTo>
                <a:lnTo>
                  <a:pt x="52" y="16"/>
                </a:lnTo>
                <a:lnTo>
                  <a:pt x="49" y="14"/>
                </a:lnTo>
                <a:lnTo>
                  <a:pt x="49" y="14"/>
                </a:lnTo>
                <a:lnTo>
                  <a:pt x="49" y="14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4" y="9"/>
                </a:lnTo>
                <a:lnTo>
                  <a:pt x="54" y="9"/>
                </a:lnTo>
                <a:lnTo>
                  <a:pt x="52" y="7"/>
                </a:lnTo>
                <a:lnTo>
                  <a:pt x="52" y="7"/>
                </a:lnTo>
                <a:lnTo>
                  <a:pt x="49" y="7"/>
                </a:lnTo>
                <a:lnTo>
                  <a:pt x="49" y="7"/>
                </a:lnTo>
                <a:lnTo>
                  <a:pt x="47" y="5"/>
                </a:lnTo>
                <a:lnTo>
                  <a:pt x="47" y="5"/>
                </a:lnTo>
                <a:lnTo>
                  <a:pt x="47" y="5"/>
                </a:lnTo>
                <a:lnTo>
                  <a:pt x="45" y="5"/>
                </a:lnTo>
                <a:lnTo>
                  <a:pt x="42" y="5"/>
                </a:lnTo>
                <a:lnTo>
                  <a:pt x="42" y="5"/>
                </a:lnTo>
                <a:lnTo>
                  <a:pt x="42" y="2"/>
                </a:lnTo>
                <a:lnTo>
                  <a:pt x="40" y="2"/>
                </a:lnTo>
                <a:lnTo>
                  <a:pt x="40" y="2"/>
                </a:lnTo>
                <a:lnTo>
                  <a:pt x="40" y="2"/>
                </a:lnTo>
                <a:lnTo>
                  <a:pt x="40" y="2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35" y="0"/>
                </a:lnTo>
                <a:lnTo>
                  <a:pt x="35" y="2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1" y="2"/>
                </a:lnTo>
                <a:lnTo>
                  <a:pt x="31" y="2"/>
                </a:lnTo>
                <a:lnTo>
                  <a:pt x="31" y="5"/>
                </a:lnTo>
                <a:lnTo>
                  <a:pt x="31" y="5"/>
                </a:lnTo>
                <a:lnTo>
                  <a:pt x="28" y="5"/>
                </a:lnTo>
                <a:lnTo>
                  <a:pt x="28" y="2"/>
                </a:lnTo>
                <a:lnTo>
                  <a:pt x="28" y="5"/>
                </a:lnTo>
                <a:lnTo>
                  <a:pt x="26" y="5"/>
                </a:lnTo>
                <a:lnTo>
                  <a:pt x="23" y="7"/>
                </a:lnTo>
                <a:lnTo>
                  <a:pt x="23" y="7"/>
                </a:lnTo>
                <a:lnTo>
                  <a:pt x="21" y="7"/>
                </a:lnTo>
                <a:lnTo>
                  <a:pt x="21" y="7"/>
                </a:lnTo>
                <a:lnTo>
                  <a:pt x="21" y="7"/>
                </a:lnTo>
                <a:lnTo>
                  <a:pt x="19" y="5"/>
                </a:lnTo>
                <a:lnTo>
                  <a:pt x="16" y="5"/>
                </a:lnTo>
                <a:lnTo>
                  <a:pt x="16" y="5"/>
                </a:lnTo>
                <a:lnTo>
                  <a:pt x="16" y="7"/>
                </a:lnTo>
                <a:lnTo>
                  <a:pt x="14" y="7"/>
                </a:lnTo>
                <a:lnTo>
                  <a:pt x="14" y="5"/>
                </a:lnTo>
                <a:lnTo>
                  <a:pt x="14" y="5"/>
                </a:lnTo>
                <a:lnTo>
                  <a:pt x="14" y="2"/>
                </a:lnTo>
                <a:lnTo>
                  <a:pt x="12" y="5"/>
                </a:lnTo>
                <a:lnTo>
                  <a:pt x="7" y="5"/>
                </a:lnTo>
                <a:lnTo>
                  <a:pt x="0" y="9"/>
                </a:lnTo>
                <a:lnTo>
                  <a:pt x="0" y="9"/>
                </a:lnTo>
                <a:lnTo>
                  <a:pt x="0" y="12"/>
                </a:lnTo>
                <a:lnTo>
                  <a:pt x="2" y="12"/>
                </a:lnTo>
                <a:lnTo>
                  <a:pt x="0" y="12"/>
                </a:lnTo>
                <a:lnTo>
                  <a:pt x="2" y="14"/>
                </a:lnTo>
                <a:lnTo>
                  <a:pt x="2" y="14"/>
                </a:lnTo>
                <a:lnTo>
                  <a:pt x="5" y="16"/>
                </a:lnTo>
                <a:lnTo>
                  <a:pt x="5" y="16"/>
                </a:lnTo>
                <a:lnTo>
                  <a:pt x="5" y="16"/>
                </a:lnTo>
                <a:lnTo>
                  <a:pt x="7" y="16"/>
                </a:lnTo>
                <a:lnTo>
                  <a:pt x="7" y="16"/>
                </a:lnTo>
                <a:lnTo>
                  <a:pt x="9" y="16"/>
                </a:lnTo>
                <a:lnTo>
                  <a:pt x="9" y="16"/>
                </a:lnTo>
                <a:lnTo>
                  <a:pt x="9" y="16"/>
                </a:lnTo>
                <a:lnTo>
                  <a:pt x="12" y="19"/>
                </a:lnTo>
                <a:lnTo>
                  <a:pt x="12" y="19"/>
                </a:lnTo>
                <a:lnTo>
                  <a:pt x="12" y="21"/>
                </a:lnTo>
                <a:lnTo>
                  <a:pt x="12" y="21"/>
                </a:lnTo>
                <a:lnTo>
                  <a:pt x="14" y="21"/>
                </a:lnTo>
                <a:lnTo>
                  <a:pt x="16" y="21"/>
                </a:lnTo>
                <a:lnTo>
                  <a:pt x="16" y="21"/>
                </a:lnTo>
                <a:lnTo>
                  <a:pt x="19" y="26"/>
                </a:lnTo>
                <a:lnTo>
                  <a:pt x="19" y="26"/>
                </a:lnTo>
                <a:lnTo>
                  <a:pt x="19" y="26"/>
                </a:lnTo>
                <a:lnTo>
                  <a:pt x="19" y="23"/>
                </a:lnTo>
                <a:lnTo>
                  <a:pt x="19" y="23"/>
                </a:lnTo>
                <a:lnTo>
                  <a:pt x="21" y="23"/>
                </a:lnTo>
                <a:lnTo>
                  <a:pt x="23" y="23"/>
                </a:lnTo>
                <a:lnTo>
                  <a:pt x="23" y="26"/>
                </a:lnTo>
                <a:lnTo>
                  <a:pt x="26" y="26"/>
                </a:lnTo>
                <a:lnTo>
                  <a:pt x="26" y="26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6" y="31"/>
                </a:lnTo>
                <a:lnTo>
                  <a:pt x="26" y="31"/>
                </a:lnTo>
                <a:lnTo>
                  <a:pt x="26" y="31"/>
                </a:lnTo>
                <a:lnTo>
                  <a:pt x="26" y="31"/>
                </a:lnTo>
                <a:lnTo>
                  <a:pt x="26" y="31"/>
                </a:lnTo>
                <a:lnTo>
                  <a:pt x="26" y="33"/>
                </a:lnTo>
                <a:lnTo>
                  <a:pt x="26" y="33"/>
                </a:lnTo>
                <a:lnTo>
                  <a:pt x="28" y="33"/>
                </a:lnTo>
                <a:lnTo>
                  <a:pt x="33" y="33"/>
                </a:lnTo>
                <a:lnTo>
                  <a:pt x="33" y="31"/>
                </a:lnTo>
                <a:lnTo>
                  <a:pt x="33" y="31"/>
                </a:lnTo>
                <a:lnTo>
                  <a:pt x="35" y="31"/>
                </a:lnTo>
                <a:lnTo>
                  <a:pt x="35" y="28"/>
                </a:lnTo>
                <a:lnTo>
                  <a:pt x="35" y="28"/>
                </a:lnTo>
                <a:lnTo>
                  <a:pt x="38" y="28"/>
                </a:lnTo>
                <a:lnTo>
                  <a:pt x="35" y="33"/>
                </a:lnTo>
                <a:lnTo>
                  <a:pt x="38" y="33"/>
                </a:lnTo>
                <a:lnTo>
                  <a:pt x="38" y="35"/>
                </a:lnTo>
                <a:lnTo>
                  <a:pt x="38" y="35"/>
                </a:lnTo>
                <a:lnTo>
                  <a:pt x="38" y="35"/>
                </a:lnTo>
                <a:lnTo>
                  <a:pt x="40" y="35"/>
                </a:lnTo>
                <a:lnTo>
                  <a:pt x="40" y="35"/>
                </a:lnTo>
                <a:lnTo>
                  <a:pt x="40" y="38"/>
                </a:lnTo>
                <a:lnTo>
                  <a:pt x="42" y="38"/>
                </a:lnTo>
                <a:lnTo>
                  <a:pt x="42" y="38"/>
                </a:lnTo>
                <a:lnTo>
                  <a:pt x="45" y="38"/>
                </a:lnTo>
                <a:lnTo>
                  <a:pt x="45" y="40"/>
                </a:lnTo>
                <a:lnTo>
                  <a:pt x="45" y="40"/>
                </a:lnTo>
                <a:lnTo>
                  <a:pt x="47" y="42"/>
                </a:lnTo>
                <a:lnTo>
                  <a:pt x="47" y="42"/>
                </a:lnTo>
                <a:lnTo>
                  <a:pt x="49" y="40"/>
                </a:lnTo>
                <a:lnTo>
                  <a:pt x="49" y="40"/>
                </a:lnTo>
                <a:lnTo>
                  <a:pt x="52" y="40"/>
                </a:lnTo>
                <a:lnTo>
                  <a:pt x="52" y="40"/>
                </a:lnTo>
                <a:lnTo>
                  <a:pt x="52" y="40"/>
                </a:lnTo>
                <a:lnTo>
                  <a:pt x="52" y="40"/>
                </a:lnTo>
                <a:lnTo>
                  <a:pt x="54" y="38"/>
                </a:lnTo>
                <a:lnTo>
                  <a:pt x="52" y="38"/>
                </a:lnTo>
                <a:lnTo>
                  <a:pt x="52" y="35"/>
                </a:lnTo>
                <a:lnTo>
                  <a:pt x="52" y="35"/>
                </a:lnTo>
                <a:lnTo>
                  <a:pt x="52" y="35"/>
                </a:lnTo>
                <a:lnTo>
                  <a:pt x="52" y="35"/>
                </a:lnTo>
                <a:lnTo>
                  <a:pt x="52" y="33"/>
                </a:lnTo>
                <a:lnTo>
                  <a:pt x="52" y="33"/>
                </a:lnTo>
                <a:lnTo>
                  <a:pt x="52" y="33"/>
                </a:lnTo>
                <a:lnTo>
                  <a:pt x="52" y="31"/>
                </a:lnTo>
                <a:lnTo>
                  <a:pt x="54" y="31"/>
                </a:lnTo>
                <a:lnTo>
                  <a:pt x="54" y="28"/>
                </a:lnTo>
                <a:lnTo>
                  <a:pt x="57" y="28"/>
                </a:lnTo>
                <a:lnTo>
                  <a:pt x="57" y="28"/>
                </a:lnTo>
                <a:lnTo>
                  <a:pt x="57" y="28"/>
                </a:lnTo>
                <a:lnTo>
                  <a:pt x="57" y="28"/>
                </a:lnTo>
                <a:lnTo>
                  <a:pt x="57" y="28"/>
                </a:lnTo>
                <a:lnTo>
                  <a:pt x="59" y="26"/>
                </a:lnTo>
                <a:lnTo>
                  <a:pt x="61" y="26"/>
                </a:lnTo>
                <a:lnTo>
                  <a:pt x="61" y="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Freeform 231"/>
          <p:cNvSpPr>
            <a:spLocks/>
          </p:cNvSpPr>
          <p:nvPr/>
        </p:nvSpPr>
        <p:spPr bwMode="auto">
          <a:xfrm>
            <a:off x="8807537" y="2964135"/>
            <a:ext cx="155881" cy="101480"/>
          </a:xfrm>
          <a:custGeom>
            <a:avLst/>
            <a:gdLst>
              <a:gd name="T0" fmla="*/ 142 w 149"/>
              <a:gd name="T1" fmla="*/ 49 h 97"/>
              <a:gd name="T2" fmla="*/ 132 w 149"/>
              <a:gd name="T3" fmla="*/ 47 h 97"/>
              <a:gd name="T4" fmla="*/ 130 w 149"/>
              <a:gd name="T5" fmla="*/ 40 h 97"/>
              <a:gd name="T6" fmla="*/ 120 w 149"/>
              <a:gd name="T7" fmla="*/ 33 h 97"/>
              <a:gd name="T8" fmla="*/ 113 w 149"/>
              <a:gd name="T9" fmla="*/ 26 h 97"/>
              <a:gd name="T10" fmla="*/ 116 w 149"/>
              <a:gd name="T11" fmla="*/ 18 h 97"/>
              <a:gd name="T12" fmla="*/ 113 w 149"/>
              <a:gd name="T13" fmla="*/ 14 h 97"/>
              <a:gd name="T14" fmla="*/ 111 w 149"/>
              <a:gd name="T15" fmla="*/ 9 h 97"/>
              <a:gd name="T16" fmla="*/ 104 w 149"/>
              <a:gd name="T17" fmla="*/ 7 h 97"/>
              <a:gd name="T18" fmla="*/ 94 w 149"/>
              <a:gd name="T19" fmla="*/ 7 h 97"/>
              <a:gd name="T20" fmla="*/ 90 w 149"/>
              <a:gd name="T21" fmla="*/ 4 h 97"/>
              <a:gd name="T22" fmla="*/ 83 w 149"/>
              <a:gd name="T23" fmla="*/ 2 h 97"/>
              <a:gd name="T24" fmla="*/ 73 w 149"/>
              <a:gd name="T25" fmla="*/ 0 h 97"/>
              <a:gd name="T26" fmla="*/ 68 w 149"/>
              <a:gd name="T27" fmla="*/ 0 h 97"/>
              <a:gd name="T28" fmla="*/ 59 w 149"/>
              <a:gd name="T29" fmla="*/ 7 h 97"/>
              <a:gd name="T30" fmla="*/ 49 w 149"/>
              <a:gd name="T31" fmla="*/ 9 h 97"/>
              <a:gd name="T32" fmla="*/ 45 w 149"/>
              <a:gd name="T33" fmla="*/ 16 h 97"/>
              <a:gd name="T34" fmla="*/ 49 w 149"/>
              <a:gd name="T35" fmla="*/ 18 h 97"/>
              <a:gd name="T36" fmla="*/ 42 w 149"/>
              <a:gd name="T37" fmla="*/ 21 h 97"/>
              <a:gd name="T38" fmla="*/ 35 w 149"/>
              <a:gd name="T39" fmla="*/ 26 h 97"/>
              <a:gd name="T40" fmla="*/ 33 w 149"/>
              <a:gd name="T41" fmla="*/ 33 h 97"/>
              <a:gd name="T42" fmla="*/ 35 w 149"/>
              <a:gd name="T43" fmla="*/ 37 h 97"/>
              <a:gd name="T44" fmla="*/ 33 w 149"/>
              <a:gd name="T45" fmla="*/ 40 h 97"/>
              <a:gd name="T46" fmla="*/ 28 w 149"/>
              <a:gd name="T47" fmla="*/ 37 h 97"/>
              <a:gd name="T48" fmla="*/ 21 w 149"/>
              <a:gd name="T49" fmla="*/ 42 h 97"/>
              <a:gd name="T50" fmla="*/ 12 w 149"/>
              <a:gd name="T51" fmla="*/ 44 h 97"/>
              <a:gd name="T52" fmla="*/ 2 w 149"/>
              <a:gd name="T53" fmla="*/ 44 h 97"/>
              <a:gd name="T54" fmla="*/ 9 w 149"/>
              <a:gd name="T55" fmla="*/ 63 h 97"/>
              <a:gd name="T56" fmla="*/ 2 w 149"/>
              <a:gd name="T57" fmla="*/ 73 h 97"/>
              <a:gd name="T58" fmla="*/ 2 w 149"/>
              <a:gd name="T59" fmla="*/ 78 h 97"/>
              <a:gd name="T60" fmla="*/ 7 w 149"/>
              <a:gd name="T61" fmla="*/ 82 h 97"/>
              <a:gd name="T62" fmla="*/ 7 w 149"/>
              <a:gd name="T63" fmla="*/ 92 h 97"/>
              <a:gd name="T64" fmla="*/ 12 w 149"/>
              <a:gd name="T65" fmla="*/ 89 h 97"/>
              <a:gd name="T66" fmla="*/ 19 w 149"/>
              <a:gd name="T67" fmla="*/ 85 h 97"/>
              <a:gd name="T68" fmla="*/ 31 w 149"/>
              <a:gd name="T69" fmla="*/ 85 h 97"/>
              <a:gd name="T70" fmla="*/ 52 w 149"/>
              <a:gd name="T71" fmla="*/ 85 h 97"/>
              <a:gd name="T72" fmla="*/ 64 w 149"/>
              <a:gd name="T73" fmla="*/ 87 h 97"/>
              <a:gd name="T74" fmla="*/ 73 w 149"/>
              <a:gd name="T75" fmla="*/ 92 h 97"/>
              <a:gd name="T76" fmla="*/ 76 w 149"/>
              <a:gd name="T77" fmla="*/ 92 h 97"/>
              <a:gd name="T78" fmla="*/ 85 w 149"/>
              <a:gd name="T79" fmla="*/ 92 h 97"/>
              <a:gd name="T80" fmla="*/ 90 w 149"/>
              <a:gd name="T81" fmla="*/ 92 h 97"/>
              <a:gd name="T82" fmla="*/ 94 w 149"/>
              <a:gd name="T83" fmla="*/ 89 h 97"/>
              <a:gd name="T84" fmla="*/ 102 w 149"/>
              <a:gd name="T85" fmla="*/ 94 h 97"/>
              <a:gd name="T86" fmla="*/ 113 w 149"/>
              <a:gd name="T87" fmla="*/ 94 h 97"/>
              <a:gd name="T88" fmla="*/ 120 w 149"/>
              <a:gd name="T89" fmla="*/ 97 h 97"/>
              <a:gd name="T90" fmla="*/ 118 w 149"/>
              <a:gd name="T91" fmla="*/ 87 h 97"/>
              <a:gd name="T92" fmla="*/ 128 w 149"/>
              <a:gd name="T93" fmla="*/ 82 h 97"/>
              <a:gd name="T94" fmla="*/ 135 w 149"/>
              <a:gd name="T95" fmla="*/ 78 h 97"/>
              <a:gd name="T96" fmla="*/ 132 w 149"/>
              <a:gd name="T97" fmla="*/ 71 h 97"/>
              <a:gd name="T98" fmla="*/ 130 w 149"/>
              <a:gd name="T99" fmla="*/ 66 h 97"/>
              <a:gd name="T100" fmla="*/ 128 w 149"/>
              <a:gd name="T101" fmla="*/ 59 h 97"/>
              <a:gd name="T102" fmla="*/ 135 w 149"/>
              <a:gd name="T103" fmla="*/ 61 h 97"/>
              <a:gd name="T104" fmla="*/ 146 w 149"/>
              <a:gd name="T105" fmla="*/ 56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9" h="97">
                <a:moveTo>
                  <a:pt x="149" y="54"/>
                </a:moveTo>
                <a:lnTo>
                  <a:pt x="149" y="54"/>
                </a:lnTo>
                <a:lnTo>
                  <a:pt x="146" y="54"/>
                </a:lnTo>
                <a:lnTo>
                  <a:pt x="144" y="52"/>
                </a:lnTo>
                <a:lnTo>
                  <a:pt x="144" y="52"/>
                </a:lnTo>
                <a:lnTo>
                  <a:pt x="142" y="49"/>
                </a:lnTo>
                <a:lnTo>
                  <a:pt x="144" y="49"/>
                </a:lnTo>
                <a:lnTo>
                  <a:pt x="144" y="49"/>
                </a:lnTo>
                <a:lnTo>
                  <a:pt x="139" y="47"/>
                </a:lnTo>
                <a:lnTo>
                  <a:pt x="135" y="47"/>
                </a:lnTo>
                <a:lnTo>
                  <a:pt x="132" y="47"/>
                </a:lnTo>
                <a:lnTo>
                  <a:pt x="132" y="47"/>
                </a:lnTo>
                <a:lnTo>
                  <a:pt x="132" y="44"/>
                </a:lnTo>
                <a:lnTo>
                  <a:pt x="132" y="44"/>
                </a:lnTo>
                <a:lnTo>
                  <a:pt x="132" y="42"/>
                </a:lnTo>
                <a:lnTo>
                  <a:pt x="132" y="42"/>
                </a:lnTo>
                <a:lnTo>
                  <a:pt x="132" y="42"/>
                </a:lnTo>
                <a:lnTo>
                  <a:pt x="130" y="40"/>
                </a:lnTo>
                <a:lnTo>
                  <a:pt x="125" y="37"/>
                </a:lnTo>
                <a:lnTo>
                  <a:pt x="123" y="37"/>
                </a:lnTo>
                <a:lnTo>
                  <a:pt x="123" y="35"/>
                </a:lnTo>
                <a:lnTo>
                  <a:pt x="120" y="33"/>
                </a:lnTo>
                <a:lnTo>
                  <a:pt x="120" y="33"/>
                </a:lnTo>
                <a:lnTo>
                  <a:pt x="120" y="33"/>
                </a:lnTo>
                <a:lnTo>
                  <a:pt x="120" y="30"/>
                </a:lnTo>
                <a:lnTo>
                  <a:pt x="120" y="30"/>
                </a:lnTo>
                <a:lnTo>
                  <a:pt x="120" y="30"/>
                </a:lnTo>
                <a:lnTo>
                  <a:pt x="118" y="28"/>
                </a:lnTo>
                <a:lnTo>
                  <a:pt x="113" y="26"/>
                </a:lnTo>
                <a:lnTo>
                  <a:pt x="113" y="26"/>
                </a:lnTo>
                <a:lnTo>
                  <a:pt x="113" y="26"/>
                </a:lnTo>
                <a:lnTo>
                  <a:pt x="113" y="23"/>
                </a:lnTo>
                <a:lnTo>
                  <a:pt x="116" y="23"/>
                </a:lnTo>
                <a:lnTo>
                  <a:pt x="116" y="21"/>
                </a:lnTo>
                <a:lnTo>
                  <a:pt x="116" y="21"/>
                </a:lnTo>
                <a:lnTo>
                  <a:pt x="116" y="18"/>
                </a:lnTo>
                <a:lnTo>
                  <a:pt x="113" y="18"/>
                </a:lnTo>
                <a:lnTo>
                  <a:pt x="113" y="16"/>
                </a:lnTo>
                <a:lnTo>
                  <a:pt x="113" y="16"/>
                </a:lnTo>
                <a:lnTo>
                  <a:pt x="113" y="16"/>
                </a:lnTo>
                <a:lnTo>
                  <a:pt x="113" y="16"/>
                </a:lnTo>
                <a:lnTo>
                  <a:pt x="113" y="14"/>
                </a:lnTo>
                <a:lnTo>
                  <a:pt x="113" y="11"/>
                </a:lnTo>
                <a:lnTo>
                  <a:pt x="113" y="11"/>
                </a:lnTo>
                <a:lnTo>
                  <a:pt x="113" y="11"/>
                </a:lnTo>
                <a:lnTo>
                  <a:pt x="113" y="11"/>
                </a:lnTo>
                <a:lnTo>
                  <a:pt x="111" y="11"/>
                </a:lnTo>
                <a:lnTo>
                  <a:pt x="111" y="9"/>
                </a:lnTo>
                <a:lnTo>
                  <a:pt x="111" y="9"/>
                </a:lnTo>
                <a:lnTo>
                  <a:pt x="109" y="9"/>
                </a:lnTo>
                <a:lnTo>
                  <a:pt x="109" y="9"/>
                </a:lnTo>
                <a:lnTo>
                  <a:pt x="106" y="7"/>
                </a:lnTo>
                <a:lnTo>
                  <a:pt x="106" y="7"/>
                </a:lnTo>
                <a:lnTo>
                  <a:pt x="104" y="7"/>
                </a:lnTo>
                <a:lnTo>
                  <a:pt x="99" y="7"/>
                </a:lnTo>
                <a:lnTo>
                  <a:pt x="99" y="7"/>
                </a:lnTo>
                <a:lnTo>
                  <a:pt x="97" y="7"/>
                </a:lnTo>
                <a:lnTo>
                  <a:pt x="97" y="7"/>
                </a:lnTo>
                <a:lnTo>
                  <a:pt x="94" y="7"/>
                </a:lnTo>
                <a:lnTo>
                  <a:pt x="94" y="7"/>
                </a:lnTo>
                <a:lnTo>
                  <a:pt x="94" y="7"/>
                </a:lnTo>
                <a:lnTo>
                  <a:pt x="92" y="9"/>
                </a:lnTo>
                <a:lnTo>
                  <a:pt x="90" y="9"/>
                </a:lnTo>
                <a:lnTo>
                  <a:pt x="90" y="7"/>
                </a:lnTo>
                <a:lnTo>
                  <a:pt x="90" y="7"/>
                </a:lnTo>
                <a:lnTo>
                  <a:pt x="90" y="4"/>
                </a:lnTo>
                <a:lnTo>
                  <a:pt x="90" y="4"/>
                </a:lnTo>
                <a:lnTo>
                  <a:pt x="90" y="4"/>
                </a:lnTo>
                <a:lnTo>
                  <a:pt x="87" y="4"/>
                </a:lnTo>
                <a:lnTo>
                  <a:pt x="85" y="2"/>
                </a:lnTo>
                <a:lnTo>
                  <a:pt x="83" y="2"/>
                </a:lnTo>
                <a:lnTo>
                  <a:pt x="83" y="2"/>
                </a:lnTo>
                <a:lnTo>
                  <a:pt x="80" y="4"/>
                </a:lnTo>
                <a:lnTo>
                  <a:pt x="80" y="4"/>
                </a:lnTo>
                <a:lnTo>
                  <a:pt x="78" y="2"/>
                </a:lnTo>
                <a:lnTo>
                  <a:pt x="78" y="2"/>
                </a:lnTo>
                <a:lnTo>
                  <a:pt x="76" y="0"/>
                </a:lnTo>
                <a:lnTo>
                  <a:pt x="73" y="0"/>
                </a:lnTo>
                <a:lnTo>
                  <a:pt x="73" y="2"/>
                </a:lnTo>
                <a:lnTo>
                  <a:pt x="73" y="2"/>
                </a:lnTo>
                <a:lnTo>
                  <a:pt x="73" y="2"/>
                </a:lnTo>
                <a:lnTo>
                  <a:pt x="71" y="0"/>
                </a:lnTo>
                <a:lnTo>
                  <a:pt x="68" y="0"/>
                </a:lnTo>
                <a:lnTo>
                  <a:pt x="68" y="0"/>
                </a:lnTo>
                <a:lnTo>
                  <a:pt x="66" y="2"/>
                </a:lnTo>
                <a:lnTo>
                  <a:pt x="64" y="4"/>
                </a:lnTo>
                <a:lnTo>
                  <a:pt x="64" y="4"/>
                </a:lnTo>
                <a:lnTo>
                  <a:pt x="61" y="7"/>
                </a:lnTo>
                <a:lnTo>
                  <a:pt x="61" y="7"/>
                </a:lnTo>
                <a:lnTo>
                  <a:pt x="59" y="7"/>
                </a:lnTo>
                <a:lnTo>
                  <a:pt x="59" y="7"/>
                </a:lnTo>
                <a:lnTo>
                  <a:pt x="57" y="7"/>
                </a:lnTo>
                <a:lnTo>
                  <a:pt x="54" y="7"/>
                </a:lnTo>
                <a:lnTo>
                  <a:pt x="52" y="7"/>
                </a:lnTo>
                <a:lnTo>
                  <a:pt x="49" y="9"/>
                </a:lnTo>
                <a:lnTo>
                  <a:pt x="49" y="9"/>
                </a:lnTo>
                <a:lnTo>
                  <a:pt x="47" y="9"/>
                </a:lnTo>
                <a:lnTo>
                  <a:pt x="47" y="9"/>
                </a:lnTo>
                <a:lnTo>
                  <a:pt x="47" y="9"/>
                </a:lnTo>
                <a:lnTo>
                  <a:pt x="47" y="11"/>
                </a:lnTo>
                <a:lnTo>
                  <a:pt x="47" y="14"/>
                </a:lnTo>
                <a:lnTo>
                  <a:pt x="45" y="16"/>
                </a:lnTo>
                <a:lnTo>
                  <a:pt x="45" y="16"/>
                </a:lnTo>
                <a:lnTo>
                  <a:pt x="47" y="16"/>
                </a:lnTo>
                <a:lnTo>
                  <a:pt x="49" y="16"/>
                </a:lnTo>
                <a:lnTo>
                  <a:pt x="49" y="16"/>
                </a:lnTo>
                <a:lnTo>
                  <a:pt x="49" y="16"/>
                </a:lnTo>
                <a:lnTo>
                  <a:pt x="49" y="18"/>
                </a:lnTo>
                <a:lnTo>
                  <a:pt x="49" y="18"/>
                </a:lnTo>
                <a:lnTo>
                  <a:pt x="49" y="18"/>
                </a:lnTo>
                <a:lnTo>
                  <a:pt x="47" y="21"/>
                </a:lnTo>
                <a:lnTo>
                  <a:pt x="42" y="18"/>
                </a:lnTo>
                <a:lnTo>
                  <a:pt x="42" y="21"/>
                </a:lnTo>
                <a:lnTo>
                  <a:pt x="42" y="21"/>
                </a:lnTo>
                <a:lnTo>
                  <a:pt x="42" y="21"/>
                </a:lnTo>
                <a:lnTo>
                  <a:pt x="42" y="23"/>
                </a:lnTo>
                <a:lnTo>
                  <a:pt x="40" y="23"/>
                </a:lnTo>
                <a:lnTo>
                  <a:pt x="38" y="23"/>
                </a:lnTo>
                <a:lnTo>
                  <a:pt x="38" y="23"/>
                </a:lnTo>
                <a:lnTo>
                  <a:pt x="35" y="26"/>
                </a:lnTo>
                <a:lnTo>
                  <a:pt x="35" y="28"/>
                </a:lnTo>
                <a:lnTo>
                  <a:pt x="35" y="30"/>
                </a:lnTo>
                <a:lnTo>
                  <a:pt x="35" y="30"/>
                </a:lnTo>
                <a:lnTo>
                  <a:pt x="35" y="30"/>
                </a:lnTo>
                <a:lnTo>
                  <a:pt x="35" y="33"/>
                </a:lnTo>
                <a:lnTo>
                  <a:pt x="33" y="33"/>
                </a:lnTo>
                <a:lnTo>
                  <a:pt x="33" y="35"/>
                </a:lnTo>
                <a:lnTo>
                  <a:pt x="33" y="35"/>
                </a:lnTo>
                <a:lnTo>
                  <a:pt x="33" y="35"/>
                </a:lnTo>
                <a:lnTo>
                  <a:pt x="35" y="35"/>
                </a:lnTo>
                <a:lnTo>
                  <a:pt x="35" y="37"/>
                </a:lnTo>
                <a:lnTo>
                  <a:pt x="35" y="37"/>
                </a:lnTo>
                <a:lnTo>
                  <a:pt x="38" y="37"/>
                </a:lnTo>
                <a:lnTo>
                  <a:pt x="38" y="40"/>
                </a:lnTo>
                <a:lnTo>
                  <a:pt x="38" y="40"/>
                </a:lnTo>
                <a:lnTo>
                  <a:pt x="35" y="40"/>
                </a:lnTo>
                <a:lnTo>
                  <a:pt x="33" y="40"/>
                </a:lnTo>
                <a:lnTo>
                  <a:pt x="33" y="40"/>
                </a:lnTo>
                <a:lnTo>
                  <a:pt x="33" y="40"/>
                </a:lnTo>
                <a:lnTo>
                  <a:pt x="33" y="37"/>
                </a:lnTo>
                <a:lnTo>
                  <a:pt x="33" y="37"/>
                </a:lnTo>
                <a:lnTo>
                  <a:pt x="33" y="37"/>
                </a:lnTo>
                <a:lnTo>
                  <a:pt x="31" y="37"/>
                </a:lnTo>
                <a:lnTo>
                  <a:pt x="28" y="37"/>
                </a:lnTo>
                <a:lnTo>
                  <a:pt x="28" y="37"/>
                </a:lnTo>
                <a:lnTo>
                  <a:pt x="26" y="40"/>
                </a:lnTo>
                <a:lnTo>
                  <a:pt x="26" y="40"/>
                </a:lnTo>
                <a:lnTo>
                  <a:pt x="23" y="40"/>
                </a:lnTo>
                <a:lnTo>
                  <a:pt x="21" y="40"/>
                </a:lnTo>
                <a:lnTo>
                  <a:pt x="21" y="42"/>
                </a:lnTo>
                <a:lnTo>
                  <a:pt x="21" y="42"/>
                </a:lnTo>
                <a:lnTo>
                  <a:pt x="19" y="42"/>
                </a:lnTo>
                <a:lnTo>
                  <a:pt x="16" y="44"/>
                </a:lnTo>
                <a:lnTo>
                  <a:pt x="14" y="44"/>
                </a:lnTo>
                <a:lnTo>
                  <a:pt x="14" y="44"/>
                </a:lnTo>
                <a:lnTo>
                  <a:pt x="12" y="44"/>
                </a:lnTo>
                <a:lnTo>
                  <a:pt x="12" y="44"/>
                </a:lnTo>
                <a:lnTo>
                  <a:pt x="9" y="44"/>
                </a:lnTo>
                <a:lnTo>
                  <a:pt x="9" y="44"/>
                </a:lnTo>
                <a:lnTo>
                  <a:pt x="7" y="44"/>
                </a:lnTo>
                <a:lnTo>
                  <a:pt x="5" y="44"/>
                </a:lnTo>
                <a:lnTo>
                  <a:pt x="2" y="44"/>
                </a:lnTo>
                <a:lnTo>
                  <a:pt x="2" y="44"/>
                </a:lnTo>
                <a:lnTo>
                  <a:pt x="5" y="49"/>
                </a:lnTo>
                <a:lnTo>
                  <a:pt x="7" y="56"/>
                </a:lnTo>
                <a:lnTo>
                  <a:pt x="9" y="61"/>
                </a:lnTo>
                <a:lnTo>
                  <a:pt x="9" y="61"/>
                </a:lnTo>
                <a:lnTo>
                  <a:pt x="9" y="63"/>
                </a:lnTo>
                <a:lnTo>
                  <a:pt x="9" y="66"/>
                </a:lnTo>
                <a:lnTo>
                  <a:pt x="9" y="68"/>
                </a:lnTo>
                <a:lnTo>
                  <a:pt x="9" y="68"/>
                </a:lnTo>
                <a:lnTo>
                  <a:pt x="9" y="68"/>
                </a:lnTo>
                <a:lnTo>
                  <a:pt x="5" y="71"/>
                </a:lnTo>
                <a:lnTo>
                  <a:pt x="2" y="73"/>
                </a:lnTo>
                <a:lnTo>
                  <a:pt x="0" y="73"/>
                </a:lnTo>
                <a:lnTo>
                  <a:pt x="0" y="75"/>
                </a:lnTo>
                <a:lnTo>
                  <a:pt x="0" y="75"/>
                </a:lnTo>
                <a:lnTo>
                  <a:pt x="0" y="78"/>
                </a:lnTo>
                <a:lnTo>
                  <a:pt x="0" y="78"/>
                </a:lnTo>
                <a:lnTo>
                  <a:pt x="2" y="78"/>
                </a:lnTo>
                <a:lnTo>
                  <a:pt x="5" y="80"/>
                </a:lnTo>
                <a:lnTo>
                  <a:pt x="5" y="80"/>
                </a:lnTo>
                <a:lnTo>
                  <a:pt x="7" y="80"/>
                </a:lnTo>
                <a:lnTo>
                  <a:pt x="7" y="82"/>
                </a:lnTo>
                <a:lnTo>
                  <a:pt x="7" y="82"/>
                </a:lnTo>
                <a:lnTo>
                  <a:pt x="7" y="82"/>
                </a:lnTo>
                <a:lnTo>
                  <a:pt x="7" y="85"/>
                </a:lnTo>
                <a:lnTo>
                  <a:pt x="7" y="87"/>
                </a:lnTo>
                <a:lnTo>
                  <a:pt x="7" y="87"/>
                </a:lnTo>
                <a:lnTo>
                  <a:pt x="7" y="89"/>
                </a:lnTo>
                <a:lnTo>
                  <a:pt x="7" y="89"/>
                </a:lnTo>
                <a:lnTo>
                  <a:pt x="7" y="92"/>
                </a:lnTo>
                <a:lnTo>
                  <a:pt x="7" y="92"/>
                </a:lnTo>
                <a:lnTo>
                  <a:pt x="7" y="89"/>
                </a:lnTo>
                <a:lnTo>
                  <a:pt x="7" y="89"/>
                </a:lnTo>
                <a:lnTo>
                  <a:pt x="9" y="89"/>
                </a:lnTo>
                <a:lnTo>
                  <a:pt x="9" y="89"/>
                </a:lnTo>
                <a:lnTo>
                  <a:pt x="12" y="89"/>
                </a:lnTo>
                <a:lnTo>
                  <a:pt x="12" y="92"/>
                </a:lnTo>
                <a:lnTo>
                  <a:pt x="14" y="92"/>
                </a:lnTo>
                <a:lnTo>
                  <a:pt x="16" y="89"/>
                </a:lnTo>
                <a:lnTo>
                  <a:pt x="16" y="87"/>
                </a:lnTo>
                <a:lnTo>
                  <a:pt x="19" y="87"/>
                </a:lnTo>
                <a:lnTo>
                  <a:pt x="19" y="85"/>
                </a:lnTo>
                <a:lnTo>
                  <a:pt x="21" y="85"/>
                </a:lnTo>
                <a:lnTo>
                  <a:pt x="23" y="85"/>
                </a:lnTo>
                <a:lnTo>
                  <a:pt x="23" y="85"/>
                </a:lnTo>
                <a:lnTo>
                  <a:pt x="26" y="85"/>
                </a:lnTo>
                <a:lnTo>
                  <a:pt x="28" y="85"/>
                </a:lnTo>
                <a:lnTo>
                  <a:pt x="31" y="85"/>
                </a:lnTo>
                <a:lnTo>
                  <a:pt x="33" y="85"/>
                </a:lnTo>
                <a:lnTo>
                  <a:pt x="38" y="85"/>
                </a:lnTo>
                <a:lnTo>
                  <a:pt x="42" y="85"/>
                </a:lnTo>
                <a:lnTo>
                  <a:pt x="42" y="85"/>
                </a:lnTo>
                <a:lnTo>
                  <a:pt x="49" y="85"/>
                </a:lnTo>
                <a:lnTo>
                  <a:pt x="52" y="85"/>
                </a:lnTo>
                <a:lnTo>
                  <a:pt x="52" y="87"/>
                </a:lnTo>
                <a:lnTo>
                  <a:pt x="54" y="87"/>
                </a:lnTo>
                <a:lnTo>
                  <a:pt x="57" y="87"/>
                </a:lnTo>
                <a:lnTo>
                  <a:pt x="61" y="87"/>
                </a:lnTo>
                <a:lnTo>
                  <a:pt x="61" y="87"/>
                </a:lnTo>
                <a:lnTo>
                  <a:pt x="64" y="87"/>
                </a:lnTo>
                <a:lnTo>
                  <a:pt x="66" y="89"/>
                </a:lnTo>
                <a:lnTo>
                  <a:pt x="66" y="92"/>
                </a:lnTo>
                <a:lnTo>
                  <a:pt x="66" y="92"/>
                </a:lnTo>
                <a:lnTo>
                  <a:pt x="68" y="89"/>
                </a:lnTo>
                <a:lnTo>
                  <a:pt x="71" y="92"/>
                </a:lnTo>
                <a:lnTo>
                  <a:pt x="73" y="92"/>
                </a:lnTo>
                <a:lnTo>
                  <a:pt x="73" y="92"/>
                </a:lnTo>
                <a:lnTo>
                  <a:pt x="73" y="94"/>
                </a:lnTo>
                <a:lnTo>
                  <a:pt x="73" y="94"/>
                </a:lnTo>
                <a:lnTo>
                  <a:pt x="73" y="92"/>
                </a:lnTo>
                <a:lnTo>
                  <a:pt x="76" y="92"/>
                </a:lnTo>
                <a:lnTo>
                  <a:pt x="76" y="92"/>
                </a:lnTo>
                <a:lnTo>
                  <a:pt x="78" y="92"/>
                </a:lnTo>
                <a:lnTo>
                  <a:pt x="78" y="92"/>
                </a:lnTo>
                <a:lnTo>
                  <a:pt x="80" y="92"/>
                </a:lnTo>
                <a:lnTo>
                  <a:pt x="80" y="89"/>
                </a:lnTo>
                <a:lnTo>
                  <a:pt x="83" y="92"/>
                </a:lnTo>
                <a:lnTo>
                  <a:pt x="85" y="92"/>
                </a:lnTo>
                <a:lnTo>
                  <a:pt x="85" y="92"/>
                </a:lnTo>
                <a:lnTo>
                  <a:pt x="87" y="92"/>
                </a:lnTo>
                <a:lnTo>
                  <a:pt x="87" y="94"/>
                </a:lnTo>
                <a:lnTo>
                  <a:pt x="90" y="94"/>
                </a:lnTo>
                <a:lnTo>
                  <a:pt x="90" y="94"/>
                </a:lnTo>
                <a:lnTo>
                  <a:pt x="90" y="92"/>
                </a:lnTo>
                <a:lnTo>
                  <a:pt x="92" y="92"/>
                </a:lnTo>
                <a:lnTo>
                  <a:pt x="92" y="92"/>
                </a:lnTo>
                <a:lnTo>
                  <a:pt x="92" y="92"/>
                </a:lnTo>
                <a:lnTo>
                  <a:pt x="94" y="92"/>
                </a:lnTo>
                <a:lnTo>
                  <a:pt x="94" y="89"/>
                </a:lnTo>
                <a:lnTo>
                  <a:pt x="94" y="89"/>
                </a:lnTo>
                <a:lnTo>
                  <a:pt x="94" y="89"/>
                </a:lnTo>
                <a:lnTo>
                  <a:pt x="97" y="92"/>
                </a:lnTo>
                <a:lnTo>
                  <a:pt x="97" y="92"/>
                </a:lnTo>
                <a:lnTo>
                  <a:pt x="99" y="94"/>
                </a:lnTo>
                <a:lnTo>
                  <a:pt x="99" y="94"/>
                </a:lnTo>
                <a:lnTo>
                  <a:pt x="102" y="94"/>
                </a:lnTo>
                <a:lnTo>
                  <a:pt x="102" y="94"/>
                </a:lnTo>
                <a:lnTo>
                  <a:pt x="104" y="94"/>
                </a:lnTo>
                <a:lnTo>
                  <a:pt x="109" y="94"/>
                </a:lnTo>
                <a:lnTo>
                  <a:pt x="111" y="94"/>
                </a:lnTo>
                <a:lnTo>
                  <a:pt x="113" y="94"/>
                </a:lnTo>
                <a:lnTo>
                  <a:pt x="113" y="94"/>
                </a:lnTo>
                <a:lnTo>
                  <a:pt x="116" y="94"/>
                </a:lnTo>
                <a:lnTo>
                  <a:pt x="116" y="97"/>
                </a:lnTo>
                <a:lnTo>
                  <a:pt x="118" y="97"/>
                </a:lnTo>
                <a:lnTo>
                  <a:pt x="118" y="97"/>
                </a:lnTo>
                <a:lnTo>
                  <a:pt x="118" y="97"/>
                </a:lnTo>
                <a:lnTo>
                  <a:pt x="120" y="97"/>
                </a:lnTo>
                <a:lnTo>
                  <a:pt x="120" y="94"/>
                </a:lnTo>
                <a:lnTo>
                  <a:pt x="120" y="94"/>
                </a:lnTo>
                <a:lnTo>
                  <a:pt x="118" y="92"/>
                </a:lnTo>
                <a:lnTo>
                  <a:pt x="118" y="92"/>
                </a:lnTo>
                <a:lnTo>
                  <a:pt x="118" y="89"/>
                </a:lnTo>
                <a:lnTo>
                  <a:pt x="118" y="87"/>
                </a:lnTo>
                <a:lnTo>
                  <a:pt x="120" y="87"/>
                </a:lnTo>
                <a:lnTo>
                  <a:pt x="120" y="85"/>
                </a:lnTo>
                <a:lnTo>
                  <a:pt x="123" y="85"/>
                </a:lnTo>
                <a:lnTo>
                  <a:pt x="123" y="82"/>
                </a:lnTo>
                <a:lnTo>
                  <a:pt x="125" y="80"/>
                </a:lnTo>
                <a:lnTo>
                  <a:pt x="128" y="82"/>
                </a:lnTo>
                <a:lnTo>
                  <a:pt x="128" y="82"/>
                </a:lnTo>
                <a:lnTo>
                  <a:pt x="130" y="80"/>
                </a:lnTo>
                <a:lnTo>
                  <a:pt x="132" y="80"/>
                </a:lnTo>
                <a:lnTo>
                  <a:pt x="137" y="80"/>
                </a:lnTo>
                <a:lnTo>
                  <a:pt x="137" y="80"/>
                </a:lnTo>
                <a:lnTo>
                  <a:pt x="135" y="78"/>
                </a:lnTo>
                <a:lnTo>
                  <a:pt x="135" y="78"/>
                </a:lnTo>
                <a:lnTo>
                  <a:pt x="132" y="78"/>
                </a:lnTo>
                <a:lnTo>
                  <a:pt x="132" y="75"/>
                </a:lnTo>
                <a:lnTo>
                  <a:pt x="132" y="73"/>
                </a:lnTo>
                <a:lnTo>
                  <a:pt x="132" y="73"/>
                </a:lnTo>
                <a:lnTo>
                  <a:pt x="132" y="71"/>
                </a:lnTo>
                <a:lnTo>
                  <a:pt x="132" y="71"/>
                </a:lnTo>
                <a:lnTo>
                  <a:pt x="130" y="68"/>
                </a:lnTo>
                <a:lnTo>
                  <a:pt x="132" y="68"/>
                </a:lnTo>
                <a:lnTo>
                  <a:pt x="132" y="68"/>
                </a:lnTo>
                <a:lnTo>
                  <a:pt x="130" y="66"/>
                </a:lnTo>
                <a:lnTo>
                  <a:pt x="130" y="66"/>
                </a:lnTo>
                <a:lnTo>
                  <a:pt x="128" y="63"/>
                </a:lnTo>
                <a:lnTo>
                  <a:pt x="128" y="63"/>
                </a:lnTo>
                <a:lnTo>
                  <a:pt x="125" y="61"/>
                </a:lnTo>
                <a:lnTo>
                  <a:pt x="128" y="61"/>
                </a:lnTo>
                <a:lnTo>
                  <a:pt x="128" y="59"/>
                </a:lnTo>
                <a:lnTo>
                  <a:pt x="128" y="59"/>
                </a:lnTo>
                <a:lnTo>
                  <a:pt x="128" y="59"/>
                </a:lnTo>
                <a:lnTo>
                  <a:pt x="130" y="59"/>
                </a:lnTo>
                <a:lnTo>
                  <a:pt x="132" y="59"/>
                </a:lnTo>
                <a:lnTo>
                  <a:pt x="132" y="59"/>
                </a:lnTo>
                <a:lnTo>
                  <a:pt x="135" y="59"/>
                </a:lnTo>
                <a:lnTo>
                  <a:pt x="135" y="61"/>
                </a:lnTo>
                <a:lnTo>
                  <a:pt x="139" y="61"/>
                </a:lnTo>
                <a:lnTo>
                  <a:pt x="139" y="61"/>
                </a:lnTo>
                <a:lnTo>
                  <a:pt x="142" y="59"/>
                </a:lnTo>
                <a:lnTo>
                  <a:pt x="144" y="59"/>
                </a:lnTo>
                <a:lnTo>
                  <a:pt x="144" y="56"/>
                </a:lnTo>
                <a:lnTo>
                  <a:pt x="146" y="56"/>
                </a:lnTo>
                <a:lnTo>
                  <a:pt x="146" y="56"/>
                </a:lnTo>
                <a:lnTo>
                  <a:pt x="149" y="56"/>
                </a:lnTo>
                <a:lnTo>
                  <a:pt x="149" y="5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Freeform 232"/>
          <p:cNvSpPr>
            <a:spLocks/>
          </p:cNvSpPr>
          <p:nvPr/>
        </p:nvSpPr>
        <p:spPr bwMode="auto">
          <a:xfrm>
            <a:off x="7236180" y="3899416"/>
            <a:ext cx="3139" cy="5231"/>
          </a:xfrm>
          <a:custGeom>
            <a:avLst/>
            <a:gdLst>
              <a:gd name="T0" fmla="*/ 3 w 3"/>
              <a:gd name="T1" fmla="*/ 2 h 5"/>
              <a:gd name="T2" fmla="*/ 0 w 3"/>
              <a:gd name="T3" fmla="*/ 0 h 5"/>
              <a:gd name="T4" fmla="*/ 0 w 3"/>
              <a:gd name="T5" fmla="*/ 0 h 5"/>
              <a:gd name="T6" fmla="*/ 0 w 3"/>
              <a:gd name="T7" fmla="*/ 5 h 5"/>
              <a:gd name="T8" fmla="*/ 0 w 3"/>
              <a:gd name="T9" fmla="*/ 5 h 5"/>
              <a:gd name="T10" fmla="*/ 3 w 3"/>
              <a:gd name="T11" fmla="*/ 5 h 5"/>
              <a:gd name="T12" fmla="*/ 3 w 3"/>
              <a:gd name="T13" fmla="*/ 5 h 5"/>
              <a:gd name="T14" fmla="*/ 3 w 3"/>
              <a:gd name="T15" fmla="*/ 5 h 5"/>
              <a:gd name="T16" fmla="*/ 3 w 3"/>
              <a:gd name="T1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5">
                <a:moveTo>
                  <a:pt x="3" y="2"/>
                </a:moveTo>
                <a:lnTo>
                  <a:pt x="0" y="0"/>
                </a:lnTo>
                <a:lnTo>
                  <a:pt x="0" y="0"/>
                </a:lnTo>
                <a:lnTo>
                  <a:pt x="0" y="5"/>
                </a:lnTo>
                <a:lnTo>
                  <a:pt x="0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Freeform 233"/>
          <p:cNvSpPr>
            <a:spLocks noEditPoints="1"/>
          </p:cNvSpPr>
          <p:nvPr/>
        </p:nvSpPr>
        <p:spPr bwMode="auto">
          <a:xfrm>
            <a:off x="10063995" y="3607532"/>
            <a:ext cx="101480" cy="125541"/>
          </a:xfrm>
          <a:custGeom>
            <a:avLst/>
            <a:gdLst>
              <a:gd name="T0" fmla="*/ 83 w 97"/>
              <a:gd name="T1" fmla="*/ 106 h 120"/>
              <a:gd name="T2" fmla="*/ 80 w 97"/>
              <a:gd name="T3" fmla="*/ 99 h 120"/>
              <a:gd name="T4" fmla="*/ 66 w 97"/>
              <a:gd name="T5" fmla="*/ 92 h 120"/>
              <a:gd name="T6" fmla="*/ 71 w 97"/>
              <a:gd name="T7" fmla="*/ 82 h 120"/>
              <a:gd name="T8" fmla="*/ 59 w 97"/>
              <a:gd name="T9" fmla="*/ 82 h 120"/>
              <a:gd name="T10" fmla="*/ 54 w 97"/>
              <a:gd name="T11" fmla="*/ 82 h 120"/>
              <a:gd name="T12" fmla="*/ 62 w 97"/>
              <a:gd name="T13" fmla="*/ 94 h 120"/>
              <a:gd name="T14" fmla="*/ 54 w 97"/>
              <a:gd name="T15" fmla="*/ 75 h 120"/>
              <a:gd name="T16" fmla="*/ 95 w 97"/>
              <a:gd name="T17" fmla="*/ 104 h 120"/>
              <a:gd name="T18" fmla="*/ 90 w 97"/>
              <a:gd name="T19" fmla="*/ 80 h 120"/>
              <a:gd name="T20" fmla="*/ 85 w 97"/>
              <a:gd name="T21" fmla="*/ 64 h 120"/>
              <a:gd name="T22" fmla="*/ 78 w 97"/>
              <a:gd name="T23" fmla="*/ 61 h 120"/>
              <a:gd name="T24" fmla="*/ 76 w 97"/>
              <a:gd name="T25" fmla="*/ 73 h 120"/>
              <a:gd name="T26" fmla="*/ 69 w 97"/>
              <a:gd name="T27" fmla="*/ 71 h 120"/>
              <a:gd name="T28" fmla="*/ 69 w 97"/>
              <a:gd name="T29" fmla="*/ 73 h 120"/>
              <a:gd name="T30" fmla="*/ 66 w 97"/>
              <a:gd name="T31" fmla="*/ 52 h 120"/>
              <a:gd name="T32" fmla="*/ 71 w 97"/>
              <a:gd name="T33" fmla="*/ 49 h 120"/>
              <a:gd name="T34" fmla="*/ 76 w 97"/>
              <a:gd name="T35" fmla="*/ 45 h 120"/>
              <a:gd name="T36" fmla="*/ 80 w 97"/>
              <a:gd name="T37" fmla="*/ 37 h 120"/>
              <a:gd name="T38" fmla="*/ 83 w 97"/>
              <a:gd name="T39" fmla="*/ 33 h 120"/>
              <a:gd name="T40" fmla="*/ 62 w 97"/>
              <a:gd name="T41" fmla="*/ 28 h 120"/>
              <a:gd name="T42" fmla="*/ 40 w 97"/>
              <a:gd name="T43" fmla="*/ 28 h 120"/>
              <a:gd name="T44" fmla="*/ 33 w 97"/>
              <a:gd name="T45" fmla="*/ 21 h 120"/>
              <a:gd name="T46" fmla="*/ 26 w 97"/>
              <a:gd name="T47" fmla="*/ 9 h 120"/>
              <a:gd name="T48" fmla="*/ 19 w 97"/>
              <a:gd name="T49" fmla="*/ 7 h 120"/>
              <a:gd name="T50" fmla="*/ 14 w 97"/>
              <a:gd name="T51" fmla="*/ 4 h 120"/>
              <a:gd name="T52" fmla="*/ 12 w 97"/>
              <a:gd name="T53" fmla="*/ 4 h 120"/>
              <a:gd name="T54" fmla="*/ 2 w 97"/>
              <a:gd name="T55" fmla="*/ 0 h 120"/>
              <a:gd name="T56" fmla="*/ 5 w 97"/>
              <a:gd name="T57" fmla="*/ 7 h 120"/>
              <a:gd name="T58" fmla="*/ 2 w 97"/>
              <a:gd name="T59" fmla="*/ 16 h 120"/>
              <a:gd name="T60" fmla="*/ 14 w 97"/>
              <a:gd name="T61" fmla="*/ 23 h 120"/>
              <a:gd name="T62" fmla="*/ 17 w 97"/>
              <a:gd name="T63" fmla="*/ 28 h 120"/>
              <a:gd name="T64" fmla="*/ 7 w 97"/>
              <a:gd name="T65" fmla="*/ 35 h 120"/>
              <a:gd name="T66" fmla="*/ 7 w 97"/>
              <a:gd name="T67" fmla="*/ 42 h 120"/>
              <a:gd name="T68" fmla="*/ 17 w 97"/>
              <a:gd name="T69" fmla="*/ 47 h 120"/>
              <a:gd name="T70" fmla="*/ 17 w 97"/>
              <a:gd name="T71" fmla="*/ 61 h 120"/>
              <a:gd name="T72" fmla="*/ 21 w 97"/>
              <a:gd name="T73" fmla="*/ 71 h 120"/>
              <a:gd name="T74" fmla="*/ 26 w 97"/>
              <a:gd name="T75" fmla="*/ 82 h 120"/>
              <a:gd name="T76" fmla="*/ 31 w 97"/>
              <a:gd name="T77" fmla="*/ 99 h 120"/>
              <a:gd name="T78" fmla="*/ 38 w 97"/>
              <a:gd name="T79" fmla="*/ 94 h 120"/>
              <a:gd name="T80" fmla="*/ 40 w 97"/>
              <a:gd name="T81" fmla="*/ 99 h 120"/>
              <a:gd name="T82" fmla="*/ 45 w 97"/>
              <a:gd name="T83" fmla="*/ 85 h 120"/>
              <a:gd name="T84" fmla="*/ 50 w 97"/>
              <a:gd name="T85" fmla="*/ 92 h 120"/>
              <a:gd name="T86" fmla="*/ 52 w 97"/>
              <a:gd name="T87" fmla="*/ 99 h 120"/>
              <a:gd name="T88" fmla="*/ 54 w 97"/>
              <a:gd name="T89" fmla="*/ 85 h 120"/>
              <a:gd name="T90" fmla="*/ 54 w 97"/>
              <a:gd name="T91" fmla="*/ 78 h 120"/>
              <a:gd name="T92" fmla="*/ 52 w 97"/>
              <a:gd name="T93" fmla="*/ 68 h 120"/>
              <a:gd name="T94" fmla="*/ 52 w 97"/>
              <a:gd name="T95" fmla="*/ 64 h 120"/>
              <a:gd name="T96" fmla="*/ 59 w 97"/>
              <a:gd name="T97" fmla="*/ 80 h 120"/>
              <a:gd name="T98" fmla="*/ 71 w 97"/>
              <a:gd name="T99" fmla="*/ 78 h 120"/>
              <a:gd name="T100" fmla="*/ 80 w 97"/>
              <a:gd name="T101" fmla="*/ 90 h 120"/>
              <a:gd name="T102" fmla="*/ 90 w 97"/>
              <a:gd name="T103" fmla="*/ 118 h 120"/>
              <a:gd name="T104" fmla="*/ 90 w 97"/>
              <a:gd name="T105" fmla="*/ 116 h 120"/>
              <a:gd name="T106" fmla="*/ 92 w 97"/>
              <a:gd name="T107" fmla="*/ 10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7" h="120">
                <a:moveTo>
                  <a:pt x="83" y="101"/>
                </a:moveTo>
                <a:lnTo>
                  <a:pt x="83" y="101"/>
                </a:lnTo>
                <a:lnTo>
                  <a:pt x="83" y="101"/>
                </a:lnTo>
                <a:lnTo>
                  <a:pt x="80" y="101"/>
                </a:lnTo>
                <a:lnTo>
                  <a:pt x="83" y="104"/>
                </a:lnTo>
                <a:lnTo>
                  <a:pt x="83" y="106"/>
                </a:lnTo>
                <a:lnTo>
                  <a:pt x="83" y="106"/>
                </a:lnTo>
                <a:lnTo>
                  <a:pt x="83" y="106"/>
                </a:lnTo>
                <a:lnTo>
                  <a:pt x="83" y="104"/>
                </a:lnTo>
                <a:lnTo>
                  <a:pt x="83" y="101"/>
                </a:lnTo>
                <a:close/>
                <a:moveTo>
                  <a:pt x="80" y="97"/>
                </a:moveTo>
                <a:lnTo>
                  <a:pt x="80" y="97"/>
                </a:lnTo>
                <a:lnTo>
                  <a:pt x="80" y="99"/>
                </a:lnTo>
                <a:lnTo>
                  <a:pt x="80" y="99"/>
                </a:lnTo>
                <a:lnTo>
                  <a:pt x="80" y="101"/>
                </a:lnTo>
                <a:lnTo>
                  <a:pt x="80" y="99"/>
                </a:lnTo>
                <a:lnTo>
                  <a:pt x="80" y="99"/>
                </a:lnTo>
                <a:lnTo>
                  <a:pt x="80" y="97"/>
                </a:lnTo>
                <a:close/>
                <a:moveTo>
                  <a:pt x="64" y="85"/>
                </a:moveTo>
                <a:lnTo>
                  <a:pt x="66" y="94"/>
                </a:lnTo>
                <a:lnTo>
                  <a:pt x="66" y="92"/>
                </a:lnTo>
                <a:lnTo>
                  <a:pt x="69" y="90"/>
                </a:lnTo>
                <a:lnTo>
                  <a:pt x="66" y="87"/>
                </a:lnTo>
                <a:lnTo>
                  <a:pt x="64" y="85"/>
                </a:lnTo>
                <a:close/>
                <a:moveTo>
                  <a:pt x="73" y="85"/>
                </a:moveTo>
                <a:lnTo>
                  <a:pt x="73" y="82"/>
                </a:lnTo>
                <a:lnTo>
                  <a:pt x="71" y="82"/>
                </a:lnTo>
                <a:lnTo>
                  <a:pt x="71" y="82"/>
                </a:lnTo>
                <a:lnTo>
                  <a:pt x="71" y="85"/>
                </a:lnTo>
                <a:lnTo>
                  <a:pt x="73" y="87"/>
                </a:lnTo>
                <a:lnTo>
                  <a:pt x="73" y="87"/>
                </a:lnTo>
                <a:lnTo>
                  <a:pt x="73" y="87"/>
                </a:lnTo>
                <a:lnTo>
                  <a:pt x="73" y="87"/>
                </a:lnTo>
                <a:lnTo>
                  <a:pt x="73" y="85"/>
                </a:lnTo>
                <a:close/>
                <a:moveTo>
                  <a:pt x="59" y="82"/>
                </a:moveTo>
                <a:lnTo>
                  <a:pt x="57" y="80"/>
                </a:lnTo>
                <a:lnTo>
                  <a:pt x="57" y="80"/>
                </a:lnTo>
                <a:lnTo>
                  <a:pt x="57" y="78"/>
                </a:lnTo>
                <a:lnTo>
                  <a:pt x="54" y="78"/>
                </a:lnTo>
                <a:lnTo>
                  <a:pt x="54" y="78"/>
                </a:lnTo>
                <a:lnTo>
                  <a:pt x="54" y="80"/>
                </a:lnTo>
                <a:lnTo>
                  <a:pt x="54" y="82"/>
                </a:lnTo>
                <a:lnTo>
                  <a:pt x="54" y="82"/>
                </a:lnTo>
                <a:lnTo>
                  <a:pt x="57" y="85"/>
                </a:lnTo>
                <a:lnTo>
                  <a:pt x="57" y="87"/>
                </a:lnTo>
                <a:lnTo>
                  <a:pt x="59" y="90"/>
                </a:lnTo>
                <a:lnTo>
                  <a:pt x="57" y="94"/>
                </a:lnTo>
                <a:lnTo>
                  <a:pt x="57" y="94"/>
                </a:lnTo>
                <a:lnTo>
                  <a:pt x="62" y="94"/>
                </a:lnTo>
                <a:lnTo>
                  <a:pt x="62" y="92"/>
                </a:lnTo>
                <a:lnTo>
                  <a:pt x="62" y="87"/>
                </a:lnTo>
                <a:lnTo>
                  <a:pt x="62" y="85"/>
                </a:lnTo>
                <a:lnTo>
                  <a:pt x="59" y="82"/>
                </a:lnTo>
                <a:close/>
                <a:moveTo>
                  <a:pt x="57" y="75"/>
                </a:moveTo>
                <a:lnTo>
                  <a:pt x="54" y="73"/>
                </a:lnTo>
                <a:lnTo>
                  <a:pt x="54" y="75"/>
                </a:lnTo>
                <a:lnTo>
                  <a:pt x="54" y="75"/>
                </a:lnTo>
                <a:lnTo>
                  <a:pt x="54" y="75"/>
                </a:lnTo>
                <a:lnTo>
                  <a:pt x="57" y="75"/>
                </a:lnTo>
                <a:lnTo>
                  <a:pt x="57" y="75"/>
                </a:lnTo>
                <a:close/>
                <a:moveTo>
                  <a:pt x="97" y="108"/>
                </a:moveTo>
                <a:lnTo>
                  <a:pt x="95" y="106"/>
                </a:lnTo>
                <a:lnTo>
                  <a:pt x="95" y="104"/>
                </a:lnTo>
                <a:lnTo>
                  <a:pt x="95" y="97"/>
                </a:lnTo>
                <a:lnTo>
                  <a:pt x="95" y="97"/>
                </a:lnTo>
                <a:lnTo>
                  <a:pt x="92" y="94"/>
                </a:lnTo>
                <a:lnTo>
                  <a:pt x="92" y="87"/>
                </a:lnTo>
                <a:lnTo>
                  <a:pt x="92" y="85"/>
                </a:lnTo>
                <a:lnTo>
                  <a:pt x="90" y="80"/>
                </a:lnTo>
                <a:lnTo>
                  <a:pt x="90" y="80"/>
                </a:lnTo>
                <a:lnTo>
                  <a:pt x="90" y="78"/>
                </a:lnTo>
                <a:lnTo>
                  <a:pt x="88" y="78"/>
                </a:lnTo>
                <a:lnTo>
                  <a:pt x="88" y="75"/>
                </a:lnTo>
                <a:lnTo>
                  <a:pt x="88" y="73"/>
                </a:lnTo>
                <a:lnTo>
                  <a:pt x="85" y="71"/>
                </a:lnTo>
                <a:lnTo>
                  <a:pt x="85" y="68"/>
                </a:lnTo>
                <a:lnTo>
                  <a:pt x="85" y="64"/>
                </a:lnTo>
                <a:lnTo>
                  <a:pt x="83" y="61"/>
                </a:lnTo>
                <a:lnTo>
                  <a:pt x="83" y="61"/>
                </a:lnTo>
                <a:lnTo>
                  <a:pt x="80" y="59"/>
                </a:lnTo>
                <a:lnTo>
                  <a:pt x="80" y="59"/>
                </a:lnTo>
                <a:lnTo>
                  <a:pt x="80" y="61"/>
                </a:lnTo>
                <a:lnTo>
                  <a:pt x="78" y="61"/>
                </a:lnTo>
                <a:lnTo>
                  <a:pt x="78" y="61"/>
                </a:lnTo>
                <a:lnTo>
                  <a:pt x="78" y="61"/>
                </a:lnTo>
                <a:lnTo>
                  <a:pt x="78" y="64"/>
                </a:lnTo>
                <a:lnTo>
                  <a:pt x="78" y="64"/>
                </a:lnTo>
                <a:lnTo>
                  <a:pt x="76" y="66"/>
                </a:lnTo>
                <a:lnTo>
                  <a:pt x="76" y="68"/>
                </a:lnTo>
                <a:lnTo>
                  <a:pt x="76" y="71"/>
                </a:lnTo>
                <a:lnTo>
                  <a:pt x="76" y="73"/>
                </a:lnTo>
                <a:lnTo>
                  <a:pt x="76" y="73"/>
                </a:lnTo>
                <a:lnTo>
                  <a:pt x="76" y="75"/>
                </a:lnTo>
                <a:lnTo>
                  <a:pt x="73" y="75"/>
                </a:lnTo>
                <a:lnTo>
                  <a:pt x="73" y="75"/>
                </a:lnTo>
                <a:lnTo>
                  <a:pt x="71" y="73"/>
                </a:lnTo>
                <a:lnTo>
                  <a:pt x="71" y="71"/>
                </a:lnTo>
                <a:lnTo>
                  <a:pt x="69" y="71"/>
                </a:lnTo>
                <a:lnTo>
                  <a:pt x="69" y="71"/>
                </a:lnTo>
                <a:lnTo>
                  <a:pt x="69" y="71"/>
                </a:lnTo>
                <a:lnTo>
                  <a:pt x="69" y="73"/>
                </a:lnTo>
                <a:lnTo>
                  <a:pt x="69" y="73"/>
                </a:lnTo>
                <a:lnTo>
                  <a:pt x="69" y="73"/>
                </a:lnTo>
                <a:lnTo>
                  <a:pt x="69" y="73"/>
                </a:lnTo>
                <a:lnTo>
                  <a:pt x="69" y="73"/>
                </a:lnTo>
                <a:lnTo>
                  <a:pt x="66" y="66"/>
                </a:lnTo>
                <a:lnTo>
                  <a:pt x="64" y="61"/>
                </a:lnTo>
                <a:lnTo>
                  <a:pt x="64" y="61"/>
                </a:lnTo>
                <a:lnTo>
                  <a:pt x="64" y="59"/>
                </a:lnTo>
                <a:lnTo>
                  <a:pt x="64" y="54"/>
                </a:lnTo>
                <a:lnTo>
                  <a:pt x="66" y="54"/>
                </a:lnTo>
                <a:lnTo>
                  <a:pt x="66" y="52"/>
                </a:lnTo>
                <a:lnTo>
                  <a:pt x="66" y="52"/>
                </a:lnTo>
                <a:lnTo>
                  <a:pt x="66" y="52"/>
                </a:lnTo>
                <a:lnTo>
                  <a:pt x="69" y="52"/>
                </a:lnTo>
                <a:lnTo>
                  <a:pt x="69" y="52"/>
                </a:lnTo>
                <a:lnTo>
                  <a:pt x="71" y="49"/>
                </a:lnTo>
                <a:lnTo>
                  <a:pt x="71" y="49"/>
                </a:lnTo>
                <a:lnTo>
                  <a:pt x="71" y="49"/>
                </a:lnTo>
                <a:lnTo>
                  <a:pt x="73" y="49"/>
                </a:lnTo>
                <a:lnTo>
                  <a:pt x="73" y="49"/>
                </a:lnTo>
                <a:lnTo>
                  <a:pt x="76" y="49"/>
                </a:lnTo>
                <a:lnTo>
                  <a:pt x="76" y="47"/>
                </a:lnTo>
                <a:lnTo>
                  <a:pt x="76" y="47"/>
                </a:lnTo>
                <a:lnTo>
                  <a:pt x="76" y="47"/>
                </a:lnTo>
                <a:lnTo>
                  <a:pt x="76" y="45"/>
                </a:lnTo>
                <a:lnTo>
                  <a:pt x="78" y="45"/>
                </a:lnTo>
                <a:lnTo>
                  <a:pt x="78" y="45"/>
                </a:lnTo>
                <a:lnTo>
                  <a:pt x="78" y="45"/>
                </a:lnTo>
                <a:lnTo>
                  <a:pt x="78" y="42"/>
                </a:lnTo>
                <a:lnTo>
                  <a:pt x="78" y="40"/>
                </a:lnTo>
                <a:lnTo>
                  <a:pt x="80" y="37"/>
                </a:lnTo>
                <a:lnTo>
                  <a:pt x="80" y="37"/>
                </a:lnTo>
                <a:lnTo>
                  <a:pt x="78" y="35"/>
                </a:lnTo>
                <a:lnTo>
                  <a:pt x="80" y="35"/>
                </a:lnTo>
                <a:lnTo>
                  <a:pt x="83" y="35"/>
                </a:lnTo>
                <a:lnTo>
                  <a:pt x="83" y="35"/>
                </a:lnTo>
                <a:lnTo>
                  <a:pt x="83" y="35"/>
                </a:lnTo>
                <a:lnTo>
                  <a:pt x="83" y="35"/>
                </a:lnTo>
                <a:lnTo>
                  <a:pt x="83" y="33"/>
                </a:lnTo>
                <a:lnTo>
                  <a:pt x="80" y="33"/>
                </a:lnTo>
                <a:lnTo>
                  <a:pt x="78" y="30"/>
                </a:lnTo>
                <a:lnTo>
                  <a:pt x="76" y="28"/>
                </a:lnTo>
                <a:lnTo>
                  <a:pt x="69" y="28"/>
                </a:lnTo>
                <a:lnTo>
                  <a:pt x="64" y="30"/>
                </a:lnTo>
                <a:lnTo>
                  <a:pt x="64" y="28"/>
                </a:lnTo>
                <a:lnTo>
                  <a:pt x="62" y="28"/>
                </a:lnTo>
                <a:lnTo>
                  <a:pt x="57" y="28"/>
                </a:lnTo>
                <a:lnTo>
                  <a:pt x="52" y="28"/>
                </a:lnTo>
                <a:lnTo>
                  <a:pt x="50" y="28"/>
                </a:lnTo>
                <a:lnTo>
                  <a:pt x="47" y="28"/>
                </a:lnTo>
                <a:lnTo>
                  <a:pt x="45" y="28"/>
                </a:lnTo>
                <a:lnTo>
                  <a:pt x="43" y="28"/>
                </a:lnTo>
                <a:lnTo>
                  <a:pt x="40" y="28"/>
                </a:lnTo>
                <a:lnTo>
                  <a:pt x="38" y="28"/>
                </a:lnTo>
                <a:lnTo>
                  <a:pt x="36" y="26"/>
                </a:lnTo>
                <a:lnTo>
                  <a:pt x="33" y="26"/>
                </a:lnTo>
                <a:lnTo>
                  <a:pt x="33" y="26"/>
                </a:lnTo>
                <a:lnTo>
                  <a:pt x="33" y="26"/>
                </a:lnTo>
                <a:lnTo>
                  <a:pt x="33" y="23"/>
                </a:lnTo>
                <a:lnTo>
                  <a:pt x="33" y="21"/>
                </a:lnTo>
                <a:lnTo>
                  <a:pt x="31" y="14"/>
                </a:lnTo>
                <a:lnTo>
                  <a:pt x="31" y="11"/>
                </a:lnTo>
                <a:lnTo>
                  <a:pt x="28" y="7"/>
                </a:lnTo>
                <a:lnTo>
                  <a:pt x="28" y="7"/>
                </a:lnTo>
                <a:lnTo>
                  <a:pt x="26" y="7"/>
                </a:lnTo>
                <a:lnTo>
                  <a:pt x="26" y="7"/>
                </a:lnTo>
                <a:lnTo>
                  <a:pt x="26" y="9"/>
                </a:lnTo>
                <a:lnTo>
                  <a:pt x="26" y="9"/>
                </a:lnTo>
                <a:lnTo>
                  <a:pt x="26" y="11"/>
                </a:lnTo>
                <a:lnTo>
                  <a:pt x="26" y="11"/>
                </a:lnTo>
                <a:lnTo>
                  <a:pt x="24" y="11"/>
                </a:lnTo>
                <a:lnTo>
                  <a:pt x="21" y="11"/>
                </a:lnTo>
                <a:lnTo>
                  <a:pt x="19" y="9"/>
                </a:lnTo>
                <a:lnTo>
                  <a:pt x="19" y="7"/>
                </a:lnTo>
                <a:lnTo>
                  <a:pt x="17" y="4"/>
                </a:lnTo>
                <a:lnTo>
                  <a:pt x="17" y="4"/>
                </a:lnTo>
                <a:lnTo>
                  <a:pt x="17" y="2"/>
                </a:lnTo>
                <a:lnTo>
                  <a:pt x="14" y="2"/>
                </a:lnTo>
                <a:lnTo>
                  <a:pt x="14" y="2"/>
                </a:lnTo>
                <a:lnTo>
                  <a:pt x="14" y="4"/>
                </a:lnTo>
                <a:lnTo>
                  <a:pt x="14" y="4"/>
                </a:lnTo>
                <a:lnTo>
                  <a:pt x="17" y="4"/>
                </a:lnTo>
                <a:lnTo>
                  <a:pt x="14" y="7"/>
                </a:lnTo>
                <a:lnTo>
                  <a:pt x="14" y="7"/>
                </a:lnTo>
                <a:lnTo>
                  <a:pt x="14" y="7"/>
                </a:lnTo>
                <a:lnTo>
                  <a:pt x="12" y="7"/>
                </a:lnTo>
                <a:lnTo>
                  <a:pt x="12" y="4"/>
                </a:lnTo>
                <a:lnTo>
                  <a:pt x="12" y="4"/>
                </a:lnTo>
                <a:lnTo>
                  <a:pt x="10" y="4"/>
                </a:lnTo>
                <a:lnTo>
                  <a:pt x="10" y="4"/>
                </a:lnTo>
                <a:lnTo>
                  <a:pt x="10" y="2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4"/>
                </a:lnTo>
                <a:lnTo>
                  <a:pt x="5" y="4"/>
                </a:lnTo>
                <a:lnTo>
                  <a:pt x="5" y="7"/>
                </a:lnTo>
                <a:lnTo>
                  <a:pt x="2" y="7"/>
                </a:lnTo>
                <a:lnTo>
                  <a:pt x="0" y="9"/>
                </a:lnTo>
                <a:lnTo>
                  <a:pt x="0" y="11"/>
                </a:lnTo>
                <a:lnTo>
                  <a:pt x="0" y="11"/>
                </a:lnTo>
                <a:lnTo>
                  <a:pt x="0" y="14"/>
                </a:lnTo>
                <a:lnTo>
                  <a:pt x="0" y="14"/>
                </a:lnTo>
                <a:lnTo>
                  <a:pt x="2" y="16"/>
                </a:lnTo>
                <a:lnTo>
                  <a:pt x="5" y="16"/>
                </a:lnTo>
                <a:lnTo>
                  <a:pt x="7" y="19"/>
                </a:lnTo>
                <a:lnTo>
                  <a:pt x="7" y="21"/>
                </a:lnTo>
                <a:lnTo>
                  <a:pt x="10" y="21"/>
                </a:lnTo>
                <a:lnTo>
                  <a:pt x="12" y="21"/>
                </a:lnTo>
                <a:lnTo>
                  <a:pt x="14" y="21"/>
                </a:lnTo>
                <a:lnTo>
                  <a:pt x="14" y="23"/>
                </a:lnTo>
                <a:lnTo>
                  <a:pt x="17" y="26"/>
                </a:lnTo>
                <a:lnTo>
                  <a:pt x="17" y="26"/>
                </a:lnTo>
                <a:lnTo>
                  <a:pt x="19" y="26"/>
                </a:lnTo>
                <a:lnTo>
                  <a:pt x="19" y="28"/>
                </a:lnTo>
                <a:lnTo>
                  <a:pt x="19" y="28"/>
                </a:lnTo>
                <a:lnTo>
                  <a:pt x="17" y="28"/>
                </a:lnTo>
                <a:lnTo>
                  <a:pt x="17" y="28"/>
                </a:lnTo>
                <a:lnTo>
                  <a:pt x="14" y="28"/>
                </a:lnTo>
                <a:lnTo>
                  <a:pt x="14" y="28"/>
                </a:lnTo>
                <a:lnTo>
                  <a:pt x="12" y="28"/>
                </a:lnTo>
                <a:lnTo>
                  <a:pt x="10" y="28"/>
                </a:lnTo>
                <a:lnTo>
                  <a:pt x="10" y="33"/>
                </a:lnTo>
                <a:lnTo>
                  <a:pt x="7" y="35"/>
                </a:lnTo>
                <a:lnTo>
                  <a:pt x="7" y="35"/>
                </a:lnTo>
                <a:lnTo>
                  <a:pt x="5" y="35"/>
                </a:lnTo>
                <a:lnTo>
                  <a:pt x="5" y="35"/>
                </a:lnTo>
                <a:lnTo>
                  <a:pt x="2" y="37"/>
                </a:lnTo>
                <a:lnTo>
                  <a:pt x="2" y="40"/>
                </a:lnTo>
                <a:lnTo>
                  <a:pt x="2" y="40"/>
                </a:lnTo>
                <a:lnTo>
                  <a:pt x="5" y="42"/>
                </a:lnTo>
                <a:lnTo>
                  <a:pt x="7" y="42"/>
                </a:lnTo>
                <a:lnTo>
                  <a:pt x="7" y="45"/>
                </a:lnTo>
                <a:lnTo>
                  <a:pt x="10" y="42"/>
                </a:lnTo>
                <a:lnTo>
                  <a:pt x="10" y="45"/>
                </a:lnTo>
                <a:lnTo>
                  <a:pt x="12" y="45"/>
                </a:lnTo>
                <a:lnTo>
                  <a:pt x="12" y="47"/>
                </a:lnTo>
                <a:lnTo>
                  <a:pt x="17" y="47"/>
                </a:lnTo>
                <a:lnTo>
                  <a:pt x="17" y="47"/>
                </a:lnTo>
                <a:lnTo>
                  <a:pt x="17" y="49"/>
                </a:lnTo>
                <a:lnTo>
                  <a:pt x="17" y="49"/>
                </a:lnTo>
                <a:lnTo>
                  <a:pt x="17" y="52"/>
                </a:lnTo>
                <a:lnTo>
                  <a:pt x="17" y="54"/>
                </a:lnTo>
                <a:lnTo>
                  <a:pt x="17" y="56"/>
                </a:lnTo>
                <a:lnTo>
                  <a:pt x="17" y="61"/>
                </a:lnTo>
                <a:lnTo>
                  <a:pt x="17" y="61"/>
                </a:lnTo>
                <a:lnTo>
                  <a:pt x="17" y="64"/>
                </a:lnTo>
                <a:lnTo>
                  <a:pt x="17" y="64"/>
                </a:lnTo>
                <a:lnTo>
                  <a:pt x="19" y="64"/>
                </a:lnTo>
                <a:lnTo>
                  <a:pt x="19" y="66"/>
                </a:lnTo>
                <a:lnTo>
                  <a:pt x="19" y="68"/>
                </a:lnTo>
                <a:lnTo>
                  <a:pt x="19" y="68"/>
                </a:lnTo>
                <a:lnTo>
                  <a:pt x="21" y="71"/>
                </a:lnTo>
                <a:lnTo>
                  <a:pt x="24" y="71"/>
                </a:lnTo>
                <a:lnTo>
                  <a:pt x="24" y="71"/>
                </a:lnTo>
                <a:lnTo>
                  <a:pt x="24" y="73"/>
                </a:lnTo>
                <a:lnTo>
                  <a:pt x="24" y="75"/>
                </a:lnTo>
                <a:lnTo>
                  <a:pt x="24" y="78"/>
                </a:lnTo>
                <a:lnTo>
                  <a:pt x="26" y="80"/>
                </a:lnTo>
                <a:lnTo>
                  <a:pt x="26" y="82"/>
                </a:lnTo>
                <a:lnTo>
                  <a:pt x="26" y="82"/>
                </a:lnTo>
                <a:lnTo>
                  <a:pt x="26" y="85"/>
                </a:lnTo>
                <a:lnTo>
                  <a:pt x="28" y="90"/>
                </a:lnTo>
                <a:lnTo>
                  <a:pt x="28" y="92"/>
                </a:lnTo>
                <a:lnTo>
                  <a:pt x="28" y="94"/>
                </a:lnTo>
                <a:lnTo>
                  <a:pt x="31" y="94"/>
                </a:lnTo>
                <a:lnTo>
                  <a:pt x="31" y="99"/>
                </a:lnTo>
                <a:lnTo>
                  <a:pt x="33" y="101"/>
                </a:lnTo>
                <a:lnTo>
                  <a:pt x="33" y="101"/>
                </a:lnTo>
                <a:lnTo>
                  <a:pt x="33" y="101"/>
                </a:lnTo>
                <a:lnTo>
                  <a:pt x="36" y="101"/>
                </a:lnTo>
                <a:lnTo>
                  <a:pt x="38" y="99"/>
                </a:lnTo>
                <a:lnTo>
                  <a:pt x="38" y="97"/>
                </a:lnTo>
                <a:lnTo>
                  <a:pt x="38" y="94"/>
                </a:lnTo>
                <a:lnTo>
                  <a:pt x="36" y="92"/>
                </a:lnTo>
                <a:lnTo>
                  <a:pt x="36" y="90"/>
                </a:lnTo>
                <a:lnTo>
                  <a:pt x="38" y="97"/>
                </a:lnTo>
                <a:lnTo>
                  <a:pt x="40" y="99"/>
                </a:lnTo>
                <a:lnTo>
                  <a:pt x="40" y="101"/>
                </a:lnTo>
                <a:lnTo>
                  <a:pt x="40" y="99"/>
                </a:lnTo>
                <a:lnTo>
                  <a:pt x="40" y="99"/>
                </a:lnTo>
                <a:lnTo>
                  <a:pt x="43" y="97"/>
                </a:lnTo>
                <a:lnTo>
                  <a:pt x="43" y="97"/>
                </a:lnTo>
                <a:lnTo>
                  <a:pt x="43" y="94"/>
                </a:lnTo>
                <a:lnTo>
                  <a:pt x="43" y="92"/>
                </a:lnTo>
                <a:lnTo>
                  <a:pt x="43" y="90"/>
                </a:lnTo>
                <a:lnTo>
                  <a:pt x="43" y="87"/>
                </a:lnTo>
                <a:lnTo>
                  <a:pt x="45" y="85"/>
                </a:lnTo>
                <a:lnTo>
                  <a:pt x="45" y="90"/>
                </a:lnTo>
                <a:lnTo>
                  <a:pt x="45" y="92"/>
                </a:lnTo>
                <a:lnTo>
                  <a:pt x="45" y="94"/>
                </a:lnTo>
                <a:lnTo>
                  <a:pt x="45" y="94"/>
                </a:lnTo>
                <a:lnTo>
                  <a:pt x="47" y="94"/>
                </a:lnTo>
                <a:lnTo>
                  <a:pt x="50" y="92"/>
                </a:lnTo>
                <a:lnTo>
                  <a:pt x="50" y="92"/>
                </a:lnTo>
                <a:lnTo>
                  <a:pt x="47" y="94"/>
                </a:lnTo>
                <a:lnTo>
                  <a:pt x="47" y="97"/>
                </a:lnTo>
                <a:lnTo>
                  <a:pt x="47" y="99"/>
                </a:lnTo>
                <a:lnTo>
                  <a:pt x="50" y="99"/>
                </a:lnTo>
                <a:lnTo>
                  <a:pt x="50" y="99"/>
                </a:lnTo>
                <a:lnTo>
                  <a:pt x="52" y="99"/>
                </a:lnTo>
                <a:lnTo>
                  <a:pt x="52" y="99"/>
                </a:lnTo>
                <a:lnTo>
                  <a:pt x="52" y="94"/>
                </a:lnTo>
                <a:lnTo>
                  <a:pt x="54" y="92"/>
                </a:lnTo>
                <a:lnTo>
                  <a:pt x="57" y="92"/>
                </a:lnTo>
                <a:lnTo>
                  <a:pt x="57" y="90"/>
                </a:lnTo>
                <a:lnTo>
                  <a:pt x="57" y="87"/>
                </a:lnTo>
                <a:lnTo>
                  <a:pt x="57" y="87"/>
                </a:lnTo>
                <a:lnTo>
                  <a:pt x="54" y="85"/>
                </a:lnTo>
                <a:lnTo>
                  <a:pt x="54" y="82"/>
                </a:lnTo>
                <a:lnTo>
                  <a:pt x="54" y="82"/>
                </a:lnTo>
                <a:lnTo>
                  <a:pt x="54" y="82"/>
                </a:lnTo>
                <a:lnTo>
                  <a:pt x="52" y="80"/>
                </a:lnTo>
                <a:lnTo>
                  <a:pt x="52" y="78"/>
                </a:lnTo>
                <a:lnTo>
                  <a:pt x="52" y="78"/>
                </a:lnTo>
                <a:lnTo>
                  <a:pt x="54" y="78"/>
                </a:lnTo>
                <a:lnTo>
                  <a:pt x="52" y="75"/>
                </a:lnTo>
                <a:lnTo>
                  <a:pt x="52" y="73"/>
                </a:lnTo>
                <a:lnTo>
                  <a:pt x="54" y="73"/>
                </a:lnTo>
                <a:lnTo>
                  <a:pt x="54" y="71"/>
                </a:lnTo>
                <a:lnTo>
                  <a:pt x="54" y="71"/>
                </a:lnTo>
                <a:lnTo>
                  <a:pt x="54" y="68"/>
                </a:lnTo>
                <a:lnTo>
                  <a:pt x="52" y="68"/>
                </a:lnTo>
                <a:lnTo>
                  <a:pt x="50" y="66"/>
                </a:lnTo>
                <a:lnTo>
                  <a:pt x="47" y="66"/>
                </a:lnTo>
                <a:lnTo>
                  <a:pt x="50" y="66"/>
                </a:lnTo>
                <a:lnTo>
                  <a:pt x="52" y="66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4" y="61"/>
                </a:lnTo>
                <a:lnTo>
                  <a:pt x="54" y="64"/>
                </a:lnTo>
                <a:lnTo>
                  <a:pt x="54" y="66"/>
                </a:lnTo>
                <a:lnTo>
                  <a:pt x="54" y="68"/>
                </a:lnTo>
                <a:lnTo>
                  <a:pt x="54" y="73"/>
                </a:lnTo>
                <a:lnTo>
                  <a:pt x="57" y="73"/>
                </a:lnTo>
                <a:lnTo>
                  <a:pt x="59" y="80"/>
                </a:lnTo>
                <a:lnTo>
                  <a:pt x="62" y="82"/>
                </a:lnTo>
                <a:lnTo>
                  <a:pt x="66" y="82"/>
                </a:lnTo>
                <a:lnTo>
                  <a:pt x="66" y="82"/>
                </a:lnTo>
                <a:lnTo>
                  <a:pt x="69" y="80"/>
                </a:lnTo>
                <a:lnTo>
                  <a:pt x="71" y="78"/>
                </a:lnTo>
                <a:lnTo>
                  <a:pt x="71" y="78"/>
                </a:lnTo>
                <a:lnTo>
                  <a:pt x="71" y="78"/>
                </a:lnTo>
                <a:lnTo>
                  <a:pt x="73" y="80"/>
                </a:lnTo>
                <a:lnTo>
                  <a:pt x="76" y="85"/>
                </a:lnTo>
                <a:lnTo>
                  <a:pt x="78" y="87"/>
                </a:lnTo>
                <a:lnTo>
                  <a:pt x="78" y="90"/>
                </a:lnTo>
                <a:lnTo>
                  <a:pt x="80" y="90"/>
                </a:lnTo>
                <a:lnTo>
                  <a:pt x="80" y="87"/>
                </a:lnTo>
                <a:lnTo>
                  <a:pt x="80" y="90"/>
                </a:lnTo>
                <a:lnTo>
                  <a:pt x="80" y="92"/>
                </a:lnTo>
                <a:lnTo>
                  <a:pt x="80" y="92"/>
                </a:lnTo>
                <a:lnTo>
                  <a:pt x="83" y="99"/>
                </a:lnTo>
                <a:lnTo>
                  <a:pt x="85" y="101"/>
                </a:lnTo>
                <a:lnTo>
                  <a:pt x="85" y="106"/>
                </a:lnTo>
                <a:lnTo>
                  <a:pt x="88" y="113"/>
                </a:lnTo>
                <a:lnTo>
                  <a:pt x="90" y="118"/>
                </a:lnTo>
                <a:lnTo>
                  <a:pt x="90" y="120"/>
                </a:lnTo>
                <a:lnTo>
                  <a:pt x="92" y="120"/>
                </a:lnTo>
                <a:lnTo>
                  <a:pt x="92" y="120"/>
                </a:lnTo>
                <a:lnTo>
                  <a:pt x="92" y="120"/>
                </a:lnTo>
                <a:lnTo>
                  <a:pt x="92" y="118"/>
                </a:lnTo>
                <a:lnTo>
                  <a:pt x="90" y="116"/>
                </a:lnTo>
                <a:lnTo>
                  <a:pt x="90" y="116"/>
                </a:lnTo>
                <a:lnTo>
                  <a:pt x="90" y="116"/>
                </a:lnTo>
                <a:lnTo>
                  <a:pt x="90" y="113"/>
                </a:lnTo>
                <a:lnTo>
                  <a:pt x="88" y="111"/>
                </a:lnTo>
                <a:lnTo>
                  <a:pt x="88" y="108"/>
                </a:lnTo>
                <a:lnTo>
                  <a:pt x="90" y="108"/>
                </a:lnTo>
                <a:lnTo>
                  <a:pt x="90" y="108"/>
                </a:lnTo>
                <a:lnTo>
                  <a:pt x="92" y="108"/>
                </a:lnTo>
                <a:lnTo>
                  <a:pt x="95" y="108"/>
                </a:lnTo>
                <a:lnTo>
                  <a:pt x="95" y="111"/>
                </a:lnTo>
                <a:lnTo>
                  <a:pt x="95" y="111"/>
                </a:lnTo>
                <a:lnTo>
                  <a:pt x="97" y="111"/>
                </a:lnTo>
                <a:lnTo>
                  <a:pt x="97" y="111"/>
                </a:lnTo>
                <a:lnTo>
                  <a:pt x="97" y="10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6" name="Freeform 234"/>
          <p:cNvSpPr>
            <a:spLocks/>
          </p:cNvSpPr>
          <p:nvPr/>
        </p:nvSpPr>
        <p:spPr bwMode="auto">
          <a:xfrm>
            <a:off x="9351549" y="3614856"/>
            <a:ext cx="2092" cy="9416"/>
          </a:xfrm>
          <a:custGeom>
            <a:avLst/>
            <a:gdLst>
              <a:gd name="T0" fmla="*/ 2 w 2"/>
              <a:gd name="T1" fmla="*/ 4 h 9"/>
              <a:gd name="T2" fmla="*/ 2 w 2"/>
              <a:gd name="T3" fmla="*/ 2 h 9"/>
              <a:gd name="T4" fmla="*/ 2 w 2"/>
              <a:gd name="T5" fmla="*/ 0 h 9"/>
              <a:gd name="T6" fmla="*/ 2 w 2"/>
              <a:gd name="T7" fmla="*/ 0 h 9"/>
              <a:gd name="T8" fmla="*/ 2 w 2"/>
              <a:gd name="T9" fmla="*/ 0 h 9"/>
              <a:gd name="T10" fmla="*/ 0 w 2"/>
              <a:gd name="T11" fmla="*/ 0 h 9"/>
              <a:gd name="T12" fmla="*/ 0 w 2"/>
              <a:gd name="T13" fmla="*/ 0 h 9"/>
              <a:gd name="T14" fmla="*/ 0 w 2"/>
              <a:gd name="T15" fmla="*/ 2 h 9"/>
              <a:gd name="T16" fmla="*/ 0 w 2"/>
              <a:gd name="T17" fmla="*/ 4 h 9"/>
              <a:gd name="T18" fmla="*/ 2 w 2"/>
              <a:gd name="T19" fmla="*/ 7 h 9"/>
              <a:gd name="T20" fmla="*/ 2 w 2"/>
              <a:gd name="T21" fmla="*/ 9 h 9"/>
              <a:gd name="T22" fmla="*/ 2 w 2"/>
              <a:gd name="T23" fmla="*/ 7 h 9"/>
              <a:gd name="T24" fmla="*/ 2 w 2"/>
              <a:gd name="T2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" h="9">
                <a:moveTo>
                  <a:pt x="2" y="4"/>
                </a:move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2" y="7"/>
                </a:lnTo>
                <a:lnTo>
                  <a:pt x="2" y="9"/>
                </a:lnTo>
                <a:lnTo>
                  <a:pt x="2" y="7"/>
                </a:lnTo>
                <a:lnTo>
                  <a:pt x="2" y="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7" name="Freeform 235"/>
          <p:cNvSpPr>
            <a:spLocks noEditPoints="1"/>
          </p:cNvSpPr>
          <p:nvPr/>
        </p:nvSpPr>
        <p:spPr bwMode="auto">
          <a:xfrm>
            <a:off x="6902451" y="3597071"/>
            <a:ext cx="101480" cy="133911"/>
          </a:xfrm>
          <a:custGeom>
            <a:avLst/>
            <a:gdLst>
              <a:gd name="T0" fmla="*/ 81 w 97"/>
              <a:gd name="T1" fmla="*/ 123 h 128"/>
              <a:gd name="T2" fmla="*/ 78 w 97"/>
              <a:gd name="T3" fmla="*/ 126 h 128"/>
              <a:gd name="T4" fmla="*/ 90 w 97"/>
              <a:gd name="T5" fmla="*/ 123 h 128"/>
              <a:gd name="T6" fmla="*/ 90 w 97"/>
              <a:gd name="T7" fmla="*/ 116 h 128"/>
              <a:gd name="T8" fmla="*/ 97 w 97"/>
              <a:gd name="T9" fmla="*/ 100 h 128"/>
              <a:gd name="T10" fmla="*/ 92 w 97"/>
              <a:gd name="T11" fmla="*/ 97 h 128"/>
              <a:gd name="T12" fmla="*/ 97 w 97"/>
              <a:gd name="T13" fmla="*/ 100 h 128"/>
              <a:gd name="T14" fmla="*/ 78 w 97"/>
              <a:gd name="T15" fmla="*/ 90 h 128"/>
              <a:gd name="T16" fmla="*/ 76 w 97"/>
              <a:gd name="T17" fmla="*/ 95 h 128"/>
              <a:gd name="T18" fmla="*/ 71 w 97"/>
              <a:gd name="T19" fmla="*/ 102 h 128"/>
              <a:gd name="T20" fmla="*/ 78 w 97"/>
              <a:gd name="T21" fmla="*/ 95 h 128"/>
              <a:gd name="T22" fmla="*/ 71 w 97"/>
              <a:gd name="T23" fmla="*/ 90 h 128"/>
              <a:gd name="T24" fmla="*/ 73 w 97"/>
              <a:gd name="T25" fmla="*/ 90 h 128"/>
              <a:gd name="T26" fmla="*/ 57 w 97"/>
              <a:gd name="T27" fmla="*/ 76 h 128"/>
              <a:gd name="T28" fmla="*/ 57 w 97"/>
              <a:gd name="T29" fmla="*/ 74 h 128"/>
              <a:gd name="T30" fmla="*/ 54 w 97"/>
              <a:gd name="T31" fmla="*/ 81 h 128"/>
              <a:gd name="T32" fmla="*/ 62 w 97"/>
              <a:gd name="T33" fmla="*/ 85 h 128"/>
              <a:gd name="T34" fmla="*/ 43 w 97"/>
              <a:gd name="T35" fmla="*/ 71 h 128"/>
              <a:gd name="T36" fmla="*/ 47 w 97"/>
              <a:gd name="T37" fmla="*/ 76 h 128"/>
              <a:gd name="T38" fmla="*/ 71 w 97"/>
              <a:gd name="T39" fmla="*/ 62 h 128"/>
              <a:gd name="T40" fmla="*/ 17 w 97"/>
              <a:gd name="T41" fmla="*/ 62 h 128"/>
              <a:gd name="T42" fmla="*/ 14 w 97"/>
              <a:gd name="T43" fmla="*/ 59 h 128"/>
              <a:gd name="T44" fmla="*/ 10 w 97"/>
              <a:gd name="T45" fmla="*/ 57 h 128"/>
              <a:gd name="T46" fmla="*/ 12 w 97"/>
              <a:gd name="T47" fmla="*/ 66 h 128"/>
              <a:gd name="T48" fmla="*/ 17 w 97"/>
              <a:gd name="T49" fmla="*/ 64 h 128"/>
              <a:gd name="T50" fmla="*/ 57 w 97"/>
              <a:gd name="T51" fmla="*/ 59 h 128"/>
              <a:gd name="T52" fmla="*/ 52 w 97"/>
              <a:gd name="T53" fmla="*/ 50 h 128"/>
              <a:gd name="T54" fmla="*/ 54 w 97"/>
              <a:gd name="T55" fmla="*/ 57 h 128"/>
              <a:gd name="T56" fmla="*/ 54 w 97"/>
              <a:gd name="T57" fmla="*/ 62 h 128"/>
              <a:gd name="T58" fmla="*/ 19 w 97"/>
              <a:gd name="T59" fmla="*/ 40 h 128"/>
              <a:gd name="T60" fmla="*/ 24 w 97"/>
              <a:gd name="T61" fmla="*/ 40 h 128"/>
              <a:gd name="T62" fmla="*/ 14 w 97"/>
              <a:gd name="T63" fmla="*/ 55 h 128"/>
              <a:gd name="T64" fmla="*/ 12 w 97"/>
              <a:gd name="T65" fmla="*/ 43 h 128"/>
              <a:gd name="T66" fmla="*/ 7 w 97"/>
              <a:gd name="T67" fmla="*/ 38 h 128"/>
              <a:gd name="T68" fmla="*/ 5 w 97"/>
              <a:gd name="T69" fmla="*/ 50 h 128"/>
              <a:gd name="T70" fmla="*/ 2 w 97"/>
              <a:gd name="T71" fmla="*/ 52 h 128"/>
              <a:gd name="T72" fmla="*/ 7 w 97"/>
              <a:gd name="T73" fmla="*/ 55 h 128"/>
              <a:gd name="T74" fmla="*/ 43 w 97"/>
              <a:gd name="T75" fmla="*/ 50 h 128"/>
              <a:gd name="T76" fmla="*/ 45 w 97"/>
              <a:gd name="T77" fmla="*/ 38 h 128"/>
              <a:gd name="T78" fmla="*/ 36 w 97"/>
              <a:gd name="T79" fmla="*/ 31 h 128"/>
              <a:gd name="T80" fmla="*/ 40 w 97"/>
              <a:gd name="T81" fmla="*/ 36 h 128"/>
              <a:gd name="T82" fmla="*/ 43 w 97"/>
              <a:gd name="T83" fmla="*/ 43 h 128"/>
              <a:gd name="T84" fmla="*/ 43 w 97"/>
              <a:gd name="T85" fmla="*/ 50 h 128"/>
              <a:gd name="T86" fmla="*/ 10 w 97"/>
              <a:gd name="T87" fmla="*/ 5 h 128"/>
              <a:gd name="T88" fmla="*/ 5 w 97"/>
              <a:gd name="T89" fmla="*/ 10 h 128"/>
              <a:gd name="T90" fmla="*/ 2 w 97"/>
              <a:gd name="T91" fmla="*/ 10 h 128"/>
              <a:gd name="T92" fmla="*/ 19 w 97"/>
              <a:gd name="T93" fmla="*/ 7 h 128"/>
              <a:gd name="T94" fmla="*/ 31 w 97"/>
              <a:gd name="T95" fmla="*/ 7 h 128"/>
              <a:gd name="T96" fmla="*/ 24 w 97"/>
              <a:gd name="T97" fmla="*/ 3 h 128"/>
              <a:gd name="T98" fmla="*/ 26 w 97"/>
              <a:gd name="T99" fmla="*/ 3 h 128"/>
              <a:gd name="T100" fmla="*/ 31 w 97"/>
              <a:gd name="T101" fmla="*/ 14 h 128"/>
              <a:gd name="T102" fmla="*/ 26 w 97"/>
              <a:gd name="T103" fmla="*/ 21 h 128"/>
              <a:gd name="T104" fmla="*/ 33 w 97"/>
              <a:gd name="T105" fmla="*/ 1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7" h="128">
                <a:moveTo>
                  <a:pt x="88" y="123"/>
                </a:moveTo>
                <a:lnTo>
                  <a:pt x="85" y="123"/>
                </a:lnTo>
                <a:lnTo>
                  <a:pt x="85" y="123"/>
                </a:lnTo>
                <a:lnTo>
                  <a:pt x="83" y="123"/>
                </a:lnTo>
                <a:lnTo>
                  <a:pt x="81" y="123"/>
                </a:lnTo>
                <a:lnTo>
                  <a:pt x="81" y="123"/>
                </a:lnTo>
                <a:lnTo>
                  <a:pt x="78" y="126"/>
                </a:lnTo>
                <a:lnTo>
                  <a:pt x="78" y="126"/>
                </a:lnTo>
                <a:lnTo>
                  <a:pt x="78" y="126"/>
                </a:lnTo>
                <a:lnTo>
                  <a:pt x="78" y="126"/>
                </a:lnTo>
                <a:lnTo>
                  <a:pt x="78" y="128"/>
                </a:lnTo>
                <a:lnTo>
                  <a:pt x="78" y="128"/>
                </a:lnTo>
                <a:lnTo>
                  <a:pt x="83" y="128"/>
                </a:lnTo>
                <a:lnTo>
                  <a:pt x="88" y="128"/>
                </a:lnTo>
                <a:lnTo>
                  <a:pt x="90" y="123"/>
                </a:lnTo>
                <a:lnTo>
                  <a:pt x="90" y="123"/>
                </a:lnTo>
                <a:lnTo>
                  <a:pt x="90" y="121"/>
                </a:lnTo>
                <a:lnTo>
                  <a:pt x="90" y="121"/>
                </a:lnTo>
                <a:lnTo>
                  <a:pt x="88" y="123"/>
                </a:lnTo>
                <a:close/>
                <a:moveTo>
                  <a:pt x="90" y="116"/>
                </a:moveTo>
                <a:lnTo>
                  <a:pt x="90" y="116"/>
                </a:lnTo>
                <a:lnTo>
                  <a:pt x="92" y="116"/>
                </a:lnTo>
                <a:lnTo>
                  <a:pt x="92" y="116"/>
                </a:lnTo>
                <a:lnTo>
                  <a:pt x="90" y="116"/>
                </a:lnTo>
                <a:close/>
                <a:moveTo>
                  <a:pt x="97" y="100"/>
                </a:moveTo>
                <a:lnTo>
                  <a:pt x="97" y="97"/>
                </a:lnTo>
                <a:lnTo>
                  <a:pt x="95" y="97"/>
                </a:lnTo>
                <a:lnTo>
                  <a:pt x="95" y="97"/>
                </a:lnTo>
                <a:lnTo>
                  <a:pt x="92" y="97"/>
                </a:lnTo>
                <a:lnTo>
                  <a:pt x="92" y="97"/>
                </a:lnTo>
                <a:lnTo>
                  <a:pt x="90" y="97"/>
                </a:lnTo>
                <a:lnTo>
                  <a:pt x="92" y="97"/>
                </a:lnTo>
                <a:lnTo>
                  <a:pt x="95" y="97"/>
                </a:lnTo>
                <a:lnTo>
                  <a:pt x="95" y="97"/>
                </a:lnTo>
                <a:lnTo>
                  <a:pt x="97" y="100"/>
                </a:lnTo>
                <a:lnTo>
                  <a:pt x="97" y="100"/>
                </a:lnTo>
                <a:lnTo>
                  <a:pt x="97" y="100"/>
                </a:lnTo>
                <a:close/>
                <a:moveTo>
                  <a:pt x="78" y="92"/>
                </a:moveTo>
                <a:lnTo>
                  <a:pt x="78" y="90"/>
                </a:lnTo>
                <a:lnTo>
                  <a:pt x="78" y="90"/>
                </a:lnTo>
                <a:lnTo>
                  <a:pt x="76" y="92"/>
                </a:lnTo>
                <a:lnTo>
                  <a:pt x="76" y="92"/>
                </a:lnTo>
                <a:lnTo>
                  <a:pt x="78" y="95"/>
                </a:lnTo>
                <a:lnTo>
                  <a:pt x="78" y="95"/>
                </a:lnTo>
                <a:lnTo>
                  <a:pt x="76" y="95"/>
                </a:lnTo>
                <a:lnTo>
                  <a:pt x="76" y="97"/>
                </a:lnTo>
                <a:lnTo>
                  <a:pt x="76" y="97"/>
                </a:lnTo>
                <a:lnTo>
                  <a:pt x="73" y="97"/>
                </a:lnTo>
                <a:lnTo>
                  <a:pt x="73" y="100"/>
                </a:lnTo>
                <a:lnTo>
                  <a:pt x="71" y="102"/>
                </a:lnTo>
                <a:lnTo>
                  <a:pt x="69" y="102"/>
                </a:lnTo>
                <a:lnTo>
                  <a:pt x="71" y="102"/>
                </a:lnTo>
                <a:lnTo>
                  <a:pt x="73" y="100"/>
                </a:lnTo>
                <a:lnTo>
                  <a:pt x="76" y="97"/>
                </a:lnTo>
                <a:lnTo>
                  <a:pt x="78" y="95"/>
                </a:lnTo>
                <a:lnTo>
                  <a:pt x="78" y="92"/>
                </a:lnTo>
                <a:close/>
                <a:moveTo>
                  <a:pt x="71" y="88"/>
                </a:moveTo>
                <a:lnTo>
                  <a:pt x="71" y="88"/>
                </a:lnTo>
                <a:lnTo>
                  <a:pt x="71" y="90"/>
                </a:lnTo>
                <a:lnTo>
                  <a:pt x="71" y="90"/>
                </a:lnTo>
                <a:lnTo>
                  <a:pt x="71" y="90"/>
                </a:lnTo>
                <a:lnTo>
                  <a:pt x="73" y="92"/>
                </a:lnTo>
                <a:lnTo>
                  <a:pt x="76" y="90"/>
                </a:lnTo>
                <a:lnTo>
                  <a:pt x="76" y="90"/>
                </a:lnTo>
                <a:lnTo>
                  <a:pt x="73" y="90"/>
                </a:lnTo>
                <a:lnTo>
                  <a:pt x="73" y="88"/>
                </a:lnTo>
                <a:lnTo>
                  <a:pt x="71" y="88"/>
                </a:lnTo>
                <a:close/>
                <a:moveTo>
                  <a:pt x="59" y="81"/>
                </a:moveTo>
                <a:lnTo>
                  <a:pt x="57" y="78"/>
                </a:lnTo>
                <a:lnTo>
                  <a:pt x="57" y="76"/>
                </a:lnTo>
                <a:lnTo>
                  <a:pt x="57" y="74"/>
                </a:lnTo>
                <a:lnTo>
                  <a:pt x="54" y="71"/>
                </a:lnTo>
                <a:lnTo>
                  <a:pt x="54" y="71"/>
                </a:lnTo>
                <a:lnTo>
                  <a:pt x="54" y="74"/>
                </a:lnTo>
                <a:lnTo>
                  <a:pt x="57" y="74"/>
                </a:lnTo>
                <a:lnTo>
                  <a:pt x="57" y="78"/>
                </a:lnTo>
                <a:lnTo>
                  <a:pt x="57" y="78"/>
                </a:lnTo>
                <a:lnTo>
                  <a:pt x="57" y="81"/>
                </a:lnTo>
                <a:lnTo>
                  <a:pt x="57" y="81"/>
                </a:lnTo>
                <a:lnTo>
                  <a:pt x="54" y="81"/>
                </a:lnTo>
                <a:lnTo>
                  <a:pt x="57" y="83"/>
                </a:lnTo>
                <a:lnTo>
                  <a:pt x="59" y="83"/>
                </a:lnTo>
                <a:lnTo>
                  <a:pt x="62" y="88"/>
                </a:lnTo>
                <a:lnTo>
                  <a:pt x="62" y="88"/>
                </a:lnTo>
                <a:lnTo>
                  <a:pt x="62" y="85"/>
                </a:lnTo>
                <a:lnTo>
                  <a:pt x="59" y="83"/>
                </a:lnTo>
                <a:lnTo>
                  <a:pt x="59" y="81"/>
                </a:lnTo>
                <a:close/>
                <a:moveTo>
                  <a:pt x="45" y="74"/>
                </a:moveTo>
                <a:lnTo>
                  <a:pt x="43" y="71"/>
                </a:lnTo>
                <a:lnTo>
                  <a:pt x="43" y="71"/>
                </a:lnTo>
                <a:lnTo>
                  <a:pt x="43" y="71"/>
                </a:lnTo>
                <a:lnTo>
                  <a:pt x="43" y="71"/>
                </a:lnTo>
                <a:lnTo>
                  <a:pt x="45" y="74"/>
                </a:lnTo>
                <a:lnTo>
                  <a:pt x="47" y="76"/>
                </a:lnTo>
                <a:lnTo>
                  <a:pt x="47" y="76"/>
                </a:lnTo>
                <a:lnTo>
                  <a:pt x="47" y="74"/>
                </a:lnTo>
                <a:lnTo>
                  <a:pt x="45" y="74"/>
                </a:lnTo>
                <a:close/>
                <a:moveTo>
                  <a:pt x="73" y="62"/>
                </a:moveTo>
                <a:lnTo>
                  <a:pt x="73" y="62"/>
                </a:lnTo>
                <a:lnTo>
                  <a:pt x="71" y="62"/>
                </a:lnTo>
                <a:lnTo>
                  <a:pt x="71" y="62"/>
                </a:lnTo>
                <a:lnTo>
                  <a:pt x="71" y="64"/>
                </a:lnTo>
                <a:lnTo>
                  <a:pt x="71" y="64"/>
                </a:lnTo>
                <a:lnTo>
                  <a:pt x="73" y="62"/>
                </a:lnTo>
                <a:close/>
                <a:moveTo>
                  <a:pt x="17" y="62"/>
                </a:moveTo>
                <a:lnTo>
                  <a:pt x="14" y="59"/>
                </a:lnTo>
                <a:lnTo>
                  <a:pt x="14" y="62"/>
                </a:lnTo>
                <a:lnTo>
                  <a:pt x="12" y="59"/>
                </a:lnTo>
                <a:lnTo>
                  <a:pt x="14" y="59"/>
                </a:lnTo>
                <a:lnTo>
                  <a:pt x="14" y="59"/>
                </a:lnTo>
                <a:lnTo>
                  <a:pt x="14" y="57"/>
                </a:lnTo>
                <a:lnTo>
                  <a:pt x="12" y="57"/>
                </a:lnTo>
                <a:lnTo>
                  <a:pt x="12" y="57"/>
                </a:lnTo>
                <a:lnTo>
                  <a:pt x="10" y="59"/>
                </a:lnTo>
                <a:lnTo>
                  <a:pt x="10" y="57"/>
                </a:lnTo>
                <a:lnTo>
                  <a:pt x="7" y="59"/>
                </a:lnTo>
                <a:lnTo>
                  <a:pt x="10" y="62"/>
                </a:lnTo>
                <a:lnTo>
                  <a:pt x="10" y="62"/>
                </a:lnTo>
                <a:lnTo>
                  <a:pt x="10" y="66"/>
                </a:lnTo>
                <a:lnTo>
                  <a:pt x="12" y="66"/>
                </a:lnTo>
                <a:lnTo>
                  <a:pt x="12" y="69"/>
                </a:lnTo>
                <a:lnTo>
                  <a:pt x="14" y="69"/>
                </a:lnTo>
                <a:lnTo>
                  <a:pt x="17" y="66"/>
                </a:lnTo>
                <a:lnTo>
                  <a:pt x="17" y="66"/>
                </a:lnTo>
                <a:lnTo>
                  <a:pt x="17" y="64"/>
                </a:lnTo>
                <a:lnTo>
                  <a:pt x="17" y="64"/>
                </a:lnTo>
                <a:lnTo>
                  <a:pt x="17" y="64"/>
                </a:lnTo>
                <a:lnTo>
                  <a:pt x="17" y="62"/>
                </a:lnTo>
                <a:close/>
                <a:moveTo>
                  <a:pt x="57" y="59"/>
                </a:moveTo>
                <a:lnTo>
                  <a:pt x="57" y="59"/>
                </a:lnTo>
                <a:lnTo>
                  <a:pt x="54" y="55"/>
                </a:lnTo>
                <a:lnTo>
                  <a:pt x="54" y="55"/>
                </a:lnTo>
                <a:lnTo>
                  <a:pt x="52" y="50"/>
                </a:lnTo>
                <a:lnTo>
                  <a:pt x="52" y="50"/>
                </a:lnTo>
                <a:lnTo>
                  <a:pt x="52" y="50"/>
                </a:lnTo>
                <a:lnTo>
                  <a:pt x="50" y="50"/>
                </a:lnTo>
                <a:lnTo>
                  <a:pt x="52" y="50"/>
                </a:lnTo>
                <a:lnTo>
                  <a:pt x="52" y="52"/>
                </a:lnTo>
                <a:lnTo>
                  <a:pt x="52" y="52"/>
                </a:lnTo>
                <a:lnTo>
                  <a:pt x="54" y="57"/>
                </a:lnTo>
                <a:lnTo>
                  <a:pt x="54" y="57"/>
                </a:lnTo>
                <a:lnTo>
                  <a:pt x="54" y="59"/>
                </a:lnTo>
                <a:lnTo>
                  <a:pt x="54" y="59"/>
                </a:lnTo>
                <a:lnTo>
                  <a:pt x="54" y="62"/>
                </a:lnTo>
                <a:lnTo>
                  <a:pt x="54" y="62"/>
                </a:lnTo>
                <a:lnTo>
                  <a:pt x="57" y="59"/>
                </a:lnTo>
                <a:lnTo>
                  <a:pt x="57" y="59"/>
                </a:lnTo>
                <a:close/>
                <a:moveTo>
                  <a:pt x="24" y="40"/>
                </a:moveTo>
                <a:lnTo>
                  <a:pt x="21" y="40"/>
                </a:lnTo>
                <a:lnTo>
                  <a:pt x="19" y="40"/>
                </a:lnTo>
                <a:lnTo>
                  <a:pt x="19" y="43"/>
                </a:lnTo>
                <a:lnTo>
                  <a:pt x="19" y="43"/>
                </a:lnTo>
                <a:lnTo>
                  <a:pt x="21" y="43"/>
                </a:lnTo>
                <a:lnTo>
                  <a:pt x="24" y="43"/>
                </a:lnTo>
                <a:lnTo>
                  <a:pt x="24" y="40"/>
                </a:lnTo>
                <a:lnTo>
                  <a:pt x="24" y="40"/>
                </a:lnTo>
                <a:lnTo>
                  <a:pt x="24" y="40"/>
                </a:lnTo>
                <a:close/>
                <a:moveTo>
                  <a:pt x="12" y="55"/>
                </a:moveTo>
                <a:lnTo>
                  <a:pt x="12" y="55"/>
                </a:lnTo>
                <a:lnTo>
                  <a:pt x="14" y="55"/>
                </a:lnTo>
                <a:lnTo>
                  <a:pt x="14" y="52"/>
                </a:lnTo>
                <a:lnTo>
                  <a:pt x="14" y="52"/>
                </a:lnTo>
                <a:lnTo>
                  <a:pt x="14" y="47"/>
                </a:lnTo>
                <a:lnTo>
                  <a:pt x="12" y="47"/>
                </a:lnTo>
                <a:lnTo>
                  <a:pt x="12" y="43"/>
                </a:lnTo>
                <a:lnTo>
                  <a:pt x="12" y="43"/>
                </a:lnTo>
                <a:lnTo>
                  <a:pt x="12" y="40"/>
                </a:lnTo>
                <a:lnTo>
                  <a:pt x="12" y="40"/>
                </a:lnTo>
                <a:lnTo>
                  <a:pt x="10" y="38"/>
                </a:lnTo>
                <a:lnTo>
                  <a:pt x="7" y="38"/>
                </a:lnTo>
                <a:lnTo>
                  <a:pt x="7" y="43"/>
                </a:lnTo>
                <a:lnTo>
                  <a:pt x="7" y="45"/>
                </a:lnTo>
                <a:lnTo>
                  <a:pt x="5" y="47"/>
                </a:lnTo>
                <a:lnTo>
                  <a:pt x="5" y="50"/>
                </a:lnTo>
                <a:lnTo>
                  <a:pt x="5" y="50"/>
                </a:lnTo>
                <a:lnTo>
                  <a:pt x="5" y="50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52"/>
                </a:lnTo>
                <a:lnTo>
                  <a:pt x="5" y="52"/>
                </a:lnTo>
                <a:lnTo>
                  <a:pt x="5" y="55"/>
                </a:lnTo>
                <a:lnTo>
                  <a:pt x="7" y="52"/>
                </a:lnTo>
                <a:lnTo>
                  <a:pt x="7" y="55"/>
                </a:lnTo>
                <a:lnTo>
                  <a:pt x="7" y="55"/>
                </a:lnTo>
                <a:lnTo>
                  <a:pt x="7" y="57"/>
                </a:lnTo>
                <a:lnTo>
                  <a:pt x="10" y="57"/>
                </a:lnTo>
                <a:lnTo>
                  <a:pt x="12" y="55"/>
                </a:lnTo>
                <a:close/>
                <a:moveTo>
                  <a:pt x="43" y="50"/>
                </a:moveTo>
                <a:lnTo>
                  <a:pt x="43" y="50"/>
                </a:lnTo>
                <a:lnTo>
                  <a:pt x="43" y="47"/>
                </a:lnTo>
                <a:lnTo>
                  <a:pt x="45" y="45"/>
                </a:lnTo>
                <a:lnTo>
                  <a:pt x="45" y="40"/>
                </a:lnTo>
                <a:lnTo>
                  <a:pt x="45" y="40"/>
                </a:lnTo>
                <a:lnTo>
                  <a:pt x="45" y="38"/>
                </a:lnTo>
                <a:lnTo>
                  <a:pt x="43" y="36"/>
                </a:lnTo>
                <a:lnTo>
                  <a:pt x="40" y="33"/>
                </a:lnTo>
                <a:lnTo>
                  <a:pt x="38" y="31"/>
                </a:lnTo>
                <a:lnTo>
                  <a:pt x="36" y="31"/>
                </a:lnTo>
                <a:lnTo>
                  <a:pt x="36" y="31"/>
                </a:lnTo>
                <a:lnTo>
                  <a:pt x="36" y="33"/>
                </a:lnTo>
                <a:lnTo>
                  <a:pt x="36" y="33"/>
                </a:lnTo>
                <a:lnTo>
                  <a:pt x="36" y="33"/>
                </a:lnTo>
                <a:lnTo>
                  <a:pt x="38" y="33"/>
                </a:lnTo>
                <a:lnTo>
                  <a:pt x="40" y="36"/>
                </a:lnTo>
                <a:lnTo>
                  <a:pt x="43" y="36"/>
                </a:lnTo>
                <a:lnTo>
                  <a:pt x="43" y="38"/>
                </a:lnTo>
                <a:lnTo>
                  <a:pt x="45" y="40"/>
                </a:lnTo>
                <a:lnTo>
                  <a:pt x="45" y="43"/>
                </a:lnTo>
                <a:lnTo>
                  <a:pt x="43" y="43"/>
                </a:lnTo>
                <a:lnTo>
                  <a:pt x="43" y="45"/>
                </a:lnTo>
                <a:lnTo>
                  <a:pt x="40" y="45"/>
                </a:lnTo>
                <a:lnTo>
                  <a:pt x="40" y="47"/>
                </a:lnTo>
                <a:lnTo>
                  <a:pt x="43" y="47"/>
                </a:lnTo>
                <a:lnTo>
                  <a:pt x="43" y="50"/>
                </a:lnTo>
                <a:close/>
                <a:moveTo>
                  <a:pt x="17" y="5"/>
                </a:moveTo>
                <a:lnTo>
                  <a:pt x="12" y="5"/>
                </a:lnTo>
                <a:lnTo>
                  <a:pt x="12" y="7"/>
                </a:lnTo>
                <a:lnTo>
                  <a:pt x="10" y="7"/>
                </a:lnTo>
                <a:lnTo>
                  <a:pt x="10" y="5"/>
                </a:lnTo>
                <a:lnTo>
                  <a:pt x="7" y="5"/>
                </a:lnTo>
                <a:lnTo>
                  <a:pt x="7" y="5"/>
                </a:lnTo>
                <a:lnTo>
                  <a:pt x="7" y="7"/>
                </a:lnTo>
                <a:lnTo>
                  <a:pt x="5" y="7"/>
                </a:lnTo>
                <a:lnTo>
                  <a:pt x="5" y="10"/>
                </a:lnTo>
                <a:lnTo>
                  <a:pt x="2" y="10"/>
                </a:lnTo>
                <a:lnTo>
                  <a:pt x="0" y="7"/>
                </a:lnTo>
                <a:lnTo>
                  <a:pt x="0" y="7"/>
                </a:lnTo>
                <a:lnTo>
                  <a:pt x="2" y="10"/>
                </a:lnTo>
                <a:lnTo>
                  <a:pt x="2" y="10"/>
                </a:lnTo>
                <a:lnTo>
                  <a:pt x="5" y="10"/>
                </a:lnTo>
                <a:lnTo>
                  <a:pt x="7" y="10"/>
                </a:lnTo>
                <a:lnTo>
                  <a:pt x="12" y="7"/>
                </a:lnTo>
                <a:lnTo>
                  <a:pt x="19" y="7"/>
                </a:lnTo>
                <a:lnTo>
                  <a:pt x="19" y="7"/>
                </a:lnTo>
                <a:lnTo>
                  <a:pt x="19" y="5"/>
                </a:lnTo>
                <a:lnTo>
                  <a:pt x="17" y="5"/>
                </a:lnTo>
                <a:close/>
                <a:moveTo>
                  <a:pt x="31" y="7"/>
                </a:moveTo>
                <a:lnTo>
                  <a:pt x="31" y="7"/>
                </a:lnTo>
                <a:lnTo>
                  <a:pt x="31" y="7"/>
                </a:lnTo>
                <a:lnTo>
                  <a:pt x="31" y="7"/>
                </a:lnTo>
                <a:lnTo>
                  <a:pt x="28" y="5"/>
                </a:lnTo>
                <a:lnTo>
                  <a:pt x="28" y="3"/>
                </a:lnTo>
                <a:lnTo>
                  <a:pt x="26" y="3"/>
                </a:lnTo>
                <a:lnTo>
                  <a:pt x="24" y="3"/>
                </a:lnTo>
                <a:lnTo>
                  <a:pt x="21" y="3"/>
                </a:lnTo>
                <a:lnTo>
                  <a:pt x="21" y="0"/>
                </a:lnTo>
                <a:lnTo>
                  <a:pt x="19" y="3"/>
                </a:lnTo>
                <a:lnTo>
                  <a:pt x="21" y="3"/>
                </a:lnTo>
                <a:lnTo>
                  <a:pt x="26" y="3"/>
                </a:lnTo>
                <a:lnTo>
                  <a:pt x="28" y="7"/>
                </a:lnTo>
                <a:lnTo>
                  <a:pt x="31" y="10"/>
                </a:lnTo>
                <a:lnTo>
                  <a:pt x="31" y="12"/>
                </a:lnTo>
                <a:lnTo>
                  <a:pt x="31" y="12"/>
                </a:lnTo>
                <a:lnTo>
                  <a:pt x="31" y="14"/>
                </a:lnTo>
                <a:lnTo>
                  <a:pt x="28" y="14"/>
                </a:lnTo>
                <a:lnTo>
                  <a:pt x="28" y="17"/>
                </a:lnTo>
                <a:lnTo>
                  <a:pt x="28" y="19"/>
                </a:lnTo>
                <a:lnTo>
                  <a:pt x="26" y="21"/>
                </a:lnTo>
                <a:lnTo>
                  <a:pt x="26" y="21"/>
                </a:lnTo>
                <a:lnTo>
                  <a:pt x="28" y="24"/>
                </a:lnTo>
                <a:lnTo>
                  <a:pt x="28" y="24"/>
                </a:lnTo>
                <a:lnTo>
                  <a:pt x="28" y="21"/>
                </a:lnTo>
                <a:lnTo>
                  <a:pt x="31" y="17"/>
                </a:lnTo>
                <a:lnTo>
                  <a:pt x="33" y="14"/>
                </a:lnTo>
                <a:lnTo>
                  <a:pt x="33" y="10"/>
                </a:lnTo>
                <a:lnTo>
                  <a:pt x="33" y="10"/>
                </a:lnTo>
                <a:lnTo>
                  <a:pt x="31" y="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8" name="Freeform 236"/>
          <p:cNvSpPr>
            <a:spLocks noEditPoints="1"/>
          </p:cNvSpPr>
          <p:nvPr/>
        </p:nvSpPr>
        <p:spPr bwMode="auto">
          <a:xfrm>
            <a:off x="9210316" y="3268571"/>
            <a:ext cx="101480" cy="76371"/>
          </a:xfrm>
          <a:custGeom>
            <a:avLst/>
            <a:gdLst>
              <a:gd name="T0" fmla="*/ 22 w 97"/>
              <a:gd name="T1" fmla="*/ 52 h 73"/>
              <a:gd name="T2" fmla="*/ 19 w 97"/>
              <a:gd name="T3" fmla="*/ 47 h 73"/>
              <a:gd name="T4" fmla="*/ 12 w 97"/>
              <a:gd name="T5" fmla="*/ 47 h 73"/>
              <a:gd name="T6" fmla="*/ 7 w 97"/>
              <a:gd name="T7" fmla="*/ 44 h 73"/>
              <a:gd name="T8" fmla="*/ 3 w 97"/>
              <a:gd name="T9" fmla="*/ 44 h 73"/>
              <a:gd name="T10" fmla="*/ 10 w 97"/>
              <a:gd name="T11" fmla="*/ 52 h 73"/>
              <a:gd name="T12" fmla="*/ 14 w 97"/>
              <a:gd name="T13" fmla="*/ 56 h 73"/>
              <a:gd name="T14" fmla="*/ 26 w 97"/>
              <a:gd name="T15" fmla="*/ 61 h 73"/>
              <a:gd name="T16" fmla="*/ 0 w 97"/>
              <a:gd name="T17" fmla="*/ 16 h 73"/>
              <a:gd name="T18" fmla="*/ 3 w 97"/>
              <a:gd name="T19" fmla="*/ 18 h 73"/>
              <a:gd name="T20" fmla="*/ 14 w 97"/>
              <a:gd name="T21" fmla="*/ 40 h 73"/>
              <a:gd name="T22" fmla="*/ 14 w 97"/>
              <a:gd name="T23" fmla="*/ 40 h 73"/>
              <a:gd name="T24" fmla="*/ 88 w 97"/>
              <a:gd name="T25" fmla="*/ 28 h 73"/>
              <a:gd name="T26" fmla="*/ 78 w 97"/>
              <a:gd name="T27" fmla="*/ 23 h 73"/>
              <a:gd name="T28" fmla="*/ 69 w 97"/>
              <a:gd name="T29" fmla="*/ 11 h 73"/>
              <a:gd name="T30" fmla="*/ 57 w 97"/>
              <a:gd name="T31" fmla="*/ 4 h 73"/>
              <a:gd name="T32" fmla="*/ 52 w 97"/>
              <a:gd name="T33" fmla="*/ 11 h 73"/>
              <a:gd name="T34" fmla="*/ 40 w 97"/>
              <a:gd name="T35" fmla="*/ 14 h 73"/>
              <a:gd name="T36" fmla="*/ 33 w 97"/>
              <a:gd name="T37" fmla="*/ 7 h 73"/>
              <a:gd name="T38" fmla="*/ 29 w 97"/>
              <a:gd name="T39" fmla="*/ 2 h 73"/>
              <a:gd name="T40" fmla="*/ 24 w 97"/>
              <a:gd name="T41" fmla="*/ 0 h 73"/>
              <a:gd name="T42" fmla="*/ 19 w 97"/>
              <a:gd name="T43" fmla="*/ 4 h 73"/>
              <a:gd name="T44" fmla="*/ 22 w 97"/>
              <a:gd name="T45" fmla="*/ 7 h 73"/>
              <a:gd name="T46" fmla="*/ 29 w 97"/>
              <a:gd name="T47" fmla="*/ 14 h 73"/>
              <a:gd name="T48" fmla="*/ 26 w 97"/>
              <a:gd name="T49" fmla="*/ 18 h 73"/>
              <a:gd name="T50" fmla="*/ 19 w 97"/>
              <a:gd name="T51" fmla="*/ 16 h 73"/>
              <a:gd name="T52" fmla="*/ 12 w 97"/>
              <a:gd name="T53" fmla="*/ 11 h 73"/>
              <a:gd name="T54" fmla="*/ 0 w 97"/>
              <a:gd name="T55" fmla="*/ 14 h 73"/>
              <a:gd name="T56" fmla="*/ 3 w 97"/>
              <a:gd name="T57" fmla="*/ 16 h 73"/>
              <a:gd name="T58" fmla="*/ 7 w 97"/>
              <a:gd name="T59" fmla="*/ 18 h 73"/>
              <a:gd name="T60" fmla="*/ 12 w 97"/>
              <a:gd name="T61" fmla="*/ 23 h 73"/>
              <a:gd name="T62" fmla="*/ 12 w 97"/>
              <a:gd name="T63" fmla="*/ 28 h 73"/>
              <a:gd name="T64" fmla="*/ 22 w 97"/>
              <a:gd name="T65" fmla="*/ 37 h 73"/>
              <a:gd name="T66" fmla="*/ 19 w 97"/>
              <a:gd name="T67" fmla="*/ 40 h 73"/>
              <a:gd name="T68" fmla="*/ 26 w 97"/>
              <a:gd name="T69" fmla="*/ 47 h 73"/>
              <a:gd name="T70" fmla="*/ 31 w 97"/>
              <a:gd name="T71" fmla="*/ 49 h 73"/>
              <a:gd name="T72" fmla="*/ 33 w 97"/>
              <a:gd name="T73" fmla="*/ 54 h 73"/>
              <a:gd name="T74" fmla="*/ 31 w 97"/>
              <a:gd name="T75" fmla="*/ 56 h 73"/>
              <a:gd name="T76" fmla="*/ 33 w 97"/>
              <a:gd name="T77" fmla="*/ 61 h 73"/>
              <a:gd name="T78" fmla="*/ 43 w 97"/>
              <a:gd name="T79" fmla="*/ 54 h 73"/>
              <a:gd name="T80" fmla="*/ 55 w 97"/>
              <a:gd name="T81" fmla="*/ 44 h 73"/>
              <a:gd name="T82" fmla="*/ 64 w 97"/>
              <a:gd name="T83" fmla="*/ 52 h 73"/>
              <a:gd name="T84" fmla="*/ 62 w 97"/>
              <a:gd name="T85" fmla="*/ 54 h 73"/>
              <a:gd name="T86" fmla="*/ 64 w 97"/>
              <a:gd name="T87" fmla="*/ 59 h 73"/>
              <a:gd name="T88" fmla="*/ 59 w 97"/>
              <a:gd name="T89" fmla="*/ 61 h 73"/>
              <a:gd name="T90" fmla="*/ 64 w 97"/>
              <a:gd name="T91" fmla="*/ 66 h 73"/>
              <a:gd name="T92" fmla="*/ 71 w 97"/>
              <a:gd name="T93" fmla="*/ 73 h 73"/>
              <a:gd name="T94" fmla="*/ 76 w 97"/>
              <a:gd name="T95" fmla="*/ 61 h 73"/>
              <a:gd name="T96" fmla="*/ 78 w 97"/>
              <a:gd name="T97" fmla="*/ 59 h 73"/>
              <a:gd name="T98" fmla="*/ 83 w 97"/>
              <a:gd name="T99" fmla="*/ 52 h 73"/>
              <a:gd name="T100" fmla="*/ 81 w 97"/>
              <a:gd name="T101" fmla="*/ 37 h 73"/>
              <a:gd name="T102" fmla="*/ 92 w 97"/>
              <a:gd name="T103" fmla="*/ 33 h 73"/>
              <a:gd name="T104" fmla="*/ 12 w 97"/>
              <a:gd name="T105" fmla="*/ 28 h 73"/>
              <a:gd name="T106" fmla="*/ 12 w 97"/>
              <a:gd name="T107" fmla="*/ 28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7" h="73">
                <a:moveTo>
                  <a:pt x="26" y="59"/>
                </a:moveTo>
                <a:lnTo>
                  <a:pt x="24" y="56"/>
                </a:lnTo>
                <a:lnTo>
                  <a:pt x="24" y="54"/>
                </a:lnTo>
                <a:lnTo>
                  <a:pt x="24" y="54"/>
                </a:lnTo>
                <a:lnTo>
                  <a:pt x="22" y="52"/>
                </a:lnTo>
                <a:lnTo>
                  <a:pt x="19" y="52"/>
                </a:lnTo>
                <a:lnTo>
                  <a:pt x="19" y="52"/>
                </a:lnTo>
                <a:lnTo>
                  <a:pt x="19" y="49"/>
                </a:lnTo>
                <a:lnTo>
                  <a:pt x="19" y="47"/>
                </a:lnTo>
                <a:lnTo>
                  <a:pt x="19" y="47"/>
                </a:lnTo>
                <a:lnTo>
                  <a:pt x="17" y="47"/>
                </a:lnTo>
                <a:lnTo>
                  <a:pt x="17" y="47"/>
                </a:lnTo>
                <a:lnTo>
                  <a:pt x="14" y="49"/>
                </a:lnTo>
                <a:lnTo>
                  <a:pt x="12" y="49"/>
                </a:lnTo>
                <a:lnTo>
                  <a:pt x="12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7" y="44"/>
                </a:lnTo>
                <a:lnTo>
                  <a:pt x="7" y="44"/>
                </a:lnTo>
                <a:lnTo>
                  <a:pt x="7" y="44"/>
                </a:lnTo>
                <a:lnTo>
                  <a:pt x="5" y="42"/>
                </a:lnTo>
                <a:lnTo>
                  <a:pt x="3" y="44"/>
                </a:lnTo>
                <a:lnTo>
                  <a:pt x="3" y="44"/>
                </a:lnTo>
                <a:lnTo>
                  <a:pt x="3" y="44"/>
                </a:lnTo>
                <a:lnTo>
                  <a:pt x="3" y="44"/>
                </a:lnTo>
                <a:lnTo>
                  <a:pt x="3" y="47"/>
                </a:lnTo>
                <a:lnTo>
                  <a:pt x="7" y="49"/>
                </a:lnTo>
                <a:lnTo>
                  <a:pt x="7" y="52"/>
                </a:lnTo>
                <a:lnTo>
                  <a:pt x="10" y="52"/>
                </a:lnTo>
                <a:lnTo>
                  <a:pt x="10" y="54"/>
                </a:lnTo>
                <a:lnTo>
                  <a:pt x="10" y="54"/>
                </a:lnTo>
                <a:lnTo>
                  <a:pt x="12" y="56"/>
                </a:lnTo>
                <a:lnTo>
                  <a:pt x="12" y="56"/>
                </a:lnTo>
                <a:lnTo>
                  <a:pt x="14" y="56"/>
                </a:lnTo>
                <a:lnTo>
                  <a:pt x="17" y="59"/>
                </a:lnTo>
                <a:lnTo>
                  <a:pt x="17" y="61"/>
                </a:lnTo>
                <a:lnTo>
                  <a:pt x="24" y="61"/>
                </a:lnTo>
                <a:lnTo>
                  <a:pt x="26" y="61"/>
                </a:lnTo>
                <a:lnTo>
                  <a:pt x="26" y="61"/>
                </a:lnTo>
                <a:lnTo>
                  <a:pt x="26" y="59"/>
                </a:lnTo>
                <a:close/>
                <a:moveTo>
                  <a:pt x="3" y="18"/>
                </a:moveTo>
                <a:lnTo>
                  <a:pt x="3" y="18"/>
                </a:lnTo>
                <a:lnTo>
                  <a:pt x="3" y="18"/>
                </a:lnTo>
                <a:lnTo>
                  <a:pt x="0" y="16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3" y="18"/>
                </a:lnTo>
                <a:lnTo>
                  <a:pt x="3" y="18"/>
                </a:lnTo>
                <a:close/>
                <a:moveTo>
                  <a:pt x="14" y="40"/>
                </a:moveTo>
                <a:lnTo>
                  <a:pt x="14" y="40"/>
                </a:lnTo>
                <a:lnTo>
                  <a:pt x="14" y="37"/>
                </a:lnTo>
                <a:lnTo>
                  <a:pt x="14" y="40"/>
                </a:lnTo>
                <a:close/>
                <a:moveTo>
                  <a:pt x="14" y="40"/>
                </a:moveTo>
                <a:lnTo>
                  <a:pt x="14" y="40"/>
                </a:lnTo>
                <a:lnTo>
                  <a:pt x="14" y="40"/>
                </a:lnTo>
                <a:lnTo>
                  <a:pt x="17" y="40"/>
                </a:lnTo>
                <a:lnTo>
                  <a:pt x="17" y="40"/>
                </a:lnTo>
                <a:lnTo>
                  <a:pt x="14" y="40"/>
                </a:lnTo>
                <a:close/>
                <a:moveTo>
                  <a:pt x="95" y="30"/>
                </a:moveTo>
                <a:lnTo>
                  <a:pt x="92" y="30"/>
                </a:lnTo>
                <a:lnTo>
                  <a:pt x="92" y="30"/>
                </a:lnTo>
                <a:lnTo>
                  <a:pt x="90" y="28"/>
                </a:lnTo>
                <a:lnTo>
                  <a:pt x="88" y="28"/>
                </a:lnTo>
                <a:lnTo>
                  <a:pt x="85" y="28"/>
                </a:lnTo>
                <a:lnTo>
                  <a:pt x="85" y="28"/>
                </a:lnTo>
                <a:lnTo>
                  <a:pt x="83" y="28"/>
                </a:lnTo>
                <a:lnTo>
                  <a:pt x="81" y="26"/>
                </a:lnTo>
                <a:lnTo>
                  <a:pt x="78" y="23"/>
                </a:lnTo>
                <a:lnTo>
                  <a:pt x="74" y="18"/>
                </a:lnTo>
                <a:lnTo>
                  <a:pt x="74" y="16"/>
                </a:lnTo>
                <a:lnTo>
                  <a:pt x="71" y="14"/>
                </a:lnTo>
                <a:lnTo>
                  <a:pt x="71" y="14"/>
                </a:lnTo>
                <a:lnTo>
                  <a:pt x="69" y="11"/>
                </a:lnTo>
                <a:lnTo>
                  <a:pt x="64" y="7"/>
                </a:lnTo>
                <a:lnTo>
                  <a:pt x="62" y="2"/>
                </a:lnTo>
                <a:lnTo>
                  <a:pt x="59" y="2"/>
                </a:lnTo>
                <a:lnTo>
                  <a:pt x="59" y="2"/>
                </a:lnTo>
                <a:lnTo>
                  <a:pt x="57" y="4"/>
                </a:lnTo>
                <a:lnTo>
                  <a:pt x="57" y="7"/>
                </a:lnTo>
                <a:lnTo>
                  <a:pt x="57" y="7"/>
                </a:lnTo>
                <a:lnTo>
                  <a:pt x="55" y="9"/>
                </a:lnTo>
                <a:lnTo>
                  <a:pt x="52" y="9"/>
                </a:lnTo>
                <a:lnTo>
                  <a:pt x="52" y="11"/>
                </a:lnTo>
                <a:lnTo>
                  <a:pt x="50" y="14"/>
                </a:lnTo>
                <a:lnTo>
                  <a:pt x="50" y="14"/>
                </a:lnTo>
                <a:lnTo>
                  <a:pt x="45" y="14"/>
                </a:lnTo>
                <a:lnTo>
                  <a:pt x="45" y="14"/>
                </a:lnTo>
                <a:lnTo>
                  <a:pt x="40" y="14"/>
                </a:lnTo>
                <a:lnTo>
                  <a:pt x="40" y="11"/>
                </a:lnTo>
                <a:lnTo>
                  <a:pt x="38" y="9"/>
                </a:lnTo>
                <a:lnTo>
                  <a:pt x="36" y="9"/>
                </a:lnTo>
                <a:lnTo>
                  <a:pt x="36" y="7"/>
                </a:lnTo>
                <a:lnTo>
                  <a:pt x="33" y="7"/>
                </a:lnTo>
                <a:lnTo>
                  <a:pt x="33" y="7"/>
                </a:lnTo>
                <a:lnTo>
                  <a:pt x="33" y="4"/>
                </a:lnTo>
                <a:lnTo>
                  <a:pt x="31" y="4"/>
                </a:lnTo>
                <a:lnTo>
                  <a:pt x="29" y="2"/>
                </a:lnTo>
                <a:lnTo>
                  <a:pt x="29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4" y="0"/>
                </a:lnTo>
                <a:lnTo>
                  <a:pt x="24" y="2"/>
                </a:lnTo>
                <a:lnTo>
                  <a:pt x="22" y="2"/>
                </a:lnTo>
                <a:lnTo>
                  <a:pt x="22" y="4"/>
                </a:lnTo>
                <a:lnTo>
                  <a:pt x="22" y="4"/>
                </a:lnTo>
                <a:lnTo>
                  <a:pt x="19" y="4"/>
                </a:lnTo>
                <a:lnTo>
                  <a:pt x="19" y="4"/>
                </a:lnTo>
                <a:lnTo>
                  <a:pt x="19" y="7"/>
                </a:lnTo>
                <a:lnTo>
                  <a:pt x="19" y="7"/>
                </a:lnTo>
                <a:lnTo>
                  <a:pt x="19" y="7"/>
                </a:lnTo>
                <a:lnTo>
                  <a:pt x="22" y="7"/>
                </a:lnTo>
                <a:lnTo>
                  <a:pt x="22" y="9"/>
                </a:lnTo>
                <a:lnTo>
                  <a:pt x="24" y="9"/>
                </a:lnTo>
                <a:lnTo>
                  <a:pt x="26" y="11"/>
                </a:lnTo>
                <a:lnTo>
                  <a:pt x="29" y="11"/>
                </a:lnTo>
                <a:lnTo>
                  <a:pt x="29" y="14"/>
                </a:lnTo>
                <a:lnTo>
                  <a:pt x="29" y="14"/>
                </a:lnTo>
                <a:lnTo>
                  <a:pt x="29" y="16"/>
                </a:lnTo>
                <a:lnTo>
                  <a:pt x="29" y="16"/>
                </a:lnTo>
                <a:lnTo>
                  <a:pt x="26" y="18"/>
                </a:lnTo>
                <a:lnTo>
                  <a:pt x="26" y="18"/>
                </a:lnTo>
                <a:lnTo>
                  <a:pt x="24" y="16"/>
                </a:lnTo>
                <a:lnTo>
                  <a:pt x="24" y="16"/>
                </a:lnTo>
                <a:lnTo>
                  <a:pt x="22" y="16"/>
                </a:lnTo>
                <a:lnTo>
                  <a:pt x="19" y="16"/>
                </a:lnTo>
                <a:lnTo>
                  <a:pt x="19" y="16"/>
                </a:lnTo>
                <a:lnTo>
                  <a:pt x="17" y="16"/>
                </a:lnTo>
                <a:lnTo>
                  <a:pt x="14" y="14"/>
                </a:lnTo>
                <a:lnTo>
                  <a:pt x="14" y="14"/>
                </a:lnTo>
                <a:lnTo>
                  <a:pt x="12" y="14"/>
                </a:lnTo>
                <a:lnTo>
                  <a:pt x="12" y="11"/>
                </a:lnTo>
                <a:lnTo>
                  <a:pt x="7" y="11"/>
                </a:lnTo>
                <a:lnTo>
                  <a:pt x="5" y="9"/>
                </a:lnTo>
                <a:lnTo>
                  <a:pt x="5" y="11"/>
                </a:lnTo>
                <a:lnTo>
                  <a:pt x="0" y="14"/>
                </a:lnTo>
                <a:lnTo>
                  <a:pt x="0" y="14"/>
                </a:lnTo>
                <a:lnTo>
                  <a:pt x="3" y="16"/>
                </a:lnTo>
                <a:lnTo>
                  <a:pt x="5" y="16"/>
                </a:lnTo>
                <a:lnTo>
                  <a:pt x="5" y="16"/>
                </a:lnTo>
                <a:lnTo>
                  <a:pt x="5" y="16"/>
                </a:lnTo>
                <a:lnTo>
                  <a:pt x="3" y="16"/>
                </a:lnTo>
                <a:lnTo>
                  <a:pt x="3" y="16"/>
                </a:lnTo>
                <a:lnTo>
                  <a:pt x="3" y="18"/>
                </a:lnTo>
                <a:lnTo>
                  <a:pt x="3" y="18"/>
                </a:lnTo>
                <a:lnTo>
                  <a:pt x="7" y="18"/>
                </a:lnTo>
                <a:lnTo>
                  <a:pt x="7" y="18"/>
                </a:lnTo>
                <a:lnTo>
                  <a:pt x="10" y="18"/>
                </a:lnTo>
                <a:lnTo>
                  <a:pt x="10" y="21"/>
                </a:lnTo>
                <a:lnTo>
                  <a:pt x="12" y="21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2" y="28"/>
                </a:lnTo>
                <a:lnTo>
                  <a:pt x="14" y="30"/>
                </a:lnTo>
                <a:lnTo>
                  <a:pt x="17" y="33"/>
                </a:lnTo>
                <a:lnTo>
                  <a:pt x="22" y="35"/>
                </a:lnTo>
                <a:lnTo>
                  <a:pt x="22" y="35"/>
                </a:lnTo>
                <a:lnTo>
                  <a:pt x="22" y="37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7" y="40"/>
                </a:lnTo>
                <a:lnTo>
                  <a:pt x="19" y="40"/>
                </a:lnTo>
                <a:lnTo>
                  <a:pt x="19" y="42"/>
                </a:lnTo>
                <a:lnTo>
                  <a:pt x="22" y="42"/>
                </a:lnTo>
                <a:lnTo>
                  <a:pt x="24" y="44"/>
                </a:lnTo>
                <a:lnTo>
                  <a:pt x="24" y="44"/>
                </a:lnTo>
                <a:lnTo>
                  <a:pt x="26" y="47"/>
                </a:lnTo>
                <a:lnTo>
                  <a:pt x="29" y="47"/>
                </a:lnTo>
                <a:lnTo>
                  <a:pt x="31" y="47"/>
                </a:lnTo>
                <a:lnTo>
                  <a:pt x="31" y="49"/>
                </a:lnTo>
                <a:lnTo>
                  <a:pt x="31" y="49"/>
                </a:lnTo>
                <a:lnTo>
                  <a:pt x="31" y="49"/>
                </a:lnTo>
                <a:lnTo>
                  <a:pt x="31" y="52"/>
                </a:lnTo>
                <a:lnTo>
                  <a:pt x="31" y="52"/>
                </a:lnTo>
                <a:lnTo>
                  <a:pt x="31" y="52"/>
                </a:lnTo>
                <a:lnTo>
                  <a:pt x="31" y="52"/>
                </a:lnTo>
                <a:lnTo>
                  <a:pt x="33" y="54"/>
                </a:lnTo>
                <a:lnTo>
                  <a:pt x="33" y="54"/>
                </a:lnTo>
                <a:lnTo>
                  <a:pt x="33" y="54"/>
                </a:lnTo>
                <a:lnTo>
                  <a:pt x="33" y="54"/>
                </a:lnTo>
                <a:lnTo>
                  <a:pt x="31" y="54"/>
                </a:lnTo>
                <a:lnTo>
                  <a:pt x="31" y="56"/>
                </a:lnTo>
                <a:lnTo>
                  <a:pt x="31" y="56"/>
                </a:lnTo>
                <a:lnTo>
                  <a:pt x="33" y="56"/>
                </a:lnTo>
                <a:lnTo>
                  <a:pt x="33" y="59"/>
                </a:lnTo>
                <a:lnTo>
                  <a:pt x="33" y="59"/>
                </a:lnTo>
                <a:lnTo>
                  <a:pt x="33" y="61"/>
                </a:lnTo>
                <a:lnTo>
                  <a:pt x="36" y="61"/>
                </a:lnTo>
                <a:lnTo>
                  <a:pt x="38" y="56"/>
                </a:lnTo>
                <a:lnTo>
                  <a:pt x="38" y="56"/>
                </a:lnTo>
                <a:lnTo>
                  <a:pt x="40" y="56"/>
                </a:lnTo>
                <a:lnTo>
                  <a:pt x="43" y="54"/>
                </a:lnTo>
                <a:lnTo>
                  <a:pt x="45" y="52"/>
                </a:lnTo>
                <a:lnTo>
                  <a:pt x="48" y="49"/>
                </a:lnTo>
                <a:lnTo>
                  <a:pt x="50" y="49"/>
                </a:lnTo>
                <a:lnTo>
                  <a:pt x="50" y="47"/>
                </a:lnTo>
                <a:lnTo>
                  <a:pt x="55" y="44"/>
                </a:lnTo>
                <a:lnTo>
                  <a:pt x="55" y="44"/>
                </a:lnTo>
                <a:lnTo>
                  <a:pt x="57" y="44"/>
                </a:lnTo>
                <a:lnTo>
                  <a:pt x="59" y="47"/>
                </a:lnTo>
                <a:lnTo>
                  <a:pt x="64" y="49"/>
                </a:lnTo>
                <a:lnTo>
                  <a:pt x="64" y="52"/>
                </a:lnTo>
                <a:lnTo>
                  <a:pt x="62" y="52"/>
                </a:lnTo>
                <a:lnTo>
                  <a:pt x="62" y="52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6"/>
                </a:lnTo>
                <a:lnTo>
                  <a:pt x="64" y="56"/>
                </a:lnTo>
                <a:lnTo>
                  <a:pt x="64" y="59"/>
                </a:lnTo>
                <a:lnTo>
                  <a:pt x="64" y="59"/>
                </a:lnTo>
                <a:lnTo>
                  <a:pt x="64" y="59"/>
                </a:lnTo>
                <a:lnTo>
                  <a:pt x="64" y="59"/>
                </a:lnTo>
                <a:lnTo>
                  <a:pt x="62" y="61"/>
                </a:lnTo>
                <a:lnTo>
                  <a:pt x="62" y="61"/>
                </a:lnTo>
                <a:lnTo>
                  <a:pt x="59" y="61"/>
                </a:lnTo>
                <a:lnTo>
                  <a:pt x="59" y="61"/>
                </a:lnTo>
                <a:lnTo>
                  <a:pt x="59" y="63"/>
                </a:lnTo>
                <a:lnTo>
                  <a:pt x="59" y="63"/>
                </a:lnTo>
                <a:lnTo>
                  <a:pt x="64" y="66"/>
                </a:lnTo>
                <a:lnTo>
                  <a:pt x="64" y="66"/>
                </a:lnTo>
                <a:lnTo>
                  <a:pt x="64" y="66"/>
                </a:lnTo>
                <a:lnTo>
                  <a:pt x="66" y="68"/>
                </a:lnTo>
                <a:lnTo>
                  <a:pt x="66" y="68"/>
                </a:lnTo>
                <a:lnTo>
                  <a:pt x="69" y="68"/>
                </a:lnTo>
                <a:lnTo>
                  <a:pt x="71" y="73"/>
                </a:lnTo>
                <a:lnTo>
                  <a:pt x="71" y="73"/>
                </a:lnTo>
                <a:lnTo>
                  <a:pt x="76" y="71"/>
                </a:lnTo>
                <a:lnTo>
                  <a:pt x="76" y="71"/>
                </a:lnTo>
                <a:lnTo>
                  <a:pt x="76" y="63"/>
                </a:lnTo>
                <a:lnTo>
                  <a:pt x="76" y="63"/>
                </a:lnTo>
                <a:lnTo>
                  <a:pt x="76" y="61"/>
                </a:lnTo>
                <a:lnTo>
                  <a:pt x="76" y="59"/>
                </a:lnTo>
                <a:lnTo>
                  <a:pt x="76" y="56"/>
                </a:lnTo>
                <a:lnTo>
                  <a:pt x="78" y="56"/>
                </a:lnTo>
                <a:lnTo>
                  <a:pt x="78" y="59"/>
                </a:lnTo>
                <a:lnTo>
                  <a:pt x="78" y="59"/>
                </a:lnTo>
                <a:lnTo>
                  <a:pt x="81" y="59"/>
                </a:lnTo>
                <a:lnTo>
                  <a:pt x="81" y="59"/>
                </a:lnTo>
                <a:lnTo>
                  <a:pt x="81" y="54"/>
                </a:lnTo>
                <a:lnTo>
                  <a:pt x="81" y="52"/>
                </a:lnTo>
                <a:lnTo>
                  <a:pt x="83" y="52"/>
                </a:lnTo>
                <a:lnTo>
                  <a:pt x="83" y="52"/>
                </a:lnTo>
                <a:lnTo>
                  <a:pt x="81" y="49"/>
                </a:lnTo>
                <a:lnTo>
                  <a:pt x="81" y="47"/>
                </a:lnTo>
                <a:lnTo>
                  <a:pt x="81" y="42"/>
                </a:lnTo>
                <a:lnTo>
                  <a:pt x="81" y="37"/>
                </a:lnTo>
                <a:lnTo>
                  <a:pt x="83" y="35"/>
                </a:lnTo>
                <a:lnTo>
                  <a:pt x="85" y="35"/>
                </a:lnTo>
                <a:lnTo>
                  <a:pt x="85" y="33"/>
                </a:lnTo>
                <a:lnTo>
                  <a:pt x="88" y="33"/>
                </a:lnTo>
                <a:lnTo>
                  <a:pt x="92" y="33"/>
                </a:lnTo>
                <a:lnTo>
                  <a:pt x="97" y="35"/>
                </a:lnTo>
                <a:lnTo>
                  <a:pt x="95" y="30"/>
                </a:lnTo>
                <a:close/>
                <a:moveTo>
                  <a:pt x="12" y="28"/>
                </a:moveTo>
                <a:lnTo>
                  <a:pt x="12" y="28"/>
                </a:lnTo>
                <a:lnTo>
                  <a:pt x="12" y="28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9" name="Freeform 237"/>
          <p:cNvSpPr>
            <a:spLocks/>
          </p:cNvSpPr>
          <p:nvPr/>
        </p:nvSpPr>
        <p:spPr bwMode="auto">
          <a:xfrm>
            <a:off x="8577378" y="3114784"/>
            <a:ext cx="130773" cy="56494"/>
          </a:xfrm>
          <a:custGeom>
            <a:avLst/>
            <a:gdLst>
              <a:gd name="T0" fmla="*/ 121 w 125"/>
              <a:gd name="T1" fmla="*/ 12 h 54"/>
              <a:gd name="T2" fmla="*/ 123 w 125"/>
              <a:gd name="T3" fmla="*/ 7 h 54"/>
              <a:gd name="T4" fmla="*/ 116 w 125"/>
              <a:gd name="T5" fmla="*/ 5 h 54"/>
              <a:gd name="T6" fmla="*/ 111 w 125"/>
              <a:gd name="T7" fmla="*/ 5 h 54"/>
              <a:gd name="T8" fmla="*/ 99 w 125"/>
              <a:gd name="T9" fmla="*/ 2 h 54"/>
              <a:gd name="T10" fmla="*/ 92 w 125"/>
              <a:gd name="T11" fmla="*/ 2 h 54"/>
              <a:gd name="T12" fmla="*/ 90 w 125"/>
              <a:gd name="T13" fmla="*/ 5 h 54"/>
              <a:gd name="T14" fmla="*/ 85 w 125"/>
              <a:gd name="T15" fmla="*/ 9 h 54"/>
              <a:gd name="T16" fmla="*/ 78 w 125"/>
              <a:gd name="T17" fmla="*/ 9 h 54"/>
              <a:gd name="T18" fmla="*/ 71 w 125"/>
              <a:gd name="T19" fmla="*/ 5 h 54"/>
              <a:gd name="T20" fmla="*/ 71 w 125"/>
              <a:gd name="T21" fmla="*/ 9 h 54"/>
              <a:gd name="T22" fmla="*/ 66 w 125"/>
              <a:gd name="T23" fmla="*/ 9 h 54"/>
              <a:gd name="T24" fmla="*/ 61 w 125"/>
              <a:gd name="T25" fmla="*/ 14 h 54"/>
              <a:gd name="T26" fmla="*/ 54 w 125"/>
              <a:gd name="T27" fmla="*/ 19 h 54"/>
              <a:gd name="T28" fmla="*/ 57 w 125"/>
              <a:gd name="T29" fmla="*/ 26 h 54"/>
              <a:gd name="T30" fmla="*/ 59 w 125"/>
              <a:gd name="T31" fmla="*/ 28 h 54"/>
              <a:gd name="T32" fmla="*/ 54 w 125"/>
              <a:gd name="T33" fmla="*/ 31 h 54"/>
              <a:gd name="T34" fmla="*/ 52 w 125"/>
              <a:gd name="T35" fmla="*/ 28 h 54"/>
              <a:gd name="T36" fmla="*/ 47 w 125"/>
              <a:gd name="T37" fmla="*/ 26 h 54"/>
              <a:gd name="T38" fmla="*/ 45 w 125"/>
              <a:gd name="T39" fmla="*/ 28 h 54"/>
              <a:gd name="T40" fmla="*/ 31 w 125"/>
              <a:gd name="T41" fmla="*/ 31 h 54"/>
              <a:gd name="T42" fmla="*/ 26 w 125"/>
              <a:gd name="T43" fmla="*/ 33 h 54"/>
              <a:gd name="T44" fmla="*/ 24 w 125"/>
              <a:gd name="T45" fmla="*/ 31 h 54"/>
              <a:gd name="T46" fmla="*/ 16 w 125"/>
              <a:gd name="T47" fmla="*/ 31 h 54"/>
              <a:gd name="T48" fmla="*/ 12 w 125"/>
              <a:gd name="T49" fmla="*/ 35 h 54"/>
              <a:gd name="T50" fmla="*/ 9 w 125"/>
              <a:gd name="T51" fmla="*/ 33 h 54"/>
              <a:gd name="T52" fmla="*/ 7 w 125"/>
              <a:gd name="T53" fmla="*/ 31 h 54"/>
              <a:gd name="T54" fmla="*/ 0 w 125"/>
              <a:gd name="T55" fmla="*/ 31 h 54"/>
              <a:gd name="T56" fmla="*/ 2 w 125"/>
              <a:gd name="T57" fmla="*/ 35 h 54"/>
              <a:gd name="T58" fmla="*/ 2 w 125"/>
              <a:gd name="T59" fmla="*/ 38 h 54"/>
              <a:gd name="T60" fmla="*/ 5 w 125"/>
              <a:gd name="T61" fmla="*/ 40 h 54"/>
              <a:gd name="T62" fmla="*/ 12 w 125"/>
              <a:gd name="T63" fmla="*/ 45 h 54"/>
              <a:gd name="T64" fmla="*/ 16 w 125"/>
              <a:gd name="T65" fmla="*/ 45 h 54"/>
              <a:gd name="T66" fmla="*/ 24 w 125"/>
              <a:gd name="T67" fmla="*/ 45 h 54"/>
              <a:gd name="T68" fmla="*/ 28 w 125"/>
              <a:gd name="T69" fmla="*/ 42 h 54"/>
              <a:gd name="T70" fmla="*/ 38 w 125"/>
              <a:gd name="T71" fmla="*/ 42 h 54"/>
              <a:gd name="T72" fmla="*/ 45 w 125"/>
              <a:gd name="T73" fmla="*/ 40 h 54"/>
              <a:gd name="T74" fmla="*/ 47 w 125"/>
              <a:gd name="T75" fmla="*/ 47 h 54"/>
              <a:gd name="T76" fmla="*/ 54 w 125"/>
              <a:gd name="T77" fmla="*/ 50 h 54"/>
              <a:gd name="T78" fmla="*/ 71 w 125"/>
              <a:gd name="T79" fmla="*/ 52 h 54"/>
              <a:gd name="T80" fmla="*/ 80 w 125"/>
              <a:gd name="T81" fmla="*/ 52 h 54"/>
              <a:gd name="T82" fmla="*/ 85 w 125"/>
              <a:gd name="T83" fmla="*/ 54 h 54"/>
              <a:gd name="T84" fmla="*/ 90 w 125"/>
              <a:gd name="T85" fmla="*/ 50 h 54"/>
              <a:gd name="T86" fmla="*/ 99 w 125"/>
              <a:gd name="T87" fmla="*/ 50 h 54"/>
              <a:gd name="T88" fmla="*/ 106 w 125"/>
              <a:gd name="T89" fmla="*/ 47 h 54"/>
              <a:gd name="T90" fmla="*/ 109 w 125"/>
              <a:gd name="T91" fmla="*/ 45 h 54"/>
              <a:gd name="T92" fmla="*/ 116 w 125"/>
              <a:gd name="T93" fmla="*/ 40 h 54"/>
              <a:gd name="T94" fmla="*/ 116 w 125"/>
              <a:gd name="T95" fmla="*/ 38 h 54"/>
              <a:gd name="T96" fmla="*/ 116 w 125"/>
              <a:gd name="T97" fmla="*/ 33 h 54"/>
              <a:gd name="T98" fmla="*/ 118 w 125"/>
              <a:gd name="T99" fmla="*/ 31 h 54"/>
              <a:gd name="T100" fmla="*/ 116 w 125"/>
              <a:gd name="T101" fmla="*/ 26 h 54"/>
              <a:gd name="T102" fmla="*/ 121 w 125"/>
              <a:gd name="T103" fmla="*/ 28 h 54"/>
              <a:gd name="T104" fmla="*/ 125 w 125"/>
              <a:gd name="T105" fmla="*/ 26 h 54"/>
              <a:gd name="T106" fmla="*/ 125 w 125"/>
              <a:gd name="T107" fmla="*/ 2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5" h="54">
                <a:moveTo>
                  <a:pt x="125" y="19"/>
                </a:moveTo>
                <a:lnTo>
                  <a:pt x="125" y="19"/>
                </a:lnTo>
                <a:lnTo>
                  <a:pt x="123" y="16"/>
                </a:lnTo>
                <a:lnTo>
                  <a:pt x="121" y="12"/>
                </a:lnTo>
                <a:lnTo>
                  <a:pt x="121" y="12"/>
                </a:lnTo>
                <a:lnTo>
                  <a:pt x="123" y="9"/>
                </a:lnTo>
                <a:lnTo>
                  <a:pt x="123" y="9"/>
                </a:lnTo>
                <a:lnTo>
                  <a:pt x="123" y="9"/>
                </a:lnTo>
                <a:lnTo>
                  <a:pt x="123" y="9"/>
                </a:lnTo>
                <a:lnTo>
                  <a:pt x="123" y="7"/>
                </a:lnTo>
                <a:lnTo>
                  <a:pt x="121" y="7"/>
                </a:lnTo>
                <a:lnTo>
                  <a:pt x="121" y="7"/>
                </a:lnTo>
                <a:lnTo>
                  <a:pt x="121" y="5"/>
                </a:lnTo>
                <a:lnTo>
                  <a:pt x="118" y="5"/>
                </a:lnTo>
                <a:lnTo>
                  <a:pt x="116" y="5"/>
                </a:lnTo>
                <a:lnTo>
                  <a:pt x="116" y="5"/>
                </a:lnTo>
                <a:lnTo>
                  <a:pt x="116" y="5"/>
                </a:lnTo>
                <a:lnTo>
                  <a:pt x="113" y="5"/>
                </a:lnTo>
                <a:lnTo>
                  <a:pt x="113" y="5"/>
                </a:lnTo>
                <a:lnTo>
                  <a:pt x="111" y="5"/>
                </a:lnTo>
                <a:lnTo>
                  <a:pt x="109" y="5"/>
                </a:lnTo>
                <a:lnTo>
                  <a:pt x="104" y="2"/>
                </a:lnTo>
                <a:lnTo>
                  <a:pt x="104" y="2"/>
                </a:lnTo>
                <a:lnTo>
                  <a:pt x="102" y="2"/>
                </a:lnTo>
                <a:lnTo>
                  <a:pt x="99" y="2"/>
                </a:lnTo>
                <a:lnTo>
                  <a:pt x="97" y="0"/>
                </a:lnTo>
                <a:lnTo>
                  <a:pt x="95" y="0"/>
                </a:lnTo>
                <a:lnTo>
                  <a:pt x="95" y="0"/>
                </a:lnTo>
                <a:lnTo>
                  <a:pt x="95" y="0"/>
                </a:lnTo>
                <a:lnTo>
                  <a:pt x="92" y="2"/>
                </a:lnTo>
                <a:lnTo>
                  <a:pt x="92" y="0"/>
                </a:lnTo>
                <a:lnTo>
                  <a:pt x="92" y="0"/>
                </a:lnTo>
                <a:lnTo>
                  <a:pt x="90" y="0"/>
                </a:lnTo>
                <a:lnTo>
                  <a:pt x="90" y="0"/>
                </a:lnTo>
                <a:lnTo>
                  <a:pt x="90" y="5"/>
                </a:lnTo>
                <a:lnTo>
                  <a:pt x="90" y="5"/>
                </a:lnTo>
                <a:lnTo>
                  <a:pt x="87" y="5"/>
                </a:lnTo>
                <a:lnTo>
                  <a:pt x="87" y="5"/>
                </a:lnTo>
                <a:lnTo>
                  <a:pt x="85" y="7"/>
                </a:lnTo>
                <a:lnTo>
                  <a:pt x="85" y="9"/>
                </a:lnTo>
                <a:lnTo>
                  <a:pt x="83" y="7"/>
                </a:lnTo>
                <a:lnTo>
                  <a:pt x="83" y="7"/>
                </a:lnTo>
                <a:lnTo>
                  <a:pt x="80" y="7"/>
                </a:lnTo>
                <a:lnTo>
                  <a:pt x="80" y="9"/>
                </a:lnTo>
                <a:lnTo>
                  <a:pt x="78" y="9"/>
                </a:lnTo>
                <a:lnTo>
                  <a:pt x="76" y="7"/>
                </a:lnTo>
                <a:lnTo>
                  <a:pt x="73" y="7"/>
                </a:lnTo>
                <a:lnTo>
                  <a:pt x="73" y="5"/>
                </a:lnTo>
                <a:lnTo>
                  <a:pt x="71" y="5"/>
                </a:lnTo>
                <a:lnTo>
                  <a:pt x="71" y="5"/>
                </a:lnTo>
                <a:lnTo>
                  <a:pt x="71" y="5"/>
                </a:lnTo>
                <a:lnTo>
                  <a:pt x="71" y="7"/>
                </a:lnTo>
                <a:lnTo>
                  <a:pt x="71" y="7"/>
                </a:lnTo>
                <a:lnTo>
                  <a:pt x="71" y="9"/>
                </a:lnTo>
                <a:lnTo>
                  <a:pt x="71" y="9"/>
                </a:lnTo>
                <a:lnTo>
                  <a:pt x="69" y="9"/>
                </a:lnTo>
                <a:lnTo>
                  <a:pt x="69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4" y="12"/>
                </a:lnTo>
                <a:lnTo>
                  <a:pt x="64" y="14"/>
                </a:lnTo>
                <a:lnTo>
                  <a:pt x="64" y="14"/>
                </a:lnTo>
                <a:lnTo>
                  <a:pt x="61" y="14"/>
                </a:lnTo>
                <a:lnTo>
                  <a:pt x="61" y="14"/>
                </a:lnTo>
                <a:lnTo>
                  <a:pt x="59" y="14"/>
                </a:lnTo>
                <a:lnTo>
                  <a:pt x="57" y="16"/>
                </a:lnTo>
                <a:lnTo>
                  <a:pt x="54" y="16"/>
                </a:lnTo>
                <a:lnTo>
                  <a:pt x="54" y="19"/>
                </a:lnTo>
                <a:lnTo>
                  <a:pt x="54" y="19"/>
                </a:lnTo>
                <a:lnTo>
                  <a:pt x="57" y="21"/>
                </a:lnTo>
                <a:lnTo>
                  <a:pt x="57" y="24"/>
                </a:lnTo>
                <a:lnTo>
                  <a:pt x="57" y="24"/>
                </a:lnTo>
                <a:lnTo>
                  <a:pt x="57" y="26"/>
                </a:lnTo>
                <a:lnTo>
                  <a:pt x="57" y="26"/>
                </a:lnTo>
                <a:lnTo>
                  <a:pt x="57" y="26"/>
                </a:lnTo>
                <a:lnTo>
                  <a:pt x="59" y="26"/>
                </a:lnTo>
                <a:lnTo>
                  <a:pt x="59" y="26"/>
                </a:lnTo>
                <a:lnTo>
                  <a:pt x="59" y="28"/>
                </a:lnTo>
                <a:lnTo>
                  <a:pt x="59" y="28"/>
                </a:lnTo>
                <a:lnTo>
                  <a:pt x="59" y="31"/>
                </a:lnTo>
                <a:lnTo>
                  <a:pt x="59" y="31"/>
                </a:lnTo>
                <a:lnTo>
                  <a:pt x="57" y="31"/>
                </a:lnTo>
                <a:lnTo>
                  <a:pt x="57" y="31"/>
                </a:lnTo>
                <a:lnTo>
                  <a:pt x="54" y="31"/>
                </a:lnTo>
                <a:lnTo>
                  <a:pt x="54" y="31"/>
                </a:lnTo>
                <a:lnTo>
                  <a:pt x="54" y="28"/>
                </a:lnTo>
                <a:lnTo>
                  <a:pt x="54" y="28"/>
                </a:lnTo>
                <a:lnTo>
                  <a:pt x="54" y="28"/>
                </a:lnTo>
                <a:lnTo>
                  <a:pt x="52" y="28"/>
                </a:lnTo>
                <a:lnTo>
                  <a:pt x="52" y="28"/>
                </a:lnTo>
                <a:lnTo>
                  <a:pt x="50" y="28"/>
                </a:lnTo>
                <a:lnTo>
                  <a:pt x="50" y="28"/>
                </a:lnTo>
                <a:lnTo>
                  <a:pt x="50" y="28"/>
                </a:lnTo>
                <a:lnTo>
                  <a:pt x="47" y="26"/>
                </a:lnTo>
                <a:lnTo>
                  <a:pt x="47" y="26"/>
                </a:lnTo>
                <a:lnTo>
                  <a:pt x="45" y="26"/>
                </a:lnTo>
                <a:lnTo>
                  <a:pt x="45" y="26"/>
                </a:lnTo>
                <a:lnTo>
                  <a:pt x="45" y="28"/>
                </a:lnTo>
                <a:lnTo>
                  <a:pt x="45" y="28"/>
                </a:lnTo>
                <a:lnTo>
                  <a:pt x="38" y="28"/>
                </a:lnTo>
                <a:lnTo>
                  <a:pt x="35" y="31"/>
                </a:lnTo>
                <a:lnTo>
                  <a:pt x="33" y="31"/>
                </a:lnTo>
                <a:lnTo>
                  <a:pt x="31" y="31"/>
                </a:lnTo>
                <a:lnTo>
                  <a:pt x="31" y="31"/>
                </a:lnTo>
                <a:lnTo>
                  <a:pt x="31" y="33"/>
                </a:ln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lnTo>
                  <a:pt x="26" y="33"/>
                </a:lnTo>
                <a:lnTo>
                  <a:pt x="26" y="33"/>
                </a:lnTo>
                <a:lnTo>
                  <a:pt x="24" y="33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1" y="31"/>
                </a:lnTo>
                <a:lnTo>
                  <a:pt x="19" y="31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6" y="33"/>
                </a:lnTo>
                <a:lnTo>
                  <a:pt x="14" y="33"/>
                </a:lnTo>
                <a:lnTo>
                  <a:pt x="14" y="35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3"/>
                </a:lnTo>
                <a:lnTo>
                  <a:pt x="12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1"/>
                </a:lnTo>
                <a:lnTo>
                  <a:pt x="9" y="31"/>
                </a:lnTo>
                <a:lnTo>
                  <a:pt x="7" y="31"/>
                </a:lnTo>
                <a:lnTo>
                  <a:pt x="5" y="28"/>
                </a:lnTo>
                <a:lnTo>
                  <a:pt x="5" y="31"/>
                </a:lnTo>
                <a:lnTo>
                  <a:pt x="2" y="31"/>
                </a:lnTo>
                <a:lnTo>
                  <a:pt x="2" y="31"/>
                </a:lnTo>
                <a:lnTo>
                  <a:pt x="0" y="31"/>
                </a:lnTo>
                <a:lnTo>
                  <a:pt x="2" y="31"/>
                </a:lnTo>
                <a:lnTo>
                  <a:pt x="2" y="31"/>
                </a:lnTo>
                <a:lnTo>
                  <a:pt x="2" y="33"/>
                </a:lnTo>
                <a:lnTo>
                  <a:pt x="0" y="35"/>
                </a:lnTo>
                <a:lnTo>
                  <a:pt x="2" y="35"/>
                </a:lnTo>
                <a:lnTo>
                  <a:pt x="2" y="35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40"/>
                </a:lnTo>
                <a:lnTo>
                  <a:pt x="2" y="40"/>
                </a:lnTo>
                <a:lnTo>
                  <a:pt x="2" y="40"/>
                </a:lnTo>
                <a:lnTo>
                  <a:pt x="2" y="40"/>
                </a:lnTo>
                <a:lnTo>
                  <a:pt x="5" y="40"/>
                </a:lnTo>
                <a:lnTo>
                  <a:pt x="7" y="40"/>
                </a:lnTo>
                <a:lnTo>
                  <a:pt x="7" y="42"/>
                </a:lnTo>
                <a:lnTo>
                  <a:pt x="7" y="42"/>
                </a:lnTo>
                <a:lnTo>
                  <a:pt x="9" y="42"/>
                </a:lnTo>
                <a:lnTo>
                  <a:pt x="12" y="45"/>
                </a:lnTo>
                <a:lnTo>
                  <a:pt x="12" y="45"/>
                </a:lnTo>
                <a:lnTo>
                  <a:pt x="14" y="42"/>
                </a:lnTo>
                <a:lnTo>
                  <a:pt x="16" y="42"/>
                </a:lnTo>
                <a:lnTo>
                  <a:pt x="16" y="42"/>
                </a:lnTo>
                <a:lnTo>
                  <a:pt x="16" y="45"/>
                </a:lnTo>
                <a:lnTo>
                  <a:pt x="16" y="45"/>
                </a:lnTo>
                <a:lnTo>
                  <a:pt x="19" y="45"/>
                </a:lnTo>
                <a:lnTo>
                  <a:pt x="21" y="45"/>
                </a:lnTo>
                <a:lnTo>
                  <a:pt x="21" y="45"/>
                </a:lnTo>
                <a:lnTo>
                  <a:pt x="24" y="45"/>
                </a:lnTo>
                <a:lnTo>
                  <a:pt x="24" y="47"/>
                </a:lnTo>
                <a:lnTo>
                  <a:pt x="26" y="45"/>
                </a:lnTo>
                <a:lnTo>
                  <a:pt x="26" y="45"/>
                </a:lnTo>
                <a:lnTo>
                  <a:pt x="26" y="45"/>
                </a:lnTo>
                <a:lnTo>
                  <a:pt x="28" y="42"/>
                </a:lnTo>
                <a:lnTo>
                  <a:pt x="28" y="42"/>
                </a:lnTo>
                <a:lnTo>
                  <a:pt x="33" y="42"/>
                </a:lnTo>
                <a:lnTo>
                  <a:pt x="33" y="42"/>
                </a:lnTo>
                <a:lnTo>
                  <a:pt x="35" y="42"/>
                </a:lnTo>
                <a:lnTo>
                  <a:pt x="38" y="42"/>
                </a:lnTo>
                <a:lnTo>
                  <a:pt x="38" y="42"/>
                </a:lnTo>
                <a:lnTo>
                  <a:pt x="40" y="40"/>
                </a:lnTo>
                <a:lnTo>
                  <a:pt x="45" y="40"/>
                </a:lnTo>
                <a:lnTo>
                  <a:pt x="45" y="40"/>
                </a:lnTo>
                <a:lnTo>
                  <a:pt x="45" y="40"/>
                </a:lnTo>
                <a:lnTo>
                  <a:pt x="45" y="40"/>
                </a:lnTo>
                <a:lnTo>
                  <a:pt x="45" y="42"/>
                </a:lnTo>
                <a:lnTo>
                  <a:pt x="45" y="42"/>
                </a:lnTo>
                <a:lnTo>
                  <a:pt x="47" y="45"/>
                </a:lnTo>
                <a:lnTo>
                  <a:pt x="47" y="47"/>
                </a:lnTo>
                <a:lnTo>
                  <a:pt x="47" y="47"/>
                </a:lnTo>
                <a:lnTo>
                  <a:pt x="50" y="47"/>
                </a:lnTo>
                <a:lnTo>
                  <a:pt x="52" y="50"/>
                </a:lnTo>
                <a:lnTo>
                  <a:pt x="54" y="50"/>
                </a:lnTo>
                <a:lnTo>
                  <a:pt x="54" y="50"/>
                </a:lnTo>
                <a:lnTo>
                  <a:pt x="61" y="50"/>
                </a:lnTo>
                <a:lnTo>
                  <a:pt x="64" y="50"/>
                </a:lnTo>
                <a:lnTo>
                  <a:pt x="66" y="50"/>
                </a:lnTo>
                <a:lnTo>
                  <a:pt x="71" y="52"/>
                </a:lnTo>
                <a:lnTo>
                  <a:pt x="71" y="52"/>
                </a:lnTo>
                <a:lnTo>
                  <a:pt x="73" y="52"/>
                </a:lnTo>
                <a:lnTo>
                  <a:pt x="73" y="52"/>
                </a:lnTo>
                <a:lnTo>
                  <a:pt x="76" y="52"/>
                </a:lnTo>
                <a:lnTo>
                  <a:pt x="76" y="52"/>
                </a:lnTo>
                <a:lnTo>
                  <a:pt x="80" y="52"/>
                </a:lnTo>
                <a:lnTo>
                  <a:pt x="83" y="52"/>
                </a:lnTo>
                <a:lnTo>
                  <a:pt x="83" y="54"/>
                </a:lnTo>
                <a:lnTo>
                  <a:pt x="83" y="54"/>
                </a:lnTo>
                <a:lnTo>
                  <a:pt x="85" y="54"/>
                </a:lnTo>
                <a:lnTo>
                  <a:pt x="85" y="54"/>
                </a:lnTo>
                <a:lnTo>
                  <a:pt x="85" y="52"/>
                </a:lnTo>
                <a:lnTo>
                  <a:pt x="87" y="52"/>
                </a:lnTo>
                <a:lnTo>
                  <a:pt x="87" y="52"/>
                </a:lnTo>
                <a:lnTo>
                  <a:pt x="87" y="50"/>
                </a:lnTo>
                <a:lnTo>
                  <a:pt x="90" y="50"/>
                </a:lnTo>
                <a:lnTo>
                  <a:pt x="90" y="50"/>
                </a:lnTo>
                <a:lnTo>
                  <a:pt x="90" y="50"/>
                </a:lnTo>
                <a:lnTo>
                  <a:pt x="92" y="50"/>
                </a:lnTo>
                <a:lnTo>
                  <a:pt x="95" y="50"/>
                </a:lnTo>
                <a:lnTo>
                  <a:pt x="99" y="50"/>
                </a:lnTo>
                <a:lnTo>
                  <a:pt x="102" y="50"/>
                </a:lnTo>
                <a:lnTo>
                  <a:pt x="102" y="47"/>
                </a:lnTo>
                <a:lnTo>
                  <a:pt x="104" y="47"/>
                </a:lnTo>
                <a:lnTo>
                  <a:pt x="104" y="47"/>
                </a:lnTo>
                <a:lnTo>
                  <a:pt x="106" y="47"/>
                </a:lnTo>
                <a:lnTo>
                  <a:pt x="109" y="47"/>
                </a:lnTo>
                <a:lnTo>
                  <a:pt x="109" y="47"/>
                </a:lnTo>
                <a:lnTo>
                  <a:pt x="109" y="45"/>
                </a:lnTo>
                <a:lnTo>
                  <a:pt x="109" y="45"/>
                </a:lnTo>
                <a:lnTo>
                  <a:pt x="109" y="45"/>
                </a:lnTo>
                <a:lnTo>
                  <a:pt x="111" y="42"/>
                </a:lnTo>
                <a:lnTo>
                  <a:pt x="113" y="40"/>
                </a:lnTo>
                <a:lnTo>
                  <a:pt x="116" y="42"/>
                </a:lnTo>
                <a:lnTo>
                  <a:pt x="116" y="40"/>
                </a:lnTo>
                <a:lnTo>
                  <a:pt x="116" y="40"/>
                </a:lnTo>
                <a:lnTo>
                  <a:pt x="116" y="40"/>
                </a:lnTo>
                <a:lnTo>
                  <a:pt x="116" y="40"/>
                </a:lnTo>
                <a:lnTo>
                  <a:pt x="116" y="38"/>
                </a:lnTo>
                <a:lnTo>
                  <a:pt x="116" y="38"/>
                </a:lnTo>
                <a:lnTo>
                  <a:pt x="116" y="38"/>
                </a:lnTo>
                <a:lnTo>
                  <a:pt x="113" y="38"/>
                </a:lnTo>
                <a:lnTo>
                  <a:pt x="116" y="35"/>
                </a:lnTo>
                <a:lnTo>
                  <a:pt x="116" y="35"/>
                </a:lnTo>
                <a:lnTo>
                  <a:pt x="116" y="33"/>
                </a:lnTo>
                <a:lnTo>
                  <a:pt x="116" y="33"/>
                </a:lnTo>
                <a:lnTo>
                  <a:pt x="116" y="33"/>
                </a:lnTo>
                <a:lnTo>
                  <a:pt x="118" y="33"/>
                </a:lnTo>
                <a:lnTo>
                  <a:pt x="118" y="33"/>
                </a:lnTo>
                <a:lnTo>
                  <a:pt x="118" y="31"/>
                </a:lnTo>
                <a:lnTo>
                  <a:pt x="118" y="31"/>
                </a:lnTo>
                <a:lnTo>
                  <a:pt x="118" y="28"/>
                </a:lnTo>
                <a:lnTo>
                  <a:pt x="113" y="28"/>
                </a:lnTo>
                <a:lnTo>
                  <a:pt x="113" y="28"/>
                </a:lnTo>
                <a:lnTo>
                  <a:pt x="116" y="26"/>
                </a:lnTo>
                <a:lnTo>
                  <a:pt x="116" y="26"/>
                </a:lnTo>
                <a:lnTo>
                  <a:pt x="116" y="26"/>
                </a:lnTo>
                <a:lnTo>
                  <a:pt x="118" y="26"/>
                </a:lnTo>
                <a:lnTo>
                  <a:pt x="118" y="26"/>
                </a:lnTo>
                <a:lnTo>
                  <a:pt x="121" y="26"/>
                </a:lnTo>
                <a:lnTo>
                  <a:pt x="121" y="28"/>
                </a:lnTo>
                <a:lnTo>
                  <a:pt x="121" y="26"/>
                </a:lnTo>
                <a:lnTo>
                  <a:pt x="121" y="26"/>
                </a:lnTo>
                <a:lnTo>
                  <a:pt x="123" y="26"/>
                </a:lnTo>
                <a:lnTo>
                  <a:pt x="125" y="26"/>
                </a:lnTo>
                <a:lnTo>
                  <a:pt x="125" y="26"/>
                </a:lnTo>
                <a:lnTo>
                  <a:pt x="125" y="24"/>
                </a:lnTo>
                <a:lnTo>
                  <a:pt x="125" y="24"/>
                </a:lnTo>
                <a:lnTo>
                  <a:pt x="125" y="24"/>
                </a:lnTo>
                <a:lnTo>
                  <a:pt x="125" y="24"/>
                </a:lnTo>
                <a:lnTo>
                  <a:pt x="125" y="21"/>
                </a:lnTo>
                <a:lnTo>
                  <a:pt x="125" y="21"/>
                </a:lnTo>
                <a:lnTo>
                  <a:pt x="125" y="1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0" name="Freeform 238"/>
          <p:cNvSpPr>
            <a:spLocks noEditPoints="1"/>
          </p:cNvSpPr>
          <p:nvPr/>
        </p:nvSpPr>
        <p:spPr bwMode="auto">
          <a:xfrm>
            <a:off x="10524313" y="4416227"/>
            <a:ext cx="783587" cy="978175"/>
          </a:xfrm>
          <a:custGeom>
            <a:avLst/>
            <a:gdLst>
              <a:gd name="T0" fmla="*/ 468 w 749"/>
              <a:gd name="T1" fmla="*/ 698 h 935"/>
              <a:gd name="T2" fmla="*/ 487 w 749"/>
              <a:gd name="T3" fmla="*/ 653 h 935"/>
              <a:gd name="T4" fmla="*/ 447 w 749"/>
              <a:gd name="T5" fmla="*/ 660 h 935"/>
              <a:gd name="T6" fmla="*/ 447 w 749"/>
              <a:gd name="T7" fmla="*/ 700 h 935"/>
              <a:gd name="T8" fmla="*/ 473 w 749"/>
              <a:gd name="T9" fmla="*/ 689 h 935"/>
              <a:gd name="T10" fmla="*/ 496 w 749"/>
              <a:gd name="T11" fmla="*/ 674 h 935"/>
              <a:gd name="T12" fmla="*/ 513 w 749"/>
              <a:gd name="T13" fmla="*/ 651 h 935"/>
              <a:gd name="T14" fmla="*/ 522 w 749"/>
              <a:gd name="T15" fmla="*/ 632 h 935"/>
              <a:gd name="T16" fmla="*/ 454 w 749"/>
              <a:gd name="T17" fmla="*/ 625 h 935"/>
              <a:gd name="T18" fmla="*/ 383 w 749"/>
              <a:gd name="T19" fmla="*/ 542 h 935"/>
              <a:gd name="T20" fmla="*/ 733 w 749"/>
              <a:gd name="T21" fmla="*/ 372 h 935"/>
              <a:gd name="T22" fmla="*/ 747 w 749"/>
              <a:gd name="T23" fmla="*/ 310 h 935"/>
              <a:gd name="T24" fmla="*/ 714 w 749"/>
              <a:gd name="T25" fmla="*/ 284 h 935"/>
              <a:gd name="T26" fmla="*/ 693 w 749"/>
              <a:gd name="T27" fmla="*/ 216 h 935"/>
              <a:gd name="T28" fmla="*/ 530 w 749"/>
              <a:gd name="T29" fmla="*/ 149 h 935"/>
              <a:gd name="T30" fmla="*/ 489 w 749"/>
              <a:gd name="T31" fmla="*/ 121 h 935"/>
              <a:gd name="T32" fmla="*/ 274 w 749"/>
              <a:gd name="T33" fmla="*/ 95 h 935"/>
              <a:gd name="T34" fmla="*/ 485 w 749"/>
              <a:gd name="T35" fmla="*/ 88 h 935"/>
              <a:gd name="T36" fmla="*/ 489 w 749"/>
              <a:gd name="T37" fmla="*/ 31 h 935"/>
              <a:gd name="T38" fmla="*/ 397 w 749"/>
              <a:gd name="T39" fmla="*/ 31 h 935"/>
              <a:gd name="T40" fmla="*/ 494 w 749"/>
              <a:gd name="T41" fmla="*/ 24 h 935"/>
              <a:gd name="T42" fmla="*/ 728 w 749"/>
              <a:gd name="T43" fmla="*/ 308 h 935"/>
              <a:gd name="T44" fmla="*/ 700 w 749"/>
              <a:gd name="T45" fmla="*/ 263 h 935"/>
              <a:gd name="T46" fmla="*/ 676 w 749"/>
              <a:gd name="T47" fmla="*/ 208 h 935"/>
              <a:gd name="T48" fmla="*/ 648 w 749"/>
              <a:gd name="T49" fmla="*/ 145 h 935"/>
              <a:gd name="T50" fmla="*/ 617 w 749"/>
              <a:gd name="T51" fmla="*/ 85 h 935"/>
              <a:gd name="T52" fmla="*/ 605 w 749"/>
              <a:gd name="T53" fmla="*/ 17 h 935"/>
              <a:gd name="T54" fmla="*/ 582 w 749"/>
              <a:gd name="T55" fmla="*/ 71 h 935"/>
              <a:gd name="T56" fmla="*/ 522 w 749"/>
              <a:gd name="T57" fmla="*/ 149 h 935"/>
              <a:gd name="T58" fmla="*/ 475 w 749"/>
              <a:gd name="T59" fmla="*/ 114 h 935"/>
              <a:gd name="T60" fmla="*/ 494 w 749"/>
              <a:gd name="T61" fmla="*/ 45 h 935"/>
              <a:gd name="T62" fmla="*/ 468 w 749"/>
              <a:gd name="T63" fmla="*/ 43 h 935"/>
              <a:gd name="T64" fmla="*/ 411 w 749"/>
              <a:gd name="T65" fmla="*/ 26 h 935"/>
              <a:gd name="T66" fmla="*/ 395 w 749"/>
              <a:gd name="T67" fmla="*/ 45 h 935"/>
              <a:gd name="T68" fmla="*/ 369 w 749"/>
              <a:gd name="T69" fmla="*/ 71 h 935"/>
              <a:gd name="T70" fmla="*/ 352 w 749"/>
              <a:gd name="T71" fmla="*/ 102 h 935"/>
              <a:gd name="T72" fmla="*/ 329 w 749"/>
              <a:gd name="T73" fmla="*/ 100 h 935"/>
              <a:gd name="T74" fmla="*/ 291 w 749"/>
              <a:gd name="T75" fmla="*/ 90 h 935"/>
              <a:gd name="T76" fmla="*/ 277 w 749"/>
              <a:gd name="T77" fmla="*/ 107 h 935"/>
              <a:gd name="T78" fmla="*/ 255 w 749"/>
              <a:gd name="T79" fmla="*/ 121 h 935"/>
              <a:gd name="T80" fmla="*/ 243 w 749"/>
              <a:gd name="T81" fmla="*/ 130 h 935"/>
              <a:gd name="T82" fmla="*/ 232 w 749"/>
              <a:gd name="T83" fmla="*/ 152 h 935"/>
              <a:gd name="T84" fmla="*/ 191 w 749"/>
              <a:gd name="T85" fmla="*/ 192 h 935"/>
              <a:gd name="T86" fmla="*/ 68 w 749"/>
              <a:gd name="T87" fmla="*/ 244 h 935"/>
              <a:gd name="T88" fmla="*/ 28 w 749"/>
              <a:gd name="T89" fmla="*/ 308 h 935"/>
              <a:gd name="T90" fmla="*/ 24 w 749"/>
              <a:gd name="T91" fmla="*/ 341 h 935"/>
              <a:gd name="T92" fmla="*/ 28 w 749"/>
              <a:gd name="T93" fmla="*/ 402 h 935"/>
              <a:gd name="T94" fmla="*/ 2 w 749"/>
              <a:gd name="T95" fmla="*/ 511 h 935"/>
              <a:gd name="T96" fmla="*/ 125 w 749"/>
              <a:gd name="T97" fmla="*/ 502 h 935"/>
              <a:gd name="T98" fmla="*/ 277 w 749"/>
              <a:gd name="T99" fmla="*/ 454 h 935"/>
              <a:gd name="T100" fmla="*/ 355 w 749"/>
              <a:gd name="T101" fmla="*/ 495 h 935"/>
              <a:gd name="T102" fmla="*/ 364 w 749"/>
              <a:gd name="T103" fmla="*/ 518 h 935"/>
              <a:gd name="T104" fmla="*/ 397 w 749"/>
              <a:gd name="T105" fmla="*/ 509 h 935"/>
              <a:gd name="T106" fmla="*/ 402 w 749"/>
              <a:gd name="T107" fmla="*/ 533 h 935"/>
              <a:gd name="T108" fmla="*/ 414 w 749"/>
              <a:gd name="T109" fmla="*/ 563 h 935"/>
              <a:gd name="T110" fmla="*/ 475 w 749"/>
              <a:gd name="T111" fmla="*/ 599 h 935"/>
              <a:gd name="T112" fmla="*/ 492 w 749"/>
              <a:gd name="T113" fmla="*/ 604 h 935"/>
              <a:gd name="T114" fmla="*/ 541 w 749"/>
              <a:gd name="T115" fmla="*/ 589 h 935"/>
              <a:gd name="T116" fmla="*/ 619 w 749"/>
              <a:gd name="T117" fmla="*/ 528 h 935"/>
              <a:gd name="T118" fmla="*/ 662 w 749"/>
              <a:gd name="T119" fmla="*/ 483 h 935"/>
              <a:gd name="T120" fmla="*/ 731 w 749"/>
              <a:gd name="T121" fmla="*/ 383 h 935"/>
              <a:gd name="T122" fmla="*/ 598 w 749"/>
              <a:gd name="T123" fmla="*/ 3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49" h="935">
                <a:moveTo>
                  <a:pt x="473" y="935"/>
                </a:moveTo>
                <a:lnTo>
                  <a:pt x="473" y="935"/>
                </a:lnTo>
                <a:lnTo>
                  <a:pt x="473" y="935"/>
                </a:lnTo>
                <a:lnTo>
                  <a:pt x="478" y="932"/>
                </a:lnTo>
                <a:lnTo>
                  <a:pt x="480" y="930"/>
                </a:lnTo>
                <a:lnTo>
                  <a:pt x="478" y="930"/>
                </a:lnTo>
                <a:lnTo>
                  <a:pt x="473" y="935"/>
                </a:lnTo>
                <a:close/>
                <a:moveTo>
                  <a:pt x="463" y="700"/>
                </a:moveTo>
                <a:lnTo>
                  <a:pt x="463" y="700"/>
                </a:lnTo>
                <a:lnTo>
                  <a:pt x="463" y="700"/>
                </a:lnTo>
                <a:lnTo>
                  <a:pt x="463" y="703"/>
                </a:lnTo>
                <a:lnTo>
                  <a:pt x="461" y="703"/>
                </a:lnTo>
                <a:lnTo>
                  <a:pt x="461" y="703"/>
                </a:lnTo>
                <a:lnTo>
                  <a:pt x="461" y="703"/>
                </a:lnTo>
                <a:lnTo>
                  <a:pt x="461" y="703"/>
                </a:lnTo>
                <a:lnTo>
                  <a:pt x="463" y="703"/>
                </a:lnTo>
                <a:lnTo>
                  <a:pt x="463" y="703"/>
                </a:lnTo>
                <a:lnTo>
                  <a:pt x="466" y="703"/>
                </a:lnTo>
                <a:lnTo>
                  <a:pt x="466" y="700"/>
                </a:lnTo>
                <a:lnTo>
                  <a:pt x="466" y="700"/>
                </a:lnTo>
                <a:lnTo>
                  <a:pt x="466" y="700"/>
                </a:lnTo>
                <a:lnTo>
                  <a:pt x="463" y="700"/>
                </a:lnTo>
                <a:close/>
                <a:moveTo>
                  <a:pt x="468" y="696"/>
                </a:moveTo>
                <a:lnTo>
                  <a:pt x="468" y="696"/>
                </a:lnTo>
                <a:lnTo>
                  <a:pt x="468" y="698"/>
                </a:lnTo>
                <a:lnTo>
                  <a:pt x="468" y="698"/>
                </a:lnTo>
                <a:lnTo>
                  <a:pt x="468" y="698"/>
                </a:lnTo>
                <a:lnTo>
                  <a:pt x="468" y="698"/>
                </a:lnTo>
                <a:lnTo>
                  <a:pt x="468" y="698"/>
                </a:lnTo>
                <a:lnTo>
                  <a:pt x="470" y="696"/>
                </a:lnTo>
                <a:lnTo>
                  <a:pt x="470" y="696"/>
                </a:lnTo>
                <a:lnTo>
                  <a:pt x="468" y="696"/>
                </a:lnTo>
                <a:close/>
                <a:moveTo>
                  <a:pt x="487" y="686"/>
                </a:moveTo>
                <a:lnTo>
                  <a:pt x="487" y="686"/>
                </a:lnTo>
                <a:lnTo>
                  <a:pt x="487" y="689"/>
                </a:lnTo>
                <a:lnTo>
                  <a:pt x="487" y="689"/>
                </a:lnTo>
                <a:lnTo>
                  <a:pt x="487" y="689"/>
                </a:lnTo>
                <a:lnTo>
                  <a:pt x="487" y="686"/>
                </a:lnTo>
                <a:lnTo>
                  <a:pt x="489" y="686"/>
                </a:lnTo>
                <a:lnTo>
                  <a:pt x="489" y="686"/>
                </a:lnTo>
                <a:lnTo>
                  <a:pt x="489" y="686"/>
                </a:lnTo>
                <a:lnTo>
                  <a:pt x="487" y="686"/>
                </a:lnTo>
                <a:close/>
                <a:moveTo>
                  <a:pt x="511" y="648"/>
                </a:moveTo>
                <a:lnTo>
                  <a:pt x="511" y="648"/>
                </a:lnTo>
                <a:lnTo>
                  <a:pt x="506" y="651"/>
                </a:lnTo>
                <a:lnTo>
                  <a:pt x="506" y="651"/>
                </a:lnTo>
                <a:lnTo>
                  <a:pt x="504" y="648"/>
                </a:lnTo>
                <a:lnTo>
                  <a:pt x="501" y="651"/>
                </a:lnTo>
                <a:lnTo>
                  <a:pt x="499" y="653"/>
                </a:lnTo>
                <a:lnTo>
                  <a:pt x="499" y="653"/>
                </a:lnTo>
                <a:lnTo>
                  <a:pt x="496" y="653"/>
                </a:lnTo>
                <a:lnTo>
                  <a:pt x="496" y="651"/>
                </a:lnTo>
                <a:lnTo>
                  <a:pt x="496" y="651"/>
                </a:lnTo>
                <a:lnTo>
                  <a:pt x="494" y="653"/>
                </a:lnTo>
                <a:lnTo>
                  <a:pt x="492" y="653"/>
                </a:lnTo>
                <a:lnTo>
                  <a:pt x="489" y="653"/>
                </a:lnTo>
                <a:lnTo>
                  <a:pt x="489" y="653"/>
                </a:lnTo>
                <a:lnTo>
                  <a:pt x="487" y="653"/>
                </a:lnTo>
                <a:lnTo>
                  <a:pt x="487" y="656"/>
                </a:lnTo>
                <a:lnTo>
                  <a:pt x="485" y="656"/>
                </a:lnTo>
                <a:lnTo>
                  <a:pt x="485" y="656"/>
                </a:lnTo>
                <a:lnTo>
                  <a:pt x="485" y="656"/>
                </a:lnTo>
                <a:lnTo>
                  <a:pt x="482" y="656"/>
                </a:lnTo>
                <a:lnTo>
                  <a:pt x="482" y="656"/>
                </a:lnTo>
                <a:lnTo>
                  <a:pt x="478" y="656"/>
                </a:lnTo>
                <a:lnTo>
                  <a:pt x="473" y="656"/>
                </a:lnTo>
                <a:lnTo>
                  <a:pt x="470" y="653"/>
                </a:lnTo>
                <a:lnTo>
                  <a:pt x="470" y="653"/>
                </a:lnTo>
                <a:lnTo>
                  <a:pt x="468" y="651"/>
                </a:lnTo>
                <a:lnTo>
                  <a:pt x="468" y="651"/>
                </a:lnTo>
                <a:lnTo>
                  <a:pt x="468" y="651"/>
                </a:lnTo>
                <a:lnTo>
                  <a:pt x="466" y="651"/>
                </a:lnTo>
                <a:lnTo>
                  <a:pt x="466" y="651"/>
                </a:lnTo>
                <a:lnTo>
                  <a:pt x="466" y="651"/>
                </a:lnTo>
                <a:lnTo>
                  <a:pt x="463" y="648"/>
                </a:lnTo>
                <a:lnTo>
                  <a:pt x="463" y="648"/>
                </a:lnTo>
                <a:lnTo>
                  <a:pt x="463" y="648"/>
                </a:lnTo>
                <a:lnTo>
                  <a:pt x="461" y="648"/>
                </a:lnTo>
                <a:lnTo>
                  <a:pt x="459" y="648"/>
                </a:lnTo>
                <a:lnTo>
                  <a:pt x="456" y="646"/>
                </a:lnTo>
                <a:lnTo>
                  <a:pt x="456" y="646"/>
                </a:lnTo>
                <a:lnTo>
                  <a:pt x="454" y="648"/>
                </a:lnTo>
                <a:lnTo>
                  <a:pt x="449" y="653"/>
                </a:lnTo>
                <a:lnTo>
                  <a:pt x="449" y="656"/>
                </a:lnTo>
                <a:lnTo>
                  <a:pt x="449" y="656"/>
                </a:lnTo>
                <a:lnTo>
                  <a:pt x="447" y="660"/>
                </a:lnTo>
                <a:lnTo>
                  <a:pt x="447" y="660"/>
                </a:lnTo>
                <a:lnTo>
                  <a:pt x="447" y="660"/>
                </a:lnTo>
                <a:lnTo>
                  <a:pt x="447" y="665"/>
                </a:lnTo>
                <a:lnTo>
                  <a:pt x="447" y="670"/>
                </a:lnTo>
                <a:lnTo>
                  <a:pt x="447" y="674"/>
                </a:lnTo>
                <a:lnTo>
                  <a:pt x="447" y="674"/>
                </a:lnTo>
                <a:lnTo>
                  <a:pt x="444" y="677"/>
                </a:lnTo>
                <a:lnTo>
                  <a:pt x="447" y="677"/>
                </a:lnTo>
                <a:lnTo>
                  <a:pt x="447" y="677"/>
                </a:lnTo>
                <a:lnTo>
                  <a:pt x="447" y="677"/>
                </a:lnTo>
                <a:lnTo>
                  <a:pt x="447" y="679"/>
                </a:lnTo>
                <a:lnTo>
                  <a:pt x="447" y="682"/>
                </a:lnTo>
                <a:lnTo>
                  <a:pt x="447" y="682"/>
                </a:lnTo>
                <a:lnTo>
                  <a:pt x="444" y="684"/>
                </a:lnTo>
                <a:lnTo>
                  <a:pt x="447" y="682"/>
                </a:lnTo>
                <a:lnTo>
                  <a:pt x="447" y="679"/>
                </a:lnTo>
                <a:lnTo>
                  <a:pt x="444" y="679"/>
                </a:lnTo>
                <a:lnTo>
                  <a:pt x="442" y="682"/>
                </a:lnTo>
                <a:lnTo>
                  <a:pt x="442" y="684"/>
                </a:lnTo>
                <a:lnTo>
                  <a:pt x="440" y="693"/>
                </a:lnTo>
                <a:lnTo>
                  <a:pt x="440" y="693"/>
                </a:lnTo>
                <a:lnTo>
                  <a:pt x="442" y="693"/>
                </a:lnTo>
                <a:lnTo>
                  <a:pt x="442" y="693"/>
                </a:lnTo>
                <a:lnTo>
                  <a:pt x="442" y="696"/>
                </a:lnTo>
                <a:lnTo>
                  <a:pt x="442" y="698"/>
                </a:lnTo>
                <a:lnTo>
                  <a:pt x="442" y="700"/>
                </a:lnTo>
                <a:lnTo>
                  <a:pt x="444" y="700"/>
                </a:lnTo>
                <a:lnTo>
                  <a:pt x="447" y="700"/>
                </a:lnTo>
                <a:lnTo>
                  <a:pt x="447" y="700"/>
                </a:lnTo>
                <a:lnTo>
                  <a:pt x="447" y="700"/>
                </a:lnTo>
                <a:lnTo>
                  <a:pt x="447" y="700"/>
                </a:lnTo>
                <a:lnTo>
                  <a:pt x="444" y="700"/>
                </a:lnTo>
                <a:lnTo>
                  <a:pt x="442" y="700"/>
                </a:lnTo>
                <a:lnTo>
                  <a:pt x="442" y="703"/>
                </a:lnTo>
                <a:lnTo>
                  <a:pt x="442" y="703"/>
                </a:lnTo>
                <a:lnTo>
                  <a:pt x="442" y="705"/>
                </a:lnTo>
                <a:lnTo>
                  <a:pt x="444" y="705"/>
                </a:lnTo>
                <a:lnTo>
                  <a:pt x="447" y="705"/>
                </a:lnTo>
                <a:lnTo>
                  <a:pt x="451" y="705"/>
                </a:lnTo>
                <a:lnTo>
                  <a:pt x="451" y="705"/>
                </a:lnTo>
                <a:lnTo>
                  <a:pt x="454" y="708"/>
                </a:lnTo>
                <a:lnTo>
                  <a:pt x="454" y="705"/>
                </a:lnTo>
                <a:lnTo>
                  <a:pt x="456" y="705"/>
                </a:lnTo>
                <a:lnTo>
                  <a:pt x="461" y="700"/>
                </a:lnTo>
                <a:lnTo>
                  <a:pt x="461" y="700"/>
                </a:lnTo>
                <a:lnTo>
                  <a:pt x="463" y="700"/>
                </a:lnTo>
                <a:lnTo>
                  <a:pt x="461" y="698"/>
                </a:lnTo>
                <a:lnTo>
                  <a:pt x="461" y="698"/>
                </a:lnTo>
                <a:lnTo>
                  <a:pt x="463" y="698"/>
                </a:lnTo>
                <a:lnTo>
                  <a:pt x="463" y="698"/>
                </a:lnTo>
                <a:lnTo>
                  <a:pt x="466" y="698"/>
                </a:lnTo>
                <a:lnTo>
                  <a:pt x="468" y="696"/>
                </a:lnTo>
                <a:lnTo>
                  <a:pt x="468" y="696"/>
                </a:lnTo>
                <a:lnTo>
                  <a:pt x="468" y="693"/>
                </a:lnTo>
                <a:lnTo>
                  <a:pt x="470" y="693"/>
                </a:lnTo>
                <a:lnTo>
                  <a:pt x="470" y="693"/>
                </a:lnTo>
                <a:lnTo>
                  <a:pt x="470" y="693"/>
                </a:lnTo>
                <a:lnTo>
                  <a:pt x="473" y="691"/>
                </a:lnTo>
                <a:lnTo>
                  <a:pt x="473" y="689"/>
                </a:lnTo>
                <a:lnTo>
                  <a:pt x="473" y="691"/>
                </a:lnTo>
                <a:lnTo>
                  <a:pt x="473" y="693"/>
                </a:lnTo>
                <a:lnTo>
                  <a:pt x="473" y="693"/>
                </a:lnTo>
                <a:lnTo>
                  <a:pt x="475" y="693"/>
                </a:lnTo>
                <a:lnTo>
                  <a:pt x="475" y="691"/>
                </a:lnTo>
                <a:lnTo>
                  <a:pt x="478" y="691"/>
                </a:lnTo>
                <a:lnTo>
                  <a:pt x="478" y="691"/>
                </a:lnTo>
                <a:lnTo>
                  <a:pt x="480" y="693"/>
                </a:lnTo>
                <a:lnTo>
                  <a:pt x="480" y="693"/>
                </a:lnTo>
                <a:lnTo>
                  <a:pt x="478" y="693"/>
                </a:lnTo>
                <a:lnTo>
                  <a:pt x="478" y="693"/>
                </a:lnTo>
                <a:lnTo>
                  <a:pt x="478" y="693"/>
                </a:lnTo>
                <a:lnTo>
                  <a:pt x="475" y="693"/>
                </a:lnTo>
                <a:lnTo>
                  <a:pt x="475" y="696"/>
                </a:lnTo>
                <a:lnTo>
                  <a:pt x="475" y="698"/>
                </a:lnTo>
                <a:lnTo>
                  <a:pt x="475" y="698"/>
                </a:lnTo>
                <a:lnTo>
                  <a:pt x="478" y="698"/>
                </a:lnTo>
                <a:lnTo>
                  <a:pt x="480" y="698"/>
                </a:lnTo>
                <a:lnTo>
                  <a:pt x="482" y="693"/>
                </a:lnTo>
                <a:lnTo>
                  <a:pt x="482" y="691"/>
                </a:lnTo>
                <a:lnTo>
                  <a:pt x="485" y="686"/>
                </a:lnTo>
                <a:lnTo>
                  <a:pt x="487" y="684"/>
                </a:lnTo>
                <a:lnTo>
                  <a:pt x="487" y="684"/>
                </a:lnTo>
                <a:lnTo>
                  <a:pt x="489" y="682"/>
                </a:lnTo>
                <a:lnTo>
                  <a:pt x="489" y="682"/>
                </a:lnTo>
                <a:lnTo>
                  <a:pt x="492" y="679"/>
                </a:lnTo>
                <a:lnTo>
                  <a:pt x="494" y="677"/>
                </a:lnTo>
                <a:lnTo>
                  <a:pt x="496" y="674"/>
                </a:lnTo>
                <a:lnTo>
                  <a:pt x="496" y="674"/>
                </a:lnTo>
                <a:lnTo>
                  <a:pt x="496" y="674"/>
                </a:lnTo>
                <a:lnTo>
                  <a:pt x="496" y="674"/>
                </a:lnTo>
                <a:lnTo>
                  <a:pt x="499" y="672"/>
                </a:lnTo>
                <a:lnTo>
                  <a:pt x="499" y="674"/>
                </a:lnTo>
                <a:lnTo>
                  <a:pt x="496" y="674"/>
                </a:lnTo>
                <a:lnTo>
                  <a:pt x="496" y="674"/>
                </a:lnTo>
                <a:lnTo>
                  <a:pt x="499" y="674"/>
                </a:lnTo>
                <a:lnTo>
                  <a:pt x="496" y="677"/>
                </a:lnTo>
                <a:lnTo>
                  <a:pt x="496" y="677"/>
                </a:lnTo>
                <a:lnTo>
                  <a:pt x="496" y="677"/>
                </a:lnTo>
                <a:lnTo>
                  <a:pt x="496" y="679"/>
                </a:lnTo>
                <a:lnTo>
                  <a:pt x="496" y="679"/>
                </a:lnTo>
                <a:lnTo>
                  <a:pt x="499" y="677"/>
                </a:lnTo>
                <a:lnTo>
                  <a:pt x="499" y="677"/>
                </a:lnTo>
                <a:lnTo>
                  <a:pt x="499" y="674"/>
                </a:lnTo>
                <a:lnTo>
                  <a:pt x="499" y="674"/>
                </a:lnTo>
                <a:lnTo>
                  <a:pt x="499" y="674"/>
                </a:lnTo>
                <a:lnTo>
                  <a:pt x="499" y="674"/>
                </a:lnTo>
                <a:lnTo>
                  <a:pt x="501" y="672"/>
                </a:lnTo>
                <a:lnTo>
                  <a:pt x="501" y="670"/>
                </a:lnTo>
                <a:lnTo>
                  <a:pt x="504" y="665"/>
                </a:lnTo>
                <a:lnTo>
                  <a:pt x="506" y="665"/>
                </a:lnTo>
                <a:lnTo>
                  <a:pt x="506" y="663"/>
                </a:lnTo>
                <a:lnTo>
                  <a:pt x="508" y="660"/>
                </a:lnTo>
                <a:lnTo>
                  <a:pt x="511" y="658"/>
                </a:lnTo>
                <a:lnTo>
                  <a:pt x="511" y="656"/>
                </a:lnTo>
                <a:lnTo>
                  <a:pt x="511" y="656"/>
                </a:lnTo>
                <a:lnTo>
                  <a:pt x="513" y="651"/>
                </a:lnTo>
                <a:lnTo>
                  <a:pt x="513" y="651"/>
                </a:lnTo>
                <a:lnTo>
                  <a:pt x="511" y="648"/>
                </a:lnTo>
                <a:close/>
                <a:moveTo>
                  <a:pt x="518" y="641"/>
                </a:moveTo>
                <a:lnTo>
                  <a:pt x="515" y="644"/>
                </a:lnTo>
                <a:lnTo>
                  <a:pt x="515" y="644"/>
                </a:lnTo>
                <a:lnTo>
                  <a:pt x="515" y="644"/>
                </a:lnTo>
                <a:lnTo>
                  <a:pt x="518" y="644"/>
                </a:lnTo>
                <a:lnTo>
                  <a:pt x="518" y="641"/>
                </a:lnTo>
                <a:lnTo>
                  <a:pt x="518" y="641"/>
                </a:lnTo>
                <a:close/>
                <a:moveTo>
                  <a:pt x="459" y="641"/>
                </a:moveTo>
                <a:lnTo>
                  <a:pt x="459" y="641"/>
                </a:lnTo>
                <a:lnTo>
                  <a:pt x="456" y="641"/>
                </a:lnTo>
                <a:lnTo>
                  <a:pt x="456" y="644"/>
                </a:lnTo>
                <a:lnTo>
                  <a:pt x="459" y="641"/>
                </a:lnTo>
                <a:lnTo>
                  <a:pt x="459" y="641"/>
                </a:lnTo>
                <a:lnTo>
                  <a:pt x="459" y="641"/>
                </a:lnTo>
                <a:close/>
                <a:moveTo>
                  <a:pt x="522" y="639"/>
                </a:moveTo>
                <a:lnTo>
                  <a:pt x="518" y="639"/>
                </a:lnTo>
                <a:lnTo>
                  <a:pt x="515" y="639"/>
                </a:lnTo>
                <a:lnTo>
                  <a:pt x="515" y="639"/>
                </a:lnTo>
                <a:lnTo>
                  <a:pt x="515" y="641"/>
                </a:lnTo>
                <a:lnTo>
                  <a:pt x="515" y="641"/>
                </a:lnTo>
                <a:lnTo>
                  <a:pt x="518" y="641"/>
                </a:lnTo>
                <a:lnTo>
                  <a:pt x="520" y="641"/>
                </a:lnTo>
                <a:lnTo>
                  <a:pt x="520" y="641"/>
                </a:lnTo>
                <a:lnTo>
                  <a:pt x="520" y="641"/>
                </a:lnTo>
                <a:lnTo>
                  <a:pt x="522" y="641"/>
                </a:lnTo>
                <a:lnTo>
                  <a:pt x="522" y="639"/>
                </a:lnTo>
                <a:lnTo>
                  <a:pt x="522" y="639"/>
                </a:lnTo>
                <a:close/>
                <a:moveTo>
                  <a:pt x="522" y="632"/>
                </a:moveTo>
                <a:lnTo>
                  <a:pt x="522" y="630"/>
                </a:lnTo>
                <a:lnTo>
                  <a:pt x="522" y="627"/>
                </a:lnTo>
                <a:lnTo>
                  <a:pt x="518" y="630"/>
                </a:lnTo>
                <a:lnTo>
                  <a:pt x="518" y="632"/>
                </a:lnTo>
                <a:lnTo>
                  <a:pt x="518" y="632"/>
                </a:lnTo>
                <a:lnTo>
                  <a:pt x="518" y="632"/>
                </a:lnTo>
                <a:lnTo>
                  <a:pt x="518" y="632"/>
                </a:lnTo>
                <a:lnTo>
                  <a:pt x="518" y="632"/>
                </a:lnTo>
                <a:lnTo>
                  <a:pt x="518" y="637"/>
                </a:lnTo>
                <a:lnTo>
                  <a:pt x="518" y="637"/>
                </a:lnTo>
                <a:lnTo>
                  <a:pt x="518" y="637"/>
                </a:lnTo>
                <a:lnTo>
                  <a:pt x="518" y="637"/>
                </a:lnTo>
                <a:lnTo>
                  <a:pt x="520" y="637"/>
                </a:lnTo>
                <a:lnTo>
                  <a:pt x="522" y="637"/>
                </a:lnTo>
                <a:lnTo>
                  <a:pt x="522" y="637"/>
                </a:lnTo>
                <a:lnTo>
                  <a:pt x="522" y="634"/>
                </a:lnTo>
                <a:lnTo>
                  <a:pt x="522" y="634"/>
                </a:lnTo>
                <a:lnTo>
                  <a:pt x="525" y="634"/>
                </a:lnTo>
                <a:lnTo>
                  <a:pt x="525" y="634"/>
                </a:lnTo>
                <a:lnTo>
                  <a:pt x="525" y="632"/>
                </a:lnTo>
                <a:lnTo>
                  <a:pt x="522" y="632"/>
                </a:lnTo>
                <a:close/>
                <a:moveTo>
                  <a:pt x="451" y="634"/>
                </a:moveTo>
                <a:lnTo>
                  <a:pt x="451" y="632"/>
                </a:lnTo>
                <a:lnTo>
                  <a:pt x="454" y="632"/>
                </a:lnTo>
                <a:lnTo>
                  <a:pt x="454" y="632"/>
                </a:lnTo>
                <a:lnTo>
                  <a:pt x="456" y="630"/>
                </a:lnTo>
                <a:lnTo>
                  <a:pt x="456" y="627"/>
                </a:lnTo>
                <a:lnTo>
                  <a:pt x="456" y="625"/>
                </a:lnTo>
                <a:lnTo>
                  <a:pt x="454" y="625"/>
                </a:lnTo>
                <a:lnTo>
                  <a:pt x="454" y="627"/>
                </a:lnTo>
                <a:lnTo>
                  <a:pt x="451" y="627"/>
                </a:lnTo>
                <a:lnTo>
                  <a:pt x="451" y="627"/>
                </a:lnTo>
                <a:lnTo>
                  <a:pt x="451" y="630"/>
                </a:lnTo>
                <a:lnTo>
                  <a:pt x="449" y="632"/>
                </a:lnTo>
                <a:lnTo>
                  <a:pt x="449" y="634"/>
                </a:lnTo>
                <a:lnTo>
                  <a:pt x="447" y="634"/>
                </a:lnTo>
                <a:lnTo>
                  <a:pt x="447" y="634"/>
                </a:lnTo>
                <a:lnTo>
                  <a:pt x="449" y="634"/>
                </a:lnTo>
                <a:lnTo>
                  <a:pt x="451" y="634"/>
                </a:lnTo>
                <a:close/>
                <a:moveTo>
                  <a:pt x="489" y="604"/>
                </a:moveTo>
                <a:lnTo>
                  <a:pt x="492" y="604"/>
                </a:lnTo>
                <a:lnTo>
                  <a:pt x="489" y="601"/>
                </a:lnTo>
                <a:lnTo>
                  <a:pt x="489" y="601"/>
                </a:lnTo>
                <a:lnTo>
                  <a:pt x="489" y="601"/>
                </a:lnTo>
                <a:lnTo>
                  <a:pt x="487" y="604"/>
                </a:lnTo>
                <a:lnTo>
                  <a:pt x="489" y="601"/>
                </a:lnTo>
                <a:lnTo>
                  <a:pt x="489" y="604"/>
                </a:lnTo>
                <a:close/>
                <a:moveTo>
                  <a:pt x="494" y="599"/>
                </a:moveTo>
                <a:lnTo>
                  <a:pt x="494" y="599"/>
                </a:lnTo>
                <a:lnTo>
                  <a:pt x="492" y="599"/>
                </a:lnTo>
                <a:lnTo>
                  <a:pt x="492" y="599"/>
                </a:lnTo>
                <a:lnTo>
                  <a:pt x="492" y="599"/>
                </a:lnTo>
                <a:lnTo>
                  <a:pt x="492" y="601"/>
                </a:lnTo>
                <a:lnTo>
                  <a:pt x="494" y="599"/>
                </a:lnTo>
                <a:close/>
                <a:moveTo>
                  <a:pt x="390" y="542"/>
                </a:moveTo>
                <a:lnTo>
                  <a:pt x="388" y="542"/>
                </a:lnTo>
                <a:lnTo>
                  <a:pt x="383" y="542"/>
                </a:lnTo>
                <a:lnTo>
                  <a:pt x="383" y="542"/>
                </a:lnTo>
                <a:lnTo>
                  <a:pt x="385" y="540"/>
                </a:lnTo>
                <a:lnTo>
                  <a:pt x="385" y="540"/>
                </a:lnTo>
                <a:lnTo>
                  <a:pt x="383" y="540"/>
                </a:lnTo>
                <a:lnTo>
                  <a:pt x="381" y="540"/>
                </a:lnTo>
                <a:lnTo>
                  <a:pt x="376" y="542"/>
                </a:lnTo>
                <a:lnTo>
                  <a:pt x="366" y="542"/>
                </a:lnTo>
                <a:lnTo>
                  <a:pt x="366" y="544"/>
                </a:lnTo>
                <a:lnTo>
                  <a:pt x="364" y="547"/>
                </a:lnTo>
                <a:lnTo>
                  <a:pt x="364" y="547"/>
                </a:lnTo>
                <a:lnTo>
                  <a:pt x="366" y="549"/>
                </a:lnTo>
                <a:lnTo>
                  <a:pt x="369" y="549"/>
                </a:lnTo>
                <a:lnTo>
                  <a:pt x="371" y="549"/>
                </a:lnTo>
                <a:lnTo>
                  <a:pt x="373" y="549"/>
                </a:lnTo>
                <a:lnTo>
                  <a:pt x="376" y="547"/>
                </a:lnTo>
                <a:lnTo>
                  <a:pt x="378" y="549"/>
                </a:lnTo>
                <a:lnTo>
                  <a:pt x="378" y="549"/>
                </a:lnTo>
                <a:lnTo>
                  <a:pt x="381" y="549"/>
                </a:lnTo>
                <a:lnTo>
                  <a:pt x="383" y="547"/>
                </a:lnTo>
                <a:lnTo>
                  <a:pt x="383" y="547"/>
                </a:lnTo>
                <a:lnTo>
                  <a:pt x="388" y="544"/>
                </a:lnTo>
                <a:lnTo>
                  <a:pt x="390" y="547"/>
                </a:lnTo>
                <a:lnTo>
                  <a:pt x="390" y="547"/>
                </a:lnTo>
                <a:lnTo>
                  <a:pt x="392" y="544"/>
                </a:lnTo>
                <a:lnTo>
                  <a:pt x="392" y="542"/>
                </a:lnTo>
                <a:lnTo>
                  <a:pt x="390" y="542"/>
                </a:lnTo>
                <a:close/>
                <a:moveTo>
                  <a:pt x="735" y="367"/>
                </a:moveTo>
                <a:lnTo>
                  <a:pt x="733" y="369"/>
                </a:lnTo>
                <a:lnTo>
                  <a:pt x="733" y="372"/>
                </a:lnTo>
                <a:lnTo>
                  <a:pt x="733" y="372"/>
                </a:lnTo>
                <a:lnTo>
                  <a:pt x="733" y="372"/>
                </a:lnTo>
                <a:lnTo>
                  <a:pt x="735" y="367"/>
                </a:lnTo>
                <a:lnTo>
                  <a:pt x="735" y="367"/>
                </a:lnTo>
                <a:lnTo>
                  <a:pt x="735" y="367"/>
                </a:lnTo>
                <a:close/>
                <a:moveTo>
                  <a:pt x="735" y="360"/>
                </a:moveTo>
                <a:lnTo>
                  <a:pt x="735" y="360"/>
                </a:lnTo>
                <a:lnTo>
                  <a:pt x="735" y="362"/>
                </a:lnTo>
                <a:lnTo>
                  <a:pt x="735" y="365"/>
                </a:lnTo>
                <a:lnTo>
                  <a:pt x="735" y="365"/>
                </a:lnTo>
                <a:lnTo>
                  <a:pt x="735" y="362"/>
                </a:lnTo>
                <a:lnTo>
                  <a:pt x="738" y="357"/>
                </a:lnTo>
                <a:lnTo>
                  <a:pt x="738" y="357"/>
                </a:lnTo>
                <a:lnTo>
                  <a:pt x="735" y="360"/>
                </a:lnTo>
                <a:close/>
                <a:moveTo>
                  <a:pt x="14" y="339"/>
                </a:moveTo>
                <a:lnTo>
                  <a:pt x="14" y="339"/>
                </a:lnTo>
                <a:lnTo>
                  <a:pt x="14" y="336"/>
                </a:lnTo>
                <a:lnTo>
                  <a:pt x="14" y="336"/>
                </a:lnTo>
                <a:lnTo>
                  <a:pt x="14" y="334"/>
                </a:lnTo>
                <a:lnTo>
                  <a:pt x="14" y="334"/>
                </a:lnTo>
                <a:lnTo>
                  <a:pt x="14" y="327"/>
                </a:lnTo>
                <a:lnTo>
                  <a:pt x="12" y="327"/>
                </a:lnTo>
                <a:lnTo>
                  <a:pt x="12" y="327"/>
                </a:lnTo>
                <a:lnTo>
                  <a:pt x="12" y="331"/>
                </a:lnTo>
                <a:lnTo>
                  <a:pt x="14" y="339"/>
                </a:lnTo>
                <a:close/>
                <a:moveTo>
                  <a:pt x="747" y="313"/>
                </a:moveTo>
                <a:lnTo>
                  <a:pt x="747" y="310"/>
                </a:lnTo>
                <a:lnTo>
                  <a:pt x="747" y="310"/>
                </a:lnTo>
                <a:lnTo>
                  <a:pt x="747" y="310"/>
                </a:lnTo>
                <a:lnTo>
                  <a:pt x="747" y="310"/>
                </a:lnTo>
                <a:lnTo>
                  <a:pt x="745" y="313"/>
                </a:lnTo>
                <a:lnTo>
                  <a:pt x="747" y="313"/>
                </a:lnTo>
                <a:lnTo>
                  <a:pt x="747" y="315"/>
                </a:lnTo>
                <a:lnTo>
                  <a:pt x="745" y="315"/>
                </a:lnTo>
                <a:lnTo>
                  <a:pt x="745" y="317"/>
                </a:lnTo>
                <a:lnTo>
                  <a:pt x="742" y="320"/>
                </a:lnTo>
                <a:lnTo>
                  <a:pt x="740" y="322"/>
                </a:lnTo>
                <a:lnTo>
                  <a:pt x="740" y="322"/>
                </a:lnTo>
                <a:lnTo>
                  <a:pt x="740" y="324"/>
                </a:lnTo>
                <a:lnTo>
                  <a:pt x="738" y="327"/>
                </a:lnTo>
                <a:lnTo>
                  <a:pt x="738" y="331"/>
                </a:lnTo>
                <a:lnTo>
                  <a:pt x="738" y="331"/>
                </a:lnTo>
                <a:lnTo>
                  <a:pt x="738" y="331"/>
                </a:lnTo>
                <a:lnTo>
                  <a:pt x="740" y="329"/>
                </a:lnTo>
                <a:lnTo>
                  <a:pt x="742" y="327"/>
                </a:lnTo>
                <a:lnTo>
                  <a:pt x="747" y="317"/>
                </a:lnTo>
                <a:lnTo>
                  <a:pt x="749" y="315"/>
                </a:lnTo>
                <a:lnTo>
                  <a:pt x="747" y="313"/>
                </a:lnTo>
                <a:close/>
                <a:moveTo>
                  <a:pt x="716" y="289"/>
                </a:moveTo>
                <a:lnTo>
                  <a:pt x="716" y="289"/>
                </a:lnTo>
                <a:lnTo>
                  <a:pt x="719" y="289"/>
                </a:lnTo>
                <a:lnTo>
                  <a:pt x="716" y="286"/>
                </a:lnTo>
                <a:lnTo>
                  <a:pt x="716" y="286"/>
                </a:lnTo>
                <a:lnTo>
                  <a:pt x="716" y="284"/>
                </a:lnTo>
                <a:lnTo>
                  <a:pt x="716" y="284"/>
                </a:lnTo>
                <a:lnTo>
                  <a:pt x="716" y="284"/>
                </a:lnTo>
                <a:lnTo>
                  <a:pt x="716" y="284"/>
                </a:lnTo>
                <a:lnTo>
                  <a:pt x="714" y="282"/>
                </a:lnTo>
                <a:lnTo>
                  <a:pt x="714" y="284"/>
                </a:lnTo>
                <a:lnTo>
                  <a:pt x="716" y="289"/>
                </a:lnTo>
                <a:lnTo>
                  <a:pt x="716" y="289"/>
                </a:lnTo>
                <a:close/>
                <a:moveTo>
                  <a:pt x="709" y="258"/>
                </a:moveTo>
                <a:lnTo>
                  <a:pt x="712" y="258"/>
                </a:lnTo>
                <a:lnTo>
                  <a:pt x="712" y="256"/>
                </a:lnTo>
                <a:lnTo>
                  <a:pt x="709" y="256"/>
                </a:lnTo>
                <a:lnTo>
                  <a:pt x="709" y="258"/>
                </a:lnTo>
                <a:lnTo>
                  <a:pt x="709" y="258"/>
                </a:lnTo>
                <a:lnTo>
                  <a:pt x="709" y="258"/>
                </a:lnTo>
                <a:lnTo>
                  <a:pt x="709" y="258"/>
                </a:lnTo>
                <a:close/>
                <a:moveTo>
                  <a:pt x="700" y="256"/>
                </a:moveTo>
                <a:lnTo>
                  <a:pt x="700" y="256"/>
                </a:lnTo>
                <a:lnTo>
                  <a:pt x="700" y="253"/>
                </a:lnTo>
                <a:lnTo>
                  <a:pt x="700" y="253"/>
                </a:lnTo>
                <a:lnTo>
                  <a:pt x="700" y="256"/>
                </a:lnTo>
                <a:lnTo>
                  <a:pt x="700" y="256"/>
                </a:lnTo>
                <a:lnTo>
                  <a:pt x="700" y="256"/>
                </a:lnTo>
                <a:close/>
                <a:moveTo>
                  <a:pt x="73" y="227"/>
                </a:moveTo>
                <a:lnTo>
                  <a:pt x="76" y="227"/>
                </a:lnTo>
                <a:lnTo>
                  <a:pt x="76" y="225"/>
                </a:lnTo>
                <a:lnTo>
                  <a:pt x="76" y="225"/>
                </a:lnTo>
                <a:lnTo>
                  <a:pt x="73" y="225"/>
                </a:lnTo>
                <a:lnTo>
                  <a:pt x="73" y="227"/>
                </a:lnTo>
                <a:lnTo>
                  <a:pt x="73" y="227"/>
                </a:lnTo>
                <a:lnTo>
                  <a:pt x="73" y="227"/>
                </a:lnTo>
                <a:close/>
                <a:moveTo>
                  <a:pt x="693" y="213"/>
                </a:moveTo>
                <a:lnTo>
                  <a:pt x="690" y="216"/>
                </a:lnTo>
                <a:lnTo>
                  <a:pt x="690" y="216"/>
                </a:lnTo>
                <a:lnTo>
                  <a:pt x="693" y="216"/>
                </a:lnTo>
                <a:lnTo>
                  <a:pt x="693" y="216"/>
                </a:lnTo>
                <a:lnTo>
                  <a:pt x="693" y="216"/>
                </a:lnTo>
                <a:lnTo>
                  <a:pt x="693" y="216"/>
                </a:lnTo>
                <a:lnTo>
                  <a:pt x="693" y="213"/>
                </a:lnTo>
                <a:close/>
                <a:moveTo>
                  <a:pt x="690" y="213"/>
                </a:moveTo>
                <a:lnTo>
                  <a:pt x="690" y="213"/>
                </a:lnTo>
                <a:lnTo>
                  <a:pt x="693" y="211"/>
                </a:lnTo>
                <a:lnTo>
                  <a:pt x="690" y="211"/>
                </a:lnTo>
                <a:lnTo>
                  <a:pt x="690" y="213"/>
                </a:lnTo>
                <a:lnTo>
                  <a:pt x="690" y="213"/>
                </a:lnTo>
                <a:lnTo>
                  <a:pt x="690" y="213"/>
                </a:lnTo>
                <a:lnTo>
                  <a:pt x="690" y="213"/>
                </a:lnTo>
                <a:close/>
                <a:moveTo>
                  <a:pt x="650" y="173"/>
                </a:moveTo>
                <a:lnTo>
                  <a:pt x="650" y="173"/>
                </a:lnTo>
                <a:lnTo>
                  <a:pt x="648" y="173"/>
                </a:lnTo>
                <a:lnTo>
                  <a:pt x="648" y="173"/>
                </a:lnTo>
                <a:lnTo>
                  <a:pt x="648" y="173"/>
                </a:lnTo>
                <a:lnTo>
                  <a:pt x="648" y="175"/>
                </a:lnTo>
                <a:lnTo>
                  <a:pt x="648" y="178"/>
                </a:lnTo>
                <a:lnTo>
                  <a:pt x="650" y="178"/>
                </a:lnTo>
                <a:lnTo>
                  <a:pt x="650" y="178"/>
                </a:lnTo>
                <a:lnTo>
                  <a:pt x="650" y="175"/>
                </a:lnTo>
                <a:lnTo>
                  <a:pt x="650" y="175"/>
                </a:lnTo>
                <a:lnTo>
                  <a:pt x="650" y="173"/>
                </a:lnTo>
                <a:lnTo>
                  <a:pt x="650" y="173"/>
                </a:lnTo>
                <a:close/>
                <a:moveTo>
                  <a:pt x="530" y="147"/>
                </a:moveTo>
                <a:lnTo>
                  <a:pt x="527" y="149"/>
                </a:lnTo>
                <a:lnTo>
                  <a:pt x="530" y="149"/>
                </a:lnTo>
                <a:lnTo>
                  <a:pt x="530" y="149"/>
                </a:lnTo>
                <a:lnTo>
                  <a:pt x="532" y="149"/>
                </a:lnTo>
                <a:lnTo>
                  <a:pt x="532" y="147"/>
                </a:lnTo>
                <a:lnTo>
                  <a:pt x="530" y="147"/>
                </a:lnTo>
                <a:lnTo>
                  <a:pt x="530" y="147"/>
                </a:lnTo>
                <a:close/>
                <a:moveTo>
                  <a:pt x="527" y="140"/>
                </a:moveTo>
                <a:lnTo>
                  <a:pt x="527" y="140"/>
                </a:lnTo>
                <a:lnTo>
                  <a:pt x="530" y="140"/>
                </a:lnTo>
                <a:lnTo>
                  <a:pt x="530" y="140"/>
                </a:lnTo>
                <a:lnTo>
                  <a:pt x="530" y="140"/>
                </a:lnTo>
                <a:lnTo>
                  <a:pt x="532" y="137"/>
                </a:lnTo>
                <a:lnTo>
                  <a:pt x="534" y="137"/>
                </a:lnTo>
                <a:lnTo>
                  <a:pt x="537" y="135"/>
                </a:lnTo>
                <a:lnTo>
                  <a:pt x="534" y="133"/>
                </a:lnTo>
                <a:lnTo>
                  <a:pt x="534" y="133"/>
                </a:lnTo>
                <a:lnTo>
                  <a:pt x="532" y="135"/>
                </a:lnTo>
                <a:lnTo>
                  <a:pt x="530" y="135"/>
                </a:lnTo>
                <a:lnTo>
                  <a:pt x="527" y="137"/>
                </a:lnTo>
                <a:lnTo>
                  <a:pt x="525" y="137"/>
                </a:lnTo>
                <a:lnTo>
                  <a:pt x="525" y="140"/>
                </a:lnTo>
                <a:lnTo>
                  <a:pt x="525" y="142"/>
                </a:lnTo>
                <a:lnTo>
                  <a:pt x="527" y="140"/>
                </a:lnTo>
                <a:close/>
                <a:moveTo>
                  <a:pt x="489" y="116"/>
                </a:moveTo>
                <a:lnTo>
                  <a:pt x="489" y="119"/>
                </a:lnTo>
                <a:lnTo>
                  <a:pt x="489" y="119"/>
                </a:lnTo>
                <a:lnTo>
                  <a:pt x="487" y="119"/>
                </a:lnTo>
                <a:lnTo>
                  <a:pt x="489" y="119"/>
                </a:lnTo>
                <a:lnTo>
                  <a:pt x="489" y="121"/>
                </a:lnTo>
                <a:lnTo>
                  <a:pt x="489" y="121"/>
                </a:lnTo>
                <a:lnTo>
                  <a:pt x="489" y="121"/>
                </a:lnTo>
                <a:lnTo>
                  <a:pt x="489" y="121"/>
                </a:lnTo>
                <a:lnTo>
                  <a:pt x="489" y="119"/>
                </a:lnTo>
                <a:lnTo>
                  <a:pt x="489" y="116"/>
                </a:lnTo>
                <a:close/>
                <a:moveTo>
                  <a:pt x="480" y="119"/>
                </a:moveTo>
                <a:lnTo>
                  <a:pt x="482" y="119"/>
                </a:lnTo>
                <a:lnTo>
                  <a:pt x="482" y="116"/>
                </a:lnTo>
                <a:lnTo>
                  <a:pt x="482" y="116"/>
                </a:lnTo>
                <a:lnTo>
                  <a:pt x="480" y="116"/>
                </a:lnTo>
                <a:lnTo>
                  <a:pt x="480" y="116"/>
                </a:lnTo>
                <a:lnTo>
                  <a:pt x="480" y="119"/>
                </a:lnTo>
                <a:lnTo>
                  <a:pt x="480" y="119"/>
                </a:lnTo>
                <a:close/>
                <a:moveTo>
                  <a:pt x="487" y="119"/>
                </a:moveTo>
                <a:lnTo>
                  <a:pt x="487" y="116"/>
                </a:lnTo>
                <a:lnTo>
                  <a:pt x="487" y="116"/>
                </a:lnTo>
                <a:lnTo>
                  <a:pt x="487" y="114"/>
                </a:lnTo>
                <a:lnTo>
                  <a:pt x="487" y="116"/>
                </a:lnTo>
                <a:lnTo>
                  <a:pt x="487" y="119"/>
                </a:lnTo>
                <a:close/>
                <a:moveTo>
                  <a:pt x="260" y="114"/>
                </a:moveTo>
                <a:lnTo>
                  <a:pt x="260" y="114"/>
                </a:lnTo>
                <a:lnTo>
                  <a:pt x="260" y="114"/>
                </a:lnTo>
                <a:lnTo>
                  <a:pt x="262" y="111"/>
                </a:lnTo>
                <a:lnTo>
                  <a:pt x="260" y="111"/>
                </a:lnTo>
                <a:lnTo>
                  <a:pt x="260" y="109"/>
                </a:lnTo>
                <a:lnTo>
                  <a:pt x="260" y="109"/>
                </a:lnTo>
                <a:lnTo>
                  <a:pt x="260" y="111"/>
                </a:lnTo>
                <a:lnTo>
                  <a:pt x="260" y="111"/>
                </a:lnTo>
                <a:lnTo>
                  <a:pt x="260" y="111"/>
                </a:lnTo>
                <a:lnTo>
                  <a:pt x="260" y="114"/>
                </a:lnTo>
                <a:close/>
                <a:moveTo>
                  <a:pt x="274" y="95"/>
                </a:moveTo>
                <a:lnTo>
                  <a:pt x="274" y="95"/>
                </a:lnTo>
                <a:lnTo>
                  <a:pt x="274" y="93"/>
                </a:lnTo>
                <a:lnTo>
                  <a:pt x="274" y="93"/>
                </a:lnTo>
                <a:lnTo>
                  <a:pt x="274" y="93"/>
                </a:lnTo>
                <a:lnTo>
                  <a:pt x="272" y="95"/>
                </a:lnTo>
                <a:lnTo>
                  <a:pt x="274" y="97"/>
                </a:lnTo>
                <a:lnTo>
                  <a:pt x="274" y="95"/>
                </a:lnTo>
                <a:close/>
                <a:moveTo>
                  <a:pt x="489" y="83"/>
                </a:moveTo>
                <a:lnTo>
                  <a:pt x="492" y="81"/>
                </a:lnTo>
                <a:lnTo>
                  <a:pt x="492" y="81"/>
                </a:lnTo>
                <a:lnTo>
                  <a:pt x="494" y="78"/>
                </a:lnTo>
                <a:lnTo>
                  <a:pt x="492" y="78"/>
                </a:lnTo>
                <a:lnTo>
                  <a:pt x="492" y="78"/>
                </a:lnTo>
                <a:lnTo>
                  <a:pt x="492" y="78"/>
                </a:lnTo>
                <a:lnTo>
                  <a:pt x="492" y="81"/>
                </a:lnTo>
                <a:lnTo>
                  <a:pt x="489" y="81"/>
                </a:lnTo>
                <a:lnTo>
                  <a:pt x="489" y="78"/>
                </a:lnTo>
                <a:lnTo>
                  <a:pt x="489" y="78"/>
                </a:lnTo>
                <a:lnTo>
                  <a:pt x="489" y="76"/>
                </a:lnTo>
                <a:lnTo>
                  <a:pt x="489" y="76"/>
                </a:lnTo>
                <a:lnTo>
                  <a:pt x="487" y="78"/>
                </a:lnTo>
                <a:lnTo>
                  <a:pt x="487" y="78"/>
                </a:lnTo>
                <a:lnTo>
                  <a:pt x="485" y="81"/>
                </a:lnTo>
                <a:lnTo>
                  <a:pt x="482" y="83"/>
                </a:lnTo>
                <a:lnTo>
                  <a:pt x="482" y="85"/>
                </a:lnTo>
                <a:lnTo>
                  <a:pt x="482" y="88"/>
                </a:lnTo>
                <a:lnTo>
                  <a:pt x="482" y="88"/>
                </a:lnTo>
                <a:lnTo>
                  <a:pt x="482" y="88"/>
                </a:lnTo>
                <a:lnTo>
                  <a:pt x="485" y="88"/>
                </a:lnTo>
                <a:lnTo>
                  <a:pt x="487" y="90"/>
                </a:lnTo>
                <a:lnTo>
                  <a:pt x="489" y="88"/>
                </a:lnTo>
                <a:lnTo>
                  <a:pt x="492" y="90"/>
                </a:lnTo>
                <a:lnTo>
                  <a:pt x="492" y="88"/>
                </a:lnTo>
                <a:lnTo>
                  <a:pt x="492" y="88"/>
                </a:lnTo>
                <a:lnTo>
                  <a:pt x="492" y="88"/>
                </a:lnTo>
                <a:lnTo>
                  <a:pt x="492" y="88"/>
                </a:lnTo>
                <a:lnTo>
                  <a:pt x="489" y="85"/>
                </a:lnTo>
                <a:lnTo>
                  <a:pt x="489" y="85"/>
                </a:lnTo>
                <a:lnTo>
                  <a:pt x="489" y="85"/>
                </a:lnTo>
                <a:lnTo>
                  <a:pt x="489" y="83"/>
                </a:lnTo>
                <a:close/>
                <a:moveTo>
                  <a:pt x="482" y="78"/>
                </a:moveTo>
                <a:lnTo>
                  <a:pt x="482" y="76"/>
                </a:lnTo>
                <a:lnTo>
                  <a:pt x="480" y="76"/>
                </a:lnTo>
                <a:lnTo>
                  <a:pt x="480" y="78"/>
                </a:lnTo>
                <a:lnTo>
                  <a:pt x="480" y="78"/>
                </a:lnTo>
                <a:lnTo>
                  <a:pt x="478" y="78"/>
                </a:lnTo>
                <a:lnTo>
                  <a:pt x="478" y="78"/>
                </a:lnTo>
                <a:lnTo>
                  <a:pt x="480" y="81"/>
                </a:lnTo>
                <a:lnTo>
                  <a:pt x="480" y="78"/>
                </a:lnTo>
                <a:lnTo>
                  <a:pt x="482" y="78"/>
                </a:lnTo>
                <a:close/>
                <a:moveTo>
                  <a:pt x="489" y="31"/>
                </a:moveTo>
                <a:lnTo>
                  <a:pt x="492" y="31"/>
                </a:lnTo>
                <a:lnTo>
                  <a:pt x="492" y="29"/>
                </a:lnTo>
                <a:lnTo>
                  <a:pt x="492" y="31"/>
                </a:lnTo>
                <a:lnTo>
                  <a:pt x="487" y="31"/>
                </a:lnTo>
                <a:lnTo>
                  <a:pt x="485" y="33"/>
                </a:lnTo>
                <a:lnTo>
                  <a:pt x="489" y="33"/>
                </a:lnTo>
                <a:lnTo>
                  <a:pt x="489" y="31"/>
                </a:lnTo>
                <a:close/>
                <a:moveTo>
                  <a:pt x="373" y="38"/>
                </a:moveTo>
                <a:lnTo>
                  <a:pt x="376" y="36"/>
                </a:lnTo>
                <a:lnTo>
                  <a:pt x="381" y="38"/>
                </a:lnTo>
                <a:lnTo>
                  <a:pt x="381" y="38"/>
                </a:lnTo>
                <a:lnTo>
                  <a:pt x="381" y="36"/>
                </a:lnTo>
                <a:lnTo>
                  <a:pt x="381" y="36"/>
                </a:lnTo>
                <a:lnTo>
                  <a:pt x="381" y="36"/>
                </a:lnTo>
                <a:lnTo>
                  <a:pt x="378" y="33"/>
                </a:lnTo>
                <a:lnTo>
                  <a:pt x="378" y="33"/>
                </a:lnTo>
                <a:lnTo>
                  <a:pt x="378" y="31"/>
                </a:lnTo>
                <a:lnTo>
                  <a:pt x="378" y="29"/>
                </a:lnTo>
                <a:lnTo>
                  <a:pt x="378" y="26"/>
                </a:lnTo>
                <a:lnTo>
                  <a:pt x="376" y="26"/>
                </a:lnTo>
                <a:lnTo>
                  <a:pt x="376" y="26"/>
                </a:lnTo>
                <a:lnTo>
                  <a:pt x="373" y="31"/>
                </a:lnTo>
                <a:lnTo>
                  <a:pt x="373" y="31"/>
                </a:lnTo>
                <a:lnTo>
                  <a:pt x="373" y="33"/>
                </a:lnTo>
                <a:lnTo>
                  <a:pt x="373" y="33"/>
                </a:lnTo>
                <a:lnTo>
                  <a:pt x="371" y="33"/>
                </a:lnTo>
                <a:lnTo>
                  <a:pt x="371" y="36"/>
                </a:lnTo>
                <a:lnTo>
                  <a:pt x="371" y="38"/>
                </a:lnTo>
                <a:lnTo>
                  <a:pt x="373" y="38"/>
                </a:lnTo>
                <a:close/>
                <a:moveTo>
                  <a:pt x="378" y="29"/>
                </a:moveTo>
                <a:lnTo>
                  <a:pt x="381" y="33"/>
                </a:lnTo>
                <a:lnTo>
                  <a:pt x="383" y="36"/>
                </a:lnTo>
                <a:lnTo>
                  <a:pt x="388" y="40"/>
                </a:lnTo>
                <a:lnTo>
                  <a:pt x="395" y="36"/>
                </a:lnTo>
                <a:lnTo>
                  <a:pt x="397" y="31"/>
                </a:lnTo>
                <a:lnTo>
                  <a:pt x="397" y="31"/>
                </a:lnTo>
                <a:lnTo>
                  <a:pt x="397" y="31"/>
                </a:lnTo>
                <a:lnTo>
                  <a:pt x="399" y="29"/>
                </a:lnTo>
                <a:lnTo>
                  <a:pt x="399" y="29"/>
                </a:lnTo>
                <a:lnTo>
                  <a:pt x="399" y="29"/>
                </a:lnTo>
                <a:lnTo>
                  <a:pt x="397" y="26"/>
                </a:lnTo>
                <a:lnTo>
                  <a:pt x="397" y="24"/>
                </a:lnTo>
                <a:lnTo>
                  <a:pt x="395" y="24"/>
                </a:lnTo>
                <a:lnTo>
                  <a:pt x="395" y="24"/>
                </a:lnTo>
                <a:lnTo>
                  <a:pt x="392" y="26"/>
                </a:lnTo>
                <a:lnTo>
                  <a:pt x="390" y="26"/>
                </a:lnTo>
                <a:lnTo>
                  <a:pt x="390" y="26"/>
                </a:lnTo>
                <a:lnTo>
                  <a:pt x="388" y="26"/>
                </a:lnTo>
                <a:lnTo>
                  <a:pt x="385" y="29"/>
                </a:lnTo>
                <a:lnTo>
                  <a:pt x="383" y="29"/>
                </a:lnTo>
                <a:lnTo>
                  <a:pt x="381" y="26"/>
                </a:lnTo>
                <a:lnTo>
                  <a:pt x="381" y="26"/>
                </a:lnTo>
                <a:lnTo>
                  <a:pt x="381" y="24"/>
                </a:lnTo>
                <a:lnTo>
                  <a:pt x="378" y="24"/>
                </a:lnTo>
                <a:lnTo>
                  <a:pt x="378" y="24"/>
                </a:lnTo>
                <a:lnTo>
                  <a:pt x="378" y="24"/>
                </a:lnTo>
                <a:lnTo>
                  <a:pt x="378" y="26"/>
                </a:lnTo>
                <a:lnTo>
                  <a:pt x="378" y="29"/>
                </a:lnTo>
                <a:close/>
                <a:moveTo>
                  <a:pt x="496" y="24"/>
                </a:moveTo>
                <a:lnTo>
                  <a:pt x="499" y="19"/>
                </a:lnTo>
                <a:lnTo>
                  <a:pt x="496" y="19"/>
                </a:lnTo>
                <a:lnTo>
                  <a:pt x="496" y="22"/>
                </a:lnTo>
                <a:lnTo>
                  <a:pt x="496" y="24"/>
                </a:lnTo>
                <a:lnTo>
                  <a:pt x="496" y="24"/>
                </a:lnTo>
                <a:lnTo>
                  <a:pt x="494" y="24"/>
                </a:lnTo>
                <a:lnTo>
                  <a:pt x="492" y="26"/>
                </a:lnTo>
                <a:lnTo>
                  <a:pt x="492" y="29"/>
                </a:lnTo>
                <a:lnTo>
                  <a:pt x="492" y="29"/>
                </a:lnTo>
                <a:lnTo>
                  <a:pt x="494" y="29"/>
                </a:lnTo>
                <a:lnTo>
                  <a:pt x="496" y="24"/>
                </a:lnTo>
                <a:close/>
                <a:moveTo>
                  <a:pt x="418" y="26"/>
                </a:moveTo>
                <a:lnTo>
                  <a:pt x="418" y="26"/>
                </a:lnTo>
                <a:lnTo>
                  <a:pt x="421" y="24"/>
                </a:lnTo>
                <a:lnTo>
                  <a:pt x="421" y="22"/>
                </a:lnTo>
                <a:lnTo>
                  <a:pt x="421" y="19"/>
                </a:lnTo>
                <a:lnTo>
                  <a:pt x="421" y="19"/>
                </a:lnTo>
                <a:lnTo>
                  <a:pt x="418" y="19"/>
                </a:lnTo>
                <a:lnTo>
                  <a:pt x="418" y="22"/>
                </a:lnTo>
                <a:lnTo>
                  <a:pt x="418" y="22"/>
                </a:lnTo>
                <a:lnTo>
                  <a:pt x="418" y="24"/>
                </a:lnTo>
                <a:lnTo>
                  <a:pt x="418" y="26"/>
                </a:lnTo>
                <a:close/>
                <a:moveTo>
                  <a:pt x="738" y="334"/>
                </a:moveTo>
                <a:lnTo>
                  <a:pt x="738" y="334"/>
                </a:lnTo>
                <a:lnTo>
                  <a:pt x="735" y="329"/>
                </a:lnTo>
                <a:lnTo>
                  <a:pt x="738" y="324"/>
                </a:lnTo>
                <a:lnTo>
                  <a:pt x="735" y="322"/>
                </a:lnTo>
                <a:lnTo>
                  <a:pt x="735" y="320"/>
                </a:lnTo>
                <a:lnTo>
                  <a:pt x="733" y="317"/>
                </a:lnTo>
                <a:lnTo>
                  <a:pt x="733" y="315"/>
                </a:lnTo>
                <a:lnTo>
                  <a:pt x="733" y="313"/>
                </a:lnTo>
                <a:lnTo>
                  <a:pt x="733" y="310"/>
                </a:lnTo>
                <a:lnTo>
                  <a:pt x="731" y="310"/>
                </a:lnTo>
                <a:lnTo>
                  <a:pt x="731" y="310"/>
                </a:lnTo>
                <a:lnTo>
                  <a:pt x="728" y="308"/>
                </a:lnTo>
                <a:lnTo>
                  <a:pt x="728" y="305"/>
                </a:lnTo>
                <a:lnTo>
                  <a:pt x="726" y="298"/>
                </a:lnTo>
                <a:lnTo>
                  <a:pt x="726" y="296"/>
                </a:lnTo>
                <a:lnTo>
                  <a:pt x="723" y="296"/>
                </a:lnTo>
                <a:lnTo>
                  <a:pt x="721" y="296"/>
                </a:lnTo>
                <a:lnTo>
                  <a:pt x="719" y="294"/>
                </a:lnTo>
                <a:lnTo>
                  <a:pt x="716" y="291"/>
                </a:lnTo>
                <a:lnTo>
                  <a:pt x="714" y="289"/>
                </a:lnTo>
                <a:lnTo>
                  <a:pt x="714" y="289"/>
                </a:lnTo>
                <a:lnTo>
                  <a:pt x="712" y="286"/>
                </a:lnTo>
                <a:lnTo>
                  <a:pt x="712" y="284"/>
                </a:lnTo>
                <a:lnTo>
                  <a:pt x="712" y="282"/>
                </a:lnTo>
                <a:lnTo>
                  <a:pt x="712" y="277"/>
                </a:lnTo>
                <a:lnTo>
                  <a:pt x="712" y="272"/>
                </a:lnTo>
                <a:lnTo>
                  <a:pt x="714" y="265"/>
                </a:lnTo>
                <a:lnTo>
                  <a:pt x="712" y="260"/>
                </a:lnTo>
                <a:lnTo>
                  <a:pt x="712" y="260"/>
                </a:lnTo>
                <a:lnTo>
                  <a:pt x="712" y="260"/>
                </a:lnTo>
                <a:lnTo>
                  <a:pt x="709" y="263"/>
                </a:lnTo>
                <a:lnTo>
                  <a:pt x="709" y="263"/>
                </a:lnTo>
                <a:lnTo>
                  <a:pt x="709" y="263"/>
                </a:lnTo>
                <a:lnTo>
                  <a:pt x="707" y="263"/>
                </a:lnTo>
                <a:lnTo>
                  <a:pt x="705" y="260"/>
                </a:lnTo>
                <a:lnTo>
                  <a:pt x="705" y="258"/>
                </a:lnTo>
                <a:lnTo>
                  <a:pt x="702" y="256"/>
                </a:lnTo>
                <a:lnTo>
                  <a:pt x="702" y="256"/>
                </a:lnTo>
                <a:lnTo>
                  <a:pt x="702" y="256"/>
                </a:lnTo>
                <a:lnTo>
                  <a:pt x="700" y="258"/>
                </a:lnTo>
                <a:lnTo>
                  <a:pt x="700" y="263"/>
                </a:lnTo>
                <a:lnTo>
                  <a:pt x="700" y="263"/>
                </a:lnTo>
                <a:lnTo>
                  <a:pt x="697" y="263"/>
                </a:lnTo>
                <a:lnTo>
                  <a:pt x="697" y="260"/>
                </a:lnTo>
                <a:lnTo>
                  <a:pt x="695" y="260"/>
                </a:lnTo>
                <a:lnTo>
                  <a:pt x="695" y="260"/>
                </a:lnTo>
                <a:lnTo>
                  <a:pt x="695" y="258"/>
                </a:lnTo>
                <a:lnTo>
                  <a:pt x="693" y="258"/>
                </a:lnTo>
                <a:lnTo>
                  <a:pt x="693" y="253"/>
                </a:lnTo>
                <a:lnTo>
                  <a:pt x="693" y="246"/>
                </a:lnTo>
                <a:lnTo>
                  <a:pt x="695" y="244"/>
                </a:lnTo>
                <a:lnTo>
                  <a:pt x="693" y="242"/>
                </a:lnTo>
                <a:lnTo>
                  <a:pt x="693" y="237"/>
                </a:lnTo>
                <a:lnTo>
                  <a:pt x="693" y="237"/>
                </a:lnTo>
                <a:lnTo>
                  <a:pt x="693" y="234"/>
                </a:lnTo>
                <a:lnTo>
                  <a:pt x="690" y="230"/>
                </a:lnTo>
                <a:lnTo>
                  <a:pt x="688" y="227"/>
                </a:lnTo>
                <a:lnTo>
                  <a:pt x="686" y="225"/>
                </a:lnTo>
                <a:lnTo>
                  <a:pt x="686" y="223"/>
                </a:lnTo>
                <a:lnTo>
                  <a:pt x="686" y="220"/>
                </a:lnTo>
                <a:lnTo>
                  <a:pt x="688" y="220"/>
                </a:lnTo>
                <a:lnTo>
                  <a:pt x="688" y="220"/>
                </a:lnTo>
                <a:lnTo>
                  <a:pt x="688" y="218"/>
                </a:lnTo>
                <a:lnTo>
                  <a:pt x="688" y="216"/>
                </a:lnTo>
                <a:lnTo>
                  <a:pt x="686" y="213"/>
                </a:lnTo>
                <a:lnTo>
                  <a:pt x="683" y="213"/>
                </a:lnTo>
                <a:lnTo>
                  <a:pt x="681" y="211"/>
                </a:lnTo>
                <a:lnTo>
                  <a:pt x="678" y="208"/>
                </a:lnTo>
                <a:lnTo>
                  <a:pt x="676" y="208"/>
                </a:lnTo>
                <a:lnTo>
                  <a:pt x="676" y="208"/>
                </a:lnTo>
                <a:lnTo>
                  <a:pt x="674" y="206"/>
                </a:lnTo>
                <a:lnTo>
                  <a:pt x="674" y="206"/>
                </a:lnTo>
                <a:lnTo>
                  <a:pt x="671" y="206"/>
                </a:lnTo>
                <a:lnTo>
                  <a:pt x="669" y="201"/>
                </a:lnTo>
                <a:lnTo>
                  <a:pt x="667" y="199"/>
                </a:lnTo>
                <a:lnTo>
                  <a:pt x="667" y="197"/>
                </a:lnTo>
                <a:lnTo>
                  <a:pt x="667" y="197"/>
                </a:lnTo>
                <a:lnTo>
                  <a:pt x="664" y="197"/>
                </a:lnTo>
                <a:lnTo>
                  <a:pt x="664" y="197"/>
                </a:lnTo>
                <a:lnTo>
                  <a:pt x="662" y="197"/>
                </a:lnTo>
                <a:lnTo>
                  <a:pt x="660" y="197"/>
                </a:lnTo>
                <a:lnTo>
                  <a:pt x="660" y="194"/>
                </a:lnTo>
                <a:lnTo>
                  <a:pt x="657" y="194"/>
                </a:lnTo>
                <a:lnTo>
                  <a:pt x="655" y="192"/>
                </a:lnTo>
                <a:lnTo>
                  <a:pt x="652" y="192"/>
                </a:lnTo>
                <a:lnTo>
                  <a:pt x="650" y="189"/>
                </a:lnTo>
                <a:lnTo>
                  <a:pt x="650" y="187"/>
                </a:lnTo>
                <a:lnTo>
                  <a:pt x="648" y="185"/>
                </a:lnTo>
                <a:lnTo>
                  <a:pt x="650" y="182"/>
                </a:lnTo>
                <a:lnTo>
                  <a:pt x="650" y="180"/>
                </a:lnTo>
                <a:lnTo>
                  <a:pt x="648" y="178"/>
                </a:lnTo>
                <a:lnTo>
                  <a:pt x="645" y="173"/>
                </a:lnTo>
                <a:lnTo>
                  <a:pt x="645" y="171"/>
                </a:lnTo>
                <a:lnTo>
                  <a:pt x="648" y="168"/>
                </a:lnTo>
                <a:lnTo>
                  <a:pt x="650" y="159"/>
                </a:lnTo>
                <a:lnTo>
                  <a:pt x="650" y="154"/>
                </a:lnTo>
                <a:lnTo>
                  <a:pt x="648" y="147"/>
                </a:lnTo>
                <a:lnTo>
                  <a:pt x="648" y="145"/>
                </a:lnTo>
                <a:lnTo>
                  <a:pt x="648" y="145"/>
                </a:lnTo>
                <a:lnTo>
                  <a:pt x="645" y="145"/>
                </a:lnTo>
                <a:lnTo>
                  <a:pt x="645" y="140"/>
                </a:lnTo>
                <a:lnTo>
                  <a:pt x="643" y="137"/>
                </a:lnTo>
                <a:lnTo>
                  <a:pt x="643" y="137"/>
                </a:lnTo>
                <a:lnTo>
                  <a:pt x="641" y="135"/>
                </a:lnTo>
                <a:lnTo>
                  <a:pt x="643" y="133"/>
                </a:lnTo>
                <a:lnTo>
                  <a:pt x="643" y="130"/>
                </a:lnTo>
                <a:lnTo>
                  <a:pt x="643" y="126"/>
                </a:lnTo>
                <a:lnTo>
                  <a:pt x="643" y="123"/>
                </a:lnTo>
                <a:lnTo>
                  <a:pt x="643" y="119"/>
                </a:lnTo>
                <a:lnTo>
                  <a:pt x="643" y="114"/>
                </a:lnTo>
                <a:lnTo>
                  <a:pt x="643" y="111"/>
                </a:lnTo>
                <a:lnTo>
                  <a:pt x="643" y="109"/>
                </a:lnTo>
                <a:lnTo>
                  <a:pt x="643" y="107"/>
                </a:lnTo>
                <a:lnTo>
                  <a:pt x="643" y="104"/>
                </a:lnTo>
                <a:lnTo>
                  <a:pt x="645" y="102"/>
                </a:lnTo>
                <a:lnTo>
                  <a:pt x="643" y="102"/>
                </a:lnTo>
                <a:lnTo>
                  <a:pt x="641" y="100"/>
                </a:lnTo>
                <a:lnTo>
                  <a:pt x="638" y="97"/>
                </a:lnTo>
                <a:lnTo>
                  <a:pt x="634" y="93"/>
                </a:lnTo>
                <a:lnTo>
                  <a:pt x="634" y="90"/>
                </a:lnTo>
                <a:lnTo>
                  <a:pt x="631" y="88"/>
                </a:lnTo>
                <a:lnTo>
                  <a:pt x="629" y="90"/>
                </a:lnTo>
                <a:lnTo>
                  <a:pt x="626" y="90"/>
                </a:lnTo>
                <a:lnTo>
                  <a:pt x="624" y="93"/>
                </a:lnTo>
                <a:lnTo>
                  <a:pt x="622" y="93"/>
                </a:lnTo>
                <a:lnTo>
                  <a:pt x="619" y="93"/>
                </a:lnTo>
                <a:lnTo>
                  <a:pt x="617" y="90"/>
                </a:lnTo>
                <a:lnTo>
                  <a:pt x="617" y="85"/>
                </a:lnTo>
                <a:lnTo>
                  <a:pt x="617" y="83"/>
                </a:lnTo>
                <a:lnTo>
                  <a:pt x="617" y="81"/>
                </a:lnTo>
                <a:lnTo>
                  <a:pt x="617" y="78"/>
                </a:lnTo>
                <a:lnTo>
                  <a:pt x="617" y="71"/>
                </a:lnTo>
                <a:lnTo>
                  <a:pt x="617" y="69"/>
                </a:lnTo>
                <a:lnTo>
                  <a:pt x="617" y="64"/>
                </a:lnTo>
                <a:lnTo>
                  <a:pt x="617" y="59"/>
                </a:lnTo>
                <a:lnTo>
                  <a:pt x="617" y="57"/>
                </a:lnTo>
                <a:lnTo>
                  <a:pt x="617" y="55"/>
                </a:lnTo>
                <a:lnTo>
                  <a:pt x="615" y="52"/>
                </a:lnTo>
                <a:lnTo>
                  <a:pt x="615" y="50"/>
                </a:lnTo>
                <a:lnTo>
                  <a:pt x="612" y="48"/>
                </a:lnTo>
                <a:lnTo>
                  <a:pt x="612" y="48"/>
                </a:lnTo>
                <a:lnTo>
                  <a:pt x="612" y="45"/>
                </a:lnTo>
                <a:lnTo>
                  <a:pt x="612" y="45"/>
                </a:lnTo>
                <a:lnTo>
                  <a:pt x="612" y="43"/>
                </a:lnTo>
                <a:lnTo>
                  <a:pt x="615" y="40"/>
                </a:lnTo>
                <a:lnTo>
                  <a:pt x="612" y="38"/>
                </a:lnTo>
                <a:lnTo>
                  <a:pt x="610" y="38"/>
                </a:lnTo>
                <a:lnTo>
                  <a:pt x="610" y="38"/>
                </a:lnTo>
                <a:lnTo>
                  <a:pt x="610" y="38"/>
                </a:lnTo>
                <a:lnTo>
                  <a:pt x="610" y="33"/>
                </a:lnTo>
                <a:lnTo>
                  <a:pt x="610" y="29"/>
                </a:lnTo>
                <a:lnTo>
                  <a:pt x="610" y="26"/>
                </a:lnTo>
                <a:lnTo>
                  <a:pt x="610" y="24"/>
                </a:lnTo>
                <a:lnTo>
                  <a:pt x="610" y="22"/>
                </a:lnTo>
                <a:lnTo>
                  <a:pt x="608" y="19"/>
                </a:lnTo>
                <a:lnTo>
                  <a:pt x="605" y="17"/>
                </a:lnTo>
                <a:lnTo>
                  <a:pt x="605" y="17"/>
                </a:lnTo>
                <a:lnTo>
                  <a:pt x="605" y="14"/>
                </a:lnTo>
                <a:lnTo>
                  <a:pt x="605" y="14"/>
                </a:lnTo>
                <a:lnTo>
                  <a:pt x="603" y="14"/>
                </a:lnTo>
                <a:lnTo>
                  <a:pt x="603" y="14"/>
                </a:lnTo>
                <a:lnTo>
                  <a:pt x="600" y="17"/>
                </a:lnTo>
                <a:lnTo>
                  <a:pt x="598" y="19"/>
                </a:lnTo>
                <a:lnTo>
                  <a:pt x="596" y="26"/>
                </a:lnTo>
                <a:lnTo>
                  <a:pt x="593" y="33"/>
                </a:lnTo>
                <a:lnTo>
                  <a:pt x="591" y="38"/>
                </a:lnTo>
                <a:lnTo>
                  <a:pt x="591" y="40"/>
                </a:lnTo>
                <a:lnTo>
                  <a:pt x="591" y="43"/>
                </a:lnTo>
                <a:lnTo>
                  <a:pt x="591" y="40"/>
                </a:lnTo>
                <a:lnTo>
                  <a:pt x="591" y="40"/>
                </a:lnTo>
                <a:lnTo>
                  <a:pt x="589" y="43"/>
                </a:lnTo>
                <a:lnTo>
                  <a:pt x="586" y="48"/>
                </a:lnTo>
                <a:lnTo>
                  <a:pt x="584" y="52"/>
                </a:lnTo>
                <a:lnTo>
                  <a:pt x="586" y="52"/>
                </a:lnTo>
                <a:lnTo>
                  <a:pt x="586" y="52"/>
                </a:lnTo>
                <a:lnTo>
                  <a:pt x="589" y="52"/>
                </a:lnTo>
                <a:lnTo>
                  <a:pt x="589" y="55"/>
                </a:lnTo>
                <a:lnTo>
                  <a:pt x="589" y="55"/>
                </a:lnTo>
                <a:lnTo>
                  <a:pt x="589" y="57"/>
                </a:lnTo>
                <a:lnTo>
                  <a:pt x="589" y="57"/>
                </a:lnTo>
                <a:lnTo>
                  <a:pt x="589" y="57"/>
                </a:lnTo>
                <a:lnTo>
                  <a:pt x="586" y="57"/>
                </a:lnTo>
                <a:lnTo>
                  <a:pt x="586" y="59"/>
                </a:lnTo>
                <a:lnTo>
                  <a:pt x="582" y="62"/>
                </a:lnTo>
                <a:lnTo>
                  <a:pt x="582" y="66"/>
                </a:lnTo>
                <a:lnTo>
                  <a:pt x="582" y="71"/>
                </a:lnTo>
                <a:lnTo>
                  <a:pt x="579" y="74"/>
                </a:lnTo>
                <a:lnTo>
                  <a:pt x="577" y="78"/>
                </a:lnTo>
                <a:lnTo>
                  <a:pt x="577" y="81"/>
                </a:lnTo>
                <a:lnTo>
                  <a:pt x="579" y="83"/>
                </a:lnTo>
                <a:lnTo>
                  <a:pt x="579" y="85"/>
                </a:lnTo>
                <a:lnTo>
                  <a:pt x="577" y="90"/>
                </a:lnTo>
                <a:lnTo>
                  <a:pt x="577" y="93"/>
                </a:lnTo>
                <a:lnTo>
                  <a:pt x="577" y="102"/>
                </a:lnTo>
                <a:lnTo>
                  <a:pt x="577" y="104"/>
                </a:lnTo>
                <a:lnTo>
                  <a:pt x="574" y="109"/>
                </a:lnTo>
                <a:lnTo>
                  <a:pt x="572" y="116"/>
                </a:lnTo>
                <a:lnTo>
                  <a:pt x="570" y="123"/>
                </a:lnTo>
                <a:lnTo>
                  <a:pt x="570" y="128"/>
                </a:lnTo>
                <a:lnTo>
                  <a:pt x="567" y="130"/>
                </a:lnTo>
                <a:lnTo>
                  <a:pt x="565" y="135"/>
                </a:lnTo>
                <a:lnTo>
                  <a:pt x="563" y="140"/>
                </a:lnTo>
                <a:lnTo>
                  <a:pt x="558" y="147"/>
                </a:lnTo>
                <a:lnTo>
                  <a:pt x="556" y="152"/>
                </a:lnTo>
                <a:lnTo>
                  <a:pt x="553" y="156"/>
                </a:lnTo>
                <a:lnTo>
                  <a:pt x="548" y="159"/>
                </a:lnTo>
                <a:lnTo>
                  <a:pt x="546" y="159"/>
                </a:lnTo>
                <a:lnTo>
                  <a:pt x="541" y="161"/>
                </a:lnTo>
                <a:lnTo>
                  <a:pt x="537" y="161"/>
                </a:lnTo>
                <a:lnTo>
                  <a:pt x="537" y="161"/>
                </a:lnTo>
                <a:lnTo>
                  <a:pt x="534" y="159"/>
                </a:lnTo>
                <a:lnTo>
                  <a:pt x="532" y="159"/>
                </a:lnTo>
                <a:lnTo>
                  <a:pt x="527" y="154"/>
                </a:lnTo>
                <a:lnTo>
                  <a:pt x="525" y="154"/>
                </a:lnTo>
                <a:lnTo>
                  <a:pt x="522" y="149"/>
                </a:lnTo>
                <a:lnTo>
                  <a:pt x="522" y="149"/>
                </a:lnTo>
                <a:lnTo>
                  <a:pt x="522" y="147"/>
                </a:lnTo>
                <a:lnTo>
                  <a:pt x="522" y="145"/>
                </a:lnTo>
                <a:lnTo>
                  <a:pt x="518" y="145"/>
                </a:lnTo>
                <a:lnTo>
                  <a:pt x="515" y="142"/>
                </a:lnTo>
                <a:lnTo>
                  <a:pt x="513" y="142"/>
                </a:lnTo>
                <a:lnTo>
                  <a:pt x="508" y="140"/>
                </a:lnTo>
                <a:lnTo>
                  <a:pt x="506" y="137"/>
                </a:lnTo>
                <a:lnTo>
                  <a:pt x="504" y="135"/>
                </a:lnTo>
                <a:lnTo>
                  <a:pt x="501" y="130"/>
                </a:lnTo>
                <a:lnTo>
                  <a:pt x="496" y="128"/>
                </a:lnTo>
                <a:lnTo>
                  <a:pt x="494" y="126"/>
                </a:lnTo>
                <a:lnTo>
                  <a:pt x="492" y="126"/>
                </a:lnTo>
                <a:lnTo>
                  <a:pt x="489" y="123"/>
                </a:lnTo>
                <a:lnTo>
                  <a:pt x="489" y="123"/>
                </a:lnTo>
                <a:lnTo>
                  <a:pt x="487" y="123"/>
                </a:lnTo>
                <a:lnTo>
                  <a:pt x="485" y="123"/>
                </a:lnTo>
                <a:lnTo>
                  <a:pt x="482" y="121"/>
                </a:lnTo>
                <a:lnTo>
                  <a:pt x="482" y="121"/>
                </a:lnTo>
                <a:lnTo>
                  <a:pt x="482" y="121"/>
                </a:lnTo>
                <a:lnTo>
                  <a:pt x="485" y="119"/>
                </a:lnTo>
                <a:lnTo>
                  <a:pt x="482" y="119"/>
                </a:lnTo>
                <a:lnTo>
                  <a:pt x="482" y="119"/>
                </a:lnTo>
                <a:lnTo>
                  <a:pt x="482" y="119"/>
                </a:lnTo>
                <a:lnTo>
                  <a:pt x="482" y="119"/>
                </a:lnTo>
                <a:lnTo>
                  <a:pt x="480" y="119"/>
                </a:lnTo>
                <a:lnTo>
                  <a:pt x="475" y="116"/>
                </a:lnTo>
                <a:lnTo>
                  <a:pt x="475" y="114"/>
                </a:lnTo>
                <a:lnTo>
                  <a:pt x="475" y="114"/>
                </a:lnTo>
                <a:lnTo>
                  <a:pt x="470" y="109"/>
                </a:lnTo>
                <a:lnTo>
                  <a:pt x="468" y="107"/>
                </a:lnTo>
                <a:lnTo>
                  <a:pt x="463" y="104"/>
                </a:lnTo>
                <a:lnTo>
                  <a:pt x="463" y="102"/>
                </a:lnTo>
                <a:lnTo>
                  <a:pt x="463" y="102"/>
                </a:lnTo>
                <a:lnTo>
                  <a:pt x="463" y="100"/>
                </a:lnTo>
                <a:lnTo>
                  <a:pt x="463" y="97"/>
                </a:lnTo>
                <a:lnTo>
                  <a:pt x="466" y="95"/>
                </a:lnTo>
                <a:lnTo>
                  <a:pt x="470" y="90"/>
                </a:lnTo>
                <a:lnTo>
                  <a:pt x="470" y="88"/>
                </a:lnTo>
                <a:lnTo>
                  <a:pt x="473" y="85"/>
                </a:lnTo>
                <a:lnTo>
                  <a:pt x="475" y="81"/>
                </a:lnTo>
                <a:lnTo>
                  <a:pt x="475" y="78"/>
                </a:lnTo>
                <a:lnTo>
                  <a:pt x="475" y="76"/>
                </a:lnTo>
                <a:lnTo>
                  <a:pt x="478" y="69"/>
                </a:lnTo>
                <a:lnTo>
                  <a:pt x="482" y="66"/>
                </a:lnTo>
                <a:lnTo>
                  <a:pt x="482" y="66"/>
                </a:lnTo>
                <a:lnTo>
                  <a:pt x="485" y="64"/>
                </a:lnTo>
                <a:lnTo>
                  <a:pt x="485" y="66"/>
                </a:lnTo>
                <a:lnTo>
                  <a:pt x="485" y="66"/>
                </a:lnTo>
                <a:lnTo>
                  <a:pt x="487" y="66"/>
                </a:lnTo>
                <a:lnTo>
                  <a:pt x="489" y="62"/>
                </a:lnTo>
                <a:lnTo>
                  <a:pt x="489" y="59"/>
                </a:lnTo>
                <a:lnTo>
                  <a:pt x="489" y="59"/>
                </a:lnTo>
                <a:lnTo>
                  <a:pt x="489" y="57"/>
                </a:lnTo>
                <a:lnTo>
                  <a:pt x="499" y="48"/>
                </a:lnTo>
                <a:lnTo>
                  <a:pt x="496" y="45"/>
                </a:lnTo>
                <a:lnTo>
                  <a:pt x="496" y="45"/>
                </a:lnTo>
                <a:lnTo>
                  <a:pt x="494" y="45"/>
                </a:lnTo>
                <a:lnTo>
                  <a:pt x="492" y="43"/>
                </a:lnTo>
                <a:lnTo>
                  <a:pt x="492" y="40"/>
                </a:lnTo>
                <a:lnTo>
                  <a:pt x="489" y="40"/>
                </a:lnTo>
                <a:lnTo>
                  <a:pt x="485" y="43"/>
                </a:lnTo>
                <a:lnTo>
                  <a:pt x="485" y="45"/>
                </a:lnTo>
                <a:lnTo>
                  <a:pt x="487" y="45"/>
                </a:lnTo>
                <a:lnTo>
                  <a:pt x="487" y="48"/>
                </a:lnTo>
                <a:lnTo>
                  <a:pt x="485" y="50"/>
                </a:lnTo>
                <a:lnTo>
                  <a:pt x="485" y="50"/>
                </a:lnTo>
                <a:lnTo>
                  <a:pt x="482" y="50"/>
                </a:lnTo>
                <a:lnTo>
                  <a:pt x="480" y="48"/>
                </a:lnTo>
                <a:lnTo>
                  <a:pt x="480" y="45"/>
                </a:lnTo>
                <a:lnTo>
                  <a:pt x="480" y="45"/>
                </a:lnTo>
                <a:lnTo>
                  <a:pt x="478" y="45"/>
                </a:lnTo>
                <a:lnTo>
                  <a:pt x="478" y="45"/>
                </a:lnTo>
                <a:lnTo>
                  <a:pt x="475" y="45"/>
                </a:lnTo>
                <a:lnTo>
                  <a:pt x="475" y="45"/>
                </a:lnTo>
                <a:lnTo>
                  <a:pt x="475" y="45"/>
                </a:lnTo>
                <a:lnTo>
                  <a:pt x="478" y="43"/>
                </a:lnTo>
                <a:lnTo>
                  <a:pt x="480" y="40"/>
                </a:lnTo>
                <a:lnTo>
                  <a:pt x="480" y="40"/>
                </a:lnTo>
                <a:lnTo>
                  <a:pt x="478" y="40"/>
                </a:lnTo>
                <a:lnTo>
                  <a:pt x="478" y="38"/>
                </a:lnTo>
                <a:lnTo>
                  <a:pt x="480" y="38"/>
                </a:lnTo>
                <a:lnTo>
                  <a:pt x="480" y="38"/>
                </a:lnTo>
                <a:lnTo>
                  <a:pt x="478" y="38"/>
                </a:lnTo>
                <a:lnTo>
                  <a:pt x="475" y="40"/>
                </a:lnTo>
                <a:lnTo>
                  <a:pt x="473" y="43"/>
                </a:lnTo>
                <a:lnTo>
                  <a:pt x="468" y="43"/>
                </a:lnTo>
                <a:lnTo>
                  <a:pt x="466" y="45"/>
                </a:lnTo>
                <a:lnTo>
                  <a:pt x="463" y="45"/>
                </a:lnTo>
                <a:lnTo>
                  <a:pt x="459" y="43"/>
                </a:lnTo>
                <a:lnTo>
                  <a:pt x="459" y="43"/>
                </a:lnTo>
                <a:lnTo>
                  <a:pt x="459" y="40"/>
                </a:lnTo>
                <a:lnTo>
                  <a:pt x="454" y="43"/>
                </a:lnTo>
                <a:lnTo>
                  <a:pt x="451" y="43"/>
                </a:lnTo>
                <a:lnTo>
                  <a:pt x="451" y="40"/>
                </a:lnTo>
                <a:lnTo>
                  <a:pt x="449" y="40"/>
                </a:lnTo>
                <a:lnTo>
                  <a:pt x="447" y="40"/>
                </a:lnTo>
                <a:lnTo>
                  <a:pt x="442" y="38"/>
                </a:lnTo>
                <a:lnTo>
                  <a:pt x="437" y="36"/>
                </a:lnTo>
                <a:lnTo>
                  <a:pt x="435" y="38"/>
                </a:lnTo>
                <a:lnTo>
                  <a:pt x="435" y="36"/>
                </a:lnTo>
                <a:lnTo>
                  <a:pt x="433" y="36"/>
                </a:lnTo>
                <a:lnTo>
                  <a:pt x="430" y="36"/>
                </a:lnTo>
                <a:lnTo>
                  <a:pt x="428" y="33"/>
                </a:lnTo>
                <a:lnTo>
                  <a:pt x="428" y="29"/>
                </a:lnTo>
                <a:lnTo>
                  <a:pt x="425" y="29"/>
                </a:lnTo>
                <a:lnTo>
                  <a:pt x="423" y="29"/>
                </a:lnTo>
                <a:lnTo>
                  <a:pt x="421" y="29"/>
                </a:lnTo>
                <a:lnTo>
                  <a:pt x="421" y="31"/>
                </a:lnTo>
                <a:lnTo>
                  <a:pt x="418" y="29"/>
                </a:lnTo>
                <a:lnTo>
                  <a:pt x="414" y="24"/>
                </a:lnTo>
                <a:lnTo>
                  <a:pt x="414" y="24"/>
                </a:lnTo>
                <a:lnTo>
                  <a:pt x="414" y="24"/>
                </a:lnTo>
                <a:lnTo>
                  <a:pt x="411" y="26"/>
                </a:lnTo>
                <a:lnTo>
                  <a:pt x="411" y="26"/>
                </a:lnTo>
                <a:lnTo>
                  <a:pt x="411" y="26"/>
                </a:lnTo>
                <a:lnTo>
                  <a:pt x="409" y="24"/>
                </a:lnTo>
                <a:lnTo>
                  <a:pt x="409" y="24"/>
                </a:lnTo>
                <a:lnTo>
                  <a:pt x="404" y="26"/>
                </a:lnTo>
                <a:lnTo>
                  <a:pt x="404" y="26"/>
                </a:lnTo>
                <a:lnTo>
                  <a:pt x="407" y="26"/>
                </a:lnTo>
                <a:lnTo>
                  <a:pt x="409" y="29"/>
                </a:lnTo>
                <a:lnTo>
                  <a:pt x="411" y="31"/>
                </a:lnTo>
                <a:lnTo>
                  <a:pt x="414" y="29"/>
                </a:lnTo>
                <a:lnTo>
                  <a:pt x="416" y="31"/>
                </a:lnTo>
                <a:lnTo>
                  <a:pt x="421" y="33"/>
                </a:lnTo>
                <a:lnTo>
                  <a:pt x="418" y="36"/>
                </a:lnTo>
                <a:lnTo>
                  <a:pt x="418" y="38"/>
                </a:lnTo>
                <a:lnTo>
                  <a:pt x="418" y="40"/>
                </a:lnTo>
                <a:lnTo>
                  <a:pt x="418" y="40"/>
                </a:lnTo>
                <a:lnTo>
                  <a:pt x="421" y="43"/>
                </a:lnTo>
                <a:lnTo>
                  <a:pt x="418" y="43"/>
                </a:lnTo>
                <a:lnTo>
                  <a:pt x="418" y="43"/>
                </a:lnTo>
                <a:lnTo>
                  <a:pt x="416" y="43"/>
                </a:lnTo>
                <a:lnTo>
                  <a:pt x="414" y="45"/>
                </a:lnTo>
                <a:lnTo>
                  <a:pt x="414" y="48"/>
                </a:lnTo>
                <a:lnTo>
                  <a:pt x="414" y="45"/>
                </a:lnTo>
                <a:lnTo>
                  <a:pt x="411" y="45"/>
                </a:lnTo>
                <a:lnTo>
                  <a:pt x="409" y="45"/>
                </a:lnTo>
                <a:lnTo>
                  <a:pt x="407" y="48"/>
                </a:lnTo>
                <a:lnTo>
                  <a:pt x="407" y="45"/>
                </a:lnTo>
                <a:lnTo>
                  <a:pt x="404" y="45"/>
                </a:lnTo>
                <a:lnTo>
                  <a:pt x="402" y="48"/>
                </a:lnTo>
                <a:lnTo>
                  <a:pt x="395" y="48"/>
                </a:lnTo>
                <a:lnTo>
                  <a:pt x="395" y="45"/>
                </a:lnTo>
                <a:lnTo>
                  <a:pt x="395" y="43"/>
                </a:lnTo>
                <a:lnTo>
                  <a:pt x="395" y="43"/>
                </a:lnTo>
                <a:lnTo>
                  <a:pt x="392" y="43"/>
                </a:lnTo>
                <a:lnTo>
                  <a:pt x="392" y="45"/>
                </a:lnTo>
                <a:lnTo>
                  <a:pt x="388" y="45"/>
                </a:lnTo>
                <a:lnTo>
                  <a:pt x="388" y="45"/>
                </a:lnTo>
                <a:lnTo>
                  <a:pt x="388" y="48"/>
                </a:lnTo>
                <a:lnTo>
                  <a:pt x="388" y="48"/>
                </a:lnTo>
                <a:lnTo>
                  <a:pt x="388" y="48"/>
                </a:lnTo>
                <a:lnTo>
                  <a:pt x="385" y="48"/>
                </a:lnTo>
                <a:lnTo>
                  <a:pt x="385" y="50"/>
                </a:lnTo>
                <a:lnTo>
                  <a:pt x="385" y="52"/>
                </a:lnTo>
                <a:lnTo>
                  <a:pt x="385" y="52"/>
                </a:lnTo>
                <a:lnTo>
                  <a:pt x="383" y="52"/>
                </a:lnTo>
                <a:lnTo>
                  <a:pt x="383" y="50"/>
                </a:lnTo>
                <a:lnTo>
                  <a:pt x="381" y="50"/>
                </a:lnTo>
                <a:lnTo>
                  <a:pt x="381" y="50"/>
                </a:lnTo>
                <a:lnTo>
                  <a:pt x="381" y="52"/>
                </a:lnTo>
                <a:lnTo>
                  <a:pt x="381" y="55"/>
                </a:lnTo>
                <a:lnTo>
                  <a:pt x="378" y="55"/>
                </a:lnTo>
                <a:lnTo>
                  <a:pt x="376" y="55"/>
                </a:lnTo>
                <a:lnTo>
                  <a:pt x="376" y="55"/>
                </a:lnTo>
                <a:lnTo>
                  <a:pt x="373" y="59"/>
                </a:lnTo>
                <a:lnTo>
                  <a:pt x="371" y="62"/>
                </a:lnTo>
                <a:lnTo>
                  <a:pt x="371" y="64"/>
                </a:lnTo>
                <a:lnTo>
                  <a:pt x="369" y="64"/>
                </a:lnTo>
                <a:lnTo>
                  <a:pt x="371" y="69"/>
                </a:lnTo>
                <a:lnTo>
                  <a:pt x="371" y="71"/>
                </a:lnTo>
                <a:lnTo>
                  <a:pt x="369" y="71"/>
                </a:lnTo>
                <a:lnTo>
                  <a:pt x="366" y="71"/>
                </a:lnTo>
                <a:lnTo>
                  <a:pt x="364" y="74"/>
                </a:lnTo>
                <a:lnTo>
                  <a:pt x="364" y="74"/>
                </a:lnTo>
                <a:lnTo>
                  <a:pt x="362" y="76"/>
                </a:lnTo>
                <a:lnTo>
                  <a:pt x="362" y="78"/>
                </a:lnTo>
                <a:lnTo>
                  <a:pt x="362" y="78"/>
                </a:lnTo>
                <a:lnTo>
                  <a:pt x="359" y="81"/>
                </a:lnTo>
                <a:lnTo>
                  <a:pt x="359" y="83"/>
                </a:lnTo>
                <a:lnTo>
                  <a:pt x="357" y="83"/>
                </a:lnTo>
                <a:lnTo>
                  <a:pt x="355" y="88"/>
                </a:lnTo>
                <a:lnTo>
                  <a:pt x="352" y="93"/>
                </a:lnTo>
                <a:lnTo>
                  <a:pt x="355" y="93"/>
                </a:lnTo>
                <a:lnTo>
                  <a:pt x="357" y="95"/>
                </a:lnTo>
                <a:lnTo>
                  <a:pt x="357" y="95"/>
                </a:lnTo>
                <a:lnTo>
                  <a:pt x="357" y="95"/>
                </a:lnTo>
                <a:lnTo>
                  <a:pt x="355" y="97"/>
                </a:lnTo>
                <a:lnTo>
                  <a:pt x="357" y="97"/>
                </a:lnTo>
                <a:lnTo>
                  <a:pt x="357" y="100"/>
                </a:lnTo>
                <a:lnTo>
                  <a:pt x="359" y="100"/>
                </a:lnTo>
                <a:lnTo>
                  <a:pt x="359" y="100"/>
                </a:lnTo>
                <a:lnTo>
                  <a:pt x="357" y="102"/>
                </a:lnTo>
                <a:lnTo>
                  <a:pt x="355" y="102"/>
                </a:lnTo>
                <a:lnTo>
                  <a:pt x="355" y="102"/>
                </a:lnTo>
                <a:lnTo>
                  <a:pt x="355" y="104"/>
                </a:lnTo>
                <a:lnTo>
                  <a:pt x="355" y="107"/>
                </a:lnTo>
                <a:lnTo>
                  <a:pt x="355" y="107"/>
                </a:lnTo>
                <a:lnTo>
                  <a:pt x="355" y="107"/>
                </a:lnTo>
                <a:lnTo>
                  <a:pt x="355" y="104"/>
                </a:lnTo>
                <a:lnTo>
                  <a:pt x="352" y="102"/>
                </a:lnTo>
                <a:lnTo>
                  <a:pt x="350" y="102"/>
                </a:lnTo>
                <a:lnTo>
                  <a:pt x="350" y="102"/>
                </a:lnTo>
                <a:lnTo>
                  <a:pt x="347" y="102"/>
                </a:lnTo>
                <a:lnTo>
                  <a:pt x="347" y="107"/>
                </a:lnTo>
                <a:lnTo>
                  <a:pt x="347" y="107"/>
                </a:lnTo>
                <a:lnTo>
                  <a:pt x="347" y="107"/>
                </a:lnTo>
                <a:lnTo>
                  <a:pt x="347" y="104"/>
                </a:lnTo>
                <a:lnTo>
                  <a:pt x="345" y="102"/>
                </a:lnTo>
                <a:lnTo>
                  <a:pt x="338" y="100"/>
                </a:lnTo>
                <a:lnTo>
                  <a:pt x="336" y="100"/>
                </a:lnTo>
                <a:lnTo>
                  <a:pt x="333" y="100"/>
                </a:lnTo>
                <a:lnTo>
                  <a:pt x="333" y="100"/>
                </a:lnTo>
                <a:lnTo>
                  <a:pt x="333" y="102"/>
                </a:lnTo>
                <a:lnTo>
                  <a:pt x="331" y="102"/>
                </a:lnTo>
                <a:lnTo>
                  <a:pt x="331" y="102"/>
                </a:lnTo>
                <a:lnTo>
                  <a:pt x="329" y="104"/>
                </a:lnTo>
                <a:lnTo>
                  <a:pt x="329" y="104"/>
                </a:lnTo>
                <a:lnTo>
                  <a:pt x="329" y="107"/>
                </a:lnTo>
                <a:lnTo>
                  <a:pt x="329" y="109"/>
                </a:lnTo>
                <a:lnTo>
                  <a:pt x="329" y="109"/>
                </a:lnTo>
                <a:lnTo>
                  <a:pt x="329" y="111"/>
                </a:lnTo>
                <a:lnTo>
                  <a:pt x="329" y="109"/>
                </a:lnTo>
                <a:lnTo>
                  <a:pt x="326" y="109"/>
                </a:lnTo>
                <a:lnTo>
                  <a:pt x="326" y="111"/>
                </a:lnTo>
                <a:lnTo>
                  <a:pt x="326" y="111"/>
                </a:lnTo>
                <a:lnTo>
                  <a:pt x="326" y="107"/>
                </a:lnTo>
                <a:lnTo>
                  <a:pt x="329" y="102"/>
                </a:lnTo>
                <a:lnTo>
                  <a:pt x="329" y="100"/>
                </a:lnTo>
                <a:lnTo>
                  <a:pt x="329" y="100"/>
                </a:lnTo>
                <a:lnTo>
                  <a:pt x="329" y="97"/>
                </a:lnTo>
                <a:lnTo>
                  <a:pt x="324" y="93"/>
                </a:lnTo>
                <a:lnTo>
                  <a:pt x="321" y="90"/>
                </a:lnTo>
                <a:lnTo>
                  <a:pt x="321" y="88"/>
                </a:lnTo>
                <a:lnTo>
                  <a:pt x="319" y="85"/>
                </a:lnTo>
                <a:lnTo>
                  <a:pt x="317" y="83"/>
                </a:lnTo>
                <a:lnTo>
                  <a:pt x="314" y="81"/>
                </a:lnTo>
                <a:lnTo>
                  <a:pt x="312" y="81"/>
                </a:lnTo>
                <a:lnTo>
                  <a:pt x="310" y="78"/>
                </a:lnTo>
                <a:lnTo>
                  <a:pt x="307" y="78"/>
                </a:lnTo>
                <a:lnTo>
                  <a:pt x="305" y="78"/>
                </a:lnTo>
                <a:lnTo>
                  <a:pt x="305" y="81"/>
                </a:lnTo>
                <a:lnTo>
                  <a:pt x="305" y="83"/>
                </a:lnTo>
                <a:lnTo>
                  <a:pt x="303" y="85"/>
                </a:lnTo>
                <a:lnTo>
                  <a:pt x="300" y="85"/>
                </a:lnTo>
                <a:lnTo>
                  <a:pt x="300" y="85"/>
                </a:lnTo>
                <a:lnTo>
                  <a:pt x="298" y="83"/>
                </a:lnTo>
                <a:lnTo>
                  <a:pt x="298" y="85"/>
                </a:lnTo>
                <a:lnTo>
                  <a:pt x="295" y="85"/>
                </a:lnTo>
                <a:lnTo>
                  <a:pt x="295" y="85"/>
                </a:lnTo>
                <a:lnTo>
                  <a:pt x="295" y="85"/>
                </a:lnTo>
                <a:lnTo>
                  <a:pt x="293" y="83"/>
                </a:lnTo>
                <a:lnTo>
                  <a:pt x="293" y="83"/>
                </a:lnTo>
                <a:lnTo>
                  <a:pt x="291" y="83"/>
                </a:lnTo>
                <a:lnTo>
                  <a:pt x="293" y="85"/>
                </a:lnTo>
                <a:lnTo>
                  <a:pt x="293" y="85"/>
                </a:lnTo>
                <a:lnTo>
                  <a:pt x="293" y="88"/>
                </a:lnTo>
                <a:lnTo>
                  <a:pt x="291" y="88"/>
                </a:lnTo>
                <a:lnTo>
                  <a:pt x="291" y="90"/>
                </a:lnTo>
                <a:lnTo>
                  <a:pt x="291" y="90"/>
                </a:lnTo>
                <a:lnTo>
                  <a:pt x="291" y="93"/>
                </a:lnTo>
                <a:lnTo>
                  <a:pt x="288" y="95"/>
                </a:lnTo>
                <a:lnTo>
                  <a:pt x="286" y="97"/>
                </a:lnTo>
                <a:lnTo>
                  <a:pt x="286" y="95"/>
                </a:lnTo>
                <a:lnTo>
                  <a:pt x="286" y="95"/>
                </a:lnTo>
                <a:lnTo>
                  <a:pt x="286" y="93"/>
                </a:lnTo>
                <a:lnTo>
                  <a:pt x="284" y="93"/>
                </a:lnTo>
                <a:lnTo>
                  <a:pt x="284" y="95"/>
                </a:lnTo>
                <a:lnTo>
                  <a:pt x="284" y="95"/>
                </a:lnTo>
                <a:lnTo>
                  <a:pt x="284" y="95"/>
                </a:lnTo>
                <a:lnTo>
                  <a:pt x="284" y="93"/>
                </a:lnTo>
                <a:lnTo>
                  <a:pt x="284" y="90"/>
                </a:lnTo>
                <a:lnTo>
                  <a:pt x="284" y="90"/>
                </a:lnTo>
                <a:lnTo>
                  <a:pt x="284" y="88"/>
                </a:lnTo>
                <a:lnTo>
                  <a:pt x="284" y="90"/>
                </a:lnTo>
                <a:lnTo>
                  <a:pt x="281" y="90"/>
                </a:lnTo>
                <a:lnTo>
                  <a:pt x="281" y="93"/>
                </a:lnTo>
                <a:lnTo>
                  <a:pt x="281" y="95"/>
                </a:lnTo>
                <a:lnTo>
                  <a:pt x="279" y="95"/>
                </a:lnTo>
                <a:lnTo>
                  <a:pt x="277" y="95"/>
                </a:lnTo>
                <a:lnTo>
                  <a:pt x="277" y="95"/>
                </a:lnTo>
                <a:lnTo>
                  <a:pt x="277" y="97"/>
                </a:lnTo>
                <a:lnTo>
                  <a:pt x="274" y="97"/>
                </a:lnTo>
                <a:lnTo>
                  <a:pt x="274" y="100"/>
                </a:lnTo>
                <a:lnTo>
                  <a:pt x="274" y="102"/>
                </a:lnTo>
                <a:lnTo>
                  <a:pt x="274" y="102"/>
                </a:lnTo>
                <a:lnTo>
                  <a:pt x="277" y="104"/>
                </a:lnTo>
                <a:lnTo>
                  <a:pt x="277" y="107"/>
                </a:lnTo>
                <a:lnTo>
                  <a:pt x="277" y="107"/>
                </a:lnTo>
                <a:lnTo>
                  <a:pt x="274" y="107"/>
                </a:lnTo>
                <a:lnTo>
                  <a:pt x="272" y="104"/>
                </a:lnTo>
                <a:lnTo>
                  <a:pt x="272" y="104"/>
                </a:lnTo>
                <a:lnTo>
                  <a:pt x="269" y="104"/>
                </a:lnTo>
                <a:lnTo>
                  <a:pt x="269" y="104"/>
                </a:lnTo>
                <a:lnTo>
                  <a:pt x="269" y="107"/>
                </a:lnTo>
                <a:lnTo>
                  <a:pt x="269" y="107"/>
                </a:lnTo>
                <a:lnTo>
                  <a:pt x="267" y="107"/>
                </a:lnTo>
                <a:lnTo>
                  <a:pt x="267" y="107"/>
                </a:lnTo>
                <a:lnTo>
                  <a:pt x="267" y="109"/>
                </a:lnTo>
                <a:lnTo>
                  <a:pt x="267" y="109"/>
                </a:lnTo>
                <a:lnTo>
                  <a:pt x="267" y="111"/>
                </a:lnTo>
                <a:lnTo>
                  <a:pt x="269" y="111"/>
                </a:lnTo>
                <a:lnTo>
                  <a:pt x="269" y="111"/>
                </a:lnTo>
                <a:lnTo>
                  <a:pt x="269" y="111"/>
                </a:lnTo>
                <a:lnTo>
                  <a:pt x="269" y="114"/>
                </a:lnTo>
                <a:lnTo>
                  <a:pt x="269" y="114"/>
                </a:lnTo>
                <a:lnTo>
                  <a:pt x="267" y="114"/>
                </a:lnTo>
                <a:lnTo>
                  <a:pt x="265" y="111"/>
                </a:lnTo>
                <a:lnTo>
                  <a:pt x="262" y="109"/>
                </a:lnTo>
                <a:lnTo>
                  <a:pt x="262" y="111"/>
                </a:lnTo>
                <a:lnTo>
                  <a:pt x="262" y="111"/>
                </a:lnTo>
                <a:lnTo>
                  <a:pt x="262" y="114"/>
                </a:lnTo>
                <a:lnTo>
                  <a:pt x="260" y="114"/>
                </a:lnTo>
                <a:lnTo>
                  <a:pt x="260" y="114"/>
                </a:lnTo>
                <a:lnTo>
                  <a:pt x="258" y="114"/>
                </a:lnTo>
                <a:lnTo>
                  <a:pt x="258" y="119"/>
                </a:lnTo>
                <a:lnTo>
                  <a:pt x="255" y="121"/>
                </a:lnTo>
                <a:lnTo>
                  <a:pt x="258" y="123"/>
                </a:lnTo>
                <a:lnTo>
                  <a:pt x="258" y="126"/>
                </a:lnTo>
                <a:lnTo>
                  <a:pt x="260" y="121"/>
                </a:lnTo>
                <a:lnTo>
                  <a:pt x="260" y="121"/>
                </a:lnTo>
                <a:lnTo>
                  <a:pt x="260" y="123"/>
                </a:lnTo>
                <a:lnTo>
                  <a:pt x="260" y="123"/>
                </a:lnTo>
                <a:lnTo>
                  <a:pt x="260" y="126"/>
                </a:lnTo>
                <a:lnTo>
                  <a:pt x="258" y="128"/>
                </a:lnTo>
                <a:lnTo>
                  <a:pt x="258" y="128"/>
                </a:lnTo>
                <a:lnTo>
                  <a:pt x="255" y="128"/>
                </a:lnTo>
                <a:lnTo>
                  <a:pt x="255" y="128"/>
                </a:lnTo>
                <a:lnTo>
                  <a:pt x="255" y="130"/>
                </a:lnTo>
                <a:lnTo>
                  <a:pt x="255" y="133"/>
                </a:lnTo>
                <a:lnTo>
                  <a:pt x="255" y="133"/>
                </a:lnTo>
                <a:lnTo>
                  <a:pt x="258" y="133"/>
                </a:lnTo>
                <a:lnTo>
                  <a:pt x="260" y="133"/>
                </a:lnTo>
                <a:lnTo>
                  <a:pt x="260" y="133"/>
                </a:lnTo>
                <a:lnTo>
                  <a:pt x="260" y="133"/>
                </a:lnTo>
                <a:lnTo>
                  <a:pt x="260" y="133"/>
                </a:lnTo>
                <a:lnTo>
                  <a:pt x="258" y="133"/>
                </a:lnTo>
                <a:lnTo>
                  <a:pt x="255" y="133"/>
                </a:lnTo>
                <a:lnTo>
                  <a:pt x="253" y="133"/>
                </a:lnTo>
                <a:lnTo>
                  <a:pt x="251" y="133"/>
                </a:lnTo>
                <a:lnTo>
                  <a:pt x="251" y="130"/>
                </a:lnTo>
                <a:lnTo>
                  <a:pt x="248" y="130"/>
                </a:lnTo>
                <a:lnTo>
                  <a:pt x="246" y="130"/>
                </a:lnTo>
                <a:lnTo>
                  <a:pt x="246" y="133"/>
                </a:lnTo>
                <a:lnTo>
                  <a:pt x="243" y="133"/>
                </a:lnTo>
                <a:lnTo>
                  <a:pt x="243" y="130"/>
                </a:lnTo>
                <a:lnTo>
                  <a:pt x="241" y="128"/>
                </a:lnTo>
                <a:lnTo>
                  <a:pt x="241" y="130"/>
                </a:lnTo>
                <a:lnTo>
                  <a:pt x="241" y="133"/>
                </a:lnTo>
                <a:lnTo>
                  <a:pt x="241" y="135"/>
                </a:lnTo>
                <a:lnTo>
                  <a:pt x="239" y="135"/>
                </a:lnTo>
                <a:lnTo>
                  <a:pt x="239" y="135"/>
                </a:lnTo>
                <a:lnTo>
                  <a:pt x="236" y="135"/>
                </a:lnTo>
                <a:lnTo>
                  <a:pt x="239" y="137"/>
                </a:lnTo>
                <a:lnTo>
                  <a:pt x="239" y="140"/>
                </a:lnTo>
                <a:lnTo>
                  <a:pt x="241" y="140"/>
                </a:lnTo>
                <a:lnTo>
                  <a:pt x="241" y="142"/>
                </a:lnTo>
                <a:lnTo>
                  <a:pt x="241" y="145"/>
                </a:lnTo>
                <a:lnTo>
                  <a:pt x="243" y="145"/>
                </a:lnTo>
                <a:lnTo>
                  <a:pt x="243" y="145"/>
                </a:lnTo>
                <a:lnTo>
                  <a:pt x="241" y="147"/>
                </a:lnTo>
                <a:lnTo>
                  <a:pt x="241" y="149"/>
                </a:lnTo>
                <a:lnTo>
                  <a:pt x="241" y="149"/>
                </a:lnTo>
                <a:lnTo>
                  <a:pt x="241" y="149"/>
                </a:lnTo>
                <a:lnTo>
                  <a:pt x="239" y="147"/>
                </a:lnTo>
                <a:lnTo>
                  <a:pt x="239" y="147"/>
                </a:lnTo>
                <a:lnTo>
                  <a:pt x="236" y="147"/>
                </a:lnTo>
                <a:lnTo>
                  <a:pt x="236" y="149"/>
                </a:lnTo>
                <a:lnTo>
                  <a:pt x="236" y="152"/>
                </a:lnTo>
                <a:lnTo>
                  <a:pt x="236" y="156"/>
                </a:lnTo>
                <a:lnTo>
                  <a:pt x="236" y="156"/>
                </a:lnTo>
                <a:lnTo>
                  <a:pt x="236" y="156"/>
                </a:lnTo>
                <a:lnTo>
                  <a:pt x="234" y="156"/>
                </a:lnTo>
                <a:lnTo>
                  <a:pt x="234" y="154"/>
                </a:lnTo>
                <a:lnTo>
                  <a:pt x="232" y="152"/>
                </a:lnTo>
                <a:lnTo>
                  <a:pt x="232" y="147"/>
                </a:lnTo>
                <a:lnTo>
                  <a:pt x="229" y="145"/>
                </a:lnTo>
                <a:lnTo>
                  <a:pt x="229" y="140"/>
                </a:lnTo>
                <a:lnTo>
                  <a:pt x="227" y="135"/>
                </a:lnTo>
                <a:lnTo>
                  <a:pt x="227" y="135"/>
                </a:lnTo>
                <a:lnTo>
                  <a:pt x="224" y="137"/>
                </a:lnTo>
                <a:lnTo>
                  <a:pt x="222" y="140"/>
                </a:lnTo>
                <a:lnTo>
                  <a:pt x="222" y="142"/>
                </a:lnTo>
                <a:lnTo>
                  <a:pt x="220" y="145"/>
                </a:lnTo>
                <a:lnTo>
                  <a:pt x="217" y="145"/>
                </a:lnTo>
                <a:lnTo>
                  <a:pt x="215" y="147"/>
                </a:lnTo>
                <a:lnTo>
                  <a:pt x="215" y="147"/>
                </a:lnTo>
                <a:lnTo>
                  <a:pt x="213" y="149"/>
                </a:lnTo>
                <a:lnTo>
                  <a:pt x="210" y="154"/>
                </a:lnTo>
                <a:lnTo>
                  <a:pt x="210" y="156"/>
                </a:lnTo>
                <a:lnTo>
                  <a:pt x="208" y="159"/>
                </a:lnTo>
                <a:lnTo>
                  <a:pt x="210" y="161"/>
                </a:lnTo>
                <a:lnTo>
                  <a:pt x="210" y="166"/>
                </a:lnTo>
                <a:lnTo>
                  <a:pt x="210" y="168"/>
                </a:lnTo>
                <a:lnTo>
                  <a:pt x="210" y="168"/>
                </a:lnTo>
                <a:lnTo>
                  <a:pt x="210" y="171"/>
                </a:lnTo>
                <a:lnTo>
                  <a:pt x="210" y="171"/>
                </a:lnTo>
                <a:lnTo>
                  <a:pt x="203" y="175"/>
                </a:lnTo>
                <a:lnTo>
                  <a:pt x="201" y="178"/>
                </a:lnTo>
                <a:lnTo>
                  <a:pt x="198" y="180"/>
                </a:lnTo>
                <a:lnTo>
                  <a:pt x="198" y="182"/>
                </a:lnTo>
                <a:lnTo>
                  <a:pt x="196" y="185"/>
                </a:lnTo>
                <a:lnTo>
                  <a:pt x="194" y="187"/>
                </a:lnTo>
                <a:lnTo>
                  <a:pt x="191" y="192"/>
                </a:lnTo>
                <a:lnTo>
                  <a:pt x="189" y="197"/>
                </a:lnTo>
                <a:lnTo>
                  <a:pt x="184" y="199"/>
                </a:lnTo>
                <a:lnTo>
                  <a:pt x="182" y="201"/>
                </a:lnTo>
                <a:lnTo>
                  <a:pt x="180" y="204"/>
                </a:lnTo>
                <a:lnTo>
                  <a:pt x="170" y="206"/>
                </a:lnTo>
                <a:lnTo>
                  <a:pt x="165" y="208"/>
                </a:lnTo>
                <a:lnTo>
                  <a:pt x="158" y="208"/>
                </a:lnTo>
                <a:lnTo>
                  <a:pt x="154" y="211"/>
                </a:lnTo>
                <a:lnTo>
                  <a:pt x="149" y="211"/>
                </a:lnTo>
                <a:lnTo>
                  <a:pt x="144" y="211"/>
                </a:lnTo>
                <a:lnTo>
                  <a:pt x="137" y="216"/>
                </a:lnTo>
                <a:lnTo>
                  <a:pt x="132" y="218"/>
                </a:lnTo>
                <a:lnTo>
                  <a:pt x="128" y="218"/>
                </a:lnTo>
                <a:lnTo>
                  <a:pt x="125" y="218"/>
                </a:lnTo>
                <a:lnTo>
                  <a:pt x="120" y="223"/>
                </a:lnTo>
                <a:lnTo>
                  <a:pt x="116" y="223"/>
                </a:lnTo>
                <a:lnTo>
                  <a:pt x="111" y="225"/>
                </a:lnTo>
                <a:lnTo>
                  <a:pt x="109" y="225"/>
                </a:lnTo>
                <a:lnTo>
                  <a:pt x="106" y="223"/>
                </a:lnTo>
                <a:lnTo>
                  <a:pt x="104" y="223"/>
                </a:lnTo>
                <a:lnTo>
                  <a:pt x="102" y="223"/>
                </a:lnTo>
                <a:lnTo>
                  <a:pt x="99" y="223"/>
                </a:lnTo>
                <a:lnTo>
                  <a:pt x="97" y="225"/>
                </a:lnTo>
                <a:lnTo>
                  <a:pt x="85" y="232"/>
                </a:lnTo>
                <a:lnTo>
                  <a:pt x="83" y="234"/>
                </a:lnTo>
                <a:lnTo>
                  <a:pt x="80" y="237"/>
                </a:lnTo>
                <a:lnTo>
                  <a:pt x="76" y="239"/>
                </a:lnTo>
                <a:lnTo>
                  <a:pt x="73" y="242"/>
                </a:lnTo>
                <a:lnTo>
                  <a:pt x="68" y="244"/>
                </a:lnTo>
                <a:lnTo>
                  <a:pt x="61" y="246"/>
                </a:lnTo>
                <a:lnTo>
                  <a:pt x="59" y="249"/>
                </a:lnTo>
                <a:lnTo>
                  <a:pt x="57" y="251"/>
                </a:lnTo>
                <a:lnTo>
                  <a:pt x="52" y="258"/>
                </a:lnTo>
                <a:lnTo>
                  <a:pt x="50" y="258"/>
                </a:lnTo>
                <a:lnTo>
                  <a:pt x="50" y="260"/>
                </a:lnTo>
                <a:lnTo>
                  <a:pt x="47" y="263"/>
                </a:lnTo>
                <a:lnTo>
                  <a:pt x="45" y="263"/>
                </a:lnTo>
                <a:lnTo>
                  <a:pt x="47" y="258"/>
                </a:lnTo>
                <a:lnTo>
                  <a:pt x="45" y="256"/>
                </a:lnTo>
                <a:lnTo>
                  <a:pt x="47" y="251"/>
                </a:lnTo>
                <a:lnTo>
                  <a:pt x="47" y="249"/>
                </a:lnTo>
                <a:lnTo>
                  <a:pt x="45" y="249"/>
                </a:lnTo>
                <a:lnTo>
                  <a:pt x="45" y="251"/>
                </a:lnTo>
                <a:lnTo>
                  <a:pt x="40" y="258"/>
                </a:lnTo>
                <a:lnTo>
                  <a:pt x="38" y="265"/>
                </a:lnTo>
                <a:lnTo>
                  <a:pt x="38" y="270"/>
                </a:lnTo>
                <a:lnTo>
                  <a:pt x="38" y="272"/>
                </a:lnTo>
                <a:lnTo>
                  <a:pt x="38" y="275"/>
                </a:lnTo>
                <a:lnTo>
                  <a:pt x="35" y="277"/>
                </a:lnTo>
                <a:lnTo>
                  <a:pt x="35" y="279"/>
                </a:lnTo>
                <a:lnTo>
                  <a:pt x="35" y="282"/>
                </a:lnTo>
                <a:lnTo>
                  <a:pt x="31" y="289"/>
                </a:lnTo>
                <a:lnTo>
                  <a:pt x="28" y="291"/>
                </a:lnTo>
                <a:lnTo>
                  <a:pt x="26" y="296"/>
                </a:lnTo>
                <a:lnTo>
                  <a:pt x="26" y="301"/>
                </a:lnTo>
                <a:lnTo>
                  <a:pt x="26" y="303"/>
                </a:lnTo>
                <a:lnTo>
                  <a:pt x="26" y="308"/>
                </a:lnTo>
                <a:lnTo>
                  <a:pt x="28" y="308"/>
                </a:lnTo>
                <a:lnTo>
                  <a:pt x="28" y="315"/>
                </a:lnTo>
                <a:lnTo>
                  <a:pt x="28" y="320"/>
                </a:lnTo>
                <a:lnTo>
                  <a:pt x="31" y="327"/>
                </a:lnTo>
                <a:lnTo>
                  <a:pt x="33" y="334"/>
                </a:lnTo>
                <a:lnTo>
                  <a:pt x="33" y="336"/>
                </a:lnTo>
                <a:lnTo>
                  <a:pt x="33" y="339"/>
                </a:lnTo>
                <a:lnTo>
                  <a:pt x="33" y="343"/>
                </a:lnTo>
                <a:lnTo>
                  <a:pt x="31" y="343"/>
                </a:lnTo>
                <a:lnTo>
                  <a:pt x="28" y="346"/>
                </a:lnTo>
                <a:lnTo>
                  <a:pt x="28" y="343"/>
                </a:lnTo>
                <a:lnTo>
                  <a:pt x="28" y="341"/>
                </a:lnTo>
                <a:lnTo>
                  <a:pt x="28" y="336"/>
                </a:lnTo>
                <a:lnTo>
                  <a:pt x="26" y="336"/>
                </a:lnTo>
                <a:lnTo>
                  <a:pt x="26" y="339"/>
                </a:lnTo>
                <a:lnTo>
                  <a:pt x="24" y="341"/>
                </a:lnTo>
                <a:lnTo>
                  <a:pt x="24" y="339"/>
                </a:lnTo>
                <a:lnTo>
                  <a:pt x="24" y="339"/>
                </a:lnTo>
                <a:lnTo>
                  <a:pt x="24" y="339"/>
                </a:lnTo>
                <a:lnTo>
                  <a:pt x="24" y="336"/>
                </a:lnTo>
                <a:lnTo>
                  <a:pt x="26" y="334"/>
                </a:lnTo>
                <a:lnTo>
                  <a:pt x="24" y="331"/>
                </a:lnTo>
                <a:lnTo>
                  <a:pt x="24" y="329"/>
                </a:lnTo>
                <a:lnTo>
                  <a:pt x="21" y="329"/>
                </a:lnTo>
                <a:lnTo>
                  <a:pt x="21" y="329"/>
                </a:lnTo>
                <a:lnTo>
                  <a:pt x="19" y="331"/>
                </a:lnTo>
                <a:lnTo>
                  <a:pt x="21" y="334"/>
                </a:lnTo>
                <a:lnTo>
                  <a:pt x="21" y="339"/>
                </a:lnTo>
                <a:lnTo>
                  <a:pt x="24" y="341"/>
                </a:lnTo>
                <a:lnTo>
                  <a:pt x="24" y="341"/>
                </a:lnTo>
                <a:lnTo>
                  <a:pt x="26" y="343"/>
                </a:lnTo>
                <a:lnTo>
                  <a:pt x="24" y="348"/>
                </a:lnTo>
                <a:lnTo>
                  <a:pt x="24" y="348"/>
                </a:lnTo>
                <a:lnTo>
                  <a:pt x="21" y="348"/>
                </a:lnTo>
                <a:lnTo>
                  <a:pt x="19" y="348"/>
                </a:lnTo>
                <a:lnTo>
                  <a:pt x="19" y="346"/>
                </a:lnTo>
                <a:lnTo>
                  <a:pt x="19" y="341"/>
                </a:lnTo>
                <a:lnTo>
                  <a:pt x="19" y="339"/>
                </a:lnTo>
                <a:lnTo>
                  <a:pt x="16" y="339"/>
                </a:lnTo>
                <a:lnTo>
                  <a:pt x="16" y="339"/>
                </a:lnTo>
                <a:lnTo>
                  <a:pt x="16" y="341"/>
                </a:lnTo>
                <a:lnTo>
                  <a:pt x="16" y="341"/>
                </a:lnTo>
                <a:lnTo>
                  <a:pt x="16" y="341"/>
                </a:lnTo>
                <a:lnTo>
                  <a:pt x="14" y="341"/>
                </a:lnTo>
                <a:lnTo>
                  <a:pt x="14" y="341"/>
                </a:lnTo>
                <a:lnTo>
                  <a:pt x="14" y="341"/>
                </a:lnTo>
                <a:lnTo>
                  <a:pt x="14" y="341"/>
                </a:lnTo>
                <a:lnTo>
                  <a:pt x="16" y="346"/>
                </a:lnTo>
                <a:lnTo>
                  <a:pt x="21" y="355"/>
                </a:lnTo>
                <a:lnTo>
                  <a:pt x="24" y="365"/>
                </a:lnTo>
                <a:lnTo>
                  <a:pt x="24" y="369"/>
                </a:lnTo>
                <a:lnTo>
                  <a:pt x="24" y="379"/>
                </a:lnTo>
                <a:lnTo>
                  <a:pt x="24" y="381"/>
                </a:lnTo>
                <a:lnTo>
                  <a:pt x="24" y="386"/>
                </a:lnTo>
                <a:lnTo>
                  <a:pt x="26" y="391"/>
                </a:lnTo>
                <a:lnTo>
                  <a:pt x="26" y="393"/>
                </a:lnTo>
                <a:lnTo>
                  <a:pt x="26" y="395"/>
                </a:lnTo>
                <a:lnTo>
                  <a:pt x="26" y="398"/>
                </a:lnTo>
                <a:lnTo>
                  <a:pt x="28" y="402"/>
                </a:lnTo>
                <a:lnTo>
                  <a:pt x="28" y="410"/>
                </a:lnTo>
                <a:lnTo>
                  <a:pt x="28" y="412"/>
                </a:lnTo>
                <a:lnTo>
                  <a:pt x="28" y="414"/>
                </a:lnTo>
                <a:lnTo>
                  <a:pt x="26" y="421"/>
                </a:lnTo>
                <a:lnTo>
                  <a:pt x="26" y="426"/>
                </a:lnTo>
                <a:lnTo>
                  <a:pt x="26" y="433"/>
                </a:lnTo>
                <a:lnTo>
                  <a:pt x="26" y="438"/>
                </a:lnTo>
                <a:lnTo>
                  <a:pt x="26" y="440"/>
                </a:lnTo>
                <a:lnTo>
                  <a:pt x="26" y="447"/>
                </a:lnTo>
                <a:lnTo>
                  <a:pt x="28" y="457"/>
                </a:lnTo>
                <a:lnTo>
                  <a:pt x="28" y="462"/>
                </a:lnTo>
                <a:lnTo>
                  <a:pt x="24" y="471"/>
                </a:lnTo>
                <a:lnTo>
                  <a:pt x="24" y="476"/>
                </a:lnTo>
                <a:lnTo>
                  <a:pt x="21" y="476"/>
                </a:lnTo>
                <a:lnTo>
                  <a:pt x="21" y="478"/>
                </a:lnTo>
                <a:lnTo>
                  <a:pt x="19" y="485"/>
                </a:lnTo>
                <a:lnTo>
                  <a:pt x="19" y="488"/>
                </a:lnTo>
                <a:lnTo>
                  <a:pt x="16" y="492"/>
                </a:lnTo>
                <a:lnTo>
                  <a:pt x="14" y="495"/>
                </a:lnTo>
                <a:lnTo>
                  <a:pt x="9" y="497"/>
                </a:lnTo>
                <a:lnTo>
                  <a:pt x="7" y="497"/>
                </a:lnTo>
                <a:lnTo>
                  <a:pt x="5" y="497"/>
                </a:lnTo>
                <a:lnTo>
                  <a:pt x="5" y="495"/>
                </a:lnTo>
                <a:lnTo>
                  <a:pt x="2" y="502"/>
                </a:lnTo>
                <a:lnTo>
                  <a:pt x="0" y="507"/>
                </a:lnTo>
                <a:lnTo>
                  <a:pt x="0" y="509"/>
                </a:lnTo>
                <a:lnTo>
                  <a:pt x="0" y="511"/>
                </a:lnTo>
                <a:lnTo>
                  <a:pt x="0" y="514"/>
                </a:lnTo>
                <a:lnTo>
                  <a:pt x="2" y="511"/>
                </a:lnTo>
                <a:lnTo>
                  <a:pt x="2" y="511"/>
                </a:lnTo>
                <a:lnTo>
                  <a:pt x="7" y="514"/>
                </a:lnTo>
                <a:lnTo>
                  <a:pt x="9" y="516"/>
                </a:lnTo>
                <a:lnTo>
                  <a:pt x="12" y="523"/>
                </a:lnTo>
                <a:lnTo>
                  <a:pt x="16" y="523"/>
                </a:lnTo>
                <a:lnTo>
                  <a:pt x="19" y="525"/>
                </a:lnTo>
                <a:lnTo>
                  <a:pt x="26" y="528"/>
                </a:lnTo>
                <a:lnTo>
                  <a:pt x="31" y="528"/>
                </a:lnTo>
                <a:lnTo>
                  <a:pt x="38" y="528"/>
                </a:lnTo>
                <a:lnTo>
                  <a:pt x="40" y="528"/>
                </a:lnTo>
                <a:lnTo>
                  <a:pt x="42" y="528"/>
                </a:lnTo>
                <a:lnTo>
                  <a:pt x="45" y="528"/>
                </a:lnTo>
                <a:lnTo>
                  <a:pt x="50" y="525"/>
                </a:lnTo>
                <a:lnTo>
                  <a:pt x="57" y="521"/>
                </a:lnTo>
                <a:lnTo>
                  <a:pt x="66" y="516"/>
                </a:lnTo>
                <a:lnTo>
                  <a:pt x="68" y="516"/>
                </a:lnTo>
                <a:lnTo>
                  <a:pt x="73" y="516"/>
                </a:lnTo>
                <a:lnTo>
                  <a:pt x="76" y="514"/>
                </a:lnTo>
                <a:lnTo>
                  <a:pt x="83" y="507"/>
                </a:lnTo>
                <a:lnTo>
                  <a:pt x="83" y="507"/>
                </a:lnTo>
                <a:lnTo>
                  <a:pt x="87" y="504"/>
                </a:lnTo>
                <a:lnTo>
                  <a:pt x="92" y="504"/>
                </a:lnTo>
                <a:lnTo>
                  <a:pt x="97" y="504"/>
                </a:lnTo>
                <a:lnTo>
                  <a:pt x="99" y="504"/>
                </a:lnTo>
                <a:lnTo>
                  <a:pt x="104" y="502"/>
                </a:lnTo>
                <a:lnTo>
                  <a:pt x="116" y="502"/>
                </a:lnTo>
                <a:lnTo>
                  <a:pt x="120" y="502"/>
                </a:lnTo>
                <a:lnTo>
                  <a:pt x="125" y="502"/>
                </a:lnTo>
                <a:lnTo>
                  <a:pt x="125" y="502"/>
                </a:lnTo>
                <a:lnTo>
                  <a:pt x="128" y="504"/>
                </a:lnTo>
                <a:lnTo>
                  <a:pt x="139" y="504"/>
                </a:lnTo>
                <a:lnTo>
                  <a:pt x="142" y="502"/>
                </a:lnTo>
                <a:lnTo>
                  <a:pt x="144" y="504"/>
                </a:lnTo>
                <a:lnTo>
                  <a:pt x="146" y="504"/>
                </a:lnTo>
                <a:lnTo>
                  <a:pt x="149" y="504"/>
                </a:lnTo>
                <a:lnTo>
                  <a:pt x="151" y="504"/>
                </a:lnTo>
                <a:lnTo>
                  <a:pt x="154" y="502"/>
                </a:lnTo>
                <a:lnTo>
                  <a:pt x="161" y="497"/>
                </a:lnTo>
                <a:lnTo>
                  <a:pt x="163" y="495"/>
                </a:lnTo>
                <a:lnTo>
                  <a:pt x="168" y="488"/>
                </a:lnTo>
                <a:lnTo>
                  <a:pt x="170" y="485"/>
                </a:lnTo>
                <a:lnTo>
                  <a:pt x="175" y="483"/>
                </a:lnTo>
                <a:lnTo>
                  <a:pt x="177" y="483"/>
                </a:lnTo>
                <a:lnTo>
                  <a:pt x="182" y="483"/>
                </a:lnTo>
                <a:lnTo>
                  <a:pt x="191" y="476"/>
                </a:lnTo>
                <a:lnTo>
                  <a:pt x="196" y="476"/>
                </a:lnTo>
                <a:lnTo>
                  <a:pt x="198" y="473"/>
                </a:lnTo>
                <a:lnTo>
                  <a:pt x="206" y="469"/>
                </a:lnTo>
                <a:lnTo>
                  <a:pt x="210" y="469"/>
                </a:lnTo>
                <a:lnTo>
                  <a:pt x="222" y="469"/>
                </a:lnTo>
                <a:lnTo>
                  <a:pt x="227" y="469"/>
                </a:lnTo>
                <a:lnTo>
                  <a:pt x="232" y="469"/>
                </a:lnTo>
                <a:lnTo>
                  <a:pt x="239" y="466"/>
                </a:lnTo>
                <a:lnTo>
                  <a:pt x="246" y="464"/>
                </a:lnTo>
                <a:lnTo>
                  <a:pt x="255" y="462"/>
                </a:lnTo>
                <a:lnTo>
                  <a:pt x="265" y="457"/>
                </a:lnTo>
                <a:lnTo>
                  <a:pt x="269" y="457"/>
                </a:lnTo>
                <a:lnTo>
                  <a:pt x="277" y="454"/>
                </a:lnTo>
                <a:lnTo>
                  <a:pt x="286" y="454"/>
                </a:lnTo>
                <a:lnTo>
                  <a:pt x="298" y="454"/>
                </a:lnTo>
                <a:lnTo>
                  <a:pt x="300" y="454"/>
                </a:lnTo>
                <a:lnTo>
                  <a:pt x="303" y="454"/>
                </a:lnTo>
                <a:lnTo>
                  <a:pt x="305" y="452"/>
                </a:lnTo>
                <a:lnTo>
                  <a:pt x="307" y="452"/>
                </a:lnTo>
                <a:lnTo>
                  <a:pt x="310" y="454"/>
                </a:lnTo>
                <a:lnTo>
                  <a:pt x="314" y="457"/>
                </a:lnTo>
                <a:lnTo>
                  <a:pt x="321" y="464"/>
                </a:lnTo>
                <a:lnTo>
                  <a:pt x="321" y="464"/>
                </a:lnTo>
                <a:lnTo>
                  <a:pt x="329" y="462"/>
                </a:lnTo>
                <a:lnTo>
                  <a:pt x="331" y="462"/>
                </a:lnTo>
                <a:lnTo>
                  <a:pt x="336" y="466"/>
                </a:lnTo>
                <a:lnTo>
                  <a:pt x="340" y="466"/>
                </a:lnTo>
                <a:lnTo>
                  <a:pt x="343" y="466"/>
                </a:lnTo>
                <a:lnTo>
                  <a:pt x="345" y="469"/>
                </a:lnTo>
                <a:lnTo>
                  <a:pt x="345" y="469"/>
                </a:lnTo>
                <a:lnTo>
                  <a:pt x="347" y="471"/>
                </a:lnTo>
                <a:lnTo>
                  <a:pt x="352" y="476"/>
                </a:lnTo>
                <a:lnTo>
                  <a:pt x="352" y="478"/>
                </a:lnTo>
                <a:lnTo>
                  <a:pt x="350" y="478"/>
                </a:lnTo>
                <a:lnTo>
                  <a:pt x="350" y="478"/>
                </a:lnTo>
                <a:lnTo>
                  <a:pt x="347" y="478"/>
                </a:lnTo>
                <a:lnTo>
                  <a:pt x="347" y="483"/>
                </a:lnTo>
                <a:lnTo>
                  <a:pt x="347" y="488"/>
                </a:lnTo>
                <a:lnTo>
                  <a:pt x="355" y="488"/>
                </a:lnTo>
                <a:lnTo>
                  <a:pt x="355" y="490"/>
                </a:lnTo>
                <a:lnTo>
                  <a:pt x="355" y="492"/>
                </a:lnTo>
                <a:lnTo>
                  <a:pt x="355" y="495"/>
                </a:lnTo>
                <a:lnTo>
                  <a:pt x="355" y="497"/>
                </a:lnTo>
                <a:lnTo>
                  <a:pt x="357" y="502"/>
                </a:lnTo>
                <a:lnTo>
                  <a:pt x="357" y="504"/>
                </a:lnTo>
                <a:lnTo>
                  <a:pt x="357" y="504"/>
                </a:lnTo>
                <a:lnTo>
                  <a:pt x="357" y="509"/>
                </a:lnTo>
                <a:lnTo>
                  <a:pt x="357" y="509"/>
                </a:lnTo>
                <a:lnTo>
                  <a:pt x="357" y="514"/>
                </a:lnTo>
                <a:lnTo>
                  <a:pt x="357" y="518"/>
                </a:lnTo>
                <a:lnTo>
                  <a:pt x="357" y="518"/>
                </a:lnTo>
                <a:lnTo>
                  <a:pt x="355" y="518"/>
                </a:lnTo>
                <a:lnTo>
                  <a:pt x="355" y="516"/>
                </a:lnTo>
                <a:lnTo>
                  <a:pt x="352" y="516"/>
                </a:lnTo>
                <a:lnTo>
                  <a:pt x="352" y="516"/>
                </a:lnTo>
                <a:lnTo>
                  <a:pt x="352" y="516"/>
                </a:lnTo>
                <a:lnTo>
                  <a:pt x="350" y="518"/>
                </a:lnTo>
                <a:lnTo>
                  <a:pt x="352" y="518"/>
                </a:lnTo>
                <a:lnTo>
                  <a:pt x="352" y="518"/>
                </a:lnTo>
                <a:lnTo>
                  <a:pt x="355" y="518"/>
                </a:lnTo>
                <a:lnTo>
                  <a:pt x="355" y="521"/>
                </a:lnTo>
                <a:lnTo>
                  <a:pt x="355" y="521"/>
                </a:lnTo>
                <a:lnTo>
                  <a:pt x="357" y="525"/>
                </a:lnTo>
                <a:lnTo>
                  <a:pt x="359" y="525"/>
                </a:lnTo>
                <a:lnTo>
                  <a:pt x="359" y="523"/>
                </a:lnTo>
                <a:lnTo>
                  <a:pt x="362" y="525"/>
                </a:lnTo>
                <a:lnTo>
                  <a:pt x="362" y="525"/>
                </a:lnTo>
                <a:lnTo>
                  <a:pt x="364" y="525"/>
                </a:lnTo>
                <a:lnTo>
                  <a:pt x="364" y="521"/>
                </a:lnTo>
                <a:lnTo>
                  <a:pt x="364" y="521"/>
                </a:lnTo>
                <a:lnTo>
                  <a:pt x="364" y="518"/>
                </a:lnTo>
                <a:lnTo>
                  <a:pt x="364" y="518"/>
                </a:lnTo>
                <a:lnTo>
                  <a:pt x="366" y="518"/>
                </a:lnTo>
                <a:lnTo>
                  <a:pt x="369" y="514"/>
                </a:lnTo>
                <a:lnTo>
                  <a:pt x="378" y="507"/>
                </a:lnTo>
                <a:lnTo>
                  <a:pt x="381" y="504"/>
                </a:lnTo>
                <a:lnTo>
                  <a:pt x="383" y="504"/>
                </a:lnTo>
                <a:lnTo>
                  <a:pt x="388" y="502"/>
                </a:lnTo>
                <a:lnTo>
                  <a:pt x="390" y="499"/>
                </a:lnTo>
                <a:lnTo>
                  <a:pt x="392" y="499"/>
                </a:lnTo>
                <a:lnTo>
                  <a:pt x="395" y="499"/>
                </a:lnTo>
                <a:lnTo>
                  <a:pt x="397" y="497"/>
                </a:lnTo>
                <a:lnTo>
                  <a:pt x="399" y="492"/>
                </a:lnTo>
                <a:lnTo>
                  <a:pt x="404" y="488"/>
                </a:lnTo>
                <a:lnTo>
                  <a:pt x="407" y="485"/>
                </a:lnTo>
                <a:lnTo>
                  <a:pt x="409" y="483"/>
                </a:lnTo>
                <a:lnTo>
                  <a:pt x="414" y="480"/>
                </a:lnTo>
                <a:lnTo>
                  <a:pt x="414" y="478"/>
                </a:lnTo>
                <a:lnTo>
                  <a:pt x="414" y="476"/>
                </a:lnTo>
                <a:lnTo>
                  <a:pt x="416" y="478"/>
                </a:lnTo>
                <a:lnTo>
                  <a:pt x="416" y="480"/>
                </a:lnTo>
                <a:lnTo>
                  <a:pt x="414" y="485"/>
                </a:lnTo>
                <a:lnTo>
                  <a:pt x="411" y="488"/>
                </a:lnTo>
                <a:lnTo>
                  <a:pt x="411" y="488"/>
                </a:lnTo>
                <a:lnTo>
                  <a:pt x="409" y="490"/>
                </a:lnTo>
                <a:lnTo>
                  <a:pt x="409" y="495"/>
                </a:lnTo>
                <a:lnTo>
                  <a:pt x="409" y="497"/>
                </a:lnTo>
                <a:lnTo>
                  <a:pt x="404" y="499"/>
                </a:lnTo>
                <a:lnTo>
                  <a:pt x="402" y="502"/>
                </a:lnTo>
                <a:lnTo>
                  <a:pt x="397" y="509"/>
                </a:lnTo>
                <a:lnTo>
                  <a:pt x="395" y="511"/>
                </a:lnTo>
                <a:lnTo>
                  <a:pt x="395" y="514"/>
                </a:lnTo>
                <a:lnTo>
                  <a:pt x="392" y="516"/>
                </a:lnTo>
                <a:lnTo>
                  <a:pt x="392" y="518"/>
                </a:lnTo>
                <a:lnTo>
                  <a:pt x="390" y="521"/>
                </a:lnTo>
                <a:lnTo>
                  <a:pt x="388" y="525"/>
                </a:lnTo>
                <a:lnTo>
                  <a:pt x="385" y="525"/>
                </a:lnTo>
                <a:lnTo>
                  <a:pt x="385" y="525"/>
                </a:lnTo>
                <a:lnTo>
                  <a:pt x="383" y="525"/>
                </a:lnTo>
                <a:lnTo>
                  <a:pt x="381" y="525"/>
                </a:lnTo>
                <a:lnTo>
                  <a:pt x="376" y="533"/>
                </a:lnTo>
                <a:lnTo>
                  <a:pt x="378" y="533"/>
                </a:lnTo>
                <a:lnTo>
                  <a:pt x="378" y="533"/>
                </a:lnTo>
                <a:lnTo>
                  <a:pt x="381" y="533"/>
                </a:lnTo>
                <a:lnTo>
                  <a:pt x="383" y="530"/>
                </a:lnTo>
                <a:lnTo>
                  <a:pt x="388" y="530"/>
                </a:lnTo>
                <a:lnTo>
                  <a:pt x="388" y="530"/>
                </a:lnTo>
                <a:lnTo>
                  <a:pt x="390" y="530"/>
                </a:lnTo>
                <a:lnTo>
                  <a:pt x="397" y="521"/>
                </a:lnTo>
                <a:lnTo>
                  <a:pt x="402" y="516"/>
                </a:lnTo>
                <a:lnTo>
                  <a:pt x="404" y="514"/>
                </a:lnTo>
                <a:lnTo>
                  <a:pt x="404" y="511"/>
                </a:lnTo>
                <a:lnTo>
                  <a:pt x="407" y="509"/>
                </a:lnTo>
                <a:lnTo>
                  <a:pt x="407" y="511"/>
                </a:lnTo>
                <a:lnTo>
                  <a:pt x="407" y="514"/>
                </a:lnTo>
                <a:lnTo>
                  <a:pt x="409" y="518"/>
                </a:lnTo>
                <a:lnTo>
                  <a:pt x="409" y="521"/>
                </a:lnTo>
                <a:lnTo>
                  <a:pt x="407" y="528"/>
                </a:lnTo>
                <a:lnTo>
                  <a:pt x="402" y="533"/>
                </a:lnTo>
                <a:lnTo>
                  <a:pt x="399" y="535"/>
                </a:lnTo>
                <a:lnTo>
                  <a:pt x="397" y="537"/>
                </a:lnTo>
                <a:lnTo>
                  <a:pt x="395" y="540"/>
                </a:lnTo>
                <a:lnTo>
                  <a:pt x="399" y="540"/>
                </a:lnTo>
                <a:lnTo>
                  <a:pt x="402" y="540"/>
                </a:lnTo>
                <a:lnTo>
                  <a:pt x="404" y="540"/>
                </a:lnTo>
                <a:lnTo>
                  <a:pt x="407" y="537"/>
                </a:lnTo>
                <a:lnTo>
                  <a:pt x="409" y="537"/>
                </a:lnTo>
                <a:lnTo>
                  <a:pt x="409" y="537"/>
                </a:lnTo>
                <a:lnTo>
                  <a:pt x="411" y="537"/>
                </a:lnTo>
                <a:lnTo>
                  <a:pt x="414" y="535"/>
                </a:lnTo>
                <a:lnTo>
                  <a:pt x="416" y="535"/>
                </a:lnTo>
                <a:lnTo>
                  <a:pt x="416" y="535"/>
                </a:lnTo>
                <a:lnTo>
                  <a:pt x="416" y="535"/>
                </a:lnTo>
                <a:lnTo>
                  <a:pt x="416" y="535"/>
                </a:lnTo>
                <a:lnTo>
                  <a:pt x="416" y="537"/>
                </a:lnTo>
                <a:lnTo>
                  <a:pt x="414" y="540"/>
                </a:lnTo>
                <a:lnTo>
                  <a:pt x="414" y="540"/>
                </a:lnTo>
                <a:lnTo>
                  <a:pt x="414" y="537"/>
                </a:lnTo>
                <a:lnTo>
                  <a:pt x="411" y="537"/>
                </a:lnTo>
                <a:lnTo>
                  <a:pt x="411" y="540"/>
                </a:lnTo>
                <a:lnTo>
                  <a:pt x="409" y="540"/>
                </a:lnTo>
                <a:lnTo>
                  <a:pt x="409" y="540"/>
                </a:lnTo>
                <a:lnTo>
                  <a:pt x="409" y="542"/>
                </a:lnTo>
                <a:lnTo>
                  <a:pt x="411" y="544"/>
                </a:lnTo>
                <a:lnTo>
                  <a:pt x="414" y="549"/>
                </a:lnTo>
                <a:lnTo>
                  <a:pt x="414" y="549"/>
                </a:lnTo>
                <a:lnTo>
                  <a:pt x="416" y="556"/>
                </a:lnTo>
                <a:lnTo>
                  <a:pt x="414" y="563"/>
                </a:lnTo>
                <a:lnTo>
                  <a:pt x="414" y="563"/>
                </a:lnTo>
                <a:lnTo>
                  <a:pt x="411" y="568"/>
                </a:lnTo>
                <a:lnTo>
                  <a:pt x="409" y="570"/>
                </a:lnTo>
                <a:lnTo>
                  <a:pt x="409" y="573"/>
                </a:lnTo>
                <a:lnTo>
                  <a:pt x="407" y="575"/>
                </a:lnTo>
                <a:lnTo>
                  <a:pt x="409" y="577"/>
                </a:lnTo>
                <a:lnTo>
                  <a:pt x="411" y="585"/>
                </a:lnTo>
                <a:lnTo>
                  <a:pt x="411" y="589"/>
                </a:lnTo>
                <a:lnTo>
                  <a:pt x="414" y="592"/>
                </a:lnTo>
                <a:lnTo>
                  <a:pt x="421" y="592"/>
                </a:lnTo>
                <a:lnTo>
                  <a:pt x="423" y="594"/>
                </a:lnTo>
                <a:lnTo>
                  <a:pt x="425" y="599"/>
                </a:lnTo>
                <a:lnTo>
                  <a:pt x="425" y="599"/>
                </a:lnTo>
                <a:lnTo>
                  <a:pt x="428" y="599"/>
                </a:lnTo>
                <a:lnTo>
                  <a:pt x="430" y="596"/>
                </a:lnTo>
                <a:lnTo>
                  <a:pt x="435" y="596"/>
                </a:lnTo>
                <a:lnTo>
                  <a:pt x="437" y="599"/>
                </a:lnTo>
                <a:lnTo>
                  <a:pt x="440" y="599"/>
                </a:lnTo>
                <a:lnTo>
                  <a:pt x="442" y="599"/>
                </a:lnTo>
                <a:lnTo>
                  <a:pt x="444" y="601"/>
                </a:lnTo>
                <a:lnTo>
                  <a:pt x="447" y="604"/>
                </a:lnTo>
                <a:lnTo>
                  <a:pt x="449" y="606"/>
                </a:lnTo>
                <a:lnTo>
                  <a:pt x="451" y="606"/>
                </a:lnTo>
                <a:lnTo>
                  <a:pt x="454" y="608"/>
                </a:lnTo>
                <a:lnTo>
                  <a:pt x="456" y="608"/>
                </a:lnTo>
                <a:lnTo>
                  <a:pt x="459" y="608"/>
                </a:lnTo>
                <a:lnTo>
                  <a:pt x="463" y="606"/>
                </a:lnTo>
                <a:lnTo>
                  <a:pt x="470" y="601"/>
                </a:lnTo>
                <a:lnTo>
                  <a:pt x="475" y="599"/>
                </a:lnTo>
                <a:lnTo>
                  <a:pt x="478" y="599"/>
                </a:lnTo>
                <a:lnTo>
                  <a:pt x="480" y="596"/>
                </a:lnTo>
                <a:lnTo>
                  <a:pt x="482" y="596"/>
                </a:lnTo>
                <a:lnTo>
                  <a:pt x="482" y="594"/>
                </a:lnTo>
                <a:lnTo>
                  <a:pt x="480" y="594"/>
                </a:lnTo>
                <a:lnTo>
                  <a:pt x="478" y="594"/>
                </a:lnTo>
                <a:lnTo>
                  <a:pt x="480" y="594"/>
                </a:lnTo>
                <a:lnTo>
                  <a:pt x="482" y="592"/>
                </a:lnTo>
                <a:lnTo>
                  <a:pt x="489" y="589"/>
                </a:lnTo>
                <a:lnTo>
                  <a:pt x="492" y="589"/>
                </a:lnTo>
                <a:lnTo>
                  <a:pt x="492" y="592"/>
                </a:lnTo>
                <a:lnTo>
                  <a:pt x="492" y="594"/>
                </a:lnTo>
                <a:lnTo>
                  <a:pt x="489" y="596"/>
                </a:lnTo>
                <a:lnTo>
                  <a:pt x="487" y="596"/>
                </a:lnTo>
                <a:lnTo>
                  <a:pt x="485" y="599"/>
                </a:lnTo>
                <a:lnTo>
                  <a:pt x="482" y="599"/>
                </a:lnTo>
                <a:lnTo>
                  <a:pt x="482" y="599"/>
                </a:lnTo>
                <a:lnTo>
                  <a:pt x="482" y="601"/>
                </a:lnTo>
                <a:lnTo>
                  <a:pt x="485" y="601"/>
                </a:lnTo>
                <a:lnTo>
                  <a:pt x="489" y="599"/>
                </a:lnTo>
                <a:lnTo>
                  <a:pt x="492" y="596"/>
                </a:lnTo>
                <a:lnTo>
                  <a:pt x="492" y="596"/>
                </a:lnTo>
                <a:lnTo>
                  <a:pt x="494" y="596"/>
                </a:lnTo>
                <a:lnTo>
                  <a:pt x="496" y="596"/>
                </a:lnTo>
                <a:lnTo>
                  <a:pt x="496" y="599"/>
                </a:lnTo>
                <a:lnTo>
                  <a:pt x="496" y="599"/>
                </a:lnTo>
                <a:lnTo>
                  <a:pt x="494" y="601"/>
                </a:lnTo>
                <a:lnTo>
                  <a:pt x="492" y="601"/>
                </a:lnTo>
                <a:lnTo>
                  <a:pt x="492" y="604"/>
                </a:lnTo>
                <a:lnTo>
                  <a:pt x="494" y="604"/>
                </a:lnTo>
                <a:lnTo>
                  <a:pt x="494" y="606"/>
                </a:lnTo>
                <a:lnTo>
                  <a:pt x="494" y="606"/>
                </a:lnTo>
                <a:lnTo>
                  <a:pt x="496" y="606"/>
                </a:lnTo>
                <a:lnTo>
                  <a:pt x="496" y="608"/>
                </a:lnTo>
                <a:lnTo>
                  <a:pt x="496" y="611"/>
                </a:lnTo>
                <a:lnTo>
                  <a:pt x="499" y="611"/>
                </a:lnTo>
                <a:lnTo>
                  <a:pt x="499" y="608"/>
                </a:lnTo>
                <a:lnTo>
                  <a:pt x="501" y="611"/>
                </a:lnTo>
                <a:lnTo>
                  <a:pt x="501" y="611"/>
                </a:lnTo>
                <a:lnTo>
                  <a:pt x="501" y="613"/>
                </a:lnTo>
                <a:lnTo>
                  <a:pt x="501" y="615"/>
                </a:lnTo>
                <a:lnTo>
                  <a:pt x="501" y="615"/>
                </a:lnTo>
                <a:lnTo>
                  <a:pt x="504" y="615"/>
                </a:lnTo>
                <a:lnTo>
                  <a:pt x="504" y="613"/>
                </a:lnTo>
                <a:lnTo>
                  <a:pt x="506" y="613"/>
                </a:lnTo>
                <a:lnTo>
                  <a:pt x="506" y="608"/>
                </a:lnTo>
                <a:lnTo>
                  <a:pt x="506" y="608"/>
                </a:lnTo>
                <a:lnTo>
                  <a:pt x="504" y="611"/>
                </a:lnTo>
                <a:lnTo>
                  <a:pt x="504" y="608"/>
                </a:lnTo>
                <a:lnTo>
                  <a:pt x="504" y="608"/>
                </a:lnTo>
                <a:lnTo>
                  <a:pt x="504" y="606"/>
                </a:lnTo>
                <a:lnTo>
                  <a:pt x="506" y="606"/>
                </a:lnTo>
                <a:lnTo>
                  <a:pt x="506" y="606"/>
                </a:lnTo>
                <a:lnTo>
                  <a:pt x="508" y="606"/>
                </a:lnTo>
                <a:lnTo>
                  <a:pt x="515" y="606"/>
                </a:lnTo>
                <a:lnTo>
                  <a:pt x="530" y="596"/>
                </a:lnTo>
                <a:lnTo>
                  <a:pt x="534" y="592"/>
                </a:lnTo>
                <a:lnTo>
                  <a:pt x="541" y="589"/>
                </a:lnTo>
                <a:lnTo>
                  <a:pt x="546" y="587"/>
                </a:lnTo>
                <a:lnTo>
                  <a:pt x="548" y="587"/>
                </a:lnTo>
                <a:lnTo>
                  <a:pt x="560" y="587"/>
                </a:lnTo>
                <a:lnTo>
                  <a:pt x="567" y="587"/>
                </a:lnTo>
                <a:lnTo>
                  <a:pt x="570" y="587"/>
                </a:lnTo>
                <a:lnTo>
                  <a:pt x="572" y="585"/>
                </a:lnTo>
                <a:lnTo>
                  <a:pt x="577" y="582"/>
                </a:lnTo>
                <a:lnTo>
                  <a:pt x="579" y="582"/>
                </a:lnTo>
                <a:lnTo>
                  <a:pt x="582" y="580"/>
                </a:lnTo>
                <a:lnTo>
                  <a:pt x="582" y="580"/>
                </a:lnTo>
                <a:lnTo>
                  <a:pt x="584" y="577"/>
                </a:lnTo>
                <a:lnTo>
                  <a:pt x="584" y="575"/>
                </a:lnTo>
                <a:lnTo>
                  <a:pt x="586" y="570"/>
                </a:lnTo>
                <a:lnTo>
                  <a:pt x="589" y="566"/>
                </a:lnTo>
                <a:lnTo>
                  <a:pt x="591" y="563"/>
                </a:lnTo>
                <a:lnTo>
                  <a:pt x="593" y="561"/>
                </a:lnTo>
                <a:lnTo>
                  <a:pt x="596" y="556"/>
                </a:lnTo>
                <a:lnTo>
                  <a:pt x="600" y="551"/>
                </a:lnTo>
                <a:lnTo>
                  <a:pt x="600" y="547"/>
                </a:lnTo>
                <a:lnTo>
                  <a:pt x="603" y="544"/>
                </a:lnTo>
                <a:lnTo>
                  <a:pt x="608" y="542"/>
                </a:lnTo>
                <a:lnTo>
                  <a:pt x="610" y="540"/>
                </a:lnTo>
                <a:lnTo>
                  <a:pt x="617" y="530"/>
                </a:lnTo>
                <a:lnTo>
                  <a:pt x="617" y="530"/>
                </a:lnTo>
                <a:lnTo>
                  <a:pt x="619" y="530"/>
                </a:lnTo>
                <a:lnTo>
                  <a:pt x="619" y="530"/>
                </a:lnTo>
                <a:lnTo>
                  <a:pt x="619" y="530"/>
                </a:lnTo>
                <a:lnTo>
                  <a:pt x="619" y="530"/>
                </a:lnTo>
                <a:lnTo>
                  <a:pt x="619" y="528"/>
                </a:lnTo>
                <a:lnTo>
                  <a:pt x="619" y="528"/>
                </a:lnTo>
                <a:lnTo>
                  <a:pt x="622" y="528"/>
                </a:lnTo>
                <a:lnTo>
                  <a:pt x="622" y="528"/>
                </a:lnTo>
                <a:lnTo>
                  <a:pt x="622" y="528"/>
                </a:lnTo>
                <a:lnTo>
                  <a:pt x="622" y="525"/>
                </a:lnTo>
                <a:lnTo>
                  <a:pt x="624" y="525"/>
                </a:lnTo>
                <a:lnTo>
                  <a:pt x="626" y="521"/>
                </a:lnTo>
                <a:lnTo>
                  <a:pt x="629" y="516"/>
                </a:lnTo>
                <a:lnTo>
                  <a:pt x="631" y="514"/>
                </a:lnTo>
                <a:lnTo>
                  <a:pt x="634" y="511"/>
                </a:lnTo>
                <a:lnTo>
                  <a:pt x="636" y="509"/>
                </a:lnTo>
                <a:lnTo>
                  <a:pt x="641" y="507"/>
                </a:lnTo>
                <a:lnTo>
                  <a:pt x="638" y="507"/>
                </a:lnTo>
                <a:lnTo>
                  <a:pt x="638" y="507"/>
                </a:lnTo>
                <a:lnTo>
                  <a:pt x="638" y="504"/>
                </a:lnTo>
                <a:lnTo>
                  <a:pt x="641" y="504"/>
                </a:lnTo>
                <a:lnTo>
                  <a:pt x="641" y="504"/>
                </a:lnTo>
                <a:lnTo>
                  <a:pt x="641" y="504"/>
                </a:lnTo>
                <a:lnTo>
                  <a:pt x="643" y="502"/>
                </a:lnTo>
                <a:lnTo>
                  <a:pt x="645" y="499"/>
                </a:lnTo>
                <a:lnTo>
                  <a:pt x="645" y="497"/>
                </a:lnTo>
                <a:lnTo>
                  <a:pt x="648" y="495"/>
                </a:lnTo>
                <a:lnTo>
                  <a:pt x="648" y="495"/>
                </a:lnTo>
                <a:lnTo>
                  <a:pt x="650" y="492"/>
                </a:lnTo>
                <a:lnTo>
                  <a:pt x="650" y="492"/>
                </a:lnTo>
                <a:lnTo>
                  <a:pt x="652" y="490"/>
                </a:lnTo>
                <a:lnTo>
                  <a:pt x="655" y="488"/>
                </a:lnTo>
                <a:lnTo>
                  <a:pt x="657" y="485"/>
                </a:lnTo>
                <a:lnTo>
                  <a:pt x="662" y="483"/>
                </a:lnTo>
                <a:lnTo>
                  <a:pt x="664" y="480"/>
                </a:lnTo>
                <a:lnTo>
                  <a:pt x="669" y="478"/>
                </a:lnTo>
                <a:lnTo>
                  <a:pt x="669" y="478"/>
                </a:lnTo>
                <a:lnTo>
                  <a:pt x="669" y="478"/>
                </a:lnTo>
                <a:lnTo>
                  <a:pt x="669" y="478"/>
                </a:lnTo>
                <a:lnTo>
                  <a:pt x="669" y="478"/>
                </a:lnTo>
                <a:lnTo>
                  <a:pt x="671" y="476"/>
                </a:lnTo>
                <a:lnTo>
                  <a:pt x="674" y="476"/>
                </a:lnTo>
                <a:lnTo>
                  <a:pt x="676" y="473"/>
                </a:lnTo>
                <a:lnTo>
                  <a:pt x="678" y="471"/>
                </a:lnTo>
                <a:lnTo>
                  <a:pt x="681" y="469"/>
                </a:lnTo>
                <a:lnTo>
                  <a:pt x="681" y="464"/>
                </a:lnTo>
                <a:lnTo>
                  <a:pt x="688" y="459"/>
                </a:lnTo>
                <a:lnTo>
                  <a:pt x="695" y="452"/>
                </a:lnTo>
                <a:lnTo>
                  <a:pt x="697" y="447"/>
                </a:lnTo>
                <a:lnTo>
                  <a:pt x="697" y="445"/>
                </a:lnTo>
                <a:lnTo>
                  <a:pt x="700" y="440"/>
                </a:lnTo>
                <a:lnTo>
                  <a:pt x="702" y="436"/>
                </a:lnTo>
                <a:lnTo>
                  <a:pt x="702" y="433"/>
                </a:lnTo>
                <a:lnTo>
                  <a:pt x="709" y="424"/>
                </a:lnTo>
                <a:lnTo>
                  <a:pt x="712" y="421"/>
                </a:lnTo>
                <a:lnTo>
                  <a:pt x="714" y="419"/>
                </a:lnTo>
                <a:lnTo>
                  <a:pt x="716" y="410"/>
                </a:lnTo>
                <a:lnTo>
                  <a:pt x="719" y="407"/>
                </a:lnTo>
                <a:lnTo>
                  <a:pt x="723" y="400"/>
                </a:lnTo>
                <a:lnTo>
                  <a:pt x="728" y="398"/>
                </a:lnTo>
                <a:lnTo>
                  <a:pt x="728" y="393"/>
                </a:lnTo>
                <a:lnTo>
                  <a:pt x="728" y="391"/>
                </a:lnTo>
                <a:lnTo>
                  <a:pt x="731" y="383"/>
                </a:lnTo>
                <a:lnTo>
                  <a:pt x="731" y="379"/>
                </a:lnTo>
                <a:lnTo>
                  <a:pt x="731" y="376"/>
                </a:lnTo>
                <a:lnTo>
                  <a:pt x="731" y="374"/>
                </a:lnTo>
                <a:lnTo>
                  <a:pt x="731" y="367"/>
                </a:lnTo>
                <a:lnTo>
                  <a:pt x="731" y="362"/>
                </a:lnTo>
                <a:lnTo>
                  <a:pt x="733" y="357"/>
                </a:lnTo>
                <a:lnTo>
                  <a:pt x="735" y="343"/>
                </a:lnTo>
                <a:lnTo>
                  <a:pt x="740" y="336"/>
                </a:lnTo>
                <a:lnTo>
                  <a:pt x="738" y="334"/>
                </a:lnTo>
                <a:lnTo>
                  <a:pt x="738" y="334"/>
                </a:lnTo>
                <a:close/>
                <a:moveTo>
                  <a:pt x="598" y="14"/>
                </a:moveTo>
                <a:lnTo>
                  <a:pt x="600" y="14"/>
                </a:lnTo>
                <a:lnTo>
                  <a:pt x="598" y="12"/>
                </a:lnTo>
                <a:lnTo>
                  <a:pt x="598" y="12"/>
                </a:lnTo>
                <a:lnTo>
                  <a:pt x="598" y="12"/>
                </a:lnTo>
                <a:lnTo>
                  <a:pt x="598" y="14"/>
                </a:lnTo>
                <a:lnTo>
                  <a:pt x="598" y="14"/>
                </a:lnTo>
                <a:close/>
                <a:moveTo>
                  <a:pt x="600" y="3"/>
                </a:moveTo>
                <a:lnTo>
                  <a:pt x="600" y="5"/>
                </a:lnTo>
                <a:lnTo>
                  <a:pt x="603" y="3"/>
                </a:lnTo>
                <a:lnTo>
                  <a:pt x="603" y="3"/>
                </a:lnTo>
                <a:lnTo>
                  <a:pt x="600" y="3"/>
                </a:lnTo>
                <a:lnTo>
                  <a:pt x="600" y="3"/>
                </a:lnTo>
                <a:lnTo>
                  <a:pt x="600" y="3"/>
                </a:lnTo>
                <a:close/>
                <a:moveTo>
                  <a:pt x="600" y="3"/>
                </a:moveTo>
                <a:lnTo>
                  <a:pt x="600" y="0"/>
                </a:lnTo>
                <a:lnTo>
                  <a:pt x="600" y="0"/>
                </a:lnTo>
                <a:lnTo>
                  <a:pt x="598" y="0"/>
                </a:lnTo>
                <a:lnTo>
                  <a:pt x="598" y="3"/>
                </a:lnTo>
                <a:lnTo>
                  <a:pt x="600" y="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1" name="Freeform 239"/>
          <p:cNvSpPr>
            <a:spLocks/>
          </p:cNvSpPr>
          <p:nvPr/>
        </p:nvSpPr>
        <p:spPr bwMode="auto">
          <a:xfrm>
            <a:off x="7033222" y="3914063"/>
            <a:ext cx="3139" cy="5231"/>
          </a:xfrm>
          <a:custGeom>
            <a:avLst/>
            <a:gdLst>
              <a:gd name="T0" fmla="*/ 3 w 3"/>
              <a:gd name="T1" fmla="*/ 5 h 5"/>
              <a:gd name="T2" fmla="*/ 3 w 3"/>
              <a:gd name="T3" fmla="*/ 5 h 5"/>
              <a:gd name="T4" fmla="*/ 0 w 3"/>
              <a:gd name="T5" fmla="*/ 2 h 5"/>
              <a:gd name="T6" fmla="*/ 0 w 3"/>
              <a:gd name="T7" fmla="*/ 0 h 5"/>
              <a:gd name="T8" fmla="*/ 0 w 3"/>
              <a:gd name="T9" fmla="*/ 2 h 5"/>
              <a:gd name="T10" fmla="*/ 0 w 3"/>
              <a:gd name="T11" fmla="*/ 2 h 5"/>
              <a:gd name="T12" fmla="*/ 0 w 3"/>
              <a:gd name="T13" fmla="*/ 2 h 5"/>
              <a:gd name="T14" fmla="*/ 3 w 3"/>
              <a:gd name="T15" fmla="*/ 5 h 5"/>
              <a:gd name="T16" fmla="*/ 3 w 3"/>
              <a:gd name="T17" fmla="*/ 5 h 5"/>
              <a:gd name="T18" fmla="*/ 3 w 3"/>
              <a:gd name="T1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5">
                <a:moveTo>
                  <a:pt x="3" y="5"/>
                </a:moveTo>
                <a:lnTo>
                  <a:pt x="3" y="5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2" name="Freeform 240"/>
          <p:cNvSpPr>
            <a:spLocks noEditPoints="1"/>
          </p:cNvSpPr>
          <p:nvPr/>
        </p:nvSpPr>
        <p:spPr bwMode="auto">
          <a:xfrm>
            <a:off x="9183115" y="3283218"/>
            <a:ext cx="61725" cy="49171"/>
          </a:xfrm>
          <a:custGeom>
            <a:avLst/>
            <a:gdLst>
              <a:gd name="T0" fmla="*/ 38 w 59"/>
              <a:gd name="T1" fmla="*/ 14 h 47"/>
              <a:gd name="T2" fmla="*/ 38 w 59"/>
              <a:gd name="T3" fmla="*/ 12 h 47"/>
              <a:gd name="T4" fmla="*/ 59 w 59"/>
              <a:gd name="T5" fmla="*/ 40 h 47"/>
              <a:gd name="T6" fmla="*/ 59 w 59"/>
              <a:gd name="T7" fmla="*/ 40 h 47"/>
              <a:gd name="T8" fmla="*/ 57 w 59"/>
              <a:gd name="T9" fmla="*/ 38 h 47"/>
              <a:gd name="T10" fmla="*/ 57 w 59"/>
              <a:gd name="T11" fmla="*/ 35 h 47"/>
              <a:gd name="T12" fmla="*/ 55 w 59"/>
              <a:gd name="T13" fmla="*/ 33 h 47"/>
              <a:gd name="T14" fmla="*/ 50 w 59"/>
              <a:gd name="T15" fmla="*/ 30 h 47"/>
              <a:gd name="T16" fmla="*/ 45 w 59"/>
              <a:gd name="T17" fmla="*/ 26 h 47"/>
              <a:gd name="T18" fmla="*/ 40 w 59"/>
              <a:gd name="T19" fmla="*/ 26 h 47"/>
              <a:gd name="T20" fmla="*/ 40 w 59"/>
              <a:gd name="T21" fmla="*/ 23 h 47"/>
              <a:gd name="T22" fmla="*/ 43 w 59"/>
              <a:gd name="T23" fmla="*/ 26 h 47"/>
              <a:gd name="T24" fmla="*/ 45 w 59"/>
              <a:gd name="T25" fmla="*/ 26 h 47"/>
              <a:gd name="T26" fmla="*/ 48 w 59"/>
              <a:gd name="T27" fmla="*/ 21 h 47"/>
              <a:gd name="T28" fmla="*/ 38 w 59"/>
              <a:gd name="T29" fmla="*/ 14 h 47"/>
              <a:gd name="T30" fmla="*/ 36 w 59"/>
              <a:gd name="T31" fmla="*/ 12 h 47"/>
              <a:gd name="T32" fmla="*/ 38 w 59"/>
              <a:gd name="T33" fmla="*/ 9 h 47"/>
              <a:gd name="T34" fmla="*/ 36 w 59"/>
              <a:gd name="T35" fmla="*/ 4 h 47"/>
              <a:gd name="T36" fmla="*/ 29 w 59"/>
              <a:gd name="T37" fmla="*/ 4 h 47"/>
              <a:gd name="T38" fmla="*/ 29 w 59"/>
              <a:gd name="T39" fmla="*/ 2 h 47"/>
              <a:gd name="T40" fmla="*/ 31 w 59"/>
              <a:gd name="T41" fmla="*/ 2 h 47"/>
              <a:gd name="T42" fmla="*/ 26 w 59"/>
              <a:gd name="T43" fmla="*/ 0 h 47"/>
              <a:gd name="T44" fmla="*/ 24 w 59"/>
              <a:gd name="T45" fmla="*/ 0 h 47"/>
              <a:gd name="T46" fmla="*/ 19 w 59"/>
              <a:gd name="T47" fmla="*/ 0 h 47"/>
              <a:gd name="T48" fmla="*/ 12 w 59"/>
              <a:gd name="T49" fmla="*/ 0 h 47"/>
              <a:gd name="T50" fmla="*/ 7 w 59"/>
              <a:gd name="T51" fmla="*/ 2 h 47"/>
              <a:gd name="T52" fmla="*/ 0 w 59"/>
              <a:gd name="T53" fmla="*/ 2 h 47"/>
              <a:gd name="T54" fmla="*/ 3 w 59"/>
              <a:gd name="T55" fmla="*/ 7 h 47"/>
              <a:gd name="T56" fmla="*/ 7 w 59"/>
              <a:gd name="T57" fmla="*/ 12 h 47"/>
              <a:gd name="T58" fmla="*/ 5 w 59"/>
              <a:gd name="T59" fmla="*/ 16 h 47"/>
              <a:gd name="T60" fmla="*/ 5 w 59"/>
              <a:gd name="T61" fmla="*/ 19 h 47"/>
              <a:gd name="T62" fmla="*/ 7 w 59"/>
              <a:gd name="T63" fmla="*/ 23 h 47"/>
              <a:gd name="T64" fmla="*/ 12 w 59"/>
              <a:gd name="T65" fmla="*/ 26 h 47"/>
              <a:gd name="T66" fmla="*/ 19 w 59"/>
              <a:gd name="T67" fmla="*/ 26 h 47"/>
              <a:gd name="T68" fmla="*/ 26 w 59"/>
              <a:gd name="T69" fmla="*/ 30 h 47"/>
              <a:gd name="T70" fmla="*/ 31 w 59"/>
              <a:gd name="T71" fmla="*/ 28 h 47"/>
              <a:gd name="T72" fmla="*/ 33 w 59"/>
              <a:gd name="T73" fmla="*/ 30 h 47"/>
              <a:gd name="T74" fmla="*/ 36 w 59"/>
              <a:gd name="T75" fmla="*/ 33 h 47"/>
              <a:gd name="T76" fmla="*/ 40 w 59"/>
              <a:gd name="T77" fmla="*/ 35 h 47"/>
              <a:gd name="T78" fmla="*/ 45 w 59"/>
              <a:gd name="T79" fmla="*/ 33 h 47"/>
              <a:gd name="T80" fmla="*/ 45 w 59"/>
              <a:gd name="T81" fmla="*/ 38 h 47"/>
              <a:gd name="T82" fmla="*/ 50 w 59"/>
              <a:gd name="T83" fmla="*/ 40 h 47"/>
              <a:gd name="T84" fmla="*/ 52 w 59"/>
              <a:gd name="T85" fmla="*/ 45 h 47"/>
              <a:gd name="T86" fmla="*/ 55 w 59"/>
              <a:gd name="T87" fmla="*/ 47 h 47"/>
              <a:gd name="T88" fmla="*/ 59 w 59"/>
              <a:gd name="T89" fmla="*/ 45 h 47"/>
              <a:gd name="T90" fmla="*/ 57 w 59"/>
              <a:gd name="T91" fmla="*/ 42 h 47"/>
              <a:gd name="T92" fmla="*/ 59 w 59"/>
              <a:gd name="T93" fmla="*/ 40 h 47"/>
              <a:gd name="T94" fmla="*/ 26 w 59"/>
              <a:gd name="T95" fmla="*/ 4 h 47"/>
              <a:gd name="T96" fmla="*/ 26 w 59"/>
              <a:gd name="T97" fmla="*/ 2 h 47"/>
              <a:gd name="T98" fmla="*/ 29 w 59"/>
              <a:gd name="T99" fmla="*/ 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47">
                <a:moveTo>
                  <a:pt x="38" y="12"/>
                </a:moveTo>
                <a:lnTo>
                  <a:pt x="38" y="12"/>
                </a:lnTo>
                <a:lnTo>
                  <a:pt x="38" y="14"/>
                </a:lnTo>
                <a:lnTo>
                  <a:pt x="38" y="14"/>
                </a:lnTo>
                <a:lnTo>
                  <a:pt x="38" y="14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close/>
                <a:moveTo>
                  <a:pt x="59" y="40"/>
                </a:moveTo>
                <a:lnTo>
                  <a:pt x="59" y="40"/>
                </a:lnTo>
                <a:lnTo>
                  <a:pt x="59" y="40"/>
                </a:lnTo>
                <a:lnTo>
                  <a:pt x="59" y="40"/>
                </a:lnTo>
                <a:lnTo>
                  <a:pt x="57" y="38"/>
                </a:lnTo>
                <a:lnTo>
                  <a:pt x="57" y="38"/>
                </a:lnTo>
                <a:lnTo>
                  <a:pt x="57" y="38"/>
                </a:lnTo>
                <a:lnTo>
                  <a:pt x="57" y="38"/>
                </a:lnTo>
                <a:lnTo>
                  <a:pt x="57" y="35"/>
                </a:lnTo>
                <a:lnTo>
                  <a:pt x="57" y="35"/>
                </a:lnTo>
                <a:lnTo>
                  <a:pt x="57" y="35"/>
                </a:lnTo>
                <a:lnTo>
                  <a:pt x="57" y="33"/>
                </a:lnTo>
                <a:lnTo>
                  <a:pt x="55" y="33"/>
                </a:lnTo>
                <a:lnTo>
                  <a:pt x="52" y="33"/>
                </a:lnTo>
                <a:lnTo>
                  <a:pt x="50" y="30"/>
                </a:lnTo>
                <a:lnTo>
                  <a:pt x="50" y="30"/>
                </a:lnTo>
                <a:lnTo>
                  <a:pt x="48" y="28"/>
                </a:lnTo>
                <a:lnTo>
                  <a:pt x="45" y="28"/>
                </a:lnTo>
                <a:lnTo>
                  <a:pt x="45" y="26"/>
                </a:lnTo>
                <a:lnTo>
                  <a:pt x="43" y="26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0" y="23"/>
                </a:lnTo>
                <a:lnTo>
                  <a:pt x="40" y="26"/>
                </a:lnTo>
                <a:lnTo>
                  <a:pt x="43" y="26"/>
                </a:lnTo>
                <a:lnTo>
                  <a:pt x="43" y="26"/>
                </a:lnTo>
                <a:lnTo>
                  <a:pt x="45" y="26"/>
                </a:lnTo>
                <a:lnTo>
                  <a:pt x="45" y="26"/>
                </a:lnTo>
                <a:lnTo>
                  <a:pt x="45" y="26"/>
                </a:lnTo>
                <a:lnTo>
                  <a:pt x="48" y="23"/>
                </a:lnTo>
                <a:lnTo>
                  <a:pt x="48" y="21"/>
                </a:lnTo>
                <a:lnTo>
                  <a:pt x="48" y="21"/>
                </a:lnTo>
                <a:lnTo>
                  <a:pt x="43" y="19"/>
                </a:lnTo>
                <a:lnTo>
                  <a:pt x="40" y="16"/>
                </a:lnTo>
                <a:lnTo>
                  <a:pt x="38" y="14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38" y="9"/>
                </a:lnTo>
                <a:lnTo>
                  <a:pt x="38" y="9"/>
                </a:lnTo>
                <a:lnTo>
                  <a:pt x="38" y="9"/>
                </a:lnTo>
                <a:lnTo>
                  <a:pt x="38" y="7"/>
                </a:lnTo>
                <a:lnTo>
                  <a:pt x="36" y="7"/>
                </a:lnTo>
                <a:lnTo>
                  <a:pt x="36" y="4"/>
                </a:lnTo>
                <a:lnTo>
                  <a:pt x="33" y="4"/>
                </a:lnTo>
                <a:lnTo>
                  <a:pt x="33" y="4"/>
                </a:lnTo>
                <a:lnTo>
                  <a:pt x="29" y="4"/>
                </a:lnTo>
                <a:lnTo>
                  <a:pt x="29" y="4"/>
                </a:lnTo>
                <a:lnTo>
                  <a:pt x="29" y="2"/>
                </a:lnTo>
                <a:lnTo>
                  <a:pt x="29" y="2"/>
                </a:lnTo>
                <a:lnTo>
                  <a:pt x="31" y="2"/>
                </a:lnTo>
                <a:lnTo>
                  <a:pt x="31" y="2"/>
                </a:lnTo>
                <a:lnTo>
                  <a:pt x="31" y="2"/>
                </a:lnTo>
                <a:lnTo>
                  <a:pt x="29" y="2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19" y="0"/>
                </a:lnTo>
                <a:lnTo>
                  <a:pt x="19" y="2"/>
                </a:lnTo>
                <a:lnTo>
                  <a:pt x="14" y="0"/>
                </a:lnTo>
                <a:lnTo>
                  <a:pt x="12" y="0"/>
                </a:lnTo>
                <a:lnTo>
                  <a:pt x="12" y="2"/>
                </a:lnTo>
                <a:lnTo>
                  <a:pt x="10" y="2"/>
                </a:lnTo>
                <a:lnTo>
                  <a:pt x="7" y="2"/>
                </a:lnTo>
                <a:lnTo>
                  <a:pt x="5" y="2"/>
                </a:lnTo>
                <a:lnTo>
                  <a:pt x="3" y="2"/>
                </a:lnTo>
                <a:lnTo>
                  <a:pt x="0" y="2"/>
                </a:lnTo>
                <a:lnTo>
                  <a:pt x="0" y="4"/>
                </a:lnTo>
                <a:lnTo>
                  <a:pt x="3" y="4"/>
                </a:lnTo>
                <a:lnTo>
                  <a:pt x="3" y="7"/>
                </a:lnTo>
                <a:lnTo>
                  <a:pt x="5" y="7"/>
                </a:lnTo>
                <a:lnTo>
                  <a:pt x="5" y="9"/>
                </a:lnTo>
                <a:lnTo>
                  <a:pt x="7" y="12"/>
                </a:lnTo>
                <a:lnTo>
                  <a:pt x="7" y="12"/>
                </a:lnTo>
                <a:lnTo>
                  <a:pt x="7" y="14"/>
                </a:lnTo>
                <a:lnTo>
                  <a:pt x="5" y="16"/>
                </a:lnTo>
                <a:lnTo>
                  <a:pt x="5" y="16"/>
                </a:lnTo>
                <a:lnTo>
                  <a:pt x="5" y="19"/>
                </a:lnTo>
                <a:lnTo>
                  <a:pt x="5" y="19"/>
                </a:lnTo>
                <a:lnTo>
                  <a:pt x="7" y="21"/>
                </a:lnTo>
                <a:lnTo>
                  <a:pt x="7" y="23"/>
                </a:lnTo>
                <a:lnTo>
                  <a:pt x="7" y="23"/>
                </a:lnTo>
                <a:lnTo>
                  <a:pt x="7" y="23"/>
                </a:lnTo>
                <a:lnTo>
                  <a:pt x="10" y="23"/>
                </a:lnTo>
                <a:lnTo>
                  <a:pt x="12" y="26"/>
                </a:lnTo>
                <a:lnTo>
                  <a:pt x="14" y="26"/>
                </a:lnTo>
                <a:lnTo>
                  <a:pt x="17" y="26"/>
                </a:lnTo>
                <a:lnTo>
                  <a:pt x="19" y="26"/>
                </a:lnTo>
                <a:lnTo>
                  <a:pt x="22" y="23"/>
                </a:lnTo>
                <a:lnTo>
                  <a:pt x="24" y="26"/>
                </a:lnTo>
                <a:lnTo>
                  <a:pt x="26" y="30"/>
                </a:lnTo>
                <a:lnTo>
                  <a:pt x="29" y="30"/>
                </a:lnTo>
                <a:lnTo>
                  <a:pt x="29" y="30"/>
                </a:lnTo>
                <a:lnTo>
                  <a:pt x="31" y="28"/>
                </a:lnTo>
                <a:lnTo>
                  <a:pt x="33" y="30"/>
                </a:lnTo>
                <a:lnTo>
                  <a:pt x="33" y="30"/>
                </a:lnTo>
                <a:lnTo>
                  <a:pt x="33" y="30"/>
                </a:lnTo>
                <a:lnTo>
                  <a:pt x="36" y="33"/>
                </a:lnTo>
                <a:lnTo>
                  <a:pt x="36" y="33"/>
                </a:lnTo>
                <a:lnTo>
                  <a:pt x="36" y="33"/>
                </a:lnTo>
                <a:lnTo>
                  <a:pt x="38" y="33"/>
                </a:lnTo>
                <a:lnTo>
                  <a:pt x="38" y="35"/>
                </a:lnTo>
                <a:lnTo>
                  <a:pt x="40" y="35"/>
                </a:lnTo>
                <a:lnTo>
                  <a:pt x="43" y="33"/>
                </a:lnTo>
                <a:lnTo>
                  <a:pt x="43" y="33"/>
                </a:lnTo>
                <a:lnTo>
                  <a:pt x="45" y="33"/>
                </a:lnTo>
                <a:lnTo>
                  <a:pt x="45" y="33"/>
                </a:lnTo>
                <a:lnTo>
                  <a:pt x="45" y="35"/>
                </a:lnTo>
                <a:lnTo>
                  <a:pt x="45" y="38"/>
                </a:lnTo>
                <a:lnTo>
                  <a:pt x="45" y="38"/>
                </a:lnTo>
                <a:lnTo>
                  <a:pt x="48" y="38"/>
                </a:lnTo>
                <a:lnTo>
                  <a:pt x="50" y="40"/>
                </a:lnTo>
                <a:lnTo>
                  <a:pt x="50" y="40"/>
                </a:lnTo>
                <a:lnTo>
                  <a:pt x="50" y="42"/>
                </a:lnTo>
                <a:lnTo>
                  <a:pt x="52" y="45"/>
                </a:lnTo>
                <a:lnTo>
                  <a:pt x="52" y="47"/>
                </a:lnTo>
                <a:lnTo>
                  <a:pt x="52" y="47"/>
                </a:lnTo>
                <a:lnTo>
                  <a:pt x="55" y="47"/>
                </a:lnTo>
                <a:lnTo>
                  <a:pt x="57" y="47"/>
                </a:lnTo>
                <a:lnTo>
                  <a:pt x="59" y="47"/>
                </a:lnTo>
                <a:lnTo>
                  <a:pt x="59" y="45"/>
                </a:lnTo>
                <a:lnTo>
                  <a:pt x="59" y="45"/>
                </a:lnTo>
                <a:lnTo>
                  <a:pt x="59" y="42"/>
                </a:lnTo>
                <a:lnTo>
                  <a:pt x="57" y="42"/>
                </a:lnTo>
                <a:lnTo>
                  <a:pt x="57" y="42"/>
                </a:lnTo>
                <a:lnTo>
                  <a:pt x="57" y="40"/>
                </a:lnTo>
                <a:lnTo>
                  <a:pt x="59" y="40"/>
                </a:lnTo>
                <a:close/>
                <a:moveTo>
                  <a:pt x="29" y="4"/>
                </a:moveTo>
                <a:lnTo>
                  <a:pt x="29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2"/>
                </a:lnTo>
                <a:lnTo>
                  <a:pt x="29" y="4"/>
                </a:lnTo>
                <a:lnTo>
                  <a:pt x="29" y="4"/>
                </a:lnTo>
                <a:lnTo>
                  <a:pt x="29" y="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3" name="Freeform 241"/>
          <p:cNvSpPr>
            <a:spLocks noEditPoints="1"/>
          </p:cNvSpPr>
          <p:nvPr/>
        </p:nvSpPr>
        <p:spPr bwMode="auto">
          <a:xfrm>
            <a:off x="7083439" y="4676726"/>
            <a:ext cx="299206" cy="725001"/>
          </a:xfrm>
          <a:custGeom>
            <a:avLst/>
            <a:gdLst>
              <a:gd name="T0" fmla="*/ 279 w 286"/>
              <a:gd name="T1" fmla="*/ 688 h 693"/>
              <a:gd name="T2" fmla="*/ 210 w 286"/>
              <a:gd name="T3" fmla="*/ 664 h 693"/>
              <a:gd name="T4" fmla="*/ 196 w 286"/>
              <a:gd name="T5" fmla="*/ 657 h 693"/>
              <a:gd name="T6" fmla="*/ 248 w 286"/>
              <a:gd name="T7" fmla="*/ 690 h 693"/>
              <a:gd name="T8" fmla="*/ 191 w 286"/>
              <a:gd name="T9" fmla="*/ 366 h 693"/>
              <a:gd name="T10" fmla="*/ 257 w 286"/>
              <a:gd name="T11" fmla="*/ 288 h 693"/>
              <a:gd name="T12" fmla="*/ 224 w 286"/>
              <a:gd name="T13" fmla="*/ 241 h 693"/>
              <a:gd name="T14" fmla="*/ 224 w 286"/>
              <a:gd name="T15" fmla="*/ 210 h 693"/>
              <a:gd name="T16" fmla="*/ 222 w 286"/>
              <a:gd name="T17" fmla="*/ 184 h 693"/>
              <a:gd name="T18" fmla="*/ 241 w 286"/>
              <a:gd name="T19" fmla="*/ 153 h 693"/>
              <a:gd name="T20" fmla="*/ 253 w 286"/>
              <a:gd name="T21" fmla="*/ 137 h 693"/>
              <a:gd name="T22" fmla="*/ 267 w 286"/>
              <a:gd name="T23" fmla="*/ 120 h 693"/>
              <a:gd name="T24" fmla="*/ 283 w 286"/>
              <a:gd name="T25" fmla="*/ 106 h 693"/>
              <a:gd name="T26" fmla="*/ 272 w 286"/>
              <a:gd name="T27" fmla="*/ 78 h 693"/>
              <a:gd name="T28" fmla="*/ 257 w 286"/>
              <a:gd name="T29" fmla="*/ 106 h 693"/>
              <a:gd name="T30" fmla="*/ 241 w 286"/>
              <a:gd name="T31" fmla="*/ 116 h 693"/>
              <a:gd name="T32" fmla="*/ 198 w 286"/>
              <a:gd name="T33" fmla="*/ 111 h 693"/>
              <a:gd name="T34" fmla="*/ 201 w 286"/>
              <a:gd name="T35" fmla="*/ 94 h 693"/>
              <a:gd name="T36" fmla="*/ 208 w 286"/>
              <a:gd name="T37" fmla="*/ 73 h 693"/>
              <a:gd name="T38" fmla="*/ 153 w 286"/>
              <a:gd name="T39" fmla="*/ 45 h 693"/>
              <a:gd name="T40" fmla="*/ 108 w 286"/>
              <a:gd name="T41" fmla="*/ 9 h 693"/>
              <a:gd name="T42" fmla="*/ 80 w 286"/>
              <a:gd name="T43" fmla="*/ 16 h 693"/>
              <a:gd name="T44" fmla="*/ 49 w 286"/>
              <a:gd name="T45" fmla="*/ 4 h 693"/>
              <a:gd name="T46" fmla="*/ 30 w 286"/>
              <a:gd name="T47" fmla="*/ 16 h 693"/>
              <a:gd name="T48" fmla="*/ 9 w 286"/>
              <a:gd name="T49" fmla="*/ 59 h 693"/>
              <a:gd name="T50" fmla="*/ 16 w 286"/>
              <a:gd name="T51" fmla="*/ 92 h 693"/>
              <a:gd name="T52" fmla="*/ 12 w 286"/>
              <a:gd name="T53" fmla="*/ 111 h 693"/>
              <a:gd name="T54" fmla="*/ 2 w 286"/>
              <a:gd name="T55" fmla="*/ 146 h 693"/>
              <a:gd name="T56" fmla="*/ 2 w 286"/>
              <a:gd name="T57" fmla="*/ 179 h 693"/>
              <a:gd name="T58" fmla="*/ 0 w 286"/>
              <a:gd name="T59" fmla="*/ 201 h 693"/>
              <a:gd name="T60" fmla="*/ 12 w 286"/>
              <a:gd name="T61" fmla="*/ 227 h 693"/>
              <a:gd name="T62" fmla="*/ 26 w 286"/>
              <a:gd name="T63" fmla="*/ 255 h 693"/>
              <a:gd name="T64" fmla="*/ 23 w 286"/>
              <a:gd name="T65" fmla="*/ 281 h 693"/>
              <a:gd name="T66" fmla="*/ 23 w 286"/>
              <a:gd name="T67" fmla="*/ 305 h 693"/>
              <a:gd name="T68" fmla="*/ 21 w 286"/>
              <a:gd name="T69" fmla="*/ 326 h 693"/>
              <a:gd name="T70" fmla="*/ 33 w 286"/>
              <a:gd name="T71" fmla="*/ 359 h 693"/>
              <a:gd name="T72" fmla="*/ 30 w 286"/>
              <a:gd name="T73" fmla="*/ 381 h 693"/>
              <a:gd name="T74" fmla="*/ 33 w 286"/>
              <a:gd name="T75" fmla="*/ 399 h 693"/>
              <a:gd name="T76" fmla="*/ 42 w 286"/>
              <a:gd name="T77" fmla="*/ 430 h 693"/>
              <a:gd name="T78" fmla="*/ 54 w 286"/>
              <a:gd name="T79" fmla="*/ 454 h 693"/>
              <a:gd name="T80" fmla="*/ 75 w 286"/>
              <a:gd name="T81" fmla="*/ 475 h 693"/>
              <a:gd name="T82" fmla="*/ 78 w 286"/>
              <a:gd name="T83" fmla="*/ 492 h 693"/>
              <a:gd name="T84" fmla="*/ 85 w 286"/>
              <a:gd name="T85" fmla="*/ 520 h 693"/>
              <a:gd name="T86" fmla="*/ 82 w 286"/>
              <a:gd name="T87" fmla="*/ 544 h 693"/>
              <a:gd name="T88" fmla="*/ 82 w 286"/>
              <a:gd name="T89" fmla="*/ 570 h 693"/>
              <a:gd name="T90" fmla="*/ 97 w 286"/>
              <a:gd name="T91" fmla="*/ 603 h 693"/>
              <a:gd name="T92" fmla="*/ 116 w 286"/>
              <a:gd name="T93" fmla="*/ 615 h 693"/>
              <a:gd name="T94" fmla="*/ 165 w 286"/>
              <a:gd name="T95" fmla="*/ 634 h 693"/>
              <a:gd name="T96" fmla="*/ 165 w 286"/>
              <a:gd name="T97" fmla="*/ 622 h 693"/>
              <a:gd name="T98" fmla="*/ 163 w 286"/>
              <a:gd name="T99" fmla="*/ 598 h 693"/>
              <a:gd name="T100" fmla="*/ 168 w 286"/>
              <a:gd name="T101" fmla="*/ 591 h 693"/>
              <a:gd name="T102" fmla="*/ 191 w 286"/>
              <a:gd name="T103" fmla="*/ 548 h 693"/>
              <a:gd name="T104" fmla="*/ 170 w 286"/>
              <a:gd name="T105" fmla="*/ 530 h 693"/>
              <a:gd name="T106" fmla="*/ 170 w 286"/>
              <a:gd name="T107" fmla="*/ 487 h 693"/>
              <a:gd name="T108" fmla="*/ 175 w 286"/>
              <a:gd name="T109" fmla="*/ 447 h 693"/>
              <a:gd name="T110" fmla="*/ 189 w 286"/>
              <a:gd name="T111" fmla="*/ 440 h 693"/>
              <a:gd name="T112" fmla="*/ 172 w 286"/>
              <a:gd name="T113" fmla="*/ 433 h 693"/>
              <a:gd name="T114" fmla="*/ 151 w 286"/>
              <a:gd name="T115" fmla="*/ 399 h 693"/>
              <a:gd name="T116" fmla="*/ 194 w 286"/>
              <a:gd name="T117" fmla="*/ 392 h 693"/>
              <a:gd name="T118" fmla="*/ 184 w 286"/>
              <a:gd name="T119" fmla="*/ 359 h 693"/>
              <a:gd name="T120" fmla="*/ 269 w 286"/>
              <a:gd name="T121" fmla="*/ 331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6" h="693">
                <a:moveTo>
                  <a:pt x="286" y="686"/>
                </a:moveTo>
                <a:lnTo>
                  <a:pt x="283" y="686"/>
                </a:lnTo>
                <a:lnTo>
                  <a:pt x="281" y="686"/>
                </a:lnTo>
                <a:lnTo>
                  <a:pt x="281" y="686"/>
                </a:lnTo>
                <a:lnTo>
                  <a:pt x="281" y="686"/>
                </a:lnTo>
                <a:lnTo>
                  <a:pt x="279" y="686"/>
                </a:lnTo>
                <a:lnTo>
                  <a:pt x="276" y="686"/>
                </a:lnTo>
                <a:lnTo>
                  <a:pt x="274" y="686"/>
                </a:lnTo>
                <a:lnTo>
                  <a:pt x="274" y="686"/>
                </a:lnTo>
                <a:lnTo>
                  <a:pt x="274" y="688"/>
                </a:lnTo>
                <a:lnTo>
                  <a:pt x="272" y="688"/>
                </a:lnTo>
                <a:lnTo>
                  <a:pt x="272" y="688"/>
                </a:lnTo>
                <a:lnTo>
                  <a:pt x="272" y="688"/>
                </a:lnTo>
                <a:lnTo>
                  <a:pt x="274" y="690"/>
                </a:lnTo>
                <a:lnTo>
                  <a:pt x="276" y="688"/>
                </a:lnTo>
                <a:lnTo>
                  <a:pt x="276" y="688"/>
                </a:lnTo>
                <a:lnTo>
                  <a:pt x="279" y="688"/>
                </a:lnTo>
                <a:lnTo>
                  <a:pt x="283" y="688"/>
                </a:lnTo>
                <a:lnTo>
                  <a:pt x="283" y="688"/>
                </a:lnTo>
                <a:lnTo>
                  <a:pt x="286" y="686"/>
                </a:lnTo>
                <a:lnTo>
                  <a:pt x="286" y="686"/>
                </a:lnTo>
                <a:close/>
                <a:moveTo>
                  <a:pt x="260" y="683"/>
                </a:moveTo>
                <a:lnTo>
                  <a:pt x="255" y="683"/>
                </a:lnTo>
                <a:lnTo>
                  <a:pt x="250" y="683"/>
                </a:lnTo>
                <a:lnTo>
                  <a:pt x="246" y="681"/>
                </a:lnTo>
                <a:lnTo>
                  <a:pt x="241" y="681"/>
                </a:lnTo>
                <a:lnTo>
                  <a:pt x="236" y="679"/>
                </a:lnTo>
                <a:lnTo>
                  <a:pt x="231" y="676"/>
                </a:lnTo>
                <a:lnTo>
                  <a:pt x="229" y="674"/>
                </a:lnTo>
                <a:lnTo>
                  <a:pt x="224" y="672"/>
                </a:lnTo>
                <a:lnTo>
                  <a:pt x="220" y="669"/>
                </a:lnTo>
                <a:lnTo>
                  <a:pt x="215" y="667"/>
                </a:lnTo>
                <a:lnTo>
                  <a:pt x="213" y="664"/>
                </a:lnTo>
                <a:lnTo>
                  <a:pt x="210" y="664"/>
                </a:lnTo>
                <a:lnTo>
                  <a:pt x="208" y="662"/>
                </a:lnTo>
                <a:lnTo>
                  <a:pt x="203" y="657"/>
                </a:lnTo>
                <a:lnTo>
                  <a:pt x="203" y="657"/>
                </a:lnTo>
                <a:lnTo>
                  <a:pt x="198" y="657"/>
                </a:lnTo>
                <a:lnTo>
                  <a:pt x="198" y="657"/>
                </a:lnTo>
                <a:lnTo>
                  <a:pt x="196" y="655"/>
                </a:lnTo>
                <a:lnTo>
                  <a:pt x="196" y="655"/>
                </a:lnTo>
                <a:lnTo>
                  <a:pt x="196" y="653"/>
                </a:lnTo>
                <a:lnTo>
                  <a:pt x="196" y="653"/>
                </a:lnTo>
                <a:lnTo>
                  <a:pt x="198" y="653"/>
                </a:lnTo>
                <a:lnTo>
                  <a:pt x="201" y="653"/>
                </a:lnTo>
                <a:lnTo>
                  <a:pt x="198" y="650"/>
                </a:lnTo>
                <a:lnTo>
                  <a:pt x="196" y="650"/>
                </a:lnTo>
                <a:lnTo>
                  <a:pt x="191" y="645"/>
                </a:lnTo>
                <a:lnTo>
                  <a:pt x="189" y="645"/>
                </a:lnTo>
                <a:lnTo>
                  <a:pt x="191" y="650"/>
                </a:lnTo>
                <a:lnTo>
                  <a:pt x="196" y="657"/>
                </a:lnTo>
                <a:lnTo>
                  <a:pt x="198" y="662"/>
                </a:lnTo>
                <a:lnTo>
                  <a:pt x="201" y="667"/>
                </a:lnTo>
                <a:lnTo>
                  <a:pt x="203" y="672"/>
                </a:lnTo>
                <a:lnTo>
                  <a:pt x="205" y="679"/>
                </a:lnTo>
                <a:lnTo>
                  <a:pt x="208" y="683"/>
                </a:lnTo>
                <a:lnTo>
                  <a:pt x="210" y="688"/>
                </a:lnTo>
                <a:lnTo>
                  <a:pt x="213" y="688"/>
                </a:lnTo>
                <a:lnTo>
                  <a:pt x="213" y="688"/>
                </a:lnTo>
                <a:lnTo>
                  <a:pt x="215" y="688"/>
                </a:lnTo>
                <a:lnTo>
                  <a:pt x="217" y="688"/>
                </a:lnTo>
                <a:lnTo>
                  <a:pt x="222" y="688"/>
                </a:lnTo>
                <a:lnTo>
                  <a:pt x="224" y="688"/>
                </a:lnTo>
                <a:lnTo>
                  <a:pt x="236" y="690"/>
                </a:lnTo>
                <a:lnTo>
                  <a:pt x="239" y="690"/>
                </a:lnTo>
                <a:lnTo>
                  <a:pt x="243" y="693"/>
                </a:lnTo>
                <a:lnTo>
                  <a:pt x="246" y="693"/>
                </a:lnTo>
                <a:lnTo>
                  <a:pt x="248" y="690"/>
                </a:lnTo>
                <a:lnTo>
                  <a:pt x="250" y="690"/>
                </a:lnTo>
                <a:lnTo>
                  <a:pt x="250" y="690"/>
                </a:lnTo>
                <a:lnTo>
                  <a:pt x="253" y="690"/>
                </a:lnTo>
                <a:lnTo>
                  <a:pt x="253" y="690"/>
                </a:lnTo>
                <a:lnTo>
                  <a:pt x="255" y="690"/>
                </a:lnTo>
                <a:lnTo>
                  <a:pt x="257" y="690"/>
                </a:lnTo>
                <a:lnTo>
                  <a:pt x="260" y="690"/>
                </a:lnTo>
                <a:lnTo>
                  <a:pt x="262" y="690"/>
                </a:lnTo>
                <a:lnTo>
                  <a:pt x="262" y="688"/>
                </a:lnTo>
                <a:lnTo>
                  <a:pt x="265" y="688"/>
                </a:lnTo>
                <a:lnTo>
                  <a:pt x="265" y="686"/>
                </a:lnTo>
                <a:lnTo>
                  <a:pt x="262" y="683"/>
                </a:lnTo>
                <a:lnTo>
                  <a:pt x="260" y="683"/>
                </a:lnTo>
                <a:close/>
                <a:moveTo>
                  <a:pt x="194" y="366"/>
                </a:moveTo>
                <a:lnTo>
                  <a:pt x="191" y="366"/>
                </a:lnTo>
                <a:lnTo>
                  <a:pt x="191" y="366"/>
                </a:lnTo>
                <a:lnTo>
                  <a:pt x="191" y="366"/>
                </a:lnTo>
                <a:lnTo>
                  <a:pt x="196" y="369"/>
                </a:lnTo>
                <a:lnTo>
                  <a:pt x="196" y="369"/>
                </a:lnTo>
                <a:lnTo>
                  <a:pt x="196" y="366"/>
                </a:lnTo>
                <a:lnTo>
                  <a:pt x="194" y="366"/>
                </a:lnTo>
                <a:lnTo>
                  <a:pt x="194" y="366"/>
                </a:lnTo>
                <a:close/>
                <a:moveTo>
                  <a:pt x="272" y="317"/>
                </a:moveTo>
                <a:lnTo>
                  <a:pt x="272" y="314"/>
                </a:lnTo>
                <a:lnTo>
                  <a:pt x="269" y="307"/>
                </a:lnTo>
                <a:lnTo>
                  <a:pt x="269" y="307"/>
                </a:lnTo>
                <a:lnTo>
                  <a:pt x="269" y="307"/>
                </a:lnTo>
                <a:lnTo>
                  <a:pt x="265" y="307"/>
                </a:lnTo>
                <a:lnTo>
                  <a:pt x="262" y="305"/>
                </a:lnTo>
                <a:lnTo>
                  <a:pt x="257" y="302"/>
                </a:lnTo>
                <a:lnTo>
                  <a:pt x="257" y="300"/>
                </a:lnTo>
                <a:lnTo>
                  <a:pt x="255" y="298"/>
                </a:lnTo>
                <a:lnTo>
                  <a:pt x="255" y="293"/>
                </a:lnTo>
                <a:lnTo>
                  <a:pt x="257" y="288"/>
                </a:lnTo>
                <a:lnTo>
                  <a:pt x="255" y="286"/>
                </a:lnTo>
                <a:lnTo>
                  <a:pt x="253" y="281"/>
                </a:lnTo>
                <a:lnTo>
                  <a:pt x="248" y="279"/>
                </a:lnTo>
                <a:lnTo>
                  <a:pt x="243" y="276"/>
                </a:lnTo>
                <a:lnTo>
                  <a:pt x="234" y="272"/>
                </a:lnTo>
                <a:lnTo>
                  <a:pt x="229" y="267"/>
                </a:lnTo>
                <a:lnTo>
                  <a:pt x="229" y="267"/>
                </a:lnTo>
                <a:lnTo>
                  <a:pt x="227" y="262"/>
                </a:lnTo>
                <a:lnTo>
                  <a:pt x="229" y="262"/>
                </a:lnTo>
                <a:lnTo>
                  <a:pt x="229" y="262"/>
                </a:lnTo>
                <a:lnTo>
                  <a:pt x="229" y="260"/>
                </a:lnTo>
                <a:lnTo>
                  <a:pt x="229" y="258"/>
                </a:lnTo>
                <a:lnTo>
                  <a:pt x="227" y="255"/>
                </a:lnTo>
                <a:lnTo>
                  <a:pt x="227" y="255"/>
                </a:lnTo>
                <a:lnTo>
                  <a:pt x="224" y="250"/>
                </a:lnTo>
                <a:lnTo>
                  <a:pt x="224" y="250"/>
                </a:lnTo>
                <a:lnTo>
                  <a:pt x="224" y="241"/>
                </a:lnTo>
                <a:lnTo>
                  <a:pt x="224" y="239"/>
                </a:lnTo>
                <a:lnTo>
                  <a:pt x="224" y="236"/>
                </a:lnTo>
                <a:lnTo>
                  <a:pt x="224" y="236"/>
                </a:lnTo>
                <a:lnTo>
                  <a:pt x="227" y="236"/>
                </a:lnTo>
                <a:lnTo>
                  <a:pt x="227" y="236"/>
                </a:lnTo>
                <a:lnTo>
                  <a:pt x="227" y="234"/>
                </a:lnTo>
                <a:lnTo>
                  <a:pt x="224" y="227"/>
                </a:lnTo>
                <a:lnTo>
                  <a:pt x="224" y="224"/>
                </a:lnTo>
                <a:lnTo>
                  <a:pt x="224" y="222"/>
                </a:lnTo>
                <a:lnTo>
                  <a:pt x="224" y="220"/>
                </a:lnTo>
                <a:lnTo>
                  <a:pt x="224" y="217"/>
                </a:lnTo>
                <a:lnTo>
                  <a:pt x="224" y="217"/>
                </a:lnTo>
                <a:lnTo>
                  <a:pt x="224" y="215"/>
                </a:lnTo>
                <a:lnTo>
                  <a:pt x="222" y="215"/>
                </a:lnTo>
                <a:lnTo>
                  <a:pt x="222" y="213"/>
                </a:lnTo>
                <a:lnTo>
                  <a:pt x="222" y="213"/>
                </a:lnTo>
                <a:lnTo>
                  <a:pt x="224" y="210"/>
                </a:lnTo>
                <a:lnTo>
                  <a:pt x="224" y="210"/>
                </a:lnTo>
                <a:lnTo>
                  <a:pt x="224" y="208"/>
                </a:lnTo>
                <a:lnTo>
                  <a:pt x="224" y="205"/>
                </a:lnTo>
                <a:lnTo>
                  <a:pt x="224" y="205"/>
                </a:lnTo>
                <a:lnTo>
                  <a:pt x="224" y="205"/>
                </a:lnTo>
                <a:lnTo>
                  <a:pt x="222" y="203"/>
                </a:lnTo>
                <a:lnTo>
                  <a:pt x="222" y="201"/>
                </a:lnTo>
                <a:lnTo>
                  <a:pt x="224" y="198"/>
                </a:lnTo>
                <a:lnTo>
                  <a:pt x="224" y="198"/>
                </a:lnTo>
                <a:lnTo>
                  <a:pt x="224" y="196"/>
                </a:lnTo>
                <a:lnTo>
                  <a:pt x="224" y="194"/>
                </a:lnTo>
                <a:lnTo>
                  <a:pt x="224" y="194"/>
                </a:lnTo>
                <a:lnTo>
                  <a:pt x="224" y="191"/>
                </a:lnTo>
                <a:lnTo>
                  <a:pt x="224" y="191"/>
                </a:lnTo>
                <a:lnTo>
                  <a:pt x="224" y="191"/>
                </a:lnTo>
                <a:lnTo>
                  <a:pt x="224" y="187"/>
                </a:lnTo>
                <a:lnTo>
                  <a:pt x="222" y="184"/>
                </a:lnTo>
                <a:lnTo>
                  <a:pt x="222" y="182"/>
                </a:lnTo>
                <a:lnTo>
                  <a:pt x="224" y="179"/>
                </a:lnTo>
                <a:lnTo>
                  <a:pt x="224" y="179"/>
                </a:lnTo>
                <a:lnTo>
                  <a:pt x="224" y="177"/>
                </a:lnTo>
                <a:lnTo>
                  <a:pt x="224" y="177"/>
                </a:lnTo>
                <a:lnTo>
                  <a:pt x="227" y="175"/>
                </a:lnTo>
                <a:lnTo>
                  <a:pt x="229" y="172"/>
                </a:lnTo>
                <a:lnTo>
                  <a:pt x="229" y="170"/>
                </a:lnTo>
                <a:lnTo>
                  <a:pt x="229" y="170"/>
                </a:lnTo>
                <a:lnTo>
                  <a:pt x="231" y="168"/>
                </a:lnTo>
                <a:lnTo>
                  <a:pt x="234" y="165"/>
                </a:lnTo>
                <a:lnTo>
                  <a:pt x="236" y="163"/>
                </a:lnTo>
                <a:lnTo>
                  <a:pt x="239" y="161"/>
                </a:lnTo>
                <a:lnTo>
                  <a:pt x="239" y="158"/>
                </a:lnTo>
                <a:lnTo>
                  <a:pt x="239" y="156"/>
                </a:lnTo>
                <a:lnTo>
                  <a:pt x="241" y="153"/>
                </a:lnTo>
                <a:lnTo>
                  <a:pt x="241" y="153"/>
                </a:lnTo>
                <a:lnTo>
                  <a:pt x="243" y="151"/>
                </a:lnTo>
                <a:lnTo>
                  <a:pt x="243" y="149"/>
                </a:lnTo>
                <a:lnTo>
                  <a:pt x="246" y="146"/>
                </a:lnTo>
                <a:lnTo>
                  <a:pt x="246" y="144"/>
                </a:lnTo>
                <a:lnTo>
                  <a:pt x="248" y="142"/>
                </a:lnTo>
                <a:lnTo>
                  <a:pt x="248" y="142"/>
                </a:lnTo>
                <a:lnTo>
                  <a:pt x="248" y="139"/>
                </a:lnTo>
                <a:lnTo>
                  <a:pt x="248" y="139"/>
                </a:lnTo>
                <a:lnTo>
                  <a:pt x="250" y="139"/>
                </a:lnTo>
                <a:lnTo>
                  <a:pt x="250" y="139"/>
                </a:lnTo>
                <a:lnTo>
                  <a:pt x="250" y="137"/>
                </a:lnTo>
                <a:lnTo>
                  <a:pt x="250" y="137"/>
                </a:lnTo>
                <a:lnTo>
                  <a:pt x="250" y="137"/>
                </a:lnTo>
                <a:lnTo>
                  <a:pt x="253" y="137"/>
                </a:lnTo>
                <a:lnTo>
                  <a:pt x="253" y="137"/>
                </a:lnTo>
                <a:lnTo>
                  <a:pt x="253" y="137"/>
                </a:lnTo>
                <a:lnTo>
                  <a:pt x="253" y="137"/>
                </a:lnTo>
                <a:lnTo>
                  <a:pt x="253" y="134"/>
                </a:lnTo>
                <a:lnTo>
                  <a:pt x="253" y="134"/>
                </a:lnTo>
                <a:lnTo>
                  <a:pt x="255" y="132"/>
                </a:lnTo>
                <a:lnTo>
                  <a:pt x="255" y="132"/>
                </a:lnTo>
                <a:lnTo>
                  <a:pt x="257" y="130"/>
                </a:lnTo>
                <a:lnTo>
                  <a:pt x="257" y="130"/>
                </a:lnTo>
                <a:lnTo>
                  <a:pt x="260" y="127"/>
                </a:lnTo>
                <a:lnTo>
                  <a:pt x="262" y="127"/>
                </a:lnTo>
                <a:lnTo>
                  <a:pt x="262" y="127"/>
                </a:lnTo>
                <a:lnTo>
                  <a:pt x="262" y="125"/>
                </a:lnTo>
                <a:lnTo>
                  <a:pt x="262" y="125"/>
                </a:lnTo>
                <a:lnTo>
                  <a:pt x="265" y="125"/>
                </a:lnTo>
                <a:lnTo>
                  <a:pt x="265" y="123"/>
                </a:lnTo>
                <a:lnTo>
                  <a:pt x="265" y="123"/>
                </a:lnTo>
                <a:lnTo>
                  <a:pt x="265" y="120"/>
                </a:lnTo>
                <a:lnTo>
                  <a:pt x="267" y="120"/>
                </a:lnTo>
                <a:lnTo>
                  <a:pt x="267" y="120"/>
                </a:lnTo>
                <a:lnTo>
                  <a:pt x="267" y="120"/>
                </a:lnTo>
                <a:lnTo>
                  <a:pt x="269" y="120"/>
                </a:lnTo>
                <a:lnTo>
                  <a:pt x="269" y="118"/>
                </a:lnTo>
                <a:lnTo>
                  <a:pt x="272" y="118"/>
                </a:lnTo>
                <a:lnTo>
                  <a:pt x="272" y="118"/>
                </a:lnTo>
                <a:lnTo>
                  <a:pt x="272" y="118"/>
                </a:lnTo>
                <a:lnTo>
                  <a:pt x="274" y="118"/>
                </a:lnTo>
                <a:lnTo>
                  <a:pt x="276" y="118"/>
                </a:lnTo>
                <a:lnTo>
                  <a:pt x="276" y="116"/>
                </a:lnTo>
                <a:lnTo>
                  <a:pt x="276" y="113"/>
                </a:lnTo>
                <a:lnTo>
                  <a:pt x="279" y="116"/>
                </a:lnTo>
                <a:lnTo>
                  <a:pt x="279" y="113"/>
                </a:lnTo>
                <a:lnTo>
                  <a:pt x="281" y="113"/>
                </a:lnTo>
                <a:lnTo>
                  <a:pt x="281" y="113"/>
                </a:lnTo>
                <a:lnTo>
                  <a:pt x="283" y="111"/>
                </a:lnTo>
                <a:lnTo>
                  <a:pt x="283" y="108"/>
                </a:lnTo>
                <a:lnTo>
                  <a:pt x="283" y="106"/>
                </a:lnTo>
                <a:lnTo>
                  <a:pt x="283" y="104"/>
                </a:lnTo>
                <a:lnTo>
                  <a:pt x="283" y="104"/>
                </a:lnTo>
                <a:lnTo>
                  <a:pt x="283" y="101"/>
                </a:lnTo>
                <a:lnTo>
                  <a:pt x="283" y="97"/>
                </a:lnTo>
                <a:lnTo>
                  <a:pt x="283" y="94"/>
                </a:lnTo>
                <a:lnTo>
                  <a:pt x="283" y="94"/>
                </a:lnTo>
                <a:lnTo>
                  <a:pt x="283" y="92"/>
                </a:lnTo>
                <a:lnTo>
                  <a:pt x="281" y="90"/>
                </a:lnTo>
                <a:lnTo>
                  <a:pt x="279" y="87"/>
                </a:lnTo>
                <a:lnTo>
                  <a:pt x="279" y="82"/>
                </a:lnTo>
                <a:lnTo>
                  <a:pt x="276" y="80"/>
                </a:lnTo>
                <a:lnTo>
                  <a:pt x="276" y="80"/>
                </a:lnTo>
                <a:lnTo>
                  <a:pt x="274" y="78"/>
                </a:lnTo>
                <a:lnTo>
                  <a:pt x="274" y="78"/>
                </a:lnTo>
                <a:lnTo>
                  <a:pt x="272" y="78"/>
                </a:lnTo>
                <a:lnTo>
                  <a:pt x="272" y="78"/>
                </a:lnTo>
                <a:lnTo>
                  <a:pt x="272" y="78"/>
                </a:lnTo>
                <a:lnTo>
                  <a:pt x="272" y="78"/>
                </a:lnTo>
                <a:lnTo>
                  <a:pt x="269" y="78"/>
                </a:lnTo>
                <a:lnTo>
                  <a:pt x="269" y="78"/>
                </a:lnTo>
                <a:lnTo>
                  <a:pt x="267" y="80"/>
                </a:lnTo>
                <a:lnTo>
                  <a:pt x="267" y="80"/>
                </a:lnTo>
                <a:lnTo>
                  <a:pt x="265" y="78"/>
                </a:lnTo>
                <a:lnTo>
                  <a:pt x="265" y="78"/>
                </a:lnTo>
                <a:lnTo>
                  <a:pt x="265" y="87"/>
                </a:lnTo>
                <a:lnTo>
                  <a:pt x="265" y="94"/>
                </a:lnTo>
                <a:lnTo>
                  <a:pt x="265" y="99"/>
                </a:lnTo>
                <a:lnTo>
                  <a:pt x="262" y="101"/>
                </a:lnTo>
                <a:lnTo>
                  <a:pt x="262" y="101"/>
                </a:lnTo>
                <a:lnTo>
                  <a:pt x="262" y="101"/>
                </a:lnTo>
                <a:lnTo>
                  <a:pt x="262" y="104"/>
                </a:lnTo>
                <a:lnTo>
                  <a:pt x="260" y="104"/>
                </a:lnTo>
                <a:lnTo>
                  <a:pt x="260" y="106"/>
                </a:lnTo>
                <a:lnTo>
                  <a:pt x="257" y="106"/>
                </a:lnTo>
                <a:lnTo>
                  <a:pt x="257" y="106"/>
                </a:lnTo>
                <a:lnTo>
                  <a:pt x="257" y="108"/>
                </a:lnTo>
                <a:lnTo>
                  <a:pt x="255" y="108"/>
                </a:lnTo>
                <a:lnTo>
                  <a:pt x="253" y="108"/>
                </a:lnTo>
                <a:lnTo>
                  <a:pt x="253" y="111"/>
                </a:lnTo>
                <a:lnTo>
                  <a:pt x="253" y="111"/>
                </a:lnTo>
                <a:lnTo>
                  <a:pt x="250" y="111"/>
                </a:lnTo>
                <a:lnTo>
                  <a:pt x="250" y="113"/>
                </a:lnTo>
                <a:lnTo>
                  <a:pt x="250" y="116"/>
                </a:lnTo>
                <a:lnTo>
                  <a:pt x="250" y="116"/>
                </a:lnTo>
                <a:lnTo>
                  <a:pt x="250" y="118"/>
                </a:lnTo>
                <a:lnTo>
                  <a:pt x="248" y="118"/>
                </a:lnTo>
                <a:lnTo>
                  <a:pt x="246" y="116"/>
                </a:lnTo>
                <a:lnTo>
                  <a:pt x="246" y="116"/>
                </a:lnTo>
                <a:lnTo>
                  <a:pt x="243" y="116"/>
                </a:lnTo>
                <a:lnTo>
                  <a:pt x="241" y="116"/>
                </a:lnTo>
                <a:lnTo>
                  <a:pt x="241" y="116"/>
                </a:lnTo>
                <a:lnTo>
                  <a:pt x="239" y="118"/>
                </a:lnTo>
                <a:lnTo>
                  <a:pt x="239" y="120"/>
                </a:lnTo>
                <a:lnTo>
                  <a:pt x="236" y="120"/>
                </a:lnTo>
                <a:lnTo>
                  <a:pt x="236" y="118"/>
                </a:lnTo>
                <a:lnTo>
                  <a:pt x="234" y="118"/>
                </a:lnTo>
                <a:lnTo>
                  <a:pt x="231" y="120"/>
                </a:lnTo>
                <a:lnTo>
                  <a:pt x="229" y="118"/>
                </a:lnTo>
                <a:lnTo>
                  <a:pt x="229" y="118"/>
                </a:lnTo>
                <a:lnTo>
                  <a:pt x="227" y="118"/>
                </a:lnTo>
                <a:lnTo>
                  <a:pt x="224" y="118"/>
                </a:lnTo>
                <a:lnTo>
                  <a:pt x="220" y="118"/>
                </a:lnTo>
                <a:lnTo>
                  <a:pt x="210" y="116"/>
                </a:lnTo>
                <a:lnTo>
                  <a:pt x="205" y="116"/>
                </a:lnTo>
                <a:lnTo>
                  <a:pt x="196" y="116"/>
                </a:lnTo>
                <a:lnTo>
                  <a:pt x="196" y="113"/>
                </a:lnTo>
                <a:lnTo>
                  <a:pt x="196" y="111"/>
                </a:lnTo>
                <a:lnTo>
                  <a:pt x="198" y="111"/>
                </a:lnTo>
                <a:lnTo>
                  <a:pt x="198" y="108"/>
                </a:lnTo>
                <a:lnTo>
                  <a:pt x="198" y="108"/>
                </a:lnTo>
                <a:lnTo>
                  <a:pt x="198" y="106"/>
                </a:lnTo>
                <a:lnTo>
                  <a:pt x="201" y="106"/>
                </a:lnTo>
                <a:lnTo>
                  <a:pt x="201" y="106"/>
                </a:lnTo>
                <a:lnTo>
                  <a:pt x="201" y="106"/>
                </a:lnTo>
                <a:lnTo>
                  <a:pt x="201" y="104"/>
                </a:lnTo>
                <a:lnTo>
                  <a:pt x="201" y="104"/>
                </a:lnTo>
                <a:lnTo>
                  <a:pt x="201" y="104"/>
                </a:lnTo>
                <a:lnTo>
                  <a:pt x="201" y="101"/>
                </a:lnTo>
                <a:lnTo>
                  <a:pt x="201" y="101"/>
                </a:lnTo>
                <a:lnTo>
                  <a:pt x="203" y="101"/>
                </a:lnTo>
                <a:lnTo>
                  <a:pt x="203" y="99"/>
                </a:lnTo>
                <a:lnTo>
                  <a:pt x="201" y="97"/>
                </a:lnTo>
                <a:lnTo>
                  <a:pt x="201" y="97"/>
                </a:lnTo>
                <a:lnTo>
                  <a:pt x="201" y="94"/>
                </a:lnTo>
                <a:lnTo>
                  <a:pt x="201" y="94"/>
                </a:lnTo>
                <a:lnTo>
                  <a:pt x="203" y="92"/>
                </a:lnTo>
                <a:lnTo>
                  <a:pt x="203" y="92"/>
                </a:lnTo>
                <a:lnTo>
                  <a:pt x="203" y="92"/>
                </a:lnTo>
                <a:lnTo>
                  <a:pt x="203" y="90"/>
                </a:lnTo>
                <a:lnTo>
                  <a:pt x="205" y="90"/>
                </a:lnTo>
                <a:lnTo>
                  <a:pt x="205" y="87"/>
                </a:lnTo>
                <a:lnTo>
                  <a:pt x="205" y="87"/>
                </a:lnTo>
                <a:lnTo>
                  <a:pt x="205" y="85"/>
                </a:lnTo>
                <a:lnTo>
                  <a:pt x="208" y="82"/>
                </a:lnTo>
                <a:lnTo>
                  <a:pt x="208" y="82"/>
                </a:lnTo>
                <a:lnTo>
                  <a:pt x="208" y="80"/>
                </a:lnTo>
                <a:lnTo>
                  <a:pt x="208" y="80"/>
                </a:lnTo>
                <a:lnTo>
                  <a:pt x="210" y="80"/>
                </a:lnTo>
                <a:lnTo>
                  <a:pt x="210" y="78"/>
                </a:lnTo>
                <a:lnTo>
                  <a:pt x="210" y="75"/>
                </a:lnTo>
                <a:lnTo>
                  <a:pt x="210" y="75"/>
                </a:lnTo>
                <a:lnTo>
                  <a:pt x="208" y="73"/>
                </a:lnTo>
                <a:lnTo>
                  <a:pt x="205" y="68"/>
                </a:lnTo>
                <a:lnTo>
                  <a:pt x="201" y="68"/>
                </a:lnTo>
                <a:lnTo>
                  <a:pt x="198" y="66"/>
                </a:lnTo>
                <a:lnTo>
                  <a:pt x="196" y="66"/>
                </a:lnTo>
                <a:lnTo>
                  <a:pt x="196" y="66"/>
                </a:lnTo>
                <a:lnTo>
                  <a:pt x="194" y="66"/>
                </a:lnTo>
                <a:lnTo>
                  <a:pt x="194" y="64"/>
                </a:lnTo>
                <a:lnTo>
                  <a:pt x="191" y="64"/>
                </a:lnTo>
                <a:lnTo>
                  <a:pt x="187" y="61"/>
                </a:lnTo>
                <a:lnTo>
                  <a:pt x="177" y="56"/>
                </a:lnTo>
                <a:lnTo>
                  <a:pt x="175" y="54"/>
                </a:lnTo>
                <a:lnTo>
                  <a:pt x="172" y="54"/>
                </a:lnTo>
                <a:lnTo>
                  <a:pt x="170" y="52"/>
                </a:lnTo>
                <a:lnTo>
                  <a:pt x="165" y="47"/>
                </a:lnTo>
                <a:lnTo>
                  <a:pt x="161" y="45"/>
                </a:lnTo>
                <a:lnTo>
                  <a:pt x="158" y="45"/>
                </a:lnTo>
                <a:lnTo>
                  <a:pt x="153" y="45"/>
                </a:lnTo>
                <a:lnTo>
                  <a:pt x="146" y="42"/>
                </a:lnTo>
                <a:lnTo>
                  <a:pt x="142" y="40"/>
                </a:lnTo>
                <a:lnTo>
                  <a:pt x="142" y="37"/>
                </a:lnTo>
                <a:lnTo>
                  <a:pt x="139" y="35"/>
                </a:lnTo>
                <a:lnTo>
                  <a:pt x="135" y="33"/>
                </a:lnTo>
                <a:lnTo>
                  <a:pt x="132" y="33"/>
                </a:lnTo>
                <a:lnTo>
                  <a:pt x="132" y="33"/>
                </a:lnTo>
                <a:lnTo>
                  <a:pt x="132" y="30"/>
                </a:lnTo>
                <a:lnTo>
                  <a:pt x="130" y="30"/>
                </a:lnTo>
                <a:lnTo>
                  <a:pt x="127" y="28"/>
                </a:lnTo>
                <a:lnTo>
                  <a:pt x="125" y="26"/>
                </a:lnTo>
                <a:lnTo>
                  <a:pt x="120" y="21"/>
                </a:lnTo>
                <a:lnTo>
                  <a:pt x="118" y="16"/>
                </a:lnTo>
                <a:lnTo>
                  <a:pt x="116" y="11"/>
                </a:lnTo>
                <a:lnTo>
                  <a:pt x="111" y="11"/>
                </a:lnTo>
                <a:lnTo>
                  <a:pt x="111" y="9"/>
                </a:lnTo>
                <a:lnTo>
                  <a:pt x="108" y="9"/>
                </a:lnTo>
                <a:lnTo>
                  <a:pt x="108" y="9"/>
                </a:lnTo>
                <a:lnTo>
                  <a:pt x="108" y="7"/>
                </a:lnTo>
                <a:lnTo>
                  <a:pt x="106" y="7"/>
                </a:lnTo>
                <a:lnTo>
                  <a:pt x="106" y="4"/>
                </a:lnTo>
                <a:lnTo>
                  <a:pt x="106" y="2"/>
                </a:lnTo>
                <a:lnTo>
                  <a:pt x="106" y="2"/>
                </a:lnTo>
                <a:lnTo>
                  <a:pt x="97" y="2"/>
                </a:lnTo>
                <a:lnTo>
                  <a:pt x="90" y="2"/>
                </a:lnTo>
                <a:lnTo>
                  <a:pt x="90" y="4"/>
                </a:lnTo>
                <a:lnTo>
                  <a:pt x="87" y="4"/>
                </a:lnTo>
                <a:lnTo>
                  <a:pt x="87" y="2"/>
                </a:lnTo>
                <a:lnTo>
                  <a:pt x="87" y="4"/>
                </a:lnTo>
                <a:lnTo>
                  <a:pt x="85" y="4"/>
                </a:lnTo>
                <a:lnTo>
                  <a:pt x="85" y="4"/>
                </a:lnTo>
                <a:lnTo>
                  <a:pt x="82" y="11"/>
                </a:lnTo>
                <a:lnTo>
                  <a:pt x="82" y="14"/>
                </a:lnTo>
                <a:lnTo>
                  <a:pt x="80" y="16"/>
                </a:lnTo>
                <a:lnTo>
                  <a:pt x="80" y="21"/>
                </a:lnTo>
                <a:lnTo>
                  <a:pt x="80" y="21"/>
                </a:lnTo>
                <a:lnTo>
                  <a:pt x="80" y="19"/>
                </a:lnTo>
                <a:lnTo>
                  <a:pt x="78" y="16"/>
                </a:lnTo>
                <a:lnTo>
                  <a:pt x="75" y="14"/>
                </a:lnTo>
                <a:lnTo>
                  <a:pt x="75" y="11"/>
                </a:lnTo>
                <a:lnTo>
                  <a:pt x="73" y="7"/>
                </a:lnTo>
                <a:lnTo>
                  <a:pt x="71" y="7"/>
                </a:lnTo>
                <a:lnTo>
                  <a:pt x="71" y="7"/>
                </a:lnTo>
                <a:lnTo>
                  <a:pt x="68" y="7"/>
                </a:lnTo>
                <a:lnTo>
                  <a:pt x="66" y="4"/>
                </a:lnTo>
                <a:lnTo>
                  <a:pt x="66" y="4"/>
                </a:lnTo>
                <a:lnTo>
                  <a:pt x="56" y="4"/>
                </a:lnTo>
                <a:lnTo>
                  <a:pt x="56" y="4"/>
                </a:lnTo>
                <a:lnTo>
                  <a:pt x="54" y="4"/>
                </a:lnTo>
                <a:lnTo>
                  <a:pt x="52" y="4"/>
                </a:lnTo>
                <a:lnTo>
                  <a:pt x="49" y="4"/>
                </a:lnTo>
                <a:lnTo>
                  <a:pt x="47" y="0"/>
                </a:lnTo>
                <a:lnTo>
                  <a:pt x="45" y="0"/>
                </a:lnTo>
                <a:lnTo>
                  <a:pt x="45" y="0"/>
                </a:lnTo>
                <a:lnTo>
                  <a:pt x="42" y="0"/>
                </a:lnTo>
                <a:lnTo>
                  <a:pt x="42" y="0"/>
                </a:lnTo>
                <a:lnTo>
                  <a:pt x="42" y="2"/>
                </a:lnTo>
                <a:lnTo>
                  <a:pt x="42" y="4"/>
                </a:lnTo>
                <a:lnTo>
                  <a:pt x="40" y="4"/>
                </a:lnTo>
                <a:lnTo>
                  <a:pt x="38" y="7"/>
                </a:lnTo>
                <a:lnTo>
                  <a:pt x="35" y="7"/>
                </a:lnTo>
                <a:lnTo>
                  <a:pt x="35" y="7"/>
                </a:lnTo>
                <a:lnTo>
                  <a:pt x="35" y="9"/>
                </a:lnTo>
                <a:lnTo>
                  <a:pt x="35" y="11"/>
                </a:lnTo>
                <a:lnTo>
                  <a:pt x="33" y="11"/>
                </a:lnTo>
                <a:lnTo>
                  <a:pt x="30" y="14"/>
                </a:lnTo>
                <a:lnTo>
                  <a:pt x="30" y="14"/>
                </a:lnTo>
                <a:lnTo>
                  <a:pt x="30" y="16"/>
                </a:lnTo>
                <a:lnTo>
                  <a:pt x="28" y="19"/>
                </a:lnTo>
                <a:lnTo>
                  <a:pt x="28" y="21"/>
                </a:lnTo>
                <a:lnTo>
                  <a:pt x="30" y="23"/>
                </a:lnTo>
                <a:lnTo>
                  <a:pt x="30" y="30"/>
                </a:lnTo>
                <a:lnTo>
                  <a:pt x="30" y="37"/>
                </a:lnTo>
                <a:lnTo>
                  <a:pt x="28" y="45"/>
                </a:lnTo>
                <a:lnTo>
                  <a:pt x="28" y="45"/>
                </a:lnTo>
                <a:lnTo>
                  <a:pt x="28" y="47"/>
                </a:lnTo>
                <a:lnTo>
                  <a:pt x="23" y="47"/>
                </a:lnTo>
                <a:lnTo>
                  <a:pt x="19" y="49"/>
                </a:lnTo>
                <a:lnTo>
                  <a:pt x="16" y="52"/>
                </a:lnTo>
                <a:lnTo>
                  <a:pt x="14" y="54"/>
                </a:lnTo>
                <a:lnTo>
                  <a:pt x="12" y="54"/>
                </a:lnTo>
                <a:lnTo>
                  <a:pt x="12" y="56"/>
                </a:lnTo>
                <a:lnTo>
                  <a:pt x="9" y="56"/>
                </a:lnTo>
                <a:lnTo>
                  <a:pt x="9" y="59"/>
                </a:lnTo>
                <a:lnTo>
                  <a:pt x="9" y="59"/>
                </a:lnTo>
                <a:lnTo>
                  <a:pt x="9" y="61"/>
                </a:lnTo>
                <a:lnTo>
                  <a:pt x="9" y="64"/>
                </a:lnTo>
                <a:lnTo>
                  <a:pt x="9" y="64"/>
                </a:lnTo>
                <a:lnTo>
                  <a:pt x="12" y="66"/>
                </a:lnTo>
                <a:lnTo>
                  <a:pt x="12" y="66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71"/>
                </a:lnTo>
                <a:lnTo>
                  <a:pt x="12" y="71"/>
                </a:lnTo>
                <a:lnTo>
                  <a:pt x="9" y="71"/>
                </a:lnTo>
                <a:lnTo>
                  <a:pt x="9" y="75"/>
                </a:lnTo>
                <a:lnTo>
                  <a:pt x="9" y="78"/>
                </a:lnTo>
                <a:lnTo>
                  <a:pt x="12" y="80"/>
                </a:lnTo>
                <a:lnTo>
                  <a:pt x="12" y="82"/>
                </a:lnTo>
                <a:lnTo>
                  <a:pt x="16" y="90"/>
                </a:lnTo>
                <a:lnTo>
                  <a:pt x="16" y="92"/>
                </a:lnTo>
                <a:lnTo>
                  <a:pt x="14" y="94"/>
                </a:lnTo>
                <a:lnTo>
                  <a:pt x="14" y="94"/>
                </a:lnTo>
                <a:lnTo>
                  <a:pt x="14" y="97"/>
                </a:lnTo>
                <a:lnTo>
                  <a:pt x="14" y="97"/>
                </a:lnTo>
                <a:lnTo>
                  <a:pt x="14" y="99"/>
                </a:lnTo>
                <a:lnTo>
                  <a:pt x="16" y="101"/>
                </a:lnTo>
                <a:lnTo>
                  <a:pt x="19" y="104"/>
                </a:lnTo>
                <a:lnTo>
                  <a:pt x="21" y="106"/>
                </a:lnTo>
                <a:lnTo>
                  <a:pt x="21" y="108"/>
                </a:lnTo>
                <a:lnTo>
                  <a:pt x="21" y="108"/>
                </a:lnTo>
                <a:lnTo>
                  <a:pt x="19" y="111"/>
                </a:lnTo>
                <a:lnTo>
                  <a:pt x="16" y="111"/>
                </a:lnTo>
                <a:lnTo>
                  <a:pt x="16" y="111"/>
                </a:lnTo>
                <a:lnTo>
                  <a:pt x="14" y="111"/>
                </a:lnTo>
                <a:lnTo>
                  <a:pt x="14" y="111"/>
                </a:lnTo>
                <a:lnTo>
                  <a:pt x="14" y="111"/>
                </a:lnTo>
                <a:lnTo>
                  <a:pt x="12" y="111"/>
                </a:lnTo>
                <a:lnTo>
                  <a:pt x="12" y="113"/>
                </a:lnTo>
                <a:lnTo>
                  <a:pt x="12" y="118"/>
                </a:lnTo>
                <a:lnTo>
                  <a:pt x="9" y="118"/>
                </a:lnTo>
                <a:lnTo>
                  <a:pt x="9" y="120"/>
                </a:lnTo>
                <a:lnTo>
                  <a:pt x="9" y="125"/>
                </a:lnTo>
                <a:lnTo>
                  <a:pt x="9" y="127"/>
                </a:lnTo>
                <a:lnTo>
                  <a:pt x="9" y="127"/>
                </a:lnTo>
                <a:lnTo>
                  <a:pt x="7" y="130"/>
                </a:lnTo>
                <a:lnTo>
                  <a:pt x="7" y="132"/>
                </a:lnTo>
                <a:lnTo>
                  <a:pt x="4" y="134"/>
                </a:lnTo>
                <a:lnTo>
                  <a:pt x="4" y="134"/>
                </a:lnTo>
                <a:lnTo>
                  <a:pt x="4" y="134"/>
                </a:lnTo>
                <a:lnTo>
                  <a:pt x="4" y="137"/>
                </a:lnTo>
                <a:lnTo>
                  <a:pt x="2" y="139"/>
                </a:lnTo>
                <a:lnTo>
                  <a:pt x="2" y="142"/>
                </a:lnTo>
                <a:lnTo>
                  <a:pt x="2" y="144"/>
                </a:lnTo>
                <a:lnTo>
                  <a:pt x="2" y="146"/>
                </a:lnTo>
                <a:lnTo>
                  <a:pt x="2" y="151"/>
                </a:lnTo>
                <a:lnTo>
                  <a:pt x="2" y="153"/>
                </a:lnTo>
                <a:lnTo>
                  <a:pt x="0" y="153"/>
                </a:lnTo>
                <a:lnTo>
                  <a:pt x="0" y="156"/>
                </a:lnTo>
                <a:lnTo>
                  <a:pt x="0" y="158"/>
                </a:lnTo>
                <a:lnTo>
                  <a:pt x="2" y="163"/>
                </a:lnTo>
                <a:lnTo>
                  <a:pt x="2" y="168"/>
                </a:lnTo>
                <a:lnTo>
                  <a:pt x="4" y="170"/>
                </a:lnTo>
                <a:lnTo>
                  <a:pt x="4" y="172"/>
                </a:lnTo>
                <a:lnTo>
                  <a:pt x="4" y="175"/>
                </a:lnTo>
                <a:lnTo>
                  <a:pt x="4" y="175"/>
                </a:lnTo>
                <a:lnTo>
                  <a:pt x="7" y="175"/>
                </a:lnTo>
                <a:lnTo>
                  <a:pt x="7" y="175"/>
                </a:lnTo>
                <a:lnTo>
                  <a:pt x="7" y="177"/>
                </a:lnTo>
                <a:lnTo>
                  <a:pt x="7" y="177"/>
                </a:lnTo>
                <a:lnTo>
                  <a:pt x="4" y="179"/>
                </a:lnTo>
                <a:lnTo>
                  <a:pt x="2" y="179"/>
                </a:lnTo>
                <a:lnTo>
                  <a:pt x="2" y="179"/>
                </a:lnTo>
                <a:lnTo>
                  <a:pt x="2" y="179"/>
                </a:lnTo>
                <a:lnTo>
                  <a:pt x="2" y="182"/>
                </a:lnTo>
                <a:lnTo>
                  <a:pt x="2" y="182"/>
                </a:lnTo>
                <a:lnTo>
                  <a:pt x="2" y="187"/>
                </a:lnTo>
                <a:lnTo>
                  <a:pt x="2" y="189"/>
                </a:lnTo>
                <a:lnTo>
                  <a:pt x="0" y="191"/>
                </a:lnTo>
                <a:lnTo>
                  <a:pt x="2" y="191"/>
                </a:lnTo>
                <a:lnTo>
                  <a:pt x="2" y="194"/>
                </a:lnTo>
                <a:lnTo>
                  <a:pt x="2" y="194"/>
                </a:lnTo>
                <a:lnTo>
                  <a:pt x="2" y="194"/>
                </a:lnTo>
                <a:lnTo>
                  <a:pt x="2" y="196"/>
                </a:lnTo>
                <a:lnTo>
                  <a:pt x="0" y="196"/>
                </a:lnTo>
                <a:lnTo>
                  <a:pt x="0" y="196"/>
                </a:lnTo>
                <a:lnTo>
                  <a:pt x="0" y="196"/>
                </a:lnTo>
                <a:lnTo>
                  <a:pt x="0" y="198"/>
                </a:lnTo>
                <a:lnTo>
                  <a:pt x="0" y="201"/>
                </a:lnTo>
                <a:lnTo>
                  <a:pt x="0" y="203"/>
                </a:lnTo>
                <a:lnTo>
                  <a:pt x="0" y="205"/>
                </a:lnTo>
                <a:lnTo>
                  <a:pt x="2" y="208"/>
                </a:lnTo>
                <a:lnTo>
                  <a:pt x="4" y="210"/>
                </a:lnTo>
                <a:lnTo>
                  <a:pt x="4" y="213"/>
                </a:lnTo>
                <a:lnTo>
                  <a:pt x="7" y="213"/>
                </a:lnTo>
                <a:lnTo>
                  <a:pt x="7" y="213"/>
                </a:lnTo>
                <a:lnTo>
                  <a:pt x="7" y="213"/>
                </a:lnTo>
                <a:lnTo>
                  <a:pt x="7" y="215"/>
                </a:lnTo>
                <a:lnTo>
                  <a:pt x="7" y="215"/>
                </a:lnTo>
                <a:lnTo>
                  <a:pt x="7" y="215"/>
                </a:lnTo>
                <a:lnTo>
                  <a:pt x="7" y="217"/>
                </a:lnTo>
                <a:lnTo>
                  <a:pt x="9" y="220"/>
                </a:lnTo>
                <a:lnTo>
                  <a:pt x="9" y="220"/>
                </a:lnTo>
                <a:lnTo>
                  <a:pt x="12" y="222"/>
                </a:lnTo>
                <a:lnTo>
                  <a:pt x="12" y="224"/>
                </a:lnTo>
                <a:lnTo>
                  <a:pt x="12" y="227"/>
                </a:lnTo>
                <a:lnTo>
                  <a:pt x="14" y="231"/>
                </a:lnTo>
                <a:lnTo>
                  <a:pt x="16" y="231"/>
                </a:lnTo>
                <a:lnTo>
                  <a:pt x="16" y="234"/>
                </a:lnTo>
                <a:lnTo>
                  <a:pt x="16" y="234"/>
                </a:lnTo>
                <a:lnTo>
                  <a:pt x="16" y="236"/>
                </a:lnTo>
                <a:lnTo>
                  <a:pt x="16" y="239"/>
                </a:lnTo>
                <a:lnTo>
                  <a:pt x="16" y="239"/>
                </a:lnTo>
                <a:lnTo>
                  <a:pt x="19" y="241"/>
                </a:lnTo>
                <a:lnTo>
                  <a:pt x="19" y="241"/>
                </a:lnTo>
                <a:lnTo>
                  <a:pt x="21" y="241"/>
                </a:lnTo>
                <a:lnTo>
                  <a:pt x="23" y="241"/>
                </a:lnTo>
                <a:lnTo>
                  <a:pt x="23" y="243"/>
                </a:lnTo>
                <a:lnTo>
                  <a:pt x="23" y="243"/>
                </a:lnTo>
                <a:lnTo>
                  <a:pt x="23" y="246"/>
                </a:lnTo>
                <a:lnTo>
                  <a:pt x="23" y="248"/>
                </a:lnTo>
                <a:lnTo>
                  <a:pt x="23" y="250"/>
                </a:lnTo>
                <a:lnTo>
                  <a:pt x="26" y="255"/>
                </a:lnTo>
                <a:lnTo>
                  <a:pt x="26" y="258"/>
                </a:lnTo>
                <a:lnTo>
                  <a:pt x="26" y="260"/>
                </a:lnTo>
                <a:lnTo>
                  <a:pt x="28" y="262"/>
                </a:lnTo>
                <a:lnTo>
                  <a:pt x="26" y="262"/>
                </a:lnTo>
                <a:lnTo>
                  <a:pt x="26" y="262"/>
                </a:lnTo>
                <a:lnTo>
                  <a:pt x="26" y="262"/>
                </a:lnTo>
                <a:lnTo>
                  <a:pt x="23" y="262"/>
                </a:lnTo>
                <a:lnTo>
                  <a:pt x="23" y="265"/>
                </a:lnTo>
                <a:lnTo>
                  <a:pt x="23" y="265"/>
                </a:lnTo>
                <a:lnTo>
                  <a:pt x="23" y="267"/>
                </a:lnTo>
                <a:lnTo>
                  <a:pt x="23" y="269"/>
                </a:lnTo>
                <a:lnTo>
                  <a:pt x="23" y="272"/>
                </a:lnTo>
                <a:lnTo>
                  <a:pt x="23" y="272"/>
                </a:lnTo>
                <a:lnTo>
                  <a:pt x="23" y="272"/>
                </a:lnTo>
                <a:lnTo>
                  <a:pt x="23" y="274"/>
                </a:lnTo>
                <a:lnTo>
                  <a:pt x="23" y="276"/>
                </a:lnTo>
                <a:lnTo>
                  <a:pt x="23" y="281"/>
                </a:lnTo>
                <a:lnTo>
                  <a:pt x="21" y="281"/>
                </a:lnTo>
                <a:lnTo>
                  <a:pt x="21" y="281"/>
                </a:lnTo>
                <a:lnTo>
                  <a:pt x="21" y="284"/>
                </a:lnTo>
                <a:lnTo>
                  <a:pt x="21" y="284"/>
                </a:lnTo>
                <a:lnTo>
                  <a:pt x="23" y="284"/>
                </a:lnTo>
                <a:lnTo>
                  <a:pt x="23" y="286"/>
                </a:lnTo>
                <a:lnTo>
                  <a:pt x="23" y="288"/>
                </a:lnTo>
                <a:lnTo>
                  <a:pt x="26" y="288"/>
                </a:lnTo>
                <a:lnTo>
                  <a:pt x="26" y="291"/>
                </a:lnTo>
                <a:lnTo>
                  <a:pt x="26" y="295"/>
                </a:lnTo>
                <a:lnTo>
                  <a:pt x="26" y="295"/>
                </a:lnTo>
                <a:lnTo>
                  <a:pt x="28" y="298"/>
                </a:lnTo>
                <a:lnTo>
                  <a:pt x="28" y="300"/>
                </a:lnTo>
                <a:lnTo>
                  <a:pt x="28" y="302"/>
                </a:lnTo>
                <a:lnTo>
                  <a:pt x="26" y="302"/>
                </a:lnTo>
                <a:lnTo>
                  <a:pt x="26" y="305"/>
                </a:lnTo>
                <a:lnTo>
                  <a:pt x="23" y="305"/>
                </a:lnTo>
                <a:lnTo>
                  <a:pt x="23" y="307"/>
                </a:lnTo>
                <a:lnTo>
                  <a:pt x="23" y="307"/>
                </a:lnTo>
                <a:lnTo>
                  <a:pt x="23" y="307"/>
                </a:lnTo>
                <a:lnTo>
                  <a:pt x="23" y="307"/>
                </a:lnTo>
                <a:lnTo>
                  <a:pt x="21" y="307"/>
                </a:lnTo>
                <a:lnTo>
                  <a:pt x="21" y="310"/>
                </a:lnTo>
                <a:lnTo>
                  <a:pt x="19" y="310"/>
                </a:lnTo>
                <a:lnTo>
                  <a:pt x="19" y="312"/>
                </a:lnTo>
                <a:lnTo>
                  <a:pt x="21" y="312"/>
                </a:lnTo>
                <a:lnTo>
                  <a:pt x="19" y="314"/>
                </a:lnTo>
                <a:lnTo>
                  <a:pt x="19" y="317"/>
                </a:lnTo>
                <a:lnTo>
                  <a:pt x="19" y="317"/>
                </a:lnTo>
                <a:lnTo>
                  <a:pt x="21" y="319"/>
                </a:lnTo>
                <a:lnTo>
                  <a:pt x="21" y="321"/>
                </a:lnTo>
                <a:lnTo>
                  <a:pt x="21" y="324"/>
                </a:lnTo>
                <a:lnTo>
                  <a:pt x="21" y="326"/>
                </a:lnTo>
                <a:lnTo>
                  <a:pt x="21" y="326"/>
                </a:lnTo>
                <a:lnTo>
                  <a:pt x="23" y="328"/>
                </a:lnTo>
                <a:lnTo>
                  <a:pt x="23" y="331"/>
                </a:lnTo>
                <a:lnTo>
                  <a:pt x="23" y="333"/>
                </a:lnTo>
                <a:lnTo>
                  <a:pt x="23" y="333"/>
                </a:lnTo>
                <a:lnTo>
                  <a:pt x="26" y="338"/>
                </a:lnTo>
                <a:lnTo>
                  <a:pt x="28" y="340"/>
                </a:lnTo>
                <a:lnTo>
                  <a:pt x="30" y="343"/>
                </a:lnTo>
                <a:lnTo>
                  <a:pt x="30" y="347"/>
                </a:lnTo>
                <a:lnTo>
                  <a:pt x="33" y="350"/>
                </a:lnTo>
                <a:lnTo>
                  <a:pt x="33" y="352"/>
                </a:lnTo>
                <a:lnTo>
                  <a:pt x="35" y="352"/>
                </a:lnTo>
                <a:lnTo>
                  <a:pt x="35" y="355"/>
                </a:lnTo>
                <a:lnTo>
                  <a:pt x="35" y="355"/>
                </a:lnTo>
                <a:lnTo>
                  <a:pt x="35" y="357"/>
                </a:lnTo>
                <a:lnTo>
                  <a:pt x="35" y="357"/>
                </a:lnTo>
                <a:lnTo>
                  <a:pt x="33" y="359"/>
                </a:lnTo>
                <a:lnTo>
                  <a:pt x="33" y="359"/>
                </a:lnTo>
                <a:lnTo>
                  <a:pt x="30" y="359"/>
                </a:lnTo>
                <a:lnTo>
                  <a:pt x="30" y="362"/>
                </a:lnTo>
                <a:lnTo>
                  <a:pt x="28" y="362"/>
                </a:lnTo>
                <a:lnTo>
                  <a:pt x="28" y="364"/>
                </a:lnTo>
                <a:lnTo>
                  <a:pt x="30" y="369"/>
                </a:lnTo>
                <a:lnTo>
                  <a:pt x="30" y="369"/>
                </a:lnTo>
                <a:lnTo>
                  <a:pt x="30" y="371"/>
                </a:lnTo>
                <a:lnTo>
                  <a:pt x="30" y="373"/>
                </a:lnTo>
                <a:lnTo>
                  <a:pt x="30" y="373"/>
                </a:lnTo>
                <a:lnTo>
                  <a:pt x="30" y="376"/>
                </a:lnTo>
                <a:lnTo>
                  <a:pt x="30" y="376"/>
                </a:lnTo>
                <a:lnTo>
                  <a:pt x="30" y="376"/>
                </a:lnTo>
                <a:lnTo>
                  <a:pt x="30" y="376"/>
                </a:lnTo>
                <a:lnTo>
                  <a:pt x="28" y="376"/>
                </a:lnTo>
                <a:lnTo>
                  <a:pt x="28" y="376"/>
                </a:lnTo>
                <a:lnTo>
                  <a:pt x="30" y="378"/>
                </a:lnTo>
                <a:lnTo>
                  <a:pt x="30" y="381"/>
                </a:lnTo>
                <a:lnTo>
                  <a:pt x="33" y="383"/>
                </a:lnTo>
                <a:lnTo>
                  <a:pt x="33" y="383"/>
                </a:lnTo>
                <a:lnTo>
                  <a:pt x="33" y="383"/>
                </a:lnTo>
                <a:lnTo>
                  <a:pt x="33" y="385"/>
                </a:lnTo>
                <a:lnTo>
                  <a:pt x="30" y="385"/>
                </a:lnTo>
                <a:lnTo>
                  <a:pt x="30" y="385"/>
                </a:lnTo>
                <a:lnTo>
                  <a:pt x="30" y="388"/>
                </a:lnTo>
                <a:lnTo>
                  <a:pt x="30" y="388"/>
                </a:lnTo>
                <a:lnTo>
                  <a:pt x="33" y="390"/>
                </a:lnTo>
                <a:lnTo>
                  <a:pt x="35" y="390"/>
                </a:lnTo>
                <a:lnTo>
                  <a:pt x="35" y="390"/>
                </a:lnTo>
                <a:lnTo>
                  <a:pt x="33" y="392"/>
                </a:lnTo>
                <a:lnTo>
                  <a:pt x="33" y="392"/>
                </a:lnTo>
                <a:lnTo>
                  <a:pt x="33" y="395"/>
                </a:lnTo>
                <a:lnTo>
                  <a:pt x="33" y="395"/>
                </a:lnTo>
                <a:lnTo>
                  <a:pt x="33" y="397"/>
                </a:lnTo>
                <a:lnTo>
                  <a:pt x="33" y="399"/>
                </a:lnTo>
                <a:lnTo>
                  <a:pt x="35" y="402"/>
                </a:lnTo>
                <a:lnTo>
                  <a:pt x="35" y="404"/>
                </a:lnTo>
                <a:lnTo>
                  <a:pt x="38" y="409"/>
                </a:lnTo>
                <a:lnTo>
                  <a:pt x="38" y="411"/>
                </a:lnTo>
                <a:lnTo>
                  <a:pt x="40" y="416"/>
                </a:lnTo>
                <a:lnTo>
                  <a:pt x="40" y="416"/>
                </a:lnTo>
                <a:lnTo>
                  <a:pt x="40" y="416"/>
                </a:lnTo>
                <a:lnTo>
                  <a:pt x="42" y="421"/>
                </a:lnTo>
                <a:lnTo>
                  <a:pt x="45" y="423"/>
                </a:lnTo>
                <a:lnTo>
                  <a:pt x="47" y="425"/>
                </a:lnTo>
                <a:lnTo>
                  <a:pt x="47" y="425"/>
                </a:lnTo>
                <a:lnTo>
                  <a:pt x="45" y="428"/>
                </a:lnTo>
                <a:lnTo>
                  <a:pt x="45" y="428"/>
                </a:lnTo>
                <a:lnTo>
                  <a:pt x="42" y="428"/>
                </a:lnTo>
                <a:lnTo>
                  <a:pt x="42" y="428"/>
                </a:lnTo>
                <a:lnTo>
                  <a:pt x="42" y="428"/>
                </a:lnTo>
                <a:lnTo>
                  <a:pt x="42" y="430"/>
                </a:lnTo>
                <a:lnTo>
                  <a:pt x="42" y="430"/>
                </a:lnTo>
                <a:lnTo>
                  <a:pt x="42" y="433"/>
                </a:lnTo>
                <a:lnTo>
                  <a:pt x="45" y="435"/>
                </a:lnTo>
                <a:lnTo>
                  <a:pt x="45" y="435"/>
                </a:lnTo>
                <a:lnTo>
                  <a:pt x="45" y="437"/>
                </a:lnTo>
                <a:lnTo>
                  <a:pt x="45" y="437"/>
                </a:lnTo>
                <a:lnTo>
                  <a:pt x="45" y="440"/>
                </a:lnTo>
                <a:lnTo>
                  <a:pt x="47" y="444"/>
                </a:lnTo>
                <a:lnTo>
                  <a:pt x="47" y="447"/>
                </a:lnTo>
                <a:lnTo>
                  <a:pt x="49" y="447"/>
                </a:lnTo>
                <a:lnTo>
                  <a:pt x="52" y="447"/>
                </a:lnTo>
                <a:lnTo>
                  <a:pt x="54" y="449"/>
                </a:lnTo>
                <a:lnTo>
                  <a:pt x="56" y="449"/>
                </a:lnTo>
                <a:lnTo>
                  <a:pt x="56" y="451"/>
                </a:lnTo>
                <a:lnTo>
                  <a:pt x="54" y="451"/>
                </a:lnTo>
                <a:lnTo>
                  <a:pt x="54" y="451"/>
                </a:lnTo>
                <a:lnTo>
                  <a:pt x="54" y="454"/>
                </a:lnTo>
                <a:lnTo>
                  <a:pt x="56" y="456"/>
                </a:lnTo>
                <a:lnTo>
                  <a:pt x="59" y="456"/>
                </a:lnTo>
                <a:lnTo>
                  <a:pt x="59" y="459"/>
                </a:lnTo>
                <a:lnTo>
                  <a:pt x="59" y="459"/>
                </a:lnTo>
                <a:lnTo>
                  <a:pt x="59" y="461"/>
                </a:lnTo>
                <a:lnTo>
                  <a:pt x="61" y="463"/>
                </a:lnTo>
                <a:lnTo>
                  <a:pt x="61" y="463"/>
                </a:lnTo>
                <a:lnTo>
                  <a:pt x="61" y="466"/>
                </a:lnTo>
                <a:lnTo>
                  <a:pt x="61" y="466"/>
                </a:lnTo>
                <a:lnTo>
                  <a:pt x="61" y="468"/>
                </a:lnTo>
                <a:lnTo>
                  <a:pt x="61" y="468"/>
                </a:lnTo>
                <a:lnTo>
                  <a:pt x="61" y="470"/>
                </a:lnTo>
                <a:lnTo>
                  <a:pt x="64" y="473"/>
                </a:lnTo>
                <a:lnTo>
                  <a:pt x="64" y="473"/>
                </a:lnTo>
                <a:lnTo>
                  <a:pt x="73" y="473"/>
                </a:lnTo>
                <a:lnTo>
                  <a:pt x="75" y="475"/>
                </a:lnTo>
                <a:lnTo>
                  <a:pt x="75" y="475"/>
                </a:lnTo>
                <a:lnTo>
                  <a:pt x="75" y="478"/>
                </a:lnTo>
                <a:lnTo>
                  <a:pt x="75" y="478"/>
                </a:lnTo>
                <a:lnTo>
                  <a:pt x="75" y="480"/>
                </a:lnTo>
                <a:lnTo>
                  <a:pt x="75" y="482"/>
                </a:lnTo>
                <a:lnTo>
                  <a:pt x="73" y="480"/>
                </a:lnTo>
                <a:lnTo>
                  <a:pt x="71" y="480"/>
                </a:lnTo>
                <a:lnTo>
                  <a:pt x="71" y="480"/>
                </a:lnTo>
                <a:lnTo>
                  <a:pt x="68" y="480"/>
                </a:lnTo>
                <a:lnTo>
                  <a:pt x="64" y="482"/>
                </a:lnTo>
                <a:lnTo>
                  <a:pt x="64" y="480"/>
                </a:lnTo>
                <a:lnTo>
                  <a:pt x="64" y="482"/>
                </a:lnTo>
                <a:lnTo>
                  <a:pt x="64" y="485"/>
                </a:lnTo>
                <a:lnTo>
                  <a:pt x="68" y="485"/>
                </a:lnTo>
                <a:lnTo>
                  <a:pt x="73" y="485"/>
                </a:lnTo>
                <a:lnTo>
                  <a:pt x="73" y="489"/>
                </a:lnTo>
                <a:lnTo>
                  <a:pt x="75" y="492"/>
                </a:lnTo>
                <a:lnTo>
                  <a:pt x="78" y="492"/>
                </a:lnTo>
                <a:lnTo>
                  <a:pt x="80" y="494"/>
                </a:lnTo>
                <a:lnTo>
                  <a:pt x="78" y="496"/>
                </a:lnTo>
                <a:lnTo>
                  <a:pt x="78" y="499"/>
                </a:lnTo>
                <a:lnTo>
                  <a:pt x="75" y="499"/>
                </a:lnTo>
                <a:lnTo>
                  <a:pt x="75" y="499"/>
                </a:lnTo>
                <a:lnTo>
                  <a:pt x="75" y="501"/>
                </a:lnTo>
                <a:lnTo>
                  <a:pt x="78" y="504"/>
                </a:lnTo>
                <a:lnTo>
                  <a:pt x="78" y="506"/>
                </a:lnTo>
                <a:lnTo>
                  <a:pt x="80" y="506"/>
                </a:lnTo>
                <a:lnTo>
                  <a:pt x="80" y="508"/>
                </a:lnTo>
                <a:lnTo>
                  <a:pt x="78" y="511"/>
                </a:lnTo>
                <a:lnTo>
                  <a:pt x="78" y="511"/>
                </a:lnTo>
                <a:lnTo>
                  <a:pt x="78" y="513"/>
                </a:lnTo>
                <a:lnTo>
                  <a:pt x="80" y="513"/>
                </a:lnTo>
                <a:lnTo>
                  <a:pt x="80" y="515"/>
                </a:lnTo>
                <a:lnTo>
                  <a:pt x="82" y="518"/>
                </a:lnTo>
                <a:lnTo>
                  <a:pt x="85" y="520"/>
                </a:lnTo>
                <a:lnTo>
                  <a:pt x="85" y="522"/>
                </a:lnTo>
                <a:lnTo>
                  <a:pt x="85" y="522"/>
                </a:lnTo>
                <a:lnTo>
                  <a:pt x="82" y="525"/>
                </a:lnTo>
                <a:lnTo>
                  <a:pt x="82" y="525"/>
                </a:lnTo>
                <a:lnTo>
                  <a:pt x="82" y="527"/>
                </a:lnTo>
                <a:lnTo>
                  <a:pt x="82" y="530"/>
                </a:lnTo>
                <a:lnTo>
                  <a:pt x="85" y="530"/>
                </a:lnTo>
                <a:lnTo>
                  <a:pt x="85" y="532"/>
                </a:lnTo>
                <a:lnTo>
                  <a:pt x="85" y="532"/>
                </a:lnTo>
                <a:lnTo>
                  <a:pt x="85" y="532"/>
                </a:lnTo>
                <a:lnTo>
                  <a:pt x="85" y="534"/>
                </a:lnTo>
                <a:lnTo>
                  <a:pt x="85" y="537"/>
                </a:lnTo>
                <a:lnTo>
                  <a:pt x="82" y="537"/>
                </a:lnTo>
                <a:lnTo>
                  <a:pt x="80" y="539"/>
                </a:lnTo>
                <a:lnTo>
                  <a:pt x="82" y="541"/>
                </a:lnTo>
                <a:lnTo>
                  <a:pt x="82" y="544"/>
                </a:lnTo>
                <a:lnTo>
                  <a:pt x="82" y="544"/>
                </a:lnTo>
                <a:lnTo>
                  <a:pt x="82" y="546"/>
                </a:lnTo>
                <a:lnTo>
                  <a:pt x="82" y="548"/>
                </a:lnTo>
                <a:lnTo>
                  <a:pt x="85" y="548"/>
                </a:lnTo>
                <a:lnTo>
                  <a:pt x="87" y="551"/>
                </a:lnTo>
                <a:lnTo>
                  <a:pt x="90" y="553"/>
                </a:lnTo>
                <a:lnTo>
                  <a:pt x="90" y="556"/>
                </a:lnTo>
                <a:lnTo>
                  <a:pt x="87" y="558"/>
                </a:lnTo>
                <a:lnTo>
                  <a:pt x="85" y="558"/>
                </a:lnTo>
                <a:lnTo>
                  <a:pt x="85" y="560"/>
                </a:lnTo>
                <a:lnTo>
                  <a:pt x="87" y="563"/>
                </a:lnTo>
                <a:lnTo>
                  <a:pt x="87" y="565"/>
                </a:lnTo>
                <a:lnTo>
                  <a:pt x="87" y="565"/>
                </a:lnTo>
                <a:lnTo>
                  <a:pt x="87" y="567"/>
                </a:lnTo>
                <a:lnTo>
                  <a:pt x="87" y="567"/>
                </a:lnTo>
                <a:lnTo>
                  <a:pt x="85" y="570"/>
                </a:lnTo>
                <a:lnTo>
                  <a:pt x="85" y="570"/>
                </a:lnTo>
                <a:lnTo>
                  <a:pt x="82" y="570"/>
                </a:lnTo>
                <a:lnTo>
                  <a:pt x="82" y="572"/>
                </a:lnTo>
                <a:lnTo>
                  <a:pt x="82" y="575"/>
                </a:lnTo>
                <a:lnTo>
                  <a:pt x="85" y="577"/>
                </a:lnTo>
                <a:lnTo>
                  <a:pt x="80" y="577"/>
                </a:lnTo>
                <a:lnTo>
                  <a:pt x="80" y="577"/>
                </a:lnTo>
                <a:lnTo>
                  <a:pt x="80" y="579"/>
                </a:lnTo>
                <a:lnTo>
                  <a:pt x="80" y="582"/>
                </a:lnTo>
                <a:lnTo>
                  <a:pt x="82" y="584"/>
                </a:lnTo>
                <a:lnTo>
                  <a:pt x="85" y="586"/>
                </a:lnTo>
                <a:lnTo>
                  <a:pt x="85" y="589"/>
                </a:lnTo>
                <a:lnTo>
                  <a:pt x="85" y="591"/>
                </a:lnTo>
                <a:lnTo>
                  <a:pt x="87" y="593"/>
                </a:lnTo>
                <a:lnTo>
                  <a:pt x="90" y="596"/>
                </a:lnTo>
                <a:lnTo>
                  <a:pt x="92" y="598"/>
                </a:lnTo>
                <a:lnTo>
                  <a:pt x="94" y="601"/>
                </a:lnTo>
                <a:lnTo>
                  <a:pt x="94" y="603"/>
                </a:lnTo>
                <a:lnTo>
                  <a:pt x="97" y="603"/>
                </a:lnTo>
                <a:lnTo>
                  <a:pt x="97" y="605"/>
                </a:lnTo>
                <a:lnTo>
                  <a:pt x="99" y="605"/>
                </a:lnTo>
                <a:lnTo>
                  <a:pt x="99" y="605"/>
                </a:lnTo>
                <a:lnTo>
                  <a:pt x="101" y="605"/>
                </a:lnTo>
                <a:lnTo>
                  <a:pt x="101" y="603"/>
                </a:lnTo>
                <a:lnTo>
                  <a:pt x="104" y="603"/>
                </a:lnTo>
                <a:lnTo>
                  <a:pt x="106" y="603"/>
                </a:lnTo>
                <a:lnTo>
                  <a:pt x="106" y="603"/>
                </a:lnTo>
                <a:lnTo>
                  <a:pt x="108" y="603"/>
                </a:lnTo>
                <a:lnTo>
                  <a:pt x="108" y="603"/>
                </a:lnTo>
                <a:lnTo>
                  <a:pt x="111" y="605"/>
                </a:lnTo>
                <a:lnTo>
                  <a:pt x="113" y="608"/>
                </a:lnTo>
                <a:lnTo>
                  <a:pt x="113" y="610"/>
                </a:lnTo>
                <a:lnTo>
                  <a:pt x="116" y="612"/>
                </a:lnTo>
                <a:lnTo>
                  <a:pt x="113" y="612"/>
                </a:lnTo>
                <a:lnTo>
                  <a:pt x="113" y="612"/>
                </a:lnTo>
                <a:lnTo>
                  <a:pt x="116" y="615"/>
                </a:lnTo>
                <a:lnTo>
                  <a:pt x="116" y="615"/>
                </a:lnTo>
                <a:lnTo>
                  <a:pt x="118" y="617"/>
                </a:lnTo>
                <a:lnTo>
                  <a:pt x="118" y="619"/>
                </a:lnTo>
                <a:lnTo>
                  <a:pt x="118" y="622"/>
                </a:lnTo>
                <a:lnTo>
                  <a:pt x="120" y="624"/>
                </a:lnTo>
                <a:lnTo>
                  <a:pt x="123" y="624"/>
                </a:lnTo>
                <a:lnTo>
                  <a:pt x="125" y="627"/>
                </a:lnTo>
                <a:lnTo>
                  <a:pt x="127" y="627"/>
                </a:lnTo>
                <a:lnTo>
                  <a:pt x="127" y="629"/>
                </a:lnTo>
                <a:lnTo>
                  <a:pt x="130" y="631"/>
                </a:lnTo>
                <a:lnTo>
                  <a:pt x="130" y="631"/>
                </a:lnTo>
                <a:lnTo>
                  <a:pt x="135" y="631"/>
                </a:lnTo>
                <a:lnTo>
                  <a:pt x="139" y="631"/>
                </a:lnTo>
                <a:lnTo>
                  <a:pt x="146" y="631"/>
                </a:lnTo>
                <a:lnTo>
                  <a:pt x="153" y="631"/>
                </a:lnTo>
                <a:lnTo>
                  <a:pt x="161" y="631"/>
                </a:lnTo>
                <a:lnTo>
                  <a:pt x="165" y="634"/>
                </a:lnTo>
                <a:lnTo>
                  <a:pt x="170" y="634"/>
                </a:lnTo>
                <a:lnTo>
                  <a:pt x="175" y="634"/>
                </a:lnTo>
                <a:lnTo>
                  <a:pt x="179" y="636"/>
                </a:lnTo>
                <a:lnTo>
                  <a:pt x="184" y="636"/>
                </a:lnTo>
                <a:lnTo>
                  <a:pt x="187" y="636"/>
                </a:lnTo>
                <a:lnTo>
                  <a:pt x="189" y="636"/>
                </a:lnTo>
                <a:lnTo>
                  <a:pt x="189" y="638"/>
                </a:lnTo>
                <a:lnTo>
                  <a:pt x="189" y="638"/>
                </a:lnTo>
                <a:lnTo>
                  <a:pt x="187" y="636"/>
                </a:lnTo>
                <a:lnTo>
                  <a:pt x="182" y="631"/>
                </a:lnTo>
                <a:lnTo>
                  <a:pt x="175" y="624"/>
                </a:lnTo>
                <a:lnTo>
                  <a:pt x="175" y="624"/>
                </a:lnTo>
                <a:lnTo>
                  <a:pt x="172" y="624"/>
                </a:lnTo>
                <a:lnTo>
                  <a:pt x="170" y="624"/>
                </a:lnTo>
                <a:lnTo>
                  <a:pt x="168" y="624"/>
                </a:lnTo>
                <a:lnTo>
                  <a:pt x="168" y="624"/>
                </a:lnTo>
                <a:lnTo>
                  <a:pt x="165" y="622"/>
                </a:lnTo>
                <a:lnTo>
                  <a:pt x="168" y="622"/>
                </a:lnTo>
                <a:lnTo>
                  <a:pt x="170" y="622"/>
                </a:lnTo>
                <a:lnTo>
                  <a:pt x="172" y="622"/>
                </a:lnTo>
                <a:lnTo>
                  <a:pt x="172" y="622"/>
                </a:lnTo>
                <a:lnTo>
                  <a:pt x="170" y="619"/>
                </a:lnTo>
                <a:lnTo>
                  <a:pt x="170" y="617"/>
                </a:lnTo>
                <a:lnTo>
                  <a:pt x="165" y="612"/>
                </a:lnTo>
                <a:lnTo>
                  <a:pt x="163" y="610"/>
                </a:lnTo>
                <a:lnTo>
                  <a:pt x="163" y="610"/>
                </a:lnTo>
                <a:lnTo>
                  <a:pt x="163" y="612"/>
                </a:lnTo>
                <a:lnTo>
                  <a:pt x="163" y="612"/>
                </a:lnTo>
                <a:lnTo>
                  <a:pt x="163" y="610"/>
                </a:lnTo>
                <a:lnTo>
                  <a:pt x="163" y="608"/>
                </a:lnTo>
                <a:lnTo>
                  <a:pt x="163" y="605"/>
                </a:lnTo>
                <a:lnTo>
                  <a:pt x="163" y="603"/>
                </a:lnTo>
                <a:lnTo>
                  <a:pt x="163" y="601"/>
                </a:lnTo>
                <a:lnTo>
                  <a:pt x="163" y="598"/>
                </a:lnTo>
                <a:lnTo>
                  <a:pt x="165" y="596"/>
                </a:lnTo>
                <a:lnTo>
                  <a:pt x="168" y="596"/>
                </a:lnTo>
                <a:lnTo>
                  <a:pt x="168" y="593"/>
                </a:lnTo>
                <a:lnTo>
                  <a:pt x="170" y="593"/>
                </a:lnTo>
                <a:lnTo>
                  <a:pt x="168" y="593"/>
                </a:lnTo>
                <a:lnTo>
                  <a:pt x="165" y="591"/>
                </a:lnTo>
                <a:lnTo>
                  <a:pt x="165" y="591"/>
                </a:lnTo>
                <a:lnTo>
                  <a:pt x="163" y="591"/>
                </a:lnTo>
                <a:lnTo>
                  <a:pt x="158" y="591"/>
                </a:lnTo>
                <a:lnTo>
                  <a:pt x="158" y="589"/>
                </a:lnTo>
                <a:lnTo>
                  <a:pt x="163" y="589"/>
                </a:lnTo>
                <a:lnTo>
                  <a:pt x="163" y="589"/>
                </a:lnTo>
                <a:lnTo>
                  <a:pt x="161" y="586"/>
                </a:lnTo>
                <a:lnTo>
                  <a:pt x="161" y="586"/>
                </a:lnTo>
                <a:lnTo>
                  <a:pt x="163" y="589"/>
                </a:lnTo>
                <a:lnTo>
                  <a:pt x="165" y="591"/>
                </a:lnTo>
                <a:lnTo>
                  <a:pt x="168" y="591"/>
                </a:lnTo>
                <a:lnTo>
                  <a:pt x="170" y="593"/>
                </a:lnTo>
                <a:lnTo>
                  <a:pt x="172" y="593"/>
                </a:lnTo>
                <a:lnTo>
                  <a:pt x="175" y="591"/>
                </a:lnTo>
                <a:lnTo>
                  <a:pt x="177" y="589"/>
                </a:lnTo>
                <a:lnTo>
                  <a:pt x="177" y="586"/>
                </a:lnTo>
                <a:lnTo>
                  <a:pt x="175" y="577"/>
                </a:lnTo>
                <a:lnTo>
                  <a:pt x="172" y="577"/>
                </a:lnTo>
                <a:lnTo>
                  <a:pt x="172" y="575"/>
                </a:lnTo>
                <a:lnTo>
                  <a:pt x="175" y="570"/>
                </a:lnTo>
                <a:lnTo>
                  <a:pt x="175" y="565"/>
                </a:lnTo>
                <a:lnTo>
                  <a:pt x="177" y="563"/>
                </a:lnTo>
                <a:lnTo>
                  <a:pt x="177" y="563"/>
                </a:lnTo>
                <a:lnTo>
                  <a:pt x="182" y="560"/>
                </a:lnTo>
                <a:lnTo>
                  <a:pt x="184" y="558"/>
                </a:lnTo>
                <a:lnTo>
                  <a:pt x="187" y="556"/>
                </a:lnTo>
                <a:lnTo>
                  <a:pt x="191" y="551"/>
                </a:lnTo>
                <a:lnTo>
                  <a:pt x="191" y="548"/>
                </a:lnTo>
                <a:lnTo>
                  <a:pt x="191" y="548"/>
                </a:lnTo>
                <a:lnTo>
                  <a:pt x="191" y="548"/>
                </a:lnTo>
                <a:lnTo>
                  <a:pt x="191" y="546"/>
                </a:lnTo>
                <a:lnTo>
                  <a:pt x="189" y="546"/>
                </a:lnTo>
                <a:lnTo>
                  <a:pt x="187" y="546"/>
                </a:lnTo>
                <a:lnTo>
                  <a:pt x="187" y="546"/>
                </a:lnTo>
                <a:lnTo>
                  <a:pt x="184" y="546"/>
                </a:lnTo>
                <a:lnTo>
                  <a:pt x="187" y="544"/>
                </a:lnTo>
                <a:lnTo>
                  <a:pt x="189" y="544"/>
                </a:lnTo>
                <a:lnTo>
                  <a:pt x="189" y="541"/>
                </a:lnTo>
                <a:lnTo>
                  <a:pt x="189" y="541"/>
                </a:lnTo>
                <a:lnTo>
                  <a:pt x="189" y="537"/>
                </a:lnTo>
                <a:lnTo>
                  <a:pt x="187" y="534"/>
                </a:lnTo>
                <a:lnTo>
                  <a:pt x="184" y="532"/>
                </a:lnTo>
                <a:lnTo>
                  <a:pt x="182" y="530"/>
                </a:lnTo>
                <a:lnTo>
                  <a:pt x="172" y="530"/>
                </a:lnTo>
                <a:lnTo>
                  <a:pt x="170" y="530"/>
                </a:lnTo>
                <a:lnTo>
                  <a:pt x="156" y="520"/>
                </a:lnTo>
                <a:lnTo>
                  <a:pt x="153" y="518"/>
                </a:lnTo>
                <a:lnTo>
                  <a:pt x="151" y="515"/>
                </a:lnTo>
                <a:lnTo>
                  <a:pt x="149" y="513"/>
                </a:lnTo>
                <a:lnTo>
                  <a:pt x="149" y="511"/>
                </a:lnTo>
                <a:lnTo>
                  <a:pt x="149" y="508"/>
                </a:lnTo>
                <a:lnTo>
                  <a:pt x="149" y="508"/>
                </a:lnTo>
                <a:lnTo>
                  <a:pt x="149" y="504"/>
                </a:lnTo>
                <a:lnTo>
                  <a:pt x="149" y="499"/>
                </a:lnTo>
                <a:lnTo>
                  <a:pt x="153" y="492"/>
                </a:lnTo>
                <a:lnTo>
                  <a:pt x="153" y="492"/>
                </a:lnTo>
                <a:lnTo>
                  <a:pt x="158" y="492"/>
                </a:lnTo>
                <a:lnTo>
                  <a:pt x="158" y="492"/>
                </a:lnTo>
                <a:lnTo>
                  <a:pt x="158" y="489"/>
                </a:lnTo>
                <a:lnTo>
                  <a:pt x="161" y="487"/>
                </a:lnTo>
                <a:lnTo>
                  <a:pt x="163" y="485"/>
                </a:lnTo>
                <a:lnTo>
                  <a:pt x="170" y="487"/>
                </a:lnTo>
                <a:lnTo>
                  <a:pt x="172" y="487"/>
                </a:lnTo>
                <a:lnTo>
                  <a:pt x="172" y="485"/>
                </a:lnTo>
                <a:lnTo>
                  <a:pt x="172" y="482"/>
                </a:lnTo>
                <a:lnTo>
                  <a:pt x="170" y="482"/>
                </a:lnTo>
                <a:lnTo>
                  <a:pt x="170" y="480"/>
                </a:lnTo>
                <a:lnTo>
                  <a:pt x="172" y="475"/>
                </a:lnTo>
                <a:lnTo>
                  <a:pt x="172" y="473"/>
                </a:lnTo>
                <a:lnTo>
                  <a:pt x="172" y="470"/>
                </a:lnTo>
                <a:lnTo>
                  <a:pt x="172" y="468"/>
                </a:lnTo>
                <a:lnTo>
                  <a:pt x="172" y="466"/>
                </a:lnTo>
                <a:lnTo>
                  <a:pt x="168" y="461"/>
                </a:lnTo>
                <a:lnTo>
                  <a:pt x="168" y="459"/>
                </a:lnTo>
                <a:lnTo>
                  <a:pt x="168" y="456"/>
                </a:lnTo>
                <a:lnTo>
                  <a:pt x="168" y="456"/>
                </a:lnTo>
                <a:lnTo>
                  <a:pt x="170" y="451"/>
                </a:lnTo>
                <a:lnTo>
                  <a:pt x="172" y="449"/>
                </a:lnTo>
                <a:lnTo>
                  <a:pt x="175" y="447"/>
                </a:lnTo>
                <a:lnTo>
                  <a:pt x="177" y="447"/>
                </a:lnTo>
                <a:lnTo>
                  <a:pt x="179" y="444"/>
                </a:lnTo>
                <a:lnTo>
                  <a:pt x="179" y="444"/>
                </a:lnTo>
                <a:lnTo>
                  <a:pt x="177" y="444"/>
                </a:lnTo>
                <a:lnTo>
                  <a:pt x="177" y="444"/>
                </a:lnTo>
                <a:lnTo>
                  <a:pt x="172" y="442"/>
                </a:lnTo>
                <a:lnTo>
                  <a:pt x="165" y="440"/>
                </a:lnTo>
                <a:lnTo>
                  <a:pt x="165" y="437"/>
                </a:lnTo>
                <a:lnTo>
                  <a:pt x="168" y="437"/>
                </a:lnTo>
                <a:lnTo>
                  <a:pt x="170" y="435"/>
                </a:lnTo>
                <a:lnTo>
                  <a:pt x="172" y="435"/>
                </a:lnTo>
                <a:lnTo>
                  <a:pt x="177" y="435"/>
                </a:lnTo>
                <a:lnTo>
                  <a:pt x="177" y="437"/>
                </a:lnTo>
                <a:lnTo>
                  <a:pt x="179" y="440"/>
                </a:lnTo>
                <a:lnTo>
                  <a:pt x="182" y="442"/>
                </a:lnTo>
                <a:lnTo>
                  <a:pt x="184" y="442"/>
                </a:lnTo>
                <a:lnTo>
                  <a:pt x="189" y="440"/>
                </a:lnTo>
                <a:lnTo>
                  <a:pt x="189" y="440"/>
                </a:lnTo>
                <a:lnTo>
                  <a:pt x="189" y="440"/>
                </a:lnTo>
                <a:lnTo>
                  <a:pt x="189" y="435"/>
                </a:lnTo>
                <a:lnTo>
                  <a:pt x="187" y="433"/>
                </a:lnTo>
                <a:lnTo>
                  <a:pt x="187" y="430"/>
                </a:lnTo>
                <a:lnTo>
                  <a:pt x="184" y="428"/>
                </a:lnTo>
                <a:lnTo>
                  <a:pt x="184" y="428"/>
                </a:lnTo>
                <a:lnTo>
                  <a:pt x="182" y="428"/>
                </a:lnTo>
                <a:lnTo>
                  <a:pt x="179" y="428"/>
                </a:lnTo>
                <a:lnTo>
                  <a:pt x="177" y="428"/>
                </a:lnTo>
                <a:lnTo>
                  <a:pt x="175" y="428"/>
                </a:lnTo>
                <a:lnTo>
                  <a:pt x="175" y="430"/>
                </a:lnTo>
                <a:lnTo>
                  <a:pt x="179" y="430"/>
                </a:lnTo>
                <a:lnTo>
                  <a:pt x="179" y="433"/>
                </a:lnTo>
                <a:lnTo>
                  <a:pt x="179" y="433"/>
                </a:lnTo>
                <a:lnTo>
                  <a:pt x="177" y="433"/>
                </a:lnTo>
                <a:lnTo>
                  <a:pt x="172" y="433"/>
                </a:lnTo>
                <a:lnTo>
                  <a:pt x="170" y="433"/>
                </a:lnTo>
                <a:lnTo>
                  <a:pt x="170" y="433"/>
                </a:lnTo>
                <a:lnTo>
                  <a:pt x="170" y="430"/>
                </a:lnTo>
                <a:lnTo>
                  <a:pt x="170" y="430"/>
                </a:lnTo>
                <a:lnTo>
                  <a:pt x="170" y="430"/>
                </a:lnTo>
                <a:lnTo>
                  <a:pt x="170" y="430"/>
                </a:lnTo>
                <a:lnTo>
                  <a:pt x="168" y="428"/>
                </a:lnTo>
                <a:lnTo>
                  <a:pt x="163" y="428"/>
                </a:lnTo>
                <a:lnTo>
                  <a:pt x="161" y="425"/>
                </a:lnTo>
                <a:lnTo>
                  <a:pt x="158" y="423"/>
                </a:lnTo>
                <a:lnTo>
                  <a:pt x="158" y="418"/>
                </a:lnTo>
                <a:lnTo>
                  <a:pt x="158" y="416"/>
                </a:lnTo>
                <a:lnTo>
                  <a:pt x="153" y="409"/>
                </a:lnTo>
                <a:lnTo>
                  <a:pt x="151" y="407"/>
                </a:lnTo>
                <a:lnTo>
                  <a:pt x="151" y="402"/>
                </a:lnTo>
                <a:lnTo>
                  <a:pt x="151" y="402"/>
                </a:lnTo>
                <a:lnTo>
                  <a:pt x="151" y="399"/>
                </a:lnTo>
                <a:lnTo>
                  <a:pt x="153" y="397"/>
                </a:lnTo>
                <a:lnTo>
                  <a:pt x="153" y="399"/>
                </a:lnTo>
                <a:lnTo>
                  <a:pt x="156" y="399"/>
                </a:lnTo>
                <a:lnTo>
                  <a:pt x="156" y="399"/>
                </a:lnTo>
                <a:lnTo>
                  <a:pt x="156" y="399"/>
                </a:lnTo>
                <a:lnTo>
                  <a:pt x="158" y="402"/>
                </a:lnTo>
                <a:lnTo>
                  <a:pt x="163" y="402"/>
                </a:lnTo>
                <a:lnTo>
                  <a:pt x="168" y="404"/>
                </a:lnTo>
                <a:lnTo>
                  <a:pt x="175" y="407"/>
                </a:lnTo>
                <a:lnTo>
                  <a:pt x="177" y="407"/>
                </a:lnTo>
                <a:lnTo>
                  <a:pt x="184" y="407"/>
                </a:lnTo>
                <a:lnTo>
                  <a:pt x="189" y="407"/>
                </a:lnTo>
                <a:lnTo>
                  <a:pt x="191" y="404"/>
                </a:lnTo>
                <a:lnTo>
                  <a:pt x="198" y="402"/>
                </a:lnTo>
                <a:lnTo>
                  <a:pt x="198" y="399"/>
                </a:lnTo>
                <a:lnTo>
                  <a:pt x="198" y="397"/>
                </a:lnTo>
                <a:lnTo>
                  <a:pt x="194" y="392"/>
                </a:lnTo>
                <a:lnTo>
                  <a:pt x="194" y="390"/>
                </a:lnTo>
                <a:lnTo>
                  <a:pt x="194" y="388"/>
                </a:lnTo>
                <a:lnTo>
                  <a:pt x="191" y="383"/>
                </a:lnTo>
                <a:lnTo>
                  <a:pt x="194" y="383"/>
                </a:lnTo>
                <a:lnTo>
                  <a:pt x="194" y="383"/>
                </a:lnTo>
                <a:lnTo>
                  <a:pt x="196" y="381"/>
                </a:lnTo>
                <a:lnTo>
                  <a:pt x="194" y="376"/>
                </a:lnTo>
                <a:lnTo>
                  <a:pt x="194" y="373"/>
                </a:lnTo>
                <a:lnTo>
                  <a:pt x="194" y="373"/>
                </a:lnTo>
                <a:lnTo>
                  <a:pt x="191" y="371"/>
                </a:lnTo>
                <a:lnTo>
                  <a:pt x="194" y="371"/>
                </a:lnTo>
                <a:lnTo>
                  <a:pt x="191" y="371"/>
                </a:lnTo>
                <a:lnTo>
                  <a:pt x="189" y="369"/>
                </a:lnTo>
                <a:lnTo>
                  <a:pt x="189" y="369"/>
                </a:lnTo>
                <a:lnTo>
                  <a:pt x="187" y="366"/>
                </a:lnTo>
                <a:lnTo>
                  <a:pt x="187" y="364"/>
                </a:lnTo>
                <a:lnTo>
                  <a:pt x="184" y="359"/>
                </a:lnTo>
                <a:lnTo>
                  <a:pt x="184" y="359"/>
                </a:lnTo>
                <a:lnTo>
                  <a:pt x="187" y="359"/>
                </a:lnTo>
                <a:lnTo>
                  <a:pt x="191" y="362"/>
                </a:lnTo>
                <a:lnTo>
                  <a:pt x="194" y="362"/>
                </a:lnTo>
                <a:lnTo>
                  <a:pt x="198" y="364"/>
                </a:lnTo>
                <a:lnTo>
                  <a:pt x="203" y="364"/>
                </a:lnTo>
                <a:lnTo>
                  <a:pt x="208" y="364"/>
                </a:lnTo>
                <a:lnTo>
                  <a:pt x="210" y="364"/>
                </a:lnTo>
                <a:lnTo>
                  <a:pt x="229" y="359"/>
                </a:lnTo>
                <a:lnTo>
                  <a:pt x="231" y="359"/>
                </a:lnTo>
                <a:lnTo>
                  <a:pt x="241" y="357"/>
                </a:lnTo>
                <a:lnTo>
                  <a:pt x="255" y="352"/>
                </a:lnTo>
                <a:lnTo>
                  <a:pt x="262" y="345"/>
                </a:lnTo>
                <a:lnTo>
                  <a:pt x="265" y="345"/>
                </a:lnTo>
                <a:lnTo>
                  <a:pt x="265" y="340"/>
                </a:lnTo>
                <a:lnTo>
                  <a:pt x="265" y="336"/>
                </a:lnTo>
                <a:lnTo>
                  <a:pt x="269" y="331"/>
                </a:lnTo>
                <a:lnTo>
                  <a:pt x="272" y="319"/>
                </a:lnTo>
                <a:lnTo>
                  <a:pt x="272" y="31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4" name="Freeform 242"/>
          <p:cNvSpPr>
            <a:spLocks noEditPoints="1"/>
          </p:cNvSpPr>
          <p:nvPr/>
        </p:nvSpPr>
        <p:spPr bwMode="auto">
          <a:xfrm>
            <a:off x="7199565" y="3803168"/>
            <a:ext cx="5231" cy="14646"/>
          </a:xfrm>
          <a:custGeom>
            <a:avLst/>
            <a:gdLst>
              <a:gd name="T0" fmla="*/ 2 w 5"/>
              <a:gd name="T1" fmla="*/ 11 h 14"/>
              <a:gd name="T2" fmla="*/ 2 w 5"/>
              <a:gd name="T3" fmla="*/ 11 h 14"/>
              <a:gd name="T4" fmla="*/ 0 w 5"/>
              <a:gd name="T5" fmla="*/ 11 h 14"/>
              <a:gd name="T6" fmla="*/ 0 w 5"/>
              <a:gd name="T7" fmla="*/ 14 h 14"/>
              <a:gd name="T8" fmla="*/ 0 w 5"/>
              <a:gd name="T9" fmla="*/ 14 h 14"/>
              <a:gd name="T10" fmla="*/ 2 w 5"/>
              <a:gd name="T11" fmla="*/ 14 h 14"/>
              <a:gd name="T12" fmla="*/ 5 w 5"/>
              <a:gd name="T13" fmla="*/ 14 h 14"/>
              <a:gd name="T14" fmla="*/ 5 w 5"/>
              <a:gd name="T15" fmla="*/ 14 h 14"/>
              <a:gd name="T16" fmla="*/ 5 w 5"/>
              <a:gd name="T17" fmla="*/ 14 h 14"/>
              <a:gd name="T18" fmla="*/ 5 w 5"/>
              <a:gd name="T19" fmla="*/ 11 h 14"/>
              <a:gd name="T20" fmla="*/ 5 w 5"/>
              <a:gd name="T21" fmla="*/ 11 h 14"/>
              <a:gd name="T22" fmla="*/ 2 w 5"/>
              <a:gd name="T23" fmla="*/ 11 h 14"/>
              <a:gd name="T24" fmla="*/ 5 w 5"/>
              <a:gd name="T25" fmla="*/ 2 h 14"/>
              <a:gd name="T26" fmla="*/ 5 w 5"/>
              <a:gd name="T27" fmla="*/ 2 h 14"/>
              <a:gd name="T28" fmla="*/ 5 w 5"/>
              <a:gd name="T29" fmla="*/ 0 h 14"/>
              <a:gd name="T30" fmla="*/ 5 w 5"/>
              <a:gd name="T31" fmla="*/ 0 h 14"/>
              <a:gd name="T32" fmla="*/ 2 w 5"/>
              <a:gd name="T33" fmla="*/ 0 h 14"/>
              <a:gd name="T34" fmla="*/ 2 w 5"/>
              <a:gd name="T35" fmla="*/ 0 h 14"/>
              <a:gd name="T36" fmla="*/ 2 w 5"/>
              <a:gd name="T37" fmla="*/ 0 h 14"/>
              <a:gd name="T38" fmla="*/ 2 w 5"/>
              <a:gd name="T39" fmla="*/ 0 h 14"/>
              <a:gd name="T40" fmla="*/ 2 w 5"/>
              <a:gd name="T41" fmla="*/ 2 h 14"/>
              <a:gd name="T42" fmla="*/ 5 w 5"/>
              <a:gd name="T4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" h="14">
                <a:moveTo>
                  <a:pt x="2" y="11"/>
                </a:moveTo>
                <a:lnTo>
                  <a:pt x="2" y="11"/>
                </a:lnTo>
                <a:lnTo>
                  <a:pt x="0" y="11"/>
                </a:lnTo>
                <a:lnTo>
                  <a:pt x="0" y="14"/>
                </a:lnTo>
                <a:lnTo>
                  <a:pt x="0" y="14"/>
                </a:lnTo>
                <a:lnTo>
                  <a:pt x="2" y="14"/>
                </a:lnTo>
                <a:lnTo>
                  <a:pt x="5" y="14"/>
                </a:lnTo>
                <a:lnTo>
                  <a:pt x="5" y="14"/>
                </a:lnTo>
                <a:lnTo>
                  <a:pt x="5" y="14"/>
                </a:lnTo>
                <a:lnTo>
                  <a:pt x="5" y="11"/>
                </a:lnTo>
                <a:lnTo>
                  <a:pt x="5" y="11"/>
                </a:lnTo>
                <a:lnTo>
                  <a:pt x="2" y="11"/>
                </a:lnTo>
                <a:close/>
                <a:moveTo>
                  <a:pt x="5" y="2"/>
                </a:moveTo>
                <a:lnTo>
                  <a:pt x="5" y="2"/>
                </a:lnTo>
                <a:lnTo>
                  <a:pt x="5" y="0"/>
                </a:ln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5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" name="Freeform 244"/>
          <p:cNvSpPr>
            <a:spLocks/>
          </p:cNvSpPr>
          <p:nvPr/>
        </p:nvSpPr>
        <p:spPr bwMode="auto">
          <a:xfrm>
            <a:off x="7177594" y="3790614"/>
            <a:ext cx="4185" cy="2092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0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6" name="Freeform 245"/>
          <p:cNvSpPr>
            <a:spLocks noEditPoints="1"/>
          </p:cNvSpPr>
          <p:nvPr/>
        </p:nvSpPr>
        <p:spPr bwMode="auto">
          <a:xfrm>
            <a:off x="8619225" y="4292778"/>
            <a:ext cx="237483" cy="299206"/>
          </a:xfrm>
          <a:custGeom>
            <a:avLst/>
            <a:gdLst>
              <a:gd name="T0" fmla="*/ 225 w 227"/>
              <a:gd name="T1" fmla="*/ 135 h 286"/>
              <a:gd name="T2" fmla="*/ 218 w 227"/>
              <a:gd name="T3" fmla="*/ 137 h 286"/>
              <a:gd name="T4" fmla="*/ 199 w 227"/>
              <a:gd name="T5" fmla="*/ 140 h 286"/>
              <a:gd name="T6" fmla="*/ 194 w 227"/>
              <a:gd name="T7" fmla="*/ 140 h 286"/>
              <a:gd name="T8" fmla="*/ 194 w 227"/>
              <a:gd name="T9" fmla="*/ 128 h 286"/>
              <a:gd name="T10" fmla="*/ 189 w 227"/>
              <a:gd name="T11" fmla="*/ 111 h 286"/>
              <a:gd name="T12" fmla="*/ 187 w 227"/>
              <a:gd name="T13" fmla="*/ 83 h 286"/>
              <a:gd name="T14" fmla="*/ 187 w 227"/>
              <a:gd name="T15" fmla="*/ 59 h 286"/>
              <a:gd name="T16" fmla="*/ 163 w 227"/>
              <a:gd name="T17" fmla="*/ 59 h 286"/>
              <a:gd name="T18" fmla="*/ 156 w 227"/>
              <a:gd name="T19" fmla="*/ 52 h 286"/>
              <a:gd name="T20" fmla="*/ 142 w 227"/>
              <a:gd name="T21" fmla="*/ 61 h 286"/>
              <a:gd name="T22" fmla="*/ 137 w 227"/>
              <a:gd name="T23" fmla="*/ 73 h 286"/>
              <a:gd name="T24" fmla="*/ 121 w 227"/>
              <a:gd name="T25" fmla="*/ 73 h 286"/>
              <a:gd name="T26" fmla="*/ 109 w 227"/>
              <a:gd name="T27" fmla="*/ 76 h 286"/>
              <a:gd name="T28" fmla="*/ 99 w 227"/>
              <a:gd name="T29" fmla="*/ 61 h 286"/>
              <a:gd name="T30" fmla="*/ 92 w 227"/>
              <a:gd name="T31" fmla="*/ 47 h 286"/>
              <a:gd name="T32" fmla="*/ 90 w 227"/>
              <a:gd name="T33" fmla="*/ 35 h 286"/>
              <a:gd name="T34" fmla="*/ 81 w 227"/>
              <a:gd name="T35" fmla="*/ 28 h 286"/>
              <a:gd name="T36" fmla="*/ 47 w 227"/>
              <a:gd name="T37" fmla="*/ 31 h 286"/>
              <a:gd name="T38" fmla="*/ 29 w 227"/>
              <a:gd name="T39" fmla="*/ 28 h 286"/>
              <a:gd name="T40" fmla="*/ 19 w 227"/>
              <a:gd name="T41" fmla="*/ 33 h 286"/>
              <a:gd name="T42" fmla="*/ 12 w 227"/>
              <a:gd name="T43" fmla="*/ 40 h 286"/>
              <a:gd name="T44" fmla="*/ 29 w 227"/>
              <a:gd name="T45" fmla="*/ 85 h 286"/>
              <a:gd name="T46" fmla="*/ 24 w 227"/>
              <a:gd name="T47" fmla="*/ 95 h 286"/>
              <a:gd name="T48" fmla="*/ 26 w 227"/>
              <a:gd name="T49" fmla="*/ 104 h 286"/>
              <a:gd name="T50" fmla="*/ 33 w 227"/>
              <a:gd name="T51" fmla="*/ 125 h 286"/>
              <a:gd name="T52" fmla="*/ 38 w 227"/>
              <a:gd name="T53" fmla="*/ 149 h 286"/>
              <a:gd name="T54" fmla="*/ 21 w 227"/>
              <a:gd name="T55" fmla="*/ 175 h 286"/>
              <a:gd name="T56" fmla="*/ 5 w 227"/>
              <a:gd name="T57" fmla="*/ 227 h 286"/>
              <a:gd name="T58" fmla="*/ 0 w 227"/>
              <a:gd name="T59" fmla="*/ 241 h 286"/>
              <a:gd name="T60" fmla="*/ 2 w 227"/>
              <a:gd name="T61" fmla="*/ 270 h 286"/>
              <a:gd name="T62" fmla="*/ 14 w 227"/>
              <a:gd name="T63" fmla="*/ 270 h 286"/>
              <a:gd name="T64" fmla="*/ 26 w 227"/>
              <a:gd name="T65" fmla="*/ 265 h 286"/>
              <a:gd name="T66" fmla="*/ 36 w 227"/>
              <a:gd name="T67" fmla="*/ 270 h 286"/>
              <a:gd name="T68" fmla="*/ 47 w 227"/>
              <a:gd name="T69" fmla="*/ 272 h 286"/>
              <a:gd name="T70" fmla="*/ 102 w 227"/>
              <a:gd name="T71" fmla="*/ 272 h 286"/>
              <a:gd name="T72" fmla="*/ 123 w 227"/>
              <a:gd name="T73" fmla="*/ 274 h 286"/>
              <a:gd name="T74" fmla="*/ 135 w 227"/>
              <a:gd name="T75" fmla="*/ 281 h 286"/>
              <a:gd name="T76" fmla="*/ 159 w 227"/>
              <a:gd name="T77" fmla="*/ 284 h 286"/>
              <a:gd name="T78" fmla="*/ 175 w 227"/>
              <a:gd name="T79" fmla="*/ 284 h 286"/>
              <a:gd name="T80" fmla="*/ 199 w 227"/>
              <a:gd name="T81" fmla="*/ 281 h 286"/>
              <a:gd name="T82" fmla="*/ 199 w 227"/>
              <a:gd name="T83" fmla="*/ 263 h 286"/>
              <a:gd name="T84" fmla="*/ 187 w 227"/>
              <a:gd name="T85" fmla="*/ 241 h 286"/>
              <a:gd name="T86" fmla="*/ 189 w 227"/>
              <a:gd name="T87" fmla="*/ 203 h 286"/>
              <a:gd name="T88" fmla="*/ 225 w 227"/>
              <a:gd name="T89" fmla="*/ 180 h 286"/>
              <a:gd name="T90" fmla="*/ 225 w 227"/>
              <a:gd name="T91" fmla="*/ 170 h 286"/>
              <a:gd name="T92" fmla="*/ 227 w 227"/>
              <a:gd name="T93" fmla="*/ 154 h 286"/>
              <a:gd name="T94" fmla="*/ 227 w 227"/>
              <a:gd name="T95" fmla="*/ 147 h 286"/>
              <a:gd name="T96" fmla="*/ 7 w 227"/>
              <a:gd name="T97" fmla="*/ 26 h 286"/>
              <a:gd name="T98" fmla="*/ 14 w 227"/>
              <a:gd name="T99" fmla="*/ 19 h 286"/>
              <a:gd name="T100" fmla="*/ 14 w 227"/>
              <a:gd name="T101" fmla="*/ 12 h 286"/>
              <a:gd name="T102" fmla="*/ 24 w 227"/>
              <a:gd name="T103" fmla="*/ 2 h 286"/>
              <a:gd name="T104" fmla="*/ 17 w 227"/>
              <a:gd name="T105" fmla="*/ 0 h 286"/>
              <a:gd name="T106" fmla="*/ 10 w 227"/>
              <a:gd name="T107" fmla="*/ 7 h 286"/>
              <a:gd name="T108" fmla="*/ 5 w 227"/>
              <a:gd name="T109" fmla="*/ 14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7" h="286">
                <a:moveTo>
                  <a:pt x="227" y="147"/>
                </a:moveTo>
                <a:lnTo>
                  <a:pt x="227" y="144"/>
                </a:lnTo>
                <a:lnTo>
                  <a:pt x="227" y="142"/>
                </a:lnTo>
                <a:lnTo>
                  <a:pt x="227" y="137"/>
                </a:lnTo>
                <a:lnTo>
                  <a:pt x="225" y="135"/>
                </a:lnTo>
                <a:lnTo>
                  <a:pt x="225" y="135"/>
                </a:lnTo>
                <a:lnTo>
                  <a:pt x="225" y="137"/>
                </a:lnTo>
                <a:lnTo>
                  <a:pt x="225" y="137"/>
                </a:lnTo>
                <a:lnTo>
                  <a:pt x="222" y="137"/>
                </a:lnTo>
                <a:lnTo>
                  <a:pt x="220" y="137"/>
                </a:lnTo>
                <a:lnTo>
                  <a:pt x="218" y="137"/>
                </a:lnTo>
                <a:lnTo>
                  <a:pt x="218" y="137"/>
                </a:lnTo>
                <a:lnTo>
                  <a:pt x="215" y="137"/>
                </a:lnTo>
                <a:lnTo>
                  <a:pt x="211" y="140"/>
                </a:lnTo>
                <a:lnTo>
                  <a:pt x="208" y="140"/>
                </a:lnTo>
                <a:lnTo>
                  <a:pt x="203" y="140"/>
                </a:lnTo>
                <a:lnTo>
                  <a:pt x="201" y="140"/>
                </a:lnTo>
                <a:lnTo>
                  <a:pt x="199" y="140"/>
                </a:lnTo>
                <a:lnTo>
                  <a:pt x="199" y="140"/>
                </a:lnTo>
                <a:lnTo>
                  <a:pt x="196" y="142"/>
                </a:lnTo>
                <a:lnTo>
                  <a:pt x="194" y="142"/>
                </a:lnTo>
                <a:lnTo>
                  <a:pt x="194" y="142"/>
                </a:lnTo>
                <a:lnTo>
                  <a:pt x="194" y="142"/>
                </a:lnTo>
                <a:lnTo>
                  <a:pt x="194" y="140"/>
                </a:lnTo>
                <a:lnTo>
                  <a:pt x="194" y="137"/>
                </a:lnTo>
                <a:lnTo>
                  <a:pt x="192" y="135"/>
                </a:lnTo>
                <a:lnTo>
                  <a:pt x="194" y="135"/>
                </a:lnTo>
                <a:lnTo>
                  <a:pt x="194" y="132"/>
                </a:lnTo>
                <a:lnTo>
                  <a:pt x="194" y="130"/>
                </a:lnTo>
                <a:lnTo>
                  <a:pt x="194" y="128"/>
                </a:lnTo>
                <a:lnTo>
                  <a:pt x="194" y="125"/>
                </a:lnTo>
                <a:lnTo>
                  <a:pt x="194" y="125"/>
                </a:lnTo>
                <a:lnTo>
                  <a:pt x="194" y="123"/>
                </a:lnTo>
                <a:lnTo>
                  <a:pt x="194" y="118"/>
                </a:lnTo>
                <a:lnTo>
                  <a:pt x="192" y="114"/>
                </a:lnTo>
                <a:lnTo>
                  <a:pt x="189" y="111"/>
                </a:lnTo>
                <a:lnTo>
                  <a:pt x="187" y="109"/>
                </a:lnTo>
                <a:lnTo>
                  <a:pt x="187" y="106"/>
                </a:lnTo>
                <a:lnTo>
                  <a:pt x="187" y="99"/>
                </a:lnTo>
                <a:lnTo>
                  <a:pt x="187" y="95"/>
                </a:lnTo>
                <a:lnTo>
                  <a:pt x="187" y="90"/>
                </a:lnTo>
                <a:lnTo>
                  <a:pt x="187" y="83"/>
                </a:lnTo>
                <a:lnTo>
                  <a:pt x="187" y="76"/>
                </a:lnTo>
                <a:lnTo>
                  <a:pt x="187" y="71"/>
                </a:lnTo>
                <a:lnTo>
                  <a:pt x="187" y="66"/>
                </a:lnTo>
                <a:lnTo>
                  <a:pt x="187" y="61"/>
                </a:lnTo>
                <a:lnTo>
                  <a:pt x="187" y="59"/>
                </a:lnTo>
                <a:lnTo>
                  <a:pt x="187" y="59"/>
                </a:lnTo>
                <a:lnTo>
                  <a:pt x="185" y="59"/>
                </a:lnTo>
                <a:lnTo>
                  <a:pt x="180" y="59"/>
                </a:lnTo>
                <a:lnTo>
                  <a:pt x="175" y="59"/>
                </a:lnTo>
                <a:lnTo>
                  <a:pt x="170" y="59"/>
                </a:lnTo>
                <a:lnTo>
                  <a:pt x="163" y="59"/>
                </a:lnTo>
                <a:lnTo>
                  <a:pt x="163" y="59"/>
                </a:lnTo>
                <a:lnTo>
                  <a:pt x="163" y="57"/>
                </a:lnTo>
                <a:lnTo>
                  <a:pt x="163" y="57"/>
                </a:lnTo>
                <a:lnTo>
                  <a:pt x="163" y="52"/>
                </a:lnTo>
                <a:lnTo>
                  <a:pt x="163" y="52"/>
                </a:lnTo>
                <a:lnTo>
                  <a:pt x="161" y="52"/>
                </a:lnTo>
                <a:lnTo>
                  <a:pt x="156" y="52"/>
                </a:lnTo>
                <a:lnTo>
                  <a:pt x="154" y="52"/>
                </a:lnTo>
                <a:lnTo>
                  <a:pt x="151" y="52"/>
                </a:lnTo>
                <a:lnTo>
                  <a:pt x="147" y="54"/>
                </a:lnTo>
                <a:lnTo>
                  <a:pt x="144" y="57"/>
                </a:lnTo>
                <a:lnTo>
                  <a:pt x="142" y="59"/>
                </a:lnTo>
                <a:lnTo>
                  <a:pt x="142" y="61"/>
                </a:lnTo>
                <a:lnTo>
                  <a:pt x="142" y="64"/>
                </a:lnTo>
                <a:lnTo>
                  <a:pt x="142" y="66"/>
                </a:lnTo>
                <a:lnTo>
                  <a:pt x="142" y="66"/>
                </a:lnTo>
                <a:lnTo>
                  <a:pt x="142" y="69"/>
                </a:lnTo>
                <a:lnTo>
                  <a:pt x="140" y="73"/>
                </a:lnTo>
                <a:lnTo>
                  <a:pt x="137" y="73"/>
                </a:lnTo>
                <a:lnTo>
                  <a:pt x="133" y="73"/>
                </a:lnTo>
                <a:lnTo>
                  <a:pt x="133" y="73"/>
                </a:lnTo>
                <a:lnTo>
                  <a:pt x="128" y="73"/>
                </a:lnTo>
                <a:lnTo>
                  <a:pt x="125" y="73"/>
                </a:lnTo>
                <a:lnTo>
                  <a:pt x="125" y="73"/>
                </a:lnTo>
                <a:lnTo>
                  <a:pt x="121" y="73"/>
                </a:lnTo>
                <a:lnTo>
                  <a:pt x="118" y="76"/>
                </a:lnTo>
                <a:lnTo>
                  <a:pt x="116" y="76"/>
                </a:lnTo>
                <a:lnTo>
                  <a:pt x="116" y="76"/>
                </a:lnTo>
                <a:lnTo>
                  <a:pt x="114" y="76"/>
                </a:lnTo>
                <a:lnTo>
                  <a:pt x="111" y="76"/>
                </a:lnTo>
                <a:lnTo>
                  <a:pt x="109" y="76"/>
                </a:lnTo>
                <a:lnTo>
                  <a:pt x="107" y="76"/>
                </a:lnTo>
                <a:lnTo>
                  <a:pt x="107" y="76"/>
                </a:lnTo>
                <a:lnTo>
                  <a:pt x="104" y="71"/>
                </a:lnTo>
                <a:lnTo>
                  <a:pt x="102" y="66"/>
                </a:lnTo>
                <a:lnTo>
                  <a:pt x="99" y="64"/>
                </a:lnTo>
                <a:lnTo>
                  <a:pt x="99" y="61"/>
                </a:lnTo>
                <a:lnTo>
                  <a:pt x="97" y="61"/>
                </a:lnTo>
                <a:lnTo>
                  <a:pt x="97" y="59"/>
                </a:lnTo>
                <a:lnTo>
                  <a:pt x="97" y="57"/>
                </a:lnTo>
                <a:lnTo>
                  <a:pt x="97" y="54"/>
                </a:lnTo>
                <a:lnTo>
                  <a:pt x="95" y="52"/>
                </a:lnTo>
                <a:lnTo>
                  <a:pt x="92" y="47"/>
                </a:lnTo>
                <a:lnTo>
                  <a:pt x="92" y="45"/>
                </a:lnTo>
                <a:lnTo>
                  <a:pt x="92" y="43"/>
                </a:lnTo>
                <a:lnTo>
                  <a:pt x="92" y="40"/>
                </a:lnTo>
                <a:lnTo>
                  <a:pt x="92" y="38"/>
                </a:lnTo>
                <a:lnTo>
                  <a:pt x="92" y="35"/>
                </a:lnTo>
                <a:lnTo>
                  <a:pt x="90" y="35"/>
                </a:lnTo>
                <a:lnTo>
                  <a:pt x="90" y="33"/>
                </a:lnTo>
                <a:lnTo>
                  <a:pt x="90" y="33"/>
                </a:lnTo>
                <a:lnTo>
                  <a:pt x="88" y="31"/>
                </a:lnTo>
                <a:lnTo>
                  <a:pt x="85" y="31"/>
                </a:lnTo>
                <a:lnTo>
                  <a:pt x="85" y="28"/>
                </a:lnTo>
                <a:lnTo>
                  <a:pt x="81" y="28"/>
                </a:lnTo>
                <a:lnTo>
                  <a:pt x="73" y="28"/>
                </a:lnTo>
                <a:lnTo>
                  <a:pt x="69" y="28"/>
                </a:lnTo>
                <a:lnTo>
                  <a:pt x="62" y="28"/>
                </a:lnTo>
                <a:lnTo>
                  <a:pt x="55" y="31"/>
                </a:lnTo>
                <a:lnTo>
                  <a:pt x="55" y="31"/>
                </a:lnTo>
                <a:lnTo>
                  <a:pt x="47" y="31"/>
                </a:lnTo>
                <a:lnTo>
                  <a:pt x="45" y="28"/>
                </a:lnTo>
                <a:lnTo>
                  <a:pt x="43" y="28"/>
                </a:lnTo>
                <a:lnTo>
                  <a:pt x="40" y="28"/>
                </a:lnTo>
                <a:lnTo>
                  <a:pt x="36" y="28"/>
                </a:lnTo>
                <a:lnTo>
                  <a:pt x="36" y="28"/>
                </a:lnTo>
                <a:lnTo>
                  <a:pt x="29" y="28"/>
                </a:lnTo>
                <a:lnTo>
                  <a:pt x="29" y="28"/>
                </a:lnTo>
                <a:lnTo>
                  <a:pt x="29" y="31"/>
                </a:lnTo>
                <a:lnTo>
                  <a:pt x="26" y="28"/>
                </a:lnTo>
                <a:lnTo>
                  <a:pt x="24" y="28"/>
                </a:lnTo>
                <a:lnTo>
                  <a:pt x="24" y="31"/>
                </a:lnTo>
                <a:lnTo>
                  <a:pt x="19" y="33"/>
                </a:lnTo>
                <a:lnTo>
                  <a:pt x="14" y="33"/>
                </a:lnTo>
                <a:lnTo>
                  <a:pt x="12" y="33"/>
                </a:lnTo>
                <a:lnTo>
                  <a:pt x="10" y="33"/>
                </a:lnTo>
                <a:lnTo>
                  <a:pt x="10" y="35"/>
                </a:lnTo>
                <a:lnTo>
                  <a:pt x="10" y="35"/>
                </a:lnTo>
                <a:lnTo>
                  <a:pt x="12" y="40"/>
                </a:lnTo>
                <a:lnTo>
                  <a:pt x="14" y="45"/>
                </a:lnTo>
                <a:lnTo>
                  <a:pt x="19" y="52"/>
                </a:lnTo>
                <a:lnTo>
                  <a:pt x="19" y="59"/>
                </a:lnTo>
                <a:lnTo>
                  <a:pt x="24" y="69"/>
                </a:lnTo>
                <a:lnTo>
                  <a:pt x="29" y="83"/>
                </a:lnTo>
                <a:lnTo>
                  <a:pt x="29" y="85"/>
                </a:lnTo>
                <a:lnTo>
                  <a:pt x="29" y="85"/>
                </a:lnTo>
                <a:lnTo>
                  <a:pt x="29" y="87"/>
                </a:lnTo>
                <a:lnTo>
                  <a:pt x="29" y="90"/>
                </a:lnTo>
                <a:lnTo>
                  <a:pt x="24" y="95"/>
                </a:lnTo>
                <a:lnTo>
                  <a:pt x="24" y="95"/>
                </a:lnTo>
                <a:lnTo>
                  <a:pt x="24" y="95"/>
                </a:lnTo>
                <a:lnTo>
                  <a:pt x="24" y="92"/>
                </a:lnTo>
                <a:lnTo>
                  <a:pt x="24" y="95"/>
                </a:lnTo>
                <a:lnTo>
                  <a:pt x="21" y="95"/>
                </a:lnTo>
                <a:lnTo>
                  <a:pt x="21" y="97"/>
                </a:lnTo>
                <a:lnTo>
                  <a:pt x="24" y="99"/>
                </a:lnTo>
                <a:lnTo>
                  <a:pt x="26" y="104"/>
                </a:lnTo>
                <a:lnTo>
                  <a:pt x="26" y="106"/>
                </a:lnTo>
                <a:lnTo>
                  <a:pt x="26" y="111"/>
                </a:lnTo>
                <a:lnTo>
                  <a:pt x="29" y="114"/>
                </a:lnTo>
                <a:lnTo>
                  <a:pt x="29" y="116"/>
                </a:lnTo>
                <a:lnTo>
                  <a:pt x="31" y="123"/>
                </a:lnTo>
                <a:lnTo>
                  <a:pt x="33" y="125"/>
                </a:lnTo>
                <a:lnTo>
                  <a:pt x="33" y="128"/>
                </a:lnTo>
                <a:lnTo>
                  <a:pt x="36" y="130"/>
                </a:lnTo>
                <a:lnTo>
                  <a:pt x="36" y="132"/>
                </a:lnTo>
                <a:lnTo>
                  <a:pt x="38" y="137"/>
                </a:lnTo>
                <a:lnTo>
                  <a:pt x="38" y="140"/>
                </a:lnTo>
                <a:lnTo>
                  <a:pt x="38" y="149"/>
                </a:lnTo>
                <a:lnTo>
                  <a:pt x="38" y="154"/>
                </a:lnTo>
                <a:lnTo>
                  <a:pt x="36" y="161"/>
                </a:lnTo>
                <a:lnTo>
                  <a:pt x="33" y="166"/>
                </a:lnTo>
                <a:lnTo>
                  <a:pt x="31" y="170"/>
                </a:lnTo>
                <a:lnTo>
                  <a:pt x="26" y="173"/>
                </a:lnTo>
                <a:lnTo>
                  <a:pt x="21" y="175"/>
                </a:lnTo>
                <a:lnTo>
                  <a:pt x="21" y="180"/>
                </a:lnTo>
                <a:lnTo>
                  <a:pt x="14" y="189"/>
                </a:lnTo>
                <a:lnTo>
                  <a:pt x="12" y="196"/>
                </a:lnTo>
                <a:lnTo>
                  <a:pt x="12" y="201"/>
                </a:lnTo>
                <a:lnTo>
                  <a:pt x="10" y="215"/>
                </a:lnTo>
                <a:lnTo>
                  <a:pt x="5" y="227"/>
                </a:lnTo>
                <a:lnTo>
                  <a:pt x="5" y="234"/>
                </a:lnTo>
                <a:lnTo>
                  <a:pt x="2" y="237"/>
                </a:lnTo>
                <a:lnTo>
                  <a:pt x="2" y="237"/>
                </a:lnTo>
                <a:lnTo>
                  <a:pt x="0" y="239"/>
                </a:lnTo>
                <a:lnTo>
                  <a:pt x="0" y="239"/>
                </a:lnTo>
                <a:lnTo>
                  <a:pt x="0" y="241"/>
                </a:lnTo>
                <a:lnTo>
                  <a:pt x="0" y="244"/>
                </a:lnTo>
                <a:lnTo>
                  <a:pt x="0" y="253"/>
                </a:lnTo>
                <a:lnTo>
                  <a:pt x="0" y="258"/>
                </a:lnTo>
                <a:lnTo>
                  <a:pt x="0" y="263"/>
                </a:lnTo>
                <a:lnTo>
                  <a:pt x="0" y="270"/>
                </a:lnTo>
                <a:lnTo>
                  <a:pt x="2" y="270"/>
                </a:lnTo>
                <a:lnTo>
                  <a:pt x="5" y="267"/>
                </a:lnTo>
                <a:lnTo>
                  <a:pt x="5" y="267"/>
                </a:lnTo>
                <a:lnTo>
                  <a:pt x="7" y="270"/>
                </a:lnTo>
                <a:lnTo>
                  <a:pt x="10" y="270"/>
                </a:lnTo>
                <a:lnTo>
                  <a:pt x="10" y="270"/>
                </a:lnTo>
                <a:lnTo>
                  <a:pt x="14" y="270"/>
                </a:lnTo>
                <a:lnTo>
                  <a:pt x="17" y="267"/>
                </a:lnTo>
                <a:lnTo>
                  <a:pt x="19" y="267"/>
                </a:lnTo>
                <a:lnTo>
                  <a:pt x="19" y="265"/>
                </a:lnTo>
                <a:lnTo>
                  <a:pt x="21" y="265"/>
                </a:lnTo>
                <a:lnTo>
                  <a:pt x="24" y="265"/>
                </a:lnTo>
                <a:lnTo>
                  <a:pt x="26" y="265"/>
                </a:lnTo>
                <a:lnTo>
                  <a:pt x="26" y="265"/>
                </a:lnTo>
                <a:lnTo>
                  <a:pt x="29" y="265"/>
                </a:lnTo>
                <a:lnTo>
                  <a:pt x="31" y="265"/>
                </a:lnTo>
                <a:lnTo>
                  <a:pt x="33" y="267"/>
                </a:lnTo>
                <a:lnTo>
                  <a:pt x="36" y="270"/>
                </a:lnTo>
                <a:lnTo>
                  <a:pt x="36" y="270"/>
                </a:lnTo>
                <a:lnTo>
                  <a:pt x="38" y="272"/>
                </a:lnTo>
                <a:lnTo>
                  <a:pt x="40" y="272"/>
                </a:lnTo>
                <a:lnTo>
                  <a:pt x="40" y="272"/>
                </a:lnTo>
                <a:lnTo>
                  <a:pt x="40" y="272"/>
                </a:lnTo>
                <a:lnTo>
                  <a:pt x="45" y="272"/>
                </a:lnTo>
                <a:lnTo>
                  <a:pt x="47" y="272"/>
                </a:lnTo>
                <a:lnTo>
                  <a:pt x="52" y="272"/>
                </a:lnTo>
                <a:lnTo>
                  <a:pt x="66" y="272"/>
                </a:lnTo>
                <a:lnTo>
                  <a:pt x="73" y="272"/>
                </a:lnTo>
                <a:lnTo>
                  <a:pt x="81" y="272"/>
                </a:lnTo>
                <a:lnTo>
                  <a:pt x="95" y="272"/>
                </a:lnTo>
                <a:lnTo>
                  <a:pt x="102" y="272"/>
                </a:lnTo>
                <a:lnTo>
                  <a:pt x="109" y="272"/>
                </a:lnTo>
                <a:lnTo>
                  <a:pt x="111" y="272"/>
                </a:lnTo>
                <a:lnTo>
                  <a:pt x="116" y="272"/>
                </a:lnTo>
                <a:lnTo>
                  <a:pt x="121" y="272"/>
                </a:lnTo>
                <a:lnTo>
                  <a:pt x="123" y="272"/>
                </a:lnTo>
                <a:lnTo>
                  <a:pt x="123" y="274"/>
                </a:lnTo>
                <a:lnTo>
                  <a:pt x="123" y="274"/>
                </a:lnTo>
                <a:lnTo>
                  <a:pt x="125" y="277"/>
                </a:lnTo>
                <a:lnTo>
                  <a:pt x="128" y="279"/>
                </a:lnTo>
                <a:lnTo>
                  <a:pt x="130" y="281"/>
                </a:lnTo>
                <a:lnTo>
                  <a:pt x="133" y="281"/>
                </a:lnTo>
                <a:lnTo>
                  <a:pt x="135" y="281"/>
                </a:lnTo>
                <a:lnTo>
                  <a:pt x="135" y="281"/>
                </a:lnTo>
                <a:lnTo>
                  <a:pt x="140" y="281"/>
                </a:lnTo>
                <a:lnTo>
                  <a:pt x="144" y="284"/>
                </a:lnTo>
                <a:lnTo>
                  <a:pt x="149" y="284"/>
                </a:lnTo>
                <a:lnTo>
                  <a:pt x="154" y="284"/>
                </a:lnTo>
                <a:lnTo>
                  <a:pt x="159" y="284"/>
                </a:lnTo>
                <a:lnTo>
                  <a:pt x="161" y="284"/>
                </a:lnTo>
                <a:lnTo>
                  <a:pt x="163" y="286"/>
                </a:lnTo>
                <a:lnTo>
                  <a:pt x="163" y="286"/>
                </a:lnTo>
                <a:lnTo>
                  <a:pt x="168" y="286"/>
                </a:lnTo>
                <a:lnTo>
                  <a:pt x="170" y="284"/>
                </a:lnTo>
                <a:lnTo>
                  <a:pt x="175" y="284"/>
                </a:lnTo>
                <a:lnTo>
                  <a:pt x="175" y="286"/>
                </a:lnTo>
                <a:lnTo>
                  <a:pt x="177" y="286"/>
                </a:lnTo>
                <a:lnTo>
                  <a:pt x="182" y="284"/>
                </a:lnTo>
                <a:lnTo>
                  <a:pt x="187" y="284"/>
                </a:lnTo>
                <a:lnTo>
                  <a:pt x="194" y="281"/>
                </a:lnTo>
                <a:lnTo>
                  <a:pt x="199" y="281"/>
                </a:lnTo>
                <a:lnTo>
                  <a:pt x="208" y="279"/>
                </a:lnTo>
                <a:lnTo>
                  <a:pt x="213" y="279"/>
                </a:lnTo>
                <a:lnTo>
                  <a:pt x="211" y="274"/>
                </a:lnTo>
                <a:lnTo>
                  <a:pt x="206" y="270"/>
                </a:lnTo>
                <a:lnTo>
                  <a:pt x="201" y="265"/>
                </a:lnTo>
                <a:lnTo>
                  <a:pt x="199" y="263"/>
                </a:lnTo>
                <a:lnTo>
                  <a:pt x="196" y="260"/>
                </a:lnTo>
                <a:lnTo>
                  <a:pt x="194" y="258"/>
                </a:lnTo>
                <a:lnTo>
                  <a:pt x="192" y="255"/>
                </a:lnTo>
                <a:lnTo>
                  <a:pt x="192" y="255"/>
                </a:lnTo>
                <a:lnTo>
                  <a:pt x="189" y="248"/>
                </a:lnTo>
                <a:lnTo>
                  <a:pt x="187" y="241"/>
                </a:lnTo>
                <a:lnTo>
                  <a:pt x="187" y="237"/>
                </a:lnTo>
                <a:lnTo>
                  <a:pt x="187" y="232"/>
                </a:lnTo>
                <a:lnTo>
                  <a:pt x="187" y="225"/>
                </a:lnTo>
                <a:lnTo>
                  <a:pt x="187" y="218"/>
                </a:lnTo>
                <a:lnTo>
                  <a:pt x="189" y="211"/>
                </a:lnTo>
                <a:lnTo>
                  <a:pt x="189" y="203"/>
                </a:lnTo>
                <a:lnTo>
                  <a:pt x="189" y="196"/>
                </a:lnTo>
                <a:lnTo>
                  <a:pt x="189" y="189"/>
                </a:lnTo>
                <a:lnTo>
                  <a:pt x="189" y="182"/>
                </a:lnTo>
                <a:lnTo>
                  <a:pt x="189" y="180"/>
                </a:lnTo>
                <a:lnTo>
                  <a:pt x="222" y="180"/>
                </a:lnTo>
                <a:lnTo>
                  <a:pt x="225" y="180"/>
                </a:lnTo>
                <a:lnTo>
                  <a:pt x="225" y="180"/>
                </a:lnTo>
                <a:lnTo>
                  <a:pt x="225" y="180"/>
                </a:lnTo>
                <a:lnTo>
                  <a:pt x="225" y="175"/>
                </a:lnTo>
                <a:lnTo>
                  <a:pt x="225" y="175"/>
                </a:lnTo>
                <a:lnTo>
                  <a:pt x="225" y="173"/>
                </a:lnTo>
                <a:lnTo>
                  <a:pt x="225" y="170"/>
                </a:lnTo>
                <a:lnTo>
                  <a:pt x="225" y="168"/>
                </a:lnTo>
                <a:lnTo>
                  <a:pt x="227" y="166"/>
                </a:lnTo>
                <a:lnTo>
                  <a:pt x="225" y="161"/>
                </a:lnTo>
                <a:lnTo>
                  <a:pt x="225" y="158"/>
                </a:lnTo>
                <a:lnTo>
                  <a:pt x="225" y="156"/>
                </a:lnTo>
                <a:lnTo>
                  <a:pt x="227" y="154"/>
                </a:lnTo>
                <a:lnTo>
                  <a:pt x="225" y="151"/>
                </a:lnTo>
                <a:lnTo>
                  <a:pt x="227" y="149"/>
                </a:lnTo>
                <a:lnTo>
                  <a:pt x="227" y="149"/>
                </a:lnTo>
                <a:lnTo>
                  <a:pt x="227" y="147"/>
                </a:lnTo>
                <a:lnTo>
                  <a:pt x="227" y="147"/>
                </a:lnTo>
                <a:lnTo>
                  <a:pt x="227" y="147"/>
                </a:lnTo>
                <a:close/>
                <a:moveTo>
                  <a:pt x="5" y="14"/>
                </a:moveTo>
                <a:lnTo>
                  <a:pt x="7" y="19"/>
                </a:lnTo>
                <a:lnTo>
                  <a:pt x="7" y="21"/>
                </a:lnTo>
                <a:lnTo>
                  <a:pt x="7" y="21"/>
                </a:lnTo>
                <a:lnTo>
                  <a:pt x="7" y="24"/>
                </a:lnTo>
                <a:lnTo>
                  <a:pt x="7" y="26"/>
                </a:lnTo>
                <a:lnTo>
                  <a:pt x="7" y="26"/>
                </a:lnTo>
                <a:lnTo>
                  <a:pt x="10" y="26"/>
                </a:lnTo>
                <a:lnTo>
                  <a:pt x="12" y="26"/>
                </a:lnTo>
                <a:lnTo>
                  <a:pt x="12" y="26"/>
                </a:lnTo>
                <a:lnTo>
                  <a:pt x="14" y="26"/>
                </a:lnTo>
                <a:lnTo>
                  <a:pt x="14" y="19"/>
                </a:lnTo>
                <a:lnTo>
                  <a:pt x="14" y="14"/>
                </a:lnTo>
                <a:lnTo>
                  <a:pt x="12" y="14"/>
                </a:lnTo>
                <a:lnTo>
                  <a:pt x="12" y="12"/>
                </a:lnTo>
                <a:lnTo>
                  <a:pt x="12" y="12"/>
                </a:lnTo>
                <a:lnTo>
                  <a:pt x="14" y="12"/>
                </a:lnTo>
                <a:lnTo>
                  <a:pt x="14" y="12"/>
                </a:lnTo>
                <a:lnTo>
                  <a:pt x="14" y="9"/>
                </a:lnTo>
                <a:lnTo>
                  <a:pt x="17" y="9"/>
                </a:lnTo>
                <a:lnTo>
                  <a:pt x="19" y="5"/>
                </a:lnTo>
                <a:lnTo>
                  <a:pt x="21" y="5"/>
                </a:lnTo>
                <a:lnTo>
                  <a:pt x="24" y="5"/>
                </a:lnTo>
                <a:lnTo>
                  <a:pt x="24" y="2"/>
                </a:lnTo>
                <a:lnTo>
                  <a:pt x="24" y="2"/>
                </a:lnTo>
                <a:lnTo>
                  <a:pt x="21" y="2"/>
                </a:lnTo>
                <a:lnTo>
                  <a:pt x="21" y="0"/>
                </a:lnTo>
                <a:lnTo>
                  <a:pt x="19" y="0"/>
                </a:lnTo>
                <a:lnTo>
                  <a:pt x="19" y="0"/>
                </a:lnTo>
                <a:lnTo>
                  <a:pt x="17" y="0"/>
                </a:lnTo>
                <a:lnTo>
                  <a:pt x="17" y="0"/>
                </a:lnTo>
                <a:lnTo>
                  <a:pt x="14" y="2"/>
                </a:lnTo>
                <a:lnTo>
                  <a:pt x="12" y="2"/>
                </a:lnTo>
                <a:lnTo>
                  <a:pt x="12" y="5"/>
                </a:lnTo>
                <a:lnTo>
                  <a:pt x="10" y="5"/>
                </a:lnTo>
                <a:lnTo>
                  <a:pt x="10" y="7"/>
                </a:lnTo>
                <a:lnTo>
                  <a:pt x="7" y="7"/>
                </a:lnTo>
                <a:lnTo>
                  <a:pt x="7" y="7"/>
                </a:lnTo>
                <a:lnTo>
                  <a:pt x="5" y="9"/>
                </a:lnTo>
                <a:lnTo>
                  <a:pt x="5" y="12"/>
                </a:lnTo>
                <a:lnTo>
                  <a:pt x="5" y="12"/>
                </a:lnTo>
                <a:lnTo>
                  <a:pt x="5" y="1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7" name="Freeform 246"/>
          <p:cNvSpPr>
            <a:spLocks/>
          </p:cNvSpPr>
          <p:nvPr/>
        </p:nvSpPr>
        <p:spPr bwMode="auto">
          <a:xfrm>
            <a:off x="8434053" y="3252879"/>
            <a:ext cx="5231" cy="5231"/>
          </a:xfrm>
          <a:custGeom>
            <a:avLst/>
            <a:gdLst>
              <a:gd name="T0" fmla="*/ 5 w 5"/>
              <a:gd name="T1" fmla="*/ 0 h 5"/>
              <a:gd name="T2" fmla="*/ 2 w 5"/>
              <a:gd name="T3" fmla="*/ 0 h 5"/>
              <a:gd name="T4" fmla="*/ 2 w 5"/>
              <a:gd name="T5" fmla="*/ 0 h 5"/>
              <a:gd name="T6" fmla="*/ 0 w 5"/>
              <a:gd name="T7" fmla="*/ 0 h 5"/>
              <a:gd name="T8" fmla="*/ 0 w 5"/>
              <a:gd name="T9" fmla="*/ 0 h 5"/>
              <a:gd name="T10" fmla="*/ 0 w 5"/>
              <a:gd name="T11" fmla="*/ 3 h 5"/>
              <a:gd name="T12" fmla="*/ 0 w 5"/>
              <a:gd name="T13" fmla="*/ 3 h 5"/>
              <a:gd name="T14" fmla="*/ 0 w 5"/>
              <a:gd name="T15" fmla="*/ 3 h 5"/>
              <a:gd name="T16" fmla="*/ 0 w 5"/>
              <a:gd name="T17" fmla="*/ 5 h 5"/>
              <a:gd name="T18" fmla="*/ 0 w 5"/>
              <a:gd name="T19" fmla="*/ 5 h 5"/>
              <a:gd name="T20" fmla="*/ 0 w 5"/>
              <a:gd name="T21" fmla="*/ 5 h 5"/>
              <a:gd name="T22" fmla="*/ 2 w 5"/>
              <a:gd name="T23" fmla="*/ 5 h 5"/>
              <a:gd name="T24" fmla="*/ 2 w 5"/>
              <a:gd name="T25" fmla="*/ 5 h 5"/>
              <a:gd name="T26" fmla="*/ 5 w 5"/>
              <a:gd name="T27" fmla="*/ 3 h 5"/>
              <a:gd name="T28" fmla="*/ 5 w 5"/>
              <a:gd name="T29" fmla="*/ 3 h 5"/>
              <a:gd name="T30" fmla="*/ 5 w 5"/>
              <a:gd name="T31" fmla="*/ 3 h 5"/>
              <a:gd name="T32" fmla="*/ 5 w 5"/>
              <a:gd name="T33" fmla="*/ 3 h 5"/>
              <a:gd name="T34" fmla="*/ 5 w 5"/>
              <a:gd name="T35" fmla="*/ 3 h 5"/>
              <a:gd name="T36" fmla="*/ 5 w 5"/>
              <a:gd name="T3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2" y="5"/>
                </a:lnTo>
                <a:lnTo>
                  <a:pt x="2" y="5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8" name="Freeform 247"/>
          <p:cNvSpPr>
            <a:spLocks/>
          </p:cNvSpPr>
          <p:nvPr/>
        </p:nvSpPr>
        <p:spPr bwMode="auto">
          <a:xfrm>
            <a:off x="12050684" y="4508291"/>
            <a:ext cx="5231" cy="2092"/>
          </a:xfrm>
          <a:custGeom>
            <a:avLst/>
            <a:gdLst>
              <a:gd name="T0" fmla="*/ 2 w 5"/>
              <a:gd name="T1" fmla="*/ 0 h 2"/>
              <a:gd name="T2" fmla="*/ 0 w 5"/>
              <a:gd name="T3" fmla="*/ 0 h 2"/>
              <a:gd name="T4" fmla="*/ 0 w 5"/>
              <a:gd name="T5" fmla="*/ 2 h 2"/>
              <a:gd name="T6" fmla="*/ 0 w 5"/>
              <a:gd name="T7" fmla="*/ 2 h 2"/>
              <a:gd name="T8" fmla="*/ 0 w 5"/>
              <a:gd name="T9" fmla="*/ 2 h 2"/>
              <a:gd name="T10" fmla="*/ 2 w 5"/>
              <a:gd name="T11" fmla="*/ 2 h 2"/>
              <a:gd name="T12" fmla="*/ 5 w 5"/>
              <a:gd name="T13" fmla="*/ 0 h 2"/>
              <a:gd name="T14" fmla="*/ 2 w 5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5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9" name="Freeform 248"/>
          <p:cNvSpPr>
            <a:spLocks/>
          </p:cNvSpPr>
          <p:nvPr/>
        </p:nvSpPr>
        <p:spPr bwMode="auto">
          <a:xfrm>
            <a:off x="8231095" y="3374236"/>
            <a:ext cx="390224" cy="401732"/>
          </a:xfrm>
          <a:custGeom>
            <a:avLst/>
            <a:gdLst>
              <a:gd name="T0" fmla="*/ 359 w 373"/>
              <a:gd name="T1" fmla="*/ 268 h 384"/>
              <a:gd name="T2" fmla="*/ 343 w 373"/>
              <a:gd name="T3" fmla="*/ 263 h 384"/>
              <a:gd name="T4" fmla="*/ 331 w 373"/>
              <a:gd name="T5" fmla="*/ 237 h 384"/>
              <a:gd name="T6" fmla="*/ 336 w 373"/>
              <a:gd name="T7" fmla="*/ 223 h 384"/>
              <a:gd name="T8" fmla="*/ 333 w 373"/>
              <a:gd name="T9" fmla="*/ 206 h 384"/>
              <a:gd name="T10" fmla="*/ 336 w 373"/>
              <a:gd name="T11" fmla="*/ 168 h 384"/>
              <a:gd name="T12" fmla="*/ 329 w 373"/>
              <a:gd name="T13" fmla="*/ 149 h 384"/>
              <a:gd name="T14" fmla="*/ 326 w 373"/>
              <a:gd name="T15" fmla="*/ 133 h 384"/>
              <a:gd name="T16" fmla="*/ 321 w 373"/>
              <a:gd name="T17" fmla="*/ 104 h 384"/>
              <a:gd name="T18" fmla="*/ 307 w 373"/>
              <a:gd name="T19" fmla="*/ 88 h 384"/>
              <a:gd name="T20" fmla="*/ 298 w 373"/>
              <a:gd name="T21" fmla="*/ 78 h 384"/>
              <a:gd name="T22" fmla="*/ 295 w 373"/>
              <a:gd name="T23" fmla="*/ 62 h 384"/>
              <a:gd name="T24" fmla="*/ 307 w 373"/>
              <a:gd name="T25" fmla="*/ 52 h 384"/>
              <a:gd name="T26" fmla="*/ 310 w 373"/>
              <a:gd name="T27" fmla="*/ 38 h 384"/>
              <a:gd name="T28" fmla="*/ 307 w 373"/>
              <a:gd name="T29" fmla="*/ 26 h 384"/>
              <a:gd name="T30" fmla="*/ 307 w 373"/>
              <a:gd name="T31" fmla="*/ 12 h 384"/>
              <a:gd name="T32" fmla="*/ 314 w 373"/>
              <a:gd name="T33" fmla="*/ 5 h 384"/>
              <a:gd name="T34" fmla="*/ 298 w 373"/>
              <a:gd name="T35" fmla="*/ 0 h 384"/>
              <a:gd name="T36" fmla="*/ 279 w 373"/>
              <a:gd name="T37" fmla="*/ 0 h 384"/>
              <a:gd name="T38" fmla="*/ 260 w 373"/>
              <a:gd name="T39" fmla="*/ 7 h 384"/>
              <a:gd name="T40" fmla="*/ 229 w 373"/>
              <a:gd name="T41" fmla="*/ 3 h 384"/>
              <a:gd name="T42" fmla="*/ 199 w 373"/>
              <a:gd name="T43" fmla="*/ 10 h 384"/>
              <a:gd name="T44" fmla="*/ 165 w 373"/>
              <a:gd name="T45" fmla="*/ 22 h 384"/>
              <a:gd name="T46" fmla="*/ 146 w 373"/>
              <a:gd name="T47" fmla="*/ 29 h 384"/>
              <a:gd name="T48" fmla="*/ 130 w 373"/>
              <a:gd name="T49" fmla="*/ 43 h 384"/>
              <a:gd name="T50" fmla="*/ 130 w 373"/>
              <a:gd name="T51" fmla="*/ 50 h 384"/>
              <a:gd name="T52" fmla="*/ 132 w 373"/>
              <a:gd name="T53" fmla="*/ 55 h 384"/>
              <a:gd name="T54" fmla="*/ 132 w 373"/>
              <a:gd name="T55" fmla="*/ 69 h 384"/>
              <a:gd name="T56" fmla="*/ 135 w 373"/>
              <a:gd name="T57" fmla="*/ 90 h 384"/>
              <a:gd name="T58" fmla="*/ 142 w 373"/>
              <a:gd name="T59" fmla="*/ 97 h 384"/>
              <a:gd name="T60" fmla="*/ 137 w 373"/>
              <a:gd name="T61" fmla="*/ 107 h 384"/>
              <a:gd name="T62" fmla="*/ 118 w 373"/>
              <a:gd name="T63" fmla="*/ 104 h 384"/>
              <a:gd name="T64" fmla="*/ 109 w 373"/>
              <a:gd name="T65" fmla="*/ 109 h 384"/>
              <a:gd name="T66" fmla="*/ 94 w 373"/>
              <a:gd name="T67" fmla="*/ 114 h 384"/>
              <a:gd name="T68" fmla="*/ 92 w 373"/>
              <a:gd name="T69" fmla="*/ 121 h 384"/>
              <a:gd name="T70" fmla="*/ 94 w 373"/>
              <a:gd name="T71" fmla="*/ 126 h 384"/>
              <a:gd name="T72" fmla="*/ 92 w 373"/>
              <a:gd name="T73" fmla="*/ 130 h 384"/>
              <a:gd name="T74" fmla="*/ 73 w 373"/>
              <a:gd name="T75" fmla="*/ 137 h 384"/>
              <a:gd name="T76" fmla="*/ 59 w 373"/>
              <a:gd name="T77" fmla="*/ 152 h 384"/>
              <a:gd name="T78" fmla="*/ 45 w 373"/>
              <a:gd name="T79" fmla="*/ 154 h 384"/>
              <a:gd name="T80" fmla="*/ 42 w 373"/>
              <a:gd name="T81" fmla="*/ 159 h 384"/>
              <a:gd name="T82" fmla="*/ 31 w 373"/>
              <a:gd name="T83" fmla="*/ 159 h 384"/>
              <a:gd name="T84" fmla="*/ 21 w 373"/>
              <a:gd name="T85" fmla="*/ 163 h 384"/>
              <a:gd name="T86" fmla="*/ 7 w 373"/>
              <a:gd name="T87" fmla="*/ 173 h 384"/>
              <a:gd name="T88" fmla="*/ 2 w 373"/>
              <a:gd name="T89" fmla="*/ 185 h 384"/>
              <a:gd name="T90" fmla="*/ 5 w 373"/>
              <a:gd name="T91" fmla="*/ 208 h 384"/>
              <a:gd name="T92" fmla="*/ 24 w 373"/>
              <a:gd name="T93" fmla="*/ 223 h 384"/>
              <a:gd name="T94" fmla="*/ 45 w 373"/>
              <a:gd name="T95" fmla="*/ 237 h 384"/>
              <a:gd name="T96" fmla="*/ 66 w 373"/>
              <a:gd name="T97" fmla="*/ 253 h 384"/>
              <a:gd name="T98" fmla="*/ 97 w 373"/>
              <a:gd name="T99" fmla="*/ 277 h 384"/>
              <a:gd name="T100" fmla="*/ 132 w 373"/>
              <a:gd name="T101" fmla="*/ 303 h 384"/>
              <a:gd name="T102" fmla="*/ 168 w 373"/>
              <a:gd name="T103" fmla="*/ 331 h 384"/>
              <a:gd name="T104" fmla="*/ 177 w 373"/>
              <a:gd name="T105" fmla="*/ 343 h 384"/>
              <a:gd name="T106" fmla="*/ 187 w 373"/>
              <a:gd name="T107" fmla="*/ 353 h 384"/>
              <a:gd name="T108" fmla="*/ 199 w 373"/>
              <a:gd name="T109" fmla="*/ 360 h 384"/>
              <a:gd name="T110" fmla="*/ 213 w 373"/>
              <a:gd name="T111" fmla="*/ 365 h 384"/>
              <a:gd name="T112" fmla="*/ 215 w 373"/>
              <a:gd name="T113" fmla="*/ 374 h 384"/>
              <a:gd name="T114" fmla="*/ 210 w 373"/>
              <a:gd name="T115" fmla="*/ 379 h 384"/>
              <a:gd name="T116" fmla="*/ 217 w 373"/>
              <a:gd name="T117" fmla="*/ 381 h 384"/>
              <a:gd name="T118" fmla="*/ 241 w 373"/>
              <a:gd name="T119" fmla="*/ 376 h 384"/>
              <a:gd name="T120" fmla="*/ 269 w 373"/>
              <a:gd name="T121" fmla="*/ 365 h 384"/>
              <a:gd name="T122" fmla="*/ 298 w 373"/>
              <a:gd name="T123" fmla="*/ 339 h 384"/>
              <a:gd name="T124" fmla="*/ 355 w 373"/>
              <a:gd name="T125" fmla="*/ 301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3" h="384">
                <a:moveTo>
                  <a:pt x="371" y="282"/>
                </a:moveTo>
                <a:lnTo>
                  <a:pt x="371" y="279"/>
                </a:lnTo>
                <a:lnTo>
                  <a:pt x="369" y="275"/>
                </a:lnTo>
                <a:lnTo>
                  <a:pt x="366" y="270"/>
                </a:lnTo>
                <a:lnTo>
                  <a:pt x="366" y="270"/>
                </a:lnTo>
                <a:lnTo>
                  <a:pt x="359" y="268"/>
                </a:lnTo>
                <a:lnTo>
                  <a:pt x="350" y="265"/>
                </a:lnTo>
                <a:lnTo>
                  <a:pt x="345" y="265"/>
                </a:lnTo>
                <a:lnTo>
                  <a:pt x="345" y="265"/>
                </a:lnTo>
                <a:lnTo>
                  <a:pt x="345" y="265"/>
                </a:lnTo>
                <a:lnTo>
                  <a:pt x="343" y="263"/>
                </a:lnTo>
                <a:lnTo>
                  <a:pt x="343" y="263"/>
                </a:lnTo>
                <a:lnTo>
                  <a:pt x="340" y="260"/>
                </a:lnTo>
                <a:lnTo>
                  <a:pt x="338" y="253"/>
                </a:lnTo>
                <a:lnTo>
                  <a:pt x="338" y="251"/>
                </a:lnTo>
                <a:lnTo>
                  <a:pt x="338" y="249"/>
                </a:lnTo>
                <a:lnTo>
                  <a:pt x="333" y="242"/>
                </a:lnTo>
                <a:lnTo>
                  <a:pt x="331" y="237"/>
                </a:lnTo>
                <a:lnTo>
                  <a:pt x="329" y="232"/>
                </a:lnTo>
                <a:lnTo>
                  <a:pt x="329" y="232"/>
                </a:lnTo>
                <a:lnTo>
                  <a:pt x="329" y="230"/>
                </a:lnTo>
                <a:lnTo>
                  <a:pt x="329" y="227"/>
                </a:lnTo>
                <a:lnTo>
                  <a:pt x="333" y="225"/>
                </a:lnTo>
                <a:lnTo>
                  <a:pt x="336" y="223"/>
                </a:lnTo>
                <a:lnTo>
                  <a:pt x="336" y="220"/>
                </a:lnTo>
                <a:lnTo>
                  <a:pt x="336" y="216"/>
                </a:lnTo>
                <a:lnTo>
                  <a:pt x="336" y="216"/>
                </a:lnTo>
                <a:lnTo>
                  <a:pt x="336" y="213"/>
                </a:lnTo>
                <a:lnTo>
                  <a:pt x="333" y="208"/>
                </a:lnTo>
                <a:lnTo>
                  <a:pt x="333" y="206"/>
                </a:lnTo>
                <a:lnTo>
                  <a:pt x="336" y="201"/>
                </a:lnTo>
                <a:lnTo>
                  <a:pt x="336" y="197"/>
                </a:lnTo>
                <a:lnTo>
                  <a:pt x="336" y="192"/>
                </a:lnTo>
                <a:lnTo>
                  <a:pt x="336" y="180"/>
                </a:lnTo>
                <a:lnTo>
                  <a:pt x="336" y="171"/>
                </a:lnTo>
                <a:lnTo>
                  <a:pt x="336" y="168"/>
                </a:lnTo>
                <a:lnTo>
                  <a:pt x="336" y="168"/>
                </a:lnTo>
                <a:lnTo>
                  <a:pt x="333" y="163"/>
                </a:lnTo>
                <a:lnTo>
                  <a:pt x="333" y="159"/>
                </a:lnTo>
                <a:lnTo>
                  <a:pt x="331" y="156"/>
                </a:lnTo>
                <a:lnTo>
                  <a:pt x="331" y="154"/>
                </a:lnTo>
                <a:lnTo>
                  <a:pt x="329" y="149"/>
                </a:lnTo>
                <a:lnTo>
                  <a:pt x="326" y="147"/>
                </a:lnTo>
                <a:lnTo>
                  <a:pt x="329" y="147"/>
                </a:lnTo>
                <a:lnTo>
                  <a:pt x="331" y="145"/>
                </a:lnTo>
                <a:lnTo>
                  <a:pt x="329" y="140"/>
                </a:lnTo>
                <a:lnTo>
                  <a:pt x="329" y="135"/>
                </a:lnTo>
                <a:lnTo>
                  <a:pt x="326" y="133"/>
                </a:lnTo>
                <a:lnTo>
                  <a:pt x="326" y="126"/>
                </a:lnTo>
                <a:lnTo>
                  <a:pt x="324" y="121"/>
                </a:lnTo>
                <a:lnTo>
                  <a:pt x="324" y="116"/>
                </a:lnTo>
                <a:lnTo>
                  <a:pt x="321" y="111"/>
                </a:lnTo>
                <a:lnTo>
                  <a:pt x="321" y="107"/>
                </a:lnTo>
                <a:lnTo>
                  <a:pt x="321" y="104"/>
                </a:lnTo>
                <a:lnTo>
                  <a:pt x="319" y="104"/>
                </a:lnTo>
                <a:lnTo>
                  <a:pt x="314" y="102"/>
                </a:lnTo>
                <a:lnTo>
                  <a:pt x="312" y="100"/>
                </a:lnTo>
                <a:lnTo>
                  <a:pt x="310" y="97"/>
                </a:lnTo>
                <a:lnTo>
                  <a:pt x="307" y="93"/>
                </a:lnTo>
                <a:lnTo>
                  <a:pt x="307" y="88"/>
                </a:lnTo>
                <a:lnTo>
                  <a:pt x="305" y="85"/>
                </a:lnTo>
                <a:lnTo>
                  <a:pt x="305" y="85"/>
                </a:lnTo>
                <a:lnTo>
                  <a:pt x="300" y="83"/>
                </a:lnTo>
                <a:lnTo>
                  <a:pt x="298" y="81"/>
                </a:lnTo>
                <a:lnTo>
                  <a:pt x="298" y="81"/>
                </a:lnTo>
                <a:lnTo>
                  <a:pt x="298" y="78"/>
                </a:lnTo>
                <a:lnTo>
                  <a:pt x="295" y="76"/>
                </a:lnTo>
                <a:lnTo>
                  <a:pt x="295" y="71"/>
                </a:lnTo>
                <a:lnTo>
                  <a:pt x="295" y="69"/>
                </a:lnTo>
                <a:lnTo>
                  <a:pt x="295" y="67"/>
                </a:lnTo>
                <a:lnTo>
                  <a:pt x="295" y="64"/>
                </a:lnTo>
                <a:lnTo>
                  <a:pt x="295" y="62"/>
                </a:lnTo>
                <a:lnTo>
                  <a:pt x="298" y="59"/>
                </a:lnTo>
                <a:lnTo>
                  <a:pt x="300" y="57"/>
                </a:lnTo>
                <a:lnTo>
                  <a:pt x="303" y="55"/>
                </a:lnTo>
                <a:lnTo>
                  <a:pt x="305" y="55"/>
                </a:lnTo>
                <a:lnTo>
                  <a:pt x="305" y="52"/>
                </a:lnTo>
                <a:lnTo>
                  <a:pt x="307" y="52"/>
                </a:lnTo>
                <a:lnTo>
                  <a:pt x="307" y="50"/>
                </a:lnTo>
                <a:lnTo>
                  <a:pt x="307" y="48"/>
                </a:lnTo>
                <a:lnTo>
                  <a:pt x="307" y="45"/>
                </a:lnTo>
                <a:lnTo>
                  <a:pt x="310" y="43"/>
                </a:lnTo>
                <a:lnTo>
                  <a:pt x="310" y="40"/>
                </a:lnTo>
                <a:lnTo>
                  <a:pt x="310" y="38"/>
                </a:lnTo>
                <a:lnTo>
                  <a:pt x="310" y="36"/>
                </a:lnTo>
                <a:lnTo>
                  <a:pt x="310" y="31"/>
                </a:lnTo>
                <a:lnTo>
                  <a:pt x="310" y="31"/>
                </a:lnTo>
                <a:lnTo>
                  <a:pt x="310" y="29"/>
                </a:lnTo>
                <a:lnTo>
                  <a:pt x="307" y="26"/>
                </a:lnTo>
                <a:lnTo>
                  <a:pt x="307" y="26"/>
                </a:lnTo>
                <a:lnTo>
                  <a:pt x="310" y="22"/>
                </a:lnTo>
                <a:lnTo>
                  <a:pt x="310" y="19"/>
                </a:lnTo>
                <a:lnTo>
                  <a:pt x="310" y="14"/>
                </a:lnTo>
                <a:lnTo>
                  <a:pt x="310" y="14"/>
                </a:lnTo>
                <a:lnTo>
                  <a:pt x="310" y="12"/>
                </a:lnTo>
                <a:lnTo>
                  <a:pt x="307" y="12"/>
                </a:lnTo>
                <a:lnTo>
                  <a:pt x="307" y="12"/>
                </a:lnTo>
                <a:lnTo>
                  <a:pt x="307" y="12"/>
                </a:lnTo>
                <a:lnTo>
                  <a:pt x="310" y="10"/>
                </a:lnTo>
                <a:lnTo>
                  <a:pt x="312" y="7"/>
                </a:lnTo>
                <a:lnTo>
                  <a:pt x="312" y="5"/>
                </a:lnTo>
                <a:lnTo>
                  <a:pt x="314" y="5"/>
                </a:lnTo>
                <a:lnTo>
                  <a:pt x="314" y="3"/>
                </a:lnTo>
                <a:lnTo>
                  <a:pt x="314" y="3"/>
                </a:lnTo>
                <a:lnTo>
                  <a:pt x="307" y="3"/>
                </a:lnTo>
                <a:lnTo>
                  <a:pt x="303" y="5"/>
                </a:lnTo>
                <a:lnTo>
                  <a:pt x="300" y="3"/>
                </a:lnTo>
                <a:lnTo>
                  <a:pt x="298" y="0"/>
                </a:lnTo>
                <a:lnTo>
                  <a:pt x="293" y="0"/>
                </a:lnTo>
                <a:lnTo>
                  <a:pt x="291" y="0"/>
                </a:lnTo>
                <a:lnTo>
                  <a:pt x="291" y="3"/>
                </a:lnTo>
                <a:lnTo>
                  <a:pt x="288" y="3"/>
                </a:lnTo>
                <a:lnTo>
                  <a:pt x="286" y="3"/>
                </a:lnTo>
                <a:lnTo>
                  <a:pt x="279" y="0"/>
                </a:lnTo>
                <a:lnTo>
                  <a:pt x="277" y="0"/>
                </a:lnTo>
                <a:lnTo>
                  <a:pt x="274" y="0"/>
                </a:lnTo>
                <a:lnTo>
                  <a:pt x="274" y="3"/>
                </a:lnTo>
                <a:lnTo>
                  <a:pt x="269" y="5"/>
                </a:lnTo>
                <a:lnTo>
                  <a:pt x="265" y="5"/>
                </a:lnTo>
                <a:lnTo>
                  <a:pt x="260" y="7"/>
                </a:lnTo>
                <a:lnTo>
                  <a:pt x="258" y="10"/>
                </a:lnTo>
                <a:lnTo>
                  <a:pt x="255" y="7"/>
                </a:lnTo>
                <a:lnTo>
                  <a:pt x="251" y="5"/>
                </a:lnTo>
                <a:lnTo>
                  <a:pt x="251" y="5"/>
                </a:lnTo>
                <a:lnTo>
                  <a:pt x="248" y="3"/>
                </a:lnTo>
                <a:lnTo>
                  <a:pt x="229" y="3"/>
                </a:lnTo>
                <a:lnTo>
                  <a:pt x="227" y="5"/>
                </a:lnTo>
                <a:lnTo>
                  <a:pt x="215" y="5"/>
                </a:lnTo>
                <a:lnTo>
                  <a:pt x="215" y="7"/>
                </a:lnTo>
                <a:lnTo>
                  <a:pt x="210" y="10"/>
                </a:lnTo>
                <a:lnTo>
                  <a:pt x="206" y="10"/>
                </a:lnTo>
                <a:lnTo>
                  <a:pt x="199" y="10"/>
                </a:lnTo>
                <a:lnTo>
                  <a:pt x="187" y="12"/>
                </a:lnTo>
                <a:lnTo>
                  <a:pt x="182" y="12"/>
                </a:lnTo>
                <a:lnTo>
                  <a:pt x="177" y="14"/>
                </a:lnTo>
                <a:lnTo>
                  <a:pt x="173" y="17"/>
                </a:lnTo>
                <a:lnTo>
                  <a:pt x="170" y="19"/>
                </a:lnTo>
                <a:lnTo>
                  <a:pt x="165" y="22"/>
                </a:lnTo>
                <a:lnTo>
                  <a:pt x="165" y="24"/>
                </a:lnTo>
                <a:lnTo>
                  <a:pt x="163" y="26"/>
                </a:lnTo>
                <a:lnTo>
                  <a:pt x="161" y="26"/>
                </a:lnTo>
                <a:lnTo>
                  <a:pt x="158" y="26"/>
                </a:lnTo>
                <a:lnTo>
                  <a:pt x="156" y="26"/>
                </a:lnTo>
                <a:lnTo>
                  <a:pt x="146" y="29"/>
                </a:lnTo>
                <a:lnTo>
                  <a:pt x="144" y="31"/>
                </a:lnTo>
                <a:lnTo>
                  <a:pt x="142" y="33"/>
                </a:lnTo>
                <a:lnTo>
                  <a:pt x="139" y="36"/>
                </a:lnTo>
                <a:lnTo>
                  <a:pt x="137" y="38"/>
                </a:lnTo>
                <a:lnTo>
                  <a:pt x="135" y="40"/>
                </a:lnTo>
                <a:lnTo>
                  <a:pt x="130" y="43"/>
                </a:lnTo>
                <a:lnTo>
                  <a:pt x="128" y="43"/>
                </a:lnTo>
                <a:lnTo>
                  <a:pt x="123" y="43"/>
                </a:lnTo>
                <a:lnTo>
                  <a:pt x="125" y="43"/>
                </a:lnTo>
                <a:lnTo>
                  <a:pt x="125" y="45"/>
                </a:lnTo>
                <a:lnTo>
                  <a:pt x="130" y="48"/>
                </a:lnTo>
                <a:lnTo>
                  <a:pt x="130" y="50"/>
                </a:lnTo>
                <a:lnTo>
                  <a:pt x="130" y="50"/>
                </a:lnTo>
                <a:lnTo>
                  <a:pt x="130" y="52"/>
                </a:lnTo>
                <a:lnTo>
                  <a:pt x="130" y="52"/>
                </a:lnTo>
                <a:lnTo>
                  <a:pt x="130" y="55"/>
                </a:lnTo>
                <a:lnTo>
                  <a:pt x="132" y="55"/>
                </a:lnTo>
                <a:lnTo>
                  <a:pt x="132" y="55"/>
                </a:lnTo>
                <a:lnTo>
                  <a:pt x="132" y="57"/>
                </a:lnTo>
                <a:lnTo>
                  <a:pt x="130" y="57"/>
                </a:lnTo>
                <a:lnTo>
                  <a:pt x="132" y="62"/>
                </a:lnTo>
                <a:lnTo>
                  <a:pt x="132" y="67"/>
                </a:lnTo>
                <a:lnTo>
                  <a:pt x="132" y="69"/>
                </a:lnTo>
                <a:lnTo>
                  <a:pt x="132" y="69"/>
                </a:lnTo>
                <a:lnTo>
                  <a:pt x="132" y="71"/>
                </a:lnTo>
                <a:lnTo>
                  <a:pt x="132" y="74"/>
                </a:lnTo>
                <a:lnTo>
                  <a:pt x="132" y="81"/>
                </a:lnTo>
                <a:lnTo>
                  <a:pt x="132" y="83"/>
                </a:lnTo>
                <a:lnTo>
                  <a:pt x="135" y="85"/>
                </a:lnTo>
                <a:lnTo>
                  <a:pt x="135" y="90"/>
                </a:lnTo>
                <a:lnTo>
                  <a:pt x="135" y="90"/>
                </a:lnTo>
                <a:lnTo>
                  <a:pt x="137" y="93"/>
                </a:lnTo>
                <a:lnTo>
                  <a:pt x="137" y="93"/>
                </a:lnTo>
                <a:lnTo>
                  <a:pt x="139" y="95"/>
                </a:lnTo>
                <a:lnTo>
                  <a:pt x="142" y="95"/>
                </a:lnTo>
                <a:lnTo>
                  <a:pt x="142" y="97"/>
                </a:lnTo>
                <a:lnTo>
                  <a:pt x="139" y="100"/>
                </a:lnTo>
                <a:lnTo>
                  <a:pt x="139" y="100"/>
                </a:lnTo>
                <a:lnTo>
                  <a:pt x="139" y="102"/>
                </a:lnTo>
                <a:lnTo>
                  <a:pt x="139" y="104"/>
                </a:lnTo>
                <a:lnTo>
                  <a:pt x="139" y="104"/>
                </a:lnTo>
                <a:lnTo>
                  <a:pt x="137" y="107"/>
                </a:lnTo>
                <a:lnTo>
                  <a:pt x="135" y="107"/>
                </a:lnTo>
                <a:lnTo>
                  <a:pt x="132" y="107"/>
                </a:lnTo>
                <a:lnTo>
                  <a:pt x="128" y="104"/>
                </a:lnTo>
                <a:lnTo>
                  <a:pt x="123" y="104"/>
                </a:lnTo>
                <a:lnTo>
                  <a:pt x="120" y="104"/>
                </a:lnTo>
                <a:lnTo>
                  <a:pt x="118" y="104"/>
                </a:lnTo>
                <a:lnTo>
                  <a:pt x="116" y="104"/>
                </a:lnTo>
                <a:lnTo>
                  <a:pt x="113" y="107"/>
                </a:lnTo>
                <a:lnTo>
                  <a:pt x="109" y="107"/>
                </a:lnTo>
                <a:lnTo>
                  <a:pt x="109" y="107"/>
                </a:lnTo>
                <a:lnTo>
                  <a:pt x="109" y="107"/>
                </a:lnTo>
                <a:lnTo>
                  <a:pt x="109" y="109"/>
                </a:lnTo>
                <a:lnTo>
                  <a:pt x="106" y="111"/>
                </a:lnTo>
                <a:lnTo>
                  <a:pt x="106" y="111"/>
                </a:lnTo>
                <a:lnTo>
                  <a:pt x="99" y="114"/>
                </a:lnTo>
                <a:lnTo>
                  <a:pt x="97" y="114"/>
                </a:lnTo>
                <a:lnTo>
                  <a:pt x="94" y="114"/>
                </a:lnTo>
                <a:lnTo>
                  <a:pt x="94" y="114"/>
                </a:lnTo>
                <a:lnTo>
                  <a:pt x="92" y="114"/>
                </a:lnTo>
                <a:lnTo>
                  <a:pt x="92" y="116"/>
                </a:lnTo>
                <a:lnTo>
                  <a:pt x="92" y="116"/>
                </a:lnTo>
                <a:lnTo>
                  <a:pt x="92" y="119"/>
                </a:lnTo>
                <a:lnTo>
                  <a:pt x="92" y="119"/>
                </a:lnTo>
                <a:lnTo>
                  <a:pt x="92" y="121"/>
                </a:lnTo>
                <a:lnTo>
                  <a:pt x="92" y="123"/>
                </a:lnTo>
                <a:lnTo>
                  <a:pt x="92" y="123"/>
                </a:lnTo>
                <a:lnTo>
                  <a:pt x="92" y="126"/>
                </a:lnTo>
                <a:lnTo>
                  <a:pt x="92" y="126"/>
                </a:lnTo>
                <a:lnTo>
                  <a:pt x="92" y="126"/>
                </a:lnTo>
                <a:lnTo>
                  <a:pt x="94" y="126"/>
                </a:lnTo>
                <a:lnTo>
                  <a:pt x="94" y="126"/>
                </a:lnTo>
                <a:lnTo>
                  <a:pt x="94" y="128"/>
                </a:lnTo>
                <a:lnTo>
                  <a:pt x="94" y="128"/>
                </a:lnTo>
                <a:lnTo>
                  <a:pt x="94" y="130"/>
                </a:lnTo>
                <a:lnTo>
                  <a:pt x="94" y="130"/>
                </a:lnTo>
                <a:lnTo>
                  <a:pt x="92" y="130"/>
                </a:lnTo>
                <a:lnTo>
                  <a:pt x="90" y="130"/>
                </a:lnTo>
                <a:lnTo>
                  <a:pt x="85" y="133"/>
                </a:lnTo>
                <a:lnTo>
                  <a:pt x="83" y="135"/>
                </a:lnTo>
                <a:lnTo>
                  <a:pt x="78" y="137"/>
                </a:lnTo>
                <a:lnTo>
                  <a:pt x="78" y="137"/>
                </a:lnTo>
                <a:lnTo>
                  <a:pt x="73" y="137"/>
                </a:lnTo>
                <a:lnTo>
                  <a:pt x="71" y="140"/>
                </a:lnTo>
                <a:lnTo>
                  <a:pt x="68" y="142"/>
                </a:lnTo>
                <a:lnTo>
                  <a:pt x="66" y="147"/>
                </a:lnTo>
                <a:lnTo>
                  <a:pt x="64" y="149"/>
                </a:lnTo>
                <a:lnTo>
                  <a:pt x="61" y="152"/>
                </a:lnTo>
                <a:lnTo>
                  <a:pt x="59" y="152"/>
                </a:lnTo>
                <a:lnTo>
                  <a:pt x="57" y="152"/>
                </a:lnTo>
                <a:lnTo>
                  <a:pt x="52" y="154"/>
                </a:lnTo>
                <a:lnTo>
                  <a:pt x="50" y="154"/>
                </a:lnTo>
                <a:lnTo>
                  <a:pt x="47" y="154"/>
                </a:lnTo>
                <a:lnTo>
                  <a:pt x="45" y="154"/>
                </a:lnTo>
                <a:lnTo>
                  <a:pt x="45" y="154"/>
                </a:lnTo>
                <a:lnTo>
                  <a:pt x="42" y="154"/>
                </a:lnTo>
                <a:lnTo>
                  <a:pt x="42" y="154"/>
                </a:lnTo>
                <a:lnTo>
                  <a:pt x="42" y="154"/>
                </a:lnTo>
                <a:lnTo>
                  <a:pt x="42" y="156"/>
                </a:lnTo>
                <a:lnTo>
                  <a:pt x="42" y="156"/>
                </a:lnTo>
                <a:lnTo>
                  <a:pt x="42" y="159"/>
                </a:lnTo>
                <a:lnTo>
                  <a:pt x="40" y="159"/>
                </a:lnTo>
                <a:lnTo>
                  <a:pt x="40" y="159"/>
                </a:lnTo>
                <a:lnTo>
                  <a:pt x="38" y="159"/>
                </a:lnTo>
                <a:lnTo>
                  <a:pt x="35" y="159"/>
                </a:lnTo>
                <a:lnTo>
                  <a:pt x="33" y="159"/>
                </a:lnTo>
                <a:lnTo>
                  <a:pt x="31" y="159"/>
                </a:lnTo>
                <a:lnTo>
                  <a:pt x="31" y="159"/>
                </a:lnTo>
                <a:lnTo>
                  <a:pt x="28" y="159"/>
                </a:lnTo>
                <a:lnTo>
                  <a:pt x="28" y="161"/>
                </a:lnTo>
                <a:lnTo>
                  <a:pt x="26" y="161"/>
                </a:lnTo>
                <a:lnTo>
                  <a:pt x="24" y="163"/>
                </a:lnTo>
                <a:lnTo>
                  <a:pt x="21" y="163"/>
                </a:lnTo>
                <a:lnTo>
                  <a:pt x="21" y="163"/>
                </a:lnTo>
                <a:lnTo>
                  <a:pt x="16" y="168"/>
                </a:lnTo>
                <a:lnTo>
                  <a:pt x="14" y="168"/>
                </a:lnTo>
                <a:lnTo>
                  <a:pt x="9" y="171"/>
                </a:lnTo>
                <a:lnTo>
                  <a:pt x="9" y="173"/>
                </a:lnTo>
                <a:lnTo>
                  <a:pt x="7" y="173"/>
                </a:lnTo>
                <a:lnTo>
                  <a:pt x="5" y="175"/>
                </a:lnTo>
                <a:lnTo>
                  <a:pt x="2" y="178"/>
                </a:lnTo>
                <a:lnTo>
                  <a:pt x="2" y="178"/>
                </a:lnTo>
                <a:lnTo>
                  <a:pt x="2" y="178"/>
                </a:lnTo>
                <a:lnTo>
                  <a:pt x="2" y="182"/>
                </a:lnTo>
                <a:lnTo>
                  <a:pt x="2" y="185"/>
                </a:lnTo>
                <a:lnTo>
                  <a:pt x="2" y="190"/>
                </a:lnTo>
                <a:lnTo>
                  <a:pt x="2" y="194"/>
                </a:lnTo>
                <a:lnTo>
                  <a:pt x="2" y="199"/>
                </a:lnTo>
                <a:lnTo>
                  <a:pt x="2" y="204"/>
                </a:lnTo>
                <a:lnTo>
                  <a:pt x="0" y="206"/>
                </a:lnTo>
                <a:lnTo>
                  <a:pt x="5" y="208"/>
                </a:lnTo>
                <a:lnTo>
                  <a:pt x="7" y="211"/>
                </a:lnTo>
                <a:lnTo>
                  <a:pt x="12" y="213"/>
                </a:lnTo>
                <a:lnTo>
                  <a:pt x="14" y="216"/>
                </a:lnTo>
                <a:lnTo>
                  <a:pt x="16" y="218"/>
                </a:lnTo>
                <a:lnTo>
                  <a:pt x="21" y="220"/>
                </a:lnTo>
                <a:lnTo>
                  <a:pt x="24" y="223"/>
                </a:lnTo>
                <a:lnTo>
                  <a:pt x="28" y="225"/>
                </a:lnTo>
                <a:lnTo>
                  <a:pt x="31" y="227"/>
                </a:lnTo>
                <a:lnTo>
                  <a:pt x="33" y="230"/>
                </a:lnTo>
                <a:lnTo>
                  <a:pt x="38" y="232"/>
                </a:lnTo>
                <a:lnTo>
                  <a:pt x="40" y="234"/>
                </a:lnTo>
                <a:lnTo>
                  <a:pt x="45" y="237"/>
                </a:lnTo>
                <a:lnTo>
                  <a:pt x="47" y="239"/>
                </a:lnTo>
                <a:lnTo>
                  <a:pt x="50" y="242"/>
                </a:lnTo>
                <a:lnTo>
                  <a:pt x="54" y="244"/>
                </a:lnTo>
                <a:lnTo>
                  <a:pt x="57" y="246"/>
                </a:lnTo>
                <a:lnTo>
                  <a:pt x="61" y="249"/>
                </a:lnTo>
                <a:lnTo>
                  <a:pt x="66" y="253"/>
                </a:lnTo>
                <a:lnTo>
                  <a:pt x="68" y="256"/>
                </a:lnTo>
                <a:lnTo>
                  <a:pt x="76" y="260"/>
                </a:lnTo>
                <a:lnTo>
                  <a:pt x="80" y="263"/>
                </a:lnTo>
                <a:lnTo>
                  <a:pt x="85" y="268"/>
                </a:lnTo>
                <a:lnTo>
                  <a:pt x="92" y="272"/>
                </a:lnTo>
                <a:lnTo>
                  <a:pt x="97" y="277"/>
                </a:lnTo>
                <a:lnTo>
                  <a:pt x="104" y="282"/>
                </a:lnTo>
                <a:lnTo>
                  <a:pt x="109" y="287"/>
                </a:lnTo>
                <a:lnTo>
                  <a:pt x="113" y="291"/>
                </a:lnTo>
                <a:lnTo>
                  <a:pt x="120" y="296"/>
                </a:lnTo>
                <a:lnTo>
                  <a:pt x="125" y="298"/>
                </a:lnTo>
                <a:lnTo>
                  <a:pt x="132" y="303"/>
                </a:lnTo>
                <a:lnTo>
                  <a:pt x="137" y="308"/>
                </a:lnTo>
                <a:lnTo>
                  <a:pt x="144" y="313"/>
                </a:lnTo>
                <a:lnTo>
                  <a:pt x="149" y="317"/>
                </a:lnTo>
                <a:lnTo>
                  <a:pt x="156" y="322"/>
                </a:lnTo>
                <a:lnTo>
                  <a:pt x="161" y="327"/>
                </a:lnTo>
                <a:lnTo>
                  <a:pt x="168" y="331"/>
                </a:lnTo>
                <a:lnTo>
                  <a:pt x="173" y="336"/>
                </a:lnTo>
                <a:lnTo>
                  <a:pt x="177" y="339"/>
                </a:lnTo>
                <a:lnTo>
                  <a:pt x="177" y="339"/>
                </a:lnTo>
                <a:lnTo>
                  <a:pt x="177" y="341"/>
                </a:lnTo>
                <a:lnTo>
                  <a:pt x="177" y="343"/>
                </a:lnTo>
                <a:lnTo>
                  <a:pt x="177" y="343"/>
                </a:lnTo>
                <a:lnTo>
                  <a:pt x="177" y="346"/>
                </a:lnTo>
                <a:lnTo>
                  <a:pt x="180" y="346"/>
                </a:lnTo>
                <a:lnTo>
                  <a:pt x="184" y="350"/>
                </a:lnTo>
                <a:lnTo>
                  <a:pt x="184" y="350"/>
                </a:lnTo>
                <a:lnTo>
                  <a:pt x="184" y="350"/>
                </a:lnTo>
                <a:lnTo>
                  <a:pt x="187" y="353"/>
                </a:lnTo>
                <a:lnTo>
                  <a:pt x="187" y="355"/>
                </a:lnTo>
                <a:lnTo>
                  <a:pt x="189" y="355"/>
                </a:lnTo>
                <a:lnTo>
                  <a:pt x="189" y="355"/>
                </a:lnTo>
                <a:lnTo>
                  <a:pt x="196" y="355"/>
                </a:lnTo>
                <a:lnTo>
                  <a:pt x="196" y="357"/>
                </a:lnTo>
                <a:lnTo>
                  <a:pt x="199" y="360"/>
                </a:lnTo>
                <a:lnTo>
                  <a:pt x="201" y="360"/>
                </a:lnTo>
                <a:lnTo>
                  <a:pt x="203" y="362"/>
                </a:lnTo>
                <a:lnTo>
                  <a:pt x="206" y="362"/>
                </a:lnTo>
                <a:lnTo>
                  <a:pt x="208" y="362"/>
                </a:lnTo>
                <a:lnTo>
                  <a:pt x="210" y="362"/>
                </a:lnTo>
                <a:lnTo>
                  <a:pt x="213" y="365"/>
                </a:lnTo>
                <a:lnTo>
                  <a:pt x="213" y="365"/>
                </a:lnTo>
                <a:lnTo>
                  <a:pt x="213" y="367"/>
                </a:lnTo>
                <a:lnTo>
                  <a:pt x="213" y="367"/>
                </a:lnTo>
                <a:lnTo>
                  <a:pt x="213" y="369"/>
                </a:lnTo>
                <a:lnTo>
                  <a:pt x="213" y="372"/>
                </a:lnTo>
                <a:lnTo>
                  <a:pt x="215" y="374"/>
                </a:lnTo>
                <a:lnTo>
                  <a:pt x="215" y="374"/>
                </a:lnTo>
                <a:lnTo>
                  <a:pt x="213" y="374"/>
                </a:lnTo>
                <a:lnTo>
                  <a:pt x="213" y="376"/>
                </a:lnTo>
                <a:lnTo>
                  <a:pt x="213" y="376"/>
                </a:lnTo>
                <a:lnTo>
                  <a:pt x="213" y="376"/>
                </a:lnTo>
                <a:lnTo>
                  <a:pt x="210" y="379"/>
                </a:lnTo>
                <a:lnTo>
                  <a:pt x="213" y="379"/>
                </a:lnTo>
                <a:lnTo>
                  <a:pt x="213" y="381"/>
                </a:lnTo>
                <a:lnTo>
                  <a:pt x="215" y="381"/>
                </a:lnTo>
                <a:lnTo>
                  <a:pt x="215" y="381"/>
                </a:lnTo>
                <a:lnTo>
                  <a:pt x="215" y="384"/>
                </a:lnTo>
                <a:lnTo>
                  <a:pt x="217" y="381"/>
                </a:lnTo>
                <a:lnTo>
                  <a:pt x="217" y="381"/>
                </a:lnTo>
                <a:lnTo>
                  <a:pt x="222" y="381"/>
                </a:lnTo>
                <a:lnTo>
                  <a:pt x="227" y="381"/>
                </a:lnTo>
                <a:lnTo>
                  <a:pt x="232" y="379"/>
                </a:lnTo>
                <a:lnTo>
                  <a:pt x="236" y="379"/>
                </a:lnTo>
                <a:lnTo>
                  <a:pt x="241" y="376"/>
                </a:lnTo>
                <a:lnTo>
                  <a:pt x="246" y="376"/>
                </a:lnTo>
                <a:lnTo>
                  <a:pt x="253" y="374"/>
                </a:lnTo>
                <a:lnTo>
                  <a:pt x="260" y="374"/>
                </a:lnTo>
                <a:lnTo>
                  <a:pt x="262" y="372"/>
                </a:lnTo>
                <a:lnTo>
                  <a:pt x="267" y="367"/>
                </a:lnTo>
                <a:lnTo>
                  <a:pt x="269" y="365"/>
                </a:lnTo>
                <a:lnTo>
                  <a:pt x="274" y="360"/>
                </a:lnTo>
                <a:lnTo>
                  <a:pt x="279" y="355"/>
                </a:lnTo>
                <a:lnTo>
                  <a:pt x="284" y="350"/>
                </a:lnTo>
                <a:lnTo>
                  <a:pt x="288" y="346"/>
                </a:lnTo>
                <a:lnTo>
                  <a:pt x="291" y="343"/>
                </a:lnTo>
                <a:lnTo>
                  <a:pt x="298" y="339"/>
                </a:lnTo>
                <a:lnTo>
                  <a:pt x="307" y="331"/>
                </a:lnTo>
                <a:lnTo>
                  <a:pt x="317" y="324"/>
                </a:lnTo>
                <a:lnTo>
                  <a:pt x="326" y="320"/>
                </a:lnTo>
                <a:lnTo>
                  <a:pt x="336" y="313"/>
                </a:lnTo>
                <a:lnTo>
                  <a:pt x="345" y="305"/>
                </a:lnTo>
                <a:lnTo>
                  <a:pt x="355" y="301"/>
                </a:lnTo>
                <a:lnTo>
                  <a:pt x="364" y="294"/>
                </a:lnTo>
                <a:lnTo>
                  <a:pt x="373" y="287"/>
                </a:lnTo>
                <a:lnTo>
                  <a:pt x="371" y="28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0" name="Freeform 249"/>
          <p:cNvSpPr>
            <a:spLocks/>
          </p:cNvSpPr>
          <p:nvPr/>
        </p:nvSpPr>
        <p:spPr bwMode="auto">
          <a:xfrm>
            <a:off x="8749998" y="3252879"/>
            <a:ext cx="32432" cy="61725"/>
          </a:xfrm>
          <a:custGeom>
            <a:avLst/>
            <a:gdLst>
              <a:gd name="T0" fmla="*/ 31 w 31"/>
              <a:gd name="T1" fmla="*/ 41 h 59"/>
              <a:gd name="T2" fmla="*/ 31 w 31"/>
              <a:gd name="T3" fmla="*/ 38 h 59"/>
              <a:gd name="T4" fmla="*/ 31 w 31"/>
              <a:gd name="T5" fmla="*/ 36 h 59"/>
              <a:gd name="T6" fmla="*/ 26 w 31"/>
              <a:gd name="T7" fmla="*/ 36 h 59"/>
              <a:gd name="T8" fmla="*/ 26 w 31"/>
              <a:gd name="T9" fmla="*/ 33 h 59"/>
              <a:gd name="T10" fmla="*/ 24 w 31"/>
              <a:gd name="T11" fmla="*/ 31 h 59"/>
              <a:gd name="T12" fmla="*/ 22 w 31"/>
              <a:gd name="T13" fmla="*/ 26 h 59"/>
              <a:gd name="T14" fmla="*/ 22 w 31"/>
              <a:gd name="T15" fmla="*/ 24 h 59"/>
              <a:gd name="T16" fmla="*/ 22 w 31"/>
              <a:gd name="T17" fmla="*/ 22 h 59"/>
              <a:gd name="T18" fmla="*/ 22 w 31"/>
              <a:gd name="T19" fmla="*/ 19 h 59"/>
              <a:gd name="T20" fmla="*/ 24 w 31"/>
              <a:gd name="T21" fmla="*/ 17 h 59"/>
              <a:gd name="T22" fmla="*/ 24 w 31"/>
              <a:gd name="T23" fmla="*/ 12 h 59"/>
              <a:gd name="T24" fmla="*/ 22 w 31"/>
              <a:gd name="T25" fmla="*/ 10 h 59"/>
              <a:gd name="T26" fmla="*/ 19 w 31"/>
              <a:gd name="T27" fmla="*/ 7 h 59"/>
              <a:gd name="T28" fmla="*/ 17 w 31"/>
              <a:gd name="T29" fmla="*/ 5 h 59"/>
              <a:gd name="T30" fmla="*/ 15 w 31"/>
              <a:gd name="T31" fmla="*/ 3 h 59"/>
              <a:gd name="T32" fmla="*/ 12 w 31"/>
              <a:gd name="T33" fmla="*/ 3 h 59"/>
              <a:gd name="T34" fmla="*/ 10 w 31"/>
              <a:gd name="T35" fmla="*/ 3 h 59"/>
              <a:gd name="T36" fmla="*/ 8 w 31"/>
              <a:gd name="T37" fmla="*/ 3 h 59"/>
              <a:gd name="T38" fmla="*/ 8 w 31"/>
              <a:gd name="T39" fmla="*/ 0 h 59"/>
              <a:gd name="T40" fmla="*/ 8 w 31"/>
              <a:gd name="T41" fmla="*/ 0 h 59"/>
              <a:gd name="T42" fmla="*/ 5 w 31"/>
              <a:gd name="T43" fmla="*/ 3 h 59"/>
              <a:gd name="T44" fmla="*/ 3 w 31"/>
              <a:gd name="T45" fmla="*/ 7 h 59"/>
              <a:gd name="T46" fmla="*/ 0 w 31"/>
              <a:gd name="T47" fmla="*/ 10 h 59"/>
              <a:gd name="T48" fmla="*/ 3 w 31"/>
              <a:gd name="T49" fmla="*/ 12 h 59"/>
              <a:gd name="T50" fmla="*/ 3 w 31"/>
              <a:gd name="T51" fmla="*/ 15 h 59"/>
              <a:gd name="T52" fmla="*/ 3 w 31"/>
              <a:gd name="T53" fmla="*/ 17 h 59"/>
              <a:gd name="T54" fmla="*/ 5 w 31"/>
              <a:gd name="T55" fmla="*/ 17 h 59"/>
              <a:gd name="T56" fmla="*/ 5 w 31"/>
              <a:gd name="T57" fmla="*/ 22 h 59"/>
              <a:gd name="T58" fmla="*/ 5 w 31"/>
              <a:gd name="T59" fmla="*/ 26 h 59"/>
              <a:gd name="T60" fmla="*/ 5 w 31"/>
              <a:gd name="T61" fmla="*/ 29 h 59"/>
              <a:gd name="T62" fmla="*/ 5 w 31"/>
              <a:gd name="T63" fmla="*/ 36 h 59"/>
              <a:gd name="T64" fmla="*/ 3 w 31"/>
              <a:gd name="T65" fmla="*/ 41 h 59"/>
              <a:gd name="T66" fmla="*/ 5 w 31"/>
              <a:gd name="T67" fmla="*/ 45 h 59"/>
              <a:gd name="T68" fmla="*/ 5 w 31"/>
              <a:gd name="T69" fmla="*/ 48 h 59"/>
              <a:gd name="T70" fmla="*/ 3 w 31"/>
              <a:gd name="T71" fmla="*/ 45 h 59"/>
              <a:gd name="T72" fmla="*/ 3 w 31"/>
              <a:gd name="T73" fmla="*/ 48 h 59"/>
              <a:gd name="T74" fmla="*/ 5 w 31"/>
              <a:gd name="T75" fmla="*/ 50 h 59"/>
              <a:gd name="T76" fmla="*/ 15 w 31"/>
              <a:gd name="T77" fmla="*/ 55 h 59"/>
              <a:gd name="T78" fmla="*/ 15 w 31"/>
              <a:gd name="T79" fmla="*/ 59 h 59"/>
              <a:gd name="T80" fmla="*/ 17 w 31"/>
              <a:gd name="T81" fmla="*/ 59 h 59"/>
              <a:gd name="T82" fmla="*/ 19 w 31"/>
              <a:gd name="T83" fmla="*/ 59 h 59"/>
              <a:gd name="T84" fmla="*/ 19 w 31"/>
              <a:gd name="T85" fmla="*/ 59 h 59"/>
              <a:gd name="T86" fmla="*/ 19 w 31"/>
              <a:gd name="T87" fmla="*/ 57 h 59"/>
              <a:gd name="T88" fmla="*/ 22 w 31"/>
              <a:gd name="T89" fmla="*/ 57 h 59"/>
              <a:gd name="T90" fmla="*/ 22 w 31"/>
              <a:gd name="T91" fmla="*/ 57 h 59"/>
              <a:gd name="T92" fmla="*/ 19 w 31"/>
              <a:gd name="T93" fmla="*/ 55 h 59"/>
              <a:gd name="T94" fmla="*/ 22 w 31"/>
              <a:gd name="T95" fmla="*/ 52 h 59"/>
              <a:gd name="T96" fmla="*/ 22 w 31"/>
              <a:gd name="T97" fmla="*/ 55 h 59"/>
              <a:gd name="T98" fmla="*/ 24 w 31"/>
              <a:gd name="T99" fmla="*/ 52 h 59"/>
              <a:gd name="T100" fmla="*/ 26 w 31"/>
              <a:gd name="T101" fmla="*/ 52 h 59"/>
              <a:gd name="T102" fmla="*/ 26 w 31"/>
              <a:gd name="T103" fmla="*/ 50 h 59"/>
              <a:gd name="T104" fmla="*/ 26 w 31"/>
              <a:gd name="T105" fmla="*/ 48 h 59"/>
              <a:gd name="T106" fmla="*/ 29 w 31"/>
              <a:gd name="T107" fmla="*/ 45 h 59"/>
              <a:gd name="T108" fmla="*/ 31 w 31"/>
              <a:gd name="T109" fmla="*/ 45 h 59"/>
              <a:gd name="T110" fmla="*/ 31 w 31"/>
              <a:gd name="T111" fmla="*/ 4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" h="59">
                <a:moveTo>
                  <a:pt x="31" y="41"/>
                </a:moveTo>
                <a:lnTo>
                  <a:pt x="31" y="41"/>
                </a:lnTo>
                <a:lnTo>
                  <a:pt x="31" y="38"/>
                </a:lnTo>
                <a:lnTo>
                  <a:pt x="31" y="38"/>
                </a:lnTo>
                <a:lnTo>
                  <a:pt x="31" y="36"/>
                </a:lnTo>
                <a:lnTo>
                  <a:pt x="31" y="36"/>
                </a:lnTo>
                <a:lnTo>
                  <a:pt x="29" y="36"/>
                </a:lnTo>
                <a:lnTo>
                  <a:pt x="26" y="36"/>
                </a:lnTo>
                <a:lnTo>
                  <a:pt x="26" y="36"/>
                </a:lnTo>
                <a:lnTo>
                  <a:pt x="26" y="33"/>
                </a:lnTo>
                <a:lnTo>
                  <a:pt x="24" y="33"/>
                </a:lnTo>
                <a:lnTo>
                  <a:pt x="24" y="31"/>
                </a:lnTo>
                <a:lnTo>
                  <a:pt x="22" y="29"/>
                </a:lnTo>
                <a:lnTo>
                  <a:pt x="22" y="26"/>
                </a:lnTo>
                <a:lnTo>
                  <a:pt x="22" y="26"/>
                </a:lnTo>
                <a:lnTo>
                  <a:pt x="22" y="24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19"/>
                </a:lnTo>
                <a:lnTo>
                  <a:pt x="22" y="17"/>
                </a:lnTo>
                <a:lnTo>
                  <a:pt x="24" y="17"/>
                </a:lnTo>
                <a:lnTo>
                  <a:pt x="24" y="15"/>
                </a:lnTo>
                <a:lnTo>
                  <a:pt x="24" y="12"/>
                </a:lnTo>
                <a:lnTo>
                  <a:pt x="22" y="10"/>
                </a:lnTo>
                <a:lnTo>
                  <a:pt x="22" y="10"/>
                </a:lnTo>
                <a:lnTo>
                  <a:pt x="19" y="7"/>
                </a:lnTo>
                <a:lnTo>
                  <a:pt x="19" y="7"/>
                </a:lnTo>
                <a:lnTo>
                  <a:pt x="17" y="7"/>
                </a:lnTo>
                <a:lnTo>
                  <a:pt x="17" y="5"/>
                </a:lnTo>
                <a:lnTo>
                  <a:pt x="15" y="3"/>
                </a:lnTo>
                <a:lnTo>
                  <a:pt x="15" y="3"/>
                </a:lnTo>
                <a:lnTo>
                  <a:pt x="15" y="3"/>
                </a:lnTo>
                <a:lnTo>
                  <a:pt x="12" y="3"/>
                </a:lnTo>
                <a:lnTo>
                  <a:pt x="10" y="3"/>
                </a:lnTo>
                <a:lnTo>
                  <a:pt x="10" y="3"/>
                </a:lnTo>
                <a:lnTo>
                  <a:pt x="10" y="3"/>
                </a:lnTo>
                <a:lnTo>
                  <a:pt x="8" y="3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5" y="3"/>
                </a:lnTo>
                <a:lnTo>
                  <a:pt x="5" y="3"/>
                </a:lnTo>
                <a:lnTo>
                  <a:pt x="3" y="5"/>
                </a:lnTo>
                <a:lnTo>
                  <a:pt x="3" y="7"/>
                </a:lnTo>
                <a:lnTo>
                  <a:pt x="3" y="7"/>
                </a:lnTo>
                <a:lnTo>
                  <a:pt x="0" y="10"/>
                </a:lnTo>
                <a:lnTo>
                  <a:pt x="3" y="10"/>
                </a:lnTo>
                <a:lnTo>
                  <a:pt x="3" y="12"/>
                </a:lnTo>
                <a:lnTo>
                  <a:pt x="3" y="12"/>
                </a:lnTo>
                <a:lnTo>
                  <a:pt x="3" y="15"/>
                </a:lnTo>
                <a:lnTo>
                  <a:pt x="3" y="15"/>
                </a:lnTo>
                <a:lnTo>
                  <a:pt x="3" y="17"/>
                </a:lnTo>
                <a:lnTo>
                  <a:pt x="5" y="17"/>
                </a:lnTo>
                <a:lnTo>
                  <a:pt x="5" y="17"/>
                </a:lnTo>
                <a:lnTo>
                  <a:pt x="8" y="22"/>
                </a:lnTo>
                <a:lnTo>
                  <a:pt x="5" y="22"/>
                </a:lnTo>
                <a:lnTo>
                  <a:pt x="5" y="22"/>
                </a:lnTo>
                <a:lnTo>
                  <a:pt x="5" y="26"/>
                </a:lnTo>
                <a:lnTo>
                  <a:pt x="5" y="26"/>
                </a:lnTo>
                <a:lnTo>
                  <a:pt x="5" y="29"/>
                </a:lnTo>
                <a:lnTo>
                  <a:pt x="5" y="31"/>
                </a:lnTo>
                <a:lnTo>
                  <a:pt x="5" y="36"/>
                </a:lnTo>
                <a:lnTo>
                  <a:pt x="3" y="38"/>
                </a:lnTo>
                <a:lnTo>
                  <a:pt x="3" y="41"/>
                </a:lnTo>
                <a:lnTo>
                  <a:pt x="3" y="43"/>
                </a:lnTo>
                <a:lnTo>
                  <a:pt x="5" y="45"/>
                </a:lnTo>
                <a:lnTo>
                  <a:pt x="5" y="45"/>
                </a:lnTo>
                <a:lnTo>
                  <a:pt x="5" y="48"/>
                </a:lnTo>
                <a:lnTo>
                  <a:pt x="5" y="48"/>
                </a:lnTo>
                <a:lnTo>
                  <a:pt x="3" y="45"/>
                </a:lnTo>
                <a:lnTo>
                  <a:pt x="3" y="45"/>
                </a:lnTo>
                <a:lnTo>
                  <a:pt x="3" y="48"/>
                </a:lnTo>
                <a:lnTo>
                  <a:pt x="5" y="50"/>
                </a:lnTo>
                <a:lnTo>
                  <a:pt x="5" y="50"/>
                </a:lnTo>
                <a:lnTo>
                  <a:pt x="12" y="55"/>
                </a:lnTo>
                <a:lnTo>
                  <a:pt x="15" y="55"/>
                </a:lnTo>
                <a:lnTo>
                  <a:pt x="15" y="57"/>
                </a:lnTo>
                <a:lnTo>
                  <a:pt x="15" y="59"/>
                </a:lnTo>
                <a:lnTo>
                  <a:pt x="15" y="59"/>
                </a:lnTo>
                <a:lnTo>
                  <a:pt x="17" y="59"/>
                </a:lnTo>
                <a:lnTo>
                  <a:pt x="17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7"/>
                </a:lnTo>
                <a:lnTo>
                  <a:pt x="19" y="57"/>
                </a:lnTo>
                <a:lnTo>
                  <a:pt x="22" y="57"/>
                </a:lnTo>
                <a:lnTo>
                  <a:pt x="22" y="57"/>
                </a:lnTo>
                <a:lnTo>
                  <a:pt x="22" y="57"/>
                </a:lnTo>
                <a:lnTo>
                  <a:pt x="22" y="55"/>
                </a:lnTo>
                <a:lnTo>
                  <a:pt x="19" y="55"/>
                </a:lnTo>
                <a:lnTo>
                  <a:pt x="19" y="55"/>
                </a:lnTo>
                <a:lnTo>
                  <a:pt x="22" y="52"/>
                </a:lnTo>
                <a:lnTo>
                  <a:pt x="22" y="55"/>
                </a:lnTo>
                <a:lnTo>
                  <a:pt x="22" y="55"/>
                </a:lnTo>
                <a:lnTo>
                  <a:pt x="22" y="52"/>
                </a:lnTo>
                <a:lnTo>
                  <a:pt x="24" y="52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6" y="50"/>
                </a:lnTo>
                <a:lnTo>
                  <a:pt x="26" y="48"/>
                </a:lnTo>
                <a:lnTo>
                  <a:pt x="26" y="48"/>
                </a:lnTo>
                <a:lnTo>
                  <a:pt x="29" y="48"/>
                </a:lnTo>
                <a:lnTo>
                  <a:pt x="29" y="45"/>
                </a:lnTo>
                <a:lnTo>
                  <a:pt x="29" y="45"/>
                </a:lnTo>
                <a:lnTo>
                  <a:pt x="31" y="45"/>
                </a:lnTo>
                <a:lnTo>
                  <a:pt x="31" y="43"/>
                </a:lnTo>
                <a:lnTo>
                  <a:pt x="31" y="43"/>
                </a:lnTo>
                <a:lnTo>
                  <a:pt x="31" y="4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1" name="Freeform 250"/>
          <p:cNvSpPr>
            <a:spLocks noEditPoints="1"/>
          </p:cNvSpPr>
          <p:nvPr/>
        </p:nvSpPr>
        <p:spPr bwMode="auto">
          <a:xfrm>
            <a:off x="8735352" y="2877301"/>
            <a:ext cx="17786" cy="7324"/>
          </a:xfrm>
          <a:custGeom>
            <a:avLst/>
            <a:gdLst>
              <a:gd name="T0" fmla="*/ 17 w 17"/>
              <a:gd name="T1" fmla="*/ 7 h 7"/>
              <a:gd name="T2" fmla="*/ 14 w 17"/>
              <a:gd name="T3" fmla="*/ 4 h 7"/>
              <a:gd name="T4" fmla="*/ 14 w 17"/>
              <a:gd name="T5" fmla="*/ 7 h 7"/>
              <a:gd name="T6" fmla="*/ 14 w 17"/>
              <a:gd name="T7" fmla="*/ 7 h 7"/>
              <a:gd name="T8" fmla="*/ 14 w 17"/>
              <a:gd name="T9" fmla="*/ 7 h 7"/>
              <a:gd name="T10" fmla="*/ 14 w 17"/>
              <a:gd name="T11" fmla="*/ 7 h 7"/>
              <a:gd name="T12" fmla="*/ 17 w 17"/>
              <a:gd name="T13" fmla="*/ 7 h 7"/>
              <a:gd name="T14" fmla="*/ 17 w 17"/>
              <a:gd name="T15" fmla="*/ 7 h 7"/>
              <a:gd name="T16" fmla="*/ 17 w 17"/>
              <a:gd name="T17" fmla="*/ 7 h 7"/>
              <a:gd name="T18" fmla="*/ 17 w 17"/>
              <a:gd name="T19" fmla="*/ 7 h 7"/>
              <a:gd name="T20" fmla="*/ 3 w 17"/>
              <a:gd name="T21" fmla="*/ 2 h 7"/>
              <a:gd name="T22" fmla="*/ 0 w 17"/>
              <a:gd name="T23" fmla="*/ 2 h 7"/>
              <a:gd name="T24" fmla="*/ 0 w 17"/>
              <a:gd name="T25" fmla="*/ 4 h 7"/>
              <a:gd name="T26" fmla="*/ 0 w 17"/>
              <a:gd name="T27" fmla="*/ 4 h 7"/>
              <a:gd name="T28" fmla="*/ 3 w 17"/>
              <a:gd name="T29" fmla="*/ 4 h 7"/>
              <a:gd name="T30" fmla="*/ 3 w 17"/>
              <a:gd name="T31" fmla="*/ 4 h 7"/>
              <a:gd name="T32" fmla="*/ 3 w 17"/>
              <a:gd name="T33" fmla="*/ 4 h 7"/>
              <a:gd name="T34" fmla="*/ 3 w 17"/>
              <a:gd name="T35" fmla="*/ 4 h 7"/>
              <a:gd name="T36" fmla="*/ 3 w 17"/>
              <a:gd name="T37" fmla="*/ 4 h 7"/>
              <a:gd name="T38" fmla="*/ 3 w 17"/>
              <a:gd name="T39" fmla="*/ 2 h 7"/>
              <a:gd name="T40" fmla="*/ 10 w 17"/>
              <a:gd name="T41" fmla="*/ 2 h 7"/>
              <a:gd name="T42" fmla="*/ 10 w 17"/>
              <a:gd name="T43" fmla="*/ 2 h 7"/>
              <a:gd name="T44" fmla="*/ 10 w 17"/>
              <a:gd name="T45" fmla="*/ 0 h 7"/>
              <a:gd name="T46" fmla="*/ 7 w 17"/>
              <a:gd name="T47" fmla="*/ 0 h 7"/>
              <a:gd name="T48" fmla="*/ 7 w 17"/>
              <a:gd name="T49" fmla="*/ 0 h 7"/>
              <a:gd name="T50" fmla="*/ 7 w 17"/>
              <a:gd name="T51" fmla="*/ 0 h 7"/>
              <a:gd name="T52" fmla="*/ 7 w 17"/>
              <a:gd name="T53" fmla="*/ 0 h 7"/>
              <a:gd name="T54" fmla="*/ 5 w 17"/>
              <a:gd name="T55" fmla="*/ 0 h 7"/>
              <a:gd name="T56" fmla="*/ 5 w 17"/>
              <a:gd name="T57" fmla="*/ 0 h 7"/>
              <a:gd name="T58" fmla="*/ 5 w 17"/>
              <a:gd name="T59" fmla="*/ 0 h 7"/>
              <a:gd name="T60" fmla="*/ 5 w 17"/>
              <a:gd name="T61" fmla="*/ 0 h 7"/>
              <a:gd name="T62" fmla="*/ 5 w 17"/>
              <a:gd name="T63" fmla="*/ 0 h 7"/>
              <a:gd name="T64" fmla="*/ 5 w 17"/>
              <a:gd name="T65" fmla="*/ 2 h 7"/>
              <a:gd name="T66" fmla="*/ 5 w 17"/>
              <a:gd name="T67" fmla="*/ 2 h 7"/>
              <a:gd name="T68" fmla="*/ 5 w 17"/>
              <a:gd name="T69" fmla="*/ 2 h 7"/>
              <a:gd name="T70" fmla="*/ 5 w 17"/>
              <a:gd name="T71" fmla="*/ 2 h 7"/>
              <a:gd name="T72" fmla="*/ 5 w 17"/>
              <a:gd name="T73" fmla="*/ 2 h 7"/>
              <a:gd name="T74" fmla="*/ 5 w 17"/>
              <a:gd name="T75" fmla="*/ 2 h 7"/>
              <a:gd name="T76" fmla="*/ 3 w 17"/>
              <a:gd name="T77" fmla="*/ 2 h 7"/>
              <a:gd name="T78" fmla="*/ 3 w 17"/>
              <a:gd name="T79" fmla="*/ 2 h 7"/>
              <a:gd name="T80" fmla="*/ 5 w 17"/>
              <a:gd name="T81" fmla="*/ 4 h 7"/>
              <a:gd name="T82" fmla="*/ 5 w 17"/>
              <a:gd name="T83" fmla="*/ 4 h 7"/>
              <a:gd name="T84" fmla="*/ 10 w 17"/>
              <a:gd name="T85" fmla="*/ 4 h 7"/>
              <a:gd name="T86" fmla="*/ 10 w 17"/>
              <a:gd name="T87" fmla="*/ 4 h 7"/>
              <a:gd name="T88" fmla="*/ 10 w 17"/>
              <a:gd name="T89" fmla="*/ 4 h 7"/>
              <a:gd name="T90" fmla="*/ 10 w 17"/>
              <a:gd name="T91" fmla="*/ 4 h 7"/>
              <a:gd name="T92" fmla="*/ 10 w 17"/>
              <a:gd name="T93" fmla="*/ 2 h 7"/>
              <a:gd name="T94" fmla="*/ 10 w 17"/>
              <a:gd name="T95" fmla="*/ 4 h 7"/>
              <a:gd name="T96" fmla="*/ 12 w 17"/>
              <a:gd name="T97" fmla="*/ 4 h 7"/>
              <a:gd name="T98" fmla="*/ 12 w 17"/>
              <a:gd name="T99" fmla="*/ 2 h 7"/>
              <a:gd name="T100" fmla="*/ 12 w 17"/>
              <a:gd name="T101" fmla="*/ 2 h 7"/>
              <a:gd name="T102" fmla="*/ 10 w 17"/>
              <a:gd name="T10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" h="7">
                <a:moveTo>
                  <a:pt x="17" y="7"/>
                </a:moveTo>
                <a:lnTo>
                  <a:pt x="14" y="4"/>
                </a:lnTo>
                <a:lnTo>
                  <a:pt x="14" y="7"/>
                </a:lnTo>
                <a:lnTo>
                  <a:pt x="14" y="7"/>
                </a:lnTo>
                <a:lnTo>
                  <a:pt x="14" y="7"/>
                </a:lnTo>
                <a:lnTo>
                  <a:pt x="14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close/>
                <a:moveTo>
                  <a:pt x="3" y="2"/>
                </a:move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3" y="2"/>
                </a:lnTo>
                <a:close/>
                <a:moveTo>
                  <a:pt x="10" y="2"/>
                </a:moveTo>
                <a:lnTo>
                  <a:pt x="10" y="2"/>
                </a:lnTo>
                <a:lnTo>
                  <a:pt x="1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3" y="2"/>
                </a:lnTo>
                <a:lnTo>
                  <a:pt x="3" y="2"/>
                </a:lnTo>
                <a:lnTo>
                  <a:pt x="5" y="4"/>
                </a:lnTo>
                <a:lnTo>
                  <a:pt x="5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2"/>
                </a:lnTo>
                <a:lnTo>
                  <a:pt x="10" y="4"/>
                </a:lnTo>
                <a:lnTo>
                  <a:pt x="12" y="4"/>
                </a:lnTo>
                <a:lnTo>
                  <a:pt x="12" y="2"/>
                </a:lnTo>
                <a:lnTo>
                  <a:pt x="12" y="2"/>
                </a:lnTo>
                <a:lnTo>
                  <a:pt x="10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2" name="Freeform 251"/>
          <p:cNvSpPr>
            <a:spLocks/>
          </p:cNvSpPr>
          <p:nvPr/>
        </p:nvSpPr>
        <p:spPr bwMode="auto">
          <a:xfrm>
            <a:off x="9516845" y="3342850"/>
            <a:ext cx="250037" cy="201913"/>
          </a:xfrm>
          <a:custGeom>
            <a:avLst/>
            <a:gdLst>
              <a:gd name="T0" fmla="*/ 230 w 239"/>
              <a:gd name="T1" fmla="*/ 23 h 193"/>
              <a:gd name="T2" fmla="*/ 218 w 239"/>
              <a:gd name="T3" fmla="*/ 26 h 193"/>
              <a:gd name="T4" fmla="*/ 218 w 239"/>
              <a:gd name="T5" fmla="*/ 21 h 193"/>
              <a:gd name="T6" fmla="*/ 201 w 239"/>
              <a:gd name="T7" fmla="*/ 30 h 193"/>
              <a:gd name="T8" fmla="*/ 185 w 239"/>
              <a:gd name="T9" fmla="*/ 37 h 193"/>
              <a:gd name="T10" fmla="*/ 180 w 239"/>
              <a:gd name="T11" fmla="*/ 14 h 193"/>
              <a:gd name="T12" fmla="*/ 173 w 239"/>
              <a:gd name="T13" fmla="*/ 11 h 193"/>
              <a:gd name="T14" fmla="*/ 161 w 239"/>
              <a:gd name="T15" fmla="*/ 2 h 193"/>
              <a:gd name="T16" fmla="*/ 157 w 239"/>
              <a:gd name="T17" fmla="*/ 14 h 193"/>
              <a:gd name="T18" fmla="*/ 149 w 239"/>
              <a:gd name="T19" fmla="*/ 18 h 193"/>
              <a:gd name="T20" fmla="*/ 145 w 239"/>
              <a:gd name="T21" fmla="*/ 28 h 193"/>
              <a:gd name="T22" fmla="*/ 135 w 239"/>
              <a:gd name="T23" fmla="*/ 23 h 193"/>
              <a:gd name="T24" fmla="*/ 131 w 239"/>
              <a:gd name="T25" fmla="*/ 26 h 193"/>
              <a:gd name="T26" fmla="*/ 123 w 239"/>
              <a:gd name="T27" fmla="*/ 33 h 193"/>
              <a:gd name="T28" fmla="*/ 114 w 239"/>
              <a:gd name="T29" fmla="*/ 26 h 193"/>
              <a:gd name="T30" fmla="*/ 100 w 239"/>
              <a:gd name="T31" fmla="*/ 23 h 193"/>
              <a:gd name="T32" fmla="*/ 79 w 239"/>
              <a:gd name="T33" fmla="*/ 18 h 193"/>
              <a:gd name="T34" fmla="*/ 67 w 239"/>
              <a:gd name="T35" fmla="*/ 28 h 193"/>
              <a:gd name="T36" fmla="*/ 62 w 239"/>
              <a:gd name="T37" fmla="*/ 44 h 193"/>
              <a:gd name="T38" fmla="*/ 55 w 239"/>
              <a:gd name="T39" fmla="*/ 52 h 193"/>
              <a:gd name="T40" fmla="*/ 41 w 239"/>
              <a:gd name="T41" fmla="*/ 56 h 193"/>
              <a:gd name="T42" fmla="*/ 41 w 239"/>
              <a:gd name="T43" fmla="*/ 66 h 193"/>
              <a:gd name="T44" fmla="*/ 31 w 239"/>
              <a:gd name="T45" fmla="*/ 68 h 193"/>
              <a:gd name="T46" fmla="*/ 22 w 239"/>
              <a:gd name="T47" fmla="*/ 63 h 193"/>
              <a:gd name="T48" fmla="*/ 10 w 239"/>
              <a:gd name="T49" fmla="*/ 61 h 193"/>
              <a:gd name="T50" fmla="*/ 8 w 239"/>
              <a:gd name="T51" fmla="*/ 68 h 193"/>
              <a:gd name="T52" fmla="*/ 8 w 239"/>
              <a:gd name="T53" fmla="*/ 75 h 193"/>
              <a:gd name="T54" fmla="*/ 5 w 239"/>
              <a:gd name="T55" fmla="*/ 82 h 193"/>
              <a:gd name="T56" fmla="*/ 5 w 239"/>
              <a:gd name="T57" fmla="*/ 87 h 193"/>
              <a:gd name="T58" fmla="*/ 3 w 239"/>
              <a:gd name="T59" fmla="*/ 104 h 193"/>
              <a:gd name="T60" fmla="*/ 8 w 239"/>
              <a:gd name="T61" fmla="*/ 108 h 193"/>
              <a:gd name="T62" fmla="*/ 12 w 239"/>
              <a:gd name="T63" fmla="*/ 132 h 193"/>
              <a:gd name="T64" fmla="*/ 15 w 239"/>
              <a:gd name="T65" fmla="*/ 149 h 193"/>
              <a:gd name="T66" fmla="*/ 34 w 239"/>
              <a:gd name="T67" fmla="*/ 163 h 193"/>
              <a:gd name="T68" fmla="*/ 43 w 239"/>
              <a:gd name="T69" fmla="*/ 189 h 193"/>
              <a:gd name="T70" fmla="*/ 81 w 239"/>
              <a:gd name="T71" fmla="*/ 191 h 193"/>
              <a:gd name="T72" fmla="*/ 97 w 239"/>
              <a:gd name="T73" fmla="*/ 189 h 193"/>
              <a:gd name="T74" fmla="*/ 119 w 239"/>
              <a:gd name="T75" fmla="*/ 182 h 193"/>
              <a:gd name="T76" fmla="*/ 116 w 239"/>
              <a:gd name="T77" fmla="*/ 167 h 193"/>
              <a:gd name="T78" fmla="*/ 121 w 239"/>
              <a:gd name="T79" fmla="*/ 156 h 193"/>
              <a:gd name="T80" fmla="*/ 138 w 239"/>
              <a:gd name="T81" fmla="*/ 153 h 193"/>
              <a:gd name="T82" fmla="*/ 135 w 239"/>
              <a:gd name="T83" fmla="*/ 146 h 193"/>
              <a:gd name="T84" fmla="*/ 149 w 239"/>
              <a:gd name="T85" fmla="*/ 144 h 193"/>
              <a:gd name="T86" fmla="*/ 159 w 239"/>
              <a:gd name="T87" fmla="*/ 144 h 193"/>
              <a:gd name="T88" fmla="*/ 164 w 239"/>
              <a:gd name="T89" fmla="*/ 125 h 193"/>
              <a:gd name="T90" fmla="*/ 171 w 239"/>
              <a:gd name="T91" fmla="*/ 113 h 193"/>
              <a:gd name="T92" fmla="*/ 166 w 239"/>
              <a:gd name="T93" fmla="*/ 97 h 193"/>
              <a:gd name="T94" fmla="*/ 185 w 239"/>
              <a:gd name="T95" fmla="*/ 97 h 193"/>
              <a:gd name="T96" fmla="*/ 185 w 239"/>
              <a:gd name="T97" fmla="*/ 85 h 193"/>
              <a:gd name="T98" fmla="*/ 190 w 239"/>
              <a:gd name="T99" fmla="*/ 75 h 193"/>
              <a:gd name="T100" fmla="*/ 192 w 239"/>
              <a:gd name="T101" fmla="*/ 68 h 193"/>
              <a:gd name="T102" fmla="*/ 190 w 239"/>
              <a:gd name="T103" fmla="*/ 61 h 193"/>
              <a:gd name="T104" fmla="*/ 183 w 239"/>
              <a:gd name="T105" fmla="*/ 49 h 193"/>
              <a:gd name="T106" fmla="*/ 190 w 239"/>
              <a:gd name="T107" fmla="*/ 42 h 193"/>
              <a:gd name="T108" fmla="*/ 201 w 239"/>
              <a:gd name="T109" fmla="*/ 35 h 193"/>
              <a:gd name="T110" fmla="*/ 223 w 239"/>
              <a:gd name="T111" fmla="*/ 33 h 193"/>
              <a:gd name="T112" fmla="*/ 235 w 239"/>
              <a:gd name="T113" fmla="*/ 30 h 193"/>
              <a:gd name="T114" fmla="*/ 237 w 239"/>
              <a:gd name="T115" fmla="*/ 26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9" h="193">
                <a:moveTo>
                  <a:pt x="239" y="26"/>
                </a:moveTo>
                <a:lnTo>
                  <a:pt x="239" y="26"/>
                </a:lnTo>
                <a:lnTo>
                  <a:pt x="237" y="23"/>
                </a:lnTo>
                <a:lnTo>
                  <a:pt x="235" y="23"/>
                </a:lnTo>
                <a:lnTo>
                  <a:pt x="232" y="23"/>
                </a:lnTo>
                <a:lnTo>
                  <a:pt x="232" y="23"/>
                </a:lnTo>
                <a:lnTo>
                  <a:pt x="230" y="23"/>
                </a:lnTo>
                <a:lnTo>
                  <a:pt x="227" y="23"/>
                </a:lnTo>
                <a:lnTo>
                  <a:pt x="227" y="23"/>
                </a:lnTo>
                <a:lnTo>
                  <a:pt x="227" y="23"/>
                </a:lnTo>
                <a:lnTo>
                  <a:pt x="225" y="23"/>
                </a:lnTo>
                <a:lnTo>
                  <a:pt x="223" y="26"/>
                </a:lnTo>
                <a:lnTo>
                  <a:pt x="220" y="26"/>
                </a:lnTo>
                <a:lnTo>
                  <a:pt x="218" y="26"/>
                </a:lnTo>
                <a:lnTo>
                  <a:pt x="218" y="26"/>
                </a:lnTo>
                <a:lnTo>
                  <a:pt x="218" y="26"/>
                </a:lnTo>
                <a:lnTo>
                  <a:pt x="220" y="23"/>
                </a:lnTo>
                <a:lnTo>
                  <a:pt x="220" y="23"/>
                </a:lnTo>
                <a:lnTo>
                  <a:pt x="218" y="23"/>
                </a:lnTo>
                <a:lnTo>
                  <a:pt x="218" y="21"/>
                </a:lnTo>
                <a:lnTo>
                  <a:pt x="218" y="21"/>
                </a:lnTo>
                <a:lnTo>
                  <a:pt x="216" y="21"/>
                </a:lnTo>
                <a:lnTo>
                  <a:pt x="216" y="21"/>
                </a:lnTo>
                <a:lnTo>
                  <a:pt x="213" y="21"/>
                </a:lnTo>
                <a:lnTo>
                  <a:pt x="211" y="23"/>
                </a:lnTo>
                <a:lnTo>
                  <a:pt x="206" y="26"/>
                </a:lnTo>
                <a:lnTo>
                  <a:pt x="204" y="28"/>
                </a:lnTo>
                <a:lnTo>
                  <a:pt x="201" y="30"/>
                </a:lnTo>
                <a:lnTo>
                  <a:pt x="197" y="33"/>
                </a:lnTo>
                <a:lnTo>
                  <a:pt x="194" y="33"/>
                </a:lnTo>
                <a:lnTo>
                  <a:pt x="192" y="35"/>
                </a:lnTo>
                <a:lnTo>
                  <a:pt x="190" y="37"/>
                </a:lnTo>
                <a:lnTo>
                  <a:pt x="187" y="37"/>
                </a:lnTo>
                <a:lnTo>
                  <a:pt x="187" y="37"/>
                </a:lnTo>
                <a:lnTo>
                  <a:pt x="185" y="37"/>
                </a:lnTo>
                <a:lnTo>
                  <a:pt x="183" y="35"/>
                </a:lnTo>
                <a:lnTo>
                  <a:pt x="183" y="30"/>
                </a:lnTo>
                <a:lnTo>
                  <a:pt x="180" y="28"/>
                </a:lnTo>
                <a:lnTo>
                  <a:pt x="180" y="26"/>
                </a:lnTo>
                <a:lnTo>
                  <a:pt x="180" y="21"/>
                </a:lnTo>
                <a:lnTo>
                  <a:pt x="180" y="18"/>
                </a:lnTo>
                <a:lnTo>
                  <a:pt x="180" y="14"/>
                </a:lnTo>
                <a:lnTo>
                  <a:pt x="180" y="14"/>
                </a:lnTo>
                <a:lnTo>
                  <a:pt x="180" y="11"/>
                </a:lnTo>
                <a:lnTo>
                  <a:pt x="178" y="11"/>
                </a:lnTo>
                <a:lnTo>
                  <a:pt x="178" y="11"/>
                </a:lnTo>
                <a:lnTo>
                  <a:pt x="175" y="11"/>
                </a:lnTo>
                <a:lnTo>
                  <a:pt x="175" y="11"/>
                </a:lnTo>
                <a:lnTo>
                  <a:pt x="173" y="11"/>
                </a:lnTo>
                <a:lnTo>
                  <a:pt x="173" y="9"/>
                </a:lnTo>
                <a:lnTo>
                  <a:pt x="173" y="7"/>
                </a:lnTo>
                <a:lnTo>
                  <a:pt x="171" y="4"/>
                </a:lnTo>
                <a:lnTo>
                  <a:pt x="168" y="2"/>
                </a:lnTo>
                <a:lnTo>
                  <a:pt x="164" y="0"/>
                </a:lnTo>
                <a:lnTo>
                  <a:pt x="161" y="0"/>
                </a:lnTo>
                <a:lnTo>
                  <a:pt x="161" y="2"/>
                </a:lnTo>
                <a:lnTo>
                  <a:pt x="159" y="7"/>
                </a:lnTo>
                <a:lnTo>
                  <a:pt x="159" y="9"/>
                </a:lnTo>
                <a:lnTo>
                  <a:pt x="157" y="9"/>
                </a:lnTo>
                <a:lnTo>
                  <a:pt x="157" y="11"/>
                </a:lnTo>
                <a:lnTo>
                  <a:pt x="157" y="11"/>
                </a:lnTo>
                <a:lnTo>
                  <a:pt x="157" y="11"/>
                </a:lnTo>
                <a:lnTo>
                  <a:pt x="157" y="14"/>
                </a:lnTo>
                <a:lnTo>
                  <a:pt x="157" y="16"/>
                </a:lnTo>
                <a:lnTo>
                  <a:pt x="157" y="18"/>
                </a:lnTo>
                <a:lnTo>
                  <a:pt x="157" y="18"/>
                </a:lnTo>
                <a:lnTo>
                  <a:pt x="154" y="18"/>
                </a:lnTo>
                <a:lnTo>
                  <a:pt x="154" y="18"/>
                </a:lnTo>
                <a:lnTo>
                  <a:pt x="152" y="18"/>
                </a:lnTo>
                <a:lnTo>
                  <a:pt x="149" y="18"/>
                </a:lnTo>
                <a:lnTo>
                  <a:pt x="147" y="18"/>
                </a:lnTo>
                <a:lnTo>
                  <a:pt x="145" y="18"/>
                </a:lnTo>
                <a:lnTo>
                  <a:pt x="145" y="21"/>
                </a:lnTo>
                <a:lnTo>
                  <a:pt x="145" y="23"/>
                </a:lnTo>
                <a:lnTo>
                  <a:pt x="145" y="26"/>
                </a:lnTo>
                <a:lnTo>
                  <a:pt x="145" y="26"/>
                </a:lnTo>
                <a:lnTo>
                  <a:pt x="145" y="28"/>
                </a:lnTo>
                <a:lnTo>
                  <a:pt x="142" y="28"/>
                </a:lnTo>
                <a:lnTo>
                  <a:pt x="142" y="28"/>
                </a:lnTo>
                <a:lnTo>
                  <a:pt x="140" y="28"/>
                </a:lnTo>
                <a:lnTo>
                  <a:pt x="138" y="26"/>
                </a:lnTo>
                <a:lnTo>
                  <a:pt x="138" y="23"/>
                </a:lnTo>
                <a:lnTo>
                  <a:pt x="135" y="23"/>
                </a:lnTo>
                <a:lnTo>
                  <a:pt x="135" y="23"/>
                </a:lnTo>
                <a:lnTo>
                  <a:pt x="135" y="23"/>
                </a:lnTo>
                <a:lnTo>
                  <a:pt x="135" y="26"/>
                </a:lnTo>
                <a:lnTo>
                  <a:pt x="135" y="26"/>
                </a:lnTo>
                <a:lnTo>
                  <a:pt x="133" y="26"/>
                </a:lnTo>
                <a:lnTo>
                  <a:pt x="133" y="26"/>
                </a:lnTo>
                <a:lnTo>
                  <a:pt x="133" y="26"/>
                </a:lnTo>
                <a:lnTo>
                  <a:pt x="131" y="26"/>
                </a:lnTo>
                <a:lnTo>
                  <a:pt x="131" y="28"/>
                </a:lnTo>
                <a:lnTo>
                  <a:pt x="128" y="28"/>
                </a:lnTo>
                <a:lnTo>
                  <a:pt x="126" y="30"/>
                </a:lnTo>
                <a:lnTo>
                  <a:pt x="126" y="30"/>
                </a:lnTo>
                <a:lnTo>
                  <a:pt x="126" y="30"/>
                </a:lnTo>
                <a:lnTo>
                  <a:pt x="126" y="30"/>
                </a:lnTo>
                <a:lnTo>
                  <a:pt x="123" y="33"/>
                </a:lnTo>
                <a:lnTo>
                  <a:pt x="121" y="33"/>
                </a:lnTo>
                <a:lnTo>
                  <a:pt x="119" y="30"/>
                </a:lnTo>
                <a:lnTo>
                  <a:pt x="116" y="28"/>
                </a:lnTo>
                <a:lnTo>
                  <a:pt x="116" y="28"/>
                </a:lnTo>
                <a:lnTo>
                  <a:pt x="116" y="28"/>
                </a:lnTo>
                <a:lnTo>
                  <a:pt x="114" y="26"/>
                </a:lnTo>
                <a:lnTo>
                  <a:pt x="114" y="26"/>
                </a:lnTo>
                <a:lnTo>
                  <a:pt x="112" y="26"/>
                </a:lnTo>
                <a:lnTo>
                  <a:pt x="112" y="26"/>
                </a:lnTo>
                <a:lnTo>
                  <a:pt x="109" y="26"/>
                </a:lnTo>
                <a:lnTo>
                  <a:pt x="109" y="26"/>
                </a:lnTo>
                <a:lnTo>
                  <a:pt x="107" y="26"/>
                </a:lnTo>
                <a:lnTo>
                  <a:pt x="105" y="23"/>
                </a:lnTo>
                <a:lnTo>
                  <a:pt x="100" y="23"/>
                </a:lnTo>
                <a:lnTo>
                  <a:pt x="95" y="23"/>
                </a:lnTo>
                <a:lnTo>
                  <a:pt x="93" y="23"/>
                </a:lnTo>
                <a:lnTo>
                  <a:pt x="90" y="23"/>
                </a:lnTo>
                <a:lnTo>
                  <a:pt x="86" y="23"/>
                </a:lnTo>
                <a:lnTo>
                  <a:pt x="83" y="21"/>
                </a:lnTo>
                <a:lnTo>
                  <a:pt x="81" y="18"/>
                </a:lnTo>
                <a:lnTo>
                  <a:pt x="79" y="18"/>
                </a:lnTo>
                <a:lnTo>
                  <a:pt x="79" y="21"/>
                </a:lnTo>
                <a:lnTo>
                  <a:pt x="79" y="21"/>
                </a:lnTo>
                <a:lnTo>
                  <a:pt x="79" y="23"/>
                </a:lnTo>
                <a:lnTo>
                  <a:pt x="79" y="26"/>
                </a:lnTo>
                <a:lnTo>
                  <a:pt x="74" y="26"/>
                </a:lnTo>
                <a:lnTo>
                  <a:pt x="69" y="26"/>
                </a:lnTo>
                <a:lnTo>
                  <a:pt x="67" y="28"/>
                </a:lnTo>
                <a:lnTo>
                  <a:pt x="64" y="28"/>
                </a:lnTo>
                <a:lnTo>
                  <a:pt x="64" y="30"/>
                </a:lnTo>
                <a:lnTo>
                  <a:pt x="64" y="33"/>
                </a:lnTo>
                <a:lnTo>
                  <a:pt x="64" y="37"/>
                </a:lnTo>
                <a:lnTo>
                  <a:pt x="64" y="40"/>
                </a:lnTo>
                <a:lnTo>
                  <a:pt x="64" y="44"/>
                </a:lnTo>
                <a:lnTo>
                  <a:pt x="62" y="44"/>
                </a:lnTo>
                <a:lnTo>
                  <a:pt x="62" y="47"/>
                </a:lnTo>
                <a:lnTo>
                  <a:pt x="57" y="49"/>
                </a:lnTo>
                <a:lnTo>
                  <a:pt x="57" y="49"/>
                </a:lnTo>
                <a:lnTo>
                  <a:pt x="57" y="52"/>
                </a:lnTo>
                <a:lnTo>
                  <a:pt x="57" y="52"/>
                </a:lnTo>
                <a:lnTo>
                  <a:pt x="55" y="52"/>
                </a:lnTo>
                <a:lnTo>
                  <a:pt x="55" y="52"/>
                </a:lnTo>
                <a:lnTo>
                  <a:pt x="52" y="52"/>
                </a:lnTo>
                <a:lnTo>
                  <a:pt x="50" y="54"/>
                </a:lnTo>
                <a:lnTo>
                  <a:pt x="48" y="54"/>
                </a:lnTo>
                <a:lnTo>
                  <a:pt x="43" y="56"/>
                </a:lnTo>
                <a:lnTo>
                  <a:pt x="41" y="56"/>
                </a:lnTo>
                <a:lnTo>
                  <a:pt x="41" y="56"/>
                </a:lnTo>
                <a:lnTo>
                  <a:pt x="41" y="56"/>
                </a:lnTo>
                <a:lnTo>
                  <a:pt x="41" y="59"/>
                </a:lnTo>
                <a:lnTo>
                  <a:pt x="41" y="59"/>
                </a:lnTo>
                <a:lnTo>
                  <a:pt x="43" y="59"/>
                </a:lnTo>
                <a:lnTo>
                  <a:pt x="41" y="61"/>
                </a:lnTo>
                <a:lnTo>
                  <a:pt x="41" y="61"/>
                </a:lnTo>
                <a:lnTo>
                  <a:pt x="41" y="66"/>
                </a:lnTo>
                <a:lnTo>
                  <a:pt x="41" y="66"/>
                </a:lnTo>
                <a:lnTo>
                  <a:pt x="38" y="66"/>
                </a:lnTo>
                <a:lnTo>
                  <a:pt x="36" y="68"/>
                </a:lnTo>
                <a:lnTo>
                  <a:pt x="36" y="68"/>
                </a:lnTo>
                <a:lnTo>
                  <a:pt x="34" y="68"/>
                </a:lnTo>
                <a:lnTo>
                  <a:pt x="34" y="68"/>
                </a:lnTo>
                <a:lnTo>
                  <a:pt x="31" y="68"/>
                </a:lnTo>
                <a:lnTo>
                  <a:pt x="31" y="68"/>
                </a:lnTo>
                <a:lnTo>
                  <a:pt x="29" y="70"/>
                </a:lnTo>
                <a:lnTo>
                  <a:pt x="29" y="70"/>
                </a:lnTo>
                <a:lnTo>
                  <a:pt x="26" y="68"/>
                </a:lnTo>
                <a:lnTo>
                  <a:pt x="26" y="68"/>
                </a:lnTo>
                <a:lnTo>
                  <a:pt x="24" y="66"/>
                </a:lnTo>
                <a:lnTo>
                  <a:pt x="22" y="66"/>
                </a:lnTo>
                <a:lnTo>
                  <a:pt x="22" y="63"/>
                </a:lnTo>
                <a:lnTo>
                  <a:pt x="19" y="66"/>
                </a:lnTo>
                <a:lnTo>
                  <a:pt x="17" y="66"/>
                </a:lnTo>
                <a:lnTo>
                  <a:pt x="17" y="66"/>
                </a:lnTo>
                <a:lnTo>
                  <a:pt x="15" y="63"/>
                </a:lnTo>
                <a:lnTo>
                  <a:pt x="12" y="63"/>
                </a:lnTo>
                <a:lnTo>
                  <a:pt x="10" y="61"/>
                </a:lnTo>
                <a:lnTo>
                  <a:pt x="10" y="61"/>
                </a:lnTo>
                <a:lnTo>
                  <a:pt x="10" y="61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6"/>
                </a:lnTo>
                <a:lnTo>
                  <a:pt x="8" y="66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8" y="70"/>
                </a:lnTo>
                <a:lnTo>
                  <a:pt x="8" y="70"/>
                </a:lnTo>
                <a:lnTo>
                  <a:pt x="10" y="73"/>
                </a:lnTo>
                <a:lnTo>
                  <a:pt x="8" y="73"/>
                </a:lnTo>
                <a:lnTo>
                  <a:pt x="8" y="75"/>
                </a:lnTo>
                <a:lnTo>
                  <a:pt x="8" y="75"/>
                </a:lnTo>
                <a:lnTo>
                  <a:pt x="8" y="78"/>
                </a:lnTo>
                <a:lnTo>
                  <a:pt x="8" y="78"/>
                </a:lnTo>
                <a:lnTo>
                  <a:pt x="8" y="80"/>
                </a:lnTo>
                <a:lnTo>
                  <a:pt x="8" y="80"/>
                </a:lnTo>
                <a:lnTo>
                  <a:pt x="8" y="82"/>
                </a:lnTo>
                <a:lnTo>
                  <a:pt x="5" y="82"/>
                </a:lnTo>
                <a:lnTo>
                  <a:pt x="5" y="82"/>
                </a:lnTo>
                <a:lnTo>
                  <a:pt x="5" y="85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5" y="85"/>
                </a:lnTo>
                <a:lnTo>
                  <a:pt x="5" y="87"/>
                </a:lnTo>
                <a:lnTo>
                  <a:pt x="8" y="89"/>
                </a:lnTo>
                <a:lnTo>
                  <a:pt x="3" y="89"/>
                </a:lnTo>
                <a:lnTo>
                  <a:pt x="3" y="92"/>
                </a:lnTo>
                <a:lnTo>
                  <a:pt x="0" y="94"/>
                </a:lnTo>
                <a:lnTo>
                  <a:pt x="3" y="99"/>
                </a:lnTo>
                <a:lnTo>
                  <a:pt x="3" y="101"/>
                </a:lnTo>
                <a:lnTo>
                  <a:pt x="3" y="104"/>
                </a:lnTo>
                <a:lnTo>
                  <a:pt x="3" y="104"/>
                </a:lnTo>
                <a:lnTo>
                  <a:pt x="5" y="104"/>
                </a:lnTo>
                <a:lnTo>
                  <a:pt x="8" y="104"/>
                </a:lnTo>
                <a:lnTo>
                  <a:pt x="10" y="106"/>
                </a:lnTo>
                <a:lnTo>
                  <a:pt x="10" y="106"/>
                </a:lnTo>
                <a:lnTo>
                  <a:pt x="10" y="106"/>
                </a:lnTo>
                <a:lnTo>
                  <a:pt x="8" y="108"/>
                </a:lnTo>
                <a:lnTo>
                  <a:pt x="8" y="111"/>
                </a:lnTo>
                <a:lnTo>
                  <a:pt x="5" y="113"/>
                </a:lnTo>
                <a:lnTo>
                  <a:pt x="5" y="115"/>
                </a:lnTo>
                <a:lnTo>
                  <a:pt x="5" y="118"/>
                </a:lnTo>
                <a:lnTo>
                  <a:pt x="8" y="120"/>
                </a:lnTo>
                <a:lnTo>
                  <a:pt x="10" y="125"/>
                </a:lnTo>
                <a:lnTo>
                  <a:pt x="12" y="132"/>
                </a:lnTo>
                <a:lnTo>
                  <a:pt x="12" y="134"/>
                </a:lnTo>
                <a:lnTo>
                  <a:pt x="12" y="139"/>
                </a:lnTo>
                <a:lnTo>
                  <a:pt x="12" y="139"/>
                </a:lnTo>
                <a:lnTo>
                  <a:pt x="15" y="144"/>
                </a:lnTo>
                <a:lnTo>
                  <a:pt x="15" y="144"/>
                </a:lnTo>
                <a:lnTo>
                  <a:pt x="15" y="149"/>
                </a:lnTo>
                <a:lnTo>
                  <a:pt x="15" y="149"/>
                </a:lnTo>
                <a:lnTo>
                  <a:pt x="19" y="149"/>
                </a:lnTo>
                <a:lnTo>
                  <a:pt x="24" y="151"/>
                </a:lnTo>
                <a:lnTo>
                  <a:pt x="31" y="151"/>
                </a:lnTo>
                <a:lnTo>
                  <a:pt x="31" y="153"/>
                </a:lnTo>
                <a:lnTo>
                  <a:pt x="34" y="158"/>
                </a:lnTo>
                <a:lnTo>
                  <a:pt x="34" y="160"/>
                </a:lnTo>
                <a:lnTo>
                  <a:pt x="34" y="163"/>
                </a:lnTo>
                <a:lnTo>
                  <a:pt x="31" y="167"/>
                </a:lnTo>
                <a:lnTo>
                  <a:pt x="26" y="172"/>
                </a:lnTo>
                <a:lnTo>
                  <a:pt x="24" y="177"/>
                </a:lnTo>
                <a:lnTo>
                  <a:pt x="19" y="182"/>
                </a:lnTo>
                <a:lnTo>
                  <a:pt x="26" y="184"/>
                </a:lnTo>
                <a:lnTo>
                  <a:pt x="34" y="186"/>
                </a:lnTo>
                <a:lnTo>
                  <a:pt x="43" y="189"/>
                </a:lnTo>
                <a:lnTo>
                  <a:pt x="48" y="191"/>
                </a:lnTo>
                <a:lnTo>
                  <a:pt x="50" y="191"/>
                </a:lnTo>
                <a:lnTo>
                  <a:pt x="69" y="191"/>
                </a:lnTo>
                <a:lnTo>
                  <a:pt x="79" y="191"/>
                </a:lnTo>
                <a:lnTo>
                  <a:pt x="81" y="193"/>
                </a:lnTo>
                <a:lnTo>
                  <a:pt x="81" y="191"/>
                </a:lnTo>
                <a:lnTo>
                  <a:pt x="81" y="191"/>
                </a:lnTo>
                <a:lnTo>
                  <a:pt x="83" y="191"/>
                </a:lnTo>
                <a:lnTo>
                  <a:pt x="86" y="189"/>
                </a:lnTo>
                <a:lnTo>
                  <a:pt x="88" y="189"/>
                </a:lnTo>
                <a:lnTo>
                  <a:pt x="90" y="189"/>
                </a:lnTo>
                <a:lnTo>
                  <a:pt x="93" y="189"/>
                </a:lnTo>
                <a:lnTo>
                  <a:pt x="95" y="189"/>
                </a:lnTo>
                <a:lnTo>
                  <a:pt x="97" y="189"/>
                </a:lnTo>
                <a:lnTo>
                  <a:pt x="100" y="189"/>
                </a:lnTo>
                <a:lnTo>
                  <a:pt x="105" y="186"/>
                </a:lnTo>
                <a:lnTo>
                  <a:pt x="107" y="186"/>
                </a:lnTo>
                <a:lnTo>
                  <a:pt x="112" y="184"/>
                </a:lnTo>
                <a:lnTo>
                  <a:pt x="116" y="184"/>
                </a:lnTo>
                <a:lnTo>
                  <a:pt x="116" y="182"/>
                </a:lnTo>
                <a:lnTo>
                  <a:pt x="119" y="182"/>
                </a:lnTo>
                <a:lnTo>
                  <a:pt x="119" y="179"/>
                </a:lnTo>
                <a:lnTo>
                  <a:pt x="116" y="179"/>
                </a:lnTo>
                <a:lnTo>
                  <a:pt x="116" y="177"/>
                </a:lnTo>
                <a:lnTo>
                  <a:pt x="116" y="175"/>
                </a:lnTo>
                <a:lnTo>
                  <a:pt x="116" y="172"/>
                </a:lnTo>
                <a:lnTo>
                  <a:pt x="116" y="170"/>
                </a:lnTo>
                <a:lnTo>
                  <a:pt x="116" y="167"/>
                </a:lnTo>
                <a:lnTo>
                  <a:pt x="116" y="163"/>
                </a:lnTo>
                <a:lnTo>
                  <a:pt x="116" y="160"/>
                </a:lnTo>
                <a:lnTo>
                  <a:pt x="119" y="160"/>
                </a:lnTo>
                <a:lnTo>
                  <a:pt x="119" y="158"/>
                </a:lnTo>
                <a:lnTo>
                  <a:pt x="119" y="158"/>
                </a:lnTo>
                <a:lnTo>
                  <a:pt x="121" y="158"/>
                </a:lnTo>
                <a:lnTo>
                  <a:pt x="121" y="156"/>
                </a:lnTo>
                <a:lnTo>
                  <a:pt x="123" y="153"/>
                </a:lnTo>
                <a:lnTo>
                  <a:pt x="123" y="153"/>
                </a:lnTo>
                <a:lnTo>
                  <a:pt x="126" y="153"/>
                </a:lnTo>
                <a:lnTo>
                  <a:pt x="128" y="153"/>
                </a:lnTo>
                <a:lnTo>
                  <a:pt x="131" y="153"/>
                </a:lnTo>
                <a:lnTo>
                  <a:pt x="135" y="153"/>
                </a:lnTo>
                <a:lnTo>
                  <a:pt x="138" y="153"/>
                </a:lnTo>
                <a:lnTo>
                  <a:pt x="138" y="153"/>
                </a:lnTo>
                <a:lnTo>
                  <a:pt x="140" y="151"/>
                </a:lnTo>
                <a:lnTo>
                  <a:pt x="138" y="151"/>
                </a:lnTo>
                <a:lnTo>
                  <a:pt x="138" y="151"/>
                </a:lnTo>
                <a:lnTo>
                  <a:pt x="135" y="149"/>
                </a:lnTo>
                <a:lnTo>
                  <a:pt x="135" y="149"/>
                </a:lnTo>
                <a:lnTo>
                  <a:pt x="135" y="146"/>
                </a:lnTo>
                <a:lnTo>
                  <a:pt x="138" y="146"/>
                </a:lnTo>
                <a:lnTo>
                  <a:pt x="142" y="144"/>
                </a:lnTo>
                <a:lnTo>
                  <a:pt x="145" y="144"/>
                </a:lnTo>
                <a:lnTo>
                  <a:pt x="145" y="141"/>
                </a:lnTo>
                <a:lnTo>
                  <a:pt x="145" y="141"/>
                </a:lnTo>
                <a:lnTo>
                  <a:pt x="147" y="141"/>
                </a:lnTo>
                <a:lnTo>
                  <a:pt x="149" y="144"/>
                </a:lnTo>
                <a:lnTo>
                  <a:pt x="152" y="141"/>
                </a:lnTo>
                <a:lnTo>
                  <a:pt x="152" y="141"/>
                </a:lnTo>
                <a:lnTo>
                  <a:pt x="154" y="144"/>
                </a:lnTo>
                <a:lnTo>
                  <a:pt x="154" y="144"/>
                </a:lnTo>
                <a:lnTo>
                  <a:pt x="157" y="146"/>
                </a:lnTo>
                <a:lnTo>
                  <a:pt x="159" y="146"/>
                </a:lnTo>
                <a:lnTo>
                  <a:pt x="159" y="144"/>
                </a:lnTo>
                <a:lnTo>
                  <a:pt x="161" y="144"/>
                </a:lnTo>
                <a:lnTo>
                  <a:pt x="164" y="141"/>
                </a:lnTo>
                <a:lnTo>
                  <a:pt x="164" y="139"/>
                </a:lnTo>
                <a:lnTo>
                  <a:pt x="164" y="132"/>
                </a:lnTo>
                <a:lnTo>
                  <a:pt x="161" y="130"/>
                </a:lnTo>
                <a:lnTo>
                  <a:pt x="161" y="127"/>
                </a:lnTo>
                <a:lnTo>
                  <a:pt x="164" y="125"/>
                </a:lnTo>
                <a:lnTo>
                  <a:pt x="164" y="123"/>
                </a:lnTo>
                <a:lnTo>
                  <a:pt x="164" y="123"/>
                </a:lnTo>
                <a:lnTo>
                  <a:pt x="164" y="120"/>
                </a:lnTo>
                <a:lnTo>
                  <a:pt x="164" y="115"/>
                </a:lnTo>
                <a:lnTo>
                  <a:pt x="166" y="115"/>
                </a:lnTo>
                <a:lnTo>
                  <a:pt x="168" y="115"/>
                </a:lnTo>
                <a:lnTo>
                  <a:pt x="171" y="113"/>
                </a:lnTo>
                <a:lnTo>
                  <a:pt x="173" y="113"/>
                </a:lnTo>
                <a:lnTo>
                  <a:pt x="175" y="111"/>
                </a:lnTo>
                <a:lnTo>
                  <a:pt x="175" y="108"/>
                </a:lnTo>
                <a:lnTo>
                  <a:pt x="175" y="106"/>
                </a:lnTo>
                <a:lnTo>
                  <a:pt x="173" y="104"/>
                </a:lnTo>
                <a:lnTo>
                  <a:pt x="171" y="101"/>
                </a:lnTo>
                <a:lnTo>
                  <a:pt x="166" y="97"/>
                </a:lnTo>
                <a:lnTo>
                  <a:pt x="166" y="94"/>
                </a:lnTo>
                <a:lnTo>
                  <a:pt x="168" y="94"/>
                </a:lnTo>
                <a:lnTo>
                  <a:pt x="173" y="97"/>
                </a:lnTo>
                <a:lnTo>
                  <a:pt x="175" y="97"/>
                </a:lnTo>
                <a:lnTo>
                  <a:pt x="175" y="97"/>
                </a:lnTo>
                <a:lnTo>
                  <a:pt x="180" y="97"/>
                </a:lnTo>
                <a:lnTo>
                  <a:pt x="185" y="97"/>
                </a:lnTo>
                <a:lnTo>
                  <a:pt x="187" y="94"/>
                </a:lnTo>
                <a:lnTo>
                  <a:pt x="187" y="92"/>
                </a:lnTo>
                <a:lnTo>
                  <a:pt x="187" y="92"/>
                </a:lnTo>
                <a:lnTo>
                  <a:pt x="187" y="89"/>
                </a:lnTo>
                <a:lnTo>
                  <a:pt x="187" y="87"/>
                </a:lnTo>
                <a:lnTo>
                  <a:pt x="185" y="87"/>
                </a:lnTo>
                <a:lnTo>
                  <a:pt x="185" y="85"/>
                </a:lnTo>
                <a:lnTo>
                  <a:pt x="185" y="85"/>
                </a:lnTo>
                <a:lnTo>
                  <a:pt x="185" y="85"/>
                </a:lnTo>
                <a:lnTo>
                  <a:pt x="185" y="82"/>
                </a:lnTo>
                <a:lnTo>
                  <a:pt x="185" y="80"/>
                </a:lnTo>
                <a:lnTo>
                  <a:pt x="187" y="80"/>
                </a:lnTo>
                <a:lnTo>
                  <a:pt x="187" y="78"/>
                </a:lnTo>
                <a:lnTo>
                  <a:pt x="190" y="75"/>
                </a:lnTo>
                <a:lnTo>
                  <a:pt x="190" y="75"/>
                </a:lnTo>
                <a:lnTo>
                  <a:pt x="192" y="73"/>
                </a:lnTo>
                <a:lnTo>
                  <a:pt x="192" y="73"/>
                </a:lnTo>
                <a:lnTo>
                  <a:pt x="192" y="70"/>
                </a:lnTo>
                <a:lnTo>
                  <a:pt x="192" y="70"/>
                </a:lnTo>
                <a:lnTo>
                  <a:pt x="192" y="70"/>
                </a:lnTo>
                <a:lnTo>
                  <a:pt x="192" y="68"/>
                </a:lnTo>
                <a:lnTo>
                  <a:pt x="190" y="68"/>
                </a:lnTo>
                <a:lnTo>
                  <a:pt x="190" y="68"/>
                </a:lnTo>
                <a:lnTo>
                  <a:pt x="192" y="66"/>
                </a:lnTo>
                <a:lnTo>
                  <a:pt x="192" y="66"/>
                </a:lnTo>
                <a:lnTo>
                  <a:pt x="190" y="63"/>
                </a:lnTo>
                <a:lnTo>
                  <a:pt x="190" y="63"/>
                </a:lnTo>
                <a:lnTo>
                  <a:pt x="190" y="61"/>
                </a:lnTo>
                <a:lnTo>
                  <a:pt x="187" y="59"/>
                </a:lnTo>
                <a:lnTo>
                  <a:pt x="187" y="56"/>
                </a:lnTo>
                <a:lnTo>
                  <a:pt x="185" y="56"/>
                </a:lnTo>
                <a:lnTo>
                  <a:pt x="185" y="54"/>
                </a:lnTo>
                <a:lnTo>
                  <a:pt x="183" y="52"/>
                </a:lnTo>
                <a:lnTo>
                  <a:pt x="180" y="52"/>
                </a:lnTo>
                <a:lnTo>
                  <a:pt x="183" y="49"/>
                </a:lnTo>
                <a:lnTo>
                  <a:pt x="183" y="49"/>
                </a:lnTo>
                <a:lnTo>
                  <a:pt x="185" y="47"/>
                </a:lnTo>
                <a:lnTo>
                  <a:pt x="185" y="44"/>
                </a:lnTo>
                <a:lnTo>
                  <a:pt x="187" y="44"/>
                </a:lnTo>
                <a:lnTo>
                  <a:pt x="190" y="44"/>
                </a:lnTo>
                <a:lnTo>
                  <a:pt x="190" y="44"/>
                </a:lnTo>
                <a:lnTo>
                  <a:pt x="190" y="42"/>
                </a:lnTo>
                <a:lnTo>
                  <a:pt x="192" y="42"/>
                </a:lnTo>
                <a:lnTo>
                  <a:pt x="194" y="40"/>
                </a:lnTo>
                <a:lnTo>
                  <a:pt x="194" y="37"/>
                </a:lnTo>
                <a:lnTo>
                  <a:pt x="197" y="37"/>
                </a:lnTo>
                <a:lnTo>
                  <a:pt x="197" y="37"/>
                </a:lnTo>
                <a:lnTo>
                  <a:pt x="199" y="37"/>
                </a:lnTo>
                <a:lnTo>
                  <a:pt x="201" y="35"/>
                </a:lnTo>
                <a:lnTo>
                  <a:pt x="201" y="35"/>
                </a:lnTo>
                <a:lnTo>
                  <a:pt x="206" y="35"/>
                </a:lnTo>
                <a:lnTo>
                  <a:pt x="209" y="35"/>
                </a:lnTo>
                <a:lnTo>
                  <a:pt x="211" y="35"/>
                </a:lnTo>
                <a:lnTo>
                  <a:pt x="216" y="33"/>
                </a:lnTo>
                <a:lnTo>
                  <a:pt x="223" y="33"/>
                </a:lnTo>
                <a:lnTo>
                  <a:pt x="223" y="33"/>
                </a:lnTo>
                <a:lnTo>
                  <a:pt x="225" y="35"/>
                </a:lnTo>
                <a:lnTo>
                  <a:pt x="227" y="35"/>
                </a:lnTo>
                <a:lnTo>
                  <a:pt x="227" y="35"/>
                </a:lnTo>
                <a:lnTo>
                  <a:pt x="230" y="33"/>
                </a:lnTo>
                <a:lnTo>
                  <a:pt x="235" y="33"/>
                </a:lnTo>
                <a:lnTo>
                  <a:pt x="235" y="30"/>
                </a:lnTo>
                <a:lnTo>
                  <a:pt x="235" y="30"/>
                </a:lnTo>
                <a:lnTo>
                  <a:pt x="235" y="30"/>
                </a:lnTo>
                <a:lnTo>
                  <a:pt x="232" y="28"/>
                </a:lnTo>
                <a:lnTo>
                  <a:pt x="232" y="28"/>
                </a:lnTo>
                <a:lnTo>
                  <a:pt x="235" y="26"/>
                </a:lnTo>
                <a:lnTo>
                  <a:pt x="237" y="26"/>
                </a:lnTo>
                <a:lnTo>
                  <a:pt x="237" y="26"/>
                </a:lnTo>
                <a:lnTo>
                  <a:pt x="237" y="26"/>
                </a:lnTo>
                <a:lnTo>
                  <a:pt x="237" y="26"/>
                </a:lnTo>
                <a:lnTo>
                  <a:pt x="239" y="26"/>
                </a:lnTo>
                <a:lnTo>
                  <a:pt x="239" y="26"/>
                </a:lnTo>
                <a:lnTo>
                  <a:pt x="239" y="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5" name="Freeform 169"/>
          <p:cNvSpPr>
            <a:spLocks/>
          </p:cNvSpPr>
          <p:nvPr/>
        </p:nvSpPr>
        <p:spPr bwMode="auto">
          <a:xfrm>
            <a:off x="8754647" y="3061891"/>
            <a:ext cx="847523" cy="370347"/>
          </a:xfrm>
          <a:custGeom>
            <a:avLst/>
            <a:gdLst>
              <a:gd name="T0" fmla="*/ 114 w 119"/>
              <a:gd name="T1" fmla="*/ 43 h 52"/>
              <a:gd name="T2" fmla="*/ 109 w 119"/>
              <a:gd name="T3" fmla="*/ 41 h 52"/>
              <a:gd name="T4" fmla="*/ 109 w 119"/>
              <a:gd name="T5" fmla="*/ 38 h 52"/>
              <a:gd name="T6" fmla="*/ 112 w 119"/>
              <a:gd name="T7" fmla="*/ 38 h 52"/>
              <a:gd name="T8" fmla="*/ 114 w 119"/>
              <a:gd name="T9" fmla="*/ 34 h 52"/>
              <a:gd name="T10" fmla="*/ 109 w 119"/>
              <a:gd name="T11" fmla="*/ 34 h 52"/>
              <a:gd name="T12" fmla="*/ 104 w 119"/>
              <a:gd name="T13" fmla="*/ 31 h 52"/>
              <a:gd name="T14" fmla="*/ 100 w 119"/>
              <a:gd name="T15" fmla="*/ 29 h 52"/>
              <a:gd name="T16" fmla="*/ 100 w 119"/>
              <a:gd name="T17" fmla="*/ 24 h 52"/>
              <a:gd name="T18" fmla="*/ 97 w 119"/>
              <a:gd name="T19" fmla="*/ 22 h 52"/>
              <a:gd name="T20" fmla="*/ 90 w 119"/>
              <a:gd name="T21" fmla="*/ 19 h 52"/>
              <a:gd name="T22" fmla="*/ 86 w 119"/>
              <a:gd name="T23" fmla="*/ 17 h 52"/>
              <a:gd name="T24" fmla="*/ 83 w 119"/>
              <a:gd name="T25" fmla="*/ 19 h 52"/>
              <a:gd name="T26" fmla="*/ 78 w 119"/>
              <a:gd name="T27" fmla="*/ 17 h 52"/>
              <a:gd name="T28" fmla="*/ 74 w 119"/>
              <a:gd name="T29" fmla="*/ 19 h 52"/>
              <a:gd name="T30" fmla="*/ 69 w 119"/>
              <a:gd name="T31" fmla="*/ 22 h 52"/>
              <a:gd name="T32" fmla="*/ 64 w 119"/>
              <a:gd name="T33" fmla="*/ 19 h 52"/>
              <a:gd name="T34" fmla="*/ 67 w 119"/>
              <a:gd name="T35" fmla="*/ 17 h 52"/>
              <a:gd name="T36" fmla="*/ 62 w 119"/>
              <a:gd name="T37" fmla="*/ 15 h 52"/>
              <a:gd name="T38" fmla="*/ 52 w 119"/>
              <a:gd name="T39" fmla="*/ 10 h 52"/>
              <a:gd name="T40" fmla="*/ 48 w 119"/>
              <a:gd name="T41" fmla="*/ 8 h 52"/>
              <a:gd name="T42" fmla="*/ 41 w 119"/>
              <a:gd name="T43" fmla="*/ 8 h 52"/>
              <a:gd name="T44" fmla="*/ 36 w 119"/>
              <a:gd name="T45" fmla="*/ 8 h 52"/>
              <a:gd name="T46" fmla="*/ 24 w 119"/>
              <a:gd name="T47" fmla="*/ 8 h 52"/>
              <a:gd name="T48" fmla="*/ 15 w 119"/>
              <a:gd name="T49" fmla="*/ 3 h 52"/>
              <a:gd name="T50" fmla="*/ 8 w 119"/>
              <a:gd name="T51" fmla="*/ 0 h 52"/>
              <a:gd name="T52" fmla="*/ 0 w 119"/>
              <a:gd name="T53" fmla="*/ 0 h 52"/>
              <a:gd name="T54" fmla="*/ 3 w 119"/>
              <a:gd name="T55" fmla="*/ 5 h 52"/>
              <a:gd name="T56" fmla="*/ 15 w 119"/>
              <a:gd name="T57" fmla="*/ 10 h 52"/>
              <a:gd name="T58" fmla="*/ 26 w 119"/>
              <a:gd name="T59" fmla="*/ 17 h 52"/>
              <a:gd name="T60" fmla="*/ 31 w 119"/>
              <a:gd name="T61" fmla="*/ 29 h 52"/>
              <a:gd name="T62" fmla="*/ 34 w 119"/>
              <a:gd name="T63" fmla="*/ 36 h 52"/>
              <a:gd name="T64" fmla="*/ 31 w 119"/>
              <a:gd name="T65" fmla="*/ 43 h 52"/>
              <a:gd name="T66" fmla="*/ 36 w 119"/>
              <a:gd name="T67" fmla="*/ 43 h 52"/>
              <a:gd name="T68" fmla="*/ 43 w 119"/>
              <a:gd name="T69" fmla="*/ 43 h 52"/>
              <a:gd name="T70" fmla="*/ 48 w 119"/>
              <a:gd name="T71" fmla="*/ 43 h 52"/>
              <a:gd name="T72" fmla="*/ 50 w 119"/>
              <a:gd name="T73" fmla="*/ 41 h 52"/>
              <a:gd name="T74" fmla="*/ 52 w 119"/>
              <a:gd name="T75" fmla="*/ 41 h 52"/>
              <a:gd name="T76" fmla="*/ 55 w 119"/>
              <a:gd name="T77" fmla="*/ 43 h 52"/>
              <a:gd name="T78" fmla="*/ 60 w 119"/>
              <a:gd name="T79" fmla="*/ 48 h 52"/>
              <a:gd name="T80" fmla="*/ 60 w 119"/>
              <a:gd name="T81" fmla="*/ 48 h 52"/>
              <a:gd name="T82" fmla="*/ 64 w 119"/>
              <a:gd name="T83" fmla="*/ 50 h 52"/>
              <a:gd name="T84" fmla="*/ 64 w 119"/>
              <a:gd name="T85" fmla="*/ 50 h 52"/>
              <a:gd name="T86" fmla="*/ 71 w 119"/>
              <a:gd name="T87" fmla="*/ 50 h 52"/>
              <a:gd name="T88" fmla="*/ 76 w 119"/>
              <a:gd name="T89" fmla="*/ 48 h 52"/>
              <a:gd name="T90" fmla="*/ 83 w 119"/>
              <a:gd name="T91" fmla="*/ 48 h 52"/>
              <a:gd name="T92" fmla="*/ 88 w 119"/>
              <a:gd name="T93" fmla="*/ 48 h 52"/>
              <a:gd name="T94" fmla="*/ 90 w 119"/>
              <a:gd name="T95" fmla="*/ 48 h 52"/>
              <a:gd name="T96" fmla="*/ 97 w 119"/>
              <a:gd name="T97" fmla="*/ 45 h 52"/>
              <a:gd name="T98" fmla="*/ 104 w 119"/>
              <a:gd name="T99" fmla="*/ 48 h 52"/>
              <a:gd name="T100" fmla="*/ 109 w 119"/>
              <a:gd name="T101" fmla="*/ 50 h 52"/>
              <a:gd name="T102" fmla="*/ 114 w 119"/>
              <a:gd name="T103" fmla="*/ 50 h 52"/>
              <a:gd name="T104" fmla="*/ 116 w 119"/>
              <a:gd name="T105" fmla="*/ 52 h 52"/>
              <a:gd name="T106" fmla="*/ 119 w 119"/>
              <a:gd name="T107" fmla="*/ 4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9" h="52">
                <a:moveTo>
                  <a:pt x="119" y="45"/>
                </a:moveTo>
                <a:lnTo>
                  <a:pt x="116" y="45"/>
                </a:lnTo>
                <a:lnTo>
                  <a:pt x="114" y="43"/>
                </a:lnTo>
                <a:lnTo>
                  <a:pt x="112" y="43"/>
                </a:lnTo>
                <a:lnTo>
                  <a:pt x="112" y="41"/>
                </a:lnTo>
                <a:lnTo>
                  <a:pt x="109" y="41"/>
                </a:lnTo>
                <a:lnTo>
                  <a:pt x="109" y="41"/>
                </a:lnTo>
                <a:lnTo>
                  <a:pt x="109" y="41"/>
                </a:lnTo>
                <a:lnTo>
                  <a:pt x="109" y="38"/>
                </a:lnTo>
                <a:lnTo>
                  <a:pt x="109" y="38"/>
                </a:lnTo>
                <a:lnTo>
                  <a:pt x="112" y="38"/>
                </a:lnTo>
                <a:lnTo>
                  <a:pt x="112" y="38"/>
                </a:lnTo>
                <a:lnTo>
                  <a:pt x="112" y="36"/>
                </a:lnTo>
                <a:lnTo>
                  <a:pt x="114" y="36"/>
                </a:lnTo>
                <a:lnTo>
                  <a:pt x="114" y="34"/>
                </a:lnTo>
                <a:lnTo>
                  <a:pt x="114" y="34"/>
                </a:lnTo>
                <a:lnTo>
                  <a:pt x="109" y="34"/>
                </a:lnTo>
                <a:lnTo>
                  <a:pt x="109" y="34"/>
                </a:lnTo>
                <a:lnTo>
                  <a:pt x="109" y="34"/>
                </a:lnTo>
                <a:lnTo>
                  <a:pt x="107" y="31"/>
                </a:lnTo>
                <a:lnTo>
                  <a:pt x="104" y="31"/>
                </a:lnTo>
                <a:lnTo>
                  <a:pt x="104" y="31"/>
                </a:lnTo>
                <a:lnTo>
                  <a:pt x="102" y="31"/>
                </a:lnTo>
                <a:lnTo>
                  <a:pt x="100" y="29"/>
                </a:lnTo>
                <a:lnTo>
                  <a:pt x="100" y="29"/>
                </a:lnTo>
                <a:lnTo>
                  <a:pt x="100" y="26"/>
                </a:lnTo>
                <a:lnTo>
                  <a:pt x="100" y="24"/>
                </a:lnTo>
                <a:lnTo>
                  <a:pt x="100" y="22"/>
                </a:lnTo>
                <a:lnTo>
                  <a:pt x="100" y="22"/>
                </a:lnTo>
                <a:lnTo>
                  <a:pt x="97" y="22"/>
                </a:lnTo>
                <a:lnTo>
                  <a:pt x="97" y="22"/>
                </a:lnTo>
                <a:lnTo>
                  <a:pt x="93" y="22"/>
                </a:lnTo>
                <a:lnTo>
                  <a:pt x="90" y="19"/>
                </a:lnTo>
                <a:lnTo>
                  <a:pt x="90" y="19"/>
                </a:lnTo>
                <a:lnTo>
                  <a:pt x="88" y="19"/>
                </a:lnTo>
                <a:lnTo>
                  <a:pt x="86" y="17"/>
                </a:lnTo>
                <a:lnTo>
                  <a:pt x="83" y="17"/>
                </a:lnTo>
                <a:lnTo>
                  <a:pt x="83" y="17"/>
                </a:lnTo>
                <a:lnTo>
                  <a:pt x="83" y="19"/>
                </a:lnTo>
                <a:lnTo>
                  <a:pt x="81" y="17"/>
                </a:lnTo>
                <a:lnTo>
                  <a:pt x="81" y="17"/>
                </a:lnTo>
                <a:lnTo>
                  <a:pt x="78" y="17"/>
                </a:lnTo>
                <a:lnTo>
                  <a:pt x="78" y="17"/>
                </a:lnTo>
                <a:lnTo>
                  <a:pt x="76" y="17"/>
                </a:lnTo>
                <a:lnTo>
                  <a:pt x="74" y="19"/>
                </a:lnTo>
                <a:lnTo>
                  <a:pt x="71" y="19"/>
                </a:lnTo>
                <a:lnTo>
                  <a:pt x="69" y="19"/>
                </a:lnTo>
                <a:lnTo>
                  <a:pt x="69" y="22"/>
                </a:lnTo>
                <a:lnTo>
                  <a:pt x="67" y="22"/>
                </a:lnTo>
                <a:lnTo>
                  <a:pt x="67" y="19"/>
                </a:lnTo>
                <a:lnTo>
                  <a:pt x="64" y="19"/>
                </a:lnTo>
                <a:lnTo>
                  <a:pt x="64" y="19"/>
                </a:lnTo>
                <a:lnTo>
                  <a:pt x="67" y="17"/>
                </a:lnTo>
                <a:lnTo>
                  <a:pt x="67" y="17"/>
                </a:lnTo>
                <a:lnTo>
                  <a:pt x="67" y="17"/>
                </a:lnTo>
                <a:lnTo>
                  <a:pt x="62" y="17"/>
                </a:lnTo>
                <a:lnTo>
                  <a:pt x="62" y="15"/>
                </a:lnTo>
                <a:lnTo>
                  <a:pt x="57" y="15"/>
                </a:lnTo>
                <a:lnTo>
                  <a:pt x="52" y="12"/>
                </a:lnTo>
                <a:lnTo>
                  <a:pt x="52" y="10"/>
                </a:lnTo>
                <a:lnTo>
                  <a:pt x="50" y="10"/>
                </a:lnTo>
                <a:lnTo>
                  <a:pt x="50" y="10"/>
                </a:lnTo>
                <a:lnTo>
                  <a:pt x="48" y="8"/>
                </a:lnTo>
                <a:lnTo>
                  <a:pt x="45" y="10"/>
                </a:lnTo>
                <a:lnTo>
                  <a:pt x="43" y="10"/>
                </a:lnTo>
                <a:lnTo>
                  <a:pt x="41" y="8"/>
                </a:lnTo>
                <a:lnTo>
                  <a:pt x="38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26" y="8"/>
                </a:lnTo>
                <a:lnTo>
                  <a:pt x="24" y="8"/>
                </a:lnTo>
                <a:lnTo>
                  <a:pt x="22" y="5"/>
                </a:lnTo>
                <a:lnTo>
                  <a:pt x="17" y="5"/>
                </a:lnTo>
                <a:lnTo>
                  <a:pt x="15" y="3"/>
                </a:lnTo>
                <a:lnTo>
                  <a:pt x="12" y="3"/>
                </a:lnTo>
                <a:lnTo>
                  <a:pt x="10" y="0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3" y="5"/>
                </a:lnTo>
                <a:lnTo>
                  <a:pt x="8" y="10"/>
                </a:lnTo>
                <a:lnTo>
                  <a:pt x="10" y="10"/>
                </a:lnTo>
                <a:lnTo>
                  <a:pt x="15" y="10"/>
                </a:lnTo>
                <a:lnTo>
                  <a:pt x="19" y="12"/>
                </a:lnTo>
                <a:lnTo>
                  <a:pt x="19" y="15"/>
                </a:lnTo>
                <a:lnTo>
                  <a:pt x="26" y="17"/>
                </a:lnTo>
                <a:lnTo>
                  <a:pt x="26" y="19"/>
                </a:lnTo>
                <a:lnTo>
                  <a:pt x="29" y="24"/>
                </a:lnTo>
                <a:lnTo>
                  <a:pt x="31" y="29"/>
                </a:lnTo>
                <a:lnTo>
                  <a:pt x="34" y="34"/>
                </a:lnTo>
                <a:lnTo>
                  <a:pt x="34" y="36"/>
                </a:lnTo>
                <a:lnTo>
                  <a:pt x="34" y="36"/>
                </a:lnTo>
                <a:lnTo>
                  <a:pt x="34" y="38"/>
                </a:lnTo>
                <a:lnTo>
                  <a:pt x="31" y="43"/>
                </a:lnTo>
                <a:lnTo>
                  <a:pt x="31" y="43"/>
                </a:lnTo>
                <a:lnTo>
                  <a:pt x="34" y="43"/>
                </a:lnTo>
                <a:lnTo>
                  <a:pt x="36" y="43"/>
                </a:lnTo>
                <a:lnTo>
                  <a:pt x="36" y="43"/>
                </a:lnTo>
                <a:lnTo>
                  <a:pt x="38" y="43"/>
                </a:lnTo>
                <a:lnTo>
                  <a:pt x="41" y="43"/>
                </a:lnTo>
                <a:lnTo>
                  <a:pt x="43" y="43"/>
                </a:lnTo>
                <a:lnTo>
                  <a:pt x="43" y="43"/>
                </a:lnTo>
                <a:lnTo>
                  <a:pt x="45" y="43"/>
                </a:lnTo>
                <a:lnTo>
                  <a:pt x="48" y="43"/>
                </a:lnTo>
                <a:lnTo>
                  <a:pt x="48" y="43"/>
                </a:lnTo>
                <a:lnTo>
                  <a:pt x="48" y="41"/>
                </a:lnTo>
                <a:lnTo>
                  <a:pt x="50" y="41"/>
                </a:lnTo>
                <a:lnTo>
                  <a:pt x="50" y="41"/>
                </a:lnTo>
                <a:lnTo>
                  <a:pt x="50" y="41"/>
                </a:lnTo>
                <a:lnTo>
                  <a:pt x="52" y="41"/>
                </a:lnTo>
                <a:lnTo>
                  <a:pt x="52" y="41"/>
                </a:lnTo>
                <a:lnTo>
                  <a:pt x="52" y="43"/>
                </a:lnTo>
                <a:lnTo>
                  <a:pt x="55" y="43"/>
                </a:lnTo>
                <a:lnTo>
                  <a:pt x="57" y="45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2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7" y="50"/>
                </a:lnTo>
                <a:lnTo>
                  <a:pt x="69" y="50"/>
                </a:lnTo>
                <a:lnTo>
                  <a:pt x="71" y="50"/>
                </a:lnTo>
                <a:lnTo>
                  <a:pt x="74" y="50"/>
                </a:lnTo>
                <a:lnTo>
                  <a:pt x="76" y="50"/>
                </a:lnTo>
                <a:lnTo>
                  <a:pt x="76" y="48"/>
                </a:lnTo>
                <a:lnTo>
                  <a:pt x="78" y="48"/>
                </a:lnTo>
                <a:lnTo>
                  <a:pt x="83" y="50"/>
                </a:lnTo>
                <a:lnTo>
                  <a:pt x="83" y="48"/>
                </a:lnTo>
                <a:lnTo>
                  <a:pt x="88" y="48"/>
                </a:lnTo>
                <a:lnTo>
                  <a:pt x="88" y="48"/>
                </a:lnTo>
                <a:lnTo>
                  <a:pt x="88" y="48"/>
                </a:lnTo>
                <a:lnTo>
                  <a:pt x="88" y="48"/>
                </a:lnTo>
                <a:lnTo>
                  <a:pt x="90" y="48"/>
                </a:lnTo>
                <a:lnTo>
                  <a:pt x="90" y="48"/>
                </a:lnTo>
                <a:lnTo>
                  <a:pt x="95" y="45"/>
                </a:lnTo>
                <a:lnTo>
                  <a:pt x="95" y="43"/>
                </a:lnTo>
                <a:lnTo>
                  <a:pt x="97" y="45"/>
                </a:lnTo>
                <a:lnTo>
                  <a:pt x="102" y="45"/>
                </a:lnTo>
                <a:lnTo>
                  <a:pt x="102" y="48"/>
                </a:lnTo>
                <a:lnTo>
                  <a:pt x="104" y="48"/>
                </a:lnTo>
                <a:lnTo>
                  <a:pt x="104" y="48"/>
                </a:lnTo>
                <a:lnTo>
                  <a:pt x="107" y="50"/>
                </a:lnTo>
                <a:lnTo>
                  <a:pt x="109" y="50"/>
                </a:lnTo>
                <a:lnTo>
                  <a:pt x="109" y="50"/>
                </a:lnTo>
                <a:lnTo>
                  <a:pt x="112" y="50"/>
                </a:lnTo>
                <a:lnTo>
                  <a:pt x="114" y="50"/>
                </a:lnTo>
                <a:lnTo>
                  <a:pt x="114" y="50"/>
                </a:lnTo>
                <a:lnTo>
                  <a:pt x="116" y="52"/>
                </a:lnTo>
                <a:lnTo>
                  <a:pt x="116" y="52"/>
                </a:lnTo>
                <a:lnTo>
                  <a:pt x="119" y="50"/>
                </a:lnTo>
                <a:lnTo>
                  <a:pt x="119" y="50"/>
                </a:lnTo>
                <a:lnTo>
                  <a:pt x="119" y="48"/>
                </a:lnTo>
                <a:lnTo>
                  <a:pt x="119" y="48"/>
                </a:lnTo>
                <a:lnTo>
                  <a:pt x="119" y="45"/>
                </a:lnTo>
                <a:close/>
              </a:path>
            </a:pathLst>
          </a:custGeom>
          <a:solidFill>
            <a:srgbClr val="7030A0"/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2" name="等腰三角形 251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 rot="5400000">
            <a:off x="6655115" y="361918"/>
            <a:ext cx="1480856" cy="4492639"/>
          </a:xfrm>
          <a:prstGeom prst="triangle">
            <a:avLst>
              <a:gd name="adj" fmla="val 93899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E1CC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7" name="TextBox 49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1430372" y="3621730"/>
            <a:ext cx="4118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Segoe UI Light" panose="020B0502040204020203" pitchFamily="34" charset="0"/>
              </a:rPr>
              <a:t>Population - </a:t>
            </a:r>
            <a:r>
              <a:rPr lang="ka-GE" dirty="0">
                <a:solidFill>
                  <a:srgbClr val="7030A0"/>
                </a:solidFill>
              </a:rPr>
              <a:t>3,718,200 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Official </a:t>
            </a:r>
            <a:r>
              <a:rPr lang="en-US" dirty="0">
                <a:solidFill>
                  <a:srgbClr val="7030A0"/>
                </a:solidFill>
                <a:latin typeface="Segoe UI Light" panose="020B0502040204020203" pitchFamily="34" charset="0"/>
              </a:rPr>
              <a:t>Language – Georgian</a:t>
            </a:r>
          </a:p>
          <a:p>
            <a:r>
              <a:rPr lang="en-US" dirty="0">
                <a:solidFill>
                  <a:srgbClr val="7030A0"/>
                </a:solidFill>
                <a:latin typeface="Segoe UI Light" panose="020B0502040204020203" pitchFamily="34" charset="0"/>
              </a:rPr>
              <a:t>Writing – Georgian (</a:t>
            </a:r>
            <a:r>
              <a:rPr lang="ka-GE" dirty="0">
                <a:solidFill>
                  <a:srgbClr val="7030A0"/>
                </a:solidFill>
              </a:rPr>
              <a:t>ქართული)</a:t>
            </a:r>
            <a:endParaRPr lang="en-US" dirty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Segoe UI Light" panose="020B0502040204020203" pitchFamily="34" charset="0"/>
              </a:rPr>
              <a:t>Capital and Largest City – Tbilisi</a:t>
            </a:r>
          </a:p>
        </p:txBody>
      </p:sp>
      <p:sp>
        <p:nvSpPr>
          <p:cNvPr id="258" name="TextBox 49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1430372" y="4932597"/>
            <a:ext cx="4220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Segoe UI Light" panose="020B0502040204020203" pitchFamily="34" charset="0"/>
              </a:rPr>
              <a:t>11 Regions –total 69 Municipalities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GDP </a:t>
            </a:r>
            <a:endParaRPr lang="ka-GE" b="1" dirty="0">
              <a:solidFill>
                <a:srgbClr val="7030A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Segoe UI Light" panose="020B0502040204020203" pitchFamily="34" charset="0"/>
              </a:rPr>
              <a:t>Total</a:t>
            </a:r>
            <a:r>
              <a:rPr lang="ka-GE" dirty="0">
                <a:solidFill>
                  <a:srgbClr val="7030A0"/>
                </a:solidFill>
              </a:rPr>
              <a:t> - </a:t>
            </a:r>
            <a:r>
              <a:rPr lang="en-US" dirty="0">
                <a:solidFill>
                  <a:srgbClr val="7030A0"/>
                </a:solidFill>
                <a:latin typeface="Segoe UI Light" panose="020B0502040204020203" pitchFamily="34" charset="0"/>
              </a:rPr>
              <a:t>$42 billion</a:t>
            </a:r>
            <a:endParaRPr lang="ka-GE" dirty="0">
              <a:solidFill>
                <a:srgbClr val="7030A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Segoe UI Light" panose="020B0502040204020203" pitchFamily="34" charset="0"/>
              </a:rPr>
              <a:t>Per capita</a:t>
            </a:r>
            <a:r>
              <a:rPr lang="ka-GE" dirty="0">
                <a:solidFill>
                  <a:srgbClr val="7030A0"/>
                </a:solidFill>
              </a:rPr>
              <a:t> - </a:t>
            </a:r>
            <a:r>
              <a:rPr lang="en-US" dirty="0">
                <a:solidFill>
                  <a:srgbClr val="7030A0"/>
                </a:solidFill>
                <a:latin typeface="Segoe UI Light" panose="020B0502040204020203" pitchFamily="34" charset="0"/>
              </a:rPr>
              <a:t>$11,481</a:t>
            </a:r>
          </a:p>
        </p:txBody>
      </p:sp>
      <p:sp>
        <p:nvSpPr>
          <p:cNvPr id="2" name="e7d195523061f1c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smtClean="0"/>
              <a:t>e7d195523061f1c074694c8bbf98be7b1e4b015d796375963FD28840057458461C7CA0DAD340D15583DEDFC2E3241C4F392EF3A8B4D067B40CF4F149DD7E51F346B0CAB1BCCF6DB2480C67273C6C9E4CDBF9CD6B8B849B20200C58D53306C1C62892ED2C40D1EDFC02F1A8D69C6E3FE6E308737E71A1BE990355B911EE05A1D9322228C93F609471</a:t>
            </a:r>
            <a:endParaRPr lang="zh-CN" altLang="en-US" sz="100"/>
          </a:p>
        </p:txBody>
      </p:sp>
      <p:grpSp>
        <p:nvGrpSpPr>
          <p:cNvPr id="243" name="Group 242"/>
          <p:cNvGrpSpPr/>
          <p:nvPr/>
        </p:nvGrpSpPr>
        <p:grpSpPr>
          <a:xfrm>
            <a:off x="1531970" y="1867808"/>
            <a:ext cx="3617255" cy="1468349"/>
            <a:chOff x="1531970" y="1867808"/>
            <a:chExt cx="3617255" cy="1468349"/>
          </a:xfrm>
        </p:grpSpPr>
        <p:grpSp>
          <p:nvGrpSpPr>
            <p:cNvPr id="245" name="组合 244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  <p:cNvGrpSpPr/>
            <p:nvPr/>
          </p:nvGrpSpPr>
          <p:grpSpPr>
            <a:xfrm flipH="1">
              <a:off x="1531970" y="1867808"/>
              <a:ext cx="3617255" cy="1468349"/>
              <a:chOff x="539552" y="2336625"/>
              <a:chExt cx="2388706" cy="1290239"/>
            </a:xfrm>
          </p:grpSpPr>
          <p:sp>
            <p:nvSpPr>
              <p:cNvPr id="246" name="矩形 245"/>
              <p:cNvSpPr/>
              <p:nvPr/>
            </p:nvSpPr>
            <p:spPr>
              <a:xfrm>
                <a:off x="539552" y="2350991"/>
                <a:ext cx="2388706" cy="77163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矩形标注 246"/>
              <p:cNvSpPr/>
              <p:nvPr/>
            </p:nvSpPr>
            <p:spPr>
              <a:xfrm>
                <a:off x="539552" y="2336625"/>
                <a:ext cx="2388706" cy="1290239"/>
              </a:xfrm>
              <a:prstGeom prst="wedgeRectCallout">
                <a:avLst>
                  <a:gd name="adj1" fmla="val 43869"/>
                  <a:gd name="adj2" fmla="val 4878"/>
                </a:avLst>
              </a:prstGeom>
              <a:noFill/>
              <a:ln w="28575">
                <a:solidFill>
                  <a:srgbClr val="8D91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876" y="1870687"/>
              <a:ext cx="3581442" cy="1457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4" name="Rectangle 243"/>
          <p:cNvSpPr/>
          <p:nvPr/>
        </p:nvSpPr>
        <p:spPr>
          <a:xfrm>
            <a:off x="6535925" y="5763594"/>
            <a:ext cx="4997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>
                <a:solidFill>
                  <a:srgbClr val="7030A0"/>
                </a:solidFill>
                <a:latin typeface="Segoe UI Light" panose="020B0502040204020203" pitchFamily="34" charset="0"/>
              </a:rPr>
              <a:t>20% of Georgia is occupied by Russian Federation</a:t>
            </a:r>
          </a:p>
        </p:txBody>
      </p:sp>
      <p:pic>
        <p:nvPicPr>
          <p:cNvPr id="1026" name="Picture 2" descr="E:\MCS_2018\მასობრივი სპორტი\BE_ACTIVE\PREZ\flag-of-georgia-country-flag-toothpick-10eps-vector-126827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963" l="10000" r="99700">
                        <a14:foregroundMark x1="66400" y1="30093" x2="66400" y2="30093"/>
                        <a14:foregroundMark x1="64100" y1="12778" x2="64100" y2="12778"/>
                        <a14:foregroundMark x1="36500" y1="12130" x2="36500" y2="12130"/>
                        <a14:foregroundMark x1="36125" y1="30395" x2="36125" y2="30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23"/>
          <a:stretch/>
        </p:blipFill>
        <p:spPr bwMode="auto">
          <a:xfrm>
            <a:off x="8563579" y="893433"/>
            <a:ext cx="2530134" cy="244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" name="Slide Number Placeholder 248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/>
          <a:p>
            <a:fld id="{E9C0282D-C6CC-4992-8CA4-0DAFD6C1EC30}" type="slidenum">
              <a:rPr lang="zh-CN" altLang="en-US" sz="2000" smtClean="0">
                <a:solidFill>
                  <a:srgbClr val="7030A0"/>
                </a:solidFill>
                <a:latin typeface="Eras Bold ITC" panose="020B0907030504020204" pitchFamily="34" charset="0"/>
              </a:rPr>
              <a:t>2</a:t>
            </a:fld>
            <a:endParaRPr lang="zh-CN" altLang="en-US" sz="2000">
              <a:solidFill>
                <a:srgbClr val="7030A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5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/>
      <p:bldP spid="252" grpId="0" animBg="1"/>
      <p:bldP spid="257" grpId="0"/>
      <p:bldP spid="258" grpId="0"/>
      <p:bldP spid="2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4983359" y="483518"/>
            <a:ext cx="222528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 e o r g i a</a:t>
            </a:r>
            <a:endParaRPr lang="en-US" altLang="zh-CN" sz="3200" b="1" dirty="0">
              <a:solidFill>
                <a:srgbClr val="7030A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altLang="zh-CN" dirty="0" smtClean="0">
                <a:solidFill>
                  <a:srgbClr val="8D919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overview</a:t>
            </a:r>
            <a:endParaRPr lang="zh-CN" altLang="en-US" dirty="0">
              <a:solidFill>
                <a:srgbClr val="8D9193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8876585" y="4540722"/>
            <a:ext cx="150649" cy="147511"/>
          </a:xfrm>
          <a:custGeom>
            <a:avLst/>
            <a:gdLst>
              <a:gd name="T0" fmla="*/ 142 w 144"/>
              <a:gd name="T1" fmla="*/ 44 h 141"/>
              <a:gd name="T2" fmla="*/ 142 w 144"/>
              <a:gd name="T3" fmla="*/ 28 h 141"/>
              <a:gd name="T4" fmla="*/ 144 w 144"/>
              <a:gd name="T5" fmla="*/ 21 h 141"/>
              <a:gd name="T6" fmla="*/ 140 w 144"/>
              <a:gd name="T7" fmla="*/ 21 h 141"/>
              <a:gd name="T8" fmla="*/ 130 w 144"/>
              <a:gd name="T9" fmla="*/ 16 h 141"/>
              <a:gd name="T10" fmla="*/ 116 w 144"/>
              <a:gd name="T11" fmla="*/ 9 h 141"/>
              <a:gd name="T12" fmla="*/ 106 w 144"/>
              <a:gd name="T13" fmla="*/ 7 h 141"/>
              <a:gd name="T14" fmla="*/ 97 w 144"/>
              <a:gd name="T15" fmla="*/ 7 h 141"/>
              <a:gd name="T16" fmla="*/ 95 w 144"/>
              <a:gd name="T17" fmla="*/ 0 h 141"/>
              <a:gd name="T18" fmla="*/ 80 w 144"/>
              <a:gd name="T19" fmla="*/ 0 h 141"/>
              <a:gd name="T20" fmla="*/ 71 w 144"/>
              <a:gd name="T21" fmla="*/ 4 h 141"/>
              <a:gd name="T22" fmla="*/ 69 w 144"/>
              <a:gd name="T23" fmla="*/ 9 h 141"/>
              <a:gd name="T24" fmla="*/ 66 w 144"/>
              <a:gd name="T25" fmla="*/ 18 h 141"/>
              <a:gd name="T26" fmla="*/ 54 w 144"/>
              <a:gd name="T27" fmla="*/ 23 h 141"/>
              <a:gd name="T28" fmla="*/ 45 w 144"/>
              <a:gd name="T29" fmla="*/ 33 h 141"/>
              <a:gd name="T30" fmla="*/ 33 w 144"/>
              <a:gd name="T31" fmla="*/ 47 h 141"/>
              <a:gd name="T32" fmla="*/ 21 w 144"/>
              <a:gd name="T33" fmla="*/ 47 h 141"/>
              <a:gd name="T34" fmla="*/ 12 w 144"/>
              <a:gd name="T35" fmla="*/ 47 h 141"/>
              <a:gd name="T36" fmla="*/ 7 w 144"/>
              <a:gd name="T37" fmla="*/ 44 h 141"/>
              <a:gd name="T38" fmla="*/ 0 w 144"/>
              <a:gd name="T39" fmla="*/ 44 h 141"/>
              <a:gd name="T40" fmla="*/ 2 w 144"/>
              <a:gd name="T41" fmla="*/ 49 h 141"/>
              <a:gd name="T42" fmla="*/ 5 w 144"/>
              <a:gd name="T43" fmla="*/ 54 h 141"/>
              <a:gd name="T44" fmla="*/ 10 w 144"/>
              <a:gd name="T45" fmla="*/ 63 h 141"/>
              <a:gd name="T46" fmla="*/ 14 w 144"/>
              <a:gd name="T47" fmla="*/ 68 h 141"/>
              <a:gd name="T48" fmla="*/ 17 w 144"/>
              <a:gd name="T49" fmla="*/ 78 h 141"/>
              <a:gd name="T50" fmla="*/ 24 w 144"/>
              <a:gd name="T51" fmla="*/ 85 h 141"/>
              <a:gd name="T52" fmla="*/ 33 w 144"/>
              <a:gd name="T53" fmla="*/ 92 h 141"/>
              <a:gd name="T54" fmla="*/ 38 w 144"/>
              <a:gd name="T55" fmla="*/ 97 h 141"/>
              <a:gd name="T56" fmla="*/ 40 w 144"/>
              <a:gd name="T57" fmla="*/ 101 h 141"/>
              <a:gd name="T58" fmla="*/ 45 w 144"/>
              <a:gd name="T59" fmla="*/ 101 h 141"/>
              <a:gd name="T60" fmla="*/ 45 w 144"/>
              <a:gd name="T61" fmla="*/ 106 h 141"/>
              <a:gd name="T62" fmla="*/ 45 w 144"/>
              <a:gd name="T63" fmla="*/ 113 h 141"/>
              <a:gd name="T64" fmla="*/ 47 w 144"/>
              <a:gd name="T65" fmla="*/ 120 h 141"/>
              <a:gd name="T66" fmla="*/ 50 w 144"/>
              <a:gd name="T67" fmla="*/ 125 h 141"/>
              <a:gd name="T68" fmla="*/ 64 w 144"/>
              <a:gd name="T69" fmla="*/ 127 h 141"/>
              <a:gd name="T70" fmla="*/ 69 w 144"/>
              <a:gd name="T71" fmla="*/ 130 h 141"/>
              <a:gd name="T72" fmla="*/ 69 w 144"/>
              <a:gd name="T73" fmla="*/ 132 h 141"/>
              <a:gd name="T74" fmla="*/ 71 w 144"/>
              <a:gd name="T75" fmla="*/ 134 h 141"/>
              <a:gd name="T76" fmla="*/ 73 w 144"/>
              <a:gd name="T77" fmla="*/ 137 h 141"/>
              <a:gd name="T78" fmla="*/ 85 w 144"/>
              <a:gd name="T79" fmla="*/ 137 h 141"/>
              <a:gd name="T80" fmla="*/ 99 w 144"/>
              <a:gd name="T81" fmla="*/ 139 h 141"/>
              <a:gd name="T82" fmla="*/ 109 w 144"/>
              <a:gd name="T83" fmla="*/ 141 h 141"/>
              <a:gd name="T84" fmla="*/ 116 w 144"/>
              <a:gd name="T85" fmla="*/ 137 h 141"/>
              <a:gd name="T86" fmla="*/ 123 w 144"/>
              <a:gd name="T87" fmla="*/ 127 h 141"/>
              <a:gd name="T88" fmla="*/ 130 w 144"/>
              <a:gd name="T89" fmla="*/ 118 h 141"/>
              <a:gd name="T90" fmla="*/ 132 w 144"/>
              <a:gd name="T91" fmla="*/ 111 h 141"/>
              <a:gd name="T92" fmla="*/ 132 w 144"/>
              <a:gd name="T93" fmla="*/ 104 h 141"/>
              <a:gd name="T94" fmla="*/ 137 w 144"/>
              <a:gd name="T95" fmla="*/ 99 h 141"/>
              <a:gd name="T96" fmla="*/ 142 w 144"/>
              <a:gd name="T97" fmla="*/ 89 h 141"/>
              <a:gd name="T98" fmla="*/ 140 w 144"/>
              <a:gd name="T99" fmla="*/ 85 h 141"/>
              <a:gd name="T100" fmla="*/ 140 w 144"/>
              <a:gd name="T101" fmla="*/ 75 h 141"/>
              <a:gd name="T102" fmla="*/ 140 w 144"/>
              <a:gd name="T103" fmla="*/ 70 h 141"/>
              <a:gd name="T104" fmla="*/ 137 w 144"/>
              <a:gd name="T105" fmla="*/ 68 h 141"/>
              <a:gd name="T106" fmla="*/ 140 w 144"/>
              <a:gd name="T107" fmla="*/ 66 h 141"/>
              <a:gd name="T108" fmla="*/ 142 w 144"/>
              <a:gd name="T109" fmla="*/ 61 h 141"/>
              <a:gd name="T110" fmla="*/ 144 w 144"/>
              <a:gd name="T111" fmla="*/ 56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4" h="141">
                <a:moveTo>
                  <a:pt x="142" y="52"/>
                </a:moveTo>
                <a:lnTo>
                  <a:pt x="142" y="49"/>
                </a:lnTo>
                <a:lnTo>
                  <a:pt x="142" y="44"/>
                </a:lnTo>
                <a:lnTo>
                  <a:pt x="144" y="37"/>
                </a:lnTo>
                <a:lnTo>
                  <a:pt x="144" y="33"/>
                </a:lnTo>
                <a:lnTo>
                  <a:pt x="142" y="28"/>
                </a:lnTo>
                <a:lnTo>
                  <a:pt x="142" y="26"/>
                </a:lnTo>
                <a:lnTo>
                  <a:pt x="144" y="23"/>
                </a:lnTo>
                <a:lnTo>
                  <a:pt x="144" y="21"/>
                </a:lnTo>
                <a:lnTo>
                  <a:pt x="142" y="21"/>
                </a:lnTo>
                <a:lnTo>
                  <a:pt x="142" y="21"/>
                </a:lnTo>
                <a:lnTo>
                  <a:pt x="140" y="21"/>
                </a:lnTo>
                <a:lnTo>
                  <a:pt x="137" y="18"/>
                </a:lnTo>
                <a:lnTo>
                  <a:pt x="135" y="16"/>
                </a:lnTo>
                <a:lnTo>
                  <a:pt x="130" y="16"/>
                </a:lnTo>
                <a:lnTo>
                  <a:pt x="125" y="16"/>
                </a:lnTo>
                <a:lnTo>
                  <a:pt x="121" y="11"/>
                </a:lnTo>
                <a:lnTo>
                  <a:pt x="116" y="9"/>
                </a:lnTo>
                <a:lnTo>
                  <a:pt x="116" y="9"/>
                </a:lnTo>
                <a:lnTo>
                  <a:pt x="114" y="7"/>
                </a:lnTo>
                <a:lnTo>
                  <a:pt x="106" y="7"/>
                </a:lnTo>
                <a:lnTo>
                  <a:pt x="102" y="7"/>
                </a:lnTo>
                <a:lnTo>
                  <a:pt x="97" y="7"/>
                </a:lnTo>
                <a:lnTo>
                  <a:pt x="97" y="7"/>
                </a:lnTo>
                <a:lnTo>
                  <a:pt x="97" y="2"/>
                </a:lnTo>
                <a:lnTo>
                  <a:pt x="97" y="0"/>
                </a:lnTo>
                <a:lnTo>
                  <a:pt x="95" y="0"/>
                </a:lnTo>
                <a:lnTo>
                  <a:pt x="90" y="0"/>
                </a:lnTo>
                <a:lnTo>
                  <a:pt x="85" y="0"/>
                </a:lnTo>
                <a:lnTo>
                  <a:pt x="80" y="0"/>
                </a:lnTo>
                <a:lnTo>
                  <a:pt x="76" y="2"/>
                </a:lnTo>
                <a:lnTo>
                  <a:pt x="73" y="4"/>
                </a:lnTo>
                <a:lnTo>
                  <a:pt x="71" y="4"/>
                </a:lnTo>
                <a:lnTo>
                  <a:pt x="69" y="7"/>
                </a:lnTo>
                <a:lnTo>
                  <a:pt x="69" y="7"/>
                </a:lnTo>
                <a:lnTo>
                  <a:pt x="69" y="9"/>
                </a:lnTo>
                <a:lnTo>
                  <a:pt x="69" y="14"/>
                </a:lnTo>
                <a:lnTo>
                  <a:pt x="69" y="16"/>
                </a:lnTo>
                <a:lnTo>
                  <a:pt x="66" y="18"/>
                </a:lnTo>
                <a:lnTo>
                  <a:pt x="66" y="18"/>
                </a:lnTo>
                <a:lnTo>
                  <a:pt x="59" y="21"/>
                </a:lnTo>
                <a:lnTo>
                  <a:pt x="54" y="23"/>
                </a:lnTo>
                <a:lnTo>
                  <a:pt x="52" y="26"/>
                </a:lnTo>
                <a:lnTo>
                  <a:pt x="47" y="28"/>
                </a:lnTo>
                <a:lnTo>
                  <a:pt x="45" y="33"/>
                </a:lnTo>
                <a:lnTo>
                  <a:pt x="43" y="37"/>
                </a:lnTo>
                <a:lnTo>
                  <a:pt x="38" y="42"/>
                </a:lnTo>
                <a:lnTo>
                  <a:pt x="33" y="47"/>
                </a:lnTo>
                <a:lnTo>
                  <a:pt x="28" y="49"/>
                </a:lnTo>
                <a:lnTo>
                  <a:pt x="26" y="49"/>
                </a:lnTo>
                <a:lnTo>
                  <a:pt x="21" y="47"/>
                </a:lnTo>
                <a:lnTo>
                  <a:pt x="17" y="47"/>
                </a:lnTo>
                <a:lnTo>
                  <a:pt x="14" y="47"/>
                </a:lnTo>
                <a:lnTo>
                  <a:pt x="12" y="47"/>
                </a:lnTo>
                <a:lnTo>
                  <a:pt x="10" y="44"/>
                </a:lnTo>
                <a:lnTo>
                  <a:pt x="10" y="44"/>
                </a:lnTo>
                <a:lnTo>
                  <a:pt x="7" y="44"/>
                </a:lnTo>
                <a:lnTo>
                  <a:pt x="5" y="44"/>
                </a:lnTo>
                <a:lnTo>
                  <a:pt x="2" y="44"/>
                </a:lnTo>
                <a:lnTo>
                  <a:pt x="0" y="44"/>
                </a:lnTo>
                <a:lnTo>
                  <a:pt x="0" y="47"/>
                </a:lnTo>
                <a:lnTo>
                  <a:pt x="0" y="47"/>
                </a:lnTo>
                <a:lnTo>
                  <a:pt x="2" y="49"/>
                </a:lnTo>
                <a:lnTo>
                  <a:pt x="2" y="52"/>
                </a:lnTo>
                <a:lnTo>
                  <a:pt x="5" y="52"/>
                </a:lnTo>
                <a:lnTo>
                  <a:pt x="5" y="54"/>
                </a:lnTo>
                <a:lnTo>
                  <a:pt x="5" y="56"/>
                </a:lnTo>
                <a:lnTo>
                  <a:pt x="7" y="59"/>
                </a:lnTo>
                <a:lnTo>
                  <a:pt x="10" y="63"/>
                </a:lnTo>
                <a:lnTo>
                  <a:pt x="12" y="63"/>
                </a:lnTo>
                <a:lnTo>
                  <a:pt x="12" y="66"/>
                </a:lnTo>
                <a:lnTo>
                  <a:pt x="14" y="68"/>
                </a:lnTo>
                <a:lnTo>
                  <a:pt x="14" y="70"/>
                </a:lnTo>
                <a:lnTo>
                  <a:pt x="14" y="70"/>
                </a:lnTo>
                <a:lnTo>
                  <a:pt x="17" y="78"/>
                </a:lnTo>
                <a:lnTo>
                  <a:pt x="17" y="80"/>
                </a:lnTo>
                <a:lnTo>
                  <a:pt x="19" y="82"/>
                </a:lnTo>
                <a:lnTo>
                  <a:pt x="24" y="85"/>
                </a:lnTo>
                <a:lnTo>
                  <a:pt x="26" y="89"/>
                </a:lnTo>
                <a:lnTo>
                  <a:pt x="31" y="92"/>
                </a:lnTo>
                <a:lnTo>
                  <a:pt x="33" y="92"/>
                </a:lnTo>
                <a:lnTo>
                  <a:pt x="36" y="92"/>
                </a:lnTo>
                <a:lnTo>
                  <a:pt x="36" y="94"/>
                </a:lnTo>
                <a:lnTo>
                  <a:pt x="38" y="97"/>
                </a:lnTo>
                <a:lnTo>
                  <a:pt x="38" y="99"/>
                </a:lnTo>
                <a:lnTo>
                  <a:pt x="38" y="101"/>
                </a:lnTo>
                <a:lnTo>
                  <a:pt x="40" y="101"/>
                </a:lnTo>
                <a:lnTo>
                  <a:pt x="43" y="101"/>
                </a:lnTo>
                <a:lnTo>
                  <a:pt x="45" y="101"/>
                </a:lnTo>
                <a:lnTo>
                  <a:pt x="45" y="101"/>
                </a:lnTo>
                <a:lnTo>
                  <a:pt x="45" y="104"/>
                </a:lnTo>
                <a:lnTo>
                  <a:pt x="45" y="106"/>
                </a:lnTo>
                <a:lnTo>
                  <a:pt x="45" y="106"/>
                </a:lnTo>
                <a:lnTo>
                  <a:pt x="45" y="108"/>
                </a:lnTo>
                <a:lnTo>
                  <a:pt x="45" y="111"/>
                </a:lnTo>
                <a:lnTo>
                  <a:pt x="45" y="113"/>
                </a:lnTo>
                <a:lnTo>
                  <a:pt x="45" y="115"/>
                </a:lnTo>
                <a:lnTo>
                  <a:pt x="47" y="118"/>
                </a:lnTo>
                <a:lnTo>
                  <a:pt x="47" y="120"/>
                </a:lnTo>
                <a:lnTo>
                  <a:pt x="50" y="123"/>
                </a:lnTo>
                <a:lnTo>
                  <a:pt x="50" y="123"/>
                </a:lnTo>
                <a:lnTo>
                  <a:pt x="50" y="125"/>
                </a:lnTo>
                <a:lnTo>
                  <a:pt x="52" y="125"/>
                </a:lnTo>
                <a:lnTo>
                  <a:pt x="59" y="125"/>
                </a:lnTo>
                <a:lnTo>
                  <a:pt x="64" y="127"/>
                </a:lnTo>
                <a:lnTo>
                  <a:pt x="66" y="127"/>
                </a:lnTo>
                <a:lnTo>
                  <a:pt x="69" y="127"/>
                </a:lnTo>
                <a:lnTo>
                  <a:pt x="69" y="130"/>
                </a:lnTo>
                <a:lnTo>
                  <a:pt x="69" y="130"/>
                </a:lnTo>
                <a:lnTo>
                  <a:pt x="69" y="132"/>
                </a:lnTo>
                <a:lnTo>
                  <a:pt x="69" y="132"/>
                </a:lnTo>
                <a:lnTo>
                  <a:pt x="69" y="134"/>
                </a:lnTo>
                <a:lnTo>
                  <a:pt x="69" y="134"/>
                </a:lnTo>
                <a:lnTo>
                  <a:pt x="71" y="134"/>
                </a:lnTo>
                <a:lnTo>
                  <a:pt x="73" y="134"/>
                </a:lnTo>
                <a:lnTo>
                  <a:pt x="73" y="137"/>
                </a:lnTo>
                <a:lnTo>
                  <a:pt x="73" y="137"/>
                </a:lnTo>
                <a:lnTo>
                  <a:pt x="76" y="137"/>
                </a:lnTo>
                <a:lnTo>
                  <a:pt x="80" y="137"/>
                </a:lnTo>
                <a:lnTo>
                  <a:pt x="85" y="137"/>
                </a:lnTo>
                <a:lnTo>
                  <a:pt x="90" y="139"/>
                </a:lnTo>
                <a:lnTo>
                  <a:pt x="95" y="139"/>
                </a:lnTo>
                <a:lnTo>
                  <a:pt x="99" y="139"/>
                </a:lnTo>
                <a:lnTo>
                  <a:pt x="102" y="139"/>
                </a:lnTo>
                <a:lnTo>
                  <a:pt x="106" y="139"/>
                </a:lnTo>
                <a:lnTo>
                  <a:pt x="109" y="141"/>
                </a:lnTo>
                <a:lnTo>
                  <a:pt x="109" y="141"/>
                </a:lnTo>
                <a:lnTo>
                  <a:pt x="111" y="139"/>
                </a:lnTo>
                <a:lnTo>
                  <a:pt x="116" y="137"/>
                </a:lnTo>
                <a:lnTo>
                  <a:pt x="118" y="132"/>
                </a:lnTo>
                <a:lnTo>
                  <a:pt x="121" y="130"/>
                </a:lnTo>
                <a:lnTo>
                  <a:pt x="123" y="127"/>
                </a:lnTo>
                <a:lnTo>
                  <a:pt x="128" y="123"/>
                </a:lnTo>
                <a:lnTo>
                  <a:pt x="130" y="120"/>
                </a:lnTo>
                <a:lnTo>
                  <a:pt x="130" y="118"/>
                </a:lnTo>
                <a:lnTo>
                  <a:pt x="130" y="118"/>
                </a:lnTo>
                <a:lnTo>
                  <a:pt x="130" y="115"/>
                </a:lnTo>
                <a:lnTo>
                  <a:pt x="132" y="111"/>
                </a:lnTo>
                <a:lnTo>
                  <a:pt x="132" y="108"/>
                </a:lnTo>
                <a:lnTo>
                  <a:pt x="132" y="106"/>
                </a:lnTo>
                <a:lnTo>
                  <a:pt x="132" y="104"/>
                </a:lnTo>
                <a:lnTo>
                  <a:pt x="132" y="104"/>
                </a:lnTo>
                <a:lnTo>
                  <a:pt x="137" y="101"/>
                </a:lnTo>
                <a:lnTo>
                  <a:pt x="137" y="99"/>
                </a:lnTo>
                <a:lnTo>
                  <a:pt x="140" y="97"/>
                </a:lnTo>
                <a:lnTo>
                  <a:pt x="142" y="89"/>
                </a:lnTo>
                <a:lnTo>
                  <a:pt x="142" y="89"/>
                </a:lnTo>
                <a:lnTo>
                  <a:pt x="142" y="87"/>
                </a:lnTo>
                <a:lnTo>
                  <a:pt x="142" y="87"/>
                </a:lnTo>
                <a:lnTo>
                  <a:pt x="140" y="85"/>
                </a:lnTo>
                <a:lnTo>
                  <a:pt x="140" y="82"/>
                </a:lnTo>
                <a:lnTo>
                  <a:pt x="140" y="78"/>
                </a:lnTo>
                <a:lnTo>
                  <a:pt x="140" y="75"/>
                </a:lnTo>
                <a:lnTo>
                  <a:pt x="140" y="73"/>
                </a:lnTo>
                <a:lnTo>
                  <a:pt x="140" y="73"/>
                </a:lnTo>
                <a:lnTo>
                  <a:pt x="140" y="70"/>
                </a:lnTo>
                <a:lnTo>
                  <a:pt x="140" y="70"/>
                </a:lnTo>
                <a:lnTo>
                  <a:pt x="137" y="70"/>
                </a:lnTo>
                <a:lnTo>
                  <a:pt x="137" y="68"/>
                </a:lnTo>
                <a:lnTo>
                  <a:pt x="137" y="66"/>
                </a:lnTo>
                <a:lnTo>
                  <a:pt x="137" y="66"/>
                </a:lnTo>
                <a:lnTo>
                  <a:pt x="140" y="66"/>
                </a:lnTo>
                <a:lnTo>
                  <a:pt x="142" y="63"/>
                </a:lnTo>
                <a:lnTo>
                  <a:pt x="142" y="63"/>
                </a:lnTo>
                <a:lnTo>
                  <a:pt x="142" y="61"/>
                </a:lnTo>
                <a:lnTo>
                  <a:pt x="142" y="59"/>
                </a:lnTo>
                <a:lnTo>
                  <a:pt x="144" y="56"/>
                </a:lnTo>
                <a:lnTo>
                  <a:pt x="144" y="56"/>
                </a:lnTo>
                <a:lnTo>
                  <a:pt x="144" y="54"/>
                </a:lnTo>
                <a:lnTo>
                  <a:pt x="142" y="5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8814861" y="4374380"/>
            <a:ext cx="230159" cy="217605"/>
          </a:xfrm>
          <a:custGeom>
            <a:avLst/>
            <a:gdLst>
              <a:gd name="T0" fmla="*/ 217 w 220"/>
              <a:gd name="T1" fmla="*/ 50 h 208"/>
              <a:gd name="T2" fmla="*/ 213 w 220"/>
              <a:gd name="T3" fmla="*/ 40 h 208"/>
              <a:gd name="T4" fmla="*/ 210 w 220"/>
              <a:gd name="T5" fmla="*/ 31 h 208"/>
              <a:gd name="T6" fmla="*/ 206 w 220"/>
              <a:gd name="T7" fmla="*/ 31 h 208"/>
              <a:gd name="T8" fmla="*/ 203 w 220"/>
              <a:gd name="T9" fmla="*/ 24 h 208"/>
              <a:gd name="T10" fmla="*/ 191 w 220"/>
              <a:gd name="T11" fmla="*/ 19 h 208"/>
              <a:gd name="T12" fmla="*/ 184 w 220"/>
              <a:gd name="T13" fmla="*/ 17 h 208"/>
              <a:gd name="T14" fmla="*/ 180 w 220"/>
              <a:gd name="T15" fmla="*/ 12 h 208"/>
              <a:gd name="T16" fmla="*/ 168 w 220"/>
              <a:gd name="T17" fmla="*/ 7 h 208"/>
              <a:gd name="T18" fmla="*/ 154 w 220"/>
              <a:gd name="T19" fmla="*/ 2 h 208"/>
              <a:gd name="T20" fmla="*/ 132 w 220"/>
              <a:gd name="T21" fmla="*/ 9 h 208"/>
              <a:gd name="T22" fmla="*/ 125 w 220"/>
              <a:gd name="T23" fmla="*/ 19 h 208"/>
              <a:gd name="T24" fmla="*/ 125 w 220"/>
              <a:gd name="T25" fmla="*/ 36 h 208"/>
              <a:gd name="T26" fmla="*/ 125 w 220"/>
              <a:gd name="T27" fmla="*/ 52 h 208"/>
              <a:gd name="T28" fmla="*/ 121 w 220"/>
              <a:gd name="T29" fmla="*/ 71 h 208"/>
              <a:gd name="T30" fmla="*/ 128 w 220"/>
              <a:gd name="T31" fmla="*/ 83 h 208"/>
              <a:gd name="T32" fmla="*/ 139 w 220"/>
              <a:gd name="T33" fmla="*/ 90 h 208"/>
              <a:gd name="T34" fmla="*/ 142 w 220"/>
              <a:gd name="T35" fmla="*/ 85 h 208"/>
              <a:gd name="T36" fmla="*/ 147 w 220"/>
              <a:gd name="T37" fmla="*/ 95 h 208"/>
              <a:gd name="T38" fmla="*/ 147 w 220"/>
              <a:gd name="T39" fmla="*/ 111 h 208"/>
              <a:gd name="T40" fmla="*/ 142 w 220"/>
              <a:gd name="T41" fmla="*/ 106 h 208"/>
              <a:gd name="T42" fmla="*/ 132 w 220"/>
              <a:gd name="T43" fmla="*/ 109 h 208"/>
              <a:gd name="T44" fmla="*/ 125 w 220"/>
              <a:gd name="T45" fmla="*/ 99 h 208"/>
              <a:gd name="T46" fmla="*/ 121 w 220"/>
              <a:gd name="T47" fmla="*/ 92 h 208"/>
              <a:gd name="T48" fmla="*/ 106 w 220"/>
              <a:gd name="T49" fmla="*/ 88 h 208"/>
              <a:gd name="T50" fmla="*/ 99 w 220"/>
              <a:gd name="T51" fmla="*/ 73 h 208"/>
              <a:gd name="T52" fmla="*/ 95 w 220"/>
              <a:gd name="T53" fmla="*/ 78 h 208"/>
              <a:gd name="T54" fmla="*/ 85 w 220"/>
              <a:gd name="T55" fmla="*/ 80 h 208"/>
              <a:gd name="T56" fmla="*/ 69 w 220"/>
              <a:gd name="T57" fmla="*/ 76 h 208"/>
              <a:gd name="T58" fmla="*/ 64 w 220"/>
              <a:gd name="T59" fmla="*/ 69 h 208"/>
              <a:gd name="T60" fmla="*/ 59 w 220"/>
              <a:gd name="T61" fmla="*/ 66 h 208"/>
              <a:gd name="T62" fmla="*/ 47 w 220"/>
              <a:gd name="T63" fmla="*/ 69 h 208"/>
              <a:gd name="T64" fmla="*/ 45 w 220"/>
              <a:gd name="T65" fmla="*/ 62 h 208"/>
              <a:gd name="T66" fmla="*/ 38 w 220"/>
              <a:gd name="T67" fmla="*/ 57 h 208"/>
              <a:gd name="T68" fmla="*/ 40 w 220"/>
              <a:gd name="T69" fmla="*/ 69 h 208"/>
              <a:gd name="T70" fmla="*/ 38 w 220"/>
              <a:gd name="T71" fmla="*/ 80 h 208"/>
              <a:gd name="T72" fmla="*/ 38 w 220"/>
              <a:gd name="T73" fmla="*/ 97 h 208"/>
              <a:gd name="T74" fmla="*/ 2 w 220"/>
              <a:gd name="T75" fmla="*/ 102 h 208"/>
              <a:gd name="T76" fmla="*/ 0 w 220"/>
              <a:gd name="T77" fmla="*/ 140 h 208"/>
              <a:gd name="T78" fmla="*/ 5 w 220"/>
              <a:gd name="T79" fmla="*/ 177 h 208"/>
              <a:gd name="T80" fmla="*/ 19 w 220"/>
              <a:gd name="T81" fmla="*/ 192 h 208"/>
              <a:gd name="T82" fmla="*/ 42 w 220"/>
              <a:gd name="T83" fmla="*/ 196 h 208"/>
              <a:gd name="T84" fmla="*/ 61 w 220"/>
              <a:gd name="T85" fmla="*/ 203 h 208"/>
              <a:gd name="T86" fmla="*/ 73 w 220"/>
              <a:gd name="T87" fmla="*/ 206 h 208"/>
              <a:gd name="T88" fmla="*/ 97 w 220"/>
              <a:gd name="T89" fmla="*/ 201 h 208"/>
              <a:gd name="T90" fmla="*/ 118 w 220"/>
              <a:gd name="T91" fmla="*/ 180 h 208"/>
              <a:gd name="T92" fmla="*/ 128 w 220"/>
              <a:gd name="T93" fmla="*/ 166 h 208"/>
              <a:gd name="T94" fmla="*/ 144 w 220"/>
              <a:gd name="T95" fmla="*/ 159 h 208"/>
              <a:gd name="T96" fmla="*/ 154 w 220"/>
              <a:gd name="T97" fmla="*/ 151 h 208"/>
              <a:gd name="T98" fmla="*/ 158 w 220"/>
              <a:gd name="T99" fmla="*/ 142 h 208"/>
              <a:gd name="T100" fmla="*/ 180 w 220"/>
              <a:gd name="T101" fmla="*/ 135 h 208"/>
              <a:gd name="T102" fmla="*/ 196 w 220"/>
              <a:gd name="T103" fmla="*/ 128 h 208"/>
              <a:gd name="T104" fmla="*/ 206 w 220"/>
              <a:gd name="T105" fmla="*/ 123 h 208"/>
              <a:gd name="T106" fmla="*/ 203 w 220"/>
              <a:gd name="T107" fmla="*/ 118 h 208"/>
              <a:gd name="T108" fmla="*/ 201 w 220"/>
              <a:gd name="T109" fmla="*/ 116 h 208"/>
              <a:gd name="T110" fmla="*/ 203 w 220"/>
              <a:gd name="T111" fmla="*/ 109 h 208"/>
              <a:gd name="T112" fmla="*/ 206 w 220"/>
              <a:gd name="T113" fmla="*/ 99 h 208"/>
              <a:gd name="T114" fmla="*/ 213 w 220"/>
              <a:gd name="T115" fmla="*/ 92 h 208"/>
              <a:gd name="T116" fmla="*/ 213 w 220"/>
              <a:gd name="T117" fmla="*/ 88 h 208"/>
              <a:gd name="T118" fmla="*/ 210 w 220"/>
              <a:gd name="T119" fmla="*/ 71 h 208"/>
              <a:gd name="T120" fmla="*/ 213 w 220"/>
              <a:gd name="T121" fmla="*/ 62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" h="208">
                <a:moveTo>
                  <a:pt x="213" y="57"/>
                </a:moveTo>
                <a:lnTo>
                  <a:pt x="215" y="54"/>
                </a:lnTo>
                <a:lnTo>
                  <a:pt x="215" y="54"/>
                </a:lnTo>
                <a:lnTo>
                  <a:pt x="220" y="52"/>
                </a:lnTo>
                <a:lnTo>
                  <a:pt x="220" y="50"/>
                </a:lnTo>
                <a:lnTo>
                  <a:pt x="217" y="50"/>
                </a:lnTo>
                <a:lnTo>
                  <a:pt x="217" y="47"/>
                </a:lnTo>
                <a:lnTo>
                  <a:pt x="217" y="45"/>
                </a:lnTo>
                <a:lnTo>
                  <a:pt x="217" y="43"/>
                </a:lnTo>
                <a:lnTo>
                  <a:pt x="215" y="43"/>
                </a:lnTo>
                <a:lnTo>
                  <a:pt x="215" y="40"/>
                </a:lnTo>
                <a:lnTo>
                  <a:pt x="213" y="40"/>
                </a:lnTo>
                <a:lnTo>
                  <a:pt x="213" y="38"/>
                </a:lnTo>
                <a:lnTo>
                  <a:pt x="213" y="36"/>
                </a:lnTo>
                <a:lnTo>
                  <a:pt x="213" y="36"/>
                </a:lnTo>
                <a:lnTo>
                  <a:pt x="210" y="33"/>
                </a:lnTo>
                <a:lnTo>
                  <a:pt x="210" y="31"/>
                </a:lnTo>
                <a:lnTo>
                  <a:pt x="210" y="31"/>
                </a:lnTo>
                <a:lnTo>
                  <a:pt x="210" y="31"/>
                </a:lnTo>
                <a:lnTo>
                  <a:pt x="208" y="31"/>
                </a:lnTo>
                <a:lnTo>
                  <a:pt x="208" y="31"/>
                </a:lnTo>
                <a:lnTo>
                  <a:pt x="208" y="31"/>
                </a:lnTo>
                <a:lnTo>
                  <a:pt x="206" y="31"/>
                </a:lnTo>
                <a:lnTo>
                  <a:pt x="206" y="31"/>
                </a:lnTo>
                <a:lnTo>
                  <a:pt x="206" y="28"/>
                </a:lnTo>
                <a:lnTo>
                  <a:pt x="206" y="28"/>
                </a:lnTo>
                <a:lnTo>
                  <a:pt x="206" y="26"/>
                </a:lnTo>
                <a:lnTo>
                  <a:pt x="206" y="26"/>
                </a:lnTo>
                <a:lnTo>
                  <a:pt x="203" y="26"/>
                </a:lnTo>
                <a:lnTo>
                  <a:pt x="203" y="24"/>
                </a:lnTo>
                <a:lnTo>
                  <a:pt x="201" y="24"/>
                </a:lnTo>
                <a:lnTo>
                  <a:pt x="199" y="21"/>
                </a:lnTo>
                <a:lnTo>
                  <a:pt x="196" y="21"/>
                </a:lnTo>
                <a:lnTo>
                  <a:pt x="194" y="21"/>
                </a:lnTo>
                <a:lnTo>
                  <a:pt x="191" y="21"/>
                </a:lnTo>
                <a:lnTo>
                  <a:pt x="191" y="19"/>
                </a:lnTo>
                <a:lnTo>
                  <a:pt x="189" y="19"/>
                </a:lnTo>
                <a:lnTo>
                  <a:pt x="187" y="19"/>
                </a:lnTo>
                <a:lnTo>
                  <a:pt x="187" y="19"/>
                </a:lnTo>
                <a:lnTo>
                  <a:pt x="187" y="17"/>
                </a:lnTo>
                <a:lnTo>
                  <a:pt x="187" y="17"/>
                </a:lnTo>
                <a:lnTo>
                  <a:pt x="184" y="17"/>
                </a:lnTo>
                <a:lnTo>
                  <a:pt x="184" y="17"/>
                </a:lnTo>
                <a:lnTo>
                  <a:pt x="182" y="17"/>
                </a:lnTo>
                <a:lnTo>
                  <a:pt x="182" y="17"/>
                </a:lnTo>
                <a:lnTo>
                  <a:pt x="182" y="14"/>
                </a:lnTo>
                <a:lnTo>
                  <a:pt x="180" y="14"/>
                </a:lnTo>
                <a:lnTo>
                  <a:pt x="180" y="12"/>
                </a:lnTo>
                <a:lnTo>
                  <a:pt x="177" y="9"/>
                </a:lnTo>
                <a:lnTo>
                  <a:pt x="177" y="9"/>
                </a:lnTo>
                <a:lnTo>
                  <a:pt x="173" y="9"/>
                </a:lnTo>
                <a:lnTo>
                  <a:pt x="170" y="9"/>
                </a:lnTo>
                <a:lnTo>
                  <a:pt x="170" y="7"/>
                </a:lnTo>
                <a:lnTo>
                  <a:pt x="168" y="7"/>
                </a:lnTo>
                <a:lnTo>
                  <a:pt x="168" y="5"/>
                </a:lnTo>
                <a:lnTo>
                  <a:pt x="165" y="2"/>
                </a:lnTo>
                <a:lnTo>
                  <a:pt x="165" y="0"/>
                </a:lnTo>
                <a:lnTo>
                  <a:pt x="163" y="0"/>
                </a:lnTo>
                <a:lnTo>
                  <a:pt x="158" y="2"/>
                </a:lnTo>
                <a:lnTo>
                  <a:pt x="154" y="2"/>
                </a:lnTo>
                <a:lnTo>
                  <a:pt x="147" y="5"/>
                </a:lnTo>
                <a:lnTo>
                  <a:pt x="142" y="5"/>
                </a:lnTo>
                <a:lnTo>
                  <a:pt x="137" y="5"/>
                </a:lnTo>
                <a:lnTo>
                  <a:pt x="132" y="7"/>
                </a:lnTo>
                <a:lnTo>
                  <a:pt x="130" y="7"/>
                </a:lnTo>
                <a:lnTo>
                  <a:pt x="132" y="9"/>
                </a:lnTo>
                <a:lnTo>
                  <a:pt x="132" y="12"/>
                </a:lnTo>
                <a:lnTo>
                  <a:pt x="130" y="12"/>
                </a:lnTo>
                <a:lnTo>
                  <a:pt x="130" y="14"/>
                </a:lnTo>
                <a:lnTo>
                  <a:pt x="128" y="17"/>
                </a:lnTo>
                <a:lnTo>
                  <a:pt x="128" y="19"/>
                </a:lnTo>
                <a:lnTo>
                  <a:pt x="125" y="19"/>
                </a:lnTo>
                <a:lnTo>
                  <a:pt x="123" y="21"/>
                </a:lnTo>
                <a:lnTo>
                  <a:pt x="121" y="21"/>
                </a:lnTo>
                <a:lnTo>
                  <a:pt x="121" y="24"/>
                </a:lnTo>
                <a:lnTo>
                  <a:pt x="125" y="28"/>
                </a:lnTo>
                <a:lnTo>
                  <a:pt x="125" y="31"/>
                </a:lnTo>
                <a:lnTo>
                  <a:pt x="125" y="36"/>
                </a:lnTo>
                <a:lnTo>
                  <a:pt x="125" y="38"/>
                </a:lnTo>
                <a:lnTo>
                  <a:pt x="125" y="40"/>
                </a:lnTo>
                <a:lnTo>
                  <a:pt x="125" y="45"/>
                </a:lnTo>
                <a:lnTo>
                  <a:pt x="125" y="47"/>
                </a:lnTo>
                <a:lnTo>
                  <a:pt x="125" y="50"/>
                </a:lnTo>
                <a:lnTo>
                  <a:pt x="125" y="52"/>
                </a:lnTo>
                <a:lnTo>
                  <a:pt x="123" y="54"/>
                </a:lnTo>
                <a:lnTo>
                  <a:pt x="123" y="59"/>
                </a:lnTo>
                <a:lnTo>
                  <a:pt x="123" y="62"/>
                </a:lnTo>
                <a:lnTo>
                  <a:pt x="121" y="66"/>
                </a:lnTo>
                <a:lnTo>
                  <a:pt x="121" y="71"/>
                </a:lnTo>
                <a:lnTo>
                  <a:pt x="121" y="71"/>
                </a:lnTo>
                <a:lnTo>
                  <a:pt x="121" y="73"/>
                </a:lnTo>
                <a:lnTo>
                  <a:pt x="121" y="73"/>
                </a:lnTo>
                <a:lnTo>
                  <a:pt x="123" y="76"/>
                </a:lnTo>
                <a:lnTo>
                  <a:pt x="123" y="78"/>
                </a:lnTo>
                <a:lnTo>
                  <a:pt x="123" y="78"/>
                </a:lnTo>
                <a:lnTo>
                  <a:pt x="128" y="83"/>
                </a:lnTo>
                <a:lnTo>
                  <a:pt x="130" y="83"/>
                </a:lnTo>
                <a:lnTo>
                  <a:pt x="132" y="85"/>
                </a:lnTo>
                <a:lnTo>
                  <a:pt x="132" y="88"/>
                </a:lnTo>
                <a:lnTo>
                  <a:pt x="135" y="88"/>
                </a:lnTo>
                <a:lnTo>
                  <a:pt x="137" y="90"/>
                </a:lnTo>
                <a:lnTo>
                  <a:pt x="139" y="90"/>
                </a:lnTo>
                <a:lnTo>
                  <a:pt x="142" y="90"/>
                </a:lnTo>
                <a:lnTo>
                  <a:pt x="142" y="90"/>
                </a:lnTo>
                <a:lnTo>
                  <a:pt x="142" y="88"/>
                </a:lnTo>
                <a:lnTo>
                  <a:pt x="142" y="88"/>
                </a:lnTo>
                <a:lnTo>
                  <a:pt x="142" y="85"/>
                </a:lnTo>
                <a:lnTo>
                  <a:pt x="142" y="85"/>
                </a:lnTo>
                <a:lnTo>
                  <a:pt x="144" y="85"/>
                </a:lnTo>
                <a:lnTo>
                  <a:pt x="147" y="85"/>
                </a:lnTo>
                <a:lnTo>
                  <a:pt x="147" y="85"/>
                </a:lnTo>
                <a:lnTo>
                  <a:pt x="147" y="88"/>
                </a:lnTo>
                <a:lnTo>
                  <a:pt x="147" y="90"/>
                </a:lnTo>
                <a:lnTo>
                  <a:pt x="147" y="95"/>
                </a:lnTo>
                <a:lnTo>
                  <a:pt x="147" y="99"/>
                </a:lnTo>
                <a:lnTo>
                  <a:pt x="147" y="102"/>
                </a:lnTo>
                <a:lnTo>
                  <a:pt x="147" y="106"/>
                </a:lnTo>
                <a:lnTo>
                  <a:pt x="147" y="109"/>
                </a:lnTo>
                <a:lnTo>
                  <a:pt x="147" y="111"/>
                </a:lnTo>
                <a:lnTo>
                  <a:pt x="147" y="111"/>
                </a:lnTo>
                <a:lnTo>
                  <a:pt x="144" y="111"/>
                </a:lnTo>
                <a:lnTo>
                  <a:pt x="144" y="111"/>
                </a:lnTo>
                <a:lnTo>
                  <a:pt x="144" y="109"/>
                </a:lnTo>
                <a:lnTo>
                  <a:pt x="144" y="109"/>
                </a:lnTo>
                <a:lnTo>
                  <a:pt x="142" y="106"/>
                </a:lnTo>
                <a:lnTo>
                  <a:pt x="142" y="106"/>
                </a:lnTo>
                <a:lnTo>
                  <a:pt x="139" y="106"/>
                </a:lnTo>
                <a:lnTo>
                  <a:pt x="139" y="109"/>
                </a:lnTo>
                <a:lnTo>
                  <a:pt x="137" y="109"/>
                </a:lnTo>
                <a:lnTo>
                  <a:pt x="135" y="111"/>
                </a:lnTo>
                <a:lnTo>
                  <a:pt x="132" y="111"/>
                </a:lnTo>
                <a:lnTo>
                  <a:pt x="132" y="109"/>
                </a:lnTo>
                <a:lnTo>
                  <a:pt x="130" y="109"/>
                </a:lnTo>
                <a:lnTo>
                  <a:pt x="130" y="106"/>
                </a:lnTo>
                <a:lnTo>
                  <a:pt x="130" y="104"/>
                </a:lnTo>
                <a:lnTo>
                  <a:pt x="128" y="102"/>
                </a:lnTo>
                <a:lnTo>
                  <a:pt x="128" y="99"/>
                </a:lnTo>
                <a:lnTo>
                  <a:pt x="125" y="99"/>
                </a:lnTo>
                <a:lnTo>
                  <a:pt x="125" y="99"/>
                </a:lnTo>
                <a:lnTo>
                  <a:pt x="123" y="99"/>
                </a:lnTo>
                <a:lnTo>
                  <a:pt x="123" y="97"/>
                </a:lnTo>
                <a:lnTo>
                  <a:pt x="123" y="95"/>
                </a:lnTo>
                <a:lnTo>
                  <a:pt x="121" y="92"/>
                </a:lnTo>
                <a:lnTo>
                  <a:pt x="121" y="92"/>
                </a:lnTo>
                <a:lnTo>
                  <a:pt x="121" y="90"/>
                </a:lnTo>
                <a:lnTo>
                  <a:pt x="118" y="90"/>
                </a:lnTo>
                <a:lnTo>
                  <a:pt x="113" y="88"/>
                </a:lnTo>
                <a:lnTo>
                  <a:pt x="111" y="88"/>
                </a:lnTo>
                <a:lnTo>
                  <a:pt x="109" y="88"/>
                </a:lnTo>
                <a:lnTo>
                  <a:pt x="106" y="88"/>
                </a:lnTo>
                <a:lnTo>
                  <a:pt x="106" y="85"/>
                </a:lnTo>
                <a:lnTo>
                  <a:pt x="104" y="85"/>
                </a:lnTo>
                <a:lnTo>
                  <a:pt x="104" y="83"/>
                </a:lnTo>
                <a:lnTo>
                  <a:pt x="102" y="80"/>
                </a:lnTo>
                <a:lnTo>
                  <a:pt x="99" y="76"/>
                </a:lnTo>
                <a:lnTo>
                  <a:pt x="99" y="73"/>
                </a:lnTo>
                <a:lnTo>
                  <a:pt x="97" y="71"/>
                </a:lnTo>
                <a:lnTo>
                  <a:pt x="97" y="73"/>
                </a:lnTo>
                <a:lnTo>
                  <a:pt x="97" y="73"/>
                </a:lnTo>
                <a:lnTo>
                  <a:pt x="95" y="73"/>
                </a:lnTo>
                <a:lnTo>
                  <a:pt x="95" y="78"/>
                </a:lnTo>
                <a:lnTo>
                  <a:pt x="95" y="78"/>
                </a:lnTo>
                <a:lnTo>
                  <a:pt x="95" y="78"/>
                </a:lnTo>
                <a:lnTo>
                  <a:pt x="92" y="80"/>
                </a:lnTo>
                <a:lnTo>
                  <a:pt x="92" y="80"/>
                </a:lnTo>
                <a:lnTo>
                  <a:pt x="90" y="80"/>
                </a:lnTo>
                <a:lnTo>
                  <a:pt x="87" y="80"/>
                </a:lnTo>
                <a:lnTo>
                  <a:pt x="85" y="80"/>
                </a:lnTo>
                <a:lnTo>
                  <a:pt x="83" y="80"/>
                </a:lnTo>
                <a:lnTo>
                  <a:pt x="78" y="78"/>
                </a:lnTo>
                <a:lnTo>
                  <a:pt x="78" y="78"/>
                </a:lnTo>
                <a:lnTo>
                  <a:pt x="76" y="78"/>
                </a:lnTo>
                <a:lnTo>
                  <a:pt x="73" y="78"/>
                </a:lnTo>
                <a:lnTo>
                  <a:pt x="69" y="76"/>
                </a:lnTo>
                <a:lnTo>
                  <a:pt x="66" y="76"/>
                </a:lnTo>
                <a:lnTo>
                  <a:pt x="66" y="73"/>
                </a:lnTo>
                <a:lnTo>
                  <a:pt x="66" y="73"/>
                </a:lnTo>
                <a:lnTo>
                  <a:pt x="64" y="73"/>
                </a:lnTo>
                <a:lnTo>
                  <a:pt x="64" y="71"/>
                </a:lnTo>
                <a:lnTo>
                  <a:pt x="64" y="69"/>
                </a:lnTo>
                <a:lnTo>
                  <a:pt x="64" y="66"/>
                </a:lnTo>
                <a:lnTo>
                  <a:pt x="64" y="64"/>
                </a:lnTo>
                <a:lnTo>
                  <a:pt x="64" y="64"/>
                </a:lnTo>
                <a:lnTo>
                  <a:pt x="61" y="64"/>
                </a:lnTo>
                <a:lnTo>
                  <a:pt x="61" y="64"/>
                </a:lnTo>
                <a:lnTo>
                  <a:pt x="59" y="66"/>
                </a:lnTo>
                <a:lnTo>
                  <a:pt x="57" y="66"/>
                </a:lnTo>
                <a:lnTo>
                  <a:pt x="54" y="66"/>
                </a:lnTo>
                <a:lnTo>
                  <a:pt x="52" y="66"/>
                </a:lnTo>
                <a:lnTo>
                  <a:pt x="52" y="66"/>
                </a:lnTo>
                <a:lnTo>
                  <a:pt x="50" y="69"/>
                </a:lnTo>
                <a:lnTo>
                  <a:pt x="47" y="69"/>
                </a:lnTo>
                <a:lnTo>
                  <a:pt x="47" y="69"/>
                </a:lnTo>
                <a:lnTo>
                  <a:pt x="45" y="69"/>
                </a:lnTo>
                <a:lnTo>
                  <a:pt x="47" y="66"/>
                </a:lnTo>
                <a:lnTo>
                  <a:pt x="47" y="66"/>
                </a:lnTo>
                <a:lnTo>
                  <a:pt x="47" y="62"/>
                </a:lnTo>
                <a:lnTo>
                  <a:pt x="45" y="62"/>
                </a:lnTo>
                <a:lnTo>
                  <a:pt x="42" y="62"/>
                </a:lnTo>
                <a:lnTo>
                  <a:pt x="42" y="59"/>
                </a:lnTo>
                <a:lnTo>
                  <a:pt x="42" y="59"/>
                </a:lnTo>
                <a:lnTo>
                  <a:pt x="40" y="57"/>
                </a:lnTo>
                <a:lnTo>
                  <a:pt x="40" y="57"/>
                </a:lnTo>
                <a:lnTo>
                  <a:pt x="38" y="57"/>
                </a:lnTo>
                <a:lnTo>
                  <a:pt x="40" y="59"/>
                </a:lnTo>
                <a:lnTo>
                  <a:pt x="40" y="64"/>
                </a:lnTo>
                <a:lnTo>
                  <a:pt x="40" y="66"/>
                </a:lnTo>
                <a:lnTo>
                  <a:pt x="40" y="69"/>
                </a:lnTo>
                <a:lnTo>
                  <a:pt x="40" y="69"/>
                </a:lnTo>
                <a:lnTo>
                  <a:pt x="40" y="69"/>
                </a:lnTo>
                <a:lnTo>
                  <a:pt x="40" y="71"/>
                </a:lnTo>
                <a:lnTo>
                  <a:pt x="40" y="71"/>
                </a:lnTo>
                <a:lnTo>
                  <a:pt x="38" y="73"/>
                </a:lnTo>
                <a:lnTo>
                  <a:pt x="40" y="76"/>
                </a:lnTo>
                <a:lnTo>
                  <a:pt x="38" y="78"/>
                </a:lnTo>
                <a:lnTo>
                  <a:pt x="38" y="80"/>
                </a:lnTo>
                <a:lnTo>
                  <a:pt x="38" y="83"/>
                </a:lnTo>
                <a:lnTo>
                  <a:pt x="40" y="88"/>
                </a:lnTo>
                <a:lnTo>
                  <a:pt x="38" y="90"/>
                </a:lnTo>
                <a:lnTo>
                  <a:pt x="38" y="92"/>
                </a:lnTo>
                <a:lnTo>
                  <a:pt x="38" y="95"/>
                </a:lnTo>
                <a:lnTo>
                  <a:pt x="38" y="97"/>
                </a:lnTo>
                <a:lnTo>
                  <a:pt x="38" y="97"/>
                </a:lnTo>
                <a:lnTo>
                  <a:pt x="38" y="102"/>
                </a:lnTo>
                <a:lnTo>
                  <a:pt x="38" y="102"/>
                </a:lnTo>
                <a:lnTo>
                  <a:pt x="38" y="102"/>
                </a:lnTo>
                <a:lnTo>
                  <a:pt x="35" y="102"/>
                </a:lnTo>
                <a:lnTo>
                  <a:pt x="2" y="102"/>
                </a:lnTo>
                <a:lnTo>
                  <a:pt x="2" y="104"/>
                </a:lnTo>
                <a:lnTo>
                  <a:pt x="2" y="111"/>
                </a:lnTo>
                <a:lnTo>
                  <a:pt x="2" y="118"/>
                </a:lnTo>
                <a:lnTo>
                  <a:pt x="2" y="125"/>
                </a:lnTo>
                <a:lnTo>
                  <a:pt x="2" y="133"/>
                </a:lnTo>
                <a:lnTo>
                  <a:pt x="0" y="140"/>
                </a:lnTo>
                <a:lnTo>
                  <a:pt x="0" y="147"/>
                </a:lnTo>
                <a:lnTo>
                  <a:pt x="0" y="154"/>
                </a:lnTo>
                <a:lnTo>
                  <a:pt x="0" y="159"/>
                </a:lnTo>
                <a:lnTo>
                  <a:pt x="0" y="163"/>
                </a:lnTo>
                <a:lnTo>
                  <a:pt x="2" y="170"/>
                </a:lnTo>
                <a:lnTo>
                  <a:pt x="5" y="177"/>
                </a:lnTo>
                <a:lnTo>
                  <a:pt x="5" y="177"/>
                </a:lnTo>
                <a:lnTo>
                  <a:pt x="7" y="180"/>
                </a:lnTo>
                <a:lnTo>
                  <a:pt x="9" y="182"/>
                </a:lnTo>
                <a:lnTo>
                  <a:pt x="12" y="185"/>
                </a:lnTo>
                <a:lnTo>
                  <a:pt x="14" y="187"/>
                </a:lnTo>
                <a:lnTo>
                  <a:pt x="19" y="192"/>
                </a:lnTo>
                <a:lnTo>
                  <a:pt x="24" y="196"/>
                </a:lnTo>
                <a:lnTo>
                  <a:pt x="26" y="201"/>
                </a:lnTo>
                <a:lnTo>
                  <a:pt x="31" y="199"/>
                </a:lnTo>
                <a:lnTo>
                  <a:pt x="33" y="199"/>
                </a:lnTo>
                <a:lnTo>
                  <a:pt x="38" y="196"/>
                </a:lnTo>
                <a:lnTo>
                  <a:pt x="42" y="196"/>
                </a:lnTo>
                <a:lnTo>
                  <a:pt x="42" y="196"/>
                </a:lnTo>
                <a:lnTo>
                  <a:pt x="52" y="196"/>
                </a:lnTo>
                <a:lnTo>
                  <a:pt x="54" y="199"/>
                </a:lnTo>
                <a:lnTo>
                  <a:pt x="57" y="199"/>
                </a:lnTo>
                <a:lnTo>
                  <a:pt x="57" y="199"/>
                </a:lnTo>
                <a:lnTo>
                  <a:pt x="61" y="203"/>
                </a:lnTo>
                <a:lnTo>
                  <a:pt x="64" y="203"/>
                </a:lnTo>
                <a:lnTo>
                  <a:pt x="66" y="203"/>
                </a:lnTo>
                <a:lnTo>
                  <a:pt x="69" y="203"/>
                </a:lnTo>
                <a:lnTo>
                  <a:pt x="69" y="203"/>
                </a:lnTo>
                <a:lnTo>
                  <a:pt x="71" y="206"/>
                </a:lnTo>
                <a:lnTo>
                  <a:pt x="73" y="206"/>
                </a:lnTo>
                <a:lnTo>
                  <a:pt x="76" y="206"/>
                </a:lnTo>
                <a:lnTo>
                  <a:pt x="80" y="206"/>
                </a:lnTo>
                <a:lnTo>
                  <a:pt x="85" y="208"/>
                </a:lnTo>
                <a:lnTo>
                  <a:pt x="87" y="208"/>
                </a:lnTo>
                <a:lnTo>
                  <a:pt x="92" y="206"/>
                </a:lnTo>
                <a:lnTo>
                  <a:pt x="97" y="201"/>
                </a:lnTo>
                <a:lnTo>
                  <a:pt x="102" y="196"/>
                </a:lnTo>
                <a:lnTo>
                  <a:pt x="104" y="192"/>
                </a:lnTo>
                <a:lnTo>
                  <a:pt x="106" y="187"/>
                </a:lnTo>
                <a:lnTo>
                  <a:pt x="111" y="185"/>
                </a:lnTo>
                <a:lnTo>
                  <a:pt x="113" y="182"/>
                </a:lnTo>
                <a:lnTo>
                  <a:pt x="118" y="180"/>
                </a:lnTo>
                <a:lnTo>
                  <a:pt x="125" y="177"/>
                </a:lnTo>
                <a:lnTo>
                  <a:pt x="125" y="177"/>
                </a:lnTo>
                <a:lnTo>
                  <a:pt x="128" y="175"/>
                </a:lnTo>
                <a:lnTo>
                  <a:pt x="128" y="173"/>
                </a:lnTo>
                <a:lnTo>
                  <a:pt x="128" y="168"/>
                </a:lnTo>
                <a:lnTo>
                  <a:pt x="128" y="166"/>
                </a:lnTo>
                <a:lnTo>
                  <a:pt x="128" y="166"/>
                </a:lnTo>
                <a:lnTo>
                  <a:pt x="130" y="163"/>
                </a:lnTo>
                <a:lnTo>
                  <a:pt x="132" y="163"/>
                </a:lnTo>
                <a:lnTo>
                  <a:pt x="135" y="161"/>
                </a:lnTo>
                <a:lnTo>
                  <a:pt x="139" y="159"/>
                </a:lnTo>
                <a:lnTo>
                  <a:pt x="144" y="159"/>
                </a:lnTo>
                <a:lnTo>
                  <a:pt x="149" y="159"/>
                </a:lnTo>
                <a:lnTo>
                  <a:pt x="154" y="159"/>
                </a:lnTo>
                <a:lnTo>
                  <a:pt x="156" y="159"/>
                </a:lnTo>
                <a:lnTo>
                  <a:pt x="156" y="154"/>
                </a:lnTo>
                <a:lnTo>
                  <a:pt x="156" y="151"/>
                </a:lnTo>
                <a:lnTo>
                  <a:pt x="154" y="151"/>
                </a:lnTo>
                <a:lnTo>
                  <a:pt x="154" y="149"/>
                </a:lnTo>
                <a:lnTo>
                  <a:pt x="154" y="147"/>
                </a:lnTo>
                <a:lnTo>
                  <a:pt x="154" y="144"/>
                </a:lnTo>
                <a:lnTo>
                  <a:pt x="154" y="144"/>
                </a:lnTo>
                <a:lnTo>
                  <a:pt x="158" y="142"/>
                </a:lnTo>
                <a:lnTo>
                  <a:pt x="158" y="142"/>
                </a:lnTo>
                <a:lnTo>
                  <a:pt x="161" y="140"/>
                </a:lnTo>
                <a:lnTo>
                  <a:pt x="165" y="140"/>
                </a:lnTo>
                <a:lnTo>
                  <a:pt x="170" y="137"/>
                </a:lnTo>
                <a:lnTo>
                  <a:pt x="175" y="137"/>
                </a:lnTo>
                <a:lnTo>
                  <a:pt x="177" y="135"/>
                </a:lnTo>
                <a:lnTo>
                  <a:pt x="180" y="135"/>
                </a:lnTo>
                <a:lnTo>
                  <a:pt x="182" y="133"/>
                </a:lnTo>
                <a:lnTo>
                  <a:pt x="187" y="133"/>
                </a:lnTo>
                <a:lnTo>
                  <a:pt x="187" y="130"/>
                </a:lnTo>
                <a:lnTo>
                  <a:pt x="189" y="130"/>
                </a:lnTo>
                <a:lnTo>
                  <a:pt x="191" y="130"/>
                </a:lnTo>
                <a:lnTo>
                  <a:pt x="196" y="128"/>
                </a:lnTo>
                <a:lnTo>
                  <a:pt x="203" y="125"/>
                </a:lnTo>
                <a:lnTo>
                  <a:pt x="206" y="125"/>
                </a:lnTo>
                <a:lnTo>
                  <a:pt x="208" y="123"/>
                </a:lnTo>
                <a:lnTo>
                  <a:pt x="208" y="121"/>
                </a:lnTo>
                <a:lnTo>
                  <a:pt x="208" y="123"/>
                </a:lnTo>
                <a:lnTo>
                  <a:pt x="206" y="123"/>
                </a:lnTo>
                <a:lnTo>
                  <a:pt x="206" y="123"/>
                </a:lnTo>
                <a:lnTo>
                  <a:pt x="206" y="123"/>
                </a:lnTo>
                <a:lnTo>
                  <a:pt x="206" y="123"/>
                </a:lnTo>
                <a:lnTo>
                  <a:pt x="206" y="123"/>
                </a:lnTo>
                <a:lnTo>
                  <a:pt x="203" y="121"/>
                </a:lnTo>
                <a:lnTo>
                  <a:pt x="203" y="118"/>
                </a:lnTo>
                <a:lnTo>
                  <a:pt x="201" y="118"/>
                </a:lnTo>
                <a:lnTo>
                  <a:pt x="201" y="118"/>
                </a:lnTo>
                <a:lnTo>
                  <a:pt x="201" y="118"/>
                </a:lnTo>
                <a:lnTo>
                  <a:pt x="201" y="116"/>
                </a:lnTo>
                <a:lnTo>
                  <a:pt x="201" y="116"/>
                </a:lnTo>
                <a:lnTo>
                  <a:pt x="201" y="116"/>
                </a:lnTo>
                <a:lnTo>
                  <a:pt x="199" y="116"/>
                </a:lnTo>
                <a:lnTo>
                  <a:pt x="199" y="114"/>
                </a:lnTo>
                <a:lnTo>
                  <a:pt x="201" y="114"/>
                </a:lnTo>
                <a:lnTo>
                  <a:pt x="201" y="114"/>
                </a:lnTo>
                <a:lnTo>
                  <a:pt x="203" y="111"/>
                </a:lnTo>
                <a:lnTo>
                  <a:pt x="203" y="109"/>
                </a:lnTo>
                <a:lnTo>
                  <a:pt x="203" y="106"/>
                </a:lnTo>
                <a:lnTo>
                  <a:pt x="206" y="106"/>
                </a:lnTo>
                <a:lnTo>
                  <a:pt x="206" y="106"/>
                </a:lnTo>
                <a:lnTo>
                  <a:pt x="206" y="104"/>
                </a:lnTo>
                <a:lnTo>
                  <a:pt x="206" y="102"/>
                </a:lnTo>
                <a:lnTo>
                  <a:pt x="206" y="99"/>
                </a:lnTo>
                <a:lnTo>
                  <a:pt x="206" y="99"/>
                </a:lnTo>
                <a:lnTo>
                  <a:pt x="206" y="97"/>
                </a:lnTo>
                <a:lnTo>
                  <a:pt x="206" y="95"/>
                </a:lnTo>
                <a:lnTo>
                  <a:pt x="206" y="95"/>
                </a:lnTo>
                <a:lnTo>
                  <a:pt x="210" y="92"/>
                </a:lnTo>
                <a:lnTo>
                  <a:pt x="213" y="92"/>
                </a:lnTo>
                <a:lnTo>
                  <a:pt x="213" y="90"/>
                </a:lnTo>
                <a:lnTo>
                  <a:pt x="215" y="90"/>
                </a:lnTo>
                <a:lnTo>
                  <a:pt x="215" y="88"/>
                </a:lnTo>
                <a:lnTo>
                  <a:pt x="215" y="88"/>
                </a:lnTo>
                <a:lnTo>
                  <a:pt x="213" y="88"/>
                </a:lnTo>
                <a:lnTo>
                  <a:pt x="213" y="88"/>
                </a:lnTo>
                <a:lnTo>
                  <a:pt x="210" y="83"/>
                </a:lnTo>
                <a:lnTo>
                  <a:pt x="213" y="78"/>
                </a:lnTo>
                <a:lnTo>
                  <a:pt x="213" y="76"/>
                </a:lnTo>
                <a:lnTo>
                  <a:pt x="213" y="73"/>
                </a:lnTo>
                <a:lnTo>
                  <a:pt x="210" y="73"/>
                </a:lnTo>
                <a:lnTo>
                  <a:pt x="210" y="71"/>
                </a:lnTo>
                <a:lnTo>
                  <a:pt x="210" y="71"/>
                </a:lnTo>
                <a:lnTo>
                  <a:pt x="210" y="69"/>
                </a:lnTo>
                <a:lnTo>
                  <a:pt x="210" y="69"/>
                </a:lnTo>
                <a:lnTo>
                  <a:pt x="213" y="64"/>
                </a:lnTo>
                <a:lnTo>
                  <a:pt x="213" y="64"/>
                </a:lnTo>
                <a:lnTo>
                  <a:pt x="213" y="62"/>
                </a:lnTo>
                <a:lnTo>
                  <a:pt x="213" y="59"/>
                </a:lnTo>
                <a:lnTo>
                  <a:pt x="210" y="57"/>
                </a:lnTo>
                <a:lnTo>
                  <a:pt x="210" y="57"/>
                </a:lnTo>
                <a:lnTo>
                  <a:pt x="213" y="57"/>
                </a:lnTo>
                <a:lnTo>
                  <a:pt x="213" y="5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9213454" y="3772828"/>
            <a:ext cx="234343" cy="148557"/>
          </a:xfrm>
          <a:custGeom>
            <a:avLst/>
            <a:gdLst>
              <a:gd name="T0" fmla="*/ 210 w 224"/>
              <a:gd name="T1" fmla="*/ 135 h 142"/>
              <a:gd name="T2" fmla="*/ 203 w 224"/>
              <a:gd name="T3" fmla="*/ 135 h 142"/>
              <a:gd name="T4" fmla="*/ 205 w 224"/>
              <a:gd name="T5" fmla="*/ 142 h 142"/>
              <a:gd name="T6" fmla="*/ 222 w 224"/>
              <a:gd name="T7" fmla="*/ 140 h 142"/>
              <a:gd name="T8" fmla="*/ 4 w 224"/>
              <a:gd name="T9" fmla="*/ 111 h 142"/>
              <a:gd name="T10" fmla="*/ 4 w 224"/>
              <a:gd name="T11" fmla="*/ 111 h 142"/>
              <a:gd name="T12" fmla="*/ 4 w 224"/>
              <a:gd name="T13" fmla="*/ 107 h 142"/>
              <a:gd name="T14" fmla="*/ 4 w 224"/>
              <a:gd name="T15" fmla="*/ 107 h 142"/>
              <a:gd name="T16" fmla="*/ 0 w 224"/>
              <a:gd name="T17" fmla="*/ 78 h 142"/>
              <a:gd name="T18" fmla="*/ 0 w 224"/>
              <a:gd name="T19" fmla="*/ 76 h 142"/>
              <a:gd name="T20" fmla="*/ 186 w 224"/>
              <a:gd name="T21" fmla="*/ 38 h 142"/>
              <a:gd name="T22" fmla="*/ 182 w 224"/>
              <a:gd name="T23" fmla="*/ 31 h 142"/>
              <a:gd name="T24" fmla="*/ 179 w 224"/>
              <a:gd name="T25" fmla="*/ 21 h 142"/>
              <a:gd name="T26" fmla="*/ 175 w 224"/>
              <a:gd name="T27" fmla="*/ 14 h 142"/>
              <a:gd name="T28" fmla="*/ 172 w 224"/>
              <a:gd name="T29" fmla="*/ 5 h 142"/>
              <a:gd name="T30" fmla="*/ 160 w 224"/>
              <a:gd name="T31" fmla="*/ 3 h 142"/>
              <a:gd name="T32" fmla="*/ 139 w 224"/>
              <a:gd name="T33" fmla="*/ 5 h 142"/>
              <a:gd name="T34" fmla="*/ 118 w 224"/>
              <a:gd name="T35" fmla="*/ 10 h 142"/>
              <a:gd name="T36" fmla="*/ 104 w 224"/>
              <a:gd name="T37" fmla="*/ 17 h 142"/>
              <a:gd name="T38" fmla="*/ 94 w 224"/>
              <a:gd name="T39" fmla="*/ 29 h 142"/>
              <a:gd name="T40" fmla="*/ 87 w 224"/>
              <a:gd name="T41" fmla="*/ 40 h 142"/>
              <a:gd name="T42" fmla="*/ 80 w 224"/>
              <a:gd name="T43" fmla="*/ 45 h 142"/>
              <a:gd name="T44" fmla="*/ 73 w 224"/>
              <a:gd name="T45" fmla="*/ 38 h 142"/>
              <a:gd name="T46" fmla="*/ 59 w 224"/>
              <a:gd name="T47" fmla="*/ 38 h 142"/>
              <a:gd name="T48" fmla="*/ 47 w 224"/>
              <a:gd name="T49" fmla="*/ 33 h 142"/>
              <a:gd name="T50" fmla="*/ 35 w 224"/>
              <a:gd name="T51" fmla="*/ 36 h 142"/>
              <a:gd name="T52" fmla="*/ 26 w 224"/>
              <a:gd name="T53" fmla="*/ 36 h 142"/>
              <a:gd name="T54" fmla="*/ 21 w 224"/>
              <a:gd name="T55" fmla="*/ 36 h 142"/>
              <a:gd name="T56" fmla="*/ 16 w 224"/>
              <a:gd name="T57" fmla="*/ 33 h 142"/>
              <a:gd name="T58" fmla="*/ 11 w 224"/>
              <a:gd name="T59" fmla="*/ 33 h 142"/>
              <a:gd name="T60" fmla="*/ 11 w 224"/>
              <a:gd name="T61" fmla="*/ 38 h 142"/>
              <a:gd name="T62" fmla="*/ 9 w 224"/>
              <a:gd name="T63" fmla="*/ 45 h 142"/>
              <a:gd name="T64" fmla="*/ 9 w 224"/>
              <a:gd name="T65" fmla="*/ 50 h 142"/>
              <a:gd name="T66" fmla="*/ 7 w 224"/>
              <a:gd name="T67" fmla="*/ 55 h 142"/>
              <a:gd name="T68" fmla="*/ 4 w 224"/>
              <a:gd name="T69" fmla="*/ 78 h 142"/>
              <a:gd name="T70" fmla="*/ 2 w 224"/>
              <a:gd name="T71" fmla="*/ 78 h 142"/>
              <a:gd name="T72" fmla="*/ 7 w 224"/>
              <a:gd name="T73" fmla="*/ 88 h 142"/>
              <a:gd name="T74" fmla="*/ 7 w 224"/>
              <a:gd name="T75" fmla="*/ 90 h 142"/>
              <a:gd name="T76" fmla="*/ 9 w 224"/>
              <a:gd name="T77" fmla="*/ 100 h 142"/>
              <a:gd name="T78" fmla="*/ 14 w 224"/>
              <a:gd name="T79" fmla="*/ 114 h 142"/>
              <a:gd name="T80" fmla="*/ 19 w 224"/>
              <a:gd name="T81" fmla="*/ 135 h 142"/>
              <a:gd name="T82" fmla="*/ 28 w 224"/>
              <a:gd name="T83" fmla="*/ 135 h 142"/>
              <a:gd name="T84" fmla="*/ 40 w 224"/>
              <a:gd name="T85" fmla="*/ 133 h 142"/>
              <a:gd name="T86" fmla="*/ 49 w 224"/>
              <a:gd name="T87" fmla="*/ 130 h 142"/>
              <a:gd name="T88" fmla="*/ 59 w 224"/>
              <a:gd name="T89" fmla="*/ 121 h 142"/>
              <a:gd name="T90" fmla="*/ 78 w 224"/>
              <a:gd name="T91" fmla="*/ 118 h 142"/>
              <a:gd name="T92" fmla="*/ 92 w 224"/>
              <a:gd name="T93" fmla="*/ 114 h 142"/>
              <a:gd name="T94" fmla="*/ 101 w 224"/>
              <a:gd name="T95" fmla="*/ 107 h 142"/>
              <a:gd name="T96" fmla="*/ 113 w 224"/>
              <a:gd name="T97" fmla="*/ 107 h 142"/>
              <a:gd name="T98" fmla="*/ 120 w 224"/>
              <a:gd name="T99" fmla="*/ 97 h 142"/>
              <a:gd name="T100" fmla="*/ 137 w 224"/>
              <a:gd name="T101" fmla="*/ 90 h 142"/>
              <a:gd name="T102" fmla="*/ 156 w 224"/>
              <a:gd name="T103" fmla="*/ 83 h 142"/>
              <a:gd name="T104" fmla="*/ 170 w 224"/>
              <a:gd name="T105" fmla="*/ 76 h 142"/>
              <a:gd name="T106" fmla="*/ 177 w 224"/>
              <a:gd name="T107" fmla="*/ 71 h 142"/>
              <a:gd name="T108" fmla="*/ 179 w 224"/>
              <a:gd name="T109" fmla="*/ 59 h 142"/>
              <a:gd name="T110" fmla="*/ 191 w 224"/>
              <a:gd name="T111" fmla="*/ 4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4" h="142">
                <a:moveTo>
                  <a:pt x="217" y="135"/>
                </a:moveTo>
                <a:lnTo>
                  <a:pt x="212" y="135"/>
                </a:lnTo>
                <a:lnTo>
                  <a:pt x="210" y="135"/>
                </a:lnTo>
                <a:lnTo>
                  <a:pt x="210" y="135"/>
                </a:lnTo>
                <a:lnTo>
                  <a:pt x="208" y="135"/>
                </a:lnTo>
                <a:lnTo>
                  <a:pt x="205" y="135"/>
                </a:lnTo>
                <a:lnTo>
                  <a:pt x="203" y="135"/>
                </a:lnTo>
                <a:lnTo>
                  <a:pt x="203" y="135"/>
                </a:lnTo>
                <a:lnTo>
                  <a:pt x="203" y="137"/>
                </a:lnTo>
                <a:lnTo>
                  <a:pt x="201" y="137"/>
                </a:lnTo>
                <a:lnTo>
                  <a:pt x="205" y="140"/>
                </a:lnTo>
                <a:lnTo>
                  <a:pt x="205" y="142"/>
                </a:lnTo>
                <a:lnTo>
                  <a:pt x="208" y="142"/>
                </a:lnTo>
                <a:lnTo>
                  <a:pt x="217" y="142"/>
                </a:lnTo>
                <a:lnTo>
                  <a:pt x="220" y="140"/>
                </a:lnTo>
                <a:lnTo>
                  <a:pt x="222" y="140"/>
                </a:lnTo>
                <a:lnTo>
                  <a:pt x="222" y="137"/>
                </a:lnTo>
                <a:lnTo>
                  <a:pt x="224" y="137"/>
                </a:lnTo>
                <a:lnTo>
                  <a:pt x="217" y="135"/>
                </a:lnTo>
                <a:close/>
                <a:moveTo>
                  <a:pt x="4" y="111"/>
                </a:moveTo>
                <a:lnTo>
                  <a:pt x="4" y="114"/>
                </a:lnTo>
                <a:lnTo>
                  <a:pt x="4" y="114"/>
                </a:lnTo>
                <a:lnTo>
                  <a:pt x="4" y="111"/>
                </a:lnTo>
                <a:lnTo>
                  <a:pt x="4" y="111"/>
                </a:lnTo>
                <a:lnTo>
                  <a:pt x="4" y="111"/>
                </a:lnTo>
                <a:close/>
                <a:moveTo>
                  <a:pt x="4" y="107"/>
                </a:moveTo>
                <a:lnTo>
                  <a:pt x="4" y="107"/>
                </a:lnTo>
                <a:lnTo>
                  <a:pt x="4" y="107"/>
                </a:lnTo>
                <a:lnTo>
                  <a:pt x="4" y="104"/>
                </a:lnTo>
                <a:lnTo>
                  <a:pt x="4" y="107"/>
                </a:lnTo>
                <a:lnTo>
                  <a:pt x="4" y="107"/>
                </a:lnTo>
                <a:lnTo>
                  <a:pt x="4" y="107"/>
                </a:lnTo>
                <a:close/>
                <a:moveTo>
                  <a:pt x="0" y="76"/>
                </a:moveTo>
                <a:lnTo>
                  <a:pt x="0" y="78"/>
                </a:lnTo>
                <a:lnTo>
                  <a:pt x="0" y="81"/>
                </a:lnTo>
                <a:lnTo>
                  <a:pt x="0" y="78"/>
                </a:lnTo>
                <a:lnTo>
                  <a:pt x="0" y="78"/>
                </a:lnTo>
                <a:lnTo>
                  <a:pt x="2" y="78"/>
                </a:lnTo>
                <a:lnTo>
                  <a:pt x="0" y="76"/>
                </a:lnTo>
                <a:lnTo>
                  <a:pt x="0" y="76"/>
                </a:lnTo>
                <a:close/>
                <a:moveTo>
                  <a:pt x="191" y="45"/>
                </a:moveTo>
                <a:lnTo>
                  <a:pt x="189" y="43"/>
                </a:lnTo>
                <a:lnTo>
                  <a:pt x="186" y="40"/>
                </a:lnTo>
                <a:lnTo>
                  <a:pt x="186" y="38"/>
                </a:lnTo>
                <a:lnTo>
                  <a:pt x="186" y="38"/>
                </a:lnTo>
                <a:lnTo>
                  <a:pt x="184" y="36"/>
                </a:lnTo>
                <a:lnTo>
                  <a:pt x="184" y="33"/>
                </a:lnTo>
                <a:lnTo>
                  <a:pt x="182" y="31"/>
                </a:lnTo>
                <a:lnTo>
                  <a:pt x="182" y="29"/>
                </a:lnTo>
                <a:lnTo>
                  <a:pt x="182" y="26"/>
                </a:lnTo>
                <a:lnTo>
                  <a:pt x="179" y="24"/>
                </a:lnTo>
                <a:lnTo>
                  <a:pt x="179" y="21"/>
                </a:lnTo>
                <a:lnTo>
                  <a:pt x="177" y="19"/>
                </a:lnTo>
                <a:lnTo>
                  <a:pt x="177" y="19"/>
                </a:lnTo>
                <a:lnTo>
                  <a:pt x="177" y="17"/>
                </a:lnTo>
                <a:lnTo>
                  <a:pt x="175" y="14"/>
                </a:lnTo>
                <a:lnTo>
                  <a:pt x="175" y="12"/>
                </a:lnTo>
                <a:lnTo>
                  <a:pt x="172" y="10"/>
                </a:lnTo>
                <a:lnTo>
                  <a:pt x="172" y="7"/>
                </a:lnTo>
                <a:lnTo>
                  <a:pt x="172" y="5"/>
                </a:lnTo>
                <a:lnTo>
                  <a:pt x="170" y="3"/>
                </a:lnTo>
                <a:lnTo>
                  <a:pt x="170" y="0"/>
                </a:lnTo>
                <a:lnTo>
                  <a:pt x="165" y="3"/>
                </a:lnTo>
                <a:lnTo>
                  <a:pt x="160" y="3"/>
                </a:lnTo>
                <a:lnTo>
                  <a:pt x="156" y="3"/>
                </a:lnTo>
                <a:lnTo>
                  <a:pt x="151" y="5"/>
                </a:lnTo>
                <a:lnTo>
                  <a:pt x="146" y="5"/>
                </a:lnTo>
                <a:lnTo>
                  <a:pt x="139" y="5"/>
                </a:lnTo>
                <a:lnTo>
                  <a:pt x="134" y="7"/>
                </a:lnTo>
                <a:lnTo>
                  <a:pt x="130" y="7"/>
                </a:lnTo>
                <a:lnTo>
                  <a:pt x="123" y="7"/>
                </a:lnTo>
                <a:lnTo>
                  <a:pt x="118" y="10"/>
                </a:lnTo>
                <a:lnTo>
                  <a:pt x="115" y="10"/>
                </a:lnTo>
                <a:lnTo>
                  <a:pt x="113" y="12"/>
                </a:lnTo>
                <a:lnTo>
                  <a:pt x="108" y="14"/>
                </a:lnTo>
                <a:lnTo>
                  <a:pt x="104" y="17"/>
                </a:lnTo>
                <a:lnTo>
                  <a:pt x="101" y="19"/>
                </a:lnTo>
                <a:lnTo>
                  <a:pt x="99" y="24"/>
                </a:lnTo>
                <a:lnTo>
                  <a:pt x="97" y="24"/>
                </a:lnTo>
                <a:lnTo>
                  <a:pt x="94" y="29"/>
                </a:lnTo>
                <a:lnTo>
                  <a:pt x="92" y="31"/>
                </a:lnTo>
                <a:lnTo>
                  <a:pt x="89" y="33"/>
                </a:lnTo>
                <a:lnTo>
                  <a:pt x="89" y="36"/>
                </a:lnTo>
                <a:lnTo>
                  <a:pt x="87" y="40"/>
                </a:lnTo>
                <a:lnTo>
                  <a:pt x="87" y="43"/>
                </a:lnTo>
                <a:lnTo>
                  <a:pt x="85" y="43"/>
                </a:lnTo>
                <a:lnTo>
                  <a:pt x="82" y="45"/>
                </a:lnTo>
                <a:lnTo>
                  <a:pt x="80" y="45"/>
                </a:lnTo>
                <a:lnTo>
                  <a:pt x="78" y="43"/>
                </a:lnTo>
                <a:lnTo>
                  <a:pt x="75" y="38"/>
                </a:lnTo>
                <a:lnTo>
                  <a:pt x="75" y="38"/>
                </a:lnTo>
                <a:lnTo>
                  <a:pt x="73" y="38"/>
                </a:lnTo>
                <a:lnTo>
                  <a:pt x="71" y="38"/>
                </a:lnTo>
                <a:lnTo>
                  <a:pt x="68" y="38"/>
                </a:lnTo>
                <a:lnTo>
                  <a:pt x="63" y="38"/>
                </a:lnTo>
                <a:lnTo>
                  <a:pt x="59" y="38"/>
                </a:lnTo>
                <a:lnTo>
                  <a:pt x="54" y="38"/>
                </a:lnTo>
                <a:lnTo>
                  <a:pt x="52" y="36"/>
                </a:lnTo>
                <a:lnTo>
                  <a:pt x="47" y="36"/>
                </a:lnTo>
                <a:lnTo>
                  <a:pt x="47" y="33"/>
                </a:lnTo>
                <a:lnTo>
                  <a:pt x="45" y="33"/>
                </a:lnTo>
                <a:lnTo>
                  <a:pt x="42" y="33"/>
                </a:lnTo>
                <a:lnTo>
                  <a:pt x="37" y="33"/>
                </a:lnTo>
                <a:lnTo>
                  <a:pt x="35" y="36"/>
                </a:lnTo>
                <a:lnTo>
                  <a:pt x="30" y="36"/>
                </a:lnTo>
                <a:lnTo>
                  <a:pt x="28" y="36"/>
                </a:lnTo>
                <a:lnTo>
                  <a:pt x="26" y="36"/>
                </a:lnTo>
                <a:lnTo>
                  <a:pt x="26" y="36"/>
                </a:lnTo>
                <a:lnTo>
                  <a:pt x="23" y="36"/>
                </a:lnTo>
                <a:lnTo>
                  <a:pt x="23" y="36"/>
                </a:lnTo>
                <a:lnTo>
                  <a:pt x="23" y="36"/>
                </a:lnTo>
                <a:lnTo>
                  <a:pt x="21" y="36"/>
                </a:lnTo>
                <a:lnTo>
                  <a:pt x="19" y="36"/>
                </a:lnTo>
                <a:lnTo>
                  <a:pt x="19" y="33"/>
                </a:lnTo>
                <a:lnTo>
                  <a:pt x="16" y="33"/>
                </a:lnTo>
                <a:lnTo>
                  <a:pt x="16" y="33"/>
                </a:lnTo>
                <a:lnTo>
                  <a:pt x="14" y="33"/>
                </a:lnTo>
                <a:lnTo>
                  <a:pt x="14" y="33"/>
                </a:lnTo>
                <a:lnTo>
                  <a:pt x="11" y="33"/>
                </a:lnTo>
                <a:lnTo>
                  <a:pt x="11" y="33"/>
                </a:lnTo>
                <a:lnTo>
                  <a:pt x="9" y="36"/>
                </a:lnTo>
                <a:lnTo>
                  <a:pt x="9" y="36"/>
                </a:lnTo>
                <a:lnTo>
                  <a:pt x="11" y="38"/>
                </a:lnTo>
                <a:lnTo>
                  <a:pt x="11" y="38"/>
                </a:lnTo>
                <a:lnTo>
                  <a:pt x="9" y="38"/>
                </a:lnTo>
                <a:lnTo>
                  <a:pt x="9" y="40"/>
                </a:lnTo>
                <a:lnTo>
                  <a:pt x="9" y="43"/>
                </a:lnTo>
                <a:lnTo>
                  <a:pt x="9" y="45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50"/>
                </a:lnTo>
                <a:lnTo>
                  <a:pt x="9" y="50"/>
                </a:lnTo>
                <a:lnTo>
                  <a:pt x="9" y="52"/>
                </a:lnTo>
                <a:lnTo>
                  <a:pt x="7" y="52"/>
                </a:lnTo>
                <a:lnTo>
                  <a:pt x="7" y="55"/>
                </a:lnTo>
                <a:lnTo>
                  <a:pt x="4" y="57"/>
                </a:lnTo>
                <a:lnTo>
                  <a:pt x="4" y="64"/>
                </a:lnTo>
                <a:lnTo>
                  <a:pt x="2" y="71"/>
                </a:lnTo>
                <a:lnTo>
                  <a:pt x="4" y="78"/>
                </a:lnTo>
                <a:lnTo>
                  <a:pt x="4" y="78"/>
                </a:lnTo>
                <a:lnTo>
                  <a:pt x="4" y="81"/>
                </a:lnTo>
                <a:lnTo>
                  <a:pt x="2" y="78"/>
                </a:lnTo>
                <a:lnTo>
                  <a:pt x="2" y="78"/>
                </a:lnTo>
                <a:lnTo>
                  <a:pt x="2" y="81"/>
                </a:lnTo>
                <a:lnTo>
                  <a:pt x="4" y="83"/>
                </a:lnTo>
                <a:lnTo>
                  <a:pt x="7" y="85"/>
                </a:lnTo>
                <a:lnTo>
                  <a:pt x="7" y="88"/>
                </a:lnTo>
                <a:lnTo>
                  <a:pt x="7" y="88"/>
                </a:lnTo>
                <a:lnTo>
                  <a:pt x="7" y="88"/>
                </a:lnTo>
                <a:lnTo>
                  <a:pt x="7" y="90"/>
                </a:lnTo>
                <a:lnTo>
                  <a:pt x="7" y="90"/>
                </a:lnTo>
                <a:lnTo>
                  <a:pt x="9" y="95"/>
                </a:lnTo>
                <a:lnTo>
                  <a:pt x="9" y="95"/>
                </a:lnTo>
                <a:lnTo>
                  <a:pt x="9" y="97"/>
                </a:lnTo>
                <a:lnTo>
                  <a:pt x="9" y="100"/>
                </a:lnTo>
                <a:lnTo>
                  <a:pt x="11" y="102"/>
                </a:lnTo>
                <a:lnTo>
                  <a:pt x="11" y="107"/>
                </a:lnTo>
                <a:lnTo>
                  <a:pt x="14" y="109"/>
                </a:lnTo>
                <a:lnTo>
                  <a:pt x="14" y="114"/>
                </a:lnTo>
                <a:lnTo>
                  <a:pt x="14" y="114"/>
                </a:lnTo>
                <a:lnTo>
                  <a:pt x="14" y="123"/>
                </a:lnTo>
                <a:lnTo>
                  <a:pt x="19" y="130"/>
                </a:lnTo>
                <a:lnTo>
                  <a:pt x="19" y="135"/>
                </a:lnTo>
                <a:lnTo>
                  <a:pt x="21" y="133"/>
                </a:lnTo>
                <a:lnTo>
                  <a:pt x="26" y="135"/>
                </a:lnTo>
                <a:lnTo>
                  <a:pt x="28" y="135"/>
                </a:lnTo>
                <a:lnTo>
                  <a:pt x="28" y="135"/>
                </a:lnTo>
                <a:lnTo>
                  <a:pt x="30" y="135"/>
                </a:lnTo>
                <a:lnTo>
                  <a:pt x="33" y="135"/>
                </a:lnTo>
                <a:lnTo>
                  <a:pt x="35" y="135"/>
                </a:lnTo>
                <a:lnTo>
                  <a:pt x="40" y="133"/>
                </a:lnTo>
                <a:lnTo>
                  <a:pt x="42" y="133"/>
                </a:lnTo>
                <a:lnTo>
                  <a:pt x="45" y="133"/>
                </a:lnTo>
                <a:lnTo>
                  <a:pt x="47" y="133"/>
                </a:lnTo>
                <a:lnTo>
                  <a:pt x="49" y="130"/>
                </a:lnTo>
                <a:lnTo>
                  <a:pt x="49" y="128"/>
                </a:lnTo>
                <a:lnTo>
                  <a:pt x="54" y="126"/>
                </a:lnTo>
                <a:lnTo>
                  <a:pt x="56" y="123"/>
                </a:lnTo>
                <a:lnTo>
                  <a:pt x="59" y="121"/>
                </a:lnTo>
                <a:lnTo>
                  <a:pt x="63" y="118"/>
                </a:lnTo>
                <a:lnTo>
                  <a:pt x="68" y="118"/>
                </a:lnTo>
                <a:lnTo>
                  <a:pt x="75" y="118"/>
                </a:lnTo>
                <a:lnTo>
                  <a:pt x="78" y="118"/>
                </a:lnTo>
                <a:lnTo>
                  <a:pt x="80" y="118"/>
                </a:lnTo>
                <a:lnTo>
                  <a:pt x="82" y="116"/>
                </a:lnTo>
                <a:lnTo>
                  <a:pt x="87" y="116"/>
                </a:lnTo>
                <a:lnTo>
                  <a:pt x="92" y="114"/>
                </a:lnTo>
                <a:lnTo>
                  <a:pt x="94" y="109"/>
                </a:lnTo>
                <a:lnTo>
                  <a:pt x="99" y="107"/>
                </a:lnTo>
                <a:lnTo>
                  <a:pt x="99" y="107"/>
                </a:lnTo>
                <a:lnTo>
                  <a:pt x="101" y="107"/>
                </a:lnTo>
                <a:lnTo>
                  <a:pt x="106" y="107"/>
                </a:lnTo>
                <a:lnTo>
                  <a:pt x="111" y="107"/>
                </a:lnTo>
                <a:lnTo>
                  <a:pt x="113" y="107"/>
                </a:lnTo>
                <a:lnTo>
                  <a:pt x="113" y="107"/>
                </a:lnTo>
                <a:lnTo>
                  <a:pt x="115" y="104"/>
                </a:lnTo>
                <a:lnTo>
                  <a:pt x="118" y="102"/>
                </a:lnTo>
                <a:lnTo>
                  <a:pt x="120" y="100"/>
                </a:lnTo>
                <a:lnTo>
                  <a:pt x="120" y="97"/>
                </a:lnTo>
                <a:lnTo>
                  <a:pt x="123" y="97"/>
                </a:lnTo>
                <a:lnTo>
                  <a:pt x="125" y="92"/>
                </a:lnTo>
                <a:lnTo>
                  <a:pt x="130" y="92"/>
                </a:lnTo>
                <a:lnTo>
                  <a:pt x="137" y="90"/>
                </a:lnTo>
                <a:lnTo>
                  <a:pt x="142" y="88"/>
                </a:lnTo>
                <a:lnTo>
                  <a:pt x="144" y="88"/>
                </a:lnTo>
                <a:lnTo>
                  <a:pt x="146" y="85"/>
                </a:lnTo>
                <a:lnTo>
                  <a:pt x="156" y="83"/>
                </a:lnTo>
                <a:lnTo>
                  <a:pt x="163" y="81"/>
                </a:lnTo>
                <a:lnTo>
                  <a:pt x="168" y="78"/>
                </a:lnTo>
                <a:lnTo>
                  <a:pt x="168" y="78"/>
                </a:lnTo>
                <a:lnTo>
                  <a:pt x="170" y="76"/>
                </a:lnTo>
                <a:lnTo>
                  <a:pt x="170" y="76"/>
                </a:lnTo>
                <a:lnTo>
                  <a:pt x="172" y="73"/>
                </a:lnTo>
                <a:lnTo>
                  <a:pt x="175" y="73"/>
                </a:lnTo>
                <a:lnTo>
                  <a:pt x="177" y="71"/>
                </a:lnTo>
                <a:lnTo>
                  <a:pt x="177" y="69"/>
                </a:lnTo>
                <a:lnTo>
                  <a:pt x="177" y="66"/>
                </a:lnTo>
                <a:lnTo>
                  <a:pt x="177" y="62"/>
                </a:lnTo>
                <a:lnTo>
                  <a:pt x="179" y="59"/>
                </a:lnTo>
                <a:lnTo>
                  <a:pt x="182" y="57"/>
                </a:lnTo>
                <a:lnTo>
                  <a:pt x="184" y="55"/>
                </a:lnTo>
                <a:lnTo>
                  <a:pt x="194" y="50"/>
                </a:lnTo>
                <a:lnTo>
                  <a:pt x="191" y="47"/>
                </a:lnTo>
                <a:lnTo>
                  <a:pt x="191" y="4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8064752" y="3582424"/>
            <a:ext cx="168435" cy="150649"/>
          </a:xfrm>
          <a:custGeom>
            <a:avLst/>
            <a:gdLst>
              <a:gd name="T0" fmla="*/ 159 w 161"/>
              <a:gd name="T1" fmla="*/ 2 h 144"/>
              <a:gd name="T2" fmla="*/ 159 w 161"/>
              <a:gd name="T3" fmla="*/ 7 h 144"/>
              <a:gd name="T4" fmla="*/ 159 w 161"/>
              <a:gd name="T5" fmla="*/ 12 h 144"/>
              <a:gd name="T6" fmla="*/ 149 w 161"/>
              <a:gd name="T7" fmla="*/ 12 h 144"/>
              <a:gd name="T8" fmla="*/ 145 w 161"/>
              <a:gd name="T9" fmla="*/ 12 h 144"/>
              <a:gd name="T10" fmla="*/ 140 w 161"/>
              <a:gd name="T11" fmla="*/ 17 h 144"/>
              <a:gd name="T12" fmla="*/ 135 w 161"/>
              <a:gd name="T13" fmla="*/ 17 h 144"/>
              <a:gd name="T14" fmla="*/ 131 w 161"/>
              <a:gd name="T15" fmla="*/ 17 h 144"/>
              <a:gd name="T16" fmla="*/ 123 w 161"/>
              <a:gd name="T17" fmla="*/ 14 h 144"/>
              <a:gd name="T18" fmla="*/ 114 w 161"/>
              <a:gd name="T19" fmla="*/ 14 h 144"/>
              <a:gd name="T20" fmla="*/ 112 w 161"/>
              <a:gd name="T21" fmla="*/ 19 h 144"/>
              <a:gd name="T22" fmla="*/ 109 w 161"/>
              <a:gd name="T23" fmla="*/ 24 h 144"/>
              <a:gd name="T24" fmla="*/ 105 w 161"/>
              <a:gd name="T25" fmla="*/ 28 h 144"/>
              <a:gd name="T26" fmla="*/ 102 w 161"/>
              <a:gd name="T27" fmla="*/ 33 h 144"/>
              <a:gd name="T28" fmla="*/ 97 w 161"/>
              <a:gd name="T29" fmla="*/ 35 h 144"/>
              <a:gd name="T30" fmla="*/ 97 w 161"/>
              <a:gd name="T31" fmla="*/ 38 h 144"/>
              <a:gd name="T32" fmla="*/ 95 w 161"/>
              <a:gd name="T33" fmla="*/ 47 h 144"/>
              <a:gd name="T34" fmla="*/ 90 w 161"/>
              <a:gd name="T35" fmla="*/ 59 h 144"/>
              <a:gd name="T36" fmla="*/ 86 w 161"/>
              <a:gd name="T37" fmla="*/ 64 h 144"/>
              <a:gd name="T38" fmla="*/ 81 w 161"/>
              <a:gd name="T39" fmla="*/ 66 h 144"/>
              <a:gd name="T40" fmla="*/ 76 w 161"/>
              <a:gd name="T41" fmla="*/ 73 h 144"/>
              <a:gd name="T42" fmla="*/ 71 w 161"/>
              <a:gd name="T43" fmla="*/ 78 h 144"/>
              <a:gd name="T44" fmla="*/ 64 w 161"/>
              <a:gd name="T45" fmla="*/ 83 h 144"/>
              <a:gd name="T46" fmla="*/ 60 w 161"/>
              <a:gd name="T47" fmla="*/ 88 h 144"/>
              <a:gd name="T48" fmla="*/ 57 w 161"/>
              <a:gd name="T49" fmla="*/ 99 h 144"/>
              <a:gd name="T50" fmla="*/ 55 w 161"/>
              <a:gd name="T51" fmla="*/ 111 h 144"/>
              <a:gd name="T52" fmla="*/ 52 w 161"/>
              <a:gd name="T53" fmla="*/ 116 h 144"/>
              <a:gd name="T54" fmla="*/ 50 w 161"/>
              <a:gd name="T55" fmla="*/ 121 h 144"/>
              <a:gd name="T56" fmla="*/ 48 w 161"/>
              <a:gd name="T57" fmla="*/ 125 h 144"/>
              <a:gd name="T58" fmla="*/ 43 w 161"/>
              <a:gd name="T59" fmla="*/ 132 h 144"/>
              <a:gd name="T60" fmla="*/ 31 w 161"/>
              <a:gd name="T61" fmla="*/ 132 h 144"/>
              <a:gd name="T62" fmla="*/ 22 w 161"/>
              <a:gd name="T63" fmla="*/ 130 h 144"/>
              <a:gd name="T64" fmla="*/ 5 w 161"/>
              <a:gd name="T65" fmla="*/ 132 h 144"/>
              <a:gd name="T66" fmla="*/ 0 w 161"/>
              <a:gd name="T67" fmla="*/ 144 h 144"/>
              <a:gd name="T68" fmla="*/ 3 w 161"/>
              <a:gd name="T69" fmla="*/ 137 h 144"/>
              <a:gd name="T70" fmla="*/ 15 w 161"/>
              <a:gd name="T71" fmla="*/ 135 h 144"/>
              <a:gd name="T72" fmla="*/ 31 w 161"/>
              <a:gd name="T73" fmla="*/ 135 h 144"/>
              <a:gd name="T74" fmla="*/ 48 w 161"/>
              <a:gd name="T75" fmla="*/ 135 h 144"/>
              <a:gd name="T76" fmla="*/ 64 w 161"/>
              <a:gd name="T77" fmla="*/ 135 h 144"/>
              <a:gd name="T78" fmla="*/ 76 w 161"/>
              <a:gd name="T79" fmla="*/ 130 h 144"/>
              <a:gd name="T80" fmla="*/ 76 w 161"/>
              <a:gd name="T81" fmla="*/ 121 h 144"/>
              <a:gd name="T82" fmla="*/ 76 w 161"/>
              <a:gd name="T83" fmla="*/ 109 h 144"/>
              <a:gd name="T84" fmla="*/ 74 w 161"/>
              <a:gd name="T85" fmla="*/ 102 h 144"/>
              <a:gd name="T86" fmla="*/ 83 w 161"/>
              <a:gd name="T87" fmla="*/ 95 h 144"/>
              <a:gd name="T88" fmla="*/ 93 w 161"/>
              <a:gd name="T89" fmla="*/ 90 h 144"/>
              <a:gd name="T90" fmla="*/ 97 w 161"/>
              <a:gd name="T91" fmla="*/ 83 h 144"/>
              <a:gd name="T92" fmla="*/ 97 w 161"/>
              <a:gd name="T93" fmla="*/ 73 h 144"/>
              <a:gd name="T94" fmla="*/ 97 w 161"/>
              <a:gd name="T95" fmla="*/ 61 h 144"/>
              <a:gd name="T96" fmla="*/ 97 w 161"/>
              <a:gd name="T97" fmla="*/ 50 h 144"/>
              <a:gd name="T98" fmla="*/ 97 w 161"/>
              <a:gd name="T99" fmla="*/ 38 h 144"/>
              <a:gd name="T100" fmla="*/ 138 w 161"/>
              <a:gd name="T101" fmla="*/ 35 h 144"/>
              <a:gd name="T102" fmla="*/ 159 w 161"/>
              <a:gd name="T103" fmla="*/ 28 h 144"/>
              <a:gd name="T104" fmla="*/ 159 w 161"/>
              <a:gd name="T105" fmla="*/ 12 h 144"/>
              <a:gd name="T106" fmla="*/ 159 w 161"/>
              <a:gd name="T107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1" h="144">
                <a:moveTo>
                  <a:pt x="159" y="0"/>
                </a:moveTo>
                <a:lnTo>
                  <a:pt x="159" y="0"/>
                </a:lnTo>
                <a:lnTo>
                  <a:pt x="159" y="0"/>
                </a:lnTo>
                <a:lnTo>
                  <a:pt x="159" y="2"/>
                </a:lnTo>
                <a:lnTo>
                  <a:pt x="159" y="5"/>
                </a:lnTo>
                <a:lnTo>
                  <a:pt x="159" y="5"/>
                </a:lnTo>
                <a:lnTo>
                  <a:pt x="159" y="7"/>
                </a:lnTo>
                <a:lnTo>
                  <a:pt x="159" y="7"/>
                </a:lnTo>
                <a:lnTo>
                  <a:pt x="159" y="9"/>
                </a:lnTo>
                <a:lnTo>
                  <a:pt x="159" y="9"/>
                </a:lnTo>
                <a:lnTo>
                  <a:pt x="159" y="12"/>
                </a:lnTo>
                <a:lnTo>
                  <a:pt x="159" y="12"/>
                </a:lnTo>
                <a:lnTo>
                  <a:pt x="157" y="12"/>
                </a:lnTo>
                <a:lnTo>
                  <a:pt x="154" y="12"/>
                </a:lnTo>
                <a:lnTo>
                  <a:pt x="152" y="12"/>
                </a:lnTo>
                <a:lnTo>
                  <a:pt x="149" y="12"/>
                </a:lnTo>
                <a:lnTo>
                  <a:pt x="149" y="12"/>
                </a:lnTo>
                <a:lnTo>
                  <a:pt x="147" y="12"/>
                </a:lnTo>
                <a:lnTo>
                  <a:pt x="147" y="12"/>
                </a:lnTo>
                <a:lnTo>
                  <a:pt x="145" y="12"/>
                </a:lnTo>
                <a:lnTo>
                  <a:pt x="145" y="14"/>
                </a:lnTo>
                <a:lnTo>
                  <a:pt x="142" y="17"/>
                </a:lnTo>
                <a:lnTo>
                  <a:pt x="140" y="17"/>
                </a:lnTo>
                <a:lnTo>
                  <a:pt x="140" y="17"/>
                </a:lnTo>
                <a:lnTo>
                  <a:pt x="138" y="17"/>
                </a:lnTo>
                <a:lnTo>
                  <a:pt x="135" y="17"/>
                </a:lnTo>
                <a:lnTo>
                  <a:pt x="135" y="17"/>
                </a:lnTo>
                <a:lnTo>
                  <a:pt x="135" y="17"/>
                </a:lnTo>
                <a:lnTo>
                  <a:pt x="133" y="17"/>
                </a:lnTo>
                <a:lnTo>
                  <a:pt x="133" y="17"/>
                </a:lnTo>
                <a:lnTo>
                  <a:pt x="131" y="17"/>
                </a:lnTo>
                <a:lnTo>
                  <a:pt x="131" y="17"/>
                </a:lnTo>
                <a:lnTo>
                  <a:pt x="128" y="14"/>
                </a:lnTo>
                <a:lnTo>
                  <a:pt x="126" y="14"/>
                </a:lnTo>
                <a:lnTo>
                  <a:pt x="123" y="14"/>
                </a:lnTo>
                <a:lnTo>
                  <a:pt x="123" y="14"/>
                </a:lnTo>
                <a:lnTo>
                  <a:pt x="121" y="14"/>
                </a:lnTo>
                <a:lnTo>
                  <a:pt x="119" y="14"/>
                </a:lnTo>
                <a:lnTo>
                  <a:pt x="116" y="14"/>
                </a:lnTo>
                <a:lnTo>
                  <a:pt x="114" y="14"/>
                </a:lnTo>
                <a:lnTo>
                  <a:pt x="114" y="17"/>
                </a:lnTo>
                <a:lnTo>
                  <a:pt x="112" y="17"/>
                </a:lnTo>
                <a:lnTo>
                  <a:pt x="112" y="19"/>
                </a:lnTo>
                <a:lnTo>
                  <a:pt x="112" y="19"/>
                </a:lnTo>
                <a:lnTo>
                  <a:pt x="112" y="21"/>
                </a:lnTo>
                <a:lnTo>
                  <a:pt x="112" y="21"/>
                </a:lnTo>
                <a:lnTo>
                  <a:pt x="109" y="24"/>
                </a:lnTo>
                <a:lnTo>
                  <a:pt x="109" y="24"/>
                </a:lnTo>
                <a:lnTo>
                  <a:pt x="109" y="26"/>
                </a:lnTo>
                <a:lnTo>
                  <a:pt x="107" y="26"/>
                </a:lnTo>
                <a:lnTo>
                  <a:pt x="107" y="28"/>
                </a:lnTo>
                <a:lnTo>
                  <a:pt x="105" y="28"/>
                </a:lnTo>
                <a:lnTo>
                  <a:pt x="105" y="31"/>
                </a:lnTo>
                <a:lnTo>
                  <a:pt x="105" y="31"/>
                </a:lnTo>
                <a:lnTo>
                  <a:pt x="105" y="33"/>
                </a:lnTo>
                <a:lnTo>
                  <a:pt x="102" y="33"/>
                </a:lnTo>
                <a:lnTo>
                  <a:pt x="102" y="33"/>
                </a:lnTo>
                <a:lnTo>
                  <a:pt x="100" y="33"/>
                </a:lnTo>
                <a:lnTo>
                  <a:pt x="97" y="35"/>
                </a:lnTo>
                <a:lnTo>
                  <a:pt x="97" y="35"/>
                </a:lnTo>
                <a:lnTo>
                  <a:pt x="97" y="35"/>
                </a:lnTo>
                <a:lnTo>
                  <a:pt x="97" y="38"/>
                </a:lnTo>
                <a:lnTo>
                  <a:pt x="97" y="38"/>
                </a:lnTo>
                <a:lnTo>
                  <a:pt x="97" y="38"/>
                </a:lnTo>
                <a:lnTo>
                  <a:pt x="95" y="40"/>
                </a:lnTo>
                <a:lnTo>
                  <a:pt x="95" y="43"/>
                </a:lnTo>
                <a:lnTo>
                  <a:pt x="95" y="45"/>
                </a:lnTo>
                <a:lnTo>
                  <a:pt x="95" y="47"/>
                </a:lnTo>
                <a:lnTo>
                  <a:pt x="93" y="50"/>
                </a:lnTo>
                <a:lnTo>
                  <a:pt x="93" y="54"/>
                </a:lnTo>
                <a:lnTo>
                  <a:pt x="90" y="57"/>
                </a:lnTo>
                <a:lnTo>
                  <a:pt x="90" y="59"/>
                </a:lnTo>
                <a:lnTo>
                  <a:pt x="90" y="59"/>
                </a:lnTo>
                <a:lnTo>
                  <a:pt x="88" y="61"/>
                </a:lnTo>
                <a:lnTo>
                  <a:pt x="88" y="61"/>
                </a:lnTo>
                <a:lnTo>
                  <a:pt x="86" y="64"/>
                </a:lnTo>
                <a:lnTo>
                  <a:pt x="86" y="64"/>
                </a:lnTo>
                <a:lnTo>
                  <a:pt x="83" y="66"/>
                </a:lnTo>
                <a:lnTo>
                  <a:pt x="81" y="66"/>
                </a:lnTo>
                <a:lnTo>
                  <a:pt x="81" y="66"/>
                </a:lnTo>
                <a:lnTo>
                  <a:pt x="78" y="69"/>
                </a:lnTo>
                <a:lnTo>
                  <a:pt x="78" y="69"/>
                </a:lnTo>
                <a:lnTo>
                  <a:pt x="76" y="71"/>
                </a:lnTo>
                <a:lnTo>
                  <a:pt x="76" y="73"/>
                </a:lnTo>
                <a:lnTo>
                  <a:pt x="74" y="76"/>
                </a:lnTo>
                <a:lnTo>
                  <a:pt x="74" y="78"/>
                </a:lnTo>
                <a:lnTo>
                  <a:pt x="74" y="78"/>
                </a:lnTo>
                <a:lnTo>
                  <a:pt x="71" y="78"/>
                </a:lnTo>
                <a:lnTo>
                  <a:pt x="69" y="80"/>
                </a:lnTo>
                <a:lnTo>
                  <a:pt x="69" y="80"/>
                </a:lnTo>
                <a:lnTo>
                  <a:pt x="67" y="80"/>
                </a:lnTo>
                <a:lnTo>
                  <a:pt x="64" y="83"/>
                </a:lnTo>
                <a:lnTo>
                  <a:pt x="64" y="83"/>
                </a:lnTo>
                <a:lnTo>
                  <a:pt x="62" y="85"/>
                </a:lnTo>
                <a:lnTo>
                  <a:pt x="62" y="85"/>
                </a:lnTo>
                <a:lnTo>
                  <a:pt x="60" y="88"/>
                </a:lnTo>
                <a:lnTo>
                  <a:pt x="60" y="90"/>
                </a:lnTo>
                <a:lnTo>
                  <a:pt x="60" y="92"/>
                </a:lnTo>
                <a:lnTo>
                  <a:pt x="57" y="97"/>
                </a:lnTo>
                <a:lnTo>
                  <a:pt x="57" y="99"/>
                </a:lnTo>
                <a:lnTo>
                  <a:pt x="57" y="102"/>
                </a:lnTo>
                <a:lnTo>
                  <a:pt x="57" y="104"/>
                </a:lnTo>
                <a:lnTo>
                  <a:pt x="55" y="106"/>
                </a:lnTo>
                <a:lnTo>
                  <a:pt x="55" y="111"/>
                </a:lnTo>
                <a:lnTo>
                  <a:pt x="55" y="111"/>
                </a:lnTo>
                <a:lnTo>
                  <a:pt x="55" y="114"/>
                </a:lnTo>
                <a:lnTo>
                  <a:pt x="55" y="114"/>
                </a:lnTo>
                <a:lnTo>
                  <a:pt x="52" y="116"/>
                </a:lnTo>
                <a:lnTo>
                  <a:pt x="52" y="118"/>
                </a:lnTo>
                <a:lnTo>
                  <a:pt x="50" y="118"/>
                </a:lnTo>
                <a:lnTo>
                  <a:pt x="50" y="118"/>
                </a:lnTo>
                <a:lnTo>
                  <a:pt x="50" y="121"/>
                </a:lnTo>
                <a:lnTo>
                  <a:pt x="48" y="121"/>
                </a:lnTo>
                <a:lnTo>
                  <a:pt x="48" y="123"/>
                </a:lnTo>
                <a:lnTo>
                  <a:pt x="48" y="123"/>
                </a:lnTo>
                <a:lnTo>
                  <a:pt x="48" y="125"/>
                </a:lnTo>
                <a:lnTo>
                  <a:pt x="48" y="125"/>
                </a:lnTo>
                <a:lnTo>
                  <a:pt x="45" y="128"/>
                </a:lnTo>
                <a:lnTo>
                  <a:pt x="45" y="130"/>
                </a:lnTo>
                <a:lnTo>
                  <a:pt x="43" y="132"/>
                </a:lnTo>
                <a:lnTo>
                  <a:pt x="41" y="132"/>
                </a:lnTo>
                <a:lnTo>
                  <a:pt x="38" y="132"/>
                </a:lnTo>
                <a:lnTo>
                  <a:pt x="36" y="132"/>
                </a:lnTo>
                <a:lnTo>
                  <a:pt x="31" y="132"/>
                </a:lnTo>
                <a:lnTo>
                  <a:pt x="29" y="130"/>
                </a:lnTo>
                <a:lnTo>
                  <a:pt x="26" y="130"/>
                </a:lnTo>
                <a:lnTo>
                  <a:pt x="24" y="130"/>
                </a:lnTo>
                <a:lnTo>
                  <a:pt x="22" y="130"/>
                </a:lnTo>
                <a:lnTo>
                  <a:pt x="19" y="130"/>
                </a:lnTo>
                <a:lnTo>
                  <a:pt x="12" y="130"/>
                </a:lnTo>
                <a:lnTo>
                  <a:pt x="8" y="130"/>
                </a:lnTo>
                <a:lnTo>
                  <a:pt x="5" y="132"/>
                </a:lnTo>
                <a:lnTo>
                  <a:pt x="3" y="132"/>
                </a:lnTo>
                <a:lnTo>
                  <a:pt x="3" y="132"/>
                </a:lnTo>
                <a:lnTo>
                  <a:pt x="3" y="132"/>
                </a:lnTo>
                <a:lnTo>
                  <a:pt x="0" y="144"/>
                </a:lnTo>
                <a:lnTo>
                  <a:pt x="3" y="144"/>
                </a:lnTo>
                <a:lnTo>
                  <a:pt x="3" y="142"/>
                </a:lnTo>
                <a:lnTo>
                  <a:pt x="3" y="140"/>
                </a:lnTo>
                <a:lnTo>
                  <a:pt x="3" y="137"/>
                </a:lnTo>
                <a:lnTo>
                  <a:pt x="5" y="135"/>
                </a:lnTo>
                <a:lnTo>
                  <a:pt x="8" y="135"/>
                </a:lnTo>
                <a:lnTo>
                  <a:pt x="10" y="135"/>
                </a:lnTo>
                <a:lnTo>
                  <a:pt x="15" y="135"/>
                </a:lnTo>
                <a:lnTo>
                  <a:pt x="19" y="135"/>
                </a:lnTo>
                <a:lnTo>
                  <a:pt x="24" y="135"/>
                </a:lnTo>
                <a:lnTo>
                  <a:pt x="26" y="135"/>
                </a:lnTo>
                <a:lnTo>
                  <a:pt x="31" y="135"/>
                </a:lnTo>
                <a:lnTo>
                  <a:pt x="36" y="135"/>
                </a:lnTo>
                <a:lnTo>
                  <a:pt x="41" y="135"/>
                </a:lnTo>
                <a:lnTo>
                  <a:pt x="43" y="135"/>
                </a:lnTo>
                <a:lnTo>
                  <a:pt x="48" y="135"/>
                </a:lnTo>
                <a:lnTo>
                  <a:pt x="52" y="135"/>
                </a:lnTo>
                <a:lnTo>
                  <a:pt x="57" y="135"/>
                </a:lnTo>
                <a:lnTo>
                  <a:pt x="62" y="135"/>
                </a:lnTo>
                <a:lnTo>
                  <a:pt x="64" y="135"/>
                </a:lnTo>
                <a:lnTo>
                  <a:pt x="69" y="135"/>
                </a:lnTo>
                <a:lnTo>
                  <a:pt x="74" y="135"/>
                </a:lnTo>
                <a:lnTo>
                  <a:pt x="76" y="135"/>
                </a:lnTo>
                <a:lnTo>
                  <a:pt x="76" y="130"/>
                </a:lnTo>
                <a:lnTo>
                  <a:pt x="76" y="128"/>
                </a:lnTo>
                <a:lnTo>
                  <a:pt x="76" y="125"/>
                </a:lnTo>
                <a:lnTo>
                  <a:pt x="76" y="123"/>
                </a:lnTo>
                <a:lnTo>
                  <a:pt x="76" y="121"/>
                </a:lnTo>
                <a:lnTo>
                  <a:pt x="76" y="116"/>
                </a:lnTo>
                <a:lnTo>
                  <a:pt x="76" y="114"/>
                </a:lnTo>
                <a:lnTo>
                  <a:pt x="76" y="111"/>
                </a:lnTo>
                <a:lnTo>
                  <a:pt x="76" y="109"/>
                </a:lnTo>
                <a:lnTo>
                  <a:pt x="76" y="109"/>
                </a:lnTo>
                <a:lnTo>
                  <a:pt x="74" y="104"/>
                </a:lnTo>
                <a:lnTo>
                  <a:pt x="74" y="104"/>
                </a:lnTo>
                <a:lnTo>
                  <a:pt x="74" y="102"/>
                </a:lnTo>
                <a:lnTo>
                  <a:pt x="76" y="102"/>
                </a:lnTo>
                <a:lnTo>
                  <a:pt x="76" y="99"/>
                </a:lnTo>
                <a:lnTo>
                  <a:pt x="81" y="97"/>
                </a:lnTo>
                <a:lnTo>
                  <a:pt x="83" y="95"/>
                </a:lnTo>
                <a:lnTo>
                  <a:pt x="86" y="92"/>
                </a:lnTo>
                <a:lnTo>
                  <a:pt x="86" y="92"/>
                </a:lnTo>
                <a:lnTo>
                  <a:pt x="90" y="92"/>
                </a:lnTo>
                <a:lnTo>
                  <a:pt x="93" y="90"/>
                </a:lnTo>
                <a:lnTo>
                  <a:pt x="95" y="90"/>
                </a:lnTo>
                <a:lnTo>
                  <a:pt x="95" y="90"/>
                </a:lnTo>
                <a:lnTo>
                  <a:pt x="97" y="88"/>
                </a:lnTo>
                <a:lnTo>
                  <a:pt x="97" y="83"/>
                </a:lnTo>
                <a:lnTo>
                  <a:pt x="97" y="80"/>
                </a:lnTo>
                <a:lnTo>
                  <a:pt x="97" y="78"/>
                </a:lnTo>
                <a:lnTo>
                  <a:pt x="97" y="76"/>
                </a:lnTo>
                <a:lnTo>
                  <a:pt x="97" y="73"/>
                </a:lnTo>
                <a:lnTo>
                  <a:pt x="97" y="69"/>
                </a:lnTo>
                <a:lnTo>
                  <a:pt x="97" y="66"/>
                </a:lnTo>
                <a:lnTo>
                  <a:pt x="97" y="64"/>
                </a:lnTo>
                <a:lnTo>
                  <a:pt x="97" y="61"/>
                </a:lnTo>
                <a:lnTo>
                  <a:pt x="97" y="59"/>
                </a:lnTo>
                <a:lnTo>
                  <a:pt x="97" y="54"/>
                </a:lnTo>
                <a:lnTo>
                  <a:pt x="97" y="52"/>
                </a:lnTo>
                <a:lnTo>
                  <a:pt x="97" y="50"/>
                </a:lnTo>
                <a:lnTo>
                  <a:pt x="97" y="47"/>
                </a:lnTo>
                <a:lnTo>
                  <a:pt x="97" y="43"/>
                </a:lnTo>
                <a:lnTo>
                  <a:pt x="97" y="40"/>
                </a:lnTo>
                <a:lnTo>
                  <a:pt x="97" y="38"/>
                </a:lnTo>
                <a:lnTo>
                  <a:pt x="97" y="35"/>
                </a:lnTo>
                <a:lnTo>
                  <a:pt x="112" y="35"/>
                </a:lnTo>
                <a:lnTo>
                  <a:pt x="114" y="35"/>
                </a:lnTo>
                <a:lnTo>
                  <a:pt x="138" y="35"/>
                </a:lnTo>
                <a:lnTo>
                  <a:pt x="142" y="35"/>
                </a:lnTo>
                <a:lnTo>
                  <a:pt x="159" y="35"/>
                </a:lnTo>
                <a:lnTo>
                  <a:pt x="159" y="33"/>
                </a:lnTo>
                <a:lnTo>
                  <a:pt x="159" y="28"/>
                </a:lnTo>
                <a:lnTo>
                  <a:pt x="159" y="24"/>
                </a:lnTo>
                <a:lnTo>
                  <a:pt x="159" y="19"/>
                </a:lnTo>
                <a:lnTo>
                  <a:pt x="159" y="17"/>
                </a:lnTo>
                <a:lnTo>
                  <a:pt x="159" y="12"/>
                </a:lnTo>
                <a:lnTo>
                  <a:pt x="159" y="7"/>
                </a:lnTo>
                <a:lnTo>
                  <a:pt x="161" y="5"/>
                </a:lnTo>
                <a:lnTo>
                  <a:pt x="161" y="0"/>
                </a:lnTo>
                <a:lnTo>
                  <a:pt x="15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11907358" y="4485275"/>
            <a:ext cx="43939" cy="25108"/>
          </a:xfrm>
          <a:custGeom>
            <a:avLst/>
            <a:gdLst>
              <a:gd name="T0" fmla="*/ 0 w 42"/>
              <a:gd name="T1" fmla="*/ 22 h 24"/>
              <a:gd name="T2" fmla="*/ 0 w 42"/>
              <a:gd name="T3" fmla="*/ 22 h 24"/>
              <a:gd name="T4" fmla="*/ 0 w 42"/>
              <a:gd name="T5" fmla="*/ 22 h 24"/>
              <a:gd name="T6" fmla="*/ 0 w 42"/>
              <a:gd name="T7" fmla="*/ 24 h 24"/>
              <a:gd name="T8" fmla="*/ 2 w 42"/>
              <a:gd name="T9" fmla="*/ 24 h 24"/>
              <a:gd name="T10" fmla="*/ 2 w 42"/>
              <a:gd name="T11" fmla="*/ 24 h 24"/>
              <a:gd name="T12" fmla="*/ 2 w 42"/>
              <a:gd name="T13" fmla="*/ 24 h 24"/>
              <a:gd name="T14" fmla="*/ 2 w 42"/>
              <a:gd name="T15" fmla="*/ 24 h 24"/>
              <a:gd name="T16" fmla="*/ 0 w 42"/>
              <a:gd name="T17" fmla="*/ 22 h 24"/>
              <a:gd name="T18" fmla="*/ 42 w 42"/>
              <a:gd name="T19" fmla="*/ 0 h 24"/>
              <a:gd name="T20" fmla="*/ 42 w 42"/>
              <a:gd name="T21" fmla="*/ 0 h 24"/>
              <a:gd name="T22" fmla="*/ 40 w 42"/>
              <a:gd name="T23" fmla="*/ 3 h 24"/>
              <a:gd name="T24" fmla="*/ 40 w 42"/>
              <a:gd name="T25" fmla="*/ 3 h 24"/>
              <a:gd name="T26" fmla="*/ 40 w 42"/>
              <a:gd name="T27" fmla="*/ 3 h 24"/>
              <a:gd name="T28" fmla="*/ 42 w 42"/>
              <a:gd name="T29" fmla="*/ 0 h 24"/>
              <a:gd name="T30" fmla="*/ 42 w 42"/>
              <a:gd name="T3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24">
                <a:moveTo>
                  <a:pt x="0" y="22"/>
                </a:moveTo>
                <a:lnTo>
                  <a:pt x="0" y="22"/>
                </a:lnTo>
                <a:lnTo>
                  <a:pt x="0" y="22"/>
                </a:lnTo>
                <a:lnTo>
                  <a:pt x="0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0" y="22"/>
                </a:lnTo>
                <a:close/>
                <a:moveTo>
                  <a:pt x="42" y="0"/>
                </a:moveTo>
                <a:lnTo>
                  <a:pt x="42" y="0"/>
                </a:lnTo>
                <a:lnTo>
                  <a:pt x="40" y="3"/>
                </a:lnTo>
                <a:lnTo>
                  <a:pt x="40" y="3"/>
                </a:lnTo>
                <a:lnTo>
                  <a:pt x="40" y="3"/>
                </a:ln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10343324" y="3678672"/>
            <a:ext cx="168435" cy="324315"/>
          </a:xfrm>
          <a:custGeom>
            <a:avLst/>
            <a:gdLst>
              <a:gd name="T0" fmla="*/ 64 w 161"/>
              <a:gd name="T1" fmla="*/ 272 h 310"/>
              <a:gd name="T2" fmla="*/ 64 w 161"/>
              <a:gd name="T3" fmla="*/ 275 h 310"/>
              <a:gd name="T4" fmla="*/ 95 w 161"/>
              <a:gd name="T5" fmla="*/ 55 h 310"/>
              <a:gd name="T6" fmla="*/ 90 w 161"/>
              <a:gd name="T7" fmla="*/ 52 h 310"/>
              <a:gd name="T8" fmla="*/ 102 w 161"/>
              <a:gd name="T9" fmla="*/ 48 h 310"/>
              <a:gd name="T10" fmla="*/ 159 w 161"/>
              <a:gd name="T11" fmla="*/ 225 h 310"/>
              <a:gd name="T12" fmla="*/ 156 w 161"/>
              <a:gd name="T13" fmla="*/ 201 h 310"/>
              <a:gd name="T14" fmla="*/ 147 w 161"/>
              <a:gd name="T15" fmla="*/ 175 h 310"/>
              <a:gd name="T16" fmla="*/ 130 w 161"/>
              <a:gd name="T17" fmla="*/ 152 h 310"/>
              <a:gd name="T18" fmla="*/ 121 w 161"/>
              <a:gd name="T19" fmla="*/ 147 h 310"/>
              <a:gd name="T20" fmla="*/ 95 w 161"/>
              <a:gd name="T21" fmla="*/ 119 h 310"/>
              <a:gd name="T22" fmla="*/ 81 w 161"/>
              <a:gd name="T23" fmla="*/ 102 h 310"/>
              <a:gd name="T24" fmla="*/ 76 w 161"/>
              <a:gd name="T25" fmla="*/ 81 h 310"/>
              <a:gd name="T26" fmla="*/ 90 w 161"/>
              <a:gd name="T27" fmla="*/ 52 h 310"/>
              <a:gd name="T28" fmla="*/ 95 w 161"/>
              <a:gd name="T29" fmla="*/ 50 h 310"/>
              <a:gd name="T30" fmla="*/ 107 w 161"/>
              <a:gd name="T31" fmla="*/ 38 h 310"/>
              <a:gd name="T32" fmla="*/ 95 w 161"/>
              <a:gd name="T33" fmla="*/ 33 h 310"/>
              <a:gd name="T34" fmla="*/ 85 w 161"/>
              <a:gd name="T35" fmla="*/ 29 h 310"/>
              <a:gd name="T36" fmla="*/ 81 w 161"/>
              <a:gd name="T37" fmla="*/ 14 h 310"/>
              <a:gd name="T38" fmla="*/ 74 w 161"/>
              <a:gd name="T39" fmla="*/ 10 h 310"/>
              <a:gd name="T40" fmla="*/ 59 w 161"/>
              <a:gd name="T41" fmla="*/ 5 h 310"/>
              <a:gd name="T42" fmla="*/ 48 w 161"/>
              <a:gd name="T43" fmla="*/ 3 h 310"/>
              <a:gd name="T44" fmla="*/ 38 w 161"/>
              <a:gd name="T45" fmla="*/ 12 h 310"/>
              <a:gd name="T46" fmla="*/ 26 w 161"/>
              <a:gd name="T47" fmla="*/ 12 h 310"/>
              <a:gd name="T48" fmla="*/ 19 w 161"/>
              <a:gd name="T49" fmla="*/ 14 h 310"/>
              <a:gd name="T50" fmla="*/ 7 w 161"/>
              <a:gd name="T51" fmla="*/ 12 h 310"/>
              <a:gd name="T52" fmla="*/ 0 w 161"/>
              <a:gd name="T53" fmla="*/ 22 h 310"/>
              <a:gd name="T54" fmla="*/ 12 w 161"/>
              <a:gd name="T55" fmla="*/ 33 h 310"/>
              <a:gd name="T56" fmla="*/ 17 w 161"/>
              <a:gd name="T57" fmla="*/ 38 h 310"/>
              <a:gd name="T58" fmla="*/ 33 w 161"/>
              <a:gd name="T59" fmla="*/ 55 h 310"/>
              <a:gd name="T60" fmla="*/ 50 w 161"/>
              <a:gd name="T61" fmla="*/ 57 h 310"/>
              <a:gd name="T62" fmla="*/ 52 w 161"/>
              <a:gd name="T63" fmla="*/ 64 h 310"/>
              <a:gd name="T64" fmla="*/ 55 w 161"/>
              <a:gd name="T65" fmla="*/ 76 h 310"/>
              <a:gd name="T66" fmla="*/ 43 w 161"/>
              <a:gd name="T67" fmla="*/ 83 h 310"/>
              <a:gd name="T68" fmla="*/ 57 w 161"/>
              <a:gd name="T69" fmla="*/ 95 h 310"/>
              <a:gd name="T70" fmla="*/ 69 w 161"/>
              <a:gd name="T71" fmla="*/ 107 h 310"/>
              <a:gd name="T72" fmla="*/ 83 w 161"/>
              <a:gd name="T73" fmla="*/ 123 h 310"/>
              <a:gd name="T74" fmla="*/ 97 w 161"/>
              <a:gd name="T75" fmla="*/ 140 h 310"/>
              <a:gd name="T76" fmla="*/ 104 w 161"/>
              <a:gd name="T77" fmla="*/ 147 h 310"/>
              <a:gd name="T78" fmla="*/ 111 w 161"/>
              <a:gd name="T79" fmla="*/ 159 h 310"/>
              <a:gd name="T80" fmla="*/ 121 w 161"/>
              <a:gd name="T81" fmla="*/ 171 h 310"/>
              <a:gd name="T82" fmla="*/ 121 w 161"/>
              <a:gd name="T83" fmla="*/ 185 h 310"/>
              <a:gd name="T84" fmla="*/ 126 w 161"/>
              <a:gd name="T85" fmla="*/ 206 h 310"/>
              <a:gd name="T86" fmla="*/ 123 w 161"/>
              <a:gd name="T87" fmla="*/ 232 h 310"/>
              <a:gd name="T88" fmla="*/ 109 w 161"/>
              <a:gd name="T89" fmla="*/ 239 h 310"/>
              <a:gd name="T90" fmla="*/ 100 w 161"/>
              <a:gd name="T91" fmla="*/ 244 h 310"/>
              <a:gd name="T92" fmla="*/ 97 w 161"/>
              <a:gd name="T93" fmla="*/ 256 h 310"/>
              <a:gd name="T94" fmla="*/ 97 w 161"/>
              <a:gd name="T95" fmla="*/ 263 h 310"/>
              <a:gd name="T96" fmla="*/ 85 w 161"/>
              <a:gd name="T97" fmla="*/ 263 h 310"/>
              <a:gd name="T98" fmla="*/ 76 w 161"/>
              <a:gd name="T99" fmla="*/ 270 h 310"/>
              <a:gd name="T100" fmla="*/ 78 w 161"/>
              <a:gd name="T101" fmla="*/ 277 h 310"/>
              <a:gd name="T102" fmla="*/ 81 w 161"/>
              <a:gd name="T103" fmla="*/ 298 h 310"/>
              <a:gd name="T104" fmla="*/ 104 w 161"/>
              <a:gd name="T105" fmla="*/ 294 h 310"/>
              <a:gd name="T106" fmla="*/ 111 w 161"/>
              <a:gd name="T107" fmla="*/ 289 h 310"/>
              <a:gd name="T108" fmla="*/ 114 w 161"/>
              <a:gd name="T109" fmla="*/ 282 h 310"/>
              <a:gd name="T110" fmla="*/ 114 w 161"/>
              <a:gd name="T111" fmla="*/ 275 h 310"/>
              <a:gd name="T112" fmla="*/ 118 w 161"/>
              <a:gd name="T113" fmla="*/ 272 h 310"/>
              <a:gd name="T114" fmla="*/ 126 w 161"/>
              <a:gd name="T115" fmla="*/ 272 h 310"/>
              <a:gd name="T116" fmla="*/ 149 w 161"/>
              <a:gd name="T117" fmla="*/ 256 h 310"/>
              <a:gd name="T118" fmla="*/ 156 w 161"/>
              <a:gd name="T119" fmla="*/ 242 h 310"/>
              <a:gd name="T120" fmla="*/ 159 w 161"/>
              <a:gd name="T121" fmla="*/ 23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1" h="310">
                <a:moveTo>
                  <a:pt x="114" y="308"/>
                </a:moveTo>
                <a:lnTo>
                  <a:pt x="114" y="310"/>
                </a:lnTo>
                <a:lnTo>
                  <a:pt x="114" y="310"/>
                </a:lnTo>
                <a:lnTo>
                  <a:pt x="116" y="308"/>
                </a:lnTo>
                <a:lnTo>
                  <a:pt x="116" y="308"/>
                </a:lnTo>
                <a:lnTo>
                  <a:pt x="116" y="308"/>
                </a:lnTo>
                <a:lnTo>
                  <a:pt x="114" y="308"/>
                </a:lnTo>
                <a:close/>
                <a:moveTo>
                  <a:pt x="64" y="275"/>
                </a:moveTo>
                <a:lnTo>
                  <a:pt x="64" y="272"/>
                </a:lnTo>
                <a:lnTo>
                  <a:pt x="64" y="272"/>
                </a:lnTo>
                <a:lnTo>
                  <a:pt x="64" y="272"/>
                </a:lnTo>
                <a:lnTo>
                  <a:pt x="62" y="272"/>
                </a:lnTo>
                <a:lnTo>
                  <a:pt x="62" y="272"/>
                </a:lnTo>
                <a:lnTo>
                  <a:pt x="62" y="275"/>
                </a:lnTo>
                <a:lnTo>
                  <a:pt x="62" y="277"/>
                </a:lnTo>
                <a:lnTo>
                  <a:pt x="64" y="279"/>
                </a:lnTo>
                <a:lnTo>
                  <a:pt x="64" y="279"/>
                </a:lnTo>
                <a:lnTo>
                  <a:pt x="64" y="279"/>
                </a:lnTo>
                <a:lnTo>
                  <a:pt x="64" y="277"/>
                </a:lnTo>
                <a:lnTo>
                  <a:pt x="64" y="275"/>
                </a:lnTo>
                <a:close/>
                <a:moveTo>
                  <a:pt x="121" y="272"/>
                </a:moveTo>
                <a:lnTo>
                  <a:pt x="121" y="272"/>
                </a:lnTo>
                <a:lnTo>
                  <a:pt x="121" y="275"/>
                </a:lnTo>
                <a:lnTo>
                  <a:pt x="123" y="272"/>
                </a:lnTo>
                <a:lnTo>
                  <a:pt x="123" y="272"/>
                </a:lnTo>
                <a:lnTo>
                  <a:pt x="123" y="272"/>
                </a:lnTo>
                <a:lnTo>
                  <a:pt x="121" y="272"/>
                </a:lnTo>
                <a:close/>
                <a:moveTo>
                  <a:pt x="92" y="52"/>
                </a:moveTo>
                <a:lnTo>
                  <a:pt x="92" y="52"/>
                </a:lnTo>
                <a:lnTo>
                  <a:pt x="95" y="55"/>
                </a:lnTo>
                <a:lnTo>
                  <a:pt x="95" y="55"/>
                </a:lnTo>
                <a:lnTo>
                  <a:pt x="95" y="55"/>
                </a:lnTo>
                <a:lnTo>
                  <a:pt x="95" y="52"/>
                </a:lnTo>
                <a:lnTo>
                  <a:pt x="95" y="52"/>
                </a:lnTo>
                <a:lnTo>
                  <a:pt x="95" y="52"/>
                </a:lnTo>
                <a:lnTo>
                  <a:pt x="92" y="52"/>
                </a:lnTo>
                <a:close/>
                <a:moveTo>
                  <a:pt x="90" y="50"/>
                </a:moveTo>
                <a:lnTo>
                  <a:pt x="90" y="52"/>
                </a:lnTo>
                <a:lnTo>
                  <a:pt x="90" y="52"/>
                </a:lnTo>
                <a:lnTo>
                  <a:pt x="90" y="52"/>
                </a:lnTo>
                <a:lnTo>
                  <a:pt x="90" y="52"/>
                </a:lnTo>
                <a:lnTo>
                  <a:pt x="90" y="52"/>
                </a:lnTo>
                <a:lnTo>
                  <a:pt x="90" y="50"/>
                </a:lnTo>
                <a:close/>
                <a:moveTo>
                  <a:pt x="102" y="50"/>
                </a:moveTo>
                <a:lnTo>
                  <a:pt x="102" y="50"/>
                </a:lnTo>
                <a:lnTo>
                  <a:pt x="102" y="50"/>
                </a:lnTo>
                <a:lnTo>
                  <a:pt x="102" y="50"/>
                </a:lnTo>
                <a:lnTo>
                  <a:pt x="104" y="50"/>
                </a:lnTo>
                <a:lnTo>
                  <a:pt x="104" y="48"/>
                </a:lnTo>
                <a:lnTo>
                  <a:pt x="102" y="48"/>
                </a:lnTo>
                <a:lnTo>
                  <a:pt x="102" y="50"/>
                </a:lnTo>
                <a:close/>
                <a:moveTo>
                  <a:pt x="102" y="45"/>
                </a:moveTo>
                <a:lnTo>
                  <a:pt x="102" y="43"/>
                </a:lnTo>
                <a:lnTo>
                  <a:pt x="100" y="43"/>
                </a:lnTo>
                <a:lnTo>
                  <a:pt x="100" y="48"/>
                </a:lnTo>
                <a:lnTo>
                  <a:pt x="102" y="48"/>
                </a:lnTo>
                <a:lnTo>
                  <a:pt x="104" y="45"/>
                </a:lnTo>
                <a:lnTo>
                  <a:pt x="102" y="45"/>
                </a:lnTo>
                <a:close/>
                <a:moveTo>
                  <a:pt x="159" y="223"/>
                </a:moveTo>
                <a:lnTo>
                  <a:pt x="159" y="225"/>
                </a:lnTo>
                <a:lnTo>
                  <a:pt x="161" y="227"/>
                </a:lnTo>
                <a:lnTo>
                  <a:pt x="161" y="223"/>
                </a:lnTo>
                <a:lnTo>
                  <a:pt x="159" y="218"/>
                </a:lnTo>
                <a:lnTo>
                  <a:pt x="159" y="218"/>
                </a:lnTo>
                <a:lnTo>
                  <a:pt x="156" y="213"/>
                </a:lnTo>
                <a:lnTo>
                  <a:pt x="156" y="211"/>
                </a:lnTo>
                <a:lnTo>
                  <a:pt x="156" y="208"/>
                </a:lnTo>
                <a:lnTo>
                  <a:pt x="154" y="206"/>
                </a:lnTo>
                <a:lnTo>
                  <a:pt x="154" y="199"/>
                </a:lnTo>
                <a:lnTo>
                  <a:pt x="156" y="201"/>
                </a:lnTo>
                <a:lnTo>
                  <a:pt x="156" y="199"/>
                </a:lnTo>
                <a:lnTo>
                  <a:pt x="154" y="197"/>
                </a:lnTo>
                <a:lnTo>
                  <a:pt x="154" y="194"/>
                </a:lnTo>
                <a:lnTo>
                  <a:pt x="154" y="194"/>
                </a:lnTo>
                <a:lnTo>
                  <a:pt x="152" y="192"/>
                </a:lnTo>
                <a:lnTo>
                  <a:pt x="152" y="190"/>
                </a:lnTo>
                <a:lnTo>
                  <a:pt x="149" y="185"/>
                </a:lnTo>
                <a:lnTo>
                  <a:pt x="149" y="182"/>
                </a:lnTo>
                <a:lnTo>
                  <a:pt x="147" y="180"/>
                </a:lnTo>
                <a:lnTo>
                  <a:pt x="147" y="175"/>
                </a:lnTo>
                <a:lnTo>
                  <a:pt x="144" y="171"/>
                </a:lnTo>
                <a:lnTo>
                  <a:pt x="142" y="168"/>
                </a:lnTo>
                <a:lnTo>
                  <a:pt x="142" y="166"/>
                </a:lnTo>
                <a:lnTo>
                  <a:pt x="140" y="166"/>
                </a:lnTo>
                <a:lnTo>
                  <a:pt x="137" y="163"/>
                </a:lnTo>
                <a:lnTo>
                  <a:pt x="135" y="159"/>
                </a:lnTo>
                <a:lnTo>
                  <a:pt x="133" y="156"/>
                </a:lnTo>
                <a:lnTo>
                  <a:pt x="130" y="154"/>
                </a:lnTo>
                <a:lnTo>
                  <a:pt x="130" y="154"/>
                </a:lnTo>
                <a:lnTo>
                  <a:pt x="130" y="152"/>
                </a:lnTo>
                <a:lnTo>
                  <a:pt x="130" y="152"/>
                </a:lnTo>
                <a:lnTo>
                  <a:pt x="130" y="152"/>
                </a:lnTo>
                <a:lnTo>
                  <a:pt x="128" y="152"/>
                </a:lnTo>
                <a:lnTo>
                  <a:pt x="128" y="149"/>
                </a:lnTo>
                <a:lnTo>
                  <a:pt x="126" y="147"/>
                </a:lnTo>
                <a:lnTo>
                  <a:pt x="126" y="147"/>
                </a:lnTo>
                <a:lnTo>
                  <a:pt x="123" y="147"/>
                </a:lnTo>
                <a:lnTo>
                  <a:pt x="123" y="147"/>
                </a:lnTo>
                <a:lnTo>
                  <a:pt x="123" y="147"/>
                </a:lnTo>
                <a:lnTo>
                  <a:pt x="121" y="147"/>
                </a:lnTo>
                <a:lnTo>
                  <a:pt x="121" y="145"/>
                </a:lnTo>
                <a:lnTo>
                  <a:pt x="116" y="142"/>
                </a:lnTo>
                <a:lnTo>
                  <a:pt x="116" y="142"/>
                </a:lnTo>
                <a:lnTo>
                  <a:pt x="116" y="140"/>
                </a:lnTo>
                <a:lnTo>
                  <a:pt x="111" y="137"/>
                </a:lnTo>
                <a:lnTo>
                  <a:pt x="109" y="135"/>
                </a:lnTo>
                <a:lnTo>
                  <a:pt x="107" y="133"/>
                </a:lnTo>
                <a:lnTo>
                  <a:pt x="102" y="128"/>
                </a:lnTo>
                <a:lnTo>
                  <a:pt x="100" y="126"/>
                </a:lnTo>
                <a:lnTo>
                  <a:pt x="95" y="119"/>
                </a:lnTo>
                <a:lnTo>
                  <a:pt x="90" y="119"/>
                </a:lnTo>
                <a:lnTo>
                  <a:pt x="90" y="116"/>
                </a:lnTo>
                <a:lnTo>
                  <a:pt x="92" y="119"/>
                </a:lnTo>
                <a:lnTo>
                  <a:pt x="92" y="114"/>
                </a:lnTo>
                <a:lnTo>
                  <a:pt x="92" y="114"/>
                </a:lnTo>
                <a:lnTo>
                  <a:pt x="90" y="111"/>
                </a:lnTo>
                <a:lnTo>
                  <a:pt x="88" y="107"/>
                </a:lnTo>
                <a:lnTo>
                  <a:pt x="85" y="107"/>
                </a:lnTo>
                <a:lnTo>
                  <a:pt x="83" y="104"/>
                </a:lnTo>
                <a:lnTo>
                  <a:pt x="81" y="102"/>
                </a:lnTo>
                <a:lnTo>
                  <a:pt x="78" y="100"/>
                </a:lnTo>
                <a:lnTo>
                  <a:pt x="78" y="100"/>
                </a:lnTo>
                <a:lnTo>
                  <a:pt x="76" y="97"/>
                </a:lnTo>
                <a:lnTo>
                  <a:pt x="76" y="95"/>
                </a:lnTo>
                <a:lnTo>
                  <a:pt x="74" y="93"/>
                </a:lnTo>
                <a:lnTo>
                  <a:pt x="74" y="90"/>
                </a:lnTo>
                <a:lnTo>
                  <a:pt x="76" y="88"/>
                </a:lnTo>
                <a:lnTo>
                  <a:pt x="76" y="85"/>
                </a:lnTo>
                <a:lnTo>
                  <a:pt x="76" y="83"/>
                </a:lnTo>
                <a:lnTo>
                  <a:pt x="76" y="81"/>
                </a:lnTo>
                <a:lnTo>
                  <a:pt x="76" y="78"/>
                </a:lnTo>
                <a:lnTo>
                  <a:pt x="78" y="71"/>
                </a:lnTo>
                <a:lnTo>
                  <a:pt x="78" y="71"/>
                </a:lnTo>
                <a:lnTo>
                  <a:pt x="81" y="71"/>
                </a:lnTo>
                <a:lnTo>
                  <a:pt x="85" y="66"/>
                </a:lnTo>
                <a:lnTo>
                  <a:pt x="85" y="64"/>
                </a:lnTo>
                <a:lnTo>
                  <a:pt x="88" y="62"/>
                </a:lnTo>
                <a:lnTo>
                  <a:pt x="85" y="59"/>
                </a:lnTo>
                <a:lnTo>
                  <a:pt x="90" y="55"/>
                </a:lnTo>
                <a:lnTo>
                  <a:pt x="90" y="52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90" y="50"/>
                </a:lnTo>
                <a:lnTo>
                  <a:pt x="90" y="50"/>
                </a:lnTo>
                <a:lnTo>
                  <a:pt x="92" y="50"/>
                </a:lnTo>
                <a:lnTo>
                  <a:pt x="92" y="50"/>
                </a:lnTo>
                <a:lnTo>
                  <a:pt x="92" y="50"/>
                </a:lnTo>
                <a:lnTo>
                  <a:pt x="95" y="50"/>
                </a:lnTo>
                <a:lnTo>
                  <a:pt x="95" y="50"/>
                </a:lnTo>
                <a:lnTo>
                  <a:pt x="97" y="50"/>
                </a:lnTo>
                <a:lnTo>
                  <a:pt x="100" y="48"/>
                </a:lnTo>
                <a:lnTo>
                  <a:pt x="100" y="45"/>
                </a:lnTo>
                <a:lnTo>
                  <a:pt x="100" y="45"/>
                </a:lnTo>
                <a:lnTo>
                  <a:pt x="100" y="43"/>
                </a:lnTo>
                <a:lnTo>
                  <a:pt x="102" y="43"/>
                </a:lnTo>
                <a:lnTo>
                  <a:pt x="104" y="40"/>
                </a:lnTo>
                <a:lnTo>
                  <a:pt x="104" y="40"/>
                </a:lnTo>
                <a:lnTo>
                  <a:pt x="107" y="38"/>
                </a:lnTo>
                <a:lnTo>
                  <a:pt x="109" y="38"/>
                </a:lnTo>
                <a:lnTo>
                  <a:pt x="109" y="38"/>
                </a:lnTo>
                <a:lnTo>
                  <a:pt x="109" y="38"/>
                </a:lnTo>
                <a:lnTo>
                  <a:pt x="107" y="36"/>
                </a:lnTo>
                <a:lnTo>
                  <a:pt x="104" y="36"/>
                </a:lnTo>
                <a:lnTo>
                  <a:pt x="102" y="36"/>
                </a:lnTo>
                <a:lnTo>
                  <a:pt x="100" y="36"/>
                </a:lnTo>
                <a:lnTo>
                  <a:pt x="100" y="36"/>
                </a:lnTo>
                <a:lnTo>
                  <a:pt x="97" y="36"/>
                </a:lnTo>
                <a:lnTo>
                  <a:pt x="95" y="33"/>
                </a:lnTo>
                <a:lnTo>
                  <a:pt x="95" y="33"/>
                </a:lnTo>
                <a:lnTo>
                  <a:pt x="92" y="31"/>
                </a:lnTo>
                <a:lnTo>
                  <a:pt x="90" y="31"/>
                </a:lnTo>
                <a:lnTo>
                  <a:pt x="90" y="31"/>
                </a:lnTo>
                <a:lnTo>
                  <a:pt x="90" y="29"/>
                </a:lnTo>
                <a:lnTo>
                  <a:pt x="90" y="29"/>
                </a:lnTo>
                <a:lnTo>
                  <a:pt x="88" y="29"/>
                </a:lnTo>
                <a:lnTo>
                  <a:pt x="85" y="29"/>
                </a:lnTo>
                <a:lnTo>
                  <a:pt x="85" y="29"/>
                </a:lnTo>
                <a:lnTo>
                  <a:pt x="85" y="29"/>
                </a:lnTo>
                <a:lnTo>
                  <a:pt x="83" y="29"/>
                </a:lnTo>
                <a:lnTo>
                  <a:pt x="83" y="26"/>
                </a:lnTo>
                <a:lnTo>
                  <a:pt x="83" y="24"/>
                </a:lnTo>
                <a:lnTo>
                  <a:pt x="83" y="22"/>
                </a:lnTo>
                <a:lnTo>
                  <a:pt x="83" y="22"/>
                </a:lnTo>
                <a:lnTo>
                  <a:pt x="81" y="22"/>
                </a:lnTo>
                <a:lnTo>
                  <a:pt x="81" y="22"/>
                </a:lnTo>
                <a:lnTo>
                  <a:pt x="81" y="19"/>
                </a:lnTo>
                <a:lnTo>
                  <a:pt x="81" y="17"/>
                </a:lnTo>
                <a:lnTo>
                  <a:pt x="81" y="14"/>
                </a:lnTo>
                <a:lnTo>
                  <a:pt x="81" y="14"/>
                </a:lnTo>
                <a:lnTo>
                  <a:pt x="83" y="14"/>
                </a:lnTo>
                <a:lnTo>
                  <a:pt x="83" y="12"/>
                </a:lnTo>
                <a:lnTo>
                  <a:pt x="83" y="12"/>
                </a:lnTo>
                <a:lnTo>
                  <a:pt x="81" y="10"/>
                </a:lnTo>
                <a:lnTo>
                  <a:pt x="78" y="10"/>
                </a:lnTo>
                <a:lnTo>
                  <a:pt x="78" y="10"/>
                </a:lnTo>
                <a:lnTo>
                  <a:pt x="76" y="10"/>
                </a:lnTo>
                <a:lnTo>
                  <a:pt x="74" y="10"/>
                </a:lnTo>
                <a:lnTo>
                  <a:pt x="74" y="10"/>
                </a:lnTo>
                <a:lnTo>
                  <a:pt x="71" y="7"/>
                </a:lnTo>
                <a:lnTo>
                  <a:pt x="71" y="7"/>
                </a:lnTo>
                <a:lnTo>
                  <a:pt x="69" y="7"/>
                </a:lnTo>
                <a:lnTo>
                  <a:pt x="69" y="7"/>
                </a:lnTo>
                <a:lnTo>
                  <a:pt x="69" y="7"/>
                </a:lnTo>
                <a:lnTo>
                  <a:pt x="66" y="7"/>
                </a:lnTo>
                <a:lnTo>
                  <a:pt x="66" y="7"/>
                </a:lnTo>
                <a:lnTo>
                  <a:pt x="64" y="7"/>
                </a:lnTo>
                <a:lnTo>
                  <a:pt x="62" y="5"/>
                </a:lnTo>
                <a:lnTo>
                  <a:pt x="59" y="5"/>
                </a:lnTo>
                <a:lnTo>
                  <a:pt x="59" y="5"/>
                </a:lnTo>
                <a:lnTo>
                  <a:pt x="59" y="3"/>
                </a:lnTo>
                <a:lnTo>
                  <a:pt x="57" y="3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52" y="0"/>
                </a:lnTo>
                <a:lnTo>
                  <a:pt x="50" y="3"/>
                </a:lnTo>
                <a:lnTo>
                  <a:pt x="48" y="3"/>
                </a:lnTo>
                <a:lnTo>
                  <a:pt x="48" y="3"/>
                </a:lnTo>
                <a:lnTo>
                  <a:pt x="48" y="5"/>
                </a:lnTo>
                <a:lnTo>
                  <a:pt x="48" y="7"/>
                </a:lnTo>
                <a:lnTo>
                  <a:pt x="48" y="7"/>
                </a:lnTo>
                <a:lnTo>
                  <a:pt x="45" y="10"/>
                </a:lnTo>
                <a:lnTo>
                  <a:pt x="45" y="10"/>
                </a:lnTo>
                <a:lnTo>
                  <a:pt x="45" y="10"/>
                </a:lnTo>
                <a:lnTo>
                  <a:pt x="43" y="10"/>
                </a:lnTo>
                <a:lnTo>
                  <a:pt x="43" y="10"/>
                </a:lnTo>
                <a:lnTo>
                  <a:pt x="40" y="12"/>
                </a:lnTo>
                <a:lnTo>
                  <a:pt x="38" y="12"/>
                </a:lnTo>
                <a:lnTo>
                  <a:pt x="38" y="12"/>
                </a:lnTo>
                <a:lnTo>
                  <a:pt x="36" y="10"/>
                </a:lnTo>
                <a:lnTo>
                  <a:pt x="36" y="10"/>
                </a:lnTo>
                <a:lnTo>
                  <a:pt x="33" y="12"/>
                </a:lnTo>
                <a:lnTo>
                  <a:pt x="33" y="14"/>
                </a:lnTo>
                <a:lnTo>
                  <a:pt x="33" y="14"/>
                </a:lnTo>
                <a:lnTo>
                  <a:pt x="33" y="17"/>
                </a:lnTo>
                <a:lnTo>
                  <a:pt x="33" y="17"/>
                </a:lnTo>
                <a:lnTo>
                  <a:pt x="31" y="17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4" y="14"/>
                </a:lnTo>
                <a:lnTo>
                  <a:pt x="24" y="14"/>
                </a:lnTo>
                <a:lnTo>
                  <a:pt x="24" y="14"/>
                </a:lnTo>
                <a:lnTo>
                  <a:pt x="22" y="12"/>
                </a:lnTo>
                <a:lnTo>
                  <a:pt x="22" y="12"/>
                </a:lnTo>
                <a:lnTo>
                  <a:pt x="19" y="12"/>
                </a:lnTo>
                <a:lnTo>
                  <a:pt x="19" y="12"/>
                </a:lnTo>
                <a:lnTo>
                  <a:pt x="19" y="14"/>
                </a:lnTo>
                <a:lnTo>
                  <a:pt x="17" y="14"/>
                </a:lnTo>
                <a:lnTo>
                  <a:pt x="17" y="17"/>
                </a:lnTo>
                <a:lnTo>
                  <a:pt x="17" y="17"/>
                </a:lnTo>
                <a:lnTo>
                  <a:pt x="17" y="19"/>
                </a:lnTo>
                <a:lnTo>
                  <a:pt x="14" y="19"/>
                </a:lnTo>
                <a:lnTo>
                  <a:pt x="14" y="17"/>
                </a:lnTo>
                <a:lnTo>
                  <a:pt x="12" y="17"/>
                </a:lnTo>
                <a:lnTo>
                  <a:pt x="12" y="14"/>
                </a:lnTo>
                <a:lnTo>
                  <a:pt x="10" y="14"/>
                </a:lnTo>
                <a:lnTo>
                  <a:pt x="7" y="12"/>
                </a:lnTo>
                <a:lnTo>
                  <a:pt x="5" y="12"/>
                </a:lnTo>
                <a:lnTo>
                  <a:pt x="5" y="12"/>
                </a:lnTo>
                <a:lnTo>
                  <a:pt x="5" y="12"/>
                </a:lnTo>
                <a:lnTo>
                  <a:pt x="5" y="12"/>
                </a:lnTo>
                <a:lnTo>
                  <a:pt x="3" y="14"/>
                </a:lnTo>
                <a:lnTo>
                  <a:pt x="3" y="17"/>
                </a:lnTo>
                <a:lnTo>
                  <a:pt x="3" y="17"/>
                </a:lnTo>
                <a:lnTo>
                  <a:pt x="0" y="19"/>
                </a:lnTo>
                <a:lnTo>
                  <a:pt x="0" y="19"/>
                </a:lnTo>
                <a:lnTo>
                  <a:pt x="0" y="22"/>
                </a:lnTo>
                <a:lnTo>
                  <a:pt x="3" y="24"/>
                </a:lnTo>
                <a:lnTo>
                  <a:pt x="7" y="26"/>
                </a:lnTo>
                <a:lnTo>
                  <a:pt x="7" y="29"/>
                </a:lnTo>
                <a:lnTo>
                  <a:pt x="10" y="29"/>
                </a:lnTo>
                <a:lnTo>
                  <a:pt x="10" y="31"/>
                </a:lnTo>
                <a:lnTo>
                  <a:pt x="12" y="33"/>
                </a:lnTo>
                <a:lnTo>
                  <a:pt x="12" y="33"/>
                </a:lnTo>
                <a:lnTo>
                  <a:pt x="12" y="36"/>
                </a:lnTo>
                <a:lnTo>
                  <a:pt x="12" y="36"/>
                </a:lnTo>
                <a:lnTo>
                  <a:pt x="12" y="33"/>
                </a:lnTo>
                <a:lnTo>
                  <a:pt x="14" y="33"/>
                </a:lnTo>
                <a:lnTo>
                  <a:pt x="14" y="31"/>
                </a:lnTo>
                <a:lnTo>
                  <a:pt x="14" y="31"/>
                </a:lnTo>
                <a:lnTo>
                  <a:pt x="14" y="33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7" y="36"/>
                </a:lnTo>
                <a:lnTo>
                  <a:pt x="17" y="36"/>
                </a:lnTo>
                <a:lnTo>
                  <a:pt x="17" y="38"/>
                </a:lnTo>
                <a:lnTo>
                  <a:pt x="17" y="40"/>
                </a:lnTo>
                <a:lnTo>
                  <a:pt x="17" y="43"/>
                </a:lnTo>
                <a:lnTo>
                  <a:pt x="17" y="43"/>
                </a:lnTo>
                <a:lnTo>
                  <a:pt x="17" y="45"/>
                </a:lnTo>
                <a:lnTo>
                  <a:pt x="22" y="52"/>
                </a:lnTo>
                <a:lnTo>
                  <a:pt x="24" y="52"/>
                </a:lnTo>
                <a:lnTo>
                  <a:pt x="29" y="55"/>
                </a:lnTo>
                <a:lnTo>
                  <a:pt x="31" y="55"/>
                </a:lnTo>
                <a:lnTo>
                  <a:pt x="33" y="55"/>
                </a:lnTo>
                <a:lnTo>
                  <a:pt x="33" y="55"/>
                </a:lnTo>
                <a:lnTo>
                  <a:pt x="36" y="52"/>
                </a:lnTo>
                <a:lnTo>
                  <a:pt x="36" y="52"/>
                </a:lnTo>
                <a:lnTo>
                  <a:pt x="40" y="50"/>
                </a:lnTo>
                <a:lnTo>
                  <a:pt x="40" y="50"/>
                </a:lnTo>
                <a:lnTo>
                  <a:pt x="43" y="50"/>
                </a:lnTo>
                <a:lnTo>
                  <a:pt x="45" y="52"/>
                </a:lnTo>
                <a:lnTo>
                  <a:pt x="48" y="55"/>
                </a:lnTo>
                <a:lnTo>
                  <a:pt x="50" y="55"/>
                </a:lnTo>
                <a:lnTo>
                  <a:pt x="50" y="57"/>
                </a:lnTo>
                <a:lnTo>
                  <a:pt x="50" y="57"/>
                </a:lnTo>
                <a:lnTo>
                  <a:pt x="50" y="59"/>
                </a:lnTo>
                <a:lnTo>
                  <a:pt x="48" y="59"/>
                </a:lnTo>
                <a:lnTo>
                  <a:pt x="48" y="59"/>
                </a:lnTo>
                <a:lnTo>
                  <a:pt x="48" y="62"/>
                </a:lnTo>
                <a:lnTo>
                  <a:pt x="48" y="62"/>
                </a:lnTo>
                <a:lnTo>
                  <a:pt x="50" y="62"/>
                </a:lnTo>
                <a:lnTo>
                  <a:pt x="52" y="62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6"/>
                </a:lnTo>
                <a:lnTo>
                  <a:pt x="55" y="66"/>
                </a:lnTo>
                <a:lnTo>
                  <a:pt x="57" y="66"/>
                </a:lnTo>
                <a:lnTo>
                  <a:pt x="57" y="66"/>
                </a:lnTo>
                <a:lnTo>
                  <a:pt x="57" y="69"/>
                </a:lnTo>
                <a:lnTo>
                  <a:pt x="57" y="69"/>
                </a:lnTo>
                <a:lnTo>
                  <a:pt x="57" y="71"/>
                </a:lnTo>
                <a:lnTo>
                  <a:pt x="57" y="71"/>
                </a:lnTo>
                <a:lnTo>
                  <a:pt x="57" y="74"/>
                </a:lnTo>
                <a:lnTo>
                  <a:pt x="55" y="76"/>
                </a:lnTo>
                <a:lnTo>
                  <a:pt x="52" y="78"/>
                </a:lnTo>
                <a:lnTo>
                  <a:pt x="52" y="78"/>
                </a:lnTo>
                <a:lnTo>
                  <a:pt x="48" y="76"/>
                </a:lnTo>
                <a:lnTo>
                  <a:pt x="45" y="76"/>
                </a:lnTo>
                <a:lnTo>
                  <a:pt x="43" y="76"/>
                </a:lnTo>
                <a:lnTo>
                  <a:pt x="43" y="76"/>
                </a:lnTo>
                <a:lnTo>
                  <a:pt x="43" y="78"/>
                </a:lnTo>
                <a:lnTo>
                  <a:pt x="43" y="78"/>
                </a:lnTo>
                <a:lnTo>
                  <a:pt x="43" y="81"/>
                </a:lnTo>
                <a:lnTo>
                  <a:pt x="43" y="83"/>
                </a:lnTo>
                <a:lnTo>
                  <a:pt x="43" y="83"/>
                </a:lnTo>
                <a:lnTo>
                  <a:pt x="40" y="83"/>
                </a:lnTo>
                <a:lnTo>
                  <a:pt x="40" y="85"/>
                </a:lnTo>
                <a:lnTo>
                  <a:pt x="43" y="85"/>
                </a:lnTo>
                <a:lnTo>
                  <a:pt x="43" y="85"/>
                </a:lnTo>
                <a:lnTo>
                  <a:pt x="45" y="88"/>
                </a:lnTo>
                <a:lnTo>
                  <a:pt x="52" y="93"/>
                </a:lnTo>
                <a:lnTo>
                  <a:pt x="55" y="93"/>
                </a:lnTo>
                <a:lnTo>
                  <a:pt x="55" y="95"/>
                </a:lnTo>
                <a:lnTo>
                  <a:pt x="57" y="95"/>
                </a:lnTo>
                <a:lnTo>
                  <a:pt x="64" y="97"/>
                </a:lnTo>
                <a:lnTo>
                  <a:pt x="66" y="97"/>
                </a:lnTo>
                <a:lnTo>
                  <a:pt x="66" y="100"/>
                </a:lnTo>
                <a:lnTo>
                  <a:pt x="66" y="100"/>
                </a:lnTo>
                <a:lnTo>
                  <a:pt x="66" y="100"/>
                </a:lnTo>
                <a:lnTo>
                  <a:pt x="66" y="102"/>
                </a:lnTo>
                <a:lnTo>
                  <a:pt x="66" y="102"/>
                </a:lnTo>
                <a:lnTo>
                  <a:pt x="66" y="104"/>
                </a:lnTo>
                <a:lnTo>
                  <a:pt x="66" y="104"/>
                </a:lnTo>
                <a:lnTo>
                  <a:pt x="69" y="107"/>
                </a:lnTo>
                <a:lnTo>
                  <a:pt x="71" y="109"/>
                </a:lnTo>
                <a:lnTo>
                  <a:pt x="71" y="109"/>
                </a:lnTo>
                <a:lnTo>
                  <a:pt x="74" y="109"/>
                </a:lnTo>
                <a:lnTo>
                  <a:pt x="74" y="111"/>
                </a:lnTo>
                <a:lnTo>
                  <a:pt x="76" y="111"/>
                </a:lnTo>
                <a:lnTo>
                  <a:pt x="76" y="114"/>
                </a:lnTo>
                <a:lnTo>
                  <a:pt x="78" y="116"/>
                </a:lnTo>
                <a:lnTo>
                  <a:pt x="78" y="119"/>
                </a:lnTo>
                <a:lnTo>
                  <a:pt x="81" y="119"/>
                </a:lnTo>
                <a:lnTo>
                  <a:pt x="83" y="123"/>
                </a:lnTo>
                <a:lnTo>
                  <a:pt x="85" y="123"/>
                </a:lnTo>
                <a:lnTo>
                  <a:pt x="85" y="126"/>
                </a:lnTo>
                <a:lnTo>
                  <a:pt x="90" y="128"/>
                </a:lnTo>
                <a:lnTo>
                  <a:pt x="92" y="130"/>
                </a:lnTo>
                <a:lnTo>
                  <a:pt x="95" y="133"/>
                </a:lnTo>
                <a:lnTo>
                  <a:pt x="95" y="133"/>
                </a:lnTo>
                <a:lnTo>
                  <a:pt x="95" y="135"/>
                </a:lnTo>
                <a:lnTo>
                  <a:pt x="97" y="135"/>
                </a:lnTo>
                <a:lnTo>
                  <a:pt x="97" y="137"/>
                </a:lnTo>
                <a:lnTo>
                  <a:pt x="97" y="140"/>
                </a:lnTo>
                <a:lnTo>
                  <a:pt x="100" y="142"/>
                </a:lnTo>
                <a:lnTo>
                  <a:pt x="100" y="142"/>
                </a:lnTo>
                <a:lnTo>
                  <a:pt x="100" y="145"/>
                </a:lnTo>
                <a:lnTo>
                  <a:pt x="102" y="145"/>
                </a:lnTo>
                <a:lnTo>
                  <a:pt x="102" y="145"/>
                </a:lnTo>
                <a:lnTo>
                  <a:pt x="102" y="145"/>
                </a:lnTo>
                <a:lnTo>
                  <a:pt x="104" y="142"/>
                </a:lnTo>
                <a:lnTo>
                  <a:pt x="104" y="145"/>
                </a:lnTo>
                <a:lnTo>
                  <a:pt x="104" y="147"/>
                </a:lnTo>
                <a:lnTo>
                  <a:pt x="104" y="147"/>
                </a:lnTo>
                <a:lnTo>
                  <a:pt x="107" y="147"/>
                </a:lnTo>
                <a:lnTo>
                  <a:pt x="109" y="149"/>
                </a:lnTo>
                <a:lnTo>
                  <a:pt x="111" y="152"/>
                </a:lnTo>
                <a:lnTo>
                  <a:pt x="114" y="152"/>
                </a:lnTo>
                <a:lnTo>
                  <a:pt x="114" y="154"/>
                </a:lnTo>
                <a:lnTo>
                  <a:pt x="114" y="154"/>
                </a:lnTo>
                <a:lnTo>
                  <a:pt x="116" y="154"/>
                </a:lnTo>
                <a:lnTo>
                  <a:pt x="116" y="156"/>
                </a:lnTo>
                <a:lnTo>
                  <a:pt x="114" y="156"/>
                </a:lnTo>
                <a:lnTo>
                  <a:pt x="111" y="159"/>
                </a:lnTo>
                <a:lnTo>
                  <a:pt x="111" y="159"/>
                </a:lnTo>
                <a:lnTo>
                  <a:pt x="111" y="159"/>
                </a:lnTo>
                <a:lnTo>
                  <a:pt x="114" y="161"/>
                </a:lnTo>
                <a:lnTo>
                  <a:pt x="114" y="163"/>
                </a:lnTo>
                <a:lnTo>
                  <a:pt x="116" y="163"/>
                </a:lnTo>
                <a:lnTo>
                  <a:pt x="118" y="166"/>
                </a:lnTo>
                <a:lnTo>
                  <a:pt x="118" y="168"/>
                </a:lnTo>
                <a:lnTo>
                  <a:pt x="121" y="168"/>
                </a:lnTo>
                <a:lnTo>
                  <a:pt x="121" y="171"/>
                </a:lnTo>
                <a:lnTo>
                  <a:pt x="121" y="171"/>
                </a:lnTo>
                <a:lnTo>
                  <a:pt x="121" y="173"/>
                </a:lnTo>
                <a:lnTo>
                  <a:pt x="121" y="175"/>
                </a:lnTo>
                <a:lnTo>
                  <a:pt x="118" y="175"/>
                </a:lnTo>
                <a:lnTo>
                  <a:pt x="118" y="175"/>
                </a:lnTo>
                <a:lnTo>
                  <a:pt x="121" y="178"/>
                </a:lnTo>
                <a:lnTo>
                  <a:pt x="121" y="178"/>
                </a:lnTo>
                <a:lnTo>
                  <a:pt x="121" y="180"/>
                </a:lnTo>
                <a:lnTo>
                  <a:pt x="121" y="182"/>
                </a:lnTo>
                <a:lnTo>
                  <a:pt x="121" y="182"/>
                </a:lnTo>
                <a:lnTo>
                  <a:pt x="121" y="185"/>
                </a:lnTo>
                <a:lnTo>
                  <a:pt x="121" y="187"/>
                </a:lnTo>
                <a:lnTo>
                  <a:pt x="118" y="190"/>
                </a:lnTo>
                <a:lnTo>
                  <a:pt x="118" y="190"/>
                </a:lnTo>
                <a:lnTo>
                  <a:pt x="118" y="194"/>
                </a:lnTo>
                <a:lnTo>
                  <a:pt x="118" y="194"/>
                </a:lnTo>
                <a:lnTo>
                  <a:pt x="118" y="197"/>
                </a:lnTo>
                <a:lnTo>
                  <a:pt x="121" y="197"/>
                </a:lnTo>
                <a:lnTo>
                  <a:pt x="121" y="201"/>
                </a:lnTo>
                <a:lnTo>
                  <a:pt x="123" y="204"/>
                </a:lnTo>
                <a:lnTo>
                  <a:pt x="126" y="206"/>
                </a:lnTo>
                <a:lnTo>
                  <a:pt x="126" y="208"/>
                </a:lnTo>
                <a:lnTo>
                  <a:pt x="123" y="213"/>
                </a:lnTo>
                <a:lnTo>
                  <a:pt x="123" y="218"/>
                </a:lnTo>
                <a:lnTo>
                  <a:pt x="123" y="220"/>
                </a:lnTo>
                <a:lnTo>
                  <a:pt x="126" y="220"/>
                </a:lnTo>
                <a:lnTo>
                  <a:pt x="126" y="225"/>
                </a:lnTo>
                <a:lnTo>
                  <a:pt x="126" y="227"/>
                </a:lnTo>
                <a:lnTo>
                  <a:pt x="126" y="230"/>
                </a:lnTo>
                <a:lnTo>
                  <a:pt x="126" y="232"/>
                </a:lnTo>
                <a:lnTo>
                  <a:pt x="123" y="232"/>
                </a:lnTo>
                <a:lnTo>
                  <a:pt x="123" y="234"/>
                </a:lnTo>
                <a:lnTo>
                  <a:pt x="123" y="232"/>
                </a:lnTo>
                <a:lnTo>
                  <a:pt x="121" y="232"/>
                </a:lnTo>
                <a:lnTo>
                  <a:pt x="121" y="232"/>
                </a:lnTo>
                <a:lnTo>
                  <a:pt x="118" y="232"/>
                </a:lnTo>
                <a:lnTo>
                  <a:pt x="116" y="234"/>
                </a:lnTo>
                <a:lnTo>
                  <a:pt x="116" y="237"/>
                </a:lnTo>
                <a:lnTo>
                  <a:pt x="111" y="237"/>
                </a:lnTo>
                <a:lnTo>
                  <a:pt x="111" y="239"/>
                </a:lnTo>
                <a:lnTo>
                  <a:pt x="109" y="239"/>
                </a:lnTo>
                <a:lnTo>
                  <a:pt x="107" y="239"/>
                </a:lnTo>
                <a:lnTo>
                  <a:pt x="107" y="239"/>
                </a:lnTo>
                <a:lnTo>
                  <a:pt x="107" y="242"/>
                </a:lnTo>
                <a:lnTo>
                  <a:pt x="107" y="244"/>
                </a:lnTo>
                <a:lnTo>
                  <a:pt x="107" y="246"/>
                </a:lnTo>
                <a:lnTo>
                  <a:pt x="107" y="246"/>
                </a:lnTo>
                <a:lnTo>
                  <a:pt x="104" y="246"/>
                </a:lnTo>
                <a:lnTo>
                  <a:pt x="102" y="244"/>
                </a:lnTo>
                <a:lnTo>
                  <a:pt x="100" y="244"/>
                </a:lnTo>
                <a:lnTo>
                  <a:pt x="100" y="244"/>
                </a:lnTo>
                <a:lnTo>
                  <a:pt x="97" y="246"/>
                </a:lnTo>
                <a:lnTo>
                  <a:pt x="97" y="246"/>
                </a:lnTo>
                <a:lnTo>
                  <a:pt x="97" y="246"/>
                </a:lnTo>
                <a:lnTo>
                  <a:pt x="95" y="246"/>
                </a:lnTo>
                <a:lnTo>
                  <a:pt x="95" y="246"/>
                </a:lnTo>
                <a:lnTo>
                  <a:pt x="95" y="249"/>
                </a:lnTo>
                <a:lnTo>
                  <a:pt x="97" y="249"/>
                </a:lnTo>
                <a:lnTo>
                  <a:pt x="97" y="251"/>
                </a:lnTo>
                <a:lnTo>
                  <a:pt x="97" y="253"/>
                </a:lnTo>
                <a:lnTo>
                  <a:pt x="97" y="256"/>
                </a:lnTo>
                <a:lnTo>
                  <a:pt x="102" y="258"/>
                </a:lnTo>
                <a:lnTo>
                  <a:pt x="102" y="258"/>
                </a:lnTo>
                <a:lnTo>
                  <a:pt x="102" y="260"/>
                </a:lnTo>
                <a:lnTo>
                  <a:pt x="102" y="263"/>
                </a:lnTo>
                <a:lnTo>
                  <a:pt x="102" y="265"/>
                </a:lnTo>
                <a:lnTo>
                  <a:pt x="102" y="265"/>
                </a:lnTo>
                <a:lnTo>
                  <a:pt x="100" y="263"/>
                </a:lnTo>
                <a:lnTo>
                  <a:pt x="100" y="263"/>
                </a:lnTo>
                <a:lnTo>
                  <a:pt x="97" y="263"/>
                </a:lnTo>
                <a:lnTo>
                  <a:pt x="97" y="263"/>
                </a:lnTo>
                <a:lnTo>
                  <a:pt x="97" y="260"/>
                </a:lnTo>
                <a:lnTo>
                  <a:pt x="95" y="260"/>
                </a:lnTo>
                <a:lnTo>
                  <a:pt x="95" y="260"/>
                </a:lnTo>
                <a:lnTo>
                  <a:pt x="92" y="260"/>
                </a:lnTo>
                <a:lnTo>
                  <a:pt x="90" y="260"/>
                </a:lnTo>
                <a:lnTo>
                  <a:pt x="88" y="260"/>
                </a:lnTo>
                <a:lnTo>
                  <a:pt x="88" y="260"/>
                </a:lnTo>
                <a:lnTo>
                  <a:pt x="88" y="263"/>
                </a:lnTo>
                <a:lnTo>
                  <a:pt x="88" y="263"/>
                </a:lnTo>
                <a:lnTo>
                  <a:pt x="85" y="263"/>
                </a:lnTo>
                <a:lnTo>
                  <a:pt x="83" y="263"/>
                </a:lnTo>
                <a:lnTo>
                  <a:pt x="81" y="263"/>
                </a:lnTo>
                <a:lnTo>
                  <a:pt x="83" y="265"/>
                </a:lnTo>
                <a:lnTo>
                  <a:pt x="83" y="265"/>
                </a:lnTo>
                <a:lnTo>
                  <a:pt x="83" y="265"/>
                </a:lnTo>
                <a:lnTo>
                  <a:pt x="81" y="268"/>
                </a:lnTo>
                <a:lnTo>
                  <a:pt x="81" y="268"/>
                </a:lnTo>
                <a:lnTo>
                  <a:pt x="78" y="270"/>
                </a:lnTo>
                <a:lnTo>
                  <a:pt x="78" y="270"/>
                </a:lnTo>
                <a:lnTo>
                  <a:pt x="76" y="270"/>
                </a:lnTo>
                <a:lnTo>
                  <a:pt x="74" y="270"/>
                </a:lnTo>
                <a:lnTo>
                  <a:pt x="74" y="272"/>
                </a:lnTo>
                <a:lnTo>
                  <a:pt x="71" y="272"/>
                </a:lnTo>
                <a:lnTo>
                  <a:pt x="71" y="272"/>
                </a:lnTo>
                <a:lnTo>
                  <a:pt x="74" y="275"/>
                </a:lnTo>
                <a:lnTo>
                  <a:pt x="76" y="275"/>
                </a:lnTo>
                <a:lnTo>
                  <a:pt x="76" y="277"/>
                </a:lnTo>
                <a:lnTo>
                  <a:pt x="76" y="277"/>
                </a:lnTo>
                <a:lnTo>
                  <a:pt x="78" y="277"/>
                </a:lnTo>
                <a:lnTo>
                  <a:pt x="78" y="277"/>
                </a:lnTo>
                <a:lnTo>
                  <a:pt x="81" y="279"/>
                </a:lnTo>
                <a:lnTo>
                  <a:pt x="83" y="279"/>
                </a:lnTo>
                <a:lnTo>
                  <a:pt x="83" y="279"/>
                </a:lnTo>
                <a:lnTo>
                  <a:pt x="85" y="282"/>
                </a:lnTo>
                <a:lnTo>
                  <a:pt x="85" y="282"/>
                </a:lnTo>
                <a:lnTo>
                  <a:pt x="85" y="284"/>
                </a:lnTo>
                <a:lnTo>
                  <a:pt x="83" y="284"/>
                </a:lnTo>
                <a:lnTo>
                  <a:pt x="81" y="284"/>
                </a:lnTo>
                <a:lnTo>
                  <a:pt x="81" y="289"/>
                </a:lnTo>
                <a:lnTo>
                  <a:pt x="81" y="298"/>
                </a:lnTo>
                <a:lnTo>
                  <a:pt x="81" y="305"/>
                </a:lnTo>
                <a:lnTo>
                  <a:pt x="83" y="308"/>
                </a:lnTo>
                <a:lnTo>
                  <a:pt x="81" y="310"/>
                </a:lnTo>
                <a:lnTo>
                  <a:pt x="83" y="310"/>
                </a:lnTo>
                <a:lnTo>
                  <a:pt x="88" y="310"/>
                </a:lnTo>
                <a:lnTo>
                  <a:pt x="88" y="308"/>
                </a:lnTo>
                <a:lnTo>
                  <a:pt x="90" y="305"/>
                </a:lnTo>
                <a:lnTo>
                  <a:pt x="92" y="303"/>
                </a:lnTo>
                <a:lnTo>
                  <a:pt x="92" y="301"/>
                </a:lnTo>
                <a:lnTo>
                  <a:pt x="104" y="294"/>
                </a:lnTo>
                <a:lnTo>
                  <a:pt x="107" y="294"/>
                </a:lnTo>
                <a:lnTo>
                  <a:pt x="107" y="291"/>
                </a:lnTo>
                <a:lnTo>
                  <a:pt x="104" y="289"/>
                </a:lnTo>
                <a:lnTo>
                  <a:pt x="104" y="289"/>
                </a:lnTo>
                <a:lnTo>
                  <a:pt x="97" y="282"/>
                </a:lnTo>
                <a:lnTo>
                  <a:pt x="100" y="282"/>
                </a:lnTo>
                <a:lnTo>
                  <a:pt x="107" y="289"/>
                </a:lnTo>
                <a:lnTo>
                  <a:pt x="109" y="291"/>
                </a:lnTo>
                <a:lnTo>
                  <a:pt x="111" y="291"/>
                </a:lnTo>
                <a:lnTo>
                  <a:pt x="111" y="289"/>
                </a:lnTo>
                <a:lnTo>
                  <a:pt x="111" y="289"/>
                </a:lnTo>
                <a:lnTo>
                  <a:pt x="111" y="287"/>
                </a:lnTo>
                <a:lnTo>
                  <a:pt x="111" y="284"/>
                </a:lnTo>
                <a:lnTo>
                  <a:pt x="104" y="277"/>
                </a:lnTo>
                <a:lnTo>
                  <a:pt x="104" y="277"/>
                </a:lnTo>
                <a:lnTo>
                  <a:pt x="109" y="282"/>
                </a:lnTo>
                <a:lnTo>
                  <a:pt x="111" y="284"/>
                </a:lnTo>
                <a:lnTo>
                  <a:pt x="111" y="284"/>
                </a:lnTo>
                <a:lnTo>
                  <a:pt x="114" y="284"/>
                </a:lnTo>
                <a:lnTo>
                  <a:pt x="114" y="282"/>
                </a:lnTo>
                <a:lnTo>
                  <a:pt x="114" y="282"/>
                </a:lnTo>
                <a:lnTo>
                  <a:pt x="114" y="279"/>
                </a:lnTo>
                <a:lnTo>
                  <a:pt x="116" y="279"/>
                </a:lnTo>
                <a:lnTo>
                  <a:pt x="116" y="277"/>
                </a:lnTo>
                <a:lnTo>
                  <a:pt x="114" y="277"/>
                </a:lnTo>
                <a:lnTo>
                  <a:pt x="111" y="277"/>
                </a:lnTo>
                <a:lnTo>
                  <a:pt x="109" y="275"/>
                </a:lnTo>
                <a:lnTo>
                  <a:pt x="109" y="275"/>
                </a:lnTo>
                <a:lnTo>
                  <a:pt x="114" y="275"/>
                </a:lnTo>
                <a:lnTo>
                  <a:pt x="114" y="275"/>
                </a:lnTo>
                <a:lnTo>
                  <a:pt x="116" y="275"/>
                </a:lnTo>
                <a:lnTo>
                  <a:pt x="116" y="272"/>
                </a:lnTo>
                <a:lnTo>
                  <a:pt x="114" y="272"/>
                </a:lnTo>
                <a:lnTo>
                  <a:pt x="114" y="272"/>
                </a:lnTo>
                <a:lnTo>
                  <a:pt x="111" y="272"/>
                </a:lnTo>
                <a:lnTo>
                  <a:pt x="111" y="272"/>
                </a:lnTo>
                <a:lnTo>
                  <a:pt x="114" y="270"/>
                </a:lnTo>
                <a:lnTo>
                  <a:pt x="116" y="272"/>
                </a:lnTo>
                <a:lnTo>
                  <a:pt x="118" y="272"/>
                </a:lnTo>
                <a:lnTo>
                  <a:pt x="118" y="272"/>
                </a:lnTo>
                <a:lnTo>
                  <a:pt x="118" y="272"/>
                </a:lnTo>
                <a:lnTo>
                  <a:pt x="118" y="268"/>
                </a:lnTo>
                <a:lnTo>
                  <a:pt x="118" y="268"/>
                </a:lnTo>
                <a:lnTo>
                  <a:pt x="118" y="268"/>
                </a:lnTo>
                <a:lnTo>
                  <a:pt x="118" y="270"/>
                </a:lnTo>
                <a:lnTo>
                  <a:pt x="121" y="270"/>
                </a:lnTo>
                <a:lnTo>
                  <a:pt x="123" y="272"/>
                </a:lnTo>
                <a:lnTo>
                  <a:pt x="123" y="272"/>
                </a:lnTo>
                <a:lnTo>
                  <a:pt x="123" y="272"/>
                </a:lnTo>
                <a:lnTo>
                  <a:pt x="126" y="272"/>
                </a:lnTo>
                <a:lnTo>
                  <a:pt x="128" y="270"/>
                </a:lnTo>
                <a:lnTo>
                  <a:pt x="130" y="270"/>
                </a:lnTo>
                <a:lnTo>
                  <a:pt x="135" y="265"/>
                </a:lnTo>
                <a:lnTo>
                  <a:pt x="137" y="265"/>
                </a:lnTo>
                <a:lnTo>
                  <a:pt x="140" y="263"/>
                </a:lnTo>
                <a:lnTo>
                  <a:pt x="140" y="263"/>
                </a:lnTo>
                <a:lnTo>
                  <a:pt x="142" y="260"/>
                </a:lnTo>
                <a:lnTo>
                  <a:pt x="144" y="258"/>
                </a:lnTo>
                <a:lnTo>
                  <a:pt x="147" y="256"/>
                </a:lnTo>
                <a:lnTo>
                  <a:pt x="149" y="256"/>
                </a:lnTo>
                <a:lnTo>
                  <a:pt x="152" y="253"/>
                </a:lnTo>
                <a:lnTo>
                  <a:pt x="154" y="253"/>
                </a:lnTo>
                <a:lnTo>
                  <a:pt x="154" y="251"/>
                </a:lnTo>
                <a:lnTo>
                  <a:pt x="154" y="249"/>
                </a:lnTo>
                <a:lnTo>
                  <a:pt x="156" y="246"/>
                </a:lnTo>
                <a:lnTo>
                  <a:pt x="156" y="246"/>
                </a:lnTo>
                <a:lnTo>
                  <a:pt x="159" y="244"/>
                </a:lnTo>
                <a:lnTo>
                  <a:pt x="159" y="244"/>
                </a:lnTo>
                <a:lnTo>
                  <a:pt x="156" y="242"/>
                </a:lnTo>
                <a:lnTo>
                  <a:pt x="156" y="242"/>
                </a:lnTo>
                <a:lnTo>
                  <a:pt x="156" y="239"/>
                </a:lnTo>
                <a:lnTo>
                  <a:pt x="156" y="239"/>
                </a:lnTo>
                <a:lnTo>
                  <a:pt x="159" y="239"/>
                </a:lnTo>
                <a:lnTo>
                  <a:pt x="159" y="239"/>
                </a:lnTo>
                <a:lnTo>
                  <a:pt x="159" y="242"/>
                </a:lnTo>
                <a:lnTo>
                  <a:pt x="159" y="239"/>
                </a:lnTo>
                <a:lnTo>
                  <a:pt x="159" y="239"/>
                </a:lnTo>
                <a:lnTo>
                  <a:pt x="156" y="237"/>
                </a:lnTo>
                <a:lnTo>
                  <a:pt x="156" y="230"/>
                </a:lnTo>
                <a:lnTo>
                  <a:pt x="159" y="230"/>
                </a:lnTo>
                <a:lnTo>
                  <a:pt x="156" y="225"/>
                </a:lnTo>
                <a:lnTo>
                  <a:pt x="156" y="225"/>
                </a:lnTo>
                <a:lnTo>
                  <a:pt x="159" y="2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6964175" y="3923478"/>
            <a:ext cx="262591" cy="255267"/>
          </a:xfrm>
          <a:custGeom>
            <a:avLst/>
            <a:gdLst>
              <a:gd name="T0" fmla="*/ 232 w 251"/>
              <a:gd name="T1" fmla="*/ 69 h 244"/>
              <a:gd name="T2" fmla="*/ 234 w 251"/>
              <a:gd name="T3" fmla="*/ 64 h 244"/>
              <a:gd name="T4" fmla="*/ 152 w 251"/>
              <a:gd name="T5" fmla="*/ 26 h 244"/>
              <a:gd name="T6" fmla="*/ 175 w 251"/>
              <a:gd name="T7" fmla="*/ 29 h 244"/>
              <a:gd name="T8" fmla="*/ 173 w 251"/>
              <a:gd name="T9" fmla="*/ 24 h 244"/>
              <a:gd name="T10" fmla="*/ 244 w 251"/>
              <a:gd name="T11" fmla="*/ 76 h 244"/>
              <a:gd name="T12" fmla="*/ 220 w 251"/>
              <a:gd name="T13" fmla="*/ 79 h 244"/>
              <a:gd name="T14" fmla="*/ 230 w 251"/>
              <a:gd name="T15" fmla="*/ 67 h 244"/>
              <a:gd name="T16" fmla="*/ 220 w 251"/>
              <a:gd name="T17" fmla="*/ 50 h 244"/>
              <a:gd name="T18" fmla="*/ 215 w 251"/>
              <a:gd name="T19" fmla="*/ 53 h 244"/>
              <a:gd name="T20" fmla="*/ 208 w 251"/>
              <a:gd name="T21" fmla="*/ 50 h 244"/>
              <a:gd name="T22" fmla="*/ 204 w 251"/>
              <a:gd name="T23" fmla="*/ 43 h 244"/>
              <a:gd name="T24" fmla="*/ 199 w 251"/>
              <a:gd name="T25" fmla="*/ 41 h 244"/>
              <a:gd name="T26" fmla="*/ 208 w 251"/>
              <a:gd name="T27" fmla="*/ 34 h 244"/>
              <a:gd name="T28" fmla="*/ 185 w 251"/>
              <a:gd name="T29" fmla="*/ 34 h 244"/>
              <a:gd name="T30" fmla="*/ 178 w 251"/>
              <a:gd name="T31" fmla="*/ 38 h 244"/>
              <a:gd name="T32" fmla="*/ 140 w 251"/>
              <a:gd name="T33" fmla="*/ 41 h 244"/>
              <a:gd name="T34" fmla="*/ 100 w 251"/>
              <a:gd name="T35" fmla="*/ 36 h 244"/>
              <a:gd name="T36" fmla="*/ 88 w 251"/>
              <a:gd name="T37" fmla="*/ 17 h 244"/>
              <a:gd name="T38" fmla="*/ 69 w 251"/>
              <a:gd name="T39" fmla="*/ 5 h 244"/>
              <a:gd name="T40" fmla="*/ 62 w 251"/>
              <a:gd name="T41" fmla="*/ 12 h 244"/>
              <a:gd name="T42" fmla="*/ 62 w 251"/>
              <a:gd name="T43" fmla="*/ 17 h 244"/>
              <a:gd name="T44" fmla="*/ 36 w 251"/>
              <a:gd name="T45" fmla="*/ 36 h 244"/>
              <a:gd name="T46" fmla="*/ 40 w 251"/>
              <a:gd name="T47" fmla="*/ 64 h 244"/>
              <a:gd name="T48" fmla="*/ 29 w 251"/>
              <a:gd name="T49" fmla="*/ 60 h 244"/>
              <a:gd name="T50" fmla="*/ 36 w 251"/>
              <a:gd name="T51" fmla="*/ 34 h 244"/>
              <a:gd name="T52" fmla="*/ 29 w 251"/>
              <a:gd name="T53" fmla="*/ 17 h 244"/>
              <a:gd name="T54" fmla="*/ 40 w 251"/>
              <a:gd name="T55" fmla="*/ 8 h 244"/>
              <a:gd name="T56" fmla="*/ 14 w 251"/>
              <a:gd name="T57" fmla="*/ 29 h 244"/>
              <a:gd name="T58" fmla="*/ 0 w 251"/>
              <a:gd name="T59" fmla="*/ 62 h 244"/>
              <a:gd name="T60" fmla="*/ 7 w 251"/>
              <a:gd name="T61" fmla="*/ 67 h 244"/>
              <a:gd name="T62" fmla="*/ 17 w 251"/>
              <a:gd name="T63" fmla="*/ 88 h 244"/>
              <a:gd name="T64" fmla="*/ 17 w 251"/>
              <a:gd name="T65" fmla="*/ 102 h 244"/>
              <a:gd name="T66" fmla="*/ 38 w 251"/>
              <a:gd name="T67" fmla="*/ 112 h 244"/>
              <a:gd name="T68" fmla="*/ 55 w 251"/>
              <a:gd name="T69" fmla="*/ 112 h 244"/>
              <a:gd name="T70" fmla="*/ 71 w 251"/>
              <a:gd name="T71" fmla="*/ 128 h 244"/>
              <a:gd name="T72" fmla="*/ 97 w 251"/>
              <a:gd name="T73" fmla="*/ 126 h 244"/>
              <a:gd name="T74" fmla="*/ 102 w 251"/>
              <a:gd name="T75" fmla="*/ 138 h 244"/>
              <a:gd name="T76" fmla="*/ 100 w 251"/>
              <a:gd name="T77" fmla="*/ 164 h 244"/>
              <a:gd name="T78" fmla="*/ 107 w 251"/>
              <a:gd name="T79" fmla="*/ 185 h 244"/>
              <a:gd name="T80" fmla="*/ 100 w 251"/>
              <a:gd name="T81" fmla="*/ 199 h 244"/>
              <a:gd name="T82" fmla="*/ 109 w 251"/>
              <a:gd name="T83" fmla="*/ 206 h 244"/>
              <a:gd name="T84" fmla="*/ 111 w 251"/>
              <a:gd name="T85" fmla="*/ 220 h 244"/>
              <a:gd name="T86" fmla="*/ 123 w 251"/>
              <a:gd name="T87" fmla="*/ 242 h 244"/>
              <a:gd name="T88" fmla="*/ 137 w 251"/>
              <a:gd name="T89" fmla="*/ 237 h 244"/>
              <a:gd name="T90" fmla="*/ 144 w 251"/>
              <a:gd name="T91" fmla="*/ 239 h 244"/>
              <a:gd name="T92" fmla="*/ 159 w 251"/>
              <a:gd name="T93" fmla="*/ 228 h 244"/>
              <a:gd name="T94" fmla="*/ 168 w 251"/>
              <a:gd name="T95" fmla="*/ 218 h 244"/>
              <a:gd name="T96" fmla="*/ 180 w 251"/>
              <a:gd name="T97" fmla="*/ 206 h 244"/>
              <a:gd name="T98" fmla="*/ 168 w 251"/>
              <a:gd name="T99" fmla="*/ 199 h 244"/>
              <a:gd name="T100" fmla="*/ 156 w 251"/>
              <a:gd name="T101" fmla="*/ 173 h 244"/>
              <a:gd name="T102" fmla="*/ 166 w 251"/>
              <a:gd name="T103" fmla="*/ 171 h 244"/>
              <a:gd name="T104" fmla="*/ 178 w 251"/>
              <a:gd name="T105" fmla="*/ 176 h 244"/>
              <a:gd name="T106" fmla="*/ 194 w 251"/>
              <a:gd name="T107" fmla="*/ 176 h 244"/>
              <a:gd name="T108" fmla="*/ 211 w 251"/>
              <a:gd name="T109" fmla="*/ 171 h 244"/>
              <a:gd name="T110" fmla="*/ 227 w 251"/>
              <a:gd name="T111" fmla="*/ 161 h 244"/>
              <a:gd name="T112" fmla="*/ 232 w 251"/>
              <a:gd name="T113" fmla="*/ 149 h 244"/>
              <a:gd name="T114" fmla="*/ 225 w 251"/>
              <a:gd name="T115" fmla="*/ 128 h 244"/>
              <a:gd name="T116" fmla="*/ 227 w 251"/>
              <a:gd name="T117" fmla="*/ 116 h 244"/>
              <a:gd name="T118" fmla="*/ 239 w 251"/>
              <a:gd name="T119" fmla="*/ 112 h 244"/>
              <a:gd name="T120" fmla="*/ 234 w 251"/>
              <a:gd name="T121" fmla="*/ 105 h 244"/>
              <a:gd name="T122" fmla="*/ 239 w 251"/>
              <a:gd name="T123" fmla="*/ 93 h 244"/>
              <a:gd name="T124" fmla="*/ 251 w 251"/>
              <a:gd name="T125" fmla="*/ 83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1" h="244">
                <a:moveTo>
                  <a:pt x="232" y="67"/>
                </a:moveTo>
                <a:lnTo>
                  <a:pt x="230" y="67"/>
                </a:lnTo>
                <a:lnTo>
                  <a:pt x="227" y="69"/>
                </a:lnTo>
                <a:lnTo>
                  <a:pt x="227" y="69"/>
                </a:lnTo>
                <a:lnTo>
                  <a:pt x="227" y="71"/>
                </a:lnTo>
                <a:lnTo>
                  <a:pt x="230" y="71"/>
                </a:lnTo>
                <a:lnTo>
                  <a:pt x="230" y="71"/>
                </a:lnTo>
                <a:lnTo>
                  <a:pt x="232" y="69"/>
                </a:lnTo>
                <a:lnTo>
                  <a:pt x="232" y="69"/>
                </a:lnTo>
                <a:lnTo>
                  <a:pt x="232" y="67"/>
                </a:lnTo>
                <a:lnTo>
                  <a:pt x="232" y="67"/>
                </a:lnTo>
                <a:lnTo>
                  <a:pt x="232" y="67"/>
                </a:lnTo>
                <a:close/>
                <a:moveTo>
                  <a:pt x="232" y="64"/>
                </a:moveTo>
                <a:lnTo>
                  <a:pt x="232" y="64"/>
                </a:lnTo>
                <a:lnTo>
                  <a:pt x="230" y="64"/>
                </a:lnTo>
                <a:lnTo>
                  <a:pt x="230" y="67"/>
                </a:lnTo>
                <a:lnTo>
                  <a:pt x="232" y="64"/>
                </a:lnTo>
                <a:lnTo>
                  <a:pt x="234" y="64"/>
                </a:lnTo>
                <a:lnTo>
                  <a:pt x="234" y="64"/>
                </a:lnTo>
                <a:lnTo>
                  <a:pt x="234" y="64"/>
                </a:lnTo>
                <a:lnTo>
                  <a:pt x="234" y="64"/>
                </a:lnTo>
                <a:lnTo>
                  <a:pt x="232" y="64"/>
                </a:lnTo>
                <a:lnTo>
                  <a:pt x="232" y="64"/>
                </a:lnTo>
                <a:close/>
                <a:moveTo>
                  <a:pt x="152" y="29"/>
                </a:moveTo>
                <a:lnTo>
                  <a:pt x="154" y="29"/>
                </a:lnTo>
                <a:lnTo>
                  <a:pt x="154" y="26"/>
                </a:lnTo>
                <a:lnTo>
                  <a:pt x="152" y="26"/>
                </a:lnTo>
                <a:lnTo>
                  <a:pt x="149" y="26"/>
                </a:lnTo>
                <a:lnTo>
                  <a:pt x="149" y="26"/>
                </a:lnTo>
                <a:lnTo>
                  <a:pt x="152" y="29"/>
                </a:lnTo>
                <a:lnTo>
                  <a:pt x="152" y="29"/>
                </a:lnTo>
                <a:close/>
                <a:moveTo>
                  <a:pt x="173" y="26"/>
                </a:moveTo>
                <a:lnTo>
                  <a:pt x="173" y="26"/>
                </a:lnTo>
                <a:lnTo>
                  <a:pt x="173" y="29"/>
                </a:lnTo>
                <a:lnTo>
                  <a:pt x="175" y="29"/>
                </a:lnTo>
                <a:lnTo>
                  <a:pt x="175" y="29"/>
                </a:lnTo>
                <a:lnTo>
                  <a:pt x="178" y="29"/>
                </a:lnTo>
                <a:lnTo>
                  <a:pt x="180" y="26"/>
                </a:lnTo>
                <a:lnTo>
                  <a:pt x="180" y="26"/>
                </a:lnTo>
                <a:lnTo>
                  <a:pt x="180" y="24"/>
                </a:lnTo>
                <a:lnTo>
                  <a:pt x="178" y="22"/>
                </a:lnTo>
                <a:lnTo>
                  <a:pt x="175" y="24"/>
                </a:lnTo>
                <a:lnTo>
                  <a:pt x="175" y="26"/>
                </a:lnTo>
                <a:lnTo>
                  <a:pt x="173" y="26"/>
                </a:lnTo>
                <a:lnTo>
                  <a:pt x="173" y="24"/>
                </a:lnTo>
                <a:lnTo>
                  <a:pt x="173" y="24"/>
                </a:lnTo>
                <a:lnTo>
                  <a:pt x="170" y="24"/>
                </a:lnTo>
                <a:lnTo>
                  <a:pt x="170" y="24"/>
                </a:lnTo>
                <a:lnTo>
                  <a:pt x="168" y="26"/>
                </a:lnTo>
                <a:lnTo>
                  <a:pt x="168" y="26"/>
                </a:lnTo>
                <a:lnTo>
                  <a:pt x="173" y="26"/>
                </a:lnTo>
                <a:close/>
                <a:moveTo>
                  <a:pt x="251" y="83"/>
                </a:moveTo>
                <a:lnTo>
                  <a:pt x="246" y="79"/>
                </a:lnTo>
                <a:lnTo>
                  <a:pt x="244" y="76"/>
                </a:lnTo>
                <a:lnTo>
                  <a:pt x="241" y="76"/>
                </a:lnTo>
                <a:lnTo>
                  <a:pt x="239" y="76"/>
                </a:lnTo>
                <a:lnTo>
                  <a:pt x="239" y="79"/>
                </a:lnTo>
                <a:lnTo>
                  <a:pt x="232" y="76"/>
                </a:lnTo>
                <a:lnTo>
                  <a:pt x="232" y="76"/>
                </a:lnTo>
                <a:lnTo>
                  <a:pt x="227" y="79"/>
                </a:lnTo>
                <a:lnTo>
                  <a:pt x="225" y="79"/>
                </a:lnTo>
                <a:lnTo>
                  <a:pt x="222" y="81"/>
                </a:lnTo>
                <a:lnTo>
                  <a:pt x="220" y="79"/>
                </a:lnTo>
                <a:lnTo>
                  <a:pt x="220" y="79"/>
                </a:lnTo>
                <a:lnTo>
                  <a:pt x="218" y="76"/>
                </a:lnTo>
                <a:lnTo>
                  <a:pt x="225" y="76"/>
                </a:lnTo>
                <a:lnTo>
                  <a:pt x="225" y="74"/>
                </a:lnTo>
                <a:lnTo>
                  <a:pt x="227" y="71"/>
                </a:lnTo>
                <a:lnTo>
                  <a:pt x="227" y="69"/>
                </a:lnTo>
                <a:lnTo>
                  <a:pt x="227" y="69"/>
                </a:lnTo>
                <a:lnTo>
                  <a:pt x="227" y="67"/>
                </a:lnTo>
                <a:lnTo>
                  <a:pt x="230" y="67"/>
                </a:lnTo>
                <a:lnTo>
                  <a:pt x="230" y="64"/>
                </a:lnTo>
                <a:lnTo>
                  <a:pt x="230" y="64"/>
                </a:lnTo>
                <a:lnTo>
                  <a:pt x="232" y="62"/>
                </a:lnTo>
                <a:lnTo>
                  <a:pt x="234" y="60"/>
                </a:lnTo>
                <a:lnTo>
                  <a:pt x="232" y="60"/>
                </a:lnTo>
                <a:lnTo>
                  <a:pt x="230" y="57"/>
                </a:lnTo>
                <a:lnTo>
                  <a:pt x="225" y="55"/>
                </a:lnTo>
                <a:lnTo>
                  <a:pt x="225" y="55"/>
                </a:lnTo>
                <a:lnTo>
                  <a:pt x="220" y="50"/>
                </a:lnTo>
                <a:lnTo>
                  <a:pt x="220" y="50"/>
                </a:lnTo>
                <a:lnTo>
                  <a:pt x="218" y="50"/>
                </a:lnTo>
                <a:lnTo>
                  <a:pt x="215" y="50"/>
                </a:lnTo>
                <a:lnTo>
                  <a:pt x="215" y="53"/>
                </a:lnTo>
                <a:lnTo>
                  <a:pt x="215" y="53"/>
                </a:lnTo>
                <a:lnTo>
                  <a:pt x="215" y="55"/>
                </a:lnTo>
                <a:lnTo>
                  <a:pt x="215" y="55"/>
                </a:lnTo>
                <a:lnTo>
                  <a:pt x="215" y="53"/>
                </a:lnTo>
                <a:lnTo>
                  <a:pt x="215" y="53"/>
                </a:lnTo>
                <a:lnTo>
                  <a:pt x="215" y="53"/>
                </a:lnTo>
                <a:lnTo>
                  <a:pt x="213" y="50"/>
                </a:lnTo>
                <a:lnTo>
                  <a:pt x="211" y="48"/>
                </a:lnTo>
                <a:lnTo>
                  <a:pt x="211" y="48"/>
                </a:lnTo>
                <a:lnTo>
                  <a:pt x="211" y="48"/>
                </a:lnTo>
                <a:lnTo>
                  <a:pt x="208" y="48"/>
                </a:lnTo>
                <a:lnTo>
                  <a:pt x="208" y="48"/>
                </a:lnTo>
                <a:lnTo>
                  <a:pt x="208" y="50"/>
                </a:lnTo>
                <a:lnTo>
                  <a:pt x="208" y="50"/>
                </a:lnTo>
                <a:lnTo>
                  <a:pt x="208" y="50"/>
                </a:lnTo>
                <a:lnTo>
                  <a:pt x="208" y="50"/>
                </a:lnTo>
                <a:lnTo>
                  <a:pt x="208" y="50"/>
                </a:lnTo>
                <a:lnTo>
                  <a:pt x="206" y="50"/>
                </a:lnTo>
                <a:lnTo>
                  <a:pt x="206" y="53"/>
                </a:lnTo>
                <a:lnTo>
                  <a:pt x="206" y="53"/>
                </a:lnTo>
                <a:lnTo>
                  <a:pt x="206" y="53"/>
                </a:lnTo>
                <a:lnTo>
                  <a:pt x="204" y="48"/>
                </a:lnTo>
                <a:lnTo>
                  <a:pt x="204" y="43"/>
                </a:lnTo>
                <a:lnTo>
                  <a:pt x="201" y="43"/>
                </a:lnTo>
                <a:lnTo>
                  <a:pt x="201" y="43"/>
                </a:lnTo>
                <a:lnTo>
                  <a:pt x="201" y="43"/>
                </a:lnTo>
                <a:lnTo>
                  <a:pt x="201" y="45"/>
                </a:lnTo>
                <a:lnTo>
                  <a:pt x="199" y="45"/>
                </a:lnTo>
                <a:lnTo>
                  <a:pt x="199" y="45"/>
                </a:lnTo>
                <a:lnTo>
                  <a:pt x="199" y="45"/>
                </a:lnTo>
                <a:lnTo>
                  <a:pt x="199" y="43"/>
                </a:lnTo>
                <a:lnTo>
                  <a:pt x="199" y="41"/>
                </a:lnTo>
                <a:lnTo>
                  <a:pt x="199" y="41"/>
                </a:lnTo>
                <a:lnTo>
                  <a:pt x="199" y="38"/>
                </a:lnTo>
                <a:lnTo>
                  <a:pt x="196" y="38"/>
                </a:lnTo>
                <a:lnTo>
                  <a:pt x="196" y="38"/>
                </a:lnTo>
                <a:lnTo>
                  <a:pt x="196" y="36"/>
                </a:lnTo>
                <a:lnTo>
                  <a:pt x="196" y="36"/>
                </a:lnTo>
                <a:lnTo>
                  <a:pt x="199" y="36"/>
                </a:lnTo>
                <a:lnTo>
                  <a:pt x="206" y="36"/>
                </a:lnTo>
                <a:lnTo>
                  <a:pt x="208" y="34"/>
                </a:lnTo>
                <a:lnTo>
                  <a:pt x="211" y="34"/>
                </a:lnTo>
                <a:lnTo>
                  <a:pt x="213" y="34"/>
                </a:lnTo>
                <a:lnTo>
                  <a:pt x="215" y="31"/>
                </a:lnTo>
                <a:lnTo>
                  <a:pt x="208" y="34"/>
                </a:lnTo>
                <a:lnTo>
                  <a:pt x="199" y="31"/>
                </a:lnTo>
                <a:lnTo>
                  <a:pt x="194" y="31"/>
                </a:lnTo>
                <a:lnTo>
                  <a:pt x="194" y="31"/>
                </a:lnTo>
                <a:lnTo>
                  <a:pt x="189" y="31"/>
                </a:lnTo>
                <a:lnTo>
                  <a:pt x="185" y="34"/>
                </a:lnTo>
                <a:lnTo>
                  <a:pt x="178" y="34"/>
                </a:lnTo>
                <a:lnTo>
                  <a:pt x="173" y="34"/>
                </a:lnTo>
                <a:lnTo>
                  <a:pt x="170" y="34"/>
                </a:lnTo>
                <a:lnTo>
                  <a:pt x="170" y="36"/>
                </a:lnTo>
                <a:lnTo>
                  <a:pt x="173" y="36"/>
                </a:lnTo>
                <a:lnTo>
                  <a:pt x="178" y="36"/>
                </a:lnTo>
                <a:lnTo>
                  <a:pt x="180" y="36"/>
                </a:lnTo>
                <a:lnTo>
                  <a:pt x="180" y="38"/>
                </a:lnTo>
                <a:lnTo>
                  <a:pt x="178" y="38"/>
                </a:lnTo>
                <a:lnTo>
                  <a:pt x="173" y="38"/>
                </a:lnTo>
                <a:lnTo>
                  <a:pt x="159" y="45"/>
                </a:lnTo>
                <a:lnTo>
                  <a:pt x="156" y="45"/>
                </a:lnTo>
                <a:lnTo>
                  <a:pt x="156" y="45"/>
                </a:lnTo>
                <a:lnTo>
                  <a:pt x="154" y="45"/>
                </a:lnTo>
                <a:lnTo>
                  <a:pt x="149" y="45"/>
                </a:lnTo>
                <a:lnTo>
                  <a:pt x="147" y="43"/>
                </a:lnTo>
                <a:lnTo>
                  <a:pt x="144" y="43"/>
                </a:lnTo>
                <a:lnTo>
                  <a:pt x="140" y="41"/>
                </a:lnTo>
                <a:lnTo>
                  <a:pt x="137" y="38"/>
                </a:lnTo>
                <a:lnTo>
                  <a:pt x="137" y="36"/>
                </a:lnTo>
                <a:lnTo>
                  <a:pt x="137" y="36"/>
                </a:lnTo>
                <a:lnTo>
                  <a:pt x="133" y="34"/>
                </a:lnTo>
                <a:lnTo>
                  <a:pt x="121" y="34"/>
                </a:lnTo>
                <a:lnTo>
                  <a:pt x="116" y="36"/>
                </a:lnTo>
                <a:lnTo>
                  <a:pt x="109" y="36"/>
                </a:lnTo>
                <a:lnTo>
                  <a:pt x="104" y="38"/>
                </a:lnTo>
                <a:lnTo>
                  <a:pt x="100" y="36"/>
                </a:lnTo>
                <a:lnTo>
                  <a:pt x="97" y="36"/>
                </a:lnTo>
                <a:lnTo>
                  <a:pt x="95" y="34"/>
                </a:lnTo>
                <a:lnTo>
                  <a:pt x="95" y="31"/>
                </a:lnTo>
                <a:lnTo>
                  <a:pt x="97" y="29"/>
                </a:lnTo>
                <a:lnTo>
                  <a:pt x="95" y="26"/>
                </a:lnTo>
                <a:lnTo>
                  <a:pt x="95" y="24"/>
                </a:lnTo>
                <a:lnTo>
                  <a:pt x="95" y="22"/>
                </a:lnTo>
                <a:lnTo>
                  <a:pt x="90" y="19"/>
                </a:lnTo>
                <a:lnTo>
                  <a:pt x="88" y="17"/>
                </a:lnTo>
                <a:lnTo>
                  <a:pt x="83" y="17"/>
                </a:lnTo>
                <a:lnTo>
                  <a:pt x="81" y="15"/>
                </a:lnTo>
                <a:lnTo>
                  <a:pt x="74" y="15"/>
                </a:lnTo>
                <a:lnTo>
                  <a:pt x="74" y="15"/>
                </a:lnTo>
                <a:lnTo>
                  <a:pt x="71" y="17"/>
                </a:lnTo>
                <a:lnTo>
                  <a:pt x="71" y="15"/>
                </a:lnTo>
                <a:lnTo>
                  <a:pt x="69" y="12"/>
                </a:lnTo>
                <a:lnTo>
                  <a:pt x="69" y="8"/>
                </a:lnTo>
                <a:lnTo>
                  <a:pt x="69" y="5"/>
                </a:lnTo>
                <a:lnTo>
                  <a:pt x="69" y="3"/>
                </a:lnTo>
                <a:lnTo>
                  <a:pt x="69" y="3"/>
                </a:lnTo>
                <a:lnTo>
                  <a:pt x="66" y="0"/>
                </a:lnTo>
                <a:lnTo>
                  <a:pt x="64" y="3"/>
                </a:lnTo>
                <a:lnTo>
                  <a:pt x="62" y="3"/>
                </a:lnTo>
                <a:lnTo>
                  <a:pt x="62" y="5"/>
                </a:lnTo>
                <a:lnTo>
                  <a:pt x="62" y="8"/>
                </a:lnTo>
                <a:lnTo>
                  <a:pt x="62" y="10"/>
                </a:lnTo>
                <a:lnTo>
                  <a:pt x="62" y="12"/>
                </a:lnTo>
                <a:lnTo>
                  <a:pt x="62" y="12"/>
                </a:lnTo>
                <a:lnTo>
                  <a:pt x="66" y="12"/>
                </a:lnTo>
                <a:lnTo>
                  <a:pt x="69" y="12"/>
                </a:lnTo>
                <a:lnTo>
                  <a:pt x="69" y="15"/>
                </a:lnTo>
                <a:lnTo>
                  <a:pt x="69" y="17"/>
                </a:lnTo>
                <a:lnTo>
                  <a:pt x="66" y="17"/>
                </a:lnTo>
                <a:lnTo>
                  <a:pt x="64" y="15"/>
                </a:lnTo>
                <a:lnTo>
                  <a:pt x="64" y="15"/>
                </a:lnTo>
                <a:lnTo>
                  <a:pt x="62" y="17"/>
                </a:lnTo>
                <a:lnTo>
                  <a:pt x="62" y="17"/>
                </a:lnTo>
                <a:lnTo>
                  <a:pt x="55" y="19"/>
                </a:lnTo>
                <a:lnTo>
                  <a:pt x="50" y="22"/>
                </a:lnTo>
                <a:lnTo>
                  <a:pt x="40" y="26"/>
                </a:lnTo>
                <a:lnTo>
                  <a:pt x="38" y="26"/>
                </a:lnTo>
                <a:lnTo>
                  <a:pt x="38" y="29"/>
                </a:lnTo>
                <a:lnTo>
                  <a:pt x="36" y="31"/>
                </a:lnTo>
                <a:lnTo>
                  <a:pt x="36" y="34"/>
                </a:lnTo>
                <a:lnTo>
                  <a:pt x="36" y="36"/>
                </a:lnTo>
                <a:lnTo>
                  <a:pt x="36" y="38"/>
                </a:lnTo>
                <a:lnTo>
                  <a:pt x="38" y="41"/>
                </a:lnTo>
                <a:lnTo>
                  <a:pt x="40" y="43"/>
                </a:lnTo>
                <a:lnTo>
                  <a:pt x="40" y="48"/>
                </a:lnTo>
                <a:lnTo>
                  <a:pt x="43" y="50"/>
                </a:lnTo>
                <a:lnTo>
                  <a:pt x="43" y="53"/>
                </a:lnTo>
                <a:lnTo>
                  <a:pt x="43" y="57"/>
                </a:lnTo>
                <a:lnTo>
                  <a:pt x="43" y="62"/>
                </a:lnTo>
                <a:lnTo>
                  <a:pt x="40" y="64"/>
                </a:lnTo>
                <a:lnTo>
                  <a:pt x="38" y="64"/>
                </a:lnTo>
                <a:lnTo>
                  <a:pt x="38" y="67"/>
                </a:lnTo>
                <a:lnTo>
                  <a:pt x="33" y="67"/>
                </a:lnTo>
                <a:lnTo>
                  <a:pt x="31" y="67"/>
                </a:lnTo>
                <a:lnTo>
                  <a:pt x="31" y="67"/>
                </a:lnTo>
                <a:lnTo>
                  <a:pt x="31" y="64"/>
                </a:lnTo>
                <a:lnTo>
                  <a:pt x="29" y="62"/>
                </a:lnTo>
                <a:lnTo>
                  <a:pt x="29" y="62"/>
                </a:lnTo>
                <a:lnTo>
                  <a:pt x="29" y="60"/>
                </a:lnTo>
                <a:lnTo>
                  <a:pt x="29" y="60"/>
                </a:lnTo>
                <a:lnTo>
                  <a:pt x="26" y="57"/>
                </a:lnTo>
                <a:lnTo>
                  <a:pt x="26" y="55"/>
                </a:lnTo>
                <a:lnTo>
                  <a:pt x="24" y="50"/>
                </a:lnTo>
                <a:lnTo>
                  <a:pt x="26" y="45"/>
                </a:lnTo>
                <a:lnTo>
                  <a:pt x="29" y="43"/>
                </a:lnTo>
                <a:lnTo>
                  <a:pt x="31" y="41"/>
                </a:lnTo>
                <a:lnTo>
                  <a:pt x="33" y="38"/>
                </a:lnTo>
                <a:lnTo>
                  <a:pt x="36" y="34"/>
                </a:lnTo>
                <a:lnTo>
                  <a:pt x="36" y="31"/>
                </a:lnTo>
                <a:lnTo>
                  <a:pt x="33" y="29"/>
                </a:lnTo>
                <a:lnTo>
                  <a:pt x="33" y="26"/>
                </a:lnTo>
                <a:lnTo>
                  <a:pt x="33" y="26"/>
                </a:lnTo>
                <a:lnTo>
                  <a:pt x="33" y="26"/>
                </a:lnTo>
                <a:lnTo>
                  <a:pt x="31" y="24"/>
                </a:lnTo>
                <a:lnTo>
                  <a:pt x="31" y="22"/>
                </a:lnTo>
                <a:lnTo>
                  <a:pt x="29" y="17"/>
                </a:lnTo>
                <a:lnTo>
                  <a:pt x="29" y="17"/>
                </a:lnTo>
                <a:lnTo>
                  <a:pt x="29" y="15"/>
                </a:lnTo>
                <a:lnTo>
                  <a:pt x="31" y="12"/>
                </a:lnTo>
                <a:lnTo>
                  <a:pt x="31" y="12"/>
                </a:lnTo>
                <a:lnTo>
                  <a:pt x="38" y="10"/>
                </a:lnTo>
                <a:lnTo>
                  <a:pt x="40" y="10"/>
                </a:lnTo>
                <a:lnTo>
                  <a:pt x="40" y="10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38" y="10"/>
                </a:lnTo>
                <a:lnTo>
                  <a:pt x="33" y="10"/>
                </a:lnTo>
                <a:lnTo>
                  <a:pt x="29" y="12"/>
                </a:lnTo>
                <a:lnTo>
                  <a:pt x="29" y="12"/>
                </a:lnTo>
                <a:lnTo>
                  <a:pt x="24" y="22"/>
                </a:lnTo>
                <a:lnTo>
                  <a:pt x="19" y="24"/>
                </a:lnTo>
                <a:lnTo>
                  <a:pt x="17" y="24"/>
                </a:lnTo>
                <a:lnTo>
                  <a:pt x="17" y="26"/>
                </a:lnTo>
                <a:lnTo>
                  <a:pt x="14" y="29"/>
                </a:lnTo>
                <a:lnTo>
                  <a:pt x="14" y="31"/>
                </a:lnTo>
                <a:lnTo>
                  <a:pt x="10" y="36"/>
                </a:lnTo>
                <a:lnTo>
                  <a:pt x="10" y="43"/>
                </a:lnTo>
                <a:lnTo>
                  <a:pt x="7" y="45"/>
                </a:lnTo>
                <a:lnTo>
                  <a:pt x="7" y="53"/>
                </a:lnTo>
                <a:lnTo>
                  <a:pt x="5" y="55"/>
                </a:lnTo>
                <a:lnTo>
                  <a:pt x="5" y="57"/>
                </a:lnTo>
                <a:lnTo>
                  <a:pt x="3" y="60"/>
                </a:lnTo>
                <a:lnTo>
                  <a:pt x="0" y="62"/>
                </a:lnTo>
                <a:lnTo>
                  <a:pt x="0" y="64"/>
                </a:lnTo>
                <a:lnTo>
                  <a:pt x="0" y="64"/>
                </a:lnTo>
                <a:lnTo>
                  <a:pt x="0" y="64"/>
                </a:lnTo>
                <a:lnTo>
                  <a:pt x="3" y="64"/>
                </a:lnTo>
                <a:lnTo>
                  <a:pt x="5" y="64"/>
                </a:lnTo>
                <a:lnTo>
                  <a:pt x="5" y="62"/>
                </a:lnTo>
                <a:lnTo>
                  <a:pt x="7" y="64"/>
                </a:lnTo>
                <a:lnTo>
                  <a:pt x="7" y="64"/>
                </a:lnTo>
                <a:lnTo>
                  <a:pt x="7" y="67"/>
                </a:lnTo>
                <a:lnTo>
                  <a:pt x="10" y="64"/>
                </a:lnTo>
                <a:lnTo>
                  <a:pt x="10" y="67"/>
                </a:lnTo>
                <a:lnTo>
                  <a:pt x="12" y="71"/>
                </a:lnTo>
                <a:lnTo>
                  <a:pt x="12" y="76"/>
                </a:lnTo>
                <a:lnTo>
                  <a:pt x="14" y="79"/>
                </a:lnTo>
                <a:lnTo>
                  <a:pt x="17" y="81"/>
                </a:lnTo>
                <a:lnTo>
                  <a:pt x="17" y="83"/>
                </a:lnTo>
                <a:lnTo>
                  <a:pt x="17" y="86"/>
                </a:lnTo>
                <a:lnTo>
                  <a:pt x="17" y="88"/>
                </a:lnTo>
                <a:lnTo>
                  <a:pt x="17" y="88"/>
                </a:lnTo>
                <a:lnTo>
                  <a:pt x="14" y="90"/>
                </a:lnTo>
                <a:lnTo>
                  <a:pt x="14" y="93"/>
                </a:lnTo>
                <a:lnTo>
                  <a:pt x="14" y="95"/>
                </a:lnTo>
                <a:lnTo>
                  <a:pt x="14" y="97"/>
                </a:lnTo>
                <a:lnTo>
                  <a:pt x="14" y="100"/>
                </a:lnTo>
                <a:lnTo>
                  <a:pt x="14" y="100"/>
                </a:lnTo>
                <a:lnTo>
                  <a:pt x="17" y="102"/>
                </a:lnTo>
                <a:lnTo>
                  <a:pt x="17" y="102"/>
                </a:lnTo>
                <a:lnTo>
                  <a:pt x="19" y="102"/>
                </a:lnTo>
                <a:lnTo>
                  <a:pt x="19" y="105"/>
                </a:lnTo>
                <a:lnTo>
                  <a:pt x="22" y="109"/>
                </a:lnTo>
                <a:lnTo>
                  <a:pt x="24" y="109"/>
                </a:lnTo>
                <a:lnTo>
                  <a:pt x="24" y="112"/>
                </a:lnTo>
                <a:lnTo>
                  <a:pt x="26" y="109"/>
                </a:lnTo>
                <a:lnTo>
                  <a:pt x="31" y="109"/>
                </a:lnTo>
                <a:lnTo>
                  <a:pt x="33" y="109"/>
                </a:lnTo>
                <a:lnTo>
                  <a:pt x="38" y="112"/>
                </a:lnTo>
                <a:lnTo>
                  <a:pt x="38" y="112"/>
                </a:lnTo>
                <a:lnTo>
                  <a:pt x="40" y="112"/>
                </a:lnTo>
                <a:lnTo>
                  <a:pt x="45" y="109"/>
                </a:lnTo>
                <a:lnTo>
                  <a:pt x="48" y="109"/>
                </a:lnTo>
                <a:lnTo>
                  <a:pt x="48" y="109"/>
                </a:lnTo>
                <a:lnTo>
                  <a:pt x="50" y="109"/>
                </a:lnTo>
                <a:lnTo>
                  <a:pt x="52" y="109"/>
                </a:lnTo>
                <a:lnTo>
                  <a:pt x="52" y="112"/>
                </a:lnTo>
                <a:lnTo>
                  <a:pt x="55" y="112"/>
                </a:lnTo>
                <a:lnTo>
                  <a:pt x="57" y="112"/>
                </a:lnTo>
                <a:lnTo>
                  <a:pt x="57" y="112"/>
                </a:lnTo>
                <a:lnTo>
                  <a:pt x="59" y="112"/>
                </a:lnTo>
                <a:lnTo>
                  <a:pt x="62" y="116"/>
                </a:lnTo>
                <a:lnTo>
                  <a:pt x="64" y="121"/>
                </a:lnTo>
                <a:lnTo>
                  <a:pt x="66" y="126"/>
                </a:lnTo>
                <a:lnTo>
                  <a:pt x="69" y="128"/>
                </a:lnTo>
                <a:lnTo>
                  <a:pt x="69" y="128"/>
                </a:lnTo>
                <a:lnTo>
                  <a:pt x="71" y="128"/>
                </a:lnTo>
                <a:lnTo>
                  <a:pt x="71" y="128"/>
                </a:lnTo>
                <a:lnTo>
                  <a:pt x="74" y="131"/>
                </a:lnTo>
                <a:lnTo>
                  <a:pt x="74" y="128"/>
                </a:lnTo>
                <a:lnTo>
                  <a:pt x="76" y="128"/>
                </a:lnTo>
                <a:lnTo>
                  <a:pt x="78" y="128"/>
                </a:lnTo>
                <a:lnTo>
                  <a:pt x="83" y="128"/>
                </a:lnTo>
                <a:lnTo>
                  <a:pt x="88" y="128"/>
                </a:lnTo>
                <a:lnTo>
                  <a:pt x="95" y="128"/>
                </a:lnTo>
                <a:lnTo>
                  <a:pt x="97" y="126"/>
                </a:lnTo>
                <a:lnTo>
                  <a:pt x="100" y="126"/>
                </a:lnTo>
                <a:lnTo>
                  <a:pt x="102" y="126"/>
                </a:lnTo>
                <a:lnTo>
                  <a:pt x="104" y="126"/>
                </a:lnTo>
                <a:lnTo>
                  <a:pt x="107" y="128"/>
                </a:lnTo>
                <a:lnTo>
                  <a:pt x="107" y="128"/>
                </a:lnTo>
                <a:lnTo>
                  <a:pt x="107" y="131"/>
                </a:lnTo>
                <a:lnTo>
                  <a:pt x="107" y="133"/>
                </a:lnTo>
                <a:lnTo>
                  <a:pt x="104" y="135"/>
                </a:lnTo>
                <a:lnTo>
                  <a:pt x="102" y="138"/>
                </a:lnTo>
                <a:lnTo>
                  <a:pt x="102" y="140"/>
                </a:lnTo>
                <a:lnTo>
                  <a:pt x="102" y="142"/>
                </a:lnTo>
                <a:lnTo>
                  <a:pt x="100" y="145"/>
                </a:lnTo>
                <a:lnTo>
                  <a:pt x="100" y="147"/>
                </a:lnTo>
                <a:lnTo>
                  <a:pt x="100" y="149"/>
                </a:lnTo>
                <a:lnTo>
                  <a:pt x="100" y="154"/>
                </a:lnTo>
                <a:lnTo>
                  <a:pt x="97" y="159"/>
                </a:lnTo>
                <a:lnTo>
                  <a:pt x="97" y="164"/>
                </a:lnTo>
                <a:lnTo>
                  <a:pt x="100" y="164"/>
                </a:lnTo>
                <a:lnTo>
                  <a:pt x="100" y="166"/>
                </a:lnTo>
                <a:lnTo>
                  <a:pt x="100" y="168"/>
                </a:lnTo>
                <a:lnTo>
                  <a:pt x="100" y="171"/>
                </a:lnTo>
                <a:lnTo>
                  <a:pt x="100" y="173"/>
                </a:lnTo>
                <a:lnTo>
                  <a:pt x="102" y="178"/>
                </a:lnTo>
                <a:lnTo>
                  <a:pt x="102" y="178"/>
                </a:lnTo>
                <a:lnTo>
                  <a:pt x="104" y="180"/>
                </a:lnTo>
                <a:lnTo>
                  <a:pt x="104" y="180"/>
                </a:lnTo>
                <a:lnTo>
                  <a:pt x="107" y="185"/>
                </a:lnTo>
                <a:lnTo>
                  <a:pt x="107" y="187"/>
                </a:lnTo>
                <a:lnTo>
                  <a:pt x="107" y="187"/>
                </a:lnTo>
                <a:lnTo>
                  <a:pt x="107" y="187"/>
                </a:lnTo>
                <a:lnTo>
                  <a:pt x="107" y="187"/>
                </a:lnTo>
                <a:lnTo>
                  <a:pt x="104" y="192"/>
                </a:lnTo>
                <a:lnTo>
                  <a:pt x="97" y="197"/>
                </a:lnTo>
                <a:lnTo>
                  <a:pt x="97" y="199"/>
                </a:lnTo>
                <a:lnTo>
                  <a:pt x="97" y="199"/>
                </a:lnTo>
                <a:lnTo>
                  <a:pt x="100" y="199"/>
                </a:lnTo>
                <a:lnTo>
                  <a:pt x="100" y="199"/>
                </a:lnTo>
                <a:lnTo>
                  <a:pt x="102" y="199"/>
                </a:lnTo>
                <a:lnTo>
                  <a:pt x="102" y="199"/>
                </a:lnTo>
                <a:lnTo>
                  <a:pt x="102" y="202"/>
                </a:lnTo>
                <a:lnTo>
                  <a:pt x="102" y="202"/>
                </a:lnTo>
                <a:lnTo>
                  <a:pt x="104" y="202"/>
                </a:lnTo>
                <a:lnTo>
                  <a:pt x="107" y="204"/>
                </a:lnTo>
                <a:lnTo>
                  <a:pt x="107" y="206"/>
                </a:lnTo>
                <a:lnTo>
                  <a:pt x="109" y="206"/>
                </a:lnTo>
                <a:lnTo>
                  <a:pt x="109" y="209"/>
                </a:lnTo>
                <a:lnTo>
                  <a:pt x="109" y="209"/>
                </a:lnTo>
                <a:lnTo>
                  <a:pt x="109" y="211"/>
                </a:lnTo>
                <a:lnTo>
                  <a:pt x="109" y="213"/>
                </a:lnTo>
                <a:lnTo>
                  <a:pt x="111" y="213"/>
                </a:lnTo>
                <a:lnTo>
                  <a:pt x="111" y="216"/>
                </a:lnTo>
                <a:lnTo>
                  <a:pt x="111" y="216"/>
                </a:lnTo>
                <a:lnTo>
                  <a:pt x="111" y="218"/>
                </a:lnTo>
                <a:lnTo>
                  <a:pt x="111" y="220"/>
                </a:lnTo>
                <a:lnTo>
                  <a:pt x="114" y="223"/>
                </a:lnTo>
                <a:lnTo>
                  <a:pt x="114" y="225"/>
                </a:lnTo>
                <a:lnTo>
                  <a:pt x="114" y="225"/>
                </a:lnTo>
                <a:lnTo>
                  <a:pt x="114" y="228"/>
                </a:lnTo>
                <a:lnTo>
                  <a:pt x="114" y="230"/>
                </a:lnTo>
                <a:lnTo>
                  <a:pt x="114" y="232"/>
                </a:lnTo>
                <a:lnTo>
                  <a:pt x="114" y="232"/>
                </a:lnTo>
                <a:lnTo>
                  <a:pt x="118" y="237"/>
                </a:lnTo>
                <a:lnTo>
                  <a:pt x="123" y="242"/>
                </a:lnTo>
                <a:lnTo>
                  <a:pt x="126" y="242"/>
                </a:lnTo>
                <a:lnTo>
                  <a:pt x="126" y="242"/>
                </a:lnTo>
                <a:lnTo>
                  <a:pt x="128" y="242"/>
                </a:lnTo>
                <a:lnTo>
                  <a:pt x="130" y="242"/>
                </a:lnTo>
                <a:lnTo>
                  <a:pt x="130" y="242"/>
                </a:lnTo>
                <a:lnTo>
                  <a:pt x="133" y="239"/>
                </a:lnTo>
                <a:lnTo>
                  <a:pt x="135" y="239"/>
                </a:lnTo>
                <a:lnTo>
                  <a:pt x="137" y="237"/>
                </a:lnTo>
                <a:lnTo>
                  <a:pt x="137" y="237"/>
                </a:lnTo>
                <a:lnTo>
                  <a:pt x="137" y="237"/>
                </a:lnTo>
                <a:lnTo>
                  <a:pt x="140" y="239"/>
                </a:lnTo>
                <a:lnTo>
                  <a:pt x="140" y="242"/>
                </a:lnTo>
                <a:lnTo>
                  <a:pt x="140" y="242"/>
                </a:lnTo>
                <a:lnTo>
                  <a:pt x="140" y="244"/>
                </a:lnTo>
                <a:lnTo>
                  <a:pt x="140" y="244"/>
                </a:lnTo>
                <a:lnTo>
                  <a:pt x="142" y="242"/>
                </a:lnTo>
                <a:lnTo>
                  <a:pt x="142" y="239"/>
                </a:lnTo>
                <a:lnTo>
                  <a:pt x="144" y="239"/>
                </a:lnTo>
                <a:lnTo>
                  <a:pt x="147" y="237"/>
                </a:lnTo>
                <a:lnTo>
                  <a:pt x="147" y="235"/>
                </a:lnTo>
                <a:lnTo>
                  <a:pt x="149" y="235"/>
                </a:lnTo>
                <a:lnTo>
                  <a:pt x="152" y="232"/>
                </a:lnTo>
                <a:lnTo>
                  <a:pt x="154" y="232"/>
                </a:lnTo>
                <a:lnTo>
                  <a:pt x="154" y="232"/>
                </a:lnTo>
                <a:lnTo>
                  <a:pt x="156" y="230"/>
                </a:lnTo>
                <a:lnTo>
                  <a:pt x="159" y="230"/>
                </a:lnTo>
                <a:lnTo>
                  <a:pt x="159" y="228"/>
                </a:lnTo>
                <a:lnTo>
                  <a:pt x="159" y="228"/>
                </a:lnTo>
                <a:lnTo>
                  <a:pt x="161" y="228"/>
                </a:lnTo>
                <a:lnTo>
                  <a:pt x="163" y="228"/>
                </a:lnTo>
                <a:lnTo>
                  <a:pt x="166" y="225"/>
                </a:lnTo>
                <a:lnTo>
                  <a:pt x="166" y="225"/>
                </a:lnTo>
                <a:lnTo>
                  <a:pt x="168" y="220"/>
                </a:lnTo>
                <a:lnTo>
                  <a:pt x="168" y="218"/>
                </a:lnTo>
                <a:lnTo>
                  <a:pt x="168" y="218"/>
                </a:lnTo>
                <a:lnTo>
                  <a:pt x="168" y="218"/>
                </a:lnTo>
                <a:lnTo>
                  <a:pt x="170" y="216"/>
                </a:lnTo>
                <a:lnTo>
                  <a:pt x="170" y="216"/>
                </a:lnTo>
                <a:lnTo>
                  <a:pt x="175" y="216"/>
                </a:lnTo>
                <a:lnTo>
                  <a:pt x="178" y="213"/>
                </a:lnTo>
                <a:lnTo>
                  <a:pt x="178" y="213"/>
                </a:lnTo>
                <a:lnTo>
                  <a:pt x="180" y="213"/>
                </a:lnTo>
                <a:lnTo>
                  <a:pt x="180" y="211"/>
                </a:lnTo>
                <a:lnTo>
                  <a:pt x="180" y="209"/>
                </a:lnTo>
                <a:lnTo>
                  <a:pt x="180" y="206"/>
                </a:lnTo>
                <a:lnTo>
                  <a:pt x="178" y="206"/>
                </a:lnTo>
                <a:lnTo>
                  <a:pt x="175" y="206"/>
                </a:lnTo>
                <a:lnTo>
                  <a:pt x="170" y="206"/>
                </a:lnTo>
                <a:lnTo>
                  <a:pt x="168" y="206"/>
                </a:lnTo>
                <a:lnTo>
                  <a:pt x="168" y="206"/>
                </a:lnTo>
                <a:lnTo>
                  <a:pt x="168" y="204"/>
                </a:lnTo>
                <a:lnTo>
                  <a:pt x="168" y="204"/>
                </a:lnTo>
                <a:lnTo>
                  <a:pt x="168" y="202"/>
                </a:lnTo>
                <a:lnTo>
                  <a:pt x="168" y="199"/>
                </a:lnTo>
                <a:lnTo>
                  <a:pt x="166" y="194"/>
                </a:lnTo>
                <a:lnTo>
                  <a:pt x="166" y="190"/>
                </a:lnTo>
                <a:lnTo>
                  <a:pt x="166" y="187"/>
                </a:lnTo>
                <a:lnTo>
                  <a:pt x="166" y="185"/>
                </a:lnTo>
                <a:lnTo>
                  <a:pt x="166" y="183"/>
                </a:lnTo>
                <a:lnTo>
                  <a:pt x="163" y="180"/>
                </a:lnTo>
                <a:lnTo>
                  <a:pt x="159" y="176"/>
                </a:lnTo>
                <a:lnTo>
                  <a:pt x="156" y="173"/>
                </a:lnTo>
                <a:lnTo>
                  <a:pt x="156" y="173"/>
                </a:lnTo>
                <a:lnTo>
                  <a:pt x="154" y="168"/>
                </a:lnTo>
                <a:lnTo>
                  <a:pt x="154" y="168"/>
                </a:lnTo>
                <a:lnTo>
                  <a:pt x="156" y="168"/>
                </a:lnTo>
                <a:lnTo>
                  <a:pt x="156" y="168"/>
                </a:lnTo>
                <a:lnTo>
                  <a:pt x="159" y="171"/>
                </a:lnTo>
                <a:lnTo>
                  <a:pt x="159" y="171"/>
                </a:lnTo>
                <a:lnTo>
                  <a:pt x="159" y="171"/>
                </a:lnTo>
                <a:lnTo>
                  <a:pt x="166" y="171"/>
                </a:lnTo>
                <a:lnTo>
                  <a:pt x="166" y="171"/>
                </a:lnTo>
                <a:lnTo>
                  <a:pt x="166" y="171"/>
                </a:lnTo>
                <a:lnTo>
                  <a:pt x="168" y="173"/>
                </a:lnTo>
                <a:lnTo>
                  <a:pt x="168" y="176"/>
                </a:lnTo>
                <a:lnTo>
                  <a:pt x="168" y="176"/>
                </a:lnTo>
                <a:lnTo>
                  <a:pt x="170" y="176"/>
                </a:lnTo>
                <a:lnTo>
                  <a:pt x="175" y="176"/>
                </a:lnTo>
                <a:lnTo>
                  <a:pt x="175" y="176"/>
                </a:lnTo>
                <a:lnTo>
                  <a:pt x="178" y="176"/>
                </a:lnTo>
                <a:lnTo>
                  <a:pt x="178" y="176"/>
                </a:lnTo>
                <a:lnTo>
                  <a:pt x="180" y="176"/>
                </a:lnTo>
                <a:lnTo>
                  <a:pt x="182" y="176"/>
                </a:lnTo>
                <a:lnTo>
                  <a:pt x="182" y="176"/>
                </a:lnTo>
                <a:lnTo>
                  <a:pt x="185" y="178"/>
                </a:lnTo>
                <a:lnTo>
                  <a:pt x="187" y="180"/>
                </a:lnTo>
                <a:lnTo>
                  <a:pt x="189" y="183"/>
                </a:lnTo>
                <a:lnTo>
                  <a:pt x="192" y="183"/>
                </a:lnTo>
                <a:lnTo>
                  <a:pt x="192" y="180"/>
                </a:lnTo>
                <a:lnTo>
                  <a:pt x="194" y="176"/>
                </a:lnTo>
                <a:lnTo>
                  <a:pt x="194" y="173"/>
                </a:lnTo>
                <a:lnTo>
                  <a:pt x="194" y="173"/>
                </a:lnTo>
                <a:lnTo>
                  <a:pt x="196" y="173"/>
                </a:lnTo>
                <a:lnTo>
                  <a:pt x="196" y="173"/>
                </a:lnTo>
                <a:lnTo>
                  <a:pt x="199" y="171"/>
                </a:lnTo>
                <a:lnTo>
                  <a:pt x="199" y="171"/>
                </a:lnTo>
                <a:lnTo>
                  <a:pt x="204" y="171"/>
                </a:lnTo>
                <a:lnTo>
                  <a:pt x="206" y="171"/>
                </a:lnTo>
                <a:lnTo>
                  <a:pt x="211" y="171"/>
                </a:lnTo>
                <a:lnTo>
                  <a:pt x="215" y="168"/>
                </a:lnTo>
                <a:lnTo>
                  <a:pt x="218" y="166"/>
                </a:lnTo>
                <a:lnTo>
                  <a:pt x="218" y="164"/>
                </a:lnTo>
                <a:lnTo>
                  <a:pt x="220" y="164"/>
                </a:lnTo>
                <a:lnTo>
                  <a:pt x="222" y="164"/>
                </a:lnTo>
                <a:lnTo>
                  <a:pt x="225" y="164"/>
                </a:lnTo>
                <a:lnTo>
                  <a:pt x="225" y="164"/>
                </a:lnTo>
                <a:lnTo>
                  <a:pt x="225" y="164"/>
                </a:lnTo>
                <a:lnTo>
                  <a:pt x="227" y="161"/>
                </a:lnTo>
                <a:lnTo>
                  <a:pt x="227" y="159"/>
                </a:lnTo>
                <a:lnTo>
                  <a:pt x="230" y="159"/>
                </a:lnTo>
                <a:lnTo>
                  <a:pt x="230" y="157"/>
                </a:lnTo>
                <a:lnTo>
                  <a:pt x="232" y="157"/>
                </a:lnTo>
                <a:lnTo>
                  <a:pt x="232" y="154"/>
                </a:lnTo>
                <a:lnTo>
                  <a:pt x="234" y="154"/>
                </a:lnTo>
                <a:lnTo>
                  <a:pt x="234" y="152"/>
                </a:lnTo>
                <a:lnTo>
                  <a:pt x="232" y="152"/>
                </a:lnTo>
                <a:lnTo>
                  <a:pt x="232" y="149"/>
                </a:lnTo>
                <a:lnTo>
                  <a:pt x="232" y="149"/>
                </a:lnTo>
                <a:lnTo>
                  <a:pt x="232" y="149"/>
                </a:lnTo>
                <a:lnTo>
                  <a:pt x="227" y="142"/>
                </a:lnTo>
                <a:lnTo>
                  <a:pt x="222" y="138"/>
                </a:lnTo>
                <a:lnTo>
                  <a:pt x="220" y="133"/>
                </a:lnTo>
                <a:lnTo>
                  <a:pt x="220" y="133"/>
                </a:lnTo>
                <a:lnTo>
                  <a:pt x="220" y="131"/>
                </a:lnTo>
                <a:lnTo>
                  <a:pt x="222" y="128"/>
                </a:lnTo>
                <a:lnTo>
                  <a:pt x="225" y="128"/>
                </a:lnTo>
                <a:lnTo>
                  <a:pt x="225" y="128"/>
                </a:lnTo>
                <a:lnTo>
                  <a:pt x="225" y="123"/>
                </a:lnTo>
                <a:lnTo>
                  <a:pt x="225" y="121"/>
                </a:lnTo>
                <a:lnTo>
                  <a:pt x="225" y="121"/>
                </a:lnTo>
                <a:lnTo>
                  <a:pt x="222" y="119"/>
                </a:lnTo>
                <a:lnTo>
                  <a:pt x="225" y="119"/>
                </a:lnTo>
                <a:lnTo>
                  <a:pt x="225" y="116"/>
                </a:lnTo>
                <a:lnTo>
                  <a:pt x="225" y="116"/>
                </a:lnTo>
                <a:lnTo>
                  <a:pt x="227" y="116"/>
                </a:lnTo>
                <a:lnTo>
                  <a:pt x="230" y="116"/>
                </a:lnTo>
                <a:lnTo>
                  <a:pt x="230" y="116"/>
                </a:lnTo>
                <a:lnTo>
                  <a:pt x="230" y="114"/>
                </a:lnTo>
                <a:lnTo>
                  <a:pt x="230" y="114"/>
                </a:lnTo>
                <a:lnTo>
                  <a:pt x="232" y="116"/>
                </a:lnTo>
                <a:lnTo>
                  <a:pt x="234" y="114"/>
                </a:lnTo>
                <a:lnTo>
                  <a:pt x="234" y="114"/>
                </a:lnTo>
                <a:lnTo>
                  <a:pt x="239" y="112"/>
                </a:lnTo>
                <a:lnTo>
                  <a:pt x="239" y="112"/>
                </a:lnTo>
                <a:lnTo>
                  <a:pt x="239" y="109"/>
                </a:lnTo>
                <a:lnTo>
                  <a:pt x="239" y="107"/>
                </a:lnTo>
                <a:lnTo>
                  <a:pt x="239" y="107"/>
                </a:lnTo>
                <a:lnTo>
                  <a:pt x="239" y="107"/>
                </a:lnTo>
                <a:lnTo>
                  <a:pt x="237" y="107"/>
                </a:lnTo>
                <a:lnTo>
                  <a:pt x="237" y="107"/>
                </a:lnTo>
                <a:lnTo>
                  <a:pt x="234" y="107"/>
                </a:lnTo>
                <a:lnTo>
                  <a:pt x="234" y="107"/>
                </a:lnTo>
                <a:lnTo>
                  <a:pt x="234" y="105"/>
                </a:lnTo>
                <a:lnTo>
                  <a:pt x="234" y="105"/>
                </a:lnTo>
                <a:lnTo>
                  <a:pt x="234" y="102"/>
                </a:lnTo>
                <a:lnTo>
                  <a:pt x="234" y="100"/>
                </a:lnTo>
                <a:lnTo>
                  <a:pt x="234" y="100"/>
                </a:lnTo>
                <a:lnTo>
                  <a:pt x="234" y="97"/>
                </a:lnTo>
                <a:lnTo>
                  <a:pt x="234" y="97"/>
                </a:lnTo>
                <a:lnTo>
                  <a:pt x="237" y="95"/>
                </a:lnTo>
                <a:lnTo>
                  <a:pt x="237" y="93"/>
                </a:lnTo>
                <a:lnTo>
                  <a:pt x="239" y="93"/>
                </a:lnTo>
                <a:lnTo>
                  <a:pt x="241" y="93"/>
                </a:lnTo>
                <a:lnTo>
                  <a:pt x="241" y="90"/>
                </a:lnTo>
                <a:lnTo>
                  <a:pt x="244" y="90"/>
                </a:lnTo>
                <a:lnTo>
                  <a:pt x="246" y="88"/>
                </a:lnTo>
                <a:lnTo>
                  <a:pt x="246" y="86"/>
                </a:lnTo>
                <a:lnTo>
                  <a:pt x="249" y="86"/>
                </a:lnTo>
                <a:lnTo>
                  <a:pt x="251" y="83"/>
                </a:lnTo>
                <a:lnTo>
                  <a:pt x="251" y="83"/>
                </a:lnTo>
                <a:lnTo>
                  <a:pt x="251" y="8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8629687" y="326857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11610244" y="4495737"/>
            <a:ext cx="39755" cy="146465"/>
          </a:xfrm>
          <a:custGeom>
            <a:avLst/>
            <a:gdLst>
              <a:gd name="T0" fmla="*/ 33 w 38"/>
              <a:gd name="T1" fmla="*/ 137 h 140"/>
              <a:gd name="T2" fmla="*/ 35 w 38"/>
              <a:gd name="T3" fmla="*/ 140 h 140"/>
              <a:gd name="T4" fmla="*/ 31 w 38"/>
              <a:gd name="T5" fmla="*/ 121 h 140"/>
              <a:gd name="T6" fmla="*/ 28 w 38"/>
              <a:gd name="T7" fmla="*/ 123 h 140"/>
              <a:gd name="T8" fmla="*/ 31 w 38"/>
              <a:gd name="T9" fmla="*/ 125 h 140"/>
              <a:gd name="T10" fmla="*/ 31 w 38"/>
              <a:gd name="T11" fmla="*/ 121 h 140"/>
              <a:gd name="T12" fmla="*/ 31 w 38"/>
              <a:gd name="T13" fmla="*/ 106 h 140"/>
              <a:gd name="T14" fmla="*/ 28 w 38"/>
              <a:gd name="T15" fmla="*/ 104 h 140"/>
              <a:gd name="T16" fmla="*/ 26 w 38"/>
              <a:gd name="T17" fmla="*/ 111 h 140"/>
              <a:gd name="T18" fmla="*/ 33 w 38"/>
              <a:gd name="T19" fmla="*/ 111 h 140"/>
              <a:gd name="T20" fmla="*/ 24 w 38"/>
              <a:gd name="T21" fmla="*/ 83 h 140"/>
              <a:gd name="T22" fmla="*/ 21 w 38"/>
              <a:gd name="T23" fmla="*/ 83 h 140"/>
              <a:gd name="T24" fmla="*/ 16 w 38"/>
              <a:gd name="T25" fmla="*/ 85 h 140"/>
              <a:gd name="T26" fmla="*/ 19 w 38"/>
              <a:gd name="T27" fmla="*/ 85 h 140"/>
              <a:gd name="T28" fmla="*/ 21 w 38"/>
              <a:gd name="T29" fmla="*/ 87 h 140"/>
              <a:gd name="T30" fmla="*/ 24 w 38"/>
              <a:gd name="T31" fmla="*/ 85 h 140"/>
              <a:gd name="T32" fmla="*/ 26 w 38"/>
              <a:gd name="T33" fmla="*/ 66 h 140"/>
              <a:gd name="T34" fmla="*/ 24 w 38"/>
              <a:gd name="T35" fmla="*/ 64 h 140"/>
              <a:gd name="T36" fmla="*/ 21 w 38"/>
              <a:gd name="T37" fmla="*/ 64 h 140"/>
              <a:gd name="T38" fmla="*/ 21 w 38"/>
              <a:gd name="T39" fmla="*/ 66 h 140"/>
              <a:gd name="T40" fmla="*/ 26 w 38"/>
              <a:gd name="T41" fmla="*/ 66 h 140"/>
              <a:gd name="T42" fmla="*/ 21 w 38"/>
              <a:gd name="T43" fmla="*/ 54 h 140"/>
              <a:gd name="T44" fmla="*/ 19 w 38"/>
              <a:gd name="T45" fmla="*/ 54 h 140"/>
              <a:gd name="T46" fmla="*/ 26 w 38"/>
              <a:gd name="T47" fmla="*/ 57 h 140"/>
              <a:gd name="T48" fmla="*/ 26 w 38"/>
              <a:gd name="T49" fmla="*/ 54 h 140"/>
              <a:gd name="T50" fmla="*/ 21 w 38"/>
              <a:gd name="T51" fmla="*/ 54 h 140"/>
              <a:gd name="T52" fmla="*/ 14 w 38"/>
              <a:gd name="T53" fmla="*/ 54 h 140"/>
              <a:gd name="T54" fmla="*/ 12 w 38"/>
              <a:gd name="T55" fmla="*/ 52 h 140"/>
              <a:gd name="T56" fmla="*/ 9 w 38"/>
              <a:gd name="T57" fmla="*/ 47 h 140"/>
              <a:gd name="T58" fmla="*/ 7 w 38"/>
              <a:gd name="T59" fmla="*/ 47 h 140"/>
              <a:gd name="T60" fmla="*/ 7 w 38"/>
              <a:gd name="T61" fmla="*/ 52 h 140"/>
              <a:gd name="T62" fmla="*/ 9 w 38"/>
              <a:gd name="T63" fmla="*/ 54 h 140"/>
              <a:gd name="T64" fmla="*/ 9 w 38"/>
              <a:gd name="T65" fmla="*/ 59 h 140"/>
              <a:gd name="T66" fmla="*/ 12 w 38"/>
              <a:gd name="T67" fmla="*/ 59 h 140"/>
              <a:gd name="T68" fmla="*/ 16 w 38"/>
              <a:gd name="T69" fmla="*/ 57 h 140"/>
              <a:gd name="T70" fmla="*/ 9 w 38"/>
              <a:gd name="T71" fmla="*/ 43 h 140"/>
              <a:gd name="T72" fmla="*/ 7 w 38"/>
              <a:gd name="T73" fmla="*/ 43 h 140"/>
              <a:gd name="T74" fmla="*/ 26 w 38"/>
              <a:gd name="T75" fmla="*/ 50 h 140"/>
              <a:gd name="T76" fmla="*/ 26 w 38"/>
              <a:gd name="T77" fmla="*/ 38 h 140"/>
              <a:gd name="T78" fmla="*/ 26 w 38"/>
              <a:gd name="T79" fmla="*/ 47 h 140"/>
              <a:gd name="T80" fmla="*/ 19 w 38"/>
              <a:gd name="T81" fmla="*/ 38 h 140"/>
              <a:gd name="T82" fmla="*/ 24 w 38"/>
              <a:gd name="T83" fmla="*/ 33 h 140"/>
              <a:gd name="T84" fmla="*/ 28 w 38"/>
              <a:gd name="T85" fmla="*/ 35 h 140"/>
              <a:gd name="T86" fmla="*/ 28 w 38"/>
              <a:gd name="T87" fmla="*/ 28 h 140"/>
              <a:gd name="T88" fmla="*/ 28 w 38"/>
              <a:gd name="T89" fmla="*/ 35 h 140"/>
              <a:gd name="T90" fmla="*/ 9 w 38"/>
              <a:gd name="T91" fmla="*/ 38 h 140"/>
              <a:gd name="T92" fmla="*/ 9 w 38"/>
              <a:gd name="T93" fmla="*/ 31 h 140"/>
              <a:gd name="T94" fmla="*/ 9 w 38"/>
              <a:gd name="T95" fmla="*/ 26 h 140"/>
              <a:gd name="T96" fmla="*/ 7 w 38"/>
              <a:gd name="T97" fmla="*/ 31 h 140"/>
              <a:gd name="T98" fmla="*/ 2 w 38"/>
              <a:gd name="T99" fmla="*/ 31 h 140"/>
              <a:gd name="T100" fmla="*/ 2 w 38"/>
              <a:gd name="T101" fmla="*/ 21 h 140"/>
              <a:gd name="T102" fmla="*/ 0 w 38"/>
              <a:gd name="T103" fmla="*/ 26 h 140"/>
              <a:gd name="T104" fmla="*/ 0 w 38"/>
              <a:gd name="T105" fmla="*/ 40 h 140"/>
              <a:gd name="T106" fmla="*/ 2 w 38"/>
              <a:gd name="T107" fmla="*/ 43 h 140"/>
              <a:gd name="T108" fmla="*/ 9 w 38"/>
              <a:gd name="T109" fmla="*/ 38 h 140"/>
              <a:gd name="T110" fmla="*/ 21 w 38"/>
              <a:gd name="T111" fmla="*/ 12 h 140"/>
              <a:gd name="T112" fmla="*/ 19 w 38"/>
              <a:gd name="T113" fmla="*/ 12 h 140"/>
              <a:gd name="T114" fmla="*/ 19 w 38"/>
              <a:gd name="T115" fmla="*/ 14 h 140"/>
              <a:gd name="T116" fmla="*/ 21 w 38"/>
              <a:gd name="T117" fmla="*/ 5 h 140"/>
              <a:gd name="T118" fmla="*/ 21 w 38"/>
              <a:gd name="T119" fmla="*/ 2 h 140"/>
              <a:gd name="T120" fmla="*/ 19 w 38"/>
              <a:gd name="T121" fmla="*/ 2 h 140"/>
              <a:gd name="T122" fmla="*/ 21 w 38"/>
              <a:gd name="T123" fmla="*/ 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8" h="140">
                <a:moveTo>
                  <a:pt x="35" y="137"/>
                </a:moveTo>
                <a:lnTo>
                  <a:pt x="35" y="137"/>
                </a:lnTo>
                <a:lnTo>
                  <a:pt x="33" y="137"/>
                </a:lnTo>
                <a:lnTo>
                  <a:pt x="33" y="137"/>
                </a:lnTo>
                <a:lnTo>
                  <a:pt x="35" y="140"/>
                </a:lnTo>
                <a:lnTo>
                  <a:pt x="35" y="140"/>
                </a:lnTo>
                <a:lnTo>
                  <a:pt x="38" y="137"/>
                </a:lnTo>
                <a:lnTo>
                  <a:pt x="35" y="137"/>
                </a:lnTo>
                <a:close/>
                <a:moveTo>
                  <a:pt x="31" y="121"/>
                </a:moveTo>
                <a:lnTo>
                  <a:pt x="31" y="121"/>
                </a:lnTo>
                <a:lnTo>
                  <a:pt x="28" y="121"/>
                </a:lnTo>
                <a:lnTo>
                  <a:pt x="28" y="123"/>
                </a:lnTo>
                <a:lnTo>
                  <a:pt x="28" y="125"/>
                </a:lnTo>
                <a:lnTo>
                  <a:pt x="28" y="125"/>
                </a:lnTo>
                <a:lnTo>
                  <a:pt x="31" y="125"/>
                </a:lnTo>
                <a:lnTo>
                  <a:pt x="33" y="123"/>
                </a:lnTo>
                <a:lnTo>
                  <a:pt x="31" y="123"/>
                </a:lnTo>
                <a:lnTo>
                  <a:pt x="31" y="121"/>
                </a:lnTo>
                <a:close/>
                <a:moveTo>
                  <a:pt x="31" y="109"/>
                </a:moveTo>
                <a:lnTo>
                  <a:pt x="33" y="109"/>
                </a:lnTo>
                <a:lnTo>
                  <a:pt x="31" y="106"/>
                </a:lnTo>
                <a:lnTo>
                  <a:pt x="31" y="104"/>
                </a:lnTo>
                <a:lnTo>
                  <a:pt x="31" y="104"/>
                </a:lnTo>
                <a:lnTo>
                  <a:pt x="28" y="104"/>
                </a:lnTo>
                <a:lnTo>
                  <a:pt x="28" y="106"/>
                </a:lnTo>
                <a:lnTo>
                  <a:pt x="26" y="109"/>
                </a:lnTo>
                <a:lnTo>
                  <a:pt x="26" y="111"/>
                </a:lnTo>
                <a:lnTo>
                  <a:pt x="31" y="113"/>
                </a:lnTo>
                <a:lnTo>
                  <a:pt x="31" y="113"/>
                </a:lnTo>
                <a:lnTo>
                  <a:pt x="33" y="111"/>
                </a:lnTo>
                <a:lnTo>
                  <a:pt x="33" y="109"/>
                </a:lnTo>
                <a:lnTo>
                  <a:pt x="31" y="109"/>
                </a:lnTo>
                <a:close/>
                <a:moveTo>
                  <a:pt x="24" y="83"/>
                </a:moveTo>
                <a:lnTo>
                  <a:pt x="21" y="83"/>
                </a:lnTo>
                <a:lnTo>
                  <a:pt x="21" y="83"/>
                </a:lnTo>
                <a:lnTo>
                  <a:pt x="21" y="83"/>
                </a:lnTo>
                <a:lnTo>
                  <a:pt x="19" y="83"/>
                </a:lnTo>
                <a:lnTo>
                  <a:pt x="19" y="85"/>
                </a:lnTo>
                <a:lnTo>
                  <a:pt x="16" y="85"/>
                </a:lnTo>
                <a:lnTo>
                  <a:pt x="16" y="85"/>
                </a:lnTo>
                <a:lnTo>
                  <a:pt x="19" y="85"/>
                </a:lnTo>
                <a:lnTo>
                  <a:pt x="19" y="85"/>
                </a:lnTo>
                <a:lnTo>
                  <a:pt x="19" y="85"/>
                </a:lnTo>
                <a:lnTo>
                  <a:pt x="19" y="87"/>
                </a:lnTo>
                <a:lnTo>
                  <a:pt x="21" y="87"/>
                </a:lnTo>
                <a:lnTo>
                  <a:pt x="24" y="87"/>
                </a:lnTo>
                <a:lnTo>
                  <a:pt x="24" y="85"/>
                </a:lnTo>
                <a:lnTo>
                  <a:pt x="24" y="85"/>
                </a:lnTo>
                <a:lnTo>
                  <a:pt x="24" y="83"/>
                </a:lnTo>
                <a:close/>
                <a:moveTo>
                  <a:pt x="26" y="66"/>
                </a:moveTo>
                <a:lnTo>
                  <a:pt x="26" y="66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1"/>
                </a:lnTo>
                <a:lnTo>
                  <a:pt x="21" y="61"/>
                </a:lnTo>
                <a:lnTo>
                  <a:pt x="21" y="64"/>
                </a:lnTo>
                <a:lnTo>
                  <a:pt x="21" y="64"/>
                </a:lnTo>
                <a:lnTo>
                  <a:pt x="21" y="66"/>
                </a:lnTo>
                <a:lnTo>
                  <a:pt x="21" y="66"/>
                </a:lnTo>
                <a:lnTo>
                  <a:pt x="21" y="66"/>
                </a:lnTo>
                <a:lnTo>
                  <a:pt x="24" y="66"/>
                </a:lnTo>
                <a:lnTo>
                  <a:pt x="26" y="66"/>
                </a:lnTo>
                <a:lnTo>
                  <a:pt x="26" y="66"/>
                </a:lnTo>
                <a:lnTo>
                  <a:pt x="26" y="66"/>
                </a:lnTo>
                <a:close/>
                <a:moveTo>
                  <a:pt x="21" y="54"/>
                </a:moveTo>
                <a:lnTo>
                  <a:pt x="21" y="54"/>
                </a:lnTo>
                <a:lnTo>
                  <a:pt x="19" y="54"/>
                </a:lnTo>
                <a:lnTo>
                  <a:pt x="19" y="54"/>
                </a:lnTo>
                <a:lnTo>
                  <a:pt x="21" y="57"/>
                </a:lnTo>
                <a:lnTo>
                  <a:pt x="24" y="57"/>
                </a:lnTo>
                <a:lnTo>
                  <a:pt x="26" y="57"/>
                </a:lnTo>
                <a:lnTo>
                  <a:pt x="26" y="57"/>
                </a:lnTo>
                <a:lnTo>
                  <a:pt x="26" y="54"/>
                </a:lnTo>
                <a:lnTo>
                  <a:pt x="26" y="54"/>
                </a:lnTo>
                <a:lnTo>
                  <a:pt x="24" y="52"/>
                </a:lnTo>
                <a:lnTo>
                  <a:pt x="24" y="52"/>
                </a:lnTo>
                <a:lnTo>
                  <a:pt x="21" y="54"/>
                </a:lnTo>
                <a:close/>
                <a:moveTo>
                  <a:pt x="16" y="57"/>
                </a:moveTo>
                <a:lnTo>
                  <a:pt x="14" y="57"/>
                </a:lnTo>
                <a:lnTo>
                  <a:pt x="14" y="54"/>
                </a:lnTo>
                <a:lnTo>
                  <a:pt x="14" y="54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9" y="52"/>
                </a:lnTo>
                <a:lnTo>
                  <a:pt x="9" y="47"/>
                </a:lnTo>
                <a:lnTo>
                  <a:pt x="9" y="47"/>
                </a:lnTo>
                <a:lnTo>
                  <a:pt x="7" y="47"/>
                </a:lnTo>
                <a:lnTo>
                  <a:pt x="7" y="47"/>
                </a:lnTo>
                <a:lnTo>
                  <a:pt x="5" y="52"/>
                </a:lnTo>
                <a:lnTo>
                  <a:pt x="7" y="52"/>
                </a:lnTo>
                <a:lnTo>
                  <a:pt x="7" y="52"/>
                </a:lnTo>
                <a:lnTo>
                  <a:pt x="9" y="52"/>
                </a:lnTo>
                <a:lnTo>
                  <a:pt x="9" y="52"/>
                </a:lnTo>
                <a:lnTo>
                  <a:pt x="9" y="54"/>
                </a:lnTo>
                <a:lnTo>
                  <a:pt x="9" y="57"/>
                </a:lnTo>
                <a:lnTo>
                  <a:pt x="9" y="59"/>
                </a:lnTo>
                <a:lnTo>
                  <a:pt x="9" y="59"/>
                </a:lnTo>
                <a:lnTo>
                  <a:pt x="9" y="61"/>
                </a:lnTo>
                <a:lnTo>
                  <a:pt x="9" y="61"/>
                </a:lnTo>
                <a:lnTo>
                  <a:pt x="12" y="59"/>
                </a:lnTo>
                <a:lnTo>
                  <a:pt x="14" y="59"/>
                </a:lnTo>
                <a:lnTo>
                  <a:pt x="16" y="59"/>
                </a:lnTo>
                <a:lnTo>
                  <a:pt x="16" y="57"/>
                </a:lnTo>
                <a:lnTo>
                  <a:pt x="16" y="57"/>
                </a:lnTo>
                <a:close/>
                <a:moveTo>
                  <a:pt x="7" y="45"/>
                </a:moveTo>
                <a:lnTo>
                  <a:pt x="9" y="43"/>
                </a:lnTo>
                <a:lnTo>
                  <a:pt x="9" y="43"/>
                </a:lnTo>
                <a:lnTo>
                  <a:pt x="7" y="43"/>
                </a:lnTo>
                <a:lnTo>
                  <a:pt x="7" y="43"/>
                </a:lnTo>
                <a:lnTo>
                  <a:pt x="7" y="45"/>
                </a:lnTo>
                <a:close/>
                <a:moveTo>
                  <a:pt x="26" y="50"/>
                </a:moveTo>
                <a:lnTo>
                  <a:pt x="26" y="50"/>
                </a:lnTo>
                <a:lnTo>
                  <a:pt x="26" y="47"/>
                </a:lnTo>
                <a:lnTo>
                  <a:pt x="26" y="47"/>
                </a:lnTo>
                <a:lnTo>
                  <a:pt x="26" y="38"/>
                </a:lnTo>
                <a:lnTo>
                  <a:pt x="26" y="38"/>
                </a:lnTo>
                <a:lnTo>
                  <a:pt x="26" y="43"/>
                </a:lnTo>
                <a:lnTo>
                  <a:pt x="26" y="47"/>
                </a:lnTo>
                <a:lnTo>
                  <a:pt x="26" y="50"/>
                </a:lnTo>
                <a:close/>
                <a:moveTo>
                  <a:pt x="19" y="38"/>
                </a:moveTo>
                <a:lnTo>
                  <a:pt x="19" y="38"/>
                </a:lnTo>
                <a:lnTo>
                  <a:pt x="21" y="38"/>
                </a:lnTo>
                <a:lnTo>
                  <a:pt x="21" y="38"/>
                </a:lnTo>
                <a:lnTo>
                  <a:pt x="24" y="33"/>
                </a:lnTo>
                <a:lnTo>
                  <a:pt x="21" y="35"/>
                </a:lnTo>
                <a:lnTo>
                  <a:pt x="19" y="38"/>
                </a:lnTo>
                <a:close/>
                <a:moveTo>
                  <a:pt x="28" y="35"/>
                </a:moveTo>
                <a:lnTo>
                  <a:pt x="28" y="33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6" y="35"/>
                </a:lnTo>
                <a:lnTo>
                  <a:pt x="28" y="35"/>
                </a:lnTo>
                <a:lnTo>
                  <a:pt x="28" y="35"/>
                </a:lnTo>
                <a:close/>
                <a:moveTo>
                  <a:pt x="9" y="38"/>
                </a:moveTo>
                <a:lnTo>
                  <a:pt x="9" y="38"/>
                </a:lnTo>
                <a:lnTo>
                  <a:pt x="9" y="35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28"/>
                </a:lnTo>
                <a:lnTo>
                  <a:pt x="9" y="26"/>
                </a:lnTo>
                <a:lnTo>
                  <a:pt x="7" y="26"/>
                </a:lnTo>
                <a:lnTo>
                  <a:pt x="7" y="26"/>
                </a:lnTo>
                <a:lnTo>
                  <a:pt x="7" y="31"/>
                </a:lnTo>
                <a:lnTo>
                  <a:pt x="5" y="31"/>
                </a:lnTo>
                <a:lnTo>
                  <a:pt x="5" y="31"/>
                </a:lnTo>
                <a:lnTo>
                  <a:pt x="2" y="31"/>
                </a:lnTo>
                <a:lnTo>
                  <a:pt x="2" y="24"/>
                </a:lnTo>
                <a:lnTo>
                  <a:pt x="2" y="24"/>
                </a:lnTo>
                <a:lnTo>
                  <a:pt x="2" y="21"/>
                </a:lnTo>
                <a:lnTo>
                  <a:pt x="0" y="21"/>
                </a:lnTo>
                <a:lnTo>
                  <a:pt x="0" y="24"/>
                </a:lnTo>
                <a:lnTo>
                  <a:pt x="0" y="26"/>
                </a:lnTo>
                <a:lnTo>
                  <a:pt x="0" y="33"/>
                </a:lnTo>
                <a:lnTo>
                  <a:pt x="0" y="38"/>
                </a:lnTo>
                <a:lnTo>
                  <a:pt x="0" y="40"/>
                </a:lnTo>
                <a:lnTo>
                  <a:pt x="0" y="40"/>
                </a:lnTo>
                <a:lnTo>
                  <a:pt x="0" y="43"/>
                </a:lnTo>
                <a:lnTo>
                  <a:pt x="2" y="43"/>
                </a:lnTo>
                <a:lnTo>
                  <a:pt x="5" y="40"/>
                </a:lnTo>
                <a:lnTo>
                  <a:pt x="7" y="40"/>
                </a:lnTo>
                <a:lnTo>
                  <a:pt x="9" y="38"/>
                </a:lnTo>
                <a:close/>
                <a:moveTo>
                  <a:pt x="19" y="14"/>
                </a:moveTo>
                <a:lnTo>
                  <a:pt x="21" y="12"/>
                </a:lnTo>
                <a:lnTo>
                  <a:pt x="21" y="12"/>
                </a:lnTo>
                <a:lnTo>
                  <a:pt x="19" y="9"/>
                </a:lnTo>
                <a:lnTo>
                  <a:pt x="19" y="12"/>
                </a:lnTo>
                <a:lnTo>
                  <a:pt x="19" y="12"/>
                </a:lnTo>
                <a:lnTo>
                  <a:pt x="16" y="14"/>
                </a:lnTo>
                <a:lnTo>
                  <a:pt x="19" y="14"/>
                </a:lnTo>
                <a:lnTo>
                  <a:pt x="19" y="14"/>
                </a:lnTo>
                <a:close/>
                <a:moveTo>
                  <a:pt x="21" y="5"/>
                </a:move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21" y="2"/>
                </a:lnTo>
                <a:lnTo>
                  <a:pt x="21" y="2"/>
                </a:lnTo>
                <a:lnTo>
                  <a:pt x="21" y="0"/>
                </a:lnTo>
                <a:lnTo>
                  <a:pt x="19" y="2"/>
                </a:lnTo>
                <a:lnTo>
                  <a:pt x="19" y="2"/>
                </a:lnTo>
                <a:lnTo>
                  <a:pt x="19" y="5"/>
                </a:lnTo>
                <a:lnTo>
                  <a:pt x="21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9391304" y="3189062"/>
            <a:ext cx="326407" cy="183081"/>
          </a:xfrm>
          <a:custGeom>
            <a:avLst/>
            <a:gdLst>
              <a:gd name="T0" fmla="*/ 281 w 312"/>
              <a:gd name="T1" fmla="*/ 116 h 175"/>
              <a:gd name="T2" fmla="*/ 279 w 312"/>
              <a:gd name="T3" fmla="*/ 116 h 175"/>
              <a:gd name="T4" fmla="*/ 281 w 312"/>
              <a:gd name="T5" fmla="*/ 116 h 175"/>
              <a:gd name="T6" fmla="*/ 298 w 312"/>
              <a:gd name="T7" fmla="*/ 94 h 175"/>
              <a:gd name="T8" fmla="*/ 288 w 312"/>
              <a:gd name="T9" fmla="*/ 92 h 175"/>
              <a:gd name="T10" fmla="*/ 281 w 312"/>
              <a:gd name="T11" fmla="*/ 85 h 175"/>
              <a:gd name="T12" fmla="*/ 277 w 312"/>
              <a:gd name="T13" fmla="*/ 92 h 175"/>
              <a:gd name="T14" fmla="*/ 262 w 312"/>
              <a:gd name="T15" fmla="*/ 87 h 175"/>
              <a:gd name="T16" fmla="*/ 265 w 312"/>
              <a:gd name="T17" fmla="*/ 76 h 175"/>
              <a:gd name="T18" fmla="*/ 267 w 312"/>
              <a:gd name="T19" fmla="*/ 68 h 175"/>
              <a:gd name="T20" fmla="*/ 258 w 312"/>
              <a:gd name="T21" fmla="*/ 73 h 175"/>
              <a:gd name="T22" fmla="*/ 241 w 312"/>
              <a:gd name="T23" fmla="*/ 85 h 175"/>
              <a:gd name="T24" fmla="*/ 234 w 312"/>
              <a:gd name="T25" fmla="*/ 99 h 175"/>
              <a:gd name="T26" fmla="*/ 225 w 312"/>
              <a:gd name="T27" fmla="*/ 97 h 175"/>
              <a:gd name="T28" fmla="*/ 213 w 312"/>
              <a:gd name="T29" fmla="*/ 92 h 175"/>
              <a:gd name="T30" fmla="*/ 194 w 312"/>
              <a:gd name="T31" fmla="*/ 83 h 175"/>
              <a:gd name="T32" fmla="*/ 182 w 312"/>
              <a:gd name="T33" fmla="*/ 64 h 175"/>
              <a:gd name="T34" fmla="*/ 170 w 312"/>
              <a:gd name="T35" fmla="*/ 50 h 175"/>
              <a:gd name="T36" fmla="*/ 151 w 312"/>
              <a:gd name="T37" fmla="*/ 42 h 175"/>
              <a:gd name="T38" fmla="*/ 125 w 312"/>
              <a:gd name="T39" fmla="*/ 42 h 175"/>
              <a:gd name="T40" fmla="*/ 97 w 312"/>
              <a:gd name="T41" fmla="*/ 35 h 175"/>
              <a:gd name="T42" fmla="*/ 76 w 312"/>
              <a:gd name="T43" fmla="*/ 21 h 175"/>
              <a:gd name="T44" fmla="*/ 50 w 312"/>
              <a:gd name="T45" fmla="*/ 5 h 175"/>
              <a:gd name="T46" fmla="*/ 24 w 312"/>
              <a:gd name="T47" fmla="*/ 5 h 175"/>
              <a:gd name="T48" fmla="*/ 0 w 312"/>
              <a:gd name="T49" fmla="*/ 19 h 175"/>
              <a:gd name="T50" fmla="*/ 9 w 312"/>
              <a:gd name="T51" fmla="*/ 64 h 175"/>
              <a:gd name="T52" fmla="*/ 33 w 312"/>
              <a:gd name="T53" fmla="*/ 90 h 175"/>
              <a:gd name="T54" fmla="*/ 31 w 312"/>
              <a:gd name="T55" fmla="*/ 76 h 175"/>
              <a:gd name="T56" fmla="*/ 45 w 312"/>
              <a:gd name="T57" fmla="*/ 66 h 175"/>
              <a:gd name="T58" fmla="*/ 52 w 312"/>
              <a:gd name="T59" fmla="*/ 68 h 175"/>
              <a:gd name="T60" fmla="*/ 47 w 312"/>
              <a:gd name="T61" fmla="*/ 61 h 175"/>
              <a:gd name="T62" fmla="*/ 64 w 312"/>
              <a:gd name="T63" fmla="*/ 64 h 175"/>
              <a:gd name="T64" fmla="*/ 80 w 312"/>
              <a:gd name="T65" fmla="*/ 71 h 175"/>
              <a:gd name="T66" fmla="*/ 85 w 312"/>
              <a:gd name="T67" fmla="*/ 78 h 175"/>
              <a:gd name="T68" fmla="*/ 85 w 312"/>
              <a:gd name="T69" fmla="*/ 87 h 175"/>
              <a:gd name="T70" fmla="*/ 106 w 312"/>
              <a:gd name="T71" fmla="*/ 92 h 175"/>
              <a:gd name="T72" fmla="*/ 120 w 312"/>
              <a:gd name="T73" fmla="*/ 97 h 175"/>
              <a:gd name="T74" fmla="*/ 144 w 312"/>
              <a:gd name="T75" fmla="*/ 123 h 175"/>
              <a:gd name="T76" fmla="*/ 175 w 312"/>
              <a:gd name="T77" fmla="*/ 142 h 175"/>
              <a:gd name="T78" fmla="*/ 203 w 312"/>
              <a:gd name="T79" fmla="*/ 151 h 175"/>
              <a:gd name="T80" fmla="*/ 213 w 312"/>
              <a:gd name="T81" fmla="*/ 165 h 175"/>
              <a:gd name="T82" fmla="*/ 234 w 312"/>
              <a:gd name="T83" fmla="*/ 173 h 175"/>
              <a:gd name="T84" fmla="*/ 241 w 312"/>
              <a:gd name="T85" fmla="*/ 158 h 175"/>
              <a:gd name="T86" fmla="*/ 234 w 312"/>
              <a:gd name="T87" fmla="*/ 142 h 175"/>
              <a:gd name="T88" fmla="*/ 227 w 312"/>
              <a:gd name="T89" fmla="*/ 132 h 175"/>
              <a:gd name="T90" fmla="*/ 225 w 312"/>
              <a:gd name="T91" fmla="*/ 123 h 175"/>
              <a:gd name="T92" fmla="*/ 239 w 312"/>
              <a:gd name="T93" fmla="*/ 118 h 175"/>
              <a:gd name="T94" fmla="*/ 243 w 312"/>
              <a:gd name="T95" fmla="*/ 116 h 175"/>
              <a:gd name="T96" fmla="*/ 241 w 312"/>
              <a:gd name="T97" fmla="*/ 113 h 175"/>
              <a:gd name="T98" fmla="*/ 248 w 312"/>
              <a:gd name="T99" fmla="*/ 109 h 175"/>
              <a:gd name="T100" fmla="*/ 253 w 312"/>
              <a:gd name="T101" fmla="*/ 102 h 175"/>
              <a:gd name="T102" fmla="*/ 267 w 312"/>
              <a:gd name="T103" fmla="*/ 97 h 175"/>
              <a:gd name="T104" fmla="*/ 267 w 312"/>
              <a:gd name="T105" fmla="*/ 104 h 175"/>
              <a:gd name="T106" fmla="*/ 272 w 312"/>
              <a:gd name="T107" fmla="*/ 111 h 175"/>
              <a:gd name="T108" fmla="*/ 288 w 312"/>
              <a:gd name="T109" fmla="*/ 111 h 175"/>
              <a:gd name="T110" fmla="*/ 295 w 312"/>
              <a:gd name="T111" fmla="*/ 106 h 175"/>
              <a:gd name="T112" fmla="*/ 300 w 312"/>
              <a:gd name="T113" fmla="*/ 104 h 175"/>
              <a:gd name="T114" fmla="*/ 267 w 312"/>
              <a:gd name="T115" fmla="*/ 9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2" h="175">
                <a:moveTo>
                  <a:pt x="293" y="113"/>
                </a:moveTo>
                <a:lnTo>
                  <a:pt x="291" y="113"/>
                </a:lnTo>
                <a:lnTo>
                  <a:pt x="291" y="116"/>
                </a:lnTo>
                <a:lnTo>
                  <a:pt x="291" y="116"/>
                </a:lnTo>
                <a:lnTo>
                  <a:pt x="291" y="116"/>
                </a:lnTo>
                <a:lnTo>
                  <a:pt x="293" y="116"/>
                </a:lnTo>
                <a:lnTo>
                  <a:pt x="293" y="116"/>
                </a:lnTo>
                <a:lnTo>
                  <a:pt x="293" y="113"/>
                </a:lnTo>
                <a:lnTo>
                  <a:pt x="293" y="113"/>
                </a:lnTo>
                <a:close/>
                <a:moveTo>
                  <a:pt x="281" y="116"/>
                </a:moveTo>
                <a:lnTo>
                  <a:pt x="281" y="116"/>
                </a:lnTo>
                <a:lnTo>
                  <a:pt x="284" y="116"/>
                </a:lnTo>
                <a:lnTo>
                  <a:pt x="281" y="116"/>
                </a:lnTo>
                <a:close/>
                <a:moveTo>
                  <a:pt x="281" y="116"/>
                </a:moveTo>
                <a:lnTo>
                  <a:pt x="279" y="113"/>
                </a:lnTo>
                <a:lnTo>
                  <a:pt x="279" y="113"/>
                </a:lnTo>
                <a:lnTo>
                  <a:pt x="279" y="113"/>
                </a:lnTo>
                <a:lnTo>
                  <a:pt x="277" y="113"/>
                </a:lnTo>
                <a:lnTo>
                  <a:pt x="277" y="113"/>
                </a:lnTo>
                <a:lnTo>
                  <a:pt x="279" y="116"/>
                </a:lnTo>
                <a:lnTo>
                  <a:pt x="279" y="116"/>
                </a:lnTo>
                <a:lnTo>
                  <a:pt x="279" y="113"/>
                </a:lnTo>
                <a:lnTo>
                  <a:pt x="279" y="113"/>
                </a:lnTo>
                <a:lnTo>
                  <a:pt x="279" y="116"/>
                </a:lnTo>
                <a:lnTo>
                  <a:pt x="279" y="116"/>
                </a:lnTo>
                <a:lnTo>
                  <a:pt x="281" y="116"/>
                </a:lnTo>
                <a:lnTo>
                  <a:pt x="281" y="116"/>
                </a:lnTo>
                <a:lnTo>
                  <a:pt x="284" y="116"/>
                </a:lnTo>
                <a:lnTo>
                  <a:pt x="284" y="116"/>
                </a:lnTo>
                <a:lnTo>
                  <a:pt x="281" y="116"/>
                </a:lnTo>
                <a:lnTo>
                  <a:pt x="281" y="116"/>
                </a:lnTo>
                <a:close/>
                <a:moveTo>
                  <a:pt x="312" y="99"/>
                </a:moveTo>
                <a:lnTo>
                  <a:pt x="307" y="97"/>
                </a:lnTo>
                <a:lnTo>
                  <a:pt x="307" y="99"/>
                </a:lnTo>
                <a:lnTo>
                  <a:pt x="307" y="99"/>
                </a:lnTo>
                <a:lnTo>
                  <a:pt x="305" y="97"/>
                </a:lnTo>
                <a:lnTo>
                  <a:pt x="303" y="97"/>
                </a:lnTo>
                <a:lnTo>
                  <a:pt x="303" y="97"/>
                </a:lnTo>
                <a:lnTo>
                  <a:pt x="300" y="94"/>
                </a:lnTo>
                <a:lnTo>
                  <a:pt x="298" y="94"/>
                </a:lnTo>
                <a:lnTo>
                  <a:pt x="295" y="94"/>
                </a:lnTo>
                <a:lnTo>
                  <a:pt x="295" y="94"/>
                </a:lnTo>
                <a:lnTo>
                  <a:pt x="293" y="94"/>
                </a:lnTo>
                <a:lnTo>
                  <a:pt x="293" y="94"/>
                </a:lnTo>
                <a:lnTo>
                  <a:pt x="293" y="94"/>
                </a:lnTo>
                <a:lnTo>
                  <a:pt x="293" y="92"/>
                </a:lnTo>
                <a:lnTo>
                  <a:pt x="293" y="92"/>
                </a:lnTo>
                <a:lnTo>
                  <a:pt x="291" y="92"/>
                </a:lnTo>
                <a:lnTo>
                  <a:pt x="291" y="92"/>
                </a:lnTo>
                <a:lnTo>
                  <a:pt x="288" y="92"/>
                </a:lnTo>
                <a:lnTo>
                  <a:pt x="288" y="92"/>
                </a:lnTo>
                <a:lnTo>
                  <a:pt x="286" y="90"/>
                </a:lnTo>
                <a:lnTo>
                  <a:pt x="286" y="87"/>
                </a:lnTo>
                <a:lnTo>
                  <a:pt x="284" y="87"/>
                </a:lnTo>
                <a:lnTo>
                  <a:pt x="284" y="85"/>
                </a:lnTo>
                <a:lnTo>
                  <a:pt x="284" y="85"/>
                </a:lnTo>
                <a:lnTo>
                  <a:pt x="284" y="85"/>
                </a:lnTo>
                <a:lnTo>
                  <a:pt x="281" y="85"/>
                </a:lnTo>
                <a:lnTo>
                  <a:pt x="281" y="85"/>
                </a:lnTo>
                <a:lnTo>
                  <a:pt x="281" y="85"/>
                </a:lnTo>
                <a:lnTo>
                  <a:pt x="281" y="85"/>
                </a:lnTo>
                <a:lnTo>
                  <a:pt x="281" y="85"/>
                </a:lnTo>
                <a:lnTo>
                  <a:pt x="281" y="87"/>
                </a:lnTo>
                <a:lnTo>
                  <a:pt x="281" y="87"/>
                </a:lnTo>
                <a:lnTo>
                  <a:pt x="281" y="90"/>
                </a:lnTo>
                <a:lnTo>
                  <a:pt x="281" y="90"/>
                </a:lnTo>
                <a:lnTo>
                  <a:pt x="279" y="87"/>
                </a:lnTo>
                <a:lnTo>
                  <a:pt x="279" y="92"/>
                </a:lnTo>
                <a:lnTo>
                  <a:pt x="279" y="92"/>
                </a:lnTo>
                <a:lnTo>
                  <a:pt x="277" y="92"/>
                </a:lnTo>
                <a:lnTo>
                  <a:pt x="277" y="92"/>
                </a:lnTo>
                <a:lnTo>
                  <a:pt x="274" y="92"/>
                </a:lnTo>
                <a:lnTo>
                  <a:pt x="272" y="92"/>
                </a:lnTo>
                <a:lnTo>
                  <a:pt x="272" y="92"/>
                </a:lnTo>
                <a:lnTo>
                  <a:pt x="269" y="90"/>
                </a:lnTo>
                <a:lnTo>
                  <a:pt x="269" y="90"/>
                </a:lnTo>
                <a:lnTo>
                  <a:pt x="267" y="87"/>
                </a:lnTo>
                <a:lnTo>
                  <a:pt x="265" y="85"/>
                </a:lnTo>
                <a:lnTo>
                  <a:pt x="265" y="85"/>
                </a:lnTo>
                <a:lnTo>
                  <a:pt x="262" y="87"/>
                </a:lnTo>
                <a:lnTo>
                  <a:pt x="260" y="85"/>
                </a:lnTo>
                <a:lnTo>
                  <a:pt x="258" y="85"/>
                </a:lnTo>
                <a:lnTo>
                  <a:pt x="258" y="85"/>
                </a:lnTo>
                <a:lnTo>
                  <a:pt x="255" y="85"/>
                </a:lnTo>
                <a:lnTo>
                  <a:pt x="255" y="83"/>
                </a:lnTo>
                <a:lnTo>
                  <a:pt x="260" y="80"/>
                </a:lnTo>
                <a:lnTo>
                  <a:pt x="262" y="78"/>
                </a:lnTo>
                <a:lnTo>
                  <a:pt x="262" y="78"/>
                </a:lnTo>
                <a:lnTo>
                  <a:pt x="265" y="76"/>
                </a:lnTo>
                <a:lnTo>
                  <a:pt x="265" y="76"/>
                </a:lnTo>
                <a:lnTo>
                  <a:pt x="265" y="73"/>
                </a:lnTo>
                <a:lnTo>
                  <a:pt x="265" y="73"/>
                </a:lnTo>
                <a:lnTo>
                  <a:pt x="267" y="73"/>
                </a:lnTo>
                <a:lnTo>
                  <a:pt x="267" y="73"/>
                </a:lnTo>
                <a:lnTo>
                  <a:pt x="272" y="71"/>
                </a:lnTo>
                <a:lnTo>
                  <a:pt x="272" y="71"/>
                </a:lnTo>
                <a:lnTo>
                  <a:pt x="269" y="71"/>
                </a:lnTo>
                <a:lnTo>
                  <a:pt x="269" y="68"/>
                </a:lnTo>
                <a:lnTo>
                  <a:pt x="267" y="68"/>
                </a:lnTo>
                <a:lnTo>
                  <a:pt x="267" y="68"/>
                </a:lnTo>
                <a:lnTo>
                  <a:pt x="265" y="68"/>
                </a:lnTo>
                <a:lnTo>
                  <a:pt x="265" y="71"/>
                </a:lnTo>
                <a:lnTo>
                  <a:pt x="262" y="71"/>
                </a:lnTo>
                <a:lnTo>
                  <a:pt x="262" y="71"/>
                </a:lnTo>
                <a:lnTo>
                  <a:pt x="262" y="73"/>
                </a:lnTo>
                <a:lnTo>
                  <a:pt x="260" y="73"/>
                </a:lnTo>
                <a:lnTo>
                  <a:pt x="260" y="73"/>
                </a:lnTo>
                <a:lnTo>
                  <a:pt x="260" y="73"/>
                </a:lnTo>
                <a:lnTo>
                  <a:pt x="258" y="73"/>
                </a:lnTo>
                <a:lnTo>
                  <a:pt x="258" y="73"/>
                </a:lnTo>
                <a:lnTo>
                  <a:pt x="255" y="73"/>
                </a:lnTo>
                <a:lnTo>
                  <a:pt x="255" y="76"/>
                </a:lnTo>
                <a:lnTo>
                  <a:pt x="253" y="78"/>
                </a:lnTo>
                <a:lnTo>
                  <a:pt x="251" y="80"/>
                </a:lnTo>
                <a:lnTo>
                  <a:pt x="248" y="80"/>
                </a:lnTo>
                <a:lnTo>
                  <a:pt x="246" y="80"/>
                </a:lnTo>
                <a:lnTo>
                  <a:pt x="246" y="83"/>
                </a:lnTo>
                <a:lnTo>
                  <a:pt x="243" y="85"/>
                </a:lnTo>
                <a:lnTo>
                  <a:pt x="243" y="85"/>
                </a:lnTo>
                <a:lnTo>
                  <a:pt x="241" y="85"/>
                </a:lnTo>
                <a:lnTo>
                  <a:pt x="239" y="87"/>
                </a:lnTo>
                <a:lnTo>
                  <a:pt x="239" y="87"/>
                </a:lnTo>
                <a:lnTo>
                  <a:pt x="239" y="90"/>
                </a:lnTo>
                <a:lnTo>
                  <a:pt x="239" y="90"/>
                </a:lnTo>
                <a:lnTo>
                  <a:pt x="236" y="92"/>
                </a:lnTo>
                <a:lnTo>
                  <a:pt x="234" y="94"/>
                </a:lnTo>
                <a:lnTo>
                  <a:pt x="234" y="97"/>
                </a:lnTo>
                <a:lnTo>
                  <a:pt x="232" y="97"/>
                </a:lnTo>
                <a:lnTo>
                  <a:pt x="232" y="99"/>
                </a:lnTo>
                <a:lnTo>
                  <a:pt x="234" y="99"/>
                </a:lnTo>
                <a:lnTo>
                  <a:pt x="234" y="102"/>
                </a:lnTo>
                <a:lnTo>
                  <a:pt x="234" y="102"/>
                </a:lnTo>
                <a:lnTo>
                  <a:pt x="234" y="104"/>
                </a:lnTo>
                <a:lnTo>
                  <a:pt x="232" y="104"/>
                </a:lnTo>
                <a:lnTo>
                  <a:pt x="232" y="104"/>
                </a:lnTo>
                <a:lnTo>
                  <a:pt x="229" y="102"/>
                </a:lnTo>
                <a:lnTo>
                  <a:pt x="227" y="102"/>
                </a:lnTo>
                <a:lnTo>
                  <a:pt x="225" y="99"/>
                </a:lnTo>
                <a:lnTo>
                  <a:pt x="225" y="99"/>
                </a:lnTo>
                <a:lnTo>
                  <a:pt x="225" y="97"/>
                </a:lnTo>
                <a:lnTo>
                  <a:pt x="225" y="97"/>
                </a:lnTo>
                <a:lnTo>
                  <a:pt x="225" y="94"/>
                </a:lnTo>
                <a:lnTo>
                  <a:pt x="222" y="94"/>
                </a:lnTo>
                <a:lnTo>
                  <a:pt x="222" y="92"/>
                </a:lnTo>
                <a:lnTo>
                  <a:pt x="222" y="92"/>
                </a:lnTo>
                <a:lnTo>
                  <a:pt x="220" y="92"/>
                </a:lnTo>
                <a:lnTo>
                  <a:pt x="220" y="92"/>
                </a:lnTo>
                <a:lnTo>
                  <a:pt x="217" y="92"/>
                </a:lnTo>
                <a:lnTo>
                  <a:pt x="217" y="92"/>
                </a:lnTo>
                <a:lnTo>
                  <a:pt x="213" y="92"/>
                </a:lnTo>
                <a:lnTo>
                  <a:pt x="210" y="92"/>
                </a:lnTo>
                <a:lnTo>
                  <a:pt x="208" y="92"/>
                </a:lnTo>
                <a:lnTo>
                  <a:pt x="206" y="92"/>
                </a:lnTo>
                <a:lnTo>
                  <a:pt x="201" y="92"/>
                </a:lnTo>
                <a:lnTo>
                  <a:pt x="201" y="92"/>
                </a:lnTo>
                <a:lnTo>
                  <a:pt x="199" y="92"/>
                </a:lnTo>
                <a:lnTo>
                  <a:pt x="199" y="90"/>
                </a:lnTo>
                <a:lnTo>
                  <a:pt x="196" y="87"/>
                </a:lnTo>
                <a:lnTo>
                  <a:pt x="196" y="85"/>
                </a:lnTo>
                <a:lnTo>
                  <a:pt x="194" y="83"/>
                </a:lnTo>
                <a:lnTo>
                  <a:pt x="194" y="80"/>
                </a:lnTo>
                <a:lnTo>
                  <a:pt x="191" y="76"/>
                </a:lnTo>
                <a:lnTo>
                  <a:pt x="191" y="76"/>
                </a:lnTo>
                <a:lnTo>
                  <a:pt x="189" y="76"/>
                </a:lnTo>
                <a:lnTo>
                  <a:pt x="187" y="76"/>
                </a:lnTo>
                <a:lnTo>
                  <a:pt x="182" y="73"/>
                </a:lnTo>
                <a:lnTo>
                  <a:pt x="182" y="73"/>
                </a:lnTo>
                <a:lnTo>
                  <a:pt x="182" y="71"/>
                </a:lnTo>
                <a:lnTo>
                  <a:pt x="182" y="68"/>
                </a:lnTo>
                <a:lnTo>
                  <a:pt x="182" y="64"/>
                </a:lnTo>
                <a:lnTo>
                  <a:pt x="180" y="61"/>
                </a:lnTo>
                <a:lnTo>
                  <a:pt x="180" y="59"/>
                </a:lnTo>
                <a:lnTo>
                  <a:pt x="180" y="57"/>
                </a:lnTo>
                <a:lnTo>
                  <a:pt x="180" y="54"/>
                </a:lnTo>
                <a:lnTo>
                  <a:pt x="177" y="54"/>
                </a:lnTo>
                <a:lnTo>
                  <a:pt x="177" y="57"/>
                </a:lnTo>
                <a:lnTo>
                  <a:pt x="175" y="57"/>
                </a:lnTo>
                <a:lnTo>
                  <a:pt x="172" y="54"/>
                </a:lnTo>
                <a:lnTo>
                  <a:pt x="172" y="52"/>
                </a:lnTo>
                <a:lnTo>
                  <a:pt x="170" y="50"/>
                </a:lnTo>
                <a:lnTo>
                  <a:pt x="168" y="47"/>
                </a:lnTo>
                <a:lnTo>
                  <a:pt x="165" y="47"/>
                </a:lnTo>
                <a:lnTo>
                  <a:pt x="163" y="45"/>
                </a:lnTo>
                <a:lnTo>
                  <a:pt x="161" y="45"/>
                </a:lnTo>
                <a:lnTo>
                  <a:pt x="158" y="42"/>
                </a:lnTo>
                <a:lnTo>
                  <a:pt x="158" y="40"/>
                </a:lnTo>
                <a:lnTo>
                  <a:pt x="156" y="40"/>
                </a:lnTo>
                <a:lnTo>
                  <a:pt x="154" y="40"/>
                </a:lnTo>
                <a:lnTo>
                  <a:pt x="151" y="40"/>
                </a:lnTo>
                <a:lnTo>
                  <a:pt x="151" y="42"/>
                </a:lnTo>
                <a:lnTo>
                  <a:pt x="149" y="42"/>
                </a:lnTo>
                <a:lnTo>
                  <a:pt x="149" y="42"/>
                </a:lnTo>
                <a:lnTo>
                  <a:pt x="146" y="42"/>
                </a:lnTo>
                <a:lnTo>
                  <a:pt x="144" y="42"/>
                </a:lnTo>
                <a:lnTo>
                  <a:pt x="142" y="42"/>
                </a:lnTo>
                <a:lnTo>
                  <a:pt x="137" y="42"/>
                </a:lnTo>
                <a:lnTo>
                  <a:pt x="135" y="42"/>
                </a:lnTo>
                <a:lnTo>
                  <a:pt x="132" y="42"/>
                </a:lnTo>
                <a:lnTo>
                  <a:pt x="128" y="40"/>
                </a:lnTo>
                <a:lnTo>
                  <a:pt x="125" y="42"/>
                </a:lnTo>
                <a:lnTo>
                  <a:pt x="120" y="42"/>
                </a:lnTo>
                <a:lnTo>
                  <a:pt x="118" y="42"/>
                </a:lnTo>
                <a:lnTo>
                  <a:pt x="116" y="42"/>
                </a:lnTo>
                <a:lnTo>
                  <a:pt x="111" y="42"/>
                </a:lnTo>
                <a:lnTo>
                  <a:pt x="109" y="45"/>
                </a:lnTo>
                <a:lnTo>
                  <a:pt x="106" y="45"/>
                </a:lnTo>
                <a:lnTo>
                  <a:pt x="106" y="42"/>
                </a:lnTo>
                <a:lnTo>
                  <a:pt x="102" y="40"/>
                </a:lnTo>
                <a:lnTo>
                  <a:pt x="99" y="38"/>
                </a:lnTo>
                <a:lnTo>
                  <a:pt x="97" y="35"/>
                </a:lnTo>
                <a:lnTo>
                  <a:pt x="94" y="33"/>
                </a:lnTo>
                <a:lnTo>
                  <a:pt x="92" y="33"/>
                </a:lnTo>
                <a:lnTo>
                  <a:pt x="90" y="31"/>
                </a:lnTo>
                <a:lnTo>
                  <a:pt x="87" y="28"/>
                </a:lnTo>
                <a:lnTo>
                  <a:pt x="87" y="26"/>
                </a:lnTo>
                <a:lnTo>
                  <a:pt x="87" y="26"/>
                </a:lnTo>
                <a:lnTo>
                  <a:pt x="85" y="23"/>
                </a:lnTo>
                <a:lnTo>
                  <a:pt x="80" y="23"/>
                </a:lnTo>
                <a:lnTo>
                  <a:pt x="78" y="21"/>
                </a:lnTo>
                <a:lnTo>
                  <a:pt x="76" y="21"/>
                </a:lnTo>
                <a:lnTo>
                  <a:pt x="73" y="19"/>
                </a:lnTo>
                <a:lnTo>
                  <a:pt x="71" y="16"/>
                </a:lnTo>
                <a:lnTo>
                  <a:pt x="68" y="16"/>
                </a:lnTo>
                <a:lnTo>
                  <a:pt x="66" y="14"/>
                </a:lnTo>
                <a:lnTo>
                  <a:pt x="64" y="14"/>
                </a:lnTo>
                <a:lnTo>
                  <a:pt x="59" y="9"/>
                </a:lnTo>
                <a:lnTo>
                  <a:pt x="57" y="9"/>
                </a:lnTo>
                <a:lnTo>
                  <a:pt x="54" y="7"/>
                </a:lnTo>
                <a:lnTo>
                  <a:pt x="52" y="7"/>
                </a:lnTo>
                <a:lnTo>
                  <a:pt x="50" y="5"/>
                </a:lnTo>
                <a:lnTo>
                  <a:pt x="47" y="5"/>
                </a:lnTo>
                <a:lnTo>
                  <a:pt x="45" y="2"/>
                </a:lnTo>
                <a:lnTo>
                  <a:pt x="42" y="2"/>
                </a:lnTo>
                <a:lnTo>
                  <a:pt x="40" y="0"/>
                </a:lnTo>
                <a:lnTo>
                  <a:pt x="38" y="0"/>
                </a:lnTo>
                <a:lnTo>
                  <a:pt x="35" y="0"/>
                </a:lnTo>
                <a:lnTo>
                  <a:pt x="33" y="2"/>
                </a:lnTo>
                <a:lnTo>
                  <a:pt x="31" y="2"/>
                </a:lnTo>
                <a:lnTo>
                  <a:pt x="26" y="5"/>
                </a:lnTo>
                <a:lnTo>
                  <a:pt x="24" y="5"/>
                </a:lnTo>
                <a:lnTo>
                  <a:pt x="21" y="5"/>
                </a:lnTo>
                <a:lnTo>
                  <a:pt x="19" y="7"/>
                </a:lnTo>
                <a:lnTo>
                  <a:pt x="14" y="7"/>
                </a:lnTo>
                <a:lnTo>
                  <a:pt x="12" y="7"/>
                </a:lnTo>
                <a:lnTo>
                  <a:pt x="9" y="9"/>
                </a:lnTo>
                <a:lnTo>
                  <a:pt x="7" y="9"/>
                </a:lnTo>
                <a:lnTo>
                  <a:pt x="5" y="9"/>
                </a:lnTo>
                <a:lnTo>
                  <a:pt x="2" y="12"/>
                </a:lnTo>
                <a:lnTo>
                  <a:pt x="0" y="14"/>
                </a:lnTo>
                <a:lnTo>
                  <a:pt x="0" y="19"/>
                </a:lnTo>
                <a:lnTo>
                  <a:pt x="2" y="23"/>
                </a:lnTo>
                <a:lnTo>
                  <a:pt x="2" y="28"/>
                </a:lnTo>
                <a:lnTo>
                  <a:pt x="2" y="33"/>
                </a:lnTo>
                <a:lnTo>
                  <a:pt x="5" y="38"/>
                </a:lnTo>
                <a:lnTo>
                  <a:pt x="5" y="42"/>
                </a:lnTo>
                <a:lnTo>
                  <a:pt x="7" y="47"/>
                </a:lnTo>
                <a:lnTo>
                  <a:pt x="7" y="52"/>
                </a:lnTo>
                <a:lnTo>
                  <a:pt x="9" y="54"/>
                </a:lnTo>
                <a:lnTo>
                  <a:pt x="9" y="59"/>
                </a:lnTo>
                <a:lnTo>
                  <a:pt x="9" y="64"/>
                </a:lnTo>
                <a:lnTo>
                  <a:pt x="12" y="68"/>
                </a:lnTo>
                <a:lnTo>
                  <a:pt x="12" y="73"/>
                </a:lnTo>
                <a:lnTo>
                  <a:pt x="14" y="78"/>
                </a:lnTo>
                <a:lnTo>
                  <a:pt x="14" y="83"/>
                </a:lnTo>
                <a:lnTo>
                  <a:pt x="14" y="87"/>
                </a:lnTo>
                <a:lnTo>
                  <a:pt x="19" y="90"/>
                </a:lnTo>
                <a:lnTo>
                  <a:pt x="24" y="90"/>
                </a:lnTo>
                <a:lnTo>
                  <a:pt x="28" y="90"/>
                </a:lnTo>
                <a:lnTo>
                  <a:pt x="31" y="90"/>
                </a:lnTo>
                <a:lnTo>
                  <a:pt x="33" y="90"/>
                </a:lnTo>
                <a:lnTo>
                  <a:pt x="33" y="90"/>
                </a:lnTo>
                <a:lnTo>
                  <a:pt x="33" y="90"/>
                </a:lnTo>
                <a:lnTo>
                  <a:pt x="35" y="87"/>
                </a:lnTo>
                <a:lnTo>
                  <a:pt x="35" y="87"/>
                </a:lnTo>
                <a:lnTo>
                  <a:pt x="35" y="87"/>
                </a:lnTo>
                <a:lnTo>
                  <a:pt x="33" y="87"/>
                </a:lnTo>
                <a:lnTo>
                  <a:pt x="33" y="85"/>
                </a:lnTo>
                <a:lnTo>
                  <a:pt x="31" y="80"/>
                </a:lnTo>
                <a:lnTo>
                  <a:pt x="31" y="78"/>
                </a:lnTo>
                <a:lnTo>
                  <a:pt x="31" y="76"/>
                </a:lnTo>
                <a:lnTo>
                  <a:pt x="33" y="76"/>
                </a:lnTo>
                <a:lnTo>
                  <a:pt x="33" y="73"/>
                </a:lnTo>
                <a:lnTo>
                  <a:pt x="33" y="71"/>
                </a:lnTo>
                <a:lnTo>
                  <a:pt x="35" y="71"/>
                </a:lnTo>
                <a:lnTo>
                  <a:pt x="40" y="71"/>
                </a:lnTo>
                <a:lnTo>
                  <a:pt x="42" y="71"/>
                </a:lnTo>
                <a:lnTo>
                  <a:pt x="42" y="71"/>
                </a:lnTo>
                <a:lnTo>
                  <a:pt x="45" y="68"/>
                </a:lnTo>
                <a:lnTo>
                  <a:pt x="45" y="66"/>
                </a:lnTo>
                <a:lnTo>
                  <a:pt x="45" y="66"/>
                </a:lnTo>
                <a:lnTo>
                  <a:pt x="45" y="64"/>
                </a:lnTo>
                <a:lnTo>
                  <a:pt x="45" y="64"/>
                </a:lnTo>
                <a:lnTo>
                  <a:pt x="47" y="66"/>
                </a:lnTo>
                <a:lnTo>
                  <a:pt x="50" y="66"/>
                </a:lnTo>
                <a:lnTo>
                  <a:pt x="50" y="66"/>
                </a:lnTo>
                <a:lnTo>
                  <a:pt x="50" y="66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2" y="66"/>
                </a:lnTo>
                <a:lnTo>
                  <a:pt x="50" y="64"/>
                </a:lnTo>
                <a:lnTo>
                  <a:pt x="47" y="64"/>
                </a:lnTo>
                <a:lnTo>
                  <a:pt x="47" y="61"/>
                </a:lnTo>
                <a:lnTo>
                  <a:pt x="47" y="61"/>
                </a:lnTo>
                <a:lnTo>
                  <a:pt x="47" y="61"/>
                </a:lnTo>
                <a:lnTo>
                  <a:pt x="47" y="61"/>
                </a:lnTo>
                <a:lnTo>
                  <a:pt x="50" y="61"/>
                </a:lnTo>
                <a:lnTo>
                  <a:pt x="52" y="61"/>
                </a:lnTo>
                <a:lnTo>
                  <a:pt x="52" y="61"/>
                </a:lnTo>
                <a:lnTo>
                  <a:pt x="54" y="59"/>
                </a:lnTo>
                <a:lnTo>
                  <a:pt x="57" y="61"/>
                </a:lnTo>
                <a:lnTo>
                  <a:pt x="59" y="64"/>
                </a:lnTo>
                <a:lnTo>
                  <a:pt x="59" y="64"/>
                </a:lnTo>
                <a:lnTo>
                  <a:pt x="61" y="64"/>
                </a:lnTo>
                <a:lnTo>
                  <a:pt x="64" y="64"/>
                </a:lnTo>
                <a:lnTo>
                  <a:pt x="64" y="64"/>
                </a:lnTo>
                <a:lnTo>
                  <a:pt x="66" y="64"/>
                </a:lnTo>
                <a:lnTo>
                  <a:pt x="66" y="66"/>
                </a:lnTo>
                <a:lnTo>
                  <a:pt x="68" y="68"/>
                </a:lnTo>
                <a:lnTo>
                  <a:pt x="71" y="68"/>
                </a:lnTo>
                <a:lnTo>
                  <a:pt x="76" y="68"/>
                </a:lnTo>
                <a:lnTo>
                  <a:pt x="78" y="68"/>
                </a:lnTo>
                <a:lnTo>
                  <a:pt x="78" y="68"/>
                </a:lnTo>
                <a:lnTo>
                  <a:pt x="80" y="71"/>
                </a:lnTo>
                <a:lnTo>
                  <a:pt x="80" y="71"/>
                </a:lnTo>
                <a:lnTo>
                  <a:pt x="80" y="71"/>
                </a:lnTo>
                <a:lnTo>
                  <a:pt x="80" y="71"/>
                </a:lnTo>
                <a:lnTo>
                  <a:pt x="80" y="73"/>
                </a:lnTo>
                <a:lnTo>
                  <a:pt x="80" y="73"/>
                </a:lnTo>
                <a:lnTo>
                  <a:pt x="80" y="76"/>
                </a:lnTo>
                <a:lnTo>
                  <a:pt x="80" y="76"/>
                </a:lnTo>
                <a:lnTo>
                  <a:pt x="80" y="76"/>
                </a:lnTo>
                <a:lnTo>
                  <a:pt x="83" y="76"/>
                </a:lnTo>
                <a:lnTo>
                  <a:pt x="85" y="78"/>
                </a:lnTo>
                <a:lnTo>
                  <a:pt x="85" y="78"/>
                </a:lnTo>
                <a:lnTo>
                  <a:pt x="85" y="78"/>
                </a:lnTo>
                <a:lnTo>
                  <a:pt x="85" y="78"/>
                </a:lnTo>
                <a:lnTo>
                  <a:pt x="83" y="78"/>
                </a:lnTo>
                <a:lnTo>
                  <a:pt x="83" y="80"/>
                </a:lnTo>
                <a:lnTo>
                  <a:pt x="83" y="80"/>
                </a:lnTo>
                <a:lnTo>
                  <a:pt x="85" y="83"/>
                </a:lnTo>
                <a:lnTo>
                  <a:pt x="85" y="83"/>
                </a:lnTo>
                <a:lnTo>
                  <a:pt x="85" y="83"/>
                </a:lnTo>
                <a:lnTo>
                  <a:pt x="85" y="85"/>
                </a:lnTo>
                <a:lnTo>
                  <a:pt x="85" y="87"/>
                </a:lnTo>
                <a:lnTo>
                  <a:pt x="85" y="87"/>
                </a:lnTo>
                <a:lnTo>
                  <a:pt x="87" y="87"/>
                </a:lnTo>
                <a:lnTo>
                  <a:pt x="92" y="90"/>
                </a:lnTo>
                <a:lnTo>
                  <a:pt x="92" y="90"/>
                </a:lnTo>
                <a:lnTo>
                  <a:pt x="97" y="90"/>
                </a:lnTo>
                <a:lnTo>
                  <a:pt x="99" y="90"/>
                </a:lnTo>
                <a:lnTo>
                  <a:pt x="99" y="90"/>
                </a:lnTo>
                <a:lnTo>
                  <a:pt x="104" y="90"/>
                </a:lnTo>
                <a:lnTo>
                  <a:pt x="104" y="92"/>
                </a:lnTo>
                <a:lnTo>
                  <a:pt x="106" y="92"/>
                </a:lnTo>
                <a:lnTo>
                  <a:pt x="106" y="92"/>
                </a:lnTo>
                <a:lnTo>
                  <a:pt x="109" y="90"/>
                </a:lnTo>
                <a:lnTo>
                  <a:pt x="109" y="90"/>
                </a:lnTo>
                <a:lnTo>
                  <a:pt x="109" y="90"/>
                </a:lnTo>
                <a:lnTo>
                  <a:pt x="109" y="90"/>
                </a:lnTo>
                <a:lnTo>
                  <a:pt x="113" y="90"/>
                </a:lnTo>
                <a:lnTo>
                  <a:pt x="116" y="92"/>
                </a:lnTo>
                <a:lnTo>
                  <a:pt x="118" y="92"/>
                </a:lnTo>
                <a:lnTo>
                  <a:pt x="118" y="94"/>
                </a:lnTo>
                <a:lnTo>
                  <a:pt x="120" y="97"/>
                </a:lnTo>
                <a:lnTo>
                  <a:pt x="123" y="102"/>
                </a:lnTo>
                <a:lnTo>
                  <a:pt x="125" y="104"/>
                </a:lnTo>
                <a:lnTo>
                  <a:pt x="128" y="106"/>
                </a:lnTo>
                <a:lnTo>
                  <a:pt x="130" y="109"/>
                </a:lnTo>
                <a:lnTo>
                  <a:pt x="132" y="116"/>
                </a:lnTo>
                <a:lnTo>
                  <a:pt x="132" y="116"/>
                </a:lnTo>
                <a:lnTo>
                  <a:pt x="132" y="116"/>
                </a:lnTo>
                <a:lnTo>
                  <a:pt x="137" y="118"/>
                </a:lnTo>
                <a:lnTo>
                  <a:pt x="142" y="120"/>
                </a:lnTo>
                <a:lnTo>
                  <a:pt x="144" y="123"/>
                </a:lnTo>
                <a:lnTo>
                  <a:pt x="149" y="125"/>
                </a:lnTo>
                <a:lnTo>
                  <a:pt x="154" y="128"/>
                </a:lnTo>
                <a:lnTo>
                  <a:pt x="158" y="132"/>
                </a:lnTo>
                <a:lnTo>
                  <a:pt x="158" y="132"/>
                </a:lnTo>
                <a:lnTo>
                  <a:pt x="163" y="135"/>
                </a:lnTo>
                <a:lnTo>
                  <a:pt x="165" y="137"/>
                </a:lnTo>
                <a:lnTo>
                  <a:pt x="168" y="135"/>
                </a:lnTo>
                <a:lnTo>
                  <a:pt x="172" y="139"/>
                </a:lnTo>
                <a:lnTo>
                  <a:pt x="175" y="139"/>
                </a:lnTo>
                <a:lnTo>
                  <a:pt x="175" y="142"/>
                </a:lnTo>
                <a:lnTo>
                  <a:pt x="180" y="142"/>
                </a:lnTo>
                <a:lnTo>
                  <a:pt x="184" y="144"/>
                </a:lnTo>
                <a:lnTo>
                  <a:pt x="189" y="149"/>
                </a:lnTo>
                <a:lnTo>
                  <a:pt x="194" y="151"/>
                </a:lnTo>
                <a:lnTo>
                  <a:pt x="196" y="151"/>
                </a:lnTo>
                <a:lnTo>
                  <a:pt x="196" y="151"/>
                </a:lnTo>
                <a:lnTo>
                  <a:pt x="196" y="151"/>
                </a:lnTo>
                <a:lnTo>
                  <a:pt x="199" y="151"/>
                </a:lnTo>
                <a:lnTo>
                  <a:pt x="201" y="151"/>
                </a:lnTo>
                <a:lnTo>
                  <a:pt x="203" y="151"/>
                </a:lnTo>
                <a:lnTo>
                  <a:pt x="203" y="154"/>
                </a:lnTo>
                <a:lnTo>
                  <a:pt x="206" y="154"/>
                </a:lnTo>
                <a:lnTo>
                  <a:pt x="208" y="156"/>
                </a:lnTo>
                <a:lnTo>
                  <a:pt x="208" y="156"/>
                </a:lnTo>
                <a:lnTo>
                  <a:pt x="213" y="156"/>
                </a:lnTo>
                <a:lnTo>
                  <a:pt x="213" y="156"/>
                </a:lnTo>
                <a:lnTo>
                  <a:pt x="213" y="158"/>
                </a:lnTo>
                <a:lnTo>
                  <a:pt x="213" y="158"/>
                </a:lnTo>
                <a:lnTo>
                  <a:pt x="213" y="161"/>
                </a:lnTo>
                <a:lnTo>
                  <a:pt x="213" y="165"/>
                </a:lnTo>
                <a:lnTo>
                  <a:pt x="213" y="168"/>
                </a:lnTo>
                <a:lnTo>
                  <a:pt x="215" y="170"/>
                </a:lnTo>
                <a:lnTo>
                  <a:pt x="220" y="170"/>
                </a:lnTo>
                <a:lnTo>
                  <a:pt x="225" y="170"/>
                </a:lnTo>
                <a:lnTo>
                  <a:pt x="227" y="173"/>
                </a:lnTo>
                <a:lnTo>
                  <a:pt x="229" y="173"/>
                </a:lnTo>
                <a:lnTo>
                  <a:pt x="229" y="173"/>
                </a:lnTo>
                <a:lnTo>
                  <a:pt x="232" y="173"/>
                </a:lnTo>
                <a:lnTo>
                  <a:pt x="232" y="173"/>
                </a:lnTo>
                <a:lnTo>
                  <a:pt x="234" y="173"/>
                </a:lnTo>
                <a:lnTo>
                  <a:pt x="234" y="173"/>
                </a:lnTo>
                <a:lnTo>
                  <a:pt x="236" y="175"/>
                </a:lnTo>
                <a:lnTo>
                  <a:pt x="236" y="175"/>
                </a:lnTo>
                <a:lnTo>
                  <a:pt x="236" y="173"/>
                </a:lnTo>
                <a:lnTo>
                  <a:pt x="236" y="168"/>
                </a:lnTo>
                <a:lnTo>
                  <a:pt x="236" y="165"/>
                </a:lnTo>
                <a:lnTo>
                  <a:pt x="239" y="163"/>
                </a:lnTo>
                <a:lnTo>
                  <a:pt x="239" y="161"/>
                </a:lnTo>
                <a:lnTo>
                  <a:pt x="241" y="158"/>
                </a:lnTo>
                <a:lnTo>
                  <a:pt x="241" y="158"/>
                </a:lnTo>
                <a:lnTo>
                  <a:pt x="241" y="156"/>
                </a:lnTo>
                <a:lnTo>
                  <a:pt x="241" y="154"/>
                </a:lnTo>
                <a:lnTo>
                  <a:pt x="241" y="154"/>
                </a:lnTo>
                <a:lnTo>
                  <a:pt x="241" y="151"/>
                </a:lnTo>
                <a:lnTo>
                  <a:pt x="241" y="151"/>
                </a:lnTo>
                <a:lnTo>
                  <a:pt x="239" y="151"/>
                </a:lnTo>
                <a:lnTo>
                  <a:pt x="236" y="149"/>
                </a:lnTo>
                <a:lnTo>
                  <a:pt x="236" y="147"/>
                </a:lnTo>
                <a:lnTo>
                  <a:pt x="234" y="144"/>
                </a:lnTo>
                <a:lnTo>
                  <a:pt x="234" y="142"/>
                </a:lnTo>
                <a:lnTo>
                  <a:pt x="234" y="137"/>
                </a:lnTo>
                <a:lnTo>
                  <a:pt x="234" y="137"/>
                </a:lnTo>
                <a:lnTo>
                  <a:pt x="234" y="137"/>
                </a:lnTo>
                <a:lnTo>
                  <a:pt x="234" y="135"/>
                </a:lnTo>
                <a:lnTo>
                  <a:pt x="232" y="135"/>
                </a:lnTo>
                <a:lnTo>
                  <a:pt x="229" y="135"/>
                </a:lnTo>
                <a:lnTo>
                  <a:pt x="229" y="135"/>
                </a:lnTo>
                <a:lnTo>
                  <a:pt x="227" y="135"/>
                </a:lnTo>
                <a:lnTo>
                  <a:pt x="227" y="135"/>
                </a:lnTo>
                <a:lnTo>
                  <a:pt x="227" y="132"/>
                </a:lnTo>
                <a:lnTo>
                  <a:pt x="225" y="132"/>
                </a:lnTo>
                <a:lnTo>
                  <a:pt x="225" y="132"/>
                </a:lnTo>
                <a:lnTo>
                  <a:pt x="220" y="130"/>
                </a:lnTo>
                <a:lnTo>
                  <a:pt x="220" y="130"/>
                </a:lnTo>
                <a:lnTo>
                  <a:pt x="220" y="130"/>
                </a:lnTo>
                <a:lnTo>
                  <a:pt x="220" y="125"/>
                </a:lnTo>
                <a:lnTo>
                  <a:pt x="220" y="125"/>
                </a:lnTo>
                <a:lnTo>
                  <a:pt x="220" y="125"/>
                </a:lnTo>
                <a:lnTo>
                  <a:pt x="222" y="123"/>
                </a:lnTo>
                <a:lnTo>
                  <a:pt x="225" y="123"/>
                </a:lnTo>
                <a:lnTo>
                  <a:pt x="227" y="123"/>
                </a:lnTo>
                <a:lnTo>
                  <a:pt x="232" y="123"/>
                </a:lnTo>
                <a:lnTo>
                  <a:pt x="234" y="123"/>
                </a:lnTo>
                <a:lnTo>
                  <a:pt x="234" y="123"/>
                </a:lnTo>
                <a:lnTo>
                  <a:pt x="236" y="125"/>
                </a:lnTo>
                <a:lnTo>
                  <a:pt x="236" y="123"/>
                </a:lnTo>
                <a:lnTo>
                  <a:pt x="239" y="123"/>
                </a:lnTo>
                <a:lnTo>
                  <a:pt x="239" y="123"/>
                </a:lnTo>
                <a:lnTo>
                  <a:pt x="239" y="120"/>
                </a:lnTo>
                <a:lnTo>
                  <a:pt x="239" y="118"/>
                </a:lnTo>
                <a:lnTo>
                  <a:pt x="239" y="118"/>
                </a:lnTo>
                <a:lnTo>
                  <a:pt x="241" y="118"/>
                </a:lnTo>
                <a:lnTo>
                  <a:pt x="241" y="118"/>
                </a:lnTo>
                <a:lnTo>
                  <a:pt x="241" y="116"/>
                </a:lnTo>
                <a:lnTo>
                  <a:pt x="241" y="116"/>
                </a:lnTo>
                <a:lnTo>
                  <a:pt x="241" y="116"/>
                </a:lnTo>
                <a:lnTo>
                  <a:pt x="241" y="116"/>
                </a:lnTo>
                <a:lnTo>
                  <a:pt x="243" y="116"/>
                </a:lnTo>
                <a:lnTo>
                  <a:pt x="243" y="116"/>
                </a:lnTo>
                <a:lnTo>
                  <a:pt x="243" y="116"/>
                </a:lnTo>
                <a:lnTo>
                  <a:pt x="241" y="116"/>
                </a:lnTo>
                <a:lnTo>
                  <a:pt x="241" y="116"/>
                </a:lnTo>
                <a:lnTo>
                  <a:pt x="241" y="116"/>
                </a:lnTo>
                <a:lnTo>
                  <a:pt x="241" y="116"/>
                </a:lnTo>
                <a:lnTo>
                  <a:pt x="243" y="113"/>
                </a:lnTo>
                <a:lnTo>
                  <a:pt x="243" y="113"/>
                </a:lnTo>
                <a:lnTo>
                  <a:pt x="243" y="113"/>
                </a:lnTo>
                <a:lnTo>
                  <a:pt x="243" y="113"/>
                </a:lnTo>
                <a:lnTo>
                  <a:pt x="243" y="113"/>
                </a:lnTo>
                <a:lnTo>
                  <a:pt x="241" y="113"/>
                </a:lnTo>
                <a:lnTo>
                  <a:pt x="239" y="113"/>
                </a:lnTo>
                <a:lnTo>
                  <a:pt x="236" y="113"/>
                </a:lnTo>
                <a:lnTo>
                  <a:pt x="236" y="113"/>
                </a:lnTo>
                <a:lnTo>
                  <a:pt x="236" y="111"/>
                </a:lnTo>
                <a:lnTo>
                  <a:pt x="243" y="111"/>
                </a:lnTo>
                <a:lnTo>
                  <a:pt x="246" y="111"/>
                </a:lnTo>
                <a:lnTo>
                  <a:pt x="248" y="111"/>
                </a:lnTo>
                <a:lnTo>
                  <a:pt x="248" y="111"/>
                </a:lnTo>
                <a:lnTo>
                  <a:pt x="246" y="109"/>
                </a:lnTo>
                <a:lnTo>
                  <a:pt x="248" y="109"/>
                </a:lnTo>
                <a:lnTo>
                  <a:pt x="248" y="109"/>
                </a:lnTo>
                <a:lnTo>
                  <a:pt x="246" y="104"/>
                </a:lnTo>
                <a:lnTo>
                  <a:pt x="246" y="104"/>
                </a:lnTo>
                <a:lnTo>
                  <a:pt x="246" y="102"/>
                </a:lnTo>
                <a:lnTo>
                  <a:pt x="246" y="102"/>
                </a:lnTo>
                <a:lnTo>
                  <a:pt x="246" y="99"/>
                </a:lnTo>
                <a:lnTo>
                  <a:pt x="248" y="99"/>
                </a:lnTo>
                <a:lnTo>
                  <a:pt x="248" y="99"/>
                </a:lnTo>
                <a:lnTo>
                  <a:pt x="251" y="102"/>
                </a:lnTo>
                <a:lnTo>
                  <a:pt x="253" y="102"/>
                </a:lnTo>
                <a:lnTo>
                  <a:pt x="253" y="102"/>
                </a:lnTo>
                <a:lnTo>
                  <a:pt x="255" y="102"/>
                </a:lnTo>
                <a:lnTo>
                  <a:pt x="258" y="99"/>
                </a:lnTo>
                <a:lnTo>
                  <a:pt x="260" y="99"/>
                </a:lnTo>
                <a:lnTo>
                  <a:pt x="262" y="97"/>
                </a:lnTo>
                <a:lnTo>
                  <a:pt x="262" y="97"/>
                </a:lnTo>
                <a:lnTo>
                  <a:pt x="262" y="94"/>
                </a:lnTo>
                <a:lnTo>
                  <a:pt x="262" y="94"/>
                </a:lnTo>
                <a:lnTo>
                  <a:pt x="265" y="94"/>
                </a:lnTo>
                <a:lnTo>
                  <a:pt x="267" y="97"/>
                </a:lnTo>
                <a:lnTo>
                  <a:pt x="269" y="99"/>
                </a:lnTo>
                <a:lnTo>
                  <a:pt x="269" y="99"/>
                </a:lnTo>
                <a:lnTo>
                  <a:pt x="269" y="99"/>
                </a:lnTo>
                <a:lnTo>
                  <a:pt x="269" y="99"/>
                </a:lnTo>
                <a:lnTo>
                  <a:pt x="269" y="102"/>
                </a:lnTo>
                <a:lnTo>
                  <a:pt x="272" y="102"/>
                </a:lnTo>
                <a:lnTo>
                  <a:pt x="269" y="102"/>
                </a:lnTo>
                <a:lnTo>
                  <a:pt x="269" y="102"/>
                </a:lnTo>
                <a:lnTo>
                  <a:pt x="269" y="102"/>
                </a:lnTo>
                <a:lnTo>
                  <a:pt x="267" y="104"/>
                </a:lnTo>
                <a:lnTo>
                  <a:pt x="265" y="106"/>
                </a:lnTo>
                <a:lnTo>
                  <a:pt x="265" y="106"/>
                </a:lnTo>
                <a:lnTo>
                  <a:pt x="265" y="106"/>
                </a:lnTo>
                <a:lnTo>
                  <a:pt x="267" y="109"/>
                </a:lnTo>
                <a:lnTo>
                  <a:pt x="267" y="109"/>
                </a:lnTo>
                <a:lnTo>
                  <a:pt x="267" y="109"/>
                </a:lnTo>
                <a:lnTo>
                  <a:pt x="269" y="109"/>
                </a:lnTo>
                <a:lnTo>
                  <a:pt x="269" y="111"/>
                </a:lnTo>
                <a:lnTo>
                  <a:pt x="272" y="111"/>
                </a:lnTo>
                <a:lnTo>
                  <a:pt x="272" y="111"/>
                </a:lnTo>
                <a:lnTo>
                  <a:pt x="277" y="111"/>
                </a:lnTo>
                <a:lnTo>
                  <a:pt x="277" y="111"/>
                </a:lnTo>
                <a:lnTo>
                  <a:pt x="277" y="111"/>
                </a:lnTo>
                <a:lnTo>
                  <a:pt x="279" y="111"/>
                </a:lnTo>
                <a:lnTo>
                  <a:pt x="284" y="111"/>
                </a:lnTo>
                <a:lnTo>
                  <a:pt x="284" y="111"/>
                </a:lnTo>
                <a:lnTo>
                  <a:pt x="286" y="111"/>
                </a:lnTo>
                <a:lnTo>
                  <a:pt x="286" y="111"/>
                </a:lnTo>
                <a:lnTo>
                  <a:pt x="288" y="111"/>
                </a:lnTo>
                <a:lnTo>
                  <a:pt x="288" y="111"/>
                </a:lnTo>
                <a:lnTo>
                  <a:pt x="288" y="111"/>
                </a:lnTo>
                <a:lnTo>
                  <a:pt x="288" y="111"/>
                </a:lnTo>
                <a:lnTo>
                  <a:pt x="291" y="113"/>
                </a:lnTo>
                <a:lnTo>
                  <a:pt x="291" y="111"/>
                </a:lnTo>
                <a:lnTo>
                  <a:pt x="293" y="111"/>
                </a:lnTo>
                <a:lnTo>
                  <a:pt x="293" y="111"/>
                </a:lnTo>
                <a:lnTo>
                  <a:pt x="293" y="111"/>
                </a:lnTo>
                <a:lnTo>
                  <a:pt x="293" y="109"/>
                </a:lnTo>
                <a:lnTo>
                  <a:pt x="295" y="109"/>
                </a:lnTo>
                <a:lnTo>
                  <a:pt x="295" y="106"/>
                </a:lnTo>
                <a:lnTo>
                  <a:pt x="298" y="106"/>
                </a:lnTo>
                <a:lnTo>
                  <a:pt x="298" y="106"/>
                </a:lnTo>
                <a:lnTo>
                  <a:pt x="298" y="106"/>
                </a:lnTo>
                <a:lnTo>
                  <a:pt x="298" y="106"/>
                </a:lnTo>
                <a:lnTo>
                  <a:pt x="300" y="106"/>
                </a:lnTo>
                <a:lnTo>
                  <a:pt x="300" y="106"/>
                </a:lnTo>
                <a:lnTo>
                  <a:pt x="300" y="106"/>
                </a:lnTo>
                <a:lnTo>
                  <a:pt x="300" y="104"/>
                </a:lnTo>
                <a:lnTo>
                  <a:pt x="300" y="104"/>
                </a:lnTo>
                <a:lnTo>
                  <a:pt x="300" y="104"/>
                </a:lnTo>
                <a:lnTo>
                  <a:pt x="300" y="104"/>
                </a:lnTo>
                <a:lnTo>
                  <a:pt x="303" y="104"/>
                </a:lnTo>
                <a:lnTo>
                  <a:pt x="303" y="104"/>
                </a:lnTo>
                <a:lnTo>
                  <a:pt x="305" y="104"/>
                </a:lnTo>
                <a:lnTo>
                  <a:pt x="305" y="104"/>
                </a:lnTo>
                <a:lnTo>
                  <a:pt x="305" y="102"/>
                </a:lnTo>
                <a:lnTo>
                  <a:pt x="310" y="99"/>
                </a:lnTo>
                <a:lnTo>
                  <a:pt x="312" y="99"/>
                </a:lnTo>
                <a:lnTo>
                  <a:pt x="312" y="99"/>
                </a:lnTo>
                <a:close/>
                <a:moveTo>
                  <a:pt x="267" y="97"/>
                </a:moveTo>
                <a:lnTo>
                  <a:pt x="267" y="94"/>
                </a:lnTo>
                <a:lnTo>
                  <a:pt x="265" y="94"/>
                </a:lnTo>
                <a:lnTo>
                  <a:pt x="267" y="94"/>
                </a:lnTo>
                <a:lnTo>
                  <a:pt x="267" y="94"/>
                </a:lnTo>
                <a:lnTo>
                  <a:pt x="267" y="97"/>
                </a:lnTo>
                <a:lnTo>
                  <a:pt x="267" y="97"/>
                </a:lnTo>
                <a:lnTo>
                  <a:pt x="267" y="9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315690" y="4859806"/>
            <a:ext cx="99387" cy="105664"/>
          </a:xfrm>
          <a:custGeom>
            <a:avLst/>
            <a:gdLst>
              <a:gd name="T0" fmla="*/ 90 w 95"/>
              <a:gd name="T1" fmla="*/ 73 h 101"/>
              <a:gd name="T2" fmla="*/ 87 w 95"/>
              <a:gd name="T3" fmla="*/ 64 h 101"/>
              <a:gd name="T4" fmla="*/ 90 w 95"/>
              <a:gd name="T5" fmla="*/ 61 h 101"/>
              <a:gd name="T6" fmla="*/ 95 w 95"/>
              <a:gd name="T7" fmla="*/ 54 h 101"/>
              <a:gd name="T8" fmla="*/ 90 w 95"/>
              <a:gd name="T9" fmla="*/ 52 h 101"/>
              <a:gd name="T10" fmla="*/ 83 w 95"/>
              <a:gd name="T11" fmla="*/ 45 h 101"/>
              <a:gd name="T12" fmla="*/ 80 w 95"/>
              <a:gd name="T13" fmla="*/ 40 h 101"/>
              <a:gd name="T14" fmla="*/ 76 w 95"/>
              <a:gd name="T15" fmla="*/ 38 h 101"/>
              <a:gd name="T16" fmla="*/ 71 w 95"/>
              <a:gd name="T17" fmla="*/ 35 h 101"/>
              <a:gd name="T18" fmla="*/ 64 w 95"/>
              <a:gd name="T19" fmla="*/ 30 h 101"/>
              <a:gd name="T20" fmla="*/ 54 w 95"/>
              <a:gd name="T21" fmla="*/ 23 h 101"/>
              <a:gd name="T22" fmla="*/ 50 w 95"/>
              <a:gd name="T23" fmla="*/ 23 h 101"/>
              <a:gd name="T24" fmla="*/ 47 w 95"/>
              <a:gd name="T25" fmla="*/ 21 h 101"/>
              <a:gd name="T26" fmla="*/ 43 w 95"/>
              <a:gd name="T27" fmla="*/ 16 h 101"/>
              <a:gd name="T28" fmla="*/ 40 w 95"/>
              <a:gd name="T29" fmla="*/ 16 h 101"/>
              <a:gd name="T30" fmla="*/ 40 w 95"/>
              <a:gd name="T31" fmla="*/ 19 h 101"/>
              <a:gd name="T32" fmla="*/ 35 w 95"/>
              <a:gd name="T33" fmla="*/ 19 h 101"/>
              <a:gd name="T34" fmla="*/ 35 w 95"/>
              <a:gd name="T35" fmla="*/ 19 h 101"/>
              <a:gd name="T36" fmla="*/ 33 w 95"/>
              <a:gd name="T37" fmla="*/ 12 h 101"/>
              <a:gd name="T38" fmla="*/ 19 w 95"/>
              <a:gd name="T39" fmla="*/ 2 h 101"/>
              <a:gd name="T40" fmla="*/ 14 w 95"/>
              <a:gd name="T41" fmla="*/ 0 h 101"/>
              <a:gd name="T42" fmla="*/ 12 w 95"/>
              <a:gd name="T43" fmla="*/ 2 h 101"/>
              <a:gd name="T44" fmla="*/ 2 w 95"/>
              <a:gd name="T45" fmla="*/ 2 h 101"/>
              <a:gd name="T46" fmla="*/ 2 w 95"/>
              <a:gd name="T47" fmla="*/ 4 h 101"/>
              <a:gd name="T48" fmla="*/ 2 w 95"/>
              <a:gd name="T49" fmla="*/ 12 h 101"/>
              <a:gd name="T50" fmla="*/ 2 w 95"/>
              <a:gd name="T51" fmla="*/ 16 h 101"/>
              <a:gd name="T52" fmla="*/ 2 w 95"/>
              <a:gd name="T53" fmla="*/ 21 h 101"/>
              <a:gd name="T54" fmla="*/ 0 w 95"/>
              <a:gd name="T55" fmla="*/ 26 h 101"/>
              <a:gd name="T56" fmla="*/ 2 w 95"/>
              <a:gd name="T57" fmla="*/ 30 h 101"/>
              <a:gd name="T58" fmla="*/ 2 w 95"/>
              <a:gd name="T59" fmla="*/ 35 h 101"/>
              <a:gd name="T60" fmla="*/ 0 w 95"/>
              <a:gd name="T61" fmla="*/ 38 h 101"/>
              <a:gd name="T62" fmla="*/ 2 w 95"/>
              <a:gd name="T63" fmla="*/ 42 h 101"/>
              <a:gd name="T64" fmla="*/ 2 w 95"/>
              <a:gd name="T65" fmla="*/ 47 h 101"/>
              <a:gd name="T66" fmla="*/ 5 w 95"/>
              <a:gd name="T67" fmla="*/ 54 h 101"/>
              <a:gd name="T68" fmla="*/ 7 w 95"/>
              <a:gd name="T69" fmla="*/ 61 h 101"/>
              <a:gd name="T70" fmla="*/ 2 w 95"/>
              <a:gd name="T71" fmla="*/ 64 h 101"/>
              <a:gd name="T72" fmla="*/ 5 w 95"/>
              <a:gd name="T73" fmla="*/ 75 h 101"/>
              <a:gd name="T74" fmla="*/ 14 w 95"/>
              <a:gd name="T75" fmla="*/ 87 h 101"/>
              <a:gd name="T76" fmla="*/ 19 w 95"/>
              <a:gd name="T77" fmla="*/ 92 h 101"/>
              <a:gd name="T78" fmla="*/ 35 w 95"/>
              <a:gd name="T79" fmla="*/ 97 h 101"/>
              <a:gd name="T80" fmla="*/ 47 w 95"/>
              <a:gd name="T81" fmla="*/ 101 h 101"/>
              <a:gd name="T82" fmla="*/ 54 w 95"/>
              <a:gd name="T83" fmla="*/ 99 h 101"/>
              <a:gd name="T84" fmla="*/ 66 w 95"/>
              <a:gd name="T85" fmla="*/ 101 h 101"/>
              <a:gd name="T86" fmla="*/ 80 w 95"/>
              <a:gd name="T87" fmla="*/ 97 h 101"/>
              <a:gd name="T88" fmla="*/ 85 w 95"/>
              <a:gd name="T89" fmla="*/ 92 h 101"/>
              <a:gd name="T90" fmla="*/ 92 w 95"/>
              <a:gd name="T91" fmla="*/ 83 h 101"/>
              <a:gd name="T92" fmla="*/ 95 w 95"/>
              <a:gd name="T93" fmla="*/ 7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5" h="101">
                <a:moveTo>
                  <a:pt x="92" y="75"/>
                </a:moveTo>
                <a:lnTo>
                  <a:pt x="90" y="75"/>
                </a:lnTo>
                <a:lnTo>
                  <a:pt x="90" y="73"/>
                </a:lnTo>
                <a:lnTo>
                  <a:pt x="90" y="73"/>
                </a:lnTo>
                <a:lnTo>
                  <a:pt x="90" y="71"/>
                </a:lnTo>
                <a:lnTo>
                  <a:pt x="87" y="64"/>
                </a:lnTo>
                <a:lnTo>
                  <a:pt x="87" y="64"/>
                </a:lnTo>
                <a:lnTo>
                  <a:pt x="90" y="61"/>
                </a:lnTo>
                <a:lnTo>
                  <a:pt x="90" y="61"/>
                </a:lnTo>
                <a:lnTo>
                  <a:pt x="92" y="59"/>
                </a:lnTo>
                <a:lnTo>
                  <a:pt x="92" y="56"/>
                </a:lnTo>
                <a:lnTo>
                  <a:pt x="95" y="54"/>
                </a:lnTo>
                <a:lnTo>
                  <a:pt x="92" y="54"/>
                </a:lnTo>
                <a:lnTo>
                  <a:pt x="92" y="52"/>
                </a:lnTo>
                <a:lnTo>
                  <a:pt x="90" y="52"/>
                </a:lnTo>
                <a:lnTo>
                  <a:pt x="85" y="49"/>
                </a:lnTo>
                <a:lnTo>
                  <a:pt x="83" y="47"/>
                </a:lnTo>
                <a:lnTo>
                  <a:pt x="83" y="45"/>
                </a:lnTo>
                <a:lnTo>
                  <a:pt x="80" y="42"/>
                </a:lnTo>
                <a:lnTo>
                  <a:pt x="80" y="42"/>
                </a:lnTo>
                <a:lnTo>
                  <a:pt x="80" y="40"/>
                </a:lnTo>
                <a:lnTo>
                  <a:pt x="78" y="40"/>
                </a:lnTo>
                <a:lnTo>
                  <a:pt x="78" y="40"/>
                </a:lnTo>
                <a:lnTo>
                  <a:pt x="76" y="38"/>
                </a:lnTo>
                <a:lnTo>
                  <a:pt x="76" y="38"/>
                </a:lnTo>
                <a:lnTo>
                  <a:pt x="73" y="38"/>
                </a:lnTo>
                <a:lnTo>
                  <a:pt x="71" y="35"/>
                </a:lnTo>
                <a:lnTo>
                  <a:pt x="69" y="33"/>
                </a:lnTo>
                <a:lnTo>
                  <a:pt x="66" y="30"/>
                </a:lnTo>
                <a:lnTo>
                  <a:pt x="64" y="30"/>
                </a:lnTo>
                <a:lnTo>
                  <a:pt x="61" y="28"/>
                </a:lnTo>
                <a:lnTo>
                  <a:pt x="57" y="26"/>
                </a:lnTo>
                <a:lnTo>
                  <a:pt x="54" y="23"/>
                </a:lnTo>
                <a:lnTo>
                  <a:pt x="52" y="26"/>
                </a:lnTo>
                <a:lnTo>
                  <a:pt x="52" y="23"/>
                </a:lnTo>
                <a:lnTo>
                  <a:pt x="50" y="23"/>
                </a:lnTo>
                <a:lnTo>
                  <a:pt x="50" y="21"/>
                </a:lnTo>
                <a:lnTo>
                  <a:pt x="47" y="21"/>
                </a:lnTo>
                <a:lnTo>
                  <a:pt x="47" y="21"/>
                </a:lnTo>
                <a:lnTo>
                  <a:pt x="47" y="19"/>
                </a:lnTo>
                <a:lnTo>
                  <a:pt x="45" y="16"/>
                </a:lnTo>
                <a:lnTo>
                  <a:pt x="43" y="16"/>
                </a:lnTo>
                <a:lnTo>
                  <a:pt x="43" y="14"/>
                </a:lnTo>
                <a:lnTo>
                  <a:pt x="43" y="16"/>
                </a:lnTo>
                <a:lnTo>
                  <a:pt x="40" y="16"/>
                </a:lnTo>
                <a:lnTo>
                  <a:pt x="40" y="16"/>
                </a:lnTo>
                <a:lnTo>
                  <a:pt x="40" y="16"/>
                </a:lnTo>
                <a:lnTo>
                  <a:pt x="40" y="19"/>
                </a:lnTo>
                <a:lnTo>
                  <a:pt x="38" y="19"/>
                </a:lnTo>
                <a:lnTo>
                  <a:pt x="38" y="19"/>
                </a:lnTo>
                <a:lnTo>
                  <a:pt x="35" y="19"/>
                </a:lnTo>
                <a:lnTo>
                  <a:pt x="35" y="19"/>
                </a:lnTo>
                <a:lnTo>
                  <a:pt x="35" y="19"/>
                </a:lnTo>
                <a:lnTo>
                  <a:pt x="35" y="19"/>
                </a:lnTo>
                <a:lnTo>
                  <a:pt x="35" y="14"/>
                </a:lnTo>
                <a:lnTo>
                  <a:pt x="33" y="14"/>
                </a:lnTo>
                <a:lnTo>
                  <a:pt x="33" y="12"/>
                </a:lnTo>
                <a:lnTo>
                  <a:pt x="31" y="9"/>
                </a:lnTo>
                <a:lnTo>
                  <a:pt x="26" y="7"/>
                </a:lnTo>
                <a:lnTo>
                  <a:pt x="19" y="2"/>
                </a:lnTo>
                <a:lnTo>
                  <a:pt x="17" y="0"/>
                </a:lnTo>
                <a:lnTo>
                  <a:pt x="14" y="0"/>
                </a:lnTo>
                <a:lnTo>
                  <a:pt x="14" y="0"/>
                </a:lnTo>
                <a:lnTo>
                  <a:pt x="12" y="0"/>
                </a:lnTo>
                <a:lnTo>
                  <a:pt x="12" y="2"/>
                </a:lnTo>
                <a:lnTo>
                  <a:pt x="12" y="2"/>
                </a:lnTo>
                <a:lnTo>
                  <a:pt x="7" y="2"/>
                </a:lnTo>
                <a:lnTo>
                  <a:pt x="5" y="2"/>
                </a:lnTo>
                <a:lnTo>
                  <a:pt x="2" y="2"/>
                </a:lnTo>
                <a:lnTo>
                  <a:pt x="2" y="2"/>
                </a:lnTo>
                <a:lnTo>
                  <a:pt x="2" y="4"/>
                </a:lnTo>
                <a:lnTo>
                  <a:pt x="2" y="4"/>
                </a:lnTo>
                <a:lnTo>
                  <a:pt x="0" y="7"/>
                </a:lnTo>
                <a:lnTo>
                  <a:pt x="0" y="9"/>
                </a:lnTo>
                <a:lnTo>
                  <a:pt x="2" y="12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2" y="19"/>
                </a:lnTo>
                <a:lnTo>
                  <a:pt x="2" y="19"/>
                </a:lnTo>
                <a:lnTo>
                  <a:pt x="2" y="21"/>
                </a:lnTo>
                <a:lnTo>
                  <a:pt x="2" y="23"/>
                </a:lnTo>
                <a:lnTo>
                  <a:pt x="2" y="23"/>
                </a:lnTo>
                <a:lnTo>
                  <a:pt x="0" y="26"/>
                </a:lnTo>
                <a:lnTo>
                  <a:pt x="0" y="28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3"/>
                </a:lnTo>
                <a:lnTo>
                  <a:pt x="2" y="35"/>
                </a:lnTo>
                <a:lnTo>
                  <a:pt x="2" y="35"/>
                </a:lnTo>
                <a:lnTo>
                  <a:pt x="0" y="38"/>
                </a:lnTo>
                <a:lnTo>
                  <a:pt x="0" y="38"/>
                </a:lnTo>
                <a:lnTo>
                  <a:pt x="0" y="40"/>
                </a:lnTo>
                <a:lnTo>
                  <a:pt x="2" y="40"/>
                </a:lnTo>
                <a:lnTo>
                  <a:pt x="2" y="42"/>
                </a:lnTo>
                <a:lnTo>
                  <a:pt x="2" y="42"/>
                </a:lnTo>
                <a:lnTo>
                  <a:pt x="2" y="45"/>
                </a:lnTo>
                <a:lnTo>
                  <a:pt x="2" y="47"/>
                </a:lnTo>
                <a:lnTo>
                  <a:pt x="2" y="49"/>
                </a:lnTo>
                <a:lnTo>
                  <a:pt x="5" y="52"/>
                </a:lnTo>
                <a:lnTo>
                  <a:pt x="5" y="54"/>
                </a:lnTo>
                <a:lnTo>
                  <a:pt x="7" y="59"/>
                </a:lnTo>
                <a:lnTo>
                  <a:pt x="7" y="59"/>
                </a:lnTo>
                <a:lnTo>
                  <a:pt x="7" y="61"/>
                </a:lnTo>
                <a:lnTo>
                  <a:pt x="5" y="64"/>
                </a:lnTo>
                <a:lnTo>
                  <a:pt x="5" y="64"/>
                </a:lnTo>
                <a:lnTo>
                  <a:pt x="2" y="64"/>
                </a:lnTo>
                <a:lnTo>
                  <a:pt x="2" y="66"/>
                </a:lnTo>
                <a:lnTo>
                  <a:pt x="2" y="71"/>
                </a:lnTo>
                <a:lnTo>
                  <a:pt x="5" y="75"/>
                </a:lnTo>
                <a:lnTo>
                  <a:pt x="5" y="80"/>
                </a:lnTo>
                <a:lnTo>
                  <a:pt x="9" y="83"/>
                </a:lnTo>
                <a:lnTo>
                  <a:pt x="14" y="87"/>
                </a:lnTo>
                <a:lnTo>
                  <a:pt x="17" y="90"/>
                </a:lnTo>
                <a:lnTo>
                  <a:pt x="17" y="92"/>
                </a:lnTo>
                <a:lnTo>
                  <a:pt x="19" y="92"/>
                </a:lnTo>
                <a:lnTo>
                  <a:pt x="24" y="92"/>
                </a:lnTo>
                <a:lnTo>
                  <a:pt x="31" y="92"/>
                </a:lnTo>
                <a:lnTo>
                  <a:pt x="35" y="97"/>
                </a:lnTo>
                <a:lnTo>
                  <a:pt x="45" y="97"/>
                </a:lnTo>
                <a:lnTo>
                  <a:pt x="45" y="99"/>
                </a:lnTo>
                <a:lnTo>
                  <a:pt x="47" y="101"/>
                </a:lnTo>
                <a:lnTo>
                  <a:pt x="50" y="101"/>
                </a:lnTo>
                <a:lnTo>
                  <a:pt x="50" y="101"/>
                </a:lnTo>
                <a:lnTo>
                  <a:pt x="54" y="99"/>
                </a:lnTo>
                <a:lnTo>
                  <a:pt x="57" y="97"/>
                </a:lnTo>
                <a:lnTo>
                  <a:pt x="64" y="99"/>
                </a:lnTo>
                <a:lnTo>
                  <a:pt x="66" y="101"/>
                </a:lnTo>
                <a:lnTo>
                  <a:pt x="69" y="101"/>
                </a:lnTo>
                <a:lnTo>
                  <a:pt x="71" y="101"/>
                </a:lnTo>
                <a:lnTo>
                  <a:pt x="80" y="97"/>
                </a:lnTo>
                <a:lnTo>
                  <a:pt x="83" y="97"/>
                </a:lnTo>
                <a:lnTo>
                  <a:pt x="83" y="97"/>
                </a:lnTo>
                <a:lnTo>
                  <a:pt x="85" y="92"/>
                </a:lnTo>
                <a:lnTo>
                  <a:pt x="90" y="90"/>
                </a:lnTo>
                <a:lnTo>
                  <a:pt x="90" y="87"/>
                </a:lnTo>
                <a:lnTo>
                  <a:pt x="92" y="83"/>
                </a:lnTo>
                <a:lnTo>
                  <a:pt x="92" y="78"/>
                </a:lnTo>
                <a:lnTo>
                  <a:pt x="92" y="78"/>
                </a:lnTo>
                <a:lnTo>
                  <a:pt x="95" y="75"/>
                </a:lnTo>
                <a:lnTo>
                  <a:pt x="92" y="75"/>
                </a:lnTo>
                <a:lnTo>
                  <a:pt x="92" y="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5332139" y="2663881"/>
            <a:ext cx="6245674" cy="1112086"/>
          </a:xfrm>
          <a:custGeom>
            <a:avLst/>
            <a:gdLst>
              <a:gd name="T0" fmla="*/ 860 w 5970"/>
              <a:gd name="T1" fmla="*/ 208 h 1063"/>
              <a:gd name="T2" fmla="*/ 908 w 5970"/>
              <a:gd name="T3" fmla="*/ 232 h 1063"/>
              <a:gd name="T4" fmla="*/ 922 w 5970"/>
              <a:gd name="T5" fmla="*/ 263 h 1063"/>
              <a:gd name="T6" fmla="*/ 934 w 5970"/>
              <a:gd name="T7" fmla="*/ 277 h 1063"/>
              <a:gd name="T8" fmla="*/ 927 w 5970"/>
              <a:gd name="T9" fmla="*/ 154 h 1063"/>
              <a:gd name="T10" fmla="*/ 929 w 5970"/>
              <a:gd name="T11" fmla="*/ 7 h 1063"/>
              <a:gd name="T12" fmla="*/ 700 w 5970"/>
              <a:gd name="T13" fmla="*/ 55 h 1063"/>
              <a:gd name="T14" fmla="*/ 640 w 5970"/>
              <a:gd name="T15" fmla="*/ 95 h 1063"/>
              <a:gd name="T16" fmla="*/ 612 w 5970"/>
              <a:gd name="T17" fmla="*/ 152 h 1063"/>
              <a:gd name="T18" fmla="*/ 548 w 5970"/>
              <a:gd name="T19" fmla="*/ 197 h 1063"/>
              <a:gd name="T20" fmla="*/ 572 w 5970"/>
              <a:gd name="T21" fmla="*/ 232 h 1063"/>
              <a:gd name="T22" fmla="*/ 468 w 5970"/>
              <a:gd name="T23" fmla="*/ 291 h 1063"/>
              <a:gd name="T24" fmla="*/ 484 w 5970"/>
              <a:gd name="T25" fmla="*/ 294 h 1063"/>
              <a:gd name="T26" fmla="*/ 626 w 5970"/>
              <a:gd name="T27" fmla="*/ 244 h 1063"/>
              <a:gd name="T28" fmla="*/ 756 w 5970"/>
              <a:gd name="T29" fmla="*/ 187 h 1063"/>
              <a:gd name="T30" fmla="*/ 742 w 5970"/>
              <a:gd name="T31" fmla="*/ 211 h 1063"/>
              <a:gd name="T32" fmla="*/ 801 w 5970"/>
              <a:gd name="T33" fmla="*/ 197 h 1063"/>
              <a:gd name="T34" fmla="*/ 770 w 5970"/>
              <a:gd name="T35" fmla="*/ 208 h 1063"/>
              <a:gd name="T36" fmla="*/ 773 w 5970"/>
              <a:gd name="T37" fmla="*/ 204 h 1063"/>
              <a:gd name="T38" fmla="*/ 889 w 5970"/>
              <a:gd name="T39" fmla="*/ 287 h 1063"/>
              <a:gd name="T40" fmla="*/ 889 w 5970"/>
              <a:gd name="T41" fmla="*/ 279 h 1063"/>
              <a:gd name="T42" fmla="*/ 905 w 5970"/>
              <a:gd name="T43" fmla="*/ 287 h 1063"/>
              <a:gd name="T44" fmla="*/ 886 w 5970"/>
              <a:gd name="T45" fmla="*/ 298 h 1063"/>
              <a:gd name="T46" fmla="*/ 912 w 5970"/>
              <a:gd name="T47" fmla="*/ 249 h 1063"/>
              <a:gd name="T48" fmla="*/ 54 w 5970"/>
              <a:gd name="T49" fmla="*/ 1020 h 1063"/>
              <a:gd name="T50" fmla="*/ 5857 w 5970"/>
              <a:gd name="T51" fmla="*/ 265 h 1063"/>
              <a:gd name="T52" fmla="*/ 600 w 5970"/>
              <a:gd name="T53" fmla="*/ 270 h 1063"/>
              <a:gd name="T54" fmla="*/ 475 w 5970"/>
              <a:gd name="T55" fmla="*/ 206 h 1063"/>
              <a:gd name="T56" fmla="*/ 581 w 5970"/>
              <a:gd name="T57" fmla="*/ 279 h 1063"/>
              <a:gd name="T58" fmla="*/ 359 w 5970"/>
              <a:gd name="T59" fmla="*/ 327 h 1063"/>
              <a:gd name="T60" fmla="*/ 423 w 5970"/>
              <a:gd name="T61" fmla="*/ 313 h 1063"/>
              <a:gd name="T62" fmla="*/ 1704 w 5970"/>
              <a:gd name="T63" fmla="*/ 594 h 1063"/>
              <a:gd name="T64" fmla="*/ 1809 w 5970"/>
              <a:gd name="T65" fmla="*/ 466 h 1063"/>
              <a:gd name="T66" fmla="*/ 1657 w 5970"/>
              <a:gd name="T67" fmla="*/ 544 h 1063"/>
              <a:gd name="T68" fmla="*/ 1527 w 5970"/>
              <a:gd name="T69" fmla="*/ 573 h 1063"/>
              <a:gd name="T70" fmla="*/ 1544 w 5970"/>
              <a:gd name="T71" fmla="*/ 502 h 1063"/>
              <a:gd name="T72" fmla="*/ 1475 w 5970"/>
              <a:gd name="T73" fmla="*/ 568 h 1063"/>
              <a:gd name="T74" fmla="*/ 1496 w 5970"/>
              <a:gd name="T75" fmla="*/ 497 h 1063"/>
              <a:gd name="T76" fmla="*/ 1539 w 5970"/>
              <a:gd name="T77" fmla="*/ 483 h 1063"/>
              <a:gd name="T78" fmla="*/ 1444 w 5970"/>
              <a:gd name="T79" fmla="*/ 473 h 1063"/>
              <a:gd name="T80" fmla="*/ 943 w 5970"/>
              <a:gd name="T81" fmla="*/ 440 h 1063"/>
              <a:gd name="T82" fmla="*/ 929 w 5970"/>
              <a:gd name="T83" fmla="*/ 457 h 1063"/>
              <a:gd name="T84" fmla="*/ 825 w 5970"/>
              <a:gd name="T85" fmla="*/ 585 h 1063"/>
              <a:gd name="T86" fmla="*/ 806 w 5970"/>
              <a:gd name="T87" fmla="*/ 705 h 1063"/>
              <a:gd name="T88" fmla="*/ 1054 w 5970"/>
              <a:gd name="T89" fmla="*/ 814 h 1063"/>
              <a:gd name="T90" fmla="*/ 1165 w 5970"/>
              <a:gd name="T91" fmla="*/ 904 h 1063"/>
              <a:gd name="T92" fmla="*/ 1250 w 5970"/>
              <a:gd name="T93" fmla="*/ 833 h 1063"/>
              <a:gd name="T94" fmla="*/ 1324 w 5970"/>
              <a:gd name="T95" fmla="*/ 826 h 1063"/>
              <a:gd name="T96" fmla="*/ 1407 w 5970"/>
              <a:gd name="T97" fmla="*/ 835 h 1063"/>
              <a:gd name="T98" fmla="*/ 1482 w 5970"/>
              <a:gd name="T99" fmla="*/ 892 h 1063"/>
              <a:gd name="T100" fmla="*/ 1503 w 5970"/>
              <a:gd name="T101" fmla="*/ 776 h 1063"/>
              <a:gd name="T102" fmla="*/ 1600 w 5970"/>
              <a:gd name="T103" fmla="*/ 705 h 1063"/>
              <a:gd name="T104" fmla="*/ 1603 w 5970"/>
              <a:gd name="T105" fmla="*/ 660 h 1063"/>
              <a:gd name="T106" fmla="*/ 1629 w 5970"/>
              <a:gd name="T107" fmla="*/ 630 h 1063"/>
              <a:gd name="T108" fmla="*/ 1645 w 5970"/>
              <a:gd name="T109" fmla="*/ 618 h 1063"/>
              <a:gd name="T110" fmla="*/ 1735 w 5970"/>
              <a:gd name="T111" fmla="*/ 585 h 1063"/>
              <a:gd name="T112" fmla="*/ 1787 w 5970"/>
              <a:gd name="T113" fmla="*/ 528 h 1063"/>
              <a:gd name="T114" fmla="*/ 1726 w 5970"/>
              <a:gd name="T115" fmla="*/ 585 h 1063"/>
              <a:gd name="T116" fmla="*/ 5958 w 5970"/>
              <a:gd name="T117" fmla="*/ 355 h 1063"/>
              <a:gd name="T118" fmla="*/ 5873 w 5970"/>
              <a:gd name="T119" fmla="*/ 372 h 1063"/>
              <a:gd name="T120" fmla="*/ 1284 w 5970"/>
              <a:gd name="T121" fmla="*/ 838 h 1063"/>
              <a:gd name="T122" fmla="*/ 1182 w 5970"/>
              <a:gd name="T123" fmla="*/ 873 h 1063"/>
              <a:gd name="T124" fmla="*/ 1444 w 5970"/>
              <a:gd name="T125" fmla="*/ 902 h 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70" h="1063">
                <a:moveTo>
                  <a:pt x="532" y="239"/>
                </a:moveTo>
                <a:lnTo>
                  <a:pt x="541" y="235"/>
                </a:lnTo>
                <a:lnTo>
                  <a:pt x="539" y="235"/>
                </a:lnTo>
                <a:lnTo>
                  <a:pt x="534" y="235"/>
                </a:lnTo>
                <a:lnTo>
                  <a:pt x="532" y="237"/>
                </a:lnTo>
                <a:lnTo>
                  <a:pt x="532" y="237"/>
                </a:lnTo>
                <a:lnTo>
                  <a:pt x="529" y="239"/>
                </a:lnTo>
                <a:lnTo>
                  <a:pt x="532" y="239"/>
                </a:lnTo>
                <a:lnTo>
                  <a:pt x="532" y="239"/>
                </a:lnTo>
                <a:close/>
                <a:moveTo>
                  <a:pt x="941" y="445"/>
                </a:moveTo>
                <a:lnTo>
                  <a:pt x="941" y="445"/>
                </a:lnTo>
                <a:lnTo>
                  <a:pt x="941" y="445"/>
                </a:lnTo>
                <a:lnTo>
                  <a:pt x="941" y="443"/>
                </a:lnTo>
                <a:lnTo>
                  <a:pt x="941" y="443"/>
                </a:lnTo>
                <a:lnTo>
                  <a:pt x="938" y="445"/>
                </a:lnTo>
                <a:lnTo>
                  <a:pt x="936" y="445"/>
                </a:lnTo>
                <a:lnTo>
                  <a:pt x="936" y="447"/>
                </a:lnTo>
                <a:lnTo>
                  <a:pt x="936" y="447"/>
                </a:lnTo>
                <a:lnTo>
                  <a:pt x="936" y="447"/>
                </a:lnTo>
                <a:lnTo>
                  <a:pt x="936" y="447"/>
                </a:lnTo>
                <a:lnTo>
                  <a:pt x="936" y="447"/>
                </a:lnTo>
                <a:lnTo>
                  <a:pt x="936" y="450"/>
                </a:lnTo>
                <a:lnTo>
                  <a:pt x="936" y="450"/>
                </a:lnTo>
                <a:lnTo>
                  <a:pt x="936" y="450"/>
                </a:lnTo>
                <a:lnTo>
                  <a:pt x="936" y="452"/>
                </a:lnTo>
                <a:lnTo>
                  <a:pt x="936" y="452"/>
                </a:lnTo>
                <a:lnTo>
                  <a:pt x="936" y="452"/>
                </a:lnTo>
                <a:lnTo>
                  <a:pt x="936" y="452"/>
                </a:lnTo>
                <a:lnTo>
                  <a:pt x="936" y="452"/>
                </a:lnTo>
                <a:lnTo>
                  <a:pt x="938" y="452"/>
                </a:lnTo>
                <a:lnTo>
                  <a:pt x="938" y="452"/>
                </a:lnTo>
                <a:lnTo>
                  <a:pt x="938" y="452"/>
                </a:lnTo>
                <a:lnTo>
                  <a:pt x="938" y="450"/>
                </a:lnTo>
                <a:lnTo>
                  <a:pt x="936" y="452"/>
                </a:lnTo>
                <a:lnTo>
                  <a:pt x="938" y="447"/>
                </a:lnTo>
                <a:lnTo>
                  <a:pt x="938" y="447"/>
                </a:lnTo>
                <a:lnTo>
                  <a:pt x="938" y="447"/>
                </a:lnTo>
                <a:lnTo>
                  <a:pt x="936" y="447"/>
                </a:lnTo>
                <a:lnTo>
                  <a:pt x="936" y="447"/>
                </a:lnTo>
                <a:lnTo>
                  <a:pt x="941" y="445"/>
                </a:lnTo>
                <a:close/>
                <a:moveTo>
                  <a:pt x="709" y="204"/>
                </a:moveTo>
                <a:lnTo>
                  <a:pt x="711" y="201"/>
                </a:lnTo>
                <a:lnTo>
                  <a:pt x="711" y="201"/>
                </a:lnTo>
                <a:lnTo>
                  <a:pt x="711" y="201"/>
                </a:lnTo>
                <a:lnTo>
                  <a:pt x="709" y="204"/>
                </a:lnTo>
                <a:lnTo>
                  <a:pt x="707" y="204"/>
                </a:lnTo>
                <a:lnTo>
                  <a:pt x="707" y="204"/>
                </a:lnTo>
                <a:lnTo>
                  <a:pt x="709" y="204"/>
                </a:lnTo>
                <a:close/>
                <a:moveTo>
                  <a:pt x="801" y="197"/>
                </a:moveTo>
                <a:lnTo>
                  <a:pt x="801" y="197"/>
                </a:lnTo>
                <a:lnTo>
                  <a:pt x="801" y="197"/>
                </a:lnTo>
                <a:lnTo>
                  <a:pt x="801" y="197"/>
                </a:lnTo>
                <a:lnTo>
                  <a:pt x="801" y="199"/>
                </a:lnTo>
                <a:lnTo>
                  <a:pt x="808" y="199"/>
                </a:lnTo>
                <a:lnTo>
                  <a:pt x="806" y="199"/>
                </a:lnTo>
                <a:lnTo>
                  <a:pt x="804" y="201"/>
                </a:lnTo>
                <a:lnTo>
                  <a:pt x="804" y="201"/>
                </a:lnTo>
                <a:lnTo>
                  <a:pt x="801" y="201"/>
                </a:lnTo>
                <a:lnTo>
                  <a:pt x="801" y="201"/>
                </a:lnTo>
                <a:lnTo>
                  <a:pt x="804" y="201"/>
                </a:lnTo>
                <a:lnTo>
                  <a:pt x="804" y="204"/>
                </a:lnTo>
                <a:lnTo>
                  <a:pt x="806" y="204"/>
                </a:lnTo>
                <a:lnTo>
                  <a:pt x="808" y="204"/>
                </a:lnTo>
                <a:lnTo>
                  <a:pt x="811" y="204"/>
                </a:lnTo>
                <a:lnTo>
                  <a:pt x="813" y="201"/>
                </a:lnTo>
                <a:lnTo>
                  <a:pt x="815" y="201"/>
                </a:lnTo>
                <a:lnTo>
                  <a:pt x="818" y="199"/>
                </a:lnTo>
                <a:lnTo>
                  <a:pt x="822" y="199"/>
                </a:lnTo>
                <a:lnTo>
                  <a:pt x="822" y="199"/>
                </a:lnTo>
                <a:lnTo>
                  <a:pt x="820" y="199"/>
                </a:lnTo>
                <a:lnTo>
                  <a:pt x="818" y="201"/>
                </a:lnTo>
                <a:lnTo>
                  <a:pt x="815" y="201"/>
                </a:lnTo>
                <a:lnTo>
                  <a:pt x="813" y="204"/>
                </a:lnTo>
                <a:lnTo>
                  <a:pt x="813" y="206"/>
                </a:lnTo>
                <a:lnTo>
                  <a:pt x="813" y="206"/>
                </a:lnTo>
                <a:lnTo>
                  <a:pt x="813" y="206"/>
                </a:lnTo>
                <a:lnTo>
                  <a:pt x="813" y="206"/>
                </a:lnTo>
                <a:lnTo>
                  <a:pt x="815" y="206"/>
                </a:lnTo>
                <a:lnTo>
                  <a:pt x="818" y="208"/>
                </a:lnTo>
                <a:lnTo>
                  <a:pt x="818" y="208"/>
                </a:lnTo>
                <a:lnTo>
                  <a:pt x="818" y="208"/>
                </a:lnTo>
                <a:lnTo>
                  <a:pt x="818" y="211"/>
                </a:lnTo>
                <a:lnTo>
                  <a:pt x="818" y="211"/>
                </a:lnTo>
                <a:lnTo>
                  <a:pt x="815" y="211"/>
                </a:lnTo>
                <a:lnTo>
                  <a:pt x="818" y="211"/>
                </a:lnTo>
                <a:lnTo>
                  <a:pt x="822" y="211"/>
                </a:lnTo>
                <a:lnTo>
                  <a:pt x="827" y="211"/>
                </a:lnTo>
                <a:lnTo>
                  <a:pt x="837" y="208"/>
                </a:lnTo>
                <a:lnTo>
                  <a:pt x="841" y="208"/>
                </a:lnTo>
                <a:lnTo>
                  <a:pt x="846" y="211"/>
                </a:lnTo>
                <a:lnTo>
                  <a:pt x="853" y="211"/>
                </a:lnTo>
                <a:lnTo>
                  <a:pt x="856" y="211"/>
                </a:lnTo>
                <a:lnTo>
                  <a:pt x="856" y="211"/>
                </a:lnTo>
                <a:lnTo>
                  <a:pt x="858" y="211"/>
                </a:lnTo>
                <a:lnTo>
                  <a:pt x="858" y="208"/>
                </a:lnTo>
                <a:lnTo>
                  <a:pt x="858" y="208"/>
                </a:lnTo>
                <a:lnTo>
                  <a:pt x="860" y="208"/>
                </a:lnTo>
                <a:lnTo>
                  <a:pt x="860" y="208"/>
                </a:lnTo>
                <a:lnTo>
                  <a:pt x="860" y="208"/>
                </a:lnTo>
                <a:lnTo>
                  <a:pt x="858" y="211"/>
                </a:lnTo>
                <a:lnTo>
                  <a:pt x="858" y="211"/>
                </a:lnTo>
                <a:lnTo>
                  <a:pt x="856" y="213"/>
                </a:lnTo>
                <a:lnTo>
                  <a:pt x="856" y="213"/>
                </a:lnTo>
                <a:lnTo>
                  <a:pt x="860" y="216"/>
                </a:lnTo>
                <a:lnTo>
                  <a:pt x="863" y="216"/>
                </a:lnTo>
                <a:lnTo>
                  <a:pt x="865" y="216"/>
                </a:lnTo>
                <a:lnTo>
                  <a:pt x="870" y="216"/>
                </a:lnTo>
                <a:lnTo>
                  <a:pt x="874" y="216"/>
                </a:lnTo>
                <a:lnTo>
                  <a:pt x="877" y="213"/>
                </a:lnTo>
                <a:lnTo>
                  <a:pt x="884" y="211"/>
                </a:lnTo>
                <a:lnTo>
                  <a:pt x="886" y="211"/>
                </a:lnTo>
                <a:lnTo>
                  <a:pt x="886" y="211"/>
                </a:lnTo>
                <a:lnTo>
                  <a:pt x="886" y="211"/>
                </a:lnTo>
                <a:lnTo>
                  <a:pt x="886" y="213"/>
                </a:lnTo>
                <a:lnTo>
                  <a:pt x="889" y="213"/>
                </a:lnTo>
                <a:lnTo>
                  <a:pt x="889" y="216"/>
                </a:lnTo>
                <a:lnTo>
                  <a:pt x="886" y="213"/>
                </a:lnTo>
                <a:lnTo>
                  <a:pt x="886" y="216"/>
                </a:lnTo>
                <a:lnTo>
                  <a:pt x="884" y="216"/>
                </a:lnTo>
                <a:lnTo>
                  <a:pt x="884" y="216"/>
                </a:lnTo>
                <a:lnTo>
                  <a:pt x="882" y="218"/>
                </a:lnTo>
                <a:lnTo>
                  <a:pt x="882" y="218"/>
                </a:lnTo>
                <a:lnTo>
                  <a:pt x="879" y="218"/>
                </a:lnTo>
                <a:lnTo>
                  <a:pt x="882" y="216"/>
                </a:lnTo>
                <a:lnTo>
                  <a:pt x="884" y="213"/>
                </a:lnTo>
                <a:lnTo>
                  <a:pt x="886" y="213"/>
                </a:lnTo>
                <a:lnTo>
                  <a:pt x="884" y="211"/>
                </a:lnTo>
                <a:lnTo>
                  <a:pt x="884" y="211"/>
                </a:lnTo>
                <a:lnTo>
                  <a:pt x="884" y="211"/>
                </a:lnTo>
                <a:lnTo>
                  <a:pt x="884" y="213"/>
                </a:lnTo>
                <a:lnTo>
                  <a:pt x="882" y="213"/>
                </a:lnTo>
                <a:lnTo>
                  <a:pt x="882" y="213"/>
                </a:lnTo>
                <a:lnTo>
                  <a:pt x="882" y="213"/>
                </a:lnTo>
                <a:lnTo>
                  <a:pt x="879" y="216"/>
                </a:lnTo>
                <a:lnTo>
                  <a:pt x="879" y="216"/>
                </a:lnTo>
                <a:lnTo>
                  <a:pt x="879" y="218"/>
                </a:lnTo>
                <a:lnTo>
                  <a:pt x="874" y="218"/>
                </a:lnTo>
                <a:lnTo>
                  <a:pt x="874" y="218"/>
                </a:lnTo>
                <a:lnTo>
                  <a:pt x="872" y="220"/>
                </a:lnTo>
                <a:lnTo>
                  <a:pt x="872" y="220"/>
                </a:lnTo>
                <a:lnTo>
                  <a:pt x="872" y="220"/>
                </a:lnTo>
                <a:lnTo>
                  <a:pt x="872" y="220"/>
                </a:lnTo>
                <a:lnTo>
                  <a:pt x="872" y="223"/>
                </a:lnTo>
                <a:lnTo>
                  <a:pt x="874" y="223"/>
                </a:lnTo>
                <a:lnTo>
                  <a:pt x="879" y="225"/>
                </a:lnTo>
                <a:lnTo>
                  <a:pt x="879" y="227"/>
                </a:lnTo>
                <a:lnTo>
                  <a:pt x="882" y="227"/>
                </a:lnTo>
                <a:lnTo>
                  <a:pt x="882" y="227"/>
                </a:lnTo>
                <a:lnTo>
                  <a:pt x="882" y="227"/>
                </a:lnTo>
                <a:lnTo>
                  <a:pt x="882" y="227"/>
                </a:lnTo>
                <a:lnTo>
                  <a:pt x="882" y="227"/>
                </a:lnTo>
                <a:lnTo>
                  <a:pt x="884" y="230"/>
                </a:lnTo>
                <a:lnTo>
                  <a:pt x="884" y="230"/>
                </a:lnTo>
                <a:lnTo>
                  <a:pt x="884" y="232"/>
                </a:lnTo>
                <a:lnTo>
                  <a:pt x="884" y="232"/>
                </a:lnTo>
                <a:lnTo>
                  <a:pt x="884" y="235"/>
                </a:lnTo>
                <a:lnTo>
                  <a:pt x="884" y="235"/>
                </a:lnTo>
                <a:lnTo>
                  <a:pt x="884" y="237"/>
                </a:lnTo>
                <a:lnTo>
                  <a:pt x="884" y="237"/>
                </a:lnTo>
                <a:lnTo>
                  <a:pt x="886" y="237"/>
                </a:lnTo>
                <a:lnTo>
                  <a:pt x="886" y="237"/>
                </a:lnTo>
                <a:lnTo>
                  <a:pt x="884" y="239"/>
                </a:lnTo>
                <a:lnTo>
                  <a:pt x="884" y="239"/>
                </a:lnTo>
                <a:lnTo>
                  <a:pt x="889" y="242"/>
                </a:lnTo>
                <a:lnTo>
                  <a:pt x="891" y="244"/>
                </a:lnTo>
                <a:lnTo>
                  <a:pt x="891" y="244"/>
                </a:lnTo>
                <a:lnTo>
                  <a:pt x="893" y="246"/>
                </a:lnTo>
                <a:lnTo>
                  <a:pt x="893" y="246"/>
                </a:lnTo>
                <a:lnTo>
                  <a:pt x="896" y="244"/>
                </a:lnTo>
                <a:lnTo>
                  <a:pt x="901" y="244"/>
                </a:lnTo>
                <a:lnTo>
                  <a:pt x="903" y="244"/>
                </a:lnTo>
                <a:lnTo>
                  <a:pt x="903" y="242"/>
                </a:lnTo>
                <a:lnTo>
                  <a:pt x="905" y="242"/>
                </a:lnTo>
                <a:lnTo>
                  <a:pt x="905" y="239"/>
                </a:lnTo>
                <a:lnTo>
                  <a:pt x="905" y="239"/>
                </a:lnTo>
                <a:lnTo>
                  <a:pt x="905" y="237"/>
                </a:lnTo>
                <a:lnTo>
                  <a:pt x="903" y="237"/>
                </a:lnTo>
                <a:lnTo>
                  <a:pt x="905" y="237"/>
                </a:lnTo>
                <a:lnTo>
                  <a:pt x="905" y="237"/>
                </a:lnTo>
                <a:lnTo>
                  <a:pt x="903" y="235"/>
                </a:lnTo>
                <a:lnTo>
                  <a:pt x="903" y="235"/>
                </a:lnTo>
                <a:lnTo>
                  <a:pt x="903" y="235"/>
                </a:lnTo>
                <a:lnTo>
                  <a:pt x="903" y="235"/>
                </a:lnTo>
                <a:lnTo>
                  <a:pt x="903" y="235"/>
                </a:lnTo>
                <a:lnTo>
                  <a:pt x="901" y="232"/>
                </a:lnTo>
                <a:lnTo>
                  <a:pt x="901" y="232"/>
                </a:lnTo>
                <a:lnTo>
                  <a:pt x="898" y="232"/>
                </a:lnTo>
                <a:lnTo>
                  <a:pt x="898" y="232"/>
                </a:lnTo>
                <a:lnTo>
                  <a:pt x="901" y="232"/>
                </a:lnTo>
                <a:lnTo>
                  <a:pt x="901" y="232"/>
                </a:lnTo>
                <a:lnTo>
                  <a:pt x="903" y="232"/>
                </a:lnTo>
                <a:lnTo>
                  <a:pt x="903" y="230"/>
                </a:lnTo>
                <a:lnTo>
                  <a:pt x="903" y="230"/>
                </a:lnTo>
                <a:lnTo>
                  <a:pt x="903" y="230"/>
                </a:lnTo>
                <a:lnTo>
                  <a:pt x="908" y="232"/>
                </a:lnTo>
                <a:lnTo>
                  <a:pt x="908" y="232"/>
                </a:lnTo>
                <a:lnTo>
                  <a:pt x="908" y="232"/>
                </a:lnTo>
                <a:lnTo>
                  <a:pt x="908" y="235"/>
                </a:lnTo>
                <a:lnTo>
                  <a:pt x="908" y="235"/>
                </a:lnTo>
                <a:lnTo>
                  <a:pt x="908" y="235"/>
                </a:lnTo>
                <a:lnTo>
                  <a:pt x="908" y="235"/>
                </a:lnTo>
                <a:lnTo>
                  <a:pt x="910" y="235"/>
                </a:lnTo>
                <a:lnTo>
                  <a:pt x="910" y="235"/>
                </a:lnTo>
                <a:lnTo>
                  <a:pt x="912" y="235"/>
                </a:lnTo>
                <a:lnTo>
                  <a:pt x="912" y="232"/>
                </a:lnTo>
                <a:lnTo>
                  <a:pt x="912" y="232"/>
                </a:lnTo>
                <a:lnTo>
                  <a:pt x="912" y="232"/>
                </a:lnTo>
                <a:lnTo>
                  <a:pt x="915" y="230"/>
                </a:lnTo>
                <a:lnTo>
                  <a:pt x="915" y="230"/>
                </a:lnTo>
                <a:lnTo>
                  <a:pt x="915" y="230"/>
                </a:lnTo>
                <a:lnTo>
                  <a:pt x="915" y="232"/>
                </a:lnTo>
                <a:lnTo>
                  <a:pt x="915" y="232"/>
                </a:lnTo>
                <a:lnTo>
                  <a:pt x="917" y="232"/>
                </a:lnTo>
                <a:lnTo>
                  <a:pt x="917" y="232"/>
                </a:lnTo>
                <a:lnTo>
                  <a:pt x="912" y="235"/>
                </a:lnTo>
                <a:lnTo>
                  <a:pt x="912" y="235"/>
                </a:lnTo>
                <a:lnTo>
                  <a:pt x="910" y="237"/>
                </a:lnTo>
                <a:lnTo>
                  <a:pt x="910" y="239"/>
                </a:lnTo>
                <a:lnTo>
                  <a:pt x="908" y="242"/>
                </a:lnTo>
                <a:lnTo>
                  <a:pt x="905" y="242"/>
                </a:lnTo>
                <a:lnTo>
                  <a:pt x="905" y="242"/>
                </a:lnTo>
                <a:lnTo>
                  <a:pt x="912" y="242"/>
                </a:lnTo>
                <a:lnTo>
                  <a:pt x="912" y="242"/>
                </a:lnTo>
                <a:lnTo>
                  <a:pt x="912" y="244"/>
                </a:lnTo>
                <a:lnTo>
                  <a:pt x="912" y="244"/>
                </a:lnTo>
                <a:lnTo>
                  <a:pt x="915" y="246"/>
                </a:lnTo>
                <a:lnTo>
                  <a:pt x="915" y="246"/>
                </a:lnTo>
                <a:lnTo>
                  <a:pt x="917" y="244"/>
                </a:lnTo>
                <a:lnTo>
                  <a:pt x="917" y="244"/>
                </a:lnTo>
                <a:lnTo>
                  <a:pt x="917" y="244"/>
                </a:lnTo>
                <a:lnTo>
                  <a:pt x="919" y="239"/>
                </a:lnTo>
                <a:lnTo>
                  <a:pt x="922" y="239"/>
                </a:lnTo>
                <a:lnTo>
                  <a:pt x="922" y="237"/>
                </a:lnTo>
                <a:lnTo>
                  <a:pt x="924" y="235"/>
                </a:lnTo>
                <a:lnTo>
                  <a:pt x="924" y="232"/>
                </a:lnTo>
                <a:lnTo>
                  <a:pt x="929" y="230"/>
                </a:lnTo>
                <a:lnTo>
                  <a:pt x="929" y="227"/>
                </a:lnTo>
                <a:lnTo>
                  <a:pt x="929" y="227"/>
                </a:lnTo>
                <a:lnTo>
                  <a:pt x="931" y="227"/>
                </a:lnTo>
                <a:lnTo>
                  <a:pt x="931" y="225"/>
                </a:lnTo>
                <a:lnTo>
                  <a:pt x="931" y="225"/>
                </a:lnTo>
                <a:lnTo>
                  <a:pt x="931" y="225"/>
                </a:lnTo>
                <a:lnTo>
                  <a:pt x="934" y="223"/>
                </a:lnTo>
                <a:lnTo>
                  <a:pt x="936" y="223"/>
                </a:lnTo>
                <a:lnTo>
                  <a:pt x="936" y="223"/>
                </a:lnTo>
                <a:lnTo>
                  <a:pt x="934" y="225"/>
                </a:lnTo>
                <a:lnTo>
                  <a:pt x="931" y="225"/>
                </a:lnTo>
                <a:lnTo>
                  <a:pt x="931" y="230"/>
                </a:lnTo>
                <a:lnTo>
                  <a:pt x="927" y="235"/>
                </a:lnTo>
                <a:lnTo>
                  <a:pt x="927" y="235"/>
                </a:lnTo>
                <a:lnTo>
                  <a:pt x="927" y="235"/>
                </a:lnTo>
                <a:lnTo>
                  <a:pt x="927" y="235"/>
                </a:lnTo>
                <a:lnTo>
                  <a:pt x="927" y="237"/>
                </a:lnTo>
                <a:lnTo>
                  <a:pt x="924" y="242"/>
                </a:lnTo>
                <a:lnTo>
                  <a:pt x="924" y="242"/>
                </a:lnTo>
                <a:lnTo>
                  <a:pt x="927" y="244"/>
                </a:lnTo>
                <a:lnTo>
                  <a:pt x="929" y="244"/>
                </a:lnTo>
                <a:lnTo>
                  <a:pt x="929" y="246"/>
                </a:lnTo>
                <a:lnTo>
                  <a:pt x="929" y="246"/>
                </a:lnTo>
                <a:lnTo>
                  <a:pt x="931" y="244"/>
                </a:lnTo>
                <a:lnTo>
                  <a:pt x="934" y="242"/>
                </a:lnTo>
                <a:lnTo>
                  <a:pt x="938" y="239"/>
                </a:lnTo>
                <a:lnTo>
                  <a:pt x="938" y="239"/>
                </a:lnTo>
                <a:lnTo>
                  <a:pt x="938" y="239"/>
                </a:lnTo>
                <a:lnTo>
                  <a:pt x="938" y="239"/>
                </a:lnTo>
                <a:lnTo>
                  <a:pt x="938" y="242"/>
                </a:lnTo>
                <a:lnTo>
                  <a:pt x="931" y="244"/>
                </a:lnTo>
                <a:lnTo>
                  <a:pt x="931" y="246"/>
                </a:lnTo>
                <a:lnTo>
                  <a:pt x="929" y="249"/>
                </a:lnTo>
                <a:lnTo>
                  <a:pt x="929" y="249"/>
                </a:lnTo>
                <a:lnTo>
                  <a:pt x="929" y="251"/>
                </a:lnTo>
                <a:lnTo>
                  <a:pt x="929" y="251"/>
                </a:lnTo>
                <a:lnTo>
                  <a:pt x="929" y="253"/>
                </a:lnTo>
                <a:lnTo>
                  <a:pt x="929" y="253"/>
                </a:lnTo>
                <a:lnTo>
                  <a:pt x="929" y="253"/>
                </a:lnTo>
                <a:lnTo>
                  <a:pt x="929" y="253"/>
                </a:lnTo>
                <a:lnTo>
                  <a:pt x="931" y="251"/>
                </a:lnTo>
                <a:lnTo>
                  <a:pt x="934" y="251"/>
                </a:lnTo>
                <a:lnTo>
                  <a:pt x="936" y="253"/>
                </a:lnTo>
                <a:lnTo>
                  <a:pt x="936" y="253"/>
                </a:lnTo>
                <a:lnTo>
                  <a:pt x="931" y="253"/>
                </a:lnTo>
                <a:lnTo>
                  <a:pt x="931" y="253"/>
                </a:lnTo>
                <a:lnTo>
                  <a:pt x="931" y="253"/>
                </a:lnTo>
                <a:lnTo>
                  <a:pt x="929" y="253"/>
                </a:lnTo>
                <a:lnTo>
                  <a:pt x="929" y="256"/>
                </a:lnTo>
                <a:lnTo>
                  <a:pt x="931" y="258"/>
                </a:lnTo>
                <a:lnTo>
                  <a:pt x="931" y="258"/>
                </a:lnTo>
                <a:lnTo>
                  <a:pt x="929" y="258"/>
                </a:lnTo>
                <a:lnTo>
                  <a:pt x="927" y="256"/>
                </a:lnTo>
                <a:lnTo>
                  <a:pt x="927" y="256"/>
                </a:lnTo>
                <a:lnTo>
                  <a:pt x="927" y="256"/>
                </a:lnTo>
                <a:lnTo>
                  <a:pt x="924" y="258"/>
                </a:lnTo>
                <a:lnTo>
                  <a:pt x="924" y="258"/>
                </a:lnTo>
                <a:lnTo>
                  <a:pt x="922" y="263"/>
                </a:lnTo>
                <a:lnTo>
                  <a:pt x="919" y="265"/>
                </a:lnTo>
                <a:lnTo>
                  <a:pt x="924" y="268"/>
                </a:lnTo>
                <a:lnTo>
                  <a:pt x="927" y="268"/>
                </a:lnTo>
                <a:lnTo>
                  <a:pt x="927" y="270"/>
                </a:lnTo>
                <a:lnTo>
                  <a:pt x="924" y="270"/>
                </a:lnTo>
                <a:lnTo>
                  <a:pt x="924" y="270"/>
                </a:lnTo>
                <a:lnTo>
                  <a:pt x="924" y="272"/>
                </a:lnTo>
                <a:lnTo>
                  <a:pt x="924" y="272"/>
                </a:lnTo>
                <a:lnTo>
                  <a:pt x="924" y="275"/>
                </a:lnTo>
                <a:lnTo>
                  <a:pt x="927" y="275"/>
                </a:lnTo>
                <a:lnTo>
                  <a:pt x="924" y="277"/>
                </a:lnTo>
                <a:lnTo>
                  <a:pt x="924" y="277"/>
                </a:lnTo>
                <a:lnTo>
                  <a:pt x="924" y="277"/>
                </a:lnTo>
                <a:lnTo>
                  <a:pt x="924" y="277"/>
                </a:lnTo>
                <a:lnTo>
                  <a:pt x="924" y="279"/>
                </a:lnTo>
                <a:lnTo>
                  <a:pt x="924" y="279"/>
                </a:lnTo>
                <a:lnTo>
                  <a:pt x="924" y="279"/>
                </a:lnTo>
                <a:lnTo>
                  <a:pt x="924" y="282"/>
                </a:lnTo>
                <a:lnTo>
                  <a:pt x="924" y="282"/>
                </a:lnTo>
                <a:lnTo>
                  <a:pt x="927" y="282"/>
                </a:lnTo>
                <a:lnTo>
                  <a:pt x="927" y="284"/>
                </a:lnTo>
                <a:lnTo>
                  <a:pt x="924" y="284"/>
                </a:lnTo>
                <a:lnTo>
                  <a:pt x="924" y="284"/>
                </a:lnTo>
                <a:lnTo>
                  <a:pt x="927" y="284"/>
                </a:lnTo>
                <a:lnTo>
                  <a:pt x="929" y="287"/>
                </a:lnTo>
                <a:lnTo>
                  <a:pt x="927" y="287"/>
                </a:lnTo>
                <a:lnTo>
                  <a:pt x="924" y="287"/>
                </a:lnTo>
                <a:lnTo>
                  <a:pt x="917" y="291"/>
                </a:lnTo>
                <a:lnTo>
                  <a:pt x="915" y="294"/>
                </a:lnTo>
                <a:lnTo>
                  <a:pt x="912" y="294"/>
                </a:lnTo>
                <a:lnTo>
                  <a:pt x="910" y="294"/>
                </a:lnTo>
                <a:lnTo>
                  <a:pt x="910" y="296"/>
                </a:lnTo>
                <a:lnTo>
                  <a:pt x="908" y="298"/>
                </a:lnTo>
                <a:lnTo>
                  <a:pt x="908" y="298"/>
                </a:lnTo>
                <a:lnTo>
                  <a:pt x="910" y="298"/>
                </a:lnTo>
                <a:lnTo>
                  <a:pt x="910" y="298"/>
                </a:lnTo>
                <a:lnTo>
                  <a:pt x="915" y="296"/>
                </a:lnTo>
                <a:lnTo>
                  <a:pt x="917" y="294"/>
                </a:lnTo>
                <a:lnTo>
                  <a:pt x="917" y="294"/>
                </a:lnTo>
                <a:lnTo>
                  <a:pt x="917" y="294"/>
                </a:lnTo>
                <a:lnTo>
                  <a:pt x="919" y="294"/>
                </a:lnTo>
                <a:lnTo>
                  <a:pt x="919" y="291"/>
                </a:lnTo>
                <a:lnTo>
                  <a:pt x="919" y="291"/>
                </a:lnTo>
                <a:lnTo>
                  <a:pt x="924" y="291"/>
                </a:lnTo>
                <a:lnTo>
                  <a:pt x="929" y="289"/>
                </a:lnTo>
                <a:lnTo>
                  <a:pt x="936" y="289"/>
                </a:lnTo>
                <a:lnTo>
                  <a:pt x="934" y="289"/>
                </a:lnTo>
                <a:lnTo>
                  <a:pt x="931" y="289"/>
                </a:lnTo>
                <a:lnTo>
                  <a:pt x="931" y="291"/>
                </a:lnTo>
                <a:lnTo>
                  <a:pt x="931" y="294"/>
                </a:lnTo>
                <a:lnTo>
                  <a:pt x="931" y="294"/>
                </a:lnTo>
                <a:lnTo>
                  <a:pt x="929" y="296"/>
                </a:lnTo>
                <a:lnTo>
                  <a:pt x="927" y="298"/>
                </a:lnTo>
                <a:lnTo>
                  <a:pt x="927" y="301"/>
                </a:lnTo>
                <a:lnTo>
                  <a:pt x="924" y="303"/>
                </a:lnTo>
                <a:lnTo>
                  <a:pt x="924" y="303"/>
                </a:lnTo>
                <a:lnTo>
                  <a:pt x="924" y="303"/>
                </a:lnTo>
                <a:lnTo>
                  <a:pt x="924" y="303"/>
                </a:lnTo>
                <a:lnTo>
                  <a:pt x="919" y="305"/>
                </a:lnTo>
                <a:lnTo>
                  <a:pt x="917" y="305"/>
                </a:lnTo>
                <a:lnTo>
                  <a:pt x="917" y="305"/>
                </a:lnTo>
                <a:lnTo>
                  <a:pt x="917" y="308"/>
                </a:lnTo>
                <a:lnTo>
                  <a:pt x="915" y="310"/>
                </a:lnTo>
                <a:lnTo>
                  <a:pt x="915" y="313"/>
                </a:lnTo>
                <a:lnTo>
                  <a:pt x="917" y="313"/>
                </a:lnTo>
                <a:lnTo>
                  <a:pt x="917" y="315"/>
                </a:lnTo>
                <a:lnTo>
                  <a:pt x="919" y="313"/>
                </a:lnTo>
                <a:lnTo>
                  <a:pt x="924" y="310"/>
                </a:lnTo>
                <a:lnTo>
                  <a:pt x="929" y="308"/>
                </a:lnTo>
                <a:lnTo>
                  <a:pt x="929" y="308"/>
                </a:lnTo>
                <a:lnTo>
                  <a:pt x="931" y="305"/>
                </a:lnTo>
                <a:lnTo>
                  <a:pt x="936" y="303"/>
                </a:lnTo>
                <a:lnTo>
                  <a:pt x="936" y="303"/>
                </a:lnTo>
                <a:lnTo>
                  <a:pt x="938" y="301"/>
                </a:lnTo>
                <a:lnTo>
                  <a:pt x="938" y="298"/>
                </a:lnTo>
                <a:lnTo>
                  <a:pt x="941" y="298"/>
                </a:lnTo>
                <a:lnTo>
                  <a:pt x="941" y="296"/>
                </a:lnTo>
                <a:lnTo>
                  <a:pt x="943" y="296"/>
                </a:lnTo>
                <a:lnTo>
                  <a:pt x="943" y="294"/>
                </a:lnTo>
                <a:lnTo>
                  <a:pt x="945" y="294"/>
                </a:lnTo>
                <a:lnTo>
                  <a:pt x="948" y="291"/>
                </a:lnTo>
                <a:lnTo>
                  <a:pt x="948" y="291"/>
                </a:lnTo>
                <a:lnTo>
                  <a:pt x="950" y="289"/>
                </a:lnTo>
                <a:lnTo>
                  <a:pt x="950" y="289"/>
                </a:lnTo>
                <a:lnTo>
                  <a:pt x="950" y="287"/>
                </a:lnTo>
                <a:lnTo>
                  <a:pt x="948" y="289"/>
                </a:lnTo>
                <a:lnTo>
                  <a:pt x="945" y="287"/>
                </a:lnTo>
                <a:lnTo>
                  <a:pt x="945" y="284"/>
                </a:lnTo>
                <a:lnTo>
                  <a:pt x="945" y="284"/>
                </a:lnTo>
                <a:lnTo>
                  <a:pt x="945" y="282"/>
                </a:lnTo>
                <a:lnTo>
                  <a:pt x="943" y="282"/>
                </a:lnTo>
                <a:lnTo>
                  <a:pt x="941" y="282"/>
                </a:lnTo>
                <a:lnTo>
                  <a:pt x="941" y="279"/>
                </a:lnTo>
                <a:lnTo>
                  <a:pt x="938" y="279"/>
                </a:lnTo>
                <a:lnTo>
                  <a:pt x="938" y="279"/>
                </a:lnTo>
                <a:lnTo>
                  <a:pt x="936" y="277"/>
                </a:lnTo>
                <a:lnTo>
                  <a:pt x="936" y="277"/>
                </a:lnTo>
                <a:lnTo>
                  <a:pt x="934" y="277"/>
                </a:lnTo>
                <a:lnTo>
                  <a:pt x="934" y="277"/>
                </a:lnTo>
                <a:lnTo>
                  <a:pt x="934" y="275"/>
                </a:lnTo>
                <a:lnTo>
                  <a:pt x="936" y="275"/>
                </a:lnTo>
                <a:lnTo>
                  <a:pt x="936" y="272"/>
                </a:lnTo>
                <a:lnTo>
                  <a:pt x="934" y="272"/>
                </a:lnTo>
                <a:lnTo>
                  <a:pt x="936" y="270"/>
                </a:lnTo>
                <a:lnTo>
                  <a:pt x="938" y="270"/>
                </a:lnTo>
                <a:lnTo>
                  <a:pt x="936" y="268"/>
                </a:lnTo>
                <a:lnTo>
                  <a:pt x="934" y="268"/>
                </a:lnTo>
                <a:lnTo>
                  <a:pt x="936" y="268"/>
                </a:lnTo>
                <a:lnTo>
                  <a:pt x="938" y="265"/>
                </a:lnTo>
                <a:lnTo>
                  <a:pt x="938" y="265"/>
                </a:lnTo>
                <a:lnTo>
                  <a:pt x="938" y="261"/>
                </a:lnTo>
                <a:lnTo>
                  <a:pt x="938" y="261"/>
                </a:lnTo>
                <a:lnTo>
                  <a:pt x="941" y="258"/>
                </a:lnTo>
                <a:lnTo>
                  <a:pt x="941" y="253"/>
                </a:lnTo>
                <a:lnTo>
                  <a:pt x="941" y="253"/>
                </a:lnTo>
                <a:lnTo>
                  <a:pt x="941" y="251"/>
                </a:lnTo>
                <a:lnTo>
                  <a:pt x="941" y="249"/>
                </a:lnTo>
                <a:lnTo>
                  <a:pt x="943" y="246"/>
                </a:lnTo>
                <a:lnTo>
                  <a:pt x="943" y="244"/>
                </a:lnTo>
                <a:lnTo>
                  <a:pt x="943" y="242"/>
                </a:lnTo>
                <a:lnTo>
                  <a:pt x="943" y="239"/>
                </a:lnTo>
                <a:lnTo>
                  <a:pt x="943" y="239"/>
                </a:lnTo>
                <a:lnTo>
                  <a:pt x="943" y="237"/>
                </a:lnTo>
                <a:lnTo>
                  <a:pt x="943" y="235"/>
                </a:lnTo>
                <a:lnTo>
                  <a:pt x="941" y="235"/>
                </a:lnTo>
                <a:lnTo>
                  <a:pt x="941" y="235"/>
                </a:lnTo>
                <a:lnTo>
                  <a:pt x="941" y="232"/>
                </a:lnTo>
                <a:lnTo>
                  <a:pt x="941" y="232"/>
                </a:lnTo>
                <a:lnTo>
                  <a:pt x="941" y="232"/>
                </a:lnTo>
                <a:lnTo>
                  <a:pt x="941" y="230"/>
                </a:lnTo>
                <a:lnTo>
                  <a:pt x="941" y="230"/>
                </a:lnTo>
                <a:lnTo>
                  <a:pt x="943" y="230"/>
                </a:lnTo>
                <a:lnTo>
                  <a:pt x="941" y="227"/>
                </a:lnTo>
                <a:lnTo>
                  <a:pt x="941" y="227"/>
                </a:lnTo>
                <a:lnTo>
                  <a:pt x="941" y="225"/>
                </a:lnTo>
                <a:lnTo>
                  <a:pt x="938" y="225"/>
                </a:lnTo>
                <a:lnTo>
                  <a:pt x="938" y="225"/>
                </a:lnTo>
                <a:lnTo>
                  <a:pt x="941" y="223"/>
                </a:lnTo>
                <a:lnTo>
                  <a:pt x="941" y="220"/>
                </a:lnTo>
                <a:lnTo>
                  <a:pt x="943" y="220"/>
                </a:lnTo>
                <a:lnTo>
                  <a:pt x="943" y="220"/>
                </a:lnTo>
                <a:lnTo>
                  <a:pt x="943" y="218"/>
                </a:lnTo>
                <a:lnTo>
                  <a:pt x="941" y="216"/>
                </a:lnTo>
                <a:lnTo>
                  <a:pt x="941" y="216"/>
                </a:lnTo>
                <a:lnTo>
                  <a:pt x="936" y="216"/>
                </a:lnTo>
                <a:lnTo>
                  <a:pt x="931" y="218"/>
                </a:lnTo>
                <a:lnTo>
                  <a:pt x="929" y="218"/>
                </a:lnTo>
                <a:lnTo>
                  <a:pt x="924" y="218"/>
                </a:lnTo>
                <a:lnTo>
                  <a:pt x="924" y="220"/>
                </a:lnTo>
                <a:lnTo>
                  <a:pt x="922" y="220"/>
                </a:lnTo>
                <a:lnTo>
                  <a:pt x="922" y="223"/>
                </a:lnTo>
                <a:lnTo>
                  <a:pt x="919" y="223"/>
                </a:lnTo>
                <a:lnTo>
                  <a:pt x="915" y="225"/>
                </a:lnTo>
                <a:lnTo>
                  <a:pt x="912" y="227"/>
                </a:lnTo>
                <a:lnTo>
                  <a:pt x="908" y="227"/>
                </a:lnTo>
                <a:lnTo>
                  <a:pt x="905" y="227"/>
                </a:lnTo>
                <a:lnTo>
                  <a:pt x="901" y="230"/>
                </a:lnTo>
                <a:lnTo>
                  <a:pt x="898" y="230"/>
                </a:lnTo>
                <a:lnTo>
                  <a:pt x="893" y="232"/>
                </a:lnTo>
                <a:lnTo>
                  <a:pt x="891" y="232"/>
                </a:lnTo>
                <a:lnTo>
                  <a:pt x="893" y="230"/>
                </a:lnTo>
                <a:lnTo>
                  <a:pt x="896" y="227"/>
                </a:lnTo>
                <a:lnTo>
                  <a:pt x="898" y="225"/>
                </a:lnTo>
                <a:lnTo>
                  <a:pt x="898" y="225"/>
                </a:lnTo>
                <a:lnTo>
                  <a:pt x="896" y="223"/>
                </a:lnTo>
                <a:lnTo>
                  <a:pt x="896" y="223"/>
                </a:lnTo>
                <a:lnTo>
                  <a:pt x="896" y="220"/>
                </a:lnTo>
                <a:lnTo>
                  <a:pt x="896" y="218"/>
                </a:lnTo>
                <a:lnTo>
                  <a:pt x="893" y="218"/>
                </a:lnTo>
                <a:lnTo>
                  <a:pt x="893" y="216"/>
                </a:lnTo>
                <a:lnTo>
                  <a:pt x="896" y="213"/>
                </a:lnTo>
                <a:lnTo>
                  <a:pt x="893" y="213"/>
                </a:lnTo>
                <a:lnTo>
                  <a:pt x="891" y="211"/>
                </a:lnTo>
                <a:lnTo>
                  <a:pt x="891" y="208"/>
                </a:lnTo>
                <a:lnTo>
                  <a:pt x="893" y="208"/>
                </a:lnTo>
                <a:lnTo>
                  <a:pt x="898" y="206"/>
                </a:lnTo>
                <a:lnTo>
                  <a:pt x="898" y="204"/>
                </a:lnTo>
                <a:lnTo>
                  <a:pt x="896" y="204"/>
                </a:lnTo>
                <a:lnTo>
                  <a:pt x="893" y="204"/>
                </a:lnTo>
                <a:lnTo>
                  <a:pt x="889" y="204"/>
                </a:lnTo>
                <a:lnTo>
                  <a:pt x="886" y="206"/>
                </a:lnTo>
                <a:lnTo>
                  <a:pt x="882" y="208"/>
                </a:lnTo>
                <a:lnTo>
                  <a:pt x="879" y="206"/>
                </a:lnTo>
                <a:lnTo>
                  <a:pt x="877" y="206"/>
                </a:lnTo>
                <a:lnTo>
                  <a:pt x="874" y="206"/>
                </a:lnTo>
                <a:lnTo>
                  <a:pt x="872" y="206"/>
                </a:lnTo>
                <a:lnTo>
                  <a:pt x="870" y="206"/>
                </a:lnTo>
                <a:lnTo>
                  <a:pt x="874" y="199"/>
                </a:lnTo>
                <a:lnTo>
                  <a:pt x="882" y="194"/>
                </a:lnTo>
                <a:lnTo>
                  <a:pt x="889" y="190"/>
                </a:lnTo>
                <a:lnTo>
                  <a:pt x="896" y="182"/>
                </a:lnTo>
                <a:lnTo>
                  <a:pt x="901" y="178"/>
                </a:lnTo>
                <a:lnTo>
                  <a:pt x="908" y="171"/>
                </a:lnTo>
                <a:lnTo>
                  <a:pt x="915" y="166"/>
                </a:lnTo>
                <a:lnTo>
                  <a:pt x="919" y="161"/>
                </a:lnTo>
                <a:lnTo>
                  <a:pt x="927" y="154"/>
                </a:lnTo>
                <a:lnTo>
                  <a:pt x="934" y="149"/>
                </a:lnTo>
                <a:lnTo>
                  <a:pt x="941" y="145"/>
                </a:lnTo>
                <a:lnTo>
                  <a:pt x="945" y="138"/>
                </a:lnTo>
                <a:lnTo>
                  <a:pt x="953" y="133"/>
                </a:lnTo>
                <a:lnTo>
                  <a:pt x="960" y="128"/>
                </a:lnTo>
                <a:lnTo>
                  <a:pt x="967" y="121"/>
                </a:lnTo>
                <a:lnTo>
                  <a:pt x="971" y="116"/>
                </a:lnTo>
                <a:lnTo>
                  <a:pt x="979" y="111"/>
                </a:lnTo>
                <a:lnTo>
                  <a:pt x="986" y="107"/>
                </a:lnTo>
                <a:lnTo>
                  <a:pt x="993" y="100"/>
                </a:lnTo>
                <a:lnTo>
                  <a:pt x="1000" y="95"/>
                </a:lnTo>
                <a:lnTo>
                  <a:pt x="1007" y="90"/>
                </a:lnTo>
                <a:lnTo>
                  <a:pt x="1012" y="85"/>
                </a:lnTo>
                <a:lnTo>
                  <a:pt x="1019" y="78"/>
                </a:lnTo>
                <a:lnTo>
                  <a:pt x="1026" y="74"/>
                </a:lnTo>
                <a:lnTo>
                  <a:pt x="1033" y="69"/>
                </a:lnTo>
                <a:lnTo>
                  <a:pt x="1040" y="64"/>
                </a:lnTo>
                <a:lnTo>
                  <a:pt x="1047" y="57"/>
                </a:lnTo>
                <a:lnTo>
                  <a:pt x="1054" y="52"/>
                </a:lnTo>
                <a:lnTo>
                  <a:pt x="1061" y="48"/>
                </a:lnTo>
                <a:lnTo>
                  <a:pt x="1068" y="43"/>
                </a:lnTo>
                <a:lnTo>
                  <a:pt x="1075" y="36"/>
                </a:lnTo>
                <a:lnTo>
                  <a:pt x="1080" y="31"/>
                </a:lnTo>
                <a:lnTo>
                  <a:pt x="1080" y="31"/>
                </a:lnTo>
                <a:lnTo>
                  <a:pt x="1078" y="31"/>
                </a:lnTo>
                <a:lnTo>
                  <a:pt x="1078" y="31"/>
                </a:lnTo>
                <a:lnTo>
                  <a:pt x="1075" y="31"/>
                </a:lnTo>
                <a:lnTo>
                  <a:pt x="1075" y="31"/>
                </a:lnTo>
                <a:lnTo>
                  <a:pt x="1075" y="29"/>
                </a:lnTo>
                <a:lnTo>
                  <a:pt x="1068" y="29"/>
                </a:lnTo>
                <a:lnTo>
                  <a:pt x="1068" y="26"/>
                </a:lnTo>
                <a:lnTo>
                  <a:pt x="1068" y="24"/>
                </a:lnTo>
                <a:lnTo>
                  <a:pt x="1064" y="24"/>
                </a:lnTo>
                <a:lnTo>
                  <a:pt x="1061" y="24"/>
                </a:lnTo>
                <a:lnTo>
                  <a:pt x="1061" y="24"/>
                </a:lnTo>
                <a:lnTo>
                  <a:pt x="1059" y="24"/>
                </a:lnTo>
                <a:lnTo>
                  <a:pt x="1057" y="24"/>
                </a:lnTo>
                <a:lnTo>
                  <a:pt x="1049" y="24"/>
                </a:lnTo>
                <a:lnTo>
                  <a:pt x="1045" y="24"/>
                </a:lnTo>
                <a:lnTo>
                  <a:pt x="1040" y="26"/>
                </a:lnTo>
                <a:lnTo>
                  <a:pt x="1033" y="26"/>
                </a:lnTo>
                <a:lnTo>
                  <a:pt x="1033" y="24"/>
                </a:lnTo>
                <a:lnTo>
                  <a:pt x="1031" y="24"/>
                </a:lnTo>
                <a:lnTo>
                  <a:pt x="1028" y="22"/>
                </a:lnTo>
                <a:lnTo>
                  <a:pt x="1026" y="24"/>
                </a:lnTo>
                <a:lnTo>
                  <a:pt x="1023" y="22"/>
                </a:lnTo>
                <a:lnTo>
                  <a:pt x="1016" y="22"/>
                </a:lnTo>
                <a:lnTo>
                  <a:pt x="1012" y="22"/>
                </a:lnTo>
                <a:lnTo>
                  <a:pt x="1005" y="22"/>
                </a:lnTo>
                <a:lnTo>
                  <a:pt x="1005" y="22"/>
                </a:lnTo>
                <a:lnTo>
                  <a:pt x="1005" y="19"/>
                </a:lnTo>
                <a:lnTo>
                  <a:pt x="1005" y="19"/>
                </a:lnTo>
                <a:lnTo>
                  <a:pt x="1002" y="19"/>
                </a:lnTo>
                <a:lnTo>
                  <a:pt x="1002" y="19"/>
                </a:lnTo>
                <a:lnTo>
                  <a:pt x="1000" y="19"/>
                </a:lnTo>
                <a:lnTo>
                  <a:pt x="997" y="19"/>
                </a:lnTo>
                <a:lnTo>
                  <a:pt x="997" y="19"/>
                </a:lnTo>
                <a:lnTo>
                  <a:pt x="995" y="19"/>
                </a:lnTo>
                <a:lnTo>
                  <a:pt x="993" y="17"/>
                </a:lnTo>
                <a:lnTo>
                  <a:pt x="990" y="17"/>
                </a:lnTo>
                <a:lnTo>
                  <a:pt x="988" y="17"/>
                </a:lnTo>
                <a:lnTo>
                  <a:pt x="983" y="17"/>
                </a:lnTo>
                <a:lnTo>
                  <a:pt x="979" y="17"/>
                </a:lnTo>
                <a:lnTo>
                  <a:pt x="976" y="17"/>
                </a:lnTo>
                <a:lnTo>
                  <a:pt x="976" y="17"/>
                </a:lnTo>
                <a:lnTo>
                  <a:pt x="974" y="17"/>
                </a:lnTo>
                <a:lnTo>
                  <a:pt x="974" y="17"/>
                </a:lnTo>
                <a:lnTo>
                  <a:pt x="969" y="17"/>
                </a:lnTo>
                <a:lnTo>
                  <a:pt x="967" y="17"/>
                </a:lnTo>
                <a:lnTo>
                  <a:pt x="964" y="19"/>
                </a:lnTo>
                <a:lnTo>
                  <a:pt x="955" y="17"/>
                </a:lnTo>
                <a:lnTo>
                  <a:pt x="957" y="17"/>
                </a:lnTo>
                <a:lnTo>
                  <a:pt x="960" y="17"/>
                </a:lnTo>
                <a:lnTo>
                  <a:pt x="960" y="17"/>
                </a:lnTo>
                <a:lnTo>
                  <a:pt x="955" y="17"/>
                </a:lnTo>
                <a:lnTo>
                  <a:pt x="953" y="14"/>
                </a:lnTo>
                <a:lnTo>
                  <a:pt x="955" y="14"/>
                </a:lnTo>
                <a:lnTo>
                  <a:pt x="953" y="14"/>
                </a:lnTo>
                <a:lnTo>
                  <a:pt x="953" y="14"/>
                </a:lnTo>
                <a:lnTo>
                  <a:pt x="955" y="12"/>
                </a:lnTo>
                <a:lnTo>
                  <a:pt x="960" y="12"/>
                </a:lnTo>
                <a:lnTo>
                  <a:pt x="960" y="10"/>
                </a:lnTo>
                <a:lnTo>
                  <a:pt x="960" y="10"/>
                </a:lnTo>
                <a:lnTo>
                  <a:pt x="957" y="10"/>
                </a:lnTo>
                <a:lnTo>
                  <a:pt x="955" y="10"/>
                </a:lnTo>
                <a:lnTo>
                  <a:pt x="950" y="10"/>
                </a:lnTo>
                <a:lnTo>
                  <a:pt x="945" y="10"/>
                </a:lnTo>
                <a:lnTo>
                  <a:pt x="943" y="10"/>
                </a:lnTo>
                <a:lnTo>
                  <a:pt x="941" y="10"/>
                </a:lnTo>
                <a:lnTo>
                  <a:pt x="934" y="12"/>
                </a:lnTo>
                <a:lnTo>
                  <a:pt x="931" y="10"/>
                </a:lnTo>
                <a:lnTo>
                  <a:pt x="929" y="10"/>
                </a:lnTo>
                <a:lnTo>
                  <a:pt x="929" y="10"/>
                </a:lnTo>
                <a:lnTo>
                  <a:pt x="931" y="10"/>
                </a:lnTo>
                <a:lnTo>
                  <a:pt x="934" y="7"/>
                </a:lnTo>
                <a:lnTo>
                  <a:pt x="931" y="7"/>
                </a:lnTo>
                <a:lnTo>
                  <a:pt x="931" y="7"/>
                </a:lnTo>
                <a:lnTo>
                  <a:pt x="929" y="7"/>
                </a:lnTo>
                <a:lnTo>
                  <a:pt x="929" y="7"/>
                </a:lnTo>
                <a:lnTo>
                  <a:pt x="924" y="7"/>
                </a:lnTo>
                <a:lnTo>
                  <a:pt x="917" y="10"/>
                </a:lnTo>
                <a:lnTo>
                  <a:pt x="915" y="10"/>
                </a:lnTo>
                <a:lnTo>
                  <a:pt x="912" y="12"/>
                </a:lnTo>
                <a:lnTo>
                  <a:pt x="912" y="10"/>
                </a:lnTo>
                <a:lnTo>
                  <a:pt x="912" y="10"/>
                </a:lnTo>
                <a:lnTo>
                  <a:pt x="912" y="10"/>
                </a:lnTo>
                <a:lnTo>
                  <a:pt x="917" y="7"/>
                </a:lnTo>
                <a:lnTo>
                  <a:pt x="922" y="7"/>
                </a:lnTo>
                <a:lnTo>
                  <a:pt x="924" y="5"/>
                </a:lnTo>
                <a:lnTo>
                  <a:pt x="924" y="5"/>
                </a:lnTo>
                <a:lnTo>
                  <a:pt x="924" y="5"/>
                </a:lnTo>
                <a:lnTo>
                  <a:pt x="917" y="3"/>
                </a:lnTo>
                <a:lnTo>
                  <a:pt x="917" y="3"/>
                </a:lnTo>
                <a:lnTo>
                  <a:pt x="919" y="3"/>
                </a:lnTo>
                <a:lnTo>
                  <a:pt x="922" y="0"/>
                </a:lnTo>
                <a:lnTo>
                  <a:pt x="919" y="0"/>
                </a:lnTo>
                <a:lnTo>
                  <a:pt x="915" y="3"/>
                </a:lnTo>
                <a:lnTo>
                  <a:pt x="910" y="5"/>
                </a:lnTo>
                <a:lnTo>
                  <a:pt x="903" y="7"/>
                </a:lnTo>
                <a:lnTo>
                  <a:pt x="898" y="7"/>
                </a:lnTo>
                <a:lnTo>
                  <a:pt x="893" y="10"/>
                </a:lnTo>
                <a:lnTo>
                  <a:pt x="886" y="10"/>
                </a:lnTo>
                <a:lnTo>
                  <a:pt x="884" y="10"/>
                </a:lnTo>
                <a:lnTo>
                  <a:pt x="879" y="10"/>
                </a:lnTo>
                <a:lnTo>
                  <a:pt x="877" y="12"/>
                </a:lnTo>
                <a:lnTo>
                  <a:pt x="874" y="12"/>
                </a:lnTo>
                <a:lnTo>
                  <a:pt x="870" y="12"/>
                </a:lnTo>
                <a:lnTo>
                  <a:pt x="867" y="12"/>
                </a:lnTo>
                <a:lnTo>
                  <a:pt x="865" y="12"/>
                </a:lnTo>
                <a:lnTo>
                  <a:pt x="865" y="12"/>
                </a:lnTo>
                <a:lnTo>
                  <a:pt x="865" y="12"/>
                </a:lnTo>
                <a:lnTo>
                  <a:pt x="867" y="12"/>
                </a:lnTo>
                <a:lnTo>
                  <a:pt x="870" y="12"/>
                </a:lnTo>
                <a:lnTo>
                  <a:pt x="870" y="10"/>
                </a:lnTo>
                <a:lnTo>
                  <a:pt x="870" y="10"/>
                </a:lnTo>
                <a:lnTo>
                  <a:pt x="867" y="10"/>
                </a:lnTo>
                <a:lnTo>
                  <a:pt x="860" y="12"/>
                </a:lnTo>
                <a:lnTo>
                  <a:pt x="851" y="14"/>
                </a:lnTo>
                <a:lnTo>
                  <a:pt x="853" y="14"/>
                </a:lnTo>
                <a:lnTo>
                  <a:pt x="853" y="17"/>
                </a:lnTo>
                <a:lnTo>
                  <a:pt x="858" y="17"/>
                </a:lnTo>
                <a:lnTo>
                  <a:pt x="853" y="17"/>
                </a:lnTo>
                <a:lnTo>
                  <a:pt x="851" y="17"/>
                </a:lnTo>
                <a:lnTo>
                  <a:pt x="848" y="17"/>
                </a:lnTo>
                <a:lnTo>
                  <a:pt x="848" y="19"/>
                </a:lnTo>
                <a:lnTo>
                  <a:pt x="846" y="19"/>
                </a:lnTo>
                <a:lnTo>
                  <a:pt x="844" y="22"/>
                </a:lnTo>
                <a:lnTo>
                  <a:pt x="846" y="19"/>
                </a:lnTo>
                <a:lnTo>
                  <a:pt x="844" y="19"/>
                </a:lnTo>
                <a:lnTo>
                  <a:pt x="846" y="17"/>
                </a:lnTo>
                <a:lnTo>
                  <a:pt x="846" y="17"/>
                </a:lnTo>
                <a:lnTo>
                  <a:pt x="851" y="14"/>
                </a:lnTo>
                <a:lnTo>
                  <a:pt x="851" y="14"/>
                </a:lnTo>
                <a:lnTo>
                  <a:pt x="848" y="14"/>
                </a:lnTo>
                <a:lnTo>
                  <a:pt x="839" y="17"/>
                </a:lnTo>
                <a:lnTo>
                  <a:pt x="839" y="19"/>
                </a:lnTo>
                <a:lnTo>
                  <a:pt x="830" y="19"/>
                </a:lnTo>
                <a:lnTo>
                  <a:pt x="820" y="22"/>
                </a:lnTo>
                <a:lnTo>
                  <a:pt x="818" y="22"/>
                </a:lnTo>
                <a:lnTo>
                  <a:pt x="813" y="22"/>
                </a:lnTo>
                <a:lnTo>
                  <a:pt x="811" y="22"/>
                </a:lnTo>
                <a:lnTo>
                  <a:pt x="813" y="22"/>
                </a:lnTo>
                <a:lnTo>
                  <a:pt x="815" y="22"/>
                </a:lnTo>
                <a:lnTo>
                  <a:pt x="818" y="22"/>
                </a:lnTo>
                <a:lnTo>
                  <a:pt x="818" y="22"/>
                </a:lnTo>
                <a:lnTo>
                  <a:pt x="818" y="22"/>
                </a:lnTo>
                <a:lnTo>
                  <a:pt x="818" y="22"/>
                </a:lnTo>
                <a:lnTo>
                  <a:pt x="820" y="19"/>
                </a:lnTo>
                <a:lnTo>
                  <a:pt x="815" y="22"/>
                </a:lnTo>
                <a:lnTo>
                  <a:pt x="813" y="22"/>
                </a:lnTo>
                <a:lnTo>
                  <a:pt x="806" y="24"/>
                </a:lnTo>
                <a:lnTo>
                  <a:pt x="789" y="29"/>
                </a:lnTo>
                <a:lnTo>
                  <a:pt x="782" y="33"/>
                </a:lnTo>
                <a:lnTo>
                  <a:pt x="778" y="36"/>
                </a:lnTo>
                <a:lnTo>
                  <a:pt x="775" y="36"/>
                </a:lnTo>
                <a:lnTo>
                  <a:pt x="775" y="36"/>
                </a:lnTo>
                <a:lnTo>
                  <a:pt x="775" y="36"/>
                </a:lnTo>
                <a:lnTo>
                  <a:pt x="773" y="38"/>
                </a:lnTo>
                <a:lnTo>
                  <a:pt x="766" y="41"/>
                </a:lnTo>
                <a:lnTo>
                  <a:pt x="756" y="43"/>
                </a:lnTo>
                <a:lnTo>
                  <a:pt x="752" y="43"/>
                </a:lnTo>
                <a:lnTo>
                  <a:pt x="749" y="45"/>
                </a:lnTo>
                <a:lnTo>
                  <a:pt x="740" y="45"/>
                </a:lnTo>
                <a:lnTo>
                  <a:pt x="737" y="45"/>
                </a:lnTo>
                <a:lnTo>
                  <a:pt x="730" y="45"/>
                </a:lnTo>
                <a:lnTo>
                  <a:pt x="721" y="45"/>
                </a:lnTo>
                <a:lnTo>
                  <a:pt x="718" y="48"/>
                </a:lnTo>
                <a:lnTo>
                  <a:pt x="711" y="50"/>
                </a:lnTo>
                <a:lnTo>
                  <a:pt x="707" y="55"/>
                </a:lnTo>
                <a:lnTo>
                  <a:pt x="704" y="55"/>
                </a:lnTo>
                <a:lnTo>
                  <a:pt x="702" y="55"/>
                </a:lnTo>
                <a:lnTo>
                  <a:pt x="700" y="55"/>
                </a:lnTo>
                <a:lnTo>
                  <a:pt x="704" y="55"/>
                </a:lnTo>
                <a:lnTo>
                  <a:pt x="702" y="55"/>
                </a:lnTo>
                <a:lnTo>
                  <a:pt x="700" y="55"/>
                </a:lnTo>
                <a:lnTo>
                  <a:pt x="700" y="55"/>
                </a:lnTo>
                <a:lnTo>
                  <a:pt x="702" y="55"/>
                </a:lnTo>
                <a:lnTo>
                  <a:pt x="704" y="57"/>
                </a:lnTo>
                <a:lnTo>
                  <a:pt x="704" y="59"/>
                </a:lnTo>
                <a:lnTo>
                  <a:pt x="709" y="59"/>
                </a:lnTo>
                <a:lnTo>
                  <a:pt x="714" y="69"/>
                </a:lnTo>
                <a:lnTo>
                  <a:pt x="714" y="71"/>
                </a:lnTo>
                <a:lnTo>
                  <a:pt x="709" y="74"/>
                </a:lnTo>
                <a:lnTo>
                  <a:pt x="709" y="76"/>
                </a:lnTo>
                <a:lnTo>
                  <a:pt x="709" y="78"/>
                </a:lnTo>
                <a:lnTo>
                  <a:pt x="714" y="78"/>
                </a:lnTo>
                <a:lnTo>
                  <a:pt x="718" y="78"/>
                </a:lnTo>
                <a:lnTo>
                  <a:pt x="721" y="78"/>
                </a:lnTo>
                <a:lnTo>
                  <a:pt x="726" y="78"/>
                </a:lnTo>
                <a:lnTo>
                  <a:pt x="723" y="78"/>
                </a:lnTo>
                <a:lnTo>
                  <a:pt x="723" y="78"/>
                </a:lnTo>
                <a:lnTo>
                  <a:pt x="730" y="78"/>
                </a:lnTo>
                <a:lnTo>
                  <a:pt x="733" y="78"/>
                </a:lnTo>
                <a:lnTo>
                  <a:pt x="733" y="81"/>
                </a:lnTo>
                <a:lnTo>
                  <a:pt x="730" y="81"/>
                </a:lnTo>
                <a:lnTo>
                  <a:pt x="723" y="83"/>
                </a:lnTo>
                <a:lnTo>
                  <a:pt x="721" y="85"/>
                </a:lnTo>
                <a:lnTo>
                  <a:pt x="723" y="85"/>
                </a:lnTo>
                <a:lnTo>
                  <a:pt x="723" y="88"/>
                </a:lnTo>
                <a:lnTo>
                  <a:pt x="723" y="88"/>
                </a:lnTo>
                <a:lnTo>
                  <a:pt x="733" y="85"/>
                </a:lnTo>
                <a:lnTo>
                  <a:pt x="735" y="85"/>
                </a:lnTo>
                <a:lnTo>
                  <a:pt x="737" y="85"/>
                </a:lnTo>
                <a:lnTo>
                  <a:pt x="740" y="85"/>
                </a:lnTo>
                <a:lnTo>
                  <a:pt x="740" y="88"/>
                </a:lnTo>
                <a:lnTo>
                  <a:pt x="740" y="88"/>
                </a:lnTo>
                <a:lnTo>
                  <a:pt x="737" y="90"/>
                </a:lnTo>
                <a:lnTo>
                  <a:pt x="730" y="90"/>
                </a:lnTo>
                <a:lnTo>
                  <a:pt x="728" y="90"/>
                </a:lnTo>
                <a:lnTo>
                  <a:pt x="728" y="88"/>
                </a:lnTo>
                <a:lnTo>
                  <a:pt x="726" y="88"/>
                </a:lnTo>
                <a:lnTo>
                  <a:pt x="723" y="88"/>
                </a:lnTo>
                <a:lnTo>
                  <a:pt x="718" y="90"/>
                </a:lnTo>
                <a:lnTo>
                  <a:pt x="718" y="88"/>
                </a:lnTo>
                <a:lnTo>
                  <a:pt x="718" y="85"/>
                </a:lnTo>
                <a:lnTo>
                  <a:pt x="721" y="83"/>
                </a:lnTo>
                <a:lnTo>
                  <a:pt x="721" y="83"/>
                </a:lnTo>
                <a:lnTo>
                  <a:pt x="723" y="81"/>
                </a:lnTo>
                <a:lnTo>
                  <a:pt x="721" y="81"/>
                </a:lnTo>
                <a:lnTo>
                  <a:pt x="718" y="81"/>
                </a:lnTo>
                <a:lnTo>
                  <a:pt x="716" y="81"/>
                </a:lnTo>
                <a:lnTo>
                  <a:pt x="716" y="83"/>
                </a:lnTo>
                <a:lnTo>
                  <a:pt x="714" y="83"/>
                </a:lnTo>
                <a:lnTo>
                  <a:pt x="716" y="83"/>
                </a:lnTo>
                <a:lnTo>
                  <a:pt x="716" y="85"/>
                </a:lnTo>
                <a:lnTo>
                  <a:pt x="716" y="88"/>
                </a:lnTo>
                <a:lnTo>
                  <a:pt x="714" y="90"/>
                </a:lnTo>
                <a:lnTo>
                  <a:pt x="714" y="90"/>
                </a:lnTo>
                <a:lnTo>
                  <a:pt x="718" y="90"/>
                </a:lnTo>
                <a:lnTo>
                  <a:pt x="723" y="93"/>
                </a:lnTo>
                <a:lnTo>
                  <a:pt x="723" y="93"/>
                </a:lnTo>
                <a:lnTo>
                  <a:pt x="721" y="95"/>
                </a:lnTo>
                <a:lnTo>
                  <a:pt x="721" y="93"/>
                </a:lnTo>
                <a:lnTo>
                  <a:pt x="718" y="93"/>
                </a:lnTo>
                <a:lnTo>
                  <a:pt x="716" y="93"/>
                </a:lnTo>
                <a:lnTo>
                  <a:pt x="716" y="93"/>
                </a:lnTo>
                <a:lnTo>
                  <a:pt x="714" y="93"/>
                </a:lnTo>
                <a:lnTo>
                  <a:pt x="707" y="97"/>
                </a:lnTo>
                <a:lnTo>
                  <a:pt x="704" y="97"/>
                </a:lnTo>
                <a:lnTo>
                  <a:pt x="700" y="97"/>
                </a:lnTo>
                <a:lnTo>
                  <a:pt x="695" y="97"/>
                </a:lnTo>
                <a:lnTo>
                  <a:pt x="692" y="97"/>
                </a:lnTo>
                <a:lnTo>
                  <a:pt x="692" y="95"/>
                </a:lnTo>
                <a:lnTo>
                  <a:pt x="688" y="97"/>
                </a:lnTo>
                <a:lnTo>
                  <a:pt x="681" y="97"/>
                </a:lnTo>
                <a:lnTo>
                  <a:pt x="678" y="93"/>
                </a:lnTo>
                <a:lnTo>
                  <a:pt x="681" y="93"/>
                </a:lnTo>
                <a:lnTo>
                  <a:pt x="683" y="93"/>
                </a:lnTo>
                <a:lnTo>
                  <a:pt x="685" y="90"/>
                </a:lnTo>
                <a:lnTo>
                  <a:pt x="690" y="88"/>
                </a:lnTo>
                <a:lnTo>
                  <a:pt x="690" y="88"/>
                </a:lnTo>
                <a:lnTo>
                  <a:pt x="690" y="88"/>
                </a:lnTo>
                <a:lnTo>
                  <a:pt x="690" y="88"/>
                </a:lnTo>
                <a:lnTo>
                  <a:pt x="692" y="88"/>
                </a:lnTo>
                <a:lnTo>
                  <a:pt x="695" y="88"/>
                </a:lnTo>
                <a:lnTo>
                  <a:pt x="692" y="85"/>
                </a:lnTo>
                <a:lnTo>
                  <a:pt x="688" y="85"/>
                </a:lnTo>
                <a:lnTo>
                  <a:pt x="683" y="88"/>
                </a:lnTo>
                <a:lnTo>
                  <a:pt x="678" y="88"/>
                </a:lnTo>
                <a:lnTo>
                  <a:pt x="671" y="90"/>
                </a:lnTo>
                <a:lnTo>
                  <a:pt x="669" y="90"/>
                </a:lnTo>
                <a:lnTo>
                  <a:pt x="664" y="90"/>
                </a:lnTo>
                <a:lnTo>
                  <a:pt x="657" y="93"/>
                </a:lnTo>
                <a:lnTo>
                  <a:pt x="655" y="93"/>
                </a:lnTo>
                <a:lnTo>
                  <a:pt x="655" y="93"/>
                </a:lnTo>
                <a:lnTo>
                  <a:pt x="657" y="95"/>
                </a:lnTo>
                <a:lnTo>
                  <a:pt x="655" y="95"/>
                </a:lnTo>
                <a:lnTo>
                  <a:pt x="655" y="95"/>
                </a:lnTo>
                <a:lnTo>
                  <a:pt x="652" y="95"/>
                </a:lnTo>
                <a:lnTo>
                  <a:pt x="647" y="95"/>
                </a:lnTo>
                <a:lnTo>
                  <a:pt x="647" y="95"/>
                </a:lnTo>
                <a:lnTo>
                  <a:pt x="647" y="95"/>
                </a:lnTo>
                <a:lnTo>
                  <a:pt x="643" y="95"/>
                </a:lnTo>
                <a:lnTo>
                  <a:pt x="640" y="95"/>
                </a:lnTo>
                <a:lnTo>
                  <a:pt x="636" y="97"/>
                </a:lnTo>
                <a:lnTo>
                  <a:pt x="631" y="97"/>
                </a:lnTo>
                <a:lnTo>
                  <a:pt x="629" y="100"/>
                </a:lnTo>
                <a:lnTo>
                  <a:pt x="626" y="100"/>
                </a:lnTo>
                <a:lnTo>
                  <a:pt x="621" y="100"/>
                </a:lnTo>
                <a:lnTo>
                  <a:pt x="617" y="102"/>
                </a:lnTo>
                <a:lnTo>
                  <a:pt x="610" y="104"/>
                </a:lnTo>
                <a:lnTo>
                  <a:pt x="610" y="102"/>
                </a:lnTo>
                <a:lnTo>
                  <a:pt x="612" y="102"/>
                </a:lnTo>
                <a:lnTo>
                  <a:pt x="610" y="102"/>
                </a:lnTo>
                <a:lnTo>
                  <a:pt x="607" y="104"/>
                </a:lnTo>
                <a:lnTo>
                  <a:pt x="605" y="104"/>
                </a:lnTo>
                <a:lnTo>
                  <a:pt x="605" y="107"/>
                </a:lnTo>
                <a:lnTo>
                  <a:pt x="610" y="109"/>
                </a:lnTo>
                <a:lnTo>
                  <a:pt x="619" y="109"/>
                </a:lnTo>
                <a:lnTo>
                  <a:pt x="619" y="109"/>
                </a:lnTo>
                <a:lnTo>
                  <a:pt x="624" y="111"/>
                </a:lnTo>
                <a:lnTo>
                  <a:pt x="624" y="111"/>
                </a:lnTo>
                <a:lnTo>
                  <a:pt x="624" y="111"/>
                </a:lnTo>
                <a:lnTo>
                  <a:pt x="621" y="111"/>
                </a:lnTo>
                <a:lnTo>
                  <a:pt x="619" y="111"/>
                </a:lnTo>
                <a:lnTo>
                  <a:pt x="614" y="114"/>
                </a:lnTo>
                <a:lnTo>
                  <a:pt x="612" y="114"/>
                </a:lnTo>
                <a:lnTo>
                  <a:pt x="610" y="114"/>
                </a:lnTo>
                <a:lnTo>
                  <a:pt x="610" y="114"/>
                </a:lnTo>
                <a:lnTo>
                  <a:pt x="610" y="114"/>
                </a:lnTo>
                <a:lnTo>
                  <a:pt x="610" y="114"/>
                </a:lnTo>
                <a:lnTo>
                  <a:pt x="610" y="116"/>
                </a:lnTo>
                <a:lnTo>
                  <a:pt x="612" y="119"/>
                </a:lnTo>
                <a:lnTo>
                  <a:pt x="610" y="119"/>
                </a:lnTo>
                <a:lnTo>
                  <a:pt x="607" y="121"/>
                </a:lnTo>
                <a:lnTo>
                  <a:pt x="605" y="121"/>
                </a:lnTo>
                <a:lnTo>
                  <a:pt x="605" y="123"/>
                </a:lnTo>
                <a:lnTo>
                  <a:pt x="605" y="123"/>
                </a:lnTo>
                <a:lnTo>
                  <a:pt x="614" y="126"/>
                </a:lnTo>
                <a:lnTo>
                  <a:pt x="617" y="126"/>
                </a:lnTo>
                <a:lnTo>
                  <a:pt x="619" y="126"/>
                </a:lnTo>
                <a:lnTo>
                  <a:pt x="621" y="126"/>
                </a:lnTo>
                <a:lnTo>
                  <a:pt x="621" y="126"/>
                </a:lnTo>
                <a:lnTo>
                  <a:pt x="624" y="126"/>
                </a:lnTo>
                <a:lnTo>
                  <a:pt x="624" y="126"/>
                </a:lnTo>
                <a:lnTo>
                  <a:pt x="624" y="126"/>
                </a:lnTo>
                <a:lnTo>
                  <a:pt x="624" y="126"/>
                </a:lnTo>
                <a:lnTo>
                  <a:pt x="631" y="123"/>
                </a:lnTo>
                <a:lnTo>
                  <a:pt x="640" y="123"/>
                </a:lnTo>
                <a:lnTo>
                  <a:pt x="643" y="126"/>
                </a:lnTo>
                <a:lnTo>
                  <a:pt x="645" y="126"/>
                </a:lnTo>
                <a:lnTo>
                  <a:pt x="645" y="128"/>
                </a:lnTo>
                <a:lnTo>
                  <a:pt x="647" y="126"/>
                </a:lnTo>
                <a:lnTo>
                  <a:pt x="647" y="126"/>
                </a:lnTo>
                <a:lnTo>
                  <a:pt x="647" y="126"/>
                </a:lnTo>
                <a:lnTo>
                  <a:pt x="647" y="123"/>
                </a:lnTo>
                <a:lnTo>
                  <a:pt x="647" y="123"/>
                </a:lnTo>
                <a:lnTo>
                  <a:pt x="650" y="123"/>
                </a:lnTo>
                <a:lnTo>
                  <a:pt x="650" y="126"/>
                </a:lnTo>
                <a:lnTo>
                  <a:pt x="647" y="128"/>
                </a:lnTo>
                <a:lnTo>
                  <a:pt x="650" y="128"/>
                </a:lnTo>
                <a:lnTo>
                  <a:pt x="652" y="126"/>
                </a:lnTo>
                <a:lnTo>
                  <a:pt x="662" y="123"/>
                </a:lnTo>
                <a:lnTo>
                  <a:pt x="664" y="123"/>
                </a:lnTo>
                <a:lnTo>
                  <a:pt x="671" y="121"/>
                </a:lnTo>
                <a:lnTo>
                  <a:pt x="674" y="119"/>
                </a:lnTo>
                <a:lnTo>
                  <a:pt x="676" y="121"/>
                </a:lnTo>
                <a:lnTo>
                  <a:pt x="678" y="121"/>
                </a:lnTo>
                <a:lnTo>
                  <a:pt x="685" y="119"/>
                </a:lnTo>
                <a:lnTo>
                  <a:pt x="685" y="119"/>
                </a:lnTo>
                <a:lnTo>
                  <a:pt x="685" y="119"/>
                </a:lnTo>
                <a:lnTo>
                  <a:pt x="685" y="119"/>
                </a:lnTo>
                <a:lnTo>
                  <a:pt x="685" y="121"/>
                </a:lnTo>
                <a:lnTo>
                  <a:pt x="685" y="121"/>
                </a:lnTo>
                <a:lnTo>
                  <a:pt x="683" y="121"/>
                </a:lnTo>
                <a:lnTo>
                  <a:pt x="681" y="123"/>
                </a:lnTo>
                <a:lnTo>
                  <a:pt x="681" y="123"/>
                </a:lnTo>
                <a:lnTo>
                  <a:pt x="678" y="126"/>
                </a:lnTo>
                <a:lnTo>
                  <a:pt x="674" y="126"/>
                </a:lnTo>
                <a:lnTo>
                  <a:pt x="671" y="126"/>
                </a:lnTo>
                <a:lnTo>
                  <a:pt x="669" y="126"/>
                </a:lnTo>
                <a:lnTo>
                  <a:pt x="671" y="126"/>
                </a:lnTo>
                <a:lnTo>
                  <a:pt x="671" y="128"/>
                </a:lnTo>
                <a:lnTo>
                  <a:pt x="671" y="130"/>
                </a:lnTo>
                <a:lnTo>
                  <a:pt x="666" y="135"/>
                </a:lnTo>
                <a:lnTo>
                  <a:pt x="664" y="135"/>
                </a:lnTo>
                <a:lnTo>
                  <a:pt x="664" y="138"/>
                </a:lnTo>
                <a:lnTo>
                  <a:pt x="659" y="140"/>
                </a:lnTo>
                <a:lnTo>
                  <a:pt x="657" y="142"/>
                </a:lnTo>
                <a:lnTo>
                  <a:pt x="652" y="142"/>
                </a:lnTo>
                <a:lnTo>
                  <a:pt x="647" y="145"/>
                </a:lnTo>
                <a:lnTo>
                  <a:pt x="643" y="145"/>
                </a:lnTo>
                <a:lnTo>
                  <a:pt x="636" y="145"/>
                </a:lnTo>
                <a:lnTo>
                  <a:pt x="636" y="145"/>
                </a:lnTo>
                <a:lnTo>
                  <a:pt x="636" y="145"/>
                </a:lnTo>
                <a:lnTo>
                  <a:pt x="636" y="145"/>
                </a:lnTo>
                <a:lnTo>
                  <a:pt x="633" y="145"/>
                </a:lnTo>
                <a:lnTo>
                  <a:pt x="631" y="145"/>
                </a:lnTo>
                <a:lnTo>
                  <a:pt x="621" y="149"/>
                </a:lnTo>
                <a:lnTo>
                  <a:pt x="619" y="149"/>
                </a:lnTo>
                <a:lnTo>
                  <a:pt x="614" y="152"/>
                </a:lnTo>
                <a:lnTo>
                  <a:pt x="612" y="152"/>
                </a:lnTo>
                <a:lnTo>
                  <a:pt x="607" y="152"/>
                </a:lnTo>
                <a:lnTo>
                  <a:pt x="605" y="152"/>
                </a:lnTo>
                <a:lnTo>
                  <a:pt x="607" y="152"/>
                </a:lnTo>
                <a:lnTo>
                  <a:pt x="605" y="152"/>
                </a:lnTo>
                <a:lnTo>
                  <a:pt x="603" y="152"/>
                </a:lnTo>
                <a:lnTo>
                  <a:pt x="600" y="154"/>
                </a:lnTo>
                <a:lnTo>
                  <a:pt x="600" y="154"/>
                </a:lnTo>
                <a:lnTo>
                  <a:pt x="600" y="152"/>
                </a:lnTo>
                <a:lnTo>
                  <a:pt x="603" y="152"/>
                </a:lnTo>
                <a:lnTo>
                  <a:pt x="603" y="152"/>
                </a:lnTo>
                <a:lnTo>
                  <a:pt x="605" y="152"/>
                </a:lnTo>
                <a:lnTo>
                  <a:pt x="605" y="149"/>
                </a:lnTo>
                <a:lnTo>
                  <a:pt x="603" y="149"/>
                </a:lnTo>
                <a:lnTo>
                  <a:pt x="600" y="149"/>
                </a:lnTo>
                <a:lnTo>
                  <a:pt x="595" y="149"/>
                </a:lnTo>
                <a:lnTo>
                  <a:pt x="593" y="149"/>
                </a:lnTo>
                <a:lnTo>
                  <a:pt x="591" y="152"/>
                </a:lnTo>
                <a:lnTo>
                  <a:pt x="591" y="152"/>
                </a:lnTo>
                <a:lnTo>
                  <a:pt x="591" y="154"/>
                </a:lnTo>
                <a:lnTo>
                  <a:pt x="591" y="154"/>
                </a:lnTo>
                <a:lnTo>
                  <a:pt x="586" y="154"/>
                </a:lnTo>
                <a:lnTo>
                  <a:pt x="584" y="154"/>
                </a:lnTo>
                <a:lnTo>
                  <a:pt x="581" y="154"/>
                </a:lnTo>
                <a:lnTo>
                  <a:pt x="579" y="156"/>
                </a:lnTo>
                <a:lnTo>
                  <a:pt x="577" y="159"/>
                </a:lnTo>
                <a:lnTo>
                  <a:pt x="574" y="161"/>
                </a:lnTo>
                <a:lnTo>
                  <a:pt x="577" y="159"/>
                </a:lnTo>
                <a:lnTo>
                  <a:pt x="579" y="159"/>
                </a:lnTo>
                <a:lnTo>
                  <a:pt x="579" y="159"/>
                </a:lnTo>
                <a:lnTo>
                  <a:pt x="577" y="161"/>
                </a:lnTo>
                <a:lnTo>
                  <a:pt x="572" y="161"/>
                </a:lnTo>
                <a:lnTo>
                  <a:pt x="572" y="164"/>
                </a:lnTo>
                <a:lnTo>
                  <a:pt x="572" y="164"/>
                </a:lnTo>
                <a:lnTo>
                  <a:pt x="572" y="164"/>
                </a:lnTo>
                <a:lnTo>
                  <a:pt x="569" y="164"/>
                </a:lnTo>
                <a:lnTo>
                  <a:pt x="569" y="164"/>
                </a:lnTo>
                <a:lnTo>
                  <a:pt x="567" y="164"/>
                </a:lnTo>
                <a:lnTo>
                  <a:pt x="565" y="164"/>
                </a:lnTo>
                <a:lnTo>
                  <a:pt x="558" y="166"/>
                </a:lnTo>
                <a:lnTo>
                  <a:pt x="548" y="171"/>
                </a:lnTo>
                <a:lnTo>
                  <a:pt x="546" y="173"/>
                </a:lnTo>
                <a:lnTo>
                  <a:pt x="543" y="173"/>
                </a:lnTo>
                <a:lnTo>
                  <a:pt x="543" y="173"/>
                </a:lnTo>
                <a:lnTo>
                  <a:pt x="543" y="175"/>
                </a:lnTo>
                <a:lnTo>
                  <a:pt x="539" y="175"/>
                </a:lnTo>
                <a:lnTo>
                  <a:pt x="536" y="175"/>
                </a:lnTo>
                <a:lnTo>
                  <a:pt x="534" y="175"/>
                </a:lnTo>
                <a:lnTo>
                  <a:pt x="534" y="178"/>
                </a:lnTo>
                <a:lnTo>
                  <a:pt x="536" y="178"/>
                </a:lnTo>
                <a:lnTo>
                  <a:pt x="536" y="178"/>
                </a:lnTo>
                <a:lnTo>
                  <a:pt x="532" y="180"/>
                </a:lnTo>
                <a:lnTo>
                  <a:pt x="529" y="180"/>
                </a:lnTo>
                <a:lnTo>
                  <a:pt x="529" y="180"/>
                </a:lnTo>
                <a:lnTo>
                  <a:pt x="529" y="180"/>
                </a:lnTo>
                <a:lnTo>
                  <a:pt x="527" y="182"/>
                </a:lnTo>
                <a:lnTo>
                  <a:pt x="527" y="182"/>
                </a:lnTo>
                <a:lnTo>
                  <a:pt x="529" y="180"/>
                </a:lnTo>
                <a:lnTo>
                  <a:pt x="532" y="182"/>
                </a:lnTo>
                <a:lnTo>
                  <a:pt x="532" y="182"/>
                </a:lnTo>
                <a:lnTo>
                  <a:pt x="527" y="185"/>
                </a:lnTo>
                <a:lnTo>
                  <a:pt x="527" y="185"/>
                </a:lnTo>
                <a:lnTo>
                  <a:pt x="527" y="187"/>
                </a:lnTo>
                <a:lnTo>
                  <a:pt x="525" y="190"/>
                </a:lnTo>
                <a:lnTo>
                  <a:pt x="525" y="190"/>
                </a:lnTo>
                <a:lnTo>
                  <a:pt x="525" y="190"/>
                </a:lnTo>
                <a:lnTo>
                  <a:pt x="527" y="190"/>
                </a:lnTo>
                <a:lnTo>
                  <a:pt x="529" y="190"/>
                </a:lnTo>
                <a:lnTo>
                  <a:pt x="529" y="187"/>
                </a:lnTo>
                <a:lnTo>
                  <a:pt x="532" y="187"/>
                </a:lnTo>
                <a:lnTo>
                  <a:pt x="534" y="187"/>
                </a:lnTo>
                <a:lnTo>
                  <a:pt x="534" y="187"/>
                </a:lnTo>
                <a:lnTo>
                  <a:pt x="532" y="187"/>
                </a:lnTo>
                <a:lnTo>
                  <a:pt x="529" y="187"/>
                </a:lnTo>
                <a:lnTo>
                  <a:pt x="532" y="190"/>
                </a:lnTo>
                <a:lnTo>
                  <a:pt x="532" y="190"/>
                </a:lnTo>
                <a:lnTo>
                  <a:pt x="534" y="187"/>
                </a:lnTo>
                <a:lnTo>
                  <a:pt x="534" y="187"/>
                </a:lnTo>
                <a:lnTo>
                  <a:pt x="532" y="190"/>
                </a:lnTo>
                <a:lnTo>
                  <a:pt x="532" y="190"/>
                </a:lnTo>
                <a:lnTo>
                  <a:pt x="534" y="190"/>
                </a:lnTo>
                <a:lnTo>
                  <a:pt x="534" y="190"/>
                </a:lnTo>
                <a:lnTo>
                  <a:pt x="534" y="190"/>
                </a:lnTo>
                <a:lnTo>
                  <a:pt x="532" y="192"/>
                </a:lnTo>
                <a:lnTo>
                  <a:pt x="527" y="192"/>
                </a:lnTo>
                <a:lnTo>
                  <a:pt x="527" y="192"/>
                </a:lnTo>
                <a:lnTo>
                  <a:pt x="527" y="194"/>
                </a:lnTo>
                <a:lnTo>
                  <a:pt x="532" y="194"/>
                </a:lnTo>
                <a:lnTo>
                  <a:pt x="536" y="194"/>
                </a:lnTo>
                <a:lnTo>
                  <a:pt x="541" y="194"/>
                </a:lnTo>
                <a:lnTo>
                  <a:pt x="548" y="192"/>
                </a:lnTo>
                <a:lnTo>
                  <a:pt x="548" y="192"/>
                </a:lnTo>
                <a:lnTo>
                  <a:pt x="548" y="194"/>
                </a:lnTo>
                <a:lnTo>
                  <a:pt x="548" y="194"/>
                </a:lnTo>
                <a:lnTo>
                  <a:pt x="543" y="194"/>
                </a:lnTo>
                <a:lnTo>
                  <a:pt x="543" y="194"/>
                </a:lnTo>
                <a:lnTo>
                  <a:pt x="546" y="194"/>
                </a:lnTo>
                <a:lnTo>
                  <a:pt x="548" y="197"/>
                </a:lnTo>
                <a:lnTo>
                  <a:pt x="548" y="197"/>
                </a:lnTo>
                <a:lnTo>
                  <a:pt x="543" y="199"/>
                </a:lnTo>
                <a:lnTo>
                  <a:pt x="539" y="199"/>
                </a:lnTo>
                <a:lnTo>
                  <a:pt x="539" y="199"/>
                </a:lnTo>
                <a:lnTo>
                  <a:pt x="541" y="197"/>
                </a:lnTo>
                <a:lnTo>
                  <a:pt x="541" y="197"/>
                </a:lnTo>
                <a:lnTo>
                  <a:pt x="539" y="197"/>
                </a:lnTo>
                <a:lnTo>
                  <a:pt x="536" y="197"/>
                </a:lnTo>
                <a:lnTo>
                  <a:pt x="532" y="199"/>
                </a:lnTo>
                <a:lnTo>
                  <a:pt x="529" y="199"/>
                </a:lnTo>
                <a:lnTo>
                  <a:pt x="532" y="199"/>
                </a:lnTo>
                <a:lnTo>
                  <a:pt x="534" y="197"/>
                </a:lnTo>
                <a:lnTo>
                  <a:pt x="534" y="197"/>
                </a:lnTo>
                <a:lnTo>
                  <a:pt x="534" y="197"/>
                </a:lnTo>
                <a:lnTo>
                  <a:pt x="534" y="194"/>
                </a:lnTo>
                <a:lnTo>
                  <a:pt x="532" y="194"/>
                </a:lnTo>
                <a:lnTo>
                  <a:pt x="532" y="194"/>
                </a:lnTo>
                <a:lnTo>
                  <a:pt x="529" y="194"/>
                </a:lnTo>
                <a:lnTo>
                  <a:pt x="525" y="197"/>
                </a:lnTo>
                <a:lnTo>
                  <a:pt x="513" y="201"/>
                </a:lnTo>
                <a:lnTo>
                  <a:pt x="515" y="201"/>
                </a:lnTo>
                <a:lnTo>
                  <a:pt x="517" y="201"/>
                </a:lnTo>
                <a:lnTo>
                  <a:pt x="517" y="201"/>
                </a:lnTo>
                <a:lnTo>
                  <a:pt x="515" y="201"/>
                </a:lnTo>
                <a:lnTo>
                  <a:pt x="515" y="204"/>
                </a:lnTo>
                <a:lnTo>
                  <a:pt x="515" y="204"/>
                </a:lnTo>
                <a:lnTo>
                  <a:pt x="515" y="206"/>
                </a:lnTo>
                <a:lnTo>
                  <a:pt x="517" y="206"/>
                </a:lnTo>
                <a:lnTo>
                  <a:pt x="517" y="208"/>
                </a:lnTo>
                <a:lnTo>
                  <a:pt x="517" y="211"/>
                </a:lnTo>
                <a:lnTo>
                  <a:pt x="517" y="213"/>
                </a:lnTo>
                <a:lnTo>
                  <a:pt x="515" y="213"/>
                </a:lnTo>
                <a:lnTo>
                  <a:pt x="517" y="216"/>
                </a:lnTo>
                <a:lnTo>
                  <a:pt x="520" y="216"/>
                </a:lnTo>
                <a:lnTo>
                  <a:pt x="529" y="213"/>
                </a:lnTo>
                <a:lnTo>
                  <a:pt x="534" y="213"/>
                </a:lnTo>
                <a:lnTo>
                  <a:pt x="539" y="211"/>
                </a:lnTo>
                <a:lnTo>
                  <a:pt x="541" y="211"/>
                </a:lnTo>
                <a:lnTo>
                  <a:pt x="543" y="211"/>
                </a:lnTo>
                <a:lnTo>
                  <a:pt x="546" y="208"/>
                </a:lnTo>
                <a:lnTo>
                  <a:pt x="548" y="206"/>
                </a:lnTo>
                <a:lnTo>
                  <a:pt x="548" y="206"/>
                </a:lnTo>
                <a:lnTo>
                  <a:pt x="546" y="206"/>
                </a:lnTo>
                <a:lnTo>
                  <a:pt x="548" y="206"/>
                </a:lnTo>
                <a:lnTo>
                  <a:pt x="553" y="204"/>
                </a:lnTo>
                <a:lnTo>
                  <a:pt x="560" y="199"/>
                </a:lnTo>
                <a:lnTo>
                  <a:pt x="562" y="199"/>
                </a:lnTo>
                <a:lnTo>
                  <a:pt x="565" y="199"/>
                </a:lnTo>
                <a:lnTo>
                  <a:pt x="567" y="197"/>
                </a:lnTo>
                <a:lnTo>
                  <a:pt x="567" y="197"/>
                </a:lnTo>
                <a:lnTo>
                  <a:pt x="567" y="199"/>
                </a:lnTo>
                <a:lnTo>
                  <a:pt x="562" y="199"/>
                </a:lnTo>
                <a:lnTo>
                  <a:pt x="558" y="201"/>
                </a:lnTo>
                <a:lnTo>
                  <a:pt x="551" y="206"/>
                </a:lnTo>
                <a:lnTo>
                  <a:pt x="551" y="208"/>
                </a:lnTo>
                <a:lnTo>
                  <a:pt x="548" y="211"/>
                </a:lnTo>
                <a:lnTo>
                  <a:pt x="543" y="216"/>
                </a:lnTo>
                <a:lnTo>
                  <a:pt x="543" y="218"/>
                </a:lnTo>
                <a:lnTo>
                  <a:pt x="541" y="220"/>
                </a:lnTo>
                <a:lnTo>
                  <a:pt x="539" y="223"/>
                </a:lnTo>
                <a:lnTo>
                  <a:pt x="536" y="223"/>
                </a:lnTo>
                <a:lnTo>
                  <a:pt x="532" y="225"/>
                </a:lnTo>
                <a:lnTo>
                  <a:pt x="529" y="227"/>
                </a:lnTo>
                <a:lnTo>
                  <a:pt x="529" y="230"/>
                </a:lnTo>
                <a:lnTo>
                  <a:pt x="532" y="227"/>
                </a:lnTo>
                <a:lnTo>
                  <a:pt x="534" y="227"/>
                </a:lnTo>
                <a:lnTo>
                  <a:pt x="529" y="230"/>
                </a:lnTo>
                <a:lnTo>
                  <a:pt x="527" y="232"/>
                </a:lnTo>
                <a:lnTo>
                  <a:pt x="527" y="232"/>
                </a:lnTo>
                <a:lnTo>
                  <a:pt x="525" y="235"/>
                </a:lnTo>
                <a:lnTo>
                  <a:pt x="522" y="237"/>
                </a:lnTo>
                <a:lnTo>
                  <a:pt x="517" y="237"/>
                </a:lnTo>
                <a:lnTo>
                  <a:pt x="515" y="237"/>
                </a:lnTo>
                <a:lnTo>
                  <a:pt x="520" y="239"/>
                </a:lnTo>
                <a:lnTo>
                  <a:pt x="527" y="237"/>
                </a:lnTo>
                <a:lnTo>
                  <a:pt x="529" y="235"/>
                </a:lnTo>
                <a:lnTo>
                  <a:pt x="532" y="235"/>
                </a:lnTo>
                <a:lnTo>
                  <a:pt x="532" y="235"/>
                </a:lnTo>
                <a:lnTo>
                  <a:pt x="534" y="235"/>
                </a:lnTo>
                <a:lnTo>
                  <a:pt x="539" y="232"/>
                </a:lnTo>
                <a:lnTo>
                  <a:pt x="541" y="232"/>
                </a:lnTo>
                <a:lnTo>
                  <a:pt x="546" y="232"/>
                </a:lnTo>
                <a:lnTo>
                  <a:pt x="548" y="230"/>
                </a:lnTo>
                <a:lnTo>
                  <a:pt x="551" y="230"/>
                </a:lnTo>
                <a:lnTo>
                  <a:pt x="551" y="232"/>
                </a:lnTo>
                <a:lnTo>
                  <a:pt x="551" y="232"/>
                </a:lnTo>
                <a:lnTo>
                  <a:pt x="553" y="235"/>
                </a:lnTo>
                <a:lnTo>
                  <a:pt x="555" y="235"/>
                </a:lnTo>
                <a:lnTo>
                  <a:pt x="558" y="232"/>
                </a:lnTo>
                <a:lnTo>
                  <a:pt x="558" y="232"/>
                </a:lnTo>
                <a:lnTo>
                  <a:pt x="560" y="235"/>
                </a:lnTo>
                <a:lnTo>
                  <a:pt x="560" y="237"/>
                </a:lnTo>
                <a:lnTo>
                  <a:pt x="558" y="242"/>
                </a:lnTo>
                <a:lnTo>
                  <a:pt x="558" y="242"/>
                </a:lnTo>
                <a:lnTo>
                  <a:pt x="560" y="242"/>
                </a:lnTo>
                <a:lnTo>
                  <a:pt x="562" y="239"/>
                </a:lnTo>
                <a:lnTo>
                  <a:pt x="567" y="237"/>
                </a:lnTo>
                <a:lnTo>
                  <a:pt x="569" y="235"/>
                </a:lnTo>
                <a:lnTo>
                  <a:pt x="572" y="232"/>
                </a:lnTo>
                <a:lnTo>
                  <a:pt x="574" y="232"/>
                </a:lnTo>
                <a:lnTo>
                  <a:pt x="574" y="232"/>
                </a:lnTo>
                <a:lnTo>
                  <a:pt x="574" y="232"/>
                </a:lnTo>
                <a:lnTo>
                  <a:pt x="577" y="230"/>
                </a:lnTo>
                <a:lnTo>
                  <a:pt x="579" y="230"/>
                </a:lnTo>
                <a:lnTo>
                  <a:pt x="581" y="230"/>
                </a:lnTo>
                <a:lnTo>
                  <a:pt x="584" y="230"/>
                </a:lnTo>
                <a:lnTo>
                  <a:pt x="584" y="230"/>
                </a:lnTo>
                <a:lnTo>
                  <a:pt x="584" y="230"/>
                </a:lnTo>
                <a:lnTo>
                  <a:pt x="581" y="230"/>
                </a:lnTo>
                <a:lnTo>
                  <a:pt x="579" y="230"/>
                </a:lnTo>
                <a:lnTo>
                  <a:pt x="577" y="232"/>
                </a:lnTo>
                <a:lnTo>
                  <a:pt x="574" y="235"/>
                </a:lnTo>
                <a:lnTo>
                  <a:pt x="574" y="235"/>
                </a:lnTo>
                <a:lnTo>
                  <a:pt x="574" y="235"/>
                </a:lnTo>
                <a:lnTo>
                  <a:pt x="574" y="237"/>
                </a:lnTo>
                <a:lnTo>
                  <a:pt x="574" y="237"/>
                </a:lnTo>
                <a:lnTo>
                  <a:pt x="577" y="237"/>
                </a:lnTo>
                <a:lnTo>
                  <a:pt x="586" y="235"/>
                </a:lnTo>
                <a:lnTo>
                  <a:pt x="595" y="232"/>
                </a:lnTo>
                <a:lnTo>
                  <a:pt x="600" y="230"/>
                </a:lnTo>
                <a:lnTo>
                  <a:pt x="607" y="227"/>
                </a:lnTo>
                <a:lnTo>
                  <a:pt x="600" y="232"/>
                </a:lnTo>
                <a:lnTo>
                  <a:pt x="595" y="235"/>
                </a:lnTo>
                <a:lnTo>
                  <a:pt x="595" y="235"/>
                </a:lnTo>
                <a:lnTo>
                  <a:pt x="595" y="235"/>
                </a:lnTo>
                <a:lnTo>
                  <a:pt x="588" y="237"/>
                </a:lnTo>
                <a:lnTo>
                  <a:pt x="584" y="239"/>
                </a:lnTo>
                <a:lnTo>
                  <a:pt x="579" y="242"/>
                </a:lnTo>
                <a:lnTo>
                  <a:pt x="579" y="244"/>
                </a:lnTo>
                <a:lnTo>
                  <a:pt x="577" y="244"/>
                </a:lnTo>
                <a:lnTo>
                  <a:pt x="577" y="246"/>
                </a:lnTo>
                <a:lnTo>
                  <a:pt x="579" y="246"/>
                </a:lnTo>
                <a:lnTo>
                  <a:pt x="579" y="246"/>
                </a:lnTo>
                <a:lnTo>
                  <a:pt x="574" y="246"/>
                </a:lnTo>
                <a:lnTo>
                  <a:pt x="572" y="246"/>
                </a:lnTo>
                <a:lnTo>
                  <a:pt x="569" y="249"/>
                </a:lnTo>
                <a:lnTo>
                  <a:pt x="567" y="251"/>
                </a:lnTo>
                <a:lnTo>
                  <a:pt x="562" y="256"/>
                </a:lnTo>
                <a:lnTo>
                  <a:pt x="560" y="256"/>
                </a:lnTo>
                <a:lnTo>
                  <a:pt x="560" y="258"/>
                </a:lnTo>
                <a:lnTo>
                  <a:pt x="560" y="258"/>
                </a:lnTo>
                <a:lnTo>
                  <a:pt x="558" y="258"/>
                </a:lnTo>
                <a:lnTo>
                  <a:pt x="560" y="261"/>
                </a:lnTo>
                <a:lnTo>
                  <a:pt x="560" y="261"/>
                </a:lnTo>
                <a:lnTo>
                  <a:pt x="560" y="261"/>
                </a:lnTo>
                <a:lnTo>
                  <a:pt x="558" y="261"/>
                </a:lnTo>
                <a:lnTo>
                  <a:pt x="558" y="261"/>
                </a:lnTo>
                <a:lnTo>
                  <a:pt x="555" y="261"/>
                </a:lnTo>
                <a:lnTo>
                  <a:pt x="558" y="258"/>
                </a:lnTo>
                <a:lnTo>
                  <a:pt x="555" y="258"/>
                </a:lnTo>
                <a:lnTo>
                  <a:pt x="555" y="258"/>
                </a:lnTo>
                <a:lnTo>
                  <a:pt x="553" y="261"/>
                </a:lnTo>
                <a:lnTo>
                  <a:pt x="548" y="261"/>
                </a:lnTo>
                <a:lnTo>
                  <a:pt x="546" y="263"/>
                </a:lnTo>
                <a:lnTo>
                  <a:pt x="543" y="263"/>
                </a:lnTo>
                <a:lnTo>
                  <a:pt x="541" y="263"/>
                </a:lnTo>
                <a:lnTo>
                  <a:pt x="536" y="265"/>
                </a:lnTo>
                <a:lnTo>
                  <a:pt x="534" y="268"/>
                </a:lnTo>
                <a:lnTo>
                  <a:pt x="532" y="270"/>
                </a:lnTo>
                <a:lnTo>
                  <a:pt x="529" y="270"/>
                </a:lnTo>
                <a:lnTo>
                  <a:pt x="527" y="270"/>
                </a:lnTo>
                <a:lnTo>
                  <a:pt x="527" y="272"/>
                </a:lnTo>
                <a:lnTo>
                  <a:pt x="525" y="272"/>
                </a:lnTo>
                <a:lnTo>
                  <a:pt x="525" y="275"/>
                </a:lnTo>
                <a:lnTo>
                  <a:pt x="525" y="275"/>
                </a:lnTo>
                <a:lnTo>
                  <a:pt x="522" y="275"/>
                </a:lnTo>
                <a:lnTo>
                  <a:pt x="522" y="272"/>
                </a:lnTo>
                <a:lnTo>
                  <a:pt x="522" y="272"/>
                </a:lnTo>
                <a:lnTo>
                  <a:pt x="522" y="272"/>
                </a:lnTo>
                <a:lnTo>
                  <a:pt x="522" y="272"/>
                </a:lnTo>
                <a:lnTo>
                  <a:pt x="517" y="275"/>
                </a:lnTo>
                <a:lnTo>
                  <a:pt x="513" y="275"/>
                </a:lnTo>
                <a:lnTo>
                  <a:pt x="503" y="279"/>
                </a:lnTo>
                <a:lnTo>
                  <a:pt x="496" y="282"/>
                </a:lnTo>
                <a:lnTo>
                  <a:pt x="494" y="282"/>
                </a:lnTo>
                <a:lnTo>
                  <a:pt x="489" y="284"/>
                </a:lnTo>
                <a:lnTo>
                  <a:pt x="487" y="284"/>
                </a:lnTo>
                <a:lnTo>
                  <a:pt x="482" y="287"/>
                </a:lnTo>
                <a:lnTo>
                  <a:pt x="480" y="289"/>
                </a:lnTo>
                <a:lnTo>
                  <a:pt x="477" y="289"/>
                </a:lnTo>
                <a:lnTo>
                  <a:pt x="477" y="291"/>
                </a:lnTo>
                <a:lnTo>
                  <a:pt x="477" y="291"/>
                </a:lnTo>
                <a:lnTo>
                  <a:pt x="477" y="291"/>
                </a:lnTo>
                <a:lnTo>
                  <a:pt x="477" y="294"/>
                </a:lnTo>
                <a:lnTo>
                  <a:pt x="477" y="294"/>
                </a:lnTo>
                <a:lnTo>
                  <a:pt x="477" y="294"/>
                </a:lnTo>
                <a:lnTo>
                  <a:pt x="475" y="294"/>
                </a:lnTo>
                <a:lnTo>
                  <a:pt x="475" y="294"/>
                </a:lnTo>
                <a:lnTo>
                  <a:pt x="475" y="291"/>
                </a:lnTo>
                <a:lnTo>
                  <a:pt x="475" y="291"/>
                </a:lnTo>
                <a:lnTo>
                  <a:pt x="473" y="291"/>
                </a:lnTo>
                <a:lnTo>
                  <a:pt x="470" y="291"/>
                </a:lnTo>
                <a:lnTo>
                  <a:pt x="470" y="294"/>
                </a:lnTo>
                <a:lnTo>
                  <a:pt x="468" y="294"/>
                </a:lnTo>
                <a:lnTo>
                  <a:pt x="468" y="294"/>
                </a:lnTo>
                <a:lnTo>
                  <a:pt x="468" y="294"/>
                </a:lnTo>
                <a:lnTo>
                  <a:pt x="468" y="291"/>
                </a:lnTo>
                <a:lnTo>
                  <a:pt x="468" y="291"/>
                </a:lnTo>
                <a:lnTo>
                  <a:pt x="470" y="291"/>
                </a:lnTo>
                <a:lnTo>
                  <a:pt x="473" y="289"/>
                </a:lnTo>
                <a:lnTo>
                  <a:pt x="473" y="289"/>
                </a:lnTo>
                <a:lnTo>
                  <a:pt x="470" y="289"/>
                </a:lnTo>
                <a:lnTo>
                  <a:pt x="468" y="291"/>
                </a:lnTo>
                <a:lnTo>
                  <a:pt x="468" y="291"/>
                </a:lnTo>
                <a:lnTo>
                  <a:pt x="468" y="289"/>
                </a:lnTo>
                <a:lnTo>
                  <a:pt x="468" y="289"/>
                </a:lnTo>
                <a:lnTo>
                  <a:pt x="468" y="289"/>
                </a:lnTo>
                <a:lnTo>
                  <a:pt x="458" y="291"/>
                </a:lnTo>
                <a:lnTo>
                  <a:pt x="451" y="294"/>
                </a:lnTo>
                <a:lnTo>
                  <a:pt x="447" y="296"/>
                </a:lnTo>
                <a:lnTo>
                  <a:pt x="442" y="298"/>
                </a:lnTo>
                <a:lnTo>
                  <a:pt x="435" y="301"/>
                </a:lnTo>
                <a:lnTo>
                  <a:pt x="430" y="303"/>
                </a:lnTo>
                <a:lnTo>
                  <a:pt x="428" y="303"/>
                </a:lnTo>
                <a:lnTo>
                  <a:pt x="425" y="305"/>
                </a:lnTo>
                <a:lnTo>
                  <a:pt x="423" y="305"/>
                </a:lnTo>
                <a:lnTo>
                  <a:pt x="423" y="305"/>
                </a:lnTo>
                <a:lnTo>
                  <a:pt x="423" y="305"/>
                </a:lnTo>
                <a:lnTo>
                  <a:pt x="420" y="305"/>
                </a:lnTo>
                <a:lnTo>
                  <a:pt x="420" y="305"/>
                </a:lnTo>
                <a:lnTo>
                  <a:pt x="420" y="305"/>
                </a:lnTo>
                <a:lnTo>
                  <a:pt x="416" y="308"/>
                </a:lnTo>
                <a:lnTo>
                  <a:pt x="413" y="308"/>
                </a:lnTo>
                <a:lnTo>
                  <a:pt x="413" y="308"/>
                </a:lnTo>
                <a:lnTo>
                  <a:pt x="413" y="310"/>
                </a:lnTo>
                <a:lnTo>
                  <a:pt x="411" y="310"/>
                </a:lnTo>
                <a:lnTo>
                  <a:pt x="409" y="313"/>
                </a:lnTo>
                <a:lnTo>
                  <a:pt x="409" y="313"/>
                </a:lnTo>
                <a:lnTo>
                  <a:pt x="409" y="313"/>
                </a:lnTo>
                <a:lnTo>
                  <a:pt x="411" y="313"/>
                </a:lnTo>
                <a:lnTo>
                  <a:pt x="413" y="310"/>
                </a:lnTo>
                <a:lnTo>
                  <a:pt x="416" y="310"/>
                </a:lnTo>
                <a:lnTo>
                  <a:pt x="416" y="308"/>
                </a:lnTo>
                <a:lnTo>
                  <a:pt x="416" y="308"/>
                </a:lnTo>
                <a:lnTo>
                  <a:pt x="418" y="308"/>
                </a:lnTo>
                <a:lnTo>
                  <a:pt x="418" y="310"/>
                </a:lnTo>
                <a:lnTo>
                  <a:pt x="418" y="310"/>
                </a:lnTo>
                <a:lnTo>
                  <a:pt x="423" y="310"/>
                </a:lnTo>
                <a:lnTo>
                  <a:pt x="423" y="308"/>
                </a:lnTo>
                <a:lnTo>
                  <a:pt x="425" y="308"/>
                </a:lnTo>
                <a:lnTo>
                  <a:pt x="428" y="305"/>
                </a:lnTo>
                <a:lnTo>
                  <a:pt x="428" y="305"/>
                </a:lnTo>
                <a:lnTo>
                  <a:pt x="430" y="305"/>
                </a:lnTo>
                <a:lnTo>
                  <a:pt x="430" y="305"/>
                </a:lnTo>
                <a:lnTo>
                  <a:pt x="430" y="305"/>
                </a:lnTo>
                <a:lnTo>
                  <a:pt x="428" y="308"/>
                </a:lnTo>
                <a:lnTo>
                  <a:pt x="428" y="308"/>
                </a:lnTo>
                <a:lnTo>
                  <a:pt x="428" y="308"/>
                </a:lnTo>
                <a:lnTo>
                  <a:pt x="428" y="308"/>
                </a:lnTo>
                <a:lnTo>
                  <a:pt x="428" y="308"/>
                </a:lnTo>
                <a:lnTo>
                  <a:pt x="428" y="308"/>
                </a:lnTo>
                <a:lnTo>
                  <a:pt x="430" y="308"/>
                </a:lnTo>
                <a:lnTo>
                  <a:pt x="432" y="308"/>
                </a:lnTo>
                <a:lnTo>
                  <a:pt x="432" y="305"/>
                </a:lnTo>
                <a:lnTo>
                  <a:pt x="435" y="305"/>
                </a:lnTo>
                <a:lnTo>
                  <a:pt x="437" y="305"/>
                </a:lnTo>
                <a:lnTo>
                  <a:pt x="447" y="301"/>
                </a:lnTo>
                <a:lnTo>
                  <a:pt x="447" y="301"/>
                </a:lnTo>
                <a:lnTo>
                  <a:pt x="449" y="298"/>
                </a:lnTo>
                <a:lnTo>
                  <a:pt x="451" y="298"/>
                </a:lnTo>
                <a:lnTo>
                  <a:pt x="451" y="298"/>
                </a:lnTo>
                <a:lnTo>
                  <a:pt x="454" y="296"/>
                </a:lnTo>
                <a:lnTo>
                  <a:pt x="456" y="296"/>
                </a:lnTo>
                <a:lnTo>
                  <a:pt x="456" y="296"/>
                </a:lnTo>
                <a:lnTo>
                  <a:pt x="458" y="298"/>
                </a:lnTo>
                <a:lnTo>
                  <a:pt x="458" y="298"/>
                </a:lnTo>
                <a:lnTo>
                  <a:pt x="458" y="298"/>
                </a:lnTo>
                <a:lnTo>
                  <a:pt x="456" y="298"/>
                </a:lnTo>
                <a:lnTo>
                  <a:pt x="456" y="298"/>
                </a:lnTo>
                <a:lnTo>
                  <a:pt x="454" y="298"/>
                </a:lnTo>
                <a:lnTo>
                  <a:pt x="454" y="298"/>
                </a:lnTo>
                <a:lnTo>
                  <a:pt x="451" y="301"/>
                </a:lnTo>
                <a:lnTo>
                  <a:pt x="449" y="301"/>
                </a:lnTo>
                <a:lnTo>
                  <a:pt x="449" y="301"/>
                </a:lnTo>
                <a:lnTo>
                  <a:pt x="451" y="303"/>
                </a:lnTo>
                <a:lnTo>
                  <a:pt x="454" y="301"/>
                </a:lnTo>
                <a:lnTo>
                  <a:pt x="456" y="301"/>
                </a:lnTo>
                <a:lnTo>
                  <a:pt x="458" y="301"/>
                </a:lnTo>
                <a:lnTo>
                  <a:pt x="461" y="298"/>
                </a:lnTo>
                <a:lnTo>
                  <a:pt x="461" y="298"/>
                </a:lnTo>
                <a:lnTo>
                  <a:pt x="463" y="301"/>
                </a:lnTo>
                <a:lnTo>
                  <a:pt x="463" y="298"/>
                </a:lnTo>
                <a:lnTo>
                  <a:pt x="465" y="298"/>
                </a:lnTo>
                <a:lnTo>
                  <a:pt x="465" y="298"/>
                </a:lnTo>
                <a:lnTo>
                  <a:pt x="468" y="298"/>
                </a:lnTo>
                <a:lnTo>
                  <a:pt x="468" y="298"/>
                </a:lnTo>
                <a:lnTo>
                  <a:pt x="470" y="298"/>
                </a:lnTo>
                <a:lnTo>
                  <a:pt x="470" y="296"/>
                </a:lnTo>
                <a:lnTo>
                  <a:pt x="473" y="296"/>
                </a:lnTo>
                <a:lnTo>
                  <a:pt x="475" y="296"/>
                </a:lnTo>
                <a:lnTo>
                  <a:pt x="480" y="294"/>
                </a:lnTo>
                <a:lnTo>
                  <a:pt x="482" y="294"/>
                </a:lnTo>
                <a:lnTo>
                  <a:pt x="482" y="294"/>
                </a:lnTo>
                <a:lnTo>
                  <a:pt x="484" y="294"/>
                </a:lnTo>
                <a:lnTo>
                  <a:pt x="484" y="294"/>
                </a:lnTo>
                <a:lnTo>
                  <a:pt x="487" y="294"/>
                </a:lnTo>
                <a:lnTo>
                  <a:pt x="487" y="294"/>
                </a:lnTo>
                <a:lnTo>
                  <a:pt x="487" y="294"/>
                </a:lnTo>
                <a:lnTo>
                  <a:pt x="487" y="294"/>
                </a:lnTo>
                <a:lnTo>
                  <a:pt x="484" y="296"/>
                </a:lnTo>
                <a:lnTo>
                  <a:pt x="482" y="296"/>
                </a:lnTo>
                <a:lnTo>
                  <a:pt x="484" y="296"/>
                </a:lnTo>
                <a:lnTo>
                  <a:pt x="487" y="296"/>
                </a:lnTo>
                <a:lnTo>
                  <a:pt x="487" y="294"/>
                </a:lnTo>
                <a:lnTo>
                  <a:pt x="489" y="294"/>
                </a:lnTo>
                <a:lnTo>
                  <a:pt x="491" y="294"/>
                </a:lnTo>
                <a:lnTo>
                  <a:pt x="506" y="289"/>
                </a:lnTo>
                <a:lnTo>
                  <a:pt x="508" y="289"/>
                </a:lnTo>
                <a:lnTo>
                  <a:pt x="510" y="287"/>
                </a:lnTo>
                <a:lnTo>
                  <a:pt x="513" y="287"/>
                </a:lnTo>
                <a:lnTo>
                  <a:pt x="513" y="287"/>
                </a:lnTo>
                <a:lnTo>
                  <a:pt x="513" y="287"/>
                </a:lnTo>
                <a:lnTo>
                  <a:pt x="510" y="289"/>
                </a:lnTo>
                <a:lnTo>
                  <a:pt x="510" y="289"/>
                </a:lnTo>
                <a:lnTo>
                  <a:pt x="510" y="289"/>
                </a:lnTo>
                <a:lnTo>
                  <a:pt x="513" y="287"/>
                </a:lnTo>
                <a:lnTo>
                  <a:pt x="517" y="287"/>
                </a:lnTo>
                <a:lnTo>
                  <a:pt x="517" y="287"/>
                </a:lnTo>
                <a:lnTo>
                  <a:pt x="517" y="284"/>
                </a:lnTo>
                <a:lnTo>
                  <a:pt x="517" y="284"/>
                </a:lnTo>
                <a:lnTo>
                  <a:pt x="517" y="284"/>
                </a:lnTo>
                <a:lnTo>
                  <a:pt x="517" y="284"/>
                </a:lnTo>
                <a:lnTo>
                  <a:pt x="515" y="284"/>
                </a:lnTo>
                <a:lnTo>
                  <a:pt x="515" y="284"/>
                </a:lnTo>
                <a:lnTo>
                  <a:pt x="517" y="282"/>
                </a:lnTo>
                <a:lnTo>
                  <a:pt x="520" y="282"/>
                </a:lnTo>
                <a:lnTo>
                  <a:pt x="522" y="279"/>
                </a:lnTo>
                <a:lnTo>
                  <a:pt x="525" y="279"/>
                </a:lnTo>
                <a:lnTo>
                  <a:pt x="527" y="279"/>
                </a:lnTo>
                <a:lnTo>
                  <a:pt x="527" y="279"/>
                </a:lnTo>
                <a:lnTo>
                  <a:pt x="529" y="279"/>
                </a:lnTo>
                <a:lnTo>
                  <a:pt x="529" y="279"/>
                </a:lnTo>
                <a:lnTo>
                  <a:pt x="529" y="279"/>
                </a:lnTo>
                <a:lnTo>
                  <a:pt x="529" y="279"/>
                </a:lnTo>
                <a:lnTo>
                  <a:pt x="529" y="279"/>
                </a:lnTo>
                <a:lnTo>
                  <a:pt x="529" y="277"/>
                </a:lnTo>
                <a:lnTo>
                  <a:pt x="534" y="277"/>
                </a:lnTo>
                <a:lnTo>
                  <a:pt x="536" y="277"/>
                </a:lnTo>
                <a:lnTo>
                  <a:pt x="536" y="277"/>
                </a:lnTo>
                <a:lnTo>
                  <a:pt x="536" y="277"/>
                </a:lnTo>
                <a:lnTo>
                  <a:pt x="539" y="277"/>
                </a:lnTo>
                <a:lnTo>
                  <a:pt x="539" y="277"/>
                </a:lnTo>
                <a:lnTo>
                  <a:pt x="541" y="275"/>
                </a:lnTo>
                <a:lnTo>
                  <a:pt x="543" y="275"/>
                </a:lnTo>
                <a:lnTo>
                  <a:pt x="546" y="272"/>
                </a:lnTo>
                <a:lnTo>
                  <a:pt x="546" y="272"/>
                </a:lnTo>
                <a:lnTo>
                  <a:pt x="546" y="272"/>
                </a:lnTo>
                <a:lnTo>
                  <a:pt x="548" y="272"/>
                </a:lnTo>
                <a:lnTo>
                  <a:pt x="548" y="272"/>
                </a:lnTo>
                <a:lnTo>
                  <a:pt x="551" y="272"/>
                </a:lnTo>
                <a:lnTo>
                  <a:pt x="553" y="272"/>
                </a:lnTo>
                <a:lnTo>
                  <a:pt x="555" y="270"/>
                </a:lnTo>
                <a:lnTo>
                  <a:pt x="555" y="270"/>
                </a:lnTo>
                <a:lnTo>
                  <a:pt x="558" y="270"/>
                </a:lnTo>
                <a:lnTo>
                  <a:pt x="558" y="270"/>
                </a:lnTo>
                <a:lnTo>
                  <a:pt x="560" y="270"/>
                </a:lnTo>
                <a:lnTo>
                  <a:pt x="560" y="270"/>
                </a:lnTo>
                <a:lnTo>
                  <a:pt x="562" y="268"/>
                </a:lnTo>
                <a:lnTo>
                  <a:pt x="565" y="268"/>
                </a:lnTo>
                <a:lnTo>
                  <a:pt x="565" y="268"/>
                </a:lnTo>
                <a:lnTo>
                  <a:pt x="569" y="265"/>
                </a:lnTo>
                <a:lnTo>
                  <a:pt x="569" y="265"/>
                </a:lnTo>
                <a:lnTo>
                  <a:pt x="569" y="263"/>
                </a:lnTo>
                <a:lnTo>
                  <a:pt x="569" y="263"/>
                </a:lnTo>
                <a:lnTo>
                  <a:pt x="569" y="263"/>
                </a:lnTo>
                <a:lnTo>
                  <a:pt x="572" y="263"/>
                </a:lnTo>
                <a:lnTo>
                  <a:pt x="577" y="261"/>
                </a:lnTo>
                <a:lnTo>
                  <a:pt x="579" y="261"/>
                </a:lnTo>
                <a:lnTo>
                  <a:pt x="579" y="261"/>
                </a:lnTo>
                <a:lnTo>
                  <a:pt x="579" y="261"/>
                </a:lnTo>
                <a:lnTo>
                  <a:pt x="581" y="258"/>
                </a:lnTo>
                <a:lnTo>
                  <a:pt x="584" y="258"/>
                </a:lnTo>
                <a:lnTo>
                  <a:pt x="586" y="258"/>
                </a:lnTo>
                <a:lnTo>
                  <a:pt x="586" y="258"/>
                </a:lnTo>
                <a:lnTo>
                  <a:pt x="588" y="258"/>
                </a:lnTo>
                <a:lnTo>
                  <a:pt x="591" y="256"/>
                </a:lnTo>
                <a:lnTo>
                  <a:pt x="593" y="256"/>
                </a:lnTo>
                <a:lnTo>
                  <a:pt x="593" y="256"/>
                </a:lnTo>
                <a:lnTo>
                  <a:pt x="595" y="256"/>
                </a:lnTo>
                <a:lnTo>
                  <a:pt x="598" y="253"/>
                </a:lnTo>
                <a:lnTo>
                  <a:pt x="600" y="253"/>
                </a:lnTo>
                <a:lnTo>
                  <a:pt x="603" y="253"/>
                </a:lnTo>
                <a:lnTo>
                  <a:pt x="605" y="251"/>
                </a:lnTo>
                <a:lnTo>
                  <a:pt x="607" y="249"/>
                </a:lnTo>
                <a:lnTo>
                  <a:pt x="617" y="249"/>
                </a:lnTo>
                <a:lnTo>
                  <a:pt x="617" y="249"/>
                </a:lnTo>
                <a:lnTo>
                  <a:pt x="617" y="249"/>
                </a:lnTo>
                <a:lnTo>
                  <a:pt x="621" y="246"/>
                </a:lnTo>
                <a:lnTo>
                  <a:pt x="621" y="246"/>
                </a:lnTo>
                <a:lnTo>
                  <a:pt x="624" y="246"/>
                </a:lnTo>
                <a:lnTo>
                  <a:pt x="626" y="246"/>
                </a:lnTo>
                <a:lnTo>
                  <a:pt x="626" y="244"/>
                </a:lnTo>
                <a:lnTo>
                  <a:pt x="626" y="244"/>
                </a:lnTo>
                <a:lnTo>
                  <a:pt x="626" y="244"/>
                </a:lnTo>
                <a:lnTo>
                  <a:pt x="631" y="244"/>
                </a:lnTo>
                <a:lnTo>
                  <a:pt x="631" y="242"/>
                </a:lnTo>
                <a:lnTo>
                  <a:pt x="633" y="242"/>
                </a:lnTo>
                <a:lnTo>
                  <a:pt x="633" y="239"/>
                </a:lnTo>
                <a:lnTo>
                  <a:pt x="638" y="239"/>
                </a:lnTo>
                <a:lnTo>
                  <a:pt x="640" y="239"/>
                </a:lnTo>
                <a:lnTo>
                  <a:pt x="643" y="237"/>
                </a:lnTo>
                <a:lnTo>
                  <a:pt x="645" y="237"/>
                </a:lnTo>
                <a:lnTo>
                  <a:pt x="650" y="235"/>
                </a:lnTo>
                <a:lnTo>
                  <a:pt x="652" y="235"/>
                </a:lnTo>
                <a:lnTo>
                  <a:pt x="652" y="232"/>
                </a:lnTo>
                <a:lnTo>
                  <a:pt x="655" y="232"/>
                </a:lnTo>
                <a:lnTo>
                  <a:pt x="655" y="232"/>
                </a:lnTo>
                <a:lnTo>
                  <a:pt x="655" y="232"/>
                </a:lnTo>
                <a:lnTo>
                  <a:pt x="652" y="230"/>
                </a:lnTo>
                <a:lnTo>
                  <a:pt x="650" y="230"/>
                </a:lnTo>
                <a:lnTo>
                  <a:pt x="650" y="230"/>
                </a:lnTo>
                <a:lnTo>
                  <a:pt x="647" y="227"/>
                </a:lnTo>
                <a:lnTo>
                  <a:pt x="647" y="227"/>
                </a:lnTo>
                <a:lnTo>
                  <a:pt x="650" y="225"/>
                </a:lnTo>
                <a:lnTo>
                  <a:pt x="652" y="225"/>
                </a:lnTo>
                <a:lnTo>
                  <a:pt x="652" y="223"/>
                </a:lnTo>
                <a:lnTo>
                  <a:pt x="659" y="220"/>
                </a:lnTo>
                <a:lnTo>
                  <a:pt x="662" y="220"/>
                </a:lnTo>
                <a:lnTo>
                  <a:pt x="664" y="220"/>
                </a:lnTo>
                <a:lnTo>
                  <a:pt x="666" y="218"/>
                </a:lnTo>
                <a:lnTo>
                  <a:pt x="666" y="218"/>
                </a:lnTo>
                <a:lnTo>
                  <a:pt x="666" y="218"/>
                </a:lnTo>
                <a:lnTo>
                  <a:pt x="666" y="218"/>
                </a:lnTo>
                <a:lnTo>
                  <a:pt x="671" y="216"/>
                </a:lnTo>
                <a:lnTo>
                  <a:pt x="671" y="216"/>
                </a:lnTo>
                <a:lnTo>
                  <a:pt x="674" y="216"/>
                </a:lnTo>
                <a:lnTo>
                  <a:pt x="671" y="216"/>
                </a:lnTo>
                <a:lnTo>
                  <a:pt x="671" y="218"/>
                </a:lnTo>
                <a:lnTo>
                  <a:pt x="671" y="218"/>
                </a:lnTo>
                <a:lnTo>
                  <a:pt x="674" y="218"/>
                </a:lnTo>
                <a:lnTo>
                  <a:pt x="676" y="216"/>
                </a:lnTo>
                <a:lnTo>
                  <a:pt x="678" y="216"/>
                </a:lnTo>
                <a:lnTo>
                  <a:pt x="678" y="216"/>
                </a:lnTo>
                <a:lnTo>
                  <a:pt x="678" y="216"/>
                </a:lnTo>
                <a:lnTo>
                  <a:pt x="678" y="213"/>
                </a:lnTo>
                <a:lnTo>
                  <a:pt x="678" y="213"/>
                </a:lnTo>
                <a:lnTo>
                  <a:pt x="681" y="213"/>
                </a:lnTo>
                <a:lnTo>
                  <a:pt x="683" y="213"/>
                </a:lnTo>
                <a:lnTo>
                  <a:pt x="685" y="213"/>
                </a:lnTo>
                <a:lnTo>
                  <a:pt x="690" y="211"/>
                </a:lnTo>
                <a:lnTo>
                  <a:pt x="690" y="211"/>
                </a:lnTo>
                <a:lnTo>
                  <a:pt x="692" y="208"/>
                </a:lnTo>
                <a:lnTo>
                  <a:pt x="692" y="208"/>
                </a:lnTo>
                <a:lnTo>
                  <a:pt x="692" y="208"/>
                </a:lnTo>
                <a:lnTo>
                  <a:pt x="692" y="206"/>
                </a:lnTo>
                <a:lnTo>
                  <a:pt x="690" y="206"/>
                </a:lnTo>
                <a:lnTo>
                  <a:pt x="690" y="206"/>
                </a:lnTo>
                <a:lnTo>
                  <a:pt x="692" y="206"/>
                </a:lnTo>
                <a:lnTo>
                  <a:pt x="692" y="206"/>
                </a:lnTo>
                <a:lnTo>
                  <a:pt x="695" y="206"/>
                </a:lnTo>
                <a:lnTo>
                  <a:pt x="695" y="206"/>
                </a:lnTo>
                <a:lnTo>
                  <a:pt x="697" y="206"/>
                </a:lnTo>
                <a:lnTo>
                  <a:pt x="702" y="204"/>
                </a:lnTo>
                <a:lnTo>
                  <a:pt x="704" y="204"/>
                </a:lnTo>
                <a:lnTo>
                  <a:pt x="704" y="204"/>
                </a:lnTo>
                <a:lnTo>
                  <a:pt x="704" y="201"/>
                </a:lnTo>
                <a:lnTo>
                  <a:pt x="704" y="201"/>
                </a:lnTo>
                <a:lnTo>
                  <a:pt x="707" y="201"/>
                </a:lnTo>
                <a:lnTo>
                  <a:pt x="714" y="199"/>
                </a:lnTo>
                <a:lnTo>
                  <a:pt x="718" y="197"/>
                </a:lnTo>
                <a:lnTo>
                  <a:pt x="718" y="197"/>
                </a:lnTo>
                <a:lnTo>
                  <a:pt x="721" y="197"/>
                </a:lnTo>
                <a:lnTo>
                  <a:pt x="721" y="194"/>
                </a:lnTo>
                <a:lnTo>
                  <a:pt x="723" y="194"/>
                </a:lnTo>
                <a:lnTo>
                  <a:pt x="723" y="194"/>
                </a:lnTo>
                <a:lnTo>
                  <a:pt x="728" y="192"/>
                </a:lnTo>
                <a:lnTo>
                  <a:pt x="730" y="192"/>
                </a:lnTo>
                <a:lnTo>
                  <a:pt x="733" y="192"/>
                </a:lnTo>
                <a:lnTo>
                  <a:pt x="737" y="190"/>
                </a:lnTo>
                <a:lnTo>
                  <a:pt x="740" y="190"/>
                </a:lnTo>
                <a:lnTo>
                  <a:pt x="742" y="187"/>
                </a:lnTo>
                <a:lnTo>
                  <a:pt x="749" y="187"/>
                </a:lnTo>
                <a:lnTo>
                  <a:pt x="752" y="185"/>
                </a:lnTo>
                <a:lnTo>
                  <a:pt x="752" y="187"/>
                </a:lnTo>
                <a:lnTo>
                  <a:pt x="752" y="187"/>
                </a:lnTo>
                <a:lnTo>
                  <a:pt x="756" y="187"/>
                </a:lnTo>
                <a:lnTo>
                  <a:pt x="759" y="187"/>
                </a:lnTo>
                <a:lnTo>
                  <a:pt x="759" y="187"/>
                </a:lnTo>
                <a:lnTo>
                  <a:pt x="761" y="185"/>
                </a:lnTo>
                <a:lnTo>
                  <a:pt x="763" y="185"/>
                </a:lnTo>
                <a:lnTo>
                  <a:pt x="768" y="182"/>
                </a:lnTo>
                <a:lnTo>
                  <a:pt x="768" y="182"/>
                </a:lnTo>
                <a:lnTo>
                  <a:pt x="770" y="182"/>
                </a:lnTo>
                <a:lnTo>
                  <a:pt x="773" y="182"/>
                </a:lnTo>
                <a:lnTo>
                  <a:pt x="768" y="185"/>
                </a:lnTo>
                <a:lnTo>
                  <a:pt x="763" y="185"/>
                </a:lnTo>
                <a:lnTo>
                  <a:pt x="761" y="185"/>
                </a:lnTo>
                <a:lnTo>
                  <a:pt x="759" y="187"/>
                </a:lnTo>
                <a:lnTo>
                  <a:pt x="759" y="187"/>
                </a:lnTo>
                <a:lnTo>
                  <a:pt x="759" y="187"/>
                </a:lnTo>
                <a:lnTo>
                  <a:pt x="756" y="187"/>
                </a:lnTo>
                <a:lnTo>
                  <a:pt x="754" y="190"/>
                </a:lnTo>
                <a:lnTo>
                  <a:pt x="754" y="190"/>
                </a:lnTo>
                <a:lnTo>
                  <a:pt x="759" y="192"/>
                </a:lnTo>
                <a:lnTo>
                  <a:pt x="759" y="192"/>
                </a:lnTo>
                <a:lnTo>
                  <a:pt x="763" y="192"/>
                </a:lnTo>
                <a:lnTo>
                  <a:pt x="763" y="194"/>
                </a:lnTo>
                <a:lnTo>
                  <a:pt x="763" y="194"/>
                </a:lnTo>
                <a:lnTo>
                  <a:pt x="761" y="194"/>
                </a:lnTo>
                <a:lnTo>
                  <a:pt x="756" y="192"/>
                </a:lnTo>
                <a:lnTo>
                  <a:pt x="754" y="192"/>
                </a:lnTo>
                <a:lnTo>
                  <a:pt x="749" y="192"/>
                </a:lnTo>
                <a:lnTo>
                  <a:pt x="749" y="192"/>
                </a:lnTo>
                <a:lnTo>
                  <a:pt x="747" y="192"/>
                </a:lnTo>
                <a:lnTo>
                  <a:pt x="747" y="192"/>
                </a:lnTo>
                <a:lnTo>
                  <a:pt x="747" y="192"/>
                </a:lnTo>
                <a:lnTo>
                  <a:pt x="747" y="192"/>
                </a:lnTo>
                <a:lnTo>
                  <a:pt x="737" y="194"/>
                </a:lnTo>
                <a:lnTo>
                  <a:pt x="735" y="194"/>
                </a:lnTo>
                <a:lnTo>
                  <a:pt x="726" y="197"/>
                </a:lnTo>
                <a:lnTo>
                  <a:pt x="726" y="197"/>
                </a:lnTo>
                <a:lnTo>
                  <a:pt x="723" y="199"/>
                </a:lnTo>
                <a:lnTo>
                  <a:pt x="721" y="201"/>
                </a:lnTo>
                <a:lnTo>
                  <a:pt x="721" y="201"/>
                </a:lnTo>
                <a:lnTo>
                  <a:pt x="714" y="206"/>
                </a:lnTo>
                <a:lnTo>
                  <a:pt x="711" y="206"/>
                </a:lnTo>
                <a:lnTo>
                  <a:pt x="707" y="208"/>
                </a:lnTo>
                <a:lnTo>
                  <a:pt x="702" y="211"/>
                </a:lnTo>
                <a:lnTo>
                  <a:pt x="700" y="213"/>
                </a:lnTo>
                <a:lnTo>
                  <a:pt x="697" y="216"/>
                </a:lnTo>
                <a:lnTo>
                  <a:pt x="695" y="216"/>
                </a:lnTo>
                <a:lnTo>
                  <a:pt x="695" y="218"/>
                </a:lnTo>
                <a:lnTo>
                  <a:pt x="697" y="218"/>
                </a:lnTo>
                <a:lnTo>
                  <a:pt x="700" y="218"/>
                </a:lnTo>
                <a:lnTo>
                  <a:pt x="700" y="218"/>
                </a:lnTo>
                <a:lnTo>
                  <a:pt x="709" y="216"/>
                </a:lnTo>
                <a:lnTo>
                  <a:pt x="709" y="216"/>
                </a:lnTo>
                <a:lnTo>
                  <a:pt x="709" y="216"/>
                </a:lnTo>
                <a:lnTo>
                  <a:pt x="702" y="218"/>
                </a:lnTo>
                <a:lnTo>
                  <a:pt x="700" y="218"/>
                </a:lnTo>
                <a:lnTo>
                  <a:pt x="697" y="220"/>
                </a:lnTo>
                <a:lnTo>
                  <a:pt x="695" y="220"/>
                </a:lnTo>
                <a:lnTo>
                  <a:pt x="692" y="223"/>
                </a:lnTo>
                <a:lnTo>
                  <a:pt x="688" y="223"/>
                </a:lnTo>
                <a:lnTo>
                  <a:pt x="688" y="223"/>
                </a:lnTo>
                <a:lnTo>
                  <a:pt x="685" y="223"/>
                </a:lnTo>
                <a:lnTo>
                  <a:pt x="683" y="225"/>
                </a:lnTo>
                <a:lnTo>
                  <a:pt x="683" y="225"/>
                </a:lnTo>
                <a:lnTo>
                  <a:pt x="683" y="225"/>
                </a:lnTo>
                <a:lnTo>
                  <a:pt x="685" y="227"/>
                </a:lnTo>
                <a:lnTo>
                  <a:pt x="685" y="227"/>
                </a:lnTo>
                <a:lnTo>
                  <a:pt x="690" y="225"/>
                </a:lnTo>
                <a:lnTo>
                  <a:pt x="692" y="225"/>
                </a:lnTo>
                <a:lnTo>
                  <a:pt x="692" y="225"/>
                </a:lnTo>
                <a:lnTo>
                  <a:pt x="692" y="225"/>
                </a:lnTo>
                <a:lnTo>
                  <a:pt x="695" y="225"/>
                </a:lnTo>
                <a:lnTo>
                  <a:pt x="695" y="225"/>
                </a:lnTo>
                <a:lnTo>
                  <a:pt x="695" y="225"/>
                </a:lnTo>
                <a:lnTo>
                  <a:pt x="695" y="225"/>
                </a:lnTo>
                <a:lnTo>
                  <a:pt x="697" y="225"/>
                </a:lnTo>
                <a:lnTo>
                  <a:pt x="697" y="225"/>
                </a:lnTo>
                <a:lnTo>
                  <a:pt x="697" y="225"/>
                </a:lnTo>
                <a:lnTo>
                  <a:pt x="700" y="225"/>
                </a:lnTo>
                <a:lnTo>
                  <a:pt x="702" y="223"/>
                </a:lnTo>
                <a:lnTo>
                  <a:pt x="707" y="223"/>
                </a:lnTo>
                <a:lnTo>
                  <a:pt x="707" y="220"/>
                </a:lnTo>
                <a:lnTo>
                  <a:pt x="709" y="220"/>
                </a:lnTo>
                <a:lnTo>
                  <a:pt x="709" y="220"/>
                </a:lnTo>
                <a:lnTo>
                  <a:pt x="711" y="220"/>
                </a:lnTo>
                <a:lnTo>
                  <a:pt x="711" y="220"/>
                </a:lnTo>
                <a:lnTo>
                  <a:pt x="711" y="220"/>
                </a:lnTo>
                <a:lnTo>
                  <a:pt x="714" y="220"/>
                </a:lnTo>
                <a:lnTo>
                  <a:pt x="716" y="220"/>
                </a:lnTo>
                <a:lnTo>
                  <a:pt x="716" y="220"/>
                </a:lnTo>
                <a:lnTo>
                  <a:pt x="716" y="220"/>
                </a:lnTo>
                <a:lnTo>
                  <a:pt x="723" y="218"/>
                </a:lnTo>
                <a:lnTo>
                  <a:pt x="723" y="216"/>
                </a:lnTo>
                <a:lnTo>
                  <a:pt x="723" y="216"/>
                </a:lnTo>
                <a:lnTo>
                  <a:pt x="723" y="216"/>
                </a:lnTo>
                <a:lnTo>
                  <a:pt x="726" y="216"/>
                </a:lnTo>
                <a:lnTo>
                  <a:pt x="726" y="216"/>
                </a:lnTo>
                <a:lnTo>
                  <a:pt x="726" y="216"/>
                </a:lnTo>
                <a:lnTo>
                  <a:pt x="728" y="213"/>
                </a:lnTo>
                <a:lnTo>
                  <a:pt x="728" y="213"/>
                </a:lnTo>
                <a:lnTo>
                  <a:pt x="730" y="213"/>
                </a:lnTo>
                <a:lnTo>
                  <a:pt x="730" y="213"/>
                </a:lnTo>
                <a:lnTo>
                  <a:pt x="730" y="216"/>
                </a:lnTo>
                <a:lnTo>
                  <a:pt x="730" y="216"/>
                </a:lnTo>
                <a:lnTo>
                  <a:pt x="730" y="216"/>
                </a:lnTo>
                <a:lnTo>
                  <a:pt x="733" y="213"/>
                </a:lnTo>
                <a:lnTo>
                  <a:pt x="735" y="211"/>
                </a:lnTo>
                <a:lnTo>
                  <a:pt x="737" y="211"/>
                </a:lnTo>
                <a:lnTo>
                  <a:pt x="740" y="208"/>
                </a:lnTo>
                <a:lnTo>
                  <a:pt x="740" y="208"/>
                </a:lnTo>
                <a:lnTo>
                  <a:pt x="740" y="211"/>
                </a:lnTo>
                <a:lnTo>
                  <a:pt x="740" y="211"/>
                </a:lnTo>
                <a:lnTo>
                  <a:pt x="742" y="211"/>
                </a:lnTo>
                <a:lnTo>
                  <a:pt x="742" y="211"/>
                </a:lnTo>
                <a:lnTo>
                  <a:pt x="742" y="211"/>
                </a:lnTo>
                <a:lnTo>
                  <a:pt x="744" y="211"/>
                </a:lnTo>
                <a:lnTo>
                  <a:pt x="747" y="213"/>
                </a:lnTo>
                <a:lnTo>
                  <a:pt x="749" y="211"/>
                </a:lnTo>
                <a:lnTo>
                  <a:pt x="749" y="211"/>
                </a:lnTo>
                <a:lnTo>
                  <a:pt x="749" y="211"/>
                </a:lnTo>
                <a:lnTo>
                  <a:pt x="752" y="211"/>
                </a:lnTo>
                <a:lnTo>
                  <a:pt x="752" y="211"/>
                </a:lnTo>
                <a:lnTo>
                  <a:pt x="752" y="211"/>
                </a:lnTo>
                <a:lnTo>
                  <a:pt x="756" y="208"/>
                </a:lnTo>
                <a:lnTo>
                  <a:pt x="759" y="208"/>
                </a:lnTo>
                <a:lnTo>
                  <a:pt x="759" y="208"/>
                </a:lnTo>
                <a:lnTo>
                  <a:pt x="759" y="208"/>
                </a:lnTo>
                <a:lnTo>
                  <a:pt x="759" y="208"/>
                </a:lnTo>
                <a:lnTo>
                  <a:pt x="761" y="206"/>
                </a:lnTo>
                <a:lnTo>
                  <a:pt x="763" y="204"/>
                </a:lnTo>
                <a:lnTo>
                  <a:pt x="763" y="204"/>
                </a:lnTo>
                <a:lnTo>
                  <a:pt x="766" y="204"/>
                </a:lnTo>
                <a:lnTo>
                  <a:pt x="766" y="204"/>
                </a:lnTo>
                <a:lnTo>
                  <a:pt x="768" y="204"/>
                </a:lnTo>
                <a:lnTo>
                  <a:pt x="768" y="201"/>
                </a:lnTo>
                <a:lnTo>
                  <a:pt x="770" y="201"/>
                </a:lnTo>
                <a:lnTo>
                  <a:pt x="770" y="201"/>
                </a:lnTo>
                <a:lnTo>
                  <a:pt x="770" y="199"/>
                </a:lnTo>
                <a:lnTo>
                  <a:pt x="770" y="199"/>
                </a:lnTo>
                <a:lnTo>
                  <a:pt x="768" y="201"/>
                </a:lnTo>
                <a:lnTo>
                  <a:pt x="766" y="201"/>
                </a:lnTo>
                <a:lnTo>
                  <a:pt x="763" y="201"/>
                </a:lnTo>
                <a:lnTo>
                  <a:pt x="761" y="201"/>
                </a:lnTo>
                <a:lnTo>
                  <a:pt x="761" y="201"/>
                </a:lnTo>
                <a:lnTo>
                  <a:pt x="761" y="201"/>
                </a:lnTo>
                <a:lnTo>
                  <a:pt x="761" y="201"/>
                </a:lnTo>
                <a:lnTo>
                  <a:pt x="763" y="199"/>
                </a:lnTo>
                <a:lnTo>
                  <a:pt x="766" y="199"/>
                </a:lnTo>
                <a:lnTo>
                  <a:pt x="766" y="199"/>
                </a:lnTo>
                <a:lnTo>
                  <a:pt x="768" y="199"/>
                </a:lnTo>
                <a:lnTo>
                  <a:pt x="768" y="199"/>
                </a:lnTo>
                <a:lnTo>
                  <a:pt x="770" y="199"/>
                </a:lnTo>
                <a:lnTo>
                  <a:pt x="770" y="197"/>
                </a:lnTo>
                <a:lnTo>
                  <a:pt x="770" y="197"/>
                </a:lnTo>
                <a:lnTo>
                  <a:pt x="768" y="197"/>
                </a:lnTo>
                <a:lnTo>
                  <a:pt x="768" y="197"/>
                </a:lnTo>
                <a:lnTo>
                  <a:pt x="768" y="194"/>
                </a:lnTo>
                <a:lnTo>
                  <a:pt x="770" y="194"/>
                </a:lnTo>
                <a:lnTo>
                  <a:pt x="770" y="194"/>
                </a:lnTo>
                <a:lnTo>
                  <a:pt x="773" y="194"/>
                </a:lnTo>
                <a:lnTo>
                  <a:pt x="775" y="192"/>
                </a:lnTo>
                <a:lnTo>
                  <a:pt x="780" y="192"/>
                </a:lnTo>
                <a:lnTo>
                  <a:pt x="780" y="192"/>
                </a:lnTo>
                <a:lnTo>
                  <a:pt x="778" y="192"/>
                </a:lnTo>
                <a:lnTo>
                  <a:pt x="775" y="192"/>
                </a:lnTo>
                <a:lnTo>
                  <a:pt x="775" y="192"/>
                </a:lnTo>
                <a:lnTo>
                  <a:pt x="775" y="192"/>
                </a:lnTo>
                <a:lnTo>
                  <a:pt x="778" y="190"/>
                </a:lnTo>
                <a:lnTo>
                  <a:pt x="780" y="190"/>
                </a:lnTo>
                <a:lnTo>
                  <a:pt x="780" y="190"/>
                </a:lnTo>
                <a:lnTo>
                  <a:pt x="780" y="190"/>
                </a:lnTo>
                <a:lnTo>
                  <a:pt x="782" y="190"/>
                </a:lnTo>
                <a:lnTo>
                  <a:pt x="785" y="190"/>
                </a:lnTo>
                <a:lnTo>
                  <a:pt x="787" y="187"/>
                </a:lnTo>
                <a:lnTo>
                  <a:pt x="789" y="187"/>
                </a:lnTo>
                <a:lnTo>
                  <a:pt x="789" y="187"/>
                </a:lnTo>
                <a:lnTo>
                  <a:pt x="782" y="192"/>
                </a:lnTo>
                <a:lnTo>
                  <a:pt x="780" y="192"/>
                </a:lnTo>
                <a:lnTo>
                  <a:pt x="780" y="192"/>
                </a:lnTo>
                <a:lnTo>
                  <a:pt x="780" y="194"/>
                </a:lnTo>
                <a:lnTo>
                  <a:pt x="782" y="194"/>
                </a:lnTo>
                <a:lnTo>
                  <a:pt x="785" y="194"/>
                </a:lnTo>
                <a:lnTo>
                  <a:pt x="785" y="192"/>
                </a:lnTo>
                <a:lnTo>
                  <a:pt x="787" y="192"/>
                </a:lnTo>
                <a:lnTo>
                  <a:pt x="787" y="192"/>
                </a:lnTo>
                <a:lnTo>
                  <a:pt x="787" y="192"/>
                </a:lnTo>
                <a:lnTo>
                  <a:pt x="789" y="192"/>
                </a:lnTo>
                <a:lnTo>
                  <a:pt x="789" y="194"/>
                </a:lnTo>
                <a:lnTo>
                  <a:pt x="789" y="194"/>
                </a:lnTo>
                <a:lnTo>
                  <a:pt x="789" y="194"/>
                </a:lnTo>
                <a:lnTo>
                  <a:pt x="789" y="192"/>
                </a:lnTo>
                <a:lnTo>
                  <a:pt x="792" y="192"/>
                </a:lnTo>
                <a:lnTo>
                  <a:pt x="794" y="192"/>
                </a:lnTo>
                <a:lnTo>
                  <a:pt x="794" y="192"/>
                </a:lnTo>
                <a:lnTo>
                  <a:pt x="796" y="192"/>
                </a:lnTo>
                <a:lnTo>
                  <a:pt x="796" y="192"/>
                </a:lnTo>
                <a:lnTo>
                  <a:pt x="799" y="192"/>
                </a:lnTo>
                <a:lnTo>
                  <a:pt x="801" y="190"/>
                </a:lnTo>
                <a:lnTo>
                  <a:pt x="806" y="190"/>
                </a:lnTo>
                <a:lnTo>
                  <a:pt x="808" y="190"/>
                </a:lnTo>
                <a:lnTo>
                  <a:pt x="808" y="190"/>
                </a:lnTo>
                <a:lnTo>
                  <a:pt x="804" y="192"/>
                </a:lnTo>
                <a:lnTo>
                  <a:pt x="801" y="192"/>
                </a:lnTo>
                <a:lnTo>
                  <a:pt x="799" y="194"/>
                </a:lnTo>
                <a:lnTo>
                  <a:pt x="799" y="194"/>
                </a:lnTo>
                <a:lnTo>
                  <a:pt x="799" y="194"/>
                </a:lnTo>
                <a:lnTo>
                  <a:pt x="801" y="194"/>
                </a:lnTo>
                <a:lnTo>
                  <a:pt x="799" y="197"/>
                </a:lnTo>
                <a:lnTo>
                  <a:pt x="796" y="197"/>
                </a:lnTo>
                <a:lnTo>
                  <a:pt x="796" y="197"/>
                </a:lnTo>
                <a:lnTo>
                  <a:pt x="796" y="197"/>
                </a:lnTo>
                <a:lnTo>
                  <a:pt x="799" y="197"/>
                </a:lnTo>
                <a:lnTo>
                  <a:pt x="801" y="197"/>
                </a:lnTo>
                <a:close/>
                <a:moveTo>
                  <a:pt x="941" y="438"/>
                </a:moveTo>
                <a:lnTo>
                  <a:pt x="941" y="438"/>
                </a:lnTo>
                <a:lnTo>
                  <a:pt x="941" y="438"/>
                </a:lnTo>
                <a:lnTo>
                  <a:pt x="941" y="438"/>
                </a:lnTo>
                <a:lnTo>
                  <a:pt x="938" y="438"/>
                </a:lnTo>
                <a:lnTo>
                  <a:pt x="938" y="438"/>
                </a:lnTo>
                <a:lnTo>
                  <a:pt x="938" y="438"/>
                </a:lnTo>
                <a:lnTo>
                  <a:pt x="938" y="440"/>
                </a:lnTo>
                <a:lnTo>
                  <a:pt x="938" y="438"/>
                </a:lnTo>
                <a:lnTo>
                  <a:pt x="941" y="438"/>
                </a:lnTo>
                <a:lnTo>
                  <a:pt x="941" y="438"/>
                </a:lnTo>
                <a:lnTo>
                  <a:pt x="941" y="438"/>
                </a:lnTo>
                <a:lnTo>
                  <a:pt x="941" y="438"/>
                </a:lnTo>
                <a:lnTo>
                  <a:pt x="941" y="438"/>
                </a:lnTo>
                <a:close/>
                <a:moveTo>
                  <a:pt x="936" y="438"/>
                </a:moveTo>
                <a:lnTo>
                  <a:pt x="934" y="438"/>
                </a:lnTo>
                <a:lnTo>
                  <a:pt x="934" y="440"/>
                </a:lnTo>
                <a:lnTo>
                  <a:pt x="934" y="440"/>
                </a:lnTo>
                <a:lnTo>
                  <a:pt x="934" y="440"/>
                </a:lnTo>
                <a:lnTo>
                  <a:pt x="934" y="440"/>
                </a:lnTo>
                <a:lnTo>
                  <a:pt x="936" y="443"/>
                </a:lnTo>
                <a:lnTo>
                  <a:pt x="936" y="440"/>
                </a:lnTo>
                <a:lnTo>
                  <a:pt x="936" y="440"/>
                </a:lnTo>
                <a:lnTo>
                  <a:pt x="936" y="438"/>
                </a:lnTo>
                <a:close/>
                <a:moveTo>
                  <a:pt x="915" y="303"/>
                </a:moveTo>
                <a:lnTo>
                  <a:pt x="915" y="303"/>
                </a:lnTo>
                <a:lnTo>
                  <a:pt x="915" y="303"/>
                </a:lnTo>
                <a:lnTo>
                  <a:pt x="915" y="303"/>
                </a:lnTo>
                <a:lnTo>
                  <a:pt x="915" y="305"/>
                </a:lnTo>
                <a:lnTo>
                  <a:pt x="917" y="305"/>
                </a:lnTo>
                <a:lnTo>
                  <a:pt x="919" y="303"/>
                </a:lnTo>
                <a:lnTo>
                  <a:pt x="922" y="301"/>
                </a:lnTo>
                <a:lnTo>
                  <a:pt x="924" y="301"/>
                </a:lnTo>
                <a:lnTo>
                  <a:pt x="927" y="298"/>
                </a:lnTo>
                <a:lnTo>
                  <a:pt x="929" y="296"/>
                </a:lnTo>
                <a:lnTo>
                  <a:pt x="929" y="296"/>
                </a:lnTo>
                <a:lnTo>
                  <a:pt x="929" y="291"/>
                </a:lnTo>
                <a:lnTo>
                  <a:pt x="929" y="291"/>
                </a:lnTo>
                <a:lnTo>
                  <a:pt x="929" y="291"/>
                </a:lnTo>
                <a:lnTo>
                  <a:pt x="922" y="294"/>
                </a:lnTo>
                <a:lnTo>
                  <a:pt x="917" y="298"/>
                </a:lnTo>
                <a:lnTo>
                  <a:pt x="912" y="298"/>
                </a:lnTo>
                <a:lnTo>
                  <a:pt x="910" y="301"/>
                </a:lnTo>
                <a:lnTo>
                  <a:pt x="910" y="303"/>
                </a:lnTo>
                <a:lnTo>
                  <a:pt x="908" y="305"/>
                </a:lnTo>
                <a:lnTo>
                  <a:pt x="908" y="305"/>
                </a:lnTo>
                <a:lnTo>
                  <a:pt x="908" y="305"/>
                </a:lnTo>
                <a:lnTo>
                  <a:pt x="910" y="303"/>
                </a:lnTo>
                <a:lnTo>
                  <a:pt x="915" y="303"/>
                </a:lnTo>
                <a:lnTo>
                  <a:pt x="915" y="303"/>
                </a:lnTo>
                <a:lnTo>
                  <a:pt x="917" y="301"/>
                </a:lnTo>
                <a:lnTo>
                  <a:pt x="915" y="303"/>
                </a:lnTo>
                <a:lnTo>
                  <a:pt x="915" y="303"/>
                </a:lnTo>
                <a:close/>
                <a:moveTo>
                  <a:pt x="938" y="440"/>
                </a:moveTo>
                <a:lnTo>
                  <a:pt x="938" y="440"/>
                </a:lnTo>
                <a:lnTo>
                  <a:pt x="936" y="443"/>
                </a:lnTo>
                <a:lnTo>
                  <a:pt x="936" y="443"/>
                </a:lnTo>
                <a:lnTo>
                  <a:pt x="936" y="443"/>
                </a:lnTo>
                <a:lnTo>
                  <a:pt x="936" y="443"/>
                </a:lnTo>
                <a:lnTo>
                  <a:pt x="938" y="443"/>
                </a:lnTo>
                <a:lnTo>
                  <a:pt x="938" y="443"/>
                </a:lnTo>
                <a:lnTo>
                  <a:pt x="938" y="440"/>
                </a:lnTo>
                <a:lnTo>
                  <a:pt x="938" y="440"/>
                </a:lnTo>
                <a:lnTo>
                  <a:pt x="938" y="440"/>
                </a:lnTo>
                <a:close/>
                <a:moveTo>
                  <a:pt x="662" y="237"/>
                </a:moveTo>
                <a:lnTo>
                  <a:pt x="657" y="239"/>
                </a:lnTo>
                <a:lnTo>
                  <a:pt x="657" y="239"/>
                </a:lnTo>
                <a:lnTo>
                  <a:pt x="657" y="239"/>
                </a:lnTo>
                <a:lnTo>
                  <a:pt x="657" y="242"/>
                </a:lnTo>
                <a:lnTo>
                  <a:pt x="657" y="242"/>
                </a:lnTo>
                <a:lnTo>
                  <a:pt x="659" y="239"/>
                </a:lnTo>
                <a:lnTo>
                  <a:pt x="662" y="239"/>
                </a:lnTo>
                <a:lnTo>
                  <a:pt x="662" y="239"/>
                </a:lnTo>
                <a:lnTo>
                  <a:pt x="662" y="239"/>
                </a:lnTo>
                <a:lnTo>
                  <a:pt x="662" y="237"/>
                </a:lnTo>
                <a:lnTo>
                  <a:pt x="662" y="237"/>
                </a:lnTo>
                <a:close/>
                <a:moveTo>
                  <a:pt x="780" y="204"/>
                </a:moveTo>
                <a:lnTo>
                  <a:pt x="778" y="206"/>
                </a:lnTo>
                <a:lnTo>
                  <a:pt x="773" y="208"/>
                </a:lnTo>
                <a:lnTo>
                  <a:pt x="768" y="208"/>
                </a:lnTo>
                <a:lnTo>
                  <a:pt x="766" y="211"/>
                </a:lnTo>
                <a:lnTo>
                  <a:pt x="761" y="211"/>
                </a:lnTo>
                <a:lnTo>
                  <a:pt x="761" y="213"/>
                </a:lnTo>
                <a:lnTo>
                  <a:pt x="759" y="213"/>
                </a:lnTo>
                <a:lnTo>
                  <a:pt x="756" y="216"/>
                </a:lnTo>
                <a:lnTo>
                  <a:pt x="756" y="216"/>
                </a:lnTo>
                <a:lnTo>
                  <a:pt x="759" y="216"/>
                </a:lnTo>
                <a:lnTo>
                  <a:pt x="759" y="213"/>
                </a:lnTo>
                <a:lnTo>
                  <a:pt x="761" y="213"/>
                </a:lnTo>
                <a:lnTo>
                  <a:pt x="761" y="213"/>
                </a:lnTo>
                <a:lnTo>
                  <a:pt x="763" y="213"/>
                </a:lnTo>
                <a:lnTo>
                  <a:pt x="763" y="213"/>
                </a:lnTo>
                <a:lnTo>
                  <a:pt x="766" y="213"/>
                </a:lnTo>
                <a:lnTo>
                  <a:pt x="766" y="211"/>
                </a:lnTo>
                <a:lnTo>
                  <a:pt x="766" y="211"/>
                </a:lnTo>
                <a:lnTo>
                  <a:pt x="768" y="211"/>
                </a:lnTo>
                <a:lnTo>
                  <a:pt x="770" y="211"/>
                </a:lnTo>
                <a:lnTo>
                  <a:pt x="770" y="208"/>
                </a:lnTo>
                <a:lnTo>
                  <a:pt x="780" y="206"/>
                </a:lnTo>
                <a:lnTo>
                  <a:pt x="780" y="206"/>
                </a:lnTo>
                <a:lnTo>
                  <a:pt x="780" y="204"/>
                </a:lnTo>
                <a:lnTo>
                  <a:pt x="780" y="204"/>
                </a:lnTo>
                <a:lnTo>
                  <a:pt x="780" y="204"/>
                </a:lnTo>
                <a:close/>
                <a:moveTo>
                  <a:pt x="659" y="244"/>
                </a:moveTo>
                <a:lnTo>
                  <a:pt x="659" y="244"/>
                </a:lnTo>
                <a:lnTo>
                  <a:pt x="659" y="242"/>
                </a:lnTo>
                <a:lnTo>
                  <a:pt x="659" y="244"/>
                </a:lnTo>
                <a:lnTo>
                  <a:pt x="659" y="242"/>
                </a:lnTo>
                <a:lnTo>
                  <a:pt x="657" y="242"/>
                </a:lnTo>
                <a:lnTo>
                  <a:pt x="657" y="244"/>
                </a:lnTo>
                <a:lnTo>
                  <a:pt x="655" y="244"/>
                </a:lnTo>
                <a:lnTo>
                  <a:pt x="655" y="242"/>
                </a:lnTo>
                <a:lnTo>
                  <a:pt x="655" y="242"/>
                </a:lnTo>
                <a:lnTo>
                  <a:pt x="655" y="242"/>
                </a:lnTo>
                <a:lnTo>
                  <a:pt x="655" y="242"/>
                </a:lnTo>
                <a:lnTo>
                  <a:pt x="650" y="242"/>
                </a:lnTo>
                <a:lnTo>
                  <a:pt x="650" y="242"/>
                </a:lnTo>
                <a:lnTo>
                  <a:pt x="650" y="244"/>
                </a:lnTo>
                <a:lnTo>
                  <a:pt x="647" y="244"/>
                </a:lnTo>
                <a:lnTo>
                  <a:pt x="647" y="244"/>
                </a:lnTo>
                <a:lnTo>
                  <a:pt x="647" y="244"/>
                </a:lnTo>
                <a:lnTo>
                  <a:pt x="645" y="244"/>
                </a:lnTo>
                <a:lnTo>
                  <a:pt x="643" y="246"/>
                </a:lnTo>
                <a:lnTo>
                  <a:pt x="636" y="249"/>
                </a:lnTo>
                <a:lnTo>
                  <a:pt x="636" y="249"/>
                </a:lnTo>
                <a:lnTo>
                  <a:pt x="638" y="251"/>
                </a:lnTo>
                <a:lnTo>
                  <a:pt x="640" y="251"/>
                </a:lnTo>
                <a:lnTo>
                  <a:pt x="640" y="249"/>
                </a:lnTo>
                <a:lnTo>
                  <a:pt x="643" y="249"/>
                </a:lnTo>
                <a:lnTo>
                  <a:pt x="643" y="249"/>
                </a:lnTo>
                <a:lnTo>
                  <a:pt x="645" y="249"/>
                </a:lnTo>
                <a:lnTo>
                  <a:pt x="647" y="249"/>
                </a:lnTo>
                <a:lnTo>
                  <a:pt x="647" y="246"/>
                </a:lnTo>
                <a:lnTo>
                  <a:pt x="650" y="246"/>
                </a:lnTo>
                <a:lnTo>
                  <a:pt x="647" y="249"/>
                </a:lnTo>
                <a:lnTo>
                  <a:pt x="647" y="249"/>
                </a:lnTo>
                <a:lnTo>
                  <a:pt x="650" y="246"/>
                </a:lnTo>
                <a:lnTo>
                  <a:pt x="650" y="249"/>
                </a:lnTo>
                <a:lnTo>
                  <a:pt x="652" y="246"/>
                </a:lnTo>
                <a:lnTo>
                  <a:pt x="652" y="246"/>
                </a:lnTo>
                <a:lnTo>
                  <a:pt x="652" y="246"/>
                </a:lnTo>
                <a:lnTo>
                  <a:pt x="652" y="246"/>
                </a:lnTo>
                <a:lnTo>
                  <a:pt x="655" y="244"/>
                </a:lnTo>
                <a:lnTo>
                  <a:pt x="655" y="244"/>
                </a:lnTo>
                <a:lnTo>
                  <a:pt x="655" y="246"/>
                </a:lnTo>
                <a:lnTo>
                  <a:pt x="655" y="246"/>
                </a:lnTo>
                <a:lnTo>
                  <a:pt x="655" y="246"/>
                </a:lnTo>
                <a:lnTo>
                  <a:pt x="655" y="246"/>
                </a:lnTo>
                <a:lnTo>
                  <a:pt x="657" y="246"/>
                </a:lnTo>
                <a:lnTo>
                  <a:pt x="659" y="246"/>
                </a:lnTo>
                <a:lnTo>
                  <a:pt x="662" y="244"/>
                </a:lnTo>
                <a:lnTo>
                  <a:pt x="662" y="244"/>
                </a:lnTo>
                <a:lnTo>
                  <a:pt x="659" y="244"/>
                </a:lnTo>
                <a:close/>
                <a:moveTo>
                  <a:pt x="780" y="194"/>
                </a:moveTo>
                <a:lnTo>
                  <a:pt x="780" y="194"/>
                </a:lnTo>
                <a:lnTo>
                  <a:pt x="780" y="194"/>
                </a:lnTo>
                <a:lnTo>
                  <a:pt x="778" y="194"/>
                </a:lnTo>
                <a:lnTo>
                  <a:pt x="778" y="194"/>
                </a:lnTo>
                <a:lnTo>
                  <a:pt x="775" y="194"/>
                </a:lnTo>
                <a:lnTo>
                  <a:pt x="775" y="194"/>
                </a:lnTo>
                <a:lnTo>
                  <a:pt x="775" y="194"/>
                </a:lnTo>
                <a:lnTo>
                  <a:pt x="778" y="194"/>
                </a:lnTo>
                <a:lnTo>
                  <a:pt x="780" y="194"/>
                </a:lnTo>
                <a:close/>
                <a:moveTo>
                  <a:pt x="759" y="211"/>
                </a:moveTo>
                <a:lnTo>
                  <a:pt x="761" y="208"/>
                </a:lnTo>
                <a:lnTo>
                  <a:pt x="761" y="208"/>
                </a:lnTo>
                <a:lnTo>
                  <a:pt x="759" y="208"/>
                </a:lnTo>
                <a:lnTo>
                  <a:pt x="756" y="211"/>
                </a:lnTo>
                <a:lnTo>
                  <a:pt x="759" y="211"/>
                </a:lnTo>
                <a:lnTo>
                  <a:pt x="759" y="211"/>
                </a:lnTo>
                <a:close/>
                <a:moveTo>
                  <a:pt x="794" y="204"/>
                </a:moveTo>
                <a:lnTo>
                  <a:pt x="792" y="204"/>
                </a:lnTo>
                <a:lnTo>
                  <a:pt x="792" y="201"/>
                </a:lnTo>
                <a:lnTo>
                  <a:pt x="792" y="201"/>
                </a:lnTo>
                <a:lnTo>
                  <a:pt x="789" y="201"/>
                </a:lnTo>
                <a:lnTo>
                  <a:pt x="787" y="204"/>
                </a:lnTo>
                <a:lnTo>
                  <a:pt x="787" y="204"/>
                </a:lnTo>
                <a:lnTo>
                  <a:pt x="787" y="204"/>
                </a:lnTo>
                <a:lnTo>
                  <a:pt x="787" y="204"/>
                </a:lnTo>
                <a:lnTo>
                  <a:pt x="787" y="204"/>
                </a:lnTo>
                <a:lnTo>
                  <a:pt x="785" y="206"/>
                </a:lnTo>
                <a:lnTo>
                  <a:pt x="785" y="206"/>
                </a:lnTo>
                <a:lnTo>
                  <a:pt x="789" y="204"/>
                </a:lnTo>
                <a:lnTo>
                  <a:pt x="794" y="204"/>
                </a:lnTo>
                <a:lnTo>
                  <a:pt x="794" y="204"/>
                </a:lnTo>
                <a:lnTo>
                  <a:pt x="796" y="204"/>
                </a:lnTo>
                <a:lnTo>
                  <a:pt x="796" y="204"/>
                </a:lnTo>
                <a:lnTo>
                  <a:pt x="794" y="204"/>
                </a:lnTo>
                <a:close/>
                <a:moveTo>
                  <a:pt x="766" y="208"/>
                </a:moveTo>
                <a:lnTo>
                  <a:pt x="766" y="208"/>
                </a:lnTo>
                <a:lnTo>
                  <a:pt x="766" y="208"/>
                </a:lnTo>
                <a:lnTo>
                  <a:pt x="768" y="206"/>
                </a:lnTo>
                <a:lnTo>
                  <a:pt x="768" y="206"/>
                </a:lnTo>
                <a:lnTo>
                  <a:pt x="770" y="204"/>
                </a:lnTo>
                <a:lnTo>
                  <a:pt x="773" y="204"/>
                </a:lnTo>
                <a:lnTo>
                  <a:pt x="773" y="204"/>
                </a:lnTo>
                <a:lnTo>
                  <a:pt x="773" y="201"/>
                </a:lnTo>
                <a:lnTo>
                  <a:pt x="775" y="201"/>
                </a:lnTo>
                <a:lnTo>
                  <a:pt x="773" y="201"/>
                </a:lnTo>
                <a:lnTo>
                  <a:pt x="773" y="201"/>
                </a:lnTo>
                <a:lnTo>
                  <a:pt x="773" y="204"/>
                </a:lnTo>
                <a:lnTo>
                  <a:pt x="773" y="201"/>
                </a:lnTo>
                <a:lnTo>
                  <a:pt x="773" y="201"/>
                </a:lnTo>
                <a:lnTo>
                  <a:pt x="773" y="201"/>
                </a:lnTo>
                <a:lnTo>
                  <a:pt x="770" y="204"/>
                </a:lnTo>
                <a:lnTo>
                  <a:pt x="768" y="204"/>
                </a:lnTo>
                <a:lnTo>
                  <a:pt x="768" y="204"/>
                </a:lnTo>
                <a:lnTo>
                  <a:pt x="768" y="206"/>
                </a:lnTo>
                <a:lnTo>
                  <a:pt x="766" y="206"/>
                </a:lnTo>
                <a:lnTo>
                  <a:pt x="766" y="206"/>
                </a:lnTo>
                <a:lnTo>
                  <a:pt x="766" y="206"/>
                </a:lnTo>
                <a:lnTo>
                  <a:pt x="766" y="208"/>
                </a:lnTo>
                <a:close/>
                <a:moveTo>
                  <a:pt x="912" y="284"/>
                </a:moveTo>
                <a:lnTo>
                  <a:pt x="915" y="284"/>
                </a:lnTo>
                <a:lnTo>
                  <a:pt x="915" y="284"/>
                </a:lnTo>
                <a:lnTo>
                  <a:pt x="915" y="282"/>
                </a:lnTo>
                <a:lnTo>
                  <a:pt x="915" y="282"/>
                </a:lnTo>
                <a:lnTo>
                  <a:pt x="917" y="282"/>
                </a:lnTo>
                <a:lnTo>
                  <a:pt x="917" y="282"/>
                </a:lnTo>
                <a:lnTo>
                  <a:pt x="917" y="282"/>
                </a:lnTo>
                <a:lnTo>
                  <a:pt x="917" y="279"/>
                </a:lnTo>
                <a:lnTo>
                  <a:pt x="912" y="279"/>
                </a:lnTo>
                <a:lnTo>
                  <a:pt x="912" y="282"/>
                </a:lnTo>
                <a:lnTo>
                  <a:pt x="910" y="282"/>
                </a:lnTo>
                <a:lnTo>
                  <a:pt x="910" y="282"/>
                </a:lnTo>
                <a:lnTo>
                  <a:pt x="910" y="282"/>
                </a:lnTo>
                <a:lnTo>
                  <a:pt x="910" y="284"/>
                </a:lnTo>
                <a:lnTo>
                  <a:pt x="910" y="284"/>
                </a:lnTo>
                <a:lnTo>
                  <a:pt x="912" y="284"/>
                </a:lnTo>
                <a:close/>
                <a:moveTo>
                  <a:pt x="919" y="270"/>
                </a:moveTo>
                <a:lnTo>
                  <a:pt x="919" y="270"/>
                </a:lnTo>
                <a:lnTo>
                  <a:pt x="917" y="270"/>
                </a:lnTo>
                <a:lnTo>
                  <a:pt x="917" y="270"/>
                </a:lnTo>
                <a:lnTo>
                  <a:pt x="912" y="268"/>
                </a:lnTo>
                <a:lnTo>
                  <a:pt x="910" y="268"/>
                </a:lnTo>
                <a:lnTo>
                  <a:pt x="908" y="270"/>
                </a:lnTo>
                <a:lnTo>
                  <a:pt x="908" y="270"/>
                </a:lnTo>
                <a:lnTo>
                  <a:pt x="908" y="270"/>
                </a:lnTo>
                <a:lnTo>
                  <a:pt x="908" y="272"/>
                </a:lnTo>
                <a:lnTo>
                  <a:pt x="908" y="272"/>
                </a:lnTo>
                <a:lnTo>
                  <a:pt x="908" y="275"/>
                </a:lnTo>
                <a:lnTo>
                  <a:pt x="905" y="275"/>
                </a:lnTo>
                <a:lnTo>
                  <a:pt x="905" y="277"/>
                </a:lnTo>
                <a:lnTo>
                  <a:pt x="903" y="279"/>
                </a:lnTo>
                <a:lnTo>
                  <a:pt x="903" y="279"/>
                </a:lnTo>
                <a:lnTo>
                  <a:pt x="903" y="279"/>
                </a:lnTo>
                <a:lnTo>
                  <a:pt x="905" y="279"/>
                </a:lnTo>
                <a:lnTo>
                  <a:pt x="908" y="279"/>
                </a:lnTo>
                <a:lnTo>
                  <a:pt x="910" y="279"/>
                </a:lnTo>
                <a:lnTo>
                  <a:pt x="910" y="279"/>
                </a:lnTo>
                <a:lnTo>
                  <a:pt x="910" y="279"/>
                </a:lnTo>
                <a:lnTo>
                  <a:pt x="910" y="279"/>
                </a:lnTo>
                <a:lnTo>
                  <a:pt x="912" y="277"/>
                </a:lnTo>
                <a:lnTo>
                  <a:pt x="912" y="277"/>
                </a:lnTo>
                <a:lnTo>
                  <a:pt x="912" y="277"/>
                </a:lnTo>
                <a:lnTo>
                  <a:pt x="912" y="275"/>
                </a:lnTo>
                <a:lnTo>
                  <a:pt x="912" y="275"/>
                </a:lnTo>
                <a:lnTo>
                  <a:pt x="915" y="275"/>
                </a:lnTo>
                <a:lnTo>
                  <a:pt x="915" y="272"/>
                </a:lnTo>
                <a:lnTo>
                  <a:pt x="915" y="272"/>
                </a:lnTo>
                <a:lnTo>
                  <a:pt x="915" y="275"/>
                </a:lnTo>
                <a:lnTo>
                  <a:pt x="915" y="277"/>
                </a:lnTo>
                <a:lnTo>
                  <a:pt x="915" y="277"/>
                </a:lnTo>
                <a:lnTo>
                  <a:pt x="915" y="277"/>
                </a:lnTo>
                <a:lnTo>
                  <a:pt x="917" y="277"/>
                </a:lnTo>
                <a:lnTo>
                  <a:pt x="917" y="277"/>
                </a:lnTo>
                <a:lnTo>
                  <a:pt x="917" y="275"/>
                </a:lnTo>
                <a:lnTo>
                  <a:pt x="919" y="275"/>
                </a:lnTo>
                <a:lnTo>
                  <a:pt x="919" y="272"/>
                </a:lnTo>
                <a:lnTo>
                  <a:pt x="922" y="272"/>
                </a:lnTo>
                <a:lnTo>
                  <a:pt x="922" y="270"/>
                </a:lnTo>
                <a:lnTo>
                  <a:pt x="922" y="270"/>
                </a:lnTo>
                <a:lnTo>
                  <a:pt x="919" y="270"/>
                </a:lnTo>
                <a:close/>
                <a:moveTo>
                  <a:pt x="908" y="310"/>
                </a:moveTo>
                <a:lnTo>
                  <a:pt x="908" y="313"/>
                </a:lnTo>
                <a:lnTo>
                  <a:pt x="908" y="313"/>
                </a:lnTo>
                <a:lnTo>
                  <a:pt x="910" y="310"/>
                </a:lnTo>
                <a:lnTo>
                  <a:pt x="910" y="310"/>
                </a:lnTo>
                <a:lnTo>
                  <a:pt x="912" y="308"/>
                </a:lnTo>
                <a:lnTo>
                  <a:pt x="912" y="305"/>
                </a:lnTo>
                <a:lnTo>
                  <a:pt x="912" y="303"/>
                </a:lnTo>
                <a:lnTo>
                  <a:pt x="912" y="303"/>
                </a:lnTo>
                <a:lnTo>
                  <a:pt x="910" y="305"/>
                </a:lnTo>
                <a:lnTo>
                  <a:pt x="910" y="305"/>
                </a:lnTo>
                <a:lnTo>
                  <a:pt x="910" y="305"/>
                </a:lnTo>
                <a:lnTo>
                  <a:pt x="908" y="308"/>
                </a:lnTo>
                <a:lnTo>
                  <a:pt x="908" y="308"/>
                </a:lnTo>
                <a:lnTo>
                  <a:pt x="908" y="308"/>
                </a:lnTo>
                <a:lnTo>
                  <a:pt x="908" y="308"/>
                </a:lnTo>
                <a:lnTo>
                  <a:pt x="908" y="310"/>
                </a:lnTo>
                <a:lnTo>
                  <a:pt x="908" y="310"/>
                </a:lnTo>
                <a:lnTo>
                  <a:pt x="908" y="310"/>
                </a:lnTo>
                <a:close/>
                <a:moveTo>
                  <a:pt x="893" y="282"/>
                </a:moveTo>
                <a:lnTo>
                  <a:pt x="889" y="287"/>
                </a:lnTo>
                <a:lnTo>
                  <a:pt x="886" y="289"/>
                </a:lnTo>
                <a:lnTo>
                  <a:pt x="886" y="289"/>
                </a:lnTo>
                <a:lnTo>
                  <a:pt x="889" y="287"/>
                </a:lnTo>
                <a:lnTo>
                  <a:pt x="889" y="287"/>
                </a:lnTo>
                <a:lnTo>
                  <a:pt x="889" y="287"/>
                </a:lnTo>
                <a:lnTo>
                  <a:pt x="891" y="287"/>
                </a:lnTo>
                <a:lnTo>
                  <a:pt x="891" y="287"/>
                </a:lnTo>
                <a:lnTo>
                  <a:pt x="893" y="287"/>
                </a:lnTo>
                <a:lnTo>
                  <a:pt x="896" y="284"/>
                </a:lnTo>
                <a:lnTo>
                  <a:pt x="898" y="282"/>
                </a:lnTo>
                <a:lnTo>
                  <a:pt x="898" y="279"/>
                </a:lnTo>
                <a:lnTo>
                  <a:pt x="901" y="277"/>
                </a:lnTo>
                <a:lnTo>
                  <a:pt x="903" y="277"/>
                </a:lnTo>
                <a:lnTo>
                  <a:pt x="903" y="277"/>
                </a:lnTo>
                <a:lnTo>
                  <a:pt x="905" y="277"/>
                </a:lnTo>
                <a:lnTo>
                  <a:pt x="905" y="275"/>
                </a:lnTo>
                <a:lnTo>
                  <a:pt x="905" y="275"/>
                </a:lnTo>
                <a:lnTo>
                  <a:pt x="903" y="275"/>
                </a:lnTo>
                <a:lnTo>
                  <a:pt x="905" y="272"/>
                </a:lnTo>
                <a:lnTo>
                  <a:pt x="905" y="272"/>
                </a:lnTo>
                <a:lnTo>
                  <a:pt x="905" y="272"/>
                </a:lnTo>
                <a:lnTo>
                  <a:pt x="903" y="270"/>
                </a:lnTo>
                <a:lnTo>
                  <a:pt x="901" y="272"/>
                </a:lnTo>
                <a:lnTo>
                  <a:pt x="898" y="272"/>
                </a:lnTo>
                <a:lnTo>
                  <a:pt x="896" y="275"/>
                </a:lnTo>
                <a:lnTo>
                  <a:pt x="896" y="275"/>
                </a:lnTo>
                <a:lnTo>
                  <a:pt x="896" y="277"/>
                </a:lnTo>
                <a:lnTo>
                  <a:pt x="893" y="277"/>
                </a:lnTo>
                <a:lnTo>
                  <a:pt x="896" y="279"/>
                </a:lnTo>
                <a:lnTo>
                  <a:pt x="896" y="279"/>
                </a:lnTo>
                <a:lnTo>
                  <a:pt x="893" y="282"/>
                </a:lnTo>
                <a:close/>
                <a:moveTo>
                  <a:pt x="808" y="204"/>
                </a:moveTo>
                <a:lnTo>
                  <a:pt x="811" y="204"/>
                </a:lnTo>
                <a:lnTo>
                  <a:pt x="811" y="204"/>
                </a:lnTo>
                <a:lnTo>
                  <a:pt x="806" y="204"/>
                </a:lnTo>
                <a:lnTo>
                  <a:pt x="806" y="204"/>
                </a:lnTo>
                <a:lnTo>
                  <a:pt x="808" y="206"/>
                </a:lnTo>
                <a:lnTo>
                  <a:pt x="808" y="204"/>
                </a:lnTo>
                <a:close/>
                <a:moveTo>
                  <a:pt x="631" y="253"/>
                </a:moveTo>
                <a:lnTo>
                  <a:pt x="631" y="253"/>
                </a:lnTo>
                <a:lnTo>
                  <a:pt x="631" y="253"/>
                </a:lnTo>
                <a:lnTo>
                  <a:pt x="631" y="251"/>
                </a:lnTo>
                <a:lnTo>
                  <a:pt x="631" y="251"/>
                </a:lnTo>
                <a:lnTo>
                  <a:pt x="631" y="251"/>
                </a:lnTo>
                <a:lnTo>
                  <a:pt x="629" y="251"/>
                </a:lnTo>
                <a:lnTo>
                  <a:pt x="629" y="251"/>
                </a:lnTo>
                <a:lnTo>
                  <a:pt x="629" y="251"/>
                </a:lnTo>
                <a:lnTo>
                  <a:pt x="631" y="253"/>
                </a:lnTo>
                <a:lnTo>
                  <a:pt x="631" y="253"/>
                </a:lnTo>
                <a:close/>
                <a:moveTo>
                  <a:pt x="806" y="216"/>
                </a:moveTo>
                <a:lnTo>
                  <a:pt x="811" y="213"/>
                </a:lnTo>
                <a:lnTo>
                  <a:pt x="813" y="211"/>
                </a:lnTo>
                <a:lnTo>
                  <a:pt x="815" y="211"/>
                </a:lnTo>
                <a:lnTo>
                  <a:pt x="813" y="211"/>
                </a:lnTo>
                <a:lnTo>
                  <a:pt x="811" y="213"/>
                </a:lnTo>
                <a:lnTo>
                  <a:pt x="808" y="213"/>
                </a:lnTo>
                <a:lnTo>
                  <a:pt x="806" y="216"/>
                </a:lnTo>
                <a:lnTo>
                  <a:pt x="806" y="216"/>
                </a:lnTo>
                <a:close/>
                <a:moveTo>
                  <a:pt x="884" y="265"/>
                </a:moveTo>
                <a:lnTo>
                  <a:pt x="884" y="265"/>
                </a:lnTo>
                <a:lnTo>
                  <a:pt x="882" y="268"/>
                </a:lnTo>
                <a:lnTo>
                  <a:pt x="882" y="268"/>
                </a:lnTo>
                <a:lnTo>
                  <a:pt x="879" y="270"/>
                </a:lnTo>
                <a:lnTo>
                  <a:pt x="882" y="270"/>
                </a:lnTo>
                <a:lnTo>
                  <a:pt x="884" y="268"/>
                </a:lnTo>
                <a:lnTo>
                  <a:pt x="889" y="265"/>
                </a:lnTo>
                <a:lnTo>
                  <a:pt x="889" y="265"/>
                </a:lnTo>
                <a:lnTo>
                  <a:pt x="889" y="265"/>
                </a:lnTo>
                <a:lnTo>
                  <a:pt x="889" y="268"/>
                </a:lnTo>
                <a:lnTo>
                  <a:pt x="889" y="268"/>
                </a:lnTo>
                <a:lnTo>
                  <a:pt x="889" y="270"/>
                </a:lnTo>
                <a:lnTo>
                  <a:pt x="889" y="270"/>
                </a:lnTo>
                <a:lnTo>
                  <a:pt x="886" y="270"/>
                </a:lnTo>
                <a:lnTo>
                  <a:pt x="884" y="272"/>
                </a:lnTo>
                <a:lnTo>
                  <a:pt x="884" y="272"/>
                </a:lnTo>
                <a:lnTo>
                  <a:pt x="884" y="272"/>
                </a:lnTo>
                <a:lnTo>
                  <a:pt x="884" y="275"/>
                </a:lnTo>
                <a:lnTo>
                  <a:pt x="886" y="272"/>
                </a:lnTo>
                <a:lnTo>
                  <a:pt x="886" y="275"/>
                </a:lnTo>
                <a:lnTo>
                  <a:pt x="884" y="275"/>
                </a:lnTo>
                <a:lnTo>
                  <a:pt x="884" y="275"/>
                </a:lnTo>
                <a:lnTo>
                  <a:pt x="884" y="277"/>
                </a:lnTo>
                <a:lnTo>
                  <a:pt x="886" y="277"/>
                </a:lnTo>
                <a:lnTo>
                  <a:pt x="886" y="277"/>
                </a:lnTo>
                <a:lnTo>
                  <a:pt x="886" y="277"/>
                </a:lnTo>
                <a:lnTo>
                  <a:pt x="886" y="277"/>
                </a:lnTo>
                <a:lnTo>
                  <a:pt x="884" y="277"/>
                </a:lnTo>
                <a:lnTo>
                  <a:pt x="884" y="279"/>
                </a:lnTo>
                <a:lnTo>
                  <a:pt x="882" y="279"/>
                </a:lnTo>
                <a:lnTo>
                  <a:pt x="882" y="279"/>
                </a:lnTo>
                <a:lnTo>
                  <a:pt x="882" y="284"/>
                </a:lnTo>
                <a:lnTo>
                  <a:pt x="882" y="284"/>
                </a:lnTo>
                <a:lnTo>
                  <a:pt x="882" y="284"/>
                </a:lnTo>
                <a:lnTo>
                  <a:pt x="882" y="284"/>
                </a:lnTo>
                <a:lnTo>
                  <a:pt x="882" y="284"/>
                </a:lnTo>
                <a:lnTo>
                  <a:pt x="884" y="284"/>
                </a:lnTo>
                <a:lnTo>
                  <a:pt x="886" y="282"/>
                </a:lnTo>
                <a:lnTo>
                  <a:pt x="889" y="279"/>
                </a:lnTo>
                <a:lnTo>
                  <a:pt x="889" y="279"/>
                </a:lnTo>
                <a:lnTo>
                  <a:pt x="889" y="277"/>
                </a:lnTo>
                <a:lnTo>
                  <a:pt x="891" y="277"/>
                </a:lnTo>
                <a:lnTo>
                  <a:pt x="891" y="275"/>
                </a:lnTo>
                <a:lnTo>
                  <a:pt x="893" y="275"/>
                </a:lnTo>
                <a:lnTo>
                  <a:pt x="893" y="272"/>
                </a:lnTo>
                <a:lnTo>
                  <a:pt x="896" y="268"/>
                </a:lnTo>
                <a:lnTo>
                  <a:pt x="898" y="268"/>
                </a:lnTo>
                <a:lnTo>
                  <a:pt x="898" y="265"/>
                </a:lnTo>
                <a:lnTo>
                  <a:pt x="898" y="263"/>
                </a:lnTo>
                <a:lnTo>
                  <a:pt x="898" y="261"/>
                </a:lnTo>
                <a:lnTo>
                  <a:pt x="898" y="261"/>
                </a:lnTo>
                <a:lnTo>
                  <a:pt x="898" y="258"/>
                </a:lnTo>
                <a:lnTo>
                  <a:pt x="896" y="258"/>
                </a:lnTo>
                <a:lnTo>
                  <a:pt x="896" y="261"/>
                </a:lnTo>
                <a:lnTo>
                  <a:pt x="891" y="261"/>
                </a:lnTo>
                <a:lnTo>
                  <a:pt x="891" y="263"/>
                </a:lnTo>
                <a:lnTo>
                  <a:pt x="889" y="263"/>
                </a:lnTo>
                <a:lnTo>
                  <a:pt x="889" y="263"/>
                </a:lnTo>
                <a:lnTo>
                  <a:pt x="886" y="263"/>
                </a:lnTo>
                <a:lnTo>
                  <a:pt x="884" y="265"/>
                </a:lnTo>
                <a:close/>
                <a:moveTo>
                  <a:pt x="919" y="275"/>
                </a:moveTo>
                <a:lnTo>
                  <a:pt x="917" y="277"/>
                </a:lnTo>
                <a:lnTo>
                  <a:pt x="915" y="277"/>
                </a:lnTo>
                <a:lnTo>
                  <a:pt x="915" y="277"/>
                </a:lnTo>
                <a:lnTo>
                  <a:pt x="915" y="279"/>
                </a:lnTo>
                <a:lnTo>
                  <a:pt x="915" y="279"/>
                </a:lnTo>
                <a:lnTo>
                  <a:pt x="917" y="279"/>
                </a:lnTo>
                <a:lnTo>
                  <a:pt x="917" y="279"/>
                </a:lnTo>
                <a:lnTo>
                  <a:pt x="917" y="279"/>
                </a:lnTo>
                <a:lnTo>
                  <a:pt x="919" y="279"/>
                </a:lnTo>
                <a:lnTo>
                  <a:pt x="922" y="277"/>
                </a:lnTo>
                <a:lnTo>
                  <a:pt x="922" y="277"/>
                </a:lnTo>
                <a:lnTo>
                  <a:pt x="922" y="277"/>
                </a:lnTo>
                <a:lnTo>
                  <a:pt x="922" y="275"/>
                </a:lnTo>
                <a:lnTo>
                  <a:pt x="919" y="275"/>
                </a:lnTo>
                <a:close/>
                <a:moveTo>
                  <a:pt x="882" y="313"/>
                </a:moveTo>
                <a:lnTo>
                  <a:pt x="882" y="315"/>
                </a:lnTo>
                <a:lnTo>
                  <a:pt x="882" y="315"/>
                </a:lnTo>
                <a:lnTo>
                  <a:pt x="884" y="315"/>
                </a:lnTo>
                <a:lnTo>
                  <a:pt x="884" y="315"/>
                </a:lnTo>
                <a:lnTo>
                  <a:pt x="886" y="315"/>
                </a:lnTo>
                <a:lnTo>
                  <a:pt x="886" y="313"/>
                </a:lnTo>
                <a:lnTo>
                  <a:pt x="889" y="313"/>
                </a:lnTo>
                <a:lnTo>
                  <a:pt x="889" y="310"/>
                </a:lnTo>
                <a:lnTo>
                  <a:pt x="886" y="310"/>
                </a:lnTo>
                <a:lnTo>
                  <a:pt x="886" y="310"/>
                </a:lnTo>
                <a:lnTo>
                  <a:pt x="886" y="313"/>
                </a:lnTo>
                <a:lnTo>
                  <a:pt x="884" y="313"/>
                </a:lnTo>
                <a:lnTo>
                  <a:pt x="884" y="313"/>
                </a:lnTo>
                <a:lnTo>
                  <a:pt x="886" y="310"/>
                </a:lnTo>
                <a:lnTo>
                  <a:pt x="886" y="308"/>
                </a:lnTo>
                <a:lnTo>
                  <a:pt x="886" y="308"/>
                </a:lnTo>
                <a:lnTo>
                  <a:pt x="886" y="305"/>
                </a:lnTo>
                <a:lnTo>
                  <a:pt x="886" y="305"/>
                </a:lnTo>
                <a:lnTo>
                  <a:pt x="886" y="303"/>
                </a:lnTo>
                <a:lnTo>
                  <a:pt x="884" y="303"/>
                </a:lnTo>
                <a:lnTo>
                  <a:pt x="882" y="303"/>
                </a:lnTo>
                <a:lnTo>
                  <a:pt x="882" y="305"/>
                </a:lnTo>
                <a:lnTo>
                  <a:pt x="882" y="305"/>
                </a:lnTo>
                <a:lnTo>
                  <a:pt x="884" y="305"/>
                </a:lnTo>
                <a:lnTo>
                  <a:pt x="882" y="308"/>
                </a:lnTo>
                <a:lnTo>
                  <a:pt x="882" y="310"/>
                </a:lnTo>
                <a:lnTo>
                  <a:pt x="882" y="310"/>
                </a:lnTo>
                <a:lnTo>
                  <a:pt x="882" y="310"/>
                </a:lnTo>
                <a:lnTo>
                  <a:pt x="882" y="313"/>
                </a:lnTo>
                <a:close/>
                <a:moveTo>
                  <a:pt x="912" y="291"/>
                </a:moveTo>
                <a:lnTo>
                  <a:pt x="912" y="291"/>
                </a:lnTo>
                <a:lnTo>
                  <a:pt x="912" y="291"/>
                </a:lnTo>
                <a:lnTo>
                  <a:pt x="915" y="291"/>
                </a:lnTo>
                <a:lnTo>
                  <a:pt x="915" y="291"/>
                </a:lnTo>
                <a:lnTo>
                  <a:pt x="915" y="291"/>
                </a:lnTo>
                <a:lnTo>
                  <a:pt x="919" y="287"/>
                </a:lnTo>
                <a:lnTo>
                  <a:pt x="922" y="284"/>
                </a:lnTo>
                <a:lnTo>
                  <a:pt x="922" y="282"/>
                </a:lnTo>
                <a:lnTo>
                  <a:pt x="924" y="279"/>
                </a:lnTo>
                <a:lnTo>
                  <a:pt x="922" y="279"/>
                </a:lnTo>
                <a:lnTo>
                  <a:pt x="917" y="282"/>
                </a:lnTo>
                <a:lnTo>
                  <a:pt x="917" y="284"/>
                </a:lnTo>
                <a:lnTo>
                  <a:pt x="915" y="284"/>
                </a:lnTo>
                <a:lnTo>
                  <a:pt x="912" y="284"/>
                </a:lnTo>
                <a:lnTo>
                  <a:pt x="912" y="287"/>
                </a:lnTo>
                <a:lnTo>
                  <a:pt x="910" y="287"/>
                </a:lnTo>
                <a:lnTo>
                  <a:pt x="910" y="289"/>
                </a:lnTo>
                <a:lnTo>
                  <a:pt x="910" y="289"/>
                </a:lnTo>
                <a:lnTo>
                  <a:pt x="912" y="289"/>
                </a:lnTo>
                <a:lnTo>
                  <a:pt x="912" y="289"/>
                </a:lnTo>
                <a:lnTo>
                  <a:pt x="912" y="289"/>
                </a:lnTo>
                <a:lnTo>
                  <a:pt x="912" y="291"/>
                </a:lnTo>
                <a:close/>
                <a:moveTo>
                  <a:pt x="908" y="294"/>
                </a:moveTo>
                <a:lnTo>
                  <a:pt x="908" y="294"/>
                </a:lnTo>
                <a:lnTo>
                  <a:pt x="908" y="291"/>
                </a:lnTo>
                <a:lnTo>
                  <a:pt x="908" y="289"/>
                </a:lnTo>
                <a:lnTo>
                  <a:pt x="903" y="287"/>
                </a:lnTo>
                <a:lnTo>
                  <a:pt x="903" y="287"/>
                </a:lnTo>
                <a:lnTo>
                  <a:pt x="905" y="287"/>
                </a:lnTo>
                <a:lnTo>
                  <a:pt x="905" y="287"/>
                </a:lnTo>
                <a:lnTo>
                  <a:pt x="905" y="287"/>
                </a:lnTo>
                <a:lnTo>
                  <a:pt x="905" y="284"/>
                </a:lnTo>
                <a:lnTo>
                  <a:pt x="905" y="284"/>
                </a:lnTo>
                <a:lnTo>
                  <a:pt x="905" y="284"/>
                </a:lnTo>
                <a:lnTo>
                  <a:pt x="903" y="284"/>
                </a:lnTo>
                <a:lnTo>
                  <a:pt x="901" y="282"/>
                </a:lnTo>
                <a:lnTo>
                  <a:pt x="901" y="284"/>
                </a:lnTo>
                <a:lnTo>
                  <a:pt x="898" y="284"/>
                </a:lnTo>
                <a:lnTo>
                  <a:pt x="898" y="287"/>
                </a:lnTo>
                <a:lnTo>
                  <a:pt x="898" y="287"/>
                </a:lnTo>
                <a:lnTo>
                  <a:pt x="896" y="287"/>
                </a:lnTo>
                <a:lnTo>
                  <a:pt x="891" y="289"/>
                </a:lnTo>
                <a:lnTo>
                  <a:pt x="891" y="291"/>
                </a:lnTo>
                <a:lnTo>
                  <a:pt x="891" y="291"/>
                </a:lnTo>
                <a:lnTo>
                  <a:pt x="896" y="289"/>
                </a:lnTo>
                <a:lnTo>
                  <a:pt x="898" y="289"/>
                </a:lnTo>
                <a:lnTo>
                  <a:pt x="898" y="289"/>
                </a:lnTo>
                <a:lnTo>
                  <a:pt x="898" y="291"/>
                </a:lnTo>
                <a:lnTo>
                  <a:pt x="898" y="291"/>
                </a:lnTo>
                <a:lnTo>
                  <a:pt x="896" y="291"/>
                </a:lnTo>
                <a:lnTo>
                  <a:pt x="896" y="294"/>
                </a:lnTo>
                <a:lnTo>
                  <a:pt x="893" y="294"/>
                </a:lnTo>
                <a:lnTo>
                  <a:pt x="893" y="294"/>
                </a:lnTo>
                <a:lnTo>
                  <a:pt x="891" y="294"/>
                </a:lnTo>
                <a:lnTo>
                  <a:pt x="891" y="294"/>
                </a:lnTo>
                <a:lnTo>
                  <a:pt x="889" y="294"/>
                </a:lnTo>
                <a:lnTo>
                  <a:pt x="889" y="294"/>
                </a:lnTo>
                <a:lnTo>
                  <a:pt x="889" y="294"/>
                </a:lnTo>
                <a:lnTo>
                  <a:pt x="889" y="296"/>
                </a:lnTo>
                <a:lnTo>
                  <a:pt x="889" y="296"/>
                </a:lnTo>
                <a:lnTo>
                  <a:pt x="891" y="296"/>
                </a:lnTo>
                <a:lnTo>
                  <a:pt x="891" y="296"/>
                </a:lnTo>
                <a:lnTo>
                  <a:pt x="891" y="298"/>
                </a:lnTo>
                <a:lnTo>
                  <a:pt x="891" y="298"/>
                </a:lnTo>
                <a:lnTo>
                  <a:pt x="893" y="296"/>
                </a:lnTo>
                <a:lnTo>
                  <a:pt x="896" y="298"/>
                </a:lnTo>
                <a:lnTo>
                  <a:pt x="893" y="298"/>
                </a:lnTo>
                <a:lnTo>
                  <a:pt x="893" y="298"/>
                </a:lnTo>
                <a:lnTo>
                  <a:pt x="893" y="301"/>
                </a:lnTo>
                <a:lnTo>
                  <a:pt x="891" y="301"/>
                </a:lnTo>
                <a:lnTo>
                  <a:pt x="891" y="301"/>
                </a:lnTo>
                <a:lnTo>
                  <a:pt x="889" y="303"/>
                </a:lnTo>
                <a:lnTo>
                  <a:pt x="889" y="303"/>
                </a:lnTo>
                <a:lnTo>
                  <a:pt x="889" y="303"/>
                </a:lnTo>
                <a:lnTo>
                  <a:pt x="889" y="305"/>
                </a:lnTo>
                <a:lnTo>
                  <a:pt x="889" y="308"/>
                </a:lnTo>
                <a:lnTo>
                  <a:pt x="889" y="308"/>
                </a:lnTo>
                <a:lnTo>
                  <a:pt x="891" y="308"/>
                </a:lnTo>
                <a:lnTo>
                  <a:pt x="891" y="308"/>
                </a:lnTo>
                <a:lnTo>
                  <a:pt x="893" y="305"/>
                </a:lnTo>
                <a:lnTo>
                  <a:pt x="893" y="305"/>
                </a:lnTo>
                <a:lnTo>
                  <a:pt x="891" y="308"/>
                </a:lnTo>
                <a:lnTo>
                  <a:pt x="891" y="308"/>
                </a:lnTo>
                <a:lnTo>
                  <a:pt x="891" y="310"/>
                </a:lnTo>
                <a:lnTo>
                  <a:pt x="891" y="310"/>
                </a:lnTo>
                <a:lnTo>
                  <a:pt x="891" y="310"/>
                </a:lnTo>
                <a:lnTo>
                  <a:pt x="891" y="310"/>
                </a:lnTo>
                <a:lnTo>
                  <a:pt x="893" y="310"/>
                </a:lnTo>
                <a:lnTo>
                  <a:pt x="893" y="310"/>
                </a:lnTo>
                <a:lnTo>
                  <a:pt x="891" y="313"/>
                </a:lnTo>
                <a:lnTo>
                  <a:pt x="891" y="315"/>
                </a:lnTo>
                <a:lnTo>
                  <a:pt x="893" y="315"/>
                </a:lnTo>
                <a:lnTo>
                  <a:pt x="893" y="315"/>
                </a:lnTo>
                <a:lnTo>
                  <a:pt x="893" y="315"/>
                </a:lnTo>
                <a:lnTo>
                  <a:pt x="896" y="313"/>
                </a:lnTo>
                <a:lnTo>
                  <a:pt x="898" y="313"/>
                </a:lnTo>
                <a:lnTo>
                  <a:pt x="898" y="313"/>
                </a:lnTo>
                <a:lnTo>
                  <a:pt x="898" y="310"/>
                </a:lnTo>
                <a:lnTo>
                  <a:pt x="898" y="310"/>
                </a:lnTo>
                <a:lnTo>
                  <a:pt x="901" y="310"/>
                </a:lnTo>
                <a:lnTo>
                  <a:pt x="901" y="308"/>
                </a:lnTo>
                <a:lnTo>
                  <a:pt x="905" y="305"/>
                </a:lnTo>
                <a:lnTo>
                  <a:pt x="905" y="305"/>
                </a:lnTo>
                <a:lnTo>
                  <a:pt x="901" y="305"/>
                </a:lnTo>
                <a:lnTo>
                  <a:pt x="901" y="305"/>
                </a:lnTo>
                <a:lnTo>
                  <a:pt x="901" y="305"/>
                </a:lnTo>
                <a:lnTo>
                  <a:pt x="901" y="303"/>
                </a:lnTo>
                <a:lnTo>
                  <a:pt x="903" y="303"/>
                </a:lnTo>
                <a:lnTo>
                  <a:pt x="903" y="303"/>
                </a:lnTo>
                <a:lnTo>
                  <a:pt x="903" y="301"/>
                </a:lnTo>
                <a:lnTo>
                  <a:pt x="903" y="301"/>
                </a:lnTo>
                <a:lnTo>
                  <a:pt x="903" y="301"/>
                </a:lnTo>
                <a:lnTo>
                  <a:pt x="901" y="301"/>
                </a:lnTo>
                <a:lnTo>
                  <a:pt x="898" y="301"/>
                </a:lnTo>
                <a:lnTo>
                  <a:pt x="901" y="298"/>
                </a:lnTo>
                <a:lnTo>
                  <a:pt x="901" y="298"/>
                </a:lnTo>
                <a:lnTo>
                  <a:pt x="903" y="298"/>
                </a:lnTo>
                <a:lnTo>
                  <a:pt x="903" y="298"/>
                </a:lnTo>
                <a:lnTo>
                  <a:pt x="905" y="298"/>
                </a:lnTo>
                <a:lnTo>
                  <a:pt x="905" y="301"/>
                </a:lnTo>
                <a:lnTo>
                  <a:pt x="905" y="301"/>
                </a:lnTo>
                <a:lnTo>
                  <a:pt x="905" y="298"/>
                </a:lnTo>
                <a:lnTo>
                  <a:pt x="905" y="298"/>
                </a:lnTo>
                <a:lnTo>
                  <a:pt x="905" y="296"/>
                </a:lnTo>
                <a:lnTo>
                  <a:pt x="908" y="294"/>
                </a:lnTo>
                <a:close/>
                <a:moveTo>
                  <a:pt x="889" y="298"/>
                </a:moveTo>
                <a:lnTo>
                  <a:pt x="889" y="298"/>
                </a:lnTo>
                <a:lnTo>
                  <a:pt x="889" y="298"/>
                </a:lnTo>
                <a:lnTo>
                  <a:pt x="886" y="298"/>
                </a:lnTo>
                <a:lnTo>
                  <a:pt x="886" y="298"/>
                </a:lnTo>
                <a:lnTo>
                  <a:pt x="884" y="298"/>
                </a:lnTo>
                <a:lnTo>
                  <a:pt x="882" y="298"/>
                </a:lnTo>
                <a:lnTo>
                  <a:pt x="882" y="301"/>
                </a:lnTo>
                <a:lnTo>
                  <a:pt x="879" y="303"/>
                </a:lnTo>
                <a:lnTo>
                  <a:pt x="882" y="303"/>
                </a:lnTo>
                <a:lnTo>
                  <a:pt x="884" y="303"/>
                </a:lnTo>
                <a:lnTo>
                  <a:pt x="884" y="301"/>
                </a:lnTo>
                <a:lnTo>
                  <a:pt x="886" y="301"/>
                </a:lnTo>
                <a:lnTo>
                  <a:pt x="886" y="301"/>
                </a:lnTo>
                <a:lnTo>
                  <a:pt x="889" y="298"/>
                </a:lnTo>
                <a:lnTo>
                  <a:pt x="889" y="298"/>
                </a:lnTo>
                <a:close/>
                <a:moveTo>
                  <a:pt x="927" y="246"/>
                </a:moveTo>
                <a:lnTo>
                  <a:pt x="927" y="246"/>
                </a:lnTo>
                <a:lnTo>
                  <a:pt x="927" y="244"/>
                </a:lnTo>
                <a:lnTo>
                  <a:pt x="927" y="244"/>
                </a:lnTo>
                <a:lnTo>
                  <a:pt x="924" y="244"/>
                </a:lnTo>
                <a:lnTo>
                  <a:pt x="922" y="244"/>
                </a:lnTo>
                <a:lnTo>
                  <a:pt x="922" y="246"/>
                </a:lnTo>
                <a:lnTo>
                  <a:pt x="924" y="246"/>
                </a:lnTo>
                <a:lnTo>
                  <a:pt x="927" y="246"/>
                </a:lnTo>
                <a:close/>
                <a:moveTo>
                  <a:pt x="919" y="244"/>
                </a:moveTo>
                <a:lnTo>
                  <a:pt x="919" y="244"/>
                </a:lnTo>
                <a:lnTo>
                  <a:pt x="919" y="244"/>
                </a:lnTo>
                <a:lnTo>
                  <a:pt x="919" y="244"/>
                </a:lnTo>
                <a:lnTo>
                  <a:pt x="917" y="246"/>
                </a:lnTo>
                <a:lnTo>
                  <a:pt x="917" y="246"/>
                </a:lnTo>
                <a:lnTo>
                  <a:pt x="917" y="249"/>
                </a:lnTo>
                <a:lnTo>
                  <a:pt x="915" y="251"/>
                </a:lnTo>
                <a:lnTo>
                  <a:pt x="910" y="256"/>
                </a:lnTo>
                <a:lnTo>
                  <a:pt x="910" y="258"/>
                </a:lnTo>
                <a:lnTo>
                  <a:pt x="910" y="258"/>
                </a:lnTo>
                <a:lnTo>
                  <a:pt x="910" y="261"/>
                </a:lnTo>
                <a:lnTo>
                  <a:pt x="908" y="261"/>
                </a:lnTo>
                <a:lnTo>
                  <a:pt x="903" y="265"/>
                </a:lnTo>
                <a:lnTo>
                  <a:pt x="901" y="265"/>
                </a:lnTo>
                <a:lnTo>
                  <a:pt x="901" y="268"/>
                </a:lnTo>
                <a:lnTo>
                  <a:pt x="901" y="268"/>
                </a:lnTo>
                <a:lnTo>
                  <a:pt x="901" y="268"/>
                </a:lnTo>
                <a:lnTo>
                  <a:pt x="901" y="270"/>
                </a:lnTo>
                <a:lnTo>
                  <a:pt x="901" y="268"/>
                </a:lnTo>
                <a:lnTo>
                  <a:pt x="905" y="268"/>
                </a:lnTo>
                <a:lnTo>
                  <a:pt x="912" y="263"/>
                </a:lnTo>
                <a:lnTo>
                  <a:pt x="915" y="263"/>
                </a:lnTo>
                <a:lnTo>
                  <a:pt x="915" y="263"/>
                </a:lnTo>
                <a:lnTo>
                  <a:pt x="915" y="263"/>
                </a:lnTo>
                <a:lnTo>
                  <a:pt x="917" y="261"/>
                </a:lnTo>
                <a:lnTo>
                  <a:pt x="917" y="261"/>
                </a:lnTo>
                <a:lnTo>
                  <a:pt x="919" y="258"/>
                </a:lnTo>
                <a:lnTo>
                  <a:pt x="919" y="258"/>
                </a:lnTo>
                <a:lnTo>
                  <a:pt x="919" y="256"/>
                </a:lnTo>
                <a:lnTo>
                  <a:pt x="919" y="253"/>
                </a:lnTo>
                <a:lnTo>
                  <a:pt x="922" y="251"/>
                </a:lnTo>
                <a:lnTo>
                  <a:pt x="922" y="249"/>
                </a:lnTo>
                <a:lnTo>
                  <a:pt x="924" y="249"/>
                </a:lnTo>
                <a:lnTo>
                  <a:pt x="924" y="249"/>
                </a:lnTo>
                <a:lnTo>
                  <a:pt x="924" y="249"/>
                </a:lnTo>
                <a:lnTo>
                  <a:pt x="924" y="249"/>
                </a:lnTo>
                <a:lnTo>
                  <a:pt x="924" y="251"/>
                </a:lnTo>
                <a:lnTo>
                  <a:pt x="922" y="253"/>
                </a:lnTo>
                <a:lnTo>
                  <a:pt x="922" y="253"/>
                </a:lnTo>
                <a:lnTo>
                  <a:pt x="922" y="253"/>
                </a:lnTo>
                <a:lnTo>
                  <a:pt x="922" y="253"/>
                </a:lnTo>
                <a:lnTo>
                  <a:pt x="922" y="256"/>
                </a:lnTo>
                <a:lnTo>
                  <a:pt x="922" y="258"/>
                </a:lnTo>
                <a:lnTo>
                  <a:pt x="922" y="258"/>
                </a:lnTo>
                <a:lnTo>
                  <a:pt x="924" y="256"/>
                </a:lnTo>
                <a:lnTo>
                  <a:pt x="924" y="253"/>
                </a:lnTo>
                <a:lnTo>
                  <a:pt x="924" y="253"/>
                </a:lnTo>
                <a:lnTo>
                  <a:pt x="927" y="251"/>
                </a:lnTo>
                <a:lnTo>
                  <a:pt x="927" y="246"/>
                </a:lnTo>
                <a:lnTo>
                  <a:pt x="924" y="246"/>
                </a:lnTo>
                <a:lnTo>
                  <a:pt x="919" y="246"/>
                </a:lnTo>
                <a:lnTo>
                  <a:pt x="919" y="246"/>
                </a:lnTo>
                <a:lnTo>
                  <a:pt x="919" y="244"/>
                </a:lnTo>
                <a:close/>
                <a:moveTo>
                  <a:pt x="886" y="261"/>
                </a:moveTo>
                <a:lnTo>
                  <a:pt x="889" y="261"/>
                </a:lnTo>
                <a:lnTo>
                  <a:pt x="891" y="261"/>
                </a:lnTo>
                <a:lnTo>
                  <a:pt x="893" y="258"/>
                </a:lnTo>
                <a:lnTo>
                  <a:pt x="896" y="256"/>
                </a:lnTo>
                <a:lnTo>
                  <a:pt x="896" y="256"/>
                </a:lnTo>
                <a:lnTo>
                  <a:pt x="898" y="256"/>
                </a:lnTo>
                <a:lnTo>
                  <a:pt x="901" y="258"/>
                </a:lnTo>
                <a:lnTo>
                  <a:pt x="901" y="261"/>
                </a:lnTo>
                <a:lnTo>
                  <a:pt x="903" y="261"/>
                </a:lnTo>
                <a:lnTo>
                  <a:pt x="905" y="258"/>
                </a:lnTo>
                <a:lnTo>
                  <a:pt x="905" y="256"/>
                </a:lnTo>
                <a:lnTo>
                  <a:pt x="908" y="256"/>
                </a:lnTo>
                <a:lnTo>
                  <a:pt x="903" y="256"/>
                </a:lnTo>
                <a:lnTo>
                  <a:pt x="903" y="253"/>
                </a:lnTo>
                <a:lnTo>
                  <a:pt x="905" y="253"/>
                </a:lnTo>
                <a:lnTo>
                  <a:pt x="905" y="253"/>
                </a:lnTo>
                <a:lnTo>
                  <a:pt x="905" y="253"/>
                </a:lnTo>
                <a:lnTo>
                  <a:pt x="908" y="253"/>
                </a:lnTo>
                <a:lnTo>
                  <a:pt x="912" y="251"/>
                </a:lnTo>
                <a:lnTo>
                  <a:pt x="912" y="249"/>
                </a:lnTo>
                <a:lnTo>
                  <a:pt x="912" y="249"/>
                </a:lnTo>
                <a:lnTo>
                  <a:pt x="912" y="249"/>
                </a:lnTo>
                <a:lnTo>
                  <a:pt x="910" y="249"/>
                </a:lnTo>
                <a:lnTo>
                  <a:pt x="908" y="249"/>
                </a:lnTo>
                <a:lnTo>
                  <a:pt x="908" y="249"/>
                </a:lnTo>
                <a:lnTo>
                  <a:pt x="903" y="249"/>
                </a:lnTo>
                <a:lnTo>
                  <a:pt x="903" y="251"/>
                </a:lnTo>
                <a:lnTo>
                  <a:pt x="903" y="249"/>
                </a:lnTo>
                <a:lnTo>
                  <a:pt x="903" y="249"/>
                </a:lnTo>
                <a:lnTo>
                  <a:pt x="903" y="249"/>
                </a:lnTo>
                <a:lnTo>
                  <a:pt x="905" y="249"/>
                </a:lnTo>
                <a:lnTo>
                  <a:pt x="905" y="246"/>
                </a:lnTo>
                <a:lnTo>
                  <a:pt x="905" y="246"/>
                </a:lnTo>
                <a:lnTo>
                  <a:pt x="905" y="244"/>
                </a:lnTo>
                <a:lnTo>
                  <a:pt x="903" y="246"/>
                </a:lnTo>
                <a:lnTo>
                  <a:pt x="901" y="246"/>
                </a:lnTo>
                <a:lnTo>
                  <a:pt x="901" y="246"/>
                </a:lnTo>
                <a:lnTo>
                  <a:pt x="898" y="246"/>
                </a:lnTo>
                <a:lnTo>
                  <a:pt x="898" y="246"/>
                </a:lnTo>
                <a:lnTo>
                  <a:pt x="896" y="249"/>
                </a:lnTo>
                <a:lnTo>
                  <a:pt x="896" y="246"/>
                </a:lnTo>
                <a:lnTo>
                  <a:pt x="896" y="246"/>
                </a:lnTo>
                <a:lnTo>
                  <a:pt x="893" y="246"/>
                </a:lnTo>
                <a:lnTo>
                  <a:pt x="891" y="249"/>
                </a:lnTo>
                <a:lnTo>
                  <a:pt x="891" y="249"/>
                </a:lnTo>
                <a:lnTo>
                  <a:pt x="889" y="249"/>
                </a:lnTo>
                <a:lnTo>
                  <a:pt x="886" y="251"/>
                </a:lnTo>
                <a:lnTo>
                  <a:pt x="886" y="253"/>
                </a:lnTo>
                <a:lnTo>
                  <a:pt x="889" y="253"/>
                </a:lnTo>
                <a:lnTo>
                  <a:pt x="889" y="256"/>
                </a:lnTo>
                <a:lnTo>
                  <a:pt x="886" y="258"/>
                </a:lnTo>
                <a:lnTo>
                  <a:pt x="886" y="261"/>
                </a:lnTo>
                <a:close/>
                <a:moveTo>
                  <a:pt x="655" y="93"/>
                </a:moveTo>
                <a:lnTo>
                  <a:pt x="657" y="93"/>
                </a:lnTo>
                <a:lnTo>
                  <a:pt x="657" y="93"/>
                </a:lnTo>
                <a:lnTo>
                  <a:pt x="652" y="93"/>
                </a:lnTo>
                <a:lnTo>
                  <a:pt x="650" y="93"/>
                </a:lnTo>
                <a:lnTo>
                  <a:pt x="650" y="93"/>
                </a:lnTo>
                <a:lnTo>
                  <a:pt x="650" y="93"/>
                </a:lnTo>
                <a:lnTo>
                  <a:pt x="655" y="93"/>
                </a:lnTo>
                <a:close/>
                <a:moveTo>
                  <a:pt x="14" y="994"/>
                </a:moveTo>
                <a:lnTo>
                  <a:pt x="11" y="994"/>
                </a:lnTo>
                <a:lnTo>
                  <a:pt x="9" y="996"/>
                </a:lnTo>
                <a:lnTo>
                  <a:pt x="9" y="999"/>
                </a:lnTo>
                <a:lnTo>
                  <a:pt x="11" y="999"/>
                </a:lnTo>
                <a:lnTo>
                  <a:pt x="11" y="999"/>
                </a:lnTo>
                <a:lnTo>
                  <a:pt x="14" y="1001"/>
                </a:lnTo>
                <a:lnTo>
                  <a:pt x="14" y="1001"/>
                </a:lnTo>
                <a:lnTo>
                  <a:pt x="16" y="999"/>
                </a:lnTo>
                <a:lnTo>
                  <a:pt x="16" y="999"/>
                </a:lnTo>
                <a:lnTo>
                  <a:pt x="19" y="996"/>
                </a:lnTo>
                <a:lnTo>
                  <a:pt x="19" y="996"/>
                </a:lnTo>
                <a:lnTo>
                  <a:pt x="19" y="994"/>
                </a:lnTo>
                <a:lnTo>
                  <a:pt x="19" y="994"/>
                </a:lnTo>
                <a:lnTo>
                  <a:pt x="14" y="994"/>
                </a:lnTo>
                <a:close/>
                <a:moveTo>
                  <a:pt x="61" y="1015"/>
                </a:moveTo>
                <a:lnTo>
                  <a:pt x="61" y="1015"/>
                </a:lnTo>
                <a:lnTo>
                  <a:pt x="56" y="1015"/>
                </a:lnTo>
                <a:lnTo>
                  <a:pt x="56" y="1015"/>
                </a:lnTo>
                <a:lnTo>
                  <a:pt x="56" y="1015"/>
                </a:lnTo>
                <a:lnTo>
                  <a:pt x="52" y="1015"/>
                </a:lnTo>
                <a:lnTo>
                  <a:pt x="52" y="1013"/>
                </a:lnTo>
                <a:lnTo>
                  <a:pt x="52" y="1015"/>
                </a:lnTo>
                <a:lnTo>
                  <a:pt x="49" y="1015"/>
                </a:lnTo>
                <a:lnTo>
                  <a:pt x="49" y="1018"/>
                </a:lnTo>
                <a:lnTo>
                  <a:pt x="54" y="1018"/>
                </a:lnTo>
                <a:lnTo>
                  <a:pt x="56" y="1018"/>
                </a:lnTo>
                <a:lnTo>
                  <a:pt x="59" y="1018"/>
                </a:lnTo>
                <a:lnTo>
                  <a:pt x="61" y="1015"/>
                </a:lnTo>
                <a:close/>
                <a:moveTo>
                  <a:pt x="45" y="1010"/>
                </a:moveTo>
                <a:lnTo>
                  <a:pt x="45" y="1008"/>
                </a:lnTo>
                <a:lnTo>
                  <a:pt x="42" y="1010"/>
                </a:lnTo>
                <a:lnTo>
                  <a:pt x="42" y="1008"/>
                </a:lnTo>
                <a:lnTo>
                  <a:pt x="42" y="1008"/>
                </a:lnTo>
                <a:lnTo>
                  <a:pt x="42" y="1008"/>
                </a:lnTo>
                <a:lnTo>
                  <a:pt x="42" y="1008"/>
                </a:lnTo>
                <a:lnTo>
                  <a:pt x="40" y="1003"/>
                </a:lnTo>
                <a:lnTo>
                  <a:pt x="40" y="1003"/>
                </a:lnTo>
                <a:lnTo>
                  <a:pt x="37" y="1006"/>
                </a:lnTo>
                <a:lnTo>
                  <a:pt x="35" y="1006"/>
                </a:lnTo>
                <a:lnTo>
                  <a:pt x="35" y="1008"/>
                </a:lnTo>
                <a:lnTo>
                  <a:pt x="35" y="1008"/>
                </a:lnTo>
                <a:lnTo>
                  <a:pt x="35" y="1010"/>
                </a:lnTo>
                <a:lnTo>
                  <a:pt x="35" y="1013"/>
                </a:lnTo>
                <a:lnTo>
                  <a:pt x="37" y="1013"/>
                </a:lnTo>
                <a:lnTo>
                  <a:pt x="37" y="1013"/>
                </a:lnTo>
                <a:lnTo>
                  <a:pt x="37" y="1010"/>
                </a:lnTo>
                <a:lnTo>
                  <a:pt x="37" y="1010"/>
                </a:lnTo>
                <a:lnTo>
                  <a:pt x="40" y="1010"/>
                </a:lnTo>
                <a:lnTo>
                  <a:pt x="40" y="1013"/>
                </a:lnTo>
                <a:lnTo>
                  <a:pt x="40" y="1010"/>
                </a:lnTo>
                <a:lnTo>
                  <a:pt x="40" y="1013"/>
                </a:lnTo>
                <a:lnTo>
                  <a:pt x="42" y="1013"/>
                </a:lnTo>
                <a:lnTo>
                  <a:pt x="42" y="1013"/>
                </a:lnTo>
                <a:lnTo>
                  <a:pt x="45" y="1013"/>
                </a:lnTo>
                <a:lnTo>
                  <a:pt x="45" y="1013"/>
                </a:lnTo>
                <a:lnTo>
                  <a:pt x="45" y="1010"/>
                </a:lnTo>
                <a:close/>
                <a:moveTo>
                  <a:pt x="56" y="1020"/>
                </a:moveTo>
                <a:lnTo>
                  <a:pt x="54" y="1020"/>
                </a:lnTo>
                <a:lnTo>
                  <a:pt x="54" y="1020"/>
                </a:lnTo>
                <a:lnTo>
                  <a:pt x="54" y="1022"/>
                </a:lnTo>
                <a:lnTo>
                  <a:pt x="54" y="1025"/>
                </a:lnTo>
                <a:lnTo>
                  <a:pt x="54" y="1025"/>
                </a:lnTo>
                <a:lnTo>
                  <a:pt x="56" y="1025"/>
                </a:lnTo>
                <a:lnTo>
                  <a:pt x="56" y="1022"/>
                </a:lnTo>
                <a:lnTo>
                  <a:pt x="56" y="1022"/>
                </a:lnTo>
                <a:lnTo>
                  <a:pt x="56" y="1020"/>
                </a:lnTo>
                <a:close/>
                <a:moveTo>
                  <a:pt x="305" y="341"/>
                </a:moveTo>
                <a:lnTo>
                  <a:pt x="307" y="339"/>
                </a:lnTo>
                <a:lnTo>
                  <a:pt x="307" y="339"/>
                </a:lnTo>
                <a:lnTo>
                  <a:pt x="307" y="339"/>
                </a:lnTo>
                <a:lnTo>
                  <a:pt x="305" y="339"/>
                </a:lnTo>
                <a:lnTo>
                  <a:pt x="302" y="339"/>
                </a:lnTo>
                <a:lnTo>
                  <a:pt x="300" y="339"/>
                </a:lnTo>
                <a:lnTo>
                  <a:pt x="298" y="341"/>
                </a:lnTo>
                <a:lnTo>
                  <a:pt x="298" y="341"/>
                </a:lnTo>
                <a:lnTo>
                  <a:pt x="295" y="343"/>
                </a:lnTo>
                <a:lnTo>
                  <a:pt x="295" y="343"/>
                </a:lnTo>
                <a:lnTo>
                  <a:pt x="295" y="343"/>
                </a:lnTo>
                <a:lnTo>
                  <a:pt x="293" y="343"/>
                </a:lnTo>
                <a:lnTo>
                  <a:pt x="293" y="343"/>
                </a:lnTo>
                <a:lnTo>
                  <a:pt x="290" y="343"/>
                </a:lnTo>
                <a:lnTo>
                  <a:pt x="288" y="343"/>
                </a:lnTo>
                <a:lnTo>
                  <a:pt x="288" y="346"/>
                </a:lnTo>
                <a:lnTo>
                  <a:pt x="286" y="346"/>
                </a:lnTo>
                <a:lnTo>
                  <a:pt x="283" y="346"/>
                </a:lnTo>
                <a:lnTo>
                  <a:pt x="283" y="348"/>
                </a:lnTo>
                <a:lnTo>
                  <a:pt x="281" y="348"/>
                </a:lnTo>
                <a:lnTo>
                  <a:pt x="281" y="348"/>
                </a:lnTo>
                <a:lnTo>
                  <a:pt x="279" y="350"/>
                </a:lnTo>
                <a:lnTo>
                  <a:pt x="276" y="350"/>
                </a:lnTo>
                <a:lnTo>
                  <a:pt x="281" y="350"/>
                </a:lnTo>
                <a:lnTo>
                  <a:pt x="281" y="350"/>
                </a:lnTo>
                <a:lnTo>
                  <a:pt x="283" y="348"/>
                </a:lnTo>
                <a:lnTo>
                  <a:pt x="286" y="348"/>
                </a:lnTo>
                <a:lnTo>
                  <a:pt x="286" y="348"/>
                </a:lnTo>
                <a:lnTo>
                  <a:pt x="288" y="348"/>
                </a:lnTo>
                <a:lnTo>
                  <a:pt x="290" y="346"/>
                </a:lnTo>
                <a:lnTo>
                  <a:pt x="295" y="346"/>
                </a:lnTo>
                <a:lnTo>
                  <a:pt x="302" y="343"/>
                </a:lnTo>
                <a:lnTo>
                  <a:pt x="305" y="341"/>
                </a:lnTo>
                <a:lnTo>
                  <a:pt x="305" y="341"/>
                </a:lnTo>
                <a:close/>
                <a:moveTo>
                  <a:pt x="66" y="1027"/>
                </a:moveTo>
                <a:lnTo>
                  <a:pt x="68" y="1027"/>
                </a:lnTo>
                <a:lnTo>
                  <a:pt x="71" y="1025"/>
                </a:lnTo>
                <a:lnTo>
                  <a:pt x="71" y="1025"/>
                </a:lnTo>
                <a:lnTo>
                  <a:pt x="71" y="1022"/>
                </a:lnTo>
                <a:lnTo>
                  <a:pt x="71" y="1022"/>
                </a:lnTo>
                <a:lnTo>
                  <a:pt x="71" y="1022"/>
                </a:lnTo>
                <a:lnTo>
                  <a:pt x="68" y="1020"/>
                </a:lnTo>
                <a:lnTo>
                  <a:pt x="66" y="1020"/>
                </a:lnTo>
                <a:lnTo>
                  <a:pt x="63" y="1020"/>
                </a:lnTo>
                <a:lnTo>
                  <a:pt x="63" y="1020"/>
                </a:lnTo>
                <a:lnTo>
                  <a:pt x="63" y="1020"/>
                </a:lnTo>
                <a:lnTo>
                  <a:pt x="61" y="1018"/>
                </a:lnTo>
                <a:lnTo>
                  <a:pt x="61" y="1018"/>
                </a:lnTo>
                <a:lnTo>
                  <a:pt x="59" y="1020"/>
                </a:lnTo>
                <a:lnTo>
                  <a:pt x="59" y="1020"/>
                </a:lnTo>
                <a:lnTo>
                  <a:pt x="61" y="1022"/>
                </a:lnTo>
                <a:lnTo>
                  <a:pt x="61" y="1022"/>
                </a:lnTo>
                <a:lnTo>
                  <a:pt x="63" y="1022"/>
                </a:lnTo>
                <a:lnTo>
                  <a:pt x="63" y="1025"/>
                </a:lnTo>
                <a:lnTo>
                  <a:pt x="63" y="1027"/>
                </a:lnTo>
                <a:lnTo>
                  <a:pt x="63" y="1027"/>
                </a:lnTo>
                <a:lnTo>
                  <a:pt x="66" y="1027"/>
                </a:lnTo>
                <a:lnTo>
                  <a:pt x="66" y="1027"/>
                </a:lnTo>
                <a:close/>
                <a:moveTo>
                  <a:pt x="85" y="1048"/>
                </a:moveTo>
                <a:lnTo>
                  <a:pt x="85" y="1046"/>
                </a:lnTo>
                <a:lnTo>
                  <a:pt x="82" y="1046"/>
                </a:lnTo>
                <a:lnTo>
                  <a:pt x="85" y="1044"/>
                </a:lnTo>
                <a:lnTo>
                  <a:pt x="82" y="1041"/>
                </a:lnTo>
                <a:lnTo>
                  <a:pt x="75" y="1036"/>
                </a:lnTo>
                <a:lnTo>
                  <a:pt x="73" y="1034"/>
                </a:lnTo>
                <a:lnTo>
                  <a:pt x="71" y="1034"/>
                </a:lnTo>
                <a:lnTo>
                  <a:pt x="71" y="1036"/>
                </a:lnTo>
                <a:lnTo>
                  <a:pt x="71" y="1039"/>
                </a:lnTo>
                <a:lnTo>
                  <a:pt x="68" y="1041"/>
                </a:lnTo>
                <a:lnTo>
                  <a:pt x="66" y="1044"/>
                </a:lnTo>
                <a:lnTo>
                  <a:pt x="66" y="1046"/>
                </a:lnTo>
                <a:lnTo>
                  <a:pt x="66" y="1048"/>
                </a:lnTo>
                <a:lnTo>
                  <a:pt x="66" y="1053"/>
                </a:lnTo>
                <a:lnTo>
                  <a:pt x="66" y="1058"/>
                </a:lnTo>
                <a:lnTo>
                  <a:pt x="66" y="1060"/>
                </a:lnTo>
                <a:lnTo>
                  <a:pt x="68" y="1063"/>
                </a:lnTo>
                <a:lnTo>
                  <a:pt x="68" y="1063"/>
                </a:lnTo>
                <a:lnTo>
                  <a:pt x="71" y="1060"/>
                </a:lnTo>
                <a:lnTo>
                  <a:pt x="71" y="1058"/>
                </a:lnTo>
                <a:lnTo>
                  <a:pt x="75" y="1055"/>
                </a:lnTo>
                <a:lnTo>
                  <a:pt x="82" y="1055"/>
                </a:lnTo>
                <a:lnTo>
                  <a:pt x="85" y="1051"/>
                </a:lnTo>
                <a:lnTo>
                  <a:pt x="87" y="1051"/>
                </a:lnTo>
                <a:lnTo>
                  <a:pt x="87" y="1048"/>
                </a:lnTo>
                <a:lnTo>
                  <a:pt x="85" y="1048"/>
                </a:lnTo>
                <a:close/>
                <a:moveTo>
                  <a:pt x="5859" y="268"/>
                </a:moveTo>
                <a:lnTo>
                  <a:pt x="5861" y="268"/>
                </a:lnTo>
                <a:lnTo>
                  <a:pt x="5861" y="265"/>
                </a:lnTo>
                <a:lnTo>
                  <a:pt x="5861" y="265"/>
                </a:lnTo>
                <a:lnTo>
                  <a:pt x="5857" y="265"/>
                </a:lnTo>
                <a:lnTo>
                  <a:pt x="5857" y="265"/>
                </a:lnTo>
                <a:lnTo>
                  <a:pt x="5859" y="268"/>
                </a:lnTo>
                <a:close/>
                <a:moveTo>
                  <a:pt x="340" y="334"/>
                </a:moveTo>
                <a:lnTo>
                  <a:pt x="338" y="334"/>
                </a:lnTo>
                <a:lnTo>
                  <a:pt x="338" y="334"/>
                </a:lnTo>
                <a:lnTo>
                  <a:pt x="338" y="334"/>
                </a:lnTo>
                <a:lnTo>
                  <a:pt x="338" y="334"/>
                </a:lnTo>
                <a:lnTo>
                  <a:pt x="338" y="334"/>
                </a:lnTo>
                <a:lnTo>
                  <a:pt x="340" y="334"/>
                </a:lnTo>
                <a:lnTo>
                  <a:pt x="340" y="334"/>
                </a:lnTo>
                <a:lnTo>
                  <a:pt x="342" y="334"/>
                </a:lnTo>
                <a:lnTo>
                  <a:pt x="342" y="331"/>
                </a:lnTo>
                <a:lnTo>
                  <a:pt x="342" y="331"/>
                </a:lnTo>
                <a:lnTo>
                  <a:pt x="340" y="334"/>
                </a:lnTo>
                <a:close/>
                <a:moveTo>
                  <a:pt x="5885" y="279"/>
                </a:moveTo>
                <a:lnTo>
                  <a:pt x="5885" y="279"/>
                </a:lnTo>
                <a:lnTo>
                  <a:pt x="5885" y="277"/>
                </a:lnTo>
                <a:lnTo>
                  <a:pt x="5885" y="277"/>
                </a:lnTo>
                <a:lnTo>
                  <a:pt x="5883" y="277"/>
                </a:lnTo>
                <a:lnTo>
                  <a:pt x="5883" y="277"/>
                </a:lnTo>
                <a:lnTo>
                  <a:pt x="5880" y="277"/>
                </a:lnTo>
                <a:lnTo>
                  <a:pt x="5880" y="277"/>
                </a:lnTo>
                <a:lnTo>
                  <a:pt x="5885" y="279"/>
                </a:lnTo>
                <a:close/>
                <a:moveTo>
                  <a:pt x="640" y="253"/>
                </a:moveTo>
                <a:lnTo>
                  <a:pt x="640" y="253"/>
                </a:lnTo>
                <a:lnTo>
                  <a:pt x="636" y="253"/>
                </a:lnTo>
                <a:lnTo>
                  <a:pt x="636" y="253"/>
                </a:lnTo>
                <a:lnTo>
                  <a:pt x="636" y="253"/>
                </a:lnTo>
                <a:lnTo>
                  <a:pt x="638" y="251"/>
                </a:lnTo>
                <a:lnTo>
                  <a:pt x="638" y="251"/>
                </a:lnTo>
                <a:lnTo>
                  <a:pt x="636" y="251"/>
                </a:lnTo>
                <a:lnTo>
                  <a:pt x="633" y="251"/>
                </a:lnTo>
                <a:lnTo>
                  <a:pt x="633" y="251"/>
                </a:lnTo>
                <a:lnTo>
                  <a:pt x="633" y="253"/>
                </a:lnTo>
                <a:lnTo>
                  <a:pt x="633" y="253"/>
                </a:lnTo>
                <a:lnTo>
                  <a:pt x="631" y="253"/>
                </a:lnTo>
                <a:lnTo>
                  <a:pt x="631" y="253"/>
                </a:lnTo>
                <a:lnTo>
                  <a:pt x="631" y="253"/>
                </a:lnTo>
                <a:lnTo>
                  <a:pt x="629" y="253"/>
                </a:lnTo>
                <a:lnTo>
                  <a:pt x="629" y="253"/>
                </a:lnTo>
                <a:lnTo>
                  <a:pt x="626" y="253"/>
                </a:lnTo>
                <a:lnTo>
                  <a:pt x="626" y="256"/>
                </a:lnTo>
                <a:lnTo>
                  <a:pt x="626" y="256"/>
                </a:lnTo>
                <a:lnTo>
                  <a:pt x="624" y="256"/>
                </a:lnTo>
                <a:lnTo>
                  <a:pt x="624" y="256"/>
                </a:lnTo>
                <a:lnTo>
                  <a:pt x="626" y="253"/>
                </a:lnTo>
                <a:lnTo>
                  <a:pt x="626" y="253"/>
                </a:lnTo>
                <a:lnTo>
                  <a:pt x="624" y="253"/>
                </a:lnTo>
                <a:lnTo>
                  <a:pt x="624" y="253"/>
                </a:lnTo>
                <a:lnTo>
                  <a:pt x="624" y="253"/>
                </a:lnTo>
                <a:lnTo>
                  <a:pt x="621" y="253"/>
                </a:lnTo>
                <a:lnTo>
                  <a:pt x="619" y="253"/>
                </a:lnTo>
                <a:lnTo>
                  <a:pt x="619" y="256"/>
                </a:lnTo>
                <a:lnTo>
                  <a:pt x="619" y="256"/>
                </a:lnTo>
                <a:lnTo>
                  <a:pt x="621" y="256"/>
                </a:lnTo>
                <a:lnTo>
                  <a:pt x="619" y="258"/>
                </a:lnTo>
                <a:lnTo>
                  <a:pt x="619" y="256"/>
                </a:lnTo>
                <a:lnTo>
                  <a:pt x="617" y="258"/>
                </a:lnTo>
                <a:lnTo>
                  <a:pt x="617" y="258"/>
                </a:lnTo>
                <a:lnTo>
                  <a:pt x="614" y="261"/>
                </a:lnTo>
                <a:lnTo>
                  <a:pt x="612" y="263"/>
                </a:lnTo>
                <a:lnTo>
                  <a:pt x="612" y="263"/>
                </a:lnTo>
                <a:lnTo>
                  <a:pt x="612" y="263"/>
                </a:lnTo>
                <a:lnTo>
                  <a:pt x="612" y="263"/>
                </a:lnTo>
                <a:lnTo>
                  <a:pt x="612" y="261"/>
                </a:lnTo>
                <a:lnTo>
                  <a:pt x="614" y="258"/>
                </a:lnTo>
                <a:lnTo>
                  <a:pt x="614" y="258"/>
                </a:lnTo>
                <a:lnTo>
                  <a:pt x="614" y="258"/>
                </a:lnTo>
                <a:lnTo>
                  <a:pt x="614" y="258"/>
                </a:lnTo>
                <a:lnTo>
                  <a:pt x="614" y="258"/>
                </a:lnTo>
                <a:lnTo>
                  <a:pt x="614" y="256"/>
                </a:lnTo>
                <a:lnTo>
                  <a:pt x="612" y="256"/>
                </a:lnTo>
                <a:lnTo>
                  <a:pt x="612" y="258"/>
                </a:lnTo>
                <a:lnTo>
                  <a:pt x="607" y="258"/>
                </a:lnTo>
                <a:lnTo>
                  <a:pt x="605" y="258"/>
                </a:lnTo>
                <a:lnTo>
                  <a:pt x="600" y="261"/>
                </a:lnTo>
                <a:lnTo>
                  <a:pt x="598" y="263"/>
                </a:lnTo>
                <a:lnTo>
                  <a:pt x="598" y="263"/>
                </a:lnTo>
                <a:lnTo>
                  <a:pt x="598" y="265"/>
                </a:lnTo>
                <a:lnTo>
                  <a:pt x="593" y="270"/>
                </a:lnTo>
                <a:lnTo>
                  <a:pt x="593" y="272"/>
                </a:lnTo>
                <a:lnTo>
                  <a:pt x="595" y="272"/>
                </a:lnTo>
                <a:lnTo>
                  <a:pt x="598" y="270"/>
                </a:lnTo>
                <a:lnTo>
                  <a:pt x="598" y="270"/>
                </a:lnTo>
                <a:lnTo>
                  <a:pt x="598" y="270"/>
                </a:lnTo>
                <a:lnTo>
                  <a:pt x="600" y="268"/>
                </a:lnTo>
                <a:lnTo>
                  <a:pt x="600" y="268"/>
                </a:lnTo>
                <a:lnTo>
                  <a:pt x="600" y="268"/>
                </a:lnTo>
                <a:lnTo>
                  <a:pt x="598" y="268"/>
                </a:lnTo>
                <a:lnTo>
                  <a:pt x="598" y="268"/>
                </a:lnTo>
                <a:lnTo>
                  <a:pt x="598" y="268"/>
                </a:lnTo>
                <a:lnTo>
                  <a:pt x="600" y="268"/>
                </a:lnTo>
                <a:lnTo>
                  <a:pt x="603" y="268"/>
                </a:lnTo>
                <a:lnTo>
                  <a:pt x="603" y="268"/>
                </a:lnTo>
                <a:lnTo>
                  <a:pt x="603" y="268"/>
                </a:lnTo>
                <a:lnTo>
                  <a:pt x="603" y="268"/>
                </a:lnTo>
                <a:lnTo>
                  <a:pt x="600" y="268"/>
                </a:lnTo>
                <a:lnTo>
                  <a:pt x="600" y="270"/>
                </a:lnTo>
                <a:lnTo>
                  <a:pt x="600" y="270"/>
                </a:lnTo>
                <a:lnTo>
                  <a:pt x="603" y="268"/>
                </a:lnTo>
                <a:lnTo>
                  <a:pt x="603" y="270"/>
                </a:lnTo>
                <a:lnTo>
                  <a:pt x="605" y="270"/>
                </a:lnTo>
                <a:lnTo>
                  <a:pt x="605" y="270"/>
                </a:lnTo>
                <a:lnTo>
                  <a:pt x="595" y="272"/>
                </a:lnTo>
                <a:lnTo>
                  <a:pt x="595" y="275"/>
                </a:lnTo>
                <a:lnTo>
                  <a:pt x="595" y="275"/>
                </a:lnTo>
                <a:lnTo>
                  <a:pt x="595" y="275"/>
                </a:lnTo>
                <a:lnTo>
                  <a:pt x="595" y="275"/>
                </a:lnTo>
                <a:lnTo>
                  <a:pt x="603" y="272"/>
                </a:lnTo>
                <a:lnTo>
                  <a:pt x="605" y="270"/>
                </a:lnTo>
                <a:lnTo>
                  <a:pt x="607" y="270"/>
                </a:lnTo>
                <a:lnTo>
                  <a:pt x="607" y="270"/>
                </a:lnTo>
                <a:lnTo>
                  <a:pt x="607" y="270"/>
                </a:lnTo>
                <a:lnTo>
                  <a:pt x="607" y="268"/>
                </a:lnTo>
                <a:lnTo>
                  <a:pt x="610" y="268"/>
                </a:lnTo>
                <a:lnTo>
                  <a:pt x="610" y="268"/>
                </a:lnTo>
                <a:lnTo>
                  <a:pt x="612" y="268"/>
                </a:lnTo>
                <a:lnTo>
                  <a:pt x="612" y="265"/>
                </a:lnTo>
                <a:lnTo>
                  <a:pt x="617" y="265"/>
                </a:lnTo>
                <a:lnTo>
                  <a:pt x="621" y="265"/>
                </a:lnTo>
                <a:lnTo>
                  <a:pt x="624" y="265"/>
                </a:lnTo>
                <a:lnTo>
                  <a:pt x="626" y="263"/>
                </a:lnTo>
                <a:lnTo>
                  <a:pt x="626" y="263"/>
                </a:lnTo>
                <a:lnTo>
                  <a:pt x="629" y="263"/>
                </a:lnTo>
                <a:lnTo>
                  <a:pt x="629" y="263"/>
                </a:lnTo>
                <a:lnTo>
                  <a:pt x="629" y="263"/>
                </a:lnTo>
                <a:lnTo>
                  <a:pt x="629" y="261"/>
                </a:lnTo>
                <a:lnTo>
                  <a:pt x="629" y="261"/>
                </a:lnTo>
                <a:lnTo>
                  <a:pt x="626" y="261"/>
                </a:lnTo>
                <a:lnTo>
                  <a:pt x="626" y="261"/>
                </a:lnTo>
                <a:lnTo>
                  <a:pt x="629" y="261"/>
                </a:lnTo>
                <a:lnTo>
                  <a:pt x="629" y="261"/>
                </a:lnTo>
                <a:lnTo>
                  <a:pt x="631" y="261"/>
                </a:lnTo>
                <a:lnTo>
                  <a:pt x="633" y="261"/>
                </a:lnTo>
                <a:lnTo>
                  <a:pt x="636" y="261"/>
                </a:lnTo>
                <a:lnTo>
                  <a:pt x="636" y="261"/>
                </a:lnTo>
                <a:lnTo>
                  <a:pt x="638" y="261"/>
                </a:lnTo>
                <a:lnTo>
                  <a:pt x="640" y="258"/>
                </a:lnTo>
                <a:lnTo>
                  <a:pt x="640" y="258"/>
                </a:lnTo>
                <a:lnTo>
                  <a:pt x="640" y="258"/>
                </a:lnTo>
                <a:lnTo>
                  <a:pt x="640" y="258"/>
                </a:lnTo>
                <a:lnTo>
                  <a:pt x="640" y="256"/>
                </a:lnTo>
                <a:lnTo>
                  <a:pt x="640" y="256"/>
                </a:lnTo>
                <a:lnTo>
                  <a:pt x="643" y="253"/>
                </a:lnTo>
                <a:lnTo>
                  <a:pt x="643" y="253"/>
                </a:lnTo>
                <a:lnTo>
                  <a:pt x="643" y="253"/>
                </a:lnTo>
                <a:lnTo>
                  <a:pt x="643" y="253"/>
                </a:lnTo>
                <a:lnTo>
                  <a:pt x="640" y="253"/>
                </a:lnTo>
                <a:close/>
                <a:moveTo>
                  <a:pt x="5885" y="367"/>
                </a:moveTo>
                <a:lnTo>
                  <a:pt x="5883" y="367"/>
                </a:lnTo>
                <a:lnTo>
                  <a:pt x="5883" y="369"/>
                </a:lnTo>
                <a:lnTo>
                  <a:pt x="5885" y="369"/>
                </a:lnTo>
                <a:lnTo>
                  <a:pt x="5885" y="369"/>
                </a:lnTo>
                <a:lnTo>
                  <a:pt x="5887" y="369"/>
                </a:lnTo>
                <a:lnTo>
                  <a:pt x="5887" y="369"/>
                </a:lnTo>
                <a:lnTo>
                  <a:pt x="5887" y="369"/>
                </a:lnTo>
                <a:lnTo>
                  <a:pt x="5887" y="369"/>
                </a:lnTo>
                <a:lnTo>
                  <a:pt x="5885" y="367"/>
                </a:lnTo>
                <a:lnTo>
                  <a:pt x="5885" y="367"/>
                </a:lnTo>
                <a:close/>
                <a:moveTo>
                  <a:pt x="475" y="211"/>
                </a:moveTo>
                <a:lnTo>
                  <a:pt x="477" y="213"/>
                </a:lnTo>
                <a:lnTo>
                  <a:pt x="482" y="213"/>
                </a:lnTo>
                <a:lnTo>
                  <a:pt x="482" y="216"/>
                </a:lnTo>
                <a:lnTo>
                  <a:pt x="482" y="216"/>
                </a:lnTo>
                <a:lnTo>
                  <a:pt x="482" y="216"/>
                </a:lnTo>
                <a:lnTo>
                  <a:pt x="484" y="216"/>
                </a:lnTo>
                <a:lnTo>
                  <a:pt x="484" y="216"/>
                </a:lnTo>
                <a:lnTo>
                  <a:pt x="484" y="213"/>
                </a:lnTo>
                <a:lnTo>
                  <a:pt x="489" y="213"/>
                </a:lnTo>
                <a:lnTo>
                  <a:pt x="491" y="213"/>
                </a:lnTo>
                <a:lnTo>
                  <a:pt x="494" y="213"/>
                </a:lnTo>
                <a:lnTo>
                  <a:pt x="496" y="211"/>
                </a:lnTo>
                <a:lnTo>
                  <a:pt x="496" y="211"/>
                </a:lnTo>
                <a:lnTo>
                  <a:pt x="496" y="211"/>
                </a:lnTo>
                <a:lnTo>
                  <a:pt x="499" y="208"/>
                </a:lnTo>
                <a:lnTo>
                  <a:pt x="499" y="208"/>
                </a:lnTo>
                <a:lnTo>
                  <a:pt x="501" y="206"/>
                </a:lnTo>
                <a:lnTo>
                  <a:pt x="501" y="206"/>
                </a:lnTo>
                <a:lnTo>
                  <a:pt x="503" y="206"/>
                </a:lnTo>
                <a:lnTo>
                  <a:pt x="501" y="204"/>
                </a:lnTo>
                <a:lnTo>
                  <a:pt x="501" y="204"/>
                </a:lnTo>
                <a:lnTo>
                  <a:pt x="499" y="204"/>
                </a:lnTo>
                <a:lnTo>
                  <a:pt x="499" y="204"/>
                </a:lnTo>
                <a:lnTo>
                  <a:pt x="499" y="204"/>
                </a:lnTo>
                <a:lnTo>
                  <a:pt x="499" y="204"/>
                </a:lnTo>
                <a:lnTo>
                  <a:pt x="496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89" y="204"/>
                </a:lnTo>
                <a:lnTo>
                  <a:pt x="487" y="206"/>
                </a:lnTo>
                <a:lnTo>
                  <a:pt x="487" y="206"/>
                </a:lnTo>
                <a:lnTo>
                  <a:pt x="484" y="206"/>
                </a:lnTo>
                <a:lnTo>
                  <a:pt x="477" y="206"/>
                </a:lnTo>
                <a:lnTo>
                  <a:pt x="477" y="206"/>
                </a:lnTo>
                <a:lnTo>
                  <a:pt x="475" y="206"/>
                </a:lnTo>
                <a:lnTo>
                  <a:pt x="473" y="208"/>
                </a:lnTo>
                <a:lnTo>
                  <a:pt x="475" y="211"/>
                </a:lnTo>
                <a:lnTo>
                  <a:pt x="475" y="211"/>
                </a:lnTo>
                <a:close/>
                <a:moveTo>
                  <a:pt x="5819" y="372"/>
                </a:moveTo>
                <a:lnTo>
                  <a:pt x="5821" y="372"/>
                </a:lnTo>
                <a:lnTo>
                  <a:pt x="5821" y="372"/>
                </a:lnTo>
                <a:lnTo>
                  <a:pt x="5821" y="369"/>
                </a:lnTo>
                <a:lnTo>
                  <a:pt x="5816" y="369"/>
                </a:lnTo>
                <a:lnTo>
                  <a:pt x="5816" y="369"/>
                </a:lnTo>
                <a:lnTo>
                  <a:pt x="5816" y="372"/>
                </a:lnTo>
                <a:lnTo>
                  <a:pt x="5819" y="372"/>
                </a:lnTo>
                <a:close/>
                <a:moveTo>
                  <a:pt x="808" y="743"/>
                </a:moveTo>
                <a:lnTo>
                  <a:pt x="808" y="743"/>
                </a:lnTo>
                <a:lnTo>
                  <a:pt x="806" y="743"/>
                </a:lnTo>
                <a:lnTo>
                  <a:pt x="808" y="743"/>
                </a:lnTo>
                <a:lnTo>
                  <a:pt x="808" y="743"/>
                </a:lnTo>
                <a:lnTo>
                  <a:pt x="808" y="743"/>
                </a:lnTo>
                <a:lnTo>
                  <a:pt x="808" y="743"/>
                </a:lnTo>
                <a:close/>
                <a:moveTo>
                  <a:pt x="2" y="999"/>
                </a:moveTo>
                <a:lnTo>
                  <a:pt x="0" y="1001"/>
                </a:lnTo>
                <a:lnTo>
                  <a:pt x="0" y="1001"/>
                </a:lnTo>
                <a:lnTo>
                  <a:pt x="0" y="1001"/>
                </a:lnTo>
                <a:lnTo>
                  <a:pt x="0" y="1001"/>
                </a:lnTo>
                <a:lnTo>
                  <a:pt x="2" y="1001"/>
                </a:lnTo>
                <a:lnTo>
                  <a:pt x="2" y="1001"/>
                </a:lnTo>
                <a:lnTo>
                  <a:pt x="2" y="999"/>
                </a:lnTo>
                <a:lnTo>
                  <a:pt x="4" y="999"/>
                </a:lnTo>
                <a:lnTo>
                  <a:pt x="4" y="999"/>
                </a:lnTo>
                <a:lnTo>
                  <a:pt x="4" y="996"/>
                </a:lnTo>
                <a:lnTo>
                  <a:pt x="2" y="999"/>
                </a:lnTo>
                <a:close/>
                <a:moveTo>
                  <a:pt x="553" y="291"/>
                </a:moveTo>
                <a:lnTo>
                  <a:pt x="548" y="294"/>
                </a:lnTo>
                <a:lnTo>
                  <a:pt x="548" y="294"/>
                </a:lnTo>
                <a:lnTo>
                  <a:pt x="548" y="294"/>
                </a:lnTo>
                <a:lnTo>
                  <a:pt x="551" y="294"/>
                </a:lnTo>
                <a:lnTo>
                  <a:pt x="551" y="294"/>
                </a:lnTo>
                <a:lnTo>
                  <a:pt x="553" y="291"/>
                </a:lnTo>
                <a:lnTo>
                  <a:pt x="553" y="291"/>
                </a:lnTo>
                <a:lnTo>
                  <a:pt x="553" y="291"/>
                </a:lnTo>
                <a:lnTo>
                  <a:pt x="553" y="291"/>
                </a:lnTo>
                <a:close/>
                <a:moveTo>
                  <a:pt x="475" y="305"/>
                </a:moveTo>
                <a:lnTo>
                  <a:pt x="475" y="305"/>
                </a:lnTo>
                <a:lnTo>
                  <a:pt x="473" y="308"/>
                </a:lnTo>
                <a:lnTo>
                  <a:pt x="473" y="308"/>
                </a:lnTo>
                <a:lnTo>
                  <a:pt x="473" y="308"/>
                </a:lnTo>
                <a:lnTo>
                  <a:pt x="470" y="308"/>
                </a:lnTo>
                <a:lnTo>
                  <a:pt x="470" y="308"/>
                </a:lnTo>
                <a:lnTo>
                  <a:pt x="473" y="308"/>
                </a:lnTo>
                <a:lnTo>
                  <a:pt x="473" y="308"/>
                </a:lnTo>
                <a:lnTo>
                  <a:pt x="473" y="308"/>
                </a:lnTo>
                <a:lnTo>
                  <a:pt x="475" y="305"/>
                </a:lnTo>
                <a:lnTo>
                  <a:pt x="475" y="305"/>
                </a:lnTo>
                <a:lnTo>
                  <a:pt x="475" y="305"/>
                </a:lnTo>
                <a:lnTo>
                  <a:pt x="475" y="305"/>
                </a:lnTo>
                <a:close/>
                <a:moveTo>
                  <a:pt x="473" y="308"/>
                </a:moveTo>
                <a:lnTo>
                  <a:pt x="473" y="310"/>
                </a:lnTo>
                <a:lnTo>
                  <a:pt x="473" y="310"/>
                </a:lnTo>
                <a:lnTo>
                  <a:pt x="473" y="310"/>
                </a:lnTo>
                <a:lnTo>
                  <a:pt x="473" y="310"/>
                </a:lnTo>
                <a:lnTo>
                  <a:pt x="475" y="308"/>
                </a:lnTo>
                <a:lnTo>
                  <a:pt x="473" y="308"/>
                </a:lnTo>
                <a:lnTo>
                  <a:pt x="473" y="308"/>
                </a:lnTo>
                <a:close/>
                <a:moveTo>
                  <a:pt x="617" y="265"/>
                </a:moveTo>
                <a:lnTo>
                  <a:pt x="614" y="268"/>
                </a:lnTo>
                <a:lnTo>
                  <a:pt x="612" y="268"/>
                </a:lnTo>
                <a:lnTo>
                  <a:pt x="612" y="270"/>
                </a:lnTo>
                <a:lnTo>
                  <a:pt x="614" y="270"/>
                </a:lnTo>
                <a:lnTo>
                  <a:pt x="617" y="268"/>
                </a:lnTo>
                <a:lnTo>
                  <a:pt x="617" y="268"/>
                </a:lnTo>
                <a:lnTo>
                  <a:pt x="619" y="268"/>
                </a:lnTo>
                <a:lnTo>
                  <a:pt x="619" y="268"/>
                </a:lnTo>
                <a:lnTo>
                  <a:pt x="621" y="268"/>
                </a:lnTo>
                <a:lnTo>
                  <a:pt x="621" y="268"/>
                </a:lnTo>
                <a:lnTo>
                  <a:pt x="621" y="265"/>
                </a:lnTo>
                <a:lnTo>
                  <a:pt x="617" y="265"/>
                </a:lnTo>
                <a:close/>
                <a:moveTo>
                  <a:pt x="473" y="303"/>
                </a:moveTo>
                <a:lnTo>
                  <a:pt x="473" y="303"/>
                </a:lnTo>
                <a:lnTo>
                  <a:pt x="470" y="303"/>
                </a:lnTo>
                <a:lnTo>
                  <a:pt x="468" y="305"/>
                </a:lnTo>
                <a:lnTo>
                  <a:pt x="468" y="305"/>
                </a:lnTo>
                <a:lnTo>
                  <a:pt x="465" y="308"/>
                </a:lnTo>
                <a:lnTo>
                  <a:pt x="465" y="308"/>
                </a:lnTo>
                <a:lnTo>
                  <a:pt x="463" y="308"/>
                </a:lnTo>
                <a:lnTo>
                  <a:pt x="463" y="308"/>
                </a:lnTo>
                <a:lnTo>
                  <a:pt x="463" y="308"/>
                </a:lnTo>
                <a:lnTo>
                  <a:pt x="461" y="310"/>
                </a:lnTo>
                <a:lnTo>
                  <a:pt x="458" y="310"/>
                </a:lnTo>
                <a:lnTo>
                  <a:pt x="461" y="310"/>
                </a:lnTo>
                <a:lnTo>
                  <a:pt x="463" y="308"/>
                </a:lnTo>
                <a:lnTo>
                  <a:pt x="465" y="308"/>
                </a:lnTo>
                <a:lnTo>
                  <a:pt x="465" y="308"/>
                </a:lnTo>
                <a:lnTo>
                  <a:pt x="468" y="308"/>
                </a:lnTo>
                <a:lnTo>
                  <a:pt x="468" y="308"/>
                </a:lnTo>
                <a:lnTo>
                  <a:pt x="470" y="305"/>
                </a:lnTo>
                <a:lnTo>
                  <a:pt x="470" y="305"/>
                </a:lnTo>
                <a:lnTo>
                  <a:pt x="470" y="305"/>
                </a:lnTo>
                <a:lnTo>
                  <a:pt x="473" y="303"/>
                </a:lnTo>
                <a:close/>
                <a:moveTo>
                  <a:pt x="581" y="279"/>
                </a:moveTo>
                <a:lnTo>
                  <a:pt x="579" y="279"/>
                </a:lnTo>
                <a:lnTo>
                  <a:pt x="577" y="279"/>
                </a:lnTo>
                <a:lnTo>
                  <a:pt x="577" y="282"/>
                </a:lnTo>
                <a:lnTo>
                  <a:pt x="577" y="282"/>
                </a:lnTo>
                <a:lnTo>
                  <a:pt x="577" y="282"/>
                </a:lnTo>
                <a:lnTo>
                  <a:pt x="579" y="282"/>
                </a:lnTo>
                <a:lnTo>
                  <a:pt x="584" y="279"/>
                </a:lnTo>
                <a:lnTo>
                  <a:pt x="584" y="277"/>
                </a:lnTo>
                <a:lnTo>
                  <a:pt x="586" y="277"/>
                </a:lnTo>
                <a:lnTo>
                  <a:pt x="584" y="277"/>
                </a:lnTo>
                <a:lnTo>
                  <a:pt x="581" y="279"/>
                </a:lnTo>
                <a:close/>
                <a:moveTo>
                  <a:pt x="586" y="277"/>
                </a:moveTo>
                <a:lnTo>
                  <a:pt x="586" y="279"/>
                </a:lnTo>
                <a:lnTo>
                  <a:pt x="586" y="279"/>
                </a:lnTo>
                <a:lnTo>
                  <a:pt x="586" y="279"/>
                </a:lnTo>
                <a:lnTo>
                  <a:pt x="588" y="279"/>
                </a:lnTo>
                <a:lnTo>
                  <a:pt x="588" y="279"/>
                </a:lnTo>
                <a:lnTo>
                  <a:pt x="588" y="279"/>
                </a:lnTo>
                <a:lnTo>
                  <a:pt x="591" y="277"/>
                </a:lnTo>
                <a:lnTo>
                  <a:pt x="591" y="277"/>
                </a:lnTo>
                <a:lnTo>
                  <a:pt x="588" y="277"/>
                </a:lnTo>
                <a:lnTo>
                  <a:pt x="586" y="277"/>
                </a:lnTo>
                <a:close/>
                <a:moveTo>
                  <a:pt x="342" y="329"/>
                </a:moveTo>
                <a:lnTo>
                  <a:pt x="340" y="329"/>
                </a:lnTo>
                <a:lnTo>
                  <a:pt x="338" y="331"/>
                </a:lnTo>
                <a:lnTo>
                  <a:pt x="338" y="331"/>
                </a:lnTo>
                <a:lnTo>
                  <a:pt x="335" y="331"/>
                </a:lnTo>
                <a:lnTo>
                  <a:pt x="335" y="331"/>
                </a:lnTo>
                <a:lnTo>
                  <a:pt x="338" y="329"/>
                </a:lnTo>
                <a:lnTo>
                  <a:pt x="338" y="329"/>
                </a:lnTo>
                <a:lnTo>
                  <a:pt x="335" y="329"/>
                </a:lnTo>
                <a:lnTo>
                  <a:pt x="333" y="329"/>
                </a:lnTo>
                <a:lnTo>
                  <a:pt x="331" y="329"/>
                </a:lnTo>
                <a:lnTo>
                  <a:pt x="331" y="331"/>
                </a:lnTo>
                <a:lnTo>
                  <a:pt x="328" y="331"/>
                </a:lnTo>
                <a:lnTo>
                  <a:pt x="326" y="331"/>
                </a:lnTo>
                <a:lnTo>
                  <a:pt x="326" y="331"/>
                </a:lnTo>
                <a:lnTo>
                  <a:pt x="326" y="334"/>
                </a:lnTo>
                <a:lnTo>
                  <a:pt x="326" y="334"/>
                </a:lnTo>
                <a:lnTo>
                  <a:pt x="326" y="334"/>
                </a:lnTo>
                <a:lnTo>
                  <a:pt x="326" y="334"/>
                </a:lnTo>
                <a:lnTo>
                  <a:pt x="328" y="334"/>
                </a:lnTo>
                <a:lnTo>
                  <a:pt x="328" y="334"/>
                </a:lnTo>
                <a:lnTo>
                  <a:pt x="328" y="336"/>
                </a:lnTo>
                <a:lnTo>
                  <a:pt x="328" y="336"/>
                </a:lnTo>
                <a:lnTo>
                  <a:pt x="326" y="336"/>
                </a:lnTo>
                <a:lnTo>
                  <a:pt x="326" y="336"/>
                </a:lnTo>
                <a:lnTo>
                  <a:pt x="326" y="336"/>
                </a:lnTo>
                <a:lnTo>
                  <a:pt x="326" y="336"/>
                </a:lnTo>
                <a:lnTo>
                  <a:pt x="324" y="336"/>
                </a:lnTo>
                <a:lnTo>
                  <a:pt x="324" y="336"/>
                </a:lnTo>
                <a:lnTo>
                  <a:pt x="321" y="336"/>
                </a:lnTo>
                <a:lnTo>
                  <a:pt x="319" y="339"/>
                </a:lnTo>
                <a:lnTo>
                  <a:pt x="316" y="339"/>
                </a:lnTo>
                <a:lnTo>
                  <a:pt x="312" y="341"/>
                </a:lnTo>
                <a:lnTo>
                  <a:pt x="309" y="341"/>
                </a:lnTo>
                <a:lnTo>
                  <a:pt x="307" y="341"/>
                </a:lnTo>
                <a:lnTo>
                  <a:pt x="307" y="341"/>
                </a:lnTo>
                <a:lnTo>
                  <a:pt x="305" y="343"/>
                </a:lnTo>
                <a:lnTo>
                  <a:pt x="305" y="343"/>
                </a:lnTo>
                <a:lnTo>
                  <a:pt x="305" y="343"/>
                </a:lnTo>
                <a:lnTo>
                  <a:pt x="305" y="343"/>
                </a:lnTo>
                <a:lnTo>
                  <a:pt x="307" y="343"/>
                </a:lnTo>
                <a:lnTo>
                  <a:pt x="307" y="343"/>
                </a:lnTo>
                <a:lnTo>
                  <a:pt x="309" y="343"/>
                </a:lnTo>
                <a:lnTo>
                  <a:pt x="309" y="343"/>
                </a:lnTo>
                <a:lnTo>
                  <a:pt x="312" y="343"/>
                </a:lnTo>
                <a:lnTo>
                  <a:pt x="312" y="343"/>
                </a:lnTo>
                <a:lnTo>
                  <a:pt x="312" y="343"/>
                </a:lnTo>
                <a:lnTo>
                  <a:pt x="314" y="341"/>
                </a:lnTo>
                <a:lnTo>
                  <a:pt x="316" y="341"/>
                </a:lnTo>
                <a:lnTo>
                  <a:pt x="319" y="341"/>
                </a:lnTo>
                <a:lnTo>
                  <a:pt x="321" y="341"/>
                </a:lnTo>
                <a:lnTo>
                  <a:pt x="324" y="341"/>
                </a:lnTo>
                <a:lnTo>
                  <a:pt x="326" y="339"/>
                </a:lnTo>
                <a:lnTo>
                  <a:pt x="331" y="336"/>
                </a:lnTo>
                <a:lnTo>
                  <a:pt x="333" y="336"/>
                </a:lnTo>
                <a:lnTo>
                  <a:pt x="335" y="336"/>
                </a:lnTo>
                <a:lnTo>
                  <a:pt x="335" y="336"/>
                </a:lnTo>
                <a:lnTo>
                  <a:pt x="335" y="334"/>
                </a:lnTo>
                <a:lnTo>
                  <a:pt x="335" y="334"/>
                </a:lnTo>
                <a:lnTo>
                  <a:pt x="333" y="336"/>
                </a:lnTo>
                <a:lnTo>
                  <a:pt x="333" y="334"/>
                </a:lnTo>
                <a:lnTo>
                  <a:pt x="335" y="334"/>
                </a:lnTo>
                <a:lnTo>
                  <a:pt x="340" y="331"/>
                </a:lnTo>
                <a:lnTo>
                  <a:pt x="342" y="331"/>
                </a:lnTo>
                <a:lnTo>
                  <a:pt x="342" y="329"/>
                </a:lnTo>
                <a:lnTo>
                  <a:pt x="342" y="329"/>
                </a:lnTo>
                <a:close/>
                <a:moveTo>
                  <a:pt x="361" y="324"/>
                </a:moveTo>
                <a:lnTo>
                  <a:pt x="361" y="324"/>
                </a:lnTo>
                <a:lnTo>
                  <a:pt x="361" y="324"/>
                </a:lnTo>
                <a:lnTo>
                  <a:pt x="359" y="324"/>
                </a:lnTo>
                <a:lnTo>
                  <a:pt x="359" y="324"/>
                </a:lnTo>
                <a:lnTo>
                  <a:pt x="357" y="327"/>
                </a:lnTo>
                <a:lnTo>
                  <a:pt x="357" y="327"/>
                </a:lnTo>
                <a:lnTo>
                  <a:pt x="357" y="327"/>
                </a:lnTo>
                <a:lnTo>
                  <a:pt x="357" y="327"/>
                </a:lnTo>
                <a:lnTo>
                  <a:pt x="359" y="327"/>
                </a:lnTo>
                <a:lnTo>
                  <a:pt x="361" y="324"/>
                </a:lnTo>
                <a:lnTo>
                  <a:pt x="361" y="324"/>
                </a:lnTo>
                <a:lnTo>
                  <a:pt x="361" y="324"/>
                </a:lnTo>
                <a:close/>
                <a:moveTo>
                  <a:pt x="463" y="303"/>
                </a:moveTo>
                <a:lnTo>
                  <a:pt x="463" y="303"/>
                </a:lnTo>
                <a:lnTo>
                  <a:pt x="465" y="303"/>
                </a:lnTo>
                <a:lnTo>
                  <a:pt x="465" y="303"/>
                </a:lnTo>
                <a:lnTo>
                  <a:pt x="463" y="303"/>
                </a:lnTo>
                <a:lnTo>
                  <a:pt x="463" y="303"/>
                </a:lnTo>
                <a:lnTo>
                  <a:pt x="463" y="303"/>
                </a:lnTo>
                <a:close/>
                <a:moveTo>
                  <a:pt x="354" y="324"/>
                </a:moveTo>
                <a:lnTo>
                  <a:pt x="352" y="324"/>
                </a:lnTo>
                <a:lnTo>
                  <a:pt x="352" y="324"/>
                </a:lnTo>
                <a:lnTo>
                  <a:pt x="350" y="327"/>
                </a:lnTo>
                <a:lnTo>
                  <a:pt x="350" y="327"/>
                </a:lnTo>
                <a:lnTo>
                  <a:pt x="350" y="327"/>
                </a:lnTo>
                <a:lnTo>
                  <a:pt x="347" y="329"/>
                </a:lnTo>
                <a:lnTo>
                  <a:pt x="347" y="329"/>
                </a:lnTo>
                <a:lnTo>
                  <a:pt x="350" y="329"/>
                </a:lnTo>
                <a:lnTo>
                  <a:pt x="350" y="329"/>
                </a:lnTo>
                <a:lnTo>
                  <a:pt x="350" y="329"/>
                </a:lnTo>
                <a:lnTo>
                  <a:pt x="352" y="327"/>
                </a:lnTo>
                <a:lnTo>
                  <a:pt x="354" y="327"/>
                </a:lnTo>
                <a:lnTo>
                  <a:pt x="354" y="327"/>
                </a:lnTo>
                <a:lnTo>
                  <a:pt x="354" y="327"/>
                </a:lnTo>
                <a:lnTo>
                  <a:pt x="354" y="327"/>
                </a:lnTo>
                <a:lnTo>
                  <a:pt x="354" y="324"/>
                </a:lnTo>
                <a:close/>
                <a:moveTo>
                  <a:pt x="409" y="315"/>
                </a:moveTo>
                <a:lnTo>
                  <a:pt x="409" y="315"/>
                </a:lnTo>
                <a:lnTo>
                  <a:pt x="409" y="315"/>
                </a:lnTo>
                <a:lnTo>
                  <a:pt x="406" y="315"/>
                </a:lnTo>
                <a:lnTo>
                  <a:pt x="406" y="313"/>
                </a:lnTo>
                <a:lnTo>
                  <a:pt x="406" y="313"/>
                </a:lnTo>
                <a:lnTo>
                  <a:pt x="409" y="310"/>
                </a:lnTo>
                <a:lnTo>
                  <a:pt x="409" y="310"/>
                </a:lnTo>
                <a:lnTo>
                  <a:pt x="409" y="308"/>
                </a:lnTo>
                <a:lnTo>
                  <a:pt x="409" y="308"/>
                </a:lnTo>
                <a:lnTo>
                  <a:pt x="406" y="308"/>
                </a:lnTo>
                <a:lnTo>
                  <a:pt x="404" y="308"/>
                </a:lnTo>
                <a:lnTo>
                  <a:pt x="399" y="310"/>
                </a:lnTo>
                <a:lnTo>
                  <a:pt x="394" y="310"/>
                </a:lnTo>
                <a:lnTo>
                  <a:pt x="392" y="310"/>
                </a:lnTo>
                <a:lnTo>
                  <a:pt x="392" y="310"/>
                </a:lnTo>
                <a:lnTo>
                  <a:pt x="390" y="313"/>
                </a:lnTo>
                <a:lnTo>
                  <a:pt x="383" y="315"/>
                </a:lnTo>
                <a:lnTo>
                  <a:pt x="383" y="315"/>
                </a:lnTo>
                <a:lnTo>
                  <a:pt x="378" y="317"/>
                </a:lnTo>
                <a:lnTo>
                  <a:pt x="378" y="317"/>
                </a:lnTo>
                <a:lnTo>
                  <a:pt x="378" y="317"/>
                </a:lnTo>
                <a:lnTo>
                  <a:pt x="376" y="320"/>
                </a:lnTo>
                <a:lnTo>
                  <a:pt x="376" y="322"/>
                </a:lnTo>
                <a:lnTo>
                  <a:pt x="376" y="322"/>
                </a:lnTo>
                <a:lnTo>
                  <a:pt x="378" y="322"/>
                </a:lnTo>
                <a:lnTo>
                  <a:pt x="380" y="320"/>
                </a:lnTo>
                <a:lnTo>
                  <a:pt x="383" y="320"/>
                </a:lnTo>
                <a:lnTo>
                  <a:pt x="385" y="320"/>
                </a:lnTo>
                <a:lnTo>
                  <a:pt x="387" y="317"/>
                </a:lnTo>
                <a:lnTo>
                  <a:pt x="390" y="317"/>
                </a:lnTo>
                <a:lnTo>
                  <a:pt x="392" y="317"/>
                </a:lnTo>
                <a:lnTo>
                  <a:pt x="399" y="317"/>
                </a:lnTo>
                <a:lnTo>
                  <a:pt x="402" y="317"/>
                </a:lnTo>
                <a:lnTo>
                  <a:pt x="406" y="315"/>
                </a:lnTo>
                <a:lnTo>
                  <a:pt x="409" y="315"/>
                </a:lnTo>
                <a:lnTo>
                  <a:pt x="409" y="315"/>
                </a:lnTo>
                <a:close/>
                <a:moveTo>
                  <a:pt x="461" y="305"/>
                </a:moveTo>
                <a:lnTo>
                  <a:pt x="461" y="305"/>
                </a:lnTo>
                <a:lnTo>
                  <a:pt x="461" y="303"/>
                </a:lnTo>
                <a:lnTo>
                  <a:pt x="463" y="303"/>
                </a:lnTo>
                <a:lnTo>
                  <a:pt x="463" y="301"/>
                </a:lnTo>
                <a:lnTo>
                  <a:pt x="463" y="301"/>
                </a:lnTo>
                <a:lnTo>
                  <a:pt x="461" y="303"/>
                </a:lnTo>
                <a:lnTo>
                  <a:pt x="461" y="303"/>
                </a:lnTo>
                <a:lnTo>
                  <a:pt x="461" y="303"/>
                </a:lnTo>
                <a:lnTo>
                  <a:pt x="461" y="303"/>
                </a:lnTo>
                <a:lnTo>
                  <a:pt x="461" y="301"/>
                </a:lnTo>
                <a:lnTo>
                  <a:pt x="461" y="301"/>
                </a:lnTo>
                <a:lnTo>
                  <a:pt x="461" y="301"/>
                </a:lnTo>
                <a:lnTo>
                  <a:pt x="461" y="301"/>
                </a:lnTo>
                <a:lnTo>
                  <a:pt x="458" y="303"/>
                </a:lnTo>
                <a:lnTo>
                  <a:pt x="458" y="303"/>
                </a:lnTo>
                <a:lnTo>
                  <a:pt x="456" y="305"/>
                </a:lnTo>
                <a:lnTo>
                  <a:pt x="454" y="305"/>
                </a:lnTo>
                <a:lnTo>
                  <a:pt x="456" y="305"/>
                </a:lnTo>
                <a:lnTo>
                  <a:pt x="456" y="305"/>
                </a:lnTo>
                <a:lnTo>
                  <a:pt x="458" y="305"/>
                </a:lnTo>
                <a:lnTo>
                  <a:pt x="461" y="305"/>
                </a:lnTo>
                <a:lnTo>
                  <a:pt x="461" y="305"/>
                </a:lnTo>
                <a:close/>
                <a:moveTo>
                  <a:pt x="409" y="320"/>
                </a:moveTo>
                <a:lnTo>
                  <a:pt x="406" y="320"/>
                </a:lnTo>
                <a:lnTo>
                  <a:pt x="409" y="322"/>
                </a:lnTo>
                <a:lnTo>
                  <a:pt x="409" y="322"/>
                </a:lnTo>
                <a:lnTo>
                  <a:pt x="411" y="322"/>
                </a:lnTo>
                <a:lnTo>
                  <a:pt x="411" y="320"/>
                </a:lnTo>
                <a:lnTo>
                  <a:pt x="411" y="320"/>
                </a:lnTo>
                <a:lnTo>
                  <a:pt x="409" y="320"/>
                </a:lnTo>
                <a:close/>
                <a:moveTo>
                  <a:pt x="425" y="310"/>
                </a:moveTo>
                <a:lnTo>
                  <a:pt x="423" y="313"/>
                </a:lnTo>
                <a:lnTo>
                  <a:pt x="423" y="313"/>
                </a:lnTo>
                <a:lnTo>
                  <a:pt x="423" y="313"/>
                </a:lnTo>
                <a:lnTo>
                  <a:pt x="425" y="313"/>
                </a:lnTo>
                <a:lnTo>
                  <a:pt x="425" y="313"/>
                </a:lnTo>
                <a:lnTo>
                  <a:pt x="428" y="310"/>
                </a:lnTo>
                <a:lnTo>
                  <a:pt x="428" y="310"/>
                </a:lnTo>
                <a:lnTo>
                  <a:pt x="428" y="310"/>
                </a:lnTo>
                <a:lnTo>
                  <a:pt x="428" y="310"/>
                </a:lnTo>
                <a:lnTo>
                  <a:pt x="425" y="310"/>
                </a:lnTo>
                <a:close/>
                <a:moveTo>
                  <a:pt x="1723" y="585"/>
                </a:moveTo>
                <a:lnTo>
                  <a:pt x="1723" y="585"/>
                </a:lnTo>
                <a:lnTo>
                  <a:pt x="1721" y="587"/>
                </a:lnTo>
                <a:lnTo>
                  <a:pt x="1721" y="587"/>
                </a:lnTo>
                <a:lnTo>
                  <a:pt x="1723" y="587"/>
                </a:lnTo>
                <a:lnTo>
                  <a:pt x="1723" y="587"/>
                </a:lnTo>
                <a:lnTo>
                  <a:pt x="1723" y="585"/>
                </a:lnTo>
                <a:close/>
                <a:moveTo>
                  <a:pt x="931" y="457"/>
                </a:moveTo>
                <a:lnTo>
                  <a:pt x="931" y="459"/>
                </a:lnTo>
                <a:lnTo>
                  <a:pt x="929" y="459"/>
                </a:lnTo>
                <a:lnTo>
                  <a:pt x="929" y="459"/>
                </a:lnTo>
                <a:lnTo>
                  <a:pt x="931" y="459"/>
                </a:lnTo>
                <a:lnTo>
                  <a:pt x="931" y="459"/>
                </a:lnTo>
                <a:lnTo>
                  <a:pt x="931" y="459"/>
                </a:lnTo>
                <a:lnTo>
                  <a:pt x="931" y="457"/>
                </a:lnTo>
                <a:lnTo>
                  <a:pt x="931" y="457"/>
                </a:lnTo>
                <a:lnTo>
                  <a:pt x="931" y="457"/>
                </a:lnTo>
                <a:close/>
                <a:moveTo>
                  <a:pt x="1480" y="876"/>
                </a:moveTo>
                <a:lnTo>
                  <a:pt x="1480" y="873"/>
                </a:lnTo>
                <a:lnTo>
                  <a:pt x="1480" y="878"/>
                </a:lnTo>
                <a:lnTo>
                  <a:pt x="1480" y="885"/>
                </a:lnTo>
                <a:lnTo>
                  <a:pt x="1482" y="887"/>
                </a:lnTo>
                <a:lnTo>
                  <a:pt x="1482" y="885"/>
                </a:lnTo>
                <a:lnTo>
                  <a:pt x="1480" y="878"/>
                </a:lnTo>
                <a:lnTo>
                  <a:pt x="1480" y="876"/>
                </a:lnTo>
                <a:close/>
                <a:moveTo>
                  <a:pt x="813" y="743"/>
                </a:moveTo>
                <a:lnTo>
                  <a:pt x="811" y="743"/>
                </a:lnTo>
                <a:lnTo>
                  <a:pt x="811" y="746"/>
                </a:lnTo>
                <a:lnTo>
                  <a:pt x="811" y="746"/>
                </a:lnTo>
                <a:lnTo>
                  <a:pt x="813" y="746"/>
                </a:lnTo>
                <a:lnTo>
                  <a:pt x="815" y="746"/>
                </a:lnTo>
                <a:lnTo>
                  <a:pt x="815" y="746"/>
                </a:lnTo>
                <a:lnTo>
                  <a:pt x="813" y="743"/>
                </a:lnTo>
                <a:close/>
                <a:moveTo>
                  <a:pt x="5694" y="350"/>
                </a:moveTo>
                <a:lnTo>
                  <a:pt x="5691" y="350"/>
                </a:lnTo>
                <a:lnTo>
                  <a:pt x="5689" y="348"/>
                </a:lnTo>
                <a:lnTo>
                  <a:pt x="5686" y="350"/>
                </a:lnTo>
                <a:lnTo>
                  <a:pt x="5684" y="350"/>
                </a:lnTo>
                <a:lnTo>
                  <a:pt x="5686" y="350"/>
                </a:lnTo>
                <a:lnTo>
                  <a:pt x="5689" y="353"/>
                </a:lnTo>
                <a:lnTo>
                  <a:pt x="5694" y="353"/>
                </a:lnTo>
                <a:lnTo>
                  <a:pt x="5696" y="355"/>
                </a:lnTo>
                <a:lnTo>
                  <a:pt x="5696" y="353"/>
                </a:lnTo>
                <a:lnTo>
                  <a:pt x="5698" y="353"/>
                </a:lnTo>
                <a:lnTo>
                  <a:pt x="5701" y="353"/>
                </a:lnTo>
                <a:lnTo>
                  <a:pt x="5701" y="353"/>
                </a:lnTo>
                <a:lnTo>
                  <a:pt x="5701" y="353"/>
                </a:lnTo>
                <a:lnTo>
                  <a:pt x="5703" y="353"/>
                </a:lnTo>
                <a:lnTo>
                  <a:pt x="5698" y="350"/>
                </a:lnTo>
                <a:lnTo>
                  <a:pt x="5694" y="350"/>
                </a:lnTo>
                <a:close/>
                <a:moveTo>
                  <a:pt x="1667" y="606"/>
                </a:moveTo>
                <a:lnTo>
                  <a:pt x="1667" y="606"/>
                </a:lnTo>
                <a:lnTo>
                  <a:pt x="1667" y="606"/>
                </a:lnTo>
                <a:lnTo>
                  <a:pt x="1669" y="606"/>
                </a:lnTo>
                <a:lnTo>
                  <a:pt x="1669" y="606"/>
                </a:lnTo>
                <a:lnTo>
                  <a:pt x="1669" y="604"/>
                </a:lnTo>
                <a:lnTo>
                  <a:pt x="1669" y="604"/>
                </a:lnTo>
                <a:lnTo>
                  <a:pt x="1667" y="606"/>
                </a:lnTo>
                <a:lnTo>
                  <a:pt x="1667" y="606"/>
                </a:lnTo>
                <a:close/>
                <a:moveTo>
                  <a:pt x="929" y="462"/>
                </a:moveTo>
                <a:lnTo>
                  <a:pt x="929" y="464"/>
                </a:lnTo>
                <a:lnTo>
                  <a:pt x="927" y="464"/>
                </a:lnTo>
                <a:lnTo>
                  <a:pt x="929" y="464"/>
                </a:lnTo>
                <a:lnTo>
                  <a:pt x="929" y="464"/>
                </a:lnTo>
                <a:lnTo>
                  <a:pt x="929" y="464"/>
                </a:lnTo>
                <a:lnTo>
                  <a:pt x="929" y="464"/>
                </a:lnTo>
                <a:lnTo>
                  <a:pt x="929" y="464"/>
                </a:lnTo>
                <a:lnTo>
                  <a:pt x="929" y="464"/>
                </a:lnTo>
                <a:lnTo>
                  <a:pt x="929" y="464"/>
                </a:lnTo>
                <a:lnTo>
                  <a:pt x="929" y="462"/>
                </a:lnTo>
                <a:lnTo>
                  <a:pt x="929" y="462"/>
                </a:lnTo>
                <a:close/>
                <a:moveTo>
                  <a:pt x="919" y="469"/>
                </a:moveTo>
                <a:lnTo>
                  <a:pt x="919" y="469"/>
                </a:lnTo>
                <a:lnTo>
                  <a:pt x="919" y="469"/>
                </a:lnTo>
                <a:lnTo>
                  <a:pt x="919" y="469"/>
                </a:lnTo>
                <a:lnTo>
                  <a:pt x="919" y="469"/>
                </a:lnTo>
                <a:lnTo>
                  <a:pt x="919" y="466"/>
                </a:lnTo>
                <a:lnTo>
                  <a:pt x="919" y="466"/>
                </a:lnTo>
                <a:lnTo>
                  <a:pt x="919" y="469"/>
                </a:lnTo>
                <a:close/>
                <a:moveTo>
                  <a:pt x="1707" y="596"/>
                </a:moveTo>
                <a:lnTo>
                  <a:pt x="1704" y="596"/>
                </a:lnTo>
                <a:lnTo>
                  <a:pt x="1704" y="596"/>
                </a:lnTo>
                <a:lnTo>
                  <a:pt x="1702" y="596"/>
                </a:lnTo>
                <a:lnTo>
                  <a:pt x="1700" y="596"/>
                </a:lnTo>
                <a:lnTo>
                  <a:pt x="1700" y="599"/>
                </a:lnTo>
                <a:lnTo>
                  <a:pt x="1697" y="599"/>
                </a:lnTo>
                <a:lnTo>
                  <a:pt x="1697" y="599"/>
                </a:lnTo>
                <a:lnTo>
                  <a:pt x="1700" y="596"/>
                </a:lnTo>
                <a:lnTo>
                  <a:pt x="1700" y="596"/>
                </a:lnTo>
                <a:lnTo>
                  <a:pt x="1704" y="594"/>
                </a:lnTo>
                <a:lnTo>
                  <a:pt x="1702" y="594"/>
                </a:lnTo>
                <a:lnTo>
                  <a:pt x="1700" y="596"/>
                </a:lnTo>
                <a:lnTo>
                  <a:pt x="1697" y="596"/>
                </a:lnTo>
                <a:lnTo>
                  <a:pt x="1693" y="596"/>
                </a:lnTo>
                <a:lnTo>
                  <a:pt x="1690" y="599"/>
                </a:lnTo>
                <a:lnTo>
                  <a:pt x="1688" y="599"/>
                </a:lnTo>
                <a:lnTo>
                  <a:pt x="1688" y="599"/>
                </a:lnTo>
                <a:lnTo>
                  <a:pt x="1686" y="599"/>
                </a:lnTo>
                <a:lnTo>
                  <a:pt x="1683" y="599"/>
                </a:lnTo>
                <a:lnTo>
                  <a:pt x="1683" y="599"/>
                </a:lnTo>
                <a:lnTo>
                  <a:pt x="1683" y="599"/>
                </a:lnTo>
                <a:lnTo>
                  <a:pt x="1681" y="599"/>
                </a:lnTo>
                <a:lnTo>
                  <a:pt x="1681" y="599"/>
                </a:lnTo>
                <a:lnTo>
                  <a:pt x="1678" y="599"/>
                </a:lnTo>
                <a:lnTo>
                  <a:pt x="1678" y="599"/>
                </a:lnTo>
                <a:lnTo>
                  <a:pt x="1678" y="601"/>
                </a:lnTo>
                <a:lnTo>
                  <a:pt x="1678" y="599"/>
                </a:lnTo>
                <a:lnTo>
                  <a:pt x="1676" y="601"/>
                </a:lnTo>
                <a:lnTo>
                  <a:pt x="1674" y="601"/>
                </a:lnTo>
                <a:lnTo>
                  <a:pt x="1671" y="604"/>
                </a:lnTo>
                <a:lnTo>
                  <a:pt x="1671" y="604"/>
                </a:lnTo>
                <a:lnTo>
                  <a:pt x="1671" y="604"/>
                </a:lnTo>
                <a:lnTo>
                  <a:pt x="1669" y="606"/>
                </a:lnTo>
                <a:lnTo>
                  <a:pt x="1671" y="606"/>
                </a:lnTo>
                <a:lnTo>
                  <a:pt x="1674" y="604"/>
                </a:lnTo>
                <a:lnTo>
                  <a:pt x="1674" y="604"/>
                </a:lnTo>
                <a:lnTo>
                  <a:pt x="1674" y="604"/>
                </a:lnTo>
                <a:lnTo>
                  <a:pt x="1674" y="606"/>
                </a:lnTo>
                <a:lnTo>
                  <a:pt x="1671" y="606"/>
                </a:lnTo>
                <a:lnTo>
                  <a:pt x="1674" y="606"/>
                </a:lnTo>
                <a:lnTo>
                  <a:pt x="1676" y="606"/>
                </a:lnTo>
                <a:lnTo>
                  <a:pt x="1683" y="604"/>
                </a:lnTo>
                <a:lnTo>
                  <a:pt x="1683" y="604"/>
                </a:lnTo>
                <a:lnTo>
                  <a:pt x="1686" y="604"/>
                </a:lnTo>
                <a:lnTo>
                  <a:pt x="1693" y="601"/>
                </a:lnTo>
                <a:lnTo>
                  <a:pt x="1695" y="601"/>
                </a:lnTo>
                <a:lnTo>
                  <a:pt x="1697" y="601"/>
                </a:lnTo>
                <a:lnTo>
                  <a:pt x="1700" y="599"/>
                </a:lnTo>
                <a:lnTo>
                  <a:pt x="1702" y="599"/>
                </a:lnTo>
                <a:lnTo>
                  <a:pt x="1709" y="596"/>
                </a:lnTo>
                <a:lnTo>
                  <a:pt x="1709" y="596"/>
                </a:lnTo>
                <a:lnTo>
                  <a:pt x="1707" y="596"/>
                </a:lnTo>
                <a:close/>
                <a:moveTo>
                  <a:pt x="1733" y="587"/>
                </a:moveTo>
                <a:lnTo>
                  <a:pt x="1733" y="589"/>
                </a:lnTo>
                <a:lnTo>
                  <a:pt x="1730" y="589"/>
                </a:lnTo>
                <a:lnTo>
                  <a:pt x="1730" y="589"/>
                </a:lnTo>
                <a:lnTo>
                  <a:pt x="1735" y="589"/>
                </a:lnTo>
                <a:lnTo>
                  <a:pt x="1735" y="589"/>
                </a:lnTo>
                <a:lnTo>
                  <a:pt x="1735" y="587"/>
                </a:lnTo>
                <a:lnTo>
                  <a:pt x="1733" y="587"/>
                </a:lnTo>
                <a:close/>
                <a:moveTo>
                  <a:pt x="1657" y="627"/>
                </a:moveTo>
                <a:lnTo>
                  <a:pt x="1662" y="622"/>
                </a:lnTo>
                <a:lnTo>
                  <a:pt x="1662" y="622"/>
                </a:lnTo>
                <a:lnTo>
                  <a:pt x="1660" y="625"/>
                </a:lnTo>
                <a:lnTo>
                  <a:pt x="1657" y="627"/>
                </a:lnTo>
                <a:close/>
                <a:moveTo>
                  <a:pt x="5715" y="360"/>
                </a:moveTo>
                <a:lnTo>
                  <a:pt x="5712" y="360"/>
                </a:lnTo>
                <a:lnTo>
                  <a:pt x="5710" y="360"/>
                </a:lnTo>
                <a:lnTo>
                  <a:pt x="5710" y="360"/>
                </a:lnTo>
                <a:lnTo>
                  <a:pt x="5710" y="362"/>
                </a:lnTo>
                <a:lnTo>
                  <a:pt x="5715" y="362"/>
                </a:lnTo>
                <a:lnTo>
                  <a:pt x="5715" y="362"/>
                </a:lnTo>
                <a:lnTo>
                  <a:pt x="5717" y="362"/>
                </a:lnTo>
                <a:lnTo>
                  <a:pt x="5715" y="360"/>
                </a:lnTo>
                <a:lnTo>
                  <a:pt x="5715" y="360"/>
                </a:lnTo>
                <a:close/>
                <a:moveTo>
                  <a:pt x="1745" y="589"/>
                </a:moveTo>
                <a:lnTo>
                  <a:pt x="1742" y="589"/>
                </a:lnTo>
                <a:lnTo>
                  <a:pt x="1742" y="589"/>
                </a:lnTo>
                <a:lnTo>
                  <a:pt x="1740" y="592"/>
                </a:lnTo>
                <a:lnTo>
                  <a:pt x="1742" y="592"/>
                </a:lnTo>
                <a:lnTo>
                  <a:pt x="1745" y="592"/>
                </a:lnTo>
                <a:lnTo>
                  <a:pt x="1745" y="592"/>
                </a:lnTo>
                <a:lnTo>
                  <a:pt x="1745" y="589"/>
                </a:lnTo>
                <a:lnTo>
                  <a:pt x="1745" y="589"/>
                </a:lnTo>
                <a:close/>
                <a:moveTo>
                  <a:pt x="1797" y="525"/>
                </a:moveTo>
                <a:lnTo>
                  <a:pt x="1797" y="528"/>
                </a:lnTo>
                <a:lnTo>
                  <a:pt x="1794" y="528"/>
                </a:lnTo>
                <a:lnTo>
                  <a:pt x="1794" y="530"/>
                </a:lnTo>
                <a:lnTo>
                  <a:pt x="1794" y="530"/>
                </a:lnTo>
                <a:lnTo>
                  <a:pt x="1794" y="530"/>
                </a:lnTo>
                <a:lnTo>
                  <a:pt x="1797" y="530"/>
                </a:lnTo>
                <a:lnTo>
                  <a:pt x="1797" y="528"/>
                </a:lnTo>
                <a:lnTo>
                  <a:pt x="1797" y="530"/>
                </a:lnTo>
                <a:lnTo>
                  <a:pt x="1799" y="528"/>
                </a:lnTo>
                <a:lnTo>
                  <a:pt x="1799" y="528"/>
                </a:lnTo>
                <a:lnTo>
                  <a:pt x="1799" y="525"/>
                </a:lnTo>
                <a:lnTo>
                  <a:pt x="1797" y="525"/>
                </a:lnTo>
                <a:close/>
                <a:moveTo>
                  <a:pt x="1823" y="466"/>
                </a:moveTo>
                <a:lnTo>
                  <a:pt x="1823" y="464"/>
                </a:lnTo>
                <a:lnTo>
                  <a:pt x="1820" y="464"/>
                </a:lnTo>
                <a:lnTo>
                  <a:pt x="1820" y="464"/>
                </a:lnTo>
                <a:lnTo>
                  <a:pt x="1818" y="466"/>
                </a:lnTo>
                <a:lnTo>
                  <a:pt x="1818" y="466"/>
                </a:lnTo>
                <a:lnTo>
                  <a:pt x="1813" y="466"/>
                </a:lnTo>
                <a:lnTo>
                  <a:pt x="1811" y="469"/>
                </a:lnTo>
                <a:lnTo>
                  <a:pt x="1809" y="469"/>
                </a:lnTo>
                <a:lnTo>
                  <a:pt x="1809" y="469"/>
                </a:lnTo>
                <a:lnTo>
                  <a:pt x="1809" y="466"/>
                </a:lnTo>
                <a:lnTo>
                  <a:pt x="1809" y="466"/>
                </a:lnTo>
                <a:lnTo>
                  <a:pt x="1809" y="466"/>
                </a:lnTo>
                <a:lnTo>
                  <a:pt x="1809" y="464"/>
                </a:lnTo>
                <a:lnTo>
                  <a:pt x="1809" y="464"/>
                </a:lnTo>
                <a:lnTo>
                  <a:pt x="1806" y="462"/>
                </a:lnTo>
                <a:lnTo>
                  <a:pt x="1804" y="464"/>
                </a:lnTo>
                <a:lnTo>
                  <a:pt x="1804" y="464"/>
                </a:lnTo>
                <a:lnTo>
                  <a:pt x="1801" y="466"/>
                </a:lnTo>
                <a:lnTo>
                  <a:pt x="1797" y="471"/>
                </a:lnTo>
                <a:lnTo>
                  <a:pt x="1794" y="473"/>
                </a:lnTo>
                <a:lnTo>
                  <a:pt x="1790" y="476"/>
                </a:lnTo>
                <a:lnTo>
                  <a:pt x="1787" y="478"/>
                </a:lnTo>
                <a:lnTo>
                  <a:pt x="1785" y="481"/>
                </a:lnTo>
                <a:lnTo>
                  <a:pt x="1785" y="483"/>
                </a:lnTo>
                <a:lnTo>
                  <a:pt x="1780" y="485"/>
                </a:lnTo>
                <a:lnTo>
                  <a:pt x="1780" y="488"/>
                </a:lnTo>
                <a:lnTo>
                  <a:pt x="1778" y="490"/>
                </a:lnTo>
                <a:lnTo>
                  <a:pt x="1778" y="492"/>
                </a:lnTo>
                <a:lnTo>
                  <a:pt x="1775" y="492"/>
                </a:lnTo>
                <a:lnTo>
                  <a:pt x="1775" y="495"/>
                </a:lnTo>
                <a:lnTo>
                  <a:pt x="1775" y="495"/>
                </a:lnTo>
                <a:lnTo>
                  <a:pt x="1775" y="495"/>
                </a:lnTo>
                <a:lnTo>
                  <a:pt x="1773" y="497"/>
                </a:lnTo>
                <a:lnTo>
                  <a:pt x="1773" y="497"/>
                </a:lnTo>
                <a:lnTo>
                  <a:pt x="1771" y="499"/>
                </a:lnTo>
                <a:lnTo>
                  <a:pt x="1768" y="499"/>
                </a:lnTo>
                <a:lnTo>
                  <a:pt x="1766" y="502"/>
                </a:lnTo>
                <a:lnTo>
                  <a:pt x="1766" y="504"/>
                </a:lnTo>
                <a:lnTo>
                  <a:pt x="1766" y="504"/>
                </a:lnTo>
                <a:lnTo>
                  <a:pt x="1766" y="504"/>
                </a:lnTo>
                <a:lnTo>
                  <a:pt x="1764" y="504"/>
                </a:lnTo>
                <a:lnTo>
                  <a:pt x="1764" y="504"/>
                </a:lnTo>
                <a:lnTo>
                  <a:pt x="1764" y="504"/>
                </a:lnTo>
                <a:lnTo>
                  <a:pt x="1761" y="507"/>
                </a:lnTo>
                <a:lnTo>
                  <a:pt x="1761" y="507"/>
                </a:lnTo>
                <a:lnTo>
                  <a:pt x="1761" y="509"/>
                </a:lnTo>
                <a:lnTo>
                  <a:pt x="1761" y="509"/>
                </a:lnTo>
                <a:lnTo>
                  <a:pt x="1761" y="507"/>
                </a:lnTo>
                <a:lnTo>
                  <a:pt x="1759" y="507"/>
                </a:lnTo>
                <a:lnTo>
                  <a:pt x="1759" y="507"/>
                </a:lnTo>
                <a:lnTo>
                  <a:pt x="1759" y="507"/>
                </a:lnTo>
                <a:lnTo>
                  <a:pt x="1756" y="509"/>
                </a:lnTo>
                <a:lnTo>
                  <a:pt x="1754" y="509"/>
                </a:lnTo>
                <a:lnTo>
                  <a:pt x="1754" y="507"/>
                </a:lnTo>
                <a:lnTo>
                  <a:pt x="1752" y="509"/>
                </a:lnTo>
                <a:lnTo>
                  <a:pt x="1747" y="514"/>
                </a:lnTo>
                <a:lnTo>
                  <a:pt x="1740" y="514"/>
                </a:lnTo>
                <a:lnTo>
                  <a:pt x="1733" y="514"/>
                </a:lnTo>
                <a:lnTo>
                  <a:pt x="1728" y="514"/>
                </a:lnTo>
                <a:lnTo>
                  <a:pt x="1721" y="514"/>
                </a:lnTo>
                <a:lnTo>
                  <a:pt x="1714" y="514"/>
                </a:lnTo>
                <a:lnTo>
                  <a:pt x="1700" y="514"/>
                </a:lnTo>
                <a:lnTo>
                  <a:pt x="1695" y="514"/>
                </a:lnTo>
                <a:lnTo>
                  <a:pt x="1695" y="514"/>
                </a:lnTo>
                <a:lnTo>
                  <a:pt x="1693" y="516"/>
                </a:lnTo>
                <a:lnTo>
                  <a:pt x="1693" y="514"/>
                </a:lnTo>
                <a:lnTo>
                  <a:pt x="1690" y="516"/>
                </a:lnTo>
                <a:lnTo>
                  <a:pt x="1686" y="516"/>
                </a:lnTo>
                <a:lnTo>
                  <a:pt x="1681" y="521"/>
                </a:lnTo>
                <a:lnTo>
                  <a:pt x="1671" y="525"/>
                </a:lnTo>
                <a:lnTo>
                  <a:pt x="1671" y="525"/>
                </a:lnTo>
                <a:lnTo>
                  <a:pt x="1671" y="525"/>
                </a:lnTo>
                <a:lnTo>
                  <a:pt x="1671" y="525"/>
                </a:lnTo>
                <a:lnTo>
                  <a:pt x="1671" y="528"/>
                </a:lnTo>
                <a:lnTo>
                  <a:pt x="1671" y="528"/>
                </a:lnTo>
                <a:lnTo>
                  <a:pt x="1662" y="533"/>
                </a:lnTo>
                <a:lnTo>
                  <a:pt x="1660" y="533"/>
                </a:lnTo>
                <a:lnTo>
                  <a:pt x="1660" y="535"/>
                </a:lnTo>
                <a:lnTo>
                  <a:pt x="1660" y="535"/>
                </a:lnTo>
                <a:lnTo>
                  <a:pt x="1660" y="535"/>
                </a:lnTo>
                <a:lnTo>
                  <a:pt x="1662" y="535"/>
                </a:lnTo>
                <a:lnTo>
                  <a:pt x="1662" y="535"/>
                </a:lnTo>
                <a:lnTo>
                  <a:pt x="1662" y="535"/>
                </a:lnTo>
                <a:lnTo>
                  <a:pt x="1662" y="535"/>
                </a:lnTo>
                <a:lnTo>
                  <a:pt x="1662" y="535"/>
                </a:lnTo>
                <a:lnTo>
                  <a:pt x="1662" y="535"/>
                </a:lnTo>
                <a:lnTo>
                  <a:pt x="1662" y="535"/>
                </a:lnTo>
                <a:lnTo>
                  <a:pt x="1662" y="535"/>
                </a:lnTo>
                <a:lnTo>
                  <a:pt x="1662" y="537"/>
                </a:lnTo>
                <a:lnTo>
                  <a:pt x="1662" y="537"/>
                </a:lnTo>
                <a:lnTo>
                  <a:pt x="1662" y="537"/>
                </a:lnTo>
                <a:lnTo>
                  <a:pt x="1660" y="537"/>
                </a:lnTo>
                <a:lnTo>
                  <a:pt x="1660" y="537"/>
                </a:lnTo>
                <a:lnTo>
                  <a:pt x="1660" y="537"/>
                </a:lnTo>
                <a:lnTo>
                  <a:pt x="1660" y="537"/>
                </a:lnTo>
                <a:lnTo>
                  <a:pt x="1657" y="537"/>
                </a:lnTo>
                <a:lnTo>
                  <a:pt x="1657" y="540"/>
                </a:lnTo>
                <a:lnTo>
                  <a:pt x="1660" y="540"/>
                </a:lnTo>
                <a:lnTo>
                  <a:pt x="1660" y="540"/>
                </a:lnTo>
                <a:lnTo>
                  <a:pt x="1660" y="540"/>
                </a:lnTo>
                <a:lnTo>
                  <a:pt x="1657" y="542"/>
                </a:lnTo>
                <a:lnTo>
                  <a:pt x="1657" y="542"/>
                </a:lnTo>
                <a:lnTo>
                  <a:pt x="1657" y="542"/>
                </a:lnTo>
                <a:lnTo>
                  <a:pt x="1657" y="542"/>
                </a:lnTo>
                <a:lnTo>
                  <a:pt x="1657" y="544"/>
                </a:lnTo>
                <a:lnTo>
                  <a:pt x="1657" y="544"/>
                </a:lnTo>
                <a:lnTo>
                  <a:pt x="1657" y="544"/>
                </a:lnTo>
                <a:lnTo>
                  <a:pt x="1657" y="544"/>
                </a:lnTo>
                <a:lnTo>
                  <a:pt x="1655" y="544"/>
                </a:lnTo>
                <a:lnTo>
                  <a:pt x="1655" y="544"/>
                </a:lnTo>
                <a:lnTo>
                  <a:pt x="1652" y="547"/>
                </a:lnTo>
                <a:lnTo>
                  <a:pt x="1650" y="547"/>
                </a:lnTo>
                <a:lnTo>
                  <a:pt x="1648" y="547"/>
                </a:lnTo>
                <a:lnTo>
                  <a:pt x="1648" y="549"/>
                </a:lnTo>
                <a:lnTo>
                  <a:pt x="1645" y="549"/>
                </a:lnTo>
                <a:lnTo>
                  <a:pt x="1645" y="549"/>
                </a:lnTo>
                <a:lnTo>
                  <a:pt x="1643" y="549"/>
                </a:lnTo>
                <a:lnTo>
                  <a:pt x="1643" y="549"/>
                </a:lnTo>
                <a:lnTo>
                  <a:pt x="1643" y="552"/>
                </a:lnTo>
                <a:lnTo>
                  <a:pt x="1641" y="552"/>
                </a:lnTo>
                <a:lnTo>
                  <a:pt x="1641" y="549"/>
                </a:lnTo>
                <a:lnTo>
                  <a:pt x="1641" y="549"/>
                </a:lnTo>
                <a:lnTo>
                  <a:pt x="1636" y="549"/>
                </a:lnTo>
                <a:lnTo>
                  <a:pt x="1634" y="549"/>
                </a:lnTo>
                <a:lnTo>
                  <a:pt x="1631" y="552"/>
                </a:lnTo>
                <a:lnTo>
                  <a:pt x="1631" y="549"/>
                </a:lnTo>
                <a:lnTo>
                  <a:pt x="1629" y="549"/>
                </a:lnTo>
                <a:lnTo>
                  <a:pt x="1629" y="549"/>
                </a:lnTo>
                <a:lnTo>
                  <a:pt x="1622" y="547"/>
                </a:lnTo>
                <a:lnTo>
                  <a:pt x="1617" y="549"/>
                </a:lnTo>
                <a:lnTo>
                  <a:pt x="1612" y="549"/>
                </a:lnTo>
                <a:lnTo>
                  <a:pt x="1608" y="549"/>
                </a:lnTo>
                <a:lnTo>
                  <a:pt x="1608" y="549"/>
                </a:lnTo>
                <a:lnTo>
                  <a:pt x="1608" y="549"/>
                </a:lnTo>
                <a:lnTo>
                  <a:pt x="1605" y="554"/>
                </a:lnTo>
                <a:lnTo>
                  <a:pt x="1608" y="554"/>
                </a:lnTo>
                <a:lnTo>
                  <a:pt x="1608" y="554"/>
                </a:lnTo>
                <a:lnTo>
                  <a:pt x="1608" y="556"/>
                </a:lnTo>
                <a:lnTo>
                  <a:pt x="1605" y="556"/>
                </a:lnTo>
                <a:lnTo>
                  <a:pt x="1605" y="556"/>
                </a:lnTo>
                <a:lnTo>
                  <a:pt x="1605" y="559"/>
                </a:lnTo>
                <a:lnTo>
                  <a:pt x="1605" y="559"/>
                </a:lnTo>
                <a:lnTo>
                  <a:pt x="1605" y="561"/>
                </a:lnTo>
                <a:lnTo>
                  <a:pt x="1605" y="561"/>
                </a:lnTo>
                <a:lnTo>
                  <a:pt x="1603" y="561"/>
                </a:lnTo>
                <a:lnTo>
                  <a:pt x="1600" y="563"/>
                </a:lnTo>
                <a:lnTo>
                  <a:pt x="1600" y="563"/>
                </a:lnTo>
                <a:lnTo>
                  <a:pt x="1598" y="566"/>
                </a:lnTo>
                <a:lnTo>
                  <a:pt x="1596" y="566"/>
                </a:lnTo>
                <a:lnTo>
                  <a:pt x="1593" y="568"/>
                </a:lnTo>
                <a:lnTo>
                  <a:pt x="1591" y="568"/>
                </a:lnTo>
                <a:lnTo>
                  <a:pt x="1586" y="570"/>
                </a:lnTo>
                <a:lnTo>
                  <a:pt x="1579" y="573"/>
                </a:lnTo>
                <a:lnTo>
                  <a:pt x="1579" y="573"/>
                </a:lnTo>
                <a:lnTo>
                  <a:pt x="1577" y="575"/>
                </a:lnTo>
                <a:lnTo>
                  <a:pt x="1577" y="575"/>
                </a:lnTo>
                <a:lnTo>
                  <a:pt x="1574" y="575"/>
                </a:lnTo>
                <a:lnTo>
                  <a:pt x="1563" y="578"/>
                </a:lnTo>
                <a:lnTo>
                  <a:pt x="1555" y="582"/>
                </a:lnTo>
                <a:lnTo>
                  <a:pt x="1551" y="582"/>
                </a:lnTo>
                <a:lnTo>
                  <a:pt x="1548" y="585"/>
                </a:lnTo>
                <a:lnTo>
                  <a:pt x="1546" y="587"/>
                </a:lnTo>
                <a:lnTo>
                  <a:pt x="1544" y="587"/>
                </a:lnTo>
                <a:lnTo>
                  <a:pt x="1541" y="587"/>
                </a:lnTo>
                <a:lnTo>
                  <a:pt x="1539" y="587"/>
                </a:lnTo>
                <a:lnTo>
                  <a:pt x="1537" y="587"/>
                </a:lnTo>
                <a:lnTo>
                  <a:pt x="1534" y="589"/>
                </a:lnTo>
                <a:lnTo>
                  <a:pt x="1532" y="589"/>
                </a:lnTo>
                <a:lnTo>
                  <a:pt x="1532" y="589"/>
                </a:lnTo>
                <a:lnTo>
                  <a:pt x="1532" y="589"/>
                </a:lnTo>
                <a:lnTo>
                  <a:pt x="1529" y="587"/>
                </a:lnTo>
                <a:lnTo>
                  <a:pt x="1529" y="587"/>
                </a:lnTo>
                <a:lnTo>
                  <a:pt x="1529" y="587"/>
                </a:lnTo>
                <a:lnTo>
                  <a:pt x="1527" y="587"/>
                </a:lnTo>
                <a:lnTo>
                  <a:pt x="1527" y="587"/>
                </a:lnTo>
                <a:lnTo>
                  <a:pt x="1525" y="587"/>
                </a:lnTo>
                <a:lnTo>
                  <a:pt x="1525" y="587"/>
                </a:lnTo>
                <a:lnTo>
                  <a:pt x="1522" y="587"/>
                </a:lnTo>
                <a:lnTo>
                  <a:pt x="1525" y="587"/>
                </a:lnTo>
                <a:lnTo>
                  <a:pt x="1529" y="587"/>
                </a:lnTo>
                <a:lnTo>
                  <a:pt x="1529" y="587"/>
                </a:lnTo>
                <a:lnTo>
                  <a:pt x="1527" y="585"/>
                </a:lnTo>
                <a:lnTo>
                  <a:pt x="1527" y="585"/>
                </a:lnTo>
                <a:lnTo>
                  <a:pt x="1527" y="585"/>
                </a:lnTo>
                <a:lnTo>
                  <a:pt x="1527" y="585"/>
                </a:lnTo>
                <a:lnTo>
                  <a:pt x="1525" y="587"/>
                </a:lnTo>
                <a:lnTo>
                  <a:pt x="1525" y="587"/>
                </a:lnTo>
                <a:lnTo>
                  <a:pt x="1525" y="585"/>
                </a:lnTo>
                <a:lnTo>
                  <a:pt x="1525" y="585"/>
                </a:lnTo>
                <a:lnTo>
                  <a:pt x="1522" y="582"/>
                </a:lnTo>
                <a:lnTo>
                  <a:pt x="1520" y="582"/>
                </a:lnTo>
                <a:lnTo>
                  <a:pt x="1520" y="582"/>
                </a:lnTo>
                <a:lnTo>
                  <a:pt x="1518" y="582"/>
                </a:lnTo>
                <a:lnTo>
                  <a:pt x="1518" y="582"/>
                </a:lnTo>
                <a:lnTo>
                  <a:pt x="1518" y="582"/>
                </a:lnTo>
                <a:lnTo>
                  <a:pt x="1520" y="580"/>
                </a:lnTo>
                <a:lnTo>
                  <a:pt x="1522" y="578"/>
                </a:lnTo>
                <a:lnTo>
                  <a:pt x="1522" y="578"/>
                </a:lnTo>
                <a:lnTo>
                  <a:pt x="1522" y="578"/>
                </a:lnTo>
                <a:lnTo>
                  <a:pt x="1522" y="578"/>
                </a:lnTo>
                <a:lnTo>
                  <a:pt x="1522" y="578"/>
                </a:lnTo>
                <a:lnTo>
                  <a:pt x="1525" y="578"/>
                </a:lnTo>
                <a:lnTo>
                  <a:pt x="1525" y="575"/>
                </a:lnTo>
                <a:lnTo>
                  <a:pt x="1525" y="575"/>
                </a:lnTo>
                <a:lnTo>
                  <a:pt x="1525" y="575"/>
                </a:lnTo>
                <a:lnTo>
                  <a:pt x="1527" y="573"/>
                </a:lnTo>
                <a:lnTo>
                  <a:pt x="1527" y="573"/>
                </a:lnTo>
                <a:lnTo>
                  <a:pt x="1529" y="570"/>
                </a:lnTo>
                <a:lnTo>
                  <a:pt x="1529" y="570"/>
                </a:lnTo>
                <a:lnTo>
                  <a:pt x="1532" y="570"/>
                </a:lnTo>
                <a:lnTo>
                  <a:pt x="1532" y="568"/>
                </a:lnTo>
                <a:lnTo>
                  <a:pt x="1534" y="568"/>
                </a:lnTo>
                <a:lnTo>
                  <a:pt x="1534" y="568"/>
                </a:lnTo>
                <a:lnTo>
                  <a:pt x="1534" y="566"/>
                </a:lnTo>
                <a:lnTo>
                  <a:pt x="1537" y="566"/>
                </a:lnTo>
                <a:lnTo>
                  <a:pt x="1537" y="563"/>
                </a:lnTo>
                <a:lnTo>
                  <a:pt x="1537" y="563"/>
                </a:lnTo>
                <a:lnTo>
                  <a:pt x="1537" y="563"/>
                </a:lnTo>
                <a:lnTo>
                  <a:pt x="1539" y="563"/>
                </a:lnTo>
                <a:lnTo>
                  <a:pt x="1539" y="563"/>
                </a:lnTo>
                <a:lnTo>
                  <a:pt x="1539" y="563"/>
                </a:lnTo>
                <a:lnTo>
                  <a:pt x="1541" y="563"/>
                </a:lnTo>
                <a:lnTo>
                  <a:pt x="1541" y="563"/>
                </a:lnTo>
                <a:lnTo>
                  <a:pt x="1539" y="563"/>
                </a:lnTo>
                <a:lnTo>
                  <a:pt x="1539" y="566"/>
                </a:lnTo>
                <a:lnTo>
                  <a:pt x="1539" y="566"/>
                </a:lnTo>
                <a:lnTo>
                  <a:pt x="1541" y="563"/>
                </a:lnTo>
                <a:lnTo>
                  <a:pt x="1544" y="561"/>
                </a:lnTo>
                <a:lnTo>
                  <a:pt x="1548" y="556"/>
                </a:lnTo>
                <a:lnTo>
                  <a:pt x="1548" y="556"/>
                </a:lnTo>
                <a:lnTo>
                  <a:pt x="1546" y="554"/>
                </a:lnTo>
                <a:lnTo>
                  <a:pt x="1548" y="549"/>
                </a:lnTo>
                <a:lnTo>
                  <a:pt x="1551" y="542"/>
                </a:lnTo>
                <a:lnTo>
                  <a:pt x="1551" y="540"/>
                </a:lnTo>
                <a:lnTo>
                  <a:pt x="1551" y="537"/>
                </a:lnTo>
                <a:lnTo>
                  <a:pt x="1551" y="535"/>
                </a:lnTo>
                <a:lnTo>
                  <a:pt x="1548" y="535"/>
                </a:lnTo>
                <a:lnTo>
                  <a:pt x="1548" y="535"/>
                </a:lnTo>
                <a:lnTo>
                  <a:pt x="1546" y="535"/>
                </a:lnTo>
                <a:lnTo>
                  <a:pt x="1546" y="535"/>
                </a:lnTo>
                <a:lnTo>
                  <a:pt x="1544" y="535"/>
                </a:lnTo>
                <a:lnTo>
                  <a:pt x="1541" y="535"/>
                </a:lnTo>
                <a:lnTo>
                  <a:pt x="1541" y="537"/>
                </a:lnTo>
                <a:lnTo>
                  <a:pt x="1539" y="537"/>
                </a:lnTo>
                <a:lnTo>
                  <a:pt x="1539" y="537"/>
                </a:lnTo>
                <a:lnTo>
                  <a:pt x="1539" y="537"/>
                </a:lnTo>
                <a:lnTo>
                  <a:pt x="1539" y="537"/>
                </a:lnTo>
                <a:lnTo>
                  <a:pt x="1539" y="537"/>
                </a:lnTo>
                <a:lnTo>
                  <a:pt x="1537" y="540"/>
                </a:lnTo>
                <a:lnTo>
                  <a:pt x="1537" y="542"/>
                </a:lnTo>
                <a:lnTo>
                  <a:pt x="1534" y="542"/>
                </a:lnTo>
                <a:lnTo>
                  <a:pt x="1534" y="542"/>
                </a:lnTo>
                <a:lnTo>
                  <a:pt x="1532" y="542"/>
                </a:lnTo>
                <a:lnTo>
                  <a:pt x="1532" y="544"/>
                </a:lnTo>
                <a:lnTo>
                  <a:pt x="1529" y="542"/>
                </a:lnTo>
                <a:lnTo>
                  <a:pt x="1529" y="542"/>
                </a:lnTo>
                <a:lnTo>
                  <a:pt x="1527" y="542"/>
                </a:lnTo>
                <a:lnTo>
                  <a:pt x="1527" y="542"/>
                </a:lnTo>
                <a:lnTo>
                  <a:pt x="1529" y="540"/>
                </a:lnTo>
                <a:lnTo>
                  <a:pt x="1529" y="540"/>
                </a:lnTo>
                <a:lnTo>
                  <a:pt x="1529" y="537"/>
                </a:lnTo>
                <a:lnTo>
                  <a:pt x="1532" y="537"/>
                </a:lnTo>
                <a:lnTo>
                  <a:pt x="1532" y="535"/>
                </a:lnTo>
                <a:lnTo>
                  <a:pt x="1534" y="535"/>
                </a:lnTo>
                <a:lnTo>
                  <a:pt x="1534" y="535"/>
                </a:lnTo>
                <a:lnTo>
                  <a:pt x="1534" y="535"/>
                </a:lnTo>
                <a:lnTo>
                  <a:pt x="1537" y="535"/>
                </a:lnTo>
                <a:lnTo>
                  <a:pt x="1537" y="535"/>
                </a:lnTo>
                <a:lnTo>
                  <a:pt x="1539" y="533"/>
                </a:lnTo>
                <a:lnTo>
                  <a:pt x="1539" y="530"/>
                </a:lnTo>
                <a:lnTo>
                  <a:pt x="1541" y="530"/>
                </a:lnTo>
                <a:lnTo>
                  <a:pt x="1541" y="530"/>
                </a:lnTo>
                <a:lnTo>
                  <a:pt x="1541" y="530"/>
                </a:lnTo>
                <a:lnTo>
                  <a:pt x="1541" y="530"/>
                </a:lnTo>
                <a:lnTo>
                  <a:pt x="1544" y="528"/>
                </a:lnTo>
                <a:lnTo>
                  <a:pt x="1544" y="528"/>
                </a:lnTo>
                <a:lnTo>
                  <a:pt x="1546" y="528"/>
                </a:lnTo>
                <a:lnTo>
                  <a:pt x="1546" y="523"/>
                </a:lnTo>
                <a:lnTo>
                  <a:pt x="1548" y="523"/>
                </a:lnTo>
                <a:lnTo>
                  <a:pt x="1548" y="521"/>
                </a:lnTo>
                <a:lnTo>
                  <a:pt x="1548" y="518"/>
                </a:lnTo>
                <a:lnTo>
                  <a:pt x="1548" y="518"/>
                </a:lnTo>
                <a:lnTo>
                  <a:pt x="1548" y="516"/>
                </a:lnTo>
                <a:lnTo>
                  <a:pt x="1548" y="516"/>
                </a:lnTo>
                <a:lnTo>
                  <a:pt x="1548" y="514"/>
                </a:lnTo>
                <a:lnTo>
                  <a:pt x="1548" y="511"/>
                </a:lnTo>
                <a:lnTo>
                  <a:pt x="1551" y="511"/>
                </a:lnTo>
                <a:lnTo>
                  <a:pt x="1551" y="514"/>
                </a:lnTo>
                <a:lnTo>
                  <a:pt x="1551" y="511"/>
                </a:lnTo>
                <a:lnTo>
                  <a:pt x="1551" y="511"/>
                </a:lnTo>
                <a:lnTo>
                  <a:pt x="1551" y="511"/>
                </a:lnTo>
                <a:lnTo>
                  <a:pt x="1551" y="511"/>
                </a:lnTo>
                <a:lnTo>
                  <a:pt x="1551" y="509"/>
                </a:lnTo>
                <a:lnTo>
                  <a:pt x="1551" y="509"/>
                </a:lnTo>
                <a:lnTo>
                  <a:pt x="1551" y="509"/>
                </a:lnTo>
                <a:lnTo>
                  <a:pt x="1551" y="509"/>
                </a:lnTo>
                <a:lnTo>
                  <a:pt x="1551" y="509"/>
                </a:lnTo>
                <a:lnTo>
                  <a:pt x="1551" y="507"/>
                </a:lnTo>
                <a:lnTo>
                  <a:pt x="1551" y="507"/>
                </a:lnTo>
                <a:lnTo>
                  <a:pt x="1548" y="507"/>
                </a:lnTo>
                <a:lnTo>
                  <a:pt x="1546" y="504"/>
                </a:lnTo>
                <a:lnTo>
                  <a:pt x="1546" y="504"/>
                </a:lnTo>
                <a:lnTo>
                  <a:pt x="1544" y="504"/>
                </a:lnTo>
                <a:lnTo>
                  <a:pt x="1544" y="502"/>
                </a:lnTo>
                <a:lnTo>
                  <a:pt x="1541" y="502"/>
                </a:lnTo>
                <a:lnTo>
                  <a:pt x="1541" y="502"/>
                </a:lnTo>
                <a:lnTo>
                  <a:pt x="1541" y="502"/>
                </a:lnTo>
                <a:lnTo>
                  <a:pt x="1541" y="499"/>
                </a:lnTo>
                <a:lnTo>
                  <a:pt x="1539" y="499"/>
                </a:lnTo>
                <a:lnTo>
                  <a:pt x="1539" y="499"/>
                </a:lnTo>
                <a:lnTo>
                  <a:pt x="1537" y="499"/>
                </a:lnTo>
                <a:lnTo>
                  <a:pt x="1534" y="497"/>
                </a:lnTo>
                <a:lnTo>
                  <a:pt x="1534" y="497"/>
                </a:lnTo>
                <a:lnTo>
                  <a:pt x="1534" y="497"/>
                </a:lnTo>
                <a:lnTo>
                  <a:pt x="1532" y="497"/>
                </a:lnTo>
                <a:lnTo>
                  <a:pt x="1529" y="497"/>
                </a:lnTo>
                <a:lnTo>
                  <a:pt x="1529" y="497"/>
                </a:lnTo>
                <a:lnTo>
                  <a:pt x="1529" y="497"/>
                </a:lnTo>
                <a:lnTo>
                  <a:pt x="1529" y="499"/>
                </a:lnTo>
                <a:lnTo>
                  <a:pt x="1527" y="499"/>
                </a:lnTo>
                <a:lnTo>
                  <a:pt x="1527" y="502"/>
                </a:lnTo>
                <a:lnTo>
                  <a:pt x="1527" y="502"/>
                </a:lnTo>
                <a:lnTo>
                  <a:pt x="1525" y="504"/>
                </a:lnTo>
                <a:lnTo>
                  <a:pt x="1527" y="504"/>
                </a:lnTo>
                <a:lnTo>
                  <a:pt x="1527" y="504"/>
                </a:lnTo>
                <a:lnTo>
                  <a:pt x="1527" y="504"/>
                </a:lnTo>
                <a:lnTo>
                  <a:pt x="1527" y="504"/>
                </a:lnTo>
                <a:lnTo>
                  <a:pt x="1527" y="504"/>
                </a:lnTo>
                <a:lnTo>
                  <a:pt x="1525" y="507"/>
                </a:lnTo>
                <a:lnTo>
                  <a:pt x="1525" y="507"/>
                </a:lnTo>
                <a:lnTo>
                  <a:pt x="1522" y="507"/>
                </a:lnTo>
                <a:lnTo>
                  <a:pt x="1520" y="507"/>
                </a:lnTo>
                <a:lnTo>
                  <a:pt x="1518" y="509"/>
                </a:lnTo>
                <a:lnTo>
                  <a:pt x="1518" y="509"/>
                </a:lnTo>
                <a:lnTo>
                  <a:pt x="1518" y="509"/>
                </a:lnTo>
                <a:lnTo>
                  <a:pt x="1518" y="511"/>
                </a:lnTo>
                <a:lnTo>
                  <a:pt x="1515" y="514"/>
                </a:lnTo>
                <a:lnTo>
                  <a:pt x="1515" y="516"/>
                </a:lnTo>
                <a:lnTo>
                  <a:pt x="1513" y="518"/>
                </a:lnTo>
                <a:lnTo>
                  <a:pt x="1511" y="521"/>
                </a:lnTo>
                <a:lnTo>
                  <a:pt x="1511" y="521"/>
                </a:lnTo>
                <a:lnTo>
                  <a:pt x="1511" y="518"/>
                </a:lnTo>
                <a:lnTo>
                  <a:pt x="1513" y="516"/>
                </a:lnTo>
                <a:lnTo>
                  <a:pt x="1513" y="516"/>
                </a:lnTo>
                <a:lnTo>
                  <a:pt x="1513" y="516"/>
                </a:lnTo>
                <a:lnTo>
                  <a:pt x="1513" y="516"/>
                </a:lnTo>
                <a:lnTo>
                  <a:pt x="1513" y="516"/>
                </a:lnTo>
                <a:lnTo>
                  <a:pt x="1513" y="516"/>
                </a:lnTo>
                <a:lnTo>
                  <a:pt x="1513" y="516"/>
                </a:lnTo>
                <a:lnTo>
                  <a:pt x="1513" y="516"/>
                </a:lnTo>
                <a:lnTo>
                  <a:pt x="1513" y="518"/>
                </a:lnTo>
                <a:lnTo>
                  <a:pt x="1511" y="518"/>
                </a:lnTo>
                <a:lnTo>
                  <a:pt x="1511" y="518"/>
                </a:lnTo>
                <a:lnTo>
                  <a:pt x="1511" y="518"/>
                </a:lnTo>
                <a:lnTo>
                  <a:pt x="1511" y="518"/>
                </a:lnTo>
                <a:lnTo>
                  <a:pt x="1513" y="516"/>
                </a:lnTo>
                <a:lnTo>
                  <a:pt x="1513" y="516"/>
                </a:lnTo>
                <a:lnTo>
                  <a:pt x="1513" y="514"/>
                </a:lnTo>
                <a:lnTo>
                  <a:pt x="1513" y="511"/>
                </a:lnTo>
                <a:lnTo>
                  <a:pt x="1513" y="511"/>
                </a:lnTo>
                <a:lnTo>
                  <a:pt x="1513" y="511"/>
                </a:lnTo>
                <a:lnTo>
                  <a:pt x="1515" y="509"/>
                </a:lnTo>
                <a:lnTo>
                  <a:pt x="1515" y="509"/>
                </a:lnTo>
                <a:lnTo>
                  <a:pt x="1513" y="509"/>
                </a:lnTo>
                <a:lnTo>
                  <a:pt x="1513" y="511"/>
                </a:lnTo>
                <a:lnTo>
                  <a:pt x="1508" y="514"/>
                </a:lnTo>
                <a:lnTo>
                  <a:pt x="1508" y="516"/>
                </a:lnTo>
                <a:lnTo>
                  <a:pt x="1506" y="516"/>
                </a:lnTo>
                <a:lnTo>
                  <a:pt x="1506" y="516"/>
                </a:lnTo>
                <a:lnTo>
                  <a:pt x="1506" y="516"/>
                </a:lnTo>
                <a:lnTo>
                  <a:pt x="1503" y="516"/>
                </a:lnTo>
                <a:lnTo>
                  <a:pt x="1503" y="516"/>
                </a:lnTo>
                <a:lnTo>
                  <a:pt x="1503" y="518"/>
                </a:lnTo>
                <a:lnTo>
                  <a:pt x="1501" y="518"/>
                </a:lnTo>
                <a:lnTo>
                  <a:pt x="1501" y="521"/>
                </a:lnTo>
                <a:lnTo>
                  <a:pt x="1499" y="521"/>
                </a:lnTo>
                <a:lnTo>
                  <a:pt x="1499" y="521"/>
                </a:lnTo>
                <a:lnTo>
                  <a:pt x="1499" y="521"/>
                </a:lnTo>
                <a:lnTo>
                  <a:pt x="1499" y="523"/>
                </a:lnTo>
                <a:lnTo>
                  <a:pt x="1496" y="525"/>
                </a:lnTo>
                <a:lnTo>
                  <a:pt x="1496" y="528"/>
                </a:lnTo>
                <a:lnTo>
                  <a:pt x="1494" y="528"/>
                </a:lnTo>
                <a:lnTo>
                  <a:pt x="1492" y="530"/>
                </a:lnTo>
                <a:lnTo>
                  <a:pt x="1492" y="533"/>
                </a:lnTo>
                <a:lnTo>
                  <a:pt x="1487" y="535"/>
                </a:lnTo>
                <a:lnTo>
                  <a:pt x="1487" y="535"/>
                </a:lnTo>
                <a:lnTo>
                  <a:pt x="1487" y="535"/>
                </a:lnTo>
                <a:lnTo>
                  <a:pt x="1487" y="537"/>
                </a:lnTo>
                <a:lnTo>
                  <a:pt x="1487" y="540"/>
                </a:lnTo>
                <a:lnTo>
                  <a:pt x="1487" y="540"/>
                </a:lnTo>
                <a:lnTo>
                  <a:pt x="1485" y="542"/>
                </a:lnTo>
                <a:lnTo>
                  <a:pt x="1485" y="542"/>
                </a:lnTo>
                <a:lnTo>
                  <a:pt x="1482" y="547"/>
                </a:lnTo>
                <a:lnTo>
                  <a:pt x="1482" y="552"/>
                </a:lnTo>
                <a:lnTo>
                  <a:pt x="1482" y="552"/>
                </a:lnTo>
                <a:lnTo>
                  <a:pt x="1482" y="554"/>
                </a:lnTo>
                <a:lnTo>
                  <a:pt x="1482" y="556"/>
                </a:lnTo>
                <a:lnTo>
                  <a:pt x="1482" y="559"/>
                </a:lnTo>
                <a:lnTo>
                  <a:pt x="1480" y="561"/>
                </a:lnTo>
                <a:lnTo>
                  <a:pt x="1480" y="563"/>
                </a:lnTo>
                <a:lnTo>
                  <a:pt x="1477" y="566"/>
                </a:lnTo>
                <a:lnTo>
                  <a:pt x="1475" y="568"/>
                </a:lnTo>
                <a:lnTo>
                  <a:pt x="1475" y="570"/>
                </a:lnTo>
                <a:lnTo>
                  <a:pt x="1473" y="573"/>
                </a:lnTo>
                <a:lnTo>
                  <a:pt x="1470" y="575"/>
                </a:lnTo>
                <a:lnTo>
                  <a:pt x="1468" y="578"/>
                </a:lnTo>
                <a:lnTo>
                  <a:pt x="1466" y="578"/>
                </a:lnTo>
                <a:lnTo>
                  <a:pt x="1463" y="580"/>
                </a:lnTo>
                <a:lnTo>
                  <a:pt x="1461" y="580"/>
                </a:lnTo>
                <a:lnTo>
                  <a:pt x="1456" y="582"/>
                </a:lnTo>
                <a:lnTo>
                  <a:pt x="1454" y="585"/>
                </a:lnTo>
                <a:lnTo>
                  <a:pt x="1454" y="585"/>
                </a:lnTo>
                <a:lnTo>
                  <a:pt x="1451" y="585"/>
                </a:lnTo>
                <a:lnTo>
                  <a:pt x="1449" y="585"/>
                </a:lnTo>
                <a:lnTo>
                  <a:pt x="1449" y="582"/>
                </a:lnTo>
                <a:lnTo>
                  <a:pt x="1449" y="582"/>
                </a:lnTo>
                <a:lnTo>
                  <a:pt x="1449" y="582"/>
                </a:lnTo>
                <a:lnTo>
                  <a:pt x="1449" y="582"/>
                </a:lnTo>
                <a:lnTo>
                  <a:pt x="1449" y="582"/>
                </a:lnTo>
                <a:lnTo>
                  <a:pt x="1449" y="580"/>
                </a:lnTo>
                <a:lnTo>
                  <a:pt x="1449" y="578"/>
                </a:lnTo>
                <a:lnTo>
                  <a:pt x="1449" y="575"/>
                </a:lnTo>
                <a:lnTo>
                  <a:pt x="1449" y="575"/>
                </a:lnTo>
                <a:lnTo>
                  <a:pt x="1449" y="573"/>
                </a:lnTo>
                <a:lnTo>
                  <a:pt x="1449" y="573"/>
                </a:lnTo>
                <a:lnTo>
                  <a:pt x="1449" y="570"/>
                </a:lnTo>
                <a:lnTo>
                  <a:pt x="1451" y="566"/>
                </a:lnTo>
                <a:lnTo>
                  <a:pt x="1454" y="563"/>
                </a:lnTo>
                <a:lnTo>
                  <a:pt x="1454" y="561"/>
                </a:lnTo>
                <a:lnTo>
                  <a:pt x="1454" y="561"/>
                </a:lnTo>
                <a:lnTo>
                  <a:pt x="1454" y="559"/>
                </a:lnTo>
                <a:lnTo>
                  <a:pt x="1454" y="559"/>
                </a:lnTo>
                <a:lnTo>
                  <a:pt x="1454" y="556"/>
                </a:lnTo>
                <a:lnTo>
                  <a:pt x="1454" y="556"/>
                </a:lnTo>
                <a:lnTo>
                  <a:pt x="1454" y="556"/>
                </a:lnTo>
                <a:lnTo>
                  <a:pt x="1454" y="556"/>
                </a:lnTo>
                <a:lnTo>
                  <a:pt x="1456" y="554"/>
                </a:lnTo>
                <a:lnTo>
                  <a:pt x="1456" y="554"/>
                </a:lnTo>
                <a:lnTo>
                  <a:pt x="1456" y="554"/>
                </a:lnTo>
                <a:lnTo>
                  <a:pt x="1456" y="554"/>
                </a:lnTo>
                <a:lnTo>
                  <a:pt x="1456" y="552"/>
                </a:lnTo>
                <a:lnTo>
                  <a:pt x="1456" y="552"/>
                </a:lnTo>
                <a:lnTo>
                  <a:pt x="1456" y="549"/>
                </a:lnTo>
                <a:lnTo>
                  <a:pt x="1459" y="549"/>
                </a:lnTo>
                <a:lnTo>
                  <a:pt x="1461" y="547"/>
                </a:lnTo>
                <a:lnTo>
                  <a:pt x="1461" y="547"/>
                </a:lnTo>
                <a:lnTo>
                  <a:pt x="1461" y="544"/>
                </a:lnTo>
                <a:lnTo>
                  <a:pt x="1463" y="544"/>
                </a:lnTo>
                <a:lnTo>
                  <a:pt x="1466" y="542"/>
                </a:lnTo>
                <a:lnTo>
                  <a:pt x="1466" y="540"/>
                </a:lnTo>
                <a:lnTo>
                  <a:pt x="1466" y="540"/>
                </a:lnTo>
                <a:lnTo>
                  <a:pt x="1466" y="540"/>
                </a:lnTo>
                <a:lnTo>
                  <a:pt x="1466" y="537"/>
                </a:lnTo>
                <a:lnTo>
                  <a:pt x="1468" y="535"/>
                </a:lnTo>
                <a:lnTo>
                  <a:pt x="1468" y="535"/>
                </a:lnTo>
                <a:lnTo>
                  <a:pt x="1470" y="533"/>
                </a:lnTo>
                <a:lnTo>
                  <a:pt x="1473" y="533"/>
                </a:lnTo>
                <a:lnTo>
                  <a:pt x="1473" y="530"/>
                </a:lnTo>
                <a:lnTo>
                  <a:pt x="1473" y="530"/>
                </a:lnTo>
                <a:lnTo>
                  <a:pt x="1475" y="528"/>
                </a:lnTo>
                <a:lnTo>
                  <a:pt x="1475" y="525"/>
                </a:lnTo>
                <a:lnTo>
                  <a:pt x="1477" y="523"/>
                </a:lnTo>
                <a:lnTo>
                  <a:pt x="1480" y="523"/>
                </a:lnTo>
                <a:lnTo>
                  <a:pt x="1480" y="521"/>
                </a:lnTo>
                <a:lnTo>
                  <a:pt x="1482" y="521"/>
                </a:lnTo>
                <a:lnTo>
                  <a:pt x="1482" y="518"/>
                </a:lnTo>
                <a:lnTo>
                  <a:pt x="1480" y="518"/>
                </a:lnTo>
                <a:lnTo>
                  <a:pt x="1480" y="518"/>
                </a:lnTo>
                <a:lnTo>
                  <a:pt x="1480" y="518"/>
                </a:lnTo>
                <a:lnTo>
                  <a:pt x="1477" y="518"/>
                </a:lnTo>
                <a:lnTo>
                  <a:pt x="1477" y="518"/>
                </a:lnTo>
                <a:lnTo>
                  <a:pt x="1477" y="518"/>
                </a:lnTo>
                <a:lnTo>
                  <a:pt x="1475" y="518"/>
                </a:lnTo>
                <a:lnTo>
                  <a:pt x="1473" y="521"/>
                </a:lnTo>
                <a:lnTo>
                  <a:pt x="1473" y="523"/>
                </a:lnTo>
                <a:lnTo>
                  <a:pt x="1470" y="523"/>
                </a:lnTo>
                <a:lnTo>
                  <a:pt x="1470" y="523"/>
                </a:lnTo>
                <a:lnTo>
                  <a:pt x="1468" y="523"/>
                </a:lnTo>
                <a:lnTo>
                  <a:pt x="1468" y="523"/>
                </a:lnTo>
                <a:lnTo>
                  <a:pt x="1468" y="523"/>
                </a:lnTo>
                <a:lnTo>
                  <a:pt x="1468" y="523"/>
                </a:lnTo>
                <a:lnTo>
                  <a:pt x="1470" y="521"/>
                </a:lnTo>
                <a:lnTo>
                  <a:pt x="1470" y="521"/>
                </a:lnTo>
                <a:lnTo>
                  <a:pt x="1473" y="518"/>
                </a:lnTo>
                <a:lnTo>
                  <a:pt x="1473" y="516"/>
                </a:lnTo>
                <a:lnTo>
                  <a:pt x="1475" y="516"/>
                </a:lnTo>
                <a:lnTo>
                  <a:pt x="1477" y="516"/>
                </a:lnTo>
                <a:lnTo>
                  <a:pt x="1480" y="514"/>
                </a:lnTo>
                <a:lnTo>
                  <a:pt x="1480" y="511"/>
                </a:lnTo>
                <a:lnTo>
                  <a:pt x="1480" y="511"/>
                </a:lnTo>
                <a:lnTo>
                  <a:pt x="1480" y="509"/>
                </a:lnTo>
                <a:lnTo>
                  <a:pt x="1482" y="509"/>
                </a:lnTo>
                <a:lnTo>
                  <a:pt x="1482" y="509"/>
                </a:lnTo>
                <a:lnTo>
                  <a:pt x="1487" y="507"/>
                </a:lnTo>
                <a:lnTo>
                  <a:pt x="1489" y="504"/>
                </a:lnTo>
                <a:lnTo>
                  <a:pt x="1492" y="502"/>
                </a:lnTo>
                <a:lnTo>
                  <a:pt x="1494" y="499"/>
                </a:lnTo>
                <a:lnTo>
                  <a:pt x="1494" y="499"/>
                </a:lnTo>
                <a:lnTo>
                  <a:pt x="1494" y="499"/>
                </a:lnTo>
                <a:lnTo>
                  <a:pt x="1496" y="497"/>
                </a:lnTo>
                <a:lnTo>
                  <a:pt x="1499" y="495"/>
                </a:lnTo>
                <a:lnTo>
                  <a:pt x="1499" y="495"/>
                </a:lnTo>
                <a:lnTo>
                  <a:pt x="1499" y="495"/>
                </a:lnTo>
                <a:lnTo>
                  <a:pt x="1496" y="497"/>
                </a:lnTo>
                <a:lnTo>
                  <a:pt x="1496" y="497"/>
                </a:lnTo>
                <a:lnTo>
                  <a:pt x="1496" y="499"/>
                </a:lnTo>
                <a:lnTo>
                  <a:pt x="1496" y="499"/>
                </a:lnTo>
                <a:lnTo>
                  <a:pt x="1499" y="499"/>
                </a:lnTo>
                <a:lnTo>
                  <a:pt x="1499" y="497"/>
                </a:lnTo>
                <a:lnTo>
                  <a:pt x="1501" y="497"/>
                </a:lnTo>
                <a:lnTo>
                  <a:pt x="1501" y="495"/>
                </a:lnTo>
                <a:lnTo>
                  <a:pt x="1501" y="497"/>
                </a:lnTo>
                <a:lnTo>
                  <a:pt x="1503" y="497"/>
                </a:lnTo>
                <a:lnTo>
                  <a:pt x="1503" y="495"/>
                </a:lnTo>
                <a:lnTo>
                  <a:pt x="1506" y="495"/>
                </a:lnTo>
                <a:lnTo>
                  <a:pt x="1506" y="495"/>
                </a:lnTo>
                <a:lnTo>
                  <a:pt x="1503" y="497"/>
                </a:lnTo>
                <a:lnTo>
                  <a:pt x="1503" y="497"/>
                </a:lnTo>
                <a:lnTo>
                  <a:pt x="1503" y="497"/>
                </a:lnTo>
                <a:lnTo>
                  <a:pt x="1501" y="497"/>
                </a:lnTo>
                <a:lnTo>
                  <a:pt x="1501" y="499"/>
                </a:lnTo>
                <a:lnTo>
                  <a:pt x="1501" y="499"/>
                </a:lnTo>
                <a:lnTo>
                  <a:pt x="1501" y="499"/>
                </a:lnTo>
                <a:lnTo>
                  <a:pt x="1501" y="499"/>
                </a:lnTo>
                <a:lnTo>
                  <a:pt x="1501" y="499"/>
                </a:lnTo>
                <a:lnTo>
                  <a:pt x="1501" y="499"/>
                </a:lnTo>
                <a:lnTo>
                  <a:pt x="1503" y="499"/>
                </a:lnTo>
                <a:lnTo>
                  <a:pt x="1503" y="497"/>
                </a:lnTo>
                <a:lnTo>
                  <a:pt x="1506" y="497"/>
                </a:lnTo>
                <a:lnTo>
                  <a:pt x="1508" y="497"/>
                </a:lnTo>
                <a:lnTo>
                  <a:pt x="1508" y="495"/>
                </a:lnTo>
                <a:lnTo>
                  <a:pt x="1511" y="495"/>
                </a:lnTo>
                <a:lnTo>
                  <a:pt x="1511" y="495"/>
                </a:lnTo>
                <a:lnTo>
                  <a:pt x="1513" y="492"/>
                </a:lnTo>
                <a:lnTo>
                  <a:pt x="1515" y="495"/>
                </a:lnTo>
                <a:lnTo>
                  <a:pt x="1515" y="495"/>
                </a:lnTo>
                <a:lnTo>
                  <a:pt x="1515" y="495"/>
                </a:lnTo>
                <a:lnTo>
                  <a:pt x="1518" y="495"/>
                </a:lnTo>
                <a:lnTo>
                  <a:pt x="1518" y="492"/>
                </a:lnTo>
                <a:lnTo>
                  <a:pt x="1520" y="492"/>
                </a:lnTo>
                <a:lnTo>
                  <a:pt x="1522" y="492"/>
                </a:lnTo>
                <a:lnTo>
                  <a:pt x="1525" y="492"/>
                </a:lnTo>
                <a:lnTo>
                  <a:pt x="1525" y="490"/>
                </a:lnTo>
                <a:lnTo>
                  <a:pt x="1527" y="490"/>
                </a:lnTo>
                <a:lnTo>
                  <a:pt x="1529" y="490"/>
                </a:lnTo>
                <a:lnTo>
                  <a:pt x="1532" y="492"/>
                </a:lnTo>
                <a:lnTo>
                  <a:pt x="1532" y="492"/>
                </a:lnTo>
                <a:lnTo>
                  <a:pt x="1534" y="495"/>
                </a:lnTo>
                <a:lnTo>
                  <a:pt x="1534" y="495"/>
                </a:lnTo>
                <a:lnTo>
                  <a:pt x="1534" y="495"/>
                </a:lnTo>
                <a:lnTo>
                  <a:pt x="1537" y="495"/>
                </a:lnTo>
                <a:lnTo>
                  <a:pt x="1537" y="495"/>
                </a:lnTo>
                <a:lnTo>
                  <a:pt x="1537" y="495"/>
                </a:lnTo>
                <a:lnTo>
                  <a:pt x="1537" y="495"/>
                </a:lnTo>
                <a:lnTo>
                  <a:pt x="1537" y="495"/>
                </a:lnTo>
                <a:lnTo>
                  <a:pt x="1539" y="492"/>
                </a:lnTo>
                <a:lnTo>
                  <a:pt x="1539" y="492"/>
                </a:lnTo>
                <a:lnTo>
                  <a:pt x="1539" y="492"/>
                </a:lnTo>
                <a:lnTo>
                  <a:pt x="1539" y="492"/>
                </a:lnTo>
                <a:lnTo>
                  <a:pt x="1539" y="492"/>
                </a:lnTo>
                <a:lnTo>
                  <a:pt x="1539" y="492"/>
                </a:lnTo>
                <a:lnTo>
                  <a:pt x="1541" y="492"/>
                </a:lnTo>
                <a:lnTo>
                  <a:pt x="1541" y="492"/>
                </a:lnTo>
                <a:lnTo>
                  <a:pt x="1541" y="492"/>
                </a:lnTo>
                <a:lnTo>
                  <a:pt x="1541" y="492"/>
                </a:lnTo>
                <a:lnTo>
                  <a:pt x="1544" y="492"/>
                </a:lnTo>
                <a:lnTo>
                  <a:pt x="1548" y="495"/>
                </a:lnTo>
                <a:lnTo>
                  <a:pt x="1548" y="492"/>
                </a:lnTo>
                <a:lnTo>
                  <a:pt x="1551" y="492"/>
                </a:lnTo>
                <a:lnTo>
                  <a:pt x="1551" y="492"/>
                </a:lnTo>
                <a:lnTo>
                  <a:pt x="1551" y="492"/>
                </a:lnTo>
                <a:lnTo>
                  <a:pt x="1548" y="492"/>
                </a:lnTo>
                <a:lnTo>
                  <a:pt x="1548" y="490"/>
                </a:lnTo>
                <a:lnTo>
                  <a:pt x="1548" y="490"/>
                </a:lnTo>
                <a:lnTo>
                  <a:pt x="1548" y="490"/>
                </a:lnTo>
                <a:lnTo>
                  <a:pt x="1548" y="490"/>
                </a:lnTo>
                <a:lnTo>
                  <a:pt x="1548" y="490"/>
                </a:lnTo>
                <a:lnTo>
                  <a:pt x="1546" y="490"/>
                </a:lnTo>
                <a:lnTo>
                  <a:pt x="1546" y="488"/>
                </a:lnTo>
                <a:lnTo>
                  <a:pt x="1546" y="488"/>
                </a:lnTo>
                <a:lnTo>
                  <a:pt x="1548" y="488"/>
                </a:lnTo>
                <a:lnTo>
                  <a:pt x="1548" y="488"/>
                </a:lnTo>
                <a:lnTo>
                  <a:pt x="1548" y="488"/>
                </a:lnTo>
                <a:lnTo>
                  <a:pt x="1548" y="485"/>
                </a:lnTo>
                <a:lnTo>
                  <a:pt x="1548" y="485"/>
                </a:lnTo>
                <a:lnTo>
                  <a:pt x="1548" y="483"/>
                </a:lnTo>
                <a:lnTo>
                  <a:pt x="1548" y="483"/>
                </a:lnTo>
                <a:lnTo>
                  <a:pt x="1548" y="483"/>
                </a:lnTo>
                <a:lnTo>
                  <a:pt x="1546" y="483"/>
                </a:lnTo>
                <a:lnTo>
                  <a:pt x="1546" y="483"/>
                </a:lnTo>
                <a:lnTo>
                  <a:pt x="1546" y="483"/>
                </a:lnTo>
                <a:lnTo>
                  <a:pt x="1544" y="483"/>
                </a:lnTo>
                <a:lnTo>
                  <a:pt x="1544" y="483"/>
                </a:lnTo>
                <a:lnTo>
                  <a:pt x="1544" y="483"/>
                </a:lnTo>
                <a:lnTo>
                  <a:pt x="1541" y="483"/>
                </a:lnTo>
                <a:lnTo>
                  <a:pt x="1541" y="483"/>
                </a:lnTo>
                <a:lnTo>
                  <a:pt x="1539" y="483"/>
                </a:lnTo>
                <a:lnTo>
                  <a:pt x="1539" y="483"/>
                </a:lnTo>
                <a:lnTo>
                  <a:pt x="1537" y="483"/>
                </a:lnTo>
                <a:lnTo>
                  <a:pt x="1537" y="483"/>
                </a:lnTo>
                <a:lnTo>
                  <a:pt x="1537" y="481"/>
                </a:lnTo>
                <a:lnTo>
                  <a:pt x="1537" y="481"/>
                </a:lnTo>
                <a:lnTo>
                  <a:pt x="1537" y="481"/>
                </a:lnTo>
                <a:lnTo>
                  <a:pt x="1539" y="478"/>
                </a:lnTo>
                <a:lnTo>
                  <a:pt x="1539" y="478"/>
                </a:lnTo>
                <a:lnTo>
                  <a:pt x="1541" y="476"/>
                </a:lnTo>
                <a:lnTo>
                  <a:pt x="1539" y="476"/>
                </a:lnTo>
                <a:lnTo>
                  <a:pt x="1537" y="476"/>
                </a:lnTo>
                <a:lnTo>
                  <a:pt x="1534" y="478"/>
                </a:lnTo>
                <a:lnTo>
                  <a:pt x="1532" y="478"/>
                </a:lnTo>
                <a:lnTo>
                  <a:pt x="1529" y="478"/>
                </a:lnTo>
                <a:lnTo>
                  <a:pt x="1525" y="478"/>
                </a:lnTo>
                <a:lnTo>
                  <a:pt x="1522" y="478"/>
                </a:lnTo>
                <a:lnTo>
                  <a:pt x="1520" y="478"/>
                </a:lnTo>
                <a:lnTo>
                  <a:pt x="1520" y="478"/>
                </a:lnTo>
                <a:lnTo>
                  <a:pt x="1518" y="478"/>
                </a:lnTo>
                <a:lnTo>
                  <a:pt x="1515" y="481"/>
                </a:lnTo>
                <a:lnTo>
                  <a:pt x="1513" y="483"/>
                </a:lnTo>
                <a:lnTo>
                  <a:pt x="1508" y="483"/>
                </a:lnTo>
                <a:lnTo>
                  <a:pt x="1508" y="483"/>
                </a:lnTo>
                <a:lnTo>
                  <a:pt x="1508" y="483"/>
                </a:lnTo>
                <a:lnTo>
                  <a:pt x="1508" y="483"/>
                </a:lnTo>
                <a:lnTo>
                  <a:pt x="1508" y="483"/>
                </a:lnTo>
                <a:lnTo>
                  <a:pt x="1506" y="483"/>
                </a:lnTo>
                <a:lnTo>
                  <a:pt x="1506" y="483"/>
                </a:lnTo>
                <a:lnTo>
                  <a:pt x="1503" y="483"/>
                </a:lnTo>
                <a:lnTo>
                  <a:pt x="1503" y="481"/>
                </a:lnTo>
                <a:lnTo>
                  <a:pt x="1503" y="483"/>
                </a:lnTo>
                <a:lnTo>
                  <a:pt x="1501" y="483"/>
                </a:lnTo>
                <a:lnTo>
                  <a:pt x="1499" y="483"/>
                </a:lnTo>
                <a:lnTo>
                  <a:pt x="1499" y="483"/>
                </a:lnTo>
                <a:lnTo>
                  <a:pt x="1499" y="481"/>
                </a:lnTo>
                <a:lnTo>
                  <a:pt x="1499" y="481"/>
                </a:lnTo>
                <a:lnTo>
                  <a:pt x="1499" y="481"/>
                </a:lnTo>
                <a:lnTo>
                  <a:pt x="1496" y="478"/>
                </a:lnTo>
                <a:lnTo>
                  <a:pt x="1496" y="476"/>
                </a:lnTo>
                <a:lnTo>
                  <a:pt x="1496" y="476"/>
                </a:lnTo>
                <a:lnTo>
                  <a:pt x="1494" y="473"/>
                </a:lnTo>
                <a:lnTo>
                  <a:pt x="1494" y="473"/>
                </a:lnTo>
                <a:lnTo>
                  <a:pt x="1489" y="473"/>
                </a:lnTo>
                <a:lnTo>
                  <a:pt x="1489" y="473"/>
                </a:lnTo>
                <a:lnTo>
                  <a:pt x="1489" y="473"/>
                </a:lnTo>
                <a:lnTo>
                  <a:pt x="1485" y="476"/>
                </a:lnTo>
                <a:lnTo>
                  <a:pt x="1485" y="476"/>
                </a:lnTo>
                <a:lnTo>
                  <a:pt x="1485" y="476"/>
                </a:lnTo>
                <a:lnTo>
                  <a:pt x="1482" y="476"/>
                </a:lnTo>
                <a:lnTo>
                  <a:pt x="1482" y="476"/>
                </a:lnTo>
                <a:lnTo>
                  <a:pt x="1482" y="476"/>
                </a:lnTo>
                <a:lnTo>
                  <a:pt x="1482" y="476"/>
                </a:lnTo>
                <a:lnTo>
                  <a:pt x="1482" y="473"/>
                </a:lnTo>
                <a:lnTo>
                  <a:pt x="1485" y="473"/>
                </a:lnTo>
                <a:lnTo>
                  <a:pt x="1485" y="471"/>
                </a:lnTo>
                <a:lnTo>
                  <a:pt x="1485" y="471"/>
                </a:lnTo>
                <a:lnTo>
                  <a:pt x="1485" y="471"/>
                </a:lnTo>
                <a:lnTo>
                  <a:pt x="1485" y="471"/>
                </a:lnTo>
                <a:lnTo>
                  <a:pt x="1485" y="469"/>
                </a:lnTo>
                <a:lnTo>
                  <a:pt x="1485" y="469"/>
                </a:lnTo>
                <a:lnTo>
                  <a:pt x="1485" y="469"/>
                </a:lnTo>
                <a:lnTo>
                  <a:pt x="1485" y="469"/>
                </a:lnTo>
                <a:lnTo>
                  <a:pt x="1485" y="469"/>
                </a:lnTo>
                <a:lnTo>
                  <a:pt x="1485" y="466"/>
                </a:lnTo>
                <a:lnTo>
                  <a:pt x="1482" y="469"/>
                </a:lnTo>
                <a:lnTo>
                  <a:pt x="1480" y="469"/>
                </a:lnTo>
                <a:lnTo>
                  <a:pt x="1477" y="471"/>
                </a:lnTo>
                <a:lnTo>
                  <a:pt x="1477" y="471"/>
                </a:lnTo>
                <a:lnTo>
                  <a:pt x="1475" y="471"/>
                </a:lnTo>
                <a:lnTo>
                  <a:pt x="1475" y="471"/>
                </a:lnTo>
                <a:lnTo>
                  <a:pt x="1473" y="473"/>
                </a:lnTo>
                <a:lnTo>
                  <a:pt x="1470" y="473"/>
                </a:lnTo>
                <a:lnTo>
                  <a:pt x="1468" y="476"/>
                </a:lnTo>
                <a:lnTo>
                  <a:pt x="1466" y="476"/>
                </a:lnTo>
                <a:lnTo>
                  <a:pt x="1463" y="476"/>
                </a:lnTo>
                <a:lnTo>
                  <a:pt x="1459" y="476"/>
                </a:lnTo>
                <a:lnTo>
                  <a:pt x="1456" y="478"/>
                </a:lnTo>
                <a:lnTo>
                  <a:pt x="1454" y="481"/>
                </a:lnTo>
                <a:lnTo>
                  <a:pt x="1449" y="481"/>
                </a:lnTo>
                <a:lnTo>
                  <a:pt x="1447" y="481"/>
                </a:lnTo>
                <a:lnTo>
                  <a:pt x="1447" y="481"/>
                </a:lnTo>
                <a:lnTo>
                  <a:pt x="1444" y="481"/>
                </a:lnTo>
                <a:lnTo>
                  <a:pt x="1444" y="478"/>
                </a:lnTo>
                <a:lnTo>
                  <a:pt x="1444" y="478"/>
                </a:lnTo>
                <a:lnTo>
                  <a:pt x="1444" y="478"/>
                </a:lnTo>
                <a:lnTo>
                  <a:pt x="1444" y="478"/>
                </a:lnTo>
                <a:lnTo>
                  <a:pt x="1442" y="481"/>
                </a:lnTo>
                <a:lnTo>
                  <a:pt x="1440" y="481"/>
                </a:lnTo>
                <a:lnTo>
                  <a:pt x="1440" y="481"/>
                </a:lnTo>
                <a:lnTo>
                  <a:pt x="1442" y="478"/>
                </a:lnTo>
                <a:lnTo>
                  <a:pt x="1442" y="478"/>
                </a:lnTo>
                <a:lnTo>
                  <a:pt x="1442" y="478"/>
                </a:lnTo>
                <a:lnTo>
                  <a:pt x="1444" y="476"/>
                </a:lnTo>
                <a:lnTo>
                  <a:pt x="1444" y="476"/>
                </a:lnTo>
                <a:lnTo>
                  <a:pt x="1447" y="473"/>
                </a:lnTo>
                <a:lnTo>
                  <a:pt x="1447" y="473"/>
                </a:lnTo>
                <a:lnTo>
                  <a:pt x="1444" y="473"/>
                </a:lnTo>
                <a:lnTo>
                  <a:pt x="1444" y="473"/>
                </a:lnTo>
                <a:lnTo>
                  <a:pt x="1444" y="473"/>
                </a:lnTo>
                <a:lnTo>
                  <a:pt x="1440" y="476"/>
                </a:lnTo>
                <a:lnTo>
                  <a:pt x="1440" y="476"/>
                </a:lnTo>
                <a:lnTo>
                  <a:pt x="1437" y="473"/>
                </a:lnTo>
                <a:lnTo>
                  <a:pt x="1437" y="473"/>
                </a:lnTo>
                <a:lnTo>
                  <a:pt x="1435" y="476"/>
                </a:lnTo>
                <a:lnTo>
                  <a:pt x="1433" y="478"/>
                </a:lnTo>
                <a:lnTo>
                  <a:pt x="1425" y="478"/>
                </a:lnTo>
                <a:lnTo>
                  <a:pt x="1425" y="478"/>
                </a:lnTo>
                <a:lnTo>
                  <a:pt x="1423" y="478"/>
                </a:lnTo>
                <a:lnTo>
                  <a:pt x="1423" y="478"/>
                </a:lnTo>
                <a:lnTo>
                  <a:pt x="1423" y="478"/>
                </a:lnTo>
                <a:lnTo>
                  <a:pt x="1423" y="476"/>
                </a:lnTo>
                <a:lnTo>
                  <a:pt x="1423" y="476"/>
                </a:lnTo>
                <a:lnTo>
                  <a:pt x="1433" y="471"/>
                </a:lnTo>
                <a:lnTo>
                  <a:pt x="1440" y="469"/>
                </a:lnTo>
                <a:lnTo>
                  <a:pt x="1449" y="462"/>
                </a:lnTo>
                <a:lnTo>
                  <a:pt x="1451" y="459"/>
                </a:lnTo>
                <a:lnTo>
                  <a:pt x="1456" y="457"/>
                </a:lnTo>
                <a:lnTo>
                  <a:pt x="1463" y="457"/>
                </a:lnTo>
                <a:lnTo>
                  <a:pt x="1468" y="455"/>
                </a:lnTo>
                <a:lnTo>
                  <a:pt x="1473" y="455"/>
                </a:lnTo>
                <a:lnTo>
                  <a:pt x="1475" y="452"/>
                </a:lnTo>
                <a:lnTo>
                  <a:pt x="1475" y="452"/>
                </a:lnTo>
                <a:lnTo>
                  <a:pt x="1475" y="452"/>
                </a:lnTo>
                <a:lnTo>
                  <a:pt x="1477" y="452"/>
                </a:lnTo>
                <a:lnTo>
                  <a:pt x="1477" y="452"/>
                </a:lnTo>
                <a:lnTo>
                  <a:pt x="1473" y="452"/>
                </a:lnTo>
                <a:lnTo>
                  <a:pt x="1470" y="452"/>
                </a:lnTo>
                <a:lnTo>
                  <a:pt x="1470" y="452"/>
                </a:lnTo>
                <a:lnTo>
                  <a:pt x="1470" y="450"/>
                </a:lnTo>
                <a:lnTo>
                  <a:pt x="1470" y="450"/>
                </a:lnTo>
                <a:lnTo>
                  <a:pt x="1466" y="450"/>
                </a:lnTo>
                <a:lnTo>
                  <a:pt x="1461" y="450"/>
                </a:lnTo>
                <a:lnTo>
                  <a:pt x="1459" y="450"/>
                </a:lnTo>
                <a:lnTo>
                  <a:pt x="1459" y="450"/>
                </a:lnTo>
                <a:lnTo>
                  <a:pt x="1459" y="447"/>
                </a:lnTo>
                <a:lnTo>
                  <a:pt x="1456" y="447"/>
                </a:lnTo>
                <a:lnTo>
                  <a:pt x="1454" y="447"/>
                </a:lnTo>
                <a:lnTo>
                  <a:pt x="1451" y="450"/>
                </a:lnTo>
                <a:lnTo>
                  <a:pt x="1447" y="450"/>
                </a:lnTo>
                <a:lnTo>
                  <a:pt x="1447" y="450"/>
                </a:lnTo>
                <a:lnTo>
                  <a:pt x="1444" y="450"/>
                </a:lnTo>
                <a:lnTo>
                  <a:pt x="1442" y="447"/>
                </a:lnTo>
                <a:lnTo>
                  <a:pt x="1440" y="445"/>
                </a:lnTo>
                <a:lnTo>
                  <a:pt x="1437" y="445"/>
                </a:lnTo>
                <a:lnTo>
                  <a:pt x="1435" y="445"/>
                </a:lnTo>
                <a:lnTo>
                  <a:pt x="1435" y="445"/>
                </a:lnTo>
                <a:lnTo>
                  <a:pt x="1433" y="445"/>
                </a:lnTo>
                <a:lnTo>
                  <a:pt x="1433" y="445"/>
                </a:lnTo>
                <a:lnTo>
                  <a:pt x="1433" y="443"/>
                </a:lnTo>
                <a:lnTo>
                  <a:pt x="1433" y="443"/>
                </a:lnTo>
                <a:lnTo>
                  <a:pt x="1430" y="440"/>
                </a:lnTo>
                <a:lnTo>
                  <a:pt x="1430" y="440"/>
                </a:lnTo>
                <a:lnTo>
                  <a:pt x="1428" y="438"/>
                </a:lnTo>
                <a:lnTo>
                  <a:pt x="1428" y="438"/>
                </a:lnTo>
                <a:lnTo>
                  <a:pt x="1425" y="438"/>
                </a:lnTo>
                <a:lnTo>
                  <a:pt x="1423" y="438"/>
                </a:lnTo>
                <a:lnTo>
                  <a:pt x="1421" y="438"/>
                </a:lnTo>
                <a:lnTo>
                  <a:pt x="1418" y="440"/>
                </a:lnTo>
                <a:lnTo>
                  <a:pt x="1418" y="440"/>
                </a:lnTo>
                <a:lnTo>
                  <a:pt x="1416" y="440"/>
                </a:lnTo>
                <a:lnTo>
                  <a:pt x="1414" y="440"/>
                </a:lnTo>
                <a:lnTo>
                  <a:pt x="1414" y="438"/>
                </a:lnTo>
                <a:lnTo>
                  <a:pt x="1411" y="438"/>
                </a:lnTo>
                <a:lnTo>
                  <a:pt x="1407" y="438"/>
                </a:lnTo>
                <a:lnTo>
                  <a:pt x="1402" y="436"/>
                </a:lnTo>
                <a:lnTo>
                  <a:pt x="1402" y="436"/>
                </a:lnTo>
                <a:lnTo>
                  <a:pt x="1402" y="436"/>
                </a:lnTo>
                <a:lnTo>
                  <a:pt x="1402" y="433"/>
                </a:lnTo>
                <a:lnTo>
                  <a:pt x="1402" y="433"/>
                </a:lnTo>
                <a:lnTo>
                  <a:pt x="1402" y="431"/>
                </a:lnTo>
                <a:lnTo>
                  <a:pt x="1404" y="428"/>
                </a:lnTo>
                <a:lnTo>
                  <a:pt x="1404" y="426"/>
                </a:lnTo>
                <a:lnTo>
                  <a:pt x="1404" y="424"/>
                </a:lnTo>
                <a:lnTo>
                  <a:pt x="1404" y="424"/>
                </a:lnTo>
                <a:lnTo>
                  <a:pt x="1404" y="424"/>
                </a:lnTo>
                <a:lnTo>
                  <a:pt x="1402" y="424"/>
                </a:lnTo>
                <a:lnTo>
                  <a:pt x="1399" y="426"/>
                </a:lnTo>
                <a:lnTo>
                  <a:pt x="1397" y="431"/>
                </a:lnTo>
                <a:lnTo>
                  <a:pt x="1392" y="431"/>
                </a:lnTo>
                <a:lnTo>
                  <a:pt x="1338" y="431"/>
                </a:lnTo>
                <a:lnTo>
                  <a:pt x="1331" y="431"/>
                </a:lnTo>
                <a:lnTo>
                  <a:pt x="1170" y="431"/>
                </a:lnTo>
                <a:lnTo>
                  <a:pt x="1163" y="431"/>
                </a:lnTo>
                <a:lnTo>
                  <a:pt x="1005" y="431"/>
                </a:lnTo>
                <a:lnTo>
                  <a:pt x="997" y="431"/>
                </a:lnTo>
                <a:lnTo>
                  <a:pt x="945" y="431"/>
                </a:lnTo>
                <a:lnTo>
                  <a:pt x="945" y="433"/>
                </a:lnTo>
                <a:lnTo>
                  <a:pt x="945" y="436"/>
                </a:lnTo>
                <a:lnTo>
                  <a:pt x="945" y="436"/>
                </a:lnTo>
                <a:lnTo>
                  <a:pt x="945" y="436"/>
                </a:lnTo>
                <a:lnTo>
                  <a:pt x="945" y="436"/>
                </a:lnTo>
                <a:lnTo>
                  <a:pt x="948" y="436"/>
                </a:lnTo>
                <a:lnTo>
                  <a:pt x="948" y="436"/>
                </a:lnTo>
                <a:lnTo>
                  <a:pt x="945" y="438"/>
                </a:lnTo>
                <a:lnTo>
                  <a:pt x="945" y="440"/>
                </a:lnTo>
                <a:lnTo>
                  <a:pt x="945" y="440"/>
                </a:lnTo>
                <a:lnTo>
                  <a:pt x="943" y="440"/>
                </a:lnTo>
                <a:lnTo>
                  <a:pt x="943" y="440"/>
                </a:lnTo>
                <a:lnTo>
                  <a:pt x="941" y="440"/>
                </a:lnTo>
                <a:lnTo>
                  <a:pt x="941" y="440"/>
                </a:lnTo>
                <a:lnTo>
                  <a:pt x="941" y="443"/>
                </a:lnTo>
                <a:lnTo>
                  <a:pt x="941" y="443"/>
                </a:lnTo>
                <a:lnTo>
                  <a:pt x="941" y="443"/>
                </a:lnTo>
                <a:lnTo>
                  <a:pt x="941" y="443"/>
                </a:lnTo>
                <a:lnTo>
                  <a:pt x="941" y="443"/>
                </a:lnTo>
                <a:lnTo>
                  <a:pt x="943" y="443"/>
                </a:lnTo>
                <a:lnTo>
                  <a:pt x="943" y="445"/>
                </a:lnTo>
                <a:lnTo>
                  <a:pt x="943" y="445"/>
                </a:lnTo>
                <a:lnTo>
                  <a:pt x="941" y="447"/>
                </a:lnTo>
                <a:lnTo>
                  <a:pt x="941" y="447"/>
                </a:lnTo>
                <a:lnTo>
                  <a:pt x="938" y="447"/>
                </a:lnTo>
                <a:lnTo>
                  <a:pt x="938" y="447"/>
                </a:lnTo>
                <a:lnTo>
                  <a:pt x="938" y="450"/>
                </a:lnTo>
                <a:lnTo>
                  <a:pt x="941" y="450"/>
                </a:lnTo>
                <a:lnTo>
                  <a:pt x="941" y="450"/>
                </a:lnTo>
                <a:lnTo>
                  <a:pt x="941" y="447"/>
                </a:lnTo>
                <a:lnTo>
                  <a:pt x="941" y="447"/>
                </a:lnTo>
                <a:lnTo>
                  <a:pt x="941" y="447"/>
                </a:lnTo>
                <a:lnTo>
                  <a:pt x="941" y="450"/>
                </a:lnTo>
                <a:lnTo>
                  <a:pt x="941" y="450"/>
                </a:lnTo>
                <a:lnTo>
                  <a:pt x="941" y="450"/>
                </a:lnTo>
                <a:lnTo>
                  <a:pt x="941" y="452"/>
                </a:lnTo>
                <a:lnTo>
                  <a:pt x="938" y="452"/>
                </a:lnTo>
                <a:lnTo>
                  <a:pt x="938" y="455"/>
                </a:lnTo>
                <a:lnTo>
                  <a:pt x="936" y="455"/>
                </a:lnTo>
                <a:lnTo>
                  <a:pt x="936" y="457"/>
                </a:lnTo>
                <a:lnTo>
                  <a:pt x="936" y="457"/>
                </a:lnTo>
                <a:lnTo>
                  <a:pt x="934" y="457"/>
                </a:lnTo>
                <a:lnTo>
                  <a:pt x="934" y="459"/>
                </a:lnTo>
                <a:lnTo>
                  <a:pt x="934" y="459"/>
                </a:lnTo>
                <a:lnTo>
                  <a:pt x="934" y="459"/>
                </a:lnTo>
                <a:lnTo>
                  <a:pt x="934" y="459"/>
                </a:lnTo>
                <a:lnTo>
                  <a:pt x="931" y="462"/>
                </a:lnTo>
                <a:lnTo>
                  <a:pt x="931" y="464"/>
                </a:lnTo>
                <a:lnTo>
                  <a:pt x="931" y="464"/>
                </a:lnTo>
                <a:lnTo>
                  <a:pt x="929" y="466"/>
                </a:lnTo>
                <a:lnTo>
                  <a:pt x="927" y="466"/>
                </a:lnTo>
                <a:lnTo>
                  <a:pt x="927" y="466"/>
                </a:lnTo>
                <a:lnTo>
                  <a:pt x="927" y="466"/>
                </a:lnTo>
                <a:lnTo>
                  <a:pt x="924" y="469"/>
                </a:lnTo>
                <a:lnTo>
                  <a:pt x="922" y="469"/>
                </a:lnTo>
                <a:lnTo>
                  <a:pt x="922" y="471"/>
                </a:lnTo>
                <a:lnTo>
                  <a:pt x="919" y="471"/>
                </a:lnTo>
                <a:lnTo>
                  <a:pt x="919" y="469"/>
                </a:lnTo>
                <a:lnTo>
                  <a:pt x="917" y="469"/>
                </a:lnTo>
                <a:lnTo>
                  <a:pt x="915" y="469"/>
                </a:lnTo>
                <a:lnTo>
                  <a:pt x="917" y="469"/>
                </a:lnTo>
                <a:lnTo>
                  <a:pt x="919" y="466"/>
                </a:lnTo>
                <a:lnTo>
                  <a:pt x="919" y="466"/>
                </a:lnTo>
                <a:lnTo>
                  <a:pt x="922" y="466"/>
                </a:lnTo>
                <a:lnTo>
                  <a:pt x="922" y="466"/>
                </a:lnTo>
                <a:lnTo>
                  <a:pt x="922" y="469"/>
                </a:lnTo>
                <a:lnTo>
                  <a:pt x="922" y="469"/>
                </a:lnTo>
                <a:lnTo>
                  <a:pt x="924" y="466"/>
                </a:lnTo>
                <a:lnTo>
                  <a:pt x="924" y="466"/>
                </a:lnTo>
                <a:lnTo>
                  <a:pt x="924" y="466"/>
                </a:lnTo>
                <a:lnTo>
                  <a:pt x="924" y="466"/>
                </a:lnTo>
                <a:lnTo>
                  <a:pt x="927" y="466"/>
                </a:lnTo>
                <a:lnTo>
                  <a:pt x="927" y="464"/>
                </a:lnTo>
                <a:lnTo>
                  <a:pt x="929" y="462"/>
                </a:lnTo>
                <a:lnTo>
                  <a:pt x="929" y="462"/>
                </a:lnTo>
                <a:lnTo>
                  <a:pt x="929" y="459"/>
                </a:lnTo>
                <a:lnTo>
                  <a:pt x="929" y="459"/>
                </a:lnTo>
                <a:lnTo>
                  <a:pt x="929" y="459"/>
                </a:lnTo>
                <a:lnTo>
                  <a:pt x="929" y="459"/>
                </a:lnTo>
                <a:lnTo>
                  <a:pt x="931" y="457"/>
                </a:lnTo>
                <a:lnTo>
                  <a:pt x="931" y="457"/>
                </a:lnTo>
                <a:lnTo>
                  <a:pt x="934" y="457"/>
                </a:lnTo>
                <a:lnTo>
                  <a:pt x="934" y="455"/>
                </a:lnTo>
                <a:lnTo>
                  <a:pt x="936" y="452"/>
                </a:lnTo>
                <a:lnTo>
                  <a:pt x="934" y="452"/>
                </a:lnTo>
                <a:lnTo>
                  <a:pt x="934" y="452"/>
                </a:lnTo>
                <a:lnTo>
                  <a:pt x="934" y="455"/>
                </a:lnTo>
                <a:lnTo>
                  <a:pt x="934" y="455"/>
                </a:lnTo>
                <a:lnTo>
                  <a:pt x="929" y="457"/>
                </a:lnTo>
                <a:lnTo>
                  <a:pt x="929" y="457"/>
                </a:lnTo>
                <a:lnTo>
                  <a:pt x="927" y="459"/>
                </a:lnTo>
                <a:lnTo>
                  <a:pt x="924" y="459"/>
                </a:lnTo>
                <a:lnTo>
                  <a:pt x="922" y="462"/>
                </a:lnTo>
                <a:lnTo>
                  <a:pt x="919" y="462"/>
                </a:lnTo>
                <a:lnTo>
                  <a:pt x="919" y="464"/>
                </a:lnTo>
                <a:lnTo>
                  <a:pt x="919" y="464"/>
                </a:lnTo>
                <a:lnTo>
                  <a:pt x="919" y="464"/>
                </a:lnTo>
                <a:lnTo>
                  <a:pt x="922" y="464"/>
                </a:lnTo>
                <a:lnTo>
                  <a:pt x="922" y="464"/>
                </a:lnTo>
                <a:lnTo>
                  <a:pt x="919" y="464"/>
                </a:lnTo>
                <a:lnTo>
                  <a:pt x="917" y="464"/>
                </a:lnTo>
                <a:lnTo>
                  <a:pt x="917" y="464"/>
                </a:lnTo>
                <a:lnTo>
                  <a:pt x="917" y="464"/>
                </a:lnTo>
                <a:lnTo>
                  <a:pt x="919" y="464"/>
                </a:lnTo>
                <a:lnTo>
                  <a:pt x="922" y="462"/>
                </a:lnTo>
                <a:lnTo>
                  <a:pt x="929" y="457"/>
                </a:lnTo>
                <a:lnTo>
                  <a:pt x="929" y="457"/>
                </a:lnTo>
                <a:lnTo>
                  <a:pt x="929" y="457"/>
                </a:lnTo>
                <a:lnTo>
                  <a:pt x="929" y="457"/>
                </a:lnTo>
                <a:lnTo>
                  <a:pt x="931" y="455"/>
                </a:lnTo>
                <a:lnTo>
                  <a:pt x="934" y="452"/>
                </a:lnTo>
                <a:lnTo>
                  <a:pt x="934" y="452"/>
                </a:lnTo>
                <a:lnTo>
                  <a:pt x="934" y="450"/>
                </a:lnTo>
                <a:lnTo>
                  <a:pt x="934" y="450"/>
                </a:lnTo>
                <a:lnTo>
                  <a:pt x="934" y="450"/>
                </a:lnTo>
                <a:lnTo>
                  <a:pt x="931" y="450"/>
                </a:lnTo>
                <a:lnTo>
                  <a:pt x="931" y="450"/>
                </a:lnTo>
                <a:lnTo>
                  <a:pt x="929" y="450"/>
                </a:lnTo>
                <a:lnTo>
                  <a:pt x="929" y="450"/>
                </a:lnTo>
                <a:lnTo>
                  <a:pt x="929" y="447"/>
                </a:lnTo>
                <a:lnTo>
                  <a:pt x="929" y="447"/>
                </a:lnTo>
                <a:lnTo>
                  <a:pt x="927" y="450"/>
                </a:lnTo>
                <a:lnTo>
                  <a:pt x="924" y="450"/>
                </a:lnTo>
                <a:lnTo>
                  <a:pt x="915" y="447"/>
                </a:lnTo>
                <a:lnTo>
                  <a:pt x="912" y="447"/>
                </a:lnTo>
                <a:lnTo>
                  <a:pt x="912" y="447"/>
                </a:lnTo>
                <a:lnTo>
                  <a:pt x="910" y="445"/>
                </a:lnTo>
                <a:lnTo>
                  <a:pt x="908" y="443"/>
                </a:lnTo>
                <a:lnTo>
                  <a:pt x="905" y="443"/>
                </a:lnTo>
                <a:lnTo>
                  <a:pt x="905" y="445"/>
                </a:lnTo>
                <a:lnTo>
                  <a:pt x="903" y="447"/>
                </a:lnTo>
                <a:lnTo>
                  <a:pt x="901" y="452"/>
                </a:lnTo>
                <a:lnTo>
                  <a:pt x="901" y="455"/>
                </a:lnTo>
                <a:lnTo>
                  <a:pt x="901" y="457"/>
                </a:lnTo>
                <a:lnTo>
                  <a:pt x="901" y="459"/>
                </a:lnTo>
                <a:lnTo>
                  <a:pt x="898" y="464"/>
                </a:lnTo>
                <a:lnTo>
                  <a:pt x="898" y="469"/>
                </a:lnTo>
                <a:lnTo>
                  <a:pt x="896" y="471"/>
                </a:lnTo>
                <a:lnTo>
                  <a:pt x="896" y="471"/>
                </a:lnTo>
                <a:lnTo>
                  <a:pt x="896" y="473"/>
                </a:lnTo>
                <a:lnTo>
                  <a:pt x="896" y="471"/>
                </a:lnTo>
                <a:lnTo>
                  <a:pt x="896" y="471"/>
                </a:lnTo>
                <a:lnTo>
                  <a:pt x="898" y="471"/>
                </a:lnTo>
                <a:lnTo>
                  <a:pt x="898" y="473"/>
                </a:lnTo>
                <a:lnTo>
                  <a:pt x="901" y="473"/>
                </a:lnTo>
                <a:lnTo>
                  <a:pt x="893" y="476"/>
                </a:lnTo>
                <a:lnTo>
                  <a:pt x="893" y="478"/>
                </a:lnTo>
                <a:lnTo>
                  <a:pt x="893" y="478"/>
                </a:lnTo>
                <a:lnTo>
                  <a:pt x="896" y="478"/>
                </a:lnTo>
                <a:lnTo>
                  <a:pt x="893" y="483"/>
                </a:lnTo>
                <a:lnTo>
                  <a:pt x="891" y="483"/>
                </a:lnTo>
                <a:lnTo>
                  <a:pt x="891" y="483"/>
                </a:lnTo>
                <a:lnTo>
                  <a:pt x="891" y="481"/>
                </a:lnTo>
                <a:lnTo>
                  <a:pt x="891" y="483"/>
                </a:lnTo>
                <a:lnTo>
                  <a:pt x="889" y="485"/>
                </a:lnTo>
                <a:lnTo>
                  <a:pt x="886" y="488"/>
                </a:lnTo>
                <a:lnTo>
                  <a:pt x="889" y="488"/>
                </a:lnTo>
                <a:lnTo>
                  <a:pt x="889" y="488"/>
                </a:lnTo>
                <a:lnTo>
                  <a:pt x="893" y="488"/>
                </a:lnTo>
                <a:lnTo>
                  <a:pt x="893" y="488"/>
                </a:lnTo>
                <a:lnTo>
                  <a:pt x="896" y="488"/>
                </a:lnTo>
                <a:lnTo>
                  <a:pt x="896" y="488"/>
                </a:lnTo>
                <a:lnTo>
                  <a:pt x="898" y="490"/>
                </a:lnTo>
                <a:lnTo>
                  <a:pt x="898" y="490"/>
                </a:lnTo>
                <a:lnTo>
                  <a:pt x="898" y="490"/>
                </a:lnTo>
                <a:lnTo>
                  <a:pt x="898" y="490"/>
                </a:lnTo>
                <a:lnTo>
                  <a:pt x="896" y="490"/>
                </a:lnTo>
                <a:lnTo>
                  <a:pt x="896" y="488"/>
                </a:lnTo>
                <a:lnTo>
                  <a:pt x="896" y="488"/>
                </a:lnTo>
                <a:lnTo>
                  <a:pt x="891" y="490"/>
                </a:lnTo>
                <a:lnTo>
                  <a:pt x="889" y="490"/>
                </a:lnTo>
                <a:lnTo>
                  <a:pt x="889" y="488"/>
                </a:lnTo>
                <a:lnTo>
                  <a:pt x="886" y="488"/>
                </a:lnTo>
                <a:lnTo>
                  <a:pt x="886" y="490"/>
                </a:lnTo>
                <a:lnTo>
                  <a:pt x="886" y="490"/>
                </a:lnTo>
                <a:lnTo>
                  <a:pt x="882" y="497"/>
                </a:lnTo>
                <a:lnTo>
                  <a:pt x="879" y="502"/>
                </a:lnTo>
                <a:lnTo>
                  <a:pt x="877" y="504"/>
                </a:lnTo>
                <a:lnTo>
                  <a:pt x="877" y="504"/>
                </a:lnTo>
                <a:lnTo>
                  <a:pt x="867" y="521"/>
                </a:lnTo>
                <a:lnTo>
                  <a:pt x="865" y="523"/>
                </a:lnTo>
                <a:lnTo>
                  <a:pt x="863" y="525"/>
                </a:lnTo>
                <a:lnTo>
                  <a:pt x="863" y="528"/>
                </a:lnTo>
                <a:lnTo>
                  <a:pt x="860" y="528"/>
                </a:lnTo>
                <a:lnTo>
                  <a:pt x="856" y="535"/>
                </a:lnTo>
                <a:lnTo>
                  <a:pt x="851" y="542"/>
                </a:lnTo>
                <a:lnTo>
                  <a:pt x="848" y="542"/>
                </a:lnTo>
                <a:lnTo>
                  <a:pt x="846" y="544"/>
                </a:lnTo>
                <a:lnTo>
                  <a:pt x="844" y="547"/>
                </a:lnTo>
                <a:lnTo>
                  <a:pt x="846" y="547"/>
                </a:lnTo>
                <a:lnTo>
                  <a:pt x="846" y="547"/>
                </a:lnTo>
                <a:lnTo>
                  <a:pt x="844" y="549"/>
                </a:lnTo>
                <a:lnTo>
                  <a:pt x="844" y="549"/>
                </a:lnTo>
                <a:lnTo>
                  <a:pt x="841" y="549"/>
                </a:lnTo>
                <a:lnTo>
                  <a:pt x="837" y="556"/>
                </a:lnTo>
                <a:lnTo>
                  <a:pt x="834" y="556"/>
                </a:lnTo>
                <a:lnTo>
                  <a:pt x="832" y="561"/>
                </a:lnTo>
                <a:lnTo>
                  <a:pt x="832" y="563"/>
                </a:lnTo>
                <a:lnTo>
                  <a:pt x="832" y="563"/>
                </a:lnTo>
                <a:lnTo>
                  <a:pt x="830" y="568"/>
                </a:lnTo>
                <a:lnTo>
                  <a:pt x="827" y="570"/>
                </a:lnTo>
                <a:lnTo>
                  <a:pt x="827" y="573"/>
                </a:lnTo>
                <a:lnTo>
                  <a:pt x="827" y="578"/>
                </a:lnTo>
                <a:lnTo>
                  <a:pt x="825" y="578"/>
                </a:lnTo>
                <a:lnTo>
                  <a:pt x="825" y="580"/>
                </a:lnTo>
                <a:lnTo>
                  <a:pt x="825" y="582"/>
                </a:lnTo>
                <a:lnTo>
                  <a:pt x="825" y="585"/>
                </a:lnTo>
                <a:lnTo>
                  <a:pt x="822" y="587"/>
                </a:lnTo>
                <a:lnTo>
                  <a:pt x="822" y="589"/>
                </a:lnTo>
                <a:lnTo>
                  <a:pt x="818" y="594"/>
                </a:lnTo>
                <a:lnTo>
                  <a:pt x="815" y="596"/>
                </a:lnTo>
                <a:lnTo>
                  <a:pt x="813" y="601"/>
                </a:lnTo>
                <a:lnTo>
                  <a:pt x="813" y="601"/>
                </a:lnTo>
                <a:lnTo>
                  <a:pt x="813" y="601"/>
                </a:lnTo>
                <a:lnTo>
                  <a:pt x="813" y="601"/>
                </a:lnTo>
                <a:lnTo>
                  <a:pt x="811" y="601"/>
                </a:lnTo>
                <a:lnTo>
                  <a:pt x="811" y="604"/>
                </a:lnTo>
                <a:lnTo>
                  <a:pt x="811" y="604"/>
                </a:lnTo>
                <a:lnTo>
                  <a:pt x="811" y="604"/>
                </a:lnTo>
                <a:lnTo>
                  <a:pt x="811" y="604"/>
                </a:lnTo>
                <a:lnTo>
                  <a:pt x="811" y="604"/>
                </a:lnTo>
                <a:lnTo>
                  <a:pt x="808" y="606"/>
                </a:lnTo>
                <a:lnTo>
                  <a:pt x="806" y="608"/>
                </a:lnTo>
                <a:lnTo>
                  <a:pt x="804" y="611"/>
                </a:lnTo>
                <a:lnTo>
                  <a:pt x="804" y="613"/>
                </a:lnTo>
                <a:lnTo>
                  <a:pt x="806" y="615"/>
                </a:lnTo>
                <a:lnTo>
                  <a:pt x="806" y="620"/>
                </a:lnTo>
                <a:lnTo>
                  <a:pt x="806" y="620"/>
                </a:lnTo>
                <a:lnTo>
                  <a:pt x="806" y="625"/>
                </a:lnTo>
                <a:lnTo>
                  <a:pt x="804" y="627"/>
                </a:lnTo>
                <a:lnTo>
                  <a:pt x="801" y="630"/>
                </a:lnTo>
                <a:lnTo>
                  <a:pt x="801" y="634"/>
                </a:lnTo>
                <a:lnTo>
                  <a:pt x="799" y="639"/>
                </a:lnTo>
                <a:lnTo>
                  <a:pt x="801" y="644"/>
                </a:lnTo>
                <a:lnTo>
                  <a:pt x="801" y="646"/>
                </a:lnTo>
                <a:lnTo>
                  <a:pt x="804" y="649"/>
                </a:lnTo>
                <a:lnTo>
                  <a:pt x="804" y="653"/>
                </a:lnTo>
                <a:lnTo>
                  <a:pt x="804" y="653"/>
                </a:lnTo>
                <a:lnTo>
                  <a:pt x="806" y="656"/>
                </a:lnTo>
                <a:lnTo>
                  <a:pt x="804" y="656"/>
                </a:lnTo>
                <a:lnTo>
                  <a:pt x="804" y="653"/>
                </a:lnTo>
                <a:lnTo>
                  <a:pt x="804" y="656"/>
                </a:lnTo>
                <a:lnTo>
                  <a:pt x="801" y="658"/>
                </a:lnTo>
                <a:lnTo>
                  <a:pt x="801" y="658"/>
                </a:lnTo>
                <a:lnTo>
                  <a:pt x="804" y="658"/>
                </a:lnTo>
                <a:lnTo>
                  <a:pt x="804" y="658"/>
                </a:lnTo>
                <a:lnTo>
                  <a:pt x="806" y="660"/>
                </a:lnTo>
                <a:lnTo>
                  <a:pt x="806" y="660"/>
                </a:lnTo>
                <a:lnTo>
                  <a:pt x="806" y="660"/>
                </a:lnTo>
                <a:lnTo>
                  <a:pt x="808" y="663"/>
                </a:lnTo>
                <a:lnTo>
                  <a:pt x="808" y="663"/>
                </a:lnTo>
                <a:lnTo>
                  <a:pt x="811" y="660"/>
                </a:lnTo>
                <a:lnTo>
                  <a:pt x="811" y="656"/>
                </a:lnTo>
                <a:lnTo>
                  <a:pt x="813" y="656"/>
                </a:lnTo>
                <a:lnTo>
                  <a:pt x="813" y="656"/>
                </a:lnTo>
                <a:lnTo>
                  <a:pt x="815" y="658"/>
                </a:lnTo>
                <a:lnTo>
                  <a:pt x="818" y="658"/>
                </a:lnTo>
                <a:lnTo>
                  <a:pt x="820" y="656"/>
                </a:lnTo>
                <a:lnTo>
                  <a:pt x="820" y="656"/>
                </a:lnTo>
                <a:lnTo>
                  <a:pt x="820" y="658"/>
                </a:lnTo>
                <a:lnTo>
                  <a:pt x="822" y="658"/>
                </a:lnTo>
                <a:lnTo>
                  <a:pt x="825" y="658"/>
                </a:lnTo>
                <a:lnTo>
                  <a:pt x="825" y="658"/>
                </a:lnTo>
                <a:lnTo>
                  <a:pt x="825" y="658"/>
                </a:lnTo>
                <a:lnTo>
                  <a:pt x="827" y="658"/>
                </a:lnTo>
                <a:lnTo>
                  <a:pt x="827" y="658"/>
                </a:lnTo>
                <a:lnTo>
                  <a:pt x="825" y="658"/>
                </a:lnTo>
                <a:lnTo>
                  <a:pt x="825" y="658"/>
                </a:lnTo>
                <a:lnTo>
                  <a:pt x="818" y="658"/>
                </a:lnTo>
                <a:lnTo>
                  <a:pt x="815" y="658"/>
                </a:lnTo>
                <a:lnTo>
                  <a:pt x="813" y="658"/>
                </a:lnTo>
                <a:lnTo>
                  <a:pt x="811" y="660"/>
                </a:lnTo>
                <a:lnTo>
                  <a:pt x="811" y="660"/>
                </a:lnTo>
                <a:lnTo>
                  <a:pt x="811" y="660"/>
                </a:lnTo>
                <a:lnTo>
                  <a:pt x="811" y="663"/>
                </a:lnTo>
                <a:lnTo>
                  <a:pt x="813" y="665"/>
                </a:lnTo>
                <a:lnTo>
                  <a:pt x="813" y="667"/>
                </a:lnTo>
                <a:lnTo>
                  <a:pt x="811" y="667"/>
                </a:lnTo>
                <a:lnTo>
                  <a:pt x="811" y="670"/>
                </a:lnTo>
                <a:lnTo>
                  <a:pt x="813" y="670"/>
                </a:lnTo>
                <a:lnTo>
                  <a:pt x="811" y="670"/>
                </a:lnTo>
                <a:lnTo>
                  <a:pt x="811" y="670"/>
                </a:lnTo>
                <a:lnTo>
                  <a:pt x="811" y="667"/>
                </a:lnTo>
                <a:lnTo>
                  <a:pt x="808" y="667"/>
                </a:lnTo>
                <a:lnTo>
                  <a:pt x="808" y="665"/>
                </a:lnTo>
                <a:lnTo>
                  <a:pt x="808" y="665"/>
                </a:lnTo>
                <a:lnTo>
                  <a:pt x="811" y="663"/>
                </a:lnTo>
                <a:lnTo>
                  <a:pt x="808" y="663"/>
                </a:lnTo>
                <a:lnTo>
                  <a:pt x="808" y="663"/>
                </a:lnTo>
                <a:lnTo>
                  <a:pt x="806" y="665"/>
                </a:lnTo>
                <a:lnTo>
                  <a:pt x="806" y="667"/>
                </a:lnTo>
                <a:lnTo>
                  <a:pt x="806" y="672"/>
                </a:lnTo>
                <a:lnTo>
                  <a:pt x="804" y="675"/>
                </a:lnTo>
                <a:lnTo>
                  <a:pt x="806" y="679"/>
                </a:lnTo>
                <a:lnTo>
                  <a:pt x="811" y="682"/>
                </a:lnTo>
                <a:lnTo>
                  <a:pt x="811" y="684"/>
                </a:lnTo>
                <a:lnTo>
                  <a:pt x="811" y="684"/>
                </a:lnTo>
                <a:lnTo>
                  <a:pt x="808" y="686"/>
                </a:lnTo>
                <a:lnTo>
                  <a:pt x="808" y="686"/>
                </a:lnTo>
                <a:lnTo>
                  <a:pt x="806" y="689"/>
                </a:lnTo>
                <a:lnTo>
                  <a:pt x="804" y="693"/>
                </a:lnTo>
                <a:lnTo>
                  <a:pt x="804" y="693"/>
                </a:lnTo>
                <a:lnTo>
                  <a:pt x="806" y="698"/>
                </a:lnTo>
                <a:lnTo>
                  <a:pt x="806" y="703"/>
                </a:lnTo>
                <a:lnTo>
                  <a:pt x="806" y="705"/>
                </a:lnTo>
                <a:lnTo>
                  <a:pt x="808" y="705"/>
                </a:lnTo>
                <a:lnTo>
                  <a:pt x="808" y="708"/>
                </a:lnTo>
                <a:lnTo>
                  <a:pt x="808" y="710"/>
                </a:lnTo>
                <a:lnTo>
                  <a:pt x="811" y="712"/>
                </a:lnTo>
                <a:lnTo>
                  <a:pt x="811" y="715"/>
                </a:lnTo>
                <a:lnTo>
                  <a:pt x="813" y="715"/>
                </a:lnTo>
                <a:lnTo>
                  <a:pt x="811" y="717"/>
                </a:lnTo>
                <a:lnTo>
                  <a:pt x="811" y="719"/>
                </a:lnTo>
                <a:lnTo>
                  <a:pt x="813" y="719"/>
                </a:lnTo>
                <a:lnTo>
                  <a:pt x="813" y="719"/>
                </a:lnTo>
                <a:lnTo>
                  <a:pt x="813" y="722"/>
                </a:lnTo>
                <a:lnTo>
                  <a:pt x="811" y="724"/>
                </a:lnTo>
                <a:lnTo>
                  <a:pt x="811" y="727"/>
                </a:lnTo>
                <a:lnTo>
                  <a:pt x="811" y="729"/>
                </a:lnTo>
                <a:lnTo>
                  <a:pt x="811" y="731"/>
                </a:lnTo>
                <a:lnTo>
                  <a:pt x="808" y="731"/>
                </a:lnTo>
                <a:lnTo>
                  <a:pt x="811" y="734"/>
                </a:lnTo>
                <a:lnTo>
                  <a:pt x="811" y="734"/>
                </a:lnTo>
                <a:lnTo>
                  <a:pt x="811" y="734"/>
                </a:lnTo>
                <a:lnTo>
                  <a:pt x="815" y="734"/>
                </a:lnTo>
                <a:lnTo>
                  <a:pt x="818" y="734"/>
                </a:lnTo>
                <a:lnTo>
                  <a:pt x="820" y="736"/>
                </a:lnTo>
                <a:lnTo>
                  <a:pt x="822" y="736"/>
                </a:lnTo>
                <a:lnTo>
                  <a:pt x="825" y="736"/>
                </a:lnTo>
                <a:lnTo>
                  <a:pt x="827" y="738"/>
                </a:lnTo>
                <a:lnTo>
                  <a:pt x="830" y="738"/>
                </a:lnTo>
                <a:lnTo>
                  <a:pt x="830" y="741"/>
                </a:lnTo>
                <a:lnTo>
                  <a:pt x="830" y="743"/>
                </a:lnTo>
                <a:lnTo>
                  <a:pt x="834" y="743"/>
                </a:lnTo>
                <a:lnTo>
                  <a:pt x="839" y="743"/>
                </a:lnTo>
                <a:lnTo>
                  <a:pt x="841" y="743"/>
                </a:lnTo>
                <a:lnTo>
                  <a:pt x="841" y="748"/>
                </a:lnTo>
                <a:lnTo>
                  <a:pt x="841" y="750"/>
                </a:lnTo>
                <a:lnTo>
                  <a:pt x="841" y="750"/>
                </a:lnTo>
                <a:lnTo>
                  <a:pt x="844" y="750"/>
                </a:lnTo>
                <a:lnTo>
                  <a:pt x="844" y="750"/>
                </a:lnTo>
                <a:lnTo>
                  <a:pt x="846" y="750"/>
                </a:lnTo>
                <a:lnTo>
                  <a:pt x="846" y="753"/>
                </a:lnTo>
                <a:lnTo>
                  <a:pt x="848" y="755"/>
                </a:lnTo>
                <a:lnTo>
                  <a:pt x="853" y="760"/>
                </a:lnTo>
                <a:lnTo>
                  <a:pt x="853" y="764"/>
                </a:lnTo>
                <a:lnTo>
                  <a:pt x="853" y="767"/>
                </a:lnTo>
                <a:lnTo>
                  <a:pt x="853" y="769"/>
                </a:lnTo>
                <a:lnTo>
                  <a:pt x="853" y="769"/>
                </a:lnTo>
                <a:lnTo>
                  <a:pt x="851" y="772"/>
                </a:lnTo>
                <a:lnTo>
                  <a:pt x="853" y="772"/>
                </a:lnTo>
                <a:lnTo>
                  <a:pt x="853" y="774"/>
                </a:lnTo>
                <a:lnTo>
                  <a:pt x="853" y="776"/>
                </a:lnTo>
                <a:lnTo>
                  <a:pt x="853" y="776"/>
                </a:lnTo>
                <a:lnTo>
                  <a:pt x="858" y="774"/>
                </a:lnTo>
                <a:lnTo>
                  <a:pt x="863" y="774"/>
                </a:lnTo>
                <a:lnTo>
                  <a:pt x="867" y="774"/>
                </a:lnTo>
                <a:lnTo>
                  <a:pt x="874" y="774"/>
                </a:lnTo>
                <a:lnTo>
                  <a:pt x="879" y="774"/>
                </a:lnTo>
                <a:lnTo>
                  <a:pt x="884" y="774"/>
                </a:lnTo>
                <a:lnTo>
                  <a:pt x="889" y="772"/>
                </a:lnTo>
                <a:lnTo>
                  <a:pt x="896" y="772"/>
                </a:lnTo>
                <a:lnTo>
                  <a:pt x="896" y="772"/>
                </a:lnTo>
                <a:lnTo>
                  <a:pt x="893" y="774"/>
                </a:lnTo>
                <a:lnTo>
                  <a:pt x="893" y="776"/>
                </a:lnTo>
                <a:lnTo>
                  <a:pt x="901" y="779"/>
                </a:lnTo>
                <a:lnTo>
                  <a:pt x="908" y="783"/>
                </a:lnTo>
                <a:lnTo>
                  <a:pt x="915" y="786"/>
                </a:lnTo>
                <a:lnTo>
                  <a:pt x="922" y="788"/>
                </a:lnTo>
                <a:lnTo>
                  <a:pt x="929" y="790"/>
                </a:lnTo>
                <a:lnTo>
                  <a:pt x="936" y="795"/>
                </a:lnTo>
                <a:lnTo>
                  <a:pt x="943" y="798"/>
                </a:lnTo>
                <a:lnTo>
                  <a:pt x="950" y="800"/>
                </a:lnTo>
                <a:lnTo>
                  <a:pt x="957" y="800"/>
                </a:lnTo>
                <a:lnTo>
                  <a:pt x="964" y="800"/>
                </a:lnTo>
                <a:lnTo>
                  <a:pt x="969" y="800"/>
                </a:lnTo>
                <a:lnTo>
                  <a:pt x="976" y="800"/>
                </a:lnTo>
                <a:lnTo>
                  <a:pt x="983" y="800"/>
                </a:lnTo>
                <a:lnTo>
                  <a:pt x="988" y="800"/>
                </a:lnTo>
                <a:lnTo>
                  <a:pt x="995" y="800"/>
                </a:lnTo>
                <a:lnTo>
                  <a:pt x="1002" y="800"/>
                </a:lnTo>
                <a:lnTo>
                  <a:pt x="1002" y="798"/>
                </a:lnTo>
                <a:lnTo>
                  <a:pt x="1005" y="795"/>
                </a:lnTo>
                <a:lnTo>
                  <a:pt x="1005" y="793"/>
                </a:lnTo>
                <a:lnTo>
                  <a:pt x="1005" y="790"/>
                </a:lnTo>
                <a:lnTo>
                  <a:pt x="1009" y="790"/>
                </a:lnTo>
                <a:lnTo>
                  <a:pt x="1014" y="790"/>
                </a:lnTo>
                <a:lnTo>
                  <a:pt x="1016" y="790"/>
                </a:lnTo>
                <a:lnTo>
                  <a:pt x="1021" y="790"/>
                </a:lnTo>
                <a:lnTo>
                  <a:pt x="1026" y="790"/>
                </a:lnTo>
                <a:lnTo>
                  <a:pt x="1028" y="790"/>
                </a:lnTo>
                <a:lnTo>
                  <a:pt x="1033" y="790"/>
                </a:lnTo>
                <a:lnTo>
                  <a:pt x="1035" y="790"/>
                </a:lnTo>
                <a:lnTo>
                  <a:pt x="1038" y="790"/>
                </a:lnTo>
                <a:lnTo>
                  <a:pt x="1038" y="790"/>
                </a:lnTo>
                <a:lnTo>
                  <a:pt x="1038" y="793"/>
                </a:lnTo>
                <a:lnTo>
                  <a:pt x="1038" y="795"/>
                </a:lnTo>
                <a:lnTo>
                  <a:pt x="1040" y="798"/>
                </a:lnTo>
                <a:lnTo>
                  <a:pt x="1042" y="800"/>
                </a:lnTo>
                <a:lnTo>
                  <a:pt x="1045" y="802"/>
                </a:lnTo>
                <a:lnTo>
                  <a:pt x="1047" y="807"/>
                </a:lnTo>
                <a:lnTo>
                  <a:pt x="1049" y="812"/>
                </a:lnTo>
                <a:lnTo>
                  <a:pt x="1054" y="814"/>
                </a:lnTo>
                <a:lnTo>
                  <a:pt x="1054" y="814"/>
                </a:lnTo>
                <a:lnTo>
                  <a:pt x="1054" y="816"/>
                </a:lnTo>
                <a:lnTo>
                  <a:pt x="1057" y="819"/>
                </a:lnTo>
                <a:lnTo>
                  <a:pt x="1057" y="826"/>
                </a:lnTo>
                <a:lnTo>
                  <a:pt x="1057" y="828"/>
                </a:lnTo>
                <a:lnTo>
                  <a:pt x="1057" y="831"/>
                </a:lnTo>
                <a:lnTo>
                  <a:pt x="1057" y="835"/>
                </a:lnTo>
                <a:lnTo>
                  <a:pt x="1059" y="838"/>
                </a:lnTo>
                <a:lnTo>
                  <a:pt x="1059" y="838"/>
                </a:lnTo>
                <a:lnTo>
                  <a:pt x="1061" y="840"/>
                </a:lnTo>
                <a:lnTo>
                  <a:pt x="1061" y="842"/>
                </a:lnTo>
                <a:lnTo>
                  <a:pt x="1064" y="842"/>
                </a:lnTo>
                <a:lnTo>
                  <a:pt x="1066" y="842"/>
                </a:lnTo>
                <a:lnTo>
                  <a:pt x="1068" y="845"/>
                </a:lnTo>
                <a:lnTo>
                  <a:pt x="1073" y="847"/>
                </a:lnTo>
                <a:lnTo>
                  <a:pt x="1075" y="850"/>
                </a:lnTo>
                <a:lnTo>
                  <a:pt x="1075" y="850"/>
                </a:lnTo>
                <a:lnTo>
                  <a:pt x="1078" y="850"/>
                </a:lnTo>
                <a:lnTo>
                  <a:pt x="1080" y="847"/>
                </a:lnTo>
                <a:lnTo>
                  <a:pt x="1083" y="845"/>
                </a:lnTo>
                <a:lnTo>
                  <a:pt x="1083" y="845"/>
                </a:lnTo>
                <a:lnTo>
                  <a:pt x="1083" y="845"/>
                </a:lnTo>
                <a:lnTo>
                  <a:pt x="1083" y="842"/>
                </a:lnTo>
                <a:lnTo>
                  <a:pt x="1085" y="840"/>
                </a:lnTo>
                <a:lnTo>
                  <a:pt x="1087" y="835"/>
                </a:lnTo>
                <a:lnTo>
                  <a:pt x="1092" y="833"/>
                </a:lnTo>
                <a:lnTo>
                  <a:pt x="1094" y="833"/>
                </a:lnTo>
                <a:lnTo>
                  <a:pt x="1094" y="833"/>
                </a:lnTo>
                <a:lnTo>
                  <a:pt x="1097" y="831"/>
                </a:lnTo>
                <a:lnTo>
                  <a:pt x="1099" y="831"/>
                </a:lnTo>
                <a:lnTo>
                  <a:pt x="1099" y="833"/>
                </a:lnTo>
                <a:lnTo>
                  <a:pt x="1101" y="833"/>
                </a:lnTo>
                <a:lnTo>
                  <a:pt x="1106" y="833"/>
                </a:lnTo>
                <a:lnTo>
                  <a:pt x="1109" y="833"/>
                </a:lnTo>
                <a:lnTo>
                  <a:pt x="1111" y="833"/>
                </a:lnTo>
                <a:lnTo>
                  <a:pt x="1111" y="833"/>
                </a:lnTo>
                <a:lnTo>
                  <a:pt x="1111" y="833"/>
                </a:lnTo>
                <a:lnTo>
                  <a:pt x="1111" y="833"/>
                </a:lnTo>
                <a:lnTo>
                  <a:pt x="1113" y="833"/>
                </a:lnTo>
                <a:lnTo>
                  <a:pt x="1113" y="833"/>
                </a:lnTo>
                <a:lnTo>
                  <a:pt x="1113" y="835"/>
                </a:lnTo>
                <a:lnTo>
                  <a:pt x="1118" y="840"/>
                </a:lnTo>
                <a:lnTo>
                  <a:pt x="1118" y="840"/>
                </a:lnTo>
                <a:lnTo>
                  <a:pt x="1118" y="842"/>
                </a:lnTo>
                <a:lnTo>
                  <a:pt x="1118" y="842"/>
                </a:lnTo>
                <a:lnTo>
                  <a:pt x="1120" y="845"/>
                </a:lnTo>
                <a:lnTo>
                  <a:pt x="1123" y="847"/>
                </a:lnTo>
                <a:lnTo>
                  <a:pt x="1123" y="850"/>
                </a:lnTo>
                <a:lnTo>
                  <a:pt x="1123" y="854"/>
                </a:lnTo>
                <a:lnTo>
                  <a:pt x="1123" y="859"/>
                </a:lnTo>
                <a:lnTo>
                  <a:pt x="1125" y="861"/>
                </a:lnTo>
                <a:lnTo>
                  <a:pt x="1125" y="861"/>
                </a:lnTo>
                <a:lnTo>
                  <a:pt x="1125" y="861"/>
                </a:lnTo>
                <a:lnTo>
                  <a:pt x="1125" y="864"/>
                </a:lnTo>
                <a:lnTo>
                  <a:pt x="1125" y="866"/>
                </a:lnTo>
                <a:lnTo>
                  <a:pt x="1128" y="866"/>
                </a:lnTo>
                <a:lnTo>
                  <a:pt x="1128" y="871"/>
                </a:lnTo>
                <a:lnTo>
                  <a:pt x="1130" y="873"/>
                </a:lnTo>
                <a:lnTo>
                  <a:pt x="1130" y="876"/>
                </a:lnTo>
                <a:lnTo>
                  <a:pt x="1132" y="878"/>
                </a:lnTo>
                <a:lnTo>
                  <a:pt x="1135" y="880"/>
                </a:lnTo>
                <a:lnTo>
                  <a:pt x="1135" y="883"/>
                </a:lnTo>
                <a:lnTo>
                  <a:pt x="1135" y="883"/>
                </a:lnTo>
                <a:lnTo>
                  <a:pt x="1132" y="885"/>
                </a:lnTo>
                <a:lnTo>
                  <a:pt x="1132" y="885"/>
                </a:lnTo>
                <a:lnTo>
                  <a:pt x="1132" y="887"/>
                </a:lnTo>
                <a:lnTo>
                  <a:pt x="1132" y="887"/>
                </a:lnTo>
                <a:lnTo>
                  <a:pt x="1132" y="890"/>
                </a:lnTo>
                <a:lnTo>
                  <a:pt x="1132" y="890"/>
                </a:lnTo>
                <a:lnTo>
                  <a:pt x="1132" y="890"/>
                </a:lnTo>
                <a:lnTo>
                  <a:pt x="1132" y="892"/>
                </a:lnTo>
                <a:lnTo>
                  <a:pt x="1135" y="895"/>
                </a:lnTo>
                <a:lnTo>
                  <a:pt x="1135" y="897"/>
                </a:lnTo>
                <a:lnTo>
                  <a:pt x="1135" y="902"/>
                </a:lnTo>
                <a:lnTo>
                  <a:pt x="1135" y="902"/>
                </a:lnTo>
                <a:lnTo>
                  <a:pt x="1135" y="904"/>
                </a:lnTo>
                <a:lnTo>
                  <a:pt x="1137" y="904"/>
                </a:lnTo>
                <a:lnTo>
                  <a:pt x="1139" y="904"/>
                </a:lnTo>
                <a:lnTo>
                  <a:pt x="1142" y="906"/>
                </a:lnTo>
                <a:lnTo>
                  <a:pt x="1142" y="906"/>
                </a:lnTo>
                <a:lnTo>
                  <a:pt x="1144" y="909"/>
                </a:lnTo>
                <a:lnTo>
                  <a:pt x="1146" y="909"/>
                </a:lnTo>
                <a:lnTo>
                  <a:pt x="1146" y="909"/>
                </a:lnTo>
                <a:lnTo>
                  <a:pt x="1149" y="911"/>
                </a:lnTo>
                <a:lnTo>
                  <a:pt x="1151" y="911"/>
                </a:lnTo>
                <a:lnTo>
                  <a:pt x="1158" y="913"/>
                </a:lnTo>
                <a:lnTo>
                  <a:pt x="1161" y="913"/>
                </a:lnTo>
                <a:lnTo>
                  <a:pt x="1163" y="916"/>
                </a:lnTo>
                <a:lnTo>
                  <a:pt x="1163" y="916"/>
                </a:lnTo>
                <a:lnTo>
                  <a:pt x="1165" y="916"/>
                </a:lnTo>
                <a:lnTo>
                  <a:pt x="1165" y="916"/>
                </a:lnTo>
                <a:lnTo>
                  <a:pt x="1165" y="916"/>
                </a:lnTo>
                <a:lnTo>
                  <a:pt x="1165" y="913"/>
                </a:lnTo>
                <a:lnTo>
                  <a:pt x="1168" y="913"/>
                </a:lnTo>
                <a:lnTo>
                  <a:pt x="1170" y="913"/>
                </a:lnTo>
                <a:lnTo>
                  <a:pt x="1170" y="911"/>
                </a:lnTo>
                <a:lnTo>
                  <a:pt x="1168" y="911"/>
                </a:lnTo>
                <a:lnTo>
                  <a:pt x="1165" y="904"/>
                </a:lnTo>
                <a:lnTo>
                  <a:pt x="1165" y="904"/>
                </a:lnTo>
                <a:lnTo>
                  <a:pt x="1165" y="899"/>
                </a:lnTo>
                <a:lnTo>
                  <a:pt x="1165" y="897"/>
                </a:lnTo>
                <a:lnTo>
                  <a:pt x="1165" y="895"/>
                </a:lnTo>
                <a:lnTo>
                  <a:pt x="1165" y="892"/>
                </a:lnTo>
                <a:lnTo>
                  <a:pt x="1168" y="890"/>
                </a:lnTo>
                <a:lnTo>
                  <a:pt x="1168" y="890"/>
                </a:lnTo>
                <a:lnTo>
                  <a:pt x="1168" y="887"/>
                </a:lnTo>
                <a:lnTo>
                  <a:pt x="1168" y="887"/>
                </a:lnTo>
                <a:lnTo>
                  <a:pt x="1165" y="885"/>
                </a:lnTo>
                <a:lnTo>
                  <a:pt x="1165" y="883"/>
                </a:lnTo>
                <a:lnTo>
                  <a:pt x="1165" y="883"/>
                </a:lnTo>
                <a:lnTo>
                  <a:pt x="1168" y="885"/>
                </a:lnTo>
                <a:lnTo>
                  <a:pt x="1170" y="885"/>
                </a:lnTo>
                <a:lnTo>
                  <a:pt x="1170" y="885"/>
                </a:lnTo>
                <a:lnTo>
                  <a:pt x="1172" y="883"/>
                </a:lnTo>
                <a:lnTo>
                  <a:pt x="1175" y="878"/>
                </a:lnTo>
                <a:lnTo>
                  <a:pt x="1172" y="873"/>
                </a:lnTo>
                <a:lnTo>
                  <a:pt x="1172" y="873"/>
                </a:lnTo>
                <a:lnTo>
                  <a:pt x="1175" y="873"/>
                </a:lnTo>
                <a:lnTo>
                  <a:pt x="1177" y="873"/>
                </a:lnTo>
                <a:lnTo>
                  <a:pt x="1177" y="873"/>
                </a:lnTo>
                <a:lnTo>
                  <a:pt x="1180" y="871"/>
                </a:lnTo>
                <a:lnTo>
                  <a:pt x="1182" y="869"/>
                </a:lnTo>
                <a:lnTo>
                  <a:pt x="1180" y="869"/>
                </a:lnTo>
                <a:lnTo>
                  <a:pt x="1180" y="869"/>
                </a:lnTo>
                <a:lnTo>
                  <a:pt x="1180" y="869"/>
                </a:lnTo>
                <a:lnTo>
                  <a:pt x="1182" y="869"/>
                </a:lnTo>
                <a:lnTo>
                  <a:pt x="1182" y="869"/>
                </a:lnTo>
                <a:lnTo>
                  <a:pt x="1184" y="866"/>
                </a:lnTo>
                <a:lnTo>
                  <a:pt x="1184" y="866"/>
                </a:lnTo>
                <a:lnTo>
                  <a:pt x="1184" y="866"/>
                </a:lnTo>
                <a:lnTo>
                  <a:pt x="1184" y="869"/>
                </a:lnTo>
                <a:lnTo>
                  <a:pt x="1187" y="866"/>
                </a:lnTo>
                <a:lnTo>
                  <a:pt x="1187" y="866"/>
                </a:lnTo>
                <a:lnTo>
                  <a:pt x="1187" y="864"/>
                </a:lnTo>
                <a:lnTo>
                  <a:pt x="1189" y="861"/>
                </a:lnTo>
                <a:lnTo>
                  <a:pt x="1189" y="864"/>
                </a:lnTo>
                <a:lnTo>
                  <a:pt x="1191" y="864"/>
                </a:lnTo>
                <a:lnTo>
                  <a:pt x="1194" y="861"/>
                </a:lnTo>
                <a:lnTo>
                  <a:pt x="1194" y="861"/>
                </a:lnTo>
                <a:lnTo>
                  <a:pt x="1194" y="861"/>
                </a:lnTo>
                <a:lnTo>
                  <a:pt x="1194" y="861"/>
                </a:lnTo>
                <a:lnTo>
                  <a:pt x="1191" y="857"/>
                </a:lnTo>
                <a:lnTo>
                  <a:pt x="1194" y="857"/>
                </a:lnTo>
                <a:lnTo>
                  <a:pt x="1194" y="857"/>
                </a:lnTo>
                <a:lnTo>
                  <a:pt x="1194" y="857"/>
                </a:lnTo>
                <a:lnTo>
                  <a:pt x="1194" y="857"/>
                </a:lnTo>
                <a:lnTo>
                  <a:pt x="1194" y="859"/>
                </a:lnTo>
                <a:lnTo>
                  <a:pt x="1196" y="857"/>
                </a:lnTo>
                <a:lnTo>
                  <a:pt x="1196" y="857"/>
                </a:lnTo>
                <a:lnTo>
                  <a:pt x="1198" y="857"/>
                </a:lnTo>
                <a:lnTo>
                  <a:pt x="1201" y="857"/>
                </a:lnTo>
                <a:lnTo>
                  <a:pt x="1203" y="857"/>
                </a:lnTo>
                <a:lnTo>
                  <a:pt x="1201" y="859"/>
                </a:lnTo>
                <a:lnTo>
                  <a:pt x="1198" y="861"/>
                </a:lnTo>
                <a:lnTo>
                  <a:pt x="1198" y="861"/>
                </a:lnTo>
                <a:lnTo>
                  <a:pt x="1203" y="859"/>
                </a:lnTo>
                <a:lnTo>
                  <a:pt x="1206" y="857"/>
                </a:lnTo>
                <a:lnTo>
                  <a:pt x="1208" y="857"/>
                </a:lnTo>
                <a:lnTo>
                  <a:pt x="1210" y="854"/>
                </a:lnTo>
                <a:lnTo>
                  <a:pt x="1215" y="852"/>
                </a:lnTo>
                <a:lnTo>
                  <a:pt x="1217" y="850"/>
                </a:lnTo>
                <a:lnTo>
                  <a:pt x="1220" y="847"/>
                </a:lnTo>
                <a:lnTo>
                  <a:pt x="1222" y="847"/>
                </a:lnTo>
                <a:lnTo>
                  <a:pt x="1224" y="845"/>
                </a:lnTo>
                <a:lnTo>
                  <a:pt x="1227" y="842"/>
                </a:lnTo>
                <a:lnTo>
                  <a:pt x="1227" y="840"/>
                </a:lnTo>
                <a:lnTo>
                  <a:pt x="1227" y="838"/>
                </a:lnTo>
                <a:lnTo>
                  <a:pt x="1227" y="835"/>
                </a:lnTo>
                <a:lnTo>
                  <a:pt x="1227" y="835"/>
                </a:lnTo>
                <a:lnTo>
                  <a:pt x="1229" y="835"/>
                </a:lnTo>
                <a:lnTo>
                  <a:pt x="1229" y="835"/>
                </a:lnTo>
                <a:lnTo>
                  <a:pt x="1232" y="833"/>
                </a:lnTo>
                <a:lnTo>
                  <a:pt x="1232" y="833"/>
                </a:lnTo>
                <a:lnTo>
                  <a:pt x="1232" y="835"/>
                </a:lnTo>
                <a:lnTo>
                  <a:pt x="1229" y="838"/>
                </a:lnTo>
                <a:lnTo>
                  <a:pt x="1232" y="838"/>
                </a:lnTo>
                <a:lnTo>
                  <a:pt x="1234" y="838"/>
                </a:lnTo>
                <a:lnTo>
                  <a:pt x="1234" y="838"/>
                </a:lnTo>
                <a:lnTo>
                  <a:pt x="1229" y="840"/>
                </a:lnTo>
                <a:lnTo>
                  <a:pt x="1229" y="842"/>
                </a:lnTo>
                <a:lnTo>
                  <a:pt x="1234" y="840"/>
                </a:lnTo>
                <a:lnTo>
                  <a:pt x="1243" y="835"/>
                </a:lnTo>
                <a:lnTo>
                  <a:pt x="1248" y="835"/>
                </a:lnTo>
                <a:lnTo>
                  <a:pt x="1248" y="835"/>
                </a:lnTo>
                <a:lnTo>
                  <a:pt x="1246" y="833"/>
                </a:lnTo>
                <a:lnTo>
                  <a:pt x="1250" y="828"/>
                </a:lnTo>
                <a:lnTo>
                  <a:pt x="1250" y="828"/>
                </a:lnTo>
                <a:lnTo>
                  <a:pt x="1250" y="831"/>
                </a:lnTo>
                <a:lnTo>
                  <a:pt x="1250" y="831"/>
                </a:lnTo>
                <a:lnTo>
                  <a:pt x="1250" y="833"/>
                </a:lnTo>
                <a:lnTo>
                  <a:pt x="1248" y="833"/>
                </a:lnTo>
                <a:lnTo>
                  <a:pt x="1248" y="833"/>
                </a:lnTo>
                <a:lnTo>
                  <a:pt x="1248" y="833"/>
                </a:lnTo>
                <a:lnTo>
                  <a:pt x="1248" y="835"/>
                </a:lnTo>
                <a:lnTo>
                  <a:pt x="1250" y="833"/>
                </a:lnTo>
                <a:lnTo>
                  <a:pt x="1250" y="833"/>
                </a:lnTo>
                <a:lnTo>
                  <a:pt x="1258" y="833"/>
                </a:lnTo>
                <a:lnTo>
                  <a:pt x="1258" y="833"/>
                </a:lnTo>
                <a:lnTo>
                  <a:pt x="1260" y="833"/>
                </a:lnTo>
                <a:lnTo>
                  <a:pt x="1265" y="835"/>
                </a:lnTo>
                <a:lnTo>
                  <a:pt x="1267" y="835"/>
                </a:lnTo>
                <a:lnTo>
                  <a:pt x="1269" y="838"/>
                </a:lnTo>
                <a:lnTo>
                  <a:pt x="1276" y="838"/>
                </a:lnTo>
                <a:lnTo>
                  <a:pt x="1279" y="838"/>
                </a:lnTo>
                <a:lnTo>
                  <a:pt x="1279" y="838"/>
                </a:lnTo>
                <a:lnTo>
                  <a:pt x="1279" y="835"/>
                </a:lnTo>
                <a:lnTo>
                  <a:pt x="1279" y="835"/>
                </a:lnTo>
                <a:lnTo>
                  <a:pt x="1279" y="833"/>
                </a:lnTo>
                <a:lnTo>
                  <a:pt x="1281" y="833"/>
                </a:lnTo>
                <a:lnTo>
                  <a:pt x="1284" y="833"/>
                </a:lnTo>
                <a:lnTo>
                  <a:pt x="1284" y="833"/>
                </a:lnTo>
                <a:lnTo>
                  <a:pt x="1288" y="833"/>
                </a:lnTo>
                <a:lnTo>
                  <a:pt x="1288" y="838"/>
                </a:lnTo>
                <a:lnTo>
                  <a:pt x="1288" y="838"/>
                </a:lnTo>
                <a:lnTo>
                  <a:pt x="1293" y="840"/>
                </a:lnTo>
                <a:lnTo>
                  <a:pt x="1293" y="838"/>
                </a:lnTo>
                <a:lnTo>
                  <a:pt x="1293" y="838"/>
                </a:lnTo>
                <a:lnTo>
                  <a:pt x="1293" y="840"/>
                </a:lnTo>
                <a:lnTo>
                  <a:pt x="1293" y="840"/>
                </a:lnTo>
                <a:lnTo>
                  <a:pt x="1293" y="842"/>
                </a:lnTo>
                <a:lnTo>
                  <a:pt x="1293" y="842"/>
                </a:lnTo>
                <a:lnTo>
                  <a:pt x="1293" y="842"/>
                </a:lnTo>
                <a:lnTo>
                  <a:pt x="1291" y="842"/>
                </a:lnTo>
                <a:lnTo>
                  <a:pt x="1291" y="845"/>
                </a:lnTo>
                <a:lnTo>
                  <a:pt x="1295" y="845"/>
                </a:lnTo>
                <a:lnTo>
                  <a:pt x="1300" y="847"/>
                </a:lnTo>
                <a:lnTo>
                  <a:pt x="1302" y="847"/>
                </a:lnTo>
                <a:lnTo>
                  <a:pt x="1305" y="845"/>
                </a:lnTo>
                <a:lnTo>
                  <a:pt x="1305" y="842"/>
                </a:lnTo>
                <a:lnTo>
                  <a:pt x="1307" y="842"/>
                </a:lnTo>
                <a:lnTo>
                  <a:pt x="1310" y="845"/>
                </a:lnTo>
                <a:lnTo>
                  <a:pt x="1310" y="847"/>
                </a:lnTo>
                <a:lnTo>
                  <a:pt x="1310" y="847"/>
                </a:lnTo>
                <a:lnTo>
                  <a:pt x="1312" y="847"/>
                </a:lnTo>
                <a:lnTo>
                  <a:pt x="1312" y="845"/>
                </a:lnTo>
                <a:lnTo>
                  <a:pt x="1312" y="845"/>
                </a:lnTo>
                <a:lnTo>
                  <a:pt x="1314" y="842"/>
                </a:lnTo>
                <a:lnTo>
                  <a:pt x="1314" y="842"/>
                </a:lnTo>
                <a:lnTo>
                  <a:pt x="1314" y="840"/>
                </a:lnTo>
                <a:lnTo>
                  <a:pt x="1314" y="840"/>
                </a:lnTo>
                <a:lnTo>
                  <a:pt x="1312" y="840"/>
                </a:lnTo>
                <a:lnTo>
                  <a:pt x="1312" y="840"/>
                </a:lnTo>
                <a:lnTo>
                  <a:pt x="1312" y="838"/>
                </a:lnTo>
                <a:lnTo>
                  <a:pt x="1317" y="840"/>
                </a:lnTo>
                <a:lnTo>
                  <a:pt x="1319" y="840"/>
                </a:lnTo>
                <a:lnTo>
                  <a:pt x="1319" y="842"/>
                </a:lnTo>
                <a:lnTo>
                  <a:pt x="1319" y="842"/>
                </a:lnTo>
                <a:lnTo>
                  <a:pt x="1319" y="842"/>
                </a:lnTo>
                <a:lnTo>
                  <a:pt x="1321" y="842"/>
                </a:lnTo>
                <a:lnTo>
                  <a:pt x="1321" y="842"/>
                </a:lnTo>
                <a:lnTo>
                  <a:pt x="1321" y="845"/>
                </a:lnTo>
                <a:lnTo>
                  <a:pt x="1324" y="845"/>
                </a:lnTo>
                <a:lnTo>
                  <a:pt x="1324" y="845"/>
                </a:lnTo>
                <a:lnTo>
                  <a:pt x="1324" y="847"/>
                </a:lnTo>
                <a:lnTo>
                  <a:pt x="1326" y="847"/>
                </a:lnTo>
                <a:lnTo>
                  <a:pt x="1324" y="850"/>
                </a:lnTo>
                <a:lnTo>
                  <a:pt x="1326" y="850"/>
                </a:lnTo>
                <a:lnTo>
                  <a:pt x="1326" y="847"/>
                </a:lnTo>
                <a:lnTo>
                  <a:pt x="1328" y="850"/>
                </a:lnTo>
                <a:lnTo>
                  <a:pt x="1328" y="850"/>
                </a:lnTo>
                <a:lnTo>
                  <a:pt x="1328" y="850"/>
                </a:lnTo>
                <a:lnTo>
                  <a:pt x="1328" y="847"/>
                </a:lnTo>
                <a:lnTo>
                  <a:pt x="1331" y="847"/>
                </a:lnTo>
                <a:lnTo>
                  <a:pt x="1331" y="845"/>
                </a:lnTo>
                <a:lnTo>
                  <a:pt x="1331" y="845"/>
                </a:lnTo>
                <a:lnTo>
                  <a:pt x="1331" y="845"/>
                </a:lnTo>
                <a:lnTo>
                  <a:pt x="1328" y="842"/>
                </a:lnTo>
                <a:lnTo>
                  <a:pt x="1328" y="842"/>
                </a:lnTo>
                <a:lnTo>
                  <a:pt x="1324" y="840"/>
                </a:lnTo>
                <a:lnTo>
                  <a:pt x="1324" y="840"/>
                </a:lnTo>
                <a:lnTo>
                  <a:pt x="1321" y="838"/>
                </a:lnTo>
                <a:lnTo>
                  <a:pt x="1321" y="838"/>
                </a:lnTo>
                <a:lnTo>
                  <a:pt x="1321" y="835"/>
                </a:lnTo>
                <a:lnTo>
                  <a:pt x="1321" y="835"/>
                </a:lnTo>
                <a:lnTo>
                  <a:pt x="1324" y="835"/>
                </a:lnTo>
                <a:lnTo>
                  <a:pt x="1324" y="835"/>
                </a:lnTo>
                <a:lnTo>
                  <a:pt x="1324" y="835"/>
                </a:lnTo>
                <a:lnTo>
                  <a:pt x="1324" y="835"/>
                </a:lnTo>
                <a:lnTo>
                  <a:pt x="1326" y="833"/>
                </a:lnTo>
                <a:lnTo>
                  <a:pt x="1326" y="833"/>
                </a:lnTo>
                <a:lnTo>
                  <a:pt x="1328" y="833"/>
                </a:lnTo>
                <a:lnTo>
                  <a:pt x="1328" y="833"/>
                </a:lnTo>
                <a:lnTo>
                  <a:pt x="1328" y="831"/>
                </a:lnTo>
                <a:lnTo>
                  <a:pt x="1328" y="828"/>
                </a:lnTo>
                <a:lnTo>
                  <a:pt x="1328" y="828"/>
                </a:lnTo>
                <a:lnTo>
                  <a:pt x="1328" y="828"/>
                </a:lnTo>
                <a:lnTo>
                  <a:pt x="1328" y="828"/>
                </a:lnTo>
                <a:lnTo>
                  <a:pt x="1326" y="828"/>
                </a:lnTo>
                <a:lnTo>
                  <a:pt x="1326" y="831"/>
                </a:lnTo>
                <a:lnTo>
                  <a:pt x="1324" y="831"/>
                </a:lnTo>
                <a:lnTo>
                  <a:pt x="1324" y="831"/>
                </a:lnTo>
                <a:lnTo>
                  <a:pt x="1321" y="828"/>
                </a:lnTo>
                <a:lnTo>
                  <a:pt x="1324" y="828"/>
                </a:lnTo>
                <a:lnTo>
                  <a:pt x="1324" y="826"/>
                </a:lnTo>
                <a:lnTo>
                  <a:pt x="1326" y="826"/>
                </a:lnTo>
                <a:lnTo>
                  <a:pt x="1326" y="826"/>
                </a:lnTo>
                <a:lnTo>
                  <a:pt x="1324" y="826"/>
                </a:lnTo>
                <a:lnTo>
                  <a:pt x="1324" y="826"/>
                </a:lnTo>
                <a:lnTo>
                  <a:pt x="1324" y="826"/>
                </a:lnTo>
                <a:lnTo>
                  <a:pt x="1321" y="826"/>
                </a:lnTo>
                <a:lnTo>
                  <a:pt x="1319" y="828"/>
                </a:lnTo>
                <a:lnTo>
                  <a:pt x="1317" y="828"/>
                </a:lnTo>
                <a:lnTo>
                  <a:pt x="1314" y="828"/>
                </a:lnTo>
                <a:lnTo>
                  <a:pt x="1312" y="826"/>
                </a:lnTo>
                <a:lnTo>
                  <a:pt x="1314" y="824"/>
                </a:lnTo>
                <a:lnTo>
                  <a:pt x="1317" y="821"/>
                </a:lnTo>
                <a:lnTo>
                  <a:pt x="1319" y="821"/>
                </a:lnTo>
                <a:lnTo>
                  <a:pt x="1319" y="821"/>
                </a:lnTo>
                <a:lnTo>
                  <a:pt x="1321" y="824"/>
                </a:lnTo>
                <a:lnTo>
                  <a:pt x="1326" y="826"/>
                </a:lnTo>
                <a:lnTo>
                  <a:pt x="1331" y="824"/>
                </a:lnTo>
                <a:lnTo>
                  <a:pt x="1333" y="821"/>
                </a:lnTo>
                <a:lnTo>
                  <a:pt x="1333" y="821"/>
                </a:lnTo>
                <a:lnTo>
                  <a:pt x="1333" y="821"/>
                </a:lnTo>
                <a:lnTo>
                  <a:pt x="1338" y="821"/>
                </a:lnTo>
                <a:lnTo>
                  <a:pt x="1340" y="819"/>
                </a:lnTo>
                <a:lnTo>
                  <a:pt x="1340" y="819"/>
                </a:lnTo>
                <a:lnTo>
                  <a:pt x="1343" y="821"/>
                </a:lnTo>
                <a:lnTo>
                  <a:pt x="1345" y="821"/>
                </a:lnTo>
                <a:lnTo>
                  <a:pt x="1350" y="821"/>
                </a:lnTo>
                <a:lnTo>
                  <a:pt x="1352" y="821"/>
                </a:lnTo>
                <a:lnTo>
                  <a:pt x="1355" y="821"/>
                </a:lnTo>
                <a:lnTo>
                  <a:pt x="1355" y="819"/>
                </a:lnTo>
                <a:lnTo>
                  <a:pt x="1357" y="816"/>
                </a:lnTo>
                <a:lnTo>
                  <a:pt x="1357" y="814"/>
                </a:lnTo>
                <a:lnTo>
                  <a:pt x="1359" y="814"/>
                </a:lnTo>
                <a:lnTo>
                  <a:pt x="1359" y="816"/>
                </a:lnTo>
                <a:lnTo>
                  <a:pt x="1359" y="816"/>
                </a:lnTo>
                <a:lnTo>
                  <a:pt x="1359" y="819"/>
                </a:lnTo>
                <a:lnTo>
                  <a:pt x="1359" y="819"/>
                </a:lnTo>
                <a:lnTo>
                  <a:pt x="1359" y="821"/>
                </a:lnTo>
                <a:lnTo>
                  <a:pt x="1359" y="821"/>
                </a:lnTo>
                <a:lnTo>
                  <a:pt x="1359" y="824"/>
                </a:lnTo>
                <a:lnTo>
                  <a:pt x="1357" y="824"/>
                </a:lnTo>
                <a:lnTo>
                  <a:pt x="1357" y="824"/>
                </a:lnTo>
                <a:lnTo>
                  <a:pt x="1355" y="824"/>
                </a:lnTo>
                <a:lnTo>
                  <a:pt x="1362" y="824"/>
                </a:lnTo>
                <a:lnTo>
                  <a:pt x="1366" y="821"/>
                </a:lnTo>
                <a:lnTo>
                  <a:pt x="1366" y="821"/>
                </a:lnTo>
                <a:lnTo>
                  <a:pt x="1366" y="821"/>
                </a:lnTo>
                <a:lnTo>
                  <a:pt x="1364" y="821"/>
                </a:lnTo>
                <a:lnTo>
                  <a:pt x="1366" y="824"/>
                </a:lnTo>
                <a:lnTo>
                  <a:pt x="1369" y="821"/>
                </a:lnTo>
                <a:lnTo>
                  <a:pt x="1371" y="821"/>
                </a:lnTo>
                <a:lnTo>
                  <a:pt x="1371" y="819"/>
                </a:lnTo>
                <a:lnTo>
                  <a:pt x="1373" y="816"/>
                </a:lnTo>
                <a:lnTo>
                  <a:pt x="1373" y="816"/>
                </a:lnTo>
                <a:lnTo>
                  <a:pt x="1373" y="819"/>
                </a:lnTo>
                <a:lnTo>
                  <a:pt x="1376" y="816"/>
                </a:lnTo>
                <a:lnTo>
                  <a:pt x="1376" y="816"/>
                </a:lnTo>
                <a:lnTo>
                  <a:pt x="1376" y="819"/>
                </a:lnTo>
                <a:lnTo>
                  <a:pt x="1376" y="819"/>
                </a:lnTo>
                <a:lnTo>
                  <a:pt x="1373" y="821"/>
                </a:lnTo>
                <a:lnTo>
                  <a:pt x="1371" y="821"/>
                </a:lnTo>
                <a:lnTo>
                  <a:pt x="1371" y="821"/>
                </a:lnTo>
                <a:lnTo>
                  <a:pt x="1376" y="821"/>
                </a:lnTo>
                <a:lnTo>
                  <a:pt x="1381" y="821"/>
                </a:lnTo>
                <a:lnTo>
                  <a:pt x="1383" y="819"/>
                </a:lnTo>
                <a:lnTo>
                  <a:pt x="1383" y="819"/>
                </a:lnTo>
                <a:lnTo>
                  <a:pt x="1385" y="819"/>
                </a:lnTo>
                <a:lnTo>
                  <a:pt x="1385" y="819"/>
                </a:lnTo>
                <a:lnTo>
                  <a:pt x="1388" y="819"/>
                </a:lnTo>
                <a:lnTo>
                  <a:pt x="1390" y="819"/>
                </a:lnTo>
                <a:lnTo>
                  <a:pt x="1390" y="819"/>
                </a:lnTo>
                <a:lnTo>
                  <a:pt x="1390" y="821"/>
                </a:lnTo>
                <a:lnTo>
                  <a:pt x="1388" y="819"/>
                </a:lnTo>
                <a:lnTo>
                  <a:pt x="1385" y="821"/>
                </a:lnTo>
                <a:lnTo>
                  <a:pt x="1390" y="821"/>
                </a:lnTo>
                <a:lnTo>
                  <a:pt x="1395" y="824"/>
                </a:lnTo>
                <a:lnTo>
                  <a:pt x="1395" y="826"/>
                </a:lnTo>
                <a:lnTo>
                  <a:pt x="1395" y="826"/>
                </a:lnTo>
                <a:lnTo>
                  <a:pt x="1397" y="824"/>
                </a:lnTo>
                <a:lnTo>
                  <a:pt x="1397" y="824"/>
                </a:lnTo>
                <a:lnTo>
                  <a:pt x="1397" y="824"/>
                </a:lnTo>
                <a:lnTo>
                  <a:pt x="1399" y="824"/>
                </a:lnTo>
                <a:lnTo>
                  <a:pt x="1397" y="824"/>
                </a:lnTo>
                <a:lnTo>
                  <a:pt x="1397" y="824"/>
                </a:lnTo>
                <a:lnTo>
                  <a:pt x="1397" y="826"/>
                </a:lnTo>
                <a:lnTo>
                  <a:pt x="1397" y="826"/>
                </a:lnTo>
                <a:lnTo>
                  <a:pt x="1397" y="826"/>
                </a:lnTo>
                <a:lnTo>
                  <a:pt x="1399" y="828"/>
                </a:lnTo>
                <a:lnTo>
                  <a:pt x="1402" y="831"/>
                </a:lnTo>
                <a:lnTo>
                  <a:pt x="1402" y="833"/>
                </a:lnTo>
                <a:lnTo>
                  <a:pt x="1402" y="833"/>
                </a:lnTo>
                <a:lnTo>
                  <a:pt x="1402" y="833"/>
                </a:lnTo>
                <a:lnTo>
                  <a:pt x="1399" y="833"/>
                </a:lnTo>
                <a:lnTo>
                  <a:pt x="1399" y="833"/>
                </a:lnTo>
                <a:lnTo>
                  <a:pt x="1399" y="833"/>
                </a:lnTo>
                <a:lnTo>
                  <a:pt x="1399" y="835"/>
                </a:lnTo>
                <a:lnTo>
                  <a:pt x="1402" y="835"/>
                </a:lnTo>
                <a:lnTo>
                  <a:pt x="1404" y="835"/>
                </a:lnTo>
                <a:lnTo>
                  <a:pt x="1407" y="835"/>
                </a:lnTo>
                <a:lnTo>
                  <a:pt x="1407" y="833"/>
                </a:lnTo>
                <a:lnTo>
                  <a:pt x="1409" y="833"/>
                </a:lnTo>
                <a:lnTo>
                  <a:pt x="1411" y="833"/>
                </a:lnTo>
                <a:lnTo>
                  <a:pt x="1416" y="831"/>
                </a:lnTo>
                <a:lnTo>
                  <a:pt x="1418" y="831"/>
                </a:lnTo>
                <a:lnTo>
                  <a:pt x="1418" y="831"/>
                </a:lnTo>
                <a:lnTo>
                  <a:pt x="1418" y="831"/>
                </a:lnTo>
                <a:lnTo>
                  <a:pt x="1418" y="828"/>
                </a:lnTo>
                <a:lnTo>
                  <a:pt x="1421" y="828"/>
                </a:lnTo>
                <a:lnTo>
                  <a:pt x="1421" y="828"/>
                </a:lnTo>
                <a:lnTo>
                  <a:pt x="1425" y="826"/>
                </a:lnTo>
                <a:lnTo>
                  <a:pt x="1430" y="831"/>
                </a:lnTo>
                <a:lnTo>
                  <a:pt x="1435" y="840"/>
                </a:lnTo>
                <a:lnTo>
                  <a:pt x="1442" y="850"/>
                </a:lnTo>
                <a:lnTo>
                  <a:pt x="1444" y="852"/>
                </a:lnTo>
                <a:lnTo>
                  <a:pt x="1444" y="854"/>
                </a:lnTo>
                <a:lnTo>
                  <a:pt x="1444" y="854"/>
                </a:lnTo>
                <a:lnTo>
                  <a:pt x="1442" y="861"/>
                </a:lnTo>
                <a:lnTo>
                  <a:pt x="1440" y="866"/>
                </a:lnTo>
                <a:lnTo>
                  <a:pt x="1435" y="873"/>
                </a:lnTo>
                <a:lnTo>
                  <a:pt x="1437" y="876"/>
                </a:lnTo>
                <a:lnTo>
                  <a:pt x="1437" y="876"/>
                </a:lnTo>
                <a:lnTo>
                  <a:pt x="1437" y="878"/>
                </a:lnTo>
                <a:lnTo>
                  <a:pt x="1437" y="876"/>
                </a:lnTo>
                <a:lnTo>
                  <a:pt x="1440" y="878"/>
                </a:lnTo>
                <a:lnTo>
                  <a:pt x="1440" y="876"/>
                </a:lnTo>
                <a:lnTo>
                  <a:pt x="1440" y="876"/>
                </a:lnTo>
                <a:lnTo>
                  <a:pt x="1440" y="873"/>
                </a:lnTo>
                <a:lnTo>
                  <a:pt x="1440" y="873"/>
                </a:lnTo>
                <a:lnTo>
                  <a:pt x="1440" y="871"/>
                </a:lnTo>
                <a:lnTo>
                  <a:pt x="1440" y="871"/>
                </a:lnTo>
                <a:lnTo>
                  <a:pt x="1442" y="871"/>
                </a:lnTo>
                <a:lnTo>
                  <a:pt x="1442" y="873"/>
                </a:lnTo>
                <a:lnTo>
                  <a:pt x="1442" y="873"/>
                </a:lnTo>
                <a:lnTo>
                  <a:pt x="1444" y="873"/>
                </a:lnTo>
                <a:lnTo>
                  <a:pt x="1444" y="873"/>
                </a:lnTo>
                <a:lnTo>
                  <a:pt x="1444" y="873"/>
                </a:lnTo>
                <a:lnTo>
                  <a:pt x="1442" y="876"/>
                </a:lnTo>
                <a:lnTo>
                  <a:pt x="1442" y="878"/>
                </a:lnTo>
                <a:lnTo>
                  <a:pt x="1437" y="880"/>
                </a:lnTo>
                <a:lnTo>
                  <a:pt x="1437" y="880"/>
                </a:lnTo>
                <a:lnTo>
                  <a:pt x="1437" y="880"/>
                </a:lnTo>
                <a:lnTo>
                  <a:pt x="1437" y="883"/>
                </a:lnTo>
                <a:lnTo>
                  <a:pt x="1437" y="883"/>
                </a:lnTo>
                <a:lnTo>
                  <a:pt x="1440" y="890"/>
                </a:lnTo>
                <a:lnTo>
                  <a:pt x="1440" y="895"/>
                </a:lnTo>
                <a:lnTo>
                  <a:pt x="1442" y="895"/>
                </a:lnTo>
                <a:lnTo>
                  <a:pt x="1442" y="895"/>
                </a:lnTo>
                <a:lnTo>
                  <a:pt x="1444" y="895"/>
                </a:lnTo>
                <a:lnTo>
                  <a:pt x="1444" y="895"/>
                </a:lnTo>
                <a:lnTo>
                  <a:pt x="1444" y="895"/>
                </a:lnTo>
                <a:lnTo>
                  <a:pt x="1444" y="892"/>
                </a:lnTo>
                <a:lnTo>
                  <a:pt x="1447" y="892"/>
                </a:lnTo>
                <a:lnTo>
                  <a:pt x="1447" y="895"/>
                </a:lnTo>
                <a:lnTo>
                  <a:pt x="1444" y="899"/>
                </a:lnTo>
                <a:lnTo>
                  <a:pt x="1444" y="902"/>
                </a:lnTo>
                <a:lnTo>
                  <a:pt x="1444" y="902"/>
                </a:lnTo>
                <a:lnTo>
                  <a:pt x="1447" y="902"/>
                </a:lnTo>
                <a:lnTo>
                  <a:pt x="1447" y="899"/>
                </a:lnTo>
                <a:lnTo>
                  <a:pt x="1449" y="899"/>
                </a:lnTo>
                <a:lnTo>
                  <a:pt x="1449" y="899"/>
                </a:lnTo>
                <a:lnTo>
                  <a:pt x="1447" y="902"/>
                </a:lnTo>
                <a:lnTo>
                  <a:pt x="1447" y="904"/>
                </a:lnTo>
                <a:lnTo>
                  <a:pt x="1447" y="904"/>
                </a:lnTo>
                <a:lnTo>
                  <a:pt x="1447" y="904"/>
                </a:lnTo>
                <a:lnTo>
                  <a:pt x="1447" y="911"/>
                </a:lnTo>
                <a:lnTo>
                  <a:pt x="1449" y="913"/>
                </a:lnTo>
                <a:lnTo>
                  <a:pt x="1451" y="916"/>
                </a:lnTo>
                <a:lnTo>
                  <a:pt x="1454" y="916"/>
                </a:lnTo>
                <a:lnTo>
                  <a:pt x="1454" y="918"/>
                </a:lnTo>
                <a:lnTo>
                  <a:pt x="1456" y="923"/>
                </a:lnTo>
                <a:lnTo>
                  <a:pt x="1456" y="928"/>
                </a:lnTo>
                <a:lnTo>
                  <a:pt x="1459" y="928"/>
                </a:lnTo>
                <a:lnTo>
                  <a:pt x="1459" y="928"/>
                </a:lnTo>
                <a:lnTo>
                  <a:pt x="1459" y="928"/>
                </a:lnTo>
                <a:lnTo>
                  <a:pt x="1459" y="930"/>
                </a:lnTo>
                <a:lnTo>
                  <a:pt x="1456" y="928"/>
                </a:lnTo>
                <a:lnTo>
                  <a:pt x="1456" y="928"/>
                </a:lnTo>
                <a:lnTo>
                  <a:pt x="1456" y="928"/>
                </a:lnTo>
                <a:lnTo>
                  <a:pt x="1456" y="930"/>
                </a:lnTo>
                <a:lnTo>
                  <a:pt x="1456" y="932"/>
                </a:lnTo>
                <a:lnTo>
                  <a:pt x="1459" y="932"/>
                </a:lnTo>
                <a:lnTo>
                  <a:pt x="1461" y="930"/>
                </a:lnTo>
                <a:lnTo>
                  <a:pt x="1463" y="930"/>
                </a:lnTo>
                <a:lnTo>
                  <a:pt x="1466" y="930"/>
                </a:lnTo>
                <a:lnTo>
                  <a:pt x="1468" y="930"/>
                </a:lnTo>
                <a:lnTo>
                  <a:pt x="1470" y="928"/>
                </a:lnTo>
                <a:lnTo>
                  <a:pt x="1470" y="925"/>
                </a:lnTo>
                <a:lnTo>
                  <a:pt x="1473" y="921"/>
                </a:lnTo>
                <a:lnTo>
                  <a:pt x="1475" y="918"/>
                </a:lnTo>
                <a:lnTo>
                  <a:pt x="1475" y="916"/>
                </a:lnTo>
                <a:lnTo>
                  <a:pt x="1477" y="916"/>
                </a:lnTo>
                <a:lnTo>
                  <a:pt x="1477" y="916"/>
                </a:lnTo>
                <a:lnTo>
                  <a:pt x="1477" y="916"/>
                </a:lnTo>
                <a:lnTo>
                  <a:pt x="1477" y="911"/>
                </a:lnTo>
                <a:lnTo>
                  <a:pt x="1480" y="902"/>
                </a:lnTo>
                <a:lnTo>
                  <a:pt x="1482" y="897"/>
                </a:lnTo>
                <a:lnTo>
                  <a:pt x="1482" y="892"/>
                </a:lnTo>
                <a:lnTo>
                  <a:pt x="1482" y="890"/>
                </a:lnTo>
                <a:lnTo>
                  <a:pt x="1480" y="887"/>
                </a:lnTo>
                <a:lnTo>
                  <a:pt x="1477" y="866"/>
                </a:lnTo>
                <a:lnTo>
                  <a:pt x="1477" y="866"/>
                </a:lnTo>
                <a:lnTo>
                  <a:pt x="1475" y="864"/>
                </a:lnTo>
                <a:lnTo>
                  <a:pt x="1477" y="859"/>
                </a:lnTo>
                <a:lnTo>
                  <a:pt x="1475" y="857"/>
                </a:lnTo>
                <a:lnTo>
                  <a:pt x="1477" y="854"/>
                </a:lnTo>
                <a:lnTo>
                  <a:pt x="1477" y="854"/>
                </a:lnTo>
                <a:lnTo>
                  <a:pt x="1477" y="854"/>
                </a:lnTo>
                <a:lnTo>
                  <a:pt x="1477" y="857"/>
                </a:lnTo>
                <a:lnTo>
                  <a:pt x="1477" y="857"/>
                </a:lnTo>
                <a:lnTo>
                  <a:pt x="1477" y="859"/>
                </a:lnTo>
                <a:lnTo>
                  <a:pt x="1477" y="859"/>
                </a:lnTo>
                <a:lnTo>
                  <a:pt x="1477" y="859"/>
                </a:lnTo>
                <a:lnTo>
                  <a:pt x="1477" y="861"/>
                </a:lnTo>
                <a:lnTo>
                  <a:pt x="1477" y="864"/>
                </a:lnTo>
                <a:lnTo>
                  <a:pt x="1477" y="864"/>
                </a:lnTo>
                <a:lnTo>
                  <a:pt x="1477" y="861"/>
                </a:lnTo>
                <a:lnTo>
                  <a:pt x="1480" y="859"/>
                </a:lnTo>
                <a:lnTo>
                  <a:pt x="1480" y="859"/>
                </a:lnTo>
                <a:lnTo>
                  <a:pt x="1477" y="864"/>
                </a:lnTo>
                <a:lnTo>
                  <a:pt x="1477" y="866"/>
                </a:lnTo>
                <a:lnTo>
                  <a:pt x="1477" y="873"/>
                </a:lnTo>
                <a:lnTo>
                  <a:pt x="1480" y="873"/>
                </a:lnTo>
                <a:lnTo>
                  <a:pt x="1477" y="869"/>
                </a:lnTo>
                <a:lnTo>
                  <a:pt x="1477" y="866"/>
                </a:lnTo>
                <a:lnTo>
                  <a:pt x="1477" y="866"/>
                </a:lnTo>
                <a:lnTo>
                  <a:pt x="1480" y="864"/>
                </a:lnTo>
                <a:lnTo>
                  <a:pt x="1480" y="861"/>
                </a:lnTo>
                <a:lnTo>
                  <a:pt x="1480" y="861"/>
                </a:lnTo>
                <a:lnTo>
                  <a:pt x="1480" y="859"/>
                </a:lnTo>
                <a:lnTo>
                  <a:pt x="1477" y="850"/>
                </a:lnTo>
                <a:lnTo>
                  <a:pt x="1475" y="840"/>
                </a:lnTo>
                <a:lnTo>
                  <a:pt x="1475" y="833"/>
                </a:lnTo>
                <a:lnTo>
                  <a:pt x="1475" y="826"/>
                </a:lnTo>
                <a:lnTo>
                  <a:pt x="1475" y="824"/>
                </a:lnTo>
                <a:lnTo>
                  <a:pt x="1475" y="814"/>
                </a:lnTo>
                <a:lnTo>
                  <a:pt x="1475" y="814"/>
                </a:lnTo>
                <a:lnTo>
                  <a:pt x="1475" y="812"/>
                </a:lnTo>
                <a:lnTo>
                  <a:pt x="1475" y="809"/>
                </a:lnTo>
                <a:lnTo>
                  <a:pt x="1475" y="809"/>
                </a:lnTo>
                <a:lnTo>
                  <a:pt x="1477" y="807"/>
                </a:lnTo>
                <a:lnTo>
                  <a:pt x="1477" y="807"/>
                </a:lnTo>
                <a:lnTo>
                  <a:pt x="1477" y="805"/>
                </a:lnTo>
                <a:lnTo>
                  <a:pt x="1477" y="805"/>
                </a:lnTo>
                <a:lnTo>
                  <a:pt x="1480" y="805"/>
                </a:lnTo>
                <a:lnTo>
                  <a:pt x="1480" y="805"/>
                </a:lnTo>
                <a:lnTo>
                  <a:pt x="1482" y="802"/>
                </a:lnTo>
                <a:lnTo>
                  <a:pt x="1482" y="800"/>
                </a:lnTo>
                <a:lnTo>
                  <a:pt x="1480" y="800"/>
                </a:lnTo>
                <a:lnTo>
                  <a:pt x="1480" y="800"/>
                </a:lnTo>
                <a:lnTo>
                  <a:pt x="1482" y="800"/>
                </a:lnTo>
                <a:lnTo>
                  <a:pt x="1482" y="798"/>
                </a:lnTo>
                <a:lnTo>
                  <a:pt x="1485" y="798"/>
                </a:lnTo>
                <a:lnTo>
                  <a:pt x="1485" y="798"/>
                </a:lnTo>
                <a:lnTo>
                  <a:pt x="1485" y="795"/>
                </a:lnTo>
                <a:lnTo>
                  <a:pt x="1485" y="798"/>
                </a:lnTo>
                <a:lnTo>
                  <a:pt x="1485" y="795"/>
                </a:lnTo>
                <a:lnTo>
                  <a:pt x="1485" y="795"/>
                </a:lnTo>
                <a:lnTo>
                  <a:pt x="1485" y="795"/>
                </a:lnTo>
                <a:lnTo>
                  <a:pt x="1487" y="795"/>
                </a:lnTo>
                <a:lnTo>
                  <a:pt x="1485" y="793"/>
                </a:lnTo>
                <a:lnTo>
                  <a:pt x="1485" y="793"/>
                </a:lnTo>
                <a:lnTo>
                  <a:pt x="1487" y="793"/>
                </a:lnTo>
                <a:lnTo>
                  <a:pt x="1487" y="793"/>
                </a:lnTo>
                <a:lnTo>
                  <a:pt x="1489" y="790"/>
                </a:lnTo>
                <a:lnTo>
                  <a:pt x="1489" y="790"/>
                </a:lnTo>
                <a:lnTo>
                  <a:pt x="1489" y="790"/>
                </a:lnTo>
                <a:lnTo>
                  <a:pt x="1487" y="788"/>
                </a:lnTo>
                <a:lnTo>
                  <a:pt x="1489" y="788"/>
                </a:lnTo>
                <a:lnTo>
                  <a:pt x="1489" y="788"/>
                </a:lnTo>
                <a:lnTo>
                  <a:pt x="1492" y="788"/>
                </a:lnTo>
                <a:lnTo>
                  <a:pt x="1494" y="786"/>
                </a:lnTo>
                <a:lnTo>
                  <a:pt x="1494" y="786"/>
                </a:lnTo>
                <a:lnTo>
                  <a:pt x="1494" y="783"/>
                </a:lnTo>
                <a:lnTo>
                  <a:pt x="1496" y="783"/>
                </a:lnTo>
                <a:lnTo>
                  <a:pt x="1496" y="783"/>
                </a:lnTo>
                <a:lnTo>
                  <a:pt x="1496" y="781"/>
                </a:lnTo>
                <a:lnTo>
                  <a:pt x="1496" y="781"/>
                </a:lnTo>
                <a:lnTo>
                  <a:pt x="1496" y="781"/>
                </a:lnTo>
                <a:lnTo>
                  <a:pt x="1496" y="781"/>
                </a:lnTo>
                <a:lnTo>
                  <a:pt x="1496" y="779"/>
                </a:lnTo>
                <a:lnTo>
                  <a:pt x="1496" y="776"/>
                </a:lnTo>
                <a:lnTo>
                  <a:pt x="1499" y="779"/>
                </a:lnTo>
                <a:lnTo>
                  <a:pt x="1499" y="779"/>
                </a:lnTo>
                <a:lnTo>
                  <a:pt x="1499" y="779"/>
                </a:lnTo>
                <a:lnTo>
                  <a:pt x="1499" y="779"/>
                </a:lnTo>
                <a:lnTo>
                  <a:pt x="1499" y="779"/>
                </a:lnTo>
                <a:lnTo>
                  <a:pt x="1499" y="781"/>
                </a:lnTo>
                <a:lnTo>
                  <a:pt x="1501" y="781"/>
                </a:lnTo>
                <a:lnTo>
                  <a:pt x="1501" y="781"/>
                </a:lnTo>
                <a:lnTo>
                  <a:pt x="1501" y="779"/>
                </a:lnTo>
                <a:lnTo>
                  <a:pt x="1503" y="779"/>
                </a:lnTo>
                <a:lnTo>
                  <a:pt x="1501" y="776"/>
                </a:lnTo>
                <a:lnTo>
                  <a:pt x="1501" y="776"/>
                </a:lnTo>
                <a:lnTo>
                  <a:pt x="1501" y="776"/>
                </a:lnTo>
                <a:lnTo>
                  <a:pt x="1503" y="776"/>
                </a:lnTo>
                <a:lnTo>
                  <a:pt x="1506" y="776"/>
                </a:lnTo>
                <a:lnTo>
                  <a:pt x="1506" y="776"/>
                </a:lnTo>
                <a:lnTo>
                  <a:pt x="1508" y="774"/>
                </a:lnTo>
                <a:lnTo>
                  <a:pt x="1508" y="774"/>
                </a:lnTo>
                <a:lnTo>
                  <a:pt x="1511" y="774"/>
                </a:lnTo>
                <a:lnTo>
                  <a:pt x="1513" y="774"/>
                </a:lnTo>
                <a:lnTo>
                  <a:pt x="1513" y="772"/>
                </a:lnTo>
                <a:lnTo>
                  <a:pt x="1515" y="772"/>
                </a:lnTo>
                <a:lnTo>
                  <a:pt x="1515" y="769"/>
                </a:lnTo>
                <a:lnTo>
                  <a:pt x="1518" y="769"/>
                </a:lnTo>
                <a:lnTo>
                  <a:pt x="1518" y="769"/>
                </a:lnTo>
                <a:lnTo>
                  <a:pt x="1520" y="767"/>
                </a:lnTo>
                <a:lnTo>
                  <a:pt x="1522" y="764"/>
                </a:lnTo>
                <a:lnTo>
                  <a:pt x="1522" y="764"/>
                </a:lnTo>
                <a:lnTo>
                  <a:pt x="1525" y="764"/>
                </a:lnTo>
                <a:lnTo>
                  <a:pt x="1527" y="762"/>
                </a:lnTo>
                <a:lnTo>
                  <a:pt x="1529" y="762"/>
                </a:lnTo>
                <a:lnTo>
                  <a:pt x="1529" y="760"/>
                </a:lnTo>
                <a:lnTo>
                  <a:pt x="1529" y="757"/>
                </a:lnTo>
                <a:lnTo>
                  <a:pt x="1529" y="757"/>
                </a:lnTo>
                <a:lnTo>
                  <a:pt x="1529" y="760"/>
                </a:lnTo>
                <a:lnTo>
                  <a:pt x="1529" y="760"/>
                </a:lnTo>
                <a:lnTo>
                  <a:pt x="1532" y="757"/>
                </a:lnTo>
                <a:lnTo>
                  <a:pt x="1537" y="753"/>
                </a:lnTo>
                <a:lnTo>
                  <a:pt x="1539" y="750"/>
                </a:lnTo>
                <a:lnTo>
                  <a:pt x="1546" y="748"/>
                </a:lnTo>
                <a:lnTo>
                  <a:pt x="1548" y="746"/>
                </a:lnTo>
                <a:lnTo>
                  <a:pt x="1555" y="746"/>
                </a:lnTo>
                <a:lnTo>
                  <a:pt x="1555" y="746"/>
                </a:lnTo>
                <a:lnTo>
                  <a:pt x="1558" y="741"/>
                </a:lnTo>
                <a:lnTo>
                  <a:pt x="1558" y="743"/>
                </a:lnTo>
                <a:lnTo>
                  <a:pt x="1558" y="746"/>
                </a:lnTo>
                <a:lnTo>
                  <a:pt x="1558" y="746"/>
                </a:lnTo>
                <a:lnTo>
                  <a:pt x="1558" y="743"/>
                </a:lnTo>
                <a:lnTo>
                  <a:pt x="1560" y="741"/>
                </a:lnTo>
                <a:lnTo>
                  <a:pt x="1563" y="738"/>
                </a:lnTo>
                <a:lnTo>
                  <a:pt x="1563" y="738"/>
                </a:lnTo>
                <a:lnTo>
                  <a:pt x="1565" y="736"/>
                </a:lnTo>
                <a:lnTo>
                  <a:pt x="1567" y="734"/>
                </a:lnTo>
                <a:lnTo>
                  <a:pt x="1570" y="734"/>
                </a:lnTo>
                <a:lnTo>
                  <a:pt x="1570" y="734"/>
                </a:lnTo>
                <a:lnTo>
                  <a:pt x="1570" y="731"/>
                </a:lnTo>
                <a:lnTo>
                  <a:pt x="1570" y="729"/>
                </a:lnTo>
                <a:lnTo>
                  <a:pt x="1572" y="729"/>
                </a:lnTo>
                <a:lnTo>
                  <a:pt x="1572" y="731"/>
                </a:lnTo>
                <a:lnTo>
                  <a:pt x="1572" y="731"/>
                </a:lnTo>
                <a:lnTo>
                  <a:pt x="1572" y="731"/>
                </a:lnTo>
                <a:lnTo>
                  <a:pt x="1574" y="729"/>
                </a:lnTo>
                <a:lnTo>
                  <a:pt x="1577" y="729"/>
                </a:lnTo>
                <a:lnTo>
                  <a:pt x="1579" y="729"/>
                </a:lnTo>
                <a:lnTo>
                  <a:pt x="1582" y="729"/>
                </a:lnTo>
                <a:lnTo>
                  <a:pt x="1582" y="729"/>
                </a:lnTo>
                <a:lnTo>
                  <a:pt x="1584" y="729"/>
                </a:lnTo>
                <a:lnTo>
                  <a:pt x="1586" y="729"/>
                </a:lnTo>
                <a:lnTo>
                  <a:pt x="1586" y="729"/>
                </a:lnTo>
                <a:lnTo>
                  <a:pt x="1589" y="727"/>
                </a:lnTo>
                <a:lnTo>
                  <a:pt x="1591" y="724"/>
                </a:lnTo>
                <a:lnTo>
                  <a:pt x="1589" y="724"/>
                </a:lnTo>
                <a:lnTo>
                  <a:pt x="1584" y="724"/>
                </a:lnTo>
                <a:lnTo>
                  <a:pt x="1582" y="724"/>
                </a:lnTo>
                <a:lnTo>
                  <a:pt x="1582" y="722"/>
                </a:lnTo>
                <a:lnTo>
                  <a:pt x="1579" y="719"/>
                </a:lnTo>
                <a:lnTo>
                  <a:pt x="1582" y="722"/>
                </a:lnTo>
                <a:lnTo>
                  <a:pt x="1584" y="724"/>
                </a:lnTo>
                <a:lnTo>
                  <a:pt x="1586" y="722"/>
                </a:lnTo>
                <a:lnTo>
                  <a:pt x="1586" y="722"/>
                </a:lnTo>
                <a:lnTo>
                  <a:pt x="1589" y="719"/>
                </a:lnTo>
                <a:lnTo>
                  <a:pt x="1589" y="719"/>
                </a:lnTo>
                <a:lnTo>
                  <a:pt x="1591" y="717"/>
                </a:lnTo>
                <a:lnTo>
                  <a:pt x="1589" y="717"/>
                </a:lnTo>
                <a:lnTo>
                  <a:pt x="1589" y="717"/>
                </a:lnTo>
                <a:lnTo>
                  <a:pt x="1584" y="712"/>
                </a:lnTo>
                <a:lnTo>
                  <a:pt x="1582" y="712"/>
                </a:lnTo>
                <a:lnTo>
                  <a:pt x="1584" y="712"/>
                </a:lnTo>
                <a:lnTo>
                  <a:pt x="1586" y="715"/>
                </a:lnTo>
                <a:lnTo>
                  <a:pt x="1589" y="712"/>
                </a:lnTo>
                <a:lnTo>
                  <a:pt x="1591" y="712"/>
                </a:lnTo>
                <a:lnTo>
                  <a:pt x="1591" y="712"/>
                </a:lnTo>
                <a:lnTo>
                  <a:pt x="1591" y="712"/>
                </a:lnTo>
                <a:lnTo>
                  <a:pt x="1591" y="715"/>
                </a:lnTo>
                <a:lnTo>
                  <a:pt x="1591" y="715"/>
                </a:lnTo>
                <a:lnTo>
                  <a:pt x="1591" y="715"/>
                </a:lnTo>
                <a:lnTo>
                  <a:pt x="1593" y="715"/>
                </a:lnTo>
                <a:lnTo>
                  <a:pt x="1596" y="715"/>
                </a:lnTo>
                <a:lnTo>
                  <a:pt x="1596" y="715"/>
                </a:lnTo>
                <a:lnTo>
                  <a:pt x="1598" y="715"/>
                </a:lnTo>
                <a:lnTo>
                  <a:pt x="1600" y="712"/>
                </a:lnTo>
                <a:lnTo>
                  <a:pt x="1605" y="710"/>
                </a:lnTo>
                <a:lnTo>
                  <a:pt x="1608" y="708"/>
                </a:lnTo>
                <a:lnTo>
                  <a:pt x="1608" y="705"/>
                </a:lnTo>
                <a:lnTo>
                  <a:pt x="1608" y="703"/>
                </a:lnTo>
                <a:lnTo>
                  <a:pt x="1608" y="703"/>
                </a:lnTo>
                <a:lnTo>
                  <a:pt x="1605" y="703"/>
                </a:lnTo>
                <a:lnTo>
                  <a:pt x="1603" y="703"/>
                </a:lnTo>
                <a:lnTo>
                  <a:pt x="1603" y="708"/>
                </a:lnTo>
                <a:lnTo>
                  <a:pt x="1600" y="708"/>
                </a:lnTo>
                <a:lnTo>
                  <a:pt x="1600" y="708"/>
                </a:lnTo>
                <a:lnTo>
                  <a:pt x="1600" y="705"/>
                </a:lnTo>
                <a:lnTo>
                  <a:pt x="1603" y="705"/>
                </a:lnTo>
                <a:lnTo>
                  <a:pt x="1603" y="703"/>
                </a:lnTo>
                <a:lnTo>
                  <a:pt x="1600" y="703"/>
                </a:lnTo>
                <a:lnTo>
                  <a:pt x="1598" y="703"/>
                </a:lnTo>
                <a:lnTo>
                  <a:pt x="1598" y="703"/>
                </a:lnTo>
                <a:lnTo>
                  <a:pt x="1596" y="703"/>
                </a:lnTo>
                <a:lnTo>
                  <a:pt x="1593" y="703"/>
                </a:lnTo>
                <a:lnTo>
                  <a:pt x="1591" y="703"/>
                </a:lnTo>
                <a:lnTo>
                  <a:pt x="1591" y="701"/>
                </a:lnTo>
                <a:lnTo>
                  <a:pt x="1591" y="698"/>
                </a:lnTo>
                <a:lnTo>
                  <a:pt x="1593" y="696"/>
                </a:lnTo>
                <a:lnTo>
                  <a:pt x="1591" y="698"/>
                </a:lnTo>
                <a:lnTo>
                  <a:pt x="1593" y="701"/>
                </a:lnTo>
                <a:lnTo>
                  <a:pt x="1593" y="701"/>
                </a:lnTo>
                <a:lnTo>
                  <a:pt x="1596" y="701"/>
                </a:lnTo>
                <a:lnTo>
                  <a:pt x="1596" y="701"/>
                </a:lnTo>
                <a:lnTo>
                  <a:pt x="1598" y="698"/>
                </a:lnTo>
                <a:lnTo>
                  <a:pt x="1598" y="698"/>
                </a:lnTo>
                <a:lnTo>
                  <a:pt x="1600" y="698"/>
                </a:lnTo>
                <a:lnTo>
                  <a:pt x="1600" y="698"/>
                </a:lnTo>
                <a:lnTo>
                  <a:pt x="1600" y="698"/>
                </a:lnTo>
                <a:lnTo>
                  <a:pt x="1603" y="698"/>
                </a:lnTo>
                <a:lnTo>
                  <a:pt x="1603" y="698"/>
                </a:lnTo>
                <a:lnTo>
                  <a:pt x="1603" y="696"/>
                </a:lnTo>
                <a:lnTo>
                  <a:pt x="1605" y="696"/>
                </a:lnTo>
                <a:lnTo>
                  <a:pt x="1605" y="698"/>
                </a:lnTo>
                <a:lnTo>
                  <a:pt x="1608" y="698"/>
                </a:lnTo>
                <a:lnTo>
                  <a:pt x="1608" y="698"/>
                </a:lnTo>
                <a:lnTo>
                  <a:pt x="1608" y="696"/>
                </a:lnTo>
                <a:lnTo>
                  <a:pt x="1608" y="693"/>
                </a:lnTo>
                <a:lnTo>
                  <a:pt x="1608" y="693"/>
                </a:lnTo>
                <a:lnTo>
                  <a:pt x="1608" y="691"/>
                </a:lnTo>
                <a:lnTo>
                  <a:pt x="1608" y="689"/>
                </a:lnTo>
                <a:lnTo>
                  <a:pt x="1608" y="689"/>
                </a:lnTo>
                <a:lnTo>
                  <a:pt x="1608" y="689"/>
                </a:lnTo>
                <a:lnTo>
                  <a:pt x="1610" y="686"/>
                </a:lnTo>
                <a:lnTo>
                  <a:pt x="1610" y="689"/>
                </a:lnTo>
                <a:lnTo>
                  <a:pt x="1610" y="689"/>
                </a:lnTo>
                <a:lnTo>
                  <a:pt x="1610" y="696"/>
                </a:lnTo>
                <a:lnTo>
                  <a:pt x="1610" y="701"/>
                </a:lnTo>
                <a:lnTo>
                  <a:pt x="1610" y="705"/>
                </a:lnTo>
                <a:lnTo>
                  <a:pt x="1610" y="705"/>
                </a:lnTo>
                <a:lnTo>
                  <a:pt x="1610" y="705"/>
                </a:lnTo>
                <a:lnTo>
                  <a:pt x="1610" y="696"/>
                </a:lnTo>
                <a:lnTo>
                  <a:pt x="1610" y="686"/>
                </a:lnTo>
                <a:lnTo>
                  <a:pt x="1610" y="686"/>
                </a:lnTo>
                <a:lnTo>
                  <a:pt x="1610" y="684"/>
                </a:lnTo>
                <a:lnTo>
                  <a:pt x="1610" y="682"/>
                </a:lnTo>
                <a:lnTo>
                  <a:pt x="1608" y="682"/>
                </a:lnTo>
                <a:lnTo>
                  <a:pt x="1605" y="682"/>
                </a:lnTo>
                <a:lnTo>
                  <a:pt x="1603" y="682"/>
                </a:lnTo>
                <a:lnTo>
                  <a:pt x="1600" y="682"/>
                </a:lnTo>
                <a:lnTo>
                  <a:pt x="1600" y="682"/>
                </a:lnTo>
                <a:lnTo>
                  <a:pt x="1600" y="679"/>
                </a:lnTo>
                <a:lnTo>
                  <a:pt x="1600" y="677"/>
                </a:lnTo>
                <a:lnTo>
                  <a:pt x="1598" y="677"/>
                </a:lnTo>
                <a:lnTo>
                  <a:pt x="1596" y="675"/>
                </a:lnTo>
                <a:lnTo>
                  <a:pt x="1596" y="675"/>
                </a:lnTo>
                <a:lnTo>
                  <a:pt x="1591" y="675"/>
                </a:lnTo>
                <a:lnTo>
                  <a:pt x="1591" y="675"/>
                </a:lnTo>
                <a:lnTo>
                  <a:pt x="1591" y="672"/>
                </a:lnTo>
                <a:lnTo>
                  <a:pt x="1596" y="672"/>
                </a:lnTo>
                <a:lnTo>
                  <a:pt x="1600" y="675"/>
                </a:lnTo>
                <a:lnTo>
                  <a:pt x="1600" y="675"/>
                </a:lnTo>
                <a:lnTo>
                  <a:pt x="1600" y="677"/>
                </a:lnTo>
                <a:lnTo>
                  <a:pt x="1603" y="679"/>
                </a:lnTo>
                <a:lnTo>
                  <a:pt x="1603" y="679"/>
                </a:lnTo>
                <a:lnTo>
                  <a:pt x="1603" y="679"/>
                </a:lnTo>
                <a:lnTo>
                  <a:pt x="1605" y="679"/>
                </a:lnTo>
                <a:lnTo>
                  <a:pt x="1605" y="679"/>
                </a:lnTo>
                <a:lnTo>
                  <a:pt x="1605" y="677"/>
                </a:lnTo>
                <a:lnTo>
                  <a:pt x="1605" y="677"/>
                </a:lnTo>
                <a:lnTo>
                  <a:pt x="1605" y="675"/>
                </a:lnTo>
                <a:lnTo>
                  <a:pt x="1603" y="675"/>
                </a:lnTo>
                <a:lnTo>
                  <a:pt x="1603" y="672"/>
                </a:lnTo>
                <a:lnTo>
                  <a:pt x="1600" y="670"/>
                </a:lnTo>
                <a:lnTo>
                  <a:pt x="1600" y="670"/>
                </a:lnTo>
                <a:lnTo>
                  <a:pt x="1600" y="670"/>
                </a:lnTo>
                <a:lnTo>
                  <a:pt x="1603" y="675"/>
                </a:lnTo>
                <a:lnTo>
                  <a:pt x="1605" y="675"/>
                </a:lnTo>
                <a:lnTo>
                  <a:pt x="1605" y="675"/>
                </a:lnTo>
                <a:lnTo>
                  <a:pt x="1605" y="672"/>
                </a:lnTo>
                <a:lnTo>
                  <a:pt x="1605" y="672"/>
                </a:lnTo>
                <a:lnTo>
                  <a:pt x="1608" y="672"/>
                </a:lnTo>
                <a:lnTo>
                  <a:pt x="1610" y="670"/>
                </a:lnTo>
                <a:lnTo>
                  <a:pt x="1610" y="670"/>
                </a:lnTo>
                <a:lnTo>
                  <a:pt x="1608" y="670"/>
                </a:lnTo>
                <a:lnTo>
                  <a:pt x="1610" y="667"/>
                </a:lnTo>
                <a:lnTo>
                  <a:pt x="1605" y="667"/>
                </a:lnTo>
                <a:lnTo>
                  <a:pt x="1605" y="665"/>
                </a:lnTo>
                <a:lnTo>
                  <a:pt x="1605" y="665"/>
                </a:lnTo>
                <a:lnTo>
                  <a:pt x="1603" y="663"/>
                </a:lnTo>
                <a:lnTo>
                  <a:pt x="1603" y="660"/>
                </a:lnTo>
                <a:lnTo>
                  <a:pt x="1600" y="658"/>
                </a:lnTo>
                <a:lnTo>
                  <a:pt x="1598" y="656"/>
                </a:lnTo>
                <a:lnTo>
                  <a:pt x="1600" y="656"/>
                </a:lnTo>
                <a:lnTo>
                  <a:pt x="1600" y="656"/>
                </a:lnTo>
                <a:lnTo>
                  <a:pt x="1603" y="660"/>
                </a:lnTo>
                <a:lnTo>
                  <a:pt x="1603" y="660"/>
                </a:lnTo>
                <a:lnTo>
                  <a:pt x="1605" y="665"/>
                </a:lnTo>
                <a:lnTo>
                  <a:pt x="1608" y="665"/>
                </a:lnTo>
                <a:lnTo>
                  <a:pt x="1610" y="665"/>
                </a:lnTo>
                <a:lnTo>
                  <a:pt x="1610" y="665"/>
                </a:lnTo>
                <a:lnTo>
                  <a:pt x="1610" y="663"/>
                </a:lnTo>
                <a:lnTo>
                  <a:pt x="1612" y="663"/>
                </a:lnTo>
                <a:lnTo>
                  <a:pt x="1612" y="660"/>
                </a:lnTo>
                <a:lnTo>
                  <a:pt x="1610" y="660"/>
                </a:lnTo>
                <a:lnTo>
                  <a:pt x="1610" y="658"/>
                </a:lnTo>
                <a:lnTo>
                  <a:pt x="1608" y="656"/>
                </a:lnTo>
                <a:lnTo>
                  <a:pt x="1608" y="656"/>
                </a:lnTo>
                <a:lnTo>
                  <a:pt x="1603" y="656"/>
                </a:lnTo>
                <a:lnTo>
                  <a:pt x="1600" y="651"/>
                </a:lnTo>
                <a:lnTo>
                  <a:pt x="1600" y="651"/>
                </a:lnTo>
                <a:lnTo>
                  <a:pt x="1598" y="651"/>
                </a:lnTo>
                <a:lnTo>
                  <a:pt x="1598" y="651"/>
                </a:lnTo>
                <a:lnTo>
                  <a:pt x="1598" y="651"/>
                </a:lnTo>
                <a:lnTo>
                  <a:pt x="1598" y="646"/>
                </a:lnTo>
                <a:lnTo>
                  <a:pt x="1600" y="646"/>
                </a:lnTo>
                <a:lnTo>
                  <a:pt x="1603" y="644"/>
                </a:lnTo>
                <a:lnTo>
                  <a:pt x="1603" y="644"/>
                </a:lnTo>
                <a:lnTo>
                  <a:pt x="1605" y="641"/>
                </a:lnTo>
                <a:lnTo>
                  <a:pt x="1605" y="639"/>
                </a:lnTo>
                <a:lnTo>
                  <a:pt x="1605" y="641"/>
                </a:lnTo>
                <a:lnTo>
                  <a:pt x="1603" y="644"/>
                </a:lnTo>
                <a:lnTo>
                  <a:pt x="1603" y="644"/>
                </a:lnTo>
                <a:lnTo>
                  <a:pt x="1600" y="646"/>
                </a:lnTo>
                <a:lnTo>
                  <a:pt x="1598" y="649"/>
                </a:lnTo>
                <a:lnTo>
                  <a:pt x="1598" y="651"/>
                </a:lnTo>
                <a:lnTo>
                  <a:pt x="1600" y="651"/>
                </a:lnTo>
                <a:lnTo>
                  <a:pt x="1600" y="649"/>
                </a:lnTo>
                <a:lnTo>
                  <a:pt x="1603" y="649"/>
                </a:lnTo>
                <a:lnTo>
                  <a:pt x="1603" y="651"/>
                </a:lnTo>
                <a:lnTo>
                  <a:pt x="1603" y="651"/>
                </a:lnTo>
                <a:lnTo>
                  <a:pt x="1603" y="653"/>
                </a:lnTo>
                <a:lnTo>
                  <a:pt x="1605" y="651"/>
                </a:lnTo>
                <a:lnTo>
                  <a:pt x="1605" y="651"/>
                </a:lnTo>
                <a:lnTo>
                  <a:pt x="1605" y="653"/>
                </a:lnTo>
                <a:lnTo>
                  <a:pt x="1608" y="653"/>
                </a:lnTo>
                <a:lnTo>
                  <a:pt x="1610" y="656"/>
                </a:lnTo>
                <a:lnTo>
                  <a:pt x="1610" y="656"/>
                </a:lnTo>
                <a:lnTo>
                  <a:pt x="1612" y="656"/>
                </a:lnTo>
                <a:lnTo>
                  <a:pt x="1612" y="656"/>
                </a:lnTo>
                <a:lnTo>
                  <a:pt x="1612" y="656"/>
                </a:lnTo>
                <a:lnTo>
                  <a:pt x="1612" y="653"/>
                </a:lnTo>
                <a:lnTo>
                  <a:pt x="1610" y="649"/>
                </a:lnTo>
                <a:lnTo>
                  <a:pt x="1610" y="646"/>
                </a:lnTo>
                <a:lnTo>
                  <a:pt x="1610" y="646"/>
                </a:lnTo>
                <a:lnTo>
                  <a:pt x="1610" y="646"/>
                </a:lnTo>
                <a:lnTo>
                  <a:pt x="1610" y="646"/>
                </a:lnTo>
                <a:lnTo>
                  <a:pt x="1610" y="649"/>
                </a:lnTo>
                <a:lnTo>
                  <a:pt x="1612" y="651"/>
                </a:lnTo>
                <a:lnTo>
                  <a:pt x="1612" y="651"/>
                </a:lnTo>
                <a:lnTo>
                  <a:pt x="1612" y="651"/>
                </a:lnTo>
                <a:lnTo>
                  <a:pt x="1612" y="649"/>
                </a:lnTo>
                <a:lnTo>
                  <a:pt x="1612" y="649"/>
                </a:lnTo>
                <a:lnTo>
                  <a:pt x="1612" y="646"/>
                </a:lnTo>
                <a:lnTo>
                  <a:pt x="1612" y="644"/>
                </a:lnTo>
                <a:lnTo>
                  <a:pt x="1615" y="641"/>
                </a:lnTo>
                <a:lnTo>
                  <a:pt x="1615" y="641"/>
                </a:lnTo>
                <a:lnTo>
                  <a:pt x="1615" y="639"/>
                </a:lnTo>
                <a:lnTo>
                  <a:pt x="1615" y="639"/>
                </a:lnTo>
                <a:lnTo>
                  <a:pt x="1615" y="637"/>
                </a:lnTo>
                <a:lnTo>
                  <a:pt x="1615" y="637"/>
                </a:lnTo>
                <a:lnTo>
                  <a:pt x="1615" y="637"/>
                </a:lnTo>
                <a:lnTo>
                  <a:pt x="1617" y="637"/>
                </a:lnTo>
                <a:lnTo>
                  <a:pt x="1617" y="637"/>
                </a:lnTo>
                <a:lnTo>
                  <a:pt x="1617" y="634"/>
                </a:lnTo>
                <a:lnTo>
                  <a:pt x="1617" y="634"/>
                </a:lnTo>
                <a:lnTo>
                  <a:pt x="1617" y="632"/>
                </a:lnTo>
                <a:lnTo>
                  <a:pt x="1617" y="632"/>
                </a:lnTo>
                <a:lnTo>
                  <a:pt x="1619" y="632"/>
                </a:lnTo>
                <a:lnTo>
                  <a:pt x="1619" y="632"/>
                </a:lnTo>
                <a:lnTo>
                  <a:pt x="1619" y="632"/>
                </a:lnTo>
                <a:lnTo>
                  <a:pt x="1619" y="630"/>
                </a:lnTo>
                <a:lnTo>
                  <a:pt x="1622" y="630"/>
                </a:lnTo>
                <a:lnTo>
                  <a:pt x="1622" y="630"/>
                </a:lnTo>
                <a:lnTo>
                  <a:pt x="1622" y="630"/>
                </a:lnTo>
                <a:lnTo>
                  <a:pt x="1622" y="630"/>
                </a:lnTo>
                <a:lnTo>
                  <a:pt x="1622" y="630"/>
                </a:lnTo>
                <a:lnTo>
                  <a:pt x="1624" y="627"/>
                </a:lnTo>
                <a:lnTo>
                  <a:pt x="1624" y="627"/>
                </a:lnTo>
                <a:lnTo>
                  <a:pt x="1624" y="630"/>
                </a:lnTo>
                <a:lnTo>
                  <a:pt x="1624" y="630"/>
                </a:lnTo>
                <a:lnTo>
                  <a:pt x="1626" y="627"/>
                </a:lnTo>
                <a:lnTo>
                  <a:pt x="1626" y="627"/>
                </a:lnTo>
                <a:lnTo>
                  <a:pt x="1626" y="627"/>
                </a:lnTo>
                <a:lnTo>
                  <a:pt x="1626" y="625"/>
                </a:lnTo>
                <a:lnTo>
                  <a:pt x="1629" y="625"/>
                </a:lnTo>
                <a:lnTo>
                  <a:pt x="1629" y="625"/>
                </a:lnTo>
                <a:lnTo>
                  <a:pt x="1629" y="627"/>
                </a:lnTo>
                <a:lnTo>
                  <a:pt x="1631" y="627"/>
                </a:lnTo>
                <a:lnTo>
                  <a:pt x="1629" y="627"/>
                </a:lnTo>
                <a:lnTo>
                  <a:pt x="1629" y="627"/>
                </a:lnTo>
                <a:lnTo>
                  <a:pt x="1626" y="630"/>
                </a:lnTo>
                <a:lnTo>
                  <a:pt x="1629" y="630"/>
                </a:lnTo>
                <a:lnTo>
                  <a:pt x="1629" y="630"/>
                </a:lnTo>
                <a:lnTo>
                  <a:pt x="1626" y="630"/>
                </a:lnTo>
                <a:lnTo>
                  <a:pt x="1626" y="630"/>
                </a:lnTo>
                <a:lnTo>
                  <a:pt x="1624" y="630"/>
                </a:lnTo>
                <a:lnTo>
                  <a:pt x="1622" y="634"/>
                </a:lnTo>
                <a:lnTo>
                  <a:pt x="1622" y="637"/>
                </a:lnTo>
                <a:lnTo>
                  <a:pt x="1622" y="634"/>
                </a:lnTo>
                <a:lnTo>
                  <a:pt x="1622" y="637"/>
                </a:lnTo>
                <a:lnTo>
                  <a:pt x="1622" y="637"/>
                </a:lnTo>
                <a:lnTo>
                  <a:pt x="1619" y="637"/>
                </a:lnTo>
                <a:lnTo>
                  <a:pt x="1619" y="637"/>
                </a:lnTo>
                <a:lnTo>
                  <a:pt x="1617" y="639"/>
                </a:lnTo>
                <a:lnTo>
                  <a:pt x="1617" y="639"/>
                </a:lnTo>
                <a:lnTo>
                  <a:pt x="1619" y="639"/>
                </a:lnTo>
                <a:lnTo>
                  <a:pt x="1619" y="639"/>
                </a:lnTo>
                <a:lnTo>
                  <a:pt x="1619" y="641"/>
                </a:lnTo>
                <a:lnTo>
                  <a:pt x="1619" y="641"/>
                </a:lnTo>
                <a:lnTo>
                  <a:pt x="1617" y="641"/>
                </a:lnTo>
                <a:lnTo>
                  <a:pt x="1617" y="644"/>
                </a:lnTo>
                <a:lnTo>
                  <a:pt x="1617" y="644"/>
                </a:lnTo>
                <a:lnTo>
                  <a:pt x="1617" y="641"/>
                </a:lnTo>
                <a:lnTo>
                  <a:pt x="1619" y="641"/>
                </a:lnTo>
                <a:lnTo>
                  <a:pt x="1619" y="644"/>
                </a:lnTo>
                <a:lnTo>
                  <a:pt x="1619" y="646"/>
                </a:lnTo>
                <a:lnTo>
                  <a:pt x="1622" y="646"/>
                </a:lnTo>
                <a:lnTo>
                  <a:pt x="1622" y="646"/>
                </a:lnTo>
                <a:lnTo>
                  <a:pt x="1619" y="646"/>
                </a:lnTo>
                <a:lnTo>
                  <a:pt x="1617" y="646"/>
                </a:lnTo>
                <a:lnTo>
                  <a:pt x="1617" y="646"/>
                </a:lnTo>
                <a:lnTo>
                  <a:pt x="1615" y="649"/>
                </a:lnTo>
                <a:lnTo>
                  <a:pt x="1615" y="649"/>
                </a:lnTo>
                <a:lnTo>
                  <a:pt x="1617" y="651"/>
                </a:lnTo>
                <a:lnTo>
                  <a:pt x="1617" y="651"/>
                </a:lnTo>
                <a:lnTo>
                  <a:pt x="1617" y="653"/>
                </a:lnTo>
                <a:lnTo>
                  <a:pt x="1619" y="653"/>
                </a:lnTo>
                <a:lnTo>
                  <a:pt x="1619" y="651"/>
                </a:lnTo>
                <a:lnTo>
                  <a:pt x="1619" y="651"/>
                </a:lnTo>
                <a:lnTo>
                  <a:pt x="1619" y="653"/>
                </a:lnTo>
                <a:lnTo>
                  <a:pt x="1619" y="651"/>
                </a:lnTo>
                <a:lnTo>
                  <a:pt x="1622" y="651"/>
                </a:lnTo>
                <a:lnTo>
                  <a:pt x="1622" y="651"/>
                </a:lnTo>
                <a:lnTo>
                  <a:pt x="1622" y="651"/>
                </a:lnTo>
                <a:lnTo>
                  <a:pt x="1622" y="653"/>
                </a:lnTo>
                <a:lnTo>
                  <a:pt x="1622" y="653"/>
                </a:lnTo>
                <a:lnTo>
                  <a:pt x="1619" y="656"/>
                </a:lnTo>
                <a:lnTo>
                  <a:pt x="1619" y="656"/>
                </a:lnTo>
                <a:lnTo>
                  <a:pt x="1622" y="656"/>
                </a:lnTo>
                <a:lnTo>
                  <a:pt x="1622" y="658"/>
                </a:lnTo>
                <a:lnTo>
                  <a:pt x="1619" y="658"/>
                </a:lnTo>
                <a:lnTo>
                  <a:pt x="1619" y="660"/>
                </a:lnTo>
                <a:lnTo>
                  <a:pt x="1622" y="660"/>
                </a:lnTo>
                <a:lnTo>
                  <a:pt x="1622" y="660"/>
                </a:lnTo>
                <a:lnTo>
                  <a:pt x="1622" y="663"/>
                </a:lnTo>
                <a:lnTo>
                  <a:pt x="1619" y="663"/>
                </a:lnTo>
                <a:lnTo>
                  <a:pt x="1617" y="667"/>
                </a:lnTo>
                <a:lnTo>
                  <a:pt x="1612" y="672"/>
                </a:lnTo>
                <a:lnTo>
                  <a:pt x="1612" y="675"/>
                </a:lnTo>
                <a:lnTo>
                  <a:pt x="1612" y="675"/>
                </a:lnTo>
                <a:lnTo>
                  <a:pt x="1612" y="677"/>
                </a:lnTo>
                <a:lnTo>
                  <a:pt x="1615" y="675"/>
                </a:lnTo>
                <a:lnTo>
                  <a:pt x="1617" y="672"/>
                </a:lnTo>
                <a:lnTo>
                  <a:pt x="1617" y="670"/>
                </a:lnTo>
                <a:lnTo>
                  <a:pt x="1619" y="670"/>
                </a:lnTo>
                <a:lnTo>
                  <a:pt x="1619" y="670"/>
                </a:lnTo>
                <a:lnTo>
                  <a:pt x="1622" y="667"/>
                </a:lnTo>
                <a:lnTo>
                  <a:pt x="1622" y="667"/>
                </a:lnTo>
                <a:lnTo>
                  <a:pt x="1629" y="658"/>
                </a:lnTo>
                <a:lnTo>
                  <a:pt x="1631" y="656"/>
                </a:lnTo>
                <a:lnTo>
                  <a:pt x="1631" y="653"/>
                </a:lnTo>
                <a:lnTo>
                  <a:pt x="1634" y="653"/>
                </a:lnTo>
                <a:lnTo>
                  <a:pt x="1634" y="653"/>
                </a:lnTo>
                <a:lnTo>
                  <a:pt x="1636" y="651"/>
                </a:lnTo>
                <a:lnTo>
                  <a:pt x="1636" y="651"/>
                </a:lnTo>
                <a:lnTo>
                  <a:pt x="1636" y="649"/>
                </a:lnTo>
                <a:lnTo>
                  <a:pt x="1636" y="651"/>
                </a:lnTo>
                <a:lnTo>
                  <a:pt x="1636" y="651"/>
                </a:lnTo>
                <a:lnTo>
                  <a:pt x="1636" y="651"/>
                </a:lnTo>
                <a:lnTo>
                  <a:pt x="1636" y="649"/>
                </a:lnTo>
                <a:lnTo>
                  <a:pt x="1638" y="649"/>
                </a:lnTo>
                <a:lnTo>
                  <a:pt x="1638" y="646"/>
                </a:lnTo>
                <a:lnTo>
                  <a:pt x="1636" y="646"/>
                </a:lnTo>
                <a:lnTo>
                  <a:pt x="1636" y="646"/>
                </a:lnTo>
                <a:lnTo>
                  <a:pt x="1636" y="646"/>
                </a:lnTo>
                <a:lnTo>
                  <a:pt x="1638" y="644"/>
                </a:lnTo>
                <a:lnTo>
                  <a:pt x="1638" y="641"/>
                </a:lnTo>
                <a:lnTo>
                  <a:pt x="1636" y="641"/>
                </a:lnTo>
                <a:lnTo>
                  <a:pt x="1636" y="639"/>
                </a:lnTo>
                <a:lnTo>
                  <a:pt x="1636" y="634"/>
                </a:lnTo>
                <a:lnTo>
                  <a:pt x="1636" y="632"/>
                </a:lnTo>
                <a:lnTo>
                  <a:pt x="1636" y="630"/>
                </a:lnTo>
                <a:lnTo>
                  <a:pt x="1636" y="627"/>
                </a:lnTo>
                <a:lnTo>
                  <a:pt x="1636" y="625"/>
                </a:lnTo>
                <a:lnTo>
                  <a:pt x="1636" y="625"/>
                </a:lnTo>
                <a:lnTo>
                  <a:pt x="1636" y="625"/>
                </a:lnTo>
                <a:lnTo>
                  <a:pt x="1638" y="622"/>
                </a:lnTo>
                <a:lnTo>
                  <a:pt x="1638" y="620"/>
                </a:lnTo>
                <a:lnTo>
                  <a:pt x="1641" y="620"/>
                </a:lnTo>
                <a:lnTo>
                  <a:pt x="1643" y="620"/>
                </a:lnTo>
                <a:lnTo>
                  <a:pt x="1645" y="618"/>
                </a:lnTo>
                <a:lnTo>
                  <a:pt x="1648" y="615"/>
                </a:lnTo>
                <a:lnTo>
                  <a:pt x="1645" y="618"/>
                </a:lnTo>
                <a:lnTo>
                  <a:pt x="1645" y="618"/>
                </a:lnTo>
                <a:lnTo>
                  <a:pt x="1641" y="620"/>
                </a:lnTo>
                <a:lnTo>
                  <a:pt x="1641" y="620"/>
                </a:lnTo>
                <a:lnTo>
                  <a:pt x="1638" y="622"/>
                </a:lnTo>
                <a:lnTo>
                  <a:pt x="1636" y="625"/>
                </a:lnTo>
                <a:lnTo>
                  <a:pt x="1636" y="625"/>
                </a:lnTo>
                <a:lnTo>
                  <a:pt x="1636" y="627"/>
                </a:lnTo>
                <a:lnTo>
                  <a:pt x="1638" y="630"/>
                </a:lnTo>
                <a:lnTo>
                  <a:pt x="1641" y="632"/>
                </a:lnTo>
                <a:lnTo>
                  <a:pt x="1641" y="632"/>
                </a:lnTo>
                <a:lnTo>
                  <a:pt x="1643" y="632"/>
                </a:lnTo>
                <a:lnTo>
                  <a:pt x="1643" y="634"/>
                </a:lnTo>
                <a:lnTo>
                  <a:pt x="1645" y="634"/>
                </a:lnTo>
                <a:lnTo>
                  <a:pt x="1643" y="637"/>
                </a:lnTo>
                <a:lnTo>
                  <a:pt x="1643" y="639"/>
                </a:lnTo>
                <a:lnTo>
                  <a:pt x="1643" y="639"/>
                </a:lnTo>
                <a:lnTo>
                  <a:pt x="1645" y="637"/>
                </a:lnTo>
                <a:lnTo>
                  <a:pt x="1650" y="632"/>
                </a:lnTo>
                <a:lnTo>
                  <a:pt x="1650" y="632"/>
                </a:lnTo>
                <a:lnTo>
                  <a:pt x="1650" y="632"/>
                </a:lnTo>
                <a:lnTo>
                  <a:pt x="1650" y="630"/>
                </a:lnTo>
                <a:lnTo>
                  <a:pt x="1652" y="630"/>
                </a:lnTo>
                <a:lnTo>
                  <a:pt x="1652" y="630"/>
                </a:lnTo>
                <a:lnTo>
                  <a:pt x="1655" y="630"/>
                </a:lnTo>
                <a:lnTo>
                  <a:pt x="1655" y="627"/>
                </a:lnTo>
                <a:lnTo>
                  <a:pt x="1655" y="627"/>
                </a:lnTo>
                <a:lnTo>
                  <a:pt x="1655" y="625"/>
                </a:lnTo>
                <a:lnTo>
                  <a:pt x="1657" y="625"/>
                </a:lnTo>
                <a:lnTo>
                  <a:pt x="1660" y="625"/>
                </a:lnTo>
                <a:lnTo>
                  <a:pt x="1662" y="622"/>
                </a:lnTo>
                <a:lnTo>
                  <a:pt x="1664" y="618"/>
                </a:lnTo>
                <a:lnTo>
                  <a:pt x="1664" y="618"/>
                </a:lnTo>
                <a:lnTo>
                  <a:pt x="1664" y="615"/>
                </a:lnTo>
                <a:lnTo>
                  <a:pt x="1664" y="620"/>
                </a:lnTo>
                <a:lnTo>
                  <a:pt x="1662" y="620"/>
                </a:lnTo>
                <a:lnTo>
                  <a:pt x="1664" y="618"/>
                </a:lnTo>
                <a:lnTo>
                  <a:pt x="1667" y="615"/>
                </a:lnTo>
                <a:lnTo>
                  <a:pt x="1667" y="615"/>
                </a:lnTo>
                <a:lnTo>
                  <a:pt x="1669" y="613"/>
                </a:lnTo>
                <a:lnTo>
                  <a:pt x="1669" y="611"/>
                </a:lnTo>
                <a:lnTo>
                  <a:pt x="1669" y="611"/>
                </a:lnTo>
                <a:lnTo>
                  <a:pt x="1669" y="608"/>
                </a:lnTo>
                <a:lnTo>
                  <a:pt x="1669" y="608"/>
                </a:lnTo>
                <a:lnTo>
                  <a:pt x="1664" y="608"/>
                </a:lnTo>
                <a:lnTo>
                  <a:pt x="1664" y="606"/>
                </a:lnTo>
                <a:lnTo>
                  <a:pt x="1667" y="606"/>
                </a:lnTo>
                <a:lnTo>
                  <a:pt x="1667" y="604"/>
                </a:lnTo>
                <a:lnTo>
                  <a:pt x="1669" y="604"/>
                </a:lnTo>
                <a:lnTo>
                  <a:pt x="1669" y="604"/>
                </a:lnTo>
                <a:lnTo>
                  <a:pt x="1671" y="604"/>
                </a:lnTo>
                <a:lnTo>
                  <a:pt x="1671" y="601"/>
                </a:lnTo>
                <a:lnTo>
                  <a:pt x="1674" y="599"/>
                </a:lnTo>
                <a:lnTo>
                  <a:pt x="1676" y="596"/>
                </a:lnTo>
                <a:lnTo>
                  <a:pt x="1676" y="594"/>
                </a:lnTo>
                <a:lnTo>
                  <a:pt x="1676" y="592"/>
                </a:lnTo>
                <a:lnTo>
                  <a:pt x="1676" y="592"/>
                </a:lnTo>
                <a:lnTo>
                  <a:pt x="1676" y="594"/>
                </a:lnTo>
                <a:lnTo>
                  <a:pt x="1676" y="596"/>
                </a:lnTo>
                <a:lnTo>
                  <a:pt x="1674" y="599"/>
                </a:lnTo>
                <a:lnTo>
                  <a:pt x="1674" y="601"/>
                </a:lnTo>
                <a:lnTo>
                  <a:pt x="1671" y="601"/>
                </a:lnTo>
                <a:lnTo>
                  <a:pt x="1674" y="601"/>
                </a:lnTo>
                <a:lnTo>
                  <a:pt x="1674" y="601"/>
                </a:lnTo>
                <a:lnTo>
                  <a:pt x="1674" y="601"/>
                </a:lnTo>
                <a:lnTo>
                  <a:pt x="1676" y="599"/>
                </a:lnTo>
                <a:lnTo>
                  <a:pt x="1678" y="599"/>
                </a:lnTo>
                <a:lnTo>
                  <a:pt x="1681" y="596"/>
                </a:lnTo>
                <a:lnTo>
                  <a:pt x="1688" y="594"/>
                </a:lnTo>
                <a:lnTo>
                  <a:pt x="1693" y="592"/>
                </a:lnTo>
                <a:lnTo>
                  <a:pt x="1695" y="592"/>
                </a:lnTo>
                <a:lnTo>
                  <a:pt x="1695" y="592"/>
                </a:lnTo>
                <a:lnTo>
                  <a:pt x="1702" y="592"/>
                </a:lnTo>
                <a:lnTo>
                  <a:pt x="1704" y="592"/>
                </a:lnTo>
                <a:lnTo>
                  <a:pt x="1704" y="592"/>
                </a:lnTo>
                <a:lnTo>
                  <a:pt x="1709" y="589"/>
                </a:lnTo>
                <a:lnTo>
                  <a:pt x="1712" y="589"/>
                </a:lnTo>
                <a:lnTo>
                  <a:pt x="1714" y="589"/>
                </a:lnTo>
                <a:lnTo>
                  <a:pt x="1719" y="589"/>
                </a:lnTo>
                <a:lnTo>
                  <a:pt x="1721" y="587"/>
                </a:lnTo>
                <a:lnTo>
                  <a:pt x="1723" y="585"/>
                </a:lnTo>
                <a:lnTo>
                  <a:pt x="1723" y="582"/>
                </a:lnTo>
                <a:lnTo>
                  <a:pt x="1723" y="580"/>
                </a:lnTo>
                <a:lnTo>
                  <a:pt x="1726" y="580"/>
                </a:lnTo>
                <a:lnTo>
                  <a:pt x="1726" y="582"/>
                </a:lnTo>
                <a:lnTo>
                  <a:pt x="1726" y="582"/>
                </a:lnTo>
                <a:lnTo>
                  <a:pt x="1726" y="582"/>
                </a:lnTo>
                <a:lnTo>
                  <a:pt x="1728" y="582"/>
                </a:lnTo>
                <a:lnTo>
                  <a:pt x="1728" y="582"/>
                </a:lnTo>
                <a:lnTo>
                  <a:pt x="1726" y="585"/>
                </a:lnTo>
                <a:lnTo>
                  <a:pt x="1726" y="587"/>
                </a:lnTo>
                <a:lnTo>
                  <a:pt x="1726" y="587"/>
                </a:lnTo>
                <a:lnTo>
                  <a:pt x="1728" y="587"/>
                </a:lnTo>
                <a:lnTo>
                  <a:pt x="1730" y="585"/>
                </a:lnTo>
                <a:lnTo>
                  <a:pt x="1735" y="582"/>
                </a:lnTo>
                <a:lnTo>
                  <a:pt x="1735" y="582"/>
                </a:lnTo>
                <a:lnTo>
                  <a:pt x="1735" y="585"/>
                </a:lnTo>
                <a:lnTo>
                  <a:pt x="1735" y="585"/>
                </a:lnTo>
                <a:lnTo>
                  <a:pt x="1735" y="587"/>
                </a:lnTo>
                <a:lnTo>
                  <a:pt x="1738" y="585"/>
                </a:lnTo>
                <a:lnTo>
                  <a:pt x="1740" y="585"/>
                </a:lnTo>
                <a:lnTo>
                  <a:pt x="1747" y="582"/>
                </a:lnTo>
                <a:lnTo>
                  <a:pt x="1747" y="582"/>
                </a:lnTo>
                <a:lnTo>
                  <a:pt x="1747" y="582"/>
                </a:lnTo>
                <a:lnTo>
                  <a:pt x="1749" y="582"/>
                </a:lnTo>
                <a:lnTo>
                  <a:pt x="1749" y="580"/>
                </a:lnTo>
                <a:lnTo>
                  <a:pt x="1749" y="578"/>
                </a:lnTo>
                <a:lnTo>
                  <a:pt x="1749" y="575"/>
                </a:lnTo>
                <a:lnTo>
                  <a:pt x="1747" y="575"/>
                </a:lnTo>
                <a:lnTo>
                  <a:pt x="1747" y="575"/>
                </a:lnTo>
                <a:lnTo>
                  <a:pt x="1747" y="575"/>
                </a:lnTo>
                <a:lnTo>
                  <a:pt x="1747" y="575"/>
                </a:lnTo>
                <a:lnTo>
                  <a:pt x="1747" y="575"/>
                </a:lnTo>
                <a:lnTo>
                  <a:pt x="1747" y="575"/>
                </a:lnTo>
                <a:lnTo>
                  <a:pt x="1747" y="575"/>
                </a:lnTo>
                <a:lnTo>
                  <a:pt x="1747" y="578"/>
                </a:lnTo>
                <a:lnTo>
                  <a:pt x="1749" y="580"/>
                </a:lnTo>
                <a:lnTo>
                  <a:pt x="1747" y="580"/>
                </a:lnTo>
                <a:lnTo>
                  <a:pt x="1745" y="582"/>
                </a:lnTo>
                <a:lnTo>
                  <a:pt x="1742" y="582"/>
                </a:lnTo>
                <a:lnTo>
                  <a:pt x="1740" y="582"/>
                </a:lnTo>
                <a:lnTo>
                  <a:pt x="1740" y="580"/>
                </a:lnTo>
                <a:lnTo>
                  <a:pt x="1740" y="578"/>
                </a:lnTo>
                <a:lnTo>
                  <a:pt x="1738" y="578"/>
                </a:lnTo>
                <a:lnTo>
                  <a:pt x="1738" y="575"/>
                </a:lnTo>
                <a:lnTo>
                  <a:pt x="1740" y="575"/>
                </a:lnTo>
                <a:lnTo>
                  <a:pt x="1738" y="573"/>
                </a:lnTo>
                <a:lnTo>
                  <a:pt x="1738" y="570"/>
                </a:lnTo>
                <a:lnTo>
                  <a:pt x="1735" y="570"/>
                </a:lnTo>
                <a:lnTo>
                  <a:pt x="1735" y="570"/>
                </a:lnTo>
                <a:lnTo>
                  <a:pt x="1738" y="568"/>
                </a:lnTo>
                <a:lnTo>
                  <a:pt x="1738" y="566"/>
                </a:lnTo>
                <a:lnTo>
                  <a:pt x="1740" y="566"/>
                </a:lnTo>
                <a:lnTo>
                  <a:pt x="1740" y="566"/>
                </a:lnTo>
                <a:lnTo>
                  <a:pt x="1742" y="563"/>
                </a:lnTo>
                <a:lnTo>
                  <a:pt x="1745" y="563"/>
                </a:lnTo>
                <a:lnTo>
                  <a:pt x="1745" y="563"/>
                </a:lnTo>
                <a:lnTo>
                  <a:pt x="1745" y="563"/>
                </a:lnTo>
                <a:lnTo>
                  <a:pt x="1745" y="563"/>
                </a:lnTo>
                <a:lnTo>
                  <a:pt x="1742" y="563"/>
                </a:lnTo>
                <a:lnTo>
                  <a:pt x="1742" y="563"/>
                </a:lnTo>
                <a:lnTo>
                  <a:pt x="1742" y="561"/>
                </a:lnTo>
                <a:lnTo>
                  <a:pt x="1742" y="561"/>
                </a:lnTo>
                <a:lnTo>
                  <a:pt x="1742" y="559"/>
                </a:lnTo>
                <a:lnTo>
                  <a:pt x="1745" y="556"/>
                </a:lnTo>
                <a:lnTo>
                  <a:pt x="1745" y="554"/>
                </a:lnTo>
                <a:lnTo>
                  <a:pt x="1747" y="554"/>
                </a:lnTo>
                <a:lnTo>
                  <a:pt x="1747" y="554"/>
                </a:lnTo>
                <a:lnTo>
                  <a:pt x="1752" y="549"/>
                </a:lnTo>
                <a:lnTo>
                  <a:pt x="1754" y="547"/>
                </a:lnTo>
                <a:lnTo>
                  <a:pt x="1759" y="542"/>
                </a:lnTo>
                <a:lnTo>
                  <a:pt x="1759" y="542"/>
                </a:lnTo>
                <a:lnTo>
                  <a:pt x="1759" y="542"/>
                </a:lnTo>
                <a:lnTo>
                  <a:pt x="1761" y="540"/>
                </a:lnTo>
                <a:lnTo>
                  <a:pt x="1764" y="540"/>
                </a:lnTo>
                <a:lnTo>
                  <a:pt x="1764" y="540"/>
                </a:lnTo>
                <a:lnTo>
                  <a:pt x="1764" y="540"/>
                </a:lnTo>
                <a:lnTo>
                  <a:pt x="1764" y="540"/>
                </a:lnTo>
                <a:lnTo>
                  <a:pt x="1764" y="540"/>
                </a:lnTo>
                <a:lnTo>
                  <a:pt x="1766" y="540"/>
                </a:lnTo>
                <a:lnTo>
                  <a:pt x="1766" y="540"/>
                </a:lnTo>
                <a:lnTo>
                  <a:pt x="1766" y="540"/>
                </a:lnTo>
                <a:lnTo>
                  <a:pt x="1766" y="540"/>
                </a:lnTo>
                <a:lnTo>
                  <a:pt x="1768" y="537"/>
                </a:lnTo>
                <a:lnTo>
                  <a:pt x="1768" y="537"/>
                </a:lnTo>
                <a:lnTo>
                  <a:pt x="1768" y="537"/>
                </a:lnTo>
                <a:lnTo>
                  <a:pt x="1768" y="537"/>
                </a:lnTo>
                <a:lnTo>
                  <a:pt x="1768" y="540"/>
                </a:lnTo>
                <a:lnTo>
                  <a:pt x="1771" y="537"/>
                </a:lnTo>
                <a:lnTo>
                  <a:pt x="1771" y="535"/>
                </a:lnTo>
                <a:lnTo>
                  <a:pt x="1771" y="537"/>
                </a:lnTo>
                <a:lnTo>
                  <a:pt x="1771" y="537"/>
                </a:lnTo>
                <a:lnTo>
                  <a:pt x="1771" y="537"/>
                </a:lnTo>
                <a:lnTo>
                  <a:pt x="1773" y="535"/>
                </a:lnTo>
                <a:lnTo>
                  <a:pt x="1773" y="537"/>
                </a:lnTo>
                <a:lnTo>
                  <a:pt x="1773" y="537"/>
                </a:lnTo>
                <a:lnTo>
                  <a:pt x="1773" y="537"/>
                </a:lnTo>
                <a:lnTo>
                  <a:pt x="1775" y="537"/>
                </a:lnTo>
                <a:lnTo>
                  <a:pt x="1775" y="535"/>
                </a:lnTo>
                <a:lnTo>
                  <a:pt x="1778" y="535"/>
                </a:lnTo>
                <a:lnTo>
                  <a:pt x="1780" y="535"/>
                </a:lnTo>
                <a:lnTo>
                  <a:pt x="1782" y="533"/>
                </a:lnTo>
                <a:lnTo>
                  <a:pt x="1782" y="533"/>
                </a:lnTo>
                <a:lnTo>
                  <a:pt x="1785" y="528"/>
                </a:lnTo>
                <a:lnTo>
                  <a:pt x="1785" y="528"/>
                </a:lnTo>
                <a:lnTo>
                  <a:pt x="1787" y="525"/>
                </a:lnTo>
                <a:lnTo>
                  <a:pt x="1790" y="525"/>
                </a:lnTo>
                <a:lnTo>
                  <a:pt x="1790" y="523"/>
                </a:lnTo>
                <a:lnTo>
                  <a:pt x="1790" y="525"/>
                </a:lnTo>
                <a:lnTo>
                  <a:pt x="1790" y="525"/>
                </a:lnTo>
                <a:lnTo>
                  <a:pt x="1790" y="525"/>
                </a:lnTo>
                <a:lnTo>
                  <a:pt x="1790" y="525"/>
                </a:lnTo>
                <a:lnTo>
                  <a:pt x="1790" y="525"/>
                </a:lnTo>
                <a:lnTo>
                  <a:pt x="1787" y="528"/>
                </a:lnTo>
                <a:lnTo>
                  <a:pt x="1787" y="528"/>
                </a:lnTo>
                <a:lnTo>
                  <a:pt x="1790" y="528"/>
                </a:lnTo>
                <a:lnTo>
                  <a:pt x="1792" y="530"/>
                </a:lnTo>
                <a:lnTo>
                  <a:pt x="1792" y="530"/>
                </a:lnTo>
                <a:lnTo>
                  <a:pt x="1792" y="530"/>
                </a:lnTo>
                <a:lnTo>
                  <a:pt x="1792" y="530"/>
                </a:lnTo>
                <a:lnTo>
                  <a:pt x="1792" y="528"/>
                </a:lnTo>
                <a:lnTo>
                  <a:pt x="1794" y="525"/>
                </a:lnTo>
                <a:lnTo>
                  <a:pt x="1794" y="525"/>
                </a:lnTo>
                <a:lnTo>
                  <a:pt x="1794" y="525"/>
                </a:lnTo>
                <a:lnTo>
                  <a:pt x="1797" y="525"/>
                </a:lnTo>
                <a:lnTo>
                  <a:pt x="1797" y="525"/>
                </a:lnTo>
                <a:lnTo>
                  <a:pt x="1799" y="525"/>
                </a:lnTo>
                <a:lnTo>
                  <a:pt x="1799" y="525"/>
                </a:lnTo>
                <a:lnTo>
                  <a:pt x="1799" y="525"/>
                </a:lnTo>
                <a:lnTo>
                  <a:pt x="1799" y="525"/>
                </a:lnTo>
                <a:lnTo>
                  <a:pt x="1801" y="525"/>
                </a:lnTo>
                <a:lnTo>
                  <a:pt x="1801" y="525"/>
                </a:lnTo>
                <a:lnTo>
                  <a:pt x="1801" y="528"/>
                </a:lnTo>
                <a:lnTo>
                  <a:pt x="1801" y="528"/>
                </a:lnTo>
                <a:lnTo>
                  <a:pt x="1801" y="528"/>
                </a:lnTo>
                <a:lnTo>
                  <a:pt x="1804" y="525"/>
                </a:lnTo>
                <a:lnTo>
                  <a:pt x="1804" y="525"/>
                </a:lnTo>
                <a:lnTo>
                  <a:pt x="1806" y="523"/>
                </a:lnTo>
                <a:lnTo>
                  <a:pt x="1806" y="523"/>
                </a:lnTo>
                <a:lnTo>
                  <a:pt x="1809" y="523"/>
                </a:lnTo>
                <a:lnTo>
                  <a:pt x="1809" y="523"/>
                </a:lnTo>
                <a:lnTo>
                  <a:pt x="1811" y="523"/>
                </a:lnTo>
                <a:lnTo>
                  <a:pt x="1811" y="523"/>
                </a:lnTo>
                <a:lnTo>
                  <a:pt x="1813" y="523"/>
                </a:lnTo>
                <a:lnTo>
                  <a:pt x="1816" y="521"/>
                </a:lnTo>
                <a:lnTo>
                  <a:pt x="1818" y="521"/>
                </a:lnTo>
                <a:lnTo>
                  <a:pt x="1823" y="518"/>
                </a:lnTo>
                <a:lnTo>
                  <a:pt x="1823" y="518"/>
                </a:lnTo>
                <a:lnTo>
                  <a:pt x="1823" y="518"/>
                </a:lnTo>
                <a:lnTo>
                  <a:pt x="1820" y="518"/>
                </a:lnTo>
                <a:lnTo>
                  <a:pt x="1820" y="516"/>
                </a:lnTo>
                <a:lnTo>
                  <a:pt x="1823" y="516"/>
                </a:lnTo>
                <a:lnTo>
                  <a:pt x="1823" y="511"/>
                </a:lnTo>
                <a:lnTo>
                  <a:pt x="1823" y="511"/>
                </a:lnTo>
                <a:lnTo>
                  <a:pt x="1823" y="509"/>
                </a:lnTo>
                <a:lnTo>
                  <a:pt x="1823" y="509"/>
                </a:lnTo>
                <a:lnTo>
                  <a:pt x="1820" y="509"/>
                </a:lnTo>
                <a:lnTo>
                  <a:pt x="1820" y="509"/>
                </a:lnTo>
                <a:lnTo>
                  <a:pt x="1820" y="509"/>
                </a:lnTo>
                <a:lnTo>
                  <a:pt x="1820" y="509"/>
                </a:lnTo>
                <a:lnTo>
                  <a:pt x="1820" y="511"/>
                </a:lnTo>
                <a:lnTo>
                  <a:pt x="1818" y="509"/>
                </a:lnTo>
                <a:lnTo>
                  <a:pt x="1818" y="509"/>
                </a:lnTo>
                <a:lnTo>
                  <a:pt x="1818" y="509"/>
                </a:lnTo>
                <a:lnTo>
                  <a:pt x="1818" y="509"/>
                </a:lnTo>
                <a:lnTo>
                  <a:pt x="1818" y="507"/>
                </a:lnTo>
                <a:lnTo>
                  <a:pt x="1818" y="507"/>
                </a:lnTo>
                <a:lnTo>
                  <a:pt x="1818" y="507"/>
                </a:lnTo>
                <a:lnTo>
                  <a:pt x="1818" y="504"/>
                </a:lnTo>
                <a:lnTo>
                  <a:pt x="1818" y="504"/>
                </a:lnTo>
                <a:lnTo>
                  <a:pt x="1818" y="504"/>
                </a:lnTo>
                <a:lnTo>
                  <a:pt x="1818" y="504"/>
                </a:lnTo>
                <a:lnTo>
                  <a:pt x="1820" y="502"/>
                </a:lnTo>
                <a:lnTo>
                  <a:pt x="1820" y="502"/>
                </a:lnTo>
                <a:lnTo>
                  <a:pt x="1820" y="502"/>
                </a:lnTo>
                <a:lnTo>
                  <a:pt x="1820" y="502"/>
                </a:lnTo>
                <a:lnTo>
                  <a:pt x="1820" y="502"/>
                </a:lnTo>
                <a:lnTo>
                  <a:pt x="1820" y="502"/>
                </a:lnTo>
                <a:lnTo>
                  <a:pt x="1818" y="502"/>
                </a:lnTo>
                <a:lnTo>
                  <a:pt x="1818" y="499"/>
                </a:lnTo>
                <a:lnTo>
                  <a:pt x="1818" y="499"/>
                </a:lnTo>
                <a:lnTo>
                  <a:pt x="1816" y="499"/>
                </a:lnTo>
                <a:lnTo>
                  <a:pt x="1816" y="499"/>
                </a:lnTo>
                <a:lnTo>
                  <a:pt x="1816" y="499"/>
                </a:lnTo>
                <a:lnTo>
                  <a:pt x="1816" y="499"/>
                </a:lnTo>
                <a:lnTo>
                  <a:pt x="1816" y="497"/>
                </a:lnTo>
                <a:lnTo>
                  <a:pt x="1816" y="497"/>
                </a:lnTo>
                <a:lnTo>
                  <a:pt x="1818" y="497"/>
                </a:lnTo>
                <a:lnTo>
                  <a:pt x="1818" y="497"/>
                </a:lnTo>
                <a:lnTo>
                  <a:pt x="1818" y="495"/>
                </a:lnTo>
                <a:lnTo>
                  <a:pt x="1818" y="495"/>
                </a:lnTo>
                <a:lnTo>
                  <a:pt x="1818" y="495"/>
                </a:lnTo>
                <a:lnTo>
                  <a:pt x="1818" y="495"/>
                </a:lnTo>
                <a:lnTo>
                  <a:pt x="1818" y="495"/>
                </a:lnTo>
                <a:lnTo>
                  <a:pt x="1818" y="492"/>
                </a:lnTo>
                <a:lnTo>
                  <a:pt x="1820" y="488"/>
                </a:lnTo>
                <a:lnTo>
                  <a:pt x="1820" y="485"/>
                </a:lnTo>
                <a:lnTo>
                  <a:pt x="1823" y="483"/>
                </a:lnTo>
                <a:lnTo>
                  <a:pt x="1823" y="481"/>
                </a:lnTo>
                <a:lnTo>
                  <a:pt x="1825" y="476"/>
                </a:lnTo>
                <a:lnTo>
                  <a:pt x="1825" y="473"/>
                </a:lnTo>
                <a:lnTo>
                  <a:pt x="1827" y="471"/>
                </a:lnTo>
                <a:lnTo>
                  <a:pt x="1825" y="469"/>
                </a:lnTo>
                <a:lnTo>
                  <a:pt x="1823" y="466"/>
                </a:lnTo>
                <a:close/>
                <a:moveTo>
                  <a:pt x="1790" y="530"/>
                </a:moveTo>
                <a:lnTo>
                  <a:pt x="1790" y="530"/>
                </a:lnTo>
                <a:lnTo>
                  <a:pt x="1790" y="530"/>
                </a:lnTo>
                <a:lnTo>
                  <a:pt x="1787" y="533"/>
                </a:lnTo>
                <a:lnTo>
                  <a:pt x="1790" y="533"/>
                </a:lnTo>
                <a:lnTo>
                  <a:pt x="1790" y="533"/>
                </a:lnTo>
                <a:lnTo>
                  <a:pt x="1790" y="530"/>
                </a:lnTo>
                <a:lnTo>
                  <a:pt x="1790" y="530"/>
                </a:lnTo>
                <a:close/>
                <a:moveTo>
                  <a:pt x="1726" y="585"/>
                </a:moveTo>
                <a:lnTo>
                  <a:pt x="1726" y="585"/>
                </a:lnTo>
                <a:lnTo>
                  <a:pt x="1723" y="585"/>
                </a:lnTo>
                <a:lnTo>
                  <a:pt x="1723" y="587"/>
                </a:lnTo>
                <a:lnTo>
                  <a:pt x="1723" y="587"/>
                </a:lnTo>
                <a:lnTo>
                  <a:pt x="1723" y="587"/>
                </a:lnTo>
                <a:lnTo>
                  <a:pt x="1723" y="587"/>
                </a:lnTo>
                <a:lnTo>
                  <a:pt x="1726" y="585"/>
                </a:lnTo>
                <a:lnTo>
                  <a:pt x="1726" y="585"/>
                </a:lnTo>
                <a:close/>
                <a:moveTo>
                  <a:pt x="5932" y="367"/>
                </a:moveTo>
                <a:lnTo>
                  <a:pt x="5928" y="367"/>
                </a:lnTo>
                <a:lnTo>
                  <a:pt x="5923" y="367"/>
                </a:lnTo>
                <a:lnTo>
                  <a:pt x="5923" y="367"/>
                </a:lnTo>
                <a:lnTo>
                  <a:pt x="5921" y="367"/>
                </a:lnTo>
                <a:lnTo>
                  <a:pt x="5921" y="367"/>
                </a:lnTo>
                <a:lnTo>
                  <a:pt x="5918" y="367"/>
                </a:lnTo>
                <a:lnTo>
                  <a:pt x="5916" y="367"/>
                </a:lnTo>
                <a:lnTo>
                  <a:pt x="5918" y="367"/>
                </a:lnTo>
                <a:lnTo>
                  <a:pt x="5918" y="367"/>
                </a:lnTo>
                <a:lnTo>
                  <a:pt x="5921" y="369"/>
                </a:lnTo>
                <a:lnTo>
                  <a:pt x="5921" y="369"/>
                </a:lnTo>
                <a:lnTo>
                  <a:pt x="5923" y="369"/>
                </a:lnTo>
                <a:lnTo>
                  <a:pt x="5928" y="369"/>
                </a:lnTo>
                <a:lnTo>
                  <a:pt x="5928" y="369"/>
                </a:lnTo>
                <a:lnTo>
                  <a:pt x="5930" y="369"/>
                </a:lnTo>
                <a:lnTo>
                  <a:pt x="5930" y="369"/>
                </a:lnTo>
                <a:lnTo>
                  <a:pt x="5932" y="367"/>
                </a:lnTo>
                <a:lnTo>
                  <a:pt x="5932" y="367"/>
                </a:lnTo>
                <a:lnTo>
                  <a:pt x="5932" y="367"/>
                </a:lnTo>
                <a:close/>
                <a:moveTo>
                  <a:pt x="5911" y="365"/>
                </a:moveTo>
                <a:lnTo>
                  <a:pt x="5913" y="365"/>
                </a:lnTo>
                <a:lnTo>
                  <a:pt x="5913" y="365"/>
                </a:lnTo>
                <a:lnTo>
                  <a:pt x="5911" y="362"/>
                </a:lnTo>
                <a:lnTo>
                  <a:pt x="5911" y="362"/>
                </a:lnTo>
                <a:lnTo>
                  <a:pt x="5909" y="362"/>
                </a:lnTo>
                <a:lnTo>
                  <a:pt x="5906" y="362"/>
                </a:lnTo>
                <a:lnTo>
                  <a:pt x="5906" y="362"/>
                </a:lnTo>
                <a:lnTo>
                  <a:pt x="5906" y="362"/>
                </a:lnTo>
                <a:lnTo>
                  <a:pt x="5906" y="365"/>
                </a:lnTo>
                <a:lnTo>
                  <a:pt x="5909" y="365"/>
                </a:lnTo>
                <a:lnTo>
                  <a:pt x="5909" y="365"/>
                </a:lnTo>
                <a:lnTo>
                  <a:pt x="5909" y="367"/>
                </a:lnTo>
                <a:lnTo>
                  <a:pt x="5906" y="367"/>
                </a:lnTo>
                <a:lnTo>
                  <a:pt x="5902" y="367"/>
                </a:lnTo>
                <a:lnTo>
                  <a:pt x="5902" y="369"/>
                </a:lnTo>
                <a:lnTo>
                  <a:pt x="5899" y="369"/>
                </a:lnTo>
                <a:lnTo>
                  <a:pt x="5899" y="369"/>
                </a:lnTo>
                <a:lnTo>
                  <a:pt x="5899" y="369"/>
                </a:lnTo>
                <a:lnTo>
                  <a:pt x="5909" y="369"/>
                </a:lnTo>
                <a:lnTo>
                  <a:pt x="5911" y="367"/>
                </a:lnTo>
                <a:lnTo>
                  <a:pt x="5913" y="367"/>
                </a:lnTo>
                <a:lnTo>
                  <a:pt x="5911" y="365"/>
                </a:lnTo>
                <a:lnTo>
                  <a:pt x="5911" y="365"/>
                </a:lnTo>
                <a:close/>
                <a:moveTo>
                  <a:pt x="5887" y="372"/>
                </a:moveTo>
                <a:lnTo>
                  <a:pt x="5887" y="374"/>
                </a:lnTo>
                <a:lnTo>
                  <a:pt x="5890" y="374"/>
                </a:lnTo>
                <a:lnTo>
                  <a:pt x="5892" y="374"/>
                </a:lnTo>
                <a:lnTo>
                  <a:pt x="5890" y="372"/>
                </a:lnTo>
                <a:lnTo>
                  <a:pt x="5887" y="372"/>
                </a:lnTo>
                <a:close/>
                <a:moveTo>
                  <a:pt x="5970" y="353"/>
                </a:moveTo>
                <a:lnTo>
                  <a:pt x="5970" y="353"/>
                </a:lnTo>
                <a:lnTo>
                  <a:pt x="5968" y="353"/>
                </a:lnTo>
                <a:lnTo>
                  <a:pt x="5968" y="353"/>
                </a:lnTo>
                <a:lnTo>
                  <a:pt x="5965" y="353"/>
                </a:lnTo>
                <a:lnTo>
                  <a:pt x="5965" y="353"/>
                </a:lnTo>
                <a:lnTo>
                  <a:pt x="5965" y="353"/>
                </a:lnTo>
                <a:lnTo>
                  <a:pt x="5965" y="353"/>
                </a:lnTo>
                <a:lnTo>
                  <a:pt x="5968" y="353"/>
                </a:lnTo>
                <a:lnTo>
                  <a:pt x="5970" y="353"/>
                </a:lnTo>
                <a:lnTo>
                  <a:pt x="5970" y="353"/>
                </a:lnTo>
                <a:close/>
                <a:moveTo>
                  <a:pt x="5887" y="374"/>
                </a:moveTo>
                <a:lnTo>
                  <a:pt x="5885" y="372"/>
                </a:lnTo>
                <a:lnTo>
                  <a:pt x="5885" y="372"/>
                </a:lnTo>
                <a:lnTo>
                  <a:pt x="5885" y="374"/>
                </a:lnTo>
                <a:lnTo>
                  <a:pt x="5887" y="374"/>
                </a:lnTo>
                <a:lnTo>
                  <a:pt x="5887" y="374"/>
                </a:lnTo>
                <a:lnTo>
                  <a:pt x="5887" y="374"/>
                </a:lnTo>
                <a:close/>
                <a:moveTo>
                  <a:pt x="5935" y="362"/>
                </a:moveTo>
                <a:lnTo>
                  <a:pt x="5935" y="362"/>
                </a:lnTo>
                <a:lnTo>
                  <a:pt x="5935" y="362"/>
                </a:lnTo>
                <a:lnTo>
                  <a:pt x="5935" y="365"/>
                </a:lnTo>
                <a:lnTo>
                  <a:pt x="5937" y="365"/>
                </a:lnTo>
                <a:lnTo>
                  <a:pt x="5937" y="365"/>
                </a:lnTo>
                <a:lnTo>
                  <a:pt x="5939" y="362"/>
                </a:lnTo>
                <a:lnTo>
                  <a:pt x="5937" y="362"/>
                </a:lnTo>
                <a:lnTo>
                  <a:pt x="5935" y="362"/>
                </a:lnTo>
                <a:close/>
                <a:moveTo>
                  <a:pt x="5958" y="355"/>
                </a:moveTo>
                <a:lnTo>
                  <a:pt x="5958" y="355"/>
                </a:lnTo>
                <a:lnTo>
                  <a:pt x="5956" y="355"/>
                </a:lnTo>
                <a:lnTo>
                  <a:pt x="5956" y="358"/>
                </a:lnTo>
                <a:lnTo>
                  <a:pt x="5956" y="358"/>
                </a:lnTo>
                <a:lnTo>
                  <a:pt x="5958" y="358"/>
                </a:lnTo>
                <a:lnTo>
                  <a:pt x="5958" y="358"/>
                </a:lnTo>
                <a:lnTo>
                  <a:pt x="5958" y="358"/>
                </a:lnTo>
                <a:lnTo>
                  <a:pt x="5958" y="358"/>
                </a:lnTo>
                <a:lnTo>
                  <a:pt x="5961" y="358"/>
                </a:lnTo>
                <a:lnTo>
                  <a:pt x="5961" y="358"/>
                </a:lnTo>
                <a:lnTo>
                  <a:pt x="5961" y="358"/>
                </a:lnTo>
                <a:lnTo>
                  <a:pt x="5958" y="355"/>
                </a:lnTo>
                <a:close/>
                <a:moveTo>
                  <a:pt x="5724" y="149"/>
                </a:moveTo>
                <a:lnTo>
                  <a:pt x="5724" y="149"/>
                </a:lnTo>
                <a:lnTo>
                  <a:pt x="5724" y="147"/>
                </a:lnTo>
                <a:lnTo>
                  <a:pt x="5722" y="147"/>
                </a:lnTo>
                <a:lnTo>
                  <a:pt x="5720" y="147"/>
                </a:lnTo>
                <a:lnTo>
                  <a:pt x="5717" y="147"/>
                </a:lnTo>
                <a:lnTo>
                  <a:pt x="5715" y="147"/>
                </a:lnTo>
                <a:lnTo>
                  <a:pt x="5712" y="147"/>
                </a:lnTo>
                <a:lnTo>
                  <a:pt x="5712" y="147"/>
                </a:lnTo>
                <a:lnTo>
                  <a:pt x="5710" y="145"/>
                </a:lnTo>
                <a:lnTo>
                  <a:pt x="5708" y="145"/>
                </a:lnTo>
                <a:lnTo>
                  <a:pt x="5703" y="145"/>
                </a:lnTo>
                <a:lnTo>
                  <a:pt x="5703" y="145"/>
                </a:lnTo>
                <a:lnTo>
                  <a:pt x="5701" y="142"/>
                </a:lnTo>
                <a:lnTo>
                  <a:pt x="5698" y="142"/>
                </a:lnTo>
                <a:lnTo>
                  <a:pt x="5698" y="142"/>
                </a:lnTo>
                <a:lnTo>
                  <a:pt x="5694" y="140"/>
                </a:lnTo>
                <a:lnTo>
                  <a:pt x="5691" y="140"/>
                </a:lnTo>
                <a:lnTo>
                  <a:pt x="5691" y="140"/>
                </a:lnTo>
                <a:lnTo>
                  <a:pt x="5689" y="142"/>
                </a:lnTo>
                <a:lnTo>
                  <a:pt x="5689" y="142"/>
                </a:lnTo>
                <a:lnTo>
                  <a:pt x="5686" y="142"/>
                </a:lnTo>
                <a:lnTo>
                  <a:pt x="5684" y="142"/>
                </a:lnTo>
                <a:lnTo>
                  <a:pt x="5682" y="142"/>
                </a:lnTo>
                <a:lnTo>
                  <a:pt x="5679" y="142"/>
                </a:lnTo>
                <a:lnTo>
                  <a:pt x="5679" y="142"/>
                </a:lnTo>
                <a:lnTo>
                  <a:pt x="5675" y="140"/>
                </a:lnTo>
                <a:lnTo>
                  <a:pt x="5672" y="140"/>
                </a:lnTo>
                <a:lnTo>
                  <a:pt x="5675" y="142"/>
                </a:lnTo>
                <a:lnTo>
                  <a:pt x="5677" y="145"/>
                </a:lnTo>
                <a:lnTo>
                  <a:pt x="5677" y="145"/>
                </a:lnTo>
                <a:lnTo>
                  <a:pt x="5679" y="145"/>
                </a:lnTo>
                <a:lnTo>
                  <a:pt x="5682" y="147"/>
                </a:lnTo>
                <a:lnTo>
                  <a:pt x="5684" y="147"/>
                </a:lnTo>
                <a:lnTo>
                  <a:pt x="5686" y="147"/>
                </a:lnTo>
                <a:lnTo>
                  <a:pt x="5689" y="147"/>
                </a:lnTo>
                <a:lnTo>
                  <a:pt x="5689" y="147"/>
                </a:lnTo>
                <a:lnTo>
                  <a:pt x="5689" y="147"/>
                </a:lnTo>
                <a:lnTo>
                  <a:pt x="5689" y="145"/>
                </a:lnTo>
                <a:lnTo>
                  <a:pt x="5691" y="145"/>
                </a:lnTo>
                <a:lnTo>
                  <a:pt x="5694" y="145"/>
                </a:lnTo>
                <a:lnTo>
                  <a:pt x="5698" y="147"/>
                </a:lnTo>
                <a:lnTo>
                  <a:pt x="5701" y="147"/>
                </a:lnTo>
                <a:lnTo>
                  <a:pt x="5703" y="147"/>
                </a:lnTo>
                <a:lnTo>
                  <a:pt x="5705" y="149"/>
                </a:lnTo>
                <a:lnTo>
                  <a:pt x="5708" y="149"/>
                </a:lnTo>
                <a:lnTo>
                  <a:pt x="5710" y="149"/>
                </a:lnTo>
                <a:lnTo>
                  <a:pt x="5710" y="149"/>
                </a:lnTo>
                <a:lnTo>
                  <a:pt x="5712" y="149"/>
                </a:lnTo>
                <a:lnTo>
                  <a:pt x="5715" y="152"/>
                </a:lnTo>
                <a:lnTo>
                  <a:pt x="5717" y="152"/>
                </a:lnTo>
                <a:lnTo>
                  <a:pt x="5717" y="152"/>
                </a:lnTo>
                <a:lnTo>
                  <a:pt x="5722" y="154"/>
                </a:lnTo>
                <a:lnTo>
                  <a:pt x="5722" y="154"/>
                </a:lnTo>
                <a:lnTo>
                  <a:pt x="5722" y="154"/>
                </a:lnTo>
                <a:lnTo>
                  <a:pt x="5722" y="154"/>
                </a:lnTo>
                <a:lnTo>
                  <a:pt x="5722" y="152"/>
                </a:lnTo>
                <a:lnTo>
                  <a:pt x="5722" y="152"/>
                </a:lnTo>
                <a:lnTo>
                  <a:pt x="5722" y="149"/>
                </a:lnTo>
                <a:lnTo>
                  <a:pt x="5724" y="149"/>
                </a:lnTo>
                <a:close/>
                <a:moveTo>
                  <a:pt x="5802" y="369"/>
                </a:moveTo>
                <a:lnTo>
                  <a:pt x="5800" y="369"/>
                </a:lnTo>
                <a:lnTo>
                  <a:pt x="5800" y="369"/>
                </a:lnTo>
                <a:lnTo>
                  <a:pt x="5800" y="372"/>
                </a:lnTo>
                <a:lnTo>
                  <a:pt x="5802" y="372"/>
                </a:lnTo>
                <a:lnTo>
                  <a:pt x="5802" y="372"/>
                </a:lnTo>
                <a:lnTo>
                  <a:pt x="5802" y="372"/>
                </a:lnTo>
                <a:lnTo>
                  <a:pt x="5802" y="369"/>
                </a:lnTo>
                <a:close/>
                <a:moveTo>
                  <a:pt x="5786" y="369"/>
                </a:moveTo>
                <a:lnTo>
                  <a:pt x="5783" y="367"/>
                </a:lnTo>
                <a:lnTo>
                  <a:pt x="5783" y="367"/>
                </a:lnTo>
                <a:lnTo>
                  <a:pt x="5783" y="367"/>
                </a:lnTo>
                <a:lnTo>
                  <a:pt x="5783" y="369"/>
                </a:lnTo>
                <a:lnTo>
                  <a:pt x="5783" y="369"/>
                </a:lnTo>
                <a:lnTo>
                  <a:pt x="5783" y="369"/>
                </a:lnTo>
                <a:lnTo>
                  <a:pt x="5781" y="372"/>
                </a:lnTo>
                <a:lnTo>
                  <a:pt x="5783" y="372"/>
                </a:lnTo>
                <a:lnTo>
                  <a:pt x="5783" y="372"/>
                </a:lnTo>
                <a:lnTo>
                  <a:pt x="5786" y="372"/>
                </a:lnTo>
                <a:lnTo>
                  <a:pt x="5786" y="372"/>
                </a:lnTo>
                <a:lnTo>
                  <a:pt x="5786" y="369"/>
                </a:lnTo>
                <a:lnTo>
                  <a:pt x="5786" y="369"/>
                </a:lnTo>
                <a:close/>
                <a:moveTo>
                  <a:pt x="5748" y="204"/>
                </a:moveTo>
                <a:lnTo>
                  <a:pt x="5746" y="204"/>
                </a:lnTo>
                <a:lnTo>
                  <a:pt x="5741" y="201"/>
                </a:lnTo>
                <a:lnTo>
                  <a:pt x="5738" y="201"/>
                </a:lnTo>
                <a:lnTo>
                  <a:pt x="5736" y="199"/>
                </a:lnTo>
                <a:lnTo>
                  <a:pt x="5734" y="199"/>
                </a:lnTo>
                <a:lnTo>
                  <a:pt x="5736" y="201"/>
                </a:lnTo>
                <a:lnTo>
                  <a:pt x="5738" y="201"/>
                </a:lnTo>
                <a:lnTo>
                  <a:pt x="5746" y="204"/>
                </a:lnTo>
                <a:lnTo>
                  <a:pt x="5750" y="204"/>
                </a:lnTo>
                <a:lnTo>
                  <a:pt x="5753" y="206"/>
                </a:lnTo>
                <a:lnTo>
                  <a:pt x="5750" y="204"/>
                </a:lnTo>
                <a:lnTo>
                  <a:pt x="5748" y="204"/>
                </a:lnTo>
                <a:close/>
                <a:moveTo>
                  <a:pt x="5873" y="374"/>
                </a:moveTo>
                <a:lnTo>
                  <a:pt x="5873" y="372"/>
                </a:lnTo>
                <a:lnTo>
                  <a:pt x="5873" y="372"/>
                </a:lnTo>
                <a:lnTo>
                  <a:pt x="5871" y="372"/>
                </a:lnTo>
                <a:lnTo>
                  <a:pt x="5871" y="372"/>
                </a:lnTo>
                <a:lnTo>
                  <a:pt x="5871" y="372"/>
                </a:lnTo>
                <a:lnTo>
                  <a:pt x="5871" y="372"/>
                </a:lnTo>
                <a:lnTo>
                  <a:pt x="5871" y="374"/>
                </a:lnTo>
                <a:lnTo>
                  <a:pt x="5871" y="374"/>
                </a:lnTo>
                <a:lnTo>
                  <a:pt x="5866" y="376"/>
                </a:lnTo>
                <a:lnTo>
                  <a:pt x="5866" y="376"/>
                </a:lnTo>
                <a:lnTo>
                  <a:pt x="5868" y="376"/>
                </a:lnTo>
                <a:lnTo>
                  <a:pt x="5868" y="376"/>
                </a:lnTo>
                <a:lnTo>
                  <a:pt x="5871" y="376"/>
                </a:lnTo>
                <a:lnTo>
                  <a:pt x="5871" y="376"/>
                </a:lnTo>
                <a:lnTo>
                  <a:pt x="5873" y="376"/>
                </a:lnTo>
                <a:lnTo>
                  <a:pt x="5876" y="376"/>
                </a:lnTo>
                <a:lnTo>
                  <a:pt x="5876" y="376"/>
                </a:lnTo>
                <a:lnTo>
                  <a:pt x="5873" y="374"/>
                </a:lnTo>
                <a:lnTo>
                  <a:pt x="5873" y="374"/>
                </a:lnTo>
                <a:close/>
                <a:moveTo>
                  <a:pt x="5885" y="374"/>
                </a:moveTo>
                <a:lnTo>
                  <a:pt x="5883" y="374"/>
                </a:lnTo>
                <a:lnTo>
                  <a:pt x="5883" y="374"/>
                </a:lnTo>
                <a:lnTo>
                  <a:pt x="5880" y="372"/>
                </a:lnTo>
                <a:lnTo>
                  <a:pt x="5880" y="372"/>
                </a:lnTo>
                <a:lnTo>
                  <a:pt x="5880" y="372"/>
                </a:lnTo>
                <a:lnTo>
                  <a:pt x="5878" y="369"/>
                </a:lnTo>
                <a:lnTo>
                  <a:pt x="5876" y="369"/>
                </a:lnTo>
                <a:lnTo>
                  <a:pt x="5878" y="372"/>
                </a:lnTo>
                <a:lnTo>
                  <a:pt x="5878" y="372"/>
                </a:lnTo>
                <a:lnTo>
                  <a:pt x="5878" y="374"/>
                </a:lnTo>
                <a:lnTo>
                  <a:pt x="5878" y="374"/>
                </a:lnTo>
                <a:lnTo>
                  <a:pt x="5880" y="379"/>
                </a:lnTo>
                <a:lnTo>
                  <a:pt x="5880" y="376"/>
                </a:lnTo>
                <a:lnTo>
                  <a:pt x="5883" y="376"/>
                </a:lnTo>
                <a:lnTo>
                  <a:pt x="5885" y="376"/>
                </a:lnTo>
                <a:lnTo>
                  <a:pt x="5885" y="374"/>
                </a:lnTo>
                <a:lnTo>
                  <a:pt x="5885" y="374"/>
                </a:lnTo>
                <a:lnTo>
                  <a:pt x="5885" y="374"/>
                </a:lnTo>
                <a:lnTo>
                  <a:pt x="5885" y="374"/>
                </a:lnTo>
                <a:lnTo>
                  <a:pt x="5885" y="374"/>
                </a:lnTo>
                <a:close/>
                <a:moveTo>
                  <a:pt x="5864" y="376"/>
                </a:moveTo>
                <a:lnTo>
                  <a:pt x="5864" y="374"/>
                </a:lnTo>
                <a:lnTo>
                  <a:pt x="5864" y="374"/>
                </a:lnTo>
                <a:lnTo>
                  <a:pt x="5864" y="374"/>
                </a:lnTo>
                <a:lnTo>
                  <a:pt x="5861" y="372"/>
                </a:lnTo>
                <a:lnTo>
                  <a:pt x="5861" y="372"/>
                </a:lnTo>
                <a:lnTo>
                  <a:pt x="5859" y="372"/>
                </a:lnTo>
                <a:lnTo>
                  <a:pt x="5854" y="372"/>
                </a:lnTo>
                <a:lnTo>
                  <a:pt x="5854" y="372"/>
                </a:lnTo>
                <a:lnTo>
                  <a:pt x="5854" y="372"/>
                </a:lnTo>
                <a:lnTo>
                  <a:pt x="5857" y="372"/>
                </a:lnTo>
                <a:lnTo>
                  <a:pt x="5859" y="374"/>
                </a:lnTo>
                <a:lnTo>
                  <a:pt x="5861" y="374"/>
                </a:lnTo>
                <a:lnTo>
                  <a:pt x="5861" y="374"/>
                </a:lnTo>
                <a:lnTo>
                  <a:pt x="5861" y="376"/>
                </a:lnTo>
                <a:lnTo>
                  <a:pt x="5861" y="376"/>
                </a:lnTo>
                <a:lnTo>
                  <a:pt x="5861" y="376"/>
                </a:lnTo>
                <a:lnTo>
                  <a:pt x="5864" y="376"/>
                </a:lnTo>
                <a:lnTo>
                  <a:pt x="5866" y="376"/>
                </a:lnTo>
                <a:lnTo>
                  <a:pt x="5864" y="376"/>
                </a:lnTo>
                <a:lnTo>
                  <a:pt x="5864" y="376"/>
                </a:lnTo>
                <a:close/>
                <a:moveTo>
                  <a:pt x="5824" y="381"/>
                </a:moveTo>
                <a:lnTo>
                  <a:pt x="5821" y="381"/>
                </a:lnTo>
                <a:lnTo>
                  <a:pt x="5819" y="379"/>
                </a:lnTo>
                <a:lnTo>
                  <a:pt x="5814" y="376"/>
                </a:lnTo>
                <a:lnTo>
                  <a:pt x="5809" y="376"/>
                </a:lnTo>
                <a:lnTo>
                  <a:pt x="5809" y="376"/>
                </a:lnTo>
                <a:lnTo>
                  <a:pt x="5812" y="379"/>
                </a:lnTo>
                <a:lnTo>
                  <a:pt x="5816" y="379"/>
                </a:lnTo>
                <a:lnTo>
                  <a:pt x="5826" y="384"/>
                </a:lnTo>
                <a:lnTo>
                  <a:pt x="5828" y="381"/>
                </a:lnTo>
                <a:lnTo>
                  <a:pt x="5826" y="381"/>
                </a:lnTo>
                <a:lnTo>
                  <a:pt x="5824" y="381"/>
                </a:lnTo>
                <a:close/>
                <a:moveTo>
                  <a:pt x="1475" y="812"/>
                </a:moveTo>
                <a:lnTo>
                  <a:pt x="1475" y="814"/>
                </a:lnTo>
                <a:lnTo>
                  <a:pt x="1477" y="809"/>
                </a:lnTo>
                <a:lnTo>
                  <a:pt x="1477" y="809"/>
                </a:lnTo>
                <a:lnTo>
                  <a:pt x="1475" y="809"/>
                </a:lnTo>
                <a:lnTo>
                  <a:pt x="1475" y="812"/>
                </a:lnTo>
                <a:close/>
                <a:moveTo>
                  <a:pt x="1331" y="826"/>
                </a:moveTo>
                <a:lnTo>
                  <a:pt x="1331" y="826"/>
                </a:lnTo>
                <a:lnTo>
                  <a:pt x="1331" y="828"/>
                </a:lnTo>
                <a:lnTo>
                  <a:pt x="1331" y="828"/>
                </a:lnTo>
                <a:lnTo>
                  <a:pt x="1333" y="828"/>
                </a:lnTo>
                <a:lnTo>
                  <a:pt x="1333" y="826"/>
                </a:lnTo>
                <a:lnTo>
                  <a:pt x="1333" y="826"/>
                </a:lnTo>
                <a:lnTo>
                  <a:pt x="1333" y="826"/>
                </a:lnTo>
                <a:lnTo>
                  <a:pt x="1333" y="826"/>
                </a:lnTo>
                <a:lnTo>
                  <a:pt x="1331" y="826"/>
                </a:lnTo>
                <a:close/>
                <a:moveTo>
                  <a:pt x="1284" y="838"/>
                </a:moveTo>
                <a:lnTo>
                  <a:pt x="1284" y="835"/>
                </a:lnTo>
                <a:lnTo>
                  <a:pt x="1281" y="835"/>
                </a:lnTo>
                <a:lnTo>
                  <a:pt x="1281" y="838"/>
                </a:lnTo>
                <a:lnTo>
                  <a:pt x="1281" y="838"/>
                </a:lnTo>
                <a:lnTo>
                  <a:pt x="1284" y="840"/>
                </a:lnTo>
                <a:lnTo>
                  <a:pt x="1284" y="840"/>
                </a:lnTo>
                <a:lnTo>
                  <a:pt x="1284" y="838"/>
                </a:lnTo>
                <a:lnTo>
                  <a:pt x="1284" y="838"/>
                </a:lnTo>
                <a:lnTo>
                  <a:pt x="1284" y="838"/>
                </a:lnTo>
                <a:lnTo>
                  <a:pt x="1284" y="838"/>
                </a:lnTo>
                <a:close/>
                <a:moveTo>
                  <a:pt x="1227" y="845"/>
                </a:moveTo>
                <a:lnTo>
                  <a:pt x="1222" y="847"/>
                </a:lnTo>
                <a:lnTo>
                  <a:pt x="1224" y="847"/>
                </a:lnTo>
                <a:lnTo>
                  <a:pt x="1227" y="845"/>
                </a:lnTo>
                <a:lnTo>
                  <a:pt x="1229" y="842"/>
                </a:lnTo>
                <a:lnTo>
                  <a:pt x="1229" y="842"/>
                </a:lnTo>
                <a:lnTo>
                  <a:pt x="1227" y="845"/>
                </a:lnTo>
                <a:close/>
                <a:moveTo>
                  <a:pt x="1340" y="831"/>
                </a:moveTo>
                <a:lnTo>
                  <a:pt x="1338" y="833"/>
                </a:lnTo>
                <a:lnTo>
                  <a:pt x="1338" y="833"/>
                </a:lnTo>
                <a:lnTo>
                  <a:pt x="1340" y="831"/>
                </a:lnTo>
                <a:lnTo>
                  <a:pt x="1340" y="828"/>
                </a:lnTo>
                <a:lnTo>
                  <a:pt x="1340" y="828"/>
                </a:lnTo>
                <a:lnTo>
                  <a:pt x="1340" y="831"/>
                </a:lnTo>
                <a:close/>
                <a:moveTo>
                  <a:pt x="1343" y="824"/>
                </a:moveTo>
                <a:lnTo>
                  <a:pt x="1343" y="824"/>
                </a:lnTo>
                <a:lnTo>
                  <a:pt x="1345" y="824"/>
                </a:lnTo>
                <a:lnTo>
                  <a:pt x="1345" y="824"/>
                </a:lnTo>
                <a:lnTo>
                  <a:pt x="1345" y="824"/>
                </a:lnTo>
                <a:lnTo>
                  <a:pt x="1345" y="824"/>
                </a:lnTo>
                <a:lnTo>
                  <a:pt x="1343" y="824"/>
                </a:lnTo>
                <a:close/>
                <a:moveTo>
                  <a:pt x="1352" y="824"/>
                </a:moveTo>
                <a:lnTo>
                  <a:pt x="1350" y="824"/>
                </a:lnTo>
                <a:lnTo>
                  <a:pt x="1350" y="824"/>
                </a:lnTo>
                <a:lnTo>
                  <a:pt x="1352" y="824"/>
                </a:lnTo>
                <a:lnTo>
                  <a:pt x="1355" y="824"/>
                </a:lnTo>
                <a:lnTo>
                  <a:pt x="1355" y="824"/>
                </a:lnTo>
                <a:lnTo>
                  <a:pt x="1352" y="824"/>
                </a:lnTo>
                <a:close/>
                <a:moveTo>
                  <a:pt x="1336" y="835"/>
                </a:moveTo>
                <a:lnTo>
                  <a:pt x="1336" y="835"/>
                </a:lnTo>
                <a:lnTo>
                  <a:pt x="1338" y="835"/>
                </a:lnTo>
                <a:lnTo>
                  <a:pt x="1338" y="833"/>
                </a:lnTo>
                <a:lnTo>
                  <a:pt x="1336" y="835"/>
                </a:lnTo>
                <a:lnTo>
                  <a:pt x="1336" y="835"/>
                </a:lnTo>
                <a:close/>
                <a:moveTo>
                  <a:pt x="1194" y="864"/>
                </a:moveTo>
                <a:lnTo>
                  <a:pt x="1191" y="864"/>
                </a:lnTo>
                <a:lnTo>
                  <a:pt x="1189" y="866"/>
                </a:lnTo>
                <a:lnTo>
                  <a:pt x="1187" y="866"/>
                </a:lnTo>
                <a:lnTo>
                  <a:pt x="1187" y="869"/>
                </a:lnTo>
                <a:lnTo>
                  <a:pt x="1187" y="869"/>
                </a:lnTo>
                <a:lnTo>
                  <a:pt x="1191" y="866"/>
                </a:lnTo>
                <a:lnTo>
                  <a:pt x="1194" y="864"/>
                </a:lnTo>
                <a:lnTo>
                  <a:pt x="1194" y="864"/>
                </a:lnTo>
                <a:lnTo>
                  <a:pt x="1194" y="864"/>
                </a:lnTo>
                <a:lnTo>
                  <a:pt x="1194" y="864"/>
                </a:lnTo>
                <a:close/>
                <a:moveTo>
                  <a:pt x="820" y="743"/>
                </a:moveTo>
                <a:lnTo>
                  <a:pt x="818" y="743"/>
                </a:lnTo>
                <a:lnTo>
                  <a:pt x="815" y="743"/>
                </a:lnTo>
                <a:lnTo>
                  <a:pt x="818" y="743"/>
                </a:lnTo>
                <a:lnTo>
                  <a:pt x="815" y="746"/>
                </a:lnTo>
                <a:lnTo>
                  <a:pt x="818" y="746"/>
                </a:lnTo>
                <a:lnTo>
                  <a:pt x="822" y="743"/>
                </a:lnTo>
                <a:lnTo>
                  <a:pt x="822" y="743"/>
                </a:lnTo>
                <a:lnTo>
                  <a:pt x="822" y="743"/>
                </a:lnTo>
                <a:lnTo>
                  <a:pt x="820" y="743"/>
                </a:lnTo>
                <a:close/>
                <a:moveTo>
                  <a:pt x="832" y="767"/>
                </a:moveTo>
                <a:lnTo>
                  <a:pt x="832" y="764"/>
                </a:lnTo>
                <a:lnTo>
                  <a:pt x="830" y="764"/>
                </a:lnTo>
                <a:lnTo>
                  <a:pt x="832" y="767"/>
                </a:lnTo>
                <a:lnTo>
                  <a:pt x="832" y="769"/>
                </a:lnTo>
                <a:lnTo>
                  <a:pt x="832" y="769"/>
                </a:lnTo>
                <a:lnTo>
                  <a:pt x="834" y="769"/>
                </a:lnTo>
                <a:lnTo>
                  <a:pt x="832" y="769"/>
                </a:lnTo>
                <a:lnTo>
                  <a:pt x="832" y="767"/>
                </a:lnTo>
                <a:close/>
                <a:moveTo>
                  <a:pt x="815" y="760"/>
                </a:moveTo>
                <a:lnTo>
                  <a:pt x="815" y="760"/>
                </a:lnTo>
                <a:lnTo>
                  <a:pt x="815" y="760"/>
                </a:lnTo>
                <a:lnTo>
                  <a:pt x="818" y="762"/>
                </a:lnTo>
                <a:lnTo>
                  <a:pt x="818" y="762"/>
                </a:lnTo>
                <a:lnTo>
                  <a:pt x="818" y="760"/>
                </a:lnTo>
                <a:lnTo>
                  <a:pt x="818" y="760"/>
                </a:lnTo>
                <a:lnTo>
                  <a:pt x="815" y="760"/>
                </a:lnTo>
                <a:close/>
                <a:moveTo>
                  <a:pt x="1175" y="880"/>
                </a:moveTo>
                <a:lnTo>
                  <a:pt x="1172" y="885"/>
                </a:lnTo>
                <a:lnTo>
                  <a:pt x="1170" y="887"/>
                </a:lnTo>
                <a:lnTo>
                  <a:pt x="1172" y="885"/>
                </a:lnTo>
                <a:lnTo>
                  <a:pt x="1175" y="880"/>
                </a:lnTo>
                <a:lnTo>
                  <a:pt x="1180" y="876"/>
                </a:lnTo>
                <a:lnTo>
                  <a:pt x="1177" y="876"/>
                </a:lnTo>
                <a:lnTo>
                  <a:pt x="1175" y="880"/>
                </a:lnTo>
                <a:close/>
                <a:moveTo>
                  <a:pt x="837" y="757"/>
                </a:moveTo>
                <a:lnTo>
                  <a:pt x="834" y="755"/>
                </a:lnTo>
                <a:lnTo>
                  <a:pt x="834" y="755"/>
                </a:lnTo>
                <a:lnTo>
                  <a:pt x="834" y="757"/>
                </a:lnTo>
                <a:lnTo>
                  <a:pt x="834" y="757"/>
                </a:lnTo>
                <a:lnTo>
                  <a:pt x="837" y="757"/>
                </a:lnTo>
                <a:lnTo>
                  <a:pt x="837" y="757"/>
                </a:lnTo>
                <a:lnTo>
                  <a:pt x="837" y="757"/>
                </a:lnTo>
                <a:lnTo>
                  <a:pt x="837" y="760"/>
                </a:lnTo>
                <a:lnTo>
                  <a:pt x="837" y="760"/>
                </a:lnTo>
                <a:lnTo>
                  <a:pt x="839" y="760"/>
                </a:lnTo>
                <a:lnTo>
                  <a:pt x="839" y="757"/>
                </a:lnTo>
                <a:lnTo>
                  <a:pt x="837" y="757"/>
                </a:lnTo>
                <a:close/>
                <a:moveTo>
                  <a:pt x="1184" y="869"/>
                </a:moveTo>
                <a:lnTo>
                  <a:pt x="1182" y="871"/>
                </a:lnTo>
                <a:lnTo>
                  <a:pt x="1182" y="871"/>
                </a:lnTo>
                <a:lnTo>
                  <a:pt x="1180" y="873"/>
                </a:lnTo>
                <a:lnTo>
                  <a:pt x="1182" y="873"/>
                </a:lnTo>
                <a:lnTo>
                  <a:pt x="1184" y="871"/>
                </a:lnTo>
                <a:lnTo>
                  <a:pt x="1184" y="869"/>
                </a:lnTo>
                <a:lnTo>
                  <a:pt x="1184" y="869"/>
                </a:lnTo>
                <a:lnTo>
                  <a:pt x="1184" y="869"/>
                </a:lnTo>
                <a:close/>
                <a:moveTo>
                  <a:pt x="1170" y="890"/>
                </a:moveTo>
                <a:lnTo>
                  <a:pt x="1168" y="897"/>
                </a:lnTo>
                <a:lnTo>
                  <a:pt x="1168" y="906"/>
                </a:lnTo>
                <a:lnTo>
                  <a:pt x="1168" y="911"/>
                </a:lnTo>
                <a:lnTo>
                  <a:pt x="1170" y="909"/>
                </a:lnTo>
                <a:lnTo>
                  <a:pt x="1170" y="906"/>
                </a:lnTo>
                <a:lnTo>
                  <a:pt x="1170" y="897"/>
                </a:lnTo>
                <a:lnTo>
                  <a:pt x="1170" y="887"/>
                </a:lnTo>
                <a:lnTo>
                  <a:pt x="1170" y="890"/>
                </a:lnTo>
                <a:close/>
                <a:moveTo>
                  <a:pt x="1463" y="937"/>
                </a:moveTo>
                <a:lnTo>
                  <a:pt x="1463" y="937"/>
                </a:lnTo>
                <a:lnTo>
                  <a:pt x="1463" y="935"/>
                </a:lnTo>
                <a:lnTo>
                  <a:pt x="1463" y="935"/>
                </a:lnTo>
                <a:lnTo>
                  <a:pt x="1463" y="937"/>
                </a:lnTo>
                <a:close/>
                <a:moveTo>
                  <a:pt x="1584" y="729"/>
                </a:moveTo>
                <a:lnTo>
                  <a:pt x="1584" y="729"/>
                </a:lnTo>
                <a:lnTo>
                  <a:pt x="1584" y="731"/>
                </a:lnTo>
                <a:lnTo>
                  <a:pt x="1586" y="731"/>
                </a:lnTo>
                <a:lnTo>
                  <a:pt x="1586" y="731"/>
                </a:lnTo>
                <a:lnTo>
                  <a:pt x="1584" y="729"/>
                </a:lnTo>
                <a:lnTo>
                  <a:pt x="1584" y="729"/>
                </a:lnTo>
                <a:close/>
                <a:moveTo>
                  <a:pt x="1470" y="928"/>
                </a:moveTo>
                <a:lnTo>
                  <a:pt x="1470" y="930"/>
                </a:lnTo>
                <a:lnTo>
                  <a:pt x="1468" y="930"/>
                </a:lnTo>
                <a:lnTo>
                  <a:pt x="1468" y="930"/>
                </a:lnTo>
                <a:lnTo>
                  <a:pt x="1468" y="932"/>
                </a:lnTo>
                <a:lnTo>
                  <a:pt x="1466" y="935"/>
                </a:lnTo>
                <a:lnTo>
                  <a:pt x="1466" y="935"/>
                </a:lnTo>
                <a:lnTo>
                  <a:pt x="1468" y="932"/>
                </a:lnTo>
                <a:lnTo>
                  <a:pt x="1473" y="928"/>
                </a:lnTo>
                <a:lnTo>
                  <a:pt x="1473" y="928"/>
                </a:lnTo>
                <a:lnTo>
                  <a:pt x="1470" y="928"/>
                </a:lnTo>
                <a:close/>
                <a:moveTo>
                  <a:pt x="1589" y="729"/>
                </a:moveTo>
                <a:lnTo>
                  <a:pt x="1586" y="731"/>
                </a:lnTo>
                <a:lnTo>
                  <a:pt x="1586" y="731"/>
                </a:lnTo>
                <a:lnTo>
                  <a:pt x="1591" y="727"/>
                </a:lnTo>
                <a:lnTo>
                  <a:pt x="1593" y="724"/>
                </a:lnTo>
                <a:lnTo>
                  <a:pt x="1593" y="724"/>
                </a:lnTo>
                <a:lnTo>
                  <a:pt x="1589" y="729"/>
                </a:lnTo>
                <a:close/>
                <a:moveTo>
                  <a:pt x="1610" y="705"/>
                </a:moveTo>
                <a:lnTo>
                  <a:pt x="1610" y="703"/>
                </a:lnTo>
                <a:lnTo>
                  <a:pt x="1608" y="703"/>
                </a:lnTo>
                <a:lnTo>
                  <a:pt x="1610" y="705"/>
                </a:lnTo>
                <a:lnTo>
                  <a:pt x="1610" y="705"/>
                </a:lnTo>
                <a:lnTo>
                  <a:pt x="1610" y="705"/>
                </a:lnTo>
                <a:close/>
                <a:moveTo>
                  <a:pt x="1631" y="658"/>
                </a:moveTo>
                <a:lnTo>
                  <a:pt x="1626" y="660"/>
                </a:lnTo>
                <a:lnTo>
                  <a:pt x="1629" y="660"/>
                </a:lnTo>
                <a:lnTo>
                  <a:pt x="1631" y="658"/>
                </a:lnTo>
                <a:lnTo>
                  <a:pt x="1634" y="656"/>
                </a:lnTo>
                <a:lnTo>
                  <a:pt x="1636" y="653"/>
                </a:lnTo>
                <a:lnTo>
                  <a:pt x="1634" y="653"/>
                </a:lnTo>
                <a:lnTo>
                  <a:pt x="1631" y="658"/>
                </a:lnTo>
                <a:close/>
                <a:moveTo>
                  <a:pt x="1610" y="708"/>
                </a:moveTo>
                <a:lnTo>
                  <a:pt x="1610" y="710"/>
                </a:lnTo>
                <a:lnTo>
                  <a:pt x="1610" y="712"/>
                </a:lnTo>
                <a:lnTo>
                  <a:pt x="1608" y="717"/>
                </a:lnTo>
                <a:lnTo>
                  <a:pt x="1605" y="719"/>
                </a:lnTo>
                <a:lnTo>
                  <a:pt x="1605" y="719"/>
                </a:lnTo>
                <a:lnTo>
                  <a:pt x="1608" y="717"/>
                </a:lnTo>
                <a:lnTo>
                  <a:pt x="1608" y="717"/>
                </a:lnTo>
                <a:lnTo>
                  <a:pt x="1610" y="712"/>
                </a:lnTo>
                <a:lnTo>
                  <a:pt x="1610" y="710"/>
                </a:lnTo>
                <a:lnTo>
                  <a:pt x="1610" y="708"/>
                </a:lnTo>
                <a:lnTo>
                  <a:pt x="1610" y="708"/>
                </a:lnTo>
                <a:lnTo>
                  <a:pt x="1610" y="708"/>
                </a:lnTo>
                <a:close/>
                <a:moveTo>
                  <a:pt x="1598" y="719"/>
                </a:moveTo>
                <a:lnTo>
                  <a:pt x="1598" y="719"/>
                </a:lnTo>
                <a:lnTo>
                  <a:pt x="1603" y="719"/>
                </a:lnTo>
                <a:lnTo>
                  <a:pt x="1600" y="719"/>
                </a:lnTo>
                <a:lnTo>
                  <a:pt x="1598" y="719"/>
                </a:lnTo>
                <a:close/>
                <a:moveTo>
                  <a:pt x="1409" y="835"/>
                </a:moveTo>
                <a:lnTo>
                  <a:pt x="1407" y="835"/>
                </a:lnTo>
                <a:lnTo>
                  <a:pt x="1404" y="835"/>
                </a:lnTo>
                <a:lnTo>
                  <a:pt x="1404" y="835"/>
                </a:lnTo>
                <a:lnTo>
                  <a:pt x="1407" y="838"/>
                </a:lnTo>
                <a:lnTo>
                  <a:pt x="1409" y="835"/>
                </a:lnTo>
                <a:lnTo>
                  <a:pt x="1411" y="835"/>
                </a:lnTo>
                <a:lnTo>
                  <a:pt x="1409" y="835"/>
                </a:lnTo>
                <a:lnTo>
                  <a:pt x="1409" y="835"/>
                </a:lnTo>
                <a:close/>
                <a:moveTo>
                  <a:pt x="1442" y="904"/>
                </a:moveTo>
                <a:lnTo>
                  <a:pt x="1442" y="902"/>
                </a:lnTo>
                <a:lnTo>
                  <a:pt x="1442" y="904"/>
                </a:lnTo>
                <a:lnTo>
                  <a:pt x="1442" y="904"/>
                </a:lnTo>
                <a:lnTo>
                  <a:pt x="1444" y="904"/>
                </a:lnTo>
                <a:lnTo>
                  <a:pt x="1444" y="904"/>
                </a:lnTo>
                <a:lnTo>
                  <a:pt x="1442" y="904"/>
                </a:lnTo>
                <a:lnTo>
                  <a:pt x="1442" y="904"/>
                </a:lnTo>
                <a:close/>
                <a:moveTo>
                  <a:pt x="1444" y="902"/>
                </a:moveTo>
                <a:lnTo>
                  <a:pt x="1444" y="899"/>
                </a:lnTo>
                <a:lnTo>
                  <a:pt x="1442" y="899"/>
                </a:lnTo>
                <a:lnTo>
                  <a:pt x="1442" y="902"/>
                </a:lnTo>
                <a:lnTo>
                  <a:pt x="1444" y="902"/>
                </a:lnTo>
                <a:lnTo>
                  <a:pt x="1444" y="902"/>
                </a:lnTo>
                <a:close/>
                <a:moveTo>
                  <a:pt x="1442" y="944"/>
                </a:moveTo>
                <a:lnTo>
                  <a:pt x="1442" y="944"/>
                </a:lnTo>
                <a:lnTo>
                  <a:pt x="1442" y="944"/>
                </a:lnTo>
                <a:lnTo>
                  <a:pt x="1442" y="944"/>
                </a:lnTo>
                <a:lnTo>
                  <a:pt x="1442" y="944"/>
                </a:lnTo>
                <a:lnTo>
                  <a:pt x="1442" y="944"/>
                </a:lnTo>
                <a:lnTo>
                  <a:pt x="1442" y="944"/>
                </a:lnTo>
                <a:close/>
                <a:moveTo>
                  <a:pt x="1447" y="942"/>
                </a:moveTo>
                <a:lnTo>
                  <a:pt x="1444" y="942"/>
                </a:lnTo>
                <a:lnTo>
                  <a:pt x="1447" y="942"/>
                </a:lnTo>
                <a:lnTo>
                  <a:pt x="1447" y="942"/>
                </a:lnTo>
                <a:lnTo>
                  <a:pt x="1447" y="942"/>
                </a:lnTo>
                <a:lnTo>
                  <a:pt x="1447" y="942"/>
                </a:lnTo>
                <a:lnTo>
                  <a:pt x="1447" y="942"/>
                </a:lnTo>
                <a:close/>
                <a:moveTo>
                  <a:pt x="1454" y="939"/>
                </a:moveTo>
                <a:lnTo>
                  <a:pt x="1454" y="942"/>
                </a:lnTo>
                <a:lnTo>
                  <a:pt x="1456" y="939"/>
                </a:lnTo>
                <a:lnTo>
                  <a:pt x="1456" y="939"/>
                </a:lnTo>
                <a:lnTo>
                  <a:pt x="1459" y="939"/>
                </a:lnTo>
                <a:lnTo>
                  <a:pt x="1454" y="939"/>
                </a:lnTo>
                <a:lnTo>
                  <a:pt x="1454" y="939"/>
                </a:lnTo>
                <a:close/>
                <a:moveTo>
                  <a:pt x="1459" y="937"/>
                </a:moveTo>
                <a:lnTo>
                  <a:pt x="1459" y="939"/>
                </a:lnTo>
                <a:lnTo>
                  <a:pt x="1461" y="939"/>
                </a:lnTo>
                <a:lnTo>
                  <a:pt x="1461" y="937"/>
                </a:lnTo>
                <a:lnTo>
                  <a:pt x="1461" y="937"/>
                </a:lnTo>
                <a:lnTo>
                  <a:pt x="1461" y="937"/>
                </a:lnTo>
                <a:lnTo>
                  <a:pt x="1459" y="937"/>
                </a:lnTo>
                <a:close/>
                <a:moveTo>
                  <a:pt x="1449" y="939"/>
                </a:moveTo>
                <a:lnTo>
                  <a:pt x="1449" y="942"/>
                </a:lnTo>
                <a:lnTo>
                  <a:pt x="1449" y="942"/>
                </a:lnTo>
                <a:lnTo>
                  <a:pt x="1449" y="942"/>
                </a:lnTo>
                <a:lnTo>
                  <a:pt x="1449" y="942"/>
                </a:lnTo>
                <a:lnTo>
                  <a:pt x="1451" y="942"/>
                </a:lnTo>
                <a:lnTo>
                  <a:pt x="1451" y="942"/>
                </a:lnTo>
                <a:lnTo>
                  <a:pt x="1449" y="939"/>
                </a:lnTo>
                <a:lnTo>
                  <a:pt x="1449" y="93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8290726" y="2866840"/>
            <a:ext cx="160066" cy="225974"/>
          </a:xfrm>
          <a:custGeom>
            <a:avLst/>
            <a:gdLst>
              <a:gd name="T0" fmla="*/ 59 w 153"/>
              <a:gd name="T1" fmla="*/ 152 h 216"/>
              <a:gd name="T2" fmla="*/ 35 w 153"/>
              <a:gd name="T3" fmla="*/ 130 h 216"/>
              <a:gd name="T4" fmla="*/ 37 w 153"/>
              <a:gd name="T5" fmla="*/ 121 h 216"/>
              <a:gd name="T6" fmla="*/ 21 w 153"/>
              <a:gd name="T7" fmla="*/ 111 h 216"/>
              <a:gd name="T8" fmla="*/ 4 w 153"/>
              <a:gd name="T9" fmla="*/ 121 h 216"/>
              <a:gd name="T10" fmla="*/ 7 w 153"/>
              <a:gd name="T11" fmla="*/ 133 h 216"/>
              <a:gd name="T12" fmla="*/ 19 w 153"/>
              <a:gd name="T13" fmla="*/ 130 h 216"/>
              <a:gd name="T14" fmla="*/ 49 w 153"/>
              <a:gd name="T15" fmla="*/ 107 h 216"/>
              <a:gd name="T16" fmla="*/ 35 w 153"/>
              <a:gd name="T17" fmla="*/ 102 h 216"/>
              <a:gd name="T18" fmla="*/ 30 w 153"/>
              <a:gd name="T19" fmla="*/ 100 h 216"/>
              <a:gd name="T20" fmla="*/ 37 w 153"/>
              <a:gd name="T21" fmla="*/ 95 h 216"/>
              <a:gd name="T22" fmla="*/ 35 w 153"/>
              <a:gd name="T23" fmla="*/ 85 h 216"/>
              <a:gd name="T24" fmla="*/ 30 w 153"/>
              <a:gd name="T25" fmla="*/ 83 h 216"/>
              <a:gd name="T26" fmla="*/ 35 w 153"/>
              <a:gd name="T27" fmla="*/ 74 h 216"/>
              <a:gd name="T28" fmla="*/ 40 w 153"/>
              <a:gd name="T29" fmla="*/ 76 h 216"/>
              <a:gd name="T30" fmla="*/ 37 w 153"/>
              <a:gd name="T31" fmla="*/ 64 h 216"/>
              <a:gd name="T32" fmla="*/ 33 w 153"/>
              <a:gd name="T33" fmla="*/ 69 h 216"/>
              <a:gd name="T34" fmla="*/ 19 w 153"/>
              <a:gd name="T35" fmla="*/ 64 h 216"/>
              <a:gd name="T36" fmla="*/ 35 w 153"/>
              <a:gd name="T37" fmla="*/ 55 h 216"/>
              <a:gd name="T38" fmla="*/ 30 w 153"/>
              <a:gd name="T39" fmla="*/ 52 h 216"/>
              <a:gd name="T40" fmla="*/ 26 w 153"/>
              <a:gd name="T41" fmla="*/ 57 h 216"/>
              <a:gd name="T42" fmla="*/ 132 w 153"/>
              <a:gd name="T43" fmla="*/ 159 h 216"/>
              <a:gd name="T44" fmla="*/ 123 w 153"/>
              <a:gd name="T45" fmla="*/ 140 h 216"/>
              <a:gd name="T46" fmla="*/ 118 w 153"/>
              <a:gd name="T47" fmla="*/ 126 h 216"/>
              <a:gd name="T48" fmla="*/ 82 w 153"/>
              <a:gd name="T49" fmla="*/ 97 h 216"/>
              <a:gd name="T50" fmla="*/ 80 w 153"/>
              <a:gd name="T51" fmla="*/ 88 h 216"/>
              <a:gd name="T52" fmla="*/ 104 w 153"/>
              <a:gd name="T53" fmla="*/ 67 h 216"/>
              <a:gd name="T54" fmla="*/ 71 w 153"/>
              <a:gd name="T55" fmla="*/ 62 h 216"/>
              <a:gd name="T56" fmla="*/ 87 w 153"/>
              <a:gd name="T57" fmla="*/ 43 h 216"/>
              <a:gd name="T58" fmla="*/ 56 w 153"/>
              <a:gd name="T59" fmla="*/ 45 h 216"/>
              <a:gd name="T60" fmla="*/ 54 w 153"/>
              <a:gd name="T61" fmla="*/ 59 h 216"/>
              <a:gd name="T62" fmla="*/ 42 w 153"/>
              <a:gd name="T63" fmla="*/ 69 h 216"/>
              <a:gd name="T64" fmla="*/ 40 w 153"/>
              <a:gd name="T65" fmla="*/ 85 h 216"/>
              <a:gd name="T66" fmla="*/ 42 w 153"/>
              <a:gd name="T67" fmla="*/ 100 h 216"/>
              <a:gd name="T68" fmla="*/ 47 w 153"/>
              <a:gd name="T69" fmla="*/ 100 h 216"/>
              <a:gd name="T70" fmla="*/ 49 w 153"/>
              <a:gd name="T71" fmla="*/ 97 h 216"/>
              <a:gd name="T72" fmla="*/ 56 w 153"/>
              <a:gd name="T73" fmla="*/ 104 h 216"/>
              <a:gd name="T74" fmla="*/ 54 w 153"/>
              <a:gd name="T75" fmla="*/ 119 h 216"/>
              <a:gd name="T76" fmla="*/ 75 w 153"/>
              <a:gd name="T77" fmla="*/ 116 h 216"/>
              <a:gd name="T78" fmla="*/ 80 w 153"/>
              <a:gd name="T79" fmla="*/ 135 h 216"/>
              <a:gd name="T80" fmla="*/ 78 w 153"/>
              <a:gd name="T81" fmla="*/ 147 h 216"/>
              <a:gd name="T82" fmla="*/ 52 w 153"/>
              <a:gd name="T83" fmla="*/ 159 h 216"/>
              <a:gd name="T84" fmla="*/ 59 w 153"/>
              <a:gd name="T85" fmla="*/ 168 h 216"/>
              <a:gd name="T86" fmla="*/ 52 w 153"/>
              <a:gd name="T87" fmla="*/ 180 h 216"/>
              <a:gd name="T88" fmla="*/ 75 w 153"/>
              <a:gd name="T89" fmla="*/ 185 h 216"/>
              <a:gd name="T90" fmla="*/ 56 w 153"/>
              <a:gd name="T91" fmla="*/ 192 h 216"/>
              <a:gd name="T92" fmla="*/ 30 w 153"/>
              <a:gd name="T93" fmla="*/ 216 h 216"/>
              <a:gd name="T94" fmla="*/ 56 w 153"/>
              <a:gd name="T95" fmla="*/ 208 h 216"/>
              <a:gd name="T96" fmla="*/ 89 w 153"/>
              <a:gd name="T97" fmla="*/ 204 h 216"/>
              <a:gd name="T98" fmla="*/ 116 w 153"/>
              <a:gd name="T99" fmla="*/ 199 h 216"/>
              <a:gd name="T100" fmla="*/ 144 w 153"/>
              <a:gd name="T101" fmla="*/ 187 h 216"/>
              <a:gd name="T102" fmla="*/ 139 w 153"/>
              <a:gd name="T103" fmla="*/ 180 h 216"/>
              <a:gd name="T104" fmla="*/ 153 w 153"/>
              <a:gd name="T105" fmla="*/ 164 h 216"/>
              <a:gd name="T106" fmla="*/ 85 w 153"/>
              <a:gd name="T107" fmla="*/ 38 h 216"/>
              <a:gd name="T108" fmla="*/ 89 w 153"/>
              <a:gd name="T109" fmla="*/ 38 h 216"/>
              <a:gd name="T110" fmla="*/ 82 w 153"/>
              <a:gd name="T111" fmla="*/ 36 h 216"/>
              <a:gd name="T112" fmla="*/ 94 w 153"/>
              <a:gd name="T113" fmla="*/ 31 h 216"/>
              <a:gd name="T114" fmla="*/ 116 w 153"/>
              <a:gd name="T115" fmla="*/ 14 h 216"/>
              <a:gd name="T116" fmla="*/ 118 w 153"/>
              <a:gd name="T117" fmla="*/ 7 h 216"/>
              <a:gd name="T118" fmla="*/ 111 w 153"/>
              <a:gd name="T119" fmla="*/ 12 h 216"/>
              <a:gd name="T120" fmla="*/ 125 w 153"/>
              <a:gd name="T121" fmla="*/ 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3" h="216">
                <a:moveTo>
                  <a:pt x="101" y="201"/>
                </a:moveTo>
                <a:lnTo>
                  <a:pt x="99" y="201"/>
                </a:lnTo>
                <a:lnTo>
                  <a:pt x="97" y="201"/>
                </a:lnTo>
                <a:lnTo>
                  <a:pt x="97" y="204"/>
                </a:lnTo>
                <a:lnTo>
                  <a:pt x="97" y="204"/>
                </a:lnTo>
                <a:lnTo>
                  <a:pt x="101" y="204"/>
                </a:lnTo>
                <a:lnTo>
                  <a:pt x="101" y="204"/>
                </a:lnTo>
                <a:lnTo>
                  <a:pt x="104" y="204"/>
                </a:lnTo>
                <a:lnTo>
                  <a:pt x="104" y="204"/>
                </a:lnTo>
                <a:lnTo>
                  <a:pt x="104" y="204"/>
                </a:lnTo>
                <a:lnTo>
                  <a:pt x="106" y="201"/>
                </a:lnTo>
                <a:lnTo>
                  <a:pt x="104" y="201"/>
                </a:lnTo>
                <a:lnTo>
                  <a:pt x="101" y="201"/>
                </a:lnTo>
                <a:close/>
                <a:moveTo>
                  <a:pt x="56" y="152"/>
                </a:moveTo>
                <a:lnTo>
                  <a:pt x="59" y="152"/>
                </a:lnTo>
                <a:lnTo>
                  <a:pt x="59" y="152"/>
                </a:lnTo>
                <a:lnTo>
                  <a:pt x="61" y="149"/>
                </a:lnTo>
                <a:lnTo>
                  <a:pt x="61" y="149"/>
                </a:lnTo>
                <a:lnTo>
                  <a:pt x="59" y="149"/>
                </a:lnTo>
                <a:lnTo>
                  <a:pt x="59" y="149"/>
                </a:lnTo>
                <a:lnTo>
                  <a:pt x="59" y="147"/>
                </a:lnTo>
                <a:lnTo>
                  <a:pt x="56" y="147"/>
                </a:lnTo>
                <a:lnTo>
                  <a:pt x="54" y="147"/>
                </a:lnTo>
                <a:lnTo>
                  <a:pt x="54" y="149"/>
                </a:lnTo>
                <a:lnTo>
                  <a:pt x="54" y="152"/>
                </a:lnTo>
                <a:lnTo>
                  <a:pt x="56" y="152"/>
                </a:lnTo>
                <a:lnTo>
                  <a:pt x="56" y="152"/>
                </a:lnTo>
                <a:close/>
                <a:moveTo>
                  <a:pt x="33" y="135"/>
                </a:moveTo>
                <a:lnTo>
                  <a:pt x="33" y="133"/>
                </a:lnTo>
                <a:lnTo>
                  <a:pt x="35" y="133"/>
                </a:lnTo>
                <a:lnTo>
                  <a:pt x="35" y="130"/>
                </a:lnTo>
                <a:lnTo>
                  <a:pt x="35" y="130"/>
                </a:lnTo>
                <a:lnTo>
                  <a:pt x="37" y="130"/>
                </a:lnTo>
                <a:lnTo>
                  <a:pt x="40" y="130"/>
                </a:lnTo>
                <a:lnTo>
                  <a:pt x="40" y="128"/>
                </a:lnTo>
                <a:lnTo>
                  <a:pt x="40" y="128"/>
                </a:lnTo>
                <a:lnTo>
                  <a:pt x="37" y="128"/>
                </a:lnTo>
                <a:lnTo>
                  <a:pt x="40" y="126"/>
                </a:lnTo>
                <a:lnTo>
                  <a:pt x="37" y="123"/>
                </a:lnTo>
                <a:lnTo>
                  <a:pt x="40" y="126"/>
                </a:lnTo>
                <a:lnTo>
                  <a:pt x="40" y="126"/>
                </a:lnTo>
                <a:lnTo>
                  <a:pt x="40" y="126"/>
                </a:lnTo>
                <a:lnTo>
                  <a:pt x="42" y="126"/>
                </a:lnTo>
                <a:lnTo>
                  <a:pt x="42" y="126"/>
                </a:lnTo>
                <a:lnTo>
                  <a:pt x="42" y="123"/>
                </a:lnTo>
                <a:lnTo>
                  <a:pt x="40" y="123"/>
                </a:lnTo>
                <a:lnTo>
                  <a:pt x="40" y="121"/>
                </a:lnTo>
                <a:lnTo>
                  <a:pt x="37" y="121"/>
                </a:lnTo>
                <a:lnTo>
                  <a:pt x="37" y="121"/>
                </a:lnTo>
                <a:lnTo>
                  <a:pt x="35" y="123"/>
                </a:lnTo>
                <a:lnTo>
                  <a:pt x="35" y="121"/>
                </a:lnTo>
                <a:lnTo>
                  <a:pt x="37" y="121"/>
                </a:lnTo>
                <a:lnTo>
                  <a:pt x="37" y="121"/>
                </a:lnTo>
                <a:lnTo>
                  <a:pt x="37" y="119"/>
                </a:lnTo>
                <a:lnTo>
                  <a:pt x="37" y="116"/>
                </a:lnTo>
                <a:lnTo>
                  <a:pt x="35" y="114"/>
                </a:lnTo>
                <a:lnTo>
                  <a:pt x="35" y="111"/>
                </a:lnTo>
                <a:lnTo>
                  <a:pt x="33" y="111"/>
                </a:lnTo>
                <a:lnTo>
                  <a:pt x="30" y="111"/>
                </a:lnTo>
                <a:lnTo>
                  <a:pt x="28" y="111"/>
                </a:lnTo>
                <a:lnTo>
                  <a:pt x="28" y="111"/>
                </a:lnTo>
                <a:lnTo>
                  <a:pt x="23" y="111"/>
                </a:lnTo>
                <a:lnTo>
                  <a:pt x="21" y="111"/>
                </a:lnTo>
                <a:lnTo>
                  <a:pt x="21" y="111"/>
                </a:lnTo>
                <a:lnTo>
                  <a:pt x="21" y="111"/>
                </a:lnTo>
                <a:lnTo>
                  <a:pt x="19" y="114"/>
                </a:lnTo>
                <a:lnTo>
                  <a:pt x="19" y="114"/>
                </a:lnTo>
                <a:lnTo>
                  <a:pt x="16" y="114"/>
                </a:lnTo>
                <a:lnTo>
                  <a:pt x="16" y="114"/>
                </a:lnTo>
                <a:lnTo>
                  <a:pt x="14" y="114"/>
                </a:lnTo>
                <a:lnTo>
                  <a:pt x="14" y="116"/>
                </a:lnTo>
                <a:lnTo>
                  <a:pt x="11" y="116"/>
                </a:lnTo>
                <a:lnTo>
                  <a:pt x="11" y="119"/>
                </a:lnTo>
                <a:lnTo>
                  <a:pt x="11" y="119"/>
                </a:lnTo>
                <a:lnTo>
                  <a:pt x="9" y="121"/>
                </a:lnTo>
                <a:lnTo>
                  <a:pt x="9" y="121"/>
                </a:lnTo>
                <a:lnTo>
                  <a:pt x="7" y="121"/>
                </a:lnTo>
                <a:lnTo>
                  <a:pt x="7" y="121"/>
                </a:lnTo>
                <a:lnTo>
                  <a:pt x="7" y="121"/>
                </a:lnTo>
                <a:lnTo>
                  <a:pt x="4" y="121"/>
                </a:lnTo>
                <a:lnTo>
                  <a:pt x="4" y="121"/>
                </a:lnTo>
                <a:lnTo>
                  <a:pt x="4" y="121"/>
                </a:lnTo>
                <a:lnTo>
                  <a:pt x="4" y="121"/>
                </a:lnTo>
                <a:lnTo>
                  <a:pt x="4" y="123"/>
                </a:lnTo>
                <a:lnTo>
                  <a:pt x="7" y="123"/>
                </a:lnTo>
                <a:lnTo>
                  <a:pt x="7" y="123"/>
                </a:lnTo>
                <a:lnTo>
                  <a:pt x="4" y="123"/>
                </a:lnTo>
                <a:lnTo>
                  <a:pt x="2" y="126"/>
                </a:lnTo>
                <a:lnTo>
                  <a:pt x="0" y="126"/>
                </a:lnTo>
                <a:lnTo>
                  <a:pt x="0" y="126"/>
                </a:lnTo>
                <a:lnTo>
                  <a:pt x="0" y="128"/>
                </a:lnTo>
                <a:lnTo>
                  <a:pt x="2" y="130"/>
                </a:lnTo>
                <a:lnTo>
                  <a:pt x="4" y="130"/>
                </a:lnTo>
                <a:lnTo>
                  <a:pt x="4" y="130"/>
                </a:lnTo>
                <a:lnTo>
                  <a:pt x="7" y="133"/>
                </a:lnTo>
                <a:lnTo>
                  <a:pt x="7" y="133"/>
                </a:lnTo>
                <a:lnTo>
                  <a:pt x="9" y="133"/>
                </a:lnTo>
                <a:lnTo>
                  <a:pt x="11" y="133"/>
                </a:lnTo>
                <a:lnTo>
                  <a:pt x="11" y="133"/>
                </a:lnTo>
                <a:lnTo>
                  <a:pt x="11" y="133"/>
                </a:lnTo>
                <a:lnTo>
                  <a:pt x="11" y="133"/>
                </a:lnTo>
                <a:lnTo>
                  <a:pt x="14" y="130"/>
                </a:lnTo>
                <a:lnTo>
                  <a:pt x="14" y="130"/>
                </a:lnTo>
                <a:lnTo>
                  <a:pt x="14" y="130"/>
                </a:lnTo>
                <a:lnTo>
                  <a:pt x="14" y="130"/>
                </a:lnTo>
                <a:lnTo>
                  <a:pt x="16" y="128"/>
                </a:lnTo>
                <a:lnTo>
                  <a:pt x="16" y="128"/>
                </a:lnTo>
                <a:lnTo>
                  <a:pt x="19" y="128"/>
                </a:lnTo>
                <a:lnTo>
                  <a:pt x="19" y="128"/>
                </a:lnTo>
                <a:lnTo>
                  <a:pt x="19" y="128"/>
                </a:lnTo>
                <a:lnTo>
                  <a:pt x="19" y="130"/>
                </a:lnTo>
                <a:lnTo>
                  <a:pt x="19" y="130"/>
                </a:lnTo>
                <a:lnTo>
                  <a:pt x="21" y="130"/>
                </a:lnTo>
                <a:lnTo>
                  <a:pt x="21" y="130"/>
                </a:lnTo>
                <a:lnTo>
                  <a:pt x="23" y="133"/>
                </a:lnTo>
                <a:lnTo>
                  <a:pt x="23" y="133"/>
                </a:lnTo>
                <a:lnTo>
                  <a:pt x="21" y="133"/>
                </a:lnTo>
                <a:lnTo>
                  <a:pt x="23" y="135"/>
                </a:lnTo>
                <a:lnTo>
                  <a:pt x="23" y="135"/>
                </a:lnTo>
                <a:lnTo>
                  <a:pt x="26" y="135"/>
                </a:lnTo>
                <a:lnTo>
                  <a:pt x="26" y="135"/>
                </a:lnTo>
                <a:lnTo>
                  <a:pt x="26" y="133"/>
                </a:lnTo>
                <a:lnTo>
                  <a:pt x="28" y="133"/>
                </a:lnTo>
                <a:lnTo>
                  <a:pt x="28" y="133"/>
                </a:lnTo>
                <a:lnTo>
                  <a:pt x="30" y="135"/>
                </a:lnTo>
                <a:lnTo>
                  <a:pt x="33" y="135"/>
                </a:lnTo>
                <a:close/>
                <a:moveTo>
                  <a:pt x="47" y="107"/>
                </a:moveTo>
                <a:lnTo>
                  <a:pt x="49" y="107"/>
                </a:lnTo>
                <a:lnTo>
                  <a:pt x="49" y="104"/>
                </a:lnTo>
                <a:lnTo>
                  <a:pt x="49" y="104"/>
                </a:lnTo>
                <a:lnTo>
                  <a:pt x="49" y="102"/>
                </a:lnTo>
                <a:lnTo>
                  <a:pt x="49" y="102"/>
                </a:lnTo>
                <a:lnTo>
                  <a:pt x="47" y="102"/>
                </a:lnTo>
                <a:lnTo>
                  <a:pt x="47" y="102"/>
                </a:lnTo>
                <a:lnTo>
                  <a:pt x="47" y="102"/>
                </a:lnTo>
                <a:lnTo>
                  <a:pt x="45" y="102"/>
                </a:lnTo>
                <a:lnTo>
                  <a:pt x="45" y="102"/>
                </a:lnTo>
                <a:lnTo>
                  <a:pt x="47" y="107"/>
                </a:lnTo>
                <a:lnTo>
                  <a:pt x="47" y="107"/>
                </a:lnTo>
                <a:lnTo>
                  <a:pt x="47" y="107"/>
                </a:lnTo>
                <a:close/>
                <a:moveTo>
                  <a:pt x="30" y="104"/>
                </a:moveTo>
                <a:lnTo>
                  <a:pt x="33" y="104"/>
                </a:lnTo>
                <a:lnTo>
                  <a:pt x="35" y="102"/>
                </a:lnTo>
                <a:lnTo>
                  <a:pt x="35" y="102"/>
                </a:lnTo>
                <a:lnTo>
                  <a:pt x="35" y="102"/>
                </a:lnTo>
                <a:lnTo>
                  <a:pt x="35" y="100"/>
                </a:lnTo>
                <a:lnTo>
                  <a:pt x="35" y="97"/>
                </a:lnTo>
                <a:lnTo>
                  <a:pt x="33" y="97"/>
                </a:lnTo>
                <a:lnTo>
                  <a:pt x="33" y="97"/>
                </a:lnTo>
                <a:lnTo>
                  <a:pt x="30" y="97"/>
                </a:lnTo>
                <a:lnTo>
                  <a:pt x="30" y="97"/>
                </a:lnTo>
                <a:lnTo>
                  <a:pt x="30" y="97"/>
                </a:lnTo>
                <a:lnTo>
                  <a:pt x="30" y="100"/>
                </a:lnTo>
                <a:lnTo>
                  <a:pt x="28" y="100"/>
                </a:lnTo>
                <a:lnTo>
                  <a:pt x="28" y="100"/>
                </a:lnTo>
                <a:lnTo>
                  <a:pt x="28" y="102"/>
                </a:lnTo>
                <a:lnTo>
                  <a:pt x="28" y="102"/>
                </a:lnTo>
                <a:lnTo>
                  <a:pt x="28" y="102"/>
                </a:lnTo>
                <a:lnTo>
                  <a:pt x="30" y="100"/>
                </a:lnTo>
                <a:lnTo>
                  <a:pt x="30" y="100"/>
                </a:lnTo>
                <a:lnTo>
                  <a:pt x="33" y="100"/>
                </a:lnTo>
                <a:lnTo>
                  <a:pt x="30" y="102"/>
                </a:lnTo>
                <a:lnTo>
                  <a:pt x="33" y="102"/>
                </a:lnTo>
                <a:lnTo>
                  <a:pt x="30" y="102"/>
                </a:lnTo>
                <a:lnTo>
                  <a:pt x="30" y="104"/>
                </a:lnTo>
                <a:close/>
                <a:moveTo>
                  <a:pt x="35" y="97"/>
                </a:moveTo>
                <a:lnTo>
                  <a:pt x="35" y="100"/>
                </a:lnTo>
                <a:lnTo>
                  <a:pt x="35" y="100"/>
                </a:lnTo>
                <a:lnTo>
                  <a:pt x="35" y="100"/>
                </a:lnTo>
                <a:lnTo>
                  <a:pt x="37" y="100"/>
                </a:lnTo>
                <a:lnTo>
                  <a:pt x="37" y="100"/>
                </a:lnTo>
                <a:lnTo>
                  <a:pt x="40" y="95"/>
                </a:lnTo>
                <a:lnTo>
                  <a:pt x="42" y="93"/>
                </a:lnTo>
                <a:lnTo>
                  <a:pt x="40" y="93"/>
                </a:lnTo>
                <a:lnTo>
                  <a:pt x="40" y="93"/>
                </a:lnTo>
                <a:lnTo>
                  <a:pt x="37" y="95"/>
                </a:lnTo>
                <a:lnTo>
                  <a:pt x="37" y="95"/>
                </a:lnTo>
                <a:lnTo>
                  <a:pt x="37" y="95"/>
                </a:lnTo>
                <a:lnTo>
                  <a:pt x="37" y="95"/>
                </a:lnTo>
                <a:lnTo>
                  <a:pt x="35" y="97"/>
                </a:lnTo>
                <a:lnTo>
                  <a:pt x="35" y="97"/>
                </a:lnTo>
                <a:close/>
                <a:moveTo>
                  <a:pt x="40" y="85"/>
                </a:moveTo>
                <a:lnTo>
                  <a:pt x="40" y="85"/>
                </a:lnTo>
                <a:lnTo>
                  <a:pt x="37" y="83"/>
                </a:lnTo>
                <a:lnTo>
                  <a:pt x="37" y="83"/>
                </a:lnTo>
                <a:lnTo>
                  <a:pt x="35" y="83"/>
                </a:lnTo>
                <a:lnTo>
                  <a:pt x="35" y="83"/>
                </a:lnTo>
                <a:lnTo>
                  <a:pt x="33" y="83"/>
                </a:lnTo>
                <a:lnTo>
                  <a:pt x="33" y="83"/>
                </a:lnTo>
                <a:lnTo>
                  <a:pt x="33" y="83"/>
                </a:lnTo>
                <a:lnTo>
                  <a:pt x="33" y="85"/>
                </a:lnTo>
                <a:lnTo>
                  <a:pt x="35" y="85"/>
                </a:lnTo>
                <a:lnTo>
                  <a:pt x="35" y="88"/>
                </a:lnTo>
                <a:lnTo>
                  <a:pt x="33" y="88"/>
                </a:lnTo>
                <a:lnTo>
                  <a:pt x="33" y="90"/>
                </a:lnTo>
                <a:lnTo>
                  <a:pt x="33" y="90"/>
                </a:lnTo>
                <a:lnTo>
                  <a:pt x="35" y="90"/>
                </a:lnTo>
                <a:lnTo>
                  <a:pt x="40" y="88"/>
                </a:lnTo>
                <a:lnTo>
                  <a:pt x="42" y="85"/>
                </a:lnTo>
                <a:lnTo>
                  <a:pt x="40" y="85"/>
                </a:lnTo>
                <a:close/>
                <a:moveTo>
                  <a:pt x="30" y="83"/>
                </a:moveTo>
                <a:lnTo>
                  <a:pt x="30" y="83"/>
                </a:lnTo>
                <a:lnTo>
                  <a:pt x="30" y="83"/>
                </a:lnTo>
                <a:lnTo>
                  <a:pt x="28" y="83"/>
                </a:lnTo>
                <a:lnTo>
                  <a:pt x="28" y="83"/>
                </a:lnTo>
                <a:lnTo>
                  <a:pt x="28" y="83"/>
                </a:lnTo>
                <a:lnTo>
                  <a:pt x="30" y="83"/>
                </a:lnTo>
                <a:lnTo>
                  <a:pt x="30" y="83"/>
                </a:lnTo>
                <a:close/>
                <a:moveTo>
                  <a:pt x="16" y="76"/>
                </a:moveTo>
                <a:lnTo>
                  <a:pt x="16" y="76"/>
                </a:lnTo>
                <a:lnTo>
                  <a:pt x="19" y="76"/>
                </a:lnTo>
                <a:lnTo>
                  <a:pt x="19" y="76"/>
                </a:lnTo>
                <a:lnTo>
                  <a:pt x="16" y="76"/>
                </a:lnTo>
                <a:lnTo>
                  <a:pt x="16" y="76"/>
                </a:lnTo>
                <a:lnTo>
                  <a:pt x="16" y="76"/>
                </a:lnTo>
                <a:lnTo>
                  <a:pt x="16" y="76"/>
                </a:lnTo>
                <a:lnTo>
                  <a:pt x="16" y="76"/>
                </a:lnTo>
                <a:close/>
                <a:moveTo>
                  <a:pt x="33" y="76"/>
                </a:moveTo>
                <a:lnTo>
                  <a:pt x="35" y="76"/>
                </a:lnTo>
                <a:lnTo>
                  <a:pt x="35" y="76"/>
                </a:lnTo>
                <a:lnTo>
                  <a:pt x="35" y="76"/>
                </a:lnTo>
                <a:lnTo>
                  <a:pt x="35" y="76"/>
                </a:lnTo>
                <a:lnTo>
                  <a:pt x="35" y="76"/>
                </a:lnTo>
                <a:lnTo>
                  <a:pt x="35" y="74"/>
                </a:lnTo>
                <a:lnTo>
                  <a:pt x="33" y="76"/>
                </a:lnTo>
                <a:lnTo>
                  <a:pt x="33" y="76"/>
                </a:lnTo>
                <a:lnTo>
                  <a:pt x="33" y="76"/>
                </a:lnTo>
                <a:close/>
                <a:moveTo>
                  <a:pt x="19" y="69"/>
                </a:moveTo>
                <a:lnTo>
                  <a:pt x="19" y="69"/>
                </a:lnTo>
                <a:lnTo>
                  <a:pt x="19" y="71"/>
                </a:lnTo>
                <a:lnTo>
                  <a:pt x="19" y="71"/>
                </a:lnTo>
                <a:lnTo>
                  <a:pt x="19" y="74"/>
                </a:lnTo>
                <a:lnTo>
                  <a:pt x="19" y="74"/>
                </a:lnTo>
                <a:lnTo>
                  <a:pt x="19" y="74"/>
                </a:lnTo>
                <a:lnTo>
                  <a:pt x="21" y="74"/>
                </a:lnTo>
                <a:lnTo>
                  <a:pt x="21" y="74"/>
                </a:lnTo>
                <a:lnTo>
                  <a:pt x="21" y="69"/>
                </a:lnTo>
                <a:lnTo>
                  <a:pt x="21" y="69"/>
                </a:lnTo>
                <a:lnTo>
                  <a:pt x="19" y="69"/>
                </a:lnTo>
                <a:close/>
                <a:moveTo>
                  <a:pt x="40" y="76"/>
                </a:moveTo>
                <a:lnTo>
                  <a:pt x="40" y="76"/>
                </a:lnTo>
                <a:lnTo>
                  <a:pt x="40" y="74"/>
                </a:lnTo>
                <a:lnTo>
                  <a:pt x="42" y="74"/>
                </a:lnTo>
                <a:lnTo>
                  <a:pt x="45" y="71"/>
                </a:lnTo>
                <a:lnTo>
                  <a:pt x="45" y="71"/>
                </a:lnTo>
                <a:lnTo>
                  <a:pt x="45" y="71"/>
                </a:lnTo>
                <a:lnTo>
                  <a:pt x="45" y="71"/>
                </a:lnTo>
                <a:lnTo>
                  <a:pt x="42" y="71"/>
                </a:lnTo>
                <a:lnTo>
                  <a:pt x="37" y="71"/>
                </a:lnTo>
                <a:lnTo>
                  <a:pt x="37" y="69"/>
                </a:lnTo>
                <a:lnTo>
                  <a:pt x="37" y="69"/>
                </a:lnTo>
                <a:lnTo>
                  <a:pt x="37" y="69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7" y="64"/>
                </a:lnTo>
                <a:lnTo>
                  <a:pt x="37" y="62"/>
                </a:lnTo>
                <a:lnTo>
                  <a:pt x="35" y="62"/>
                </a:lnTo>
                <a:lnTo>
                  <a:pt x="35" y="62"/>
                </a:lnTo>
                <a:lnTo>
                  <a:pt x="35" y="64"/>
                </a:lnTo>
                <a:lnTo>
                  <a:pt x="30" y="64"/>
                </a:lnTo>
                <a:lnTo>
                  <a:pt x="30" y="64"/>
                </a:lnTo>
                <a:lnTo>
                  <a:pt x="30" y="67"/>
                </a:lnTo>
                <a:lnTo>
                  <a:pt x="30" y="67"/>
                </a:lnTo>
                <a:lnTo>
                  <a:pt x="30" y="67"/>
                </a:lnTo>
                <a:lnTo>
                  <a:pt x="30" y="67"/>
                </a:lnTo>
                <a:lnTo>
                  <a:pt x="30" y="67"/>
                </a:lnTo>
                <a:lnTo>
                  <a:pt x="28" y="67"/>
                </a:lnTo>
                <a:lnTo>
                  <a:pt x="28" y="67"/>
                </a:lnTo>
                <a:lnTo>
                  <a:pt x="28" y="67"/>
                </a:lnTo>
                <a:lnTo>
                  <a:pt x="30" y="69"/>
                </a:lnTo>
                <a:lnTo>
                  <a:pt x="33" y="69"/>
                </a:ln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7" y="71"/>
                </a:lnTo>
                <a:lnTo>
                  <a:pt x="40" y="71"/>
                </a:lnTo>
                <a:lnTo>
                  <a:pt x="40" y="74"/>
                </a:lnTo>
                <a:lnTo>
                  <a:pt x="40" y="76"/>
                </a:lnTo>
                <a:close/>
                <a:moveTo>
                  <a:pt x="23" y="64"/>
                </a:moveTo>
                <a:lnTo>
                  <a:pt x="23" y="64"/>
                </a:lnTo>
                <a:lnTo>
                  <a:pt x="23" y="62"/>
                </a:lnTo>
                <a:lnTo>
                  <a:pt x="21" y="62"/>
                </a:lnTo>
                <a:lnTo>
                  <a:pt x="21" y="62"/>
                </a:lnTo>
                <a:lnTo>
                  <a:pt x="19" y="64"/>
                </a:lnTo>
                <a:lnTo>
                  <a:pt x="19" y="62"/>
                </a:lnTo>
                <a:lnTo>
                  <a:pt x="19" y="62"/>
                </a:lnTo>
                <a:lnTo>
                  <a:pt x="19" y="64"/>
                </a:lnTo>
                <a:lnTo>
                  <a:pt x="16" y="64"/>
                </a:lnTo>
                <a:lnTo>
                  <a:pt x="16" y="64"/>
                </a:lnTo>
                <a:lnTo>
                  <a:pt x="21" y="64"/>
                </a:lnTo>
                <a:lnTo>
                  <a:pt x="23" y="64"/>
                </a:lnTo>
                <a:close/>
                <a:moveTo>
                  <a:pt x="26" y="59"/>
                </a:moveTo>
                <a:lnTo>
                  <a:pt x="23" y="59"/>
                </a:lnTo>
                <a:lnTo>
                  <a:pt x="26" y="62"/>
                </a:lnTo>
                <a:lnTo>
                  <a:pt x="26" y="62"/>
                </a:lnTo>
                <a:lnTo>
                  <a:pt x="26" y="62"/>
                </a:lnTo>
                <a:lnTo>
                  <a:pt x="28" y="59"/>
                </a:lnTo>
                <a:lnTo>
                  <a:pt x="28" y="59"/>
                </a:lnTo>
                <a:lnTo>
                  <a:pt x="28" y="59"/>
                </a:lnTo>
                <a:lnTo>
                  <a:pt x="30" y="57"/>
                </a:lnTo>
                <a:lnTo>
                  <a:pt x="33" y="57"/>
                </a:lnTo>
                <a:lnTo>
                  <a:pt x="35" y="55"/>
                </a:lnTo>
                <a:lnTo>
                  <a:pt x="35" y="55"/>
                </a:lnTo>
                <a:lnTo>
                  <a:pt x="35" y="55"/>
                </a:lnTo>
                <a:lnTo>
                  <a:pt x="35" y="55"/>
                </a:lnTo>
                <a:lnTo>
                  <a:pt x="33" y="55"/>
                </a:lnTo>
                <a:lnTo>
                  <a:pt x="35" y="52"/>
                </a:lnTo>
                <a:lnTo>
                  <a:pt x="35" y="52"/>
                </a:lnTo>
                <a:lnTo>
                  <a:pt x="37" y="52"/>
                </a:lnTo>
                <a:lnTo>
                  <a:pt x="40" y="50"/>
                </a:lnTo>
                <a:lnTo>
                  <a:pt x="40" y="48"/>
                </a:lnTo>
                <a:lnTo>
                  <a:pt x="40" y="48"/>
                </a:lnTo>
                <a:lnTo>
                  <a:pt x="40" y="45"/>
                </a:lnTo>
                <a:lnTo>
                  <a:pt x="37" y="48"/>
                </a:lnTo>
                <a:lnTo>
                  <a:pt x="35" y="48"/>
                </a:lnTo>
                <a:lnTo>
                  <a:pt x="30" y="50"/>
                </a:lnTo>
                <a:lnTo>
                  <a:pt x="30" y="50"/>
                </a:lnTo>
                <a:lnTo>
                  <a:pt x="30" y="50"/>
                </a:lnTo>
                <a:lnTo>
                  <a:pt x="30" y="52"/>
                </a:lnTo>
                <a:lnTo>
                  <a:pt x="30" y="52"/>
                </a:lnTo>
                <a:lnTo>
                  <a:pt x="30" y="52"/>
                </a:lnTo>
                <a:lnTo>
                  <a:pt x="28" y="52"/>
                </a:lnTo>
                <a:lnTo>
                  <a:pt x="28" y="52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6" y="55"/>
                </a:lnTo>
                <a:lnTo>
                  <a:pt x="26" y="55"/>
                </a:lnTo>
                <a:lnTo>
                  <a:pt x="26" y="55"/>
                </a:lnTo>
                <a:lnTo>
                  <a:pt x="26" y="55"/>
                </a:lnTo>
                <a:lnTo>
                  <a:pt x="26" y="55"/>
                </a:lnTo>
                <a:lnTo>
                  <a:pt x="26" y="55"/>
                </a:lnTo>
                <a:lnTo>
                  <a:pt x="26" y="57"/>
                </a:lnTo>
                <a:lnTo>
                  <a:pt x="26" y="57"/>
                </a:lnTo>
                <a:lnTo>
                  <a:pt x="28" y="57"/>
                </a:lnTo>
                <a:lnTo>
                  <a:pt x="28" y="57"/>
                </a:lnTo>
                <a:lnTo>
                  <a:pt x="26" y="57"/>
                </a:lnTo>
                <a:lnTo>
                  <a:pt x="26" y="59"/>
                </a:lnTo>
                <a:close/>
                <a:moveTo>
                  <a:pt x="151" y="161"/>
                </a:moveTo>
                <a:lnTo>
                  <a:pt x="151" y="161"/>
                </a:lnTo>
                <a:lnTo>
                  <a:pt x="146" y="156"/>
                </a:lnTo>
                <a:lnTo>
                  <a:pt x="146" y="156"/>
                </a:lnTo>
                <a:lnTo>
                  <a:pt x="142" y="156"/>
                </a:lnTo>
                <a:lnTo>
                  <a:pt x="139" y="156"/>
                </a:lnTo>
                <a:lnTo>
                  <a:pt x="139" y="156"/>
                </a:lnTo>
                <a:lnTo>
                  <a:pt x="137" y="156"/>
                </a:lnTo>
                <a:lnTo>
                  <a:pt x="134" y="156"/>
                </a:lnTo>
                <a:lnTo>
                  <a:pt x="132" y="156"/>
                </a:lnTo>
                <a:lnTo>
                  <a:pt x="132" y="159"/>
                </a:lnTo>
                <a:lnTo>
                  <a:pt x="132" y="159"/>
                </a:lnTo>
                <a:lnTo>
                  <a:pt x="130" y="159"/>
                </a:lnTo>
                <a:lnTo>
                  <a:pt x="130" y="159"/>
                </a:lnTo>
                <a:lnTo>
                  <a:pt x="125" y="156"/>
                </a:lnTo>
                <a:lnTo>
                  <a:pt x="127" y="156"/>
                </a:lnTo>
                <a:lnTo>
                  <a:pt x="127" y="154"/>
                </a:lnTo>
                <a:lnTo>
                  <a:pt x="130" y="154"/>
                </a:lnTo>
                <a:lnTo>
                  <a:pt x="132" y="152"/>
                </a:lnTo>
                <a:lnTo>
                  <a:pt x="130" y="149"/>
                </a:lnTo>
                <a:lnTo>
                  <a:pt x="127" y="147"/>
                </a:lnTo>
                <a:lnTo>
                  <a:pt x="123" y="142"/>
                </a:lnTo>
                <a:lnTo>
                  <a:pt x="118" y="142"/>
                </a:lnTo>
                <a:lnTo>
                  <a:pt x="116" y="140"/>
                </a:lnTo>
                <a:lnTo>
                  <a:pt x="118" y="140"/>
                </a:lnTo>
                <a:lnTo>
                  <a:pt x="118" y="140"/>
                </a:lnTo>
                <a:lnTo>
                  <a:pt x="123" y="140"/>
                </a:lnTo>
                <a:lnTo>
                  <a:pt x="123" y="142"/>
                </a:lnTo>
                <a:lnTo>
                  <a:pt x="125" y="142"/>
                </a:lnTo>
                <a:lnTo>
                  <a:pt x="125" y="142"/>
                </a:lnTo>
                <a:lnTo>
                  <a:pt x="127" y="142"/>
                </a:lnTo>
                <a:lnTo>
                  <a:pt x="127" y="142"/>
                </a:lnTo>
                <a:lnTo>
                  <a:pt x="127" y="142"/>
                </a:lnTo>
                <a:lnTo>
                  <a:pt x="127" y="140"/>
                </a:lnTo>
                <a:lnTo>
                  <a:pt x="125" y="137"/>
                </a:lnTo>
                <a:lnTo>
                  <a:pt x="125" y="137"/>
                </a:lnTo>
                <a:lnTo>
                  <a:pt x="123" y="135"/>
                </a:lnTo>
                <a:lnTo>
                  <a:pt x="125" y="133"/>
                </a:lnTo>
                <a:lnTo>
                  <a:pt x="125" y="133"/>
                </a:lnTo>
                <a:lnTo>
                  <a:pt x="123" y="130"/>
                </a:lnTo>
                <a:lnTo>
                  <a:pt x="120" y="130"/>
                </a:lnTo>
                <a:lnTo>
                  <a:pt x="118" y="128"/>
                </a:lnTo>
                <a:lnTo>
                  <a:pt x="118" y="126"/>
                </a:lnTo>
                <a:lnTo>
                  <a:pt x="116" y="126"/>
                </a:lnTo>
                <a:lnTo>
                  <a:pt x="108" y="123"/>
                </a:lnTo>
                <a:lnTo>
                  <a:pt x="108" y="121"/>
                </a:lnTo>
                <a:lnTo>
                  <a:pt x="108" y="121"/>
                </a:lnTo>
                <a:lnTo>
                  <a:pt x="106" y="114"/>
                </a:lnTo>
                <a:lnTo>
                  <a:pt x="104" y="109"/>
                </a:lnTo>
                <a:lnTo>
                  <a:pt x="104" y="104"/>
                </a:lnTo>
                <a:lnTo>
                  <a:pt x="104" y="104"/>
                </a:lnTo>
                <a:lnTo>
                  <a:pt x="101" y="102"/>
                </a:lnTo>
                <a:lnTo>
                  <a:pt x="101" y="102"/>
                </a:lnTo>
                <a:lnTo>
                  <a:pt x="99" y="100"/>
                </a:lnTo>
                <a:lnTo>
                  <a:pt x="97" y="97"/>
                </a:lnTo>
                <a:lnTo>
                  <a:pt x="89" y="95"/>
                </a:lnTo>
                <a:lnTo>
                  <a:pt x="85" y="95"/>
                </a:lnTo>
                <a:lnTo>
                  <a:pt x="82" y="97"/>
                </a:lnTo>
                <a:lnTo>
                  <a:pt x="82" y="97"/>
                </a:lnTo>
                <a:lnTo>
                  <a:pt x="73" y="95"/>
                </a:lnTo>
                <a:lnTo>
                  <a:pt x="73" y="95"/>
                </a:lnTo>
                <a:lnTo>
                  <a:pt x="71" y="93"/>
                </a:lnTo>
                <a:lnTo>
                  <a:pt x="73" y="95"/>
                </a:lnTo>
                <a:lnTo>
                  <a:pt x="75" y="95"/>
                </a:lnTo>
                <a:lnTo>
                  <a:pt x="78" y="95"/>
                </a:lnTo>
                <a:lnTo>
                  <a:pt x="80" y="95"/>
                </a:lnTo>
                <a:lnTo>
                  <a:pt x="80" y="95"/>
                </a:lnTo>
                <a:lnTo>
                  <a:pt x="85" y="93"/>
                </a:lnTo>
                <a:lnTo>
                  <a:pt x="87" y="93"/>
                </a:lnTo>
                <a:lnTo>
                  <a:pt x="89" y="90"/>
                </a:lnTo>
                <a:lnTo>
                  <a:pt x="89" y="90"/>
                </a:lnTo>
                <a:lnTo>
                  <a:pt x="85" y="88"/>
                </a:lnTo>
                <a:lnTo>
                  <a:pt x="82" y="88"/>
                </a:lnTo>
                <a:lnTo>
                  <a:pt x="80" y="88"/>
                </a:lnTo>
                <a:lnTo>
                  <a:pt x="80" y="88"/>
                </a:lnTo>
                <a:lnTo>
                  <a:pt x="80" y="88"/>
                </a:lnTo>
                <a:lnTo>
                  <a:pt x="82" y="88"/>
                </a:lnTo>
                <a:lnTo>
                  <a:pt x="82" y="85"/>
                </a:lnTo>
                <a:lnTo>
                  <a:pt x="87" y="85"/>
                </a:lnTo>
                <a:lnTo>
                  <a:pt x="89" y="85"/>
                </a:lnTo>
                <a:lnTo>
                  <a:pt x="89" y="85"/>
                </a:lnTo>
                <a:lnTo>
                  <a:pt x="92" y="83"/>
                </a:lnTo>
                <a:lnTo>
                  <a:pt x="94" y="81"/>
                </a:lnTo>
                <a:lnTo>
                  <a:pt x="97" y="78"/>
                </a:lnTo>
                <a:lnTo>
                  <a:pt x="99" y="74"/>
                </a:lnTo>
                <a:lnTo>
                  <a:pt x="99" y="74"/>
                </a:lnTo>
                <a:lnTo>
                  <a:pt x="99" y="71"/>
                </a:lnTo>
                <a:lnTo>
                  <a:pt x="101" y="71"/>
                </a:lnTo>
                <a:lnTo>
                  <a:pt x="101" y="69"/>
                </a:lnTo>
                <a:lnTo>
                  <a:pt x="104" y="67"/>
                </a:lnTo>
                <a:lnTo>
                  <a:pt x="104" y="67"/>
                </a:lnTo>
                <a:lnTo>
                  <a:pt x="104" y="67"/>
                </a:lnTo>
                <a:lnTo>
                  <a:pt x="104" y="64"/>
                </a:lnTo>
                <a:lnTo>
                  <a:pt x="101" y="62"/>
                </a:lnTo>
                <a:lnTo>
                  <a:pt x="101" y="62"/>
                </a:lnTo>
                <a:lnTo>
                  <a:pt x="97" y="62"/>
                </a:lnTo>
                <a:lnTo>
                  <a:pt x="89" y="62"/>
                </a:lnTo>
                <a:lnTo>
                  <a:pt x="87" y="62"/>
                </a:lnTo>
                <a:lnTo>
                  <a:pt x="85" y="62"/>
                </a:lnTo>
                <a:lnTo>
                  <a:pt x="85" y="62"/>
                </a:lnTo>
                <a:lnTo>
                  <a:pt x="82" y="62"/>
                </a:lnTo>
                <a:lnTo>
                  <a:pt x="80" y="62"/>
                </a:lnTo>
                <a:lnTo>
                  <a:pt x="78" y="62"/>
                </a:lnTo>
                <a:lnTo>
                  <a:pt x="73" y="64"/>
                </a:lnTo>
                <a:lnTo>
                  <a:pt x="71" y="64"/>
                </a:lnTo>
                <a:lnTo>
                  <a:pt x="68" y="64"/>
                </a:lnTo>
                <a:lnTo>
                  <a:pt x="71" y="62"/>
                </a:lnTo>
                <a:lnTo>
                  <a:pt x="73" y="59"/>
                </a:lnTo>
                <a:lnTo>
                  <a:pt x="73" y="59"/>
                </a:lnTo>
                <a:lnTo>
                  <a:pt x="73" y="59"/>
                </a:lnTo>
                <a:lnTo>
                  <a:pt x="71" y="59"/>
                </a:lnTo>
                <a:lnTo>
                  <a:pt x="71" y="57"/>
                </a:lnTo>
                <a:lnTo>
                  <a:pt x="71" y="57"/>
                </a:lnTo>
                <a:lnTo>
                  <a:pt x="75" y="55"/>
                </a:lnTo>
                <a:lnTo>
                  <a:pt x="80" y="52"/>
                </a:lnTo>
                <a:lnTo>
                  <a:pt x="85" y="50"/>
                </a:lnTo>
                <a:lnTo>
                  <a:pt x="85" y="48"/>
                </a:lnTo>
                <a:lnTo>
                  <a:pt x="85" y="48"/>
                </a:lnTo>
                <a:lnTo>
                  <a:pt x="87" y="48"/>
                </a:lnTo>
                <a:lnTo>
                  <a:pt x="87" y="45"/>
                </a:lnTo>
                <a:lnTo>
                  <a:pt x="87" y="45"/>
                </a:lnTo>
                <a:lnTo>
                  <a:pt x="87" y="43"/>
                </a:lnTo>
                <a:lnTo>
                  <a:pt x="87" y="43"/>
                </a:lnTo>
                <a:lnTo>
                  <a:pt x="85" y="43"/>
                </a:lnTo>
                <a:lnTo>
                  <a:pt x="80" y="43"/>
                </a:lnTo>
                <a:lnTo>
                  <a:pt x="78" y="45"/>
                </a:lnTo>
                <a:lnTo>
                  <a:pt x="75" y="45"/>
                </a:lnTo>
                <a:lnTo>
                  <a:pt x="71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3" y="45"/>
                </a:lnTo>
                <a:lnTo>
                  <a:pt x="61" y="45"/>
                </a:lnTo>
                <a:lnTo>
                  <a:pt x="61" y="45"/>
                </a:lnTo>
                <a:lnTo>
                  <a:pt x="61" y="45"/>
                </a:lnTo>
                <a:lnTo>
                  <a:pt x="59" y="45"/>
                </a:lnTo>
                <a:lnTo>
                  <a:pt x="59" y="45"/>
                </a:lnTo>
                <a:lnTo>
                  <a:pt x="56" y="45"/>
                </a:lnTo>
                <a:lnTo>
                  <a:pt x="56" y="45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6" y="50"/>
                </a:lnTo>
                <a:lnTo>
                  <a:pt x="56" y="50"/>
                </a:lnTo>
                <a:lnTo>
                  <a:pt x="56" y="50"/>
                </a:lnTo>
                <a:lnTo>
                  <a:pt x="56" y="50"/>
                </a:lnTo>
                <a:lnTo>
                  <a:pt x="54" y="50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49" y="55"/>
                </a:lnTo>
                <a:lnTo>
                  <a:pt x="52" y="55"/>
                </a:lnTo>
                <a:lnTo>
                  <a:pt x="54" y="57"/>
                </a:lnTo>
                <a:lnTo>
                  <a:pt x="54" y="59"/>
                </a:lnTo>
                <a:lnTo>
                  <a:pt x="52" y="57"/>
                </a:lnTo>
                <a:lnTo>
                  <a:pt x="52" y="57"/>
                </a:lnTo>
                <a:lnTo>
                  <a:pt x="52" y="59"/>
                </a:lnTo>
                <a:lnTo>
                  <a:pt x="47" y="59"/>
                </a:lnTo>
                <a:lnTo>
                  <a:pt x="47" y="59"/>
                </a:lnTo>
                <a:lnTo>
                  <a:pt x="45" y="59"/>
                </a:lnTo>
                <a:lnTo>
                  <a:pt x="45" y="62"/>
                </a:lnTo>
                <a:lnTo>
                  <a:pt x="45" y="64"/>
                </a:lnTo>
                <a:lnTo>
                  <a:pt x="45" y="64"/>
                </a:lnTo>
                <a:lnTo>
                  <a:pt x="45" y="64"/>
                </a:lnTo>
                <a:lnTo>
                  <a:pt x="47" y="64"/>
                </a:lnTo>
                <a:lnTo>
                  <a:pt x="45" y="67"/>
                </a:lnTo>
                <a:lnTo>
                  <a:pt x="45" y="67"/>
                </a:lnTo>
                <a:lnTo>
                  <a:pt x="42" y="67"/>
                </a:lnTo>
                <a:lnTo>
                  <a:pt x="42" y="67"/>
                </a:lnTo>
                <a:lnTo>
                  <a:pt x="42" y="69"/>
                </a:lnTo>
                <a:lnTo>
                  <a:pt x="45" y="69"/>
                </a:lnTo>
                <a:lnTo>
                  <a:pt x="45" y="69"/>
                </a:lnTo>
                <a:lnTo>
                  <a:pt x="47" y="71"/>
                </a:lnTo>
                <a:lnTo>
                  <a:pt x="45" y="74"/>
                </a:lnTo>
                <a:lnTo>
                  <a:pt x="42" y="76"/>
                </a:lnTo>
                <a:lnTo>
                  <a:pt x="42" y="78"/>
                </a:lnTo>
                <a:lnTo>
                  <a:pt x="40" y="78"/>
                </a:lnTo>
                <a:lnTo>
                  <a:pt x="42" y="78"/>
                </a:lnTo>
                <a:lnTo>
                  <a:pt x="40" y="81"/>
                </a:lnTo>
                <a:lnTo>
                  <a:pt x="37" y="81"/>
                </a:lnTo>
                <a:lnTo>
                  <a:pt x="37" y="81"/>
                </a:lnTo>
                <a:lnTo>
                  <a:pt x="35" y="81"/>
                </a:lnTo>
                <a:lnTo>
                  <a:pt x="37" y="81"/>
                </a:lnTo>
                <a:lnTo>
                  <a:pt x="40" y="81"/>
                </a:lnTo>
                <a:lnTo>
                  <a:pt x="40" y="83"/>
                </a:lnTo>
                <a:lnTo>
                  <a:pt x="40" y="85"/>
                </a:lnTo>
                <a:lnTo>
                  <a:pt x="42" y="85"/>
                </a:lnTo>
                <a:lnTo>
                  <a:pt x="42" y="85"/>
                </a:lnTo>
                <a:lnTo>
                  <a:pt x="45" y="85"/>
                </a:lnTo>
                <a:lnTo>
                  <a:pt x="49" y="81"/>
                </a:lnTo>
                <a:lnTo>
                  <a:pt x="52" y="81"/>
                </a:lnTo>
                <a:lnTo>
                  <a:pt x="49" y="81"/>
                </a:lnTo>
                <a:lnTo>
                  <a:pt x="49" y="83"/>
                </a:lnTo>
                <a:lnTo>
                  <a:pt x="49" y="85"/>
                </a:lnTo>
                <a:lnTo>
                  <a:pt x="47" y="85"/>
                </a:lnTo>
                <a:lnTo>
                  <a:pt x="47" y="88"/>
                </a:lnTo>
                <a:lnTo>
                  <a:pt x="45" y="88"/>
                </a:lnTo>
                <a:lnTo>
                  <a:pt x="45" y="90"/>
                </a:lnTo>
                <a:lnTo>
                  <a:pt x="45" y="93"/>
                </a:lnTo>
                <a:lnTo>
                  <a:pt x="42" y="95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5" y="100"/>
                </a:lnTo>
                <a:lnTo>
                  <a:pt x="45" y="100"/>
                </a:lnTo>
                <a:lnTo>
                  <a:pt x="42" y="102"/>
                </a:lnTo>
                <a:lnTo>
                  <a:pt x="42" y="102"/>
                </a:lnTo>
                <a:lnTo>
                  <a:pt x="40" y="102"/>
                </a:lnTo>
                <a:lnTo>
                  <a:pt x="40" y="107"/>
                </a:lnTo>
                <a:lnTo>
                  <a:pt x="40" y="107"/>
                </a:lnTo>
                <a:lnTo>
                  <a:pt x="40" y="109"/>
                </a:lnTo>
                <a:lnTo>
                  <a:pt x="40" y="109"/>
                </a:lnTo>
                <a:lnTo>
                  <a:pt x="40" y="109"/>
                </a:lnTo>
                <a:lnTo>
                  <a:pt x="42" y="109"/>
                </a:lnTo>
                <a:lnTo>
                  <a:pt x="42" y="109"/>
                </a:lnTo>
                <a:lnTo>
                  <a:pt x="42" y="107"/>
                </a:lnTo>
                <a:lnTo>
                  <a:pt x="45" y="100"/>
                </a:lnTo>
                <a:lnTo>
                  <a:pt x="47" y="100"/>
                </a:lnTo>
                <a:lnTo>
                  <a:pt x="45" y="97"/>
                </a:lnTo>
                <a:lnTo>
                  <a:pt x="45" y="95"/>
                </a:lnTo>
                <a:lnTo>
                  <a:pt x="47" y="95"/>
                </a:lnTo>
                <a:lnTo>
                  <a:pt x="47" y="95"/>
                </a:lnTo>
                <a:lnTo>
                  <a:pt x="47" y="93"/>
                </a:lnTo>
                <a:lnTo>
                  <a:pt x="52" y="93"/>
                </a:lnTo>
                <a:lnTo>
                  <a:pt x="52" y="90"/>
                </a:lnTo>
                <a:lnTo>
                  <a:pt x="49" y="93"/>
                </a:lnTo>
                <a:lnTo>
                  <a:pt x="49" y="95"/>
                </a:lnTo>
                <a:lnTo>
                  <a:pt x="49" y="95"/>
                </a:lnTo>
                <a:lnTo>
                  <a:pt x="49" y="97"/>
                </a:lnTo>
                <a:lnTo>
                  <a:pt x="49" y="97"/>
                </a:lnTo>
                <a:lnTo>
                  <a:pt x="49" y="97"/>
                </a:lnTo>
                <a:lnTo>
                  <a:pt x="49" y="97"/>
                </a:lnTo>
                <a:lnTo>
                  <a:pt x="49" y="97"/>
                </a:lnTo>
                <a:lnTo>
                  <a:pt x="49" y="97"/>
                </a:lnTo>
                <a:lnTo>
                  <a:pt x="52" y="95"/>
                </a:lnTo>
                <a:lnTo>
                  <a:pt x="52" y="95"/>
                </a:lnTo>
                <a:lnTo>
                  <a:pt x="54" y="95"/>
                </a:lnTo>
                <a:lnTo>
                  <a:pt x="54" y="93"/>
                </a:lnTo>
                <a:lnTo>
                  <a:pt x="56" y="93"/>
                </a:lnTo>
                <a:lnTo>
                  <a:pt x="56" y="93"/>
                </a:lnTo>
                <a:lnTo>
                  <a:pt x="54" y="95"/>
                </a:lnTo>
                <a:lnTo>
                  <a:pt x="54" y="95"/>
                </a:lnTo>
                <a:lnTo>
                  <a:pt x="56" y="97"/>
                </a:lnTo>
                <a:lnTo>
                  <a:pt x="59" y="97"/>
                </a:lnTo>
                <a:lnTo>
                  <a:pt x="54" y="97"/>
                </a:lnTo>
                <a:lnTo>
                  <a:pt x="54" y="97"/>
                </a:lnTo>
                <a:lnTo>
                  <a:pt x="54" y="97"/>
                </a:lnTo>
                <a:lnTo>
                  <a:pt x="54" y="100"/>
                </a:lnTo>
                <a:lnTo>
                  <a:pt x="54" y="102"/>
                </a:lnTo>
                <a:lnTo>
                  <a:pt x="56" y="104"/>
                </a:lnTo>
                <a:lnTo>
                  <a:pt x="56" y="104"/>
                </a:lnTo>
                <a:lnTo>
                  <a:pt x="56" y="104"/>
                </a:lnTo>
                <a:lnTo>
                  <a:pt x="56" y="107"/>
                </a:lnTo>
                <a:lnTo>
                  <a:pt x="54" y="109"/>
                </a:lnTo>
                <a:lnTo>
                  <a:pt x="52" y="111"/>
                </a:lnTo>
                <a:lnTo>
                  <a:pt x="49" y="116"/>
                </a:lnTo>
                <a:lnTo>
                  <a:pt x="49" y="116"/>
                </a:lnTo>
                <a:lnTo>
                  <a:pt x="47" y="116"/>
                </a:lnTo>
                <a:lnTo>
                  <a:pt x="47" y="116"/>
                </a:lnTo>
                <a:lnTo>
                  <a:pt x="47" y="119"/>
                </a:lnTo>
                <a:lnTo>
                  <a:pt x="49" y="121"/>
                </a:lnTo>
                <a:lnTo>
                  <a:pt x="52" y="121"/>
                </a:lnTo>
                <a:lnTo>
                  <a:pt x="52" y="121"/>
                </a:lnTo>
                <a:lnTo>
                  <a:pt x="52" y="119"/>
                </a:lnTo>
                <a:lnTo>
                  <a:pt x="52" y="119"/>
                </a:lnTo>
                <a:lnTo>
                  <a:pt x="54" y="119"/>
                </a:lnTo>
                <a:lnTo>
                  <a:pt x="56" y="121"/>
                </a:lnTo>
                <a:lnTo>
                  <a:pt x="59" y="119"/>
                </a:lnTo>
                <a:lnTo>
                  <a:pt x="61" y="119"/>
                </a:lnTo>
                <a:lnTo>
                  <a:pt x="61" y="119"/>
                </a:lnTo>
                <a:lnTo>
                  <a:pt x="61" y="119"/>
                </a:lnTo>
                <a:lnTo>
                  <a:pt x="63" y="119"/>
                </a:lnTo>
                <a:lnTo>
                  <a:pt x="63" y="121"/>
                </a:lnTo>
                <a:lnTo>
                  <a:pt x="63" y="119"/>
                </a:lnTo>
                <a:lnTo>
                  <a:pt x="66" y="119"/>
                </a:lnTo>
                <a:lnTo>
                  <a:pt x="66" y="119"/>
                </a:lnTo>
                <a:lnTo>
                  <a:pt x="68" y="119"/>
                </a:lnTo>
                <a:lnTo>
                  <a:pt x="68" y="119"/>
                </a:lnTo>
                <a:lnTo>
                  <a:pt x="71" y="119"/>
                </a:lnTo>
                <a:lnTo>
                  <a:pt x="71" y="119"/>
                </a:lnTo>
                <a:lnTo>
                  <a:pt x="73" y="116"/>
                </a:lnTo>
                <a:lnTo>
                  <a:pt x="75" y="116"/>
                </a:lnTo>
                <a:lnTo>
                  <a:pt x="80" y="116"/>
                </a:lnTo>
                <a:lnTo>
                  <a:pt x="80" y="116"/>
                </a:lnTo>
                <a:lnTo>
                  <a:pt x="78" y="116"/>
                </a:lnTo>
                <a:lnTo>
                  <a:pt x="73" y="121"/>
                </a:lnTo>
                <a:lnTo>
                  <a:pt x="71" y="123"/>
                </a:lnTo>
                <a:lnTo>
                  <a:pt x="71" y="126"/>
                </a:lnTo>
                <a:lnTo>
                  <a:pt x="73" y="130"/>
                </a:lnTo>
                <a:lnTo>
                  <a:pt x="75" y="130"/>
                </a:lnTo>
                <a:lnTo>
                  <a:pt x="78" y="133"/>
                </a:lnTo>
                <a:lnTo>
                  <a:pt x="78" y="133"/>
                </a:lnTo>
                <a:lnTo>
                  <a:pt x="78" y="133"/>
                </a:lnTo>
                <a:lnTo>
                  <a:pt x="80" y="133"/>
                </a:lnTo>
                <a:lnTo>
                  <a:pt x="82" y="133"/>
                </a:lnTo>
                <a:lnTo>
                  <a:pt x="82" y="133"/>
                </a:lnTo>
                <a:lnTo>
                  <a:pt x="82" y="135"/>
                </a:lnTo>
                <a:lnTo>
                  <a:pt x="80" y="135"/>
                </a:lnTo>
                <a:lnTo>
                  <a:pt x="78" y="137"/>
                </a:lnTo>
                <a:lnTo>
                  <a:pt x="78" y="137"/>
                </a:lnTo>
                <a:lnTo>
                  <a:pt x="78" y="140"/>
                </a:lnTo>
                <a:lnTo>
                  <a:pt x="80" y="140"/>
                </a:lnTo>
                <a:lnTo>
                  <a:pt x="80" y="140"/>
                </a:lnTo>
                <a:lnTo>
                  <a:pt x="80" y="142"/>
                </a:lnTo>
                <a:lnTo>
                  <a:pt x="78" y="145"/>
                </a:lnTo>
                <a:lnTo>
                  <a:pt x="78" y="145"/>
                </a:lnTo>
                <a:lnTo>
                  <a:pt x="78" y="147"/>
                </a:lnTo>
                <a:lnTo>
                  <a:pt x="80" y="149"/>
                </a:lnTo>
                <a:lnTo>
                  <a:pt x="80" y="149"/>
                </a:lnTo>
                <a:lnTo>
                  <a:pt x="82" y="149"/>
                </a:lnTo>
                <a:lnTo>
                  <a:pt x="82" y="149"/>
                </a:lnTo>
                <a:lnTo>
                  <a:pt x="80" y="149"/>
                </a:lnTo>
                <a:lnTo>
                  <a:pt x="80" y="149"/>
                </a:lnTo>
                <a:lnTo>
                  <a:pt x="78" y="147"/>
                </a:lnTo>
                <a:lnTo>
                  <a:pt x="75" y="147"/>
                </a:lnTo>
                <a:lnTo>
                  <a:pt x="78" y="149"/>
                </a:lnTo>
                <a:lnTo>
                  <a:pt x="73" y="149"/>
                </a:lnTo>
                <a:lnTo>
                  <a:pt x="71" y="149"/>
                </a:lnTo>
                <a:lnTo>
                  <a:pt x="71" y="149"/>
                </a:lnTo>
                <a:lnTo>
                  <a:pt x="68" y="149"/>
                </a:lnTo>
                <a:lnTo>
                  <a:pt x="66" y="149"/>
                </a:lnTo>
                <a:lnTo>
                  <a:pt x="66" y="149"/>
                </a:lnTo>
                <a:lnTo>
                  <a:pt x="61" y="152"/>
                </a:lnTo>
                <a:lnTo>
                  <a:pt x="59" y="152"/>
                </a:lnTo>
                <a:lnTo>
                  <a:pt x="56" y="154"/>
                </a:lnTo>
                <a:lnTo>
                  <a:pt x="56" y="154"/>
                </a:lnTo>
                <a:lnTo>
                  <a:pt x="56" y="154"/>
                </a:lnTo>
                <a:lnTo>
                  <a:pt x="54" y="156"/>
                </a:lnTo>
                <a:lnTo>
                  <a:pt x="52" y="159"/>
                </a:lnTo>
                <a:lnTo>
                  <a:pt x="52" y="159"/>
                </a:lnTo>
                <a:lnTo>
                  <a:pt x="52" y="159"/>
                </a:lnTo>
                <a:lnTo>
                  <a:pt x="52" y="159"/>
                </a:lnTo>
                <a:lnTo>
                  <a:pt x="54" y="159"/>
                </a:lnTo>
                <a:lnTo>
                  <a:pt x="56" y="156"/>
                </a:lnTo>
                <a:lnTo>
                  <a:pt x="59" y="156"/>
                </a:lnTo>
                <a:lnTo>
                  <a:pt x="61" y="156"/>
                </a:lnTo>
                <a:lnTo>
                  <a:pt x="59" y="159"/>
                </a:lnTo>
                <a:lnTo>
                  <a:pt x="59" y="159"/>
                </a:lnTo>
                <a:lnTo>
                  <a:pt x="61" y="161"/>
                </a:lnTo>
                <a:lnTo>
                  <a:pt x="61" y="161"/>
                </a:lnTo>
                <a:lnTo>
                  <a:pt x="61" y="161"/>
                </a:lnTo>
                <a:lnTo>
                  <a:pt x="59" y="164"/>
                </a:lnTo>
                <a:lnTo>
                  <a:pt x="61" y="164"/>
                </a:lnTo>
                <a:lnTo>
                  <a:pt x="61" y="164"/>
                </a:lnTo>
                <a:lnTo>
                  <a:pt x="61" y="166"/>
                </a:lnTo>
                <a:lnTo>
                  <a:pt x="59" y="168"/>
                </a:lnTo>
                <a:lnTo>
                  <a:pt x="59" y="168"/>
                </a:lnTo>
                <a:lnTo>
                  <a:pt x="56" y="171"/>
                </a:lnTo>
                <a:lnTo>
                  <a:pt x="54" y="171"/>
                </a:lnTo>
                <a:lnTo>
                  <a:pt x="52" y="173"/>
                </a:lnTo>
                <a:lnTo>
                  <a:pt x="47" y="175"/>
                </a:lnTo>
                <a:lnTo>
                  <a:pt x="42" y="175"/>
                </a:lnTo>
                <a:lnTo>
                  <a:pt x="40" y="178"/>
                </a:lnTo>
                <a:lnTo>
                  <a:pt x="40" y="178"/>
                </a:lnTo>
                <a:lnTo>
                  <a:pt x="40" y="178"/>
                </a:lnTo>
                <a:lnTo>
                  <a:pt x="40" y="180"/>
                </a:lnTo>
                <a:lnTo>
                  <a:pt x="40" y="180"/>
                </a:lnTo>
                <a:lnTo>
                  <a:pt x="42" y="182"/>
                </a:lnTo>
                <a:lnTo>
                  <a:pt x="45" y="182"/>
                </a:lnTo>
                <a:lnTo>
                  <a:pt x="47" y="182"/>
                </a:lnTo>
                <a:lnTo>
                  <a:pt x="49" y="180"/>
                </a:lnTo>
                <a:lnTo>
                  <a:pt x="52" y="180"/>
                </a:lnTo>
                <a:lnTo>
                  <a:pt x="54" y="180"/>
                </a:lnTo>
                <a:lnTo>
                  <a:pt x="54" y="182"/>
                </a:lnTo>
                <a:lnTo>
                  <a:pt x="54" y="182"/>
                </a:lnTo>
                <a:lnTo>
                  <a:pt x="59" y="182"/>
                </a:lnTo>
                <a:lnTo>
                  <a:pt x="56" y="182"/>
                </a:lnTo>
                <a:lnTo>
                  <a:pt x="56" y="185"/>
                </a:lnTo>
                <a:lnTo>
                  <a:pt x="56" y="185"/>
                </a:lnTo>
                <a:lnTo>
                  <a:pt x="59" y="185"/>
                </a:lnTo>
                <a:lnTo>
                  <a:pt x="61" y="185"/>
                </a:lnTo>
                <a:lnTo>
                  <a:pt x="61" y="185"/>
                </a:lnTo>
                <a:lnTo>
                  <a:pt x="63" y="185"/>
                </a:lnTo>
                <a:lnTo>
                  <a:pt x="66" y="187"/>
                </a:lnTo>
                <a:lnTo>
                  <a:pt x="71" y="187"/>
                </a:lnTo>
                <a:lnTo>
                  <a:pt x="71" y="187"/>
                </a:lnTo>
                <a:lnTo>
                  <a:pt x="73" y="185"/>
                </a:lnTo>
                <a:lnTo>
                  <a:pt x="75" y="185"/>
                </a:lnTo>
                <a:lnTo>
                  <a:pt x="80" y="185"/>
                </a:lnTo>
                <a:lnTo>
                  <a:pt x="80" y="182"/>
                </a:lnTo>
                <a:lnTo>
                  <a:pt x="82" y="182"/>
                </a:lnTo>
                <a:lnTo>
                  <a:pt x="85" y="180"/>
                </a:lnTo>
                <a:lnTo>
                  <a:pt x="82" y="182"/>
                </a:lnTo>
                <a:lnTo>
                  <a:pt x="80" y="185"/>
                </a:lnTo>
                <a:lnTo>
                  <a:pt x="78" y="187"/>
                </a:lnTo>
                <a:lnTo>
                  <a:pt x="78" y="187"/>
                </a:lnTo>
                <a:lnTo>
                  <a:pt x="73" y="192"/>
                </a:lnTo>
                <a:lnTo>
                  <a:pt x="73" y="192"/>
                </a:lnTo>
                <a:lnTo>
                  <a:pt x="71" y="192"/>
                </a:lnTo>
                <a:lnTo>
                  <a:pt x="68" y="192"/>
                </a:lnTo>
                <a:lnTo>
                  <a:pt x="66" y="192"/>
                </a:lnTo>
                <a:lnTo>
                  <a:pt x="61" y="192"/>
                </a:lnTo>
                <a:lnTo>
                  <a:pt x="56" y="192"/>
                </a:lnTo>
                <a:lnTo>
                  <a:pt x="56" y="192"/>
                </a:lnTo>
                <a:lnTo>
                  <a:pt x="54" y="194"/>
                </a:lnTo>
                <a:lnTo>
                  <a:pt x="49" y="197"/>
                </a:lnTo>
                <a:lnTo>
                  <a:pt x="49" y="199"/>
                </a:lnTo>
                <a:lnTo>
                  <a:pt x="49" y="199"/>
                </a:lnTo>
                <a:lnTo>
                  <a:pt x="49" y="201"/>
                </a:lnTo>
                <a:lnTo>
                  <a:pt x="45" y="204"/>
                </a:lnTo>
                <a:lnTo>
                  <a:pt x="42" y="206"/>
                </a:lnTo>
                <a:lnTo>
                  <a:pt x="42" y="206"/>
                </a:lnTo>
                <a:lnTo>
                  <a:pt x="42" y="206"/>
                </a:lnTo>
                <a:lnTo>
                  <a:pt x="40" y="206"/>
                </a:lnTo>
                <a:lnTo>
                  <a:pt x="37" y="208"/>
                </a:lnTo>
                <a:lnTo>
                  <a:pt x="35" y="211"/>
                </a:lnTo>
                <a:lnTo>
                  <a:pt x="30" y="213"/>
                </a:lnTo>
                <a:lnTo>
                  <a:pt x="30" y="213"/>
                </a:lnTo>
                <a:lnTo>
                  <a:pt x="30" y="216"/>
                </a:lnTo>
                <a:lnTo>
                  <a:pt x="30" y="216"/>
                </a:lnTo>
                <a:lnTo>
                  <a:pt x="30" y="216"/>
                </a:lnTo>
                <a:lnTo>
                  <a:pt x="33" y="213"/>
                </a:lnTo>
                <a:lnTo>
                  <a:pt x="35" y="216"/>
                </a:lnTo>
                <a:lnTo>
                  <a:pt x="37" y="216"/>
                </a:lnTo>
                <a:lnTo>
                  <a:pt x="37" y="216"/>
                </a:lnTo>
                <a:lnTo>
                  <a:pt x="40" y="213"/>
                </a:lnTo>
                <a:lnTo>
                  <a:pt x="40" y="213"/>
                </a:lnTo>
                <a:lnTo>
                  <a:pt x="45" y="211"/>
                </a:lnTo>
                <a:lnTo>
                  <a:pt x="45" y="211"/>
                </a:lnTo>
                <a:lnTo>
                  <a:pt x="49" y="208"/>
                </a:lnTo>
                <a:lnTo>
                  <a:pt x="52" y="208"/>
                </a:lnTo>
                <a:lnTo>
                  <a:pt x="52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6" y="208"/>
                </a:lnTo>
                <a:lnTo>
                  <a:pt x="59" y="211"/>
                </a:lnTo>
                <a:lnTo>
                  <a:pt x="61" y="211"/>
                </a:lnTo>
                <a:lnTo>
                  <a:pt x="61" y="211"/>
                </a:lnTo>
                <a:lnTo>
                  <a:pt x="63" y="211"/>
                </a:lnTo>
                <a:lnTo>
                  <a:pt x="66" y="208"/>
                </a:lnTo>
                <a:lnTo>
                  <a:pt x="66" y="206"/>
                </a:lnTo>
                <a:lnTo>
                  <a:pt x="68" y="204"/>
                </a:lnTo>
                <a:lnTo>
                  <a:pt x="73" y="201"/>
                </a:lnTo>
                <a:lnTo>
                  <a:pt x="75" y="201"/>
                </a:lnTo>
                <a:lnTo>
                  <a:pt x="78" y="201"/>
                </a:lnTo>
                <a:lnTo>
                  <a:pt x="80" y="204"/>
                </a:lnTo>
                <a:lnTo>
                  <a:pt x="80" y="204"/>
                </a:lnTo>
                <a:lnTo>
                  <a:pt x="82" y="204"/>
                </a:lnTo>
                <a:lnTo>
                  <a:pt x="82" y="204"/>
                </a:lnTo>
                <a:lnTo>
                  <a:pt x="85" y="204"/>
                </a:lnTo>
                <a:lnTo>
                  <a:pt x="89" y="204"/>
                </a:lnTo>
                <a:lnTo>
                  <a:pt x="89" y="204"/>
                </a:lnTo>
                <a:lnTo>
                  <a:pt x="89" y="204"/>
                </a:lnTo>
                <a:lnTo>
                  <a:pt x="89" y="204"/>
                </a:lnTo>
                <a:lnTo>
                  <a:pt x="89" y="201"/>
                </a:lnTo>
                <a:lnTo>
                  <a:pt x="92" y="201"/>
                </a:lnTo>
                <a:lnTo>
                  <a:pt x="94" y="201"/>
                </a:lnTo>
                <a:lnTo>
                  <a:pt x="97" y="201"/>
                </a:lnTo>
                <a:lnTo>
                  <a:pt x="97" y="201"/>
                </a:lnTo>
                <a:lnTo>
                  <a:pt x="101" y="199"/>
                </a:lnTo>
                <a:lnTo>
                  <a:pt x="99" y="199"/>
                </a:lnTo>
                <a:lnTo>
                  <a:pt x="101" y="199"/>
                </a:lnTo>
                <a:lnTo>
                  <a:pt x="104" y="199"/>
                </a:lnTo>
                <a:lnTo>
                  <a:pt x="106" y="199"/>
                </a:lnTo>
                <a:lnTo>
                  <a:pt x="108" y="201"/>
                </a:lnTo>
                <a:lnTo>
                  <a:pt x="108" y="201"/>
                </a:lnTo>
                <a:lnTo>
                  <a:pt x="116" y="199"/>
                </a:lnTo>
                <a:lnTo>
                  <a:pt x="118" y="199"/>
                </a:lnTo>
                <a:lnTo>
                  <a:pt x="125" y="201"/>
                </a:lnTo>
                <a:lnTo>
                  <a:pt x="127" y="201"/>
                </a:lnTo>
                <a:lnTo>
                  <a:pt x="130" y="199"/>
                </a:lnTo>
                <a:lnTo>
                  <a:pt x="130" y="199"/>
                </a:lnTo>
                <a:lnTo>
                  <a:pt x="134" y="199"/>
                </a:lnTo>
                <a:lnTo>
                  <a:pt x="134" y="197"/>
                </a:lnTo>
                <a:lnTo>
                  <a:pt x="137" y="197"/>
                </a:lnTo>
                <a:lnTo>
                  <a:pt x="139" y="197"/>
                </a:lnTo>
                <a:lnTo>
                  <a:pt x="139" y="194"/>
                </a:lnTo>
                <a:lnTo>
                  <a:pt x="144" y="192"/>
                </a:lnTo>
                <a:lnTo>
                  <a:pt x="146" y="192"/>
                </a:lnTo>
                <a:lnTo>
                  <a:pt x="146" y="190"/>
                </a:lnTo>
                <a:lnTo>
                  <a:pt x="146" y="190"/>
                </a:lnTo>
                <a:lnTo>
                  <a:pt x="144" y="187"/>
                </a:lnTo>
                <a:lnTo>
                  <a:pt x="144" y="187"/>
                </a:lnTo>
                <a:lnTo>
                  <a:pt x="139" y="190"/>
                </a:lnTo>
                <a:lnTo>
                  <a:pt x="137" y="190"/>
                </a:lnTo>
                <a:lnTo>
                  <a:pt x="134" y="187"/>
                </a:lnTo>
                <a:lnTo>
                  <a:pt x="134" y="187"/>
                </a:lnTo>
                <a:lnTo>
                  <a:pt x="132" y="187"/>
                </a:lnTo>
                <a:lnTo>
                  <a:pt x="132" y="187"/>
                </a:lnTo>
                <a:lnTo>
                  <a:pt x="130" y="187"/>
                </a:lnTo>
                <a:lnTo>
                  <a:pt x="132" y="185"/>
                </a:lnTo>
                <a:lnTo>
                  <a:pt x="132" y="185"/>
                </a:lnTo>
                <a:lnTo>
                  <a:pt x="134" y="185"/>
                </a:lnTo>
                <a:lnTo>
                  <a:pt x="137" y="185"/>
                </a:lnTo>
                <a:lnTo>
                  <a:pt x="137" y="185"/>
                </a:lnTo>
                <a:lnTo>
                  <a:pt x="139" y="182"/>
                </a:lnTo>
                <a:lnTo>
                  <a:pt x="137" y="182"/>
                </a:lnTo>
                <a:lnTo>
                  <a:pt x="134" y="180"/>
                </a:lnTo>
                <a:lnTo>
                  <a:pt x="139" y="180"/>
                </a:lnTo>
                <a:lnTo>
                  <a:pt x="142" y="180"/>
                </a:lnTo>
                <a:lnTo>
                  <a:pt x="142" y="180"/>
                </a:lnTo>
                <a:lnTo>
                  <a:pt x="144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75"/>
                </a:lnTo>
                <a:lnTo>
                  <a:pt x="144" y="175"/>
                </a:lnTo>
                <a:lnTo>
                  <a:pt x="144" y="175"/>
                </a:lnTo>
                <a:lnTo>
                  <a:pt x="146" y="175"/>
                </a:lnTo>
                <a:lnTo>
                  <a:pt x="149" y="173"/>
                </a:lnTo>
                <a:lnTo>
                  <a:pt x="149" y="173"/>
                </a:lnTo>
                <a:lnTo>
                  <a:pt x="149" y="173"/>
                </a:lnTo>
                <a:lnTo>
                  <a:pt x="151" y="171"/>
                </a:lnTo>
                <a:lnTo>
                  <a:pt x="151" y="168"/>
                </a:lnTo>
                <a:lnTo>
                  <a:pt x="153" y="166"/>
                </a:lnTo>
                <a:lnTo>
                  <a:pt x="153" y="164"/>
                </a:lnTo>
                <a:lnTo>
                  <a:pt x="151" y="161"/>
                </a:lnTo>
                <a:close/>
                <a:moveTo>
                  <a:pt x="89" y="41"/>
                </a:moveTo>
                <a:lnTo>
                  <a:pt x="89" y="41"/>
                </a:lnTo>
                <a:lnTo>
                  <a:pt x="89" y="41"/>
                </a:lnTo>
                <a:lnTo>
                  <a:pt x="89" y="41"/>
                </a:lnTo>
                <a:lnTo>
                  <a:pt x="89" y="41"/>
                </a:lnTo>
                <a:lnTo>
                  <a:pt x="89" y="41"/>
                </a:lnTo>
                <a:lnTo>
                  <a:pt x="87" y="41"/>
                </a:lnTo>
                <a:lnTo>
                  <a:pt x="89" y="41"/>
                </a:lnTo>
                <a:close/>
                <a:moveTo>
                  <a:pt x="85" y="41"/>
                </a:moveTo>
                <a:lnTo>
                  <a:pt x="85" y="41"/>
                </a:lnTo>
                <a:lnTo>
                  <a:pt x="85" y="41"/>
                </a:lnTo>
                <a:lnTo>
                  <a:pt x="87" y="41"/>
                </a:lnTo>
                <a:lnTo>
                  <a:pt x="85" y="41"/>
                </a:lnTo>
                <a:lnTo>
                  <a:pt x="85" y="41"/>
                </a:lnTo>
                <a:lnTo>
                  <a:pt x="85" y="38"/>
                </a:lnTo>
                <a:lnTo>
                  <a:pt x="85" y="38"/>
                </a:lnTo>
                <a:lnTo>
                  <a:pt x="82" y="38"/>
                </a:lnTo>
                <a:lnTo>
                  <a:pt x="82" y="38"/>
                </a:lnTo>
                <a:lnTo>
                  <a:pt x="82" y="38"/>
                </a:lnTo>
                <a:lnTo>
                  <a:pt x="82" y="41"/>
                </a:lnTo>
                <a:lnTo>
                  <a:pt x="85" y="41"/>
                </a:lnTo>
                <a:close/>
                <a:moveTo>
                  <a:pt x="85" y="38"/>
                </a:moveTo>
                <a:lnTo>
                  <a:pt x="85" y="38"/>
                </a:lnTo>
                <a:lnTo>
                  <a:pt x="85" y="36"/>
                </a:lnTo>
                <a:lnTo>
                  <a:pt x="85" y="36"/>
                </a:lnTo>
                <a:lnTo>
                  <a:pt x="85" y="38"/>
                </a:lnTo>
                <a:lnTo>
                  <a:pt x="85" y="38"/>
                </a:lnTo>
                <a:lnTo>
                  <a:pt x="85" y="38"/>
                </a:lnTo>
                <a:lnTo>
                  <a:pt x="87" y="38"/>
                </a:lnTo>
                <a:lnTo>
                  <a:pt x="89" y="38"/>
                </a:lnTo>
                <a:lnTo>
                  <a:pt x="89" y="38"/>
                </a:lnTo>
                <a:lnTo>
                  <a:pt x="92" y="38"/>
                </a:lnTo>
                <a:lnTo>
                  <a:pt x="92" y="38"/>
                </a:lnTo>
                <a:lnTo>
                  <a:pt x="92" y="38"/>
                </a:lnTo>
                <a:lnTo>
                  <a:pt x="92" y="36"/>
                </a:lnTo>
                <a:lnTo>
                  <a:pt x="89" y="36"/>
                </a:lnTo>
                <a:lnTo>
                  <a:pt x="89" y="36"/>
                </a:lnTo>
                <a:lnTo>
                  <a:pt x="87" y="36"/>
                </a:lnTo>
                <a:lnTo>
                  <a:pt x="87" y="36"/>
                </a:lnTo>
                <a:lnTo>
                  <a:pt x="89" y="36"/>
                </a:lnTo>
                <a:lnTo>
                  <a:pt x="89" y="36"/>
                </a:lnTo>
                <a:lnTo>
                  <a:pt x="87" y="33"/>
                </a:lnTo>
                <a:lnTo>
                  <a:pt x="87" y="33"/>
                </a:lnTo>
                <a:lnTo>
                  <a:pt x="85" y="33"/>
                </a:lnTo>
                <a:lnTo>
                  <a:pt x="85" y="33"/>
                </a:lnTo>
                <a:lnTo>
                  <a:pt x="85" y="36"/>
                </a:lnTo>
                <a:lnTo>
                  <a:pt x="82" y="36"/>
                </a:lnTo>
                <a:lnTo>
                  <a:pt x="82" y="36"/>
                </a:lnTo>
                <a:lnTo>
                  <a:pt x="85" y="38"/>
                </a:lnTo>
                <a:close/>
                <a:moveTo>
                  <a:pt x="99" y="31"/>
                </a:moveTo>
                <a:lnTo>
                  <a:pt x="99" y="31"/>
                </a:lnTo>
                <a:lnTo>
                  <a:pt x="97" y="31"/>
                </a:lnTo>
                <a:lnTo>
                  <a:pt x="94" y="31"/>
                </a:lnTo>
                <a:lnTo>
                  <a:pt x="94" y="31"/>
                </a:lnTo>
                <a:lnTo>
                  <a:pt x="97" y="31"/>
                </a:lnTo>
                <a:lnTo>
                  <a:pt x="99" y="31"/>
                </a:lnTo>
                <a:close/>
                <a:moveTo>
                  <a:pt x="89" y="31"/>
                </a:moveTo>
                <a:lnTo>
                  <a:pt x="92" y="31"/>
                </a:lnTo>
                <a:lnTo>
                  <a:pt x="92" y="33"/>
                </a:lnTo>
                <a:lnTo>
                  <a:pt x="92" y="33"/>
                </a:lnTo>
                <a:lnTo>
                  <a:pt x="94" y="33"/>
                </a:lnTo>
                <a:lnTo>
                  <a:pt x="94" y="31"/>
                </a:lnTo>
                <a:lnTo>
                  <a:pt x="94" y="31"/>
                </a:lnTo>
                <a:lnTo>
                  <a:pt x="92" y="31"/>
                </a:lnTo>
                <a:lnTo>
                  <a:pt x="92" y="31"/>
                </a:lnTo>
                <a:lnTo>
                  <a:pt x="89" y="29"/>
                </a:lnTo>
                <a:lnTo>
                  <a:pt x="89" y="31"/>
                </a:lnTo>
                <a:lnTo>
                  <a:pt x="89" y="31"/>
                </a:lnTo>
                <a:lnTo>
                  <a:pt x="89" y="31"/>
                </a:lnTo>
                <a:lnTo>
                  <a:pt x="89" y="31"/>
                </a:lnTo>
                <a:close/>
                <a:moveTo>
                  <a:pt x="111" y="12"/>
                </a:moveTo>
                <a:lnTo>
                  <a:pt x="111" y="12"/>
                </a:lnTo>
                <a:lnTo>
                  <a:pt x="113" y="12"/>
                </a:lnTo>
                <a:lnTo>
                  <a:pt x="113" y="12"/>
                </a:lnTo>
                <a:lnTo>
                  <a:pt x="113" y="14"/>
                </a:lnTo>
                <a:lnTo>
                  <a:pt x="113" y="14"/>
                </a:lnTo>
                <a:lnTo>
                  <a:pt x="116" y="14"/>
                </a:lnTo>
                <a:lnTo>
                  <a:pt x="116" y="14"/>
                </a:lnTo>
                <a:lnTo>
                  <a:pt x="116" y="14"/>
                </a:lnTo>
                <a:lnTo>
                  <a:pt x="116" y="14"/>
                </a:lnTo>
                <a:lnTo>
                  <a:pt x="116" y="17"/>
                </a:lnTo>
                <a:lnTo>
                  <a:pt x="116" y="19"/>
                </a:lnTo>
                <a:lnTo>
                  <a:pt x="116" y="19"/>
                </a:lnTo>
                <a:lnTo>
                  <a:pt x="116" y="19"/>
                </a:lnTo>
                <a:lnTo>
                  <a:pt x="118" y="17"/>
                </a:lnTo>
                <a:lnTo>
                  <a:pt x="118" y="17"/>
                </a:lnTo>
                <a:lnTo>
                  <a:pt x="118" y="14"/>
                </a:lnTo>
                <a:lnTo>
                  <a:pt x="118" y="14"/>
                </a:lnTo>
                <a:lnTo>
                  <a:pt x="118" y="14"/>
                </a:lnTo>
                <a:lnTo>
                  <a:pt x="118" y="12"/>
                </a:lnTo>
                <a:lnTo>
                  <a:pt x="120" y="10"/>
                </a:lnTo>
                <a:lnTo>
                  <a:pt x="120" y="7"/>
                </a:lnTo>
                <a:lnTo>
                  <a:pt x="120" y="10"/>
                </a:lnTo>
                <a:lnTo>
                  <a:pt x="118" y="10"/>
                </a:lnTo>
                <a:lnTo>
                  <a:pt x="118" y="7"/>
                </a:lnTo>
                <a:lnTo>
                  <a:pt x="118" y="7"/>
                </a:lnTo>
                <a:lnTo>
                  <a:pt x="118" y="7"/>
                </a:lnTo>
                <a:lnTo>
                  <a:pt x="118" y="5"/>
                </a:lnTo>
                <a:lnTo>
                  <a:pt x="116" y="5"/>
                </a:lnTo>
                <a:lnTo>
                  <a:pt x="116" y="5"/>
                </a:lnTo>
                <a:lnTo>
                  <a:pt x="113" y="7"/>
                </a:lnTo>
                <a:lnTo>
                  <a:pt x="113" y="7"/>
                </a:lnTo>
                <a:lnTo>
                  <a:pt x="113" y="7"/>
                </a:lnTo>
                <a:lnTo>
                  <a:pt x="113" y="7"/>
                </a:lnTo>
                <a:lnTo>
                  <a:pt x="116" y="7"/>
                </a:lnTo>
                <a:lnTo>
                  <a:pt x="116" y="10"/>
                </a:lnTo>
                <a:lnTo>
                  <a:pt x="113" y="12"/>
                </a:lnTo>
                <a:lnTo>
                  <a:pt x="113" y="12"/>
                </a:lnTo>
                <a:lnTo>
                  <a:pt x="111" y="12"/>
                </a:lnTo>
                <a:lnTo>
                  <a:pt x="111" y="12"/>
                </a:lnTo>
                <a:lnTo>
                  <a:pt x="111" y="12"/>
                </a:lnTo>
                <a:close/>
                <a:moveTo>
                  <a:pt x="120" y="7"/>
                </a:moveTo>
                <a:lnTo>
                  <a:pt x="120" y="7"/>
                </a:lnTo>
                <a:lnTo>
                  <a:pt x="120" y="5"/>
                </a:lnTo>
                <a:lnTo>
                  <a:pt x="120" y="5"/>
                </a:lnTo>
                <a:lnTo>
                  <a:pt x="120" y="5"/>
                </a:lnTo>
                <a:lnTo>
                  <a:pt x="123" y="5"/>
                </a:lnTo>
                <a:lnTo>
                  <a:pt x="123" y="5"/>
                </a:lnTo>
                <a:lnTo>
                  <a:pt x="123" y="3"/>
                </a:lnTo>
                <a:lnTo>
                  <a:pt x="120" y="3"/>
                </a:lnTo>
                <a:lnTo>
                  <a:pt x="120" y="5"/>
                </a:lnTo>
                <a:lnTo>
                  <a:pt x="120" y="7"/>
                </a:lnTo>
                <a:lnTo>
                  <a:pt x="120" y="7"/>
                </a:lnTo>
                <a:close/>
                <a:moveTo>
                  <a:pt x="123" y="3"/>
                </a:moveTo>
                <a:lnTo>
                  <a:pt x="125" y="5"/>
                </a:lnTo>
                <a:lnTo>
                  <a:pt x="125" y="3"/>
                </a:lnTo>
                <a:lnTo>
                  <a:pt x="125" y="3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3"/>
                </a:lnTo>
                <a:lnTo>
                  <a:pt x="123" y="0"/>
                </a:lnTo>
                <a:lnTo>
                  <a:pt x="123" y="0"/>
                </a:lnTo>
                <a:lnTo>
                  <a:pt x="123" y="3"/>
                </a:lnTo>
                <a:lnTo>
                  <a:pt x="123" y="3"/>
                </a:lnTo>
                <a:lnTo>
                  <a:pt x="123" y="3"/>
                </a:lnTo>
                <a:lnTo>
                  <a:pt x="123" y="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9376657" y="3616949"/>
            <a:ext cx="88926" cy="76371"/>
          </a:xfrm>
          <a:custGeom>
            <a:avLst/>
            <a:gdLst>
              <a:gd name="T0" fmla="*/ 42 w 85"/>
              <a:gd name="T1" fmla="*/ 40 h 73"/>
              <a:gd name="T2" fmla="*/ 40 w 85"/>
              <a:gd name="T3" fmla="*/ 38 h 73"/>
              <a:gd name="T4" fmla="*/ 38 w 85"/>
              <a:gd name="T5" fmla="*/ 40 h 73"/>
              <a:gd name="T6" fmla="*/ 19 w 85"/>
              <a:gd name="T7" fmla="*/ 38 h 73"/>
              <a:gd name="T8" fmla="*/ 16 w 85"/>
              <a:gd name="T9" fmla="*/ 38 h 73"/>
              <a:gd name="T10" fmla="*/ 30 w 85"/>
              <a:gd name="T11" fmla="*/ 38 h 73"/>
              <a:gd name="T12" fmla="*/ 33 w 85"/>
              <a:gd name="T13" fmla="*/ 36 h 73"/>
              <a:gd name="T14" fmla="*/ 30 w 85"/>
              <a:gd name="T15" fmla="*/ 38 h 73"/>
              <a:gd name="T16" fmla="*/ 30 w 85"/>
              <a:gd name="T17" fmla="*/ 38 h 73"/>
              <a:gd name="T18" fmla="*/ 52 w 85"/>
              <a:gd name="T19" fmla="*/ 36 h 73"/>
              <a:gd name="T20" fmla="*/ 49 w 85"/>
              <a:gd name="T21" fmla="*/ 33 h 73"/>
              <a:gd name="T22" fmla="*/ 49 w 85"/>
              <a:gd name="T23" fmla="*/ 36 h 73"/>
              <a:gd name="T24" fmla="*/ 82 w 85"/>
              <a:gd name="T25" fmla="*/ 10 h 73"/>
              <a:gd name="T26" fmla="*/ 80 w 85"/>
              <a:gd name="T27" fmla="*/ 10 h 73"/>
              <a:gd name="T28" fmla="*/ 80 w 85"/>
              <a:gd name="T29" fmla="*/ 5 h 73"/>
              <a:gd name="T30" fmla="*/ 78 w 85"/>
              <a:gd name="T31" fmla="*/ 0 h 73"/>
              <a:gd name="T32" fmla="*/ 78 w 85"/>
              <a:gd name="T33" fmla="*/ 5 h 73"/>
              <a:gd name="T34" fmla="*/ 66 w 85"/>
              <a:gd name="T35" fmla="*/ 14 h 73"/>
              <a:gd name="T36" fmla="*/ 61 w 85"/>
              <a:gd name="T37" fmla="*/ 21 h 73"/>
              <a:gd name="T38" fmla="*/ 54 w 85"/>
              <a:gd name="T39" fmla="*/ 31 h 73"/>
              <a:gd name="T40" fmla="*/ 52 w 85"/>
              <a:gd name="T41" fmla="*/ 36 h 73"/>
              <a:gd name="T42" fmla="*/ 49 w 85"/>
              <a:gd name="T43" fmla="*/ 38 h 73"/>
              <a:gd name="T44" fmla="*/ 40 w 85"/>
              <a:gd name="T45" fmla="*/ 43 h 73"/>
              <a:gd name="T46" fmla="*/ 19 w 85"/>
              <a:gd name="T47" fmla="*/ 40 h 73"/>
              <a:gd name="T48" fmla="*/ 9 w 85"/>
              <a:gd name="T49" fmla="*/ 45 h 73"/>
              <a:gd name="T50" fmla="*/ 2 w 85"/>
              <a:gd name="T51" fmla="*/ 43 h 73"/>
              <a:gd name="T52" fmla="*/ 0 w 85"/>
              <a:gd name="T53" fmla="*/ 40 h 73"/>
              <a:gd name="T54" fmla="*/ 0 w 85"/>
              <a:gd name="T55" fmla="*/ 38 h 73"/>
              <a:gd name="T56" fmla="*/ 0 w 85"/>
              <a:gd name="T57" fmla="*/ 43 h 73"/>
              <a:gd name="T58" fmla="*/ 2 w 85"/>
              <a:gd name="T59" fmla="*/ 47 h 73"/>
              <a:gd name="T60" fmla="*/ 7 w 85"/>
              <a:gd name="T61" fmla="*/ 50 h 73"/>
              <a:gd name="T62" fmla="*/ 9 w 85"/>
              <a:gd name="T63" fmla="*/ 55 h 73"/>
              <a:gd name="T64" fmla="*/ 12 w 85"/>
              <a:gd name="T65" fmla="*/ 59 h 73"/>
              <a:gd name="T66" fmla="*/ 16 w 85"/>
              <a:gd name="T67" fmla="*/ 64 h 73"/>
              <a:gd name="T68" fmla="*/ 21 w 85"/>
              <a:gd name="T69" fmla="*/ 66 h 73"/>
              <a:gd name="T70" fmla="*/ 23 w 85"/>
              <a:gd name="T71" fmla="*/ 69 h 73"/>
              <a:gd name="T72" fmla="*/ 35 w 85"/>
              <a:gd name="T73" fmla="*/ 69 h 73"/>
              <a:gd name="T74" fmla="*/ 47 w 85"/>
              <a:gd name="T75" fmla="*/ 71 h 73"/>
              <a:gd name="T76" fmla="*/ 56 w 85"/>
              <a:gd name="T77" fmla="*/ 73 h 73"/>
              <a:gd name="T78" fmla="*/ 64 w 85"/>
              <a:gd name="T79" fmla="*/ 73 h 73"/>
              <a:gd name="T80" fmla="*/ 66 w 85"/>
              <a:gd name="T81" fmla="*/ 73 h 73"/>
              <a:gd name="T82" fmla="*/ 66 w 85"/>
              <a:gd name="T83" fmla="*/ 66 h 73"/>
              <a:gd name="T84" fmla="*/ 68 w 85"/>
              <a:gd name="T85" fmla="*/ 57 h 73"/>
              <a:gd name="T86" fmla="*/ 71 w 85"/>
              <a:gd name="T87" fmla="*/ 50 h 73"/>
              <a:gd name="T88" fmla="*/ 71 w 85"/>
              <a:gd name="T89" fmla="*/ 47 h 73"/>
              <a:gd name="T90" fmla="*/ 75 w 85"/>
              <a:gd name="T91" fmla="*/ 45 h 73"/>
              <a:gd name="T92" fmla="*/ 80 w 85"/>
              <a:gd name="T93" fmla="*/ 43 h 73"/>
              <a:gd name="T94" fmla="*/ 78 w 85"/>
              <a:gd name="T95" fmla="*/ 40 h 73"/>
              <a:gd name="T96" fmla="*/ 75 w 85"/>
              <a:gd name="T97" fmla="*/ 38 h 73"/>
              <a:gd name="T98" fmla="*/ 75 w 85"/>
              <a:gd name="T99" fmla="*/ 33 h 73"/>
              <a:gd name="T100" fmla="*/ 75 w 85"/>
              <a:gd name="T101" fmla="*/ 31 h 73"/>
              <a:gd name="T102" fmla="*/ 75 w 85"/>
              <a:gd name="T103" fmla="*/ 26 h 73"/>
              <a:gd name="T104" fmla="*/ 78 w 85"/>
              <a:gd name="T105" fmla="*/ 24 h 73"/>
              <a:gd name="T106" fmla="*/ 78 w 85"/>
              <a:gd name="T107" fmla="*/ 26 h 73"/>
              <a:gd name="T108" fmla="*/ 78 w 85"/>
              <a:gd name="T109" fmla="*/ 28 h 73"/>
              <a:gd name="T110" fmla="*/ 80 w 85"/>
              <a:gd name="T111" fmla="*/ 28 h 73"/>
              <a:gd name="T112" fmla="*/ 85 w 85"/>
              <a:gd name="T113" fmla="*/ 24 h 73"/>
              <a:gd name="T114" fmla="*/ 85 w 85"/>
              <a:gd name="T115" fmla="*/ 24 h 73"/>
              <a:gd name="T116" fmla="*/ 82 w 85"/>
              <a:gd name="T117" fmla="*/ 19 h 73"/>
              <a:gd name="T118" fmla="*/ 82 w 85"/>
              <a:gd name="T119" fmla="*/ 1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5" h="73">
                <a:moveTo>
                  <a:pt x="40" y="43"/>
                </a:moveTo>
                <a:lnTo>
                  <a:pt x="40" y="40"/>
                </a:lnTo>
                <a:lnTo>
                  <a:pt x="42" y="40"/>
                </a:lnTo>
                <a:lnTo>
                  <a:pt x="42" y="40"/>
                </a:lnTo>
                <a:lnTo>
                  <a:pt x="42" y="40"/>
                </a:lnTo>
                <a:lnTo>
                  <a:pt x="40" y="38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40" y="43"/>
                </a:lnTo>
                <a:close/>
                <a:moveTo>
                  <a:pt x="19" y="38"/>
                </a:moveTo>
                <a:lnTo>
                  <a:pt x="19" y="38"/>
                </a:lnTo>
                <a:lnTo>
                  <a:pt x="19" y="38"/>
                </a:lnTo>
                <a:lnTo>
                  <a:pt x="19" y="36"/>
                </a:lnTo>
                <a:lnTo>
                  <a:pt x="16" y="38"/>
                </a:lnTo>
                <a:lnTo>
                  <a:pt x="16" y="38"/>
                </a:lnTo>
                <a:lnTo>
                  <a:pt x="19" y="38"/>
                </a:lnTo>
                <a:close/>
                <a:moveTo>
                  <a:pt x="30" y="38"/>
                </a:moveTo>
                <a:lnTo>
                  <a:pt x="33" y="38"/>
                </a:lnTo>
                <a:lnTo>
                  <a:pt x="33" y="38"/>
                </a:lnTo>
                <a:lnTo>
                  <a:pt x="33" y="36"/>
                </a:lnTo>
                <a:lnTo>
                  <a:pt x="33" y="36"/>
                </a:lnTo>
                <a:lnTo>
                  <a:pt x="30" y="38"/>
                </a:lnTo>
                <a:lnTo>
                  <a:pt x="30" y="38"/>
                </a:lnTo>
                <a:lnTo>
                  <a:pt x="28" y="38"/>
                </a:lnTo>
                <a:lnTo>
                  <a:pt x="30" y="38"/>
                </a:lnTo>
                <a:lnTo>
                  <a:pt x="30" y="38"/>
                </a:lnTo>
                <a:close/>
                <a:moveTo>
                  <a:pt x="49" y="36"/>
                </a:moveTo>
                <a:lnTo>
                  <a:pt x="52" y="36"/>
                </a:lnTo>
                <a:lnTo>
                  <a:pt x="52" y="36"/>
                </a:lnTo>
                <a:lnTo>
                  <a:pt x="49" y="36"/>
                </a:lnTo>
                <a:lnTo>
                  <a:pt x="49" y="33"/>
                </a:lnTo>
                <a:lnTo>
                  <a:pt x="49" y="33"/>
                </a:lnTo>
                <a:lnTo>
                  <a:pt x="49" y="36"/>
                </a:lnTo>
                <a:lnTo>
                  <a:pt x="49" y="36"/>
                </a:lnTo>
                <a:lnTo>
                  <a:pt x="49" y="36"/>
                </a:lnTo>
                <a:close/>
                <a:moveTo>
                  <a:pt x="85" y="24"/>
                </a:moveTo>
                <a:lnTo>
                  <a:pt x="82" y="12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0" y="10"/>
                </a:lnTo>
                <a:lnTo>
                  <a:pt x="80" y="10"/>
                </a:lnTo>
                <a:lnTo>
                  <a:pt x="80" y="7"/>
                </a:lnTo>
                <a:lnTo>
                  <a:pt x="80" y="5"/>
                </a:lnTo>
                <a:lnTo>
                  <a:pt x="80" y="2"/>
                </a:lnTo>
                <a:lnTo>
                  <a:pt x="80" y="0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78" y="5"/>
                </a:lnTo>
                <a:lnTo>
                  <a:pt x="75" y="7"/>
                </a:lnTo>
                <a:lnTo>
                  <a:pt x="68" y="12"/>
                </a:lnTo>
                <a:lnTo>
                  <a:pt x="66" y="14"/>
                </a:lnTo>
                <a:lnTo>
                  <a:pt x="66" y="17"/>
                </a:lnTo>
                <a:lnTo>
                  <a:pt x="66" y="19"/>
                </a:lnTo>
                <a:lnTo>
                  <a:pt x="61" y="21"/>
                </a:lnTo>
                <a:lnTo>
                  <a:pt x="56" y="28"/>
                </a:lnTo>
                <a:lnTo>
                  <a:pt x="54" y="28"/>
                </a:lnTo>
                <a:lnTo>
                  <a:pt x="54" y="31"/>
                </a:lnTo>
                <a:lnTo>
                  <a:pt x="54" y="33"/>
                </a:lnTo>
                <a:lnTo>
                  <a:pt x="52" y="33"/>
                </a:lnTo>
                <a:lnTo>
                  <a:pt x="52" y="36"/>
                </a:lnTo>
                <a:lnTo>
                  <a:pt x="52" y="38"/>
                </a:lnTo>
                <a:lnTo>
                  <a:pt x="49" y="38"/>
                </a:lnTo>
                <a:lnTo>
                  <a:pt x="49" y="38"/>
                </a:lnTo>
                <a:lnTo>
                  <a:pt x="47" y="40"/>
                </a:lnTo>
                <a:lnTo>
                  <a:pt x="42" y="43"/>
                </a:lnTo>
                <a:lnTo>
                  <a:pt x="40" y="43"/>
                </a:lnTo>
                <a:lnTo>
                  <a:pt x="30" y="43"/>
                </a:lnTo>
                <a:lnTo>
                  <a:pt x="26" y="40"/>
                </a:lnTo>
                <a:lnTo>
                  <a:pt x="19" y="40"/>
                </a:lnTo>
                <a:lnTo>
                  <a:pt x="16" y="43"/>
                </a:lnTo>
                <a:lnTo>
                  <a:pt x="12" y="45"/>
                </a:lnTo>
                <a:lnTo>
                  <a:pt x="9" y="45"/>
                </a:lnTo>
                <a:lnTo>
                  <a:pt x="4" y="45"/>
                </a:lnTo>
                <a:lnTo>
                  <a:pt x="4" y="45"/>
                </a:lnTo>
                <a:lnTo>
                  <a:pt x="2" y="43"/>
                </a:lnTo>
                <a:lnTo>
                  <a:pt x="2" y="38"/>
                </a:lnTo>
                <a:lnTo>
                  <a:pt x="2" y="38"/>
                </a:lnTo>
                <a:lnTo>
                  <a:pt x="0" y="40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43"/>
                </a:lnTo>
                <a:lnTo>
                  <a:pt x="0" y="43"/>
                </a:lnTo>
                <a:lnTo>
                  <a:pt x="0" y="43"/>
                </a:lnTo>
                <a:lnTo>
                  <a:pt x="2" y="45"/>
                </a:lnTo>
                <a:lnTo>
                  <a:pt x="2" y="47"/>
                </a:lnTo>
                <a:lnTo>
                  <a:pt x="4" y="47"/>
                </a:lnTo>
                <a:lnTo>
                  <a:pt x="4" y="50"/>
                </a:lnTo>
                <a:lnTo>
                  <a:pt x="7" y="50"/>
                </a:lnTo>
                <a:lnTo>
                  <a:pt x="7" y="52"/>
                </a:lnTo>
                <a:lnTo>
                  <a:pt x="7" y="55"/>
                </a:lnTo>
                <a:lnTo>
                  <a:pt x="9" y="55"/>
                </a:lnTo>
                <a:lnTo>
                  <a:pt x="9" y="57"/>
                </a:lnTo>
                <a:lnTo>
                  <a:pt x="12" y="57"/>
                </a:lnTo>
                <a:lnTo>
                  <a:pt x="12" y="59"/>
                </a:lnTo>
                <a:lnTo>
                  <a:pt x="14" y="62"/>
                </a:lnTo>
                <a:lnTo>
                  <a:pt x="16" y="64"/>
                </a:lnTo>
                <a:lnTo>
                  <a:pt x="16" y="64"/>
                </a:lnTo>
                <a:lnTo>
                  <a:pt x="19" y="66"/>
                </a:lnTo>
                <a:lnTo>
                  <a:pt x="19" y="66"/>
                </a:lnTo>
                <a:lnTo>
                  <a:pt x="21" y="66"/>
                </a:lnTo>
                <a:lnTo>
                  <a:pt x="21" y="66"/>
                </a:lnTo>
                <a:lnTo>
                  <a:pt x="21" y="66"/>
                </a:lnTo>
                <a:lnTo>
                  <a:pt x="23" y="69"/>
                </a:lnTo>
                <a:lnTo>
                  <a:pt x="28" y="69"/>
                </a:lnTo>
                <a:lnTo>
                  <a:pt x="30" y="69"/>
                </a:lnTo>
                <a:lnTo>
                  <a:pt x="35" y="69"/>
                </a:lnTo>
                <a:lnTo>
                  <a:pt x="38" y="69"/>
                </a:lnTo>
                <a:lnTo>
                  <a:pt x="42" y="71"/>
                </a:lnTo>
                <a:lnTo>
                  <a:pt x="47" y="71"/>
                </a:lnTo>
                <a:lnTo>
                  <a:pt x="49" y="71"/>
                </a:lnTo>
                <a:lnTo>
                  <a:pt x="54" y="71"/>
                </a:lnTo>
                <a:lnTo>
                  <a:pt x="56" y="73"/>
                </a:lnTo>
                <a:lnTo>
                  <a:pt x="61" y="73"/>
                </a:lnTo>
                <a:lnTo>
                  <a:pt x="61" y="73"/>
                </a:lnTo>
                <a:lnTo>
                  <a:pt x="64" y="73"/>
                </a:lnTo>
                <a:lnTo>
                  <a:pt x="64" y="73"/>
                </a:lnTo>
                <a:lnTo>
                  <a:pt x="66" y="73"/>
                </a:lnTo>
                <a:lnTo>
                  <a:pt x="66" y="73"/>
                </a:lnTo>
                <a:lnTo>
                  <a:pt x="66" y="71"/>
                </a:lnTo>
                <a:lnTo>
                  <a:pt x="66" y="69"/>
                </a:lnTo>
                <a:lnTo>
                  <a:pt x="66" y="66"/>
                </a:lnTo>
                <a:lnTo>
                  <a:pt x="66" y="64"/>
                </a:lnTo>
                <a:lnTo>
                  <a:pt x="68" y="62"/>
                </a:lnTo>
                <a:lnTo>
                  <a:pt x="68" y="57"/>
                </a:lnTo>
                <a:lnTo>
                  <a:pt x="71" y="55"/>
                </a:lnTo>
                <a:lnTo>
                  <a:pt x="71" y="52"/>
                </a:lnTo>
                <a:lnTo>
                  <a:pt x="71" y="50"/>
                </a:lnTo>
                <a:lnTo>
                  <a:pt x="71" y="47"/>
                </a:lnTo>
                <a:lnTo>
                  <a:pt x="71" y="47"/>
                </a:lnTo>
                <a:lnTo>
                  <a:pt x="71" y="47"/>
                </a:lnTo>
                <a:lnTo>
                  <a:pt x="71" y="45"/>
                </a:lnTo>
                <a:lnTo>
                  <a:pt x="71" y="45"/>
                </a:lnTo>
                <a:lnTo>
                  <a:pt x="75" y="45"/>
                </a:lnTo>
                <a:lnTo>
                  <a:pt x="75" y="45"/>
                </a:lnTo>
                <a:lnTo>
                  <a:pt x="78" y="43"/>
                </a:lnTo>
                <a:lnTo>
                  <a:pt x="80" y="43"/>
                </a:lnTo>
                <a:lnTo>
                  <a:pt x="80" y="43"/>
                </a:lnTo>
                <a:lnTo>
                  <a:pt x="80" y="40"/>
                </a:lnTo>
                <a:lnTo>
                  <a:pt x="78" y="40"/>
                </a:lnTo>
                <a:lnTo>
                  <a:pt x="75" y="40"/>
                </a:lnTo>
                <a:lnTo>
                  <a:pt x="75" y="40"/>
                </a:lnTo>
                <a:lnTo>
                  <a:pt x="75" y="38"/>
                </a:lnTo>
                <a:lnTo>
                  <a:pt x="75" y="36"/>
                </a:lnTo>
                <a:lnTo>
                  <a:pt x="75" y="36"/>
                </a:lnTo>
                <a:lnTo>
                  <a:pt x="75" y="33"/>
                </a:lnTo>
                <a:lnTo>
                  <a:pt x="75" y="33"/>
                </a:lnTo>
                <a:lnTo>
                  <a:pt x="75" y="31"/>
                </a:lnTo>
                <a:lnTo>
                  <a:pt x="75" y="31"/>
                </a:lnTo>
                <a:lnTo>
                  <a:pt x="75" y="28"/>
                </a:lnTo>
                <a:lnTo>
                  <a:pt x="75" y="26"/>
                </a:lnTo>
                <a:lnTo>
                  <a:pt x="75" y="26"/>
                </a:lnTo>
                <a:lnTo>
                  <a:pt x="75" y="24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78" y="26"/>
                </a:lnTo>
                <a:lnTo>
                  <a:pt x="78" y="26"/>
                </a:lnTo>
                <a:lnTo>
                  <a:pt x="78" y="26"/>
                </a:lnTo>
                <a:lnTo>
                  <a:pt x="78" y="26"/>
                </a:lnTo>
                <a:lnTo>
                  <a:pt x="78" y="28"/>
                </a:lnTo>
                <a:lnTo>
                  <a:pt x="80" y="28"/>
                </a:lnTo>
                <a:lnTo>
                  <a:pt x="80" y="28"/>
                </a:lnTo>
                <a:lnTo>
                  <a:pt x="80" y="28"/>
                </a:lnTo>
                <a:lnTo>
                  <a:pt x="82" y="26"/>
                </a:lnTo>
                <a:lnTo>
                  <a:pt x="82" y="26"/>
                </a:lnTo>
                <a:lnTo>
                  <a:pt x="85" y="24"/>
                </a:lnTo>
                <a:lnTo>
                  <a:pt x="85" y="24"/>
                </a:lnTo>
                <a:lnTo>
                  <a:pt x="85" y="24"/>
                </a:lnTo>
                <a:lnTo>
                  <a:pt x="85" y="24"/>
                </a:lnTo>
                <a:close/>
                <a:moveTo>
                  <a:pt x="82" y="19"/>
                </a:moveTo>
                <a:lnTo>
                  <a:pt x="82" y="19"/>
                </a:lnTo>
                <a:lnTo>
                  <a:pt x="82" y="19"/>
                </a:lnTo>
                <a:lnTo>
                  <a:pt x="82" y="17"/>
                </a:lnTo>
                <a:lnTo>
                  <a:pt x="82" y="17"/>
                </a:lnTo>
                <a:lnTo>
                  <a:pt x="82" y="17"/>
                </a:lnTo>
                <a:lnTo>
                  <a:pt x="82" y="17"/>
                </a:lnTo>
                <a:lnTo>
                  <a:pt x="82" y="1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8794983" y="3042597"/>
            <a:ext cx="304438" cy="173665"/>
          </a:xfrm>
          <a:custGeom>
            <a:avLst/>
            <a:gdLst>
              <a:gd name="T0" fmla="*/ 291 w 291"/>
              <a:gd name="T1" fmla="*/ 83 h 166"/>
              <a:gd name="T2" fmla="*/ 286 w 291"/>
              <a:gd name="T3" fmla="*/ 76 h 166"/>
              <a:gd name="T4" fmla="*/ 284 w 291"/>
              <a:gd name="T5" fmla="*/ 69 h 166"/>
              <a:gd name="T6" fmla="*/ 288 w 291"/>
              <a:gd name="T7" fmla="*/ 57 h 166"/>
              <a:gd name="T8" fmla="*/ 274 w 291"/>
              <a:gd name="T9" fmla="*/ 52 h 166"/>
              <a:gd name="T10" fmla="*/ 258 w 291"/>
              <a:gd name="T11" fmla="*/ 50 h 166"/>
              <a:gd name="T12" fmla="*/ 241 w 291"/>
              <a:gd name="T13" fmla="*/ 40 h 166"/>
              <a:gd name="T14" fmla="*/ 225 w 291"/>
              <a:gd name="T15" fmla="*/ 43 h 166"/>
              <a:gd name="T16" fmla="*/ 210 w 291"/>
              <a:gd name="T17" fmla="*/ 36 h 166"/>
              <a:gd name="T18" fmla="*/ 208 w 291"/>
              <a:gd name="T19" fmla="*/ 26 h 166"/>
              <a:gd name="T20" fmla="*/ 194 w 291"/>
              <a:gd name="T21" fmla="*/ 24 h 166"/>
              <a:gd name="T22" fmla="*/ 187 w 291"/>
              <a:gd name="T23" fmla="*/ 14 h 166"/>
              <a:gd name="T24" fmla="*/ 177 w 291"/>
              <a:gd name="T25" fmla="*/ 0 h 166"/>
              <a:gd name="T26" fmla="*/ 156 w 291"/>
              <a:gd name="T27" fmla="*/ 5 h 166"/>
              <a:gd name="T28" fmla="*/ 140 w 291"/>
              <a:gd name="T29" fmla="*/ 7 h 166"/>
              <a:gd name="T30" fmla="*/ 132 w 291"/>
              <a:gd name="T31" fmla="*/ 19 h 166"/>
              <a:gd name="T32" fmla="*/ 116 w 291"/>
              <a:gd name="T33" fmla="*/ 19 h 166"/>
              <a:gd name="T34" fmla="*/ 104 w 291"/>
              <a:gd name="T35" fmla="*/ 17 h 166"/>
              <a:gd name="T36" fmla="*/ 92 w 291"/>
              <a:gd name="T37" fmla="*/ 14 h 166"/>
              <a:gd name="T38" fmla="*/ 83 w 291"/>
              <a:gd name="T39" fmla="*/ 17 h 166"/>
              <a:gd name="T40" fmla="*/ 64 w 291"/>
              <a:gd name="T41" fmla="*/ 10 h 166"/>
              <a:gd name="T42" fmla="*/ 33 w 291"/>
              <a:gd name="T43" fmla="*/ 10 h 166"/>
              <a:gd name="T44" fmla="*/ 19 w 291"/>
              <a:gd name="T45" fmla="*/ 14 h 166"/>
              <a:gd name="T46" fmla="*/ 28 w 291"/>
              <a:gd name="T47" fmla="*/ 31 h 166"/>
              <a:gd name="T48" fmla="*/ 26 w 291"/>
              <a:gd name="T49" fmla="*/ 38 h 166"/>
              <a:gd name="T50" fmla="*/ 7 w 291"/>
              <a:gd name="T51" fmla="*/ 57 h 166"/>
              <a:gd name="T52" fmla="*/ 9 w 291"/>
              <a:gd name="T53" fmla="*/ 69 h 166"/>
              <a:gd name="T54" fmla="*/ 0 w 291"/>
              <a:gd name="T55" fmla="*/ 81 h 166"/>
              <a:gd name="T56" fmla="*/ 7 w 291"/>
              <a:gd name="T57" fmla="*/ 88 h 166"/>
              <a:gd name="T58" fmla="*/ 12 w 291"/>
              <a:gd name="T59" fmla="*/ 90 h 166"/>
              <a:gd name="T60" fmla="*/ 31 w 291"/>
              <a:gd name="T61" fmla="*/ 90 h 166"/>
              <a:gd name="T62" fmla="*/ 50 w 291"/>
              <a:gd name="T63" fmla="*/ 95 h 166"/>
              <a:gd name="T64" fmla="*/ 73 w 291"/>
              <a:gd name="T65" fmla="*/ 83 h 166"/>
              <a:gd name="T66" fmla="*/ 88 w 291"/>
              <a:gd name="T67" fmla="*/ 81 h 166"/>
              <a:gd name="T68" fmla="*/ 102 w 291"/>
              <a:gd name="T69" fmla="*/ 85 h 166"/>
              <a:gd name="T70" fmla="*/ 114 w 291"/>
              <a:gd name="T71" fmla="*/ 90 h 166"/>
              <a:gd name="T72" fmla="*/ 116 w 291"/>
              <a:gd name="T73" fmla="*/ 102 h 166"/>
              <a:gd name="T74" fmla="*/ 123 w 291"/>
              <a:gd name="T75" fmla="*/ 109 h 166"/>
              <a:gd name="T76" fmla="*/ 135 w 291"/>
              <a:gd name="T77" fmla="*/ 123 h 166"/>
              <a:gd name="T78" fmla="*/ 123 w 291"/>
              <a:gd name="T79" fmla="*/ 121 h 166"/>
              <a:gd name="T80" fmla="*/ 116 w 291"/>
              <a:gd name="T81" fmla="*/ 121 h 166"/>
              <a:gd name="T82" fmla="*/ 109 w 291"/>
              <a:gd name="T83" fmla="*/ 137 h 166"/>
              <a:gd name="T84" fmla="*/ 109 w 291"/>
              <a:gd name="T85" fmla="*/ 145 h 166"/>
              <a:gd name="T86" fmla="*/ 125 w 291"/>
              <a:gd name="T87" fmla="*/ 142 h 166"/>
              <a:gd name="T88" fmla="*/ 132 w 291"/>
              <a:gd name="T89" fmla="*/ 135 h 166"/>
              <a:gd name="T90" fmla="*/ 151 w 291"/>
              <a:gd name="T91" fmla="*/ 119 h 166"/>
              <a:gd name="T92" fmla="*/ 161 w 291"/>
              <a:gd name="T93" fmla="*/ 109 h 166"/>
              <a:gd name="T94" fmla="*/ 170 w 291"/>
              <a:gd name="T95" fmla="*/ 119 h 166"/>
              <a:gd name="T96" fmla="*/ 163 w 291"/>
              <a:gd name="T97" fmla="*/ 121 h 166"/>
              <a:gd name="T98" fmla="*/ 175 w 291"/>
              <a:gd name="T99" fmla="*/ 128 h 166"/>
              <a:gd name="T100" fmla="*/ 189 w 291"/>
              <a:gd name="T101" fmla="*/ 135 h 166"/>
              <a:gd name="T102" fmla="*/ 194 w 291"/>
              <a:gd name="T103" fmla="*/ 149 h 166"/>
              <a:gd name="T104" fmla="*/ 208 w 291"/>
              <a:gd name="T105" fmla="*/ 163 h 166"/>
              <a:gd name="T106" fmla="*/ 232 w 291"/>
              <a:gd name="T107" fmla="*/ 152 h 166"/>
              <a:gd name="T108" fmla="*/ 236 w 291"/>
              <a:gd name="T109" fmla="*/ 142 h 166"/>
              <a:gd name="T110" fmla="*/ 213 w 291"/>
              <a:gd name="T111" fmla="*/ 130 h 166"/>
              <a:gd name="T112" fmla="*/ 218 w 291"/>
              <a:gd name="T113" fmla="*/ 128 h 166"/>
              <a:gd name="T114" fmla="*/ 241 w 291"/>
              <a:gd name="T115" fmla="*/ 116 h 166"/>
              <a:gd name="T116" fmla="*/ 265 w 291"/>
              <a:gd name="T117" fmla="*/ 107 h 166"/>
              <a:gd name="T118" fmla="*/ 267 w 291"/>
              <a:gd name="T119" fmla="*/ 100 h 166"/>
              <a:gd name="T120" fmla="*/ 288 w 291"/>
              <a:gd name="T121" fmla="*/ 9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1" h="166">
                <a:moveTo>
                  <a:pt x="161" y="126"/>
                </a:moveTo>
                <a:lnTo>
                  <a:pt x="158" y="126"/>
                </a:lnTo>
                <a:lnTo>
                  <a:pt x="158" y="123"/>
                </a:lnTo>
                <a:lnTo>
                  <a:pt x="158" y="126"/>
                </a:lnTo>
                <a:lnTo>
                  <a:pt x="158" y="126"/>
                </a:lnTo>
                <a:lnTo>
                  <a:pt x="161" y="126"/>
                </a:lnTo>
                <a:lnTo>
                  <a:pt x="166" y="128"/>
                </a:lnTo>
                <a:lnTo>
                  <a:pt x="168" y="128"/>
                </a:lnTo>
                <a:lnTo>
                  <a:pt x="166" y="126"/>
                </a:lnTo>
                <a:lnTo>
                  <a:pt x="161" y="126"/>
                </a:lnTo>
                <a:close/>
                <a:moveTo>
                  <a:pt x="291" y="83"/>
                </a:moveTo>
                <a:lnTo>
                  <a:pt x="291" y="83"/>
                </a:lnTo>
                <a:lnTo>
                  <a:pt x="291" y="83"/>
                </a:lnTo>
                <a:lnTo>
                  <a:pt x="291" y="83"/>
                </a:lnTo>
                <a:lnTo>
                  <a:pt x="288" y="83"/>
                </a:lnTo>
                <a:lnTo>
                  <a:pt x="291" y="83"/>
                </a:lnTo>
                <a:lnTo>
                  <a:pt x="291" y="81"/>
                </a:lnTo>
                <a:lnTo>
                  <a:pt x="288" y="81"/>
                </a:lnTo>
                <a:lnTo>
                  <a:pt x="288" y="78"/>
                </a:lnTo>
                <a:lnTo>
                  <a:pt x="288" y="78"/>
                </a:lnTo>
                <a:lnTo>
                  <a:pt x="286" y="78"/>
                </a:lnTo>
                <a:lnTo>
                  <a:pt x="286" y="76"/>
                </a:lnTo>
                <a:lnTo>
                  <a:pt x="286" y="74"/>
                </a:lnTo>
                <a:lnTo>
                  <a:pt x="286" y="74"/>
                </a:lnTo>
                <a:lnTo>
                  <a:pt x="286" y="74"/>
                </a:lnTo>
                <a:lnTo>
                  <a:pt x="288" y="74"/>
                </a:lnTo>
                <a:lnTo>
                  <a:pt x="291" y="74"/>
                </a:lnTo>
                <a:lnTo>
                  <a:pt x="291" y="74"/>
                </a:lnTo>
                <a:lnTo>
                  <a:pt x="291" y="71"/>
                </a:lnTo>
                <a:lnTo>
                  <a:pt x="288" y="71"/>
                </a:lnTo>
                <a:lnTo>
                  <a:pt x="286" y="71"/>
                </a:lnTo>
                <a:lnTo>
                  <a:pt x="286" y="69"/>
                </a:lnTo>
                <a:lnTo>
                  <a:pt x="284" y="69"/>
                </a:lnTo>
                <a:lnTo>
                  <a:pt x="286" y="69"/>
                </a:lnTo>
                <a:lnTo>
                  <a:pt x="288" y="66"/>
                </a:lnTo>
                <a:lnTo>
                  <a:pt x="288" y="66"/>
                </a:lnTo>
                <a:lnTo>
                  <a:pt x="291" y="64"/>
                </a:lnTo>
                <a:lnTo>
                  <a:pt x="291" y="64"/>
                </a:lnTo>
                <a:lnTo>
                  <a:pt x="291" y="62"/>
                </a:lnTo>
                <a:lnTo>
                  <a:pt x="291" y="62"/>
                </a:lnTo>
                <a:lnTo>
                  <a:pt x="288" y="59"/>
                </a:lnTo>
                <a:lnTo>
                  <a:pt x="288" y="59"/>
                </a:lnTo>
                <a:lnTo>
                  <a:pt x="291" y="57"/>
                </a:lnTo>
                <a:lnTo>
                  <a:pt x="288" y="57"/>
                </a:lnTo>
                <a:lnTo>
                  <a:pt x="288" y="57"/>
                </a:lnTo>
                <a:lnTo>
                  <a:pt x="288" y="57"/>
                </a:lnTo>
                <a:lnTo>
                  <a:pt x="286" y="57"/>
                </a:lnTo>
                <a:lnTo>
                  <a:pt x="284" y="57"/>
                </a:lnTo>
                <a:lnTo>
                  <a:pt x="281" y="55"/>
                </a:lnTo>
                <a:lnTo>
                  <a:pt x="279" y="55"/>
                </a:lnTo>
                <a:lnTo>
                  <a:pt x="277" y="55"/>
                </a:lnTo>
                <a:lnTo>
                  <a:pt x="277" y="55"/>
                </a:lnTo>
                <a:lnTo>
                  <a:pt x="274" y="52"/>
                </a:lnTo>
                <a:lnTo>
                  <a:pt x="274" y="52"/>
                </a:lnTo>
                <a:lnTo>
                  <a:pt x="274" y="52"/>
                </a:lnTo>
                <a:lnTo>
                  <a:pt x="272" y="52"/>
                </a:lnTo>
                <a:lnTo>
                  <a:pt x="272" y="52"/>
                </a:lnTo>
                <a:lnTo>
                  <a:pt x="270" y="52"/>
                </a:lnTo>
                <a:lnTo>
                  <a:pt x="267" y="50"/>
                </a:lnTo>
                <a:lnTo>
                  <a:pt x="265" y="50"/>
                </a:lnTo>
                <a:lnTo>
                  <a:pt x="262" y="50"/>
                </a:lnTo>
                <a:lnTo>
                  <a:pt x="262" y="50"/>
                </a:lnTo>
                <a:lnTo>
                  <a:pt x="258" y="48"/>
                </a:lnTo>
                <a:lnTo>
                  <a:pt x="258" y="48"/>
                </a:lnTo>
                <a:lnTo>
                  <a:pt x="258" y="48"/>
                </a:lnTo>
                <a:lnTo>
                  <a:pt x="258" y="50"/>
                </a:lnTo>
                <a:lnTo>
                  <a:pt x="258" y="50"/>
                </a:lnTo>
                <a:lnTo>
                  <a:pt x="255" y="50"/>
                </a:lnTo>
                <a:lnTo>
                  <a:pt x="255" y="50"/>
                </a:lnTo>
                <a:lnTo>
                  <a:pt x="253" y="50"/>
                </a:lnTo>
                <a:lnTo>
                  <a:pt x="248" y="45"/>
                </a:lnTo>
                <a:lnTo>
                  <a:pt x="248" y="43"/>
                </a:lnTo>
                <a:lnTo>
                  <a:pt x="246" y="43"/>
                </a:lnTo>
                <a:lnTo>
                  <a:pt x="246" y="40"/>
                </a:lnTo>
                <a:lnTo>
                  <a:pt x="244" y="40"/>
                </a:lnTo>
                <a:lnTo>
                  <a:pt x="244" y="40"/>
                </a:lnTo>
                <a:lnTo>
                  <a:pt x="241" y="40"/>
                </a:lnTo>
                <a:lnTo>
                  <a:pt x="239" y="40"/>
                </a:lnTo>
                <a:lnTo>
                  <a:pt x="239" y="40"/>
                </a:lnTo>
                <a:lnTo>
                  <a:pt x="236" y="40"/>
                </a:lnTo>
                <a:lnTo>
                  <a:pt x="234" y="43"/>
                </a:lnTo>
                <a:lnTo>
                  <a:pt x="232" y="43"/>
                </a:lnTo>
                <a:lnTo>
                  <a:pt x="232" y="45"/>
                </a:lnTo>
                <a:lnTo>
                  <a:pt x="229" y="43"/>
                </a:lnTo>
                <a:lnTo>
                  <a:pt x="229" y="43"/>
                </a:lnTo>
                <a:lnTo>
                  <a:pt x="227" y="43"/>
                </a:lnTo>
                <a:lnTo>
                  <a:pt x="227" y="43"/>
                </a:lnTo>
                <a:lnTo>
                  <a:pt x="225" y="43"/>
                </a:lnTo>
                <a:lnTo>
                  <a:pt x="225" y="40"/>
                </a:lnTo>
                <a:lnTo>
                  <a:pt x="222" y="40"/>
                </a:lnTo>
                <a:lnTo>
                  <a:pt x="220" y="40"/>
                </a:lnTo>
                <a:lnTo>
                  <a:pt x="220" y="40"/>
                </a:lnTo>
                <a:lnTo>
                  <a:pt x="218" y="40"/>
                </a:lnTo>
                <a:lnTo>
                  <a:pt x="215" y="40"/>
                </a:lnTo>
                <a:lnTo>
                  <a:pt x="215" y="40"/>
                </a:lnTo>
                <a:lnTo>
                  <a:pt x="213" y="40"/>
                </a:lnTo>
                <a:lnTo>
                  <a:pt x="213" y="38"/>
                </a:lnTo>
                <a:lnTo>
                  <a:pt x="210" y="38"/>
                </a:lnTo>
                <a:lnTo>
                  <a:pt x="210" y="36"/>
                </a:lnTo>
                <a:lnTo>
                  <a:pt x="210" y="36"/>
                </a:lnTo>
                <a:lnTo>
                  <a:pt x="210" y="33"/>
                </a:lnTo>
                <a:lnTo>
                  <a:pt x="210" y="33"/>
                </a:lnTo>
                <a:lnTo>
                  <a:pt x="210" y="33"/>
                </a:lnTo>
                <a:lnTo>
                  <a:pt x="210" y="31"/>
                </a:lnTo>
                <a:lnTo>
                  <a:pt x="208" y="31"/>
                </a:lnTo>
                <a:lnTo>
                  <a:pt x="208" y="29"/>
                </a:lnTo>
                <a:lnTo>
                  <a:pt x="208" y="29"/>
                </a:lnTo>
                <a:lnTo>
                  <a:pt x="208" y="29"/>
                </a:lnTo>
                <a:lnTo>
                  <a:pt x="208" y="26"/>
                </a:lnTo>
                <a:lnTo>
                  <a:pt x="208" y="26"/>
                </a:lnTo>
                <a:lnTo>
                  <a:pt x="206" y="26"/>
                </a:lnTo>
                <a:lnTo>
                  <a:pt x="206" y="26"/>
                </a:lnTo>
                <a:lnTo>
                  <a:pt x="206" y="26"/>
                </a:lnTo>
                <a:lnTo>
                  <a:pt x="203" y="24"/>
                </a:lnTo>
                <a:lnTo>
                  <a:pt x="203" y="24"/>
                </a:lnTo>
                <a:lnTo>
                  <a:pt x="203" y="24"/>
                </a:lnTo>
                <a:lnTo>
                  <a:pt x="201" y="24"/>
                </a:lnTo>
                <a:lnTo>
                  <a:pt x="199" y="24"/>
                </a:lnTo>
                <a:lnTo>
                  <a:pt x="199" y="24"/>
                </a:lnTo>
                <a:lnTo>
                  <a:pt x="196" y="24"/>
                </a:lnTo>
                <a:lnTo>
                  <a:pt x="194" y="24"/>
                </a:lnTo>
                <a:lnTo>
                  <a:pt x="189" y="24"/>
                </a:lnTo>
                <a:lnTo>
                  <a:pt x="189" y="24"/>
                </a:lnTo>
                <a:lnTo>
                  <a:pt x="189" y="22"/>
                </a:lnTo>
                <a:lnTo>
                  <a:pt x="192" y="22"/>
                </a:lnTo>
                <a:lnTo>
                  <a:pt x="192" y="22"/>
                </a:lnTo>
                <a:lnTo>
                  <a:pt x="189" y="22"/>
                </a:lnTo>
                <a:lnTo>
                  <a:pt x="189" y="19"/>
                </a:lnTo>
                <a:lnTo>
                  <a:pt x="189" y="19"/>
                </a:lnTo>
                <a:lnTo>
                  <a:pt x="189" y="17"/>
                </a:lnTo>
                <a:lnTo>
                  <a:pt x="187" y="14"/>
                </a:lnTo>
                <a:lnTo>
                  <a:pt x="187" y="14"/>
                </a:lnTo>
                <a:lnTo>
                  <a:pt x="187" y="14"/>
                </a:lnTo>
                <a:lnTo>
                  <a:pt x="189" y="14"/>
                </a:lnTo>
                <a:lnTo>
                  <a:pt x="192" y="14"/>
                </a:lnTo>
                <a:lnTo>
                  <a:pt x="192" y="12"/>
                </a:lnTo>
                <a:lnTo>
                  <a:pt x="192" y="12"/>
                </a:lnTo>
                <a:lnTo>
                  <a:pt x="187" y="7"/>
                </a:lnTo>
                <a:lnTo>
                  <a:pt x="184" y="5"/>
                </a:lnTo>
                <a:lnTo>
                  <a:pt x="182" y="3"/>
                </a:lnTo>
                <a:lnTo>
                  <a:pt x="180" y="0"/>
                </a:lnTo>
                <a:lnTo>
                  <a:pt x="180" y="0"/>
                </a:lnTo>
                <a:lnTo>
                  <a:pt x="177" y="0"/>
                </a:lnTo>
                <a:lnTo>
                  <a:pt x="175" y="0"/>
                </a:lnTo>
                <a:lnTo>
                  <a:pt x="173" y="0"/>
                </a:lnTo>
                <a:lnTo>
                  <a:pt x="170" y="0"/>
                </a:lnTo>
                <a:lnTo>
                  <a:pt x="166" y="3"/>
                </a:lnTo>
                <a:lnTo>
                  <a:pt x="166" y="3"/>
                </a:lnTo>
                <a:lnTo>
                  <a:pt x="161" y="3"/>
                </a:lnTo>
                <a:lnTo>
                  <a:pt x="158" y="0"/>
                </a:lnTo>
                <a:lnTo>
                  <a:pt x="158" y="0"/>
                </a:lnTo>
                <a:lnTo>
                  <a:pt x="158" y="3"/>
                </a:lnTo>
                <a:lnTo>
                  <a:pt x="158" y="3"/>
                </a:lnTo>
                <a:lnTo>
                  <a:pt x="156" y="5"/>
                </a:lnTo>
                <a:lnTo>
                  <a:pt x="156" y="5"/>
                </a:lnTo>
                <a:lnTo>
                  <a:pt x="154" y="7"/>
                </a:lnTo>
                <a:lnTo>
                  <a:pt x="154" y="7"/>
                </a:lnTo>
                <a:lnTo>
                  <a:pt x="151" y="7"/>
                </a:lnTo>
                <a:lnTo>
                  <a:pt x="149" y="7"/>
                </a:lnTo>
                <a:lnTo>
                  <a:pt x="149" y="5"/>
                </a:lnTo>
                <a:lnTo>
                  <a:pt x="149" y="5"/>
                </a:lnTo>
                <a:lnTo>
                  <a:pt x="144" y="5"/>
                </a:lnTo>
                <a:lnTo>
                  <a:pt x="142" y="5"/>
                </a:lnTo>
                <a:lnTo>
                  <a:pt x="140" y="7"/>
                </a:lnTo>
                <a:lnTo>
                  <a:pt x="140" y="7"/>
                </a:lnTo>
                <a:lnTo>
                  <a:pt x="137" y="5"/>
                </a:lnTo>
                <a:lnTo>
                  <a:pt x="135" y="7"/>
                </a:lnTo>
                <a:lnTo>
                  <a:pt x="135" y="10"/>
                </a:lnTo>
                <a:lnTo>
                  <a:pt x="132" y="10"/>
                </a:lnTo>
                <a:lnTo>
                  <a:pt x="132" y="12"/>
                </a:lnTo>
                <a:lnTo>
                  <a:pt x="130" y="12"/>
                </a:lnTo>
                <a:lnTo>
                  <a:pt x="130" y="14"/>
                </a:lnTo>
                <a:lnTo>
                  <a:pt x="130" y="17"/>
                </a:lnTo>
                <a:lnTo>
                  <a:pt x="130" y="17"/>
                </a:lnTo>
                <a:lnTo>
                  <a:pt x="132" y="19"/>
                </a:lnTo>
                <a:lnTo>
                  <a:pt x="132" y="19"/>
                </a:lnTo>
                <a:lnTo>
                  <a:pt x="132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28" y="22"/>
                </a:lnTo>
                <a:lnTo>
                  <a:pt x="128" y="19"/>
                </a:lnTo>
                <a:lnTo>
                  <a:pt x="125" y="19"/>
                </a:lnTo>
                <a:lnTo>
                  <a:pt x="125" y="19"/>
                </a:lnTo>
                <a:lnTo>
                  <a:pt x="123" y="19"/>
                </a:lnTo>
                <a:lnTo>
                  <a:pt x="121" y="19"/>
                </a:lnTo>
                <a:lnTo>
                  <a:pt x="116" y="19"/>
                </a:lnTo>
                <a:lnTo>
                  <a:pt x="114" y="19"/>
                </a:lnTo>
                <a:lnTo>
                  <a:pt x="114" y="19"/>
                </a:lnTo>
                <a:lnTo>
                  <a:pt x="111" y="19"/>
                </a:lnTo>
                <a:lnTo>
                  <a:pt x="111" y="19"/>
                </a:lnTo>
                <a:lnTo>
                  <a:pt x="109" y="17"/>
                </a:lnTo>
                <a:lnTo>
                  <a:pt x="109" y="17"/>
                </a:lnTo>
                <a:lnTo>
                  <a:pt x="106" y="14"/>
                </a:lnTo>
                <a:lnTo>
                  <a:pt x="106" y="14"/>
                </a:lnTo>
                <a:lnTo>
                  <a:pt x="106" y="14"/>
                </a:lnTo>
                <a:lnTo>
                  <a:pt x="106" y="17"/>
                </a:lnTo>
                <a:lnTo>
                  <a:pt x="104" y="17"/>
                </a:lnTo>
                <a:lnTo>
                  <a:pt x="104" y="17"/>
                </a:lnTo>
                <a:lnTo>
                  <a:pt x="104" y="17"/>
                </a:lnTo>
                <a:lnTo>
                  <a:pt x="102" y="17"/>
                </a:lnTo>
                <a:lnTo>
                  <a:pt x="102" y="19"/>
                </a:lnTo>
                <a:lnTo>
                  <a:pt x="102" y="19"/>
                </a:lnTo>
                <a:lnTo>
                  <a:pt x="99" y="19"/>
                </a:lnTo>
                <a:lnTo>
                  <a:pt x="99" y="17"/>
                </a:lnTo>
                <a:lnTo>
                  <a:pt x="97" y="17"/>
                </a:lnTo>
                <a:lnTo>
                  <a:pt x="97" y="17"/>
                </a:lnTo>
                <a:lnTo>
                  <a:pt x="95" y="17"/>
                </a:lnTo>
                <a:lnTo>
                  <a:pt x="92" y="14"/>
                </a:lnTo>
                <a:lnTo>
                  <a:pt x="92" y="17"/>
                </a:lnTo>
                <a:lnTo>
                  <a:pt x="90" y="17"/>
                </a:lnTo>
                <a:lnTo>
                  <a:pt x="90" y="17"/>
                </a:lnTo>
                <a:lnTo>
                  <a:pt x="88" y="17"/>
                </a:lnTo>
                <a:lnTo>
                  <a:pt x="88" y="17"/>
                </a:lnTo>
                <a:lnTo>
                  <a:pt x="85" y="17"/>
                </a:lnTo>
                <a:lnTo>
                  <a:pt x="85" y="19"/>
                </a:lnTo>
                <a:lnTo>
                  <a:pt x="85" y="19"/>
                </a:lnTo>
                <a:lnTo>
                  <a:pt x="85" y="17"/>
                </a:lnTo>
                <a:lnTo>
                  <a:pt x="85" y="17"/>
                </a:lnTo>
                <a:lnTo>
                  <a:pt x="83" y="17"/>
                </a:lnTo>
                <a:lnTo>
                  <a:pt x="80" y="14"/>
                </a:lnTo>
                <a:lnTo>
                  <a:pt x="78" y="17"/>
                </a:lnTo>
                <a:lnTo>
                  <a:pt x="78" y="17"/>
                </a:lnTo>
                <a:lnTo>
                  <a:pt x="78" y="14"/>
                </a:lnTo>
                <a:lnTo>
                  <a:pt x="76" y="12"/>
                </a:lnTo>
                <a:lnTo>
                  <a:pt x="73" y="12"/>
                </a:lnTo>
                <a:lnTo>
                  <a:pt x="73" y="12"/>
                </a:lnTo>
                <a:lnTo>
                  <a:pt x="69" y="12"/>
                </a:lnTo>
                <a:lnTo>
                  <a:pt x="66" y="12"/>
                </a:lnTo>
                <a:lnTo>
                  <a:pt x="64" y="12"/>
                </a:lnTo>
                <a:lnTo>
                  <a:pt x="64" y="10"/>
                </a:lnTo>
                <a:lnTo>
                  <a:pt x="61" y="10"/>
                </a:lnTo>
                <a:lnTo>
                  <a:pt x="54" y="10"/>
                </a:lnTo>
                <a:lnTo>
                  <a:pt x="54" y="10"/>
                </a:lnTo>
                <a:lnTo>
                  <a:pt x="50" y="10"/>
                </a:lnTo>
                <a:lnTo>
                  <a:pt x="45" y="10"/>
                </a:lnTo>
                <a:lnTo>
                  <a:pt x="43" y="10"/>
                </a:lnTo>
                <a:lnTo>
                  <a:pt x="40" y="10"/>
                </a:lnTo>
                <a:lnTo>
                  <a:pt x="38" y="10"/>
                </a:lnTo>
                <a:lnTo>
                  <a:pt x="35" y="10"/>
                </a:lnTo>
                <a:lnTo>
                  <a:pt x="35" y="10"/>
                </a:lnTo>
                <a:lnTo>
                  <a:pt x="33" y="10"/>
                </a:lnTo>
                <a:lnTo>
                  <a:pt x="31" y="10"/>
                </a:lnTo>
                <a:lnTo>
                  <a:pt x="31" y="12"/>
                </a:lnTo>
                <a:lnTo>
                  <a:pt x="28" y="12"/>
                </a:lnTo>
                <a:lnTo>
                  <a:pt x="28" y="14"/>
                </a:lnTo>
                <a:lnTo>
                  <a:pt x="26" y="17"/>
                </a:lnTo>
                <a:lnTo>
                  <a:pt x="24" y="17"/>
                </a:lnTo>
                <a:lnTo>
                  <a:pt x="24" y="14"/>
                </a:lnTo>
                <a:lnTo>
                  <a:pt x="21" y="14"/>
                </a:lnTo>
                <a:lnTo>
                  <a:pt x="21" y="14"/>
                </a:lnTo>
                <a:lnTo>
                  <a:pt x="19" y="14"/>
                </a:lnTo>
                <a:lnTo>
                  <a:pt x="19" y="14"/>
                </a:lnTo>
                <a:lnTo>
                  <a:pt x="19" y="17"/>
                </a:lnTo>
                <a:lnTo>
                  <a:pt x="19" y="17"/>
                </a:lnTo>
                <a:lnTo>
                  <a:pt x="19" y="19"/>
                </a:lnTo>
                <a:lnTo>
                  <a:pt x="21" y="19"/>
                </a:lnTo>
                <a:lnTo>
                  <a:pt x="21" y="22"/>
                </a:lnTo>
                <a:lnTo>
                  <a:pt x="21" y="22"/>
                </a:lnTo>
                <a:lnTo>
                  <a:pt x="21" y="22"/>
                </a:lnTo>
                <a:lnTo>
                  <a:pt x="24" y="26"/>
                </a:lnTo>
                <a:lnTo>
                  <a:pt x="26" y="29"/>
                </a:lnTo>
                <a:lnTo>
                  <a:pt x="26" y="29"/>
                </a:lnTo>
                <a:lnTo>
                  <a:pt x="28" y="31"/>
                </a:lnTo>
                <a:lnTo>
                  <a:pt x="28" y="31"/>
                </a:lnTo>
                <a:lnTo>
                  <a:pt x="28" y="31"/>
                </a:lnTo>
                <a:lnTo>
                  <a:pt x="26" y="31"/>
                </a:lnTo>
                <a:lnTo>
                  <a:pt x="26" y="31"/>
                </a:lnTo>
                <a:lnTo>
                  <a:pt x="26" y="33"/>
                </a:lnTo>
                <a:lnTo>
                  <a:pt x="26" y="33"/>
                </a:lnTo>
                <a:lnTo>
                  <a:pt x="28" y="33"/>
                </a:lnTo>
                <a:lnTo>
                  <a:pt x="28" y="36"/>
                </a:lnTo>
                <a:lnTo>
                  <a:pt x="28" y="38"/>
                </a:lnTo>
                <a:lnTo>
                  <a:pt x="28" y="38"/>
                </a:lnTo>
                <a:lnTo>
                  <a:pt x="26" y="38"/>
                </a:lnTo>
                <a:lnTo>
                  <a:pt x="26" y="40"/>
                </a:lnTo>
                <a:lnTo>
                  <a:pt x="24" y="40"/>
                </a:lnTo>
                <a:lnTo>
                  <a:pt x="21" y="43"/>
                </a:lnTo>
                <a:lnTo>
                  <a:pt x="19" y="43"/>
                </a:lnTo>
                <a:lnTo>
                  <a:pt x="19" y="45"/>
                </a:lnTo>
                <a:lnTo>
                  <a:pt x="17" y="48"/>
                </a:lnTo>
                <a:lnTo>
                  <a:pt x="12" y="50"/>
                </a:lnTo>
                <a:lnTo>
                  <a:pt x="12" y="52"/>
                </a:lnTo>
                <a:lnTo>
                  <a:pt x="9" y="52"/>
                </a:lnTo>
                <a:lnTo>
                  <a:pt x="7" y="57"/>
                </a:lnTo>
                <a:lnTo>
                  <a:pt x="7" y="57"/>
                </a:lnTo>
                <a:lnTo>
                  <a:pt x="7" y="59"/>
                </a:lnTo>
                <a:lnTo>
                  <a:pt x="7" y="62"/>
                </a:lnTo>
                <a:lnTo>
                  <a:pt x="7" y="62"/>
                </a:lnTo>
                <a:lnTo>
                  <a:pt x="7" y="64"/>
                </a:lnTo>
                <a:lnTo>
                  <a:pt x="7" y="64"/>
                </a:lnTo>
                <a:lnTo>
                  <a:pt x="7" y="66"/>
                </a:lnTo>
                <a:lnTo>
                  <a:pt x="9" y="66"/>
                </a:lnTo>
                <a:lnTo>
                  <a:pt x="9" y="66"/>
                </a:lnTo>
                <a:lnTo>
                  <a:pt x="9" y="66"/>
                </a:lnTo>
                <a:lnTo>
                  <a:pt x="9" y="69"/>
                </a:lnTo>
                <a:lnTo>
                  <a:pt x="9" y="69"/>
                </a:lnTo>
                <a:lnTo>
                  <a:pt x="7" y="69"/>
                </a:lnTo>
                <a:lnTo>
                  <a:pt x="7" y="66"/>
                </a:lnTo>
                <a:lnTo>
                  <a:pt x="5" y="66"/>
                </a:lnTo>
                <a:lnTo>
                  <a:pt x="5" y="69"/>
                </a:lnTo>
                <a:lnTo>
                  <a:pt x="5" y="69"/>
                </a:lnTo>
                <a:lnTo>
                  <a:pt x="5" y="71"/>
                </a:lnTo>
                <a:lnTo>
                  <a:pt x="2" y="71"/>
                </a:lnTo>
                <a:lnTo>
                  <a:pt x="2" y="74"/>
                </a:lnTo>
                <a:lnTo>
                  <a:pt x="2" y="76"/>
                </a:lnTo>
                <a:lnTo>
                  <a:pt x="0" y="78"/>
                </a:lnTo>
                <a:lnTo>
                  <a:pt x="0" y="81"/>
                </a:lnTo>
                <a:lnTo>
                  <a:pt x="0" y="81"/>
                </a:lnTo>
                <a:lnTo>
                  <a:pt x="0" y="81"/>
                </a:lnTo>
                <a:lnTo>
                  <a:pt x="2" y="81"/>
                </a:lnTo>
                <a:lnTo>
                  <a:pt x="2" y="83"/>
                </a:lnTo>
                <a:lnTo>
                  <a:pt x="2" y="83"/>
                </a:lnTo>
                <a:lnTo>
                  <a:pt x="2" y="83"/>
                </a:lnTo>
                <a:lnTo>
                  <a:pt x="2" y="83"/>
                </a:lnTo>
                <a:lnTo>
                  <a:pt x="2" y="85"/>
                </a:lnTo>
                <a:lnTo>
                  <a:pt x="5" y="85"/>
                </a:lnTo>
                <a:lnTo>
                  <a:pt x="7" y="85"/>
                </a:lnTo>
                <a:lnTo>
                  <a:pt x="7" y="88"/>
                </a:lnTo>
                <a:lnTo>
                  <a:pt x="9" y="88"/>
                </a:lnTo>
                <a:lnTo>
                  <a:pt x="9" y="88"/>
                </a:lnTo>
                <a:lnTo>
                  <a:pt x="9" y="88"/>
                </a:lnTo>
                <a:lnTo>
                  <a:pt x="9" y="88"/>
                </a:lnTo>
                <a:lnTo>
                  <a:pt x="9" y="88"/>
                </a:lnTo>
                <a:lnTo>
                  <a:pt x="12" y="88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4" y="90"/>
                </a:lnTo>
                <a:lnTo>
                  <a:pt x="17" y="88"/>
                </a:lnTo>
                <a:lnTo>
                  <a:pt x="17" y="88"/>
                </a:lnTo>
                <a:lnTo>
                  <a:pt x="17" y="88"/>
                </a:lnTo>
                <a:lnTo>
                  <a:pt x="21" y="90"/>
                </a:lnTo>
                <a:lnTo>
                  <a:pt x="24" y="90"/>
                </a:lnTo>
                <a:lnTo>
                  <a:pt x="26" y="90"/>
                </a:lnTo>
                <a:lnTo>
                  <a:pt x="26" y="90"/>
                </a:lnTo>
                <a:lnTo>
                  <a:pt x="26" y="90"/>
                </a:lnTo>
                <a:lnTo>
                  <a:pt x="31" y="90"/>
                </a:lnTo>
                <a:lnTo>
                  <a:pt x="31" y="90"/>
                </a:lnTo>
                <a:lnTo>
                  <a:pt x="31" y="90"/>
                </a:lnTo>
                <a:lnTo>
                  <a:pt x="33" y="93"/>
                </a:lnTo>
                <a:lnTo>
                  <a:pt x="35" y="93"/>
                </a:lnTo>
                <a:lnTo>
                  <a:pt x="38" y="90"/>
                </a:lnTo>
                <a:lnTo>
                  <a:pt x="38" y="90"/>
                </a:lnTo>
                <a:lnTo>
                  <a:pt x="40" y="90"/>
                </a:lnTo>
                <a:lnTo>
                  <a:pt x="43" y="93"/>
                </a:lnTo>
                <a:lnTo>
                  <a:pt x="45" y="95"/>
                </a:lnTo>
                <a:lnTo>
                  <a:pt x="45" y="95"/>
                </a:lnTo>
                <a:lnTo>
                  <a:pt x="47" y="95"/>
                </a:lnTo>
                <a:lnTo>
                  <a:pt x="50" y="95"/>
                </a:lnTo>
                <a:lnTo>
                  <a:pt x="50" y="93"/>
                </a:lnTo>
                <a:lnTo>
                  <a:pt x="54" y="93"/>
                </a:lnTo>
                <a:lnTo>
                  <a:pt x="59" y="90"/>
                </a:lnTo>
                <a:lnTo>
                  <a:pt x="61" y="90"/>
                </a:lnTo>
                <a:lnTo>
                  <a:pt x="66" y="90"/>
                </a:lnTo>
                <a:lnTo>
                  <a:pt x="66" y="88"/>
                </a:lnTo>
                <a:lnTo>
                  <a:pt x="69" y="88"/>
                </a:lnTo>
                <a:lnTo>
                  <a:pt x="69" y="85"/>
                </a:lnTo>
                <a:lnTo>
                  <a:pt x="71" y="85"/>
                </a:lnTo>
                <a:lnTo>
                  <a:pt x="73" y="85"/>
                </a:lnTo>
                <a:lnTo>
                  <a:pt x="73" y="83"/>
                </a:lnTo>
                <a:lnTo>
                  <a:pt x="73" y="83"/>
                </a:lnTo>
                <a:lnTo>
                  <a:pt x="76" y="81"/>
                </a:lnTo>
                <a:lnTo>
                  <a:pt x="78" y="83"/>
                </a:lnTo>
                <a:lnTo>
                  <a:pt x="80" y="83"/>
                </a:lnTo>
                <a:lnTo>
                  <a:pt x="83" y="83"/>
                </a:lnTo>
                <a:lnTo>
                  <a:pt x="85" y="81"/>
                </a:lnTo>
                <a:lnTo>
                  <a:pt x="85" y="81"/>
                </a:lnTo>
                <a:lnTo>
                  <a:pt x="88" y="81"/>
                </a:lnTo>
                <a:lnTo>
                  <a:pt x="88" y="81"/>
                </a:lnTo>
                <a:lnTo>
                  <a:pt x="88" y="81"/>
                </a:lnTo>
                <a:lnTo>
                  <a:pt x="88" y="81"/>
                </a:lnTo>
                <a:lnTo>
                  <a:pt x="90" y="81"/>
                </a:lnTo>
                <a:lnTo>
                  <a:pt x="92" y="81"/>
                </a:lnTo>
                <a:lnTo>
                  <a:pt x="95" y="83"/>
                </a:lnTo>
                <a:lnTo>
                  <a:pt x="95" y="83"/>
                </a:lnTo>
                <a:lnTo>
                  <a:pt x="97" y="83"/>
                </a:lnTo>
                <a:lnTo>
                  <a:pt x="97" y="83"/>
                </a:lnTo>
                <a:lnTo>
                  <a:pt x="97" y="85"/>
                </a:lnTo>
                <a:lnTo>
                  <a:pt x="99" y="85"/>
                </a:lnTo>
                <a:lnTo>
                  <a:pt x="102" y="85"/>
                </a:lnTo>
                <a:lnTo>
                  <a:pt x="102" y="85"/>
                </a:lnTo>
                <a:lnTo>
                  <a:pt x="102" y="85"/>
                </a:lnTo>
                <a:lnTo>
                  <a:pt x="102" y="85"/>
                </a:lnTo>
                <a:lnTo>
                  <a:pt x="102" y="85"/>
                </a:lnTo>
                <a:lnTo>
                  <a:pt x="104" y="85"/>
                </a:lnTo>
                <a:lnTo>
                  <a:pt x="104" y="88"/>
                </a:lnTo>
                <a:lnTo>
                  <a:pt x="104" y="88"/>
                </a:lnTo>
                <a:lnTo>
                  <a:pt x="104" y="85"/>
                </a:lnTo>
                <a:lnTo>
                  <a:pt x="106" y="85"/>
                </a:lnTo>
                <a:lnTo>
                  <a:pt x="109" y="88"/>
                </a:lnTo>
                <a:lnTo>
                  <a:pt x="111" y="90"/>
                </a:lnTo>
                <a:lnTo>
                  <a:pt x="111" y="90"/>
                </a:lnTo>
                <a:lnTo>
                  <a:pt x="114" y="90"/>
                </a:lnTo>
                <a:lnTo>
                  <a:pt x="114" y="90"/>
                </a:lnTo>
                <a:lnTo>
                  <a:pt x="114" y="90"/>
                </a:lnTo>
                <a:lnTo>
                  <a:pt x="116" y="90"/>
                </a:lnTo>
                <a:lnTo>
                  <a:pt x="116" y="93"/>
                </a:lnTo>
                <a:lnTo>
                  <a:pt x="116" y="95"/>
                </a:lnTo>
                <a:lnTo>
                  <a:pt x="116" y="95"/>
                </a:lnTo>
                <a:lnTo>
                  <a:pt x="116" y="97"/>
                </a:lnTo>
                <a:lnTo>
                  <a:pt x="116" y="97"/>
                </a:lnTo>
                <a:lnTo>
                  <a:pt x="116" y="100"/>
                </a:lnTo>
                <a:lnTo>
                  <a:pt x="116" y="100"/>
                </a:lnTo>
                <a:lnTo>
                  <a:pt x="116" y="102"/>
                </a:lnTo>
                <a:lnTo>
                  <a:pt x="116" y="102"/>
                </a:lnTo>
                <a:lnTo>
                  <a:pt x="118" y="102"/>
                </a:lnTo>
                <a:lnTo>
                  <a:pt x="121" y="104"/>
                </a:lnTo>
                <a:lnTo>
                  <a:pt x="121" y="104"/>
                </a:lnTo>
                <a:lnTo>
                  <a:pt x="123" y="104"/>
                </a:lnTo>
                <a:lnTo>
                  <a:pt x="123" y="104"/>
                </a:lnTo>
                <a:lnTo>
                  <a:pt x="123" y="104"/>
                </a:lnTo>
                <a:lnTo>
                  <a:pt x="123" y="107"/>
                </a:lnTo>
                <a:lnTo>
                  <a:pt x="123" y="107"/>
                </a:lnTo>
                <a:lnTo>
                  <a:pt x="123" y="109"/>
                </a:lnTo>
                <a:lnTo>
                  <a:pt x="123" y="109"/>
                </a:lnTo>
                <a:lnTo>
                  <a:pt x="123" y="111"/>
                </a:lnTo>
                <a:lnTo>
                  <a:pt x="123" y="111"/>
                </a:lnTo>
                <a:lnTo>
                  <a:pt x="125" y="111"/>
                </a:lnTo>
                <a:lnTo>
                  <a:pt x="128" y="114"/>
                </a:lnTo>
                <a:lnTo>
                  <a:pt x="130" y="114"/>
                </a:lnTo>
                <a:lnTo>
                  <a:pt x="130" y="114"/>
                </a:lnTo>
                <a:lnTo>
                  <a:pt x="130" y="116"/>
                </a:lnTo>
                <a:lnTo>
                  <a:pt x="130" y="119"/>
                </a:lnTo>
                <a:lnTo>
                  <a:pt x="130" y="121"/>
                </a:lnTo>
                <a:lnTo>
                  <a:pt x="135" y="123"/>
                </a:lnTo>
                <a:lnTo>
                  <a:pt x="135" y="123"/>
                </a:lnTo>
                <a:lnTo>
                  <a:pt x="132" y="123"/>
                </a:lnTo>
                <a:lnTo>
                  <a:pt x="130" y="123"/>
                </a:lnTo>
                <a:lnTo>
                  <a:pt x="130" y="123"/>
                </a:lnTo>
                <a:lnTo>
                  <a:pt x="128" y="121"/>
                </a:lnTo>
                <a:lnTo>
                  <a:pt x="128" y="121"/>
                </a:lnTo>
                <a:lnTo>
                  <a:pt x="128" y="123"/>
                </a:lnTo>
                <a:lnTo>
                  <a:pt x="125" y="123"/>
                </a:lnTo>
                <a:lnTo>
                  <a:pt x="125" y="123"/>
                </a:lnTo>
                <a:lnTo>
                  <a:pt x="123" y="121"/>
                </a:lnTo>
                <a:lnTo>
                  <a:pt x="123" y="121"/>
                </a:lnTo>
                <a:lnTo>
                  <a:pt x="123" y="121"/>
                </a:lnTo>
                <a:lnTo>
                  <a:pt x="123" y="121"/>
                </a:lnTo>
                <a:lnTo>
                  <a:pt x="121" y="121"/>
                </a:lnTo>
                <a:lnTo>
                  <a:pt x="121" y="121"/>
                </a:lnTo>
                <a:lnTo>
                  <a:pt x="121" y="123"/>
                </a:lnTo>
                <a:lnTo>
                  <a:pt x="118" y="123"/>
                </a:lnTo>
                <a:lnTo>
                  <a:pt x="118" y="123"/>
                </a:lnTo>
                <a:lnTo>
                  <a:pt x="118" y="121"/>
                </a:lnTo>
                <a:lnTo>
                  <a:pt x="118" y="121"/>
                </a:lnTo>
                <a:lnTo>
                  <a:pt x="118" y="121"/>
                </a:lnTo>
                <a:lnTo>
                  <a:pt x="116" y="121"/>
                </a:lnTo>
                <a:lnTo>
                  <a:pt x="116" y="121"/>
                </a:lnTo>
                <a:lnTo>
                  <a:pt x="114" y="123"/>
                </a:lnTo>
                <a:lnTo>
                  <a:pt x="114" y="123"/>
                </a:lnTo>
                <a:lnTo>
                  <a:pt x="116" y="126"/>
                </a:lnTo>
                <a:lnTo>
                  <a:pt x="116" y="128"/>
                </a:lnTo>
                <a:lnTo>
                  <a:pt x="116" y="128"/>
                </a:lnTo>
                <a:lnTo>
                  <a:pt x="116" y="130"/>
                </a:lnTo>
                <a:lnTo>
                  <a:pt x="114" y="130"/>
                </a:lnTo>
                <a:lnTo>
                  <a:pt x="111" y="133"/>
                </a:lnTo>
                <a:lnTo>
                  <a:pt x="111" y="135"/>
                </a:lnTo>
                <a:lnTo>
                  <a:pt x="111" y="135"/>
                </a:lnTo>
                <a:lnTo>
                  <a:pt x="109" y="137"/>
                </a:lnTo>
                <a:lnTo>
                  <a:pt x="109" y="137"/>
                </a:lnTo>
                <a:lnTo>
                  <a:pt x="109" y="140"/>
                </a:lnTo>
                <a:lnTo>
                  <a:pt x="109" y="140"/>
                </a:lnTo>
                <a:lnTo>
                  <a:pt x="109" y="140"/>
                </a:lnTo>
                <a:lnTo>
                  <a:pt x="109" y="140"/>
                </a:lnTo>
                <a:lnTo>
                  <a:pt x="109" y="142"/>
                </a:lnTo>
                <a:lnTo>
                  <a:pt x="106" y="142"/>
                </a:lnTo>
                <a:lnTo>
                  <a:pt x="104" y="142"/>
                </a:lnTo>
                <a:lnTo>
                  <a:pt x="104" y="142"/>
                </a:lnTo>
                <a:lnTo>
                  <a:pt x="106" y="145"/>
                </a:lnTo>
                <a:lnTo>
                  <a:pt x="109" y="145"/>
                </a:lnTo>
                <a:lnTo>
                  <a:pt x="114" y="147"/>
                </a:lnTo>
                <a:lnTo>
                  <a:pt x="114" y="147"/>
                </a:lnTo>
                <a:lnTo>
                  <a:pt x="114" y="147"/>
                </a:lnTo>
                <a:lnTo>
                  <a:pt x="114" y="147"/>
                </a:lnTo>
                <a:lnTo>
                  <a:pt x="114" y="145"/>
                </a:lnTo>
                <a:lnTo>
                  <a:pt x="114" y="145"/>
                </a:lnTo>
                <a:lnTo>
                  <a:pt x="116" y="145"/>
                </a:lnTo>
                <a:lnTo>
                  <a:pt x="116" y="145"/>
                </a:lnTo>
                <a:lnTo>
                  <a:pt x="118" y="145"/>
                </a:lnTo>
                <a:lnTo>
                  <a:pt x="121" y="142"/>
                </a:lnTo>
                <a:lnTo>
                  <a:pt x="125" y="142"/>
                </a:lnTo>
                <a:lnTo>
                  <a:pt x="128" y="145"/>
                </a:lnTo>
                <a:lnTo>
                  <a:pt x="128" y="145"/>
                </a:lnTo>
                <a:lnTo>
                  <a:pt x="130" y="147"/>
                </a:lnTo>
                <a:lnTo>
                  <a:pt x="130" y="145"/>
                </a:lnTo>
                <a:lnTo>
                  <a:pt x="128" y="140"/>
                </a:lnTo>
                <a:lnTo>
                  <a:pt x="128" y="140"/>
                </a:lnTo>
                <a:lnTo>
                  <a:pt x="128" y="137"/>
                </a:lnTo>
                <a:lnTo>
                  <a:pt x="128" y="137"/>
                </a:lnTo>
                <a:lnTo>
                  <a:pt x="128" y="135"/>
                </a:lnTo>
                <a:lnTo>
                  <a:pt x="130" y="137"/>
                </a:lnTo>
                <a:lnTo>
                  <a:pt x="132" y="135"/>
                </a:lnTo>
                <a:lnTo>
                  <a:pt x="132" y="135"/>
                </a:lnTo>
                <a:lnTo>
                  <a:pt x="137" y="135"/>
                </a:lnTo>
                <a:lnTo>
                  <a:pt x="137" y="133"/>
                </a:lnTo>
                <a:lnTo>
                  <a:pt x="142" y="128"/>
                </a:lnTo>
                <a:lnTo>
                  <a:pt x="142" y="128"/>
                </a:lnTo>
                <a:lnTo>
                  <a:pt x="144" y="126"/>
                </a:lnTo>
                <a:lnTo>
                  <a:pt x="144" y="126"/>
                </a:lnTo>
                <a:lnTo>
                  <a:pt x="144" y="123"/>
                </a:lnTo>
                <a:lnTo>
                  <a:pt x="144" y="121"/>
                </a:lnTo>
                <a:lnTo>
                  <a:pt x="144" y="119"/>
                </a:lnTo>
                <a:lnTo>
                  <a:pt x="151" y="119"/>
                </a:lnTo>
                <a:lnTo>
                  <a:pt x="154" y="119"/>
                </a:lnTo>
                <a:lnTo>
                  <a:pt x="156" y="119"/>
                </a:lnTo>
                <a:lnTo>
                  <a:pt x="156" y="116"/>
                </a:lnTo>
                <a:lnTo>
                  <a:pt x="158" y="114"/>
                </a:lnTo>
                <a:lnTo>
                  <a:pt x="156" y="116"/>
                </a:lnTo>
                <a:lnTo>
                  <a:pt x="158" y="119"/>
                </a:lnTo>
                <a:lnTo>
                  <a:pt x="161" y="119"/>
                </a:lnTo>
                <a:lnTo>
                  <a:pt x="163" y="119"/>
                </a:lnTo>
                <a:lnTo>
                  <a:pt x="163" y="116"/>
                </a:lnTo>
                <a:lnTo>
                  <a:pt x="163" y="111"/>
                </a:lnTo>
                <a:lnTo>
                  <a:pt x="161" y="109"/>
                </a:lnTo>
                <a:lnTo>
                  <a:pt x="161" y="109"/>
                </a:lnTo>
                <a:lnTo>
                  <a:pt x="161" y="107"/>
                </a:lnTo>
                <a:lnTo>
                  <a:pt x="161" y="107"/>
                </a:lnTo>
                <a:lnTo>
                  <a:pt x="161" y="109"/>
                </a:lnTo>
                <a:lnTo>
                  <a:pt x="163" y="111"/>
                </a:lnTo>
                <a:lnTo>
                  <a:pt x="163" y="114"/>
                </a:lnTo>
                <a:lnTo>
                  <a:pt x="163" y="114"/>
                </a:lnTo>
                <a:lnTo>
                  <a:pt x="163" y="116"/>
                </a:lnTo>
                <a:lnTo>
                  <a:pt x="166" y="119"/>
                </a:lnTo>
                <a:lnTo>
                  <a:pt x="168" y="119"/>
                </a:lnTo>
                <a:lnTo>
                  <a:pt x="170" y="119"/>
                </a:lnTo>
                <a:lnTo>
                  <a:pt x="175" y="119"/>
                </a:lnTo>
                <a:lnTo>
                  <a:pt x="175" y="119"/>
                </a:lnTo>
                <a:lnTo>
                  <a:pt x="173" y="121"/>
                </a:lnTo>
                <a:lnTo>
                  <a:pt x="170" y="121"/>
                </a:lnTo>
                <a:lnTo>
                  <a:pt x="168" y="121"/>
                </a:lnTo>
                <a:lnTo>
                  <a:pt x="163" y="121"/>
                </a:lnTo>
                <a:lnTo>
                  <a:pt x="161" y="119"/>
                </a:lnTo>
                <a:lnTo>
                  <a:pt x="158" y="119"/>
                </a:lnTo>
                <a:lnTo>
                  <a:pt x="158" y="121"/>
                </a:lnTo>
                <a:lnTo>
                  <a:pt x="161" y="121"/>
                </a:lnTo>
                <a:lnTo>
                  <a:pt x="163" y="121"/>
                </a:lnTo>
                <a:lnTo>
                  <a:pt x="166" y="121"/>
                </a:lnTo>
                <a:lnTo>
                  <a:pt x="166" y="123"/>
                </a:lnTo>
                <a:lnTo>
                  <a:pt x="166" y="123"/>
                </a:lnTo>
                <a:lnTo>
                  <a:pt x="163" y="123"/>
                </a:lnTo>
                <a:lnTo>
                  <a:pt x="163" y="123"/>
                </a:lnTo>
                <a:lnTo>
                  <a:pt x="161" y="123"/>
                </a:lnTo>
                <a:lnTo>
                  <a:pt x="163" y="126"/>
                </a:lnTo>
                <a:lnTo>
                  <a:pt x="166" y="126"/>
                </a:lnTo>
                <a:lnTo>
                  <a:pt x="166" y="126"/>
                </a:lnTo>
                <a:lnTo>
                  <a:pt x="170" y="128"/>
                </a:lnTo>
                <a:lnTo>
                  <a:pt x="175" y="128"/>
                </a:lnTo>
                <a:lnTo>
                  <a:pt x="180" y="128"/>
                </a:lnTo>
                <a:lnTo>
                  <a:pt x="182" y="128"/>
                </a:lnTo>
                <a:lnTo>
                  <a:pt x="187" y="128"/>
                </a:lnTo>
                <a:lnTo>
                  <a:pt x="187" y="128"/>
                </a:lnTo>
                <a:lnTo>
                  <a:pt x="189" y="130"/>
                </a:lnTo>
                <a:lnTo>
                  <a:pt x="192" y="130"/>
                </a:lnTo>
                <a:lnTo>
                  <a:pt x="192" y="128"/>
                </a:lnTo>
                <a:lnTo>
                  <a:pt x="194" y="130"/>
                </a:lnTo>
                <a:lnTo>
                  <a:pt x="194" y="133"/>
                </a:lnTo>
                <a:lnTo>
                  <a:pt x="192" y="135"/>
                </a:lnTo>
                <a:lnTo>
                  <a:pt x="189" y="135"/>
                </a:lnTo>
                <a:lnTo>
                  <a:pt x="187" y="135"/>
                </a:lnTo>
                <a:lnTo>
                  <a:pt x="180" y="140"/>
                </a:lnTo>
                <a:lnTo>
                  <a:pt x="175" y="142"/>
                </a:lnTo>
                <a:lnTo>
                  <a:pt x="177" y="145"/>
                </a:lnTo>
                <a:lnTo>
                  <a:pt x="177" y="145"/>
                </a:lnTo>
                <a:lnTo>
                  <a:pt x="180" y="145"/>
                </a:lnTo>
                <a:lnTo>
                  <a:pt x="182" y="145"/>
                </a:lnTo>
                <a:lnTo>
                  <a:pt x="187" y="147"/>
                </a:lnTo>
                <a:lnTo>
                  <a:pt x="189" y="147"/>
                </a:lnTo>
                <a:lnTo>
                  <a:pt x="192" y="147"/>
                </a:lnTo>
                <a:lnTo>
                  <a:pt x="194" y="149"/>
                </a:lnTo>
                <a:lnTo>
                  <a:pt x="196" y="154"/>
                </a:lnTo>
                <a:lnTo>
                  <a:pt x="196" y="154"/>
                </a:lnTo>
                <a:lnTo>
                  <a:pt x="194" y="159"/>
                </a:lnTo>
                <a:lnTo>
                  <a:pt x="194" y="161"/>
                </a:lnTo>
                <a:lnTo>
                  <a:pt x="194" y="161"/>
                </a:lnTo>
                <a:lnTo>
                  <a:pt x="194" y="161"/>
                </a:lnTo>
                <a:lnTo>
                  <a:pt x="196" y="166"/>
                </a:lnTo>
                <a:lnTo>
                  <a:pt x="199" y="166"/>
                </a:lnTo>
                <a:lnTo>
                  <a:pt x="201" y="166"/>
                </a:lnTo>
                <a:lnTo>
                  <a:pt x="203" y="166"/>
                </a:lnTo>
                <a:lnTo>
                  <a:pt x="208" y="163"/>
                </a:lnTo>
                <a:lnTo>
                  <a:pt x="210" y="159"/>
                </a:lnTo>
                <a:lnTo>
                  <a:pt x="215" y="156"/>
                </a:lnTo>
                <a:lnTo>
                  <a:pt x="218" y="156"/>
                </a:lnTo>
                <a:lnTo>
                  <a:pt x="220" y="156"/>
                </a:lnTo>
                <a:lnTo>
                  <a:pt x="222" y="156"/>
                </a:lnTo>
                <a:lnTo>
                  <a:pt x="225" y="154"/>
                </a:lnTo>
                <a:lnTo>
                  <a:pt x="227" y="149"/>
                </a:lnTo>
                <a:lnTo>
                  <a:pt x="227" y="149"/>
                </a:lnTo>
                <a:lnTo>
                  <a:pt x="229" y="149"/>
                </a:lnTo>
                <a:lnTo>
                  <a:pt x="232" y="149"/>
                </a:lnTo>
                <a:lnTo>
                  <a:pt x="232" y="152"/>
                </a:lnTo>
                <a:lnTo>
                  <a:pt x="234" y="152"/>
                </a:lnTo>
                <a:lnTo>
                  <a:pt x="236" y="152"/>
                </a:lnTo>
                <a:lnTo>
                  <a:pt x="239" y="152"/>
                </a:lnTo>
                <a:lnTo>
                  <a:pt x="241" y="149"/>
                </a:lnTo>
                <a:lnTo>
                  <a:pt x="241" y="149"/>
                </a:lnTo>
                <a:lnTo>
                  <a:pt x="241" y="147"/>
                </a:lnTo>
                <a:lnTo>
                  <a:pt x="244" y="145"/>
                </a:lnTo>
                <a:lnTo>
                  <a:pt x="244" y="142"/>
                </a:lnTo>
                <a:lnTo>
                  <a:pt x="241" y="142"/>
                </a:lnTo>
                <a:lnTo>
                  <a:pt x="239" y="142"/>
                </a:lnTo>
                <a:lnTo>
                  <a:pt x="236" y="142"/>
                </a:lnTo>
                <a:lnTo>
                  <a:pt x="236" y="142"/>
                </a:lnTo>
                <a:lnTo>
                  <a:pt x="234" y="145"/>
                </a:lnTo>
                <a:lnTo>
                  <a:pt x="232" y="142"/>
                </a:lnTo>
                <a:lnTo>
                  <a:pt x="229" y="145"/>
                </a:lnTo>
                <a:lnTo>
                  <a:pt x="227" y="145"/>
                </a:lnTo>
                <a:lnTo>
                  <a:pt x="225" y="145"/>
                </a:lnTo>
                <a:lnTo>
                  <a:pt x="225" y="145"/>
                </a:lnTo>
                <a:lnTo>
                  <a:pt x="222" y="142"/>
                </a:lnTo>
                <a:lnTo>
                  <a:pt x="218" y="137"/>
                </a:lnTo>
                <a:lnTo>
                  <a:pt x="215" y="133"/>
                </a:lnTo>
                <a:lnTo>
                  <a:pt x="213" y="130"/>
                </a:lnTo>
                <a:lnTo>
                  <a:pt x="213" y="130"/>
                </a:lnTo>
                <a:lnTo>
                  <a:pt x="213" y="128"/>
                </a:lnTo>
                <a:lnTo>
                  <a:pt x="215" y="126"/>
                </a:lnTo>
                <a:lnTo>
                  <a:pt x="218" y="126"/>
                </a:lnTo>
                <a:lnTo>
                  <a:pt x="220" y="121"/>
                </a:lnTo>
                <a:lnTo>
                  <a:pt x="220" y="123"/>
                </a:lnTo>
                <a:lnTo>
                  <a:pt x="220" y="123"/>
                </a:lnTo>
                <a:lnTo>
                  <a:pt x="220" y="126"/>
                </a:lnTo>
                <a:lnTo>
                  <a:pt x="220" y="126"/>
                </a:lnTo>
                <a:lnTo>
                  <a:pt x="215" y="128"/>
                </a:lnTo>
                <a:lnTo>
                  <a:pt x="218" y="128"/>
                </a:lnTo>
                <a:lnTo>
                  <a:pt x="218" y="128"/>
                </a:lnTo>
                <a:lnTo>
                  <a:pt x="220" y="128"/>
                </a:lnTo>
                <a:lnTo>
                  <a:pt x="220" y="126"/>
                </a:lnTo>
                <a:lnTo>
                  <a:pt x="222" y="123"/>
                </a:lnTo>
                <a:lnTo>
                  <a:pt x="229" y="119"/>
                </a:lnTo>
                <a:lnTo>
                  <a:pt x="232" y="116"/>
                </a:lnTo>
                <a:lnTo>
                  <a:pt x="234" y="119"/>
                </a:lnTo>
                <a:lnTo>
                  <a:pt x="236" y="116"/>
                </a:lnTo>
                <a:lnTo>
                  <a:pt x="239" y="116"/>
                </a:lnTo>
                <a:lnTo>
                  <a:pt x="239" y="116"/>
                </a:lnTo>
                <a:lnTo>
                  <a:pt x="241" y="116"/>
                </a:lnTo>
                <a:lnTo>
                  <a:pt x="244" y="116"/>
                </a:lnTo>
                <a:lnTo>
                  <a:pt x="246" y="114"/>
                </a:lnTo>
                <a:lnTo>
                  <a:pt x="248" y="114"/>
                </a:lnTo>
                <a:lnTo>
                  <a:pt x="251" y="111"/>
                </a:lnTo>
                <a:lnTo>
                  <a:pt x="253" y="111"/>
                </a:lnTo>
                <a:lnTo>
                  <a:pt x="255" y="109"/>
                </a:lnTo>
                <a:lnTo>
                  <a:pt x="260" y="109"/>
                </a:lnTo>
                <a:lnTo>
                  <a:pt x="265" y="109"/>
                </a:lnTo>
                <a:lnTo>
                  <a:pt x="267" y="109"/>
                </a:lnTo>
                <a:lnTo>
                  <a:pt x="267" y="107"/>
                </a:lnTo>
                <a:lnTo>
                  <a:pt x="265" y="107"/>
                </a:lnTo>
                <a:lnTo>
                  <a:pt x="267" y="107"/>
                </a:lnTo>
                <a:lnTo>
                  <a:pt x="267" y="104"/>
                </a:lnTo>
                <a:lnTo>
                  <a:pt x="267" y="104"/>
                </a:lnTo>
                <a:lnTo>
                  <a:pt x="267" y="104"/>
                </a:lnTo>
                <a:lnTo>
                  <a:pt x="267" y="104"/>
                </a:lnTo>
                <a:lnTo>
                  <a:pt x="265" y="104"/>
                </a:lnTo>
                <a:lnTo>
                  <a:pt x="265" y="104"/>
                </a:lnTo>
                <a:lnTo>
                  <a:pt x="265" y="102"/>
                </a:lnTo>
                <a:lnTo>
                  <a:pt x="267" y="102"/>
                </a:lnTo>
                <a:lnTo>
                  <a:pt x="267" y="102"/>
                </a:lnTo>
                <a:lnTo>
                  <a:pt x="267" y="100"/>
                </a:lnTo>
                <a:lnTo>
                  <a:pt x="267" y="100"/>
                </a:lnTo>
                <a:lnTo>
                  <a:pt x="267" y="97"/>
                </a:lnTo>
                <a:lnTo>
                  <a:pt x="270" y="97"/>
                </a:lnTo>
                <a:lnTo>
                  <a:pt x="272" y="97"/>
                </a:lnTo>
                <a:lnTo>
                  <a:pt x="272" y="95"/>
                </a:lnTo>
                <a:lnTo>
                  <a:pt x="274" y="93"/>
                </a:lnTo>
                <a:lnTo>
                  <a:pt x="277" y="93"/>
                </a:lnTo>
                <a:lnTo>
                  <a:pt x="279" y="93"/>
                </a:lnTo>
                <a:lnTo>
                  <a:pt x="279" y="93"/>
                </a:lnTo>
                <a:lnTo>
                  <a:pt x="284" y="93"/>
                </a:lnTo>
                <a:lnTo>
                  <a:pt x="288" y="93"/>
                </a:lnTo>
                <a:lnTo>
                  <a:pt x="288" y="93"/>
                </a:lnTo>
                <a:lnTo>
                  <a:pt x="291" y="93"/>
                </a:lnTo>
                <a:lnTo>
                  <a:pt x="288" y="90"/>
                </a:lnTo>
                <a:lnTo>
                  <a:pt x="291" y="88"/>
                </a:lnTo>
                <a:lnTo>
                  <a:pt x="291" y="85"/>
                </a:lnTo>
                <a:lnTo>
                  <a:pt x="291" y="85"/>
                </a:lnTo>
                <a:lnTo>
                  <a:pt x="291" y="8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8965510" y="4099235"/>
            <a:ext cx="106710" cy="126588"/>
          </a:xfrm>
          <a:custGeom>
            <a:avLst/>
            <a:gdLst>
              <a:gd name="T0" fmla="*/ 99 w 102"/>
              <a:gd name="T1" fmla="*/ 43 h 121"/>
              <a:gd name="T2" fmla="*/ 99 w 102"/>
              <a:gd name="T3" fmla="*/ 36 h 121"/>
              <a:gd name="T4" fmla="*/ 97 w 102"/>
              <a:gd name="T5" fmla="*/ 34 h 121"/>
              <a:gd name="T6" fmla="*/ 95 w 102"/>
              <a:gd name="T7" fmla="*/ 29 h 121"/>
              <a:gd name="T8" fmla="*/ 90 w 102"/>
              <a:gd name="T9" fmla="*/ 19 h 121"/>
              <a:gd name="T10" fmla="*/ 90 w 102"/>
              <a:gd name="T11" fmla="*/ 12 h 121"/>
              <a:gd name="T12" fmla="*/ 85 w 102"/>
              <a:gd name="T13" fmla="*/ 10 h 121"/>
              <a:gd name="T14" fmla="*/ 85 w 102"/>
              <a:gd name="T15" fmla="*/ 8 h 121"/>
              <a:gd name="T16" fmla="*/ 76 w 102"/>
              <a:gd name="T17" fmla="*/ 10 h 121"/>
              <a:gd name="T18" fmla="*/ 71 w 102"/>
              <a:gd name="T19" fmla="*/ 12 h 121"/>
              <a:gd name="T20" fmla="*/ 62 w 102"/>
              <a:gd name="T21" fmla="*/ 10 h 121"/>
              <a:gd name="T22" fmla="*/ 55 w 102"/>
              <a:gd name="T23" fmla="*/ 12 h 121"/>
              <a:gd name="T24" fmla="*/ 50 w 102"/>
              <a:gd name="T25" fmla="*/ 15 h 121"/>
              <a:gd name="T26" fmla="*/ 47 w 102"/>
              <a:gd name="T27" fmla="*/ 17 h 121"/>
              <a:gd name="T28" fmla="*/ 43 w 102"/>
              <a:gd name="T29" fmla="*/ 12 h 121"/>
              <a:gd name="T30" fmla="*/ 38 w 102"/>
              <a:gd name="T31" fmla="*/ 12 h 121"/>
              <a:gd name="T32" fmla="*/ 33 w 102"/>
              <a:gd name="T33" fmla="*/ 12 h 121"/>
              <a:gd name="T34" fmla="*/ 29 w 102"/>
              <a:gd name="T35" fmla="*/ 12 h 121"/>
              <a:gd name="T36" fmla="*/ 24 w 102"/>
              <a:gd name="T37" fmla="*/ 17 h 121"/>
              <a:gd name="T38" fmla="*/ 24 w 102"/>
              <a:gd name="T39" fmla="*/ 19 h 121"/>
              <a:gd name="T40" fmla="*/ 21 w 102"/>
              <a:gd name="T41" fmla="*/ 26 h 121"/>
              <a:gd name="T42" fmla="*/ 24 w 102"/>
              <a:gd name="T43" fmla="*/ 29 h 121"/>
              <a:gd name="T44" fmla="*/ 24 w 102"/>
              <a:gd name="T45" fmla="*/ 34 h 121"/>
              <a:gd name="T46" fmla="*/ 24 w 102"/>
              <a:gd name="T47" fmla="*/ 41 h 121"/>
              <a:gd name="T48" fmla="*/ 29 w 102"/>
              <a:gd name="T49" fmla="*/ 41 h 121"/>
              <a:gd name="T50" fmla="*/ 31 w 102"/>
              <a:gd name="T51" fmla="*/ 43 h 121"/>
              <a:gd name="T52" fmla="*/ 33 w 102"/>
              <a:gd name="T53" fmla="*/ 45 h 121"/>
              <a:gd name="T54" fmla="*/ 31 w 102"/>
              <a:gd name="T55" fmla="*/ 50 h 121"/>
              <a:gd name="T56" fmla="*/ 17 w 102"/>
              <a:gd name="T57" fmla="*/ 64 h 121"/>
              <a:gd name="T58" fmla="*/ 12 w 102"/>
              <a:gd name="T59" fmla="*/ 69 h 121"/>
              <a:gd name="T60" fmla="*/ 7 w 102"/>
              <a:gd name="T61" fmla="*/ 74 h 121"/>
              <a:gd name="T62" fmla="*/ 7 w 102"/>
              <a:gd name="T63" fmla="*/ 81 h 121"/>
              <a:gd name="T64" fmla="*/ 5 w 102"/>
              <a:gd name="T65" fmla="*/ 88 h 121"/>
              <a:gd name="T66" fmla="*/ 3 w 102"/>
              <a:gd name="T67" fmla="*/ 93 h 121"/>
              <a:gd name="T68" fmla="*/ 3 w 102"/>
              <a:gd name="T69" fmla="*/ 105 h 121"/>
              <a:gd name="T70" fmla="*/ 0 w 102"/>
              <a:gd name="T71" fmla="*/ 112 h 121"/>
              <a:gd name="T72" fmla="*/ 0 w 102"/>
              <a:gd name="T73" fmla="*/ 119 h 121"/>
              <a:gd name="T74" fmla="*/ 5 w 102"/>
              <a:gd name="T75" fmla="*/ 119 h 121"/>
              <a:gd name="T76" fmla="*/ 7 w 102"/>
              <a:gd name="T77" fmla="*/ 121 h 121"/>
              <a:gd name="T78" fmla="*/ 12 w 102"/>
              <a:gd name="T79" fmla="*/ 119 h 121"/>
              <a:gd name="T80" fmla="*/ 14 w 102"/>
              <a:gd name="T81" fmla="*/ 114 h 121"/>
              <a:gd name="T82" fmla="*/ 17 w 102"/>
              <a:gd name="T83" fmla="*/ 114 h 121"/>
              <a:gd name="T84" fmla="*/ 19 w 102"/>
              <a:gd name="T85" fmla="*/ 114 h 121"/>
              <a:gd name="T86" fmla="*/ 24 w 102"/>
              <a:gd name="T87" fmla="*/ 112 h 121"/>
              <a:gd name="T88" fmla="*/ 81 w 102"/>
              <a:gd name="T89" fmla="*/ 112 h 121"/>
              <a:gd name="T90" fmla="*/ 83 w 102"/>
              <a:gd name="T91" fmla="*/ 90 h 121"/>
              <a:gd name="T92" fmla="*/ 85 w 102"/>
              <a:gd name="T93" fmla="*/ 83 h 121"/>
              <a:gd name="T94" fmla="*/ 88 w 102"/>
              <a:gd name="T95" fmla="*/ 76 h 121"/>
              <a:gd name="T96" fmla="*/ 92 w 102"/>
              <a:gd name="T97" fmla="*/ 69 h 121"/>
              <a:gd name="T98" fmla="*/ 95 w 102"/>
              <a:gd name="T99" fmla="*/ 64 h 121"/>
              <a:gd name="T100" fmla="*/ 97 w 102"/>
              <a:gd name="T101" fmla="*/ 64 h 121"/>
              <a:gd name="T102" fmla="*/ 99 w 102"/>
              <a:gd name="T103" fmla="*/ 60 h 121"/>
              <a:gd name="T104" fmla="*/ 102 w 102"/>
              <a:gd name="T105" fmla="*/ 57 h 121"/>
              <a:gd name="T106" fmla="*/ 102 w 102"/>
              <a:gd name="T107" fmla="*/ 52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2" h="121">
                <a:moveTo>
                  <a:pt x="102" y="50"/>
                </a:moveTo>
                <a:lnTo>
                  <a:pt x="102" y="48"/>
                </a:lnTo>
                <a:lnTo>
                  <a:pt x="99" y="43"/>
                </a:lnTo>
                <a:lnTo>
                  <a:pt x="99" y="38"/>
                </a:lnTo>
                <a:lnTo>
                  <a:pt x="99" y="38"/>
                </a:lnTo>
                <a:lnTo>
                  <a:pt x="99" y="36"/>
                </a:lnTo>
                <a:lnTo>
                  <a:pt x="99" y="36"/>
                </a:lnTo>
                <a:lnTo>
                  <a:pt x="99" y="36"/>
                </a:lnTo>
                <a:lnTo>
                  <a:pt x="97" y="34"/>
                </a:lnTo>
                <a:lnTo>
                  <a:pt x="97" y="31"/>
                </a:lnTo>
                <a:lnTo>
                  <a:pt x="97" y="31"/>
                </a:lnTo>
                <a:lnTo>
                  <a:pt x="95" y="29"/>
                </a:lnTo>
                <a:lnTo>
                  <a:pt x="92" y="24"/>
                </a:lnTo>
                <a:lnTo>
                  <a:pt x="92" y="24"/>
                </a:lnTo>
                <a:lnTo>
                  <a:pt x="90" y="19"/>
                </a:lnTo>
                <a:lnTo>
                  <a:pt x="90" y="19"/>
                </a:lnTo>
                <a:lnTo>
                  <a:pt x="92" y="15"/>
                </a:lnTo>
                <a:lnTo>
                  <a:pt x="90" y="12"/>
                </a:lnTo>
                <a:lnTo>
                  <a:pt x="90" y="12"/>
                </a:lnTo>
                <a:lnTo>
                  <a:pt x="88" y="12"/>
                </a:lnTo>
                <a:lnTo>
                  <a:pt x="85" y="10"/>
                </a:lnTo>
                <a:lnTo>
                  <a:pt x="85" y="10"/>
                </a:lnTo>
                <a:lnTo>
                  <a:pt x="85" y="8"/>
                </a:lnTo>
                <a:lnTo>
                  <a:pt x="85" y="8"/>
                </a:lnTo>
                <a:lnTo>
                  <a:pt x="83" y="0"/>
                </a:lnTo>
                <a:lnTo>
                  <a:pt x="78" y="5"/>
                </a:lnTo>
                <a:lnTo>
                  <a:pt x="76" y="10"/>
                </a:lnTo>
                <a:lnTo>
                  <a:pt x="73" y="10"/>
                </a:lnTo>
                <a:lnTo>
                  <a:pt x="73" y="12"/>
                </a:lnTo>
                <a:lnTo>
                  <a:pt x="71" y="12"/>
                </a:lnTo>
                <a:lnTo>
                  <a:pt x="66" y="10"/>
                </a:lnTo>
                <a:lnTo>
                  <a:pt x="64" y="8"/>
                </a:lnTo>
                <a:lnTo>
                  <a:pt x="62" y="10"/>
                </a:lnTo>
                <a:lnTo>
                  <a:pt x="59" y="10"/>
                </a:lnTo>
                <a:lnTo>
                  <a:pt x="59" y="10"/>
                </a:lnTo>
                <a:lnTo>
                  <a:pt x="55" y="12"/>
                </a:lnTo>
                <a:lnTo>
                  <a:pt x="52" y="12"/>
                </a:lnTo>
                <a:lnTo>
                  <a:pt x="50" y="12"/>
                </a:lnTo>
                <a:lnTo>
                  <a:pt x="50" y="15"/>
                </a:lnTo>
                <a:lnTo>
                  <a:pt x="47" y="17"/>
                </a:lnTo>
                <a:lnTo>
                  <a:pt x="47" y="17"/>
                </a:lnTo>
                <a:lnTo>
                  <a:pt x="47" y="17"/>
                </a:lnTo>
                <a:lnTo>
                  <a:pt x="47" y="15"/>
                </a:lnTo>
                <a:lnTo>
                  <a:pt x="45" y="15"/>
                </a:lnTo>
                <a:lnTo>
                  <a:pt x="43" y="12"/>
                </a:lnTo>
                <a:lnTo>
                  <a:pt x="43" y="10"/>
                </a:lnTo>
                <a:lnTo>
                  <a:pt x="43" y="10"/>
                </a:lnTo>
                <a:lnTo>
                  <a:pt x="38" y="12"/>
                </a:lnTo>
                <a:lnTo>
                  <a:pt x="38" y="12"/>
                </a:lnTo>
                <a:lnTo>
                  <a:pt x="36" y="12"/>
                </a:lnTo>
                <a:lnTo>
                  <a:pt x="33" y="12"/>
                </a:lnTo>
                <a:lnTo>
                  <a:pt x="31" y="10"/>
                </a:lnTo>
                <a:lnTo>
                  <a:pt x="31" y="10"/>
                </a:lnTo>
                <a:lnTo>
                  <a:pt x="29" y="12"/>
                </a:lnTo>
                <a:lnTo>
                  <a:pt x="26" y="15"/>
                </a:lnTo>
                <a:lnTo>
                  <a:pt x="24" y="15"/>
                </a:lnTo>
                <a:lnTo>
                  <a:pt x="24" y="17"/>
                </a:lnTo>
                <a:lnTo>
                  <a:pt x="26" y="17"/>
                </a:lnTo>
                <a:lnTo>
                  <a:pt x="26" y="19"/>
                </a:lnTo>
                <a:lnTo>
                  <a:pt x="24" y="19"/>
                </a:lnTo>
                <a:lnTo>
                  <a:pt x="24" y="22"/>
                </a:lnTo>
                <a:lnTo>
                  <a:pt x="24" y="24"/>
                </a:lnTo>
                <a:lnTo>
                  <a:pt x="21" y="26"/>
                </a:lnTo>
                <a:lnTo>
                  <a:pt x="24" y="26"/>
                </a:lnTo>
                <a:lnTo>
                  <a:pt x="24" y="29"/>
                </a:lnTo>
                <a:lnTo>
                  <a:pt x="24" y="29"/>
                </a:lnTo>
                <a:lnTo>
                  <a:pt x="24" y="29"/>
                </a:lnTo>
                <a:lnTo>
                  <a:pt x="24" y="31"/>
                </a:lnTo>
                <a:lnTo>
                  <a:pt x="24" y="34"/>
                </a:lnTo>
                <a:lnTo>
                  <a:pt x="21" y="36"/>
                </a:lnTo>
                <a:lnTo>
                  <a:pt x="21" y="38"/>
                </a:lnTo>
                <a:lnTo>
                  <a:pt x="24" y="41"/>
                </a:lnTo>
                <a:lnTo>
                  <a:pt x="26" y="41"/>
                </a:lnTo>
                <a:lnTo>
                  <a:pt x="26" y="41"/>
                </a:lnTo>
                <a:lnTo>
                  <a:pt x="29" y="41"/>
                </a:lnTo>
                <a:lnTo>
                  <a:pt x="29" y="43"/>
                </a:lnTo>
                <a:lnTo>
                  <a:pt x="31" y="43"/>
                </a:lnTo>
                <a:lnTo>
                  <a:pt x="31" y="43"/>
                </a:lnTo>
                <a:lnTo>
                  <a:pt x="31" y="43"/>
                </a:lnTo>
                <a:lnTo>
                  <a:pt x="31" y="43"/>
                </a:lnTo>
                <a:lnTo>
                  <a:pt x="33" y="45"/>
                </a:lnTo>
                <a:lnTo>
                  <a:pt x="31" y="45"/>
                </a:lnTo>
                <a:lnTo>
                  <a:pt x="31" y="48"/>
                </a:lnTo>
                <a:lnTo>
                  <a:pt x="31" y="50"/>
                </a:lnTo>
                <a:lnTo>
                  <a:pt x="26" y="55"/>
                </a:lnTo>
                <a:lnTo>
                  <a:pt x="17" y="64"/>
                </a:lnTo>
                <a:lnTo>
                  <a:pt x="17" y="64"/>
                </a:lnTo>
                <a:lnTo>
                  <a:pt x="14" y="64"/>
                </a:lnTo>
                <a:lnTo>
                  <a:pt x="12" y="67"/>
                </a:lnTo>
                <a:lnTo>
                  <a:pt x="12" y="69"/>
                </a:lnTo>
                <a:lnTo>
                  <a:pt x="10" y="71"/>
                </a:lnTo>
                <a:lnTo>
                  <a:pt x="7" y="74"/>
                </a:lnTo>
                <a:lnTo>
                  <a:pt x="7" y="74"/>
                </a:lnTo>
                <a:lnTo>
                  <a:pt x="7" y="76"/>
                </a:lnTo>
                <a:lnTo>
                  <a:pt x="7" y="81"/>
                </a:lnTo>
                <a:lnTo>
                  <a:pt x="7" y="81"/>
                </a:lnTo>
                <a:lnTo>
                  <a:pt x="5" y="86"/>
                </a:lnTo>
                <a:lnTo>
                  <a:pt x="5" y="88"/>
                </a:lnTo>
                <a:lnTo>
                  <a:pt x="5" y="88"/>
                </a:lnTo>
                <a:lnTo>
                  <a:pt x="3" y="88"/>
                </a:lnTo>
                <a:lnTo>
                  <a:pt x="3" y="93"/>
                </a:lnTo>
                <a:lnTo>
                  <a:pt x="3" y="93"/>
                </a:lnTo>
                <a:lnTo>
                  <a:pt x="3" y="100"/>
                </a:lnTo>
                <a:lnTo>
                  <a:pt x="3" y="102"/>
                </a:lnTo>
                <a:lnTo>
                  <a:pt x="3" y="105"/>
                </a:lnTo>
                <a:lnTo>
                  <a:pt x="0" y="107"/>
                </a:lnTo>
                <a:lnTo>
                  <a:pt x="0" y="109"/>
                </a:lnTo>
                <a:lnTo>
                  <a:pt x="0" y="112"/>
                </a:lnTo>
                <a:lnTo>
                  <a:pt x="0" y="114"/>
                </a:lnTo>
                <a:lnTo>
                  <a:pt x="0" y="119"/>
                </a:lnTo>
                <a:lnTo>
                  <a:pt x="0" y="119"/>
                </a:lnTo>
                <a:lnTo>
                  <a:pt x="3" y="119"/>
                </a:lnTo>
                <a:lnTo>
                  <a:pt x="5" y="119"/>
                </a:lnTo>
                <a:lnTo>
                  <a:pt x="5" y="119"/>
                </a:lnTo>
                <a:lnTo>
                  <a:pt x="7" y="121"/>
                </a:lnTo>
                <a:lnTo>
                  <a:pt x="7" y="121"/>
                </a:lnTo>
                <a:lnTo>
                  <a:pt x="7" y="121"/>
                </a:lnTo>
                <a:lnTo>
                  <a:pt x="10" y="121"/>
                </a:lnTo>
                <a:lnTo>
                  <a:pt x="10" y="119"/>
                </a:lnTo>
                <a:lnTo>
                  <a:pt x="12" y="119"/>
                </a:lnTo>
                <a:lnTo>
                  <a:pt x="12" y="116"/>
                </a:lnTo>
                <a:lnTo>
                  <a:pt x="14" y="116"/>
                </a:lnTo>
                <a:lnTo>
                  <a:pt x="14" y="114"/>
                </a:lnTo>
                <a:lnTo>
                  <a:pt x="14" y="114"/>
                </a:lnTo>
                <a:lnTo>
                  <a:pt x="17" y="114"/>
                </a:lnTo>
                <a:lnTo>
                  <a:pt x="17" y="114"/>
                </a:lnTo>
                <a:lnTo>
                  <a:pt x="19" y="114"/>
                </a:lnTo>
                <a:lnTo>
                  <a:pt x="19" y="114"/>
                </a:lnTo>
                <a:lnTo>
                  <a:pt x="19" y="114"/>
                </a:lnTo>
                <a:lnTo>
                  <a:pt x="21" y="112"/>
                </a:lnTo>
                <a:lnTo>
                  <a:pt x="21" y="112"/>
                </a:lnTo>
                <a:lnTo>
                  <a:pt x="24" y="112"/>
                </a:lnTo>
                <a:lnTo>
                  <a:pt x="24" y="112"/>
                </a:lnTo>
                <a:lnTo>
                  <a:pt x="24" y="112"/>
                </a:lnTo>
                <a:lnTo>
                  <a:pt x="81" y="112"/>
                </a:lnTo>
                <a:lnTo>
                  <a:pt x="81" y="107"/>
                </a:lnTo>
                <a:lnTo>
                  <a:pt x="83" y="100"/>
                </a:lnTo>
                <a:lnTo>
                  <a:pt x="83" y="90"/>
                </a:lnTo>
                <a:lnTo>
                  <a:pt x="83" y="86"/>
                </a:lnTo>
                <a:lnTo>
                  <a:pt x="83" y="83"/>
                </a:lnTo>
                <a:lnTo>
                  <a:pt x="85" y="83"/>
                </a:lnTo>
                <a:lnTo>
                  <a:pt x="85" y="81"/>
                </a:lnTo>
                <a:lnTo>
                  <a:pt x="85" y="78"/>
                </a:lnTo>
                <a:lnTo>
                  <a:pt x="88" y="76"/>
                </a:lnTo>
                <a:lnTo>
                  <a:pt x="88" y="76"/>
                </a:lnTo>
                <a:lnTo>
                  <a:pt x="90" y="71"/>
                </a:lnTo>
                <a:lnTo>
                  <a:pt x="92" y="69"/>
                </a:lnTo>
                <a:lnTo>
                  <a:pt x="92" y="67"/>
                </a:lnTo>
                <a:lnTo>
                  <a:pt x="95" y="67"/>
                </a:lnTo>
                <a:lnTo>
                  <a:pt x="95" y="64"/>
                </a:lnTo>
                <a:lnTo>
                  <a:pt x="97" y="64"/>
                </a:lnTo>
                <a:lnTo>
                  <a:pt x="97" y="64"/>
                </a:lnTo>
                <a:lnTo>
                  <a:pt x="97" y="64"/>
                </a:lnTo>
                <a:lnTo>
                  <a:pt x="97" y="64"/>
                </a:lnTo>
                <a:lnTo>
                  <a:pt x="97" y="62"/>
                </a:lnTo>
                <a:lnTo>
                  <a:pt x="99" y="60"/>
                </a:lnTo>
                <a:lnTo>
                  <a:pt x="99" y="60"/>
                </a:lnTo>
                <a:lnTo>
                  <a:pt x="99" y="57"/>
                </a:lnTo>
                <a:lnTo>
                  <a:pt x="102" y="57"/>
                </a:lnTo>
                <a:lnTo>
                  <a:pt x="102" y="55"/>
                </a:lnTo>
                <a:lnTo>
                  <a:pt x="102" y="55"/>
                </a:lnTo>
                <a:lnTo>
                  <a:pt x="102" y="52"/>
                </a:lnTo>
                <a:lnTo>
                  <a:pt x="102" y="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7142024" y="3787475"/>
            <a:ext cx="8369" cy="15693"/>
          </a:xfrm>
          <a:custGeom>
            <a:avLst/>
            <a:gdLst>
              <a:gd name="T0" fmla="*/ 5 w 8"/>
              <a:gd name="T1" fmla="*/ 15 h 15"/>
              <a:gd name="T2" fmla="*/ 3 w 8"/>
              <a:gd name="T3" fmla="*/ 12 h 15"/>
              <a:gd name="T4" fmla="*/ 3 w 8"/>
              <a:gd name="T5" fmla="*/ 12 h 15"/>
              <a:gd name="T6" fmla="*/ 0 w 8"/>
              <a:gd name="T7" fmla="*/ 15 h 15"/>
              <a:gd name="T8" fmla="*/ 5 w 8"/>
              <a:gd name="T9" fmla="*/ 15 h 15"/>
              <a:gd name="T10" fmla="*/ 8 w 8"/>
              <a:gd name="T11" fmla="*/ 15 h 15"/>
              <a:gd name="T12" fmla="*/ 5 w 8"/>
              <a:gd name="T13" fmla="*/ 15 h 15"/>
              <a:gd name="T14" fmla="*/ 5 w 8"/>
              <a:gd name="T15" fmla="*/ 0 h 15"/>
              <a:gd name="T16" fmla="*/ 8 w 8"/>
              <a:gd name="T17" fmla="*/ 0 h 15"/>
              <a:gd name="T18" fmla="*/ 5 w 8"/>
              <a:gd name="T19" fmla="*/ 0 h 15"/>
              <a:gd name="T20" fmla="*/ 5 w 8"/>
              <a:gd name="T21" fmla="*/ 0 h 15"/>
              <a:gd name="T22" fmla="*/ 5 w 8"/>
              <a:gd name="T23" fmla="*/ 0 h 15"/>
              <a:gd name="T24" fmla="*/ 5 w 8"/>
              <a:gd name="T25" fmla="*/ 0 h 15"/>
              <a:gd name="T26" fmla="*/ 3 w 8"/>
              <a:gd name="T27" fmla="*/ 0 h 15"/>
              <a:gd name="T28" fmla="*/ 3 w 8"/>
              <a:gd name="T29" fmla="*/ 0 h 15"/>
              <a:gd name="T30" fmla="*/ 3 w 8"/>
              <a:gd name="T31" fmla="*/ 0 h 15"/>
              <a:gd name="T32" fmla="*/ 0 w 8"/>
              <a:gd name="T33" fmla="*/ 0 h 15"/>
              <a:gd name="T34" fmla="*/ 3 w 8"/>
              <a:gd name="T35" fmla="*/ 0 h 15"/>
              <a:gd name="T36" fmla="*/ 3 w 8"/>
              <a:gd name="T3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" h="15">
                <a:moveTo>
                  <a:pt x="5" y="15"/>
                </a:moveTo>
                <a:lnTo>
                  <a:pt x="3" y="12"/>
                </a:lnTo>
                <a:lnTo>
                  <a:pt x="3" y="12"/>
                </a:lnTo>
                <a:lnTo>
                  <a:pt x="0" y="15"/>
                </a:lnTo>
                <a:lnTo>
                  <a:pt x="5" y="15"/>
                </a:lnTo>
                <a:lnTo>
                  <a:pt x="8" y="15"/>
                </a:lnTo>
                <a:lnTo>
                  <a:pt x="5" y="15"/>
                </a:lnTo>
                <a:close/>
                <a:moveTo>
                  <a:pt x="5" y="0"/>
                </a:moveTo>
                <a:lnTo>
                  <a:pt x="8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close/>
                <a:moveTo>
                  <a:pt x="3" y="0"/>
                </a:move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7011253" y="3709012"/>
            <a:ext cx="12554" cy="4185"/>
          </a:xfrm>
          <a:custGeom>
            <a:avLst/>
            <a:gdLst>
              <a:gd name="T0" fmla="*/ 3 w 12"/>
              <a:gd name="T1" fmla="*/ 2 h 4"/>
              <a:gd name="T2" fmla="*/ 0 w 12"/>
              <a:gd name="T3" fmla="*/ 2 h 4"/>
              <a:gd name="T4" fmla="*/ 0 w 12"/>
              <a:gd name="T5" fmla="*/ 2 h 4"/>
              <a:gd name="T6" fmla="*/ 0 w 12"/>
              <a:gd name="T7" fmla="*/ 4 h 4"/>
              <a:gd name="T8" fmla="*/ 0 w 12"/>
              <a:gd name="T9" fmla="*/ 4 h 4"/>
              <a:gd name="T10" fmla="*/ 3 w 12"/>
              <a:gd name="T11" fmla="*/ 4 h 4"/>
              <a:gd name="T12" fmla="*/ 3 w 12"/>
              <a:gd name="T13" fmla="*/ 4 h 4"/>
              <a:gd name="T14" fmla="*/ 3 w 12"/>
              <a:gd name="T15" fmla="*/ 2 h 4"/>
              <a:gd name="T16" fmla="*/ 3 w 12"/>
              <a:gd name="T17" fmla="*/ 2 h 4"/>
              <a:gd name="T18" fmla="*/ 3 w 12"/>
              <a:gd name="T19" fmla="*/ 2 h 4"/>
              <a:gd name="T20" fmla="*/ 12 w 12"/>
              <a:gd name="T21" fmla="*/ 2 h 4"/>
              <a:gd name="T22" fmla="*/ 10 w 12"/>
              <a:gd name="T23" fmla="*/ 2 h 4"/>
              <a:gd name="T24" fmla="*/ 10 w 12"/>
              <a:gd name="T25" fmla="*/ 2 h 4"/>
              <a:gd name="T26" fmla="*/ 10 w 12"/>
              <a:gd name="T27" fmla="*/ 2 h 4"/>
              <a:gd name="T28" fmla="*/ 12 w 12"/>
              <a:gd name="T29" fmla="*/ 2 h 4"/>
              <a:gd name="T30" fmla="*/ 12 w 12"/>
              <a:gd name="T31" fmla="*/ 4 h 4"/>
              <a:gd name="T32" fmla="*/ 12 w 12"/>
              <a:gd name="T33" fmla="*/ 4 h 4"/>
              <a:gd name="T34" fmla="*/ 12 w 12"/>
              <a:gd name="T35" fmla="*/ 4 h 4"/>
              <a:gd name="T36" fmla="*/ 12 w 12"/>
              <a:gd name="T37" fmla="*/ 2 h 4"/>
              <a:gd name="T38" fmla="*/ 7 w 12"/>
              <a:gd name="T39" fmla="*/ 0 h 4"/>
              <a:gd name="T40" fmla="*/ 7 w 12"/>
              <a:gd name="T41" fmla="*/ 0 h 4"/>
              <a:gd name="T42" fmla="*/ 7 w 12"/>
              <a:gd name="T43" fmla="*/ 0 h 4"/>
              <a:gd name="T44" fmla="*/ 7 w 12"/>
              <a:gd name="T45" fmla="*/ 2 h 4"/>
              <a:gd name="T46" fmla="*/ 7 w 12"/>
              <a:gd name="T47" fmla="*/ 2 h 4"/>
              <a:gd name="T48" fmla="*/ 7 w 12"/>
              <a:gd name="T49" fmla="*/ 2 h 4"/>
              <a:gd name="T50" fmla="*/ 7 w 12"/>
              <a:gd name="T51" fmla="*/ 2 h 4"/>
              <a:gd name="T52" fmla="*/ 10 w 12"/>
              <a:gd name="T53" fmla="*/ 2 h 4"/>
              <a:gd name="T54" fmla="*/ 7 w 12"/>
              <a:gd name="T55" fmla="*/ 2 h 4"/>
              <a:gd name="T56" fmla="*/ 7 w 12"/>
              <a:gd name="T5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" h="4">
                <a:moveTo>
                  <a:pt x="3" y="2"/>
                </a:move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3" y="4"/>
                </a:lnTo>
                <a:lnTo>
                  <a:pt x="3" y="4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close/>
                <a:moveTo>
                  <a:pt x="12" y="2"/>
                </a:move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2" y="2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2" y="2"/>
                </a:lnTo>
                <a:close/>
                <a:moveTo>
                  <a:pt x="7" y="0"/>
                </a:moveTo>
                <a:lnTo>
                  <a:pt x="7" y="0"/>
                </a:lnTo>
                <a:lnTo>
                  <a:pt x="7" y="0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10" y="2"/>
                </a:lnTo>
                <a:lnTo>
                  <a:pt x="7" y="2"/>
                </a:lnTo>
                <a:lnTo>
                  <a:pt x="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9344226" y="3250787"/>
            <a:ext cx="272006" cy="165296"/>
          </a:xfrm>
          <a:custGeom>
            <a:avLst/>
            <a:gdLst>
              <a:gd name="T0" fmla="*/ 21 w 260"/>
              <a:gd name="T1" fmla="*/ 80 h 158"/>
              <a:gd name="T2" fmla="*/ 258 w 260"/>
              <a:gd name="T3" fmla="*/ 97 h 158"/>
              <a:gd name="T4" fmla="*/ 246 w 260"/>
              <a:gd name="T5" fmla="*/ 92 h 158"/>
              <a:gd name="T6" fmla="*/ 229 w 260"/>
              <a:gd name="T7" fmla="*/ 85 h 158"/>
              <a:gd name="T8" fmla="*/ 208 w 260"/>
              <a:gd name="T9" fmla="*/ 76 h 158"/>
              <a:gd name="T10" fmla="*/ 182 w 260"/>
              <a:gd name="T11" fmla="*/ 59 h 158"/>
              <a:gd name="T12" fmla="*/ 168 w 260"/>
              <a:gd name="T13" fmla="*/ 43 h 158"/>
              <a:gd name="T14" fmla="*/ 154 w 260"/>
              <a:gd name="T15" fmla="*/ 31 h 158"/>
              <a:gd name="T16" fmla="*/ 144 w 260"/>
              <a:gd name="T17" fmla="*/ 31 h 158"/>
              <a:gd name="T18" fmla="*/ 130 w 260"/>
              <a:gd name="T19" fmla="*/ 28 h 158"/>
              <a:gd name="T20" fmla="*/ 128 w 260"/>
              <a:gd name="T21" fmla="*/ 19 h 158"/>
              <a:gd name="T22" fmla="*/ 125 w 260"/>
              <a:gd name="T23" fmla="*/ 17 h 158"/>
              <a:gd name="T24" fmla="*/ 125 w 260"/>
              <a:gd name="T25" fmla="*/ 12 h 158"/>
              <a:gd name="T26" fmla="*/ 111 w 260"/>
              <a:gd name="T27" fmla="*/ 5 h 158"/>
              <a:gd name="T28" fmla="*/ 99 w 260"/>
              <a:gd name="T29" fmla="*/ 0 h 158"/>
              <a:gd name="T30" fmla="*/ 92 w 260"/>
              <a:gd name="T31" fmla="*/ 2 h 158"/>
              <a:gd name="T32" fmla="*/ 99 w 260"/>
              <a:gd name="T33" fmla="*/ 9 h 158"/>
              <a:gd name="T34" fmla="*/ 95 w 260"/>
              <a:gd name="T35" fmla="*/ 7 h 158"/>
              <a:gd name="T36" fmla="*/ 87 w 260"/>
              <a:gd name="T37" fmla="*/ 12 h 158"/>
              <a:gd name="T38" fmla="*/ 76 w 260"/>
              <a:gd name="T39" fmla="*/ 17 h 158"/>
              <a:gd name="T40" fmla="*/ 80 w 260"/>
              <a:gd name="T41" fmla="*/ 28 h 158"/>
              <a:gd name="T42" fmla="*/ 64 w 260"/>
              <a:gd name="T43" fmla="*/ 31 h 158"/>
              <a:gd name="T44" fmla="*/ 52 w 260"/>
              <a:gd name="T45" fmla="*/ 31 h 158"/>
              <a:gd name="T46" fmla="*/ 40 w 260"/>
              <a:gd name="T47" fmla="*/ 19 h 158"/>
              <a:gd name="T48" fmla="*/ 24 w 260"/>
              <a:gd name="T49" fmla="*/ 9 h 158"/>
              <a:gd name="T50" fmla="*/ 7 w 260"/>
              <a:gd name="T51" fmla="*/ 12 h 158"/>
              <a:gd name="T52" fmla="*/ 7 w 260"/>
              <a:gd name="T53" fmla="*/ 31 h 158"/>
              <a:gd name="T54" fmla="*/ 7 w 260"/>
              <a:gd name="T55" fmla="*/ 17 h 158"/>
              <a:gd name="T56" fmla="*/ 19 w 260"/>
              <a:gd name="T57" fmla="*/ 14 h 158"/>
              <a:gd name="T58" fmla="*/ 31 w 260"/>
              <a:gd name="T59" fmla="*/ 28 h 158"/>
              <a:gd name="T60" fmla="*/ 40 w 260"/>
              <a:gd name="T61" fmla="*/ 38 h 158"/>
              <a:gd name="T62" fmla="*/ 35 w 260"/>
              <a:gd name="T63" fmla="*/ 43 h 158"/>
              <a:gd name="T64" fmla="*/ 21 w 260"/>
              <a:gd name="T65" fmla="*/ 40 h 158"/>
              <a:gd name="T66" fmla="*/ 12 w 260"/>
              <a:gd name="T67" fmla="*/ 38 h 158"/>
              <a:gd name="T68" fmla="*/ 12 w 260"/>
              <a:gd name="T69" fmla="*/ 57 h 158"/>
              <a:gd name="T70" fmla="*/ 19 w 260"/>
              <a:gd name="T71" fmla="*/ 57 h 158"/>
              <a:gd name="T72" fmla="*/ 26 w 260"/>
              <a:gd name="T73" fmla="*/ 64 h 158"/>
              <a:gd name="T74" fmla="*/ 19 w 260"/>
              <a:gd name="T75" fmla="*/ 66 h 158"/>
              <a:gd name="T76" fmla="*/ 26 w 260"/>
              <a:gd name="T77" fmla="*/ 71 h 158"/>
              <a:gd name="T78" fmla="*/ 33 w 260"/>
              <a:gd name="T79" fmla="*/ 78 h 158"/>
              <a:gd name="T80" fmla="*/ 35 w 260"/>
              <a:gd name="T81" fmla="*/ 99 h 158"/>
              <a:gd name="T82" fmla="*/ 50 w 260"/>
              <a:gd name="T83" fmla="*/ 109 h 158"/>
              <a:gd name="T84" fmla="*/ 59 w 260"/>
              <a:gd name="T85" fmla="*/ 97 h 158"/>
              <a:gd name="T86" fmla="*/ 78 w 260"/>
              <a:gd name="T87" fmla="*/ 97 h 158"/>
              <a:gd name="T88" fmla="*/ 85 w 260"/>
              <a:gd name="T89" fmla="*/ 92 h 158"/>
              <a:gd name="T90" fmla="*/ 97 w 260"/>
              <a:gd name="T91" fmla="*/ 97 h 158"/>
              <a:gd name="T92" fmla="*/ 109 w 260"/>
              <a:gd name="T93" fmla="*/ 102 h 158"/>
              <a:gd name="T94" fmla="*/ 121 w 260"/>
              <a:gd name="T95" fmla="*/ 104 h 158"/>
              <a:gd name="T96" fmla="*/ 132 w 260"/>
              <a:gd name="T97" fmla="*/ 109 h 158"/>
              <a:gd name="T98" fmla="*/ 149 w 260"/>
              <a:gd name="T99" fmla="*/ 121 h 158"/>
              <a:gd name="T100" fmla="*/ 170 w 260"/>
              <a:gd name="T101" fmla="*/ 132 h 158"/>
              <a:gd name="T102" fmla="*/ 173 w 260"/>
              <a:gd name="T103" fmla="*/ 142 h 158"/>
              <a:gd name="T104" fmla="*/ 175 w 260"/>
              <a:gd name="T105" fmla="*/ 149 h 158"/>
              <a:gd name="T106" fmla="*/ 187 w 260"/>
              <a:gd name="T107" fmla="*/ 154 h 158"/>
              <a:gd name="T108" fmla="*/ 196 w 260"/>
              <a:gd name="T109" fmla="*/ 156 h 158"/>
              <a:gd name="T110" fmla="*/ 206 w 260"/>
              <a:gd name="T111" fmla="*/ 154 h 158"/>
              <a:gd name="T112" fmla="*/ 206 w 260"/>
              <a:gd name="T113" fmla="*/ 144 h 158"/>
              <a:gd name="T114" fmla="*/ 220 w 260"/>
              <a:gd name="T115" fmla="*/ 140 h 158"/>
              <a:gd name="T116" fmla="*/ 229 w 260"/>
              <a:gd name="T117" fmla="*/ 132 h 158"/>
              <a:gd name="T118" fmla="*/ 234 w 260"/>
              <a:gd name="T119" fmla="*/ 114 h 158"/>
              <a:gd name="T120" fmla="*/ 246 w 260"/>
              <a:gd name="T121" fmla="*/ 10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0" h="158">
                <a:moveTo>
                  <a:pt x="19" y="76"/>
                </a:moveTo>
                <a:lnTo>
                  <a:pt x="19" y="73"/>
                </a:lnTo>
                <a:lnTo>
                  <a:pt x="19" y="73"/>
                </a:lnTo>
                <a:lnTo>
                  <a:pt x="19" y="76"/>
                </a:lnTo>
                <a:lnTo>
                  <a:pt x="19" y="78"/>
                </a:lnTo>
                <a:lnTo>
                  <a:pt x="21" y="80"/>
                </a:lnTo>
                <a:lnTo>
                  <a:pt x="21" y="80"/>
                </a:lnTo>
                <a:lnTo>
                  <a:pt x="19" y="76"/>
                </a:lnTo>
                <a:close/>
                <a:moveTo>
                  <a:pt x="258" y="109"/>
                </a:moveTo>
                <a:lnTo>
                  <a:pt x="258" y="106"/>
                </a:lnTo>
                <a:lnTo>
                  <a:pt x="258" y="102"/>
                </a:lnTo>
                <a:lnTo>
                  <a:pt x="258" y="99"/>
                </a:lnTo>
                <a:lnTo>
                  <a:pt x="258" y="99"/>
                </a:lnTo>
                <a:lnTo>
                  <a:pt x="258" y="97"/>
                </a:lnTo>
                <a:lnTo>
                  <a:pt x="258" y="97"/>
                </a:lnTo>
                <a:lnTo>
                  <a:pt x="253" y="97"/>
                </a:lnTo>
                <a:lnTo>
                  <a:pt x="253" y="97"/>
                </a:lnTo>
                <a:lnTo>
                  <a:pt x="251" y="95"/>
                </a:lnTo>
                <a:lnTo>
                  <a:pt x="248" y="95"/>
                </a:lnTo>
                <a:lnTo>
                  <a:pt x="248" y="92"/>
                </a:lnTo>
                <a:lnTo>
                  <a:pt x="246" y="92"/>
                </a:lnTo>
                <a:lnTo>
                  <a:pt x="244" y="92"/>
                </a:lnTo>
                <a:lnTo>
                  <a:pt x="241" y="92"/>
                </a:lnTo>
                <a:lnTo>
                  <a:pt x="241" y="92"/>
                </a:lnTo>
                <a:lnTo>
                  <a:pt x="241" y="92"/>
                </a:lnTo>
                <a:lnTo>
                  <a:pt x="239" y="92"/>
                </a:lnTo>
                <a:lnTo>
                  <a:pt x="234" y="90"/>
                </a:lnTo>
                <a:lnTo>
                  <a:pt x="229" y="85"/>
                </a:lnTo>
                <a:lnTo>
                  <a:pt x="225" y="83"/>
                </a:lnTo>
                <a:lnTo>
                  <a:pt x="220" y="83"/>
                </a:lnTo>
                <a:lnTo>
                  <a:pt x="220" y="80"/>
                </a:lnTo>
                <a:lnTo>
                  <a:pt x="217" y="80"/>
                </a:lnTo>
                <a:lnTo>
                  <a:pt x="213" y="76"/>
                </a:lnTo>
                <a:lnTo>
                  <a:pt x="210" y="78"/>
                </a:lnTo>
                <a:lnTo>
                  <a:pt x="208" y="76"/>
                </a:lnTo>
                <a:lnTo>
                  <a:pt x="203" y="73"/>
                </a:lnTo>
                <a:lnTo>
                  <a:pt x="203" y="73"/>
                </a:lnTo>
                <a:lnTo>
                  <a:pt x="199" y="69"/>
                </a:lnTo>
                <a:lnTo>
                  <a:pt x="194" y="66"/>
                </a:lnTo>
                <a:lnTo>
                  <a:pt x="189" y="64"/>
                </a:lnTo>
                <a:lnTo>
                  <a:pt x="187" y="61"/>
                </a:lnTo>
                <a:lnTo>
                  <a:pt x="182" y="59"/>
                </a:lnTo>
                <a:lnTo>
                  <a:pt x="177" y="57"/>
                </a:lnTo>
                <a:lnTo>
                  <a:pt x="177" y="57"/>
                </a:lnTo>
                <a:lnTo>
                  <a:pt x="177" y="57"/>
                </a:lnTo>
                <a:lnTo>
                  <a:pt x="175" y="50"/>
                </a:lnTo>
                <a:lnTo>
                  <a:pt x="173" y="47"/>
                </a:lnTo>
                <a:lnTo>
                  <a:pt x="170" y="45"/>
                </a:lnTo>
                <a:lnTo>
                  <a:pt x="168" y="43"/>
                </a:lnTo>
                <a:lnTo>
                  <a:pt x="165" y="38"/>
                </a:lnTo>
                <a:lnTo>
                  <a:pt x="163" y="35"/>
                </a:lnTo>
                <a:lnTo>
                  <a:pt x="163" y="33"/>
                </a:lnTo>
                <a:lnTo>
                  <a:pt x="161" y="33"/>
                </a:lnTo>
                <a:lnTo>
                  <a:pt x="158" y="31"/>
                </a:lnTo>
                <a:lnTo>
                  <a:pt x="154" y="31"/>
                </a:lnTo>
                <a:lnTo>
                  <a:pt x="154" y="31"/>
                </a:lnTo>
                <a:lnTo>
                  <a:pt x="154" y="31"/>
                </a:lnTo>
                <a:lnTo>
                  <a:pt x="154" y="31"/>
                </a:lnTo>
                <a:lnTo>
                  <a:pt x="151" y="33"/>
                </a:lnTo>
                <a:lnTo>
                  <a:pt x="151" y="33"/>
                </a:lnTo>
                <a:lnTo>
                  <a:pt x="149" y="33"/>
                </a:lnTo>
                <a:lnTo>
                  <a:pt x="149" y="31"/>
                </a:lnTo>
                <a:lnTo>
                  <a:pt x="144" y="31"/>
                </a:lnTo>
                <a:lnTo>
                  <a:pt x="144" y="31"/>
                </a:lnTo>
                <a:lnTo>
                  <a:pt x="142" y="31"/>
                </a:lnTo>
                <a:lnTo>
                  <a:pt x="137" y="31"/>
                </a:lnTo>
                <a:lnTo>
                  <a:pt x="137" y="31"/>
                </a:lnTo>
                <a:lnTo>
                  <a:pt x="132" y="28"/>
                </a:lnTo>
                <a:lnTo>
                  <a:pt x="130" y="28"/>
                </a:lnTo>
                <a:lnTo>
                  <a:pt x="130" y="28"/>
                </a:lnTo>
                <a:lnTo>
                  <a:pt x="130" y="26"/>
                </a:lnTo>
                <a:lnTo>
                  <a:pt x="130" y="24"/>
                </a:lnTo>
                <a:lnTo>
                  <a:pt x="130" y="24"/>
                </a:lnTo>
                <a:lnTo>
                  <a:pt x="130" y="24"/>
                </a:lnTo>
                <a:lnTo>
                  <a:pt x="128" y="21"/>
                </a:lnTo>
                <a:lnTo>
                  <a:pt x="128" y="21"/>
                </a:lnTo>
                <a:lnTo>
                  <a:pt x="128" y="19"/>
                </a:lnTo>
                <a:lnTo>
                  <a:pt x="130" y="19"/>
                </a:lnTo>
                <a:lnTo>
                  <a:pt x="130" y="19"/>
                </a:lnTo>
                <a:lnTo>
                  <a:pt x="130" y="19"/>
                </a:lnTo>
                <a:lnTo>
                  <a:pt x="130" y="19"/>
                </a:lnTo>
                <a:lnTo>
                  <a:pt x="128" y="17"/>
                </a:lnTo>
                <a:lnTo>
                  <a:pt x="125" y="17"/>
                </a:lnTo>
                <a:lnTo>
                  <a:pt x="125" y="17"/>
                </a:lnTo>
                <a:lnTo>
                  <a:pt x="125" y="17"/>
                </a:lnTo>
                <a:lnTo>
                  <a:pt x="125" y="14"/>
                </a:lnTo>
                <a:lnTo>
                  <a:pt x="125" y="14"/>
                </a:lnTo>
                <a:lnTo>
                  <a:pt x="125" y="12"/>
                </a:lnTo>
                <a:lnTo>
                  <a:pt x="125" y="12"/>
                </a:lnTo>
                <a:lnTo>
                  <a:pt x="125" y="12"/>
                </a:lnTo>
                <a:lnTo>
                  <a:pt x="125" y="12"/>
                </a:lnTo>
                <a:lnTo>
                  <a:pt x="123" y="9"/>
                </a:lnTo>
                <a:lnTo>
                  <a:pt x="123" y="9"/>
                </a:lnTo>
                <a:lnTo>
                  <a:pt x="121" y="9"/>
                </a:lnTo>
                <a:lnTo>
                  <a:pt x="116" y="9"/>
                </a:lnTo>
                <a:lnTo>
                  <a:pt x="113" y="9"/>
                </a:lnTo>
                <a:lnTo>
                  <a:pt x="111" y="7"/>
                </a:lnTo>
                <a:lnTo>
                  <a:pt x="111" y="5"/>
                </a:lnTo>
                <a:lnTo>
                  <a:pt x="109" y="5"/>
                </a:lnTo>
                <a:lnTo>
                  <a:pt x="109" y="5"/>
                </a:lnTo>
                <a:lnTo>
                  <a:pt x="106" y="5"/>
                </a:lnTo>
                <a:lnTo>
                  <a:pt x="104" y="5"/>
                </a:lnTo>
                <a:lnTo>
                  <a:pt x="104" y="5"/>
                </a:lnTo>
                <a:lnTo>
                  <a:pt x="102" y="2"/>
                </a:lnTo>
                <a:lnTo>
                  <a:pt x="99" y="0"/>
                </a:lnTo>
                <a:lnTo>
                  <a:pt x="97" y="2"/>
                </a:lnTo>
                <a:lnTo>
                  <a:pt x="97" y="2"/>
                </a:lnTo>
                <a:lnTo>
                  <a:pt x="95" y="2"/>
                </a:lnTo>
                <a:lnTo>
                  <a:pt x="92" y="2"/>
                </a:lnTo>
                <a:lnTo>
                  <a:pt x="92" y="2"/>
                </a:lnTo>
                <a:lnTo>
                  <a:pt x="92" y="2"/>
                </a:lnTo>
                <a:lnTo>
                  <a:pt x="92" y="2"/>
                </a:lnTo>
                <a:lnTo>
                  <a:pt x="92" y="5"/>
                </a:lnTo>
                <a:lnTo>
                  <a:pt x="95" y="5"/>
                </a:lnTo>
                <a:lnTo>
                  <a:pt x="97" y="7"/>
                </a:lnTo>
                <a:lnTo>
                  <a:pt x="99" y="9"/>
                </a:lnTo>
                <a:lnTo>
                  <a:pt x="99" y="9"/>
                </a:lnTo>
                <a:lnTo>
                  <a:pt x="99" y="9"/>
                </a:lnTo>
                <a:lnTo>
                  <a:pt x="99" y="9"/>
                </a:lnTo>
                <a:lnTo>
                  <a:pt x="97" y="9"/>
                </a:lnTo>
                <a:lnTo>
                  <a:pt x="97" y="9"/>
                </a:lnTo>
                <a:lnTo>
                  <a:pt x="97" y="9"/>
                </a:lnTo>
                <a:lnTo>
                  <a:pt x="97" y="9"/>
                </a:lnTo>
                <a:lnTo>
                  <a:pt x="95" y="7"/>
                </a:lnTo>
                <a:lnTo>
                  <a:pt x="95" y="7"/>
                </a:lnTo>
                <a:lnTo>
                  <a:pt x="95" y="7"/>
                </a:lnTo>
                <a:lnTo>
                  <a:pt x="92" y="7"/>
                </a:lnTo>
                <a:lnTo>
                  <a:pt x="90" y="5"/>
                </a:lnTo>
                <a:lnTo>
                  <a:pt x="90" y="5"/>
                </a:lnTo>
                <a:lnTo>
                  <a:pt x="90" y="7"/>
                </a:lnTo>
                <a:lnTo>
                  <a:pt x="90" y="7"/>
                </a:lnTo>
                <a:lnTo>
                  <a:pt x="90" y="9"/>
                </a:lnTo>
                <a:lnTo>
                  <a:pt x="87" y="12"/>
                </a:lnTo>
                <a:lnTo>
                  <a:pt x="87" y="12"/>
                </a:lnTo>
                <a:lnTo>
                  <a:pt x="85" y="12"/>
                </a:lnTo>
                <a:lnTo>
                  <a:pt x="80" y="12"/>
                </a:lnTo>
                <a:lnTo>
                  <a:pt x="78" y="12"/>
                </a:lnTo>
                <a:lnTo>
                  <a:pt x="78" y="14"/>
                </a:lnTo>
                <a:lnTo>
                  <a:pt x="78" y="17"/>
                </a:lnTo>
                <a:lnTo>
                  <a:pt x="76" y="17"/>
                </a:lnTo>
                <a:lnTo>
                  <a:pt x="76" y="19"/>
                </a:lnTo>
                <a:lnTo>
                  <a:pt x="76" y="21"/>
                </a:lnTo>
                <a:lnTo>
                  <a:pt x="78" y="26"/>
                </a:lnTo>
                <a:lnTo>
                  <a:pt x="78" y="28"/>
                </a:lnTo>
                <a:lnTo>
                  <a:pt x="80" y="28"/>
                </a:lnTo>
                <a:lnTo>
                  <a:pt x="80" y="28"/>
                </a:lnTo>
                <a:lnTo>
                  <a:pt x="80" y="28"/>
                </a:lnTo>
                <a:lnTo>
                  <a:pt x="78" y="31"/>
                </a:lnTo>
                <a:lnTo>
                  <a:pt x="78" y="31"/>
                </a:lnTo>
                <a:lnTo>
                  <a:pt x="78" y="31"/>
                </a:lnTo>
                <a:lnTo>
                  <a:pt x="76" y="31"/>
                </a:lnTo>
                <a:lnTo>
                  <a:pt x="73" y="31"/>
                </a:lnTo>
                <a:lnTo>
                  <a:pt x="69" y="31"/>
                </a:lnTo>
                <a:lnTo>
                  <a:pt x="64" y="31"/>
                </a:lnTo>
                <a:lnTo>
                  <a:pt x="59" y="28"/>
                </a:lnTo>
                <a:lnTo>
                  <a:pt x="59" y="28"/>
                </a:lnTo>
                <a:lnTo>
                  <a:pt x="57" y="31"/>
                </a:lnTo>
                <a:lnTo>
                  <a:pt x="54" y="31"/>
                </a:lnTo>
                <a:lnTo>
                  <a:pt x="52" y="31"/>
                </a:lnTo>
                <a:lnTo>
                  <a:pt x="52" y="31"/>
                </a:lnTo>
                <a:lnTo>
                  <a:pt x="52" y="31"/>
                </a:lnTo>
                <a:lnTo>
                  <a:pt x="50" y="28"/>
                </a:lnTo>
                <a:lnTo>
                  <a:pt x="50" y="28"/>
                </a:lnTo>
                <a:lnTo>
                  <a:pt x="47" y="26"/>
                </a:lnTo>
                <a:lnTo>
                  <a:pt x="45" y="24"/>
                </a:lnTo>
                <a:lnTo>
                  <a:pt x="45" y="24"/>
                </a:lnTo>
                <a:lnTo>
                  <a:pt x="40" y="19"/>
                </a:lnTo>
                <a:lnTo>
                  <a:pt x="40" y="19"/>
                </a:lnTo>
                <a:lnTo>
                  <a:pt x="40" y="17"/>
                </a:lnTo>
                <a:lnTo>
                  <a:pt x="38" y="17"/>
                </a:lnTo>
                <a:lnTo>
                  <a:pt x="35" y="14"/>
                </a:lnTo>
                <a:lnTo>
                  <a:pt x="31" y="12"/>
                </a:lnTo>
                <a:lnTo>
                  <a:pt x="28" y="9"/>
                </a:lnTo>
                <a:lnTo>
                  <a:pt x="26" y="9"/>
                </a:lnTo>
                <a:lnTo>
                  <a:pt x="24" y="9"/>
                </a:lnTo>
                <a:lnTo>
                  <a:pt x="24" y="9"/>
                </a:lnTo>
                <a:lnTo>
                  <a:pt x="21" y="9"/>
                </a:lnTo>
                <a:lnTo>
                  <a:pt x="17" y="9"/>
                </a:lnTo>
                <a:lnTo>
                  <a:pt x="14" y="9"/>
                </a:lnTo>
                <a:lnTo>
                  <a:pt x="9" y="12"/>
                </a:lnTo>
                <a:lnTo>
                  <a:pt x="7" y="12"/>
                </a:lnTo>
                <a:lnTo>
                  <a:pt x="7" y="12"/>
                </a:lnTo>
                <a:lnTo>
                  <a:pt x="5" y="14"/>
                </a:lnTo>
                <a:lnTo>
                  <a:pt x="2" y="17"/>
                </a:lnTo>
                <a:lnTo>
                  <a:pt x="0" y="19"/>
                </a:lnTo>
                <a:lnTo>
                  <a:pt x="2" y="26"/>
                </a:lnTo>
                <a:lnTo>
                  <a:pt x="5" y="28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7" y="28"/>
                </a:lnTo>
                <a:lnTo>
                  <a:pt x="7" y="24"/>
                </a:lnTo>
                <a:lnTo>
                  <a:pt x="7" y="24"/>
                </a:lnTo>
                <a:lnTo>
                  <a:pt x="5" y="21"/>
                </a:lnTo>
                <a:lnTo>
                  <a:pt x="5" y="17"/>
                </a:lnTo>
                <a:lnTo>
                  <a:pt x="7" y="17"/>
                </a:lnTo>
                <a:lnTo>
                  <a:pt x="9" y="14"/>
                </a:lnTo>
                <a:lnTo>
                  <a:pt x="9" y="14"/>
                </a:lnTo>
                <a:lnTo>
                  <a:pt x="12" y="14"/>
                </a:lnTo>
                <a:lnTo>
                  <a:pt x="14" y="12"/>
                </a:lnTo>
                <a:lnTo>
                  <a:pt x="17" y="12"/>
                </a:lnTo>
                <a:lnTo>
                  <a:pt x="19" y="12"/>
                </a:lnTo>
                <a:lnTo>
                  <a:pt x="19" y="14"/>
                </a:lnTo>
                <a:lnTo>
                  <a:pt x="21" y="14"/>
                </a:lnTo>
                <a:lnTo>
                  <a:pt x="24" y="19"/>
                </a:lnTo>
                <a:lnTo>
                  <a:pt x="24" y="21"/>
                </a:lnTo>
                <a:lnTo>
                  <a:pt x="26" y="24"/>
                </a:lnTo>
                <a:lnTo>
                  <a:pt x="28" y="26"/>
                </a:lnTo>
                <a:lnTo>
                  <a:pt x="28" y="26"/>
                </a:lnTo>
                <a:lnTo>
                  <a:pt x="31" y="28"/>
                </a:lnTo>
                <a:lnTo>
                  <a:pt x="38" y="33"/>
                </a:lnTo>
                <a:lnTo>
                  <a:pt x="38" y="33"/>
                </a:lnTo>
                <a:lnTo>
                  <a:pt x="40" y="35"/>
                </a:lnTo>
                <a:lnTo>
                  <a:pt x="40" y="35"/>
                </a:lnTo>
                <a:lnTo>
                  <a:pt x="40" y="38"/>
                </a:lnTo>
                <a:lnTo>
                  <a:pt x="40" y="38"/>
                </a:lnTo>
                <a:lnTo>
                  <a:pt x="40" y="38"/>
                </a:lnTo>
                <a:lnTo>
                  <a:pt x="40" y="38"/>
                </a:lnTo>
                <a:lnTo>
                  <a:pt x="38" y="40"/>
                </a:lnTo>
                <a:lnTo>
                  <a:pt x="35" y="38"/>
                </a:lnTo>
                <a:lnTo>
                  <a:pt x="33" y="40"/>
                </a:lnTo>
                <a:lnTo>
                  <a:pt x="35" y="40"/>
                </a:lnTo>
                <a:lnTo>
                  <a:pt x="35" y="43"/>
                </a:lnTo>
                <a:lnTo>
                  <a:pt x="35" y="43"/>
                </a:lnTo>
                <a:lnTo>
                  <a:pt x="33" y="43"/>
                </a:lnTo>
                <a:lnTo>
                  <a:pt x="33" y="43"/>
                </a:lnTo>
                <a:lnTo>
                  <a:pt x="31" y="43"/>
                </a:lnTo>
                <a:lnTo>
                  <a:pt x="26" y="43"/>
                </a:lnTo>
                <a:lnTo>
                  <a:pt x="26" y="43"/>
                </a:lnTo>
                <a:lnTo>
                  <a:pt x="24" y="40"/>
                </a:lnTo>
                <a:lnTo>
                  <a:pt x="21" y="40"/>
                </a:lnTo>
                <a:lnTo>
                  <a:pt x="21" y="40"/>
                </a:lnTo>
                <a:lnTo>
                  <a:pt x="19" y="40"/>
                </a:lnTo>
                <a:lnTo>
                  <a:pt x="17" y="40"/>
                </a:lnTo>
                <a:lnTo>
                  <a:pt x="14" y="40"/>
                </a:lnTo>
                <a:lnTo>
                  <a:pt x="14" y="40"/>
                </a:lnTo>
                <a:lnTo>
                  <a:pt x="12" y="38"/>
                </a:lnTo>
                <a:lnTo>
                  <a:pt x="12" y="38"/>
                </a:lnTo>
                <a:lnTo>
                  <a:pt x="9" y="35"/>
                </a:lnTo>
                <a:lnTo>
                  <a:pt x="9" y="38"/>
                </a:lnTo>
                <a:lnTo>
                  <a:pt x="9" y="43"/>
                </a:lnTo>
                <a:lnTo>
                  <a:pt x="9" y="45"/>
                </a:lnTo>
                <a:lnTo>
                  <a:pt x="9" y="50"/>
                </a:lnTo>
                <a:lnTo>
                  <a:pt x="9" y="52"/>
                </a:lnTo>
                <a:lnTo>
                  <a:pt x="12" y="57"/>
                </a:lnTo>
                <a:lnTo>
                  <a:pt x="12" y="57"/>
                </a:lnTo>
                <a:lnTo>
                  <a:pt x="14" y="59"/>
                </a:lnTo>
                <a:lnTo>
                  <a:pt x="17" y="59"/>
                </a:lnTo>
                <a:lnTo>
                  <a:pt x="14" y="57"/>
                </a:lnTo>
                <a:lnTo>
                  <a:pt x="14" y="54"/>
                </a:lnTo>
                <a:lnTo>
                  <a:pt x="17" y="57"/>
                </a:lnTo>
                <a:lnTo>
                  <a:pt x="19" y="57"/>
                </a:lnTo>
                <a:lnTo>
                  <a:pt x="21" y="57"/>
                </a:lnTo>
                <a:lnTo>
                  <a:pt x="21" y="57"/>
                </a:lnTo>
                <a:lnTo>
                  <a:pt x="24" y="57"/>
                </a:lnTo>
                <a:lnTo>
                  <a:pt x="24" y="59"/>
                </a:lnTo>
                <a:lnTo>
                  <a:pt x="24" y="61"/>
                </a:lnTo>
                <a:lnTo>
                  <a:pt x="24" y="61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4" y="64"/>
                </a:lnTo>
                <a:lnTo>
                  <a:pt x="24" y="64"/>
                </a:lnTo>
                <a:lnTo>
                  <a:pt x="21" y="64"/>
                </a:lnTo>
                <a:lnTo>
                  <a:pt x="19" y="64"/>
                </a:lnTo>
                <a:lnTo>
                  <a:pt x="19" y="66"/>
                </a:lnTo>
                <a:lnTo>
                  <a:pt x="19" y="69"/>
                </a:lnTo>
                <a:lnTo>
                  <a:pt x="19" y="71"/>
                </a:lnTo>
                <a:lnTo>
                  <a:pt x="21" y="69"/>
                </a:lnTo>
                <a:lnTo>
                  <a:pt x="21" y="69"/>
                </a:lnTo>
                <a:lnTo>
                  <a:pt x="24" y="69"/>
                </a:lnTo>
                <a:lnTo>
                  <a:pt x="26" y="71"/>
                </a:lnTo>
                <a:lnTo>
                  <a:pt x="26" y="71"/>
                </a:lnTo>
                <a:lnTo>
                  <a:pt x="28" y="71"/>
                </a:lnTo>
                <a:lnTo>
                  <a:pt x="28" y="71"/>
                </a:lnTo>
                <a:lnTo>
                  <a:pt x="31" y="73"/>
                </a:lnTo>
                <a:lnTo>
                  <a:pt x="31" y="73"/>
                </a:lnTo>
                <a:lnTo>
                  <a:pt x="33" y="76"/>
                </a:lnTo>
                <a:lnTo>
                  <a:pt x="33" y="78"/>
                </a:lnTo>
                <a:lnTo>
                  <a:pt x="33" y="78"/>
                </a:lnTo>
                <a:lnTo>
                  <a:pt x="33" y="83"/>
                </a:lnTo>
                <a:lnTo>
                  <a:pt x="33" y="85"/>
                </a:lnTo>
                <a:lnTo>
                  <a:pt x="33" y="88"/>
                </a:lnTo>
                <a:lnTo>
                  <a:pt x="35" y="90"/>
                </a:lnTo>
                <a:lnTo>
                  <a:pt x="35" y="92"/>
                </a:lnTo>
                <a:lnTo>
                  <a:pt x="35" y="97"/>
                </a:lnTo>
                <a:lnTo>
                  <a:pt x="35" y="99"/>
                </a:lnTo>
                <a:lnTo>
                  <a:pt x="38" y="104"/>
                </a:lnTo>
                <a:lnTo>
                  <a:pt x="38" y="111"/>
                </a:lnTo>
                <a:lnTo>
                  <a:pt x="40" y="111"/>
                </a:lnTo>
                <a:lnTo>
                  <a:pt x="45" y="111"/>
                </a:lnTo>
                <a:lnTo>
                  <a:pt x="47" y="111"/>
                </a:lnTo>
                <a:lnTo>
                  <a:pt x="50" y="111"/>
                </a:lnTo>
                <a:lnTo>
                  <a:pt x="50" y="109"/>
                </a:lnTo>
                <a:lnTo>
                  <a:pt x="52" y="109"/>
                </a:lnTo>
                <a:lnTo>
                  <a:pt x="52" y="109"/>
                </a:lnTo>
                <a:lnTo>
                  <a:pt x="54" y="109"/>
                </a:lnTo>
                <a:lnTo>
                  <a:pt x="54" y="104"/>
                </a:lnTo>
                <a:lnTo>
                  <a:pt x="54" y="102"/>
                </a:lnTo>
                <a:lnTo>
                  <a:pt x="57" y="99"/>
                </a:lnTo>
                <a:lnTo>
                  <a:pt x="59" y="97"/>
                </a:lnTo>
                <a:lnTo>
                  <a:pt x="61" y="97"/>
                </a:lnTo>
                <a:lnTo>
                  <a:pt x="66" y="95"/>
                </a:lnTo>
                <a:lnTo>
                  <a:pt x="71" y="95"/>
                </a:lnTo>
                <a:lnTo>
                  <a:pt x="73" y="97"/>
                </a:lnTo>
                <a:lnTo>
                  <a:pt x="76" y="97"/>
                </a:lnTo>
                <a:lnTo>
                  <a:pt x="78" y="97"/>
                </a:lnTo>
                <a:lnTo>
                  <a:pt x="78" y="97"/>
                </a:lnTo>
                <a:lnTo>
                  <a:pt x="78" y="95"/>
                </a:lnTo>
                <a:lnTo>
                  <a:pt x="78" y="95"/>
                </a:lnTo>
                <a:lnTo>
                  <a:pt x="78" y="92"/>
                </a:lnTo>
                <a:lnTo>
                  <a:pt x="80" y="92"/>
                </a:lnTo>
                <a:lnTo>
                  <a:pt x="83" y="92"/>
                </a:lnTo>
                <a:lnTo>
                  <a:pt x="85" y="92"/>
                </a:lnTo>
                <a:lnTo>
                  <a:pt x="85" y="92"/>
                </a:lnTo>
                <a:lnTo>
                  <a:pt x="87" y="92"/>
                </a:lnTo>
                <a:lnTo>
                  <a:pt x="92" y="92"/>
                </a:lnTo>
                <a:lnTo>
                  <a:pt x="92" y="92"/>
                </a:lnTo>
                <a:lnTo>
                  <a:pt x="95" y="95"/>
                </a:lnTo>
                <a:lnTo>
                  <a:pt x="95" y="95"/>
                </a:lnTo>
                <a:lnTo>
                  <a:pt x="97" y="95"/>
                </a:lnTo>
                <a:lnTo>
                  <a:pt x="97" y="97"/>
                </a:lnTo>
                <a:lnTo>
                  <a:pt x="97" y="97"/>
                </a:lnTo>
                <a:lnTo>
                  <a:pt x="97" y="99"/>
                </a:lnTo>
                <a:lnTo>
                  <a:pt x="99" y="99"/>
                </a:lnTo>
                <a:lnTo>
                  <a:pt x="99" y="99"/>
                </a:lnTo>
                <a:lnTo>
                  <a:pt x="104" y="99"/>
                </a:lnTo>
                <a:lnTo>
                  <a:pt x="106" y="102"/>
                </a:lnTo>
                <a:lnTo>
                  <a:pt x="109" y="102"/>
                </a:lnTo>
                <a:lnTo>
                  <a:pt x="111" y="102"/>
                </a:lnTo>
                <a:lnTo>
                  <a:pt x="113" y="104"/>
                </a:lnTo>
                <a:lnTo>
                  <a:pt x="116" y="104"/>
                </a:lnTo>
                <a:lnTo>
                  <a:pt x="116" y="106"/>
                </a:lnTo>
                <a:lnTo>
                  <a:pt x="118" y="106"/>
                </a:lnTo>
                <a:lnTo>
                  <a:pt x="118" y="104"/>
                </a:lnTo>
                <a:lnTo>
                  <a:pt x="121" y="104"/>
                </a:lnTo>
                <a:lnTo>
                  <a:pt x="121" y="104"/>
                </a:lnTo>
                <a:lnTo>
                  <a:pt x="123" y="104"/>
                </a:lnTo>
                <a:lnTo>
                  <a:pt x="125" y="104"/>
                </a:lnTo>
                <a:lnTo>
                  <a:pt x="132" y="109"/>
                </a:lnTo>
                <a:lnTo>
                  <a:pt x="132" y="109"/>
                </a:lnTo>
                <a:lnTo>
                  <a:pt x="132" y="109"/>
                </a:lnTo>
                <a:lnTo>
                  <a:pt x="132" y="109"/>
                </a:lnTo>
                <a:lnTo>
                  <a:pt x="135" y="109"/>
                </a:lnTo>
                <a:lnTo>
                  <a:pt x="135" y="111"/>
                </a:lnTo>
                <a:lnTo>
                  <a:pt x="137" y="114"/>
                </a:lnTo>
                <a:lnTo>
                  <a:pt x="139" y="116"/>
                </a:lnTo>
                <a:lnTo>
                  <a:pt x="142" y="116"/>
                </a:lnTo>
                <a:lnTo>
                  <a:pt x="147" y="118"/>
                </a:lnTo>
                <a:lnTo>
                  <a:pt x="149" y="121"/>
                </a:lnTo>
                <a:lnTo>
                  <a:pt x="151" y="123"/>
                </a:lnTo>
                <a:lnTo>
                  <a:pt x="154" y="128"/>
                </a:lnTo>
                <a:lnTo>
                  <a:pt x="154" y="128"/>
                </a:lnTo>
                <a:lnTo>
                  <a:pt x="161" y="128"/>
                </a:lnTo>
                <a:lnTo>
                  <a:pt x="168" y="128"/>
                </a:lnTo>
                <a:lnTo>
                  <a:pt x="168" y="128"/>
                </a:lnTo>
                <a:lnTo>
                  <a:pt x="170" y="132"/>
                </a:lnTo>
                <a:lnTo>
                  <a:pt x="170" y="135"/>
                </a:lnTo>
                <a:lnTo>
                  <a:pt x="170" y="137"/>
                </a:lnTo>
                <a:lnTo>
                  <a:pt x="170" y="140"/>
                </a:lnTo>
                <a:lnTo>
                  <a:pt x="170" y="140"/>
                </a:lnTo>
                <a:lnTo>
                  <a:pt x="170" y="140"/>
                </a:lnTo>
                <a:lnTo>
                  <a:pt x="170" y="142"/>
                </a:lnTo>
                <a:lnTo>
                  <a:pt x="173" y="142"/>
                </a:lnTo>
                <a:lnTo>
                  <a:pt x="173" y="144"/>
                </a:lnTo>
                <a:lnTo>
                  <a:pt x="173" y="147"/>
                </a:lnTo>
                <a:lnTo>
                  <a:pt x="173" y="147"/>
                </a:lnTo>
                <a:lnTo>
                  <a:pt x="173" y="149"/>
                </a:lnTo>
                <a:lnTo>
                  <a:pt x="175" y="149"/>
                </a:lnTo>
                <a:lnTo>
                  <a:pt x="175" y="149"/>
                </a:lnTo>
                <a:lnTo>
                  <a:pt x="175" y="149"/>
                </a:lnTo>
                <a:lnTo>
                  <a:pt x="177" y="151"/>
                </a:lnTo>
                <a:lnTo>
                  <a:pt x="180" y="151"/>
                </a:lnTo>
                <a:lnTo>
                  <a:pt x="182" y="154"/>
                </a:lnTo>
                <a:lnTo>
                  <a:pt x="182" y="154"/>
                </a:lnTo>
                <a:lnTo>
                  <a:pt x="184" y="154"/>
                </a:lnTo>
                <a:lnTo>
                  <a:pt x="187" y="151"/>
                </a:lnTo>
                <a:lnTo>
                  <a:pt x="187" y="154"/>
                </a:lnTo>
                <a:lnTo>
                  <a:pt x="189" y="154"/>
                </a:lnTo>
                <a:lnTo>
                  <a:pt x="191" y="156"/>
                </a:lnTo>
                <a:lnTo>
                  <a:pt x="191" y="156"/>
                </a:lnTo>
                <a:lnTo>
                  <a:pt x="194" y="158"/>
                </a:lnTo>
                <a:lnTo>
                  <a:pt x="194" y="158"/>
                </a:lnTo>
                <a:lnTo>
                  <a:pt x="196" y="156"/>
                </a:lnTo>
                <a:lnTo>
                  <a:pt x="196" y="156"/>
                </a:lnTo>
                <a:lnTo>
                  <a:pt x="199" y="156"/>
                </a:lnTo>
                <a:lnTo>
                  <a:pt x="199" y="156"/>
                </a:lnTo>
                <a:lnTo>
                  <a:pt x="201" y="156"/>
                </a:lnTo>
                <a:lnTo>
                  <a:pt x="201" y="156"/>
                </a:lnTo>
                <a:lnTo>
                  <a:pt x="203" y="154"/>
                </a:lnTo>
                <a:lnTo>
                  <a:pt x="206" y="154"/>
                </a:lnTo>
                <a:lnTo>
                  <a:pt x="206" y="154"/>
                </a:lnTo>
                <a:lnTo>
                  <a:pt x="206" y="149"/>
                </a:lnTo>
                <a:lnTo>
                  <a:pt x="206" y="149"/>
                </a:lnTo>
                <a:lnTo>
                  <a:pt x="208" y="147"/>
                </a:lnTo>
                <a:lnTo>
                  <a:pt x="206" y="147"/>
                </a:lnTo>
                <a:lnTo>
                  <a:pt x="206" y="147"/>
                </a:lnTo>
                <a:lnTo>
                  <a:pt x="206" y="144"/>
                </a:lnTo>
                <a:lnTo>
                  <a:pt x="206" y="144"/>
                </a:lnTo>
                <a:lnTo>
                  <a:pt x="206" y="144"/>
                </a:lnTo>
                <a:lnTo>
                  <a:pt x="208" y="144"/>
                </a:lnTo>
                <a:lnTo>
                  <a:pt x="213" y="142"/>
                </a:lnTo>
                <a:lnTo>
                  <a:pt x="215" y="142"/>
                </a:lnTo>
                <a:lnTo>
                  <a:pt x="217" y="140"/>
                </a:lnTo>
                <a:lnTo>
                  <a:pt x="220" y="140"/>
                </a:lnTo>
                <a:lnTo>
                  <a:pt x="220" y="140"/>
                </a:lnTo>
                <a:lnTo>
                  <a:pt x="222" y="140"/>
                </a:lnTo>
                <a:lnTo>
                  <a:pt x="222" y="140"/>
                </a:lnTo>
                <a:lnTo>
                  <a:pt x="222" y="137"/>
                </a:lnTo>
                <a:lnTo>
                  <a:pt x="222" y="137"/>
                </a:lnTo>
                <a:lnTo>
                  <a:pt x="227" y="135"/>
                </a:lnTo>
                <a:lnTo>
                  <a:pt x="227" y="132"/>
                </a:lnTo>
                <a:lnTo>
                  <a:pt x="229" y="132"/>
                </a:lnTo>
                <a:lnTo>
                  <a:pt x="229" y="128"/>
                </a:lnTo>
                <a:lnTo>
                  <a:pt x="229" y="125"/>
                </a:lnTo>
                <a:lnTo>
                  <a:pt x="229" y="121"/>
                </a:lnTo>
                <a:lnTo>
                  <a:pt x="229" y="118"/>
                </a:lnTo>
                <a:lnTo>
                  <a:pt x="229" y="116"/>
                </a:lnTo>
                <a:lnTo>
                  <a:pt x="232" y="116"/>
                </a:lnTo>
                <a:lnTo>
                  <a:pt x="234" y="114"/>
                </a:lnTo>
                <a:lnTo>
                  <a:pt x="239" y="114"/>
                </a:lnTo>
                <a:lnTo>
                  <a:pt x="244" y="114"/>
                </a:lnTo>
                <a:lnTo>
                  <a:pt x="244" y="111"/>
                </a:lnTo>
                <a:lnTo>
                  <a:pt x="244" y="109"/>
                </a:lnTo>
                <a:lnTo>
                  <a:pt x="244" y="109"/>
                </a:lnTo>
                <a:lnTo>
                  <a:pt x="244" y="106"/>
                </a:lnTo>
                <a:lnTo>
                  <a:pt x="246" y="106"/>
                </a:lnTo>
                <a:lnTo>
                  <a:pt x="248" y="109"/>
                </a:lnTo>
                <a:lnTo>
                  <a:pt x="251" y="111"/>
                </a:lnTo>
                <a:lnTo>
                  <a:pt x="255" y="111"/>
                </a:lnTo>
                <a:lnTo>
                  <a:pt x="258" y="111"/>
                </a:lnTo>
                <a:lnTo>
                  <a:pt x="260" y="111"/>
                </a:lnTo>
                <a:lnTo>
                  <a:pt x="258" y="1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8867170" y="3265433"/>
            <a:ext cx="353608" cy="136003"/>
          </a:xfrm>
          <a:custGeom>
            <a:avLst/>
            <a:gdLst>
              <a:gd name="T0" fmla="*/ 335 w 338"/>
              <a:gd name="T1" fmla="*/ 100 h 130"/>
              <a:gd name="T2" fmla="*/ 331 w 338"/>
              <a:gd name="T3" fmla="*/ 92 h 130"/>
              <a:gd name="T4" fmla="*/ 326 w 338"/>
              <a:gd name="T5" fmla="*/ 83 h 130"/>
              <a:gd name="T6" fmla="*/ 326 w 338"/>
              <a:gd name="T7" fmla="*/ 76 h 130"/>
              <a:gd name="T8" fmla="*/ 321 w 338"/>
              <a:gd name="T9" fmla="*/ 62 h 130"/>
              <a:gd name="T10" fmla="*/ 319 w 338"/>
              <a:gd name="T11" fmla="*/ 55 h 130"/>
              <a:gd name="T12" fmla="*/ 326 w 338"/>
              <a:gd name="T13" fmla="*/ 45 h 130"/>
              <a:gd name="T14" fmla="*/ 321 w 338"/>
              <a:gd name="T15" fmla="*/ 43 h 130"/>
              <a:gd name="T16" fmla="*/ 307 w 338"/>
              <a:gd name="T17" fmla="*/ 36 h 130"/>
              <a:gd name="T18" fmla="*/ 305 w 338"/>
              <a:gd name="T19" fmla="*/ 24 h 130"/>
              <a:gd name="T20" fmla="*/ 298 w 338"/>
              <a:gd name="T21" fmla="*/ 17 h 130"/>
              <a:gd name="T22" fmla="*/ 290 w 338"/>
              <a:gd name="T23" fmla="*/ 10 h 130"/>
              <a:gd name="T24" fmla="*/ 281 w 338"/>
              <a:gd name="T25" fmla="*/ 12 h 130"/>
              <a:gd name="T26" fmla="*/ 262 w 338"/>
              <a:gd name="T27" fmla="*/ 17 h 130"/>
              <a:gd name="T28" fmla="*/ 234 w 338"/>
              <a:gd name="T29" fmla="*/ 19 h 130"/>
              <a:gd name="T30" fmla="*/ 189 w 338"/>
              <a:gd name="T31" fmla="*/ 14 h 130"/>
              <a:gd name="T32" fmla="*/ 172 w 338"/>
              <a:gd name="T33" fmla="*/ 7 h 130"/>
              <a:gd name="T34" fmla="*/ 153 w 338"/>
              <a:gd name="T35" fmla="*/ 3 h 130"/>
              <a:gd name="T36" fmla="*/ 97 w 338"/>
              <a:gd name="T37" fmla="*/ 19 h 130"/>
              <a:gd name="T38" fmla="*/ 56 w 338"/>
              <a:gd name="T39" fmla="*/ 21 h 130"/>
              <a:gd name="T40" fmla="*/ 59 w 338"/>
              <a:gd name="T41" fmla="*/ 29 h 130"/>
              <a:gd name="T42" fmla="*/ 52 w 338"/>
              <a:gd name="T43" fmla="*/ 36 h 130"/>
              <a:gd name="T44" fmla="*/ 35 w 338"/>
              <a:gd name="T45" fmla="*/ 33 h 130"/>
              <a:gd name="T46" fmla="*/ 23 w 338"/>
              <a:gd name="T47" fmla="*/ 36 h 130"/>
              <a:gd name="T48" fmla="*/ 9 w 338"/>
              <a:gd name="T49" fmla="*/ 52 h 130"/>
              <a:gd name="T50" fmla="*/ 19 w 338"/>
              <a:gd name="T51" fmla="*/ 57 h 130"/>
              <a:gd name="T52" fmla="*/ 23 w 338"/>
              <a:gd name="T53" fmla="*/ 66 h 130"/>
              <a:gd name="T54" fmla="*/ 28 w 338"/>
              <a:gd name="T55" fmla="*/ 76 h 130"/>
              <a:gd name="T56" fmla="*/ 19 w 338"/>
              <a:gd name="T57" fmla="*/ 71 h 130"/>
              <a:gd name="T58" fmla="*/ 14 w 338"/>
              <a:gd name="T59" fmla="*/ 78 h 130"/>
              <a:gd name="T60" fmla="*/ 28 w 338"/>
              <a:gd name="T61" fmla="*/ 83 h 130"/>
              <a:gd name="T62" fmla="*/ 33 w 338"/>
              <a:gd name="T63" fmla="*/ 97 h 130"/>
              <a:gd name="T64" fmla="*/ 33 w 338"/>
              <a:gd name="T65" fmla="*/ 107 h 130"/>
              <a:gd name="T66" fmla="*/ 37 w 338"/>
              <a:gd name="T67" fmla="*/ 109 h 130"/>
              <a:gd name="T68" fmla="*/ 45 w 338"/>
              <a:gd name="T69" fmla="*/ 114 h 130"/>
              <a:gd name="T70" fmla="*/ 63 w 338"/>
              <a:gd name="T71" fmla="*/ 111 h 130"/>
              <a:gd name="T72" fmla="*/ 82 w 338"/>
              <a:gd name="T73" fmla="*/ 121 h 130"/>
              <a:gd name="T74" fmla="*/ 92 w 338"/>
              <a:gd name="T75" fmla="*/ 109 h 130"/>
              <a:gd name="T76" fmla="*/ 125 w 338"/>
              <a:gd name="T77" fmla="*/ 126 h 130"/>
              <a:gd name="T78" fmla="*/ 156 w 338"/>
              <a:gd name="T79" fmla="*/ 114 h 130"/>
              <a:gd name="T80" fmla="*/ 179 w 338"/>
              <a:gd name="T81" fmla="*/ 111 h 130"/>
              <a:gd name="T82" fmla="*/ 186 w 338"/>
              <a:gd name="T83" fmla="*/ 116 h 130"/>
              <a:gd name="T84" fmla="*/ 189 w 338"/>
              <a:gd name="T85" fmla="*/ 128 h 130"/>
              <a:gd name="T86" fmla="*/ 193 w 338"/>
              <a:gd name="T87" fmla="*/ 116 h 130"/>
              <a:gd name="T88" fmla="*/ 205 w 338"/>
              <a:gd name="T89" fmla="*/ 114 h 130"/>
              <a:gd name="T90" fmla="*/ 227 w 338"/>
              <a:gd name="T91" fmla="*/ 107 h 130"/>
              <a:gd name="T92" fmla="*/ 250 w 338"/>
              <a:gd name="T93" fmla="*/ 111 h 130"/>
              <a:gd name="T94" fmla="*/ 281 w 338"/>
              <a:gd name="T95" fmla="*/ 104 h 130"/>
              <a:gd name="T96" fmla="*/ 295 w 338"/>
              <a:gd name="T97" fmla="*/ 102 h 130"/>
              <a:gd name="T98" fmla="*/ 309 w 338"/>
              <a:gd name="T99" fmla="*/ 97 h 130"/>
              <a:gd name="T100" fmla="*/ 326 w 338"/>
              <a:gd name="T101" fmla="*/ 100 h 130"/>
              <a:gd name="T102" fmla="*/ 331 w 338"/>
              <a:gd name="T103" fmla="*/ 104 h 130"/>
              <a:gd name="T104" fmla="*/ 11 w 338"/>
              <a:gd name="T105" fmla="*/ 31 h 130"/>
              <a:gd name="T106" fmla="*/ 9 w 338"/>
              <a:gd name="T107" fmla="*/ 40 h 130"/>
              <a:gd name="T108" fmla="*/ 30 w 338"/>
              <a:gd name="T109" fmla="*/ 21 h 130"/>
              <a:gd name="T110" fmla="*/ 56 w 338"/>
              <a:gd name="T111" fmla="*/ 19 h 130"/>
              <a:gd name="T112" fmla="*/ 35 w 338"/>
              <a:gd name="T113" fmla="*/ 3 h 130"/>
              <a:gd name="T114" fmla="*/ 26 w 338"/>
              <a:gd name="T115" fmla="*/ 0 h 130"/>
              <a:gd name="T116" fmla="*/ 14 w 338"/>
              <a:gd name="T117" fmla="*/ 3 h 130"/>
              <a:gd name="T118" fmla="*/ 11 w 338"/>
              <a:gd name="T119" fmla="*/ 10 h 130"/>
              <a:gd name="T120" fmla="*/ 11 w 338"/>
              <a:gd name="T121" fmla="*/ 19 h 130"/>
              <a:gd name="T122" fmla="*/ 7 w 338"/>
              <a:gd name="T123" fmla="*/ 2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8" h="130">
                <a:moveTo>
                  <a:pt x="4" y="38"/>
                </a:moveTo>
                <a:lnTo>
                  <a:pt x="2" y="38"/>
                </a:lnTo>
                <a:lnTo>
                  <a:pt x="0" y="40"/>
                </a:lnTo>
                <a:lnTo>
                  <a:pt x="2" y="40"/>
                </a:lnTo>
                <a:lnTo>
                  <a:pt x="4" y="40"/>
                </a:lnTo>
                <a:lnTo>
                  <a:pt x="7" y="38"/>
                </a:lnTo>
                <a:lnTo>
                  <a:pt x="4" y="38"/>
                </a:lnTo>
                <a:lnTo>
                  <a:pt x="4" y="38"/>
                </a:lnTo>
                <a:close/>
                <a:moveTo>
                  <a:pt x="335" y="100"/>
                </a:moveTo>
                <a:lnTo>
                  <a:pt x="338" y="100"/>
                </a:lnTo>
                <a:lnTo>
                  <a:pt x="338" y="100"/>
                </a:lnTo>
                <a:lnTo>
                  <a:pt x="335" y="97"/>
                </a:lnTo>
                <a:lnTo>
                  <a:pt x="333" y="97"/>
                </a:lnTo>
                <a:lnTo>
                  <a:pt x="333" y="95"/>
                </a:lnTo>
                <a:lnTo>
                  <a:pt x="333" y="95"/>
                </a:lnTo>
                <a:lnTo>
                  <a:pt x="333" y="92"/>
                </a:lnTo>
                <a:lnTo>
                  <a:pt x="333" y="92"/>
                </a:lnTo>
                <a:lnTo>
                  <a:pt x="331" y="92"/>
                </a:lnTo>
                <a:lnTo>
                  <a:pt x="331" y="90"/>
                </a:lnTo>
                <a:lnTo>
                  <a:pt x="333" y="90"/>
                </a:lnTo>
                <a:lnTo>
                  <a:pt x="331" y="90"/>
                </a:lnTo>
                <a:lnTo>
                  <a:pt x="328" y="88"/>
                </a:lnTo>
                <a:lnTo>
                  <a:pt x="328" y="85"/>
                </a:lnTo>
                <a:lnTo>
                  <a:pt x="326" y="85"/>
                </a:lnTo>
                <a:lnTo>
                  <a:pt x="326" y="85"/>
                </a:lnTo>
                <a:lnTo>
                  <a:pt x="326" y="85"/>
                </a:lnTo>
                <a:lnTo>
                  <a:pt x="326" y="83"/>
                </a:lnTo>
                <a:lnTo>
                  <a:pt x="326" y="81"/>
                </a:lnTo>
                <a:lnTo>
                  <a:pt x="326" y="81"/>
                </a:lnTo>
                <a:lnTo>
                  <a:pt x="326" y="78"/>
                </a:lnTo>
                <a:lnTo>
                  <a:pt x="326" y="78"/>
                </a:lnTo>
                <a:lnTo>
                  <a:pt x="328" y="76"/>
                </a:lnTo>
                <a:lnTo>
                  <a:pt x="328" y="76"/>
                </a:lnTo>
                <a:lnTo>
                  <a:pt x="328" y="76"/>
                </a:lnTo>
                <a:lnTo>
                  <a:pt x="326" y="76"/>
                </a:lnTo>
                <a:lnTo>
                  <a:pt x="326" y="76"/>
                </a:lnTo>
                <a:lnTo>
                  <a:pt x="326" y="76"/>
                </a:lnTo>
                <a:lnTo>
                  <a:pt x="326" y="74"/>
                </a:lnTo>
                <a:lnTo>
                  <a:pt x="326" y="71"/>
                </a:lnTo>
                <a:lnTo>
                  <a:pt x="324" y="69"/>
                </a:lnTo>
                <a:lnTo>
                  <a:pt x="324" y="69"/>
                </a:lnTo>
                <a:lnTo>
                  <a:pt x="324" y="66"/>
                </a:lnTo>
                <a:lnTo>
                  <a:pt x="324" y="64"/>
                </a:lnTo>
                <a:lnTo>
                  <a:pt x="321" y="64"/>
                </a:lnTo>
                <a:lnTo>
                  <a:pt x="321" y="62"/>
                </a:lnTo>
                <a:lnTo>
                  <a:pt x="321" y="62"/>
                </a:lnTo>
                <a:lnTo>
                  <a:pt x="321" y="62"/>
                </a:lnTo>
                <a:lnTo>
                  <a:pt x="321" y="59"/>
                </a:lnTo>
                <a:lnTo>
                  <a:pt x="321" y="59"/>
                </a:lnTo>
                <a:lnTo>
                  <a:pt x="321" y="59"/>
                </a:lnTo>
                <a:lnTo>
                  <a:pt x="319" y="57"/>
                </a:lnTo>
                <a:lnTo>
                  <a:pt x="319" y="57"/>
                </a:lnTo>
                <a:lnTo>
                  <a:pt x="319" y="55"/>
                </a:lnTo>
                <a:lnTo>
                  <a:pt x="319" y="55"/>
                </a:lnTo>
                <a:lnTo>
                  <a:pt x="319" y="55"/>
                </a:lnTo>
                <a:lnTo>
                  <a:pt x="319" y="55"/>
                </a:lnTo>
                <a:lnTo>
                  <a:pt x="319" y="55"/>
                </a:lnTo>
                <a:lnTo>
                  <a:pt x="321" y="55"/>
                </a:lnTo>
                <a:lnTo>
                  <a:pt x="324" y="55"/>
                </a:lnTo>
                <a:lnTo>
                  <a:pt x="324" y="52"/>
                </a:lnTo>
                <a:lnTo>
                  <a:pt x="324" y="47"/>
                </a:lnTo>
                <a:lnTo>
                  <a:pt x="326" y="47"/>
                </a:lnTo>
                <a:lnTo>
                  <a:pt x="326" y="45"/>
                </a:lnTo>
                <a:lnTo>
                  <a:pt x="328" y="47"/>
                </a:lnTo>
                <a:lnTo>
                  <a:pt x="331" y="47"/>
                </a:lnTo>
                <a:lnTo>
                  <a:pt x="331" y="47"/>
                </a:lnTo>
                <a:lnTo>
                  <a:pt x="331" y="47"/>
                </a:lnTo>
                <a:lnTo>
                  <a:pt x="331" y="47"/>
                </a:lnTo>
                <a:lnTo>
                  <a:pt x="328" y="47"/>
                </a:lnTo>
                <a:lnTo>
                  <a:pt x="326" y="43"/>
                </a:lnTo>
                <a:lnTo>
                  <a:pt x="324" y="40"/>
                </a:lnTo>
                <a:lnTo>
                  <a:pt x="321" y="43"/>
                </a:lnTo>
                <a:lnTo>
                  <a:pt x="319" y="43"/>
                </a:lnTo>
                <a:lnTo>
                  <a:pt x="316" y="43"/>
                </a:lnTo>
                <a:lnTo>
                  <a:pt x="314" y="43"/>
                </a:lnTo>
                <a:lnTo>
                  <a:pt x="312" y="40"/>
                </a:lnTo>
                <a:lnTo>
                  <a:pt x="309" y="40"/>
                </a:lnTo>
                <a:lnTo>
                  <a:pt x="309" y="40"/>
                </a:lnTo>
                <a:lnTo>
                  <a:pt x="309" y="40"/>
                </a:lnTo>
                <a:lnTo>
                  <a:pt x="309" y="38"/>
                </a:lnTo>
                <a:lnTo>
                  <a:pt x="307" y="36"/>
                </a:lnTo>
                <a:lnTo>
                  <a:pt x="307" y="36"/>
                </a:lnTo>
                <a:lnTo>
                  <a:pt x="307" y="33"/>
                </a:lnTo>
                <a:lnTo>
                  <a:pt x="307" y="33"/>
                </a:lnTo>
                <a:lnTo>
                  <a:pt x="309" y="31"/>
                </a:lnTo>
                <a:lnTo>
                  <a:pt x="309" y="29"/>
                </a:lnTo>
                <a:lnTo>
                  <a:pt x="309" y="29"/>
                </a:lnTo>
                <a:lnTo>
                  <a:pt x="307" y="26"/>
                </a:lnTo>
                <a:lnTo>
                  <a:pt x="307" y="24"/>
                </a:lnTo>
                <a:lnTo>
                  <a:pt x="305" y="24"/>
                </a:lnTo>
                <a:lnTo>
                  <a:pt x="305" y="21"/>
                </a:lnTo>
                <a:lnTo>
                  <a:pt x="302" y="21"/>
                </a:lnTo>
                <a:lnTo>
                  <a:pt x="302" y="19"/>
                </a:lnTo>
                <a:lnTo>
                  <a:pt x="302" y="19"/>
                </a:lnTo>
                <a:lnTo>
                  <a:pt x="302" y="19"/>
                </a:lnTo>
                <a:lnTo>
                  <a:pt x="302" y="19"/>
                </a:lnTo>
                <a:lnTo>
                  <a:pt x="302" y="19"/>
                </a:lnTo>
                <a:lnTo>
                  <a:pt x="300" y="19"/>
                </a:lnTo>
                <a:lnTo>
                  <a:pt x="298" y="17"/>
                </a:lnTo>
                <a:lnTo>
                  <a:pt x="298" y="17"/>
                </a:lnTo>
                <a:lnTo>
                  <a:pt x="298" y="17"/>
                </a:lnTo>
                <a:lnTo>
                  <a:pt x="298" y="17"/>
                </a:lnTo>
                <a:lnTo>
                  <a:pt x="298" y="17"/>
                </a:lnTo>
                <a:lnTo>
                  <a:pt x="295" y="14"/>
                </a:lnTo>
                <a:lnTo>
                  <a:pt x="293" y="12"/>
                </a:lnTo>
                <a:lnTo>
                  <a:pt x="290" y="12"/>
                </a:lnTo>
                <a:lnTo>
                  <a:pt x="290" y="10"/>
                </a:lnTo>
                <a:lnTo>
                  <a:pt x="290" y="10"/>
                </a:lnTo>
                <a:lnTo>
                  <a:pt x="288" y="10"/>
                </a:lnTo>
                <a:lnTo>
                  <a:pt x="288" y="10"/>
                </a:lnTo>
                <a:lnTo>
                  <a:pt x="288" y="10"/>
                </a:lnTo>
                <a:lnTo>
                  <a:pt x="286" y="10"/>
                </a:lnTo>
                <a:lnTo>
                  <a:pt x="286" y="12"/>
                </a:lnTo>
                <a:lnTo>
                  <a:pt x="286" y="12"/>
                </a:lnTo>
                <a:lnTo>
                  <a:pt x="283" y="12"/>
                </a:lnTo>
                <a:lnTo>
                  <a:pt x="281" y="12"/>
                </a:lnTo>
                <a:lnTo>
                  <a:pt x="281" y="12"/>
                </a:lnTo>
                <a:lnTo>
                  <a:pt x="279" y="12"/>
                </a:lnTo>
                <a:lnTo>
                  <a:pt x="276" y="12"/>
                </a:lnTo>
                <a:lnTo>
                  <a:pt x="274" y="12"/>
                </a:lnTo>
                <a:lnTo>
                  <a:pt x="274" y="12"/>
                </a:lnTo>
                <a:lnTo>
                  <a:pt x="272" y="12"/>
                </a:lnTo>
                <a:lnTo>
                  <a:pt x="269" y="12"/>
                </a:lnTo>
                <a:lnTo>
                  <a:pt x="269" y="12"/>
                </a:lnTo>
                <a:lnTo>
                  <a:pt x="267" y="14"/>
                </a:lnTo>
                <a:lnTo>
                  <a:pt x="262" y="17"/>
                </a:lnTo>
                <a:lnTo>
                  <a:pt x="260" y="17"/>
                </a:lnTo>
                <a:lnTo>
                  <a:pt x="257" y="19"/>
                </a:lnTo>
                <a:lnTo>
                  <a:pt x="255" y="19"/>
                </a:lnTo>
                <a:lnTo>
                  <a:pt x="248" y="24"/>
                </a:lnTo>
                <a:lnTo>
                  <a:pt x="246" y="24"/>
                </a:lnTo>
                <a:lnTo>
                  <a:pt x="243" y="21"/>
                </a:lnTo>
                <a:lnTo>
                  <a:pt x="243" y="24"/>
                </a:lnTo>
                <a:lnTo>
                  <a:pt x="241" y="21"/>
                </a:lnTo>
                <a:lnTo>
                  <a:pt x="234" y="19"/>
                </a:lnTo>
                <a:lnTo>
                  <a:pt x="224" y="21"/>
                </a:lnTo>
                <a:lnTo>
                  <a:pt x="219" y="24"/>
                </a:lnTo>
                <a:lnTo>
                  <a:pt x="217" y="24"/>
                </a:lnTo>
                <a:lnTo>
                  <a:pt x="208" y="21"/>
                </a:lnTo>
                <a:lnTo>
                  <a:pt x="205" y="21"/>
                </a:lnTo>
                <a:lnTo>
                  <a:pt x="201" y="19"/>
                </a:lnTo>
                <a:lnTo>
                  <a:pt x="193" y="19"/>
                </a:lnTo>
                <a:lnTo>
                  <a:pt x="191" y="17"/>
                </a:lnTo>
                <a:lnTo>
                  <a:pt x="189" y="14"/>
                </a:lnTo>
                <a:lnTo>
                  <a:pt x="186" y="14"/>
                </a:lnTo>
                <a:lnTo>
                  <a:pt x="184" y="14"/>
                </a:lnTo>
                <a:lnTo>
                  <a:pt x="184" y="17"/>
                </a:lnTo>
                <a:lnTo>
                  <a:pt x="182" y="17"/>
                </a:lnTo>
                <a:lnTo>
                  <a:pt x="179" y="14"/>
                </a:lnTo>
                <a:lnTo>
                  <a:pt x="177" y="14"/>
                </a:lnTo>
                <a:lnTo>
                  <a:pt x="175" y="7"/>
                </a:lnTo>
                <a:lnTo>
                  <a:pt x="175" y="7"/>
                </a:lnTo>
                <a:lnTo>
                  <a:pt x="172" y="7"/>
                </a:lnTo>
                <a:lnTo>
                  <a:pt x="167" y="10"/>
                </a:lnTo>
                <a:lnTo>
                  <a:pt x="163" y="7"/>
                </a:lnTo>
                <a:lnTo>
                  <a:pt x="160" y="5"/>
                </a:lnTo>
                <a:lnTo>
                  <a:pt x="158" y="3"/>
                </a:lnTo>
                <a:lnTo>
                  <a:pt x="158" y="3"/>
                </a:lnTo>
                <a:lnTo>
                  <a:pt x="158" y="3"/>
                </a:lnTo>
                <a:lnTo>
                  <a:pt x="158" y="0"/>
                </a:lnTo>
                <a:lnTo>
                  <a:pt x="156" y="0"/>
                </a:lnTo>
                <a:lnTo>
                  <a:pt x="153" y="3"/>
                </a:lnTo>
                <a:lnTo>
                  <a:pt x="144" y="3"/>
                </a:lnTo>
                <a:lnTo>
                  <a:pt x="130" y="0"/>
                </a:lnTo>
                <a:lnTo>
                  <a:pt x="127" y="0"/>
                </a:lnTo>
                <a:lnTo>
                  <a:pt x="123" y="3"/>
                </a:lnTo>
                <a:lnTo>
                  <a:pt x="115" y="5"/>
                </a:lnTo>
                <a:lnTo>
                  <a:pt x="111" y="7"/>
                </a:lnTo>
                <a:lnTo>
                  <a:pt x="108" y="10"/>
                </a:lnTo>
                <a:lnTo>
                  <a:pt x="97" y="14"/>
                </a:lnTo>
                <a:lnTo>
                  <a:pt x="97" y="19"/>
                </a:lnTo>
                <a:lnTo>
                  <a:pt x="94" y="19"/>
                </a:lnTo>
                <a:lnTo>
                  <a:pt x="87" y="19"/>
                </a:lnTo>
                <a:lnTo>
                  <a:pt x="78" y="19"/>
                </a:lnTo>
                <a:lnTo>
                  <a:pt x="71" y="19"/>
                </a:lnTo>
                <a:lnTo>
                  <a:pt x="61" y="17"/>
                </a:lnTo>
                <a:lnTo>
                  <a:pt x="59" y="17"/>
                </a:lnTo>
                <a:lnTo>
                  <a:pt x="56" y="19"/>
                </a:lnTo>
                <a:lnTo>
                  <a:pt x="56" y="19"/>
                </a:lnTo>
                <a:lnTo>
                  <a:pt x="56" y="21"/>
                </a:lnTo>
                <a:lnTo>
                  <a:pt x="59" y="24"/>
                </a:lnTo>
                <a:lnTo>
                  <a:pt x="59" y="24"/>
                </a:lnTo>
                <a:lnTo>
                  <a:pt x="61" y="26"/>
                </a:lnTo>
                <a:lnTo>
                  <a:pt x="63" y="26"/>
                </a:lnTo>
                <a:lnTo>
                  <a:pt x="71" y="26"/>
                </a:lnTo>
                <a:lnTo>
                  <a:pt x="71" y="26"/>
                </a:lnTo>
                <a:lnTo>
                  <a:pt x="71" y="29"/>
                </a:lnTo>
                <a:lnTo>
                  <a:pt x="66" y="29"/>
                </a:lnTo>
                <a:lnTo>
                  <a:pt x="59" y="29"/>
                </a:lnTo>
                <a:lnTo>
                  <a:pt x="56" y="29"/>
                </a:lnTo>
                <a:lnTo>
                  <a:pt x="54" y="31"/>
                </a:lnTo>
                <a:lnTo>
                  <a:pt x="54" y="33"/>
                </a:lnTo>
                <a:lnTo>
                  <a:pt x="54" y="33"/>
                </a:lnTo>
                <a:lnTo>
                  <a:pt x="56" y="33"/>
                </a:lnTo>
                <a:lnTo>
                  <a:pt x="59" y="33"/>
                </a:lnTo>
                <a:lnTo>
                  <a:pt x="56" y="36"/>
                </a:lnTo>
                <a:lnTo>
                  <a:pt x="52" y="36"/>
                </a:lnTo>
                <a:lnTo>
                  <a:pt x="52" y="36"/>
                </a:lnTo>
                <a:lnTo>
                  <a:pt x="45" y="33"/>
                </a:lnTo>
                <a:lnTo>
                  <a:pt x="40" y="36"/>
                </a:lnTo>
                <a:lnTo>
                  <a:pt x="40" y="36"/>
                </a:lnTo>
                <a:lnTo>
                  <a:pt x="40" y="33"/>
                </a:lnTo>
                <a:lnTo>
                  <a:pt x="40" y="33"/>
                </a:lnTo>
                <a:lnTo>
                  <a:pt x="40" y="33"/>
                </a:lnTo>
                <a:lnTo>
                  <a:pt x="37" y="33"/>
                </a:lnTo>
                <a:lnTo>
                  <a:pt x="35" y="33"/>
                </a:lnTo>
                <a:lnTo>
                  <a:pt x="35" y="33"/>
                </a:lnTo>
                <a:lnTo>
                  <a:pt x="37" y="36"/>
                </a:lnTo>
                <a:lnTo>
                  <a:pt x="37" y="36"/>
                </a:lnTo>
                <a:lnTo>
                  <a:pt x="35" y="36"/>
                </a:lnTo>
                <a:lnTo>
                  <a:pt x="30" y="36"/>
                </a:lnTo>
                <a:lnTo>
                  <a:pt x="28" y="36"/>
                </a:lnTo>
                <a:lnTo>
                  <a:pt x="28" y="33"/>
                </a:lnTo>
                <a:lnTo>
                  <a:pt x="28" y="33"/>
                </a:lnTo>
                <a:lnTo>
                  <a:pt x="26" y="33"/>
                </a:lnTo>
                <a:lnTo>
                  <a:pt x="23" y="36"/>
                </a:lnTo>
                <a:lnTo>
                  <a:pt x="19" y="36"/>
                </a:lnTo>
                <a:lnTo>
                  <a:pt x="14" y="38"/>
                </a:lnTo>
                <a:lnTo>
                  <a:pt x="11" y="43"/>
                </a:lnTo>
                <a:lnTo>
                  <a:pt x="9" y="40"/>
                </a:lnTo>
                <a:lnTo>
                  <a:pt x="9" y="43"/>
                </a:lnTo>
                <a:lnTo>
                  <a:pt x="9" y="47"/>
                </a:lnTo>
                <a:lnTo>
                  <a:pt x="9" y="50"/>
                </a:lnTo>
                <a:lnTo>
                  <a:pt x="9" y="52"/>
                </a:lnTo>
                <a:lnTo>
                  <a:pt x="9" y="52"/>
                </a:lnTo>
                <a:lnTo>
                  <a:pt x="14" y="52"/>
                </a:lnTo>
                <a:lnTo>
                  <a:pt x="16" y="52"/>
                </a:lnTo>
                <a:lnTo>
                  <a:pt x="21" y="50"/>
                </a:lnTo>
                <a:lnTo>
                  <a:pt x="23" y="50"/>
                </a:lnTo>
                <a:lnTo>
                  <a:pt x="23" y="52"/>
                </a:lnTo>
                <a:lnTo>
                  <a:pt x="21" y="52"/>
                </a:lnTo>
                <a:lnTo>
                  <a:pt x="19" y="55"/>
                </a:lnTo>
                <a:lnTo>
                  <a:pt x="19" y="57"/>
                </a:lnTo>
                <a:lnTo>
                  <a:pt x="19" y="57"/>
                </a:lnTo>
                <a:lnTo>
                  <a:pt x="21" y="59"/>
                </a:lnTo>
                <a:lnTo>
                  <a:pt x="21" y="62"/>
                </a:lnTo>
                <a:lnTo>
                  <a:pt x="21" y="62"/>
                </a:lnTo>
                <a:lnTo>
                  <a:pt x="21" y="64"/>
                </a:lnTo>
                <a:lnTo>
                  <a:pt x="23" y="64"/>
                </a:lnTo>
                <a:lnTo>
                  <a:pt x="23" y="64"/>
                </a:lnTo>
                <a:lnTo>
                  <a:pt x="23" y="64"/>
                </a:lnTo>
                <a:lnTo>
                  <a:pt x="26" y="64"/>
                </a:lnTo>
                <a:lnTo>
                  <a:pt x="23" y="66"/>
                </a:lnTo>
                <a:lnTo>
                  <a:pt x="21" y="69"/>
                </a:lnTo>
                <a:lnTo>
                  <a:pt x="21" y="69"/>
                </a:lnTo>
                <a:lnTo>
                  <a:pt x="21" y="69"/>
                </a:lnTo>
                <a:lnTo>
                  <a:pt x="21" y="71"/>
                </a:lnTo>
                <a:lnTo>
                  <a:pt x="23" y="71"/>
                </a:lnTo>
                <a:lnTo>
                  <a:pt x="23" y="74"/>
                </a:lnTo>
                <a:lnTo>
                  <a:pt x="26" y="74"/>
                </a:lnTo>
                <a:lnTo>
                  <a:pt x="28" y="74"/>
                </a:lnTo>
                <a:lnTo>
                  <a:pt x="28" y="76"/>
                </a:lnTo>
                <a:lnTo>
                  <a:pt x="23" y="76"/>
                </a:lnTo>
                <a:lnTo>
                  <a:pt x="21" y="76"/>
                </a:lnTo>
                <a:lnTo>
                  <a:pt x="21" y="74"/>
                </a:lnTo>
                <a:lnTo>
                  <a:pt x="21" y="76"/>
                </a:lnTo>
                <a:lnTo>
                  <a:pt x="21" y="76"/>
                </a:lnTo>
                <a:lnTo>
                  <a:pt x="19" y="76"/>
                </a:lnTo>
                <a:lnTo>
                  <a:pt x="19" y="74"/>
                </a:lnTo>
                <a:lnTo>
                  <a:pt x="19" y="74"/>
                </a:lnTo>
                <a:lnTo>
                  <a:pt x="19" y="71"/>
                </a:lnTo>
                <a:lnTo>
                  <a:pt x="16" y="71"/>
                </a:lnTo>
                <a:lnTo>
                  <a:pt x="16" y="69"/>
                </a:lnTo>
                <a:lnTo>
                  <a:pt x="14" y="71"/>
                </a:lnTo>
                <a:lnTo>
                  <a:pt x="14" y="71"/>
                </a:lnTo>
                <a:lnTo>
                  <a:pt x="16" y="74"/>
                </a:lnTo>
                <a:lnTo>
                  <a:pt x="16" y="76"/>
                </a:lnTo>
                <a:lnTo>
                  <a:pt x="14" y="76"/>
                </a:lnTo>
                <a:lnTo>
                  <a:pt x="14" y="78"/>
                </a:lnTo>
                <a:lnTo>
                  <a:pt x="14" y="78"/>
                </a:lnTo>
                <a:lnTo>
                  <a:pt x="16" y="78"/>
                </a:lnTo>
                <a:lnTo>
                  <a:pt x="19" y="81"/>
                </a:lnTo>
                <a:lnTo>
                  <a:pt x="19" y="81"/>
                </a:lnTo>
                <a:lnTo>
                  <a:pt x="19" y="81"/>
                </a:lnTo>
                <a:lnTo>
                  <a:pt x="21" y="78"/>
                </a:lnTo>
                <a:lnTo>
                  <a:pt x="23" y="81"/>
                </a:lnTo>
                <a:lnTo>
                  <a:pt x="23" y="83"/>
                </a:lnTo>
                <a:lnTo>
                  <a:pt x="26" y="83"/>
                </a:lnTo>
                <a:lnTo>
                  <a:pt x="28" y="83"/>
                </a:lnTo>
                <a:lnTo>
                  <a:pt x="30" y="83"/>
                </a:lnTo>
                <a:lnTo>
                  <a:pt x="30" y="85"/>
                </a:lnTo>
                <a:lnTo>
                  <a:pt x="30" y="90"/>
                </a:lnTo>
                <a:lnTo>
                  <a:pt x="28" y="90"/>
                </a:lnTo>
                <a:lnTo>
                  <a:pt x="28" y="90"/>
                </a:lnTo>
                <a:lnTo>
                  <a:pt x="28" y="92"/>
                </a:lnTo>
                <a:lnTo>
                  <a:pt x="30" y="95"/>
                </a:lnTo>
                <a:lnTo>
                  <a:pt x="30" y="97"/>
                </a:lnTo>
                <a:lnTo>
                  <a:pt x="33" y="97"/>
                </a:lnTo>
                <a:lnTo>
                  <a:pt x="33" y="97"/>
                </a:lnTo>
                <a:lnTo>
                  <a:pt x="33" y="100"/>
                </a:lnTo>
                <a:lnTo>
                  <a:pt x="35" y="100"/>
                </a:lnTo>
                <a:lnTo>
                  <a:pt x="37" y="102"/>
                </a:lnTo>
                <a:lnTo>
                  <a:pt x="33" y="102"/>
                </a:lnTo>
                <a:lnTo>
                  <a:pt x="33" y="102"/>
                </a:lnTo>
                <a:lnTo>
                  <a:pt x="33" y="104"/>
                </a:lnTo>
                <a:lnTo>
                  <a:pt x="33" y="107"/>
                </a:lnTo>
                <a:lnTo>
                  <a:pt x="33" y="107"/>
                </a:lnTo>
                <a:lnTo>
                  <a:pt x="33" y="104"/>
                </a:lnTo>
                <a:lnTo>
                  <a:pt x="40" y="104"/>
                </a:lnTo>
                <a:lnTo>
                  <a:pt x="47" y="104"/>
                </a:lnTo>
                <a:lnTo>
                  <a:pt x="49" y="104"/>
                </a:lnTo>
                <a:lnTo>
                  <a:pt x="49" y="104"/>
                </a:lnTo>
                <a:lnTo>
                  <a:pt x="47" y="107"/>
                </a:lnTo>
                <a:lnTo>
                  <a:pt x="45" y="109"/>
                </a:lnTo>
                <a:lnTo>
                  <a:pt x="45" y="109"/>
                </a:lnTo>
                <a:lnTo>
                  <a:pt x="37" y="109"/>
                </a:lnTo>
                <a:lnTo>
                  <a:pt x="37" y="111"/>
                </a:lnTo>
                <a:lnTo>
                  <a:pt x="35" y="111"/>
                </a:lnTo>
                <a:lnTo>
                  <a:pt x="35" y="111"/>
                </a:lnTo>
                <a:lnTo>
                  <a:pt x="37" y="111"/>
                </a:lnTo>
                <a:lnTo>
                  <a:pt x="40" y="111"/>
                </a:lnTo>
                <a:lnTo>
                  <a:pt x="42" y="111"/>
                </a:lnTo>
                <a:lnTo>
                  <a:pt x="47" y="111"/>
                </a:lnTo>
                <a:lnTo>
                  <a:pt x="45" y="111"/>
                </a:lnTo>
                <a:lnTo>
                  <a:pt x="45" y="114"/>
                </a:lnTo>
                <a:lnTo>
                  <a:pt x="47" y="114"/>
                </a:lnTo>
                <a:lnTo>
                  <a:pt x="49" y="111"/>
                </a:lnTo>
                <a:lnTo>
                  <a:pt x="49" y="109"/>
                </a:lnTo>
                <a:lnTo>
                  <a:pt x="54" y="109"/>
                </a:lnTo>
                <a:lnTo>
                  <a:pt x="59" y="111"/>
                </a:lnTo>
                <a:lnTo>
                  <a:pt x="59" y="111"/>
                </a:lnTo>
                <a:lnTo>
                  <a:pt x="61" y="111"/>
                </a:lnTo>
                <a:lnTo>
                  <a:pt x="61" y="111"/>
                </a:lnTo>
                <a:lnTo>
                  <a:pt x="63" y="111"/>
                </a:lnTo>
                <a:lnTo>
                  <a:pt x="63" y="114"/>
                </a:lnTo>
                <a:lnTo>
                  <a:pt x="63" y="114"/>
                </a:lnTo>
                <a:lnTo>
                  <a:pt x="66" y="116"/>
                </a:lnTo>
                <a:lnTo>
                  <a:pt x="66" y="118"/>
                </a:lnTo>
                <a:lnTo>
                  <a:pt x="66" y="121"/>
                </a:lnTo>
                <a:lnTo>
                  <a:pt x="68" y="121"/>
                </a:lnTo>
                <a:lnTo>
                  <a:pt x="75" y="123"/>
                </a:lnTo>
                <a:lnTo>
                  <a:pt x="78" y="123"/>
                </a:lnTo>
                <a:lnTo>
                  <a:pt x="82" y="121"/>
                </a:lnTo>
                <a:lnTo>
                  <a:pt x="85" y="121"/>
                </a:lnTo>
                <a:lnTo>
                  <a:pt x="85" y="121"/>
                </a:lnTo>
                <a:lnTo>
                  <a:pt x="87" y="121"/>
                </a:lnTo>
                <a:lnTo>
                  <a:pt x="89" y="121"/>
                </a:lnTo>
                <a:lnTo>
                  <a:pt x="89" y="121"/>
                </a:lnTo>
                <a:lnTo>
                  <a:pt x="89" y="116"/>
                </a:lnTo>
                <a:lnTo>
                  <a:pt x="89" y="116"/>
                </a:lnTo>
                <a:lnTo>
                  <a:pt x="89" y="109"/>
                </a:lnTo>
                <a:lnTo>
                  <a:pt x="92" y="109"/>
                </a:lnTo>
                <a:lnTo>
                  <a:pt x="97" y="109"/>
                </a:lnTo>
                <a:lnTo>
                  <a:pt x="101" y="109"/>
                </a:lnTo>
                <a:lnTo>
                  <a:pt x="104" y="109"/>
                </a:lnTo>
                <a:lnTo>
                  <a:pt x="111" y="114"/>
                </a:lnTo>
                <a:lnTo>
                  <a:pt x="115" y="116"/>
                </a:lnTo>
                <a:lnTo>
                  <a:pt x="118" y="116"/>
                </a:lnTo>
                <a:lnTo>
                  <a:pt x="120" y="121"/>
                </a:lnTo>
                <a:lnTo>
                  <a:pt x="123" y="123"/>
                </a:lnTo>
                <a:lnTo>
                  <a:pt x="125" y="126"/>
                </a:lnTo>
                <a:lnTo>
                  <a:pt x="130" y="126"/>
                </a:lnTo>
                <a:lnTo>
                  <a:pt x="132" y="126"/>
                </a:lnTo>
                <a:lnTo>
                  <a:pt x="134" y="126"/>
                </a:lnTo>
                <a:lnTo>
                  <a:pt x="141" y="123"/>
                </a:lnTo>
                <a:lnTo>
                  <a:pt x="141" y="123"/>
                </a:lnTo>
                <a:lnTo>
                  <a:pt x="146" y="123"/>
                </a:lnTo>
                <a:lnTo>
                  <a:pt x="151" y="121"/>
                </a:lnTo>
                <a:lnTo>
                  <a:pt x="151" y="118"/>
                </a:lnTo>
                <a:lnTo>
                  <a:pt x="156" y="114"/>
                </a:lnTo>
                <a:lnTo>
                  <a:pt x="160" y="109"/>
                </a:lnTo>
                <a:lnTo>
                  <a:pt x="163" y="109"/>
                </a:lnTo>
                <a:lnTo>
                  <a:pt x="163" y="109"/>
                </a:lnTo>
                <a:lnTo>
                  <a:pt x="165" y="111"/>
                </a:lnTo>
                <a:lnTo>
                  <a:pt x="170" y="114"/>
                </a:lnTo>
                <a:lnTo>
                  <a:pt x="175" y="114"/>
                </a:lnTo>
                <a:lnTo>
                  <a:pt x="177" y="114"/>
                </a:lnTo>
                <a:lnTo>
                  <a:pt x="179" y="114"/>
                </a:lnTo>
                <a:lnTo>
                  <a:pt x="179" y="111"/>
                </a:lnTo>
                <a:lnTo>
                  <a:pt x="179" y="111"/>
                </a:lnTo>
                <a:lnTo>
                  <a:pt x="182" y="109"/>
                </a:lnTo>
                <a:lnTo>
                  <a:pt x="182" y="109"/>
                </a:lnTo>
                <a:lnTo>
                  <a:pt x="186" y="107"/>
                </a:lnTo>
                <a:lnTo>
                  <a:pt x="186" y="109"/>
                </a:lnTo>
                <a:lnTo>
                  <a:pt x="189" y="109"/>
                </a:lnTo>
                <a:lnTo>
                  <a:pt x="189" y="111"/>
                </a:lnTo>
                <a:lnTo>
                  <a:pt x="189" y="111"/>
                </a:lnTo>
                <a:lnTo>
                  <a:pt x="186" y="116"/>
                </a:lnTo>
                <a:lnTo>
                  <a:pt x="184" y="118"/>
                </a:lnTo>
                <a:lnTo>
                  <a:pt x="182" y="121"/>
                </a:lnTo>
                <a:lnTo>
                  <a:pt x="184" y="123"/>
                </a:lnTo>
                <a:lnTo>
                  <a:pt x="186" y="126"/>
                </a:lnTo>
                <a:lnTo>
                  <a:pt x="184" y="128"/>
                </a:lnTo>
                <a:lnTo>
                  <a:pt x="186" y="128"/>
                </a:lnTo>
                <a:lnTo>
                  <a:pt x="189" y="130"/>
                </a:lnTo>
                <a:lnTo>
                  <a:pt x="189" y="130"/>
                </a:lnTo>
                <a:lnTo>
                  <a:pt x="189" y="128"/>
                </a:lnTo>
                <a:lnTo>
                  <a:pt x="191" y="128"/>
                </a:lnTo>
                <a:lnTo>
                  <a:pt x="191" y="126"/>
                </a:lnTo>
                <a:lnTo>
                  <a:pt x="193" y="123"/>
                </a:lnTo>
                <a:lnTo>
                  <a:pt x="193" y="123"/>
                </a:lnTo>
                <a:lnTo>
                  <a:pt x="193" y="121"/>
                </a:lnTo>
                <a:lnTo>
                  <a:pt x="196" y="121"/>
                </a:lnTo>
                <a:lnTo>
                  <a:pt x="196" y="121"/>
                </a:lnTo>
                <a:lnTo>
                  <a:pt x="196" y="121"/>
                </a:lnTo>
                <a:lnTo>
                  <a:pt x="193" y="116"/>
                </a:lnTo>
                <a:lnTo>
                  <a:pt x="196" y="116"/>
                </a:lnTo>
                <a:lnTo>
                  <a:pt x="196" y="111"/>
                </a:lnTo>
                <a:lnTo>
                  <a:pt x="196" y="109"/>
                </a:lnTo>
                <a:lnTo>
                  <a:pt x="196" y="109"/>
                </a:lnTo>
                <a:lnTo>
                  <a:pt x="198" y="109"/>
                </a:lnTo>
                <a:lnTo>
                  <a:pt x="201" y="111"/>
                </a:lnTo>
                <a:lnTo>
                  <a:pt x="203" y="111"/>
                </a:lnTo>
                <a:lnTo>
                  <a:pt x="203" y="114"/>
                </a:lnTo>
                <a:lnTo>
                  <a:pt x="205" y="114"/>
                </a:lnTo>
                <a:lnTo>
                  <a:pt x="208" y="114"/>
                </a:lnTo>
                <a:lnTo>
                  <a:pt x="210" y="114"/>
                </a:lnTo>
                <a:lnTo>
                  <a:pt x="212" y="111"/>
                </a:lnTo>
                <a:lnTo>
                  <a:pt x="215" y="111"/>
                </a:lnTo>
                <a:lnTo>
                  <a:pt x="217" y="111"/>
                </a:lnTo>
                <a:lnTo>
                  <a:pt x="217" y="109"/>
                </a:lnTo>
                <a:lnTo>
                  <a:pt x="222" y="107"/>
                </a:lnTo>
                <a:lnTo>
                  <a:pt x="224" y="107"/>
                </a:lnTo>
                <a:lnTo>
                  <a:pt x="227" y="107"/>
                </a:lnTo>
                <a:lnTo>
                  <a:pt x="227" y="109"/>
                </a:lnTo>
                <a:lnTo>
                  <a:pt x="229" y="109"/>
                </a:lnTo>
                <a:lnTo>
                  <a:pt x="231" y="111"/>
                </a:lnTo>
                <a:lnTo>
                  <a:pt x="234" y="111"/>
                </a:lnTo>
                <a:lnTo>
                  <a:pt x="236" y="111"/>
                </a:lnTo>
                <a:lnTo>
                  <a:pt x="238" y="111"/>
                </a:lnTo>
                <a:lnTo>
                  <a:pt x="243" y="111"/>
                </a:lnTo>
                <a:lnTo>
                  <a:pt x="246" y="111"/>
                </a:lnTo>
                <a:lnTo>
                  <a:pt x="250" y="111"/>
                </a:lnTo>
                <a:lnTo>
                  <a:pt x="255" y="109"/>
                </a:lnTo>
                <a:lnTo>
                  <a:pt x="262" y="104"/>
                </a:lnTo>
                <a:lnTo>
                  <a:pt x="267" y="102"/>
                </a:lnTo>
                <a:lnTo>
                  <a:pt x="267" y="102"/>
                </a:lnTo>
                <a:lnTo>
                  <a:pt x="272" y="102"/>
                </a:lnTo>
                <a:lnTo>
                  <a:pt x="274" y="104"/>
                </a:lnTo>
                <a:lnTo>
                  <a:pt x="276" y="104"/>
                </a:lnTo>
                <a:lnTo>
                  <a:pt x="276" y="104"/>
                </a:lnTo>
                <a:lnTo>
                  <a:pt x="281" y="104"/>
                </a:lnTo>
                <a:lnTo>
                  <a:pt x="283" y="102"/>
                </a:lnTo>
                <a:lnTo>
                  <a:pt x="286" y="102"/>
                </a:lnTo>
                <a:lnTo>
                  <a:pt x="290" y="100"/>
                </a:lnTo>
                <a:lnTo>
                  <a:pt x="290" y="100"/>
                </a:lnTo>
                <a:lnTo>
                  <a:pt x="293" y="100"/>
                </a:lnTo>
                <a:lnTo>
                  <a:pt x="293" y="100"/>
                </a:lnTo>
                <a:lnTo>
                  <a:pt x="293" y="100"/>
                </a:lnTo>
                <a:lnTo>
                  <a:pt x="293" y="100"/>
                </a:lnTo>
                <a:lnTo>
                  <a:pt x="295" y="102"/>
                </a:lnTo>
                <a:lnTo>
                  <a:pt x="298" y="102"/>
                </a:lnTo>
                <a:lnTo>
                  <a:pt x="300" y="100"/>
                </a:lnTo>
                <a:lnTo>
                  <a:pt x="300" y="97"/>
                </a:lnTo>
                <a:lnTo>
                  <a:pt x="302" y="97"/>
                </a:lnTo>
                <a:lnTo>
                  <a:pt x="302" y="97"/>
                </a:lnTo>
                <a:lnTo>
                  <a:pt x="305" y="97"/>
                </a:lnTo>
                <a:lnTo>
                  <a:pt x="307" y="97"/>
                </a:lnTo>
                <a:lnTo>
                  <a:pt x="309" y="97"/>
                </a:lnTo>
                <a:lnTo>
                  <a:pt x="309" y="97"/>
                </a:lnTo>
                <a:lnTo>
                  <a:pt x="312" y="100"/>
                </a:lnTo>
                <a:lnTo>
                  <a:pt x="314" y="100"/>
                </a:lnTo>
                <a:lnTo>
                  <a:pt x="316" y="100"/>
                </a:lnTo>
                <a:lnTo>
                  <a:pt x="316" y="100"/>
                </a:lnTo>
                <a:lnTo>
                  <a:pt x="321" y="100"/>
                </a:lnTo>
                <a:lnTo>
                  <a:pt x="321" y="100"/>
                </a:lnTo>
                <a:lnTo>
                  <a:pt x="324" y="100"/>
                </a:lnTo>
                <a:lnTo>
                  <a:pt x="324" y="100"/>
                </a:lnTo>
                <a:lnTo>
                  <a:pt x="326" y="100"/>
                </a:lnTo>
                <a:lnTo>
                  <a:pt x="326" y="100"/>
                </a:lnTo>
                <a:lnTo>
                  <a:pt x="326" y="100"/>
                </a:lnTo>
                <a:lnTo>
                  <a:pt x="326" y="102"/>
                </a:lnTo>
                <a:lnTo>
                  <a:pt x="328" y="104"/>
                </a:lnTo>
                <a:lnTo>
                  <a:pt x="328" y="104"/>
                </a:lnTo>
                <a:lnTo>
                  <a:pt x="328" y="107"/>
                </a:lnTo>
                <a:lnTo>
                  <a:pt x="328" y="107"/>
                </a:lnTo>
                <a:lnTo>
                  <a:pt x="328" y="104"/>
                </a:lnTo>
                <a:lnTo>
                  <a:pt x="331" y="104"/>
                </a:lnTo>
                <a:lnTo>
                  <a:pt x="333" y="102"/>
                </a:lnTo>
                <a:lnTo>
                  <a:pt x="333" y="102"/>
                </a:lnTo>
                <a:lnTo>
                  <a:pt x="333" y="102"/>
                </a:lnTo>
                <a:lnTo>
                  <a:pt x="335" y="102"/>
                </a:lnTo>
                <a:lnTo>
                  <a:pt x="335" y="102"/>
                </a:lnTo>
                <a:lnTo>
                  <a:pt x="338" y="102"/>
                </a:lnTo>
                <a:lnTo>
                  <a:pt x="338" y="102"/>
                </a:lnTo>
                <a:lnTo>
                  <a:pt x="335" y="100"/>
                </a:lnTo>
                <a:close/>
                <a:moveTo>
                  <a:pt x="11" y="31"/>
                </a:moveTo>
                <a:lnTo>
                  <a:pt x="16" y="31"/>
                </a:lnTo>
                <a:lnTo>
                  <a:pt x="19" y="31"/>
                </a:lnTo>
                <a:lnTo>
                  <a:pt x="19" y="31"/>
                </a:lnTo>
                <a:lnTo>
                  <a:pt x="14" y="33"/>
                </a:lnTo>
                <a:lnTo>
                  <a:pt x="11" y="36"/>
                </a:lnTo>
                <a:lnTo>
                  <a:pt x="9" y="36"/>
                </a:lnTo>
                <a:lnTo>
                  <a:pt x="9" y="38"/>
                </a:lnTo>
                <a:lnTo>
                  <a:pt x="11" y="38"/>
                </a:lnTo>
                <a:lnTo>
                  <a:pt x="9" y="40"/>
                </a:lnTo>
                <a:lnTo>
                  <a:pt x="9" y="40"/>
                </a:lnTo>
                <a:lnTo>
                  <a:pt x="11" y="40"/>
                </a:lnTo>
                <a:lnTo>
                  <a:pt x="11" y="40"/>
                </a:lnTo>
                <a:lnTo>
                  <a:pt x="14" y="38"/>
                </a:lnTo>
                <a:lnTo>
                  <a:pt x="19" y="33"/>
                </a:lnTo>
                <a:lnTo>
                  <a:pt x="23" y="31"/>
                </a:lnTo>
                <a:lnTo>
                  <a:pt x="28" y="29"/>
                </a:lnTo>
                <a:lnTo>
                  <a:pt x="30" y="26"/>
                </a:lnTo>
                <a:lnTo>
                  <a:pt x="30" y="21"/>
                </a:lnTo>
                <a:lnTo>
                  <a:pt x="35" y="21"/>
                </a:lnTo>
                <a:lnTo>
                  <a:pt x="37" y="21"/>
                </a:lnTo>
                <a:lnTo>
                  <a:pt x="40" y="21"/>
                </a:lnTo>
                <a:lnTo>
                  <a:pt x="42" y="21"/>
                </a:lnTo>
                <a:lnTo>
                  <a:pt x="45" y="21"/>
                </a:lnTo>
                <a:lnTo>
                  <a:pt x="52" y="21"/>
                </a:lnTo>
                <a:lnTo>
                  <a:pt x="56" y="21"/>
                </a:lnTo>
                <a:lnTo>
                  <a:pt x="56" y="21"/>
                </a:lnTo>
                <a:lnTo>
                  <a:pt x="56" y="19"/>
                </a:lnTo>
                <a:lnTo>
                  <a:pt x="56" y="17"/>
                </a:lnTo>
                <a:lnTo>
                  <a:pt x="54" y="17"/>
                </a:lnTo>
                <a:lnTo>
                  <a:pt x="45" y="12"/>
                </a:lnTo>
                <a:lnTo>
                  <a:pt x="42" y="10"/>
                </a:lnTo>
                <a:lnTo>
                  <a:pt x="40" y="7"/>
                </a:lnTo>
                <a:lnTo>
                  <a:pt x="37" y="5"/>
                </a:lnTo>
                <a:lnTo>
                  <a:pt x="37" y="3"/>
                </a:lnTo>
                <a:lnTo>
                  <a:pt x="35" y="3"/>
                </a:lnTo>
                <a:lnTo>
                  <a:pt x="35" y="3"/>
                </a:lnTo>
                <a:lnTo>
                  <a:pt x="35" y="3"/>
                </a:lnTo>
                <a:lnTo>
                  <a:pt x="33" y="3"/>
                </a:lnTo>
                <a:lnTo>
                  <a:pt x="33" y="3"/>
                </a:lnTo>
                <a:lnTo>
                  <a:pt x="30" y="3"/>
                </a:lnTo>
                <a:lnTo>
                  <a:pt x="30" y="3"/>
                </a:lnTo>
                <a:lnTo>
                  <a:pt x="28" y="3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3" y="0"/>
                </a:lnTo>
                <a:lnTo>
                  <a:pt x="21" y="0"/>
                </a:lnTo>
                <a:lnTo>
                  <a:pt x="21" y="0"/>
                </a:lnTo>
                <a:lnTo>
                  <a:pt x="19" y="3"/>
                </a:lnTo>
                <a:lnTo>
                  <a:pt x="16" y="3"/>
                </a:lnTo>
                <a:lnTo>
                  <a:pt x="16" y="3"/>
                </a:lnTo>
                <a:lnTo>
                  <a:pt x="14" y="3"/>
                </a:lnTo>
                <a:lnTo>
                  <a:pt x="14" y="3"/>
                </a:lnTo>
                <a:lnTo>
                  <a:pt x="14" y="3"/>
                </a:lnTo>
                <a:lnTo>
                  <a:pt x="14" y="5"/>
                </a:lnTo>
                <a:lnTo>
                  <a:pt x="11" y="5"/>
                </a:lnTo>
                <a:lnTo>
                  <a:pt x="9" y="5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11" y="7"/>
                </a:lnTo>
                <a:lnTo>
                  <a:pt x="11" y="7"/>
                </a:lnTo>
                <a:lnTo>
                  <a:pt x="11" y="10"/>
                </a:lnTo>
                <a:lnTo>
                  <a:pt x="14" y="10"/>
                </a:lnTo>
                <a:lnTo>
                  <a:pt x="14" y="10"/>
                </a:lnTo>
                <a:lnTo>
                  <a:pt x="14" y="12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9" y="17"/>
                </a:lnTo>
                <a:lnTo>
                  <a:pt x="9" y="19"/>
                </a:lnTo>
                <a:lnTo>
                  <a:pt x="11" y="19"/>
                </a:lnTo>
                <a:lnTo>
                  <a:pt x="11" y="21"/>
                </a:lnTo>
                <a:lnTo>
                  <a:pt x="11" y="21"/>
                </a:lnTo>
                <a:lnTo>
                  <a:pt x="11" y="21"/>
                </a:lnTo>
                <a:lnTo>
                  <a:pt x="11" y="24"/>
                </a:lnTo>
                <a:lnTo>
                  <a:pt x="9" y="24"/>
                </a:lnTo>
                <a:lnTo>
                  <a:pt x="9" y="26"/>
                </a:lnTo>
                <a:lnTo>
                  <a:pt x="7" y="26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31"/>
                </a:lnTo>
                <a:lnTo>
                  <a:pt x="9" y="31"/>
                </a:lnTo>
                <a:lnTo>
                  <a:pt x="11" y="3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8539716" y="3366912"/>
            <a:ext cx="74279" cy="159019"/>
          </a:xfrm>
          <a:custGeom>
            <a:avLst/>
            <a:gdLst>
              <a:gd name="T0" fmla="*/ 57 w 71"/>
              <a:gd name="T1" fmla="*/ 76 h 152"/>
              <a:gd name="T2" fmla="*/ 57 w 71"/>
              <a:gd name="T3" fmla="*/ 78 h 152"/>
              <a:gd name="T4" fmla="*/ 60 w 71"/>
              <a:gd name="T5" fmla="*/ 78 h 152"/>
              <a:gd name="T6" fmla="*/ 62 w 71"/>
              <a:gd name="T7" fmla="*/ 76 h 152"/>
              <a:gd name="T8" fmla="*/ 60 w 71"/>
              <a:gd name="T9" fmla="*/ 74 h 152"/>
              <a:gd name="T10" fmla="*/ 67 w 71"/>
              <a:gd name="T11" fmla="*/ 55 h 152"/>
              <a:gd name="T12" fmla="*/ 67 w 71"/>
              <a:gd name="T13" fmla="*/ 57 h 152"/>
              <a:gd name="T14" fmla="*/ 69 w 71"/>
              <a:gd name="T15" fmla="*/ 97 h 152"/>
              <a:gd name="T16" fmla="*/ 69 w 71"/>
              <a:gd name="T17" fmla="*/ 90 h 152"/>
              <a:gd name="T18" fmla="*/ 67 w 71"/>
              <a:gd name="T19" fmla="*/ 90 h 152"/>
              <a:gd name="T20" fmla="*/ 64 w 71"/>
              <a:gd name="T21" fmla="*/ 88 h 152"/>
              <a:gd name="T22" fmla="*/ 64 w 71"/>
              <a:gd name="T23" fmla="*/ 85 h 152"/>
              <a:gd name="T24" fmla="*/ 60 w 71"/>
              <a:gd name="T25" fmla="*/ 83 h 152"/>
              <a:gd name="T26" fmla="*/ 57 w 71"/>
              <a:gd name="T27" fmla="*/ 81 h 152"/>
              <a:gd name="T28" fmla="*/ 50 w 71"/>
              <a:gd name="T29" fmla="*/ 78 h 152"/>
              <a:gd name="T30" fmla="*/ 45 w 71"/>
              <a:gd name="T31" fmla="*/ 69 h 152"/>
              <a:gd name="T32" fmla="*/ 48 w 71"/>
              <a:gd name="T33" fmla="*/ 64 h 152"/>
              <a:gd name="T34" fmla="*/ 60 w 71"/>
              <a:gd name="T35" fmla="*/ 55 h 152"/>
              <a:gd name="T36" fmla="*/ 62 w 71"/>
              <a:gd name="T37" fmla="*/ 45 h 152"/>
              <a:gd name="T38" fmla="*/ 62 w 71"/>
              <a:gd name="T39" fmla="*/ 38 h 152"/>
              <a:gd name="T40" fmla="*/ 55 w 71"/>
              <a:gd name="T41" fmla="*/ 31 h 152"/>
              <a:gd name="T42" fmla="*/ 52 w 71"/>
              <a:gd name="T43" fmla="*/ 24 h 152"/>
              <a:gd name="T44" fmla="*/ 57 w 71"/>
              <a:gd name="T45" fmla="*/ 19 h 152"/>
              <a:gd name="T46" fmla="*/ 64 w 71"/>
              <a:gd name="T47" fmla="*/ 12 h 152"/>
              <a:gd name="T48" fmla="*/ 60 w 71"/>
              <a:gd name="T49" fmla="*/ 7 h 152"/>
              <a:gd name="T50" fmla="*/ 52 w 71"/>
              <a:gd name="T51" fmla="*/ 12 h 152"/>
              <a:gd name="T52" fmla="*/ 50 w 71"/>
              <a:gd name="T53" fmla="*/ 12 h 152"/>
              <a:gd name="T54" fmla="*/ 45 w 71"/>
              <a:gd name="T55" fmla="*/ 3 h 152"/>
              <a:gd name="T56" fmla="*/ 41 w 71"/>
              <a:gd name="T57" fmla="*/ 3 h 152"/>
              <a:gd name="T58" fmla="*/ 41 w 71"/>
              <a:gd name="T59" fmla="*/ 3 h 152"/>
              <a:gd name="T60" fmla="*/ 41 w 71"/>
              <a:gd name="T61" fmla="*/ 0 h 152"/>
              <a:gd name="T62" fmla="*/ 26 w 71"/>
              <a:gd name="T63" fmla="*/ 5 h 152"/>
              <a:gd name="T64" fmla="*/ 19 w 71"/>
              <a:gd name="T65" fmla="*/ 10 h 152"/>
              <a:gd name="T66" fmla="*/ 17 w 71"/>
              <a:gd name="T67" fmla="*/ 14 h 152"/>
              <a:gd name="T68" fmla="*/ 12 w 71"/>
              <a:gd name="T69" fmla="*/ 19 h 152"/>
              <a:gd name="T70" fmla="*/ 15 w 71"/>
              <a:gd name="T71" fmla="*/ 21 h 152"/>
              <a:gd name="T72" fmla="*/ 15 w 71"/>
              <a:gd name="T73" fmla="*/ 29 h 152"/>
              <a:gd name="T74" fmla="*/ 15 w 71"/>
              <a:gd name="T75" fmla="*/ 36 h 152"/>
              <a:gd name="T76" fmla="*/ 15 w 71"/>
              <a:gd name="T77" fmla="*/ 43 h 152"/>
              <a:gd name="T78" fmla="*/ 15 w 71"/>
              <a:gd name="T79" fmla="*/ 50 h 152"/>
              <a:gd name="T80" fmla="*/ 12 w 71"/>
              <a:gd name="T81" fmla="*/ 57 h 152"/>
              <a:gd name="T82" fmla="*/ 10 w 71"/>
              <a:gd name="T83" fmla="*/ 62 h 152"/>
              <a:gd name="T84" fmla="*/ 3 w 71"/>
              <a:gd name="T85" fmla="*/ 66 h 152"/>
              <a:gd name="T86" fmla="*/ 0 w 71"/>
              <a:gd name="T87" fmla="*/ 74 h 152"/>
              <a:gd name="T88" fmla="*/ 0 w 71"/>
              <a:gd name="T89" fmla="*/ 83 h 152"/>
              <a:gd name="T90" fmla="*/ 3 w 71"/>
              <a:gd name="T91" fmla="*/ 88 h 152"/>
              <a:gd name="T92" fmla="*/ 10 w 71"/>
              <a:gd name="T93" fmla="*/ 92 h 152"/>
              <a:gd name="T94" fmla="*/ 15 w 71"/>
              <a:gd name="T95" fmla="*/ 104 h 152"/>
              <a:gd name="T96" fmla="*/ 24 w 71"/>
              <a:gd name="T97" fmla="*/ 111 h 152"/>
              <a:gd name="T98" fmla="*/ 26 w 71"/>
              <a:gd name="T99" fmla="*/ 118 h 152"/>
              <a:gd name="T100" fmla="*/ 31 w 71"/>
              <a:gd name="T101" fmla="*/ 133 h 152"/>
              <a:gd name="T102" fmla="*/ 34 w 71"/>
              <a:gd name="T103" fmla="*/ 147 h 152"/>
              <a:gd name="T104" fmla="*/ 41 w 71"/>
              <a:gd name="T105" fmla="*/ 149 h 152"/>
              <a:gd name="T106" fmla="*/ 45 w 71"/>
              <a:gd name="T107" fmla="*/ 144 h 152"/>
              <a:gd name="T108" fmla="*/ 48 w 71"/>
              <a:gd name="T109" fmla="*/ 137 h 152"/>
              <a:gd name="T110" fmla="*/ 45 w 71"/>
              <a:gd name="T111" fmla="*/ 130 h 152"/>
              <a:gd name="T112" fmla="*/ 48 w 71"/>
              <a:gd name="T113" fmla="*/ 123 h 152"/>
              <a:gd name="T114" fmla="*/ 52 w 71"/>
              <a:gd name="T115" fmla="*/ 121 h 152"/>
              <a:gd name="T116" fmla="*/ 55 w 71"/>
              <a:gd name="T117" fmla="*/ 116 h 152"/>
              <a:gd name="T118" fmla="*/ 57 w 71"/>
              <a:gd name="T119" fmla="*/ 114 h 152"/>
              <a:gd name="T120" fmla="*/ 67 w 71"/>
              <a:gd name="T121" fmla="*/ 107 h 152"/>
              <a:gd name="T122" fmla="*/ 71 w 71"/>
              <a:gd name="T123" fmla="*/ 10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" h="152">
                <a:moveTo>
                  <a:pt x="60" y="74"/>
                </a:moveTo>
                <a:lnTo>
                  <a:pt x="57" y="76"/>
                </a:lnTo>
                <a:lnTo>
                  <a:pt x="57" y="76"/>
                </a:lnTo>
                <a:lnTo>
                  <a:pt x="57" y="78"/>
                </a:lnTo>
                <a:lnTo>
                  <a:pt x="57" y="78"/>
                </a:lnTo>
                <a:lnTo>
                  <a:pt x="57" y="78"/>
                </a:lnTo>
                <a:lnTo>
                  <a:pt x="60" y="78"/>
                </a:lnTo>
                <a:lnTo>
                  <a:pt x="60" y="78"/>
                </a:lnTo>
                <a:lnTo>
                  <a:pt x="60" y="78"/>
                </a:lnTo>
                <a:lnTo>
                  <a:pt x="60" y="78"/>
                </a:lnTo>
                <a:lnTo>
                  <a:pt x="62" y="78"/>
                </a:lnTo>
                <a:lnTo>
                  <a:pt x="62" y="76"/>
                </a:lnTo>
                <a:lnTo>
                  <a:pt x="62" y="76"/>
                </a:lnTo>
                <a:lnTo>
                  <a:pt x="62" y="76"/>
                </a:lnTo>
                <a:lnTo>
                  <a:pt x="60" y="74"/>
                </a:lnTo>
                <a:close/>
                <a:moveTo>
                  <a:pt x="67" y="57"/>
                </a:moveTo>
                <a:lnTo>
                  <a:pt x="67" y="55"/>
                </a:lnTo>
                <a:lnTo>
                  <a:pt x="67" y="55"/>
                </a:lnTo>
                <a:lnTo>
                  <a:pt x="64" y="57"/>
                </a:lnTo>
                <a:lnTo>
                  <a:pt x="64" y="57"/>
                </a:lnTo>
                <a:lnTo>
                  <a:pt x="67" y="57"/>
                </a:lnTo>
                <a:close/>
                <a:moveTo>
                  <a:pt x="71" y="104"/>
                </a:moveTo>
                <a:lnTo>
                  <a:pt x="69" y="102"/>
                </a:lnTo>
                <a:lnTo>
                  <a:pt x="69" y="97"/>
                </a:lnTo>
                <a:lnTo>
                  <a:pt x="69" y="95"/>
                </a:lnTo>
                <a:lnTo>
                  <a:pt x="69" y="95"/>
                </a:lnTo>
                <a:lnTo>
                  <a:pt x="69" y="90"/>
                </a:lnTo>
                <a:lnTo>
                  <a:pt x="69" y="90"/>
                </a:lnTo>
                <a:lnTo>
                  <a:pt x="69" y="88"/>
                </a:lnTo>
                <a:lnTo>
                  <a:pt x="67" y="90"/>
                </a:lnTo>
                <a:lnTo>
                  <a:pt x="64" y="88"/>
                </a:lnTo>
                <a:lnTo>
                  <a:pt x="64" y="88"/>
                </a:lnTo>
                <a:lnTo>
                  <a:pt x="64" y="88"/>
                </a:lnTo>
                <a:lnTo>
                  <a:pt x="67" y="88"/>
                </a:lnTo>
                <a:lnTo>
                  <a:pt x="67" y="88"/>
                </a:lnTo>
                <a:lnTo>
                  <a:pt x="64" y="85"/>
                </a:lnTo>
                <a:lnTo>
                  <a:pt x="62" y="81"/>
                </a:lnTo>
                <a:lnTo>
                  <a:pt x="60" y="81"/>
                </a:lnTo>
                <a:lnTo>
                  <a:pt x="60" y="83"/>
                </a:lnTo>
                <a:lnTo>
                  <a:pt x="57" y="83"/>
                </a:lnTo>
                <a:lnTo>
                  <a:pt x="57" y="83"/>
                </a:lnTo>
                <a:lnTo>
                  <a:pt x="57" y="81"/>
                </a:lnTo>
                <a:lnTo>
                  <a:pt x="57" y="78"/>
                </a:lnTo>
                <a:lnTo>
                  <a:pt x="52" y="81"/>
                </a:lnTo>
                <a:lnTo>
                  <a:pt x="50" y="78"/>
                </a:lnTo>
                <a:lnTo>
                  <a:pt x="45" y="76"/>
                </a:lnTo>
                <a:lnTo>
                  <a:pt x="45" y="71"/>
                </a:lnTo>
                <a:lnTo>
                  <a:pt x="45" y="69"/>
                </a:lnTo>
                <a:lnTo>
                  <a:pt x="45" y="69"/>
                </a:lnTo>
                <a:lnTo>
                  <a:pt x="45" y="66"/>
                </a:lnTo>
                <a:lnTo>
                  <a:pt x="48" y="64"/>
                </a:lnTo>
                <a:lnTo>
                  <a:pt x="52" y="62"/>
                </a:lnTo>
                <a:lnTo>
                  <a:pt x="55" y="57"/>
                </a:lnTo>
                <a:lnTo>
                  <a:pt x="60" y="55"/>
                </a:lnTo>
                <a:lnTo>
                  <a:pt x="60" y="50"/>
                </a:lnTo>
                <a:lnTo>
                  <a:pt x="64" y="45"/>
                </a:lnTo>
                <a:lnTo>
                  <a:pt x="62" y="45"/>
                </a:lnTo>
                <a:lnTo>
                  <a:pt x="62" y="40"/>
                </a:lnTo>
                <a:lnTo>
                  <a:pt x="62" y="40"/>
                </a:lnTo>
                <a:lnTo>
                  <a:pt x="62" y="38"/>
                </a:lnTo>
                <a:lnTo>
                  <a:pt x="57" y="36"/>
                </a:lnTo>
                <a:lnTo>
                  <a:pt x="55" y="33"/>
                </a:lnTo>
                <a:lnTo>
                  <a:pt x="55" y="31"/>
                </a:lnTo>
                <a:lnTo>
                  <a:pt x="52" y="29"/>
                </a:lnTo>
                <a:lnTo>
                  <a:pt x="52" y="26"/>
                </a:lnTo>
                <a:lnTo>
                  <a:pt x="52" y="24"/>
                </a:lnTo>
                <a:lnTo>
                  <a:pt x="52" y="24"/>
                </a:lnTo>
                <a:lnTo>
                  <a:pt x="55" y="21"/>
                </a:lnTo>
                <a:lnTo>
                  <a:pt x="57" y="19"/>
                </a:lnTo>
                <a:lnTo>
                  <a:pt x="60" y="14"/>
                </a:lnTo>
                <a:lnTo>
                  <a:pt x="62" y="12"/>
                </a:lnTo>
                <a:lnTo>
                  <a:pt x="64" y="12"/>
                </a:lnTo>
                <a:lnTo>
                  <a:pt x="62" y="10"/>
                </a:lnTo>
                <a:lnTo>
                  <a:pt x="62" y="7"/>
                </a:lnTo>
                <a:lnTo>
                  <a:pt x="60" y="7"/>
                </a:lnTo>
                <a:lnTo>
                  <a:pt x="57" y="10"/>
                </a:lnTo>
                <a:lnTo>
                  <a:pt x="55" y="10"/>
                </a:lnTo>
                <a:lnTo>
                  <a:pt x="52" y="12"/>
                </a:lnTo>
                <a:lnTo>
                  <a:pt x="50" y="14"/>
                </a:lnTo>
                <a:lnTo>
                  <a:pt x="50" y="12"/>
                </a:lnTo>
                <a:lnTo>
                  <a:pt x="50" y="12"/>
                </a:lnTo>
                <a:lnTo>
                  <a:pt x="48" y="7"/>
                </a:lnTo>
                <a:lnTo>
                  <a:pt x="48" y="5"/>
                </a:lnTo>
                <a:lnTo>
                  <a:pt x="45" y="3"/>
                </a:lnTo>
                <a:lnTo>
                  <a:pt x="43" y="3"/>
                </a:lnTo>
                <a:lnTo>
                  <a:pt x="41" y="3"/>
                </a:lnTo>
                <a:lnTo>
                  <a:pt x="41" y="3"/>
                </a:lnTo>
                <a:lnTo>
                  <a:pt x="43" y="5"/>
                </a:lnTo>
                <a:lnTo>
                  <a:pt x="41" y="5"/>
                </a:lnTo>
                <a:lnTo>
                  <a:pt x="41" y="3"/>
                </a:lnTo>
                <a:lnTo>
                  <a:pt x="41" y="3"/>
                </a:lnTo>
                <a:lnTo>
                  <a:pt x="41" y="3"/>
                </a:lnTo>
                <a:lnTo>
                  <a:pt x="41" y="0"/>
                </a:lnTo>
                <a:lnTo>
                  <a:pt x="38" y="0"/>
                </a:lnTo>
                <a:lnTo>
                  <a:pt x="29" y="5"/>
                </a:lnTo>
                <a:lnTo>
                  <a:pt x="26" y="5"/>
                </a:lnTo>
                <a:lnTo>
                  <a:pt x="24" y="7"/>
                </a:lnTo>
                <a:lnTo>
                  <a:pt x="19" y="10"/>
                </a:lnTo>
                <a:lnTo>
                  <a:pt x="19" y="10"/>
                </a:lnTo>
                <a:lnTo>
                  <a:pt x="19" y="12"/>
                </a:lnTo>
                <a:lnTo>
                  <a:pt x="17" y="12"/>
                </a:lnTo>
                <a:lnTo>
                  <a:pt x="17" y="14"/>
                </a:lnTo>
                <a:lnTo>
                  <a:pt x="15" y="17"/>
                </a:lnTo>
                <a:lnTo>
                  <a:pt x="12" y="19"/>
                </a:lnTo>
                <a:lnTo>
                  <a:pt x="12" y="19"/>
                </a:lnTo>
                <a:lnTo>
                  <a:pt x="12" y="19"/>
                </a:lnTo>
                <a:lnTo>
                  <a:pt x="15" y="19"/>
                </a:lnTo>
                <a:lnTo>
                  <a:pt x="15" y="21"/>
                </a:lnTo>
                <a:lnTo>
                  <a:pt x="15" y="21"/>
                </a:lnTo>
                <a:lnTo>
                  <a:pt x="15" y="26"/>
                </a:lnTo>
                <a:lnTo>
                  <a:pt x="15" y="29"/>
                </a:lnTo>
                <a:lnTo>
                  <a:pt x="12" y="33"/>
                </a:lnTo>
                <a:lnTo>
                  <a:pt x="12" y="33"/>
                </a:lnTo>
                <a:lnTo>
                  <a:pt x="15" y="36"/>
                </a:lnTo>
                <a:lnTo>
                  <a:pt x="15" y="38"/>
                </a:lnTo>
                <a:lnTo>
                  <a:pt x="15" y="38"/>
                </a:lnTo>
                <a:lnTo>
                  <a:pt x="15" y="43"/>
                </a:lnTo>
                <a:lnTo>
                  <a:pt x="15" y="45"/>
                </a:lnTo>
                <a:lnTo>
                  <a:pt x="15" y="47"/>
                </a:lnTo>
                <a:lnTo>
                  <a:pt x="15" y="50"/>
                </a:lnTo>
                <a:lnTo>
                  <a:pt x="12" y="52"/>
                </a:lnTo>
                <a:lnTo>
                  <a:pt x="12" y="55"/>
                </a:lnTo>
                <a:lnTo>
                  <a:pt x="12" y="57"/>
                </a:lnTo>
                <a:lnTo>
                  <a:pt x="12" y="59"/>
                </a:lnTo>
                <a:lnTo>
                  <a:pt x="10" y="59"/>
                </a:lnTo>
                <a:lnTo>
                  <a:pt x="10" y="62"/>
                </a:lnTo>
                <a:lnTo>
                  <a:pt x="8" y="62"/>
                </a:lnTo>
                <a:lnTo>
                  <a:pt x="5" y="64"/>
                </a:lnTo>
                <a:lnTo>
                  <a:pt x="3" y="66"/>
                </a:lnTo>
                <a:lnTo>
                  <a:pt x="0" y="69"/>
                </a:lnTo>
                <a:lnTo>
                  <a:pt x="0" y="71"/>
                </a:lnTo>
                <a:lnTo>
                  <a:pt x="0" y="74"/>
                </a:lnTo>
                <a:lnTo>
                  <a:pt x="0" y="76"/>
                </a:lnTo>
                <a:lnTo>
                  <a:pt x="0" y="78"/>
                </a:lnTo>
                <a:lnTo>
                  <a:pt x="0" y="83"/>
                </a:lnTo>
                <a:lnTo>
                  <a:pt x="3" y="85"/>
                </a:lnTo>
                <a:lnTo>
                  <a:pt x="3" y="88"/>
                </a:lnTo>
                <a:lnTo>
                  <a:pt x="3" y="88"/>
                </a:lnTo>
                <a:lnTo>
                  <a:pt x="5" y="90"/>
                </a:lnTo>
                <a:lnTo>
                  <a:pt x="10" y="92"/>
                </a:lnTo>
                <a:lnTo>
                  <a:pt x="10" y="92"/>
                </a:lnTo>
                <a:lnTo>
                  <a:pt x="12" y="95"/>
                </a:lnTo>
                <a:lnTo>
                  <a:pt x="12" y="100"/>
                </a:lnTo>
                <a:lnTo>
                  <a:pt x="15" y="104"/>
                </a:lnTo>
                <a:lnTo>
                  <a:pt x="17" y="107"/>
                </a:lnTo>
                <a:lnTo>
                  <a:pt x="19" y="109"/>
                </a:lnTo>
                <a:lnTo>
                  <a:pt x="24" y="111"/>
                </a:lnTo>
                <a:lnTo>
                  <a:pt x="26" y="111"/>
                </a:lnTo>
                <a:lnTo>
                  <a:pt x="26" y="114"/>
                </a:lnTo>
                <a:lnTo>
                  <a:pt x="26" y="118"/>
                </a:lnTo>
                <a:lnTo>
                  <a:pt x="29" y="123"/>
                </a:lnTo>
                <a:lnTo>
                  <a:pt x="29" y="128"/>
                </a:lnTo>
                <a:lnTo>
                  <a:pt x="31" y="133"/>
                </a:lnTo>
                <a:lnTo>
                  <a:pt x="31" y="140"/>
                </a:lnTo>
                <a:lnTo>
                  <a:pt x="34" y="142"/>
                </a:lnTo>
                <a:lnTo>
                  <a:pt x="34" y="147"/>
                </a:lnTo>
                <a:lnTo>
                  <a:pt x="36" y="152"/>
                </a:lnTo>
                <a:lnTo>
                  <a:pt x="36" y="152"/>
                </a:lnTo>
                <a:lnTo>
                  <a:pt x="41" y="149"/>
                </a:lnTo>
                <a:lnTo>
                  <a:pt x="41" y="149"/>
                </a:lnTo>
                <a:lnTo>
                  <a:pt x="43" y="147"/>
                </a:lnTo>
                <a:lnTo>
                  <a:pt x="45" y="144"/>
                </a:lnTo>
                <a:lnTo>
                  <a:pt x="45" y="142"/>
                </a:lnTo>
                <a:lnTo>
                  <a:pt x="48" y="140"/>
                </a:lnTo>
                <a:lnTo>
                  <a:pt x="48" y="137"/>
                </a:lnTo>
                <a:lnTo>
                  <a:pt x="48" y="137"/>
                </a:lnTo>
                <a:lnTo>
                  <a:pt x="48" y="135"/>
                </a:lnTo>
                <a:lnTo>
                  <a:pt x="45" y="130"/>
                </a:lnTo>
                <a:lnTo>
                  <a:pt x="45" y="126"/>
                </a:lnTo>
                <a:lnTo>
                  <a:pt x="45" y="123"/>
                </a:lnTo>
                <a:lnTo>
                  <a:pt x="48" y="123"/>
                </a:lnTo>
                <a:lnTo>
                  <a:pt x="48" y="121"/>
                </a:lnTo>
                <a:lnTo>
                  <a:pt x="48" y="121"/>
                </a:lnTo>
                <a:lnTo>
                  <a:pt x="52" y="121"/>
                </a:lnTo>
                <a:lnTo>
                  <a:pt x="52" y="118"/>
                </a:lnTo>
                <a:lnTo>
                  <a:pt x="55" y="116"/>
                </a:lnTo>
                <a:lnTo>
                  <a:pt x="55" y="116"/>
                </a:lnTo>
                <a:lnTo>
                  <a:pt x="55" y="116"/>
                </a:lnTo>
                <a:lnTo>
                  <a:pt x="57" y="114"/>
                </a:lnTo>
                <a:lnTo>
                  <a:pt x="57" y="114"/>
                </a:lnTo>
                <a:lnTo>
                  <a:pt x="62" y="111"/>
                </a:lnTo>
                <a:lnTo>
                  <a:pt x="64" y="109"/>
                </a:lnTo>
                <a:lnTo>
                  <a:pt x="67" y="107"/>
                </a:lnTo>
                <a:lnTo>
                  <a:pt x="71" y="107"/>
                </a:lnTo>
                <a:lnTo>
                  <a:pt x="71" y="104"/>
                </a:lnTo>
                <a:lnTo>
                  <a:pt x="71" y="10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7187011" y="3943356"/>
            <a:ext cx="29293" cy="27201"/>
          </a:xfrm>
          <a:custGeom>
            <a:avLst/>
            <a:gdLst>
              <a:gd name="T0" fmla="*/ 19 w 28"/>
              <a:gd name="T1" fmla="*/ 10 h 26"/>
              <a:gd name="T2" fmla="*/ 17 w 28"/>
              <a:gd name="T3" fmla="*/ 10 h 26"/>
              <a:gd name="T4" fmla="*/ 14 w 28"/>
              <a:gd name="T5" fmla="*/ 12 h 26"/>
              <a:gd name="T6" fmla="*/ 12 w 28"/>
              <a:gd name="T7" fmla="*/ 12 h 26"/>
              <a:gd name="T8" fmla="*/ 9 w 28"/>
              <a:gd name="T9" fmla="*/ 12 h 26"/>
              <a:gd name="T10" fmla="*/ 7 w 28"/>
              <a:gd name="T11" fmla="*/ 12 h 26"/>
              <a:gd name="T12" fmla="*/ 7 w 28"/>
              <a:gd name="T13" fmla="*/ 12 h 26"/>
              <a:gd name="T14" fmla="*/ 7 w 28"/>
              <a:gd name="T15" fmla="*/ 15 h 26"/>
              <a:gd name="T16" fmla="*/ 7 w 28"/>
              <a:gd name="T17" fmla="*/ 15 h 26"/>
              <a:gd name="T18" fmla="*/ 9 w 28"/>
              <a:gd name="T19" fmla="*/ 15 h 26"/>
              <a:gd name="T20" fmla="*/ 9 w 28"/>
              <a:gd name="T21" fmla="*/ 15 h 26"/>
              <a:gd name="T22" fmla="*/ 9 w 28"/>
              <a:gd name="T23" fmla="*/ 17 h 26"/>
              <a:gd name="T24" fmla="*/ 9 w 28"/>
              <a:gd name="T25" fmla="*/ 22 h 26"/>
              <a:gd name="T26" fmla="*/ 7 w 28"/>
              <a:gd name="T27" fmla="*/ 22 h 26"/>
              <a:gd name="T28" fmla="*/ 5 w 28"/>
              <a:gd name="T29" fmla="*/ 24 h 26"/>
              <a:gd name="T30" fmla="*/ 5 w 28"/>
              <a:gd name="T31" fmla="*/ 24 h 26"/>
              <a:gd name="T32" fmla="*/ 0 w 28"/>
              <a:gd name="T33" fmla="*/ 26 h 26"/>
              <a:gd name="T34" fmla="*/ 2 w 28"/>
              <a:gd name="T35" fmla="*/ 26 h 26"/>
              <a:gd name="T36" fmla="*/ 7 w 28"/>
              <a:gd name="T37" fmla="*/ 26 h 26"/>
              <a:gd name="T38" fmla="*/ 14 w 28"/>
              <a:gd name="T39" fmla="*/ 26 h 26"/>
              <a:gd name="T40" fmla="*/ 17 w 28"/>
              <a:gd name="T41" fmla="*/ 26 h 26"/>
              <a:gd name="T42" fmla="*/ 17 w 28"/>
              <a:gd name="T43" fmla="*/ 24 h 26"/>
              <a:gd name="T44" fmla="*/ 17 w 28"/>
              <a:gd name="T45" fmla="*/ 22 h 26"/>
              <a:gd name="T46" fmla="*/ 19 w 28"/>
              <a:gd name="T47" fmla="*/ 22 h 26"/>
              <a:gd name="T48" fmla="*/ 17 w 28"/>
              <a:gd name="T49" fmla="*/ 19 h 26"/>
              <a:gd name="T50" fmla="*/ 17 w 28"/>
              <a:gd name="T51" fmla="*/ 17 h 26"/>
              <a:gd name="T52" fmla="*/ 17 w 28"/>
              <a:gd name="T53" fmla="*/ 17 h 26"/>
              <a:gd name="T54" fmla="*/ 17 w 28"/>
              <a:gd name="T55" fmla="*/ 15 h 26"/>
              <a:gd name="T56" fmla="*/ 19 w 28"/>
              <a:gd name="T57" fmla="*/ 12 h 26"/>
              <a:gd name="T58" fmla="*/ 19 w 28"/>
              <a:gd name="T59" fmla="*/ 10 h 26"/>
              <a:gd name="T60" fmla="*/ 26 w 28"/>
              <a:gd name="T61" fmla="*/ 0 h 26"/>
              <a:gd name="T62" fmla="*/ 24 w 28"/>
              <a:gd name="T63" fmla="*/ 0 h 26"/>
              <a:gd name="T64" fmla="*/ 21 w 28"/>
              <a:gd name="T65" fmla="*/ 3 h 26"/>
              <a:gd name="T66" fmla="*/ 21 w 28"/>
              <a:gd name="T67" fmla="*/ 3 h 26"/>
              <a:gd name="T68" fmla="*/ 24 w 28"/>
              <a:gd name="T69" fmla="*/ 3 h 26"/>
              <a:gd name="T70" fmla="*/ 28 w 28"/>
              <a:gd name="T71" fmla="*/ 0 h 26"/>
              <a:gd name="T72" fmla="*/ 28 w 28"/>
              <a:gd name="T73" fmla="*/ 0 h 26"/>
              <a:gd name="T74" fmla="*/ 26 w 28"/>
              <a:gd name="T7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" h="26">
                <a:moveTo>
                  <a:pt x="19" y="10"/>
                </a:moveTo>
                <a:lnTo>
                  <a:pt x="17" y="10"/>
                </a:lnTo>
                <a:lnTo>
                  <a:pt x="14" y="12"/>
                </a:lnTo>
                <a:lnTo>
                  <a:pt x="12" y="12"/>
                </a:lnTo>
                <a:lnTo>
                  <a:pt x="9" y="12"/>
                </a:lnTo>
                <a:lnTo>
                  <a:pt x="7" y="12"/>
                </a:lnTo>
                <a:lnTo>
                  <a:pt x="7" y="12"/>
                </a:lnTo>
                <a:lnTo>
                  <a:pt x="7" y="15"/>
                </a:lnTo>
                <a:lnTo>
                  <a:pt x="7" y="15"/>
                </a:lnTo>
                <a:lnTo>
                  <a:pt x="9" y="15"/>
                </a:lnTo>
                <a:lnTo>
                  <a:pt x="9" y="15"/>
                </a:lnTo>
                <a:lnTo>
                  <a:pt x="9" y="17"/>
                </a:lnTo>
                <a:lnTo>
                  <a:pt x="9" y="22"/>
                </a:lnTo>
                <a:lnTo>
                  <a:pt x="7" y="22"/>
                </a:lnTo>
                <a:lnTo>
                  <a:pt x="5" y="24"/>
                </a:lnTo>
                <a:lnTo>
                  <a:pt x="5" y="24"/>
                </a:lnTo>
                <a:lnTo>
                  <a:pt x="0" y="26"/>
                </a:lnTo>
                <a:lnTo>
                  <a:pt x="2" y="26"/>
                </a:lnTo>
                <a:lnTo>
                  <a:pt x="7" y="26"/>
                </a:lnTo>
                <a:lnTo>
                  <a:pt x="14" y="26"/>
                </a:lnTo>
                <a:lnTo>
                  <a:pt x="17" y="26"/>
                </a:lnTo>
                <a:lnTo>
                  <a:pt x="17" y="24"/>
                </a:lnTo>
                <a:lnTo>
                  <a:pt x="17" y="22"/>
                </a:lnTo>
                <a:lnTo>
                  <a:pt x="19" y="22"/>
                </a:lnTo>
                <a:lnTo>
                  <a:pt x="17" y="19"/>
                </a:lnTo>
                <a:lnTo>
                  <a:pt x="17" y="17"/>
                </a:lnTo>
                <a:lnTo>
                  <a:pt x="17" y="17"/>
                </a:lnTo>
                <a:lnTo>
                  <a:pt x="17" y="15"/>
                </a:lnTo>
                <a:lnTo>
                  <a:pt x="19" y="12"/>
                </a:lnTo>
                <a:lnTo>
                  <a:pt x="19" y="10"/>
                </a:lnTo>
                <a:close/>
                <a:moveTo>
                  <a:pt x="26" y="0"/>
                </a:moveTo>
                <a:lnTo>
                  <a:pt x="24" y="0"/>
                </a:lnTo>
                <a:lnTo>
                  <a:pt x="21" y="3"/>
                </a:lnTo>
                <a:lnTo>
                  <a:pt x="21" y="3"/>
                </a:lnTo>
                <a:lnTo>
                  <a:pt x="24" y="3"/>
                </a:lnTo>
                <a:lnTo>
                  <a:pt x="28" y="0"/>
                </a:lnTo>
                <a:lnTo>
                  <a:pt x="28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11927235" y="4604539"/>
            <a:ext cx="41847" cy="64863"/>
          </a:xfrm>
          <a:custGeom>
            <a:avLst/>
            <a:gdLst>
              <a:gd name="T0" fmla="*/ 4 w 40"/>
              <a:gd name="T1" fmla="*/ 59 h 62"/>
              <a:gd name="T2" fmla="*/ 4 w 40"/>
              <a:gd name="T3" fmla="*/ 59 h 62"/>
              <a:gd name="T4" fmla="*/ 4 w 40"/>
              <a:gd name="T5" fmla="*/ 62 h 62"/>
              <a:gd name="T6" fmla="*/ 7 w 40"/>
              <a:gd name="T7" fmla="*/ 57 h 62"/>
              <a:gd name="T8" fmla="*/ 7 w 40"/>
              <a:gd name="T9" fmla="*/ 57 h 62"/>
              <a:gd name="T10" fmla="*/ 4 w 40"/>
              <a:gd name="T11" fmla="*/ 59 h 62"/>
              <a:gd name="T12" fmla="*/ 2 w 40"/>
              <a:gd name="T13" fmla="*/ 54 h 62"/>
              <a:gd name="T14" fmla="*/ 2 w 40"/>
              <a:gd name="T15" fmla="*/ 54 h 62"/>
              <a:gd name="T16" fmla="*/ 2 w 40"/>
              <a:gd name="T17" fmla="*/ 54 h 62"/>
              <a:gd name="T18" fmla="*/ 2 w 40"/>
              <a:gd name="T19" fmla="*/ 54 h 62"/>
              <a:gd name="T20" fmla="*/ 2 w 40"/>
              <a:gd name="T21" fmla="*/ 54 h 62"/>
              <a:gd name="T22" fmla="*/ 0 w 40"/>
              <a:gd name="T23" fmla="*/ 54 h 62"/>
              <a:gd name="T24" fmla="*/ 0 w 40"/>
              <a:gd name="T25" fmla="*/ 52 h 62"/>
              <a:gd name="T26" fmla="*/ 0 w 40"/>
              <a:gd name="T27" fmla="*/ 52 h 62"/>
              <a:gd name="T28" fmla="*/ 0 w 40"/>
              <a:gd name="T29" fmla="*/ 52 h 62"/>
              <a:gd name="T30" fmla="*/ 0 w 40"/>
              <a:gd name="T31" fmla="*/ 54 h 62"/>
              <a:gd name="T32" fmla="*/ 2 w 40"/>
              <a:gd name="T33" fmla="*/ 57 h 62"/>
              <a:gd name="T34" fmla="*/ 2 w 40"/>
              <a:gd name="T35" fmla="*/ 57 h 62"/>
              <a:gd name="T36" fmla="*/ 4 w 40"/>
              <a:gd name="T37" fmla="*/ 54 h 62"/>
              <a:gd name="T38" fmla="*/ 4 w 40"/>
              <a:gd name="T39" fmla="*/ 54 h 62"/>
              <a:gd name="T40" fmla="*/ 2 w 40"/>
              <a:gd name="T41" fmla="*/ 54 h 62"/>
              <a:gd name="T42" fmla="*/ 2 w 40"/>
              <a:gd name="T43" fmla="*/ 54 h 62"/>
              <a:gd name="T44" fmla="*/ 37 w 40"/>
              <a:gd name="T45" fmla="*/ 0 h 62"/>
              <a:gd name="T46" fmla="*/ 37 w 40"/>
              <a:gd name="T47" fmla="*/ 0 h 62"/>
              <a:gd name="T48" fmla="*/ 35 w 40"/>
              <a:gd name="T49" fmla="*/ 0 h 62"/>
              <a:gd name="T50" fmla="*/ 35 w 40"/>
              <a:gd name="T51" fmla="*/ 2 h 62"/>
              <a:gd name="T52" fmla="*/ 37 w 40"/>
              <a:gd name="T53" fmla="*/ 2 h 62"/>
              <a:gd name="T54" fmla="*/ 37 w 40"/>
              <a:gd name="T55" fmla="*/ 2 h 62"/>
              <a:gd name="T56" fmla="*/ 37 w 40"/>
              <a:gd name="T57" fmla="*/ 0 h 62"/>
              <a:gd name="T58" fmla="*/ 37 w 40"/>
              <a:gd name="T59" fmla="*/ 0 h 62"/>
              <a:gd name="T60" fmla="*/ 40 w 40"/>
              <a:gd name="T61" fmla="*/ 0 h 62"/>
              <a:gd name="T62" fmla="*/ 37 w 40"/>
              <a:gd name="T6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" h="62">
                <a:moveTo>
                  <a:pt x="4" y="59"/>
                </a:moveTo>
                <a:lnTo>
                  <a:pt x="4" y="59"/>
                </a:lnTo>
                <a:lnTo>
                  <a:pt x="4" y="62"/>
                </a:lnTo>
                <a:lnTo>
                  <a:pt x="7" y="57"/>
                </a:lnTo>
                <a:lnTo>
                  <a:pt x="7" y="57"/>
                </a:lnTo>
                <a:lnTo>
                  <a:pt x="4" y="59"/>
                </a:lnTo>
                <a:close/>
                <a:moveTo>
                  <a:pt x="2" y="54"/>
                </a:moveTo>
                <a:lnTo>
                  <a:pt x="2" y="54"/>
                </a:lnTo>
                <a:lnTo>
                  <a:pt x="2" y="54"/>
                </a:lnTo>
                <a:lnTo>
                  <a:pt x="2" y="54"/>
                </a:lnTo>
                <a:lnTo>
                  <a:pt x="2" y="54"/>
                </a:lnTo>
                <a:lnTo>
                  <a:pt x="0" y="54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2" y="57"/>
                </a:lnTo>
                <a:lnTo>
                  <a:pt x="2" y="57"/>
                </a:lnTo>
                <a:lnTo>
                  <a:pt x="4" y="54"/>
                </a:lnTo>
                <a:lnTo>
                  <a:pt x="4" y="54"/>
                </a:lnTo>
                <a:lnTo>
                  <a:pt x="2" y="54"/>
                </a:lnTo>
                <a:lnTo>
                  <a:pt x="2" y="54"/>
                </a:lnTo>
                <a:close/>
                <a:moveTo>
                  <a:pt x="37" y="0"/>
                </a:moveTo>
                <a:lnTo>
                  <a:pt x="37" y="0"/>
                </a:lnTo>
                <a:lnTo>
                  <a:pt x="35" y="0"/>
                </a:lnTo>
                <a:lnTo>
                  <a:pt x="35" y="2"/>
                </a:lnTo>
                <a:lnTo>
                  <a:pt x="37" y="2"/>
                </a:lnTo>
                <a:lnTo>
                  <a:pt x="37" y="2"/>
                </a:lnTo>
                <a:lnTo>
                  <a:pt x="37" y="0"/>
                </a:lnTo>
                <a:lnTo>
                  <a:pt x="37" y="0"/>
                </a:lnTo>
                <a:lnTo>
                  <a:pt x="40" y="0"/>
                </a:lnTo>
                <a:lnTo>
                  <a:pt x="3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8389067" y="3948586"/>
            <a:ext cx="34524" cy="111941"/>
          </a:xfrm>
          <a:custGeom>
            <a:avLst/>
            <a:gdLst>
              <a:gd name="T0" fmla="*/ 31 w 33"/>
              <a:gd name="T1" fmla="*/ 95 h 107"/>
              <a:gd name="T2" fmla="*/ 31 w 33"/>
              <a:gd name="T3" fmla="*/ 92 h 107"/>
              <a:gd name="T4" fmla="*/ 29 w 33"/>
              <a:gd name="T5" fmla="*/ 88 h 107"/>
              <a:gd name="T6" fmla="*/ 31 w 33"/>
              <a:gd name="T7" fmla="*/ 71 h 107"/>
              <a:gd name="T8" fmla="*/ 31 w 33"/>
              <a:gd name="T9" fmla="*/ 55 h 107"/>
              <a:gd name="T10" fmla="*/ 31 w 33"/>
              <a:gd name="T11" fmla="*/ 40 h 107"/>
              <a:gd name="T12" fmla="*/ 26 w 33"/>
              <a:gd name="T13" fmla="*/ 36 h 107"/>
              <a:gd name="T14" fmla="*/ 26 w 33"/>
              <a:gd name="T15" fmla="*/ 24 h 107"/>
              <a:gd name="T16" fmla="*/ 19 w 33"/>
              <a:gd name="T17" fmla="*/ 19 h 107"/>
              <a:gd name="T18" fmla="*/ 14 w 33"/>
              <a:gd name="T19" fmla="*/ 14 h 107"/>
              <a:gd name="T20" fmla="*/ 17 w 33"/>
              <a:gd name="T21" fmla="*/ 5 h 107"/>
              <a:gd name="T22" fmla="*/ 12 w 33"/>
              <a:gd name="T23" fmla="*/ 2 h 107"/>
              <a:gd name="T24" fmla="*/ 10 w 33"/>
              <a:gd name="T25" fmla="*/ 2 h 107"/>
              <a:gd name="T26" fmla="*/ 0 w 33"/>
              <a:gd name="T27" fmla="*/ 0 h 107"/>
              <a:gd name="T28" fmla="*/ 0 w 33"/>
              <a:gd name="T29" fmla="*/ 7 h 107"/>
              <a:gd name="T30" fmla="*/ 0 w 33"/>
              <a:gd name="T31" fmla="*/ 10 h 107"/>
              <a:gd name="T32" fmla="*/ 5 w 33"/>
              <a:gd name="T33" fmla="*/ 14 h 107"/>
              <a:gd name="T34" fmla="*/ 7 w 33"/>
              <a:gd name="T35" fmla="*/ 17 h 107"/>
              <a:gd name="T36" fmla="*/ 7 w 33"/>
              <a:gd name="T37" fmla="*/ 24 h 107"/>
              <a:gd name="T38" fmla="*/ 7 w 33"/>
              <a:gd name="T39" fmla="*/ 31 h 107"/>
              <a:gd name="T40" fmla="*/ 5 w 33"/>
              <a:gd name="T41" fmla="*/ 31 h 107"/>
              <a:gd name="T42" fmla="*/ 7 w 33"/>
              <a:gd name="T43" fmla="*/ 31 h 107"/>
              <a:gd name="T44" fmla="*/ 5 w 33"/>
              <a:gd name="T45" fmla="*/ 33 h 107"/>
              <a:gd name="T46" fmla="*/ 5 w 33"/>
              <a:gd name="T47" fmla="*/ 36 h 107"/>
              <a:gd name="T48" fmla="*/ 7 w 33"/>
              <a:gd name="T49" fmla="*/ 33 h 107"/>
              <a:gd name="T50" fmla="*/ 10 w 33"/>
              <a:gd name="T51" fmla="*/ 36 h 107"/>
              <a:gd name="T52" fmla="*/ 10 w 33"/>
              <a:gd name="T53" fmla="*/ 43 h 107"/>
              <a:gd name="T54" fmla="*/ 10 w 33"/>
              <a:gd name="T55" fmla="*/ 47 h 107"/>
              <a:gd name="T56" fmla="*/ 7 w 33"/>
              <a:gd name="T57" fmla="*/ 50 h 107"/>
              <a:gd name="T58" fmla="*/ 12 w 33"/>
              <a:gd name="T59" fmla="*/ 55 h 107"/>
              <a:gd name="T60" fmla="*/ 12 w 33"/>
              <a:gd name="T61" fmla="*/ 59 h 107"/>
              <a:gd name="T62" fmla="*/ 12 w 33"/>
              <a:gd name="T63" fmla="*/ 71 h 107"/>
              <a:gd name="T64" fmla="*/ 10 w 33"/>
              <a:gd name="T65" fmla="*/ 78 h 107"/>
              <a:gd name="T66" fmla="*/ 12 w 33"/>
              <a:gd name="T67" fmla="*/ 78 h 107"/>
              <a:gd name="T68" fmla="*/ 12 w 33"/>
              <a:gd name="T69" fmla="*/ 85 h 107"/>
              <a:gd name="T70" fmla="*/ 10 w 33"/>
              <a:gd name="T71" fmla="*/ 88 h 107"/>
              <a:gd name="T72" fmla="*/ 10 w 33"/>
              <a:gd name="T73" fmla="*/ 90 h 107"/>
              <a:gd name="T74" fmla="*/ 14 w 33"/>
              <a:gd name="T75" fmla="*/ 95 h 107"/>
              <a:gd name="T76" fmla="*/ 14 w 33"/>
              <a:gd name="T77" fmla="*/ 97 h 107"/>
              <a:gd name="T78" fmla="*/ 19 w 33"/>
              <a:gd name="T79" fmla="*/ 102 h 107"/>
              <a:gd name="T80" fmla="*/ 22 w 33"/>
              <a:gd name="T81" fmla="*/ 104 h 107"/>
              <a:gd name="T82" fmla="*/ 22 w 33"/>
              <a:gd name="T83" fmla="*/ 107 h 107"/>
              <a:gd name="T84" fmla="*/ 31 w 33"/>
              <a:gd name="T85" fmla="*/ 10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" h="107">
                <a:moveTo>
                  <a:pt x="33" y="102"/>
                </a:moveTo>
                <a:lnTo>
                  <a:pt x="33" y="99"/>
                </a:lnTo>
                <a:lnTo>
                  <a:pt x="31" y="95"/>
                </a:lnTo>
                <a:lnTo>
                  <a:pt x="31" y="95"/>
                </a:lnTo>
                <a:lnTo>
                  <a:pt x="31" y="92"/>
                </a:lnTo>
                <a:lnTo>
                  <a:pt x="31" y="92"/>
                </a:lnTo>
                <a:lnTo>
                  <a:pt x="31" y="92"/>
                </a:lnTo>
                <a:lnTo>
                  <a:pt x="31" y="90"/>
                </a:lnTo>
                <a:lnTo>
                  <a:pt x="29" y="88"/>
                </a:lnTo>
                <a:lnTo>
                  <a:pt x="31" y="88"/>
                </a:lnTo>
                <a:lnTo>
                  <a:pt x="31" y="78"/>
                </a:lnTo>
                <a:lnTo>
                  <a:pt x="31" y="71"/>
                </a:lnTo>
                <a:lnTo>
                  <a:pt x="31" y="64"/>
                </a:lnTo>
                <a:lnTo>
                  <a:pt x="31" y="59"/>
                </a:lnTo>
                <a:lnTo>
                  <a:pt x="31" y="55"/>
                </a:lnTo>
                <a:lnTo>
                  <a:pt x="31" y="50"/>
                </a:lnTo>
                <a:lnTo>
                  <a:pt x="31" y="43"/>
                </a:lnTo>
                <a:lnTo>
                  <a:pt x="31" y="40"/>
                </a:lnTo>
                <a:lnTo>
                  <a:pt x="26" y="38"/>
                </a:lnTo>
                <a:lnTo>
                  <a:pt x="26" y="36"/>
                </a:lnTo>
                <a:lnTo>
                  <a:pt x="26" y="36"/>
                </a:lnTo>
                <a:lnTo>
                  <a:pt x="26" y="33"/>
                </a:lnTo>
                <a:lnTo>
                  <a:pt x="26" y="29"/>
                </a:lnTo>
                <a:lnTo>
                  <a:pt x="26" y="24"/>
                </a:lnTo>
                <a:lnTo>
                  <a:pt x="26" y="24"/>
                </a:lnTo>
                <a:lnTo>
                  <a:pt x="24" y="21"/>
                </a:lnTo>
                <a:lnTo>
                  <a:pt x="19" y="19"/>
                </a:lnTo>
                <a:lnTo>
                  <a:pt x="17" y="17"/>
                </a:lnTo>
                <a:lnTo>
                  <a:pt x="14" y="17"/>
                </a:lnTo>
                <a:lnTo>
                  <a:pt x="14" y="14"/>
                </a:lnTo>
                <a:lnTo>
                  <a:pt x="17" y="7"/>
                </a:lnTo>
                <a:lnTo>
                  <a:pt x="17" y="7"/>
                </a:lnTo>
                <a:lnTo>
                  <a:pt x="17" y="5"/>
                </a:lnTo>
                <a:lnTo>
                  <a:pt x="17" y="2"/>
                </a:lnTo>
                <a:lnTo>
                  <a:pt x="12" y="2"/>
                </a:lnTo>
                <a:lnTo>
                  <a:pt x="12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0" y="7"/>
                </a:lnTo>
                <a:lnTo>
                  <a:pt x="0" y="10"/>
                </a:lnTo>
                <a:lnTo>
                  <a:pt x="0" y="10"/>
                </a:lnTo>
                <a:lnTo>
                  <a:pt x="3" y="12"/>
                </a:lnTo>
                <a:lnTo>
                  <a:pt x="3" y="12"/>
                </a:lnTo>
                <a:lnTo>
                  <a:pt x="5" y="14"/>
                </a:lnTo>
                <a:lnTo>
                  <a:pt x="5" y="14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9"/>
                </a:lnTo>
                <a:lnTo>
                  <a:pt x="7" y="24"/>
                </a:lnTo>
                <a:lnTo>
                  <a:pt x="7" y="26"/>
                </a:lnTo>
                <a:lnTo>
                  <a:pt x="7" y="26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5" y="31"/>
                </a:lnTo>
                <a:lnTo>
                  <a:pt x="5" y="31"/>
                </a:lnTo>
                <a:lnTo>
                  <a:pt x="5" y="31"/>
                </a:lnTo>
                <a:lnTo>
                  <a:pt x="7" y="31"/>
                </a:lnTo>
                <a:lnTo>
                  <a:pt x="7" y="31"/>
                </a:lnTo>
                <a:lnTo>
                  <a:pt x="5" y="33"/>
                </a:lnTo>
                <a:lnTo>
                  <a:pt x="5" y="33"/>
                </a:lnTo>
                <a:lnTo>
                  <a:pt x="5" y="33"/>
                </a:lnTo>
                <a:lnTo>
                  <a:pt x="5" y="36"/>
                </a:lnTo>
                <a:lnTo>
                  <a:pt x="5" y="36"/>
                </a:lnTo>
                <a:lnTo>
                  <a:pt x="5" y="36"/>
                </a:lnTo>
                <a:lnTo>
                  <a:pt x="7" y="36"/>
                </a:lnTo>
                <a:lnTo>
                  <a:pt x="7" y="33"/>
                </a:lnTo>
                <a:lnTo>
                  <a:pt x="7" y="33"/>
                </a:lnTo>
                <a:lnTo>
                  <a:pt x="10" y="33"/>
                </a:lnTo>
                <a:lnTo>
                  <a:pt x="10" y="36"/>
                </a:lnTo>
                <a:lnTo>
                  <a:pt x="10" y="36"/>
                </a:lnTo>
                <a:lnTo>
                  <a:pt x="10" y="40"/>
                </a:lnTo>
                <a:lnTo>
                  <a:pt x="10" y="43"/>
                </a:lnTo>
                <a:lnTo>
                  <a:pt x="10" y="45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7" y="50"/>
                </a:lnTo>
                <a:lnTo>
                  <a:pt x="7" y="50"/>
                </a:lnTo>
                <a:lnTo>
                  <a:pt x="10" y="52"/>
                </a:lnTo>
                <a:lnTo>
                  <a:pt x="10" y="52"/>
                </a:lnTo>
                <a:lnTo>
                  <a:pt x="12" y="55"/>
                </a:lnTo>
                <a:lnTo>
                  <a:pt x="14" y="57"/>
                </a:lnTo>
                <a:lnTo>
                  <a:pt x="14" y="59"/>
                </a:lnTo>
                <a:lnTo>
                  <a:pt x="12" y="59"/>
                </a:lnTo>
                <a:lnTo>
                  <a:pt x="12" y="62"/>
                </a:lnTo>
                <a:lnTo>
                  <a:pt x="12" y="62"/>
                </a:lnTo>
                <a:lnTo>
                  <a:pt x="12" y="71"/>
                </a:lnTo>
                <a:lnTo>
                  <a:pt x="10" y="76"/>
                </a:lnTo>
                <a:lnTo>
                  <a:pt x="10" y="76"/>
                </a:lnTo>
                <a:lnTo>
                  <a:pt x="10" y="78"/>
                </a:lnTo>
                <a:lnTo>
                  <a:pt x="10" y="78"/>
                </a:lnTo>
                <a:lnTo>
                  <a:pt x="12" y="78"/>
                </a:lnTo>
                <a:lnTo>
                  <a:pt x="12" y="78"/>
                </a:lnTo>
                <a:lnTo>
                  <a:pt x="12" y="83"/>
                </a:lnTo>
                <a:lnTo>
                  <a:pt x="12" y="85"/>
                </a:lnTo>
                <a:lnTo>
                  <a:pt x="12" y="85"/>
                </a:lnTo>
                <a:lnTo>
                  <a:pt x="12" y="85"/>
                </a:lnTo>
                <a:lnTo>
                  <a:pt x="10" y="88"/>
                </a:lnTo>
                <a:lnTo>
                  <a:pt x="10" y="88"/>
                </a:lnTo>
                <a:lnTo>
                  <a:pt x="10" y="90"/>
                </a:lnTo>
                <a:lnTo>
                  <a:pt x="10" y="90"/>
                </a:lnTo>
                <a:lnTo>
                  <a:pt x="10" y="90"/>
                </a:lnTo>
                <a:lnTo>
                  <a:pt x="12" y="92"/>
                </a:lnTo>
                <a:lnTo>
                  <a:pt x="12" y="95"/>
                </a:lnTo>
                <a:lnTo>
                  <a:pt x="14" y="95"/>
                </a:lnTo>
                <a:lnTo>
                  <a:pt x="14" y="97"/>
                </a:lnTo>
                <a:lnTo>
                  <a:pt x="14" y="97"/>
                </a:lnTo>
                <a:lnTo>
                  <a:pt x="14" y="97"/>
                </a:lnTo>
                <a:lnTo>
                  <a:pt x="17" y="99"/>
                </a:lnTo>
                <a:lnTo>
                  <a:pt x="17" y="102"/>
                </a:lnTo>
                <a:lnTo>
                  <a:pt x="19" y="102"/>
                </a:lnTo>
                <a:lnTo>
                  <a:pt x="19" y="102"/>
                </a:lnTo>
                <a:lnTo>
                  <a:pt x="19" y="104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2" y="107"/>
                </a:lnTo>
                <a:lnTo>
                  <a:pt x="24" y="104"/>
                </a:lnTo>
                <a:lnTo>
                  <a:pt x="31" y="104"/>
                </a:lnTo>
                <a:lnTo>
                  <a:pt x="31" y="102"/>
                </a:lnTo>
                <a:lnTo>
                  <a:pt x="33" y="10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10264861" y="3743535"/>
            <a:ext cx="165296" cy="326407"/>
          </a:xfrm>
          <a:custGeom>
            <a:avLst/>
            <a:gdLst>
              <a:gd name="T0" fmla="*/ 52 w 158"/>
              <a:gd name="T1" fmla="*/ 272 h 312"/>
              <a:gd name="T2" fmla="*/ 35 w 158"/>
              <a:gd name="T3" fmla="*/ 258 h 312"/>
              <a:gd name="T4" fmla="*/ 37 w 158"/>
              <a:gd name="T5" fmla="*/ 260 h 312"/>
              <a:gd name="T6" fmla="*/ 66 w 158"/>
              <a:gd name="T7" fmla="*/ 232 h 312"/>
              <a:gd name="T8" fmla="*/ 66 w 158"/>
              <a:gd name="T9" fmla="*/ 225 h 312"/>
              <a:gd name="T10" fmla="*/ 111 w 158"/>
              <a:gd name="T11" fmla="*/ 184 h 312"/>
              <a:gd name="T12" fmla="*/ 106 w 158"/>
              <a:gd name="T13" fmla="*/ 177 h 312"/>
              <a:gd name="T14" fmla="*/ 158 w 158"/>
              <a:gd name="T15" fmla="*/ 99 h 312"/>
              <a:gd name="T16" fmla="*/ 146 w 158"/>
              <a:gd name="T17" fmla="*/ 90 h 312"/>
              <a:gd name="T18" fmla="*/ 132 w 158"/>
              <a:gd name="T19" fmla="*/ 59 h 312"/>
              <a:gd name="T20" fmla="*/ 108 w 158"/>
              <a:gd name="T21" fmla="*/ 42 h 312"/>
              <a:gd name="T22" fmla="*/ 104 w 158"/>
              <a:gd name="T23" fmla="*/ 49 h 312"/>
              <a:gd name="T24" fmla="*/ 97 w 158"/>
              <a:gd name="T25" fmla="*/ 52 h 312"/>
              <a:gd name="T26" fmla="*/ 80 w 158"/>
              <a:gd name="T27" fmla="*/ 49 h 312"/>
              <a:gd name="T28" fmla="*/ 68 w 158"/>
              <a:gd name="T29" fmla="*/ 59 h 312"/>
              <a:gd name="T30" fmla="*/ 66 w 158"/>
              <a:gd name="T31" fmla="*/ 40 h 312"/>
              <a:gd name="T32" fmla="*/ 66 w 158"/>
              <a:gd name="T33" fmla="*/ 16 h 312"/>
              <a:gd name="T34" fmla="*/ 52 w 158"/>
              <a:gd name="T35" fmla="*/ 9 h 312"/>
              <a:gd name="T36" fmla="*/ 47 w 158"/>
              <a:gd name="T37" fmla="*/ 0 h 312"/>
              <a:gd name="T38" fmla="*/ 37 w 158"/>
              <a:gd name="T39" fmla="*/ 2 h 312"/>
              <a:gd name="T40" fmla="*/ 30 w 158"/>
              <a:gd name="T41" fmla="*/ 7 h 312"/>
              <a:gd name="T42" fmla="*/ 23 w 158"/>
              <a:gd name="T43" fmla="*/ 14 h 312"/>
              <a:gd name="T44" fmla="*/ 7 w 158"/>
              <a:gd name="T45" fmla="*/ 14 h 312"/>
              <a:gd name="T46" fmla="*/ 4 w 158"/>
              <a:gd name="T47" fmla="*/ 38 h 312"/>
              <a:gd name="T48" fmla="*/ 4 w 158"/>
              <a:gd name="T49" fmla="*/ 45 h 312"/>
              <a:gd name="T50" fmla="*/ 11 w 158"/>
              <a:gd name="T51" fmla="*/ 59 h 312"/>
              <a:gd name="T52" fmla="*/ 28 w 158"/>
              <a:gd name="T53" fmla="*/ 85 h 312"/>
              <a:gd name="T54" fmla="*/ 28 w 158"/>
              <a:gd name="T55" fmla="*/ 97 h 312"/>
              <a:gd name="T56" fmla="*/ 21 w 158"/>
              <a:gd name="T57" fmla="*/ 111 h 312"/>
              <a:gd name="T58" fmla="*/ 42 w 158"/>
              <a:gd name="T59" fmla="*/ 139 h 312"/>
              <a:gd name="T60" fmla="*/ 47 w 158"/>
              <a:gd name="T61" fmla="*/ 161 h 312"/>
              <a:gd name="T62" fmla="*/ 54 w 158"/>
              <a:gd name="T63" fmla="*/ 182 h 312"/>
              <a:gd name="T64" fmla="*/ 40 w 158"/>
              <a:gd name="T65" fmla="*/ 206 h 312"/>
              <a:gd name="T66" fmla="*/ 35 w 158"/>
              <a:gd name="T67" fmla="*/ 234 h 312"/>
              <a:gd name="T68" fmla="*/ 40 w 158"/>
              <a:gd name="T69" fmla="*/ 255 h 312"/>
              <a:gd name="T70" fmla="*/ 54 w 158"/>
              <a:gd name="T71" fmla="*/ 269 h 312"/>
              <a:gd name="T72" fmla="*/ 63 w 158"/>
              <a:gd name="T73" fmla="*/ 286 h 312"/>
              <a:gd name="T74" fmla="*/ 80 w 158"/>
              <a:gd name="T75" fmla="*/ 293 h 312"/>
              <a:gd name="T76" fmla="*/ 89 w 158"/>
              <a:gd name="T77" fmla="*/ 303 h 312"/>
              <a:gd name="T78" fmla="*/ 92 w 158"/>
              <a:gd name="T79" fmla="*/ 307 h 312"/>
              <a:gd name="T80" fmla="*/ 106 w 158"/>
              <a:gd name="T81" fmla="*/ 305 h 312"/>
              <a:gd name="T82" fmla="*/ 89 w 158"/>
              <a:gd name="T83" fmla="*/ 286 h 312"/>
              <a:gd name="T84" fmla="*/ 71 w 158"/>
              <a:gd name="T85" fmla="*/ 267 h 312"/>
              <a:gd name="T86" fmla="*/ 78 w 158"/>
              <a:gd name="T87" fmla="*/ 279 h 312"/>
              <a:gd name="T88" fmla="*/ 66 w 158"/>
              <a:gd name="T89" fmla="*/ 248 h 312"/>
              <a:gd name="T90" fmla="*/ 52 w 158"/>
              <a:gd name="T91" fmla="*/ 232 h 312"/>
              <a:gd name="T92" fmla="*/ 54 w 158"/>
              <a:gd name="T93" fmla="*/ 196 h 312"/>
              <a:gd name="T94" fmla="*/ 61 w 158"/>
              <a:gd name="T95" fmla="*/ 161 h 312"/>
              <a:gd name="T96" fmla="*/ 75 w 158"/>
              <a:gd name="T97" fmla="*/ 146 h 312"/>
              <a:gd name="T98" fmla="*/ 80 w 158"/>
              <a:gd name="T99" fmla="*/ 163 h 312"/>
              <a:gd name="T100" fmla="*/ 104 w 158"/>
              <a:gd name="T101" fmla="*/ 168 h 312"/>
              <a:gd name="T102" fmla="*/ 115 w 158"/>
              <a:gd name="T103" fmla="*/ 184 h 312"/>
              <a:gd name="T104" fmla="*/ 106 w 158"/>
              <a:gd name="T105" fmla="*/ 158 h 312"/>
              <a:gd name="T106" fmla="*/ 106 w 158"/>
              <a:gd name="T107" fmla="*/ 142 h 312"/>
              <a:gd name="T108" fmla="*/ 123 w 158"/>
              <a:gd name="T109" fmla="*/ 125 h 312"/>
              <a:gd name="T110" fmla="*/ 146 w 158"/>
              <a:gd name="T111" fmla="*/ 125 h 312"/>
              <a:gd name="T112" fmla="*/ 153 w 158"/>
              <a:gd name="T113" fmla="*/ 128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8" h="312">
                <a:moveTo>
                  <a:pt x="61" y="291"/>
                </a:moveTo>
                <a:lnTo>
                  <a:pt x="61" y="293"/>
                </a:lnTo>
                <a:lnTo>
                  <a:pt x="63" y="293"/>
                </a:lnTo>
                <a:lnTo>
                  <a:pt x="63" y="291"/>
                </a:lnTo>
                <a:lnTo>
                  <a:pt x="61" y="288"/>
                </a:lnTo>
                <a:lnTo>
                  <a:pt x="61" y="291"/>
                </a:lnTo>
                <a:close/>
                <a:moveTo>
                  <a:pt x="49" y="269"/>
                </a:moveTo>
                <a:lnTo>
                  <a:pt x="49" y="269"/>
                </a:lnTo>
                <a:lnTo>
                  <a:pt x="49" y="272"/>
                </a:lnTo>
                <a:lnTo>
                  <a:pt x="52" y="272"/>
                </a:lnTo>
                <a:lnTo>
                  <a:pt x="52" y="272"/>
                </a:lnTo>
                <a:lnTo>
                  <a:pt x="52" y="269"/>
                </a:lnTo>
                <a:lnTo>
                  <a:pt x="49" y="269"/>
                </a:lnTo>
                <a:close/>
                <a:moveTo>
                  <a:pt x="42" y="262"/>
                </a:moveTo>
                <a:lnTo>
                  <a:pt x="42" y="262"/>
                </a:lnTo>
                <a:lnTo>
                  <a:pt x="42" y="260"/>
                </a:lnTo>
                <a:lnTo>
                  <a:pt x="40" y="260"/>
                </a:lnTo>
                <a:lnTo>
                  <a:pt x="42" y="262"/>
                </a:lnTo>
                <a:close/>
                <a:moveTo>
                  <a:pt x="37" y="260"/>
                </a:moveTo>
                <a:lnTo>
                  <a:pt x="35" y="258"/>
                </a:lnTo>
                <a:lnTo>
                  <a:pt x="35" y="258"/>
                </a:lnTo>
                <a:lnTo>
                  <a:pt x="35" y="262"/>
                </a:lnTo>
                <a:lnTo>
                  <a:pt x="35" y="267"/>
                </a:lnTo>
                <a:lnTo>
                  <a:pt x="37" y="267"/>
                </a:lnTo>
                <a:lnTo>
                  <a:pt x="37" y="265"/>
                </a:lnTo>
                <a:lnTo>
                  <a:pt x="37" y="265"/>
                </a:lnTo>
                <a:lnTo>
                  <a:pt x="37" y="262"/>
                </a:lnTo>
                <a:lnTo>
                  <a:pt x="37" y="262"/>
                </a:lnTo>
                <a:lnTo>
                  <a:pt x="37" y="260"/>
                </a:lnTo>
                <a:lnTo>
                  <a:pt x="37" y="260"/>
                </a:lnTo>
                <a:close/>
                <a:moveTo>
                  <a:pt x="35" y="239"/>
                </a:moveTo>
                <a:lnTo>
                  <a:pt x="35" y="236"/>
                </a:lnTo>
                <a:lnTo>
                  <a:pt x="35" y="239"/>
                </a:lnTo>
                <a:lnTo>
                  <a:pt x="33" y="239"/>
                </a:lnTo>
                <a:lnTo>
                  <a:pt x="33" y="239"/>
                </a:lnTo>
                <a:lnTo>
                  <a:pt x="35" y="239"/>
                </a:lnTo>
                <a:lnTo>
                  <a:pt x="35" y="239"/>
                </a:lnTo>
                <a:close/>
                <a:moveTo>
                  <a:pt x="63" y="229"/>
                </a:moveTo>
                <a:lnTo>
                  <a:pt x="63" y="229"/>
                </a:lnTo>
                <a:lnTo>
                  <a:pt x="66" y="232"/>
                </a:lnTo>
                <a:lnTo>
                  <a:pt x="66" y="232"/>
                </a:lnTo>
                <a:lnTo>
                  <a:pt x="66" y="229"/>
                </a:lnTo>
                <a:lnTo>
                  <a:pt x="66" y="227"/>
                </a:lnTo>
                <a:lnTo>
                  <a:pt x="66" y="229"/>
                </a:lnTo>
                <a:lnTo>
                  <a:pt x="63" y="227"/>
                </a:lnTo>
                <a:lnTo>
                  <a:pt x="63" y="229"/>
                </a:lnTo>
                <a:close/>
                <a:moveTo>
                  <a:pt x="66" y="227"/>
                </a:moveTo>
                <a:lnTo>
                  <a:pt x="66" y="225"/>
                </a:lnTo>
                <a:lnTo>
                  <a:pt x="66" y="225"/>
                </a:lnTo>
                <a:lnTo>
                  <a:pt x="66" y="225"/>
                </a:lnTo>
                <a:lnTo>
                  <a:pt x="66" y="225"/>
                </a:lnTo>
                <a:lnTo>
                  <a:pt x="66" y="225"/>
                </a:lnTo>
                <a:lnTo>
                  <a:pt x="66" y="225"/>
                </a:lnTo>
                <a:lnTo>
                  <a:pt x="66" y="227"/>
                </a:lnTo>
                <a:close/>
                <a:moveTo>
                  <a:pt x="111" y="184"/>
                </a:moveTo>
                <a:lnTo>
                  <a:pt x="108" y="184"/>
                </a:lnTo>
                <a:lnTo>
                  <a:pt x="111" y="187"/>
                </a:lnTo>
                <a:lnTo>
                  <a:pt x="111" y="184"/>
                </a:lnTo>
                <a:lnTo>
                  <a:pt x="111" y="184"/>
                </a:lnTo>
                <a:lnTo>
                  <a:pt x="111" y="184"/>
                </a:lnTo>
                <a:close/>
                <a:moveTo>
                  <a:pt x="106" y="175"/>
                </a:moveTo>
                <a:lnTo>
                  <a:pt x="104" y="175"/>
                </a:lnTo>
                <a:lnTo>
                  <a:pt x="104" y="175"/>
                </a:lnTo>
                <a:lnTo>
                  <a:pt x="104" y="175"/>
                </a:lnTo>
                <a:lnTo>
                  <a:pt x="104" y="177"/>
                </a:lnTo>
                <a:lnTo>
                  <a:pt x="106" y="177"/>
                </a:lnTo>
                <a:lnTo>
                  <a:pt x="106" y="177"/>
                </a:lnTo>
                <a:lnTo>
                  <a:pt x="106" y="177"/>
                </a:lnTo>
                <a:lnTo>
                  <a:pt x="106" y="177"/>
                </a:lnTo>
                <a:lnTo>
                  <a:pt x="106" y="177"/>
                </a:lnTo>
                <a:lnTo>
                  <a:pt x="106" y="175"/>
                </a:lnTo>
                <a:close/>
                <a:moveTo>
                  <a:pt x="158" y="113"/>
                </a:moveTo>
                <a:lnTo>
                  <a:pt x="158" y="111"/>
                </a:lnTo>
                <a:lnTo>
                  <a:pt x="156" y="109"/>
                </a:lnTo>
                <a:lnTo>
                  <a:pt x="156" y="106"/>
                </a:lnTo>
                <a:lnTo>
                  <a:pt x="158" y="106"/>
                </a:lnTo>
                <a:lnTo>
                  <a:pt x="158" y="104"/>
                </a:lnTo>
                <a:lnTo>
                  <a:pt x="158" y="104"/>
                </a:lnTo>
                <a:lnTo>
                  <a:pt x="158" y="101"/>
                </a:lnTo>
                <a:lnTo>
                  <a:pt x="158" y="99"/>
                </a:lnTo>
                <a:lnTo>
                  <a:pt x="158" y="99"/>
                </a:lnTo>
                <a:lnTo>
                  <a:pt x="156" y="97"/>
                </a:lnTo>
                <a:lnTo>
                  <a:pt x="156" y="97"/>
                </a:lnTo>
                <a:lnTo>
                  <a:pt x="153" y="97"/>
                </a:lnTo>
                <a:lnTo>
                  <a:pt x="153" y="94"/>
                </a:lnTo>
                <a:lnTo>
                  <a:pt x="153" y="94"/>
                </a:lnTo>
                <a:lnTo>
                  <a:pt x="153" y="92"/>
                </a:lnTo>
                <a:lnTo>
                  <a:pt x="151" y="92"/>
                </a:lnTo>
                <a:lnTo>
                  <a:pt x="149" y="90"/>
                </a:lnTo>
                <a:lnTo>
                  <a:pt x="146" y="90"/>
                </a:lnTo>
                <a:lnTo>
                  <a:pt x="146" y="87"/>
                </a:lnTo>
                <a:lnTo>
                  <a:pt x="144" y="85"/>
                </a:lnTo>
                <a:lnTo>
                  <a:pt x="141" y="83"/>
                </a:lnTo>
                <a:lnTo>
                  <a:pt x="139" y="78"/>
                </a:lnTo>
                <a:lnTo>
                  <a:pt x="139" y="73"/>
                </a:lnTo>
                <a:lnTo>
                  <a:pt x="139" y="71"/>
                </a:lnTo>
                <a:lnTo>
                  <a:pt x="139" y="66"/>
                </a:lnTo>
                <a:lnTo>
                  <a:pt x="137" y="61"/>
                </a:lnTo>
                <a:lnTo>
                  <a:pt x="134" y="59"/>
                </a:lnTo>
                <a:lnTo>
                  <a:pt x="132" y="59"/>
                </a:lnTo>
                <a:lnTo>
                  <a:pt x="130" y="57"/>
                </a:lnTo>
                <a:lnTo>
                  <a:pt x="127" y="54"/>
                </a:lnTo>
                <a:lnTo>
                  <a:pt x="125" y="49"/>
                </a:lnTo>
                <a:lnTo>
                  <a:pt x="123" y="45"/>
                </a:lnTo>
                <a:lnTo>
                  <a:pt x="120" y="42"/>
                </a:lnTo>
                <a:lnTo>
                  <a:pt x="120" y="45"/>
                </a:lnTo>
                <a:lnTo>
                  <a:pt x="118" y="42"/>
                </a:lnTo>
                <a:lnTo>
                  <a:pt x="113" y="42"/>
                </a:lnTo>
                <a:lnTo>
                  <a:pt x="111" y="42"/>
                </a:lnTo>
                <a:lnTo>
                  <a:pt x="108" y="42"/>
                </a:lnTo>
                <a:lnTo>
                  <a:pt x="108" y="42"/>
                </a:lnTo>
                <a:lnTo>
                  <a:pt x="106" y="42"/>
                </a:lnTo>
                <a:lnTo>
                  <a:pt x="108" y="42"/>
                </a:lnTo>
                <a:lnTo>
                  <a:pt x="108" y="45"/>
                </a:lnTo>
                <a:lnTo>
                  <a:pt x="108" y="45"/>
                </a:lnTo>
                <a:lnTo>
                  <a:pt x="106" y="45"/>
                </a:lnTo>
                <a:lnTo>
                  <a:pt x="106" y="45"/>
                </a:lnTo>
                <a:lnTo>
                  <a:pt x="106" y="47"/>
                </a:lnTo>
                <a:lnTo>
                  <a:pt x="104" y="49"/>
                </a:lnTo>
                <a:lnTo>
                  <a:pt x="104" y="49"/>
                </a:lnTo>
                <a:lnTo>
                  <a:pt x="101" y="52"/>
                </a:lnTo>
                <a:lnTo>
                  <a:pt x="101" y="52"/>
                </a:lnTo>
                <a:lnTo>
                  <a:pt x="99" y="52"/>
                </a:lnTo>
                <a:lnTo>
                  <a:pt x="99" y="54"/>
                </a:lnTo>
                <a:lnTo>
                  <a:pt x="99" y="54"/>
                </a:lnTo>
                <a:lnTo>
                  <a:pt x="99" y="54"/>
                </a:lnTo>
                <a:lnTo>
                  <a:pt x="97" y="54"/>
                </a:lnTo>
                <a:lnTo>
                  <a:pt x="97" y="52"/>
                </a:lnTo>
                <a:lnTo>
                  <a:pt x="97" y="52"/>
                </a:lnTo>
                <a:lnTo>
                  <a:pt x="97" y="52"/>
                </a:lnTo>
                <a:lnTo>
                  <a:pt x="94" y="49"/>
                </a:lnTo>
                <a:lnTo>
                  <a:pt x="92" y="49"/>
                </a:lnTo>
                <a:lnTo>
                  <a:pt x="89" y="47"/>
                </a:lnTo>
                <a:lnTo>
                  <a:pt x="87" y="45"/>
                </a:lnTo>
                <a:lnTo>
                  <a:pt x="87" y="45"/>
                </a:lnTo>
                <a:lnTo>
                  <a:pt x="85" y="47"/>
                </a:lnTo>
                <a:lnTo>
                  <a:pt x="85" y="49"/>
                </a:lnTo>
                <a:lnTo>
                  <a:pt x="82" y="49"/>
                </a:lnTo>
                <a:lnTo>
                  <a:pt x="82" y="49"/>
                </a:lnTo>
                <a:lnTo>
                  <a:pt x="80" y="49"/>
                </a:lnTo>
                <a:lnTo>
                  <a:pt x="80" y="52"/>
                </a:lnTo>
                <a:lnTo>
                  <a:pt x="80" y="52"/>
                </a:lnTo>
                <a:lnTo>
                  <a:pt x="78" y="54"/>
                </a:lnTo>
                <a:lnTo>
                  <a:pt x="78" y="54"/>
                </a:lnTo>
                <a:lnTo>
                  <a:pt x="75" y="57"/>
                </a:lnTo>
                <a:lnTo>
                  <a:pt x="73" y="59"/>
                </a:lnTo>
                <a:lnTo>
                  <a:pt x="71" y="61"/>
                </a:lnTo>
                <a:lnTo>
                  <a:pt x="71" y="61"/>
                </a:lnTo>
                <a:lnTo>
                  <a:pt x="68" y="61"/>
                </a:lnTo>
                <a:lnTo>
                  <a:pt x="68" y="59"/>
                </a:lnTo>
                <a:lnTo>
                  <a:pt x="66" y="59"/>
                </a:lnTo>
                <a:lnTo>
                  <a:pt x="68" y="54"/>
                </a:lnTo>
                <a:lnTo>
                  <a:pt x="68" y="49"/>
                </a:lnTo>
                <a:lnTo>
                  <a:pt x="68" y="47"/>
                </a:lnTo>
                <a:lnTo>
                  <a:pt x="68" y="45"/>
                </a:lnTo>
                <a:lnTo>
                  <a:pt x="68" y="45"/>
                </a:lnTo>
                <a:lnTo>
                  <a:pt x="68" y="42"/>
                </a:lnTo>
                <a:lnTo>
                  <a:pt x="66" y="42"/>
                </a:lnTo>
                <a:lnTo>
                  <a:pt x="66" y="40"/>
                </a:lnTo>
                <a:lnTo>
                  <a:pt x="66" y="40"/>
                </a:lnTo>
                <a:lnTo>
                  <a:pt x="68" y="40"/>
                </a:lnTo>
                <a:lnTo>
                  <a:pt x="68" y="38"/>
                </a:lnTo>
                <a:lnTo>
                  <a:pt x="68" y="33"/>
                </a:lnTo>
                <a:lnTo>
                  <a:pt x="71" y="31"/>
                </a:lnTo>
                <a:lnTo>
                  <a:pt x="68" y="28"/>
                </a:lnTo>
                <a:lnTo>
                  <a:pt x="68" y="26"/>
                </a:lnTo>
                <a:lnTo>
                  <a:pt x="66" y="21"/>
                </a:lnTo>
                <a:lnTo>
                  <a:pt x="66" y="19"/>
                </a:lnTo>
                <a:lnTo>
                  <a:pt x="66" y="16"/>
                </a:lnTo>
                <a:lnTo>
                  <a:pt x="66" y="16"/>
                </a:lnTo>
                <a:lnTo>
                  <a:pt x="61" y="16"/>
                </a:lnTo>
                <a:lnTo>
                  <a:pt x="61" y="16"/>
                </a:lnTo>
                <a:lnTo>
                  <a:pt x="59" y="16"/>
                </a:lnTo>
                <a:lnTo>
                  <a:pt x="59" y="19"/>
                </a:lnTo>
                <a:lnTo>
                  <a:pt x="59" y="19"/>
                </a:lnTo>
                <a:lnTo>
                  <a:pt x="56" y="19"/>
                </a:lnTo>
                <a:lnTo>
                  <a:pt x="54" y="16"/>
                </a:lnTo>
                <a:lnTo>
                  <a:pt x="52" y="16"/>
                </a:lnTo>
                <a:lnTo>
                  <a:pt x="52" y="14"/>
                </a:lnTo>
                <a:lnTo>
                  <a:pt x="52" y="9"/>
                </a:lnTo>
                <a:lnTo>
                  <a:pt x="52" y="7"/>
                </a:lnTo>
                <a:lnTo>
                  <a:pt x="52" y="7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49" y="2"/>
                </a:lnTo>
                <a:lnTo>
                  <a:pt x="49" y="0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5" y="2"/>
                </a:lnTo>
                <a:lnTo>
                  <a:pt x="45" y="2"/>
                </a:lnTo>
                <a:lnTo>
                  <a:pt x="45" y="2"/>
                </a:lnTo>
                <a:lnTo>
                  <a:pt x="45" y="2"/>
                </a:lnTo>
                <a:lnTo>
                  <a:pt x="42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37" y="0"/>
                </a:lnTo>
                <a:lnTo>
                  <a:pt x="37" y="2"/>
                </a:lnTo>
                <a:lnTo>
                  <a:pt x="35" y="2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2"/>
                </a:lnTo>
                <a:lnTo>
                  <a:pt x="33" y="4"/>
                </a:lnTo>
                <a:lnTo>
                  <a:pt x="33" y="4"/>
                </a:lnTo>
                <a:lnTo>
                  <a:pt x="33" y="4"/>
                </a:lnTo>
                <a:lnTo>
                  <a:pt x="33" y="7"/>
                </a:lnTo>
                <a:lnTo>
                  <a:pt x="30" y="7"/>
                </a:lnTo>
                <a:lnTo>
                  <a:pt x="30" y="7"/>
                </a:lnTo>
                <a:lnTo>
                  <a:pt x="28" y="4"/>
                </a:lnTo>
                <a:lnTo>
                  <a:pt x="26" y="4"/>
                </a:lnTo>
                <a:lnTo>
                  <a:pt x="26" y="7"/>
                </a:lnTo>
                <a:lnTo>
                  <a:pt x="26" y="7"/>
                </a:lnTo>
                <a:lnTo>
                  <a:pt x="26" y="7"/>
                </a:lnTo>
                <a:lnTo>
                  <a:pt x="26" y="12"/>
                </a:lnTo>
                <a:lnTo>
                  <a:pt x="23" y="12"/>
                </a:lnTo>
                <a:lnTo>
                  <a:pt x="23" y="12"/>
                </a:lnTo>
                <a:lnTo>
                  <a:pt x="23" y="14"/>
                </a:lnTo>
                <a:lnTo>
                  <a:pt x="21" y="12"/>
                </a:lnTo>
                <a:lnTo>
                  <a:pt x="21" y="14"/>
                </a:lnTo>
                <a:lnTo>
                  <a:pt x="16" y="14"/>
                </a:lnTo>
                <a:lnTo>
                  <a:pt x="16" y="14"/>
                </a:lnTo>
                <a:lnTo>
                  <a:pt x="14" y="14"/>
                </a:lnTo>
                <a:lnTo>
                  <a:pt x="11" y="14"/>
                </a:lnTo>
                <a:lnTo>
                  <a:pt x="11" y="14"/>
                </a:lnTo>
                <a:lnTo>
                  <a:pt x="9" y="14"/>
                </a:lnTo>
                <a:lnTo>
                  <a:pt x="7" y="14"/>
                </a:lnTo>
                <a:lnTo>
                  <a:pt x="7" y="14"/>
                </a:lnTo>
                <a:lnTo>
                  <a:pt x="7" y="16"/>
                </a:lnTo>
                <a:lnTo>
                  <a:pt x="7" y="16"/>
                </a:lnTo>
                <a:lnTo>
                  <a:pt x="4" y="19"/>
                </a:lnTo>
                <a:lnTo>
                  <a:pt x="4" y="23"/>
                </a:lnTo>
                <a:lnTo>
                  <a:pt x="4" y="26"/>
                </a:lnTo>
                <a:lnTo>
                  <a:pt x="4" y="28"/>
                </a:lnTo>
                <a:lnTo>
                  <a:pt x="4" y="31"/>
                </a:lnTo>
                <a:lnTo>
                  <a:pt x="7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2" y="40"/>
                </a:lnTo>
                <a:lnTo>
                  <a:pt x="2" y="40"/>
                </a:lnTo>
                <a:lnTo>
                  <a:pt x="2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2"/>
                </a:lnTo>
                <a:lnTo>
                  <a:pt x="2" y="45"/>
                </a:lnTo>
                <a:lnTo>
                  <a:pt x="4" y="45"/>
                </a:lnTo>
                <a:lnTo>
                  <a:pt x="4" y="45"/>
                </a:lnTo>
                <a:lnTo>
                  <a:pt x="4" y="45"/>
                </a:lnTo>
                <a:lnTo>
                  <a:pt x="4" y="47"/>
                </a:lnTo>
                <a:lnTo>
                  <a:pt x="7" y="49"/>
                </a:lnTo>
                <a:lnTo>
                  <a:pt x="7" y="52"/>
                </a:lnTo>
                <a:lnTo>
                  <a:pt x="7" y="54"/>
                </a:lnTo>
                <a:lnTo>
                  <a:pt x="7" y="54"/>
                </a:lnTo>
                <a:lnTo>
                  <a:pt x="7" y="54"/>
                </a:lnTo>
                <a:lnTo>
                  <a:pt x="9" y="57"/>
                </a:lnTo>
                <a:lnTo>
                  <a:pt x="11" y="59"/>
                </a:lnTo>
                <a:lnTo>
                  <a:pt x="14" y="64"/>
                </a:lnTo>
                <a:lnTo>
                  <a:pt x="16" y="66"/>
                </a:lnTo>
                <a:lnTo>
                  <a:pt x="18" y="68"/>
                </a:lnTo>
                <a:lnTo>
                  <a:pt x="23" y="71"/>
                </a:lnTo>
                <a:lnTo>
                  <a:pt x="23" y="73"/>
                </a:lnTo>
                <a:lnTo>
                  <a:pt x="23" y="78"/>
                </a:lnTo>
                <a:lnTo>
                  <a:pt x="26" y="78"/>
                </a:lnTo>
                <a:lnTo>
                  <a:pt x="26" y="80"/>
                </a:lnTo>
                <a:lnTo>
                  <a:pt x="26" y="83"/>
                </a:lnTo>
                <a:lnTo>
                  <a:pt x="28" y="85"/>
                </a:lnTo>
                <a:lnTo>
                  <a:pt x="28" y="85"/>
                </a:lnTo>
                <a:lnTo>
                  <a:pt x="30" y="83"/>
                </a:lnTo>
                <a:lnTo>
                  <a:pt x="33" y="85"/>
                </a:lnTo>
                <a:lnTo>
                  <a:pt x="33" y="85"/>
                </a:lnTo>
                <a:lnTo>
                  <a:pt x="33" y="87"/>
                </a:lnTo>
                <a:lnTo>
                  <a:pt x="33" y="87"/>
                </a:lnTo>
                <a:lnTo>
                  <a:pt x="30" y="90"/>
                </a:lnTo>
                <a:lnTo>
                  <a:pt x="28" y="92"/>
                </a:lnTo>
                <a:lnTo>
                  <a:pt x="28" y="94"/>
                </a:lnTo>
                <a:lnTo>
                  <a:pt x="28" y="97"/>
                </a:lnTo>
                <a:lnTo>
                  <a:pt x="28" y="101"/>
                </a:lnTo>
                <a:lnTo>
                  <a:pt x="28" y="106"/>
                </a:lnTo>
                <a:lnTo>
                  <a:pt x="28" y="106"/>
                </a:lnTo>
                <a:lnTo>
                  <a:pt x="28" y="106"/>
                </a:lnTo>
                <a:lnTo>
                  <a:pt x="26" y="106"/>
                </a:lnTo>
                <a:lnTo>
                  <a:pt x="26" y="109"/>
                </a:lnTo>
                <a:lnTo>
                  <a:pt x="23" y="109"/>
                </a:lnTo>
                <a:lnTo>
                  <a:pt x="23" y="109"/>
                </a:lnTo>
                <a:lnTo>
                  <a:pt x="21" y="109"/>
                </a:lnTo>
                <a:lnTo>
                  <a:pt x="21" y="111"/>
                </a:lnTo>
                <a:lnTo>
                  <a:pt x="23" y="113"/>
                </a:lnTo>
                <a:lnTo>
                  <a:pt x="23" y="118"/>
                </a:lnTo>
                <a:lnTo>
                  <a:pt x="26" y="120"/>
                </a:lnTo>
                <a:lnTo>
                  <a:pt x="28" y="123"/>
                </a:lnTo>
                <a:lnTo>
                  <a:pt x="30" y="125"/>
                </a:lnTo>
                <a:lnTo>
                  <a:pt x="30" y="128"/>
                </a:lnTo>
                <a:lnTo>
                  <a:pt x="35" y="130"/>
                </a:lnTo>
                <a:lnTo>
                  <a:pt x="37" y="135"/>
                </a:lnTo>
                <a:lnTo>
                  <a:pt x="40" y="137"/>
                </a:lnTo>
                <a:lnTo>
                  <a:pt x="42" y="139"/>
                </a:lnTo>
                <a:lnTo>
                  <a:pt x="42" y="142"/>
                </a:lnTo>
                <a:lnTo>
                  <a:pt x="42" y="144"/>
                </a:lnTo>
                <a:lnTo>
                  <a:pt x="45" y="146"/>
                </a:lnTo>
                <a:lnTo>
                  <a:pt x="45" y="151"/>
                </a:lnTo>
                <a:lnTo>
                  <a:pt x="45" y="151"/>
                </a:lnTo>
                <a:lnTo>
                  <a:pt x="42" y="154"/>
                </a:lnTo>
                <a:lnTo>
                  <a:pt x="45" y="156"/>
                </a:lnTo>
                <a:lnTo>
                  <a:pt x="45" y="156"/>
                </a:lnTo>
                <a:lnTo>
                  <a:pt x="45" y="158"/>
                </a:lnTo>
                <a:lnTo>
                  <a:pt x="47" y="161"/>
                </a:lnTo>
                <a:lnTo>
                  <a:pt x="47" y="163"/>
                </a:lnTo>
                <a:lnTo>
                  <a:pt x="49" y="165"/>
                </a:lnTo>
                <a:lnTo>
                  <a:pt x="49" y="165"/>
                </a:lnTo>
                <a:lnTo>
                  <a:pt x="49" y="168"/>
                </a:lnTo>
                <a:lnTo>
                  <a:pt x="49" y="168"/>
                </a:lnTo>
                <a:lnTo>
                  <a:pt x="52" y="170"/>
                </a:lnTo>
                <a:lnTo>
                  <a:pt x="52" y="172"/>
                </a:lnTo>
                <a:lnTo>
                  <a:pt x="54" y="175"/>
                </a:lnTo>
                <a:lnTo>
                  <a:pt x="54" y="182"/>
                </a:lnTo>
                <a:lnTo>
                  <a:pt x="54" y="182"/>
                </a:lnTo>
                <a:lnTo>
                  <a:pt x="54" y="184"/>
                </a:lnTo>
                <a:lnTo>
                  <a:pt x="54" y="184"/>
                </a:lnTo>
                <a:lnTo>
                  <a:pt x="52" y="184"/>
                </a:lnTo>
                <a:lnTo>
                  <a:pt x="52" y="187"/>
                </a:lnTo>
                <a:lnTo>
                  <a:pt x="52" y="189"/>
                </a:lnTo>
                <a:lnTo>
                  <a:pt x="49" y="196"/>
                </a:lnTo>
                <a:lnTo>
                  <a:pt x="45" y="201"/>
                </a:lnTo>
                <a:lnTo>
                  <a:pt x="42" y="203"/>
                </a:lnTo>
                <a:lnTo>
                  <a:pt x="42" y="203"/>
                </a:lnTo>
                <a:lnTo>
                  <a:pt x="40" y="206"/>
                </a:lnTo>
                <a:lnTo>
                  <a:pt x="40" y="206"/>
                </a:lnTo>
                <a:lnTo>
                  <a:pt x="42" y="208"/>
                </a:lnTo>
                <a:lnTo>
                  <a:pt x="42" y="210"/>
                </a:lnTo>
                <a:lnTo>
                  <a:pt x="42" y="213"/>
                </a:lnTo>
                <a:lnTo>
                  <a:pt x="40" y="213"/>
                </a:lnTo>
                <a:lnTo>
                  <a:pt x="40" y="215"/>
                </a:lnTo>
                <a:lnTo>
                  <a:pt x="37" y="222"/>
                </a:lnTo>
                <a:lnTo>
                  <a:pt x="37" y="229"/>
                </a:lnTo>
                <a:lnTo>
                  <a:pt x="37" y="229"/>
                </a:lnTo>
                <a:lnTo>
                  <a:pt x="35" y="234"/>
                </a:lnTo>
                <a:lnTo>
                  <a:pt x="35" y="241"/>
                </a:lnTo>
                <a:lnTo>
                  <a:pt x="33" y="246"/>
                </a:lnTo>
                <a:lnTo>
                  <a:pt x="33" y="251"/>
                </a:lnTo>
                <a:lnTo>
                  <a:pt x="35" y="253"/>
                </a:lnTo>
                <a:lnTo>
                  <a:pt x="35" y="258"/>
                </a:lnTo>
                <a:lnTo>
                  <a:pt x="37" y="258"/>
                </a:lnTo>
                <a:lnTo>
                  <a:pt x="37" y="258"/>
                </a:lnTo>
                <a:lnTo>
                  <a:pt x="40" y="255"/>
                </a:lnTo>
                <a:lnTo>
                  <a:pt x="40" y="255"/>
                </a:lnTo>
                <a:lnTo>
                  <a:pt x="40" y="255"/>
                </a:lnTo>
                <a:lnTo>
                  <a:pt x="42" y="255"/>
                </a:lnTo>
                <a:lnTo>
                  <a:pt x="42" y="255"/>
                </a:lnTo>
                <a:lnTo>
                  <a:pt x="45" y="260"/>
                </a:lnTo>
                <a:lnTo>
                  <a:pt x="47" y="260"/>
                </a:lnTo>
                <a:lnTo>
                  <a:pt x="49" y="262"/>
                </a:lnTo>
                <a:lnTo>
                  <a:pt x="49" y="265"/>
                </a:lnTo>
                <a:lnTo>
                  <a:pt x="49" y="267"/>
                </a:lnTo>
                <a:lnTo>
                  <a:pt x="52" y="267"/>
                </a:lnTo>
                <a:lnTo>
                  <a:pt x="52" y="267"/>
                </a:lnTo>
                <a:lnTo>
                  <a:pt x="54" y="269"/>
                </a:lnTo>
                <a:lnTo>
                  <a:pt x="54" y="272"/>
                </a:lnTo>
                <a:lnTo>
                  <a:pt x="56" y="274"/>
                </a:lnTo>
                <a:lnTo>
                  <a:pt x="59" y="277"/>
                </a:lnTo>
                <a:lnTo>
                  <a:pt x="59" y="277"/>
                </a:lnTo>
                <a:lnTo>
                  <a:pt x="61" y="274"/>
                </a:lnTo>
                <a:lnTo>
                  <a:pt x="59" y="279"/>
                </a:lnTo>
                <a:lnTo>
                  <a:pt x="61" y="279"/>
                </a:lnTo>
                <a:lnTo>
                  <a:pt x="61" y="279"/>
                </a:lnTo>
                <a:lnTo>
                  <a:pt x="63" y="281"/>
                </a:lnTo>
                <a:lnTo>
                  <a:pt x="63" y="286"/>
                </a:lnTo>
                <a:lnTo>
                  <a:pt x="66" y="288"/>
                </a:lnTo>
                <a:lnTo>
                  <a:pt x="71" y="295"/>
                </a:lnTo>
                <a:lnTo>
                  <a:pt x="71" y="293"/>
                </a:lnTo>
                <a:lnTo>
                  <a:pt x="73" y="291"/>
                </a:lnTo>
                <a:lnTo>
                  <a:pt x="73" y="288"/>
                </a:lnTo>
                <a:lnTo>
                  <a:pt x="73" y="288"/>
                </a:lnTo>
                <a:lnTo>
                  <a:pt x="73" y="288"/>
                </a:lnTo>
                <a:lnTo>
                  <a:pt x="75" y="293"/>
                </a:lnTo>
                <a:lnTo>
                  <a:pt x="80" y="293"/>
                </a:lnTo>
                <a:lnTo>
                  <a:pt x="80" y="293"/>
                </a:lnTo>
                <a:lnTo>
                  <a:pt x="82" y="293"/>
                </a:lnTo>
                <a:lnTo>
                  <a:pt x="82" y="293"/>
                </a:lnTo>
                <a:lnTo>
                  <a:pt x="85" y="295"/>
                </a:lnTo>
                <a:lnTo>
                  <a:pt x="85" y="295"/>
                </a:lnTo>
                <a:lnTo>
                  <a:pt x="85" y="298"/>
                </a:lnTo>
                <a:lnTo>
                  <a:pt x="87" y="298"/>
                </a:lnTo>
                <a:lnTo>
                  <a:pt x="89" y="298"/>
                </a:lnTo>
                <a:lnTo>
                  <a:pt x="89" y="298"/>
                </a:lnTo>
                <a:lnTo>
                  <a:pt x="89" y="300"/>
                </a:lnTo>
                <a:lnTo>
                  <a:pt x="89" y="303"/>
                </a:lnTo>
                <a:lnTo>
                  <a:pt x="89" y="305"/>
                </a:lnTo>
                <a:lnTo>
                  <a:pt x="87" y="307"/>
                </a:lnTo>
                <a:lnTo>
                  <a:pt x="87" y="310"/>
                </a:lnTo>
                <a:lnTo>
                  <a:pt x="89" y="310"/>
                </a:lnTo>
                <a:lnTo>
                  <a:pt x="89" y="310"/>
                </a:lnTo>
                <a:lnTo>
                  <a:pt x="89" y="312"/>
                </a:lnTo>
                <a:lnTo>
                  <a:pt x="92" y="312"/>
                </a:lnTo>
                <a:lnTo>
                  <a:pt x="92" y="310"/>
                </a:lnTo>
                <a:lnTo>
                  <a:pt x="92" y="310"/>
                </a:lnTo>
                <a:lnTo>
                  <a:pt x="92" y="307"/>
                </a:lnTo>
                <a:lnTo>
                  <a:pt x="97" y="307"/>
                </a:lnTo>
                <a:lnTo>
                  <a:pt x="99" y="305"/>
                </a:lnTo>
                <a:lnTo>
                  <a:pt x="99" y="305"/>
                </a:lnTo>
                <a:lnTo>
                  <a:pt x="99" y="307"/>
                </a:lnTo>
                <a:lnTo>
                  <a:pt x="101" y="307"/>
                </a:lnTo>
                <a:lnTo>
                  <a:pt x="101" y="307"/>
                </a:lnTo>
                <a:lnTo>
                  <a:pt x="101" y="310"/>
                </a:lnTo>
                <a:lnTo>
                  <a:pt x="104" y="307"/>
                </a:lnTo>
                <a:lnTo>
                  <a:pt x="104" y="307"/>
                </a:lnTo>
                <a:lnTo>
                  <a:pt x="106" y="305"/>
                </a:lnTo>
                <a:lnTo>
                  <a:pt x="106" y="305"/>
                </a:lnTo>
                <a:lnTo>
                  <a:pt x="108" y="303"/>
                </a:lnTo>
                <a:lnTo>
                  <a:pt x="108" y="300"/>
                </a:lnTo>
                <a:lnTo>
                  <a:pt x="108" y="298"/>
                </a:lnTo>
                <a:lnTo>
                  <a:pt x="101" y="293"/>
                </a:lnTo>
                <a:lnTo>
                  <a:pt x="99" y="288"/>
                </a:lnTo>
                <a:lnTo>
                  <a:pt x="97" y="286"/>
                </a:lnTo>
                <a:lnTo>
                  <a:pt x="94" y="284"/>
                </a:lnTo>
                <a:lnTo>
                  <a:pt x="92" y="284"/>
                </a:lnTo>
                <a:lnTo>
                  <a:pt x="89" y="286"/>
                </a:lnTo>
                <a:lnTo>
                  <a:pt x="87" y="286"/>
                </a:lnTo>
                <a:lnTo>
                  <a:pt x="82" y="284"/>
                </a:lnTo>
                <a:lnTo>
                  <a:pt x="82" y="281"/>
                </a:lnTo>
                <a:lnTo>
                  <a:pt x="80" y="279"/>
                </a:lnTo>
                <a:lnTo>
                  <a:pt x="78" y="279"/>
                </a:lnTo>
                <a:lnTo>
                  <a:pt x="75" y="279"/>
                </a:lnTo>
                <a:lnTo>
                  <a:pt x="75" y="277"/>
                </a:lnTo>
                <a:lnTo>
                  <a:pt x="71" y="272"/>
                </a:lnTo>
                <a:lnTo>
                  <a:pt x="71" y="269"/>
                </a:lnTo>
                <a:lnTo>
                  <a:pt x="71" y="267"/>
                </a:lnTo>
                <a:lnTo>
                  <a:pt x="73" y="267"/>
                </a:lnTo>
                <a:lnTo>
                  <a:pt x="73" y="267"/>
                </a:lnTo>
                <a:lnTo>
                  <a:pt x="73" y="269"/>
                </a:lnTo>
                <a:lnTo>
                  <a:pt x="73" y="269"/>
                </a:lnTo>
                <a:lnTo>
                  <a:pt x="73" y="272"/>
                </a:lnTo>
                <a:lnTo>
                  <a:pt x="75" y="272"/>
                </a:lnTo>
                <a:lnTo>
                  <a:pt x="75" y="272"/>
                </a:lnTo>
                <a:lnTo>
                  <a:pt x="75" y="272"/>
                </a:lnTo>
                <a:lnTo>
                  <a:pt x="75" y="277"/>
                </a:lnTo>
                <a:lnTo>
                  <a:pt x="78" y="279"/>
                </a:lnTo>
                <a:lnTo>
                  <a:pt x="78" y="277"/>
                </a:lnTo>
                <a:lnTo>
                  <a:pt x="75" y="274"/>
                </a:lnTo>
                <a:lnTo>
                  <a:pt x="73" y="255"/>
                </a:lnTo>
                <a:lnTo>
                  <a:pt x="71" y="253"/>
                </a:lnTo>
                <a:lnTo>
                  <a:pt x="71" y="251"/>
                </a:lnTo>
                <a:lnTo>
                  <a:pt x="71" y="251"/>
                </a:lnTo>
                <a:lnTo>
                  <a:pt x="71" y="253"/>
                </a:lnTo>
                <a:lnTo>
                  <a:pt x="68" y="253"/>
                </a:lnTo>
                <a:lnTo>
                  <a:pt x="68" y="251"/>
                </a:lnTo>
                <a:lnTo>
                  <a:pt x="66" y="248"/>
                </a:lnTo>
                <a:lnTo>
                  <a:pt x="66" y="248"/>
                </a:lnTo>
                <a:lnTo>
                  <a:pt x="63" y="239"/>
                </a:lnTo>
                <a:lnTo>
                  <a:pt x="63" y="236"/>
                </a:lnTo>
                <a:lnTo>
                  <a:pt x="63" y="234"/>
                </a:lnTo>
                <a:lnTo>
                  <a:pt x="61" y="234"/>
                </a:lnTo>
                <a:lnTo>
                  <a:pt x="54" y="236"/>
                </a:lnTo>
                <a:lnTo>
                  <a:pt x="54" y="236"/>
                </a:lnTo>
                <a:lnTo>
                  <a:pt x="52" y="234"/>
                </a:lnTo>
                <a:lnTo>
                  <a:pt x="52" y="234"/>
                </a:lnTo>
                <a:lnTo>
                  <a:pt x="52" y="232"/>
                </a:lnTo>
                <a:lnTo>
                  <a:pt x="49" y="227"/>
                </a:lnTo>
                <a:lnTo>
                  <a:pt x="49" y="225"/>
                </a:lnTo>
                <a:lnTo>
                  <a:pt x="49" y="220"/>
                </a:lnTo>
                <a:lnTo>
                  <a:pt x="49" y="215"/>
                </a:lnTo>
                <a:lnTo>
                  <a:pt x="49" y="213"/>
                </a:lnTo>
                <a:lnTo>
                  <a:pt x="49" y="213"/>
                </a:lnTo>
                <a:lnTo>
                  <a:pt x="49" y="210"/>
                </a:lnTo>
                <a:lnTo>
                  <a:pt x="52" y="208"/>
                </a:lnTo>
                <a:lnTo>
                  <a:pt x="54" y="201"/>
                </a:lnTo>
                <a:lnTo>
                  <a:pt x="54" y="196"/>
                </a:lnTo>
                <a:lnTo>
                  <a:pt x="54" y="194"/>
                </a:lnTo>
                <a:lnTo>
                  <a:pt x="56" y="189"/>
                </a:lnTo>
                <a:lnTo>
                  <a:pt x="56" y="184"/>
                </a:lnTo>
                <a:lnTo>
                  <a:pt x="59" y="182"/>
                </a:lnTo>
                <a:lnTo>
                  <a:pt x="59" y="177"/>
                </a:lnTo>
                <a:lnTo>
                  <a:pt x="61" y="175"/>
                </a:lnTo>
                <a:lnTo>
                  <a:pt x="61" y="172"/>
                </a:lnTo>
                <a:lnTo>
                  <a:pt x="61" y="170"/>
                </a:lnTo>
                <a:lnTo>
                  <a:pt x="61" y="163"/>
                </a:lnTo>
                <a:lnTo>
                  <a:pt x="61" y="161"/>
                </a:lnTo>
                <a:lnTo>
                  <a:pt x="61" y="156"/>
                </a:lnTo>
                <a:lnTo>
                  <a:pt x="61" y="151"/>
                </a:lnTo>
                <a:lnTo>
                  <a:pt x="59" y="151"/>
                </a:lnTo>
                <a:lnTo>
                  <a:pt x="59" y="149"/>
                </a:lnTo>
                <a:lnTo>
                  <a:pt x="61" y="146"/>
                </a:lnTo>
                <a:lnTo>
                  <a:pt x="63" y="146"/>
                </a:lnTo>
                <a:lnTo>
                  <a:pt x="68" y="144"/>
                </a:lnTo>
                <a:lnTo>
                  <a:pt x="71" y="144"/>
                </a:lnTo>
                <a:lnTo>
                  <a:pt x="71" y="144"/>
                </a:lnTo>
                <a:lnTo>
                  <a:pt x="75" y="146"/>
                </a:lnTo>
                <a:lnTo>
                  <a:pt x="78" y="146"/>
                </a:lnTo>
                <a:lnTo>
                  <a:pt x="78" y="149"/>
                </a:lnTo>
                <a:lnTo>
                  <a:pt x="78" y="149"/>
                </a:lnTo>
                <a:lnTo>
                  <a:pt x="78" y="151"/>
                </a:lnTo>
                <a:lnTo>
                  <a:pt x="78" y="156"/>
                </a:lnTo>
                <a:lnTo>
                  <a:pt x="78" y="161"/>
                </a:lnTo>
                <a:lnTo>
                  <a:pt x="78" y="163"/>
                </a:lnTo>
                <a:lnTo>
                  <a:pt x="78" y="163"/>
                </a:lnTo>
                <a:lnTo>
                  <a:pt x="78" y="163"/>
                </a:lnTo>
                <a:lnTo>
                  <a:pt x="80" y="163"/>
                </a:lnTo>
                <a:lnTo>
                  <a:pt x="87" y="163"/>
                </a:lnTo>
                <a:lnTo>
                  <a:pt x="92" y="163"/>
                </a:lnTo>
                <a:lnTo>
                  <a:pt x="94" y="163"/>
                </a:lnTo>
                <a:lnTo>
                  <a:pt x="97" y="165"/>
                </a:lnTo>
                <a:lnTo>
                  <a:pt x="97" y="165"/>
                </a:lnTo>
                <a:lnTo>
                  <a:pt x="99" y="165"/>
                </a:lnTo>
                <a:lnTo>
                  <a:pt x="101" y="168"/>
                </a:lnTo>
                <a:lnTo>
                  <a:pt x="104" y="170"/>
                </a:lnTo>
                <a:lnTo>
                  <a:pt x="104" y="170"/>
                </a:lnTo>
                <a:lnTo>
                  <a:pt x="104" y="168"/>
                </a:lnTo>
                <a:lnTo>
                  <a:pt x="104" y="172"/>
                </a:lnTo>
                <a:lnTo>
                  <a:pt x="106" y="172"/>
                </a:lnTo>
                <a:lnTo>
                  <a:pt x="108" y="175"/>
                </a:lnTo>
                <a:lnTo>
                  <a:pt x="108" y="172"/>
                </a:lnTo>
                <a:lnTo>
                  <a:pt x="108" y="172"/>
                </a:lnTo>
                <a:lnTo>
                  <a:pt x="111" y="175"/>
                </a:lnTo>
                <a:lnTo>
                  <a:pt x="113" y="177"/>
                </a:lnTo>
                <a:lnTo>
                  <a:pt x="113" y="180"/>
                </a:lnTo>
                <a:lnTo>
                  <a:pt x="115" y="182"/>
                </a:lnTo>
                <a:lnTo>
                  <a:pt x="115" y="184"/>
                </a:lnTo>
                <a:lnTo>
                  <a:pt x="118" y="184"/>
                </a:lnTo>
                <a:lnTo>
                  <a:pt x="115" y="182"/>
                </a:lnTo>
                <a:lnTo>
                  <a:pt x="113" y="175"/>
                </a:lnTo>
                <a:lnTo>
                  <a:pt x="111" y="172"/>
                </a:lnTo>
                <a:lnTo>
                  <a:pt x="111" y="168"/>
                </a:lnTo>
                <a:lnTo>
                  <a:pt x="113" y="168"/>
                </a:lnTo>
                <a:lnTo>
                  <a:pt x="111" y="165"/>
                </a:lnTo>
                <a:lnTo>
                  <a:pt x="108" y="165"/>
                </a:lnTo>
                <a:lnTo>
                  <a:pt x="106" y="163"/>
                </a:lnTo>
                <a:lnTo>
                  <a:pt x="106" y="158"/>
                </a:lnTo>
                <a:lnTo>
                  <a:pt x="106" y="156"/>
                </a:lnTo>
                <a:lnTo>
                  <a:pt x="104" y="154"/>
                </a:lnTo>
                <a:lnTo>
                  <a:pt x="104" y="151"/>
                </a:lnTo>
                <a:lnTo>
                  <a:pt x="104" y="149"/>
                </a:lnTo>
                <a:lnTo>
                  <a:pt x="101" y="144"/>
                </a:lnTo>
                <a:lnTo>
                  <a:pt x="101" y="144"/>
                </a:lnTo>
                <a:lnTo>
                  <a:pt x="104" y="144"/>
                </a:lnTo>
                <a:lnTo>
                  <a:pt x="106" y="144"/>
                </a:lnTo>
                <a:lnTo>
                  <a:pt x="106" y="142"/>
                </a:lnTo>
                <a:lnTo>
                  <a:pt x="106" y="142"/>
                </a:lnTo>
                <a:lnTo>
                  <a:pt x="106" y="142"/>
                </a:lnTo>
                <a:lnTo>
                  <a:pt x="108" y="137"/>
                </a:lnTo>
                <a:lnTo>
                  <a:pt x="111" y="135"/>
                </a:lnTo>
                <a:lnTo>
                  <a:pt x="111" y="135"/>
                </a:lnTo>
                <a:lnTo>
                  <a:pt x="111" y="132"/>
                </a:lnTo>
                <a:lnTo>
                  <a:pt x="113" y="130"/>
                </a:lnTo>
                <a:lnTo>
                  <a:pt x="115" y="128"/>
                </a:lnTo>
                <a:lnTo>
                  <a:pt x="118" y="128"/>
                </a:lnTo>
                <a:lnTo>
                  <a:pt x="120" y="128"/>
                </a:lnTo>
                <a:lnTo>
                  <a:pt x="123" y="125"/>
                </a:lnTo>
                <a:lnTo>
                  <a:pt x="123" y="125"/>
                </a:lnTo>
                <a:lnTo>
                  <a:pt x="127" y="128"/>
                </a:lnTo>
                <a:lnTo>
                  <a:pt x="127" y="128"/>
                </a:lnTo>
                <a:lnTo>
                  <a:pt x="130" y="128"/>
                </a:lnTo>
                <a:lnTo>
                  <a:pt x="132" y="128"/>
                </a:lnTo>
                <a:lnTo>
                  <a:pt x="132" y="128"/>
                </a:lnTo>
                <a:lnTo>
                  <a:pt x="134" y="128"/>
                </a:lnTo>
                <a:lnTo>
                  <a:pt x="139" y="128"/>
                </a:lnTo>
                <a:lnTo>
                  <a:pt x="141" y="128"/>
                </a:lnTo>
                <a:lnTo>
                  <a:pt x="146" y="125"/>
                </a:lnTo>
                <a:lnTo>
                  <a:pt x="146" y="125"/>
                </a:lnTo>
                <a:lnTo>
                  <a:pt x="149" y="128"/>
                </a:lnTo>
                <a:lnTo>
                  <a:pt x="149" y="128"/>
                </a:lnTo>
                <a:lnTo>
                  <a:pt x="151" y="130"/>
                </a:lnTo>
                <a:lnTo>
                  <a:pt x="151" y="130"/>
                </a:lnTo>
                <a:lnTo>
                  <a:pt x="151" y="130"/>
                </a:lnTo>
                <a:lnTo>
                  <a:pt x="153" y="130"/>
                </a:lnTo>
                <a:lnTo>
                  <a:pt x="153" y="128"/>
                </a:lnTo>
                <a:lnTo>
                  <a:pt x="153" y="128"/>
                </a:lnTo>
                <a:lnTo>
                  <a:pt x="153" y="128"/>
                </a:lnTo>
                <a:lnTo>
                  <a:pt x="156" y="125"/>
                </a:lnTo>
                <a:lnTo>
                  <a:pt x="158" y="125"/>
                </a:lnTo>
                <a:lnTo>
                  <a:pt x="158" y="123"/>
                </a:lnTo>
                <a:lnTo>
                  <a:pt x="158" y="123"/>
                </a:lnTo>
                <a:lnTo>
                  <a:pt x="158" y="120"/>
                </a:lnTo>
                <a:lnTo>
                  <a:pt x="158" y="118"/>
                </a:lnTo>
                <a:lnTo>
                  <a:pt x="158" y="116"/>
                </a:lnTo>
                <a:lnTo>
                  <a:pt x="158" y="1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8960279" y="4216407"/>
            <a:ext cx="215512" cy="237483"/>
          </a:xfrm>
          <a:custGeom>
            <a:avLst/>
            <a:gdLst>
              <a:gd name="T0" fmla="*/ 197 w 206"/>
              <a:gd name="T1" fmla="*/ 139 h 227"/>
              <a:gd name="T2" fmla="*/ 192 w 206"/>
              <a:gd name="T3" fmla="*/ 146 h 227"/>
              <a:gd name="T4" fmla="*/ 187 w 206"/>
              <a:gd name="T5" fmla="*/ 113 h 227"/>
              <a:gd name="T6" fmla="*/ 192 w 206"/>
              <a:gd name="T7" fmla="*/ 113 h 227"/>
              <a:gd name="T8" fmla="*/ 187 w 206"/>
              <a:gd name="T9" fmla="*/ 99 h 227"/>
              <a:gd name="T10" fmla="*/ 194 w 206"/>
              <a:gd name="T11" fmla="*/ 94 h 227"/>
              <a:gd name="T12" fmla="*/ 197 w 206"/>
              <a:gd name="T13" fmla="*/ 82 h 227"/>
              <a:gd name="T14" fmla="*/ 206 w 206"/>
              <a:gd name="T15" fmla="*/ 198 h 227"/>
              <a:gd name="T16" fmla="*/ 197 w 206"/>
              <a:gd name="T17" fmla="*/ 194 h 227"/>
              <a:gd name="T18" fmla="*/ 192 w 206"/>
              <a:gd name="T19" fmla="*/ 184 h 227"/>
              <a:gd name="T20" fmla="*/ 190 w 206"/>
              <a:gd name="T21" fmla="*/ 165 h 227"/>
              <a:gd name="T22" fmla="*/ 187 w 206"/>
              <a:gd name="T23" fmla="*/ 144 h 227"/>
              <a:gd name="T24" fmla="*/ 190 w 206"/>
              <a:gd name="T25" fmla="*/ 130 h 227"/>
              <a:gd name="T26" fmla="*/ 183 w 206"/>
              <a:gd name="T27" fmla="*/ 116 h 227"/>
              <a:gd name="T28" fmla="*/ 180 w 206"/>
              <a:gd name="T29" fmla="*/ 97 h 227"/>
              <a:gd name="T30" fmla="*/ 185 w 206"/>
              <a:gd name="T31" fmla="*/ 80 h 227"/>
              <a:gd name="T32" fmla="*/ 175 w 206"/>
              <a:gd name="T33" fmla="*/ 68 h 227"/>
              <a:gd name="T34" fmla="*/ 159 w 206"/>
              <a:gd name="T35" fmla="*/ 54 h 227"/>
              <a:gd name="T36" fmla="*/ 154 w 206"/>
              <a:gd name="T37" fmla="*/ 52 h 227"/>
              <a:gd name="T38" fmla="*/ 157 w 206"/>
              <a:gd name="T39" fmla="*/ 42 h 227"/>
              <a:gd name="T40" fmla="*/ 135 w 206"/>
              <a:gd name="T41" fmla="*/ 28 h 227"/>
              <a:gd name="T42" fmla="*/ 112 w 206"/>
              <a:gd name="T43" fmla="*/ 14 h 227"/>
              <a:gd name="T44" fmla="*/ 90 w 206"/>
              <a:gd name="T45" fmla="*/ 0 h 227"/>
              <a:gd name="T46" fmla="*/ 26 w 206"/>
              <a:gd name="T47" fmla="*/ 0 h 227"/>
              <a:gd name="T48" fmla="*/ 24 w 206"/>
              <a:gd name="T49" fmla="*/ 4 h 227"/>
              <a:gd name="T50" fmla="*/ 29 w 206"/>
              <a:gd name="T51" fmla="*/ 19 h 227"/>
              <a:gd name="T52" fmla="*/ 29 w 206"/>
              <a:gd name="T53" fmla="*/ 28 h 227"/>
              <a:gd name="T54" fmla="*/ 24 w 206"/>
              <a:gd name="T55" fmla="*/ 30 h 227"/>
              <a:gd name="T56" fmla="*/ 22 w 206"/>
              <a:gd name="T57" fmla="*/ 37 h 227"/>
              <a:gd name="T58" fmla="*/ 26 w 206"/>
              <a:gd name="T59" fmla="*/ 42 h 227"/>
              <a:gd name="T60" fmla="*/ 29 w 206"/>
              <a:gd name="T61" fmla="*/ 47 h 227"/>
              <a:gd name="T62" fmla="*/ 24 w 206"/>
              <a:gd name="T63" fmla="*/ 52 h 227"/>
              <a:gd name="T64" fmla="*/ 17 w 206"/>
              <a:gd name="T65" fmla="*/ 63 h 227"/>
              <a:gd name="T66" fmla="*/ 3 w 206"/>
              <a:gd name="T67" fmla="*/ 73 h 227"/>
              <a:gd name="T68" fmla="*/ 3 w 206"/>
              <a:gd name="T69" fmla="*/ 90 h 227"/>
              <a:gd name="T70" fmla="*/ 3 w 206"/>
              <a:gd name="T71" fmla="*/ 104 h 227"/>
              <a:gd name="T72" fmla="*/ 10 w 206"/>
              <a:gd name="T73" fmla="*/ 120 h 227"/>
              <a:gd name="T74" fmla="*/ 19 w 206"/>
              <a:gd name="T75" fmla="*/ 134 h 227"/>
              <a:gd name="T76" fmla="*/ 26 w 206"/>
              <a:gd name="T77" fmla="*/ 151 h 227"/>
              <a:gd name="T78" fmla="*/ 34 w 206"/>
              <a:gd name="T79" fmla="*/ 160 h 227"/>
              <a:gd name="T80" fmla="*/ 43 w 206"/>
              <a:gd name="T81" fmla="*/ 168 h 227"/>
              <a:gd name="T82" fmla="*/ 48 w 206"/>
              <a:gd name="T83" fmla="*/ 170 h 227"/>
              <a:gd name="T84" fmla="*/ 57 w 206"/>
              <a:gd name="T85" fmla="*/ 172 h 227"/>
              <a:gd name="T86" fmla="*/ 67 w 206"/>
              <a:gd name="T87" fmla="*/ 177 h 227"/>
              <a:gd name="T88" fmla="*/ 76 w 206"/>
              <a:gd name="T89" fmla="*/ 182 h 227"/>
              <a:gd name="T90" fmla="*/ 86 w 206"/>
              <a:gd name="T91" fmla="*/ 182 h 227"/>
              <a:gd name="T92" fmla="*/ 88 w 206"/>
              <a:gd name="T93" fmla="*/ 179 h 227"/>
              <a:gd name="T94" fmla="*/ 97 w 206"/>
              <a:gd name="T95" fmla="*/ 194 h 227"/>
              <a:gd name="T96" fmla="*/ 97 w 206"/>
              <a:gd name="T97" fmla="*/ 203 h 227"/>
              <a:gd name="T98" fmla="*/ 97 w 206"/>
              <a:gd name="T99" fmla="*/ 213 h 227"/>
              <a:gd name="T100" fmla="*/ 100 w 206"/>
              <a:gd name="T101" fmla="*/ 217 h 227"/>
              <a:gd name="T102" fmla="*/ 107 w 206"/>
              <a:gd name="T103" fmla="*/ 222 h 227"/>
              <a:gd name="T104" fmla="*/ 116 w 206"/>
              <a:gd name="T105" fmla="*/ 222 h 227"/>
              <a:gd name="T106" fmla="*/ 128 w 206"/>
              <a:gd name="T107" fmla="*/ 227 h 227"/>
              <a:gd name="T108" fmla="*/ 142 w 206"/>
              <a:gd name="T109" fmla="*/ 224 h 227"/>
              <a:gd name="T110" fmla="*/ 157 w 206"/>
              <a:gd name="T111" fmla="*/ 222 h 227"/>
              <a:gd name="T112" fmla="*/ 166 w 206"/>
              <a:gd name="T113" fmla="*/ 217 h 227"/>
              <a:gd name="T114" fmla="*/ 185 w 206"/>
              <a:gd name="T115" fmla="*/ 213 h 227"/>
              <a:gd name="T116" fmla="*/ 201 w 206"/>
              <a:gd name="T117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6" h="227">
                <a:moveTo>
                  <a:pt x="192" y="146"/>
                </a:moveTo>
                <a:lnTo>
                  <a:pt x="194" y="146"/>
                </a:lnTo>
                <a:lnTo>
                  <a:pt x="194" y="146"/>
                </a:lnTo>
                <a:lnTo>
                  <a:pt x="194" y="146"/>
                </a:lnTo>
                <a:lnTo>
                  <a:pt x="197" y="142"/>
                </a:lnTo>
                <a:lnTo>
                  <a:pt x="197" y="139"/>
                </a:lnTo>
                <a:lnTo>
                  <a:pt x="197" y="139"/>
                </a:lnTo>
                <a:lnTo>
                  <a:pt x="197" y="142"/>
                </a:lnTo>
                <a:lnTo>
                  <a:pt x="194" y="144"/>
                </a:lnTo>
                <a:lnTo>
                  <a:pt x="192" y="146"/>
                </a:lnTo>
                <a:lnTo>
                  <a:pt x="192" y="146"/>
                </a:lnTo>
                <a:lnTo>
                  <a:pt x="192" y="146"/>
                </a:lnTo>
                <a:lnTo>
                  <a:pt x="192" y="146"/>
                </a:lnTo>
                <a:close/>
                <a:moveTo>
                  <a:pt x="185" y="106"/>
                </a:moveTo>
                <a:lnTo>
                  <a:pt x="185" y="108"/>
                </a:lnTo>
                <a:lnTo>
                  <a:pt x="185" y="111"/>
                </a:lnTo>
                <a:lnTo>
                  <a:pt x="187" y="111"/>
                </a:lnTo>
                <a:lnTo>
                  <a:pt x="187" y="113"/>
                </a:lnTo>
                <a:lnTo>
                  <a:pt x="187" y="113"/>
                </a:lnTo>
                <a:lnTo>
                  <a:pt x="190" y="113"/>
                </a:lnTo>
                <a:lnTo>
                  <a:pt x="190" y="116"/>
                </a:lnTo>
                <a:lnTo>
                  <a:pt x="190" y="116"/>
                </a:lnTo>
                <a:lnTo>
                  <a:pt x="192" y="113"/>
                </a:lnTo>
                <a:lnTo>
                  <a:pt x="192" y="113"/>
                </a:lnTo>
                <a:lnTo>
                  <a:pt x="190" y="108"/>
                </a:lnTo>
                <a:lnTo>
                  <a:pt x="190" y="108"/>
                </a:lnTo>
                <a:lnTo>
                  <a:pt x="190" y="108"/>
                </a:lnTo>
                <a:lnTo>
                  <a:pt x="187" y="104"/>
                </a:lnTo>
                <a:lnTo>
                  <a:pt x="187" y="101"/>
                </a:lnTo>
                <a:lnTo>
                  <a:pt x="187" y="99"/>
                </a:lnTo>
                <a:lnTo>
                  <a:pt x="185" y="101"/>
                </a:lnTo>
                <a:lnTo>
                  <a:pt x="185" y="104"/>
                </a:lnTo>
                <a:lnTo>
                  <a:pt x="185" y="106"/>
                </a:lnTo>
                <a:close/>
                <a:moveTo>
                  <a:pt x="194" y="92"/>
                </a:moveTo>
                <a:lnTo>
                  <a:pt x="194" y="94"/>
                </a:lnTo>
                <a:lnTo>
                  <a:pt x="194" y="94"/>
                </a:lnTo>
                <a:lnTo>
                  <a:pt x="197" y="92"/>
                </a:lnTo>
                <a:lnTo>
                  <a:pt x="197" y="90"/>
                </a:lnTo>
                <a:lnTo>
                  <a:pt x="197" y="87"/>
                </a:lnTo>
                <a:lnTo>
                  <a:pt x="197" y="85"/>
                </a:lnTo>
                <a:lnTo>
                  <a:pt x="197" y="82"/>
                </a:lnTo>
                <a:lnTo>
                  <a:pt x="197" y="82"/>
                </a:lnTo>
                <a:lnTo>
                  <a:pt x="194" y="82"/>
                </a:lnTo>
                <a:lnTo>
                  <a:pt x="194" y="82"/>
                </a:lnTo>
                <a:lnTo>
                  <a:pt x="194" y="87"/>
                </a:lnTo>
                <a:lnTo>
                  <a:pt x="192" y="92"/>
                </a:lnTo>
                <a:lnTo>
                  <a:pt x="194" y="92"/>
                </a:lnTo>
                <a:close/>
                <a:moveTo>
                  <a:pt x="206" y="198"/>
                </a:moveTo>
                <a:lnTo>
                  <a:pt x="206" y="198"/>
                </a:lnTo>
                <a:lnTo>
                  <a:pt x="204" y="196"/>
                </a:lnTo>
                <a:lnTo>
                  <a:pt x="201" y="194"/>
                </a:lnTo>
                <a:lnTo>
                  <a:pt x="199" y="194"/>
                </a:lnTo>
                <a:lnTo>
                  <a:pt x="199" y="194"/>
                </a:lnTo>
                <a:lnTo>
                  <a:pt x="197" y="194"/>
                </a:lnTo>
                <a:lnTo>
                  <a:pt x="197" y="191"/>
                </a:lnTo>
                <a:lnTo>
                  <a:pt x="194" y="191"/>
                </a:lnTo>
                <a:lnTo>
                  <a:pt x="192" y="189"/>
                </a:lnTo>
                <a:lnTo>
                  <a:pt x="194" y="189"/>
                </a:lnTo>
                <a:lnTo>
                  <a:pt x="194" y="187"/>
                </a:lnTo>
                <a:lnTo>
                  <a:pt x="192" y="184"/>
                </a:lnTo>
                <a:lnTo>
                  <a:pt x="192" y="182"/>
                </a:lnTo>
                <a:lnTo>
                  <a:pt x="192" y="177"/>
                </a:lnTo>
                <a:lnTo>
                  <a:pt x="192" y="172"/>
                </a:lnTo>
                <a:lnTo>
                  <a:pt x="187" y="168"/>
                </a:lnTo>
                <a:lnTo>
                  <a:pt x="190" y="168"/>
                </a:lnTo>
                <a:lnTo>
                  <a:pt x="190" y="165"/>
                </a:lnTo>
                <a:lnTo>
                  <a:pt x="187" y="163"/>
                </a:lnTo>
                <a:lnTo>
                  <a:pt x="185" y="156"/>
                </a:lnTo>
                <a:lnTo>
                  <a:pt x="185" y="156"/>
                </a:lnTo>
                <a:lnTo>
                  <a:pt x="187" y="153"/>
                </a:lnTo>
                <a:lnTo>
                  <a:pt x="187" y="149"/>
                </a:lnTo>
                <a:lnTo>
                  <a:pt x="187" y="144"/>
                </a:lnTo>
                <a:lnTo>
                  <a:pt x="187" y="142"/>
                </a:lnTo>
                <a:lnTo>
                  <a:pt x="185" y="144"/>
                </a:lnTo>
                <a:lnTo>
                  <a:pt x="185" y="137"/>
                </a:lnTo>
                <a:lnTo>
                  <a:pt x="187" y="134"/>
                </a:lnTo>
                <a:lnTo>
                  <a:pt x="187" y="130"/>
                </a:lnTo>
                <a:lnTo>
                  <a:pt x="190" y="130"/>
                </a:lnTo>
                <a:lnTo>
                  <a:pt x="190" y="127"/>
                </a:lnTo>
                <a:lnTo>
                  <a:pt x="190" y="123"/>
                </a:lnTo>
                <a:lnTo>
                  <a:pt x="185" y="123"/>
                </a:lnTo>
                <a:lnTo>
                  <a:pt x="185" y="120"/>
                </a:lnTo>
                <a:lnTo>
                  <a:pt x="183" y="118"/>
                </a:lnTo>
                <a:lnTo>
                  <a:pt x="183" y="116"/>
                </a:lnTo>
                <a:lnTo>
                  <a:pt x="180" y="116"/>
                </a:lnTo>
                <a:lnTo>
                  <a:pt x="178" y="113"/>
                </a:lnTo>
                <a:lnTo>
                  <a:pt x="178" y="108"/>
                </a:lnTo>
                <a:lnTo>
                  <a:pt x="178" y="106"/>
                </a:lnTo>
                <a:lnTo>
                  <a:pt x="178" y="104"/>
                </a:lnTo>
                <a:lnTo>
                  <a:pt x="180" y="97"/>
                </a:lnTo>
                <a:lnTo>
                  <a:pt x="180" y="94"/>
                </a:lnTo>
                <a:lnTo>
                  <a:pt x="183" y="90"/>
                </a:lnTo>
                <a:lnTo>
                  <a:pt x="183" y="87"/>
                </a:lnTo>
                <a:lnTo>
                  <a:pt x="183" y="85"/>
                </a:lnTo>
                <a:lnTo>
                  <a:pt x="183" y="82"/>
                </a:lnTo>
                <a:lnTo>
                  <a:pt x="185" y="80"/>
                </a:lnTo>
                <a:lnTo>
                  <a:pt x="185" y="78"/>
                </a:lnTo>
                <a:lnTo>
                  <a:pt x="185" y="78"/>
                </a:lnTo>
                <a:lnTo>
                  <a:pt x="183" y="75"/>
                </a:lnTo>
                <a:lnTo>
                  <a:pt x="180" y="73"/>
                </a:lnTo>
                <a:lnTo>
                  <a:pt x="178" y="71"/>
                </a:lnTo>
                <a:lnTo>
                  <a:pt x="175" y="68"/>
                </a:lnTo>
                <a:lnTo>
                  <a:pt x="171" y="66"/>
                </a:lnTo>
                <a:lnTo>
                  <a:pt x="168" y="63"/>
                </a:lnTo>
                <a:lnTo>
                  <a:pt x="164" y="59"/>
                </a:lnTo>
                <a:lnTo>
                  <a:pt x="161" y="56"/>
                </a:lnTo>
                <a:lnTo>
                  <a:pt x="159" y="56"/>
                </a:lnTo>
                <a:lnTo>
                  <a:pt x="159" y="54"/>
                </a:lnTo>
                <a:lnTo>
                  <a:pt x="157" y="54"/>
                </a:lnTo>
                <a:lnTo>
                  <a:pt x="157" y="54"/>
                </a:lnTo>
                <a:lnTo>
                  <a:pt x="157" y="52"/>
                </a:lnTo>
                <a:lnTo>
                  <a:pt x="157" y="52"/>
                </a:lnTo>
                <a:lnTo>
                  <a:pt x="154" y="52"/>
                </a:lnTo>
                <a:lnTo>
                  <a:pt x="154" y="52"/>
                </a:lnTo>
                <a:lnTo>
                  <a:pt x="157" y="49"/>
                </a:lnTo>
                <a:lnTo>
                  <a:pt x="157" y="49"/>
                </a:lnTo>
                <a:lnTo>
                  <a:pt x="157" y="47"/>
                </a:lnTo>
                <a:lnTo>
                  <a:pt x="157" y="45"/>
                </a:lnTo>
                <a:lnTo>
                  <a:pt x="157" y="42"/>
                </a:lnTo>
                <a:lnTo>
                  <a:pt x="157" y="42"/>
                </a:lnTo>
                <a:lnTo>
                  <a:pt x="154" y="42"/>
                </a:lnTo>
                <a:lnTo>
                  <a:pt x="149" y="40"/>
                </a:lnTo>
                <a:lnTo>
                  <a:pt x="147" y="37"/>
                </a:lnTo>
                <a:lnTo>
                  <a:pt x="142" y="35"/>
                </a:lnTo>
                <a:lnTo>
                  <a:pt x="138" y="30"/>
                </a:lnTo>
                <a:lnTo>
                  <a:pt x="135" y="28"/>
                </a:lnTo>
                <a:lnTo>
                  <a:pt x="130" y="26"/>
                </a:lnTo>
                <a:lnTo>
                  <a:pt x="126" y="23"/>
                </a:lnTo>
                <a:lnTo>
                  <a:pt x="123" y="21"/>
                </a:lnTo>
                <a:lnTo>
                  <a:pt x="119" y="19"/>
                </a:lnTo>
                <a:lnTo>
                  <a:pt x="114" y="16"/>
                </a:lnTo>
                <a:lnTo>
                  <a:pt x="112" y="14"/>
                </a:lnTo>
                <a:lnTo>
                  <a:pt x="107" y="11"/>
                </a:lnTo>
                <a:lnTo>
                  <a:pt x="102" y="9"/>
                </a:lnTo>
                <a:lnTo>
                  <a:pt x="100" y="7"/>
                </a:lnTo>
                <a:lnTo>
                  <a:pt x="95" y="4"/>
                </a:lnTo>
                <a:lnTo>
                  <a:pt x="90" y="2"/>
                </a:lnTo>
                <a:lnTo>
                  <a:pt x="90" y="0"/>
                </a:lnTo>
                <a:lnTo>
                  <a:pt x="88" y="0"/>
                </a:lnTo>
                <a:lnTo>
                  <a:pt x="29" y="0"/>
                </a:lnTo>
                <a:lnTo>
                  <a:pt x="29" y="0"/>
                </a:lnTo>
                <a:lnTo>
                  <a:pt x="29" y="0"/>
                </a:lnTo>
                <a:lnTo>
                  <a:pt x="26" y="0"/>
                </a:lnTo>
                <a:lnTo>
                  <a:pt x="26" y="0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2" y="2"/>
                </a:lnTo>
                <a:lnTo>
                  <a:pt x="22" y="2"/>
                </a:lnTo>
                <a:lnTo>
                  <a:pt x="24" y="4"/>
                </a:lnTo>
                <a:lnTo>
                  <a:pt x="26" y="7"/>
                </a:lnTo>
                <a:lnTo>
                  <a:pt x="26" y="9"/>
                </a:lnTo>
                <a:lnTo>
                  <a:pt x="29" y="9"/>
                </a:lnTo>
                <a:lnTo>
                  <a:pt x="29" y="11"/>
                </a:lnTo>
                <a:lnTo>
                  <a:pt x="29" y="14"/>
                </a:lnTo>
                <a:lnTo>
                  <a:pt x="29" y="19"/>
                </a:lnTo>
                <a:lnTo>
                  <a:pt x="29" y="21"/>
                </a:lnTo>
                <a:lnTo>
                  <a:pt x="29" y="21"/>
                </a:lnTo>
                <a:lnTo>
                  <a:pt x="29" y="23"/>
                </a:lnTo>
                <a:lnTo>
                  <a:pt x="29" y="26"/>
                </a:lnTo>
                <a:lnTo>
                  <a:pt x="29" y="28"/>
                </a:lnTo>
                <a:lnTo>
                  <a:pt x="29" y="28"/>
                </a:lnTo>
                <a:lnTo>
                  <a:pt x="29" y="28"/>
                </a:lnTo>
                <a:lnTo>
                  <a:pt x="26" y="28"/>
                </a:lnTo>
                <a:lnTo>
                  <a:pt x="26" y="28"/>
                </a:lnTo>
                <a:lnTo>
                  <a:pt x="24" y="28"/>
                </a:lnTo>
                <a:lnTo>
                  <a:pt x="24" y="28"/>
                </a:lnTo>
                <a:lnTo>
                  <a:pt x="24" y="30"/>
                </a:lnTo>
                <a:lnTo>
                  <a:pt x="22" y="33"/>
                </a:lnTo>
                <a:lnTo>
                  <a:pt x="22" y="35"/>
                </a:lnTo>
                <a:lnTo>
                  <a:pt x="22" y="35"/>
                </a:lnTo>
                <a:lnTo>
                  <a:pt x="22" y="35"/>
                </a:lnTo>
                <a:lnTo>
                  <a:pt x="22" y="37"/>
                </a:lnTo>
                <a:lnTo>
                  <a:pt x="22" y="37"/>
                </a:lnTo>
                <a:lnTo>
                  <a:pt x="22" y="37"/>
                </a:lnTo>
                <a:lnTo>
                  <a:pt x="22" y="40"/>
                </a:lnTo>
                <a:lnTo>
                  <a:pt x="22" y="40"/>
                </a:lnTo>
                <a:lnTo>
                  <a:pt x="24" y="40"/>
                </a:lnTo>
                <a:lnTo>
                  <a:pt x="24" y="40"/>
                </a:lnTo>
                <a:lnTo>
                  <a:pt x="26" y="42"/>
                </a:lnTo>
                <a:lnTo>
                  <a:pt x="29" y="42"/>
                </a:lnTo>
                <a:lnTo>
                  <a:pt x="29" y="42"/>
                </a:lnTo>
                <a:lnTo>
                  <a:pt x="29" y="42"/>
                </a:lnTo>
                <a:lnTo>
                  <a:pt x="29" y="45"/>
                </a:lnTo>
                <a:lnTo>
                  <a:pt x="29" y="47"/>
                </a:lnTo>
                <a:lnTo>
                  <a:pt x="29" y="47"/>
                </a:lnTo>
                <a:lnTo>
                  <a:pt x="26" y="49"/>
                </a:lnTo>
                <a:lnTo>
                  <a:pt x="24" y="49"/>
                </a:lnTo>
                <a:lnTo>
                  <a:pt x="24" y="49"/>
                </a:lnTo>
                <a:lnTo>
                  <a:pt x="24" y="49"/>
                </a:lnTo>
                <a:lnTo>
                  <a:pt x="24" y="52"/>
                </a:lnTo>
                <a:lnTo>
                  <a:pt x="24" y="52"/>
                </a:lnTo>
                <a:lnTo>
                  <a:pt x="22" y="54"/>
                </a:lnTo>
                <a:lnTo>
                  <a:pt x="22" y="56"/>
                </a:lnTo>
                <a:lnTo>
                  <a:pt x="19" y="56"/>
                </a:lnTo>
                <a:lnTo>
                  <a:pt x="19" y="59"/>
                </a:lnTo>
                <a:lnTo>
                  <a:pt x="19" y="59"/>
                </a:lnTo>
                <a:lnTo>
                  <a:pt x="17" y="63"/>
                </a:lnTo>
                <a:lnTo>
                  <a:pt x="17" y="66"/>
                </a:lnTo>
                <a:lnTo>
                  <a:pt x="12" y="68"/>
                </a:lnTo>
                <a:lnTo>
                  <a:pt x="10" y="71"/>
                </a:lnTo>
                <a:lnTo>
                  <a:pt x="8" y="73"/>
                </a:lnTo>
                <a:lnTo>
                  <a:pt x="3" y="73"/>
                </a:lnTo>
                <a:lnTo>
                  <a:pt x="3" y="73"/>
                </a:lnTo>
                <a:lnTo>
                  <a:pt x="0" y="78"/>
                </a:lnTo>
                <a:lnTo>
                  <a:pt x="0" y="80"/>
                </a:lnTo>
                <a:lnTo>
                  <a:pt x="0" y="82"/>
                </a:lnTo>
                <a:lnTo>
                  <a:pt x="0" y="85"/>
                </a:lnTo>
                <a:lnTo>
                  <a:pt x="3" y="87"/>
                </a:lnTo>
                <a:lnTo>
                  <a:pt x="3" y="90"/>
                </a:lnTo>
                <a:lnTo>
                  <a:pt x="3" y="92"/>
                </a:lnTo>
                <a:lnTo>
                  <a:pt x="5" y="94"/>
                </a:lnTo>
                <a:lnTo>
                  <a:pt x="5" y="97"/>
                </a:lnTo>
                <a:lnTo>
                  <a:pt x="5" y="99"/>
                </a:lnTo>
                <a:lnTo>
                  <a:pt x="5" y="101"/>
                </a:lnTo>
                <a:lnTo>
                  <a:pt x="3" y="104"/>
                </a:lnTo>
                <a:lnTo>
                  <a:pt x="3" y="106"/>
                </a:lnTo>
                <a:lnTo>
                  <a:pt x="3" y="108"/>
                </a:lnTo>
                <a:lnTo>
                  <a:pt x="5" y="111"/>
                </a:lnTo>
                <a:lnTo>
                  <a:pt x="5" y="113"/>
                </a:lnTo>
                <a:lnTo>
                  <a:pt x="8" y="118"/>
                </a:lnTo>
                <a:lnTo>
                  <a:pt x="10" y="120"/>
                </a:lnTo>
                <a:lnTo>
                  <a:pt x="12" y="123"/>
                </a:lnTo>
                <a:lnTo>
                  <a:pt x="15" y="125"/>
                </a:lnTo>
                <a:lnTo>
                  <a:pt x="17" y="125"/>
                </a:lnTo>
                <a:lnTo>
                  <a:pt x="17" y="127"/>
                </a:lnTo>
                <a:lnTo>
                  <a:pt x="19" y="130"/>
                </a:lnTo>
                <a:lnTo>
                  <a:pt x="19" y="134"/>
                </a:lnTo>
                <a:lnTo>
                  <a:pt x="19" y="137"/>
                </a:lnTo>
                <a:lnTo>
                  <a:pt x="22" y="139"/>
                </a:lnTo>
                <a:lnTo>
                  <a:pt x="24" y="144"/>
                </a:lnTo>
                <a:lnTo>
                  <a:pt x="24" y="146"/>
                </a:lnTo>
                <a:lnTo>
                  <a:pt x="26" y="149"/>
                </a:lnTo>
                <a:lnTo>
                  <a:pt x="26" y="151"/>
                </a:lnTo>
                <a:lnTo>
                  <a:pt x="26" y="153"/>
                </a:lnTo>
                <a:lnTo>
                  <a:pt x="29" y="156"/>
                </a:lnTo>
                <a:lnTo>
                  <a:pt x="29" y="158"/>
                </a:lnTo>
                <a:lnTo>
                  <a:pt x="31" y="158"/>
                </a:lnTo>
                <a:lnTo>
                  <a:pt x="31" y="160"/>
                </a:lnTo>
                <a:lnTo>
                  <a:pt x="34" y="160"/>
                </a:lnTo>
                <a:lnTo>
                  <a:pt x="38" y="160"/>
                </a:lnTo>
                <a:lnTo>
                  <a:pt x="38" y="160"/>
                </a:lnTo>
                <a:lnTo>
                  <a:pt x="41" y="163"/>
                </a:lnTo>
                <a:lnTo>
                  <a:pt x="41" y="165"/>
                </a:lnTo>
                <a:lnTo>
                  <a:pt x="43" y="165"/>
                </a:lnTo>
                <a:lnTo>
                  <a:pt x="43" y="168"/>
                </a:lnTo>
                <a:lnTo>
                  <a:pt x="43" y="168"/>
                </a:lnTo>
                <a:lnTo>
                  <a:pt x="45" y="168"/>
                </a:lnTo>
                <a:lnTo>
                  <a:pt x="45" y="168"/>
                </a:lnTo>
                <a:lnTo>
                  <a:pt x="48" y="168"/>
                </a:lnTo>
                <a:lnTo>
                  <a:pt x="48" y="168"/>
                </a:lnTo>
                <a:lnTo>
                  <a:pt x="48" y="170"/>
                </a:lnTo>
                <a:lnTo>
                  <a:pt x="48" y="170"/>
                </a:lnTo>
                <a:lnTo>
                  <a:pt x="50" y="170"/>
                </a:lnTo>
                <a:lnTo>
                  <a:pt x="52" y="170"/>
                </a:lnTo>
                <a:lnTo>
                  <a:pt x="52" y="172"/>
                </a:lnTo>
                <a:lnTo>
                  <a:pt x="55" y="172"/>
                </a:lnTo>
                <a:lnTo>
                  <a:pt x="57" y="172"/>
                </a:lnTo>
                <a:lnTo>
                  <a:pt x="60" y="172"/>
                </a:lnTo>
                <a:lnTo>
                  <a:pt x="62" y="175"/>
                </a:lnTo>
                <a:lnTo>
                  <a:pt x="64" y="175"/>
                </a:lnTo>
                <a:lnTo>
                  <a:pt x="64" y="177"/>
                </a:lnTo>
                <a:lnTo>
                  <a:pt x="67" y="177"/>
                </a:lnTo>
                <a:lnTo>
                  <a:pt x="67" y="177"/>
                </a:lnTo>
                <a:lnTo>
                  <a:pt x="67" y="177"/>
                </a:lnTo>
                <a:lnTo>
                  <a:pt x="71" y="179"/>
                </a:lnTo>
                <a:lnTo>
                  <a:pt x="71" y="179"/>
                </a:lnTo>
                <a:lnTo>
                  <a:pt x="74" y="179"/>
                </a:lnTo>
                <a:lnTo>
                  <a:pt x="76" y="182"/>
                </a:lnTo>
                <a:lnTo>
                  <a:pt x="76" y="182"/>
                </a:lnTo>
                <a:lnTo>
                  <a:pt x="78" y="182"/>
                </a:lnTo>
                <a:lnTo>
                  <a:pt x="81" y="182"/>
                </a:lnTo>
                <a:lnTo>
                  <a:pt x="83" y="182"/>
                </a:lnTo>
                <a:lnTo>
                  <a:pt x="83" y="182"/>
                </a:lnTo>
                <a:lnTo>
                  <a:pt x="86" y="182"/>
                </a:lnTo>
                <a:lnTo>
                  <a:pt x="86" y="182"/>
                </a:lnTo>
                <a:lnTo>
                  <a:pt x="86" y="182"/>
                </a:lnTo>
                <a:lnTo>
                  <a:pt x="86" y="182"/>
                </a:lnTo>
                <a:lnTo>
                  <a:pt x="86" y="179"/>
                </a:lnTo>
                <a:lnTo>
                  <a:pt x="86" y="179"/>
                </a:lnTo>
                <a:lnTo>
                  <a:pt x="86" y="179"/>
                </a:lnTo>
                <a:lnTo>
                  <a:pt x="88" y="179"/>
                </a:lnTo>
                <a:lnTo>
                  <a:pt x="93" y="184"/>
                </a:lnTo>
                <a:lnTo>
                  <a:pt x="93" y="184"/>
                </a:lnTo>
                <a:lnTo>
                  <a:pt x="95" y="189"/>
                </a:lnTo>
                <a:lnTo>
                  <a:pt x="95" y="191"/>
                </a:lnTo>
                <a:lnTo>
                  <a:pt x="95" y="191"/>
                </a:lnTo>
                <a:lnTo>
                  <a:pt x="97" y="194"/>
                </a:lnTo>
                <a:lnTo>
                  <a:pt x="97" y="196"/>
                </a:lnTo>
                <a:lnTo>
                  <a:pt x="97" y="198"/>
                </a:lnTo>
                <a:lnTo>
                  <a:pt x="97" y="198"/>
                </a:lnTo>
                <a:lnTo>
                  <a:pt x="97" y="201"/>
                </a:lnTo>
                <a:lnTo>
                  <a:pt x="97" y="201"/>
                </a:lnTo>
                <a:lnTo>
                  <a:pt x="97" y="203"/>
                </a:lnTo>
                <a:lnTo>
                  <a:pt x="97" y="205"/>
                </a:lnTo>
                <a:lnTo>
                  <a:pt x="97" y="205"/>
                </a:lnTo>
                <a:lnTo>
                  <a:pt x="97" y="208"/>
                </a:lnTo>
                <a:lnTo>
                  <a:pt x="97" y="210"/>
                </a:lnTo>
                <a:lnTo>
                  <a:pt x="97" y="213"/>
                </a:lnTo>
                <a:lnTo>
                  <a:pt x="97" y="213"/>
                </a:lnTo>
                <a:lnTo>
                  <a:pt x="97" y="213"/>
                </a:lnTo>
                <a:lnTo>
                  <a:pt x="100" y="215"/>
                </a:lnTo>
                <a:lnTo>
                  <a:pt x="100" y="215"/>
                </a:lnTo>
                <a:lnTo>
                  <a:pt x="100" y="217"/>
                </a:lnTo>
                <a:lnTo>
                  <a:pt x="100" y="217"/>
                </a:lnTo>
                <a:lnTo>
                  <a:pt x="100" y="217"/>
                </a:lnTo>
                <a:lnTo>
                  <a:pt x="102" y="217"/>
                </a:lnTo>
                <a:lnTo>
                  <a:pt x="102" y="220"/>
                </a:lnTo>
                <a:lnTo>
                  <a:pt x="102" y="220"/>
                </a:lnTo>
                <a:lnTo>
                  <a:pt x="104" y="222"/>
                </a:lnTo>
                <a:lnTo>
                  <a:pt x="104" y="222"/>
                </a:lnTo>
                <a:lnTo>
                  <a:pt x="107" y="222"/>
                </a:lnTo>
                <a:lnTo>
                  <a:pt x="112" y="222"/>
                </a:lnTo>
                <a:lnTo>
                  <a:pt x="112" y="224"/>
                </a:lnTo>
                <a:lnTo>
                  <a:pt x="114" y="224"/>
                </a:lnTo>
                <a:lnTo>
                  <a:pt x="114" y="224"/>
                </a:lnTo>
                <a:lnTo>
                  <a:pt x="116" y="222"/>
                </a:lnTo>
                <a:lnTo>
                  <a:pt x="116" y="222"/>
                </a:lnTo>
                <a:lnTo>
                  <a:pt x="119" y="220"/>
                </a:lnTo>
                <a:lnTo>
                  <a:pt x="121" y="220"/>
                </a:lnTo>
                <a:lnTo>
                  <a:pt x="123" y="222"/>
                </a:lnTo>
                <a:lnTo>
                  <a:pt x="126" y="224"/>
                </a:lnTo>
                <a:lnTo>
                  <a:pt x="126" y="224"/>
                </a:lnTo>
                <a:lnTo>
                  <a:pt x="128" y="227"/>
                </a:lnTo>
                <a:lnTo>
                  <a:pt x="133" y="227"/>
                </a:lnTo>
                <a:lnTo>
                  <a:pt x="135" y="224"/>
                </a:lnTo>
                <a:lnTo>
                  <a:pt x="138" y="224"/>
                </a:lnTo>
                <a:lnTo>
                  <a:pt x="140" y="222"/>
                </a:lnTo>
                <a:lnTo>
                  <a:pt x="140" y="222"/>
                </a:lnTo>
                <a:lnTo>
                  <a:pt x="142" y="224"/>
                </a:lnTo>
                <a:lnTo>
                  <a:pt x="142" y="224"/>
                </a:lnTo>
                <a:lnTo>
                  <a:pt x="145" y="224"/>
                </a:lnTo>
                <a:lnTo>
                  <a:pt x="147" y="227"/>
                </a:lnTo>
                <a:lnTo>
                  <a:pt x="152" y="224"/>
                </a:lnTo>
                <a:lnTo>
                  <a:pt x="154" y="222"/>
                </a:lnTo>
                <a:lnTo>
                  <a:pt x="157" y="222"/>
                </a:lnTo>
                <a:lnTo>
                  <a:pt x="157" y="220"/>
                </a:lnTo>
                <a:lnTo>
                  <a:pt x="159" y="217"/>
                </a:lnTo>
                <a:lnTo>
                  <a:pt x="159" y="217"/>
                </a:lnTo>
                <a:lnTo>
                  <a:pt x="161" y="217"/>
                </a:lnTo>
                <a:lnTo>
                  <a:pt x="164" y="217"/>
                </a:lnTo>
                <a:lnTo>
                  <a:pt x="166" y="217"/>
                </a:lnTo>
                <a:lnTo>
                  <a:pt x="168" y="220"/>
                </a:lnTo>
                <a:lnTo>
                  <a:pt x="171" y="217"/>
                </a:lnTo>
                <a:lnTo>
                  <a:pt x="175" y="215"/>
                </a:lnTo>
                <a:lnTo>
                  <a:pt x="178" y="215"/>
                </a:lnTo>
                <a:lnTo>
                  <a:pt x="183" y="215"/>
                </a:lnTo>
                <a:lnTo>
                  <a:pt x="185" y="213"/>
                </a:lnTo>
                <a:lnTo>
                  <a:pt x="187" y="213"/>
                </a:lnTo>
                <a:lnTo>
                  <a:pt x="190" y="210"/>
                </a:lnTo>
                <a:lnTo>
                  <a:pt x="192" y="210"/>
                </a:lnTo>
                <a:lnTo>
                  <a:pt x="194" y="208"/>
                </a:lnTo>
                <a:lnTo>
                  <a:pt x="197" y="208"/>
                </a:lnTo>
                <a:lnTo>
                  <a:pt x="201" y="203"/>
                </a:lnTo>
                <a:lnTo>
                  <a:pt x="204" y="201"/>
                </a:lnTo>
                <a:lnTo>
                  <a:pt x="206" y="198"/>
                </a:lnTo>
                <a:lnTo>
                  <a:pt x="206" y="19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9621462" y="3287402"/>
            <a:ext cx="150649" cy="94156"/>
          </a:xfrm>
          <a:custGeom>
            <a:avLst/>
            <a:gdLst>
              <a:gd name="T0" fmla="*/ 52 w 144"/>
              <a:gd name="T1" fmla="*/ 24 h 90"/>
              <a:gd name="T2" fmla="*/ 47 w 144"/>
              <a:gd name="T3" fmla="*/ 3 h 90"/>
              <a:gd name="T4" fmla="*/ 47 w 144"/>
              <a:gd name="T5" fmla="*/ 0 h 90"/>
              <a:gd name="T6" fmla="*/ 139 w 144"/>
              <a:gd name="T7" fmla="*/ 69 h 90"/>
              <a:gd name="T8" fmla="*/ 135 w 144"/>
              <a:gd name="T9" fmla="*/ 60 h 90"/>
              <a:gd name="T10" fmla="*/ 127 w 144"/>
              <a:gd name="T11" fmla="*/ 50 h 90"/>
              <a:gd name="T12" fmla="*/ 118 w 144"/>
              <a:gd name="T13" fmla="*/ 50 h 90"/>
              <a:gd name="T14" fmla="*/ 111 w 144"/>
              <a:gd name="T15" fmla="*/ 43 h 90"/>
              <a:gd name="T16" fmla="*/ 111 w 144"/>
              <a:gd name="T17" fmla="*/ 38 h 90"/>
              <a:gd name="T18" fmla="*/ 104 w 144"/>
              <a:gd name="T19" fmla="*/ 31 h 90"/>
              <a:gd name="T20" fmla="*/ 94 w 144"/>
              <a:gd name="T21" fmla="*/ 34 h 90"/>
              <a:gd name="T22" fmla="*/ 85 w 144"/>
              <a:gd name="T23" fmla="*/ 36 h 90"/>
              <a:gd name="T24" fmla="*/ 75 w 144"/>
              <a:gd name="T25" fmla="*/ 36 h 90"/>
              <a:gd name="T26" fmla="*/ 71 w 144"/>
              <a:gd name="T27" fmla="*/ 31 h 90"/>
              <a:gd name="T28" fmla="*/ 68 w 144"/>
              <a:gd name="T29" fmla="*/ 29 h 90"/>
              <a:gd name="T30" fmla="*/ 61 w 144"/>
              <a:gd name="T31" fmla="*/ 34 h 90"/>
              <a:gd name="T32" fmla="*/ 52 w 144"/>
              <a:gd name="T33" fmla="*/ 29 h 90"/>
              <a:gd name="T34" fmla="*/ 45 w 144"/>
              <a:gd name="T35" fmla="*/ 29 h 90"/>
              <a:gd name="T36" fmla="*/ 33 w 144"/>
              <a:gd name="T37" fmla="*/ 29 h 90"/>
              <a:gd name="T38" fmla="*/ 31 w 144"/>
              <a:gd name="T39" fmla="*/ 22 h 90"/>
              <a:gd name="T40" fmla="*/ 33 w 144"/>
              <a:gd name="T41" fmla="*/ 22 h 90"/>
              <a:gd name="T42" fmla="*/ 40 w 144"/>
              <a:gd name="T43" fmla="*/ 17 h 90"/>
              <a:gd name="T44" fmla="*/ 52 w 144"/>
              <a:gd name="T45" fmla="*/ 22 h 90"/>
              <a:gd name="T46" fmla="*/ 57 w 144"/>
              <a:gd name="T47" fmla="*/ 17 h 90"/>
              <a:gd name="T48" fmla="*/ 49 w 144"/>
              <a:gd name="T49" fmla="*/ 15 h 90"/>
              <a:gd name="T50" fmla="*/ 45 w 144"/>
              <a:gd name="T51" fmla="*/ 12 h 90"/>
              <a:gd name="T52" fmla="*/ 49 w 144"/>
              <a:gd name="T53" fmla="*/ 8 h 90"/>
              <a:gd name="T54" fmla="*/ 45 w 144"/>
              <a:gd name="T55" fmla="*/ 0 h 90"/>
              <a:gd name="T56" fmla="*/ 38 w 144"/>
              <a:gd name="T57" fmla="*/ 5 h 90"/>
              <a:gd name="T58" fmla="*/ 28 w 144"/>
              <a:gd name="T59" fmla="*/ 5 h 90"/>
              <a:gd name="T60" fmla="*/ 28 w 144"/>
              <a:gd name="T61" fmla="*/ 15 h 90"/>
              <a:gd name="T62" fmla="*/ 23 w 144"/>
              <a:gd name="T63" fmla="*/ 17 h 90"/>
              <a:gd name="T64" fmla="*/ 23 w 144"/>
              <a:gd name="T65" fmla="*/ 19 h 90"/>
              <a:gd name="T66" fmla="*/ 21 w 144"/>
              <a:gd name="T67" fmla="*/ 22 h 90"/>
              <a:gd name="T68" fmla="*/ 21 w 144"/>
              <a:gd name="T69" fmla="*/ 22 h 90"/>
              <a:gd name="T70" fmla="*/ 19 w 144"/>
              <a:gd name="T71" fmla="*/ 24 h 90"/>
              <a:gd name="T72" fmla="*/ 16 w 144"/>
              <a:gd name="T73" fmla="*/ 31 h 90"/>
              <a:gd name="T74" fmla="*/ 2 w 144"/>
              <a:gd name="T75" fmla="*/ 29 h 90"/>
              <a:gd name="T76" fmla="*/ 0 w 144"/>
              <a:gd name="T77" fmla="*/ 36 h 90"/>
              <a:gd name="T78" fmla="*/ 9 w 144"/>
              <a:gd name="T79" fmla="*/ 41 h 90"/>
              <a:gd name="T80" fmla="*/ 14 w 144"/>
              <a:gd name="T81" fmla="*/ 43 h 90"/>
              <a:gd name="T82" fmla="*/ 21 w 144"/>
              <a:gd name="T83" fmla="*/ 57 h 90"/>
              <a:gd name="T84" fmla="*/ 21 w 144"/>
              <a:gd name="T85" fmla="*/ 64 h 90"/>
              <a:gd name="T86" fmla="*/ 16 w 144"/>
              <a:gd name="T87" fmla="*/ 81 h 90"/>
              <a:gd name="T88" fmla="*/ 26 w 144"/>
              <a:gd name="T89" fmla="*/ 83 h 90"/>
              <a:gd name="T90" fmla="*/ 33 w 144"/>
              <a:gd name="T91" fmla="*/ 79 h 90"/>
              <a:gd name="T92" fmla="*/ 35 w 144"/>
              <a:gd name="T93" fmla="*/ 76 h 90"/>
              <a:gd name="T94" fmla="*/ 42 w 144"/>
              <a:gd name="T95" fmla="*/ 81 h 90"/>
              <a:gd name="T96" fmla="*/ 45 w 144"/>
              <a:gd name="T97" fmla="*/ 71 h 90"/>
              <a:gd name="T98" fmla="*/ 57 w 144"/>
              <a:gd name="T99" fmla="*/ 71 h 90"/>
              <a:gd name="T100" fmla="*/ 57 w 144"/>
              <a:gd name="T101" fmla="*/ 64 h 90"/>
              <a:gd name="T102" fmla="*/ 64 w 144"/>
              <a:gd name="T103" fmla="*/ 53 h 90"/>
              <a:gd name="T104" fmla="*/ 75 w 144"/>
              <a:gd name="T105" fmla="*/ 64 h 90"/>
              <a:gd name="T106" fmla="*/ 80 w 144"/>
              <a:gd name="T107" fmla="*/ 67 h 90"/>
              <a:gd name="T108" fmla="*/ 83 w 144"/>
              <a:gd name="T109" fmla="*/ 88 h 90"/>
              <a:gd name="T110" fmla="*/ 94 w 144"/>
              <a:gd name="T111" fmla="*/ 86 h 90"/>
              <a:gd name="T112" fmla="*/ 113 w 144"/>
              <a:gd name="T113" fmla="*/ 74 h 90"/>
              <a:gd name="T114" fmla="*/ 120 w 144"/>
              <a:gd name="T115" fmla="*/ 76 h 90"/>
              <a:gd name="T116" fmla="*/ 123 w 144"/>
              <a:gd name="T117" fmla="*/ 79 h 90"/>
              <a:gd name="T118" fmla="*/ 132 w 144"/>
              <a:gd name="T119" fmla="*/ 76 h 90"/>
              <a:gd name="T120" fmla="*/ 139 w 144"/>
              <a:gd name="T121" fmla="*/ 7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" h="90">
                <a:moveTo>
                  <a:pt x="52" y="24"/>
                </a:moveTo>
                <a:lnTo>
                  <a:pt x="52" y="22"/>
                </a:lnTo>
                <a:lnTo>
                  <a:pt x="49" y="22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2" y="24"/>
                </a:lnTo>
                <a:close/>
                <a:moveTo>
                  <a:pt x="47" y="3"/>
                </a:moveTo>
                <a:lnTo>
                  <a:pt x="47" y="3"/>
                </a:lnTo>
                <a:lnTo>
                  <a:pt x="47" y="3"/>
                </a:lnTo>
                <a:lnTo>
                  <a:pt x="47" y="0"/>
                </a:lnTo>
                <a:lnTo>
                  <a:pt x="47" y="0"/>
                </a:lnTo>
                <a:lnTo>
                  <a:pt x="45" y="0"/>
                </a:lnTo>
                <a:lnTo>
                  <a:pt x="47" y="0"/>
                </a:lnTo>
                <a:lnTo>
                  <a:pt x="47" y="3"/>
                </a:lnTo>
                <a:close/>
                <a:moveTo>
                  <a:pt x="142" y="74"/>
                </a:moveTo>
                <a:lnTo>
                  <a:pt x="139" y="74"/>
                </a:lnTo>
                <a:lnTo>
                  <a:pt x="139" y="71"/>
                </a:lnTo>
                <a:lnTo>
                  <a:pt x="139" y="71"/>
                </a:lnTo>
                <a:lnTo>
                  <a:pt x="139" y="69"/>
                </a:lnTo>
                <a:lnTo>
                  <a:pt x="139" y="67"/>
                </a:lnTo>
                <a:lnTo>
                  <a:pt x="137" y="67"/>
                </a:lnTo>
                <a:lnTo>
                  <a:pt x="137" y="67"/>
                </a:lnTo>
                <a:lnTo>
                  <a:pt x="137" y="64"/>
                </a:lnTo>
                <a:lnTo>
                  <a:pt x="135" y="62"/>
                </a:lnTo>
                <a:lnTo>
                  <a:pt x="135" y="60"/>
                </a:lnTo>
                <a:lnTo>
                  <a:pt x="132" y="60"/>
                </a:lnTo>
                <a:lnTo>
                  <a:pt x="132" y="57"/>
                </a:lnTo>
                <a:lnTo>
                  <a:pt x="132" y="55"/>
                </a:lnTo>
                <a:lnTo>
                  <a:pt x="132" y="53"/>
                </a:lnTo>
                <a:lnTo>
                  <a:pt x="132" y="53"/>
                </a:lnTo>
                <a:lnTo>
                  <a:pt x="127" y="50"/>
                </a:lnTo>
                <a:lnTo>
                  <a:pt x="123" y="48"/>
                </a:lnTo>
                <a:lnTo>
                  <a:pt x="120" y="48"/>
                </a:lnTo>
                <a:lnTo>
                  <a:pt x="120" y="48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6" y="50"/>
                </a:lnTo>
                <a:lnTo>
                  <a:pt x="113" y="50"/>
                </a:lnTo>
                <a:lnTo>
                  <a:pt x="113" y="48"/>
                </a:lnTo>
                <a:lnTo>
                  <a:pt x="111" y="45"/>
                </a:lnTo>
                <a:lnTo>
                  <a:pt x="111" y="45"/>
                </a:lnTo>
                <a:lnTo>
                  <a:pt x="111" y="43"/>
                </a:lnTo>
                <a:lnTo>
                  <a:pt x="111" y="43"/>
                </a:lnTo>
                <a:lnTo>
                  <a:pt x="113" y="43"/>
                </a:lnTo>
                <a:lnTo>
                  <a:pt x="113" y="43"/>
                </a:lnTo>
                <a:lnTo>
                  <a:pt x="113" y="41"/>
                </a:lnTo>
                <a:lnTo>
                  <a:pt x="111" y="41"/>
                </a:lnTo>
                <a:lnTo>
                  <a:pt x="111" y="38"/>
                </a:lnTo>
                <a:lnTo>
                  <a:pt x="109" y="36"/>
                </a:lnTo>
                <a:lnTo>
                  <a:pt x="109" y="36"/>
                </a:lnTo>
                <a:lnTo>
                  <a:pt x="106" y="34"/>
                </a:lnTo>
                <a:lnTo>
                  <a:pt x="106" y="31"/>
                </a:lnTo>
                <a:lnTo>
                  <a:pt x="106" y="31"/>
                </a:lnTo>
                <a:lnTo>
                  <a:pt x="104" y="31"/>
                </a:lnTo>
                <a:lnTo>
                  <a:pt x="104" y="31"/>
                </a:lnTo>
                <a:lnTo>
                  <a:pt x="101" y="34"/>
                </a:lnTo>
                <a:lnTo>
                  <a:pt x="101" y="34"/>
                </a:lnTo>
                <a:lnTo>
                  <a:pt x="99" y="34"/>
                </a:lnTo>
                <a:lnTo>
                  <a:pt x="97" y="34"/>
                </a:lnTo>
                <a:lnTo>
                  <a:pt x="94" y="34"/>
                </a:lnTo>
                <a:lnTo>
                  <a:pt x="90" y="34"/>
                </a:lnTo>
                <a:lnTo>
                  <a:pt x="90" y="34"/>
                </a:lnTo>
                <a:lnTo>
                  <a:pt x="87" y="34"/>
                </a:lnTo>
                <a:lnTo>
                  <a:pt x="85" y="34"/>
                </a:lnTo>
                <a:lnTo>
                  <a:pt x="85" y="36"/>
                </a:lnTo>
                <a:lnTo>
                  <a:pt x="85" y="36"/>
                </a:lnTo>
                <a:lnTo>
                  <a:pt x="85" y="36"/>
                </a:lnTo>
                <a:lnTo>
                  <a:pt x="83" y="36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75" y="36"/>
                </a:lnTo>
                <a:lnTo>
                  <a:pt x="75" y="36"/>
                </a:lnTo>
                <a:lnTo>
                  <a:pt x="75" y="36"/>
                </a:lnTo>
                <a:lnTo>
                  <a:pt x="75" y="34"/>
                </a:lnTo>
                <a:lnTo>
                  <a:pt x="75" y="31"/>
                </a:lnTo>
                <a:lnTo>
                  <a:pt x="73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1" y="29"/>
                </a:lnTo>
                <a:lnTo>
                  <a:pt x="71" y="29"/>
                </a:lnTo>
                <a:lnTo>
                  <a:pt x="68" y="29"/>
                </a:lnTo>
                <a:lnTo>
                  <a:pt x="68" y="29"/>
                </a:lnTo>
                <a:lnTo>
                  <a:pt x="66" y="29"/>
                </a:lnTo>
                <a:lnTo>
                  <a:pt x="66" y="29"/>
                </a:lnTo>
                <a:lnTo>
                  <a:pt x="64" y="31"/>
                </a:lnTo>
                <a:lnTo>
                  <a:pt x="64" y="31"/>
                </a:lnTo>
                <a:lnTo>
                  <a:pt x="64" y="31"/>
                </a:lnTo>
                <a:lnTo>
                  <a:pt x="61" y="34"/>
                </a:lnTo>
                <a:lnTo>
                  <a:pt x="59" y="34"/>
                </a:lnTo>
                <a:lnTo>
                  <a:pt x="57" y="34"/>
                </a:lnTo>
                <a:lnTo>
                  <a:pt x="57" y="31"/>
                </a:lnTo>
                <a:lnTo>
                  <a:pt x="54" y="29"/>
                </a:lnTo>
                <a:lnTo>
                  <a:pt x="54" y="29"/>
                </a:lnTo>
                <a:lnTo>
                  <a:pt x="52" y="29"/>
                </a:lnTo>
                <a:lnTo>
                  <a:pt x="49" y="29"/>
                </a:lnTo>
                <a:lnTo>
                  <a:pt x="47" y="29"/>
                </a:lnTo>
                <a:lnTo>
                  <a:pt x="47" y="29"/>
                </a:lnTo>
                <a:lnTo>
                  <a:pt x="47" y="29"/>
                </a:lnTo>
                <a:lnTo>
                  <a:pt x="47" y="29"/>
                </a:lnTo>
                <a:lnTo>
                  <a:pt x="45" y="29"/>
                </a:lnTo>
                <a:lnTo>
                  <a:pt x="42" y="29"/>
                </a:lnTo>
                <a:lnTo>
                  <a:pt x="40" y="29"/>
                </a:lnTo>
                <a:lnTo>
                  <a:pt x="38" y="29"/>
                </a:lnTo>
                <a:lnTo>
                  <a:pt x="38" y="29"/>
                </a:lnTo>
                <a:lnTo>
                  <a:pt x="35" y="29"/>
                </a:lnTo>
                <a:lnTo>
                  <a:pt x="33" y="29"/>
                </a:lnTo>
                <a:lnTo>
                  <a:pt x="33" y="31"/>
                </a:lnTo>
                <a:lnTo>
                  <a:pt x="31" y="26"/>
                </a:lnTo>
                <a:lnTo>
                  <a:pt x="31" y="24"/>
                </a:lnTo>
                <a:lnTo>
                  <a:pt x="31" y="24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3" y="22"/>
                </a:lnTo>
                <a:lnTo>
                  <a:pt x="33" y="22"/>
                </a:lnTo>
                <a:lnTo>
                  <a:pt x="33" y="22"/>
                </a:lnTo>
                <a:lnTo>
                  <a:pt x="33" y="19"/>
                </a:lnTo>
                <a:lnTo>
                  <a:pt x="33" y="22"/>
                </a:lnTo>
                <a:lnTo>
                  <a:pt x="33" y="22"/>
                </a:lnTo>
                <a:lnTo>
                  <a:pt x="33" y="19"/>
                </a:lnTo>
                <a:lnTo>
                  <a:pt x="33" y="19"/>
                </a:lnTo>
                <a:lnTo>
                  <a:pt x="33" y="19"/>
                </a:lnTo>
                <a:lnTo>
                  <a:pt x="38" y="19"/>
                </a:lnTo>
                <a:lnTo>
                  <a:pt x="40" y="17"/>
                </a:lnTo>
                <a:lnTo>
                  <a:pt x="42" y="19"/>
                </a:lnTo>
                <a:lnTo>
                  <a:pt x="45" y="19"/>
                </a:lnTo>
                <a:lnTo>
                  <a:pt x="47" y="19"/>
                </a:lnTo>
                <a:lnTo>
                  <a:pt x="49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19"/>
                </a:lnTo>
                <a:lnTo>
                  <a:pt x="52" y="19"/>
                </a:lnTo>
                <a:lnTo>
                  <a:pt x="54" y="19"/>
                </a:lnTo>
                <a:lnTo>
                  <a:pt x="57" y="17"/>
                </a:lnTo>
                <a:lnTo>
                  <a:pt x="57" y="17"/>
                </a:lnTo>
                <a:lnTo>
                  <a:pt x="57" y="17"/>
                </a:lnTo>
                <a:lnTo>
                  <a:pt x="57" y="17"/>
                </a:lnTo>
                <a:lnTo>
                  <a:pt x="52" y="17"/>
                </a:lnTo>
                <a:lnTo>
                  <a:pt x="52" y="17"/>
                </a:lnTo>
                <a:lnTo>
                  <a:pt x="49" y="17"/>
                </a:lnTo>
                <a:lnTo>
                  <a:pt x="49" y="15"/>
                </a:lnTo>
                <a:lnTo>
                  <a:pt x="47" y="15"/>
                </a:lnTo>
                <a:lnTo>
                  <a:pt x="47" y="15"/>
                </a:lnTo>
                <a:lnTo>
                  <a:pt x="47" y="15"/>
                </a:lnTo>
                <a:lnTo>
                  <a:pt x="45" y="12"/>
                </a:lnTo>
                <a:lnTo>
                  <a:pt x="45" y="12"/>
                </a:lnTo>
                <a:lnTo>
                  <a:pt x="45" y="12"/>
                </a:lnTo>
                <a:lnTo>
                  <a:pt x="47" y="10"/>
                </a:lnTo>
                <a:lnTo>
                  <a:pt x="49" y="8"/>
                </a:lnTo>
                <a:lnTo>
                  <a:pt x="49" y="8"/>
                </a:lnTo>
                <a:lnTo>
                  <a:pt x="49" y="8"/>
                </a:lnTo>
                <a:lnTo>
                  <a:pt x="52" y="8"/>
                </a:lnTo>
                <a:lnTo>
                  <a:pt x="49" y="8"/>
                </a:lnTo>
                <a:lnTo>
                  <a:pt x="49" y="5"/>
                </a:lnTo>
                <a:lnTo>
                  <a:pt x="49" y="5"/>
                </a:lnTo>
                <a:lnTo>
                  <a:pt x="49" y="5"/>
                </a:lnTo>
                <a:lnTo>
                  <a:pt x="49" y="5"/>
                </a:lnTo>
                <a:lnTo>
                  <a:pt x="47" y="3"/>
                </a:lnTo>
                <a:lnTo>
                  <a:pt x="45" y="0"/>
                </a:lnTo>
                <a:lnTo>
                  <a:pt x="42" y="0"/>
                </a:lnTo>
                <a:lnTo>
                  <a:pt x="42" y="0"/>
                </a:lnTo>
                <a:lnTo>
                  <a:pt x="42" y="3"/>
                </a:lnTo>
                <a:lnTo>
                  <a:pt x="42" y="3"/>
                </a:lnTo>
                <a:lnTo>
                  <a:pt x="40" y="5"/>
                </a:lnTo>
                <a:lnTo>
                  <a:pt x="38" y="5"/>
                </a:lnTo>
                <a:lnTo>
                  <a:pt x="35" y="8"/>
                </a:lnTo>
                <a:lnTo>
                  <a:pt x="33" y="8"/>
                </a:lnTo>
                <a:lnTo>
                  <a:pt x="33" y="8"/>
                </a:lnTo>
                <a:lnTo>
                  <a:pt x="31" y="8"/>
                </a:lnTo>
                <a:lnTo>
                  <a:pt x="28" y="5"/>
                </a:lnTo>
                <a:lnTo>
                  <a:pt x="28" y="5"/>
                </a:lnTo>
                <a:lnTo>
                  <a:pt x="26" y="5"/>
                </a:lnTo>
                <a:lnTo>
                  <a:pt x="26" y="8"/>
                </a:lnTo>
                <a:lnTo>
                  <a:pt x="26" y="8"/>
                </a:lnTo>
                <a:lnTo>
                  <a:pt x="26" y="10"/>
                </a:lnTo>
                <a:lnTo>
                  <a:pt x="26" y="10"/>
                </a:lnTo>
                <a:lnTo>
                  <a:pt x="28" y="15"/>
                </a:lnTo>
                <a:lnTo>
                  <a:pt x="28" y="15"/>
                </a:lnTo>
                <a:lnTo>
                  <a:pt x="26" y="15"/>
                </a:lnTo>
                <a:lnTo>
                  <a:pt x="28" y="17"/>
                </a:lnTo>
                <a:lnTo>
                  <a:pt x="28" y="17"/>
                </a:lnTo>
                <a:lnTo>
                  <a:pt x="26" y="17"/>
                </a:lnTo>
                <a:lnTo>
                  <a:pt x="23" y="17"/>
                </a:lnTo>
                <a:lnTo>
                  <a:pt x="16" y="17"/>
                </a:lnTo>
                <a:lnTo>
                  <a:pt x="16" y="19"/>
                </a:lnTo>
                <a:lnTo>
                  <a:pt x="16" y="19"/>
                </a:lnTo>
                <a:lnTo>
                  <a:pt x="19" y="19"/>
                </a:lnTo>
                <a:lnTo>
                  <a:pt x="21" y="19"/>
                </a:lnTo>
                <a:lnTo>
                  <a:pt x="23" y="19"/>
                </a:lnTo>
                <a:lnTo>
                  <a:pt x="23" y="19"/>
                </a:lnTo>
                <a:lnTo>
                  <a:pt x="23" y="19"/>
                </a:lnTo>
                <a:lnTo>
                  <a:pt x="23" y="19"/>
                </a:lnTo>
                <a:lnTo>
                  <a:pt x="23" y="19"/>
                </a:lnTo>
                <a:lnTo>
                  <a:pt x="21" y="22"/>
                </a:lnTo>
                <a:lnTo>
                  <a:pt x="21" y="22"/>
                </a:lnTo>
                <a:lnTo>
                  <a:pt x="21" y="22"/>
                </a:lnTo>
                <a:lnTo>
                  <a:pt x="21" y="22"/>
                </a:lnTo>
                <a:lnTo>
                  <a:pt x="23" y="22"/>
                </a:lnTo>
                <a:lnTo>
                  <a:pt x="23" y="22"/>
                </a:lnTo>
                <a:lnTo>
                  <a:pt x="23" y="22"/>
                </a:lnTo>
                <a:lnTo>
                  <a:pt x="21" y="22"/>
                </a:lnTo>
                <a:lnTo>
                  <a:pt x="21" y="22"/>
                </a:lnTo>
                <a:lnTo>
                  <a:pt x="21" y="22"/>
                </a:lnTo>
                <a:lnTo>
                  <a:pt x="21" y="22"/>
                </a:lnTo>
                <a:lnTo>
                  <a:pt x="21" y="24"/>
                </a:lnTo>
                <a:lnTo>
                  <a:pt x="21" y="24"/>
                </a:lnTo>
                <a:lnTo>
                  <a:pt x="19" y="24"/>
                </a:lnTo>
                <a:lnTo>
                  <a:pt x="19" y="24"/>
                </a:lnTo>
                <a:lnTo>
                  <a:pt x="19" y="26"/>
                </a:lnTo>
                <a:lnTo>
                  <a:pt x="19" y="29"/>
                </a:lnTo>
                <a:lnTo>
                  <a:pt x="19" y="29"/>
                </a:lnTo>
                <a:lnTo>
                  <a:pt x="16" y="29"/>
                </a:lnTo>
                <a:lnTo>
                  <a:pt x="16" y="31"/>
                </a:lnTo>
                <a:lnTo>
                  <a:pt x="14" y="29"/>
                </a:lnTo>
                <a:lnTo>
                  <a:pt x="14" y="29"/>
                </a:lnTo>
                <a:lnTo>
                  <a:pt x="12" y="29"/>
                </a:lnTo>
                <a:lnTo>
                  <a:pt x="7" y="29"/>
                </a:lnTo>
                <a:lnTo>
                  <a:pt x="5" y="29"/>
                </a:lnTo>
                <a:lnTo>
                  <a:pt x="2" y="29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5" y="38"/>
                </a:lnTo>
                <a:lnTo>
                  <a:pt x="5" y="38"/>
                </a:lnTo>
                <a:lnTo>
                  <a:pt x="7" y="38"/>
                </a:lnTo>
                <a:lnTo>
                  <a:pt x="7" y="41"/>
                </a:lnTo>
                <a:lnTo>
                  <a:pt x="7" y="41"/>
                </a:lnTo>
                <a:lnTo>
                  <a:pt x="9" y="41"/>
                </a:lnTo>
                <a:lnTo>
                  <a:pt x="9" y="41"/>
                </a:lnTo>
                <a:lnTo>
                  <a:pt x="12" y="41"/>
                </a:lnTo>
                <a:lnTo>
                  <a:pt x="14" y="41"/>
                </a:lnTo>
                <a:lnTo>
                  <a:pt x="14" y="43"/>
                </a:lnTo>
                <a:lnTo>
                  <a:pt x="14" y="43"/>
                </a:lnTo>
                <a:lnTo>
                  <a:pt x="14" y="43"/>
                </a:lnTo>
                <a:lnTo>
                  <a:pt x="14" y="48"/>
                </a:lnTo>
                <a:lnTo>
                  <a:pt x="14" y="50"/>
                </a:lnTo>
                <a:lnTo>
                  <a:pt x="16" y="53"/>
                </a:lnTo>
                <a:lnTo>
                  <a:pt x="16" y="55"/>
                </a:lnTo>
                <a:lnTo>
                  <a:pt x="19" y="57"/>
                </a:lnTo>
                <a:lnTo>
                  <a:pt x="21" y="57"/>
                </a:lnTo>
                <a:lnTo>
                  <a:pt x="21" y="57"/>
                </a:lnTo>
                <a:lnTo>
                  <a:pt x="21" y="60"/>
                </a:lnTo>
                <a:lnTo>
                  <a:pt x="21" y="60"/>
                </a:lnTo>
                <a:lnTo>
                  <a:pt x="21" y="62"/>
                </a:lnTo>
                <a:lnTo>
                  <a:pt x="21" y="64"/>
                </a:lnTo>
                <a:lnTo>
                  <a:pt x="21" y="64"/>
                </a:lnTo>
                <a:lnTo>
                  <a:pt x="19" y="67"/>
                </a:lnTo>
                <a:lnTo>
                  <a:pt x="19" y="69"/>
                </a:lnTo>
                <a:lnTo>
                  <a:pt x="16" y="71"/>
                </a:lnTo>
                <a:lnTo>
                  <a:pt x="16" y="74"/>
                </a:lnTo>
                <a:lnTo>
                  <a:pt x="16" y="79"/>
                </a:lnTo>
                <a:lnTo>
                  <a:pt x="16" y="81"/>
                </a:lnTo>
                <a:lnTo>
                  <a:pt x="16" y="81"/>
                </a:lnTo>
                <a:lnTo>
                  <a:pt x="19" y="83"/>
                </a:lnTo>
                <a:lnTo>
                  <a:pt x="21" y="86"/>
                </a:lnTo>
                <a:lnTo>
                  <a:pt x="23" y="86"/>
                </a:lnTo>
                <a:lnTo>
                  <a:pt x="26" y="83"/>
                </a:lnTo>
                <a:lnTo>
                  <a:pt x="26" y="83"/>
                </a:lnTo>
                <a:lnTo>
                  <a:pt x="26" y="83"/>
                </a:lnTo>
                <a:lnTo>
                  <a:pt x="26" y="83"/>
                </a:lnTo>
                <a:lnTo>
                  <a:pt x="28" y="81"/>
                </a:lnTo>
                <a:lnTo>
                  <a:pt x="31" y="81"/>
                </a:lnTo>
                <a:lnTo>
                  <a:pt x="31" y="79"/>
                </a:lnTo>
                <a:lnTo>
                  <a:pt x="33" y="79"/>
                </a:lnTo>
                <a:lnTo>
                  <a:pt x="33" y="79"/>
                </a:lnTo>
                <a:lnTo>
                  <a:pt x="33" y="79"/>
                </a:lnTo>
                <a:lnTo>
                  <a:pt x="35" y="79"/>
                </a:lnTo>
                <a:lnTo>
                  <a:pt x="35" y="79"/>
                </a:lnTo>
                <a:lnTo>
                  <a:pt x="35" y="76"/>
                </a:lnTo>
                <a:lnTo>
                  <a:pt x="35" y="76"/>
                </a:lnTo>
                <a:lnTo>
                  <a:pt x="35" y="76"/>
                </a:lnTo>
                <a:lnTo>
                  <a:pt x="38" y="76"/>
                </a:lnTo>
                <a:lnTo>
                  <a:pt x="38" y="79"/>
                </a:lnTo>
                <a:lnTo>
                  <a:pt x="40" y="81"/>
                </a:lnTo>
                <a:lnTo>
                  <a:pt x="42" y="81"/>
                </a:lnTo>
                <a:lnTo>
                  <a:pt x="42" y="81"/>
                </a:lnTo>
                <a:lnTo>
                  <a:pt x="45" y="81"/>
                </a:lnTo>
                <a:lnTo>
                  <a:pt x="45" y="79"/>
                </a:lnTo>
                <a:lnTo>
                  <a:pt x="45" y="79"/>
                </a:lnTo>
                <a:lnTo>
                  <a:pt x="45" y="76"/>
                </a:lnTo>
                <a:lnTo>
                  <a:pt x="45" y="74"/>
                </a:lnTo>
                <a:lnTo>
                  <a:pt x="45" y="71"/>
                </a:lnTo>
                <a:lnTo>
                  <a:pt x="47" y="71"/>
                </a:lnTo>
                <a:lnTo>
                  <a:pt x="49" y="71"/>
                </a:lnTo>
                <a:lnTo>
                  <a:pt x="52" y="71"/>
                </a:lnTo>
                <a:lnTo>
                  <a:pt x="54" y="71"/>
                </a:lnTo>
                <a:lnTo>
                  <a:pt x="54" y="71"/>
                </a:lnTo>
                <a:lnTo>
                  <a:pt x="57" y="71"/>
                </a:lnTo>
                <a:lnTo>
                  <a:pt x="57" y="71"/>
                </a:lnTo>
                <a:lnTo>
                  <a:pt x="57" y="69"/>
                </a:lnTo>
                <a:lnTo>
                  <a:pt x="57" y="67"/>
                </a:lnTo>
                <a:lnTo>
                  <a:pt x="57" y="64"/>
                </a:lnTo>
                <a:lnTo>
                  <a:pt x="57" y="64"/>
                </a:lnTo>
                <a:lnTo>
                  <a:pt x="57" y="64"/>
                </a:lnTo>
                <a:lnTo>
                  <a:pt x="57" y="62"/>
                </a:lnTo>
                <a:lnTo>
                  <a:pt x="59" y="62"/>
                </a:lnTo>
                <a:lnTo>
                  <a:pt x="59" y="60"/>
                </a:lnTo>
                <a:lnTo>
                  <a:pt x="61" y="55"/>
                </a:lnTo>
                <a:lnTo>
                  <a:pt x="61" y="53"/>
                </a:lnTo>
                <a:lnTo>
                  <a:pt x="64" y="53"/>
                </a:lnTo>
                <a:lnTo>
                  <a:pt x="68" y="55"/>
                </a:lnTo>
                <a:lnTo>
                  <a:pt x="71" y="57"/>
                </a:lnTo>
                <a:lnTo>
                  <a:pt x="73" y="60"/>
                </a:lnTo>
                <a:lnTo>
                  <a:pt x="73" y="62"/>
                </a:lnTo>
                <a:lnTo>
                  <a:pt x="73" y="64"/>
                </a:lnTo>
                <a:lnTo>
                  <a:pt x="75" y="64"/>
                </a:lnTo>
                <a:lnTo>
                  <a:pt x="75" y="64"/>
                </a:lnTo>
                <a:lnTo>
                  <a:pt x="78" y="64"/>
                </a:lnTo>
                <a:lnTo>
                  <a:pt x="78" y="64"/>
                </a:lnTo>
                <a:lnTo>
                  <a:pt x="80" y="64"/>
                </a:lnTo>
                <a:lnTo>
                  <a:pt x="80" y="67"/>
                </a:lnTo>
                <a:lnTo>
                  <a:pt x="80" y="67"/>
                </a:lnTo>
                <a:lnTo>
                  <a:pt x="80" y="71"/>
                </a:lnTo>
                <a:lnTo>
                  <a:pt x="80" y="74"/>
                </a:lnTo>
                <a:lnTo>
                  <a:pt x="80" y="79"/>
                </a:lnTo>
                <a:lnTo>
                  <a:pt x="80" y="81"/>
                </a:lnTo>
                <a:lnTo>
                  <a:pt x="83" y="83"/>
                </a:lnTo>
                <a:lnTo>
                  <a:pt x="83" y="88"/>
                </a:lnTo>
                <a:lnTo>
                  <a:pt x="85" y="90"/>
                </a:lnTo>
                <a:lnTo>
                  <a:pt x="87" y="90"/>
                </a:lnTo>
                <a:lnTo>
                  <a:pt x="87" y="90"/>
                </a:lnTo>
                <a:lnTo>
                  <a:pt x="90" y="90"/>
                </a:lnTo>
                <a:lnTo>
                  <a:pt x="92" y="88"/>
                </a:lnTo>
                <a:lnTo>
                  <a:pt x="94" y="86"/>
                </a:lnTo>
                <a:lnTo>
                  <a:pt x="97" y="86"/>
                </a:lnTo>
                <a:lnTo>
                  <a:pt x="101" y="83"/>
                </a:lnTo>
                <a:lnTo>
                  <a:pt x="104" y="81"/>
                </a:lnTo>
                <a:lnTo>
                  <a:pt x="106" y="79"/>
                </a:lnTo>
                <a:lnTo>
                  <a:pt x="111" y="76"/>
                </a:lnTo>
                <a:lnTo>
                  <a:pt x="113" y="74"/>
                </a:lnTo>
                <a:lnTo>
                  <a:pt x="116" y="74"/>
                </a:lnTo>
                <a:lnTo>
                  <a:pt x="116" y="74"/>
                </a:lnTo>
                <a:lnTo>
                  <a:pt x="118" y="74"/>
                </a:lnTo>
                <a:lnTo>
                  <a:pt x="118" y="74"/>
                </a:lnTo>
                <a:lnTo>
                  <a:pt x="118" y="76"/>
                </a:lnTo>
                <a:lnTo>
                  <a:pt x="120" y="76"/>
                </a:lnTo>
                <a:lnTo>
                  <a:pt x="120" y="76"/>
                </a:lnTo>
                <a:lnTo>
                  <a:pt x="118" y="79"/>
                </a:lnTo>
                <a:lnTo>
                  <a:pt x="118" y="79"/>
                </a:lnTo>
                <a:lnTo>
                  <a:pt x="118" y="79"/>
                </a:lnTo>
                <a:lnTo>
                  <a:pt x="120" y="79"/>
                </a:lnTo>
                <a:lnTo>
                  <a:pt x="123" y="79"/>
                </a:lnTo>
                <a:lnTo>
                  <a:pt x="125" y="76"/>
                </a:lnTo>
                <a:lnTo>
                  <a:pt x="127" y="76"/>
                </a:lnTo>
                <a:lnTo>
                  <a:pt x="127" y="76"/>
                </a:lnTo>
                <a:lnTo>
                  <a:pt x="127" y="76"/>
                </a:lnTo>
                <a:lnTo>
                  <a:pt x="130" y="76"/>
                </a:lnTo>
                <a:lnTo>
                  <a:pt x="132" y="76"/>
                </a:lnTo>
                <a:lnTo>
                  <a:pt x="132" y="76"/>
                </a:lnTo>
                <a:lnTo>
                  <a:pt x="135" y="76"/>
                </a:lnTo>
                <a:lnTo>
                  <a:pt x="137" y="76"/>
                </a:lnTo>
                <a:lnTo>
                  <a:pt x="139" y="79"/>
                </a:lnTo>
                <a:lnTo>
                  <a:pt x="139" y="79"/>
                </a:lnTo>
                <a:lnTo>
                  <a:pt x="139" y="79"/>
                </a:lnTo>
                <a:lnTo>
                  <a:pt x="142" y="79"/>
                </a:lnTo>
                <a:lnTo>
                  <a:pt x="142" y="79"/>
                </a:lnTo>
                <a:lnTo>
                  <a:pt x="144" y="76"/>
                </a:lnTo>
                <a:lnTo>
                  <a:pt x="144" y="76"/>
                </a:lnTo>
                <a:lnTo>
                  <a:pt x="142" y="7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10642530" y="3634733"/>
            <a:ext cx="66955" cy="74279"/>
          </a:xfrm>
          <a:custGeom>
            <a:avLst/>
            <a:gdLst>
              <a:gd name="T0" fmla="*/ 0 w 64"/>
              <a:gd name="T1" fmla="*/ 16 h 71"/>
              <a:gd name="T2" fmla="*/ 3 w 64"/>
              <a:gd name="T3" fmla="*/ 19 h 71"/>
              <a:gd name="T4" fmla="*/ 3 w 64"/>
              <a:gd name="T5" fmla="*/ 16 h 71"/>
              <a:gd name="T6" fmla="*/ 64 w 64"/>
              <a:gd name="T7" fmla="*/ 21 h 71"/>
              <a:gd name="T8" fmla="*/ 64 w 64"/>
              <a:gd name="T9" fmla="*/ 14 h 71"/>
              <a:gd name="T10" fmla="*/ 64 w 64"/>
              <a:gd name="T11" fmla="*/ 9 h 71"/>
              <a:gd name="T12" fmla="*/ 64 w 64"/>
              <a:gd name="T13" fmla="*/ 7 h 71"/>
              <a:gd name="T14" fmla="*/ 62 w 64"/>
              <a:gd name="T15" fmla="*/ 4 h 71"/>
              <a:gd name="T16" fmla="*/ 59 w 64"/>
              <a:gd name="T17" fmla="*/ 2 h 71"/>
              <a:gd name="T18" fmla="*/ 57 w 64"/>
              <a:gd name="T19" fmla="*/ 0 h 71"/>
              <a:gd name="T20" fmla="*/ 55 w 64"/>
              <a:gd name="T21" fmla="*/ 2 h 71"/>
              <a:gd name="T22" fmla="*/ 50 w 64"/>
              <a:gd name="T23" fmla="*/ 4 h 71"/>
              <a:gd name="T24" fmla="*/ 48 w 64"/>
              <a:gd name="T25" fmla="*/ 7 h 71"/>
              <a:gd name="T26" fmla="*/ 45 w 64"/>
              <a:gd name="T27" fmla="*/ 11 h 71"/>
              <a:gd name="T28" fmla="*/ 43 w 64"/>
              <a:gd name="T29" fmla="*/ 16 h 71"/>
              <a:gd name="T30" fmla="*/ 38 w 64"/>
              <a:gd name="T31" fmla="*/ 35 h 71"/>
              <a:gd name="T32" fmla="*/ 38 w 64"/>
              <a:gd name="T33" fmla="*/ 40 h 71"/>
              <a:gd name="T34" fmla="*/ 38 w 64"/>
              <a:gd name="T35" fmla="*/ 45 h 71"/>
              <a:gd name="T36" fmla="*/ 38 w 64"/>
              <a:gd name="T37" fmla="*/ 47 h 71"/>
              <a:gd name="T38" fmla="*/ 41 w 64"/>
              <a:gd name="T39" fmla="*/ 49 h 71"/>
              <a:gd name="T40" fmla="*/ 45 w 64"/>
              <a:gd name="T41" fmla="*/ 56 h 71"/>
              <a:gd name="T42" fmla="*/ 45 w 64"/>
              <a:gd name="T43" fmla="*/ 59 h 71"/>
              <a:gd name="T44" fmla="*/ 48 w 64"/>
              <a:gd name="T45" fmla="*/ 61 h 71"/>
              <a:gd name="T46" fmla="*/ 52 w 64"/>
              <a:gd name="T47" fmla="*/ 64 h 71"/>
              <a:gd name="T48" fmla="*/ 55 w 64"/>
              <a:gd name="T49" fmla="*/ 68 h 71"/>
              <a:gd name="T50" fmla="*/ 57 w 64"/>
              <a:gd name="T51" fmla="*/ 71 h 71"/>
              <a:gd name="T52" fmla="*/ 57 w 64"/>
              <a:gd name="T53" fmla="*/ 66 h 71"/>
              <a:gd name="T54" fmla="*/ 57 w 64"/>
              <a:gd name="T55" fmla="*/ 61 h 71"/>
              <a:gd name="T56" fmla="*/ 57 w 64"/>
              <a:gd name="T57" fmla="*/ 56 h 71"/>
              <a:gd name="T58" fmla="*/ 62 w 64"/>
              <a:gd name="T59" fmla="*/ 49 h 71"/>
              <a:gd name="T60" fmla="*/ 62 w 64"/>
              <a:gd name="T61" fmla="*/ 45 h 71"/>
              <a:gd name="T62" fmla="*/ 62 w 64"/>
              <a:gd name="T63" fmla="*/ 35 h 71"/>
              <a:gd name="T64" fmla="*/ 62 w 64"/>
              <a:gd name="T65" fmla="*/ 26 h 71"/>
              <a:gd name="T66" fmla="*/ 64 w 64"/>
              <a:gd name="T67" fmla="*/ 2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4" h="71">
                <a:moveTo>
                  <a:pt x="3" y="19"/>
                </a:moveTo>
                <a:lnTo>
                  <a:pt x="0" y="16"/>
                </a:lnTo>
                <a:lnTo>
                  <a:pt x="0" y="19"/>
                </a:lnTo>
                <a:lnTo>
                  <a:pt x="3" y="19"/>
                </a:lnTo>
                <a:lnTo>
                  <a:pt x="3" y="19"/>
                </a:lnTo>
                <a:lnTo>
                  <a:pt x="3" y="16"/>
                </a:lnTo>
                <a:lnTo>
                  <a:pt x="3" y="19"/>
                </a:lnTo>
                <a:close/>
                <a:moveTo>
                  <a:pt x="64" y="21"/>
                </a:moveTo>
                <a:lnTo>
                  <a:pt x="64" y="16"/>
                </a:lnTo>
                <a:lnTo>
                  <a:pt x="64" y="14"/>
                </a:lnTo>
                <a:lnTo>
                  <a:pt x="64" y="11"/>
                </a:lnTo>
                <a:lnTo>
                  <a:pt x="64" y="9"/>
                </a:lnTo>
                <a:lnTo>
                  <a:pt x="64" y="9"/>
                </a:lnTo>
                <a:lnTo>
                  <a:pt x="64" y="7"/>
                </a:lnTo>
                <a:lnTo>
                  <a:pt x="64" y="4"/>
                </a:lnTo>
                <a:lnTo>
                  <a:pt x="62" y="4"/>
                </a:lnTo>
                <a:lnTo>
                  <a:pt x="59" y="2"/>
                </a:lnTo>
                <a:lnTo>
                  <a:pt x="59" y="2"/>
                </a:lnTo>
                <a:lnTo>
                  <a:pt x="59" y="2"/>
                </a:lnTo>
                <a:lnTo>
                  <a:pt x="57" y="0"/>
                </a:lnTo>
                <a:lnTo>
                  <a:pt x="57" y="0"/>
                </a:lnTo>
                <a:lnTo>
                  <a:pt x="55" y="2"/>
                </a:lnTo>
                <a:lnTo>
                  <a:pt x="55" y="2"/>
                </a:lnTo>
                <a:lnTo>
                  <a:pt x="50" y="4"/>
                </a:lnTo>
                <a:lnTo>
                  <a:pt x="48" y="7"/>
                </a:lnTo>
                <a:lnTo>
                  <a:pt x="48" y="7"/>
                </a:lnTo>
                <a:lnTo>
                  <a:pt x="48" y="9"/>
                </a:lnTo>
                <a:lnTo>
                  <a:pt x="45" y="11"/>
                </a:lnTo>
                <a:lnTo>
                  <a:pt x="45" y="14"/>
                </a:lnTo>
                <a:lnTo>
                  <a:pt x="43" y="16"/>
                </a:lnTo>
                <a:lnTo>
                  <a:pt x="38" y="33"/>
                </a:lnTo>
                <a:lnTo>
                  <a:pt x="38" y="35"/>
                </a:lnTo>
                <a:lnTo>
                  <a:pt x="38" y="38"/>
                </a:lnTo>
                <a:lnTo>
                  <a:pt x="38" y="40"/>
                </a:lnTo>
                <a:lnTo>
                  <a:pt x="38" y="42"/>
                </a:lnTo>
                <a:lnTo>
                  <a:pt x="38" y="45"/>
                </a:lnTo>
                <a:lnTo>
                  <a:pt x="38" y="45"/>
                </a:lnTo>
                <a:lnTo>
                  <a:pt x="38" y="47"/>
                </a:lnTo>
                <a:lnTo>
                  <a:pt x="41" y="47"/>
                </a:lnTo>
                <a:lnTo>
                  <a:pt x="41" y="49"/>
                </a:lnTo>
                <a:lnTo>
                  <a:pt x="43" y="54"/>
                </a:lnTo>
                <a:lnTo>
                  <a:pt x="45" y="56"/>
                </a:lnTo>
                <a:lnTo>
                  <a:pt x="45" y="59"/>
                </a:lnTo>
                <a:lnTo>
                  <a:pt x="45" y="59"/>
                </a:lnTo>
                <a:lnTo>
                  <a:pt x="48" y="59"/>
                </a:lnTo>
                <a:lnTo>
                  <a:pt x="48" y="61"/>
                </a:lnTo>
                <a:lnTo>
                  <a:pt x="50" y="61"/>
                </a:lnTo>
                <a:lnTo>
                  <a:pt x="52" y="64"/>
                </a:lnTo>
                <a:lnTo>
                  <a:pt x="52" y="66"/>
                </a:lnTo>
                <a:lnTo>
                  <a:pt x="55" y="68"/>
                </a:lnTo>
                <a:lnTo>
                  <a:pt x="55" y="71"/>
                </a:lnTo>
                <a:lnTo>
                  <a:pt x="57" y="71"/>
                </a:lnTo>
                <a:lnTo>
                  <a:pt x="57" y="68"/>
                </a:lnTo>
                <a:lnTo>
                  <a:pt x="57" y="66"/>
                </a:lnTo>
                <a:lnTo>
                  <a:pt x="57" y="64"/>
                </a:lnTo>
                <a:lnTo>
                  <a:pt x="57" y="61"/>
                </a:lnTo>
                <a:lnTo>
                  <a:pt x="57" y="59"/>
                </a:lnTo>
                <a:lnTo>
                  <a:pt x="57" y="56"/>
                </a:lnTo>
                <a:lnTo>
                  <a:pt x="59" y="54"/>
                </a:lnTo>
                <a:lnTo>
                  <a:pt x="62" y="49"/>
                </a:lnTo>
                <a:lnTo>
                  <a:pt x="62" y="47"/>
                </a:lnTo>
                <a:lnTo>
                  <a:pt x="62" y="45"/>
                </a:lnTo>
                <a:lnTo>
                  <a:pt x="64" y="40"/>
                </a:lnTo>
                <a:lnTo>
                  <a:pt x="62" y="35"/>
                </a:lnTo>
                <a:lnTo>
                  <a:pt x="64" y="30"/>
                </a:lnTo>
                <a:lnTo>
                  <a:pt x="62" y="26"/>
                </a:lnTo>
                <a:lnTo>
                  <a:pt x="64" y="26"/>
                </a:lnTo>
                <a:lnTo>
                  <a:pt x="64" y="2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9057574" y="3370051"/>
            <a:ext cx="118218" cy="110895"/>
          </a:xfrm>
          <a:custGeom>
            <a:avLst/>
            <a:gdLst>
              <a:gd name="T0" fmla="*/ 111 w 113"/>
              <a:gd name="T1" fmla="*/ 0 h 106"/>
              <a:gd name="T2" fmla="*/ 108 w 113"/>
              <a:gd name="T3" fmla="*/ 0 h 106"/>
              <a:gd name="T4" fmla="*/ 101 w 113"/>
              <a:gd name="T5" fmla="*/ 2 h 106"/>
              <a:gd name="T6" fmla="*/ 94 w 113"/>
              <a:gd name="T7" fmla="*/ 4 h 106"/>
              <a:gd name="T8" fmla="*/ 85 w 113"/>
              <a:gd name="T9" fmla="*/ 2 h 106"/>
              <a:gd name="T10" fmla="*/ 73 w 113"/>
              <a:gd name="T11" fmla="*/ 9 h 106"/>
              <a:gd name="T12" fmla="*/ 61 w 113"/>
              <a:gd name="T13" fmla="*/ 11 h 106"/>
              <a:gd name="T14" fmla="*/ 52 w 113"/>
              <a:gd name="T15" fmla="*/ 11 h 106"/>
              <a:gd name="T16" fmla="*/ 45 w 113"/>
              <a:gd name="T17" fmla="*/ 9 h 106"/>
              <a:gd name="T18" fmla="*/ 40 w 113"/>
              <a:gd name="T19" fmla="*/ 7 h 106"/>
              <a:gd name="T20" fmla="*/ 33 w 113"/>
              <a:gd name="T21" fmla="*/ 11 h 106"/>
              <a:gd name="T22" fmla="*/ 26 w 113"/>
              <a:gd name="T23" fmla="*/ 14 h 106"/>
              <a:gd name="T24" fmla="*/ 21 w 113"/>
              <a:gd name="T25" fmla="*/ 11 h 106"/>
              <a:gd name="T26" fmla="*/ 14 w 113"/>
              <a:gd name="T27" fmla="*/ 9 h 106"/>
              <a:gd name="T28" fmla="*/ 14 w 113"/>
              <a:gd name="T29" fmla="*/ 16 h 106"/>
              <a:gd name="T30" fmla="*/ 14 w 113"/>
              <a:gd name="T31" fmla="*/ 21 h 106"/>
              <a:gd name="T32" fmla="*/ 11 w 113"/>
              <a:gd name="T33" fmla="*/ 23 h 106"/>
              <a:gd name="T34" fmla="*/ 9 w 113"/>
              <a:gd name="T35" fmla="*/ 28 h 106"/>
              <a:gd name="T36" fmla="*/ 7 w 113"/>
              <a:gd name="T37" fmla="*/ 30 h 106"/>
              <a:gd name="T38" fmla="*/ 2 w 113"/>
              <a:gd name="T39" fmla="*/ 30 h 106"/>
              <a:gd name="T40" fmla="*/ 4 w 113"/>
              <a:gd name="T41" fmla="*/ 40 h 106"/>
              <a:gd name="T42" fmla="*/ 4 w 113"/>
              <a:gd name="T43" fmla="*/ 47 h 106"/>
              <a:gd name="T44" fmla="*/ 7 w 113"/>
              <a:gd name="T45" fmla="*/ 56 h 106"/>
              <a:gd name="T46" fmla="*/ 11 w 113"/>
              <a:gd name="T47" fmla="*/ 54 h 106"/>
              <a:gd name="T48" fmla="*/ 14 w 113"/>
              <a:gd name="T49" fmla="*/ 56 h 106"/>
              <a:gd name="T50" fmla="*/ 14 w 113"/>
              <a:gd name="T51" fmla="*/ 59 h 106"/>
              <a:gd name="T52" fmla="*/ 19 w 113"/>
              <a:gd name="T53" fmla="*/ 66 h 106"/>
              <a:gd name="T54" fmla="*/ 16 w 113"/>
              <a:gd name="T55" fmla="*/ 68 h 106"/>
              <a:gd name="T56" fmla="*/ 14 w 113"/>
              <a:gd name="T57" fmla="*/ 71 h 106"/>
              <a:gd name="T58" fmla="*/ 14 w 113"/>
              <a:gd name="T59" fmla="*/ 73 h 106"/>
              <a:gd name="T60" fmla="*/ 11 w 113"/>
              <a:gd name="T61" fmla="*/ 73 h 106"/>
              <a:gd name="T62" fmla="*/ 9 w 113"/>
              <a:gd name="T63" fmla="*/ 73 h 106"/>
              <a:gd name="T64" fmla="*/ 7 w 113"/>
              <a:gd name="T65" fmla="*/ 78 h 106"/>
              <a:gd name="T66" fmla="*/ 9 w 113"/>
              <a:gd name="T67" fmla="*/ 78 h 106"/>
              <a:gd name="T68" fmla="*/ 7 w 113"/>
              <a:gd name="T69" fmla="*/ 80 h 106"/>
              <a:gd name="T70" fmla="*/ 7 w 113"/>
              <a:gd name="T71" fmla="*/ 82 h 106"/>
              <a:gd name="T72" fmla="*/ 7 w 113"/>
              <a:gd name="T73" fmla="*/ 85 h 106"/>
              <a:gd name="T74" fmla="*/ 7 w 113"/>
              <a:gd name="T75" fmla="*/ 89 h 106"/>
              <a:gd name="T76" fmla="*/ 7 w 113"/>
              <a:gd name="T77" fmla="*/ 92 h 106"/>
              <a:gd name="T78" fmla="*/ 7 w 113"/>
              <a:gd name="T79" fmla="*/ 97 h 106"/>
              <a:gd name="T80" fmla="*/ 11 w 113"/>
              <a:gd name="T81" fmla="*/ 101 h 106"/>
              <a:gd name="T82" fmla="*/ 16 w 113"/>
              <a:gd name="T83" fmla="*/ 104 h 106"/>
              <a:gd name="T84" fmla="*/ 30 w 113"/>
              <a:gd name="T85" fmla="*/ 101 h 106"/>
              <a:gd name="T86" fmla="*/ 40 w 113"/>
              <a:gd name="T87" fmla="*/ 94 h 106"/>
              <a:gd name="T88" fmla="*/ 54 w 113"/>
              <a:gd name="T89" fmla="*/ 85 h 106"/>
              <a:gd name="T90" fmla="*/ 66 w 113"/>
              <a:gd name="T91" fmla="*/ 78 h 106"/>
              <a:gd name="T92" fmla="*/ 80 w 113"/>
              <a:gd name="T93" fmla="*/ 68 h 106"/>
              <a:gd name="T94" fmla="*/ 94 w 113"/>
              <a:gd name="T95" fmla="*/ 61 h 106"/>
              <a:gd name="T96" fmla="*/ 97 w 113"/>
              <a:gd name="T97" fmla="*/ 54 h 106"/>
              <a:gd name="T98" fmla="*/ 97 w 113"/>
              <a:gd name="T99" fmla="*/ 42 h 106"/>
              <a:gd name="T100" fmla="*/ 99 w 113"/>
              <a:gd name="T101" fmla="*/ 35 h 106"/>
              <a:gd name="T102" fmla="*/ 97 w 113"/>
              <a:gd name="T103" fmla="*/ 28 h 106"/>
              <a:gd name="T104" fmla="*/ 97 w 113"/>
              <a:gd name="T105" fmla="*/ 21 h 106"/>
              <a:gd name="T106" fmla="*/ 97 w 113"/>
              <a:gd name="T107" fmla="*/ 16 h 106"/>
              <a:gd name="T108" fmla="*/ 106 w 113"/>
              <a:gd name="T109" fmla="*/ 11 h 106"/>
              <a:gd name="T110" fmla="*/ 113 w 113"/>
              <a:gd name="T111" fmla="*/ 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3" h="106">
                <a:moveTo>
                  <a:pt x="113" y="2"/>
                </a:moveTo>
                <a:lnTo>
                  <a:pt x="111" y="0"/>
                </a:lnTo>
                <a:lnTo>
                  <a:pt x="111" y="0"/>
                </a:lnTo>
                <a:lnTo>
                  <a:pt x="111" y="0"/>
                </a:lnTo>
                <a:lnTo>
                  <a:pt x="111" y="0"/>
                </a:lnTo>
                <a:lnTo>
                  <a:pt x="108" y="0"/>
                </a:lnTo>
                <a:lnTo>
                  <a:pt x="108" y="0"/>
                </a:lnTo>
                <a:lnTo>
                  <a:pt x="104" y="2"/>
                </a:lnTo>
                <a:lnTo>
                  <a:pt x="101" y="2"/>
                </a:lnTo>
                <a:lnTo>
                  <a:pt x="99" y="4"/>
                </a:lnTo>
                <a:lnTo>
                  <a:pt x="94" y="4"/>
                </a:lnTo>
                <a:lnTo>
                  <a:pt x="94" y="4"/>
                </a:lnTo>
                <a:lnTo>
                  <a:pt x="92" y="4"/>
                </a:lnTo>
                <a:lnTo>
                  <a:pt x="90" y="2"/>
                </a:lnTo>
                <a:lnTo>
                  <a:pt x="85" y="2"/>
                </a:lnTo>
                <a:lnTo>
                  <a:pt x="85" y="2"/>
                </a:lnTo>
                <a:lnTo>
                  <a:pt x="80" y="4"/>
                </a:lnTo>
                <a:lnTo>
                  <a:pt x="73" y="9"/>
                </a:lnTo>
                <a:lnTo>
                  <a:pt x="68" y="11"/>
                </a:lnTo>
                <a:lnTo>
                  <a:pt x="64" y="11"/>
                </a:lnTo>
                <a:lnTo>
                  <a:pt x="61" y="11"/>
                </a:lnTo>
                <a:lnTo>
                  <a:pt x="56" y="11"/>
                </a:lnTo>
                <a:lnTo>
                  <a:pt x="54" y="11"/>
                </a:lnTo>
                <a:lnTo>
                  <a:pt x="52" y="11"/>
                </a:lnTo>
                <a:lnTo>
                  <a:pt x="49" y="11"/>
                </a:lnTo>
                <a:lnTo>
                  <a:pt x="47" y="9"/>
                </a:lnTo>
                <a:lnTo>
                  <a:pt x="45" y="9"/>
                </a:lnTo>
                <a:lnTo>
                  <a:pt x="45" y="7"/>
                </a:lnTo>
                <a:lnTo>
                  <a:pt x="42" y="7"/>
                </a:lnTo>
                <a:lnTo>
                  <a:pt x="40" y="7"/>
                </a:lnTo>
                <a:lnTo>
                  <a:pt x="35" y="9"/>
                </a:lnTo>
                <a:lnTo>
                  <a:pt x="35" y="11"/>
                </a:lnTo>
                <a:lnTo>
                  <a:pt x="33" y="11"/>
                </a:lnTo>
                <a:lnTo>
                  <a:pt x="30" y="11"/>
                </a:lnTo>
                <a:lnTo>
                  <a:pt x="28" y="14"/>
                </a:lnTo>
                <a:lnTo>
                  <a:pt x="26" y="14"/>
                </a:lnTo>
                <a:lnTo>
                  <a:pt x="23" y="14"/>
                </a:lnTo>
                <a:lnTo>
                  <a:pt x="21" y="14"/>
                </a:lnTo>
                <a:lnTo>
                  <a:pt x="21" y="11"/>
                </a:lnTo>
                <a:lnTo>
                  <a:pt x="19" y="11"/>
                </a:lnTo>
                <a:lnTo>
                  <a:pt x="16" y="9"/>
                </a:lnTo>
                <a:lnTo>
                  <a:pt x="14" y="9"/>
                </a:lnTo>
                <a:lnTo>
                  <a:pt x="14" y="9"/>
                </a:lnTo>
                <a:lnTo>
                  <a:pt x="14" y="11"/>
                </a:lnTo>
                <a:lnTo>
                  <a:pt x="14" y="16"/>
                </a:lnTo>
                <a:lnTo>
                  <a:pt x="11" y="16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1" y="21"/>
                </a:lnTo>
                <a:lnTo>
                  <a:pt x="11" y="23"/>
                </a:lnTo>
                <a:lnTo>
                  <a:pt x="11" y="23"/>
                </a:lnTo>
                <a:lnTo>
                  <a:pt x="9" y="26"/>
                </a:lnTo>
                <a:lnTo>
                  <a:pt x="9" y="28"/>
                </a:lnTo>
                <a:lnTo>
                  <a:pt x="7" y="28"/>
                </a:lnTo>
                <a:lnTo>
                  <a:pt x="7" y="30"/>
                </a:lnTo>
                <a:lnTo>
                  <a:pt x="7" y="30"/>
                </a:lnTo>
                <a:lnTo>
                  <a:pt x="4" y="28"/>
                </a:lnTo>
                <a:lnTo>
                  <a:pt x="2" y="28"/>
                </a:lnTo>
                <a:lnTo>
                  <a:pt x="2" y="30"/>
                </a:lnTo>
                <a:lnTo>
                  <a:pt x="0" y="35"/>
                </a:lnTo>
                <a:lnTo>
                  <a:pt x="4" y="40"/>
                </a:lnTo>
                <a:lnTo>
                  <a:pt x="4" y="40"/>
                </a:lnTo>
                <a:lnTo>
                  <a:pt x="4" y="42"/>
                </a:lnTo>
                <a:lnTo>
                  <a:pt x="4" y="44"/>
                </a:lnTo>
                <a:lnTo>
                  <a:pt x="4" y="47"/>
                </a:lnTo>
                <a:lnTo>
                  <a:pt x="4" y="49"/>
                </a:lnTo>
                <a:lnTo>
                  <a:pt x="4" y="52"/>
                </a:lnTo>
                <a:lnTo>
                  <a:pt x="7" y="56"/>
                </a:lnTo>
                <a:lnTo>
                  <a:pt x="9" y="56"/>
                </a:lnTo>
                <a:lnTo>
                  <a:pt x="11" y="56"/>
                </a:lnTo>
                <a:lnTo>
                  <a:pt x="11" y="54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1" y="59"/>
                </a:lnTo>
                <a:lnTo>
                  <a:pt x="11" y="59"/>
                </a:lnTo>
                <a:lnTo>
                  <a:pt x="14" y="59"/>
                </a:lnTo>
                <a:lnTo>
                  <a:pt x="14" y="59"/>
                </a:lnTo>
                <a:lnTo>
                  <a:pt x="16" y="61"/>
                </a:lnTo>
                <a:lnTo>
                  <a:pt x="19" y="66"/>
                </a:lnTo>
                <a:lnTo>
                  <a:pt x="16" y="66"/>
                </a:lnTo>
                <a:lnTo>
                  <a:pt x="16" y="68"/>
                </a:lnTo>
                <a:lnTo>
                  <a:pt x="16" y="68"/>
                </a:lnTo>
                <a:lnTo>
                  <a:pt x="14" y="68"/>
                </a:lnTo>
                <a:lnTo>
                  <a:pt x="14" y="71"/>
                </a:lnTo>
                <a:lnTo>
                  <a:pt x="14" y="71"/>
                </a:lnTo>
                <a:lnTo>
                  <a:pt x="14" y="71"/>
                </a:lnTo>
                <a:lnTo>
                  <a:pt x="14" y="73"/>
                </a:lnTo>
                <a:lnTo>
                  <a:pt x="14" y="73"/>
                </a:lnTo>
                <a:lnTo>
                  <a:pt x="14" y="73"/>
                </a:lnTo>
                <a:lnTo>
                  <a:pt x="14" y="73"/>
                </a:lnTo>
                <a:lnTo>
                  <a:pt x="11" y="73"/>
                </a:lnTo>
                <a:lnTo>
                  <a:pt x="11" y="73"/>
                </a:lnTo>
                <a:lnTo>
                  <a:pt x="9" y="73"/>
                </a:lnTo>
                <a:lnTo>
                  <a:pt x="9" y="73"/>
                </a:lnTo>
                <a:lnTo>
                  <a:pt x="7" y="75"/>
                </a:lnTo>
                <a:lnTo>
                  <a:pt x="7" y="75"/>
                </a:lnTo>
                <a:lnTo>
                  <a:pt x="7" y="78"/>
                </a:lnTo>
                <a:lnTo>
                  <a:pt x="7" y="78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7" y="80"/>
                </a:lnTo>
                <a:lnTo>
                  <a:pt x="7" y="80"/>
                </a:lnTo>
                <a:lnTo>
                  <a:pt x="7" y="80"/>
                </a:lnTo>
                <a:lnTo>
                  <a:pt x="7" y="82"/>
                </a:lnTo>
                <a:lnTo>
                  <a:pt x="7" y="82"/>
                </a:lnTo>
                <a:lnTo>
                  <a:pt x="7" y="85"/>
                </a:lnTo>
                <a:lnTo>
                  <a:pt x="7" y="85"/>
                </a:lnTo>
                <a:lnTo>
                  <a:pt x="7" y="85"/>
                </a:lnTo>
                <a:lnTo>
                  <a:pt x="7" y="87"/>
                </a:lnTo>
                <a:lnTo>
                  <a:pt x="7" y="87"/>
                </a:lnTo>
                <a:lnTo>
                  <a:pt x="7" y="89"/>
                </a:lnTo>
                <a:lnTo>
                  <a:pt x="7" y="89"/>
                </a:lnTo>
                <a:lnTo>
                  <a:pt x="7" y="92"/>
                </a:lnTo>
                <a:lnTo>
                  <a:pt x="7" y="92"/>
                </a:lnTo>
                <a:lnTo>
                  <a:pt x="7" y="94"/>
                </a:lnTo>
                <a:lnTo>
                  <a:pt x="7" y="94"/>
                </a:lnTo>
                <a:lnTo>
                  <a:pt x="7" y="97"/>
                </a:lnTo>
                <a:lnTo>
                  <a:pt x="9" y="97"/>
                </a:lnTo>
                <a:lnTo>
                  <a:pt x="9" y="97"/>
                </a:lnTo>
                <a:lnTo>
                  <a:pt x="11" y="101"/>
                </a:lnTo>
                <a:lnTo>
                  <a:pt x="14" y="101"/>
                </a:lnTo>
                <a:lnTo>
                  <a:pt x="16" y="101"/>
                </a:lnTo>
                <a:lnTo>
                  <a:pt x="16" y="104"/>
                </a:lnTo>
                <a:lnTo>
                  <a:pt x="19" y="104"/>
                </a:lnTo>
                <a:lnTo>
                  <a:pt x="26" y="106"/>
                </a:lnTo>
                <a:lnTo>
                  <a:pt x="30" y="101"/>
                </a:lnTo>
                <a:lnTo>
                  <a:pt x="33" y="99"/>
                </a:lnTo>
                <a:lnTo>
                  <a:pt x="37" y="97"/>
                </a:lnTo>
                <a:lnTo>
                  <a:pt x="40" y="94"/>
                </a:lnTo>
                <a:lnTo>
                  <a:pt x="47" y="92"/>
                </a:lnTo>
                <a:lnTo>
                  <a:pt x="49" y="89"/>
                </a:lnTo>
                <a:lnTo>
                  <a:pt x="54" y="85"/>
                </a:lnTo>
                <a:lnTo>
                  <a:pt x="59" y="82"/>
                </a:lnTo>
                <a:lnTo>
                  <a:pt x="64" y="80"/>
                </a:lnTo>
                <a:lnTo>
                  <a:pt x="66" y="78"/>
                </a:lnTo>
                <a:lnTo>
                  <a:pt x="71" y="75"/>
                </a:lnTo>
                <a:lnTo>
                  <a:pt x="75" y="71"/>
                </a:lnTo>
                <a:lnTo>
                  <a:pt x="80" y="68"/>
                </a:lnTo>
                <a:lnTo>
                  <a:pt x="85" y="66"/>
                </a:lnTo>
                <a:lnTo>
                  <a:pt x="90" y="63"/>
                </a:lnTo>
                <a:lnTo>
                  <a:pt x="94" y="61"/>
                </a:lnTo>
                <a:lnTo>
                  <a:pt x="94" y="61"/>
                </a:lnTo>
                <a:lnTo>
                  <a:pt x="97" y="56"/>
                </a:lnTo>
                <a:lnTo>
                  <a:pt x="97" y="54"/>
                </a:lnTo>
                <a:lnTo>
                  <a:pt x="97" y="52"/>
                </a:lnTo>
                <a:lnTo>
                  <a:pt x="97" y="47"/>
                </a:lnTo>
                <a:lnTo>
                  <a:pt x="97" y="42"/>
                </a:lnTo>
                <a:lnTo>
                  <a:pt x="97" y="40"/>
                </a:lnTo>
                <a:lnTo>
                  <a:pt x="99" y="37"/>
                </a:lnTo>
                <a:lnTo>
                  <a:pt x="99" y="35"/>
                </a:lnTo>
                <a:lnTo>
                  <a:pt x="99" y="33"/>
                </a:lnTo>
                <a:lnTo>
                  <a:pt x="99" y="30"/>
                </a:lnTo>
                <a:lnTo>
                  <a:pt x="97" y="28"/>
                </a:lnTo>
                <a:lnTo>
                  <a:pt x="97" y="26"/>
                </a:lnTo>
                <a:lnTo>
                  <a:pt x="97" y="23"/>
                </a:lnTo>
                <a:lnTo>
                  <a:pt x="97" y="21"/>
                </a:lnTo>
                <a:lnTo>
                  <a:pt x="97" y="18"/>
                </a:lnTo>
                <a:lnTo>
                  <a:pt x="97" y="16"/>
                </a:lnTo>
                <a:lnTo>
                  <a:pt x="97" y="16"/>
                </a:lnTo>
                <a:lnTo>
                  <a:pt x="101" y="14"/>
                </a:lnTo>
                <a:lnTo>
                  <a:pt x="104" y="14"/>
                </a:lnTo>
                <a:lnTo>
                  <a:pt x="106" y="11"/>
                </a:lnTo>
                <a:lnTo>
                  <a:pt x="108" y="9"/>
                </a:lnTo>
                <a:lnTo>
                  <a:pt x="111" y="7"/>
                </a:lnTo>
                <a:lnTo>
                  <a:pt x="113" y="4"/>
                </a:lnTo>
                <a:lnTo>
                  <a:pt x="113" y="4"/>
                </a:lnTo>
                <a:lnTo>
                  <a:pt x="113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8515655" y="3141985"/>
            <a:ext cx="78464" cy="41847"/>
          </a:xfrm>
          <a:custGeom>
            <a:avLst/>
            <a:gdLst>
              <a:gd name="T0" fmla="*/ 75 w 75"/>
              <a:gd name="T1" fmla="*/ 16 h 40"/>
              <a:gd name="T2" fmla="*/ 71 w 75"/>
              <a:gd name="T3" fmla="*/ 19 h 40"/>
              <a:gd name="T4" fmla="*/ 66 w 75"/>
              <a:gd name="T5" fmla="*/ 16 h 40"/>
              <a:gd name="T6" fmla="*/ 61 w 75"/>
              <a:gd name="T7" fmla="*/ 14 h 40"/>
              <a:gd name="T8" fmla="*/ 59 w 75"/>
              <a:gd name="T9" fmla="*/ 14 h 40"/>
              <a:gd name="T10" fmla="*/ 59 w 75"/>
              <a:gd name="T11" fmla="*/ 9 h 40"/>
              <a:gd name="T12" fmla="*/ 61 w 75"/>
              <a:gd name="T13" fmla="*/ 5 h 40"/>
              <a:gd name="T14" fmla="*/ 54 w 75"/>
              <a:gd name="T15" fmla="*/ 2 h 40"/>
              <a:gd name="T16" fmla="*/ 49 w 75"/>
              <a:gd name="T17" fmla="*/ 2 h 40"/>
              <a:gd name="T18" fmla="*/ 47 w 75"/>
              <a:gd name="T19" fmla="*/ 0 h 40"/>
              <a:gd name="T20" fmla="*/ 45 w 75"/>
              <a:gd name="T21" fmla="*/ 0 h 40"/>
              <a:gd name="T22" fmla="*/ 42 w 75"/>
              <a:gd name="T23" fmla="*/ 0 h 40"/>
              <a:gd name="T24" fmla="*/ 42 w 75"/>
              <a:gd name="T25" fmla="*/ 2 h 40"/>
              <a:gd name="T26" fmla="*/ 45 w 75"/>
              <a:gd name="T27" fmla="*/ 2 h 40"/>
              <a:gd name="T28" fmla="*/ 42 w 75"/>
              <a:gd name="T29" fmla="*/ 2 h 40"/>
              <a:gd name="T30" fmla="*/ 40 w 75"/>
              <a:gd name="T31" fmla="*/ 2 h 40"/>
              <a:gd name="T32" fmla="*/ 33 w 75"/>
              <a:gd name="T33" fmla="*/ 5 h 40"/>
              <a:gd name="T34" fmla="*/ 26 w 75"/>
              <a:gd name="T35" fmla="*/ 5 h 40"/>
              <a:gd name="T36" fmla="*/ 23 w 75"/>
              <a:gd name="T37" fmla="*/ 7 h 40"/>
              <a:gd name="T38" fmla="*/ 21 w 75"/>
              <a:gd name="T39" fmla="*/ 7 h 40"/>
              <a:gd name="T40" fmla="*/ 19 w 75"/>
              <a:gd name="T41" fmla="*/ 5 h 40"/>
              <a:gd name="T42" fmla="*/ 16 w 75"/>
              <a:gd name="T43" fmla="*/ 7 h 40"/>
              <a:gd name="T44" fmla="*/ 19 w 75"/>
              <a:gd name="T45" fmla="*/ 9 h 40"/>
              <a:gd name="T46" fmla="*/ 16 w 75"/>
              <a:gd name="T47" fmla="*/ 12 h 40"/>
              <a:gd name="T48" fmla="*/ 12 w 75"/>
              <a:gd name="T49" fmla="*/ 14 h 40"/>
              <a:gd name="T50" fmla="*/ 9 w 75"/>
              <a:gd name="T51" fmla="*/ 19 h 40"/>
              <a:gd name="T52" fmla="*/ 5 w 75"/>
              <a:gd name="T53" fmla="*/ 24 h 40"/>
              <a:gd name="T54" fmla="*/ 2 w 75"/>
              <a:gd name="T55" fmla="*/ 26 h 40"/>
              <a:gd name="T56" fmla="*/ 2 w 75"/>
              <a:gd name="T57" fmla="*/ 28 h 40"/>
              <a:gd name="T58" fmla="*/ 0 w 75"/>
              <a:gd name="T59" fmla="*/ 31 h 40"/>
              <a:gd name="T60" fmla="*/ 2 w 75"/>
              <a:gd name="T61" fmla="*/ 33 h 40"/>
              <a:gd name="T62" fmla="*/ 5 w 75"/>
              <a:gd name="T63" fmla="*/ 31 h 40"/>
              <a:gd name="T64" fmla="*/ 7 w 75"/>
              <a:gd name="T65" fmla="*/ 28 h 40"/>
              <a:gd name="T66" fmla="*/ 14 w 75"/>
              <a:gd name="T67" fmla="*/ 28 h 40"/>
              <a:gd name="T68" fmla="*/ 14 w 75"/>
              <a:gd name="T69" fmla="*/ 28 h 40"/>
              <a:gd name="T70" fmla="*/ 14 w 75"/>
              <a:gd name="T71" fmla="*/ 33 h 40"/>
              <a:gd name="T72" fmla="*/ 16 w 75"/>
              <a:gd name="T73" fmla="*/ 35 h 40"/>
              <a:gd name="T74" fmla="*/ 19 w 75"/>
              <a:gd name="T75" fmla="*/ 38 h 40"/>
              <a:gd name="T76" fmla="*/ 26 w 75"/>
              <a:gd name="T77" fmla="*/ 38 h 40"/>
              <a:gd name="T78" fmla="*/ 31 w 75"/>
              <a:gd name="T79" fmla="*/ 38 h 40"/>
              <a:gd name="T80" fmla="*/ 35 w 75"/>
              <a:gd name="T81" fmla="*/ 35 h 40"/>
              <a:gd name="T82" fmla="*/ 35 w 75"/>
              <a:gd name="T83" fmla="*/ 31 h 40"/>
              <a:gd name="T84" fmla="*/ 40 w 75"/>
              <a:gd name="T85" fmla="*/ 28 h 40"/>
              <a:gd name="T86" fmla="*/ 42 w 75"/>
              <a:gd name="T87" fmla="*/ 26 h 40"/>
              <a:gd name="T88" fmla="*/ 42 w 75"/>
              <a:gd name="T89" fmla="*/ 31 h 40"/>
              <a:gd name="T90" fmla="*/ 47 w 75"/>
              <a:gd name="T91" fmla="*/ 35 h 40"/>
              <a:gd name="T92" fmla="*/ 49 w 75"/>
              <a:gd name="T93" fmla="*/ 38 h 40"/>
              <a:gd name="T94" fmla="*/ 52 w 75"/>
              <a:gd name="T95" fmla="*/ 40 h 40"/>
              <a:gd name="T96" fmla="*/ 52 w 75"/>
              <a:gd name="T97" fmla="*/ 35 h 40"/>
              <a:gd name="T98" fmla="*/ 52 w 75"/>
              <a:gd name="T99" fmla="*/ 33 h 40"/>
              <a:gd name="T100" fmla="*/ 57 w 75"/>
              <a:gd name="T101" fmla="*/ 28 h 40"/>
              <a:gd name="T102" fmla="*/ 59 w 75"/>
              <a:gd name="T103" fmla="*/ 26 h 40"/>
              <a:gd name="T104" fmla="*/ 59 w 75"/>
              <a:gd name="T105" fmla="*/ 28 h 40"/>
              <a:gd name="T106" fmla="*/ 61 w 75"/>
              <a:gd name="T107" fmla="*/ 31 h 40"/>
              <a:gd name="T108" fmla="*/ 66 w 75"/>
              <a:gd name="T109" fmla="*/ 28 h 40"/>
              <a:gd name="T110" fmla="*/ 68 w 75"/>
              <a:gd name="T111" fmla="*/ 31 h 40"/>
              <a:gd name="T112" fmla="*/ 71 w 75"/>
              <a:gd name="T113" fmla="*/ 31 h 40"/>
              <a:gd name="T114" fmla="*/ 68 w 75"/>
              <a:gd name="T115" fmla="*/ 26 h 40"/>
              <a:gd name="T116" fmla="*/ 68 w 75"/>
              <a:gd name="T117" fmla="*/ 24 h 40"/>
              <a:gd name="T118" fmla="*/ 73 w 75"/>
              <a:gd name="T119" fmla="*/ 24 h 40"/>
              <a:gd name="T120" fmla="*/ 75 w 75"/>
              <a:gd name="T121" fmla="*/ 24 h 40"/>
              <a:gd name="T122" fmla="*/ 75 w 75"/>
              <a:gd name="T123" fmla="*/ 2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5" h="40">
                <a:moveTo>
                  <a:pt x="75" y="19"/>
                </a:moveTo>
                <a:lnTo>
                  <a:pt x="75" y="16"/>
                </a:lnTo>
                <a:lnTo>
                  <a:pt x="75" y="16"/>
                </a:lnTo>
                <a:lnTo>
                  <a:pt x="73" y="16"/>
                </a:lnTo>
                <a:lnTo>
                  <a:pt x="71" y="19"/>
                </a:lnTo>
                <a:lnTo>
                  <a:pt x="71" y="19"/>
                </a:lnTo>
                <a:lnTo>
                  <a:pt x="68" y="16"/>
                </a:lnTo>
                <a:lnTo>
                  <a:pt x="66" y="16"/>
                </a:lnTo>
                <a:lnTo>
                  <a:pt x="66" y="16"/>
                </a:lnTo>
                <a:lnTo>
                  <a:pt x="66" y="14"/>
                </a:lnTo>
                <a:lnTo>
                  <a:pt x="64" y="14"/>
                </a:lnTo>
                <a:lnTo>
                  <a:pt x="61" y="14"/>
                </a:lnTo>
                <a:lnTo>
                  <a:pt x="61" y="14"/>
                </a:lnTo>
                <a:lnTo>
                  <a:pt x="59" y="14"/>
                </a:lnTo>
                <a:lnTo>
                  <a:pt x="59" y="14"/>
                </a:lnTo>
                <a:lnTo>
                  <a:pt x="59" y="14"/>
                </a:lnTo>
                <a:lnTo>
                  <a:pt x="59" y="12"/>
                </a:lnTo>
                <a:lnTo>
                  <a:pt x="59" y="9"/>
                </a:lnTo>
                <a:lnTo>
                  <a:pt x="61" y="7"/>
                </a:lnTo>
                <a:lnTo>
                  <a:pt x="61" y="5"/>
                </a:lnTo>
                <a:lnTo>
                  <a:pt x="61" y="5"/>
                </a:lnTo>
                <a:lnTo>
                  <a:pt x="59" y="5"/>
                </a:lnTo>
                <a:lnTo>
                  <a:pt x="57" y="2"/>
                </a:lnTo>
                <a:lnTo>
                  <a:pt x="54" y="2"/>
                </a:lnTo>
                <a:lnTo>
                  <a:pt x="54" y="2"/>
                </a:lnTo>
                <a:lnTo>
                  <a:pt x="49" y="2"/>
                </a:lnTo>
                <a:lnTo>
                  <a:pt x="49" y="2"/>
                </a:lnTo>
                <a:lnTo>
                  <a:pt x="49" y="0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5" y="0"/>
                </a:lnTo>
                <a:lnTo>
                  <a:pt x="45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2"/>
                </a:lnTo>
                <a:lnTo>
                  <a:pt x="42" y="2"/>
                </a:lnTo>
                <a:lnTo>
                  <a:pt x="45" y="2"/>
                </a:lnTo>
                <a:lnTo>
                  <a:pt x="45" y="2"/>
                </a:lnTo>
                <a:lnTo>
                  <a:pt x="45" y="2"/>
                </a:lnTo>
                <a:lnTo>
                  <a:pt x="45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0" y="2"/>
                </a:lnTo>
                <a:lnTo>
                  <a:pt x="38" y="2"/>
                </a:lnTo>
                <a:lnTo>
                  <a:pt x="35" y="2"/>
                </a:lnTo>
                <a:lnTo>
                  <a:pt x="33" y="5"/>
                </a:lnTo>
                <a:lnTo>
                  <a:pt x="31" y="5"/>
                </a:lnTo>
                <a:lnTo>
                  <a:pt x="28" y="2"/>
                </a:lnTo>
                <a:lnTo>
                  <a:pt x="26" y="5"/>
                </a:lnTo>
                <a:lnTo>
                  <a:pt x="26" y="5"/>
                </a:lnTo>
                <a:lnTo>
                  <a:pt x="26" y="7"/>
                </a:lnTo>
                <a:lnTo>
                  <a:pt x="23" y="7"/>
                </a:lnTo>
                <a:lnTo>
                  <a:pt x="23" y="7"/>
                </a:lnTo>
                <a:lnTo>
                  <a:pt x="21" y="7"/>
                </a:lnTo>
                <a:lnTo>
                  <a:pt x="21" y="7"/>
                </a:lnTo>
                <a:lnTo>
                  <a:pt x="21" y="5"/>
                </a:lnTo>
                <a:lnTo>
                  <a:pt x="21" y="5"/>
                </a:lnTo>
                <a:lnTo>
                  <a:pt x="19" y="5"/>
                </a:lnTo>
                <a:lnTo>
                  <a:pt x="19" y="7"/>
                </a:lnTo>
                <a:lnTo>
                  <a:pt x="16" y="7"/>
                </a:lnTo>
                <a:lnTo>
                  <a:pt x="16" y="7"/>
                </a:lnTo>
                <a:lnTo>
                  <a:pt x="19" y="7"/>
                </a:lnTo>
                <a:lnTo>
                  <a:pt x="19" y="9"/>
                </a:lnTo>
                <a:lnTo>
                  <a:pt x="19" y="9"/>
                </a:lnTo>
                <a:lnTo>
                  <a:pt x="19" y="9"/>
                </a:lnTo>
                <a:lnTo>
                  <a:pt x="16" y="9"/>
                </a:lnTo>
                <a:lnTo>
                  <a:pt x="16" y="12"/>
                </a:lnTo>
                <a:lnTo>
                  <a:pt x="14" y="14"/>
                </a:lnTo>
                <a:lnTo>
                  <a:pt x="12" y="14"/>
                </a:lnTo>
                <a:lnTo>
                  <a:pt x="12" y="14"/>
                </a:lnTo>
                <a:lnTo>
                  <a:pt x="9" y="16"/>
                </a:lnTo>
                <a:lnTo>
                  <a:pt x="9" y="16"/>
                </a:lnTo>
                <a:lnTo>
                  <a:pt x="9" y="19"/>
                </a:lnTo>
                <a:lnTo>
                  <a:pt x="9" y="21"/>
                </a:lnTo>
                <a:lnTo>
                  <a:pt x="7" y="21"/>
                </a:lnTo>
                <a:lnTo>
                  <a:pt x="5" y="24"/>
                </a:lnTo>
                <a:lnTo>
                  <a:pt x="5" y="24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5" y="28"/>
                </a:lnTo>
                <a:lnTo>
                  <a:pt x="2" y="28"/>
                </a:lnTo>
                <a:lnTo>
                  <a:pt x="2" y="31"/>
                </a:lnTo>
                <a:lnTo>
                  <a:pt x="2" y="31"/>
                </a:lnTo>
                <a:lnTo>
                  <a:pt x="0" y="31"/>
                </a:lnTo>
                <a:lnTo>
                  <a:pt x="0" y="33"/>
                </a:lnTo>
                <a:lnTo>
                  <a:pt x="2" y="33"/>
                </a:lnTo>
                <a:lnTo>
                  <a:pt x="2" y="33"/>
                </a:lnTo>
                <a:lnTo>
                  <a:pt x="5" y="33"/>
                </a:lnTo>
                <a:lnTo>
                  <a:pt x="7" y="31"/>
                </a:lnTo>
                <a:lnTo>
                  <a:pt x="5" y="31"/>
                </a:lnTo>
                <a:lnTo>
                  <a:pt x="5" y="28"/>
                </a:lnTo>
                <a:lnTo>
                  <a:pt x="5" y="28"/>
                </a:lnTo>
                <a:lnTo>
                  <a:pt x="7" y="28"/>
                </a:lnTo>
                <a:lnTo>
                  <a:pt x="9" y="26"/>
                </a:lnTo>
                <a:lnTo>
                  <a:pt x="12" y="26"/>
                </a:lnTo>
                <a:lnTo>
                  <a:pt x="14" y="28"/>
                </a:lnTo>
                <a:lnTo>
                  <a:pt x="14" y="28"/>
                </a:lnTo>
                <a:lnTo>
                  <a:pt x="14" y="28"/>
                </a:lnTo>
                <a:lnTo>
                  <a:pt x="14" y="28"/>
                </a:lnTo>
                <a:lnTo>
                  <a:pt x="14" y="31"/>
                </a:lnTo>
                <a:lnTo>
                  <a:pt x="14" y="33"/>
                </a:lnTo>
                <a:lnTo>
                  <a:pt x="14" y="33"/>
                </a:lnTo>
                <a:lnTo>
                  <a:pt x="16" y="33"/>
                </a:lnTo>
                <a:lnTo>
                  <a:pt x="16" y="35"/>
                </a:lnTo>
                <a:lnTo>
                  <a:pt x="16" y="35"/>
                </a:lnTo>
                <a:lnTo>
                  <a:pt x="19" y="38"/>
                </a:lnTo>
                <a:lnTo>
                  <a:pt x="19" y="38"/>
                </a:lnTo>
                <a:lnTo>
                  <a:pt x="19" y="38"/>
                </a:lnTo>
                <a:lnTo>
                  <a:pt x="19" y="38"/>
                </a:lnTo>
                <a:lnTo>
                  <a:pt x="23" y="38"/>
                </a:lnTo>
                <a:lnTo>
                  <a:pt x="26" y="38"/>
                </a:lnTo>
                <a:lnTo>
                  <a:pt x="26" y="35"/>
                </a:lnTo>
                <a:lnTo>
                  <a:pt x="28" y="35"/>
                </a:lnTo>
                <a:lnTo>
                  <a:pt x="31" y="38"/>
                </a:lnTo>
                <a:lnTo>
                  <a:pt x="33" y="38"/>
                </a:lnTo>
                <a:lnTo>
                  <a:pt x="35" y="35"/>
                </a:lnTo>
                <a:lnTo>
                  <a:pt x="35" y="35"/>
                </a:lnTo>
                <a:lnTo>
                  <a:pt x="38" y="33"/>
                </a:lnTo>
                <a:lnTo>
                  <a:pt x="38" y="33"/>
                </a:lnTo>
                <a:lnTo>
                  <a:pt x="35" y="31"/>
                </a:lnTo>
                <a:lnTo>
                  <a:pt x="35" y="31"/>
                </a:lnTo>
                <a:lnTo>
                  <a:pt x="38" y="28"/>
                </a:lnTo>
                <a:lnTo>
                  <a:pt x="40" y="28"/>
                </a:lnTo>
                <a:lnTo>
                  <a:pt x="40" y="26"/>
                </a:lnTo>
                <a:lnTo>
                  <a:pt x="42" y="26"/>
                </a:lnTo>
                <a:lnTo>
                  <a:pt x="42" y="26"/>
                </a:lnTo>
                <a:lnTo>
                  <a:pt x="42" y="28"/>
                </a:lnTo>
                <a:lnTo>
                  <a:pt x="42" y="31"/>
                </a:lnTo>
                <a:lnTo>
                  <a:pt x="42" y="31"/>
                </a:lnTo>
                <a:lnTo>
                  <a:pt x="45" y="33"/>
                </a:lnTo>
                <a:lnTo>
                  <a:pt x="45" y="33"/>
                </a:lnTo>
                <a:lnTo>
                  <a:pt x="47" y="35"/>
                </a:lnTo>
                <a:lnTo>
                  <a:pt x="47" y="35"/>
                </a:lnTo>
                <a:lnTo>
                  <a:pt x="47" y="35"/>
                </a:lnTo>
                <a:lnTo>
                  <a:pt x="49" y="38"/>
                </a:lnTo>
                <a:lnTo>
                  <a:pt x="49" y="38"/>
                </a:lnTo>
                <a:lnTo>
                  <a:pt x="49" y="40"/>
                </a:lnTo>
                <a:lnTo>
                  <a:pt x="52" y="40"/>
                </a:lnTo>
                <a:lnTo>
                  <a:pt x="52" y="38"/>
                </a:lnTo>
                <a:lnTo>
                  <a:pt x="52" y="38"/>
                </a:lnTo>
                <a:lnTo>
                  <a:pt x="52" y="35"/>
                </a:lnTo>
                <a:lnTo>
                  <a:pt x="52" y="35"/>
                </a:lnTo>
                <a:lnTo>
                  <a:pt x="52" y="35"/>
                </a:lnTo>
                <a:lnTo>
                  <a:pt x="52" y="33"/>
                </a:lnTo>
                <a:lnTo>
                  <a:pt x="54" y="31"/>
                </a:lnTo>
                <a:lnTo>
                  <a:pt x="54" y="31"/>
                </a:lnTo>
                <a:lnTo>
                  <a:pt x="57" y="28"/>
                </a:lnTo>
                <a:lnTo>
                  <a:pt x="57" y="26"/>
                </a:lnTo>
                <a:lnTo>
                  <a:pt x="57" y="26"/>
                </a:lnTo>
                <a:lnTo>
                  <a:pt x="59" y="26"/>
                </a:lnTo>
                <a:lnTo>
                  <a:pt x="59" y="26"/>
                </a:lnTo>
                <a:lnTo>
                  <a:pt x="59" y="26"/>
                </a:lnTo>
                <a:lnTo>
                  <a:pt x="59" y="28"/>
                </a:lnTo>
                <a:lnTo>
                  <a:pt x="59" y="31"/>
                </a:lnTo>
                <a:lnTo>
                  <a:pt x="61" y="31"/>
                </a:lnTo>
                <a:lnTo>
                  <a:pt x="61" y="31"/>
                </a:lnTo>
                <a:lnTo>
                  <a:pt x="64" y="28"/>
                </a:lnTo>
                <a:lnTo>
                  <a:pt x="66" y="28"/>
                </a:lnTo>
                <a:lnTo>
                  <a:pt x="66" y="28"/>
                </a:lnTo>
                <a:lnTo>
                  <a:pt x="68" y="28"/>
                </a:lnTo>
                <a:lnTo>
                  <a:pt x="68" y="31"/>
                </a:lnTo>
                <a:lnTo>
                  <a:pt x="68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68" y="28"/>
                </a:lnTo>
                <a:lnTo>
                  <a:pt x="68" y="28"/>
                </a:lnTo>
                <a:lnTo>
                  <a:pt x="68" y="26"/>
                </a:lnTo>
                <a:lnTo>
                  <a:pt x="68" y="26"/>
                </a:lnTo>
                <a:lnTo>
                  <a:pt x="68" y="24"/>
                </a:lnTo>
                <a:lnTo>
                  <a:pt x="68" y="24"/>
                </a:lnTo>
                <a:lnTo>
                  <a:pt x="71" y="24"/>
                </a:lnTo>
                <a:lnTo>
                  <a:pt x="71" y="24"/>
                </a:lnTo>
                <a:lnTo>
                  <a:pt x="73" y="24"/>
                </a:lnTo>
                <a:lnTo>
                  <a:pt x="73" y="24"/>
                </a:lnTo>
                <a:lnTo>
                  <a:pt x="75" y="24"/>
                </a:lnTo>
                <a:lnTo>
                  <a:pt x="75" y="24"/>
                </a:lnTo>
                <a:lnTo>
                  <a:pt x="75" y="24"/>
                </a:lnTo>
                <a:lnTo>
                  <a:pt x="75" y="21"/>
                </a:lnTo>
                <a:lnTo>
                  <a:pt x="75" y="21"/>
                </a:lnTo>
                <a:lnTo>
                  <a:pt x="75" y="1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5"/>
          <p:cNvSpPr>
            <a:spLocks noEditPoints="1"/>
          </p:cNvSpPr>
          <p:nvPr/>
        </p:nvSpPr>
        <p:spPr bwMode="auto">
          <a:xfrm>
            <a:off x="8606671" y="2708868"/>
            <a:ext cx="190404" cy="272006"/>
          </a:xfrm>
          <a:custGeom>
            <a:avLst/>
            <a:gdLst>
              <a:gd name="T0" fmla="*/ 81 w 182"/>
              <a:gd name="T1" fmla="*/ 236 h 260"/>
              <a:gd name="T2" fmla="*/ 90 w 182"/>
              <a:gd name="T3" fmla="*/ 222 h 260"/>
              <a:gd name="T4" fmla="*/ 107 w 182"/>
              <a:gd name="T5" fmla="*/ 215 h 260"/>
              <a:gd name="T6" fmla="*/ 109 w 182"/>
              <a:gd name="T7" fmla="*/ 227 h 260"/>
              <a:gd name="T8" fmla="*/ 116 w 182"/>
              <a:gd name="T9" fmla="*/ 218 h 260"/>
              <a:gd name="T10" fmla="*/ 121 w 182"/>
              <a:gd name="T11" fmla="*/ 210 h 260"/>
              <a:gd name="T12" fmla="*/ 107 w 182"/>
              <a:gd name="T13" fmla="*/ 187 h 260"/>
              <a:gd name="T14" fmla="*/ 111 w 182"/>
              <a:gd name="T15" fmla="*/ 177 h 260"/>
              <a:gd name="T16" fmla="*/ 175 w 182"/>
              <a:gd name="T17" fmla="*/ 50 h 260"/>
              <a:gd name="T18" fmla="*/ 178 w 182"/>
              <a:gd name="T19" fmla="*/ 40 h 260"/>
              <a:gd name="T20" fmla="*/ 173 w 182"/>
              <a:gd name="T21" fmla="*/ 31 h 260"/>
              <a:gd name="T22" fmla="*/ 171 w 182"/>
              <a:gd name="T23" fmla="*/ 26 h 260"/>
              <a:gd name="T24" fmla="*/ 163 w 182"/>
              <a:gd name="T25" fmla="*/ 14 h 260"/>
              <a:gd name="T26" fmla="*/ 140 w 182"/>
              <a:gd name="T27" fmla="*/ 7 h 260"/>
              <a:gd name="T28" fmla="*/ 121 w 182"/>
              <a:gd name="T29" fmla="*/ 0 h 260"/>
              <a:gd name="T30" fmla="*/ 121 w 182"/>
              <a:gd name="T31" fmla="*/ 12 h 260"/>
              <a:gd name="T32" fmla="*/ 95 w 182"/>
              <a:gd name="T33" fmla="*/ 9 h 260"/>
              <a:gd name="T34" fmla="*/ 74 w 182"/>
              <a:gd name="T35" fmla="*/ 26 h 260"/>
              <a:gd name="T36" fmla="*/ 71 w 182"/>
              <a:gd name="T37" fmla="*/ 35 h 260"/>
              <a:gd name="T38" fmla="*/ 48 w 182"/>
              <a:gd name="T39" fmla="*/ 52 h 260"/>
              <a:gd name="T40" fmla="*/ 38 w 182"/>
              <a:gd name="T41" fmla="*/ 78 h 260"/>
              <a:gd name="T42" fmla="*/ 36 w 182"/>
              <a:gd name="T43" fmla="*/ 92 h 260"/>
              <a:gd name="T44" fmla="*/ 14 w 182"/>
              <a:gd name="T45" fmla="*/ 102 h 260"/>
              <a:gd name="T46" fmla="*/ 14 w 182"/>
              <a:gd name="T47" fmla="*/ 118 h 260"/>
              <a:gd name="T48" fmla="*/ 24 w 182"/>
              <a:gd name="T49" fmla="*/ 142 h 260"/>
              <a:gd name="T50" fmla="*/ 17 w 182"/>
              <a:gd name="T51" fmla="*/ 151 h 260"/>
              <a:gd name="T52" fmla="*/ 14 w 182"/>
              <a:gd name="T53" fmla="*/ 170 h 260"/>
              <a:gd name="T54" fmla="*/ 7 w 182"/>
              <a:gd name="T55" fmla="*/ 184 h 260"/>
              <a:gd name="T56" fmla="*/ 0 w 182"/>
              <a:gd name="T57" fmla="*/ 189 h 260"/>
              <a:gd name="T58" fmla="*/ 7 w 182"/>
              <a:gd name="T59" fmla="*/ 208 h 260"/>
              <a:gd name="T60" fmla="*/ 22 w 182"/>
              <a:gd name="T61" fmla="*/ 229 h 260"/>
              <a:gd name="T62" fmla="*/ 24 w 182"/>
              <a:gd name="T63" fmla="*/ 241 h 260"/>
              <a:gd name="T64" fmla="*/ 29 w 182"/>
              <a:gd name="T65" fmla="*/ 253 h 260"/>
              <a:gd name="T66" fmla="*/ 48 w 182"/>
              <a:gd name="T67" fmla="*/ 253 h 260"/>
              <a:gd name="T68" fmla="*/ 55 w 182"/>
              <a:gd name="T69" fmla="*/ 244 h 260"/>
              <a:gd name="T70" fmla="*/ 78 w 182"/>
              <a:gd name="T71" fmla="*/ 234 h 260"/>
              <a:gd name="T72" fmla="*/ 83 w 182"/>
              <a:gd name="T73" fmla="*/ 215 h 260"/>
              <a:gd name="T74" fmla="*/ 85 w 182"/>
              <a:gd name="T75" fmla="*/ 199 h 260"/>
              <a:gd name="T76" fmla="*/ 88 w 182"/>
              <a:gd name="T77" fmla="*/ 194 h 260"/>
              <a:gd name="T78" fmla="*/ 107 w 182"/>
              <a:gd name="T79" fmla="*/ 184 h 260"/>
              <a:gd name="T80" fmla="*/ 107 w 182"/>
              <a:gd name="T81" fmla="*/ 180 h 260"/>
              <a:gd name="T82" fmla="*/ 111 w 182"/>
              <a:gd name="T83" fmla="*/ 177 h 260"/>
              <a:gd name="T84" fmla="*/ 111 w 182"/>
              <a:gd name="T85" fmla="*/ 165 h 260"/>
              <a:gd name="T86" fmla="*/ 95 w 182"/>
              <a:gd name="T87" fmla="*/ 158 h 260"/>
              <a:gd name="T88" fmla="*/ 88 w 182"/>
              <a:gd name="T89" fmla="*/ 149 h 260"/>
              <a:gd name="T90" fmla="*/ 88 w 182"/>
              <a:gd name="T91" fmla="*/ 137 h 260"/>
              <a:gd name="T92" fmla="*/ 93 w 182"/>
              <a:gd name="T93" fmla="*/ 125 h 260"/>
              <a:gd name="T94" fmla="*/ 95 w 182"/>
              <a:gd name="T95" fmla="*/ 121 h 260"/>
              <a:gd name="T96" fmla="*/ 97 w 182"/>
              <a:gd name="T97" fmla="*/ 113 h 260"/>
              <a:gd name="T98" fmla="*/ 104 w 182"/>
              <a:gd name="T99" fmla="*/ 113 h 260"/>
              <a:gd name="T100" fmla="*/ 109 w 182"/>
              <a:gd name="T101" fmla="*/ 106 h 260"/>
              <a:gd name="T102" fmla="*/ 119 w 182"/>
              <a:gd name="T103" fmla="*/ 102 h 260"/>
              <a:gd name="T104" fmla="*/ 133 w 182"/>
              <a:gd name="T105" fmla="*/ 97 h 260"/>
              <a:gd name="T106" fmla="*/ 145 w 182"/>
              <a:gd name="T107" fmla="*/ 80 h 260"/>
              <a:gd name="T108" fmla="*/ 147 w 182"/>
              <a:gd name="T109" fmla="*/ 68 h 260"/>
              <a:gd name="T110" fmla="*/ 147 w 182"/>
              <a:gd name="T111" fmla="*/ 66 h 260"/>
              <a:gd name="T112" fmla="*/ 154 w 182"/>
              <a:gd name="T113" fmla="*/ 64 h 260"/>
              <a:gd name="T114" fmla="*/ 159 w 182"/>
              <a:gd name="T115" fmla="*/ 57 h 260"/>
              <a:gd name="T116" fmla="*/ 175 w 182"/>
              <a:gd name="T117" fmla="*/ 59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2" h="260">
                <a:moveTo>
                  <a:pt x="90" y="220"/>
                </a:moveTo>
                <a:lnTo>
                  <a:pt x="90" y="220"/>
                </a:lnTo>
                <a:lnTo>
                  <a:pt x="88" y="220"/>
                </a:lnTo>
                <a:lnTo>
                  <a:pt x="88" y="222"/>
                </a:lnTo>
                <a:lnTo>
                  <a:pt x="88" y="222"/>
                </a:lnTo>
                <a:lnTo>
                  <a:pt x="88" y="225"/>
                </a:lnTo>
                <a:lnTo>
                  <a:pt x="85" y="229"/>
                </a:lnTo>
                <a:lnTo>
                  <a:pt x="83" y="229"/>
                </a:lnTo>
                <a:lnTo>
                  <a:pt x="81" y="234"/>
                </a:lnTo>
                <a:lnTo>
                  <a:pt x="81" y="236"/>
                </a:lnTo>
                <a:lnTo>
                  <a:pt x="81" y="241"/>
                </a:lnTo>
                <a:lnTo>
                  <a:pt x="81" y="241"/>
                </a:lnTo>
                <a:lnTo>
                  <a:pt x="81" y="241"/>
                </a:lnTo>
                <a:lnTo>
                  <a:pt x="83" y="241"/>
                </a:lnTo>
                <a:lnTo>
                  <a:pt x="85" y="232"/>
                </a:lnTo>
                <a:lnTo>
                  <a:pt x="88" y="229"/>
                </a:lnTo>
                <a:lnTo>
                  <a:pt x="88" y="227"/>
                </a:lnTo>
                <a:lnTo>
                  <a:pt x="90" y="222"/>
                </a:lnTo>
                <a:lnTo>
                  <a:pt x="90" y="222"/>
                </a:lnTo>
                <a:lnTo>
                  <a:pt x="90" y="222"/>
                </a:lnTo>
                <a:lnTo>
                  <a:pt x="90" y="220"/>
                </a:lnTo>
                <a:lnTo>
                  <a:pt x="90" y="220"/>
                </a:lnTo>
                <a:close/>
                <a:moveTo>
                  <a:pt x="116" y="208"/>
                </a:moveTo>
                <a:lnTo>
                  <a:pt x="116" y="208"/>
                </a:lnTo>
                <a:lnTo>
                  <a:pt x="116" y="210"/>
                </a:lnTo>
                <a:lnTo>
                  <a:pt x="114" y="210"/>
                </a:lnTo>
                <a:lnTo>
                  <a:pt x="111" y="210"/>
                </a:lnTo>
                <a:lnTo>
                  <a:pt x="109" y="213"/>
                </a:lnTo>
                <a:lnTo>
                  <a:pt x="109" y="213"/>
                </a:lnTo>
                <a:lnTo>
                  <a:pt x="107" y="215"/>
                </a:lnTo>
                <a:lnTo>
                  <a:pt x="107" y="215"/>
                </a:lnTo>
                <a:lnTo>
                  <a:pt x="107" y="218"/>
                </a:lnTo>
                <a:lnTo>
                  <a:pt x="107" y="220"/>
                </a:lnTo>
                <a:lnTo>
                  <a:pt x="107" y="222"/>
                </a:lnTo>
                <a:lnTo>
                  <a:pt x="107" y="222"/>
                </a:lnTo>
                <a:lnTo>
                  <a:pt x="107" y="225"/>
                </a:lnTo>
                <a:lnTo>
                  <a:pt x="109" y="225"/>
                </a:lnTo>
                <a:lnTo>
                  <a:pt x="107" y="227"/>
                </a:lnTo>
                <a:lnTo>
                  <a:pt x="107" y="229"/>
                </a:lnTo>
                <a:lnTo>
                  <a:pt x="109" y="227"/>
                </a:lnTo>
                <a:lnTo>
                  <a:pt x="109" y="227"/>
                </a:lnTo>
                <a:lnTo>
                  <a:pt x="111" y="225"/>
                </a:lnTo>
                <a:lnTo>
                  <a:pt x="111" y="225"/>
                </a:lnTo>
                <a:lnTo>
                  <a:pt x="111" y="222"/>
                </a:lnTo>
                <a:lnTo>
                  <a:pt x="114" y="222"/>
                </a:lnTo>
                <a:lnTo>
                  <a:pt x="116" y="220"/>
                </a:lnTo>
                <a:lnTo>
                  <a:pt x="116" y="220"/>
                </a:lnTo>
                <a:lnTo>
                  <a:pt x="116" y="220"/>
                </a:lnTo>
                <a:lnTo>
                  <a:pt x="119" y="220"/>
                </a:lnTo>
                <a:lnTo>
                  <a:pt x="116" y="218"/>
                </a:lnTo>
                <a:lnTo>
                  <a:pt x="116" y="213"/>
                </a:lnTo>
                <a:lnTo>
                  <a:pt x="116" y="213"/>
                </a:lnTo>
                <a:lnTo>
                  <a:pt x="119" y="213"/>
                </a:lnTo>
                <a:lnTo>
                  <a:pt x="119" y="210"/>
                </a:lnTo>
                <a:lnTo>
                  <a:pt x="121" y="210"/>
                </a:lnTo>
                <a:lnTo>
                  <a:pt x="119" y="208"/>
                </a:lnTo>
                <a:lnTo>
                  <a:pt x="116" y="208"/>
                </a:lnTo>
                <a:close/>
                <a:moveTo>
                  <a:pt x="121" y="208"/>
                </a:moveTo>
                <a:lnTo>
                  <a:pt x="119" y="208"/>
                </a:lnTo>
                <a:lnTo>
                  <a:pt x="121" y="210"/>
                </a:lnTo>
                <a:lnTo>
                  <a:pt x="121" y="210"/>
                </a:lnTo>
                <a:lnTo>
                  <a:pt x="121" y="208"/>
                </a:lnTo>
                <a:lnTo>
                  <a:pt x="123" y="208"/>
                </a:lnTo>
                <a:lnTo>
                  <a:pt x="123" y="208"/>
                </a:lnTo>
                <a:lnTo>
                  <a:pt x="121" y="208"/>
                </a:lnTo>
                <a:close/>
                <a:moveTo>
                  <a:pt x="109" y="184"/>
                </a:moveTo>
                <a:lnTo>
                  <a:pt x="109" y="184"/>
                </a:lnTo>
                <a:lnTo>
                  <a:pt x="109" y="187"/>
                </a:lnTo>
                <a:lnTo>
                  <a:pt x="109" y="187"/>
                </a:lnTo>
                <a:lnTo>
                  <a:pt x="107" y="187"/>
                </a:lnTo>
                <a:lnTo>
                  <a:pt x="109" y="187"/>
                </a:lnTo>
                <a:lnTo>
                  <a:pt x="109" y="187"/>
                </a:lnTo>
                <a:lnTo>
                  <a:pt x="109" y="184"/>
                </a:lnTo>
                <a:close/>
                <a:moveTo>
                  <a:pt x="111" y="177"/>
                </a:moveTo>
                <a:lnTo>
                  <a:pt x="111" y="177"/>
                </a:lnTo>
                <a:lnTo>
                  <a:pt x="111" y="177"/>
                </a:lnTo>
                <a:lnTo>
                  <a:pt x="109" y="177"/>
                </a:lnTo>
                <a:lnTo>
                  <a:pt x="111" y="180"/>
                </a:lnTo>
                <a:lnTo>
                  <a:pt x="111" y="177"/>
                </a:lnTo>
                <a:lnTo>
                  <a:pt x="111" y="177"/>
                </a:lnTo>
                <a:lnTo>
                  <a:pt x="111" y="177"/>
                </a:lnTo>
                <a:lnTo>
                  <a:pt x="111" y="177"/>
                </a:lnTo>
                <a:lnTo>
                  <a:pt x="111" y="177"/>
                </a:lnTo>
                <a:close/>
                <a:moveTo>
                  <a:pt x="180" y="54"/>
                </a:moveTo>
                <a:lnTo>
                  <a:pt x="180" y="54"/>
                </a:lnTo>
                <a:lnTo>
                  <a:pt x="178" y="52"/>
                </a:lnTo>
                <a:lnTo>
                  <a:pt x="175" y="52"/>
                </a:lnTo>
                <a:lnTo>
                  <a:pt x="175" y="50"/>
                </a:lnTo>
                <a:lnTo>
                  <a:pt x="175" y="50"/>
                </a:lnTo>
                <a:lnTo>
                  <a:pt x="175" y="50"/>
                </a:lnTo>
                <a:lnTo>
                  <a:pt x="175" y="47"/>
                </a:lnTo>
                <a:lnTo>
                  <a:pt x="175" y="47"/>
                </a:lnTo>
                <a:lnTo>
                  <a:pt x="175" y="45"/>
                </a:lnTo>
                <a:lnTo>
                  <a:pt x="175" y="45"/>
                </a:lnTo>
                <a:lnTo>
                  <a:pt x="178" y="45"/>
                </a:lnTo>
                <a:lnTo>
                  <a:pt x="178" y="42"/>
                </a:lnTo>
                <a:lnTo>
                  <a:pt x="178" y="42"/>
                </a:lnTo>
                <a:lnTo>
                  <a:pt x="178" y="40"/>
                </a:lnTo>
                <a:lnTo>
                  <a:pt x="178" y="40"/>
                </a:lnTo>
                <a:lnTo>
                  <a:pt x="178" y="40"/>
                </a:lnTo>
                <a:lnTo>
                  <a:pt x="178" y="38"/>
                </a:lnTo>
                <a:lnTo>
                  <a:pt x="175" y="38"/>
                </a:lnTo>
                <a:lnTo>
                  <a:pt x="175" y="35"/>
                </a:lnTo>
                <a:lnTo>
                  <a:pt x="173" y="35"/>
                </a:lnTo>
                <a:lnTo>
                  <a:pt x="173" y="33"/>
                </a:lnTo>
                <a:lnTo>
                  <a:pt x="173" y="33"/>
                </a:lnTo>
                <a:lnTo>
                  <a:pt x="173" y="33"/>
                </a:lnTo>
                <a:lnTo>
                  <a:pt x="173" y="31"/>
                </a:lnTo>
                <a:lnTo>
                  <a:pt x="173" y="31"/>
                </a:lnTo>
                <a:lnTo>
                  <a:pt x="173" y="31"/>
                </a:lnTo>
                <a:lnTo>
                  <a:pt x="173" y="28"/>
                </a:lnTo>
                <a:lnTo>
                  <a:pt x="173" y="28"/>
                </a:lnTo>
                <a:lnTo>
                  <a:pt x="171" y="28"/>
                </a:lnTo>
                <a:lnTo>
                  <a:pt x="168" y="28"/>
                </a:lnTo>
                <a:lnTo>
                  <a:pt x="168" y="28"/>
                </a:lnTo>
                <a:lnTo>
                  <a:pt x="168" y="28"/>
                </a:lnTo>
                <a:lnTo>
                  <a:pt x="168" y="26"/>
                </a:lnTo>
                <a:lnTo>
                  <a:pt x="171" y="26"/>
                </a:lnTo>
                <a:lnTo>
                  <a:pt x="171" y="26"/>
                </a:lnTo>
                <a:lnTo>
                  <a:pt x="171" y="26"/>
                </a:lnTo>
                <a:lnTo>
                  <a:pt x="168" y="24"/>
                </a:lnTo>
                <a:lnTo>
                  <a:pt x="168" y="21"/>
                </a:lnTo>
                <a:lnTo>
                  <a:pt x="168" y="21"/>
                </a:lnTo>
                <a:lnTo>
                  <a:pt x="171" y="19"/>
                </a:lnTo>
                <a:lnTo>
                  <a:pt x="171" y="19"/>
                </a:lnTo>
                <a:lnTo>
                  <a:pt x="168" y="19"/>
                </a:lnTo>
                <a:lnTo>
                  <a:pt x="166" y="16"/>
                </a:lnTo>
                <a:lnTo>
                  <a:pt x="166" y="16"/>
                </a:lnTo>
                <a:lnTo>
                  <a:pt x="163" y="16"/>
                </a:lnTo>
                <a:lnTo>
                  <a:pt x="163" y="14"/>
                </a:lnTo>
                <a:lnTo>
                  <a:pt x="161" y="12"/>
                </a:lnTo>
                <a:lnTo>
                  <a:pt x="159" y="12"/>
                </a:lnTo>
                <a:lnTo>
                  <a:pt x="159" y="12"/>
                </a:lnTo>
                <a:lnTo>
                  <a:pt x="152" y="9"/>
                </a:lnTo>
                <a:lnTo>
                  <a:pt x="149" y="9"/>
                </a:lnTo>
                <a:lnTo>
                  <a:pt x="147" y="9"/>
                </a:lnTo>
                <a:lnTo>
                  <a:pt x="145" y="7"/>
                </a:lnTo>
                <a:lnTo>
                  <a:pt x="145" y="7"/>
                </a:lnTo>
                <a:lnTo>
                  <a:pt x="142" y="7"/>
                </a:lnTo>
                <a:lnTo>
                  <a:pt x="140" y="7"/>
                </a:lnTo>
                <a:lnTo>
                  <a:pt x="140" y="5"/>
                </a:lnTo>
                <a:lnTo>
                  <a:pt x="137" y="5"/>
                </a:lnTo>
                <a:lnTo>
                  <a:pt x="135" y="2"/>
                </a:lnTo>
                <a:lnTo>
                  <a:pt x="133" y="2"/>
                </a:lnTo>
                <a:lnTo>
                  <a:pt x="133" y="2"/>
                </a:lnTo>
                <a:lnTo>
                  <a:pt x="133" y="0"/>
                </a:lnTo>
                <a:lnTo>
                  <a:pt x="130" y="0"/>
                </a:lnTo>
                <a:lnTo>
                  <a:pt x="128" y="0"/>
                </a:lnTo>
                <a:lnTo>
                  <a:pt x="126" y="0"/>
                </a:lnTo>
                <a:lnTo>
                  <a:pt x="121" y="0"/>
                </a:lnTo>
                <a:lnTo>
                  <a:pt x="123" y="2"/>
                </a:lnTo>
                <a:lnTo>
                  <a:pt x="123" y="2"/>
                </a:lnTo>
                <a:lnTo>
                  <a:pt x="123" y="2"/>
                </a:lnTo>
                <a:lnTo>
                  <a:pt x="123" y="5"/>
                </a:lnTo>
                <a:lnTo>
                  <a:pt x="123" y="7"/>
                </a:lnTo>
                <a:lnTo>
                  <a:pt x="121" y="7"/>
                </a:lnTo>
                <a:lnTo>
                  <a:pt x="119" y="9"/>
                </a:lnTo>
                <a:lnTo>
                  <a:pt x="123" y="9"/>
                </a:lnTo>
                <a:lnTo>
                  <a:pt x="121" y="12"/>
                </a:lnTo>
                <a:lnTo>
                  <a:pt x="121" y="12"/>
                </a:lnTo>
                <a:lnTo>
                  <a:pt x="119" y="12"/>
                </a:lnTo>
                <a:lnTo>
                  <a:pt x="116" y="12"/>
                </a:lnTo>
                <a:lnTo>
                  <a:pt x="109" y="9"/>
                </a:lnTo>
                <a:lnTo>
                  <a:pt x="107" y="9"/>
                </a:lnTo>
                <a:lnTo>
                  <a:pt x="104" y="9"/>
                </a:lnTo>
                <a:lnTo>
                  <a:pt x="104" y="9"/>
                </a:lnTo>
                <a:lnTo>
                  <a:pt x="97" y="7"/>
                </a:lnTo>
                <a:lnTo>
                  <a:pt x="97" y="9"/>
                </a:lnTo>
                <a:lnTo>
                  <a:pt x="95" y="9"/>
                </a:lnTo>
                <a:lnTo>
                  <a:pt x="95" y="9"/>
                </a:lnTo>
                <a:lnTo>
                  <a:pt x="95" y="12"/>
                </a:lnTo>
                <a:lnTo>
                  <a:pt x="95" y="14"/>
                </a:lnTo>
                <a:lnTo>
                  <a:pt x="95" y="16"/>
                </a:lnTo>
                <a:lnTo>
                  <a:pt x="95" y="16"/>
                </a:lnTo>
                <a:lnTo>
                  <a:pt x="93" y="19"/>
                </a:lnTo>
                <a:lnTo>
                  <a:pt x="88" y="16"/>
                </a:lnTo>
                <a:lnTo>
                  <a:pt x="83" y="16"/>
                </a:lnTo>
                <a:lnTo>
                  <a:pt x="83" y="19"/>
                </a:lnTo>
                <a:lnTo>
                  <a:pt x="76" y="21"/>
                </a:lnTo>
                <a:lnTo>
                  <a:pt x="74" y="26"/>
                </a:lnTo>
                <a:lnTo>
                  <a:pt x="74" y="26"/>
                </a:lnTo>
                <a:lnTo>
                  <a:pt x="74" y="26"/>
                </a:lnTo>
                <a:lnTo>
                  <a:pt x="71" y="26"/>
                </a:lnTo>
                <a:lnTo>
                  <a:pt x="69" y="28"/>
                </a:lnTo>
                <a:lnTo>
                  <a:pt x="69" y="28"/>
                </a:lnTo>
                <a:lnTo>
                  <a:pt x="71" y="31"/>
                </a:lnTo>
                <a:lnTo>
                  <a:pt x="71" y="31"/>
                </a:lnTo>
                <a:lnTo>
                  <a:pt x="74" y="33"/>
                </a:lnTo>
                <a:lnTo>
                  <a:pt x="71" y="35"/>
                </a:lnTo>
                <a:lnTo>
                  <a:pt x="71" y="35"/>
                </a:lnTo>
                <a:lnTo>
                  <a:pt x="69" y="38"/>
                </a:lnTo>
                <a:lnTo>
                  <a:pt x="64" y="40"/>
                </a:lnTo>
                <a:lnTo>
                  <a:pt x="62" y="45"/>
                </a:lnTo>
                <a:lnTo>
                  <a:pt x="59" y="45"/>
                </a:lnTo>
                <a:lnTo>
                  <a:pt x="59" y="50"/>
                </a:lnTo>
                <a:lnTo>
                  <a:pt x="59" y="50"/>
                </a:lnTo>
                <a:lnTo>
                  <a:pt x="55" y="52"/>
                </a:lnTo>
                <a:lnTo>
                  <a:pt x="55" y="52"/>
                </a:lnTo>
                <a:lnTo>
                  <a:pt x="52" y="52"/>
                </a:lnTo>
                <a:lnTo>
                  <a:pt x="48" y="52"/>
                </a:lnTo>
                <a:lnTo>
                  <a:pt x="48" y="57"/>
                </a:lnTo>
                <a:lnTo>
                  <a:pt x="48" y="57"/>
                </a:lnTo>
                <a:lnTo>
                  <a:pt x="48" y="59"/>
                </a:lnTo>
                <a:lnTo>
                  <a:pt x="48" y="59"/>
                </a:lnTo>
                <a:lnTo>
                  <a:pt x="48" y="61"/>
                </a:lnTo>
                <a:lnTo>
                  <a:pt x="48" y="68"/>
                </a:lnTo>
                <a:lnTo>
                  <a:pt x="45" y="68"/>
                </a:lnTo>
                <a:lnTo>
                  <a:pt x="45" y="71"/>
                </a:lnTo>
                <a:lnTo>
                  <a:pt x="41" y="73"/>
                </a:lnTo>
                <a:lnTo>
                  <a:pt x="38" y="78"/>
                </a:lnTo>
                <a:lnTo>
                  <a:pt x="36" y="80"/>
                </a:lnTo>
                <a:lnTo>
                  <a:pt x="38" y="83"/>
                </a:lnTo>
                <a:lnTo>
                  <a:pt x="41" y="83"/>
                </a:lnTo>
                <a:lnTo>
                  <a:pt x="43" y="85"/>
                </a:lnTo>
                <a:lnTo>
                  <a:pt x="43" y="87"/>
                </a:lnTo>
                <a:lnTo>
                  <a:pt x="43" y="90"/>
                </a:lnTo>
                <a:lnTo>
                  <a:pt x="41" y="90"/>
                </a:lnTo>
                <a:lnTo>
                  <a:pt x="41" y="92"/>
                </a:lnTo>
                <a:lnTo>
                  <a:pt x="41" y="92"/>
                </a:lnTo>
                <a:lnTo>
                  <a:pt x="36" y="92"/>
                </a:lnTo>
                <a:lnTo>
                  <a:pt x="31" y="90"/>
                </a:lnTo>
                <a:lnTo>
                  <a:pt x="29" y="90"/>
                </a:lnTo>
                <a:lnTo>
                  <a:pt x="26" y="90"/>
                </a:lnTo>
                <a:lnTo>
                  <a:pt x="24" y="92"/>
                </a:lnTo>
                <a:lnTo>
                  <a:pt x="22" y="92"/>
                </a:lnTo>
                <a:lnTo>
                  <a:pt x="22" y="92"/>
                </a:lnTo>
                <a:lnTo>
                  <a:pt x="19" y="95"/>
                </a:lnTo>
                <a:lnTo>
                  <a:pt x="17" y="97"/>
                </a:lnTo>
                <a:lnTo>
                  <a:pt x="14" y="99"/>
                </a:lnTo>
                <a:lnTo>
                  <a:pt x="14" y="102"/>
                </a:lnTo>
                <a:lnTo>
                  <a:pt x="12" y="106"/>
                </a:lnTo>
                <a:lnTo>
                  <a:pt x="14" y="109"/>
                </a:lnTo>
                <a:lnTo>
                  <a:pt x="14" y="109"/>
                </a:lnTo>
                <a:lnTo>
                  <a:pt x="14" y="111"/>
                </a:lnTo>
                <a:lnTo>
                  <a:pt x="14" y="111"/>
                </a:lnTo>
                <a:lnTo>
                  <a:pt x="14" y="111"/>
                </a:lnTo>
                <a:lnTo>
                  <a:pt x="14" y="113"/>
                </a:lnTo>
                <a:lnTo>
                  <a:pt x="14" y="116"/>
                </a:lnTo>
                <a:lnTo>
                  <a:pt x="14" y="118"/>
                </a:lnTo>
                <a:lnTo>
                  <a:pt x="14" y="118"/>
                </a:lnTo>
                <a:lnTo>
                  <a:pt x="17" y="125"/>
                </a:lnTo>
                <a:lnTo>
                  <a:pt x="17" y="125"/>
                </a:lnTo>
                <a:lnTo>
                  <a:pt x="17" y="128"/>
                </a:lnTo>
                <a:lnTo>
                  <a:pt x="14" y="130"/>
                </a:lnTo>
                <a:lnTo>
                  <a:pt x="14" y="135"/>
                </a:lnTo>
                <a:lnTo>
                  <a:pt x="17" y="137"/>
                </a:lnTo>
                <a:lnTo>
                  <a:pt x="19" y="137"/>
                </a:lnTo>
                <a:lnTo>
                  <a:pt x="22" y="139"/>
                </a:lnTo>
                <a:lnTo>
                  <a:pt x="24" y="139"/>
                </a:lnTo>
                <a:lnTo>
                  <a:pt x="24" y="142"/>
                </a:lnTo>
                <a:lnTo>
                  <a:pt x="24" y="144"/>
                </a:lnTo>
                <a:lnTo>
                  <a:pt x="24" y="144"/>
                </a:lnTo>
                <a:lnTo>
                  <a:pt x="24" y="147"/>
                </a:lnTo>
                <a:lnTo>
                  <a:pt x="22" y="147"/>
                </a:lnTo>
                <a:lnTo>
                  <a:pt x="22" y="147"/>
                </a:lnTo>
                <a:lnTo>
                  <a:pt x="22" y="149"/>
                </a:lnTo>
                <a:lnTo>
                  <a:pt x="19" y="149"/>
                </a:lnTo>
                <a:lnTo>
                  <a:pt x="17" y="149"/>
                </a:lnTo>
                <a:lnTo>
                  <a:pt x="17" y="149"/>
                </a:lnTo>
                <a:lnTo>
                  <a:pt x="17" y="151"/>
                </a:lnTo>
                <a:lnTo>
                  <a:pt x="19" y="154"/>
                </a:lnTo>
                <a:lnTo>
                  <a:pt x="19" y="158"/>
                </a:lnTo>
                <a:lnTo>
                  <a:pt x="22" y="158"/>
                </a:lnTo>
                <a:lnTo>
                  <a:pt x="19" y="161"/>
                </a:lnTo>
                <a:lnTo>
                  <a:pt x="19" y="163"/>
                </a:lnTo>
                <a:lnTo>
                  <a:pt x="19" y="163"/>
                </a:lnTo>
                <a:lnTo>
                  <a:pt x="19" y="165"/>
                </a:lnTo>
                <a:lnTo>
                  <a:pt x="19" y="168"/>
                </a:lnTo>
                <a:lnTo>
                  <a:pt x="17" y="168"/>
                </a:lnTo>
                <a:lnTo>
                  <a:pt x="14" y="170"/>
                </a:lnTo>
                <a:lnTo>
                  <a:pt x="12" y="170"/>
                </a:lnTo>
                <a:lnTo>
                  <a:pt x="12" y="170"/>
                </a:lnTo>
                <a:lnTo>
                  <a:pt x="12" y="170"/>
                </a:lnTo>
                <a:lnTo>
                  <a:pt x="10" y="173"/>
                </a:lnTo>
                <a:lnTo>
                  <a:pt x="10" y="175"/>
                </a:lnTo>
                <a:lnTo>
                  <a:pt x="7" y="175"/>
                </a:lnTo>
                <a:lnTo>
                  <a:pt x="7" y="177"/>
                </a:lnTo>
                <a:lnTo>
                  <a:pt x="7" y="180"/>
                </a:lnTo>
                <a:lnTo>
                  <a:pt x="10" y="182"/>
                </a:lnTo>
                <a:lnTo>
                  <a:pt x="7" y="184"/>
                </a:lnTo>
                <a:lnTo>
                  <a:pt x="7" y="187"/>
                </a:lnTo>
                <a:lnTo>
                  <a:pt x="7" y="189"/>
                </a:lnTo>
                <a:lnTo>
                  <a:pt x="5" y="189"/>
                </a:lnTo>
                <a:lnTo>
                  <a:pt x="5" y="189"/>
                </a:lnTo>
                <a:lnTo>
                  <a:pt x="3" y="187"/>
                </a:lnTo>
                <a:lnTo>
                  <a:pt x="3" y="187"/>
                </a:lnTo>
                <a:lnTo>
                  <a:pt x="0" y="187"/>
                </a:lnTo>
                <a:lnTo>
                  <a:pt x="0" y="187"/>
                </a:lnTo>
                <a:lnTo>
                  <a:pt x="0" y="187"/>
                </a:lnTo>
                <a:lnTo>
                  <a:pt x="0" y="189"/>
                </a:lnTo>
                <a:lnTo>
                  <a:pt x="0" y="189"/>
                </a:lnTo>
                <a:lnTo>
                  <a:pt x="0" y="194"/>
                </a:lnTo>
                <a:lnTo>
                  <a:pt x="0" y="199"/>
                </a:lnTo>
                <a:lnTo>
                  <a:pt x="0" y="199"/>
                </a:lnTo>
                <a:lnTo>
                  <a:pt x="0" y="201"/>
                </a:lnTo>
                <a:lnTo>
                  <a:pt x="3" y="199"/>
                </a:lnTo>
                <a:lnTo>
                  <a:pt x="3" y="201"/>
                </a:lnTo>
                <a:lnTo>
                  <a:pt x="5" y="206"/>
                </a:lnTo>
                <a:lnTo>
                  <a:pt x="5" y="208"/>
                </a:lnTo>
                <a:lnTo>
                  <a:pt x="7" y="208"/>
                </a:lnTo>
                <a:lnTo>
                  <a:pt x="7" y="213"/>
                </a:lnTo>
                <a:lnTo>
                  <a:pt x="7" y="213"/>
                </a:lnTo>
                <a:lnTo>
                  <a:pt x="10" y="213"/>
                </a:lnTo>
                <a:lnTo>
                  <a:pt x="10" y="215"/>
                </a:lnTo>
                <a:lnTo>
                  <a:pt x="12" y="218"/>
                </a:lnTo>
                <a:lnTo>
                  <a:pt x="12" y="218"/>
                </a:lnTo>
                <a:lnTo>
                  <a:pt x="14" y="218"/>
                </a:lnTo>
                <a:lnTo>
                  <a:pt x="14" y="222"/>
                </a:lnTo>
                <a:lnTo>
                  <a:pt x="19" y="229"/>
                </a:lnTo>
                <a:lnTo>
                  <a:pt x="22" y="229"/>
                </a:lnTo>
                <a:lnTo>
                  <a:pt x="24" y="234"/>
                </a:lnTo>
                <a:lnTo>
                  <a:pt x="24" y="234"/>
                </a:lnTo>
                <a:lnTo>
                  <a:pt x="26" y="234"/>
                </a:lnTo>
                <a:lnTo>
                  <a:pt x="26" y="236"/>
                </a:lnTo>
                <a:lnTo>
                  <a:pt x="26" y="236"/>
                </a:lnTo>
                <a:lnTo>
                  <a:pt x="24" y="236"/>
                </a:lnTo>
                <a:lnTo>
                  <a:pt x="22" y="239"/>
                </a:lnTo>
                <a:lnTo>
                  <a:pt x="24" y="239"/>
                </a:lnTo>
                <a:lnTo>
                  <a:pt x="24" y="239"/>
                </a:lnTo>
                <a:lnTo>
                  <a:pt x="24" y="241"/>
                </a:lnTo>
                <a:lnTo>
                  <a:pt x="24" y="241"/>
                </a:lnTo>
                <a:lnTo>
                  <a:pt x="24" y="241"/>
                </a:lnTo>
                <a:lnTo>
                  <a:pt x="22" y="241"/>
                </a:lnTo>
                <a:lnTo>
                  <a:pt x="19" y="241"/>
                </a:lnTo>
                <a:lnTo>
                  <a:pt x="22" y="241"/>
                </a:lnTo>
                <a:lnTo>
                  <a:pt x="22" y="244"/>
                </a:lnTo>
                <a:lnTo>
                  <a:pt x="26" y="248"/>
                </a:lnTo>
                <a:lnTo>
                  <a:pt x="26" y="251"/>
                </a:lnTo>
                <a:lnTo>
                  <a:pt x="29" y="251"/>
                </a:lnTo>
                <a:lnTo>
                  <a:pt x="29" y="253"/>
                </a:lnTo>
                <a:lnTo>
                  <a:pt x="29" y="253"/>
                </a:lnTo>
                <a:lnTo>
                  <a:pt x="26" y="255"/>
                </a:lnTo>
                <a:lnTo>
                  <a:pt x="26" y="258"/>
                </a:lnTo>
                <a:lnTo>
                  <a:pt x="26" y="258"/>
                </a:lnTo>
                <a:lnTo>
                  <a:pt x="33" y="260"/>
                </a:lnTo>
                <a:lnTo>
                  <a:pt x="41" y="258"/>
                </a:lnTo>
                <a:lnTo>
                  <a:pt x="45" y="258"/>
                </a:lnTo>
                <a:lnTo>
                  <a:pt x="48" y="258"/>
                </a:lnTo>
                <a:lnTo>
                  <a:pt x="50" y="255"/>
                </a:lnTo>
                <a:lnTo>
                  <a:pt x="48" y="253"/>
                </a:lnTo>
                <a:lnTo>
                  <a:pt x="48" y="253"/>
                </a:lnTo>
                <a:lnTo>
                  <a:pt x="48" y="251"/>
                </a:lnTo>
                <a:lnTo>
                  <a:pt x="48" y="248"/>
                </a:lnTo>
                <a:lnTo>
                  <a:pt x="50" y="246"/>
                </a:lnTo>
                <a:lnTo>
                  <a:pt x="50" y="246"/>
                </a:lnTo>
                <a:lnTo>
                  <a:pt x="52" y="246"/>
                </a:lnTo>
                <a:lnTo>
                  <a:pt x="55" y="246"/>
                </a:lnTo>
                <a:lnTo>
                  <a:pt x="55" y="246"/>
                </a:lnTo>
                <a:lnTo>
                  <a:pt x="55" y="244"/>
                </a:lnTo>
                <a:lnTo>
                  <a:pt x="55" y="244"/>
                </a:lnTo>
                <a:lnTo>
                  <a:pt x="59" y="244"/>
                </a:lnTo>
                <a:lnTo>
                  <a:pt x="64" y="244"/>
                </a:lnTo>
                <a:lnTo>
                  <a:pt x="67" y="244"/>
                </a:lnTo>
                <a:lnTo>
                  <a:pt x="69" y="244"/>
                </a:lnTo>
                <a:lnTo>
                  <a:pt x="71" y="244"/>
                </a:lnTo>
                <a:lnTo>
                  <a:pt x="71" y="244"/>
                </a:lnTo>
                <a:lnTo>
                  <a:pt x="74" y="244"/>
                </a:lnTo>
                <a:lnTo>
                  <a:pt x="74" y="241"/>
                </a:lnTo>
                <a:lnTo>
                  <a:pt x="76" y="236"/>
                </a:lnTo>
                <a:lnTo>
                  <a:pt x="78" y="234"/>
                </a:lnTo>
                <a:lnTo>
                  <a:pt x="78" y="232"/>
                </a:lnTo>
                <a:lnTo>
                  <a:pt x="81" y="229"/>
                </a:lnTo>
                <a:lnTo>
                  <a:pt x="81" y="227"/>
                </a:lnTo>
                <a:lnTo>
                  <a:pt x="81" y="225"/>
                </a:lnTo>
                <a:lnTo>
                  <a:pt x="81" y="225"/>
                </a:lnTo>
                <a:lnTo>
                  <a:pt x="81" y="222"/>
                </a:lnTo>
                <a:lnTo>
                  <a:pt x="81" y="222"/>
                </a:lnTo>
                <a:lnTo>
                  <a:pt x="83" y="218"/>
                </a:lnTo>
                <a:lnTo>
                  <a:pt x="83" y="218"/>
                </a:lnTo>
                <a:lnTo>
                  <a:pt x="83" y="215"/>
                </a:lnTo>
                <a:lnTo>
                  <a:pt x="83" y="215"/>
                </a:lnTo>
                <a:lnTo>
                  <a:pt x="83" y="213"/>
                </a:lnTo>
                <a:lnTo>
                  <a:pt x="81" y="210"/>
                </a:lnTo>
                <a:lnTo>
                  <a:pt x="83" y="208"/>
                </a:lnTo>
                <a:lnTo>
                  <a:pt x="83" y="208"/>
                </a:lnTo>
                <a:lnTo>
                  <a:pt x="83" y="203"/>
                </a:lnTo>
                <a:lnTo>
                  <a:pt x="85" y="203"/>
                </a:lnTo>
                <a:lnTo>
                  <a:pt x="83" y="201"/>
                </a:lnTo>
                <a:lnTo>
                  <a:pt x="83" y="199"/>
                </a:lnTo>
                <a:lnTo>
                  <a:pt x="85" y="199"/>
                </a:lnTo>
                <a:lnTo>
                  <a:pt x="88" y="196"/>
                </a:lnTo>
                <a:lnTo>
                  <a:pt x="85" y="196"/>
                </a:lnTo>
                <a:lnTo>
                  <a:pt x="83" y="196"/>
                </a:lnTo>
                <a:lnTo>
                  <a:pt x="81" y="194"/>
                </a:lnTo>
                <a:lnTo>
                  <a:pt x="78" y="196"/>
                </a:lnTo>
                <a:lnTo>
                  <a:pt x="78" y="194"/>
                </a:lnTo>
                <a:lnTo>
                  <a:pt x="76" y="194"/>
                </a:lnTo>
                <a:lnTo>
                  <a:pt x="78" y="194"/>
                </a:lnTo>
                <a:lnTo>
                  <a:pt x="83" y="194"/>
                </a:lnTo>
                <a:lnTo>
                  <a:pt x="88" y="194"/>
                </a:lnTo>
                <a:lnTo>
                  <a:pt x="90" y="194"/>
                </a:lnTo>
                <a:lnTo>
                  <a:pt x="93" y="192"/>
                </a:lnTo>
                <a:lnTo>
                  <a:pt x="95" y="189"/>
                </a:lnTo>
                <a:lnTo>
                  <a:pt x="97" y="189"/>
                </a:lnTo>
                <a:lnTo>
                  <a:pt x="100" y="189"/>
                </a:lnTo>
                <a:lnTo>
                  <a:pt x="100" y="189"/>
                </a:lnTo>
                <a:lnTo>
                  <a:pt x="102" y="187"/>
                </a:lnTo>
                <a:lnTo>
                  <a:pt x="104" y="187"/>
                </a:lnTo>
                <a:lnTo>
                  <a:pt x="107" y="184"/>
                </a:lnTo>
                <a:lnTo>
                  <a:pt x="107" y="184"/>
                </a:lnTo>
                <a:lnTo>
                  <a:pt x="109" y="184"/>
                </a:lnTo>
                <a:lnTo>
                  <a:pt x="109" y="182"/>
                </a:lnTo>
                <a:lnTo>
                  <a:pt x="109" y="182"/>
                </a:lnTo>
                <a:lnTo>
                  <a:pt x="111" y="182"/>
                </a:lnTo>
                <a:lnTo>
                  <a:pt x="111" y="180"/>
                </a:lnTo>
                <a:lnTo>
                  <a:pt x="109" y="180"/>
                </a:lnTo>
                <a:lnTo>
                  <a:pt x="109" y="180"/>
                </a:lnTo>
                <a:lnTo>
                  <a:pt x="109" y="180"/>
                </a:lnTo>
                <a:lnTo>
                  <a:pt x="107" y="180"/>
                </a:lnTo>
                <a:lnTo>
                  <a:pt x="107" y="180"/>
                </a:lnTo>
                <a:lnTo>
                  <a:pt x="104" y="182"/>
                </a:lnTo>
                <a:lnTo>
                  <a:pt x="104" y="182"/>
                </a:lnTo>
                <a:lnTo>
                  <a:pt x="102" y="182"/>
                </a:lnTo>
                <a:lnTo>
                  <a:pt x="102" y="180"/>
                </a:lnTo>
                <a:lnTo>
                  <a:pt x="104" y="180"/>
                </a:lnTo>
                <a:lnTo>
                  <a:pt x="104" y="180"/>
                </a:lnTo>
                <a:lnTo>
                  <a:pt x="107" y="180"/>
                </a:lnTo>
                <a:lnTo>
                  <a:pt x="107" y="177"/>
                </a:lnTo>
                <a:lnTo>
                  <a:pt x="109" y="177"/>
                </a:lnTo>
                <a:lnTo>
                  <a:pt x="111" y="177"/>
                </a:lnTo>
                <a:lnTo>
                  <a:pt x="111" y="175"/>
                </a:lnTo>
                <a:lnTo>
                  <a:pt x="114" y="175"/>
                </a:lnTo>
                <a:lnTo>
                  <a:pt x="116" y="173"/>
                </a:lnTo>
                <a:lnTo>
                  <a:pt x="116" y="173"/>
                </a:lnTo>
                <a:lnTo>
                  <a:pt x="116" y="173"/>
                </a:lnTo>
                <a:lnTo>
                  <a:pt x="116" y="170"/>
                </a:lnTo>
                <a:lnTo>
                  <a:pt x="114" y="168"/>
                </a:lnTo>
                <a:lnTo>
                  <a:pt x="114" y="168"/>
                </a:lnTo>
                <a:lnTo>
                  <a:pt x="114" y="165"/>
                </a:lnTo>
                <a:lnTo>
                  <a:pt x="111" y="165"/>
                </a:lnTo>
                <a:lnTo>
                  <a:pt x="109" y="165"/>
                </a:lnTo>
                <a:lnTo>
                  <a:pt x="109" y="163"/>
                </a:lnTo>
                <a:lnTo>
                  <a:pt x="107" y="161"/>
                </a:lnTo>
                <a:lnTo>
                  <a:pt x="104" y="161"/>
                </a:lnTo>
                <a:lnTo>
                  <a:pt x="104" y="161"/>
                </a:lnTo>
                <a:lnTo>
                  <a:pt x="102" y="158"/>
                </a:lnTo>
                <a:lnTo>
                  <a:pt x="100" y="156"/>
                </a:lnTo>
                <a:lnTo>
                  <a:pt x="100" y="156"/>
                </a:lnTo>
                <a:lnTo>
                  <a:pt x="97" y="158"/>
                </a:lnTo>
                <a:lnTo>
                  <a:pt x="95" y="158"/>
                </a:lnTo>
                <a:lnTo>
                  <a:pt x="95" y="156"/>
                </a:lnTo>
                <a:lnTo>
                  <a:pt x="95" y="156"/>
                </a:lnTo>
                <a:lnTo>
                  <a:pt x="95" y="156"/>
                </a:lnTo>
                <a:lnTo>
                  <a:pt x="93" y="156"/>
                </a:lnTo>
                <a:lnTo>
                  <a:pt x="93" y="156"/>
                </a:lnTo>
                <a:lnTo>
                  <a:pt x="90" y="154"/>
                </a:lnTo>
                <a:lnTo>
                  <a:pt x="90" y="154"/>
                </a:lnTo>
                <a:lnTo>
                  <a:pt x="90" y="151"/>
                </a:lnTo>
                <a:lnTo>
                  <a:pt x="88" y="149"/>
                </a:lnTo>
                <a:lnTo>
                  <a:pt x="88" y="149"/>
                </a:lnTo>
                <a:lnTo>
                  <a:pt x="88" y="147"/>
                </a:lnTo>
                <a:lnTo>
                  <a:pt x="88" y="144"/>
                </a:lnTo>
                <a:lnTo>
                  <a:pt x="88" y="144"/>
                </a:lnTo>
                <a:lnTo>
                  <a:pt x="88" y="142"/>
                </a:lnTo>
                <a:lnTo>
                  <a:pt x="88" y="142"/>
                </a:lnTo>
                <a:lnTo>
                  <a:pt x="88" y="142"/>
                </a:lnTo>
                <a:lnTo>
                  <a:pt x="88" y="139"/>
                </a:lnTo>
                <a:lnTo>
                  <a:pt x="88" y="139"/>
                </a:lnTo>
                <a:lnTo>
                  <a:pt x="88" y="137"/>
                </a:lnTo>
                <a:lnTo>
                  <a:pt x="88" y="137"/>
                </a:lnTo>
                <a:lnTo>
                  <a:pt x="88" y="135"/>
                </a:lnTo>
                <a:lnTo>
                  <a:pt x="90" y="135"/>
                </a:lnTo>
                <a:lnTo>
                  <a:pt x="93" y="135"/>
                </a:lnTo>
                <a:lnTo>
                  <a:pt x="90" y="135"/>
                </a:lnTo>
                <a:lnTo>
                  <a:pt x="90" y="135"/>
                </a:lnTo>
                <a:lnTo>
                  <a:pt x="90" y="132"/>
                </a:lnTo>
                <a:lnTo>
                  <a:pt x="90" y="130"/>
                </a:lnTo>
                <a:lnTo>
                  <a:pt x="93" y="130"/>
                </a:lnTo>
                <a:lnTo>
                  <a:pt x="93" y="128"/>
                </a:lnTo>
                <a:lnTo>
                  <a:pt x="93" y="125"/>
                </a:lnTo>
                <a:lnTo>
                  <a:pt x="95" y="125"/>
                </a:lnTo>
                <a:lnTo>
                  <a:pt x="93" y="125"/>
                </a:lnTo>
                <a:lnTo>
                  <a:pt x="90" y="123"/>
                </a:lnTo>
                <a:lnTo>
                  <a:pt x="90" y="121"/>
                </a:lnTo>
                <a:lnTo>
                  <a:pt x="90" y="121"/>
                </a:lnTo>
                <a:lnTo>
                  <a:pt x="90" y="121"/>
                </a:lnTo>
                <a:lnTo>
                  <a:pt x="93" y="121"/>
                </a:lnTo>
                <a:lnTo>
                  <a:pt x="93" y="121"/>
                </a:lnTo>
                <a:lnTo>
                  <a:pt x="95" y="121"/>
                </a:lnTo>
                <a:lnTo>
                  <a:pt x="95" y="121"/>
                </a:lnTo>
                <a:lnTo>
                  <a:pt x="97" y="121"/>
                </a:lnTo>
                <a:lnTo>
                  <a:pt x="97" y="118"/>
                </a:lnTo>
                <a:lnTo>
                  <a:pt x="100" y="118"/>
                </a:lnTo>
                <a:lnTo>
                  <a:pt x="100" y="118"/>
                </a:lnTo>
                <a:lnTo>
                  <a:pt x="97" y="118"/>
                </a:lnTo>
                <a:lnTo>
                  <a:pt x="97" y="118"/>
                </a:lnTo>
                <a:lnTo>
                  <a:pt x="97" y="116"/>
                </a:lnTo>
                <a:lnTo>
                  <a:pt x="100" y="116"/>
                </a:lnTo>
                <a:lnTo>
                  <a:pt x="97" y="116"/>
                </a:lnTo>
                <a:lnTo>
                  <a:pt x="97" y="113"/>
                </a:lnTo>
                <a:lnTo>
                  <a:pt x="97" y="113"/>
                </a:lnTo>
                <a:lnTo>
                  <a:pt x="97" y="113"/>
                </a:lnTo>
                <a:lnTo>
                  <a:pt x="97" y="113"/>
                </a:lnTo>
                <a:lnTo>
                  <a:pt x="100" y="113"/>
                </a:lnTo>
                <a:lnTo>
                  <a:pt x="100" y="113"/>
                </a:lnTo>
                <a:lnTo>
                  <a:pt x="100" y="116"/>
                </a:lnTo>
                <a:lnTo>
                  <a:pt x="102" y="116"/>
                </a:lnTo>
                <a:lnTo>
                  <a:pt x="102" y="113"/>
                </a:lnTo>
                <a:lnTo>
                  <a:pt x="102" y="113"/>
                </a:lnTo>
                <a:lnTo>
                  <a:pt x="104" y="113"/>
                </a:lnTo>
                <a:lnTo>
                  <a:pt x="107" y="111"/>
                </a:lnTo>
                <a:lnTo>
                  <a:pt x="107" y="111"/>
                </a:lnTo>
                <a:lnTo>
                  <a:pt x="107" y="111"/>
                </a:lnTo>
                <a:lnTo>
                  <a:pt x="102" y="111"/>
                </a:lnTo>
                <a:lnTo>
                  <a:pt x="104" y="111"/>
                </a:lnTo>
                <a:lnTo>
                  <a:pt x="104" y="111"/>
                </a:lnTo>
                <a:lnTo>
                  <a:pt x="107" y="109"/>
                </a:lnTo>
                <a:lnTo>
                  <a:pt x="107" y="109"/>
                </a:lnTo>
                <a:lnTo>
                  <a:pt x="107" y="106"/>
                </a:lnTo>
                <a:lnTo>
                  <a:pt x="109" y="106"/>
                </a:lnTo>
                <a:lnTo>
                  <a:pt x="109" y="106"/>
                </a:lnTo>
                <a:lnTo>
                  <a:pt x="109" y="106"/>
                </a:lnTo>
                <a:lnTo>
                  <a:pt x="111" y="106"/>
                </a:lnTo>
                <a:lnTo>
                  <a:pt x="111" y="106"/>
                </a:lnTo>
                <a:lnTo>
                  <a:pt x="109" y="106"/>
                </a:lnTo>
                <a:lnTo>
                  <a:pt x="109" y="106"/>
                </a:lnTo>
                <a:lnTo>
                  <a:pt x="114" y="106"/>
                </a:lnTo>
                <a:lnTo>
                  <a:pt x="116" y="104"/>
                </a:lnTo>
                <a:lnTo>
                  <a:pt x="116" y="102"/>
                </a:lnTo>
                <a:lnTo>
                  <a:pt x="119" y="102"/>
                </a:lnTo>
                <a:lnTo>
                  <a:pt x="119" y="102"/>
                </a:lnTo>
                <a:lnTo>
                  <a:pt x="119" y="102"/>
                </a:lnTo>
                <a:lnTo>
                  <a:pt x="119" y="102"/>
                </a:lnTo>
                <a:lnTo>
                  <a:pt x="121" y="102"/>
                </a:lnTo>
                <a:lnTo>
                  <a:pt x="121" y="102"/>
                </a:lnTo>
                <a:lnTo>
                  <a:pt x="123" y="102"/>
                </a:lnTo>
                <a:lnTo>
                  <a:pt x="123" y="102"/>
                </a:lnTo>
                <a:lnTo>
                  <a:pt x="126" y="99"/>
                </a:lnTo>
                <a:lnTo>
                  <a:pt x="130" y="99"/>
                </a:lnTo>
                <a:lnTo>
                  <a:pt x="133" y="97"/>
                </a:lnTo>
                <a:lnTo>
                  <a:pt x="133" y="97"/>
                </a:lnTo>
                <a:lnTo>
                  <a:pt x="135" y="95"/>
                </a:lnTo>
                <a:lnTo>
                  <a:pt x="137" y="95"/>
                </a:lnTo>
                <a:lnTo>
                  <a:pt x="140" y="87"/>
                </a:lnTo>
                <a:lnTo>
                  <a:pt x="145" y="87"/>
                </a:lnTo>
                <a:lnTo>
                  <a:pt x="147" y="85"/>
                </a:lnTo>
                <a:lnTo>
                  <a:pt x="147" y="85"/>
                </a:lnTo>
                <a:lnTo>
                  <a:pt x="147" y="83"/>
                </a:lnTo>
                <a:lnTo>
                  <a:pt x="145" y="83"/>
                </a:lnTo>
                <a:lnTo>
                  <a:pt x="145" y="80"/>
                </a:lnTo>
                <a:lnTo>
                  <a:pt x="145" y="78"/>
                </a:lnTo>
                <a:lnTo>
                  <a:pt x="142" y="78"/>
                </a:lnTo>
                <a:lnTo>
                  <a:pt x="142" y="76"/>
                </a:lnTo>
                <a:lnTo>
                  <a:pt x="142" y="76"/>
                </a:lnTo>
                <a:lnTo>
                  <a:pt x="142" y="73"/>
                </a:lnTo>
                <a:lnTo>
                  <a:pt x="145" y="73"/>
                </a:lnTo>
                <a:lnTo>
                  <a:pt x="147" y="71"/>
                </a:lnTo>
                <a:lnTo>
                  <a:pt x="147" y="71"/>
                </a:lnTo>
                <a:lnTo>
                  <a:pt x="147" y="68"/>
                </a:lnTo>
                <a:lnTo>
                  <a:pt x="147" y="68"/>
                </a:lnTo>
                <a:lnTo>
                  <a:pt x="145" y="68"/>
                </a:lnTo>
                <a:lnTo>
                  <a:pt x="145" y="68"/>
                </a:lnTo>
                <a:lnTo>
                  <a:pt x="145" y="66"/>
                </a:lnTo>
                <a:lnTo>
                  <a:pt x="147" y="68"/>
                </a:lnTo>
                <a:lnTo>
                  <a:pt x="147" y="68"/>
                </a:lnTo>
                <a:lnTo>
                  <a:pt x="147" y="68"/>
                </a:lnTo>
                <a:lnTo>
                  <a:pt x="147" y="68"/>
                </a:lnTo>
                <a:lnTo>
                  <a:pt x="147" y="66"/>
                </a:lnTo>
                <a:lnTo>
                  <a:pt x="147" y="66"/>
                </a:lnTo>
                <a:lnTo>
                  <a:pt x="147" y="66"/>
                </a:lnTo>
                <a:lnTo>
                  <a:pt x="147" y="66"/>
                </a:lnTo>
                <a:lnTo>
                  <a:pt x="147" y="66"/>
                </a:lnTo>
                <a:lnTo>
                  <a:pt x="152" y="66"/>
                </a:lnTo>
                <a:lnTo>
                  <a:pt x="152" y="66"/>
                </a:lnTo>
                <a:lnTo>
                  <a:pt x="152" y="64"/>
                </a:lnTo>
                <a:lnTo>
                  <a:pt x="152" y="64"/>
                </a:lnTo>
                <a:lnTo>
                  <a:pt x="152" y="64"/>
                </a:lnTo>
                <a:lnTo>
                  <a:pt x="154" y="64"/>
                </a:lnTo>
                <a:lnTo>
                  <a:pt x="154" y="64"/>
                </a:lnTo>
                <a:lnTo>
                  <a:pt x="154" y="64"/>
                </a:lnTo>
                <a:lnTo>
                  <a:pt x="154" y="61"/>
                </a:lnTo>
                <a:lnTo>
                  <a:pt x="154" y="61"/>
                </a:lnTo>
                <a:lnTo>
                  <a:pt x="156" y="61"/>
                </a:lnTo>
                <a:lnTo>
                  <a:pt x="156" y="61"/>
                </a:lnTo>
                <a:lnTo>
                  <a:pt x="156" y="59"/>
                </a:lnTo>
                <a:lnTo>
                  <a:pt x="156" y="59"/>
                </a:lnTo>
                <a:lnTo>
                  <a:pt x="156" y="59"/>
                </a:lnTo>
                <a:lnTo>
                  <a:pt x="156" y="57"/>
                </a:lnTo>
                <a:lnTo>
                  <a:pt x="156" y="57"/>
                </a:lnTo>
                <a:lnTo>
                  <a:pt x="159" y="57"/>
                </a:lnTo>
                <a:lnTo>
                  <a:pt x="159" y="59"/>
                </a:lnTo>
                <a:lnTo>
                  <a:pt x="161" y="59"/>
                </a:lnTo>
                <a:lnTo>
                  <a:pt x="161" y="57"/>
                </a:lnTo>
                <a:lnTo>
                  <a:pt x="166" y="59"/>
                </a:lnTo>
                <a:lnTo>
                  <a:pt x="168" y="59"/>
                </a:lnTo>
                <a:lnTo>
                  <a:pt x="168" y="59"/>
                </a:lnTo>
                <a:lnTo>
                  <a:pt x="168" y="59"/>
                </a:lnTo>
                <a:lnTo>
                  <a:pt x="173" y="59"/>
                </a:lnTo>
                <a:lnTo>
                  <a:pt x="175" y="59"/>
                </a:lnTo>
                <a:lnTo>
                  <a:pt x="175" y="59"/>
                </a:lnTo>
                <a:lnTo>
                  <a:pt x="178" y="59"/>
                </a:lnTo>
                <a:lnTo>
                  <a:pt x="182" y="59"/>
                </a:lnTo>
                <a:lnTo>
                  <a:pt x="180" y="5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8978064" y="4762511"/>
            <a:ext cx="25108" cy="35570"/>
          </a:xfrm>
          <a:custGeom>
            <a:avLst/>
            <a:gdLst>
              <a:gd name="T0" fmla="*/ 24 w 24"/>
              <a:gd name="T1" fmla="*/ 15 h 34"/>
              <a:gd name="T2" fmla="*/ 24 w 24"/>
              <a:gd name="T3" fmla="*/ 12 h 34"/>
              <a:gd name="T4" fmla="*/ 24 w 24"/>
              <a:gd name="T5" fmla="*/ 12 h 34"/>
              <a:gd name="T6" fmla="*/ 24 w 24"/>
              <a:gd name="T7" fmla="*/ 10 h 34"/>
              <a:gd name="T8" fmla="*/ 24 w 24"/>
              <a:gd name="T9" fmla="*/ 8 h 34"/>
              <a:gd name="T10" fmla="*/ 24 w 24"/>
              <a:gd name="T11" fmla="*/ 5 h 34"/>
              <a:gd name="T12" fmla="*/ 21 w 24"/>
              <a:gd name="T13" fmla="*/ 5 h 34"/>
              <a:gd name="T14" fmla="*/ 21 w 24"/>
              <a:gd name="T15" fmla="*/ 5 h 34"/>
              <a:gd name="T16" fmla="*/ 21 w 24"/>
              <a:gd name="T17" fmla="*/ 5 h 34"/>
              <a:gd name="T18" fmla="*/ 21 w 24"/>
              <a:gd name="T19" fmla="*/ 5 h 34"/>
              <a:gd name="T20" fmla="*/ 17 w 24"/>
              <a:gd name="T21" fmla="*/ 3 h 34"/>
              <a:gd name="T22" fmla="*/ 12 w 24"/>
              <a:gd name="T23" fmla="*/ 0 h 34"/>
              <a:gd name="T24" fmla="*/ 12 w 24"/>
              <a:gd name="T25" fmla="*/ 0 h 34"/>
              <a:gd name="T26" fmla="*/ 12 w 24"/>
              <a:gd name="T27" fmla="*/ 0 h 34"/>
              <a:gd name="T28" fmla="*/ 9 w 24"/>
              <a:gd name="T29" fmla="*/ 3 h 34"/>
              <a:gd name="T30" fmla="*/ 7 w 24"/>
              <a:gd name="T31" fmla="*/ 5 h 34"/>
              <a:gd name="T32" fmla="*/ 5 w 24"/>
              <a:gd name="T33" fmla="*/ 8 h 34"/>
              <a:gd name="T34" fmla="*/ 2 w 24"/>
              <a:gd name="T35" fmla="*/ 10 h 34"/>
              <a:gd name="T36" fmla="*/ 0 w 24"/>
              <a:gd name="T37" fmla="*/ 15 h 34"/>
              <a:gd name="T38" fmla="*/ 0 w 24"/>
              <a:gd name="T39" fmla="*/ 15 h 34"/>
              <a:gd name="T40" fmla="*/ 0 w 24"/>
              <a:gd name="T41" fmla="*/ 19 h 34"/>
              <a:gd name="T42" fmla="*/ 0 w 24"/>
              <a:gd name="T43" fmla="*/ 22 h 34"/>
              <a:gd name="T44" fmla="*/ 0 w 24"/>
              <a:gd name="T45" fmla="*/ 22 h 34"/>
              <a:gd name="T46" fmla="*/ 2 w 24"/>
              <a:gd name="T47" fmla="*/ 22 h 34"/>
              <a:gd name="T48" fmla="*/ 2 w 24"/>
              <a:gd name="T49" fmla="*/ 24 h 34"/>
              <a:gd name="T50" fmla="*/ 5 w 24"/>
              <a:gd name="T51" fmla="*/ 29 h 34"/>
              <a:gd name="T52" fmla="*/ 7 w 24"/>
              <a:gd name="T53" fmla="*/ 31 h 34"/>
              <a:gd name="T54" fmla="*/ 12 w 24"/>
              <a:gd name="T55" fmla="*/ 34 h 34"/>
              <a:gd name="T56" fmla="*/ 17 w 24"/>
              <a:gd name="T57" fmla="*/ 34 h 34"/>
              <a:gd name="T58" fmla="*/ 21 w 24"/>
              <a:gd name="T59" fmla="*/ 34 h 34"/>
              <a:gd name="T60" fmla="*/ 21 w 24"/>
              <a:gd name="T61" fmla="*/ 31 h 34"/>
              <a:gd name="T62" fmla="*/ 21 w 24"/>
              <a:gd name="T63" fmla="*/ 26 h 34"/>
              <a:gd name="T64" fmla="*/ 21 w 24"/>
              <a:gd name="T65" fmla="*/ 22 h 34"/>
              <a:gd name="T66" fmla="*/ 21 w 24"/>
              <a:gd name="T67" fmla="*/ 22 h 34"/>
              <a:gd name="T68" fmla="*/ 24 w 24"/>
              <a:gd name="T69" fmla="*/ 24 h 34"/>
              <a:gd name="T70" fmla="*/ 24 w 24"/>
              <a:gd name="T71" fmla="*/ 24 h 34"/>
              <a:gd name="T72" fmla="*/ 24 w 24"/>
              <a:gd name="T73" fmla="*/ 17 h 34"/>
              <a:gd name="T74" fmla="*/ 24 w 24"/>
              <a:gd name="T75" fmla="*/ 1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4" h="34">
                <a:moveTo>
                  <a:pt x="24" y="15"/>
                </a:moveTo>
                <a:lnTo>
                  <a:pt x="24" y="12"/>
                </a:lnTo>
                <a:lnTo>
                  <a:pt x="24" y="12"/>
                </a:lnTo>
                <a:lnTo>
                  <a:pt x="24" y="10"/>
                </a:lnTo>
                <a:lnTo>
                  <a:pt x="24" y="8"/>
                </a:lnTo>
                <a:lnTo>
                  <a:pt x="24" y="5"/>
                </a:ln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17" y="3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9" y="3"/>
                </a:lnTo>
                <a:lnTo>
                  <a:pt x="7" y="5"/>
                </a:lnTo>
                <a:lnTo>
                  <a:pt x="5" y="8"/>
                </a:lnTo>
                <a:lnTo>
                  <a:pt x="2" y="10"/>
                </a:lnTo>
                <a:lnTo>
                  <a:pt x="0" y="15"/>
                </a:lnTo>
                <a:lnTo>
                  <a:pt x="0" y="15"/>
                </a:lnTo>
                <a:lnTo>
                  <a:pt x="0" y="19"/>
                </a:lnTo>
                <a:lnTo>
                  <a:pt x="0" y="22"/>
                </a:lnTo>
                <a:lnTo>
                  <a:pt x="0" y="22"/>
                </a:lnTo>
                <a:lnTo>
                  <a:pt x="2" y="22"/>
                </a:lnTo>
                <a:lnTo>
                  <a:pt x="2" y="24"/>
                </a:lnTo>
                <a:lnTo>
                  <a:pt x="5" y="29"/>
                </a:lnTo>
                <a:lnTo>
                  <a:pt x="7" y="31"/>
                </a:lnTo>
                <a:lnTo>
                  <a:pt x="12" y="34"/>
                </a:lnTo>
                <a:lnTo>
                  <a:pt x="17" y="34"/>
                </a:lnTo>
                <a:lnTo>
                  <a:pt x="21" y="34"/>
                </a:lnTo>
                <a:lnTo>
                  <a:pt x="21" y="31"/>
                </a:lnTo>
                <a:lnTo>
                  <a:pt x="21" y="26"/>
                </a:lnTo>
                <a:lnTo>
                  <a:pt x="21" y="22"/>
                </a:lnTo>
                <a:lnTo>
                  <a:pt x="21" y="22"/>
                </a:lnTo>
                <a:lnTo>
                  <a:pt x="24" y="24"/>
                </a:lnTo>
                <a:lnTo>
                  <a:pt x="24" y="24"/>
                </a:lnTo>
                <a:lnTo>
                  <a:pt x="24" y="17"/>
                </a:lnTo>
                <a:lnTo>
                  <a:pt x="24" y="1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7256058" y="4062620"/>
            <a:ext cx="81602" cy="91018"/>
          </a:xfrm>
          <a:custGeom>
            <a:avLst/>
            <a:gdLst>
              <a:gd name="T0" fmla="*/ 76 w 78"/>
              <a:gd name="T1" fmla="*/ 9 h 87"/>
              <a:gd name="T2" fmla="*/ 76 w 78"/>
              <a:gd name="T3" fmla="*/ 2 h 87"/>
              <a:gd name="T4" fmla="*/ 62 w 78"/>
              <a:gd name="T5" fmla="*/ 0 h 87"/>
              <a:gd name="T6" fmla="*/ 48 w 78"/>
              <a:gd name="T7" fmla="*/ 0 h 87"/>
              <a:gd name="T8" fmla="*/ 43 w 78"/>
              <a:gd name="T9" fmla="*/ 2 h 87"/>
              <a:gd name="T10" fmla="*/ 36 w 78"/>
              <a:gd name="T11" fmla="*/ 0 h 87"/>
              <a:gd name="T12" fmla="*/ 22 w 78"/>
              <a:gd name="T13" fmla="*/ 0 h 87"/>
              <a:gd name="T14" fmla="*/ 19 w 78"/>
              <a:gd name="T15" fmla="*/ 7 h 87"/>
              <a:gd name="T16" fmla="*/ 17 w 78"/>
              <a:gd name="T17" fmla="*/ 9 h 87"/>
              <a:gd name="T18" fmla="*/ 17 w 78"/>
              <a:gd name="T19" fmla="*/ 12 h 87"/>
              <a:gd name="T20" fmla="*/ 17 w 78"/>
              <a:gd name="T21" fmla="*/ 14 h 87"/>
              <a:gd name="T22" fmla="*/ 17 w 78"/>
              <a:gd name="T23" fmla="*/ 16 h 87"/>
              <a:gd name="T24" fmla="*/ 17 w 78"/>
              <a:gd name="T25" fmla="*/ 19 h 87"/>
              <a:gd name="T26" fmla="*/ 12 w 78"/>
              <a:gd name="T27" fmla="*/ 19 h 87"/>
              <a:gd name="T28" fmla="*/ 7 w 78"/>
              <a:gd name="T29" fmla="*/ 21 h 87"/>
              <a:gd name="T30" fmla="*/ 5 w 78"/>
              <a:gd name="T31" fmla="*/ 21 h 87"/>
              <a:gd name="T32" fmla="*/ 5 w 78"/>
              <a:gd name="T33" fmla="*/ 26 h 87"/>
              <a:gd name="T34" fmla="*/ 5 w 78"/>
              <a:gd name="T35" fmla="*/ 31 h 87"/>
              <a:gd name="T36" fmla="*/ 3 w 78"/>
              <a:gd name="T37" fmla="*/ 35 h 87"/>
              <a:gd name="T38" fmla="*/ 3 w 78"/>
              <a:gd name="T39" fmla="*/ 40 h 87"/>
              <a:gd name="T40" fmla="*/ 5 w 78"/>
              <a:gd name="T41" fmla="*/ 47 h 87"/>
              <a:gd name="T42" fmla="*/ 7 w 78"/>
              <a:gd name="T43" fmla="*/ 52 h 87"/>
              <a:gd name="T44" fmla="*/ 10 w 78"/>
              <a:gd name="T45" fmla="*/ 54 h 87"/>
              <a:gd name="T46" fmla="*/ 12 w 78"/>
              <a:gd name="T47" fmla="*/ 54 h 87"/>
              <a:gd name="T48" fmla="*/ 14 w 78"/>
              <a:gd name="T49" fmla="*/ 57 h 87"/>
              <a:gd name="T50" fmla="*/ 17 w 78"/>
              <a:gd name="T51" fmla="*/ 59 h 87"/>
              <a:gd name="T52" fmla="*/ 17 w 78"/>
              <a:gd name="T53" fmla="*/ 64 h 87"/>
              <a:gd name="T54" fmla="*/ 17 w 78"/>
              <a:gd name="T55" fmla="*/ 66 h 87"/>
              <a:gd name="T56" fmla="*/ 19 w 78"/>
              <a:gd name="T57" fmla="*/ 66 h 87"/>
              <a:gd name="T58" fmla="*/ 19 w 78"/>
              <a:gd name="T59" fmla="*/ 69 h 87"/>
              <a:gd name="T60" fmla="*/ 22 w 78"/>
              <a:gd name="T61" fmla="*/ 73 h 87"/>
              <a:gd name="T62" fmla="*/ 22 w 78"/>
              <a:gd name="T63" fmla="*/ 76 h 87"/>
              <a:gd name="T64" fmla="*/ 24 w 78"/>
              <a:gd name="T65" fmla="*/ 80 h 87"/>
              <a:gd name="T66" fmla="*/ 29 w 78"/>
              <a:gd name="T67" fmla="*/ 83 h 87"/>
              <a:gd name="T68" fmla="*/ 31 w 78"/>
              <a:gd name="T69" fmla="*/ 85 h 87"/>
              <a:gd name="T70" fmla="*/ 38 w 78"/>
              <a:gd name="T71" fmla="*/ 87 h 87"/>
              <a:gd name="T72" fmla="*/ 40 w 78"/>
              <a:gd name="T73" fmla="*/ 83 h 87"/>
              <a:gd name="T74" fmla="*/ 38 w 78"/>
              <a:gd name="T75" fmla="*/ 80 h 87"/>
              <a:gd name="T76" fmla="*/ 36 w 78"/>
              <a:gd name="T77" fmla="*/ 76 h 87"/>
              <a:gd name="T78" fmla="*/ 38 w 78"/>
              <a:gd name="T79" fmla="*/ 76 h 87"/>
              <a:gd name="T80" fmla="*/ 40 w 78"/>
              <a:gd name="T81" fmla="*/ 73 h 87"/>
              <a:gd name="T82" fmla="*/ 43 w 78"/>
              <a:gd name="T83" fmla="*/ 76 h 87"/>
              <a:gd name="T84" fmla="*/ 52 w 78"/>
              <a:gd name="T85" fmla="*/ 73 h 87"/>
              <a:gd name="T86" fmla="*/ 55 w 78"/>
              <a:gd name="T87" fmla="*/ 71 h 87"/>
              <a:gd name="T88" fmla="*/ 57 w 78"/>
              <a:gd name="T89" fmla="*/ 71 h 87"/>
              <a:gd name="T90" fmla="*/ 59 w 78"/>
              <a:gd name="T91" fmla="*/ 73 h 87"/>
              <a:gd name="T92" fmla="*/ 62 w 78"/>
              <a:gd name="T93" fmla="*/ 73 h 87"/>
              <a:gd name="T94" fmla="*/ 64 w 78"/>
              <a:gd name="T95" fmla="*/ 76 h 87"/>
              <a:gd name="T96" fmla="*/ 64 w 78"/>
              <a:gd name="T97" fmla="*/ 76 h 87"/>
              <a:gd name="T98" fmla="*/ 66 w 78"/>
              <a:gd name="T99" fmla="*/ 73 h 87"/>
              <a:gd name="T100" fmla="*/ 74 w 78"/>
              <a:gd name="T101" fmla="*/ 66 h 87"/>
              <a:gd name="T102" fmla="*/ 74 w 78"/>
              <a:gd name="T103" fmla="*/ 59 h 87"/>
              <a:gd name="T104" fmla="*/ 76 w 78"/>
              <a:gd name="T105" fmla="*/ 52 h 87"/>
              <a:gd name="T106" fmla="*/ 76 w 78"/>
              <a:gd name="T107" fmla="*/ 50 h 87"/>
              <a:gd name="T108" fmla="*/ 74 w 78"/>
              <a:gd name="T109" fmla="*/ 45 h 87"/>
              <a:gd name="T110" fmla="*/ 71 w 78"/>
              <a:gd name="T111" fmla="*/ 40 h 87"/>
              <a:gd name="T112" fmla="*/ 69 w 78"/>
              <a:gd name="T113" fmla="*/ 38 h 87"/>
              <a:gd name="T114" fmla="*/ 69 w 78"/>
              <a:gd name="T115" fmla="*/ 31 h 87"/>
              <a:gd name="T116" fmla="*/ 69 w 78"/>
              <a:gd name="T117" fmla="*/ 26 h 87"/>
              <a:gd name="T118" fmla="*/ 69 w 78"/>
              <a:gd name="T119" fmla="*/ 21 h 87"/>
              <a:gd name="T120" fmla="*/ 71 w 78"/>
              <a:gd name="T121" fmla="*/ 16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8" h="87">
                <a:moveTo>
                  <a:pt x="74" y="14"/>
                </a:moveTo>
                <a:lnTo>
                  <a:pt x="76" y="12"/>
                </a:lnTo>
                <a:lnTo>
                  <a:pt x="76" y="9"/>
                </a:lnTo>
                <a:lnTo>
                  <a:pt x="76" y="7"/>
                </a:lnTo>
                <a:lnTo>
                  <a:pt x="78" y="5"/>
                </a:lnTo>
                <a:lnTo>
                  <a:pt x="76" y="2"/>
                </a:lnTo>
                <a:lnTo>
                  <a:pt x="76" y="2"/>
                </a:lnTo>
                <a:lnTo>
                  <a:pt x="71" y="0"/>
                </a:lnTo>
                <a:lnTo>
                  <a:pt x="62" y="0"/>
                </a:lnTo>
                <a:lnTo>
                  <a:pt x="57" y="0"/>
                </a:lnTo>
                <a:lnTo>
                  <a:pt x="52" y="0"/>
                </a:lnTo>
                <a:lnTo>
                  <a:pt x="48" y="0"/>
                </a:lnTo>
                <a:lnTo>
                  <a:pt x="45" y="0"/>
                </a:lnTo>
                <a:lnTo>
                  <a:pt x="43" y="0"/>
                </a:lnTo>
                <a:lnTo>
                  <a:pt x="43" y="2"/>
                </a:lnTo>
                <a:lnTo>
                  <a:pt x="43" y="5"/>
                </a:lnTo>
                <a:lnTo>
                  <a:pt x="43" y="2"/>
                </a:lnTo>
                <a:lnTo>
                  <a:pt x="36" y="0"/>
                </a:lnTo>
                <a:lnTo>
                  <a:pt x="31" y="0"/>
                </a:lnTo>
                <a:lnTo>
                  <a:pt x="24" y="0"/>
                </a:lnTo>
                <a:lnTo>
                  <a:pt x="22" y="0"/>
                </a:lnTo>
                <a:lnTo>
                  <a:pt x="19" y="2"/>
                </a:lnTo>
                <a:lnTo>
                  <a:pt x="19" y="5"/>
                </a:lnTo>
                <a:lnTo>
                  <a:pt x="19" y="7"/>
                </a:lnTo>
                <a:lnTo>
                  <a:pt x="19" y="9"/>
                </a:lnTo>
                <a:lnTo>
                  <a:pt x="19" y="7"/>
                </a:lnTo>
                <a:lnTo>
                  <a:pt x="17" y="9"/>
                </a:lnTo>
                <a:lnTo>
                  <a:pt x="17" y="9"/>
                </a:lnTo>
                <a:lnTo>
                  <a:pt x="17" y="12"/>
                </a:lnTo>
                <a:lnTo>
                  <a:pt x="17" y="12"/>
                </a:lnTo>
                <a:lnTo>
                  <a:pt x="17" y="14"/>
                </a:lnTo>
                <a:lnTo>
                  <a:pt x="17" y="14"/>
                </a:lnTo>
                <a:lnTo>
                  <a:pt x="17" y="14"/>
                </a:lnTo>
                <a:lnTo>
                  <a:pt x="17" y="14"/>
                </a:lnTo>
                <a:lnTo>
                  <a:pt x="17" y="16"/>
                </a:lnTo>
                <a:lnTo>
                  <a:pt x="17" y="16"/>
                </a:lnTo>
                <a:lnTo>
                  <a:pt x="17" y="16"/>
                </a:lnTo>
                <a:lnTo>
                  <a:pt x="17" y="16"/>
                </a:lnTo>
                <a:lnTo>
                  <a:pt x="17" y="19"/>
                </a:lnTo>
                <a:lnTo>
                  <a:pt x="14" y="19"/>
                </a:lnTo>
                <a:lnTo>
                  <a:pt x="14" y="19"/>
                </a:lnTo>
                <a:lnTo>
                  <a:pt x="12" y="19"/>
                </a:lnTo>
                <a:lnTo>
                  <a:pt x="10" y="19"/>
                </a:lnTo>
                <a:lnTo>
                  <a:pt x="7" y="19"/>
                </a:lnTo>
                <a:lnTo>
                  <a:pt x="7" y="21"/>
                </a:lnTo>
                <a:lnTo>
                  <a:pt x="7" y="21"/>
                </a:lnTo>
                <a:lnTo>
                  <a:pt x="5" y="21"/>
                </a:lnTo>
                <a:lnTo>
                  <a:pt x="5" y="21"/>
                </a:lnTo>
                <a:lnTo>
                  <a:pt x="5" y="24"/>
                </a:lnTo>
                <a:lnTo>
                  <a:pt x="5" y="24"/>
                </a:lnTo>
                <a:lnTo>
                  <a:pt x="5" y="26"/>
                </a:lnTo>
                <a:lnTo>
                  <a:pt x="5" y="26"/>
                </a:lnTo>
                <a:lnTo>
                  <a:pt x="5" y="28"/>
                </a:lnTo>
                <a:lnTo>
                  <a:pt x="5" y="31"/>
                </a:lnTo>
                <a:lnTo>
                  <a:pt x="5" y="31"/>
                </a:lnTo>
                <a:lnTo>
                  <a:pt x="3" y="33"/>
                </a:lnTo>
                <a:lnTo>
                  <a:pt x="3" y="35"/>
                </a:lnTo>
                <a:lnTo>
                  <a:pt x="3" y="38"/>
                </a:lnTo>
                <a:lnTo>
                  <a:pt x="0" y="38"/>
                </a:lnTo>
                <a:lnTo>
                  <a:pt x="3" y="40"/>
                </a:lnTo>
                <a:lnTo>
                  <a:pt x="5" y="45"/>
                </a:lnTo>
                <a:lnTo>
                  <a:pt x="5" y="45"/>
                </a:lnTo>
                <a:lnTo>
                  <a:pt x="5" y="47"/>
                </a:lnTo>
                <a:lnTo>
                  <a:pt x="7" y="50"/>
                </a:lnTo>
                <a:lnTo>
                  <a:pt x="10" y="52"/>
                </a:lnTo>
                <a:lnTo>
                  <a:pt x="7" y="52"/>
                </a:lnTo>
                <a:lnTo>
                  <a:pt x="10" y="54"/>
                </a:lnTo>
                <a:lnTo>
                  <a:pt x="10" y="54"/>
                </a:lnTo>
                <a:lnTo>
                  <a:pt x="10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4" y="54"/>
                </a:lnTo>
                <a:lnTo>
                  <a:pt x="14" y="54"/>
                </a:lnTo>
                <a:lnTo>
                  <a:pt x="14" y="57"/>
                </a:lnTo>
                <a:lnTo>
                  <a:pt x="14" y="59"/>
                </a:lnTo>
                <a:lnTo>
                  <a:pt x="17" y="59"/>
                </a:lnTo>
                <a:lnTo>
                  <a:pt x="17" y="59"/>
                </a:lnTo>
                <a:lnTo>
                  <a:pt x="17" y="61"/>
                </a:lnTo>
                <a:lnTo>
                  <a:pt x="17" y="61"/>
                </a:lnTo>
                <a:lnTo>
                  <a:pt x="17" y="64"/>
                </a:lnTo>
                <a:lnTo>
                  <a:pt x="17" y="64"/>
                </a:lnTo>
                <a:lnTo>
                  <a:pt x="17" y="66"/>
                </a:lnTo>
                <a:lnTo>
                  <a:pt x="17" y="66"/>
                </a:lnTo>
                <a:lnTo>
                  <a:pt x="19" y="66"/>
                </a:lnTo>
                <a:lnTo>
                  <a:pt x="19" y="66"/>
                </a:lnTo>
                <a:lnTo>
                  <a:pt x="19" y="66"/>
                </a:lnTo>
                <a:lnTo>
                  <a:pt x="19" y="69"/>
                </a:lnTo>
                <a:lnTo>
                  <a:pt x="19" y="69"/>
                </a:lnTo>
                <a:lnTo>
                  <a:pt x="19" y="69"/>
                </a:lnTo>
                <a:lnTo>
                  <a:pt x="19" y="71"/>
                </a:lnTo>
                <a:lnTo>
                  <a:pt x="22" y="71"/>
                </a:lnTo>
                <a:lnTo>
                  <a:pt x="22" y="73"/>
                </a:lnTo>
                <a:lnTo>
                  <a:pt x="22" y="73"/>
                </a:lnTo>
                <a:lnTo>
                  <a:pt x="22" y="76"/>
                </a:lnTo>
                <a:lnTo>
                  <a:pt x="22" y="76"/>
                </a:lnTo>
                <a:lnTo>
                  <a:pt x="24" y="78"/>
                </a:lnTo>
                <a:lnTo>
                  <a:pt x="24" y="78"/>
                </a:lnTo>
                <a:lnTo>
                  <a:pt x="24" y="80"/>
                </a:lnTo>
                <a:lnTo>
                  <a:pt x="26" y="83"/>
                </a:lnTo>
                <a:lnTo>
                  <a:pt x="26" y="83"/>
                </a:lnTo>
                <a:lnTo>
                  <a:pt x="29" y="83"/>
                </a:lnTo>
                <a:lnTo>
                  <a:pt x="29" y="83"/>
                </a:lnTo>
                <a:lnTo>
                  <a:pt x="29" y="85"/>
                </a:lnTo>
                <a:lnTo>
                  <a:pt x="31" y="85"/>
                </a:lnTo>
                <a:lnTo>
                  <a:pt x="31" y="85"/>
                </a:lnTo>
                <a:lnTo>
                  <a:pt x="33" y="85"/>
                </a:lnTo>
                <a:lnTo>
                  <a:pt x="38" y="87"/>
                </a:lnTo>
                <a:lnTo>
                  <a:pt x="40" y="85"/>
                </a:lnTo>
                <a:lnTo>
                  <a:pt x="40" y="85"/>
                </a:lnTo>
                <a:lnTo>
                  <a:pt x="40" y="83"/>
                </a:lnTo>
                <a:lnTo>
                  <a:pt x="40" y="83"/>
                </a:lnTo>
                <a:lnTo>
                  <a:pt x="40" y="80"/>
                </a:lnTo>
                <a:lnTo>
                  <a:pt x="38" y="80"/>
                </a:lnTo>
                <a:lnTo>
                  <a:pt x="38" y="78"/>
                </a:lnTo>
                <a:lnTo>
                  <a:pt x="36" y="78"/>
                </a:lnTo>
                <a:lnTo>
                  <a:pt x="36" y="76"/>
                </a:lnTo>
                <a:lnTo>
                  <a:pt x="38" y="76"/>
                </a:lnTo>
                <a:lnTo>
                  <a:pt x="38" y="76"/>
                </a:lnTo>
                <a:lnTo>
                  <a:pt x="38" y="76"/>
                </a:lnTo>
                <a:lnTo>
                  <a:pt x="38" y="73"/>
                </a:lnTo>
                <a:lnTo>
                  <a:pt x="40" y="73"/>
                </a:lnTo>
                <a:lnTo>
                  <a:pt x="40" y="73"/>
                </a:lnTo>
                <a:lnTo>
                  <a:pt x="40" y="73"/>
                </a:lnTo>
                <a:lnTo>
                  <a:pt x="40" y="73"/>
                </a:lnTo>
                <a:lnTo>
                  <a:pt x="43" y="76"/>
                </a:lnTo>
                <a:lnTo>
                  <a:pt x="45" y="73"/>
                </a:lnTo>
                <a:lnTo>
                  <a:pt x="50" y="73"/>
                </a:lnTo>
                <a:lnTo>
                  <a:pt x="52" y="73"/>
                </a:lnTo>
                <a:lnTo>
                  <a:pt x="52" y="73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7" y="71"/>
                </a:lnTo>
                <a:lnTo>
                  <a:pt x="57" y="71"/>
                </a:lnTo>
                <a:lnTo>
                  <a:pt x="57" y="71"/>
                </a:lnTo>
                <a:lnTo>
                  <a:pt x="59" y="71"/>
                </a:lnTo>
                <a:lnTo>
                  <a:pt x="59" y="73"/>
                </a:lnTo>
                <a:lnTo>
                  <a:pt x="59" y="73"/>
                </a:lnTo>
                <a:lnTo>
                  <a:pt x="59" y="73"/>
                </a:lnTo>
                <a:lnTo>
                  <a:pt x="62" y="73"/>
                </a:lnTo>
                <a:lnTo>
                  <a:pt x="62" y="73"/>
                </a:lnTo>
                <a:lnTo>
                  <a:pt x="64" y="76"/>
                </a:lnTo>
                <a:lnTo>
                  <a:pt x="64" y="76"/>
                </a:lnTo>
                <a:lnTo>
                  <a:pt x="64" y="76"/>
                </a:lnTo>
                <a:lnTo>
                  <a:pt x="64" y="76"/>
                </a:lnTo>
                <a:lnTo>
                  <a:pt x="64" y="76"/>
                </a:lnTo>
                <a:lnTo>
                  <a:pt x="66" y="76"/>
                </a:lnTo>
                <a:lnTo>
                  <a:pt x="66" y="76"/>
                </a:lnTo>
                <a:lnTo>
                  <a:pt x="66" y="73"/>
                </a:lnTo>
                <a:lnTo>
                  <a:pt x="69" y="73"/>
                </a:lnTo>
                <a:lnTo>
                  <a:pt x="71" y="69"/>
                </a:lnTo>
                <a:lnTo>
                  <a:pt x="74" y="66"/>
                </a:lnTo>
                <a:lnTo>
                  <a:pt x="74" y="64"/>
                </a:lnTo>
                <a:lnTo>
                  <a:pt x="74" y="61"/>
                </a:lnTo>
                <a:lnTo>
                  <a:pt x="74" y="59"/>
                </a:lnTo>
                <a:lnTo>
                  <a:pt x="74" y="59"/>
                </a:lnTo>
                <a:lnTo>
                  <a:pt x="76" y="54"/>
                </a:lnTo>
                <a:lnTo>
                  <a:pt x="76" y="52"/>
                </a:lnTo>
                <a:lnTo>
                  <a:pt x="76" y="52"/>
                </a:lnTo>
                <a:lnTo>
                  <a:pt x="76" y="50"/>
                </a:lnTo>
                <a:lnTo>
                  <a:pt x="76" y="50"/>
                </a:lnTo>
                <a:lnTo>
                  <a:pt x="76" y="50"/>
                </a:lnTo>
                <a:lnTo>
                  <a:pt x="76" y="47"/>
                </a:lnTo>
                <a:lnTo>
                  <a:pt x="74" y="45"/>
                </a:lnTo>
                <a:lnTo>
                  <a:pt x="74" y="45"/>
                </a:lnTo>
                <a:lnTo>
                  <a:pt x="71" y="43"/>
                </a:lnTo>
                <a:lnTo>
                  <a:pt x="71" y="40"/>
                </a:lnTo>
                <a:lnTo>
                  <a:pt x="71" y="38"/>
                </a:lnTo>
                <a:lnTo>
                  <a:pt x="71" y="38"/>
                </a:lnTo>
                <a:lnTo>
                  <a:pt x="69" y="38"/>
                </a:lnTo>
                <a:lnTo>
                  <a:pt x="69" y="35"/>
                </a:lnTo>
                <a:lnTo>
                  <a:pt x="69" y="33"/>
                </a:lnTo>
                <a:lnTo>
                  <a:pt x="69" y="31"/>
                </a:lnTo>
                <a:lnTo>
                  <a:pt x="69" y="31"/>
                </a:lnTo>
                <a:lnTo>
                  <a:pt x="69" y="28"/>
                </a:lnTo>
                <a:lnTo>
                  <a:pt x="69" y="26"/>
                </a:lnTo>
                <a:lnTo>
                  <a:pt x="69" y="26"/>
                </a:lnTo>
                <a:lnTo>
                  <a:pt x="69" y="24"/>
                </a:lnTo>
                <a:lnTo>
                  <a:pt x="69" y="21"/>
                </a:lnTo>
                <a:lnTo>
                  <a:pt x="69" y="21"/>
                </a:lnTo>
                <a:lnTo>
                  <a:pt x="69" y="19"/>
                </a:lnTo>
                <a:lnTo>
                  <a:pt x="71" y="16"/>
                </a:lnTo>
                <a:lnTo>
                  <a:pt x="74" y="1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8812769" y="3703781"/>
            <a:ext cx="321177" cy="299206"/>
          </a:xfrm>
          <a:custGeom>
            <a:avLst/>
            <a:gdLst>
              <a:gd name="T0" fmla="*/ 298 w 307"/>
              <a:gd name="T1" fmla="*/ 80 h 286"/>
              <a:gd name="T2" fmla="*/ 281 w 307"/>
              <a:gd name="T3" fmla="*/ 54 h 286"/>
              <a:gd name="T4" fmla="*/ 279 w 307"/>
              <a:gd name="T5" fmla="*/ 26 h 286"/>
              <a:gd name="T6" fmla="*/ 276 w 307"/>
              <a:gd name="T7" fmla="*/ 19 h 286"/>
              <a:gd name="T8" fmla="*/ 248 w 307"/>
              <a:gd name="T9" fmla="*/ 5 h 286"/>
              <a:gd name="T10" fmla="*/ 196 w 307"/>
              <a:gd name="T11" fmla="*/ 5 h 286"/>
              <a:gd name="T12" fmla="*/ 175 w 307"/>
              <a:gd name="T13" fmla="*/ 0 h 286"/>
              <a:gd name="T14" fmla="*/ 153 w 307"/>
              <a:gd name="T15" fmla="*/ 5 h 286"/>
              <a:gd name="T16" fmla="*/ 104 w 307"/>
              <a:gd name="T17" fmla="*/ 5 h 286"/>
              <a:gd name="T18" fmla="*/ 56 w 307"/>
              <a:gd name="T19" fmla="*/ 26 h 286"/>
              <a:gd name="T20" fmla="*/ 52 w 307"/>
              <a:gd name="T21" fmla="*/ 47 h 286"/>
              <a:gd name="T22" fmla="*/ 37 w 307"/>
              <a:gd name="T23" fmla="*/ 57 h 286"/>
              <a:gd name="T24" fmla="*/ 40 w 307"/>
              <a:gd name="T25" fmla="*/ 123 h 286"/>
              <a:gd name="T26" fmla="*/ 33 w 307"/>
              <a:gd name="T27" fmla="*/ 135 h 286"/>
              <a:gd name="T28" fmla="*/ 21 w 307"/>
              <a:gd name="T29" fmla="*/ 147 h 286"/>
              <a:gd name="T30" fmla="*/ 16 w 307"/>
              <a:gd name="T31" fmla="*/ 156 h 286"/>
              <a:gd name="T32" fmla="*/ 11 w 307"/>
              <a:gd name="T33" fmla="*/ 163 h 286"/>
              <a:gd name="T34" fmla="*/ 14 w 307"/>
              <a:gd name="T35" fmla="*/ 170 h 286"/>
              <a:gd name="T36" fmla="*/ 7 w 307"/>
              <a:gd name="T37" fmla="*/ 177 h 286"/>
              <a:gd name="T38" fmla="*/ 7 w 307"/>
              <a:gd name="T39" fmla="*/ 189 h 286"/>
              <a:gd name="T40" fmla="*/ 2 w 307"/>
              <a:gd name="T41" fmla="*/ 201 h 286"/>
              <a:gd name="T42" fmla="*/ 11 w 307"/>
              <a:gd name="T43" fmla="*/ 206 h 286"/>
              <a:gd name="T44" fmla="*/ 14 w 307"/>
              <a:gd name="T45" fmla="*/ 222 h 286"/>
              <a:gd name="T46" fmla="*/ 21 w 307"/>
              <a:gd name="T47" fmla="*/ 229 h 286"/>
              <a:gd name="T48" fmla="*/ 28 w 307"/>
              <a:gd name="T49" fmla="*/ 248 h 286"/>
              <a:gd name="T50" fmla="*/ 35 w 307"/>
              <a:gd name="T51" fmla="*/ 272 h 286"/>
              <a:gd name="T52" fmla="*/ 33 w 307"/>
              <a:gd name="T53" fmla="*/ 281 h 286"/>
              <a:gd name="T54" fmla="*/ 47 w 307"/>
              <a:gd name="T55" fmla="*/ 284 h 286"/>
              <a:gd name="T56" fmla="*/ 54 w 307"/>
              <a:gd name="T57" fmla="*/ 274 h 286"/>
              <a:gd name="T58" fmla="*/ 56 w 307"/>
              <a:gd name="T59" fmla="*/ 263 h 286"/>
              <a:gd name="T60" fmla="*/ 61 w 307"/>
              <a:gd name="T61" fmla="*/ 251 h 286"/>
              <a:gd name="T62" fmla="*/ 78 w 307"/>
              <a:gd name="T63" fmla="*/ 253 h 286"/>
              <a:gd name="T64" fmla="*/ 89 w 307"/>
              <a:gd name="T65" fmla="*/ 267 h 286"/>
              <a:gd name="T66" fmla="*/ 113 w 307"/>
              <a:gd name="T67" fmla="*/ 265 h 286"/>
              <a:gd name="T68" fmla="*/ 134 w 307"/>
              <a:gd name="T69" fmla="*/ 265 h 286"/>
              <a:gd name="T70" fmla="*/ 146 w 307"/>
              <a:gd name="T71" fmla="*/ 258 h 286"/>
              <a:gd name="T72" fmla="*/ 167 w 307"/>
              <a:gd name="T73" fmla="*/ 263 h 286"/>
              <a:gd name="T74" fmla="*/ 170 w 307"/>
              <a:gd name="T75" fmla="*/ 263 h 286"/>
              <a:gd name="T76" fmla="*/ 189 w 307"/>
              <a:gd name="T77" fmla="*/ 244 h 286"/>
              <a:gd name="T78" fmla="*/ 196 w 307"/>
              <a:gd name="T79" fmla="*/ 227 h 286"/>
              <a:gd name="T80" fmla="*/ 203 w 307"/>
              <a:gd name="T81" fmla="*/ 215 h 286"/>
              <a:gd name="T82" fmla="*/ 203 w 307"/>
              <a:gd name="T83" fmla="*/ 210 h 286"/>
              <a:gd name="T84" fmla="*/ 212 w 307"/>
              <a:gd name="T85" fmla="*/ 210 h 286"/>
              <a:gd name="T86" fmla="*/ 210 w 307"/>
              <a:gd name="T87" fmla="*/ 222 h 286"/>
              <a:gd name="T88" fmla="*/ 212 w 307"/>
              <a:gd name="T89" fmla="*/ 239 h 286"/>
              <a:gd name="T90" fmla="*/ 215 w 307"/>
              <a:gd name="T91" fmla="*/ 244 h 286"/>
              <a:gd name="T92" fmla="*/ 227 w 307"/>
              <a:gd name="T93" fmla="*/ 258 h 286"/>
              <a:gd name="T94" fmla="*/ 227 w 307"/>
              <a:gd name="T95" fmla="*/ 260 h 286"/>
              <a:gd name="T96" fmla="*/ 227 w 307"/>
              <a:gd name="T97" fmla="*/ 270 h 286"/>
              <a:gd name="T98" fmla="*/ 231 w 307"/>
              <a:gd name="T99" fmla="*/ 260 h 286"/>
              <a:gd name="T100" fmla="*/ 236 w 307"/>
              <a:gd name="T101" fmla="*/ 241 h 286"/>
              <a:gd name="T102" fmla="*/ 243 w 307"/>
              <a:gd name="T103" fmla="*/ 241 h 286"/>
              <a:gd name="T104" fmla="*/ 248 w 307"/>
              <a:gd name="T105" fmla="*/ 220 h 286"/>
              <a:gd name="T106" fmla="*/ 257 w 307"/>
              <a:gd name="T107" fmla="*/ 201 h 286"/>
              <a:gd name="T108" fmla="*/ 267 w 307"/>
              <a:gd name="T109" fmla="*/ 192 h 286"/>
              <a:gd name="T110" fmla="*/ 271 w 307"/>
              <a:gd name="T111" fmla="*/ 173 h 286"/>
              <a:gd name="T112" fmla="*/ 271 w 307"/>
              <a:gd name="T113" fmla="*/ 144 h 286"/>
              <a:gd name="T114" fmla="*/ 276 w 307"/>
              <a:gd name="T115" fmla="*/ 118 h 286"/>
              <a:gd name="T116" fmla="*/ 281 w 307"/>
              <a:gd name="T117" fmla="*/ 109 h 286"/>
              <a:gd name="T118" fmla="*/ 290 w 307"/>
              <a:gd name="T119" fmla="*/ 102 h 286"/>
              <a:gd name="T120" fmla="*/ 295 w 307"/>
              <a:gd name="T121" fmla="*/ 99 h 286"/>
              <a:gd name="T122" fmla="*/ 302 w 307"/>
              <a:gd name="T123" fmla="*/ 97 h 286"/>
              <a:gd name="T124" fmla="*/ 307 w 307"/>
              <a:gd name="T125" fmla="*/ 9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" h="286">
                <a:moveTo>
                  <a:pt x="307" y="87"/>
                </a:moveTo>
                <a:lnTo>
                  <a:pt x="302" y="83"/>
                </a:lnTo>
                <a:lnTo>
                  <a:pt x="302" y="83"/>
                </a:lnTo>
                <a:lnTo>
                  <a:pt x="300" y="83"/>
                </a:lnTo>
                <a:lnTo>
                  <a:pt x="300" y="83"/>
                </a:lnTo>
                <a:lnTo>
                  <a:pt x="300" y="80"/>
                </a:lnTo>
                <a:lnTo>
                  <a:pt x="298" y="80"/>
                </a:lnTo>
                <a:lnTo>
                  <a:pt x="295" y="76"/>
                </a:lnTo>
                <a:lnTo>
                  <a:pt x="290" y="73"/>
                </a:lnTo>
                <a:lnTo>
                  <a:pt x="288" y="73"/>
                </a:lnTo>
                <a:lnTo>
                  <a:pt x="288" y="73"/>
                </a:lnTo>
                <a:lnTo>
                  <a:pt x="286" y="71"/>
                </a:lnTo>
                <a:lnTo>
                  <a:pt x="283" y="66"/>
                </a:lnTo>
                <a:lnTo>
                  <a:pt x="281" y="54"/>
                </a:lnTo>
                <a:lnTo>
                  <a:pt x="281" y="50"/>
                </a:lnTo>
                <a:lnTo>
                  <a:pt x="281" y="42"/>
                </a:lnTo>
                <a:lnTo>
                  <a:pt x="279" y="38"/>
                </a:lnTo>
                <a:lnTo>
                  <a:pt x="281" y="33"/>
                </a:lnTo>
                <a:lnTo>
                  <a:pt x="279" y="31"/>
                </a:lnTo>
                <a:lnTo>
                  <a:pt x="279" y="26"/>
                </a:lnTo>
                <a:lnTo>
                  <a:pt x="279" y="26"/>
                </a:lnTo>
                <a:lnTo>
                  <a:pt x="279" y="24"/>
                </a:lnTo>
                <a:lnTo>
                  <a:pt x="279" y="24"/>
                </a:lnTo>
                <a:lnTo>
                  <a:pt x="281" y="24"/>
                </a:lnTo>
                <a:lnTo>
                  <a:pt x="281" y="24"/>
                </a:lnTo>
                <a:lnTo>
                  <a:pt x="281" y="24"/>
                </a:lnTo>
                <a:lnTo>
                  <a:pt x="279" y="21"/>
                </a:lnTo>
                <a:lnTo>
                  <a:pt x="276" y="19"/>
                </a:lnTo>
                <a:lnTo>
                  <a:pt x="274" y="12"/>
                </a:lnTo>
                <a:lnTo>
                  <a:pt x="274" y="9"/>
                </a:lnTo>
                <a:lnTo>
                  <a:pt x="271" y="5"/>
                </a:lnTo>
                <a:lnTo>
                  <a:pt x="267" y="5"/>
                </a:lnTo>
                <a:lnTo>
                  <a:pt x="260" y="5"/>
                </a:lnTo>
                <a:lnTo>
                  <a:pt x="255" y="5"/>
                </a:lnTo>
                <a:lnTo>
                  <a:pt x="248" y="5"/>
                </a:lnTo>
                <a:lnTo>
                  <a:pt x="243" y="5"/>
                </a:lnTo>
                <a:lnTo>
                  <a:pt x="236" y="5"/>
                </a:lnTo>
                <a:lnTo>
                  <a:pt x="231" y="5"/>
                </a:lnTo>
                <a:lnTo>
                  <a:pt x="224" y="5"/>
                </a:lnTo>
                <a:lnTo>
                  <a:pt x="219" y="5"/>
                </a:lnTo>
                <a:lnTo>
                  <a:pt x="201" y="5"/>
                </a:lnTo>
                <a:lnTo>
                  <a:pt x="196" y="5"/>
                </a:lnTo>
                <a:lnTo>
                  <a:pt x="189" y="5"/>
                </a:lnTo>
                <a:lnTo>
                  <a:pt x="182" y="5"/>
                </a:lnTo>
                <a:lnTo>
                  <a:pt x="177" y="5"/>
                </a:lnTo>
                <a:lnTo>
                  <a:pt x="175" y="5"/>
                </a:lnTo>
                <a:lnTo>
                  <a:pt x="175" y="2"/>
                </a:lnTo>
                <a:lnTo>
                  <a:pt x="175" y="0"/>
                </a:lnTo>
                <a:lnTo>
                  <a:pt x="175" y="0"/>
                </a:lnTo>
                <a:lnTo>
                  <a:pt x="172" y="0"/>
                </a:lnTo>
                <a:lnTo>
                  <a:pt x="172" y="0"/>
                </a:lnTo>
                <a:lnTo>
                  <a:pt x="170" y="5"/>
                </a:lnTo>
                <a:lnTo>
                  <a:pt x="170" y="5"/>
                </a:lnTo>
                <a:lnTo>
                  <a:pt x="167" y="5"/>
                </a:lnTo>
                <a:lnTo>
                  <a:pt x="160" y="5"/>
                </a:lnTo>
                <a:lnTo>
                  <a:pt x="153" y="5"/>
                </a:lnTo>
                <a:lnTo>
                  <a:pt x="146" y="5"/>
                </a:lnTo>
                <a:lnTo>
                  <a:pt x="139" y="5"/>
                </a:lnTo>
                <a:lnTo>
                  <a:pt x="132" y="5"/>
                </a:lnTo>
                <a:lnTo>
                  <a:pt x="125" y="5"/>
                </a:lnTo>
                <a:lnTo>
                  <a:pt x="118" y="5"/>
                </a:lnTo>
                <a:lnTo>
                  <a:pt x="111" y="5"/>
                </a:lnTo>
                <a:lnTo>
                  <a:pt x="104" y="5"/>
                </a:lnTo>
                <a:lnTo>
                  <a:pt x="89" y="5"/>
                </a:lnTo>
                <a:lnTo>
                  <a:pt x="82" y="5"/>
                </a:lnTo>
                <a:lnTo>
                  <a:pt x="78" y="5"/>
                </a:lnTo>
                <a:lnTo>
                  <a:pt x="71" y="5"/>
                </a:lnTo>
                <a:lnTo>
                  <a:pt x="56" y="5"/>
                </a:lnTo>
                <a:lnTo>
                  <a:pt x="56" y="14"/>
                </a:lnTo>
                <a:lnTo>
                  <a:pt x="56" y="26"/>
                </a:lnTo>
                <a:lnTo>
                  <a:pt x="56" y="35"/>
                </a:lnTo>
                <a:lnTo>
                  <a:pt x="56" y="45"/>
                </a:lnTo>
                <a:lnTo>
                  <a:pt x="56" y="45"/>
                </a:lnTo>
                <a:lnTo>
                  <a:pt x="56" y="45"/>
                </a:lnTo>
                <a:lnTo>
                  <a:pt x="56" y="45"/>
                </a:lnTo>
                <a:lnTo>
                  <a:pt x="56" y="47"/>
                </a:lnTo>
                <a:lnTo>
                  <a:pt x="52" y="47"/>
                </a:lnTo>
                <a:lnTo>
                  <a:pt x="47" y="47"/>
                </a:lnTo>
                <a:lnTo>
                  <a:pt x="42" y="47"/>
                </a:lnTo>
                <a:lnTo>
                  <a:pt x="37" y="47"/>
                </a:lnTo>
                <a:lnTo>
                  <a:pt x="37" y="50"/>
                </a:lnTo>
                <a:lnTo>
                  <a:pt x="37" y="52"/>
                </a:lnTo>
                <a:lnTo>
                  <a:pt x="37" y="54"/>
                </a:lnTo>
                <a:lnTo>
                  <a:pt x="37" y="57"/>
                </a:lnTo>
                <a:lnTo>
                  <a:pt x="37" y="66"/>
                </a:lnTo>
                <a:lnTo>
                  <a:pt x="40" y="76"/>
                </a:lnTo>
                <a:lnTo>
                  <a:pt x="40" y="85"/>
                </a:lnTo>
                <a:lnTo>
                  <a:pt x="40" y="95"/>
                </a:lnTo>
                <a:lnTo>
                  <a:pt x="40" y="104"/>
                </a:lnTo>
                <a:lnTo>
                  <a:pt x="40" y="113"/>
                </a:lnTo>
                <a:lnTo>
                  <a:pt x="40" y="123"/>
                </a:lnTo>
                <a:lnTo>
                  <a:pt x="40" y="132"/>
                </a:lnTo>
                <a:lnTo>
                  <a:pt x="40" y="135"/>
                </a:lnTo>
                <a:lnTo>
                  <a:pt x="40" y="137"/>
                </a:lnTo>
                <a:lnTo>
                  <a:pt x="40" y="137"/>
                </a:lnTo>
                <a:lnTo>
                  <a:pt x="40" y="137"/>
                </a:lnTo>
                <a:lnTo>
                  <a:pt x="35" y="135"/>
                </a:lnTo>
                <a:lnTo>
                  <a:pt x="33" y="135"/>
                </a:lnTo>
                <a:lnTo>
                  <a:pt x="30" y="137"/>
                </a:lnTo>
                <a:lnTo>
                  <a:pt x="26" y="137"/>
                </a:lnTo>
                <a:lnTo>
                  <a:pt x="23" y="137"/>
                </a:lnTo>
                <a:lnTo>
                  <a:pt x="21" y="139"/>
                </a:lnTo>
                <a:lnTo>
                  <a:pt x="21" y="139"/>
                </a:lnTo>
                <a:lnTo>
                  <a:pt x="21" y="144"/>
                </a:lnTo>
                <a:lnTo>
                  <a:pt x="21" y="147"/>
                </a:lnTo>
                <a:lnTo>
                  <a:pt x="21" y="149"/>
                </a:lnTo>
                <a:lnTo>
                  <a:pt x="18" y="149"/>
                </a:lnTo>
                <a:lnTo>
                  <a:pt x="18" y="151"/>
                </a:lnTo>
                <a:lnTo>
                  <a:pt x="18" y="151"/>
                </a:lnTo>
                <a:lnTo>
                  <a:pt x="16" y="154"/>
                </a:lnTo>
                <a:lnTo>
                  <a:pt x="16" y="154"/>
                </a:lnTo>
                <a:lnTo>
                  <a:pt x="16" y="156"/>
                </a:lnTo>
                <a:lnTo>
                  <a:pt x="16" y="158"/>
                </a:lnTo>
                <a:lnTo>
                  <a:pt x="16" y="158"/>
                </a:lnTo>
                <a:lnTo>
                  <a:pt x="14" y="158"/>
                </a:lnTo>
                <a:lnTo>
                  <a:pt x="11" y="158"/>
                </a:lnTo>
                <a:lnTo>
                  <a:pt x="11" y="161"/>
                </a:lnTo>
                <a:lnTo>
                  <a:pt x="11" y="161"/>
                </a:lnTo>
                <a:lnTo>
                  <a:pt x="11" y="163"/>
                </a:lnTo>
                <a:lnTo>
                  <a:pt x="11" y="163"/>
                </a:lnTo>
                <a:lnTo>
                  <a:pt x="11" y="166"/>
                </a:lnTo>
                <a:lnTo>
                  <a:pt x="11" y="166"/>
                </a:lnTo>
                <a:lnTo>
                  <a:pt x="14" y="168"/>
                </a:lnTo>
                <a:lnTo>
                  <a:pt x="14" y="168"/>
                </a:lnTo>
                <a:lnTo>
                  <a:pt x="14" y="170"/>
                </a:lnTo>
                <a:lnTo>
                  <a:pt x="14" y="170"/>
                </a:lnTo>
                <a:lnTo>
                  <a:pt x="11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7" y="175"/>
                </a:lnTo>
                <a:lnTo>
                  <a:pt x="7" y="175"/>
                </a:lnTo>
                <a:lnTo>
                  <a:pt x="7" y="177"/>
                </a:lnTo>
                <a:lnTo>
                  <a:pt x="7" y="177"/>
                </a:lnTo>
                <a:lnTo>
                  <a:pt x="7" y="180"/>
                </a:lnTo>
                <a:lnTo>
                  <a:pt x="7" y="182"/>
                </a:lnTo>
                <a:lnTo>
                  <a:pt x="9" y="184"/>
                </a:lnTo>
                <a:lnTo>
                  <a:pt x="9" y="184"/>
                </a:lnTo>
                <a:lnTo>
                  <a:pt x="9" y="187"/>
                </a:lnTo>
                <a:lnTo>
                  <a:pt x="7" y="189"/>
                </a:lnTo>
                <a:lnTo>
                  <a:pt x="7" y="189"/>
                </a:lnTo>
                <a:lnTo>
                  <a:pt x="4" y="192"/>
                </a:lnTo>
                <a:lnTo>
                  <a:pt x="2" y="194"/>
                </a:lnTo>
                <a:lnTo>
                  <a:pt x="2" y="196"/>
                </a:lnTo>
                <a:lnTo>
                  <a:pt x="0" y="199"/>
                </a:lnTo>
                <a:lnTo>
                  <a:pt x="2" y="199"/>
                </a:lnTo>
                <a:lnTo>
                  <a:pt x="2" y="201"/>
                </a:lnTo>
                <a:lnTo>
                  <a:pt x="2" y="201"/>
                </a:lnTo>
                <a:lnTo>
                  <a:pt x="4" y="201"/>
                </a:lnTo>
                <a:lnTo>
                  <a:pt x="7" y="201"/>
                </a:lnTo>
                <a:lnTo>
                  <a:pt x="9" y="201"/>
                </a:lnTo>
                <a:lnTo>
                  <a:pt x="11" y="201"/>
                </a:lnTo>
                <a:lnTo>
                  <a:pt x="11" y="203"/>
                </a:lnTo>
                <a:lnTo>
                  <a:pt x="11" y="206"/>
                </a:lnTo>
                <a:lnTo>
                  <a:pt x="11" y="208"/>
                </a:lnTo>
                <a:lnTo>
                  <a:pt x="14" y="213"/>
                </a:lnTo>
                <a:lnTo>
                  <a:pt x="14" y="213"/>
                </a:lnTo>
                <a:lnTo>
                  <a:pt x="14" y="213"/>
                </a:lnTo>
                <a:lnTo>
                  <a:pt x="14" y="215"/>
                </a:lnTo>
                <a:lnTo>
                  <a:pt x="14" y="215"/>
                </a:lnTo>
                <a:lnTo>
                  <a:pt x="14" y="222"/>
                </a:lnTo>
                <a:lnTo>
                  <a:pt x="16" y="225"/>
                </a:lnTo>
                <a:lnTo>
                  <a:pt x="16" y="225"/>
                </a:lnTo>
                <a:lnTo>
                  <a:pt x="16" y="227"/>
                </a:lnTo>
                <a:lnTo>
                  <a:pt x="18" y="227"/>
                </a:lnTo>
                <a:lnTo>
                  <a:pt x="18" y="227"/>
                </a:lnTo>
                <a:lnTo>
                  <a:pt x="21" y="227"/>
                </a:lnTo>
                <a:lnTo>
                  <a:pt x="21" y="229"/>
                </a:lnTo>
                <a:lnTo>
                  <a:pt x="21" y="229"/>
                </a:lnTo>
                <a:lnTo>
                  <a:pt x="21" y="232"/>
                </a:lnTo>
                <a:lnTo>
                  <a:pt x="21" y="236"/>
                </a:lnTo>
                <a:lnTo>
                  <a:pt x="21" y="239"/>
                </a:lnTo>
                <a:lnTo>
                  <a:pt x="21" y="241"/>
                </a:lnTo>
                <a:lnTo>
                  <a:pt x="23" y="241"/>
                </a:lnTo>
                <a:lnTo>
                  <a:pt x="28" y="248"/>
                </a:lnTo>
                <a:lnTo>
                  <a:pt x="28" y="248"/>
                </a:lnTo>
                <a:lnTo>
                  <a:pt x="33" y="253"/>
                </a:lnTo>
                <a:lnTo>
                  <a:pt x="33" y="255"/>
                </a:lnTo>
                <a:lnTo>
                  <a:pt x="35" y="260"/>
                </a:lnTo>
                <a:lnTo>
                  <a:pt x="35" y="263"/>
                </a:lnTo>
                <a:lnTo>
                  <a:pt x="35" y="265"/>
                </a:lnTo>
                <a:lnTo>
                  <a:pt x="35" y="272"/>
                </a:lnTo>
                <a:lnTo>
                  <a:pt x="35" y="272"/>
                </a:lnTo>
                <a:lnTo>
                  <a:pt x="33" y="277"/>
                </a:lnTo>
                <a:lnTo>
                  <a:pt x="33" y="277"/>
                </a:lnTo>
                <a:lnTo>
                  <a:pt x="33" y="279"/>
                </a:lnTo>
                <a:lnTo>
                  <a:pt x="33" y="279"/>
                </a:lnTo>
                <a:lnTo>
                  <a:pt x="33" y="279"/>
                </a:lnTo>
                <a:lnTo>
                  <a:pt x="33" y="281"/>
                </a:lnTo>
                <a:lnTo>
                  <a:pt x="35" y="284"/>
                </a:lnTo>
                <a:lnTo>
                  <a:pt x="35" y="284"/>
                </a:lnTo>
                <a:lnTo>
                  <a:pt x="40" y="284"/>
                </a:lnTo>
                <a:lnTo>
                  <a:pt x="42" y="284"/>
                </a:lnTo>
                <a:lnTo>
                  <a:pt x="44" y="286"/>
                </a:lnTo>
                <a:lnTo>
                  <a:pt x="44" y="284"/>
                </a:lnTo>
                <a:lnTo>
                  <a:pt x="47" y="284"/>
                </a:lnTo>
                <a:lnTo>
                  <a:pt x="47" y="281"/>
                </a:lnTo>
                <a:lnTo>
                  <a:pt x="52" y="281"/>
                </a:lnTo>
                <a:lnTo>
                  <a:pt x="52" y="279"/>
                </a:lnTo>
                <a:lnTo>
                  <a:pt x="52" y="279"/>
                </a:lnTo>
                <a:lnTo>
                  <a:pt x="52" y="277"/>
                </a:lnTo>
                <a:lnTo>
                  <a:pt x="54" y="274"/>
                </a:lnTo>
                <a:lnTo>
                  <a:pt x="54" y="274"/>
                </a:lnTo>
                <a:lnTo>
                  <a:pt x="54" y="272"/>
                </a:lnTo>
                <a:lnTo>
                  <a:pt x="54" y="270"/>
                </a:lnTo>
                <a:lnTo>
                  <a:pt x="54" y="270"/>
                </a:lnTo>
                <a:lnTo>
                  <a:pt x="56" y="267"/>
                </a:lnTo>
                <a:lnTo>
                  <a:pt x="56" y="267"/>
                </a:lnTo>
                <a:lnTo>
                  <a:pt x="56" y="265"/>
                </a:lnTo>
                <a:lnTo>
                  <a:pt x="56" y="263"/>
                </a:lnTo>
                <a:lnTo>
                  <a:pt x="56" y="260"/>
                </a:lnTo>
                <a:lnTo>
                  <a:pt x="59" y="258"/>
                </a:lnTo>
                <a:lnTo>
                  <a:pt x="61" y="255"/>
                </a:lnTo>
                <a:lnTo>
                  <a:pt x="61" y="255"/>
                </a:lnTo>
                <a:lnTo>
                  <a:pt x="61" y="253"/>
                </a:lnTo>
                <a:lnTo>
                  <a:pt x="61" y="253"/>
                </a:lnTo>
                <a:lnTo>
                  <a:pt x="61" y="251"/>
                </a:lnTo>
                <a:lnTo>
                  <a:pt x="61" y="251"/>
                </a:lnTo>
                <a:lnTo>
                  <a:pt x="63" y="251"/>
                </a:lnTo>
                <a:lnTo>
                  <a:pt x="66" y="251"/>
                </a:lnTo>
                <a:lnTo>
                  <a:pt x="75" y="248"/>
                </a:lnTo>
                <a:lnTo>
                  <a:pt x="75" y="248"/>
                </a:lnTo>
                <a:lnTo>
                  <a:pt x="78" y="251"/>
                </a:lnTo>
                <a:lnTo>
                  <a:pt x="78" y="253"/>
                </a:lnTo>
                <a:lnTo>
                  <a:pt x="78" y="253"/>
                </a:lnTo>
                <a:lnTo>
                  <a:pt x="78" y="253"/>
                </a:lnTo>
                <a:lnTo>
                  <a:pt x="80" y="255"/>
                </a:lnTo>
                <a:lnTo>
                  <a:pt x="80" y="255"/>
                </a:lnTo>
                <a:lnTo>
                  <a:pt x="80" y="258"/>
                </a:lnTo>
                <a:lnTo>
                  <a:pt x="82" y="258"/>
                </a:lnTo>
                <a:lnTo>
                  <a:pt x="89" y="267"/>
                </a:lnTo>
                <a:lnTo>
                  <a:pt x="92" y="267"/>
                </a:lnTo>
                <a:lnTo>
                  <a:pt x="94" y="267"/>
                </a:lnTo>
                <a:lnTo>
                  <a:pt x="97" y="265"/>
                </a:lnTo>
                <a:lnTo>
                  <a:pt x="99" y="265"/>
                </a:lnTo>
                <a:lnTo>
                  <a:pt x="113" y="265"/>
                </a:lnTo>
                <a:lnTo>
                  <a:pt x="113" y="265"/>
                </a:lnTo>
                <a:lnTo>
                  <a:pt x="113" y="265"/>
                </a:lnTo>
                <a:lnTo>
                  <a:pt x="115" y="270"/>
                </a:lnTo>
                <a:lnTo>
                  <a:pt x="118" y="272"/>
                </a:lnTo>
                <a:lnTo>
                  <a:pt x="132" y="272"/>
                </a:lnTo>
                <a:lnTo>
                  <a:pt x="132" y="270"/>
                </a:lnTo>
                <a:lnTo>
                  <a:pt x="132" y="270"/>
                </a:lnTo>
                <a:lnTo>
                  <a:pt x="134" y="267"/>
                </a:lnTo>
                <a:lnTo>
                  <a:pt x="134" y="265"/>
                </a:lnTo>
                <a:lnTo>
                  <a:pt x="134" y="265"/>
                </a:lnTo>
                <a:lnTo>
                  <a:pt x="134" y="265"/>
                </a:lnTo>
                <a:lnTo>
                  <a:pt x="137" y="265"/>
                </a:lnTo>
                <a:lnTo>
                  <a:pt x="139" y="263"/>
                </a:lnTo>
                <a:lnTo>
                  <a:pt x="144" y="263"/>
                </a:lnTo>
                <a:lnTo>
                  <a:pt x="144" y="260"/>
                </a:lnTo>
                <a:lnTo>
                  <a:pt x="146" y="258"/>
                </a:lnTo>
                <a:lnTo>
                  <a:pt x="146" y="255"/>
                </a:lnTo>
                <a:lnTo>
                  <a:pt x="146" y="255"/>
                </a:lnTo>
                <a:lnTo>
                  <a:pt x="146" y="255"/>
                </a:lnTo>
                <a:lnTo>
                  <a:pt x="153" y="253"/>
                </a:lnTo>
                <a:lnTo>
                  <a:pt x="153" y="251"/>
                </a:lnTo>
                <a:lnTo>
                  <a:pt x="163" y="258"/>
                </a:lnTo>
                <a:lnTo>
                  <a:pt x="167" y="263"/>
                </a:lnTo>
                <a:lnTo>
                  <a:pt x="167" y="263"/>
                </a:lnTo>
                <a:lnTo>
                  <a:pt x="167" y="263"/>
                </a:lnTo>
                <a:lnTo>
                  <a:pt x="167" y="263"/>
                </a:lnTo>
                <a:lnTo>
                  <a:pt x="167" y="263"/>
                </a:lnTo>
                <a:lnTo>
                  <a:pt x="167" y="263"/>
                </a:lnTo>
                <a:lnTo>
                  <a:pt x="167" y="263"/>
                </a:lnTo>
                <a:lnTo>
                  <a:pt x="170" y="263"/>
                </a:lnTo>
                <a:lnTo>
                  <a:pt x="175" y="263"/>
                </a:lnTo>
                <a:lnTo>
                  <a:pt x="177" y="263"/>
                </a:lnTo>
                <a:lnTo>
                  <a:pt x="184" y="253"/>
                </a:lnTo>
                <a:lnTo>
                  <a:pt x="186" y="251"/>
                </a:lnTo>
                <a:lnTo>
                  <a:pt x="186" y="248"/>
                </a:lnTo>
                <a:lnTo>
                  <a:pt x="186" y="246"/>
                </a:lnTo>
                <a:lnTo>
                  <a:pt x="189" y="244"/>
                </a:lnTo>
                <a:lnTo>
                  <a:pt x="189" y="244"/>
                </a:lnTo>
                <a:lnTo>
                  <a:pt x="198" y="234"/>
                </a:lnTo>
                <a:lnTo>
                  <a:pt x="198" y="234"/>
                </a:lnTo>
                <a:lnTo>
                  <a:pt x="198" y="234"/>
                </a:lnTo>
                <a:lnTo>
                  <a:pt x="196" y="232"/>
                </a:lnTo>
                <a:lnTo>
                  <a:pt x="196" y="229"/>
                </a:lnTo>
                <a:lnTo>
                  <a:pt x="196" y="227"/>
                </a:lnTo>
                <a:lnTo>
                  <a:pt x="196" y="225"/>
                </a:lnTo>
                <a:lnTo>
                  <a:pt x="196" y="222"/>
                </a:lnTo>
                <a:lnTo>
                  <a:pt x="196" y="222"/>
                </a:lnTo>
                <a:lnTo>
                  <a:pt x="196" y="220"/>
                </a:lnTo>
                <a:lnTo>
                  <a:pt x="196" y="220"/>
                </a:lnTo>
                <a:lnTo>
                  <a:pt x="191" y="215"/>
                </a:lnTo>
                <a:lnTo>
                  <a:pt x="203" y="215"/>
                </a:lnTo>
                <a:lnTo>
                  <a:pt x="203" y="215"/>
                </a:lnTo>
                <a:lnTo>
                  <a:pt x="203" y="213"/>
                </a:lnTo>
                <a:lnTo>
                  <a:pt x="203" y="213"/>
                </a:lnTo>
                <a:lnTo>
                  <a:pt x="203" y="213"/>
                </a:lnTo>
                <a:lnTo>
                  <a:pt x="203" y="213"/>
                </a:lnTo>
                <a:lnTo>
                  <a:pt x="203" y="213"/>
                </a:lnTo>
                <a:lnTo>
                  <a:pt x="203" y="210"/>
                </a:lnTo>
                <a:lnTo>
                  <a:pt x="203" y="210"/>
                </a:lnTo>
                <a:lnTo>
                  <a:pt x="203" y="210"/>
                </a:lnTo>
                <a:lnTo>
                  <a:pt x="203" y="210"/>
                </a:lnTo>
                <a:lnTo>
                  <a:pt x="203" y="210"/>
                </a:lnTo>
                <a:lnTo>
                  <a:pt x="203" y="210"/>
                </a:lnTo>
                <a:lnTo>
                  <a:pt x="203" y="210"/>
                </a:lnTo>
                <a:lnTo>
                  <a:pt x="212" y="210"/>
                </a:lnTo>
                <a:lnTo>
                  <a:pt x="212" y="213"/>
                </a:lnTo>
                <a:lnTo>
                  <a:pt x="210" y="215"/>
                </a:lnTo>
                <a:lnTo>
                  <a:pt x="210" y="218"/>
                </a:lnTo>
                <a:lnTo>
                  <a:pt x="210" y="222"/>
                </a:lnTo>
                <a:lnTo>
                  <a:pt x="210" y="222"/>
                </a:lnTo>
                <a:lnTo>
                  <a:pt x="210" y="222"/>
                </a:lnTo>
                <a:lnTo>
                  <a:pt x="210" y="222"/>
                </a:lnTo>
                <a:lnTo>
                  <a:pt x="210" y="222"/>
                </a:lnTo>
                <a:lnTo>
                  <a:pt x="210" y="222"/>
                </a:lnTo>
                <a:lnTo>
                  <a:pt x="210" y="222"/>
                </a:lnTo>
                <a:lnTo>
                  <a:pt x="210" y="225"/>
                </a:lnTo>
                <a:lnTo>
                  <a:pt x="212" y="239"/>
                </a:lnTo>
                <a:lnTo>
                  <a:pt x="212" y="239"/>
                </a:lnTo>
                <a:lnTo>
                  <a:pt x="212" y="239"/>
                </a:lnTo>
                <a:lnTo>
                  <a:pt x="210" y="241"/>
                </a:lnTo>
                <a:lnTo>
                  <a:pt x="210" y="241"/>
                </a:lnTo>
                <a:lnTo>
                  <a:pt x="210" y="241"/>
                </a:lnTo>
                <a:lnTo>
                  <a:pt x="210" y="241"/>
                </a:lnTo>
                <a:lnTo>
                  <a:pt x="215" y="244"/>
                </a:lnTo>
                <a:lnTo>
                  <a:pt x="215" y="244"/>
                </a:lnTo>
                <a:lnTo>
                  <a:pt x="215" y="244"/>
                </a:lnTo>
                <a:lnTo>
                  <a:pt x="217" y="246"/>
                </a:lnTo>
                <a:lnTo>
                  <a:pt x="224" y="253"/>
                </a:lnTo>
                <a:lnTo>
                  <a:pt x="227" y="253"/>
                </a:lnTo>
                <a:lnTo>
                  <a:pt x="227" y="255"/>
                </a:lnTo>
                <a:lnTo>
                  <a:pt x="227" y="255"/>
                </a:lnTo>
                <a:lnTo>
                  <a:pt x="227" y="255"/>
                </a:lnTo>
                <a:lnTo>
                  <a:pt x="227" y="258"/>
                </a:lnTo>
                <a:lnTo>
                  <a:pt x="227" y="258"/>
                </a:lnTo>
                <a:lnTo>
                  <a:pt x="227" y="260"/>
                </a:lnTo>
                <a:lnTo>
                  <a:pt x="227" y="260"/>
                </a:lnTo>
                <a:lnTo>
                  <a:pt x="227" y="260"/>
                </a:lnTo>
                <a:lnTo>
                  <a:pt x="227" y="260"/>
                </a:lnTo>
                <a:lnTo>
                  <a:pt x="227" y="260"/>
                </a:lnTo>
                <a:lnTo>
                  <a:pt x="227" y="260"/>
                </a:lnTo>
                <a:lnTo>
                  <a:pt x="227" y="263"/>
                </a:lnTo>
                <a:lnTo>
                  <a:pt x="224" y="265"/>
                </a:lnTo>
                <a:lnTo>
                  <a:pt x="224" y="267"/>
                </a:lnTo>
                <a:lnTo>
                  <a:pt x="224" y="267"/>
                </a:lnTo>
                <a:lnTo>
                  <a:pt x="224" y="267"/>
                </a:lnTo>
                <a:lnTo>
                  <a:pt x="224" y="267"/>
                </a:lnTo>
                <a:lnTo>
                  <a:pt x="227" y="270"/>
                </a:lnTo>
                <a:lnTo>
                  <a:pt x="227" y="270"/>
                </a:lnTo>
                <a:lnTo>
                  <a:pt x="227" y="270"/>
                </a:lnTo>
                <a:lnTo>
                  <a:pt x="229" y="270"/>
                </a:lnTo>
                <a:lnTo>
                  <a:pt x="229" y="270"/>
                </a:lnTo>
                <a:lnTo>
                  <a:pt x="229" y="267"/>
                </a:lnTo>
                <a:lnTo>
                  <a:pt x="229" y="263"/>
                </a:lnTo>
                <a:lnTo>
                  <a:pt x="231" y="260"/>
                </a:lnTo>
                <a:lnTo>
                  <a:pt x="231" y="258"/>
                </a:lnTo>
                <a:lnTo>
                  <a:pt x="234" y="255"/>
                </a:lnTo>
                <a:lnTo>
                  <a:pt x="234" y="253"/>
                </a:lnTo>
                <a:lnTo>
                  <a:pt x="234" y="253"/>
                </a:lnTo>
                <a:lnTo>
                  <a:pt x="231" y="246"/>
                </a:lnTo>
                <a:lnTo>
                  <a:pt x="234" y="244"/>
                </a:lnTo>
                <a:lnTo>
                  <a:pt x="236" y="241"/>
                </a:lnTo>
                <a:lnTo>
                  <a:pt x="236" y="239"/>
                </a:lnTo>
                <a:lnTo>
                  <a:pt x="238" y="239"/>
                </a:lnTo>
                <a:lnTo>
                  <a:pt x="238" y="239"/>
                </a:lnTo>
                <a:lnTo>
                  <a:pt x="238" y="241"/>
                </a:lnTo>
                <a:lnTo>
                  <a:pt x="241" y="241"/>
                </a:lnTo>
                <a:lnTo>
                  <a:pt x="243" y="241"/>
                </a:lnTo>
                <a:lnTo>
                  <a:pt x="243" y="241"/>
                </a:lnTo>
                <a:lnTo>
                  <a:pt x="245" y="239"/>
                </a:lnTo>
                <a:lnTo>
                  <a:pt x="243" y="236"/>
                </a:lnTo>
                <a:lnTo>
                  <a:pt x="245" y="232"/>
                </a:lnTo>
                <a:lnTo>
                  <a:pt x="245" y="229"/>
                </a:lnTo>
                <a:lnTo>
                  <a:pt x="245" y="227"/>
                </a:lnTo>
                <a:lnTo>
                  <a:pt x="245" y="222"/>
                </a:lnTo>
                <a:lnTo>
                  <a:pt x="248" y="220"/>
                </a:lnTo>
                <a:lnTo>
                  <a:pt x="248" y="220"/>
                </a:lnTo>
                <a:lnTo>
                  <a:pt x="250" y="215"/>
                </a:lnTo>
                <a:lnTo>
                  <a:pt x="253" y="213"/>
                </a:lnTo>
                <a:lnTo>
                  <a:pt x="253" y="208"/>
                </a:lnTo>
                <a:lnTo>
                  <a:pt x="255" y="203"/>
                </a:lnTo>
                <a:lnTo>
                  <a:pt x="257" y="201"/>
                </a:lnTo>
                <a:lnTo>
                  <a:pt x="257" y="201"/>
                </a:lnTo>
                <a:lnTo>
                  <a:pt x="260" y="201"/>
                </a:lnTo>
                <a:lnTo>
                  <a:pt x="262" y="201"/>
                </a:lnTo>
                <a:lnTo>
                  <a:pt x="264" y="199"/>
                </a:lnTo>
                <a:lnTo>
                  <a:pt x="264" y="199"/>
                </a:lnTo>
                <a:lnTo>
                  <a:pt x="267" y="199"/>
                </a:lnTo>
                <a:lnTo>
                  <a:pt x="267" y="196"/>
                </a:lnTo>
                <a:lnTo>
                  <a:pt x="267" y="192"/>
                </a:lnTo>
                <a:lnTo>
                  <a:pt x="267" y="189"/>
                </a:lnTo>
                <a:lnTo>
                  <a:pt x="269" y="184"/>
                </a:lnTo>
                <a:lnTo>
                  <a:pt x="269" y="184"/>
                </a:lnTo>
                <a:lnTo>
                  <a:pt x="269" y="182"/>
                </a:lnTo>
                <a:lnTo>
                  <a:pt x="269" y="180"/>
                </a:lnTo>
                <a:lnTo>
                  <a:pt x="271" y="175"/>
                </a:lnTo>
                <a:lnTo>
                  <a:pt x="271" y="173"/>
                </a:lnTo>
                <a:lnTo>
                  <a:pt x="271" y="168"/>
                </a:lnTo>
                <a:lnTo>
                  <a:pt x="271" y="161"/>
                </a:lnTo>
                <a:lnTo>
                  <a:pt x="271" y="156"/>
                </a:lnTo>
                <a:lnTo>
                  <a:pt x="269" y="154"/>
                </a:lnTo>
                <a:lnTo>
                  <a:pt x="269" y="149"/>
                </a:lnTo>
                <a:lnTo>
                  <a:pt x="271" y="147"/>
                </a:lnTo>
                <a:lnTo>
                  <a:pt x="271" y="144"/>
                </a:lnTo>
                <a:lnTo>
                  <a:pt x="274" y="137"/>
                </a:lnTo>
                <a:lnTo>
                  <a:pt x="274" y="135"/>
                </a:lnTo>
                <a:lnTo>
                  <a:pt x="276" y="130"/>
                </a:lnTo>
                <a:lnTo>
                  <a:pt x="276" y="130"/>
                </a:lnTo>
                <a:lnTo>
                  <a:pt x="279" y="125"/>
                </a:lnTo>
                <a:lnTo>
                  <a:pt x="279" y="121"/>
                </a:lnTo>
                <a:lnTo>
                  <a:pt x="276" y="118"/>
                </a:lnTo>
                <a:lnTo>
                  <a:pt x="279" y="116"/>
                </a:lnTo>
                <a:lnTo>
                  <a:pt x="279" y="113"/>
                </a:lnTo>
                <a:lnTo>
                  <a:pt x="279" y="111"/>
                </a:lnTo>
                <a:lnTo>
                  <a:pt x="279" y="109"/>
                </a:lnTo>
                <a:lnTo>
                  <a:pt x="279" y="109"/>
                </a:lnTo>
                <a:lnTo>
                  <a:pt x="281" y="109"/>
                </a:lnTo>
                <a:lnTo>
                  <a:pt x="281" y="109"/>
                </a:lnTo>
                <a:lnTo>
                  <a:pt x="283" y="109"/>
                </a:lnTo>
                <a:lnTo>
                  <a:pt x="286" y="109"/>
                </a:lnTo>
                <a:lnTo>
                  <a:pt x="286" y="109"/>
                </a:lnTo>
                <a:lnTo>
                  <a:pt x="288" y="106"/>
                </a:lnTo>
                <a:lnTo>
                  <a:pt x="288" y="104"/>
                </a:lnTo>
                <a:lnTo>
                  <a:pt x="288" y="102"/>
                </a:lnTo>
                <a:lnTo>
                  <a:pt x="290" y="102"/>
                </a:lnTo>
                <a:lnTo>
                  <a:pt x="290" y="102"/>
                </a:lnTo>
                <a:lnTo>
                  <a:pt x="293" y="99"/>
                </a:lnTo>
                <a:lnTo>
                  <a:pt x="293" y="99"/>
                </a:lnTo>
                <a:lnTo>
                  <a:pt x="293" y="99"/>
                </a:lnTo>
                <a:lnTo>
                  <a:pt x="295" y="99"/>
                </a:lnTo>
                <a:lnTo>
                  <a:pt x="295" y="99"/>
                </a:lnTo>
                <a:lnTo>
                  <a:pt x="295" y="99"/>
                </a:lnTo>
                <a:lnTo>
                  <a:pt x="298" y="97"/>
                </a:lnTo>
                <a:lnTo>
                  <a:pt x="300" y="99"/>
                </a:lnTo>
                <a:lnTo>
                  <a:pt x="300" y="97"/>
                </a:lnTo>
                <a:lnTo>
                  <a:pt x="300" y="97"/>
                </a:lnTo>
                <a:lnTo>
                  <a:pt x="300" y="97"/>
                </a:lnTo>
                <a:lnTo>
                  <a:pt x="302" y="97"/>
                </a:lnTo>
                <a:lnTo>
                  <a:pt x="302" y="97"/>
                </a:lnTo>
                <a:lnTo>
                  <a:pt x="302" y="97"/>
                </a:lnTo>
                <a:lnTo>
                  <a:pt x="302" y="95"/>
                </a:lnTo>
                <a:lnTo>
                  <a:pt x="305" y="95"/>
                </a:lnTo>
                <a:lnTo>
                  <a:pt x="305" y="95"/>
                </a:lnTo>
                <a:lnTo>
                  <a:pt x="305" y="92"/>
                </a:lnTo>
                <a:lnTo>
                  <a:pt x="305" y="92"/>
                </a:lnTo>
                <a:lnTo>
                  <a:pt x="307" y="90"/>
                </a:lnTo>
                <a:lnTo>
                  <a:pt x="307" y="87"/>
                </a:lnTo>
                <a:lnTo>
                  <a:pt x="307" y="8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9050250" y="3483038"/>
            <a:ext cx="404871" cy="349423"/>
          </a:xfrm>
          <a:custGeom>
            <a:avLst/>
            <a:gdLst>
              <a:gd name="T0" fmla="*/ 144 w 387"/>
              <a:gd name="T1" fmla="*/ 324 h 334"/>
              <a:gd name="T2" fmla="*/ 141 w 387"/>
              <a:gd name="T3" fmla="*/ 322 h 334"/>
              <a:gd name="T4" fmla="*/ 146 w 387"/>
              <a:gd name="T5" fmla="*/ 329 h 334"/>
              <a:gd name="T6" fmla="*/ 37 w 387"/>
              <a:gd name="T7" fmla="*/ 138 h 334"/>
              <a:gd name="T8" fmla="*/ 42 w 387"/>
              <a:gd name="T9" fmla="*/ 142 h 334"/>
              <a:gd name="T10" fmla="*/ 37 w 387"/>
              <a:gd name="T11" fmla="*/ 135 h 334"/>
              <a:gd name="T12" fmla="*/ 387 w 387"/>
              <a:gd name="T13" fmla="*/ 213 h 334"/>
              <a:gd name="T14" fmla="*/ 378 w 387"/>
              <a:gd name="T15" fmla="*/ 201 h 334"/>
              <a:gd name="T16" fmla="*/ 361 w 387"/>
              <a:gd name="T17" fmla="*/ 199 h 334"/>
              <a:gd name="T18" fmla="*/ 335 w 387"/>
              <a:gd name="T19" fmla="*/ 197 h 334"/>
              <a:gd name="T20" fmla="*/ 328 w 387"/>
              <a:gd name="T21" fmla="*/ 192 h 334"/>
              <a:gd name="T22" fmla="*/ 319 w 387"/>
              <a:gd name="T23" fmla="*/ 180 h 334"/>
              <a:gd name="T24" fmla="*/ 312 w 387"/>
              <a:gd name="T25" fmla="*/ 171 h 334"/>
              <a:gd name="T26" fmla="*/ 307 w 387"/>
              <a:gd name="T27" fmla="*/ 166 h 334"/>
              <a:gd name="T28" fmla="*/ 302 w 387"/>
              <a:gd name="T29" fmla="*/ 161 h 334"/>
              <a:gd name="T30" fmla="*/ 293 w 387"/>
              <a:gd name="T31" fmla="*/ 152 h 334"/>
              <a:gd name="T32" fmla="*/ 281 w 387"/>
              <a:gd name="T33" fmla="*/ 133 h 334"/>
              <a:gd name="T34" fmla="*/ 283 w 387"/>
              <a:gd name="T35" fmla="*/ 123 h 334"/>
              <a:gd name="T36" fmla="*/ 281 w 387"/>
              <a:gd name="T37" fmla="*/ 116 h 334"/>
              <a:gd name="T38" fmla="*/ 264 w 387"/>
              <a:gd name="T39" fmla="*/ 102 h 334"/>
              <a:gd name="T40" fmla="*/ 255 w 387"/>
              <a:gd name="T41" fmla="*/ 93 h 334"/>
              <a:gd name="T42" fmla="*/ 248 w 387"/>
              <a:gd name="T43" fmla="*/ 76 h 334"/>
              <a:gd name="T44" fmla="*/ 229 w 387"/>
              <a:gd name="T45" fmla="*/ 71 h 334"/>
              <a:gd name="T46" fmla="*/ 201 w 387"/>
              <a:gd name="T47" fmla="*/ 64 h 334"/>
              <a:gd name="T48" fmla="*/ 160 w 387"/>
              <a:gd name="T49" fmla="*/ 50 h 334"/>
              <a:gd name="T50" fmla="*/ 123 w 387"/>
              <a:gd name="T51" fmla="*/ 19 h 334"/>
              <a:gd name="T52" fmla="*/ 89 w 387"/>
              <a:gd name="T53" fmla="*/ 3 h 334"/>
              <a:gd name="T54" fmla="*/ 61 w 387"/>
              <a:gd name="T55" fmla="*/ 7 h 334"/>
              <a:gd name="T56" fmla="*/ 42 w 387"/>
              <a:gd name="T57" fmla="*/ 22 h 334"/>
              <a:gd name="T58" fmla="*/ 49 w 387"/>
              <a:gd name="T59" fmla="*/ 38 h 334"/>
              <a:gd name="T60" fmla="*/ 35 w 387"/>
              <a:gd name="T61" fmla="*/ 48 h 334"/>
              <a:gd name="T62" fmla="*/ 18 w 387"/>
              <a:gd name="T63" fmla="*/ 62 h 334"/>
              <a:gd name="T64" fmla="*/ 0 w 387"/>
              <a:gd name="T65" fmla="*/ 83 h 334"/>
              <a:gd name="T66" fmla="*/ 14 w 387"/>
              <a:gd name="T67" fmla="*/ 93 h 334"/>
              <a:gd name="T68" fmla="*/ 35 w 387"/>
              <a:gd name="T69" fmla="*/ 128 h 334"/>
              <a:gd name="T70" fmla="*/ 49 w 387"/>
              <a:gd name="T71" fmla="*/ 147 h 334"/>
              <a:gd name="T72" fmla="*/ 56 w 387"/>
              <a:gd name="T73" fmla="*/ 166 h 334"/>
              <a:gd name="T74" fmla="*/ 71 w 387"/>
              <a:gd name="T75" fmla="*/ 175 h 334"/>
              <a:gd name="T76" fmla="*/ 82 w 387"/>
              <a:gd name="T77" fmla="*/ 197 h 334"/>
              <a:gd name="T78" fmla="*/ 85 w 387"/>
              <a:gd name="T79" fmla="*/ 209 h 334"/>
              <a:gd name="T80" fmla="*/ 87 w 387"/>
              <a:gd name="T81" fmla="*/ 227 h 334"/>
              <a:gd name="T82" fmla="*/ 106 w 387"/>
              <a:gd name="T83" fmla="*/ 251 h 334"/>
              <a:gd name="T84" fmla="*/ 123 w 387"/>
              <a:gd name="T85" fmla="*/ 268 h 334"/>
              <a:gd name="T86" fmla="*/ 134 w 387"/>
              <a:gd name="T87" fmla="*/ 294 h 334"/>
              <a:gd name="T88" fmla="*/ 153 w 387"/>
              <a:gd name="T89" fmla="*/ 320 h 334"/>
              <a:gd name="T90" fmla="*/ 158 w 387"/>
              <a:gd name="T91" fmla="*/ 332 h 334"/>
              <a:gd name="T92" fmla="*/ 165 w 387"/>
              <a:gd name="T93" fmla="*/ 324 h 334"/>
              <a:gd name="T94" fmla="*/ 167 w 387"/>
              <a:gd name="T95" fmla="*/ 315 h 334"/>
              <a:gd name="T96" fmla="*/ 170 w 387"/>
              <a:gd name="T97" fmla="*/ 310 h 334"/>
              <a:gd name="T98" fmla="*/ 179 w 387"/>
              <a:gd name="T99" fmla="*/ 313 h 334"/>
              <a:gd name="T100" fmla="*/ 193 w 387"/>
              <a:gd name="T101" fmla="*/ 310 h 334"/>
              <a:gd name="T102" fmla="*/ 215 w 387"/>
              <a:gd name="T103" fmla="*/ 315 h 334"/>
              <a:gd name="T104" fmla="*/ 234 w 387"/>
              <a:gd name="T105" fmla="*/ 320 h 334"/>
              <a:gd name="T106" fmla="*/ 245 w 387"/>
              <a:gd name="T107" fmla="*/ 310 h 334"/>
              <a:gd name="T108" fmla="*/ 264 w 387"/>
              <a:gd name="T109" fmla="*/ 291 h 334"/>
              <a:gd name="T110" fmla="*/ 295 w 387"/>
              <a:gd name="T111" fmla="*/ 282 h 334"/>
              <a:gd name="T112" fmla="*/ 328 w 387"/>
              <a:gd name="T113" fmla="*/ 277 h 334"/>
              <a:gd name="T114" fmla="*/ 350 w 387"/>
              <a:gd name="T115" fmla="*/ 268 h 334"/>
              <a:gd name="T116" fmla="*/ 371 w 387"/>
              <a:gd name="T117" fmla="*/ 261 h 334"/>
              <a:gd name="T118" fmla="*/ 380 w 387"/>
              <a:gd name="T119" fmla="*/ 246 h 334"/>
              <a:gd name="T120" fmla="*/ 385 w 387"/>
              <a:gd name="T121" fmla="*/ 230 h 334"/>
              <a:gd name="T122" fmla="*/ 387 w 387"/>
              <a:gd name="T123" fmla="*/ 213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87" h="334">
                <a:moveTo>
                  <a:pt x="146" y="324"/>
                </a:moveTo>
                <a:lnTo>
                  <a:pt x="144" y="324"/>
                </a:lnTo>
                <a:lnTo>
                  <a:pt x="144" y="327"/>
                </a:lnTo>
                <a:lnTo>
                  <a:pt x="146" y="327"/>
                </a:lnTo>
                <a:lnTo>
                  <a:pt x="144" y="327"/>
                </a:lnTo>
                <a:lnTo>
                  <a:pt x="144" y="324"/>
                </a:lnTo>
                <a:lnTo>
                  <a:pt x="144" y="324"/>
                </a:lnTo>
                <a:lnTo>
                  <a:pt x="144" y="324"/>
                </a:lnTo>
                <a:lnTo>
                  <a:pt x="144" y="322"/>
                </a:lnTo>
                <a:lnTo>
                  <a:pt x="141" y="320"/>
                </a:lnTo>
                <a:lnTo>
                  <a:pt x="141" y="320"/>
                </a:lnTo>
                <a:lnTo>
                  <a:pt x="141" y="322"/>
                </a:lnTo>
                <a:lnTo>
                  <a:pt x="141" y="322"/>
                </a:lnTo>
                <a:lnTo>
                  <a:pt x="141" y="322"/>
                </a:lnTo>
                <a:lnTo>
                  <a:pt x="139" y="324"/>
                </a:lnTo>
                <a:lnTo>
                  <a:pt x="141" y="324"/>
                </a:lnTo>
                <a:lnTo>
                  <a:pt x="141" y="327"/>
                </a:lnTo>
                <a:lnTo>
                  <a:pt x="144" y="327"/>
                </a:lnTo>
                <a:lnTo>
                  <a:pt x="146" y="327"/>
                </a:lnTo>
                <a:lnTo>
                  <a:pt x="146" y="327"/>
                </a:lnTo>
                <a:lnTo>
                  <a:pt x="146" y="329"/>
                </a:lnTo>
                <a:lnTo>
                  <a:pt x="146" y="329"/>
                </a:lnTo>
                <a:lnTo>
                  <a:pt x="149" y="329"/>
                </a:lnTo>
                <a:lnTo>
                  <a:pt x="149" y="329"/>
                </a:lnTo>
                <a:lnTo>
                  <a:pt x="149" y="327"/>
                </a:lnTo>
                <a:lnTo>
                  <a:pt x="146" y="324"/>
                </a:lnTo>
                <a:close/>
                <a:moveTo>
                  <a:pt x="40" y="140"/>
                </a:moveTo>
                <a:lnTo>
                  <a:pt x="37" y="138"/>
                </a:lnTo>
                <a:lnTo>
                  <a:pt x="37" y="138"/>
                </a:lnTo>
                <a:lnTo>
                  <a:pt x="35" y="138"/>
                </a:lnTo>
                <a:lnTo>
                  <a:pt x="35" y="138"/>
                </a:lnTo>
                <a:lnTo>
                  <a:pt x="35" y="138"/>
                </a:lnTo>
                <a:lnTo>
                  <a:pt x="40" y="140"/>
                </a:lnTo>
                <a:lnTo>
                  <a:pt x="40" y="140"/>
                </a:lnTo>
                <a:lnTo>
                  <a:pt x="42" y="142"/>
                </a:lnTo>
                <a:lnTo>
                  <a:pt x="42" y="142"/>
                </a:lnTo>
                <a:lnTo>
                  <a:pt x="42" y="142"/>
                </a:lnTo>
                <a:lnTo>
                  <a:pt x="44" y="142"/>
                </a:lnTo>
                <a:lnTo>
                  <a:pt x="44" y="142"/>
                </a:lnTo>
                <a:lnTo>
                  <a:pt x="40" y="140"/>
                </a:lnTo>
                <a:close/>
                <a:moveTo>
                  <a:pt x="37" y="135"/>
                </a:moveTo>
                <a:lnTo>
                  <a:pt x="37" y="135"/>
                </a:lnTo>
                <a:lnTo>
                  <a:pt x="37" y="135"/>
                </a:lnTo>
                <a:lnTo>
                  <a:pt x="37" y="133"/>
                </a:lnTo>
                <a:lnTo>
                  <a:pt x="35" y="135"/>
                </a:lnTo>
                <a:lnTo>
                  <a:pt x="35" y="135"/>
                </a:lnTo>
                <a:lnTo>
                  <a:pt x="37" y="138"/>
                </a:lnTo>
                <a:lnTo>
                  <a:pt x="37" y="135"/>
                </a:lnTo>
                <a:close/>
                <a:moveTo>
                  <a:pt x="387" y="213"/>
                </a:moveTo>
                <a:lnTo>
                  <a:pt x="385" y="211"/>
                </a:lnTo>
                <a:lnTo>
                  <a:pt x="383" y="206"/>
                </a:lnTo>
                <a:lnTo>
                  <a:pt x="383" y="204"/>
                </a:lnTo>
                <a:lnTo>
                  <a:pt x="380" y="201"/>
                </a:lnTo>
                <a:lnTo>
                  <a:pt x="378" y="199"/>
                </a:lnTo>
                <a:lnTo>
                  <a:pt x="378" y="201"/>
                </a:lnTo>
                <a:lnTo>
                  <a:pt x="378" y="201"/>
                </a:lnTo>
                <a:lnTo>
                  <a:pt x="376" y="201"/>
                </a:lnTo>
                <a:lnTo>
                  <a:pt x="376" y="201"/>
                </a:lnTo>
                <a:lnTo>
                  <a:pt x="373" y="201"/>
                </a:lnTo>
                <a:lnTo>
                  <a:pt x="373" y="201"/>
                </a:lnTo>
                <a:lnTo>
                  <a:pt x="368" y="201"/>
                </a:lnTo>
                <a:lnTo>
                  <a:pt x="366" y="199"/>
                </a:lnTo>
                <a:lnTo>
                  <a:pt x="361" y="199"/>
                </a:lnTo>
                <a:lnTo>
                  <a:pt x="359" y="199"/>
                </a:lnTo>
                <a:lnTo>
                  <a:pt x="354" y="199"/>
                </a:lnTo>
                <a:lnTo>
                  <a:pt x="350" y="197"/>
                </a:lnTo>
                <a:lnTo>
                  <a:pt x="347" y="197"/>
                </a:lnTo>
                <a:lnTo>
                  <a:pt x="342" y="197"/>
                </a:lnTo>
                <a:lnTo>
                  <a:pt x="340" y="197"/>
                </a:lnTo>
                <a:lnTo>
                  <a:pt x="335" y="197"/>
                </a:lnTo>
                <a:lnTo>
                  <a:pt x="333" y="194"/>
                </a:lnTo>
                <a:lnTo>
                  <a:pt x="333" y="194"/>
                </a:lnTo>
                <a:lnTo>
                  <a:pt x="333" y="194"/>
                </a:lnTo>
                <a:lnTo>
                  <a:pt x="331" y="194"/>
                </a:lnTo>
                <a:lnTo>
                  <a:pt x="331" y="194"/>
                </a:lnTo>
                <a:lnTo>
                  <a:pt x="328" y="192"/>
                </a:lnTo>
                <a:lnTo>
                  <a:pt x="328" y="192"/>
                </a:lnTo>
                <a:lnTo>
                  <a:pt x="326" y="190"/>
                </a:lnTo>
                <a:lnTo>
                  <a:pt x="324" y="187"/>
                </a:lnTo>
                <a:lnTo>
                  <a:pt x="324" y="185"/>
                </a:lnTo>
                <a:lnTo>
                  <a:pt x="321" y="185"/>
                </a:lnTo>
                <a:lnTo>
                  <a:pt x="321" y="183"/>
                </a:lnTo>
                <a:lnTo>
                  <a:pt x="319" y="183"/>
                </a:lnTo>
                <a:lnTo>
                  <a:pt x="319" y="180"/>
                </a:lnTo>
                <a:lnTo>
                  <a:pt x="319" y="178"/>
                </a:lnTo>
                <a:lnTo>
                  <a:pt x="316" y="178"/>
                </a:lnTo>
                <a:lnTo>
                  <a:pt x="316" y="175"/>
                </a:lnTo>
                <a:lnTo>
                  <a:pt x="314" y="175"/>
                </a:lnTo>
                <a:lnTo>
                  <a:pt x="314" y="173"/>
                </a:lnTo>
                <a:lnTo>
                  <a:pt x="312" y="171"/>
                </a:lnTo>
                <a:lnTo>
                  <a:pt x="312" y="171"/>
                </a:lnTo>
                <a:lnTo>
                  <a:pt x="312" y="171"/>
                </a:lnTo>
                <a:lnTo>
                  <a:pt x="312" y="166"/>
                </a:lnTo>
                <a:lnTo>
                  <a:pt x="312" y="166"/>
                </a:lnTo>
                <a:lnTo>
                  <a:pt x="309" y="166"/>
                </a:lnTo>
                <a:lnTo>
                  <a:pt x="309" y="166"/>
                </a:lnTo>
                <a:lnTo>
                  <a:pt x="307" y="166"/>
                </a:lnTo>
                <a:lnTo>
                  <a:pt x="307" y="166"/>
                </a:lnTo>
                <a:lnTo>
                  <a:pt x="307" y="161"/>
                </a:lnTo>
                <a:lnTo>
                  <a:pt x="307" y="161"/>
                </a:lnTo>
                <a:lnTo>
                  <a:pt x="307" y="161"/>
                </a:lnTo>
                <a:lnTo>
                  <a:pt x="307" y="161"/>
                </a:lnTo>
                <a:lnTo>
                  <a:pt x="305" y="159"/>
                </a:lnTo>
                <a:lnTo>
                  <a:pt x="302" y="161"/>
                </a:lnTo>
                <a:lnTo>
                  <a:pt x="302" y="161"/>
                </a:lnTo>
                <a:lnTo>
                  <a:pt x="300" y="161"/>
                </a:lnTo>
                <a:lnTo>
                  <a:pt x="300" y="161"/>
                </a:lnTo>
                <a:lnTo>
                  <a:pt x="298" y="159"/>
                </a:lnTo>
                <a:lnTo>
                  <a:pt x="298" y="159"/>
                </a:lnTo>
                <a:lnTo>
                  <a:pt x="295" y="156"/>
                </a:lnTo>
                <a:lnTo>
                  <a:pt x="295" y="154"/>
                </a:lnTo>
                <a:lnTo>
                  <a:pt x="293" y="152"/>
                </a:lnTo>
                <a:lnTo>
                  <a:pt x="290" y="149"/>
                </a:lnTo>
                <a:lnTo>
                  <a:pt x="290" y="145"/>
                </a:lnTo>
                <a:lnTo>
                  <a:pt x="288" y="142"/>
                </a:lnTo>
                <a:lnTo>
                  <a:pt x="286" y="140"/>
                </a:lnTo>
                <a:lnTo>
                  <a:pt x="283" y="138"/>
                </a:lnTo>
                <a:lnTo>
                  <a:pt x="283" y="135"/>
                </a:lnTo>
                <a:lnTo>
                  <a:pt x="281" y="133"/>
                </a:lnTo>
                <a:lnTo>
                  <a:pt x="281" y="130"/>
                </a:lnTo>
                <a:lnTo>
                  <a:pt x="281" y="128"/>
                </a:lnTo>
                <a:lnTo>
                  <a:pt x="281" y="128"/>
                </a:lnTo>
                <a:lnTo>
                  <a:pt x="281" y="128"/>
                </a:lnTo>
                <a:lnTo>
                  <a:pt x="281" y="128"/>
                </a:lnTo>
                <a:lnTo>
                  <a:pt x="283" y="128"/>
                </a:lnTo>
                <a:lnTo>
                  <a:pt x="283" y="123"/>
                </a:lnTo>
                <a:lnTo>
                  <a:pt x="283" y="121"/>
                </a:lnTo>
                <a:lnTo>
                  <a:pt x="281" y="121"/>
                </a:lnTo>
                <a:lnTo>
                  <a:pt x="279" y="119"/>
                </a:lnTo>
                <a:lnTo>
                  <a:pt x="279" y="116"/>
                </a:lnTo>
                <a:lnTo>
                  <a:pt x="279" y="116"/>
                </a:lnTo>
                <a:lnTo>
                  <a:pt x="279" y="116"/>
                </a:lnTo>
                <a:lnTo>
                  <a:pt x="281" y="116"/>
                </a:lnTo>
                <a:lnTo>
                  <a:pt x="281" y="116"/>
                </a:lnTo>
                <a:lnTo>
                  <a:pt x="281" y="116"/>
                </a:lnTo>
                <a:lnTo>
                  <a:pt x="279" y="112"/>
                </a:lnTo>
                <a:lnTo>
                  <a:pt x="274" y="109"/>
                </a:lnTo>
                <a:lnTo>
                  <a:pt x="269" y="107"/>
                </a:lnTo>
                <a:lnTo>
                  <a:pt x="267" y="104"/>
                </a:lnTo>
                <a:lnTo>
                  <a:pt x="264" y="102"/>
                </a:lnTo>
                <a:lnTo>
                  <a:pt x="262" y="100"/>
                </a:lnTo>
                <a:lnTo>
                  <a:pt x="262" y="100"/>
                </a:lnTo>
                <a:lnTo>
                  <a:pt x="262" y="97"/>
                </a:lnTo>
                <a:lnTo>
                  <a:pt x="260" y="97"/>
                </a:lnTo>
                <a:lnTo>
                  <a:pt x="257" y="95"/>
                </a:lnTo>
                <a:lnTo>
                  <a:pt x="255" y="93"/>
                </a:lnTo>
                <a:lnTo>
                  <a:pt x="255" y="93"/>
                </a:lnTo>
                <a:lnTo>
                  <a:pt x="255" y="93"/>
                </a:lnTo>
                <a:lnTo>
                  <a:pt x="255" y="90"/>
                </a:lnTo>
                <a:lnTo>
                  <a:pt x="255" y="88"/>
                </a:lnTo>
                <a:lnTo>
                  <a:pt x="250" y="86"/>
                </a:lnTo>
                <a:lnTo>
                  <a:pt x="248" y="81"/>
                </a:lnTo>
                <a:lnTo>
                  <a:pt x="248" y="78"/>
                </a:lnTo>
                <a:lnTo>
                  <a:pt x="248" y="76"/>
                </a:lnTo>
                <a:lnTo>
                  <a:pt x="243" y="76"/>
                </a:lnTo>
                <a:lnTo>
                  <a:pt x="241" y="76"/>
                </a:lnTo>
                <a:lnTo>
                  <a:pt x="236" y="76"/>
                </a:lnTo>
                <a:lnTo>
                  <a:pt x="234" y="76"/>
                </a:lnTo>
                <a:lnTo>
                  <a:pt x="231" y="74"/>
                </a:lnTo>
                <a:lnTo>
                  <a:pt x="231" y="71"/>
                </a:lnTo>
                <a:lnTo>
                  <a:pt x="229" y="71"/>
                </a:lnTo>
                <a:lnTo>
                  <a:pt x="229" y="67"/>
                </a:lnTo>
                <a:lnTo>
                  <a:pt x="222" y="67"/>
                </a:lnTo>
                <a:lnTo>
                  <a:pt x="219" y="67"/>
                </a:lnTo>
                <a:lnTo>
                  <a:pt x="215" y="64"/>
                </a:lnTo>
                <a:lnTo>
                  <a:pt x="212" y="64"/>
                </a:lnTo>
                <a:lnTo>
                  <a:pt x="208" y="67"/>
                </a:lnTo>
                <a:lnTo>
                  <a:pt x="201" y="64"/>
                </a:lnTo>
                <a:lnTo>
                  <a:pt x="193" y="64"/>
                </a:lnTo>
                <a:lnTo>
                  <a:pt x="184" y="64"/>
                </a:lnTo>
                <a:lnTo>
                  <a:pt x="179" y="62"/>
                </a:lnTo>
                <a:lnTo>
                  <a:pt x="179" y="62"/>
                </a:lnTo>
                <a:lnTo>
                  <a:pt x="172" y="57"/>
                </a:lnTo>
                <a:lnTo>
                  <a:pt x="167" y="55"/>
                </a:lnTo>
                <a:lnTo>
                  <a:pt x="160" y="50"/>
                </a:lnTo>
                <a:lnTo>
                  <a:pt x="153" y="43"/>
                </a:lnTo>
                <a:lnTo>
                  <a:pt x="149" y="38"/>
                </a:lnTo>
                <a:lnTo>
                  <a:pt x="144" y="36"/>
                </a:lnTo>
                <a:lnTo>
                  <a:pt x="137" y="31"/>
                </a:lnTo>
                <a:lnTo>
                  <a:pt x="132" y="26"/>
                </a:lnTo>
                <a:lnTo>
                  <a:pt x="127" y="24"/>
                </a:lnTo>
                <a:lnTo>
                  <a:pt x="123" y="19"/>
                </a:lnTo>
                <a:lnTo>
                  <a:pt x="118" y="17"/>
                </a:lnTo>
                <a:lnTo>
                  <a:pt x="113" y="15"/>
                </a:lnTo>
                <a:lnTo>
                  <a:pt x="108" y="12"/>
                </a:lnTo>
                <a:lnTo>
                  <a:pt x="104" y="10"/>
                </a:lnTo>
                <a:lnTo>
                  <a:pt x="99" y="5"/>
                </a:lnTo>
                <a:lnTo>
                  <a:pt x="97" y="5"/>
                </a:lnTo>
                <a:lnTo>
                  <a:pt x="89" y="3"/>
                </a:lnTo>
                <a:lnTo>
                  <a:pt x="85" y="3"/>
                </a:lnTo>
                <a:lnTo>
                  <a:pt x="78" y="3"/>
                </a:lnTo>
                <a:lnTo>
                  <a:pt x="73" y="0"/>
                </a:lnTo>
                <a:lnTo>
                  <a:pt x="71" y="3"/>
                </a:lnTo>
                <a:lnTo>
                  <a:pt x="71" y="3"/>
                </a:lnTo>
                <a:lnTo>
                  <a:pt x="68" y="5"/>
                </a:lnTo>
                <a:lnTo>
                  <a:pt x="61" y="7"/>
                </a:lnTo>
                <a:lnTo>
                  <a:pt x="56" y="7"/>
                </a:lnTo>
                <a:lnTo>
                  <a:pt x="49" y="10"/>
                </a:lnTo>
                <a:lnTo>
                  <a:pt x="44" y="12"/>
                </a:lnTo>
                <a:lnTo>
                  <a:pt x="40" y="12"/>
                </a:lnTo>
                <a:lnTo>
                  <a:pt x="35" y="15"/>
                </a:lnTo>
                <a:lnTo>
                  <a:pt x="40" y="17"/>
                </a:lnTo>
                <a:lnTo>
                  <a:pt x="42" y="22"/>
                </a:lnTo>
                <a:lnTo>
                  <a:pt x="47" y="24"/>
                </a:lnTo>
                <a:lnTo>
                  <a:pt x="49" y="29"/>
                </a:lnTo>
                <a:lnTo>
                  <a:pt x="52" y="31"/>
                </a:lnTo>
                <a:lnTo>
                  <a:pt x="56" y="36"/>
                </a:lnTo>
                <a:lnTo>
                  <a:pt x="54" y="36"/>
                </a:lnTo>
                <a:lnTo>
                  <a:pt x="49" y="38"/>
                </a:lnTo>
                <a:lnTo>
                  <a:pt x="49" y="38"/>
                </a:lnTo>
                <a:lnTo>
                  <a:pt x="49" y="38"/>
                </a:lnTo>
                <a:lnTo>
                  <a:pt x="49" y="43"/>
                </a:lnTo>
                <a:lnTo>
                  <a:pt x="47" y="45"/>
                </a:lnTo>
                <a:lnTo>
                  <a:pt x="47" y="45"/>
                </a:lnTo>
                <a:lnTo>
                  <a:pt x="42" y="48"/>
                </a:lnTo>
                <a:lnTo>
                  <a:pt x="37" y="48"/>
                </a:lnTo>
                <a:lnTo>
                  <a:pt x="35" y="48"/>
                </a:lnTo>
                <a:lnTo>
                  <a:pt x="33" y="50"/>
                </a:lnTo>
                <a:lnTo>
                  <a:pt x="33" y="52"/>
                </a:lnTo>
                <a:lnTo>
                  <a:pt x="30" y="57"/>
                </a:lnTo>
                <a:lnTo>
                  <a:pt x="28" y="59"/>
                </a:lnTo>
                <a:lnTo>
                  <a:pt x="23" y="62"/>
                </a:lnTo>
                <a:lnTo>
                  <a:pt x="23" y="62"/>
                </a:lnTo>
                <a:lnTo>
                  <a:pt x="18" y="62"/>
                </a:lnTo>
                <a:lnTo>
                  <a:pt x="14" y="62"/>
                </a:lnTo>
                <a:lnTo>
                  <a:pt x="9" y="59"/>
                </a:lnTo>
                <a:lnTo>
                  <a:pt x="7" y="59"/>
                </a:lnTo>
                <a:lnTo>
                  <a:pt x="2" y="59"/>
                </a:lnTo>
                <a:lnTo>
                  <a:pt x="2" y="74"/>
                </a:lnTo>
                <a:lnTo>
                  <a:pt x="2" y="76"/>
                </a:lnTo>
                <a:lnTo>
                  <a:pt x="0" y="83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lnTo>
                  <a:pt x="2" y="86"/>
                </a:lnTo>
                <a:lnTo>
                  <a:pt x="7" y="86"/>
                </a:lnTo>
                <a:lnTo>
                  <a:pt x="9" y="88"/>
                </a:lnTo>
                <a:lnTo>
                  <a:pt x="14" y="93"/>
                </a:lnTo>
                <a:lnTo>
                  <a:pt x="16" y="100"/>
                </a:lnTo>
                <a:lnTo>
                  <a:pt x="21" y="104"/>
                </a:lnTo>
                <a:lnTo>
                  <a:pt x="23" y="107"/>
                </a:lnTo>
                <a:lnTo>
                  <a:pt x="26" y="112"/>
                </a:lnTo>
                <a:lnTo>
                  <a:pt x="28" y="114"/>
                </a:lnTo>
                <a:lnTo>
                  <a:pt x="30" y="119"/>
                </a:lnTo>
                <a:lnTo>
                  <a:pt x="35" y="128"/>
                </a:lnTo>
                <a:lnTo>
                  <a:pt x="37" y="130"/>
                </a:lnTo>
                <a:lnTo>
                  <a:pt x="40" y="133"/>
                </a:lnTo>
                <a:lnTo>
                  <a:pt x="40" y="135"/>
                </a:lnTo>
                <a:lnTo>
                  <a:pt x="42" y="138"/>
                </a:lnTo>
                <a:lnTo>
                  <a:pt x="42" y="138"/>
                </a:lnTo>
                <a:lnTo>
                  <a:pt x="47" y="145"/>
                </a:lnTo>
                <a:lnTo>
                  <a:pt x="49" y="147"/>
                </a:lnTo>
                <a:lnTo>
                  <a:pt x="49" y="149"/>
                </a:lnTo>
                <a:lnTo>
                  <a:pt x="49" y="152"/>
                </a:lnTo>
                <a:lnTo>
                  <a:pt x="49" y="154"/>
                </a:lnTo>
                <a:lnTo>
                  <a:pt x="49" y="154"/>
                </a:lnTo>
                <a:lnTo>
                  <a:pt x="52" y="159"/>
                </a:lnTo>
                <a:lnTo>
                  <a:pt x="54" y="164"/>
                </a:lnTo>
                <a:lnTo>
                  <a:pt x="56" y="166"/>
                </a:lnTo>
                <a:lnTo>
                  <a:pt x="59" y="166"/>
                </a:lnTo>
                <a:lnTo>
                  <a:pt x="59" y="166"/>
                </a:lnTo>
                <a:lnTo>
                  <a:pt x="61" y="168"/>
                </a:lnTo>
                <a:lnTo>
                  <a:pt x="63" y="168"/>
                </a:lnTo>
                <a:lnTo>
                  <a:pt x="63" y="171"/>
                </a:lnTo>
                <a:lnTo>
                  <a:pt x="66" y="171"/>
                </a:lnTo>
                <a:lnTo>
                  <a:pt x="71" y="175"/>
                </a:lnTo>
                <a:lnTo>
                  <a:pt x="73" y="178"/>
                </a:lnTo>
                <a:lnTo>
                  <a:pt x="75" y="183"/>
                </a:lnTo>
                <a:lnTo>
                  <a:pt x="78" y="187"/>
                </a:lnTo>
                <a:lnTo>
                  <a:pt x="80" y="190"/>
                </a:lnTo>
                <a:lnTo>
                  <a:pt x="80" y="192"/>
                </a:lnTo>
                <a:lnTo>
                  <a:pt x="80" y="194"/>
                </a:lnTo>
                <a:lnTo>
                  <a:pt x="82" y="197"/>
                </a:lnTo>
                <a:lnTo>
                  <a:pt x="82" y="197"/>
                </a:lnTo>
                <a:lnTo>
                  <a:pt x="82" y="197"/>
                </a:lnTo>
                <a:lnTo>
                  <a:pt x="85" y="199"/>
                </a:lnTo>
                <a:lnTo>
                  <a:pt x="85" y="199"/>
                </a:lnTo>
                <a:lnTo>
                  <a:pt x="85" y="201"/>
                </a:lnTo>
                <a:lnTo>
                  <a:pt x="87" y="206"/>
                </a:lnTo>
                <a:lnTo>
                  <a:pt x="85" y="209"/>
                </a:lnTo>
                <a:lnTo>
                  <a:pt x="85" y="211"/>
                </a:lnTo>
                <a:lnTo>
                  <a:pt x="85" y="213"/>
                </a:lnTo>
                <a:lnTo>
                  <a:pt x="85" y="218"/>
                </a:lnTo>
                <a:lnTo>
                  <a:pt x="85" y="220"/>
                </a:lnTo>
                <a:lnTo>
                  <a:pt x="87" y="223"/>
                </a:lnTo>
                <a:lnTo>
                  <a:pt x="87" y="225"/>
                </a:lnTo>
                <a:lnTo>
                  <a:pt x="87" y="227"/>
                </a:lnTo>
                <a:lnTo>
                  <a:pt x="87" y="230"/>
                </a:lnTo>
                <a:lnTo>
                  <a:pt x="89" y="237"/>
                </a:lnTo>
                <a:lnTo>
                  <a:pt x="94" y="242"/>
                </a:lnTo>
                <a:lnTo>
                  <a:pt x="97" y="246"/>
                </a:lnTo>
                <a:lnTo>
                  <a:pt x="99" y="249"/>
                </a:lnTo>
                <a:lnTo>
                  <a:pt x="101" y="251"/>
                </a:lnTo>
                <a:lnTo>
                  <a:pt x="106" y="251"/>
                </a:lnTo>
                <a:lnTo>
                  <a:pt x="113" y="258"/>
                </a:lnTo>
                <a:lnTo>
                  <a:pt x="115" y="261"/>
                </a:lnTo>
                <a:lnTo>
                  <a:pt x="118" y="263"/>
                </a:lnTo>
                <a:lnTo>
                  <a:pt x="120" y="263"/>
                </a:lnTo>
                <a:lnTo>
                  <a:pt x="120" y="265"/>
                </a:lnTo>
                <a:lnTo>
                  <a:pt x="120" y="265"/>
                </a:lnTo>
                <a:lnTo>
                  <a:pt x="123" y="268"/>
                </a:lnTo>
                <a:lnTo>
                  <a:pt x="125" y="277"/>
                </a:lnTo>
                <a:lnTo>
                  <a:pt x="127" y="277"/>
                </a:lnTo>
                <a:lnTo>
                  <a:pt x="127" y="282"/>
                </a:lnTo>
                <a:lnTo>
                  <a:pt x="127" y="282"/>
                </a:lnTo>
                <a:lnTo>
                  <a:pt x="127" y="284"/>
                </a:lnTo>
                <a:lnTo>
                  <a:pt x="132" y="289"/>
                </a:lnTo>
                <a:lnTo>
                  <a:pt x="134" y="294"/>
                </a:lnTo>
                <a:lnTo>
                  <a:pt x="137" y="298"/>
                </a:lnTo>
                <a:lnTo>
                  <a:pt x="139" y="301"/>
                </a:lnTo>
                <a:lnTo>
                  <a:pt x="144" y="306"/>
                </a:lnTo>
                <a:lnTo>
                  <a:pt x="149" y="310"/>
                </a:lnTo>
                <a:lnTo>
                  <a:pt x="151" y="315"/>
                </a:lnTo>
                <a:lnTo>
                  <a:pt x="151" y="317"/>
                </a:lnTo>
                <a:lnTo>
                  <a:pt x="153" y="320"/>
                </a:lnTo>
                <a:lnTo>
                  <a:pt x="153" y="322"/>
                </a:lnTo>
                <a:lnTo>
                  <a:pt x="153" y="322"/>
                </a:lnTo>
                <a:lnTo>
                  <a:pt x="156" y="324"/>
                </a:lnTo>
                <a:lnTo>
                  <a:pt x="158" y="327"/>
                </a:lnTo>
                <a:lnTo>
                  <a:pt x="158" y="327"/>
                </a:lnTo>
                <a:lnTo>
                  <a:pt x="158" y="329"/>
                </a:lnTo>
                <a:lnTo>
                  <a:pt x="158" y="332"/>
                </a:lnTo>
                <a:lnTo>
                  <a:pt x="160" y="334"/>
                </a:lnTo>
                <a:lnTo>
                  <a:pt x="163" y="332"/>
                </a:lnTo>
                <a:lnTo>
                  <a:pt x="163" y="329"/>
                </a:lnTo>
                <a:lnTo>
                  <a:pt x="165" y="329"/>
                </a:lnTo>
                <a:lnTo>
                  <a:pt x="165" y="327"/>
                </a:lnTo>
                <a:lnTo>
                  <a:pt x="165" y="327"/>
                </a:lnTo>
                <a:lnTo>
                  <a:pt x="165" y="324"/>
                </a:lnTo>
                <a:lnTo>
                  <a:pt x="165" y="324"/>
                </a:lnTo>
                <a:lnTo>
                  <a:pt x="165" y="324"/>
                </a:lnTo>
                <a:lnTo>
                  <a:pt x="165" y="322"/>
                </a:lnTo>
                <a:lnTo>
                  <a:pt x="165" y="320"/>
                </a:lnTo>
                <a:lnTo>
                  <a:pt x="165" y="317"/>
                </a:lnTo>
                <a:lnTo>
                  <a:pt x="165" y="315"/>
                </a:lnTo>
                <a:lnTo>
                  <a:pt x="167" y="315"/>
                </a:lnTo>
                <a:lnTo>
                  <a:pt x="167" y="315"/>
                </a:lnTo>
                <a:lnTo>
                  <a:pt x="165" y="313"/>
                </a:lnTo>
                <a:lnTo>
                  <a:pt x="165" y="313"/>
                </a:lnTo>
                <a:lnTo>
                  <a:pt x="167" y="310"/>
                </a:lnTo>
                <a:lnTo>
                  <a:pt x="167" y="310"/>
                </a:lnTo>
                <a:lnTo>
                  <a:pt x="170" y="310"/>
                </a:lnTo>
                <a:lnTo>
                  <a:pt x="170" y="310"/>
                </a:lnTo>
                <a:lnTo>
                  <a:pt x="172" y="310"/>
                </a:lnTo>
                <a:lnTo>
                  <a:pt x="172" y="310"/>
                </a:lnTo>
                <a:lnTo>
                  <a:pt x="175" y="310"/>
                </a:lnTo>
                <a:lnTo>
                  <a:pt x="175" y="313"/>
                </a:lnTo>
                <a:lnTo>
                  <a:pt x="177" y="313"/>
                </a:lnTo>
                <a:lnTo>
                  <a:pt x="179" y="313"/>
                </a:lnTo>
                <a:lnTo>
                  <a:pt x="179" y="313"/>
                </a:lnTo>
                <a:lnTo>
                  <a:pt x="179" y="313"/>
                </a:lnTo>
                <a:lnTo>
                  <a:pt x="182" y="313"/>
                </a:lnTo>
                <a:lnTo>
                  <a:pt x="182" y="313"/>
                </a:lnTo>
                <a:lnTo>
                  <a:pt x="184" y="313"/>
                </a:lnTo>
                <a:lnTo>
                  <a:pt x="186" y="313"/>
                </a:lnTo>
                <a:lnTo>
                  <a:pt x="191" y="313"/>
                </a:lnTo>
                <a:lnTo>
                  <a:pt x="193" y="310"/>
                </a:lnTo>
                <a:lnTo>
                  <a:pt x="198" y="310"/>
                </a:lnTo>
                <a:lnTo>
                  <a:pt x="201" y="310"/>
                </a:lnTo>
                <a:lnTo>
                  <a:pt x="203" y="310"/>
                </a:lnTo>
                <a:lnTo>
                  <a:pt x="203" y="313"/>
                </a:lnTo>
                <a:lnTo>
                  <a:pt x="208" y="313"/>
                </a:lnTo>
                <a:lnTo>
                  <a:pt x="210" y="315"/>
                </a:lnTo>
                <a:lnTo>
                  <a:pt x="215" y="315"/>
                </a:lnTo>
                <a:lnTo>
                  <a:pt x="219" y="315"/>
                </a:lnTo>
                <a:lnTo>
                  <a:pt x="224" y="315"/>
                </a:lnTo>
                <a:lnTo>
                  <a:pt x="227" y="315"/>
                </a:lnTo>
                <a:lnTo>
                  <a:pt x="229" y="315"/>
                </a:lnTo>
                <a:lnTo>
                  <a:pt x="231" y="315"/>
                </a:lnTo>
                <a:lnTo>
                  <a:pt x="231" y="315"/>
                </a:lnTo>
                <a:lnTo>
                  <a:pt x="234" y="320"/>
                </a:lnTo>
                <a:lnTo>
                  <a:pt x="236" y="322"/>
                </a:lnTo>
                <a:lnTo>
                  <a:pt x="238" y="322"/>
                </a:lnTo>
                <a:lnTo>
                  <a:pt x="241" y="320"/>
                </a:lnTo>
                <a:lnTo>
                  <a:pt x="243" y="320"/>
                </a:lnTo>
                <a:lnTo>
                  <a:pt x="243" y="317"/>
                </a:lnTo>
                <a:lnTo>
                  <a:pt x="245" y="313"/>
                </a:lnTo>
                <a:lnTo>
                  <a:pt x="245" y="310"/>
                </a:lnTo>
                <a:lnTo>
                  <a:pt x="248" y="308"/>
                </a:lnTo>
                <a:lnTo>
                  <a:pt x="250" y="306"/>
                </a:lnTo>
                <a:lnTo>
                  <a:pt x="253" y="301"/>
                </a:lnTo>
                <a:lnTo>
                  <a:pt x="255" y="301"/>
                </a:lnTo>
                <a:lnTo>
                  <a:pt x="257" y="296"/>
                </a:lnTo>
                <a:lnTo>
                  <a:pt x="260" y="294"/>
                </a:lnTo>
                <a:lnTo>
                  <a:pt x="264" y="291"/>
                </a:lnTo>
                <a:lnTo>
                  <a:pt x="269" y="289"/>
                </a:lnTo>
                <a:lnTo>
                  <a:pt x="271" y="287"/>
                </a:lnTo>
                <a:lnTo>
                  <a:pt x="274" y="287"/>
                </a:lnTo>
                <a:lnTo>
                  <a:pt x="279" y="284"/>
                </a:lnTo>
                <a:lnTo>
                  <a:pt x="286" y="284"/>
                </a:lnTo>
                <a:lnTo>
                  <a:pt x="290" y="284"/>
                </a:lnTo>
                <a:lnTo>
                  <a:pt x="295" y="282"/>
                </a:lnTo>
                <a:lnTo>
                  <a:pt x="302" y="282"/>
                </a:lnTo>
                <a:lnTo>
                  <a:pt x="307" y="282"/>
                </a:lnTo>
                <a:lnTo>
                  <a:pt x="312" y="280"/>
                </a:lnTo>
                <a:lnTo>
                  <a:pt x="316" y="280"/>
                </a:lnTo>
                <a:lnTo>
                  <a:pt x="321" y="280"/>
                </a:lnTo>
                <a:lnTo>
                  <a:pt x="326" y="277"/>
                </a:lnTo>
                <a:lnTo>
                  <a:pt x="328" y="277"/>
                </a:lnTo>
                <a:lnTo>
                  <a:pt x="331" y="275"/>
                </a:lnTo>
                <a:lnTo>
                  <a:pt x="333" y="275"/>
                </a:lnTo>
                <a:lnTo>
                  <a:pt x="338" y="272"/>
                </a:lnTo>
                <a:lnTo>
                  <a:pt x="340" y="272"/>
                </a:lnTo>
                <a:lnTo>
                  <a:pt x="342" y="270"/>
                </a:lnTo>
                <a:lnTo>
                  <a:pt x="347" y="270"/>
                </a:lnTo>
                <a:lnTo>
                  <a:pt x="350" y="268"/>
                </a:lnTo>
                <a:lnTo>
                  <a:pt x="352" y="268"/>
                </a:lnTo>
                <a:lnTo>
                  <a:pt x="357" y="265"/>
                </a:lnTo>
                <a:lnTo>
                  <a:pt x="359" y="265"/>
                </a:lnTo>
                <a:lnTo>
                  <a:pt x="361" y="263"/>
                </a:lnTo>
                <a:lnTo>
                  <a:pt x="364" y="263"/>
                </a:lnTo>
                <a:lnTo>
                  <a:pt x="368" y="261"/>
                </a:lnTo>
                <a:lnTo>
                  <a:pt x="371" y="261"/>
                </a:lnTo>
                <a:lnTo>
                  <a:pt x="373" y="258"/>
                </a:lnTo>
                <a:lnTo>
                  <a:pt x="378" y="258"/>
                </a:lnTo>
                <a:lnTo>
                  <a:pt x="378" y="258"/>
                </a:lnTo>
                <a:lnTo>
                  <a:pt x="380" y="253"/>
                </a:lnTo>
                <a:lnTo>
                  <a:pt x="380" y="251"/>
                </a:lnTo>
                <a:lnTo>
                  <a:pt x="380" y="249"/>
                </a:lnTo>
                <a:lnTo>
                  <a:pt x="380" y="246"/>
                </a:lnTo>
                <a:lnTo>
                  <a:pt x="383" y="244"/>
                </a:lnTo>
                <a:lnTo>
                  <a:pt x="383" y="242"/>
                </a:lnTo>
                <a:lnTo>
                  <a:pt x="383" y="239"/>
                </a:lnTo>
                <a:lnTo>
                  <a:pt x="383" y="237"/>
                </a:lnTo>
                <a:lnTo>
                  <a:pt x="383" y="235"/>
                </a:lnTo>
                <a:lnTo>
                  <a:pt x="385" y="232"/>
                </a:lnTo>
                <a:lnTo>
                  <a:pt x="385" y="230"/>
                </a:lnTo>
                <a:lnTo>
                  <a:pt x="385" y="227"/>
                </a:lnTo>
                <a:lnTo>
                  <a:pt x="387" y="223"/>
                </a:lnTo>
                <a:lnTo>
                  <a:pt x="387" y="220"/>
                </a:lnTo>
                <a:lnTo>
                  <a:pt x="387" y="218"/>
                </a:lnTo>
                <a:lnTo>
                  <a:pt x="387" y="218"/>
                </a:lnTo>
                <a:lnTo>
                  <a:pt x="387" y="216"/>
                </a:lnTo>
                <a:lnTo>
                  <a:pt x="387" y="2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40"/>
          <p:cNvSpPr>
            <a:spLocks noEditPoints="1"/>
          </p:cNvSpPr>
          <p:nvPr/>
        </p:nvSpPr>
        <p:spPr bwMode="auto">
          <a:xfrm>
            <a:off x="7201657" y="3899416"/>
            <a:ext cx="5231" cy="14646"/>
          </a:xfrm>
          <a:custGeom>
            <a:avLst/>
            <a:gdLst>
              <a:gd name="T0" fmla="*/ 0 w 5"/>
              <a:gd name="T1" fmla="*/ 12 h 14"/>
              <a:gd name="T2" fmla="*/ 0 w 5"/>
              <a:gd name="T3" fmla="*/ 12 h 14"/>
              <a:gd name="T4" fmla="*/ 0 w 5"/>
              <a:gd name="T5" fmla="*/ 12 h 14"/>
              <a:gd name="T6" fmla="*/ 0 w 5"/>
              <a:gd name="T7" fmla="*/ 12 h 14"/>
              <a:gd name="T8" fmla="*/ 0 w 5"/>
              <a:gd name="T9" fmla="*/ 14 h 14"/>
              <a:gd name="T10" fmla="*/ 0 w 5"/>
              <a:gd name="T11" fmla="*/ 14 h 14"/>
              <a:gd name="T12" fmla="*/ 0 w 5"/>
              <a:gd name="T13" fmla="*/ 14 h 14"/>
              <a:gd name="T14" fmla="*/ 0 w 5"/>
              <a:gd name="T15" fmla="*/ 14 h 14"/>
              <a:gd name="T16" fmla="*/ 0 w 5"/>
              <a:gd name="T17" fmla="*/ 14 h 14"/>
              <a:gd name="T18" fmla="*/ 0 w 5"/>
              <a:gd name="T19" fmla="*/ 14 h 14"/>
              <a:gd name="T20" fmla="*/ 0 w 5"/>
              <a:gd name="T21" fmla="*/ 14 h 14"/>
              <a:gd name="T22" fmla="*/ 0 w 5"/>
              <a:gd name="T23" fmla="*/ 14 h 14"/>
              <a:gd name="T24" fmla="*/ 0 w 5"/>
              <a:gd name="T25" fmla="*/ 14 h 14"/>
              <a:gd name="T26" fmla="*/ 0 w 5"/>
              <a:gd name="T27" fmla="*/ 12 h 14"/>
              <a:gd name="T28" fmla="*/ 0 w 5"/>
              <a:gd name="T29" fmla="*/ 12 h 14"/>
              <a:gd name="T30" fmla="*/ 0 w 5"/>
              <a:gd name="T31" fmla="*/ 12 h 14"/>
              <a:gd name="T32" fmla="*/ 3 w 5"/>
              <a:gd name="T33" fmla="*/ 7 h 14"/>
              <a:gd name="T34" fmla="*/ 3 w 5"/>
              <a:gd name="T35" fmla="*/ 7 h 14"/>
              <a:gd name="T36" fmla="*/ 3 w 5"/>
              <a:gd name="T37" fmla="*/ 5 h 14"/>
              <a:gd name="T38" fmla="*/ 3 w 5"/>
              <a:gd name="T39" fmla="*/ 7 h 14"/>
              <a:gd name="T40" fmla="*/ 3 w 5"/>
              <a:gd name="T41" fmla="*/ 7 h 14"/>
              <a:gd name="T42" fmla="*/ 3 w 5"/>
              <a:gd name="T43" fmla="*/ 7 h 14"/>
              <a:gd name="T44" fmla="*/ 3 w 5"/>
              <a:gd name="T45" fmla="*/ 7 h 14"/>
              <a:gd name="T46" fmla="*/ 3 w 5"/>
              <a:gd name="T47" fmla="*/ 7 h 14"/>
              <a:gd name="T48" fmla="*/ 3 w 5"/>
              <a:gd name="T49" fmla="*/ 7 h 14"/>
              <a:gd name="T50" fmla="*/ 3 w 5"/>
              <a:gd name="T51" fmla="*/ 7 h 14"/>
              <a:gd name="T52" fmla="*/ 3 w 5"/>
              <a:gd name="T53" fmla="*/ 7 h 14"/>
              <a:gd name="T54" fmla="*/ 3 w 5"/>
              <a:gd name="T55" fmla="*/ 7 h 14"/>
              <a:gd name="T56" fmla="*/ 3 w 5"/>
              <a:gd name="T57" fmla="*/ 7 h 14"/>
              <a:gd name="T58" fmla="*/ 3 w 5"/>
              <a:gd name="T59" fmla="*/ 7 h 14"/>
              <a:gd name="T60" fmla="*/ 3 w 5"/>
              <a:gd name="T61" fmla="*/ 7 h 14"/>
              <a:gd name="T62" fmla="*/ 3 w 5"/>
              <a:gd name="T63" fmla="*/ 7 h 14"/>
              <a:gd name="T64" fmla="*/ 3 w 5"/>
              <a:gd name="T65" fmla="*/ 7 h 14"/>
              <a:gd name="T66" fmla="*/ 3 w 5"/>
              <a:gd name="T67" fmla="*/ 7 h 14"/>
              <a:gd name="T68" fmla="*/ 3 w 5"/>
              <a:gd name="T69" fmla="*/ 7 h 14"/>
              <a:gd name="T70" fmla="*/ 3 w 5"/>
              <a:gd name="T71" fmla="*/ 7 h 14"/>
              <a:gd name="T72" fmla="*/ 3 w 5"/>
              <a:gd name="T73" fmla="*/ 7 h 14"/>
              <a:gd name="T74" fmla="*/ 3 w 5"/>
              <a:gd name="T75" fmla="*/ 7 h 14"/>
              <a:gd name="T76" fmla="*/ 3 w 5"/>
              <a:gd name="T77" fmla="*/ 7 h 14"/>
              <a:gd name="T78" fmla="*/ 5 w 5"/>
              <a:gd name="T79" fmla="*/ 0 h 14"/>
              <a:gd name="T80" fmla="*/ 5 w 5"/>
              <a:gd name="T81" fmla="*/ 0 h 14"/>
              <a:gd name="T82" fmla="*/ 3 w 5"/>
              <a:gd name="T83" fmla="*/ 0 h 14"/>
              <a:gd name="T84" fmla="*/ 3 w 5"/>
              <a:gd name="T85" fmla="*/ 0 h 14"/>
              <a:gd name="T86" fmla="*/ 3 w 5"/>
              <a:gd name="T87" fmla="*/ 2 h 14"/>
              <a:gd name="T88" fmla="*/ 3 w 5"/>
              <a:gd name="T89" fmla="*/ 5 h 14"/>
              <a:gd name="T90" fmla="*/ 5 w 5"/>
              <a:gd name="T91" fmla="*/ 5 h 14"/>
              <a:gd name="T92" fmla="*/ 5 w 5"/>
              <a:gd name="T93" fmla="*/ 2 h 14"/>
              <a:gd name="T94" fmla="*/ 5 w 5"/>
              <a:gd name="T95" fmla="*/ 0 h 14"/>
              <a:gd name="T96" fmla="*/ 5 w 5"/>
              <a:gd name="T9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" h="14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close/>
                <a:moveTo>
                  <a:pt x="3" y="7"/>
                </a:moveTo>
                <a:lnTo>
                  <a:pt x="3" y="7"/>
                </a:lnTo>
                <a:lnTo>
                  <a:pt x="3" y="5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close/>
                <a:moveTo>
                  <a:pt x="5" y="0"/>
                </a:move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lnTo>
                  <a:pt x="3" y="2"/>
                </a:lnTo>
                <a:lnTo>
                  <a:pt x="3" y="5"/>
                </a:lnTo>
                <a:lnTo>
                  <a:pt x="5" y="5"/>
                </a:lnTo>
                <a:lnTo>
                  <a:pt x="5" y="2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41"/>
          <p:cNvSpPr>
            <a:spLocks noEditPoints="1"/>
          </p:cNvSpPr>
          <p:nvPr/>
        </p:nvSpPr>
        <p:spPr bwMode="auto">
          <a:xfrm>
            <a:off x="7439139" y="3156631"/>
            <a:ext cx="3139" cy="7324"/>
          </a:xfrm>
          <a:custGeom>
            <a:avLst/>
            <a:gdLst>
              <a:gd name="T0" fmla="*/ 3 w 3"/>
              <a:gd name="T1" fmla="*/ 5 h 7"/>
              <a:gd name="T2" fmla="*/ 3 w 3"/>
              <a:gd name="T3" fmla="*/ 5 h 7"/>
              <a:gd name="T4" fmla="*/ 3 w 3"/>
              <a:gd name="T5" fmla="*/ 5 h 7"/>
              <a:gd name="T6" fmla="*/ 0 w 3"/>
              <a:gd name="T7" fmla="*/ 7 h 7"/>
              <a:gd name="T8" fmla="*/ 3 w 3"/>
              <a:gd name="T9" fmla="*/ 7 h 7"/>
              <a:gd name="T10" fmla="*/ 3 w 3"/>
              <a:gd name="T11" fmla="*/ 7 h 7"/>
              <a:gd name="T12" fmla="*/ 3 w 3"/>
              <a:gd name="T13" fmla="*/ 5 h 7"/>
              <a:gd name="T14" fmla="*/ 3 w 3"/>
              <a:gd name="T15" fmla="*/ 5 h 7"/>
              <a:gd name="T16" fmla="*/ 3 w 3"/>
              <a:gd name="T17" fmla="*/ 5 h 7"/>
              <a:gd name="T18" fmla="*/ 3 w 3"/>
              <a:gd name="T19" fmla="*/ 5 h 7"/>
              <a:gd name="T20" fmla="*/ 0 w 3"/>
              <a:gd name="T21" fmla="*/ 2 h 7"/>
              <a:gd name="T22" fmla="*/ 0 w 3"/>
              <a:gd name="T23" fmla="*/ 2 h 7"/>
              <a:gd name="T24" fmla="*/ 3 w 3"/>
              <a:gd name="T25" fmla="*/ 0 h 7"/>
              <a:gd name="T26" fmla="*/ 3 w 3"/>
              <a:gd name="T27" fmla="*/ 0 h 7"/>
              <a:gd name="T28" fmla="*/ 3 w 3"/>
              <a:gd name="T29" fmla="*/ 0 h 7"/>
              <a:gd name="T30" fmla="*/ 0 w 3"/>
              <a:gd name="T31" fmla="*/ 0 h 7"/>
              <a:gd name="T32" fmla="*/ 0 w 3"/>
              <a:gd name="T33" fmla="*/ 0 h 7"/>
              <a:gd name="T34" fmla="*/ 0 w 3"/>
              <a:gd name="T35" fmla="*/ 2 h 7"/>
              <a:gd name="T36" fmla="*/ 0 w 3"/>
              <a:gd name="T37" fmla="*/ 2 h 7"/>
              <a:gd name="T38" fmla="*/ 0 w 3"/>
              <a:gd name="T39" fmla="*/ 5 h 7"/>
              <a:gd name="T40" fmla="*/ 0 w 3"/>
              <a:gd name="T41" fmla="*/ 5 h 7"/>
              <a:gd name="T42" fmla="*/ 0 w 3"/>
              <a:gd name="T43" fmla="*/ 5 h 7"/>
              <a:gd name="T44" fmla="*/ 0 w 3"/>
              <a:gd name="T45" fmla="*/ 5 h 7"/>
              <a:gd name="T46" fmla="*/ 3 w 3"/>
              <a:gd name="T47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" h="7">
                <a:moveTo>
                  <a:pt x="3" y="5"/>
                </a:moveTo>
                <a:lnTo>
                  <a:pt x="3" y="5"/>
                </a:lnTo>
                <a:lnTo>
                  <a:pt x="3" y="5"/>
                </a:lnTo>
                <a:lnTo>
                  <a:pt x="0" y="7"/>
                </a:lnTo>
                <a:lnTo>
                  <a:pt x="3" y="7"/>
                </a:lnTo>
                <a:lnTo>
                  <a:pt x="3" y="7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close/>
                <a:moveTo>
                  <a:pt x="3" y="5"/>
                </a:moveTo>
                <a:lnTo>
                  <a:pt x="0" y="2"/>
                </a:lnTo>
                <a:lnTo>
                  <a:pt x="0" y="2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3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7179687" y="3792706"/>
            <a:ext cx="0" cy="2092"/>
          </a:xfrm>
          <a:custGeom>
            <a:avLst/>
            <a:gdLst>
              <a:gd name="T0" fmla="*/ 0 h 2"/>
              <a:gd name="T1" fmla="*/ 0 h 2"/>
              <a:gd name="T2" fmla="*/ 2 h 2"/>
              <a:gd name="T3" fmla="*/ 2 h 2"/>
              <a:gd name="T4" fmla="*/ 2 h 2"/>
              <a:gd name="T5" fmla="*/ 0 h 2"/>
              <a:gd name="T6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7177594" y="3794798"/>
            <a:ext cx="2092" cy="0"/>
          </a:xfrm>
          <a:custGeom>
            <a:avLst/>
            <a:gdLst>
              <a:gd name="T0" fmla="*/ 2 w 2"/>
              <a:gd name="T1" fmla="*/ 0 w 2"/>
              <a:gd name="T2" fmla="*/ 2 w 2"/>
              <a:gd name="T3" fmla="*/ 2 w 2"/>
              <a:gd name="T4" fmla="*/ 2 w 2"/>
              <a:gd name="T5" fmla="*/ 2 w 2"/>
              <a:gd name="T6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7208980" y="3881631"/>
            <a:ext cx="5231" cy="10462"/>
          </a:xfrm>
          <a:custGeom>
            <a:avLst/>
            <a:gdLst>
              <a:gd name="T0" fmla="*/ 3 w 5"/>
              <a:gd name="T1" fmla="*/ 0 h 10"/>
              <a:gd name="T2" fmla="*/ 3 w 5"/>
              <a:gd name="T3" fmla="*/ 0 h 10"/>
              <a:gd name="T4" fmla="*/ 3 w 5"/>
              <a:gd name="T5" fmla="*/ 3 h 10"/>
              <a:gd name="T6" fmla="*/ 0 w 5"/>
              <a:gd name="T7" fmla="*/ 5 h 10"/>
              <a:gd name="T8" fmla="*/ 0 w 5"/>
              <a:gd name="T9" fmla="*/ 5 h 10"/>
              <a:gd name="T10" fmla="*/ 0 w 5"/>
              <a:gd name="T11" fmla="*/ 7 h 10"/>
              <a:gd name="T12" fmla="*/ 3 w 5"/>
              <a:gd name="T13" fmla="*/ 10 h 10"/>
              <a:gd name="T14" fmla="*/ 3 w 5"/>
              <a:gd name="T15" fmla="*/ 7 h 10"/>
              <a:gd name="T16" fmla="*/ 5 w 5"/>
              <a:gd name="T17" fmla="*/ 3 h 10"/>
              <a:gd name="T18" fmla="*/ 3 w 5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0">
                <a:moveTo>
                  <a:pt x="3" y="0"/>
                </a:moveTo>
                <a:lnTo>
                  <a:pt x="3" y="0"/>
                </a:lnTo>
                <a:lnTo>
                  <a:pt x="3" y="3"/>
                </a:ln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3" y="10"/>
                </a:lnTo>
                <a:lnTo>
                  <a:pt x="3" y="7"/>
                </a:lnTo>
                <a:lnTo>
                  <a:pt x="5" y="3"/>
                </a:lnTo>
                <a:lnTo>
                  <a:pt x="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5"/>
          <p:cNvSpPr>
            <a:spLocks noEditPoints="1"/>
          </p:cNvSpPr>
          <p:nvPr/>
        </p:nvSpPr>
        <p:spPr bwMode="auto">
          <a:xfrm>
            <a:off x="7181779" y="3810491"/>
            <a:ext cx="5231" cy="4185"/>
          </a:xfrm>
          <a:custGeom>
            <a:avLst/>
            <a:gdLst>
              <a:gd name="T0" fmla="*/ 5 w 5"/>
              <a:gd name="T1" fmla="*/ 2 h 4"/>
              <a:gd name="T2" fmla="*/ 5 w 5"/>
              <a:gd name="T3" fmla="*/ 2 h 4"/>
              <a:gd name="T4" fmla="*/ 5 w 5"/>
              <a:gd name="T5" fmla="*/ 4 h 4"/>
              <a:gd name="T6" fmla="*/ 5 w 5"/>
              <a:gd name="T7" fmla="*/ 4 h 4"/>
              <a:gd name="T8" fmla="*/ 5 w 5"/>
              <a:gd name="T9" fmla="*/ 4 h 4"/>
              <a:gd name="T10" fmla="*/ 5 w 5"/>
              <a:gd name="T11" fmla="*/ 4 h 4"/>
              <a:gd name="T12" fmla="*/ 5 w 5"/>
              <a:gd name="T13" fmla="*/ 2 h 4"/>
              <a:gd name="T14" fmla="*/ 5 w 5"/>
              <a:gd name="T15" fmla="*/ 2 h 4"/>
              <a:gd name="T16" fmla="*/ 3 w 5"/>
              <a:gd name="T17" fmla="*/ 2 h 4"/>
              <a:gd name="T18" fmla="*/ 3 w 5"/>
              <a:gd name="T19" fmla="*/ 0 h 4"/>
              <a:gd name="T20" fmla="*/ 0 w 5"/>
              <a:gd name="T21" fmla="*/ 0 h 4"/>
              <a:gd name="T22" fmla="*/ 0 w 5"/>
              <a:gd name="T23" fmla="*/ 0 h 4"/>
              <a:gd name="T24" fmla="*/ 0 w 5"/>
              <a:gd name="T25" fmla="*/ 0 h 4"/>
              <a:gd name="T26" fmla="*/ 0 w 5"/>
              <a:gd name="T27" fmla="*/ 0 h 4"/>
              <a:gd name="T28" fmla="*/ 0 w 5"/>
              <a:gd name="T29" fmla="*/ 0 h 4"/>
              <a:gd name="T30" fmla="*/ 0 w 5"/>
              <a:gd name="T31" fmla="*/ 2 h 4"/>
              <a:gd name="T32" fmla="*/ 3 w 5"/>
              <a:gd name="T33" fmla="*/ 2 h 4"/>
              <a:gd name="T34" fmla="*/ 3 w 5"/>
              <a:gd name="T35" fmla="*/ 2 h 4"/>
              <a:gd name="T36" fmla="*/ 5 w 5"/>
              <a:gd name="T37" fmla="*/ 2 h 4"/>
              <a:gd name="T38" fmla="*/ 5 w 5"/>
              <a:gd name="T3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" h="4">
                <a:moveTo>
                  <a:pt x="5" y="2"/>
                </a:moveTo>
                <a:lnTo>
                  <a:pt x="5" y="2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2"/>
                </a:lnTo>
                <a:close/>
                <a:moveTo>
                  <a:pt x="5" y="2"/>
                </a:move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3" y="2"/>
                </a:lnTo>
                <a:lnTo>
                  <a:pt x="3" y="2"/>
                </a:lnTo>
                <a:lnTo>
                  <a:pt x="5" y="2"/>
                </a:lnTo>
                <a:lnTo>
                  <a:pt x="5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8109738" y="4367056"/>
            <a:ext cx="173665" cy="180989"/>
          </a:xfrm>
          <a:custGeom>
            <a:avLst/>
            <a:gdLst>
              <a:gd name="T0" fmla="*/ 166 w 166"/>
              <a:gd name="T1" fmla="*/ 170 h 173"/>
              <a:gd name="T2" fmla="*/ 163 w 166"/>
              <a:gd name="T3" fmla="*/ 170 h 173"/>
              <a:gd name="T4" fmla="*/ 163 w 166"/>
              <a:gd name="T5" fmla="*/ 170 h 173"/>
              <a:gd name="T6" fmla="*/ 163 w 166"/>
              <a:gd name="T7" fmla="*/ 173 h 173"/>
              <a:gd name="T8" fmla="*/ 166 w 166"/>
              <a:gd name="T9" fmla="*/ 173 h 173"/>
              <a:gd name="T10" fmla="*/ 166 w 166"/>
              <a:gd name="T11" fmla="*/ 173 h 173"/>
              <a:gd name="T12" fmla="*/ 166 w 166"/>
              <a:gd name="T13" fmla="*/ 170 h 173"/>
              <a:gd name="T14" fmla="*/ 0 w 166"/>
              <a:gd name="T15" fmla="*/ 0 h 173"/>
              <a:gd name="T16" fmla="*/ 0 w 166"/>
              <a:gd name="T17" fmla="*/ 0 h 173"/>
              <a:gd name="T18" fmla="*/ 0 w 166"/>
              <a:gd name="T19" fmla="*/ 2 h 173"/>
              <a:gd name="T20" fmla="*/ 0 w 166"/>
              <a:gd name="T21" fmla="*/ 2 h 173"/>
              <a:gd name="T22" fmla="*/ 0 w 166"/>
              <a:gd name="T23" fmla="*/ 2 h 173"/>
              <a:gd name="T24" fmla="*/ 0 w 166"/>
              <a:gd name="T25" fmla="*/ 2 h 173"/>
              <a:gd name="T26" fmla="*/ 0 w 166"/>
              <a:gd name="T27" fmla="*/ 2 h 173"/>
              <a:gd name="T28" fmla="*/ 2 w 166"/>
              <a:gd name="T29" fmla="*/ 2 h 173"/>
              <a:gd name="T30" fmla="*/ 2 w 166"/>
              <a:gd name="T31" fmla="*/ 2 h 173"/>
              <a:gd name="T32" fmla="*/ 2 w 166"/>
              <a:gd name="T33" fmla="*/ 2 h 173"/>
              <a:gd name="T34" fmla="*/ 0 w 166"/>
              <a:gd name="T3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6" h="173">
                <a:moveTo>
                  <a:pt x="166" y="170"/>
                </a:moveTo>
                <a:lnTo>
                  <a:pt x="163" y="170"/>
                </a:lnTo>
                <a:lnTo>
                  <a:pt x="163" y="170"/>
                </a:lnTo>
                <a:lnTo>
                  <a:pt x="163" y="173"/>
                </a:lnTo>
                <a:lnTo>
                  <a:pt x="166" y="173"/>
                </a:lnTo>
                <a:lnTo>
                  <a:pt x="166" y="173"/>
                </a:lnTo>
                <a:lnTo>
                  <a:pt x="166" y="17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7174457" y="3803168"/>
            <a:ext cx="5231" cy="4185"/>
          </a:xfrm>
          <a:custGeom>
            <a:avLst/>
            <a:gdLst>
              <a:gd name="T0" fmla="*/ 5 w 5"/>
              <a:gd name="T1" fmla="*/ 4 h 4"/>
              <a:gd name="T2" fmla="*/ 5 w 5"/>
              <a:gd name="T3" fmla="*/ 4 h 4"/>
              <a:gd name="T4" fmla="*/ 5 w 5"/>
              <a:gd name="T5" fmla="*/ 4 h 4"/>
              <a:gd name="T6" fmla="*/ 5 w 5"/>
              <a:gd name="T7" fmla="*/ 4 h 4"/>
              <a:gd name="T8" fmla="*/ 5 w 5"/>
              <a:gd name="T9" fmla="*/ 4 h 4"/>
              <a:gd name="T10" fmla="*/ 5 w 5"/>
              <a:gd name="T11" fmla="*/ 4 h 4"/>
              <a:gd name="T12" fmla="*/ 5 w 5"/>
              <a:gd name="T13" fmla="*/ 4 h 4"/>
              <a:gd name="T14" fmla="*/ 5 w 5"/>
              <a:gd name="T15" fmla="*/ 4 h 4"/>
              <a:gd name="T16" fmla="*/ 5 w 5"/>
              <a:gd name="T17" fmla="*/ 4 h 4"/>
              <a:gd name="T18" fmla="*/ 0 w 5"/>
              <a:gd name="T19" fmla="*/ 0 h 4"/>
              <a:gd name="T20" fmla="*/ 0 w 5"/>
              <a:gd name="T21" fmla="*/ 0 h 4"/>
              <a:gd name="T22" fmla="*/ 0 w 5"/>
              <a:gd name="T23" fmla="*/ 2 h 4"/>
              <a:gd name="T24" fmla="*/ 0 w 5"/>
              <a:gd name="T25" fmla="*/ 2 h 4"/>
              <a:gd name="T26" fmla="*/ 0 w 5"/>
              <a:gd name="T27" fmla="*/ 2 h 4"/>
              <a:gd name="T28" fmla="*/ 0 w 5"/>
              <a:gd name="T29" fmla="*/ 2 h 4"/>
              <a:gd name="T30" fmla="*/ 0 w 5"/>
              <a:gd name="T31" fmla="*/ 0 h 4"/>
              <a:gd name="T32" fmla="*/ 0 w 5"/>
              <a:gd name="T3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" h="4">
                <a:moveTo>
                  <a:pt x="5" y="4"/>
                </a:move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7181779" y="3797936"/>
            <a:ext cx="3139" cy="0"/>
          </a:xfrm>
          <a:custGeom>
            <a:avLst/>
            <a:gdLst>
              <a:gd name="T0" fmla="*/ 0 w 3"/>
              <a:gd name="T1" fmla="*/ 0 w 3"/>
              <a:gd name="T2" fmla="*/ 0 w 3"/>
              <a:gd name="T3" fmla="*/ 0 w 3"/>
              <a:gd name="T4" fmla="*/ 0 w 3"/>
              <a:gd name="T5" fmla="*/ 0 w 3"/>
              <a:gd name="T6" fmla="*/ 3 w 3"/>
              <a:gd name="T7" fmla="*/ 3 w 3"/>
              <a:gd name="T8" fmla="*/ 3 w 3"/>
              <a:gd name="T9" fmla="*/ 3 w 3"/>
              <a:gd name="T10" fmla="*/ 0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</a:cxnLst>
            <a:rect l="0" t="0" r="r" b="b"/>
            <a:pathLst>
              <a:path w="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49"/>
          <p:cNvSpPr>
            <a:spLocks noEditPoints="1"/>
          </p:cNvSpPr>
          <p:nvPr/>
        </p:nvSpPr>
        <p:spPr bwMode="auto">
          <a:xfrm>
            <a:off x="9940547" y="3975786"/>
            <a:ext cx="41847" cy="86833"/>
          </a:xfrm>
          <a:custGeom>
            <a:avLst/>
            <a:gdLst>
              <a:gd name="T0" fmla="*/ 2 w 40"/>
              <a:gd name="T1" fmla="*/ 19 h 83"/>
              <a:gd name="T2" fmla="*/ 2 w 40"/>
              <a:gd name="T3" fmla="*/ 17 h 83"/>
              <a:gd name="T4" fmla="*/ 0 w 40"/>
              <a:gd name="T5" fmla="*/ 17 h 83"/>
              <a:gd name="T6" fmla="*/ 2 w 40"/>
              <a:gd name="T7" fmla="*/ 5 h 83"/>
              <a:gd name="T8" fmla="*/ 2 w 40"/>
              <a:gd name="T9" fmla="*/ 5 h 83"/>
              <a:gd name="T10" fmla="*/ 2 w 40"/>
              <a:gd name="T11" fmla="*/ 3 h 83"/>
              <a:gd name="T12" fmla="*/ 0 w 40"/>
              <a:gd name="T13" fmla="*/ 3 h 83"/>
              <a:gd name="T14" fmla="*/ 2 w 40"/>
              <a:gd name="T15" fmla="*/ 5 h 83"/>
              <a:gd name="T16" fmla="*/ 40 w 40"/>
              <a:gd name="T17" fmla="*/ 52 h 83"/>
              <a:gd name="T18" fmla="*/ 38 w 40"/>
              <a:gd name="T19" fmla="*/ 47 h 83"/>
              <a:gd name="T20" fmla="*/ 38 w 40"/>
              <a:gd name="T21" fmla="*/ 45 h 83"/>
              <a:gd name="T22" fmla="*/ 38 w 40"/>
              <a:gd name="T23" fmla="*/ 45 h 83"/>
              <a:gd name="T24" fmla="*/ 31 w 40"/>
              <a:gd name="T25" fmla="*/ 36 h 83"/>
              <a:gd name="T26" fmla="*/ 31 w 40"/>
              <a:gd name="T27" fmla="*/ 31 h 83"/>
              <a:gd name="T28" fmla="*/ 28 w 40"/>
              <a:gd name="T29" fmla="*/ 29 h 83"/>
              <a:gd name="T30" fmla="*/ 28 w 40"/>
              <a:gd name="T31" fmla="*/ 29 h 83"/>
              <a:gd name="T32" fmla="*/ 28 w 40"/>
              <a:gd name="T33" fmla="*/ 26 h 83"/>
              <a:gd name="T34" fmla="*/ 23 w 40"/>
              <a:gd name="T35" fmla="*/ 19 h 83"/>
              <a:gd name="T36" fmla="*/ 21 w 40"/>
              <a:gd name="T37" fmla="*/ 17 h 83"/>
              <a:gd name="T38" fmla="*/ 16 w 40"/>
              <a:gd name="T39" fmla="*/ 10 h 83"/>
              <a:gd name="T40" fmla="*/ 9 w 40"/>
              <a:gd name="T41" fmla="*/ 3 h 83"/>
              <a:gd name="T42" fmla="*/ 5 w 40"/>
              <a:gd name="T43" fmla="*/ 0 h 83"/>
              <a:gd name="T44" fmla="*/ 2 w 40"/>
              <a:gd name="T45" fmla="*/ 3 h 83"/>
              <a:gd name="T46" fmla="*/ 5 w 40"/>
              <a:gd name="T47" fmla="*/ 3 h 83"/>
              <a:gd name="T48" fmla="*/ 9 w 40"/>
              <a:gd name="T49" fmla="*/ 5 h 83"/>
              <a:gd name="T50" fmla="*/ 12 w 40"/>
              <a:gd name="T51" fmla="*/ 7 h 83"/>
              <a:gd name="T52" fmla="*/ 9 w 40"/>
              <a:gd name="T53" fmla="*/ 10 h 83"/>
              <a:gd name="T54" fmla="*/ 7 w 40"/>
              <a:gd name="T55" fmla="*/ 7 h 83"/>
              <a:gd name="T56" fmla="*/ 7 w 40"/>
              <a:gd name="T57" fmla="*/ 10 h 83"/>
              <a:gd name="T58" fmla="*/ 7 w 40"/>
              <a:gd name="T59" fmla="*/ 14 h 83"/>
              <a:gd name="T60" fmla="*/ 2 w 40"/>
              <a:gd name="T61" fmla="*/ 21 h 83"/>
              <a:gd name="T62" fmla="*/ 5 w 40"/>
              <a:gd name="T63" fmla="*/ 24 h 83"/>
              <a:gd name="T64" fmla="*/ 2 w 40"/>
              <a:gd name="T65" fmla="*/ 31 h 83"/>
              <a:gd name="T66" fmla="*/ 2 w 40"/>
              <a:gd name="T67" fmla="*/ 38 h 83"/>
              <a:gd name="T68" fmla="*/ 0 w 40"/>
              <a:gd name="T69" fmla="*/ 38 h 83"/>
              <a:gd name="T70" fmla="*/ 0 w 40"/>
              <a:gd name="T71" fmla="*/ 36 h 83"/>
              <a:gd name="T72" fmla="*/ 2 w 40"/>
              <a:gd name="T73" fmla="*/ 43 h 83"/>
              <a:gd name="T74" fmla="*/ 5 w 40"/>
              <a:gd name="T75" fmla="*/ 64 h 83"/>
              <a:gd name="T76" fmla="*/ 7 w 40"/>
              <a:gd name="T77" fmla="*/ 73 h 83"/>
              <a:gd name="T78" fmla="*/ 12 w 40"/>
              <a:gd name="T79" fmla="*/ 81 h 83"/>
              <a:gd name="T80" fmla="*/ 21 w 40"/>
              <a:gd name="T81" fmla="*/ 83 h 83"/>
              <a:gd name="T82" fmla="*/ 31 w 40"/>
              <a:gd name="T83" fmla="*/ 78 h 83"/>
              <a:gd name="T84" fmla="*/ 38 w 40"/>
              <a:gd name="T85" fmla="*/ 73 h 83"/>
              <a:gd name="T86" fmla="*/ 40 w 40"/>
              <a:gd name="T87" fmla="*/ 69 h 83"/>
              <a:gd name="T88" fmla="*/ 40 w 40"/>
              <a:gd name="T89" fmla="*/ 62 h 83"/>
              <a:gd name="T90" fmla="*/ 40 w 40"/>
              <a:gd name="T91" fmla="*/ 55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" h="83">
                <a:moveTo>
                  <a:pt x="2" y="17"/>
                </a:moveTo>
                <a:lnTo>
                  <a:pt x="2" y="19"/>
                </a:lnTo>
                <a:lnTo>
                  <a:pt x="2" y="17"/>
                </a:lnTo>
                <a:lnTo>
                  <a:pt x="2" y="17"/>
                </a:lnTo>
                <a:lnTo>
                  <a:pt x="0" y="17"/>
                </a:lnTo>
                <a:lnTo>
                  <a:pt x="0" y="17"/>
                </a:lnTo>
                <a:lnTo>
                  <a:pt x="2" y="17"/>
                </a:lnTo>
                <a:close/>
                <a:moveTo>
                  <a:pt x="2" y="5"/>
                </a:moveTo>
                <a:lnTo>
                  <a:pt x="2" y="5"/>
                </a:lnTo>
                <a:lnTo>
                  <a:pt x="2" y="5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0" y="3"/>
                </a:lnTo>
                <a:lnTo>
                  <a:pt x="2" y="5"/>
                </a:lnTo>
                <a:lnTo>
                  <a:pt x="2" y="5"/>
                </a:lnTo>
                <a:close/>
                <a:moveTo>
                  <a:pt x="40" y="55"/>
                </a:moveTo>
                <a:lnTo>
                  <a:pt x="40" y="52"/>
                </a:lnTo>
                <a:lnTo>
                  <a:pt x="40" y="50"/>
                </a:lnTo>
                <a:lnTo>
                  <a:pt x="38" y="47"/>
                </a:lnTo>
                <a:lnTo>
                  <a:pt x="38" y="45"/>
                </a:lnTo>
                <a:lnTo>
                  <a:pt x="38" y="45"/>
                </a:lnTo>
                <a:lnTo>
                  <a:pt x="38" y="45"/>
                </a:lnTo>
                <a:lnTo>
                  <a:pt x="38" y="45"/>
                </a:lnTo>
                <a:lnTo>
                  <a:pt x="33" y="38"/>
                </a:lnTo>
                <a:lnTo>
                  <a:pt x="31" y="36"/>
                </a:lnTo>
                <a:lnTo>
                  <a:pt x="31" y="36"/>
                </a:lnTo>
                <a:lnTo>
                  <a:pt x="31" y="31"/>
                </a:lnTo>
                <a:lnTo>
                  <a:pt x="31" y="29"/>
                </a:lnTo>
                <a:lnTo>
                  <a:pt x="28" y="29"/>
                </a:lnTo>
                <a:lnTo>
                  <a:pt x="28" y="29"/>
                </a:lnTo>
                <a:lnTo>
                  <a:pt x="28" y="29"/>
                </a:lnTo>
                <a:lnTo>
                  <a:pt x="28" y="26"/>
                </a:lnTo>
                <a:lnTo>
                  <a:pt x="28" y="26"/>
                </a:lnTo>
                <a:lnTo>
                  <a:pt x="23" y="19"/>
                </a:lnTo>
                <a:lnTo>
                  <a:pt x="23" y="19"/>
                </a:lnTo>
                <a:lnTo>
                  <a:pt x="21" y="19"/>
                </a:lnTo>
                <a:lnTo>
                  <a:pt x="21" y="17"/>
                </a:lnTo>
                <a:lnTo>
                  <a:pt x="21" y="17"/>
                </a:lnTo>
                <a:lnTo>
                  <a:pt x="16" y="10"/>
                </a:lnTo>
                <a:lnTo>
                  <a:pt x="12" y="5"/>
                </a:lnTo>
                <a:lnTo>
                  <a:pt x="9" y="3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2" y="3"/>
                </a:lnTo>
                <a:lnTo>
                  <a:pt x="2" y="3"/>
                </a:lnTo>
                <a:lnTo>
                  <a:pt x="5" y="3"/>
                </a:lnTo>
                <a:lnTo>
                  <a:pt x="5" y="5"/>
                </a:lnTo>
                <a:lnTo>
                  <a:pt x="9" y="5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9" y="10"/>
                </a:lnTo>
                <a:lnTo>
                  <a:pt x="9" y="7"/>
                </a:lnTo>
                <a:lnTo>
                  <a:pt x="7" y="7"/>
                </a:lnTo>
                <a:lnTo>
                  <a:pt x="5" y="7"/>
                </a:lnTo>
                <a:lnTo>
                  <a:pt x="7" y="10"/>
                </a:lnTo>
                <a:lnTo>
                  <a:pt x="7" y="12"/>
                </a:lnTo>
                <a:lnTo>
                  <a:pt x="7" y="14"/>
                </a:lnTo>
                <a:lnTo>
                  <a:pt x="5" y="17"/>
                </a:lnTo>
                <a:lnTo>
                  <a:pt x="2" y="21"/>
                </a:lnTo>
                <a:lnTo>
                  <a:pt x="2" y="21"/>
                </a:lnTo>
                <a:lnTo>
                  <a:pt x="5" y="24"/>
                </a:lnTo>
                <a:lnTo>
                  <a:pt x="5" y="24"/>
                </a:lnTo>
                <a:lnTo>
                  <a:pt x="2" y="31"/>
                </a:lnTo>
                <a:lnTo>
                  <a:pt x="2" y="33"/>
                </a:lnTo>
                <a:lnTo>
                  <a:pt x="2" y="38"/>
                </a:lnTo>
                <a:lnTo>
                  <a:pt x="2" y="38"/>
                </a:lnTo>
                <a:lnTo>
                  <a:pt x="0" y="38"/>
                </a:lnTo>
                <a:lnTo>
                  <a:pt x="0" y="33"/>
                </a:lnTo>
                <a:lnTo>
                  <a:pt x="0" y="36"/>
                </a:lnTo>
                <a:lnTo>
                  <a:pt x="0" y="38"/>
                </a:lnTo>
                <a:lnTo>
                  <a:pt x="2" y="43"/>
                </a:lnTo>
                <a:lnTo>
                  <a:pt x="2" y="47"/>
                </a:lnTo>
                <a:lnTo>
                  <a:pt x="5" y="64"/>
                </a:lnTo>
                <a:lnTo>
                  <a:pt x="5" y="69"/>
                </a:lnTo>
                <a:lnTo>
                  <a:pt x="7" y="73"/>
                </a:lnTo>
                <a:lnTo>
                  <a:pt x="9" y="78"/>
                </a:lnTo>
                <a:lnTo>
                  <a:pt x="12" y="81"/>
                </a:lnTo>
                <a:lnTo>
                  <a:pt x="16" y="83"/>
                </a:lnTo>
                <a:lnTo>
                  <a:pt x="21" y="83"/>
                </a:lnTo>
                <a:lnTo>
                  <a:pt x="26" y="81"/>
                </a:lnTo>
                <a:lnTo>
                  <a:pt x="31" y="78"/>
                </a:lnTo>
                <a:lnTo>
                  <a:pt x="33" y="76"/>
                </a:lnTo>
                <a:lnTo>
                  <a:pt x="38" y="73"/>
                </a:lnTo>
                <a:lnTo>
                  <a:pt x="38" y="71"/>
                </a:lnTo>
                <a:lnTo>
                  <a:pt x="40" y="69"/>
                </a:lnTo>
                <a:lnTo>
                  <a:pt x="40" y="66"/>
                </a:lnTo>
                <a:lnTo>
                  <a:pt x="40" y="62"/>
                </a:lnTo>
                <a:lnTo>
                  <a:pt x="40" y="59"/>
                </a:lnTo>
                <a:lnTo>
                  <a:pt x="40" y="5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50"/>
          <p:cNvSpPr>
            <a:spLocks noEditPoints="1"/>
          </p:cNvSpPr>
          <p:nvPr/>
        </p:nvSpPr>
        <p:spPr bwMode="auto">
          <a:xfrm>
            <a:off x="8053245" y="3228817"/>
            <a:ext cx="429979" cy="353608"/>
          </a:xfrm>
          <a:custGeom>
            <a:avLst/>
            <a:gdLst>
              <a:gd name="T0" fmla="*/ 52 w 411"/>
              <a:gd name="T1" fmla="*/ 329 h 338"/>
              <a:gd name="T2" fmla="*/ 47 w 411"/>
              <a:gd name="T3" fmla="*/ 336 h 338"/>
              <a:gd name="T4" fmla="*/ 19 w 411"/>
              <a:gd name="T5" fmla="*/ 326 h 338"/>
              <a:gd name="T6" fmla="*/ 35 w 411"/>
              <a:gd name="T7" fmla="*/ 319 h 338"/>
              <a:gd name="T8" fmla="*/ 30 w 411"/>
              <a:gd name="T9" fmla="*/ 331 h 338"/>
              <a:gd name="T10" fmla="*/ 78 w 411"/>
              <a:gd name="T11" fmla="*/ 317 h 338"/>
              <a:gd name="T12" fmla="*/ 78 w 411"/>
              <a:gd name="T13" fmla="*/ 326 h 338"/>
              <a:gd name="T14" fmla="*/ 4 w 411"/>
              <a:gd name="T15" fmla="*/ 314 h 338"/>
              <a:gd name="T16" fmla="*/ 87 w 411"/>
              <a:gd name="T17" fmla="*/ 305 h 338"/>
              <a:gd name="T18" fmla="*/ 87 w 411"/>
              <a:gd name="T19" fmla="*/ 310 h 338"/>
              <a:gd name="T20" fmla="*/ 361 w 411"/>
              <a:gd name="T21" fmla="*/ 104 h 338"/>
              <a:gd name="T22" fmla="*/ 359 w 411"/>
              <a:gd name="T23" fmla="*/ 97 h 338"/>
              <a:gd name="T24" fmla="*/ 364 w 411"/>
              <a:gd name="T25" fmla="*/ 94 h 338"/>
              <a:gd name="T26" fmla="*/ 392 w 411"/>
              <a:gd name="T27" fmla="*/ 78 h 338"/>
              <a:gd name="T28" fmla="*/ 380 w 411"/>
              <a:gd name="T29" fmla="*/ 87 h 338"/>
              <a:gd name="T30" fmla="*/ 390 w 411"/>
              <a:gd name="T31" fmla="*/ 90 h 338"/>
              <a:gd name="T32" fmla="*/ 404 w 411"/>
              <a:gd name="T33" fmla="*/ 78 h 338"/>
              <a:gd name="T34" fmla="*/ 406 w 411"/>
              <a:gd name="T35" fmla="*/ 78 h 338"/>
              <a:gd name="T36" fmla="*/ 395 w 411"/>
              <a:gd name="T37" fmla="*/ 35 h 338"/>
              <a:gd name="T38" fmla="*/ 392 w 411"/>
              <a:gd name="T39" fmla="*/ 28 h 338"/>
              <a:gd name="T40" fmla="*/ 385 w 411"/>
              <a:gd name="T41" fmla="*/ 30 h 338"/>
              <a:gd name="T42" fmla="*/ 371 w 411"/>
              <a:gd name="T43" fmla="*/ 28 h 338"/>
              <a:gd name="T44" fmla="*/ 364 w 411"/>
              <a:gd name="T45" fmla="*/ 26 h 338"/>
              <a:gd name="T46" fmla="*/ 352 w 411"/>
              <a:gd name="T47" fmla="*/ 19 h 338"/>
              <a:gd name="T48" fmla="*/ 343 w 411"/>
              <a:gd name="T49" fmla="*/ 21 h 338"/>
              <a:gd name="T50" fmla="*/ 331 w 411"/>
              <a:gd name="T51" fmla="*/ 21 h 338"/>
              <a:gd name="T52" fmla="*/ 319 w 411"/>
              <a:gd name="T53" fmla="*/ 14 h 338"/>
              <a:gd name="T54" fmla="*/ 316 w 411"/>
              <a:gd name="T55" fmla="*/ 14 h 338"/>
              <a:gd name="T56" fmla="*/ 309 w 411"/>
              <a:gd name="T57" fmla="*/ 9 h 338"/>
              <a:gd name="T58" fmla="*/ 288 w 411"/>
              <a:gd name="T59" fmla="*/ 9 h 338"/>
              <a:gd name="T60" fmla="*/ 255 w 411"/>
              <a:gd name="T61" fmla="*/ 7 h 338"/>
              <a:gd name="T62" fmla="*/ 222 w 411"/>
              <a:gd name="T63" fmla="*/ 4 h 338"/>
              <a:gd name="T64" fmla="*/ 201 w 411"/>
              <a:gd name="T65" fmla="*/ 4 h 338"/>
              <a:gd name="T66" fmla="*/ 189 w 411"/>
              <a:gd name="T67" fmla="*/ 12 h 338"/>
              <a:gd name="T68" fmla="*/ 189 w 411"/>
              <a:gd name="T69" fmla="*/ 21 h 338"/>
              <a:gd name="T70" fmla="*/ 191 w 411"/>
              <a:gd name="T71" fmla="*/ 28 h 338"/>
              <a:gd name="T72" fmla="*/ 189 w 411"/>
              <a:gd name="T73" fmla="*/ 38 h 338"/>
              <a:gd name="T74" fmla="*/ 201 w 411"/>
              <a:gd name="T75" fmla="*/ 35 h 338"/>
              <a:gd name="T76" fmla="*/ 203 w 411"/>
              <a:gd name="T77" fmla="*/ 40 h 338"/>
              <a:gd name="T78" fmla="*/ 217 w 411"/>
              <a:gd name="T79" fmla="*/ 38 h 338"/>
              <a:gd name="T80" fmla="*/ 224 w 411"/>
              <a:gd name="T81" fmla="*/ 38 h 338"/>
              <a:gd name="T82" fmla="*/ 229 w 411"/>
              <a:gd name="T83" fmla="*/ 42 h 338"/>
              <a:gd name="T84" fmla="*/ 224 w 411"/>
              <a:gd name="T85" fmla="*/ 52 h 338"/>
              <a:gd name="T86" fmla="*/ 220 w 411"/>
              <a:gd name="T87" fmla="*/ 68 h 338"/>
              <a:gd name="T88" fmla="*/ 217 w 411"/>
              <a:gd name="T89" fmla="*/ 75 h 338"/>
              <a:gd name="T90" fmla="*/ 208 w 411"/>
              <a:gd name="T91" fmla="*/ 82 h 338"/>
              <a:gd name="T92" fmla="*/ 215 w 411"/>
              <a:gd name="T93" fmla="*/ 97 h 338"/>
              <a:gd name="T94" fmla="*/ 212 w 411"/>
              <a:gd name="T95" fmla="*/ 116 h 338"/>
              <a:gd name="T96" fmla="*/ 205 w 411"/>
              <a:gd name="T97" fmla="*/ 125 h 338"/>
              <a:gd name="T98" fmla="*/ 215 w 411"/>
              <a:gd name="T99" fmla="*/ 135 h 338"/>
              <a:gd name="T100" fmla="*/ 222 w 411"/>
              <a:gd name="T101" fmla="*/ 149 h 338"/>
              <a:gd name="T102" fmla="*/ 236 w 411"/>
              <a:gd name="T103" fmla="*/ 161 h 338"/>
              <a:gd name="T104" fmla="*/ 243 w 411"/>
              <a:gd name="T105" fmla="*/ 153 h 338"/>
              <a:gd name="T106" fmla="*/ 276 w 411"/>
              <a:gd name="T107" fmla="*/ 146 h 338"/>
              <a:gd name="T108" fmla="*/ 298 w 411"/>
              <a:gd name="T109" fmla="*/ 144 h 338"/>
              <a:gd name="T110" fmla="*/ 321 w 411"/>
              <a:gd name="T111" fmla="*/ 125 h 338"/>
              <a:gd name="T112" fmla="*/ 335 w 411"/>
              <a:gd name="T113" fmla="*/ 106 h 338"/>
              <a:gd name="T114" fmla="*/ 335 w 411"/>
              <a:gd name="T115" fmla="*/ 78 h 338"/>
              <a:gd name="T116" fmla="*/ 352 w 411"/>
              <a:gd name="T117" fmla="*/ 64 h 338"/>
              <a:gd name="T118" fmla="*/ 378 w 411"/>
              <a:gd name="T119" fmla="*/ 47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1" h="338">
                <a:moveTo>
                  <a:pt x="2" y="336"/>
                </a:moveTo>
                <a:lnTo>
                  <a:pt x="0" y="336"/>
                </a:lnTo>
                <a:lnTo>
                  <a:pt x="2" y="336"/>
                </a:lnTo>
                <a:lnTo>
                  <a:pt x="2" y="338"/>
                </a:lnTo>
                <a:lnTo>
                  <a:pt x="4" y="338"/>
                </a:lnTo>
                <a:lnTo>
                  <a:pt x="7" y="336"/>
                </a:lnTo>
                <a:lnTo>
                  <a:pt x="4" y="333"/>
                </a:lnTo>
                <a:lnTo>
                  <a:pt x="2" y="336"/>
                </a:lnTo>
                <a:close/>
                <a:moveTo>
                  <a:pt x="52" y="329"/>
                </a:moveTo>
                <a:lnTo>
                  <a:pt x="52" y="329"/>
                </a:lnTo>
                <a:lnTo>
                  <a:pt x="49" y="329"/>
                </a:lnTo>
                <a:lnTo>
                  <a:pt x="49" y="329"/>
                </a:lnTo>
                <a:lnTo>
                  <a:pt x="47" y="329"/>
                </a:lnTo>
                <a:lnTo>
                  <a:pt x="45" y="329"/>
                </a:lnTo>
                <a:lnTo>
                  <a:pt x="42" y="331"/>
                </a:lnTo>
                <a:lnTo>
                  <a:pt x="42" y="333"/>
                </a:lnTo>
                <a:lnTo>
                  <a:pt x="45" y="336"/>
                </a:lnTo>
                <a:lnTo>
                  <a:pt x="47" y="336"/>
                </a:lnTo>
                <a:lnTo>
                  <a:pt x="47" y="336"/>
                </a:lnTo>
                <a:lnTo>
                  <a:pt x="49" y="336"/>
                </a:lnTo>
                <a:lnTo>
                  <a:pt x="52" y="333"/>
                </a:lnTo>
                <a:lnTo>
                  <a:pt x="52" y="331"/>
                </a:lnTo>
                <a:lnTo>
                  <a:pt x="52" y="329"/>
                </a:lnTo>
                <a:lnTo>
                  <a:pt x="52" y="329"/>
                </a:lnTo>
                <a:close/>
                <a:moveTo>
                  <a:pt x="21" y="329"/>
                </a:moveTo>
                <a:lnTo>
                  <a:pt x="19" y="326"/>
                </a:lnTo>
                <a:lnTo>
                  <a:pt x="19" y="326"/>
                </a:lnTo>
                <a:lnTo>
                  <a:pt x="16" y="326"/>
                </a:lnTo>
                <a:lnTo>
                  <a:pt x="16" y="329"/>
                </a:lnTo>
                <a:lnTo>
                  <a:pt x="16" y="331"/>
                </a:lnTo>
                <a:lnTo>
                  <a:pt x="19" y="331"/>
                </a:lnTo>
                <a:lnTo>
                  <a:pt x="19" y="331"/>
                </a:lnTo>
                <a:lnTo>
                  <a:pt x="21" y="329"/>
                </a:lnTo>
                <a:lnTo>
                  <a:pt x="21" y="329"/>
                </a:lnTo>
                <a:lnTo>
                  <a:pt x="21" y="329"/>
                </a:lnTo>
                <a:close/>
                <a:moveTo>
                  <a:pt x="35" y="319"/>
                </a:moveTo>
                <a:lnTo>
                  <a:pt x="30" y="321"/>
                </a:lnTo>
                <a:lnTo>
                  <a:pt x="30" y="321"/>
                </a:lnTo>
                <a:lnTo>
                  <a:pt x="28" y="324"/>
                </a:lnTo>
                <a:lnTo>
                  <a:pt x="26" y="324"/>
                </a:lnTo>
                <a:lnTo>
                  <a:pt x="23" y="324"/>
                </a:lnTo>
                <a:lnTo>
                  <a:pt x="26" y="324"/>
                </a:lnTo>
                <a:lnTo>
                  <a:pt x="26" y="329"/>
                </a:lnTo>
                <a:lnTo>
                  <a:pt x="28" y="331"/>
                </a:lnTo>
                <a:lnTo>
                  <a:pt x="30" y="331"/>
                </a:lnTo>
                <a:lnTo>
                  <a:pt x="30" y="329"/>
                </a:lnTo>
                <a:lnTo>
                  <a:pt x="33" y="329"/>
                </a:lnTo>
                <a:lnTo>
                  <a:pt x="35" y="324"/>
                </a:lnTo>
                <a:lnTo>
                  <a:pt x="37" y="319"/>
                </a:lnTo>
                <a:lnTo>
                  <a:pt x="37" y="319"/>
                </a:lnTo>
                <a:lnTo>
                  <a:pt x="35" y="319"/>
                </a:lnTo>
                <a:close/>
                <a:moveTo>
                  <a:pt x="80" y="314"/>
                </a:moveTo>
                <a:lnTo>
                  <a:pt x="78" y="314"/>
                </a:lnTo>
                <a:lnTo>
                  <a:pt x="78" y="317"/>
                </a:lnTo>
                <a:lnTo>
                  <a:pt x="75" y="319"/>
                </a:lnTo>
                <a:lnTo>
                  <a:pt x="73" y="321"/>
                </a:lnTo>
                <a:lnTo>
                  <a:pt x="73" y="326"/>
                </a:lnTo>
                <a:lnTo>
                  <a:pt x="71" y="329"/>
                </a:lnTo>
                <a:lnTo>
                  <a:pt x="68" y="329"/>
                </a:lnTo>
                <a:lnTo>
                  <a:pt x="68" y="329"/>
                </a:lnTo>
                <a:lnTo>
                  <a:pt x="71" y="331"/>
                </a:lnTo>
                <a:lnTo>
                  <a:pt x="73" y="329"/>
                </a:lnTo>
                <a:lnTo>
                  <a:pt x="78" y="326"/>
                </a:lnTo>
                <a:lnTo>
                  <a:pt x="80" y="321"/>
                </a:lnTo>
                <a:lnTo>
                  <a:pt x="80" y="319"/>
                </a:lnTo>
                <a:lnTo>
                  <a:pt x="80" y="317"/>
                </a:lnTo>
                <a:lnTo>
                  <a:pt x="80" y="314"/>
                </a:lnTo>
                <a:lnTo>
                  <a:pt x="80" y="314"/>
                </a:lnTo>
                <a:close/>
                <a:moveTo>
                  <a:pt x="9" y="314"/>
                </a:moveTo>
                <a:lnTo>
                  <a:pt x="9" y="312"/>
                </a:lnTo>
                <a:lnTo>
                  <a:pt x="7" y="312"/>
                </a:lnTo>
                <a:lnTo>
                  <a:pt x="4" y="314"/>
                </a:lnTo>
                <a:lnTo>
                  <a:pt x="7" y="319"/>
                </a:lnTo>
                <a:lnTo>
                  <a:pt x="7" y="321"/>
                </a:lnTo>
                <a:lnTo>
                  <a:pt x="7" y="321"/>
                </a:lnTo>
                <a:lnTo>
                  <a:pt x="9" y="319"/>
                </a:lnTo>
                <a:lnTo>
                  <a:pt x="9" y="319"/>
                </a:lnTo>
                <a:lnTo>
                  <a:pt x="9" y="317"/>
                </a:lnTo>
                <a:lnTo>
                  <a:pt x="9" y="317"/>
                </a:lnTo>
                <a:lnTo>
                  <a:pt x="9" y="314"/>
                </a:lnTo>
                <a:close/>
                <a:moveTo>
                  <a:pt x="87" y="305"/>
                </a:moveTo>
                <a:lnTo>
                  <a:pt x="85" y="307"/>
                </a:lnTo>
                <a:lnTo>
                  <a:pt x="85" y="307"/>
                </a:lnTo>
                <a:lnTo>
                  <a:pt x="80" y="310"/>
                </a:lnTo>
                <a:lnTo>
                  <a:pt x="80" y="310"/>
                </a:lnTo>
                <a:lnTo>
                  <a:pt x="80" y="312"/>
                </a:lnTo>
                <a:lnTo>
                  <a:pt x="80" y="312"/>
                </a:lnTo>
                <a:lnTo>
                  <a:pt x="82" y="312"/>
                </a:lnTo>
                <a:lnTo>
                  <a:pt x="85" y="310"/>
                </a:lnTo>
                <a:lnTo>
                  <a:pt x="87" y="310"/>
                </a:lnTo>
                <a:lnTo>
                  <a:pt x="87" y="307"/>
                </a:lnTo>
                <a:lnTo>
                  <a:pt x="87" y="305"/>
                </a:lnTo>
                <a:lnTo>
                  <a:pt x="87" y="305"/>
                </a:lnTo>
                <a:lnTo>
                  <a:pt x="87" y="305"/>
                </a:lnTo>
                <a:close/>
                <a:moveTo>
                  <a:pt x="361" y="101"/>
                </a:moveTo>
                <a:lnTo>
                  <a:pt x="361" y="104"/>
                </a:lnTo>
                <a:lnTo>
                  <a:pt x="359" y="104"/>
                </a:lnTo>
                <a:lnTo>
                  <a:pt x="361" y="104"/>
                </a:lnTo>
                <a:lnTo>
                  <a:pt x="361" y="104"/>
                </a:lnTo>
                <a:lnTo>
                  <a:pt x="364" y="104"/>
                </a:lnTo>
                <a:lnTo>
                  <a:pt x="364" y="104"/>
                </a:lnTo>
                <a:lnTo>
                  <a:pt x="364" y="104"/>
                </a:lnTo>
                <a:lnTo>
                  <a:pt x="361" y="104"/>
                </a:lnTo>
                <a:lnTo>
                  <a:pt x="361" y="101"/>
                </a:lnTo>
                <a:close/>
                <a:moveTo>
                  <a:pt x="364" y="94"/>
                </a:moveTo>
                <a:lnTo>
                  <a:pt x="359" y="97"/>
                </a:lnTo>
                <a:lnTo>
                  <a:pt x="359" y="97"/>
                </a:lnTo>
                <a:lnTo>
                  <a:pt x="359" y="97"/>
                </a:lnTo>
                <a:lnTo>
                  <a:pt x="359" y="97"/>
                </a:lnTo>
                <a:lnTo>
                  <a:pt x="357" y="99"/>
                </a:lnTo>
                <a:lnTo>
                  <a:pt x="357" y="99"/>
                </a:lnTo>
                <a:lnTo>
                  <a:pt x="361" y="101"/>
                </a:lnTo>
                <a:lnTo>
                  <a:pt x="361" y="99"/>
                </a:lnTo>
                <a:lnTo>
                  <a:pt x="361" y="99"/>
                </a:lnTo>
                <a:lnTo>
                  <a:pt x="364" y="97"/>
                </a:lnTo>
                <a:lnTo>
                  <a:pt x="364" y="94"/>
                </a:lnTo>
                <a:lnTo>
                  <a:pt x="364" y="94"/>
                </a:lnTo>
                <a:close/>
                <a:moveTo>
                  <a:pt x="395" y="80"/>
                </a:moveTo>
                <a:lnTo>
                  <a:pt x="395" y="80"/>
                </a:lnTo>
                <a:lnTo>
                  <a:pt x="392" y="80"/>
                </a:lnTo>
                <a:lnTo>
                  <a:pt x="392" y="80"/>
                </a:lnTo>
                <a:lnTo>
                  <a:pt x="392" y="80"/>
                </a:lnTo>
                <a:lnTo>
                  <a:pt x="392" y="80"/>
                </a:lnTo>
                <a:lnTo>
                  <a:pt x="392" y="78"/>
                </a:lnTo>
                <a:lnTo>
                  <a:pt x="392" y="78"/>
                </a:lnTo>
                <a:lnTo>
                  <a:pt x="392" y="78"/>
                </a:lnTo>
                <a:lnTo>
                  <a:pt x="392" y="78"/>
                </a:lnTo>
                <a:lnTo>
                  <a:pt x="392" y="78"/>
                </a:lnTo>
                <a:lnTo>
                  <a:pt x="387" y="78"/>
                </a:lnTo>
                <a:lnTo>
                  <a:pt x="385" y="80"/>
                </a:lnTo>
                <a:lnTo>
                  <a:pt x="378" y="85"/>
                </a:lnTo>
                <a:lnTo>
                  <a:pt x="378" y="85"/>
                </a:lnTo>
                <a:lnTo>
                  <a:pt x="378" y="85"/>
                </a:lnTo>
                <a:lnTo>
                  <a:pt x="378" y="87"/>
                </a:lnTo>
                <a:lnTo>
                  <a:pt x="380" y="87"/>
                </a:lnTo>
                <a:lnTo>
                  <a:pt x="380" y="85"/>
                </a:lnTo>
                <a:lnTo>
                  <a:pt x="383" y="85"/>
                </a:lnTo>
                <a:lnTo>
                  <a:pt x="383" y="85"/>
                </a:lnTo>
                <a:lnTo>
                  <a:pt x="385" y="87"/>
                </a:lnTo>
                <a:lnTo>
                  <a:pt x="385" y="90"/>
                </a:lnTo>
                <a:lnTo>
                  <a:pt x="385" y="90"/>
                </a:lnTo>
                <a:lnTo>
                  <a:pt x="387" y="90"/>
                </a:lnTo>
                <a:lnTo>
                  <a:pt x="390" y="92"/>
                </a:lnTo>
                <a:lnTo>
                  <a:pt x="390" y="90"/>
                </a:lnTo>
                <a:lnTo>
                  <a:pt x="392" y="90"/>
                </a:lnTo>
                <a:lnTo>
                  <a:pt x="395" y="87"/>
                </a:lnTo>
                <a:lnTo>
                  <a:pt x="395" y="85"/>
                </a:lnTo>
                <a:lnTo>
                  <a:pt x="395" y="85"/>
                </a:lnTo>
                <a:lnTo>
                  <a:pt x="397" y="82"/>
                </a:lnTo>
                <a:lnTo>
                  <a:pt x="397" y="80"/>
                </a:lnTo>
                <a:lnTo>
                  <a:pt x="395" y="80"/>
                </a:lnTo>
                <a:close/>
                <a:moveTo>
                  <a:pt x="404" y="78"/>
                </a:moveTo>
                <a:lnTo>
                  <a:pt x="404" y="78"/>
                </a:lnTo>
                <a:lnTo>
                  <a:pt x="404" y="78"/>
                </a:lnTo>
                <a:lnTo>
                  <a:pt x="404" y="78"/>
                </a:lnTo>
                <a:close/>
                <a:moveTo>
                  <a:pt x="411" y="78"/>
                </a:moveTo>
                <a:lnTo>
                  <a:pt x="409" y="78"/>
                </a:lnTo>
                <a:lnTo>
                  <a:pt x="406" y="75"/>
                </a:lnTo>
                <a:lnTo>
                  <a:pt x="404" y="75"/>
                </a:lnTo>
                <a:lnTo>
                  <a:pt x="404" y="78"/>
                </a:lnTo>
                <a:lnTo>
                  <a:pt x="404" y="78"/>
                </a:lnTo>
                <a:lnTo>
                  <a:pt x="406" y="78"/>
                </a:lnTo>
                <a:lnTo>
                  <a:pt x="411" y="80"/>
                </a:lnTo>
                <a:lnTo>
                  <a:pt x="411" y="80"/>
                </a:lnTo>
                <a:lnTo>
                  <a:pt x="411" y="78"/>
                </a:lnTo>
                <a:lnTo>
                  <a:pt x="411" y="78"/>
                </a:lnTo>
                <a:close/>
                <a:moveTo>
                  <a:pt x="390" y="42"/>
                </a:moveTo>
                <a:lnTo>
                  <a:pt x="392" y="40"/>
                </a:lnTo>
                <a:lnTo>
                  <a:pt x="395" y="38"/>
                </a:lnTo>
                <a:lnTo>
                  <a:pt x="395" y="35"/>
                </a:lnTo>
                <a:lnTo>
                  <a:pt x="395" y="35"/>
                </a:lnTo>
                <a:lnTo>
                  <a:pt x="392" y="33"/>
                </a:lnTo>
                <a:lnTo>
                  <a:pt x="392" y="33"/>
                </a:lnTo>
                <a:lnTo>
                  <a:pt x="392" y="30"/>
                </a:lnTo>
                <a:lnTo>
                  <a:pt x="395" y="30"/>
                </a:lnTo>
                <a:lnTo>
                  <a:pt x="395" y="30"/>
                </a:lnTo>
                <a:lnTo>
                  <a:pt x="395" y="30"/>
                </a:lnTo>
                <a:lnTo>
                  <a:pt x="395" y="28"/>
                </a:lnTo>
                <a:lnTo>
                  <a:pt x="395" y="28"/>
                </a:lnTo>
                <a:lnTo>
                  <a:pt x="392" y="28"/>
                </a:lnTo>
                <a:lnTo>
                  <a:pt x="392" y="28"/>
                </a:lnTo>
                <a:lnTo>
                  <a:pt x="390" y="26"/>
                </a:lnTo>
                <a:lnTo>
                  <a:pt x="390" y="28"/>
                </a:lnTo>
                <a:lnTo>
                  <a:pt x="387" y="28"/>
                </a:lnTo>
                <a:lnTo>
                  <a:pt x="387" y="28"/>
                </a:lnTo>
                <a:lnTo>
                  <a:pt x="385" y="28"/>
                </a:lnTo>
                <a:lnTo>
                  <a:pt x="385" y="28"/>
                </a:lnTo>
                <a:lnTo>
                  <a:pt x="385" y="28"/>
                </a:lnTo>
                <a:lnTo>
                  <a:pt x="385" y="30"/>
                </a:lnTo>
                <a:lnTo>
                  <a:pt x="383" y="30"/>
                </a:lnTo>
                <a:lnTo>
                  <a:pt x="380" y="28"/>
                </a:lnTo>
                <a:lnTo>
                  <a:pt x="378" y="28"/>
                </a:lnTo>
                <a:lnTo>
                  <a:pt x="376" y="28"/>
                </a:lnTo>
                <a:lnTo>
                  <a:pt x="373" y="28"/>
                </a:lnTo>
                <a:lnTo>
                  <a:pt x="373" y="28"/>
                </a:lnTo>
                <a:lnTo>
                  <a:pt x="373" y="28"/>
                </a:lnTo>
                <a:lnTo>
                  <a:pt x="373" y="28"/>
                </a:lnTo>
                <a:lnTo>
                  <a:pt x="371" y="28"/>
                </a:lnTo>
                <a:lnTo>
                  <a:pt x="369" y="26"/>
                </a:lnTo>
                <a:lnTo>
                  <a:pt x="369" y="26"/>
                </a:lnTo>
                <a:lnTo>
                  <a:pt x="366" y="28"/>
                </a:lnTo>
                <a:lnTo>
                  <a:pt x="366" y="28"/>
                </a:lnTo>
                <a:lnTo>
                  <a:pt x="364" y="28"/>
                </a:lnTo>
                <a:lnTo>
                  <a:pt x="364" y="28"/>
                </a:lnTo>
                <a:lnTo>
                  <a:pt x="364" y="28"/>
                </a:lnTo>
                <a:lnTo>
                  <a:pt x="364" y="26"/>
                </a:lnTo>
                <a:lnTo>
                  <a:pt x="364" y="26"/>
                </a:lnTo>
                <a:lnTo>
                  <a:pt x="364" y="26"/>
                </a:lnTo>
                <a:lnTo>
                  <a:pt x="364" y="23"/>
                </a:lnTo>
                <a:lnTo>
                  <a:pt x="364" y="23"/>
                </a:lnTo>
                <a:lnTo>
                  <a:pt x="361" y="21"/>
                </a:lnTo>
                <a:lnTo>
                  <a:pt x="361" y="21"/>
                </a:lnTo>
                <a:lnTo>
                  <a:pt x="359" y="21"/>
                </a:lnTo>
                <a:lnTo>
                  <a:pt x="357" y="21"/>
                </a:lnTo>
                <a:lnTo>
                  <a:pt x="352" y="19"/>
                </a:lnTo>
                <a:lnTo>
                  <a:pt x="352" y="19"/>
                </a:lnTo>
                <a:lnTo>
                  <a:pt x="352" y="19"/>
                </a:lnTo>
                <a:lnTo>
                  <a:pt x="352" y="21"/>
                </a:lnTo>
                <a:lnTo>
                  <a:pt x="350" y="21"/>
                </a:lnTo>
                <a:lnTo>
                  <a:pt x="350" y="23"/>
                </a:lnTo>
                <a:lnTo>
                  <a:pt x="350" y="23"/>
                </a:lnTo>
                <a:lnTo>
                  <a:pt x="347" y="21"/>
                </a:lnTo>
                <a:lnTo>
                  <a:pt x="345" y="23"/>
                </a:lnTo>
                <a:lnTo>
                  <a:pt x="345" y="23"/>
                </a:lnTo>
                <a:lnTo>
                  <a:pt x="343" y="21"/>
                </a:lnTo>
                <a:lnTo>
                  <a:pt x="340" y="23"/>
                </a:lnTo>
                <a:lnTo>
                  <a:pt x="338" y="21"/>
                </a:lnTo>
                <a:lnTo>
                  <a:pt x="338" y="21"/>
                </a:lnTo>
                <a:lnTo>
                  <a:pt x="335" y="21"/>
                </a:lnTo>
                <a:lnTo>
                  <a:pt x="335" y="21"/>
                </a:lnTo>
                <a:lnTo>
                  <a:pt x="335" y="19"/>
                </a:lnTo>
                <a:lnTo>
                  <a:pt x="335" y="19"/>
                </a:lnTo>
                <a:lnTo>
                  <a:pt x="333" y="21"/>
                </a:lnTo>
                <a:lnTo>
                  <a:pt x="331" y="21"/>
                </a:lnTo>
                <a:lnTo>
                  <a:pt x="331" y="21"/>
                </a:lnTo>
                <a:lnTo>
                  <a:pt x="331" y="21"/>
                </a:lnTo>
                <a:lnTo>
                  <a:pt x="328" y="19"/>
                </a:lnTo>
                <a:lnTo>
                  <a:pt x="328" y="16"/>
                </a:lnTo>
                <a:lnTo>
                  <a:pt x="326" y="16"/>
                </a:lnTo>
                <a:lnTo>
                  <a:pt x="324" y="16"/>
                </a:lnTo>
                <a:lnTo>
                  <a:pt x="321" y="16"/>
                </a:lnTo>
                <a:lnTo>
                  <a:pt x="319" y="14"/>
                </a:lnTo>
                <a:lnTo>
                  <a:pt x="319" y="14"/>
                </a:lnTo>
                <a:lnTo>
                  <a:pt x="319" y="14"/>
                </a:lnTo>
                <a:lnTo>
                  <a:pt x="319" y="14"/>
                </a:lnTo>
                <a:lnTo>
                  <a:pt x="316" y="14"/>
                </a:lnTo>
                <a:lnTo>
                  <a:pt x="316" y="16"/>
                </a:lnTo>
                <a:lnTo>
                  <a:pt x="316" y="16"/>
                </a:lnTo>
                <a:lnTo>
                  <a:pt x="316" y="16"/>
                </a:lnTo>
                <a:lnTo>
                  <a:pt x="316" y="14"/>
                </a:lnTo>
                <a:lnTo>
                  <a:pt x="314" y="14"/>
                </a:lnTo>
                <a:lnTo>
                  <a:pt x="316" y="14"/>
                </a:lnTo>
                <a:lnTo>
                  <a:pt x="316" y="14"/>
                </a:lnTo>
                <a:lnTo>
                  <a:pt x="316" y="12"/>
                </a:lnTo>
                <a:lnTo>
                  <a:pt x="316" y="12"/>
                </a:lnTo>
                <a:lnTo>
                  <a:pt x="316" y="12"/>
                </a:lnTo>
                <a:lnTo>
                  <a:pt x="314" y="9"/>
                </a:lnTo>
                <a:lnTo>
                  <a:pt x="314" y="9"/>
                </a:lnTo>
                <a:lnTo>
                  <a:pt x="312" y="9"/>
                </a:lnTo>
                <a:lnTo>
                  <a:pt x="312" y="9"/>
                </a:lnTo>
                <a:lnTo>
                  <a:pt x="309" y="9"/>
                </a:lnTo>
                <a:lnTo>
                  <a:pt x="309" y="7"/>
                </a:lnTo>
                <a:lnTo>
                  <a:pt x="309" y="7"/>
                </a:lnTo>
                <a:lnTo>
                  <a:pt x="307" y="9"/>
                </a:lnTo>
                <a:lnTo>
                  <a:pt x="302" y="9"/>
                </a:lnTo>
                <a:lnTo>
                  <a:pt x="300" y="9"/>
                </a:lnTo>
                <a:lnTo>
                  <a:pt x="298" y="7"/>
                </a:lnTo>
                <a:lnTo>
                  <a:pt x="293" y="7"/>
                </a:lnTo>
                <a:lnTo>
                  <a:pt x="290" y="7"/>
                </a:lnTo>
                <a:lnTo>
                  <a:pt x="288" y="9"/>
                </a:lnTo>
                <a:lnTo>
                  <a:pt x="283" y="7"/>
                </a:lnTo>
                <a:lnTo>
                  <a:pt x="281" y="4"/>
                </a:lnTo>
                <a:lnTo>
                  <a:pt x="281" y="4"/>
                </a:lnTo>
                <a:lnTo>
                  <a:pt x="276" y="7"/>
                </a:lnTo>
                <a:lnTo>
                  <a:pt x="276" y="7"/>
                </a:lnTo>
                <a:lnTo>
                  <a:pt x="274" y="7"/>
                </a:lnTo>
                <a:lnTo>
                  <a:pt x="267" y="7"/>
                </a:lnTo>
                <a:lnTo>
                  <a:pt x="264" y="7"/>
                </a:lnTo>
                <a:lnTo>
                  <a:pt x="255" y="7"/>
                </a:lnTo>
                <a:lnTo>
                  <a:pt x="250" y="4"/>
                </a:lnTo>
                <a:lnTo>
                  <a:pt x="246" y="4"/>
                </a:lnTo>
                <a:lnTo>
                  <a:pt x="243" y="2"/>
                </a:lnTo>
                <a:lnTo>
                  <a:pt x="238" y="4"/>
                </a:lnTo>
                <a:lnTo>
                  <a:pt x="236" y="4"/>
                </a:lnTo>
                <a:lnTo>
                  <a:pt x="231" y="4"/>
                </a:lnTo>
                <a:lnTo>
                  <a:pt x="229" y="4"/>
                </a:lnTo>
                <a:lnTo>
                  <a:pt x="224" y="4"/>
                </a:lnTo>
                <a:lnTo>
                  <a:pt x="222" y="4"/>
                </a:lnTo>
                <a:lnTo>
                  <a:pt x="220" y="4"/>
                </a:lnTo>
                <a:lnTo>
                  <a:pt x="217" y="2"/>
                </a:lnTo>
                <a:lnTo>
                  <a:pt x="215" y="2"/>
                </a:lnTo>
                <a:lnTo>
                  <a:pt x="212" y="2"/>
                </a:lnTo>
                <a:lnTo>
                  <a:pt x="212" y="0"/>
                </a:lnTo>
                <a:lnTo>
                  <a:pt x="208" y="2"/>
                </a:lnTo>
                <a:lnTo>
                  <a:pt x="205" y="2"/>
                </a:lnTo>
                <a:lnTo>
                  <a:pt x="203" y="2"/>
                </a:lnTo>
                <a:lnTo>
                  <a:pt x="201" y="4"/>
                </a:lnTo>
                <a:lnTo>
                  <a:pt x="201" y="4"/>
                </a:lnTo>
                <a:lnTo>
                  <a:pt x="201" y="7"/>
                </a:lnTo>
                <a:lnTo>
                  <a:pt x="201" y="7"/>
                </a:lnTo>
                <a:lnTo>
                  <a:pt x="201" y="7"/>
                </a:lnTo>
                <a:lnTo>
                  <a:pt x="198" y="9"/>
                </a:lnTo>
                <a:lnTo>
                  <a:pt x="196" y="9"/>
                </a:lnTo>
                <a:lnTo>
                  <a:pt x="194" y="9"/>
                </a:lnTo>
                <a:lnTo>
                  <a:pt x="191" y="9"/>
                </a:lnTo>
                <a:lnTo>
                  <a:pt x="189" y="12"/>
                </a:lnTo>
                <a:lnTo>
                  <a:pt x="186" y="12"/>
                </a:lnTo>
                <a:lnTo>
                  <a:pt x="186" y="12"/>
                </a:lnTo>
                <a:lnTo>
                  <a:pt x="184" y="16"/>
                </a:lnTo>
                <a:lnTo>
                  <a:pt x="184" y="16"/>
                </a:lnTo>
                <a:lnTo>
                  <a:pt x="184" y="19"/>
                </a:lnTo>
                <a:lnTo>
                  <a:pt x="186" y="19"/>
                </a:lnTo>
                <a:lnTo>
                  <a:pt x="186" y="19"/>
                </a:lnTo>
                <a:lnTo>
                  <a:pt x="189" y="21"/>
                </a:lnTo>
                <a:lnTo>
                  <a:pt x="189" y="21"/>
                </a:lnTo>
                <a:lnTo>
                  <a:pt x="186" y="23"/>
                </a:lnTo>
                <a:lnTo>
                  <a:pt x="186" y="23"/>
                </a:lnTo>
                <a:lnTo>
                  <a:pt x="186" y="23"/>
                </a:lnTo>
                <a:lnTo>
                  <a:pt x="191" y="23"/>
                </a:lnTo>
                <a:lnTo>
                  <a:pt x="191" y="23"/>
                </a:lnTo>
                <a:lnTo>
                  <a:pt x="191" y="26"/>
                </a:lnTo>
                <a:lnTo>
                  <a:pt x="191" y="26"/>
                </a:lnTo>
                <a:lnTo>
                  <a:pt x="191" y="28"/>
                </a:lnTo>
                <a:lnTo>
                  <a:pt x="191" y="28"/>
                </a:lnTo>
                <a:lnTo>
                  <a:pt x="191" y="28"/>
                </a:lnTo>
                <a:lnTo>
                  <a:pt x="189" y="30"/>
                </a:lnTo>
                <a:lnTo>
                  <a:pt x="189" y="30"/>
                </a:lnTo>
                <a:lnTo>
                  <a:pt x="191" y="30"/>
                </a:lnTo>
                <a:lnTo>
                  <a:pt x="191" y="30"/>
                </a:lnTo>
                <a:lnTo>
                  <a:pt x="191" y="33"/>
                </a:lnTo>
                <a:lnTo>
                  <a:pt x="189" y="35"/>
                </a:lnTo>
                <a:lnTo>
                  <a:pt x="189" y="38"/>
                </a:lnTo>
                <a:lnTo>
                  <a:pt x="189" y="38"/>
                </a:lnTo>
                <a:lnTo>
                  <a:pt x="189" y="38"/>
                </a:lnTo>
                <a:lnTo>
                  <a:pt x="191" y="35"/>
                </a:lnTo>
                <a:lnTo>
                  <a:pt x="194" y="35"/>
                </a:lnTo>
                <a:lnTo>
                  <a:pt x="194" y="35"/>
                </a:lnTo>
                <a:lnTo>
                  <a:pt x="198" y="35"/>
                </a:lnTo>
                <a:lnTo>
                  <a:pt x="198" y="33"/>
                </a:lnTo>
                <a:lnTo>
                  <a:pt x="201" y="33"/>
                </a:lnTo>
                <a:lnTo>
                  <a:pt x="201" y="35"/>
                </a:lnTo>
                <a:lnTo>
                  <a:pt x="201" y="35"/>
                </a:lnTo>
                <a:lnTo>
                  <a:pt x="201" y="35"/>
                </a:lnTo>
                <a:lnTo>
                  <a:pt x="201" y="35"/>
                </a:lnTo>
                <a:lnTo>
                  <a:pt x="198" y="38"/>
                </a:lnTo>
                <a:lnTo>
                  <a:pt x="198" y="38"/>
                </a:lnTo>
                <a:lnTo>
                  <a:pt x="201" y="40"/>
                </a:lnTo>
                <a:lnTo>
                  <a:pt x="201" y="40"/>
                </a:lnTo>
                <a:lnTo>
                  <a:pt x="201" y="40"/>
                </a:lnTo>
                <a:lnTo>
                  <a:pt x="201" y="40"/>
                </a:lnTo>
                <a:lnTo>
                  <a:pt x="203" y="40"/>
                </a:lnTo>
                <a:lnTo>
                  <a:pt x="205" y="40"/>
                </a:lnTo>
                <a:lnTo>
                  <a:pt x="205" y="40"/>
                </a:lnTo>
                <a:lnTo>
                  <a:pt x="208" y="38"/>
                </a:lnTo>
                <a:lnTo>
                  <a:pt x="210" y="40"/>
                </a:lnTo>
                <a:lnTo>
                  <a:pt x="210" y="40"/>
                </a:lnTo>
                <a:lnTo>
                  <a:pt x="210" y="40"/>
                </a:lnTo>
                <a:lnTo>
                  <a:pt x="212" y="40"/>
                </a:lnTo>
                <a:lnTo>
                  <a:pt x="215" y="40"/>
                </a:lnTo>
                <a:lnTo>
                  <a:pt x="217" y="38"/>
                </a:lnTo>
                <a:lnTo>
                  <a:pt x="217" y="38"/>
                </a:lnTo>
                <a:lnTo>
                  <a:pt x="217" y="38"/>
                </a:lnTo>
                <a:lnTo>
                  <a:pt x="217" y="38"/>
                </a:lnTo>
                <a:lnTo>
                  <a:pt x="217" y="38"/>
                </a:lnTo>
                <a:lnTo>
                  <a:pt x="217" y="38"/>
                </a:lnTo>
                <a:lnTo>
                  <a:pt x="220" y="38"/>
                </a:lnTo>
                <a:lnTo>
                  <a:pt x="222" y="38"/>
                </a:lnTo>
                <a:lnTo>
                  <a:pt x="222" y="38"/>
                </a:lnTo>
                <a:lnTo>
                  <a:pt x="224" y="38"/>
                </a:lnTo>
                <a:lnTo>
                  <a:pt x="224" y="38"/>
                </a:lnTo>
                <a:lnTo>
                  <a:pt x="227" y="38"/>
                </a:lnTo>
                <a:lnTo>
                  <a:pt x="227" y="38"/>
                </a:lnTo>
                <a:lnTo>
                  <a:pt x="227" y="40"/>
                </a:lnTo>
                <a:lnTo>
                  <a:pt x="227" y="40"/>
                </a:lnTo>
                <a:lnTo>
                  <a:pt x="227" y="42"/>
                </a:lnTo>
                <a:lnTo>
                  <a:pt x="227" y="42"/>
                </a:lnTo>
                <a:lnTo>
                  <a:pt x="229" y="42"/>
                </a:lnTo>
                <a:lnTo>
                  <a:pt x="229" y="42"/>
                </a:lnTo>
                <a:lnTo>
                  <a:pt x="231" y="45"/>
                </a:lnTo>
                <a:lnTo>
                  <a:pt x="231" y="45"/>
                </a:lnTo>
                <a:lnTo>
                  <a:pt x="234" y="45"/>
                </a:lnTo>
                <a:lnTo>
                  <a:pt x="234" y="47"/>
                </a:lnTo>
                <a:lnTo>
                  <a:pt x="231" y="47"/>
                </a:lnTo>
                <a:lnTo>
                  <a:pt x="231" y="47"/>
                </a:lnTo>
                <a:lnTo>
                  <a:pt x="229" y="49"/>
                </a:lnTo>
                <a:lnTo>
                  <a:pt x="227" y="52"/>
                </a:lnTo>
                <a:lnTo>
                  <a:pt x="224" y="52"/>
                </a:lnTo>
                <a:lnTo>
                  <a:pt x="222" y="54"/>
                </a:lnTo>
                <a:lnTo>
                  <a:pt x="220" y="56"/>
                </a:lnTo>
                <a:lnTo>
                  <a:pt x="220" y="56"/>
                </a:lnTo>
                <a:lnTo>
                  <a:pt x="220" y="56"/>
                </a:lnTo>
                <a:lnTo>
                  <a:pt x="220" y="59"/>
                </a:lnTo>
                <a:lnTo>
                  <a:pt x="222" y="61"/>
                </a:lnTo>
                <a:lnTo>
                  <a:pt x="222" y="64"/>
                </a:lnTo>
                <a:lnTo>
                  <a:pt x="220" y="66"/>
                </a:lnTo>
                <a:lnTo>
                  <a:pt x="220" y="68"/>
                </a:lnTo>
                <a:lnTo>
                  <a:pt x="220" y="68"/>
                </a:lnTo>
                <a:lnTo>
                  <a:pt x="220" y="68"/>
                </a:lnTo>
                <a:lnTo>
                  <a:pt x="220" y="71"/>
                </a:lnTo>
                <a:lnTo>
                  <a:pt x="220" y="71"/>
                </a:lnTo>
                <a:lnTo>
                  <a:pt x="220" y="71"/>
                </a:lnTo>
                <a:lnTo>
                  <a:pt x="217" y="73"/>
                </a:lnTo>
                <a:lnTo>
                  <a:pt x="217" y="73"/>
                </a:lnTo>
                <a:lnTo>
                  <a:pt x="217" y="75"/>
                </a:lnTo>
                <a:lnTo>
                  <a:pt x="217" y="75"/>
                </a:lnTo>
                <a:lnTo>
                  <a:pt x="217" y="78"/>
                </a:lnTo>
                <a:lnTo>
                  <a:pt x="220" y="78"/>
                </a:lnTo>
                <a:lnTo>
                  <a:pt x="217" y="78"/>
                </a:lnTo>
                <a:lnTo>
                  <a:pt x="217" y="80"/>
                </a:lnTo>
                <a:lnTo>
                  <a:pt x="215" y="82"/>
                </a:lnTo>
                <a:lnTo>
                  <a:pt x="215" y="82"/>
                </a:lnTo>
                <a:lnTo>
                  <a:pt x="215" y="82"/>
                </a:lnTo>
                <a:lnTo>
                  <a:pt x="208" y="82"/>
                </a:lnTo>
                <a:lnTo>
                  <a:pt x="208" y="82"/>
                </a:lnTo>
                <a:lnTo>
                  <a:pt x="208" y="82"/>
                </a:lnTo>
                <a:lnTo>
                  <a:pt x="208" y="85"/>
                </a:lnTo>
                <a:lnTo>
                  <a:pt x="210" y="87"/>
                </a:lnTo>
                <a:lnTo>
                  <a:pt x="210" y="87"/>
                </a:lnTo>
                <a:lnTo>
                  <a:pt x="210" y="90"/>
                </a:lnTo>
                <a:lnTo>
                  <a:pt x="212" y="94"/>
                </a:lnTo>
                <a:lnTo>
                  <a:pt x="215" y="94"/>
                </a:lnTo>
                <a:lnTo>
                  <a:pt x="215" y="97"/>
                </a:lnTo>
                <a:lnTo>
                  <a:pt x="215" y="97"/>
                </a:lnTo>
                <a:lnTo>
                  <a:pt x="215" y="99"/>
                </a:lnTo>
                <a:lnTo>
                  <a:pt x="212" y="101"/>
                </a:lnTo>
                <a:lnTo>
                  <a:pt x="210" y="101"/>
                </a:lnTo>
                <a:lnTo>
                  <a:pt x="210" y="104"/>
                </a:lnTo>
                <a:lnTo>
                  <a:pt x="210" y="104"/>
                </a:lnTo>
                <a:lnTo>
                  <a:pt x="210" y="106"/>
                </a:lnTo>
                <a:lnTo>
                  <a:pt x="208" y="109"/>
                </a:lnTo>
                <a:lnTo>
                  <a:pt x="208" y="109"/>
                </a:lnTo>
                <a:lnTo>
                  <a:pt x="212" y="116"/>
                </a:lnTo>
                <a:lnTo>
                  <a:pt x="215" y="116"/>
                </a:lnTo>
                <a:lnTo>
                  <a:pt x="215" y="116"/>
                </a:lnTo>
                <a:lnTo>
                  <a:pt x="215" y="116"/>
                </a:lnTo>
                <a:lnTo>
                  <a:pt x="212" y="118"/>
                </a:lnTo>
                <a:lnTo>
                  <a:pt x="212" y="118"/>
                </a:lnTo>
                <a:lnTo>
                  <a:pt x="210" y="118"/>
                </a:lnTo>
                <a:lnTo>
                  <a:pt x="208" y="120"/>
                </a:lnTo>
                <a:lnTo>
                  <a:pt x="208" y="123"/>
                </a:lnTo>
                <a:lnTo>
                  <a:pt x="205" y="125"/>
                </a:lnTo>
                <a:lnTo>
                  <a:pt x="205" y="127"/>
                </a:lnTo>
                <a:lnTo>
                  <a:pt x="205" y="130"/>
                </a:lnTo>
                <a:lnTo>
                  <a:pt x="205" y="130"/>
                </a:lnTo>
                <a:lnTo>
                  <a:pt x="205" y="137"/>
                </a:lnTo>
                <a:lnTo>
                  <a:pt x="210" y="135"/>
                </a:lnTo>
                <a:lnTo>
                  <a:pt x="212" y="137"/>
                </a:lnTo>
                <a:lnTo>
                  <a:pt x="215" y="135"/>
                </a:lnTo>
                <a:lnTo>
                  <a:pt x="215" y="135"/>
                </a:lnTo>
                <a:lnTo>
                  <a:pt x="215" y="135"/>
                </a:lnTo>
                <a:lnTo>
                  <a:pt x="215" y="137"/>
                </a:lnTo>
                <a:lnTo>
                  <a:pt x="222" y="142"/>
                </a:lnTo>
                <a:lnTo>
                  <a:pt x="222" y="144"/>
                </a:lnTo>
                <a:lnTo>
                  <a:pt x="224" y="142"/>
                </a:lnTo>
                <a:lnTo>
                  <a:pt x="227" y="142"/>
                </a:lnTo>
                <a:lnTo>
                  <a:pt x="224" y="142"/>
                </a:lnTo>
                <a:lnTo>
                  <a:pt x="224" y="144"/>
                </a:lnTo>
                <a:lnTo>
                  <a:pt x="222" y="146"/>
                </a:lnTo>
                <a:lnTo>
                  <a:pt x="222" y="149"/>
                </a:lnTo>
                <a:lnTo>
                  <a:pt x="224" y="149"/>
                </a:lnTo>
                <a:lnTo>
                  <a:pt x="224" y="149"/>
                </a:lnTo>
                <a:lnTo>
                  <a:pt x="224" y="151"/>
                </a:lnTo>
                <a:lnTo>
                  <a:pt x="224" y="153"/>
                </a:lnTo>
                <a:lnTo>
                  <a:pt x="227" y="153"/>
                </a:lnTo>
                <a:lnTo>
                  <a:pt x="229" y="158"/>
                </a:lnTo>
                <a:lnTo>
                  <a:pt x="229" y="158"/>
                </a:lnTo>
                <a:lnTo>
                  <a:pt x="231" y="161"/>
                </a:lnTo>
                <a:lnTo>
                  <a:pt x="236" y="161"/>
                </a:lnTo>
                <a:lnTo>
                  <a:pt x="236" y="161"/>
                </a:lnTo>
                <a:lnTo>
                  <a:pt x="238" y="161"/>
                </a:lnTo>
                <a:lnTo>
                  <a:pt x="238" y="158"/>
                </a:lnTo>
                <a:lnTo>
                  <a:pt x="238" y="158"/>
                </a:lnTo>
                <a:lnTo>
                  <a:pt x="238" y="158"/>
                </a:lnTo>
                <a:lnTo>
                  <a:pt x="241" y="158"/>
                </a:lnTo>
                <a:lnTo>
                  <a:pt x="241" y="156"/>
                </a:lnTo>
                <a:lnTo>
                  <a:pt x="243" y="153"/>
                </a:lnTo>
                <a:lnTo>
                  <a:pt x="243" y="153"/>
                </a:lnTo>
                <a:lnTo>
                  <a:pt x="248" y="151"/>
                </a:lnTo>
                <a:lnTo>
                  <a:pt x="253" y="151"/>
                </a:lnTo>
                <a:lnTo>
                  <a:pt x="255" y="149"/>
                </a:lnTo>
                <a:lnTo>
                  <a:pt x="257" y="146"/>
                </a:lnTo>
                <a:lnTo>
                  <a:pt x="257" y="146"/>
                </a:lnTo>
                <a:lnTo>
                  <a:pt x="267" y="146"/>
                </a:lnTo>
                <a:lnTo>
                  <a:pt x="272" y="146"/>
                </a:lnTo>
                <a:lnTo>
                  <a:pt x="274" y="146"/>
                </a:lnTo>
                <a:lnTo>
                  <a:pt x="276" y="146"/>
                </a:lnTo>
                <a:lnTo>
                  <a:pt x="279" y="146"/>
                </a:lnTo>
                <a:lnTo>
                  <a:pt x="283" y="146"/>
                </a:lnTo>
                <a:lnTo>
                  <a:pt x="286" y="146"/>
                </a:lnTo>
                <a:lnTo>
                  <a:pt x="288" y="146"/>
                </a:lnTo>
                <a:lnTo>
                  <a:pt x="288" y="144"/>
                </a:lnTo>
                <a:lnTo>
                  <a:pt x="290" y="144"/>
                </a:lnTo>
                <a:lnTo>
                  <a:pt x="295" y="144"/>
                </a:lnTo>
                <a:lnTo>
                  <a:pt x="295" y="146"/>
                </a:lnTo>
                <a:lnTo>
                  <a:pt x="298" y="144"/>
                </a:lnTo>
                <a:lnTo>
                  <a:pt x="300" y="142"/>
                </a:lnTo>
                <a:lnTo>
                  <a:pt x="302" y="135"/>
                </a:lnTo>
                <a:lnTo>
                  <a:pt x="307" y="132"/>
                </a:lnTo>
                <a:lnTo>
                  <a:pt x="312" y="127"/>
                </a:lnTo>
                <a:lnTo>
                  <a:pt x="319" y="127"/>
                </a:lnTo>
                <a:lnTo>
                  <a:pt x="321" y="127"/>
                </a:lnTo>
                <a:lnTo>
                  <a:pt x="321" y="127"/>
                </a:lnTo>
                <a:lnTo>
                  <a:pt x="324" y="127"/>
                </a:lnTo>
                <a:lnTo>
                  <a:pt x="321" y="125"/>
                </a:lnTo>
                <a:lnTo>
                  <a:pt x="321" y="123"/>
                </a:lnTo>
                <a:lnTo>
                  <a:pt x="321" y="123"/>
                </a:lnTo>
                <a:lnTo>
                  <a:pt x="321" y="120"/>
                </a:lnTo>
                <a:lnTo>
                  <a:pt x="324" y="118"/>
                </a:lnTo>
                <a:lnTo>
                  <a:pt x="324" y="116"/>
                </a:lnTo>
                <a:lnTo>
                  <a:pt x="326" y="113"/>
                </a:lnTo>
                <a:lnTo>
                  <a:pt x="326" y="111"/>
                </a:lnTo>
                <a:lnTo>
                  <a:pt x="328" y="109"/>
                </a:lnTo>
                <a:lnTo>
                  <a:pt x="335" y="106"/>
                </a:lnTo>
                <a:lnTo>
                  <a:pt x="338" y="104"/>
                </a:lnTo>
                <a:lnTo>
                  <a:pt x="340" y="101"/>
                </a:lnTo>
                <a:lnTo>
                  <a:pt x="338" y="101"/>
                </a:lnTo>
                <a:lnTo>
                  <a:pt x="335" y="99"/>
                </a:lnTo>
                <a:lnTo>
                  <a:pt x="333" y="99"/>
                </a:lnTo>
                <a:lnTo>
                  <a:pt x="333" y="97"/>
                </a:lnTo>
                <a:lnTo>
                  <a:pt x="331" y="90"/>
                </a:lnTo>
                <a:lnTo>
                  <a:pt x="331" y="87"/>
                </a:lnTo>
                <a:lnTo>
                  <a:pt x="335" y="78"/>
                </a:lnTo>
                <a:lnTo>
                  <a:pt x="338" y="78"/>
                </a:lnTo>
                <a:lnTo>
                  <a:pt x="340" y="75"/>
                </a:lnTo>
                <a:lnTo>
                  <a:pt x="345" y="71"/>
                </a:lnTo>
                <a:lnTo>
                  <a:pt x="347" y="66"/>
                </a:lnTo>
                <a:lnTo>
                  <a:pt x="350" y="66"/>
                </a:lnTo>
                <a:lnTo>
                  <a:pt x="350" y="66"/>
                </a:lnTo>
                <a:lnTo>
                  <a:pt x="350" y="64"/>
                </a:lnTo>
                <a:lnTo>
                  <a:pt x="352" y="64"/>
                </a:lnTo>
                <a:lnTo>
                  <a:pt x="352" y="64"/>
                </a:lnTo>
                <a:lnTo>
                  <a:pt x="352" y="61"/>
                </a:lnTo>
                <a:lnTo>
                  <a:pt x="350" y="61"/>
                </a:lnTo>
                <a:lnTo>
                  <a:pt x="352" y="59"/>
                </a:lnTo>
                <a:lnTo>
                  <a:pt x="357" y="56"/>
                </a:lnTo>
                <a:lnTo>
                  <a:pt x="359" y="54"/>
                </a:lnTo>
                <a:lnTo>
                  <a:pt x="366" y="54"/>
                </a:lnTo>
                <a:lnTo>
                  <a:pt x="373" y="52"/>
                </a:lnTo>
                <a:lnTo>
                  <a:pt x="376" y="49"/>
                </a:lnTo>
                <a:lnTo>
                  <a:pt x="378" y="47"/>
                </a:lnTo>
                <a:lnTo>
                  <a:pt x="390" y="4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8858800" y="3923478"/>
            <a:ext cx="218651" cy="193543"/>
          </a:xfrm>
          <a:custGeom>
            <a:avLst/>
            <a:gdLst>
              <a:gd name="T0" fmla="*/ 201 w 209"/>
              <a:gd name="T1" fmla="*/ 131 h 185"/>
              <a:gd name="T2" fmla="*/ 194 w 209"/>
              <a:gd name="T3" fmla="*/ 114 h 185"/>
              <a:gd name="T4" fmla="*/ 185 w 209"/>
              <a:gd name="T5" fmla="*/ 102 h 185"/>
              <a:gd name="T6" fmla="*/ 173 w 209"/>
              <a:gd name="T7" fmla="*/ 95 h 185"/>
              <a:gd name="T8" fmla="*/ 166 w 209"/>
              <a:gd name="T9" fmla="*/ 88 h 185"/>
              <a:gd name="T10" fmla="*/ 178 w 209"/>
              <a:gd name="T11" fmla="*/ 81 h 185"/>
              <a:gd name="T12" fmla="*/ 185 w 209"/>
              <a:gd name="T13" fmla="*/ 76 h 185"/>
              <a:gd name="T14" fmla="*/ 185 w 209"/>
              <a:gd name="T15" fmla="*/ 60 h 185"/>
              <a:gd name="T16" fmla="*/ 180 w 209"/>
              <a:gd name="T17" fmla="*/ 57 h 185"/>
              <a:gd name="T18" fmla="*/ 183 w 209"/>
              <a:gd name="T19" fmla="*/ 50 h 185"/>
              <a:gd name="T20" fmla="*/ 183 w 209"/>
              <a:gd name="T21" fmla="*/ 45 h 185"/>
              <a:gd name="T22" fmla="*/ 171 w 209"/>
              <a:gd name="T23" fmla="*/ 34 h 185"/>
              <a:gd name="T24" fmla="*/ 166 w 209"/>
              <a:gd name="T25" fmla="*/ 31 h 185"/>
              <a:gd name="T26" fmla="*/ 166 w 209"/>
              <a:gd name="T27" fmla="*/ 12 h 185"/>
              <a:gd name="T28" fmla="*/ 166 w 209"/>
              <a:gd name="T29" fmla="*/ 8 h 185"/>
              <a:gd name="T30" fmla="*/ 159 w 209"/>
              <a:gd name="T31" fmla="*/ 0 h 185"/>
              <a:gd name="T32" fmla="*/ 159 w 209"/>
              <a:gd name="T33" fmla="*/ 3 h 185"/>
              <a:gd name="T34" fmla="*/ 147 w 209"/>
              <a:gd name="T35" fmla="*/ 5 h 185"/>
              <a:gd name="T36" fmla="*/ 152 w 209"/>
              <a:gd name="T37" fmla="*/ 17 h 185"/>
              <a:gd name="T38" fmla="*/ 145 w 209"/>
              <a:gd name="T39" fmla="*/ 34 h 185"/>
              <a:gd name="T40" fmla="*/ 133 w 209"/>
              <a:gd name="T41" fmla="*/ 53 h 185"/>
              <a:gd name="T42" fmla="*/ 123 w 209"/>
              <a:gd name="T43" fmla="*/ 53 h 185"/>
              <a:gd name="T44" fmla="*/ 109 w 209"/>
              <a:gd name="T45" fmla="*/ 43 h 185"/>
              <a:gd name="T46" fmla="*/ 100 w 209"/>
              <a:gd name="T47" fmla="*/ 53 h 185"/>
              <a:gd name="T48" fmla="*/ 90 w 209"/>
              <a:gd name="T49" fmla="*/ 57 h 185"/>
              <a:gd name="T50" fmla="*/ 69 w 209"/>
              <a:gd name="T51" fmla="*/ 55 h 185"/>
              <a:gd name="T52" fmla="*/ 48 w 209"/>
              <a:gd name="T53" fmla="*/ 57 h 185"/>
              <a:gd name="T54" fmla="*/ 34 w 209"/>
              <a:gd name="T55" fmla="*/ 43 h 185"/>
              <a:gd name="T56" fmla="*/ 22 w 209"/>
              <a:gd name="T57" fmla="*/ 41 h 185"/>
              <a:gd name="T58" fmla="*/ 17 w 209"/>
              <a:gd name="T59" fmla="*/ 45 h 185"/>
              <a:gd name="T60" fmla="*/ 12 w 209"/>
              <a:gd name="T61" fmla="*/ 57 h 185"/>
              <a:gd name="T62" fmla="*/ 10 w 209"/>
              <a:gd name="T63" fmla="*/ 64 h 185"/>
              <a:gd name="T64" fmla="*/ 3 w 209"/>
              <a:gd name="T65" fmla="*/ 74 h 185"/>
              <a:gd name="T66" fmla="*/ 3 w 209"/>
              <a:gd name="T67" fmla="*/ 81 h 185"/>
              <a:gd name="T68" fmla="*/ 17 w 209"/>
              <a:gd name="T69" fmla="*/ 90 h 185"/>
              <a:gd name="T70" fmla="*/ 22 w 209"/>
              <a:gd name="T71" fmla="*/ 102 h 185"/>
              <a:gd name="T72" fmla="*/ 38 w 209"/>
              <a:gd name="T73" fmla="*/ 114 h 185"/>
              <a:gd name="T74" fmla="*/ 43 w 209"/>
              <a:gd name="T75" fmla="*/ 126 h 185"/>
              <a:gd name="T76" fmla="*/ 53 w 209"/>
              <a:gd name="T77" fmla="*/ 135 h 185"/>
              <a:gd name="T78" fmla="*/ 60 w 209"/>
              <a:gd name="T79" fmla="*/ 142 h 185"/>
              <a:gd name="T80" fmla="*/ 67 w 209"/>
              <a:gd name="T81" fmla="*/ 157 h 185"/>
              <a:gd name="T82" fmla="*/ 74 w 209"/>
              <a:gd name="T83" fmla="*/ 164 h 185"/>
              <a:gd name="T84" fmla="*/ 81 w 209"/>
              <a:gd name="T85" fmla="*/ 166 h 185"/>
              <a:gd name="T86" fmla="*/ 93 w 209"/>
              <a:gd name="T87" fmla="*/ 164 h 185"/>
              <a:gd name="T88" fmla="*/ 105 w 209"/>
              <a:gd name="T89" fmla="*/ 161 h 185"/>
              <a:gd name="T90" fmla="*/ 119 w 209"/>
              <a:gd name="T91" fmla="*/ 176 h 185"/>
              <a:gd name="T92" fmla="*/ 123 w 209"/>
              <a:gd name="T93" fmla="*/ 183 h 185"/>
              <a:gd name="T94" fmla="*/ 126 w 209"/>
              <a:gd name="T95" fmla="*/ 183 h 185"/>
              <a:gd name="T96" fmla="*/ 138 w 209"/>
              <a:gd name="T97" fmla="*/ 180 h 185"/>
              <a:gd name="T98" fmla="*/ 147 w 209"/>
              <a:gd name="T99" fmla="*/ 183 h 185"/>
              <a:gd name="T100" fmla="*/ 152 w 209"/>
              <a:gd name="T101" fmla="*/ 180 h 185"/>
              <a:gd name="T102" fmla="*/ 166 w 209"/>
              <a:gd name="T103" fmla="*/ 176 h 185"/>
              <a:gd name="T104" fmla="*/ 180 w 209"/>
              <a:gd name="T105" fmla="*/ 173 h 185"/>
              <a:gd name="T106" fmla="*/ 204 w 209"/>
              <a:gd name="T107" fmla="*/ 147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9" h="185">
                <a:moveTo>
                  <a:pt x="209" y="142"/>
                </a:moveTo>
                <a:lnTo>
                  <a:pt x="206" y="140"/>
                </a:lnTo>
                <a:lnTo>
                  <a:pt x="204" y="138"/>
                </a:lnTo>
                <a:lnTo>
                  <a:pt x="204" y="135"/>
                </a:lnTo>
                <a:lnTo>
                  <a:pt x="204" y="135"/>
                </a:lnTo>
                <a:lnTo>
                  <a:pt x="201" y="131"/>
                </a:lnTo>
                <a:lnTo>
                  <a:pt x="201" y="128"/>
                </a:lnTo>
                <a:lnTo>
                  <a:pt x="199" y="126"/>
                </a:lnTo>
                <a:lnTo>
                  <a:pt x="199" y="119"/>
                </a:lnTo>
                <a:lnTo>
                  <a:pt x="197" y="119"/>
                </a:lnTo>
                <a:lnTo>
                  <a:pt x="197" y="116"/>
                </a:lnTo>
                <a:lnTo>
                  <a:pt x="194" y="114"/>
                </a:lnTo>
                <a:lnTo>
                  <a:pt x="194" y="112"/>
                </a:lnTo>
                <a:lnTo>
                  <a:pt x="190" y="112"/>
                </a:lnTo>
                <a:lnTo>
                  <a:pt x="187" y="109"/>
                </a:lnTo>
                <a:lnTo>
                  <a:pt x="185" y="107"/>
                </a:lnTo>
                <a:lnTo>
                  <a:pt x="185" y="105"/>
                </a:lnTo>
                <a:lnTo>
                  <a:pt x="185" y="102"/>
                </a:lnTo>
                <a:lnTo>
                  <a:pt x="183" y="102"/>
                </a:lnTo>
                <a:lnTo>
                  <a:pt x="183" y="100"/>
                </a:lnTo>
                <a:lnTo>
                  <a:pt x="178" y="97"/>
                </a:lnTo>
                <a:lnTo>
                  <a:pt x="175" y="95"/>
                </a:lnTo>
                <a:lnTo>
                  <a:pt x="175" y="95"/>
                </a:lnTo>
                <a:lnTo>
                  <a:pt x="173" y="95"/>
                </a:lnTo>
                <a:lnTo>
                  <a:pt x="171" y="95"/>
                </a:lnTo>
                <a:lnTo>
                  <a:pt x="166" y="93"/>
                </a:lnTo>
                <a:lnTo>
                  <a:pt x="166" y="93"/>
                </a:lnTo>
                <a:lnTo>
                  <a:pt x="166" y="93"/>
                </a:lnTo>
                <a:lnTo>
                  <a:pt x="166" y="90"/>
                </a:lnTo>
                <a:lnTo>
                  <a:pt x="166" y="88"/>
                </a:lnTo>
                <a:lnTo>
                  <a:pt x="168" y="83"/>
                </a:lnTo>
                <a:lnTo>
                  <a:pt x="171" y="81"/>
                </a:lnTo>
                <a:lnTo>
                  <a:pt x="171" y="81"/>
                </a:lnTo>
                <a:lnTo>
                  <a:pt x="173" y="81"/>
                </a:lnTo>
                <a:lnTo>
                  <a:pt x="175" y="81"/>
                </a:lnTo>
                <a:lnTo>
                  <a:pt x="178" y="81"/>
                </a:lnTo>
                <a:lnTo>
                  <a:pt x="180" y="81"/>
                </a:lnTo>
                <a:lnTo>
                  <a:pt x="183" y="81"/>
                </a:lnTo>
                <a:lnTo>
                  <a:pt x="185" y="79"/>
                </a:lnTo>
                <a:lnTo>
                  <a:pt x="185" y="79"/>
                </a:lnTo>
                <a:lnTo>
                  <a:pt x="185" y="76"/>
                </a:lnTo>
                <a:lnTo>
                  <a:pt x="185" y="76"/>
                </a:lnTo>
                <a:lnTo>
                  <a:pt x="185" y="74"/>
                </a:lnTo>
                <a:lnTo>
                  <a:pt x="185" y="67"/>
                </a:lnTo>
                <a:lnTo>
                  <a:pt x="185" y="64"/>
                </a:lnTo>
                <a:lnTo>
                  <a:pt x="185" y="60"/>
                </a:lnTo>
                <a:lnTo>
                  <a:pt x="185" y="60"/>
                </a:lnTo>
                <a:lnTo>
                  <a:pt x="185" y="60"/>
                </a:lnTo>
                <a:lnTo>
                  <a:pt x="183" y="60"/>
                </a:lnTo>
                <a:lnTo>
                  <a:pt x="183" y="60"/>
                </a:lnTo>
                <a:lnTo>
                  <a:pt x="183" y="60"/>
                </a:lnTo>
                <a:lnTo>
                  <a:pt x="180" y="57"/>
                </a:lnTo>
                <a:lnTo>
                  <a:pt x="180" y="57"/>
                </a:lnTo>
                <a:lnTo>
                  <a:pt x="180" y="57"/>
                </a:lnTo>
                <a:lnTo>
                  <a:pt x="180" y="57"/>
                </a:lnTo>
                <a:lnTo>
                  <a:pt x="180" y="55"/>
                </a:lnTo>
                <a:lnTo>
                  <a:pt x="183" y="53"/>
                </a:lnTo>
                <a:lnTo>
                  <a:pt x="183" y="50"/>
                </a:lnTo>
                <a:lnTo>
                  <a:pt x="183" y="50"/>
                </a:lnTo>
                <a:lnTo>
                  <a:pt x="183" y="50"/>
                </a:lnTo>
                <a:lnTo>
                  <a:pt x="183" y="50"/>
                </a:lnTo>
                <a:lnTo>
                  <a:pt x="183" y="50"/>
                </a:lnTo>
                <a:lnTo>
                  <a:pt x="183" y="50"/>
                </a:lnTo>
                <a:lnTo>
                  <a:pt x="183" y="48"/>
                </a:lnTo>
                <a:lnTo>
                  <a:pt x="183" y="48"/>
                </a:lnTo>
                <a:lnTo>
                  <a:pt x="183" y="45"/>
                </a:lnTo>
                <a:lnTo>
                  <a:pt x="183" y="45"/>
                </a:lnTo>
                <a:lnTo>
                  <a:pt x="183" y="45"/>
                </a:lnTo>
                <a:lnTo>
                  <a:pt x="183" y="43"/>
                </a:lnTo>
                <a:lnTo>
                  <a:pt x="180" y="43"/>
                </a:lnTo>
                <a:lnTo>
                  <a:pt x="173" y="36"/>
                </a:lnTo>
                <a:lnTo>
                  <a:pt x="171" y="34"/>
                </a:lnTo>
                <a:lnTo>
                  <a:pt x="171" y="34"/>
                </a:lnTo>
                <a:lnTo>
                  <a:pt x="171" y="34"/>
                </a:lnTo>
                <a:lnTo>
                  <a:pt x="166" y="31"/>
                </a:lnTo>
                <a:lnTo>
                  <a:pt x="166" y="31"/>
                </a:lnTo>
                <a:lnTo>
                  <a:pt x="166" y="31"/>
                </a:lnTo>
                <a:lnTo>
                  <a:pt x="166" y="31"/>
                </a:lnTo>
                <a:lnTo>
                  <a:pt x="168" y="29"/>
                </a:lnTo>
                <a:lnTo>
                  <a:pt x="168" y="29"/>
                </a:lnTo>
                <a:lnTo>
                  <a:pt x="168" y="29"/>
                </a:lnTo>
                <a:lnTo>
                  <a:pt x="166" y="15"/>
                </a:lnTo>
                <a:lnTo>
                  <a:pt x="166" y="12"/>
                </a:lnTo>
                <a:lnTo>
                  <a:pt x="166" y="12"/>
                </a:lnTo>
                <a:lnTo>
                  <a:pt x="166" y="12"/>
                </a:lnTo>
                <a:lnTo>
                  <a:pt x="166" y="12"/>
                </a:lnTo>
                <a:lnTo>
                  <a:pt x="166" y="12"/>
                </a:lnTo>
                <a:lnTo>
                  <a:pt x="166" y="12"/>
                </a:lnTo>
                <a:lnTo>
                  <a:pt x="166" y="12"/>
                </a:lnTo>
                <a:lnTo>
                  <a:pt x="166" y="8"/>
                </a:lnTo>
                <a:lnTo>
                  <a:pt x="166" y="5"/>
                </a:lnTo>
                <a:lnTo>
                  <a:pt x="168" y="3"/>
                </a:lnTo>
                <a:lnTo>
                  <a:pt x="168" y="0"/>
                </a:lnTo>
                <a:lnTo>
                  <a:pt x="159" y="0"/>
                </a:lnTo>
                <a:lnTo>
                  <a:pt x="159" y="0"/>
                </a:lnTo>
                <a:lnTo>
                  <a:pt x="159" y="0"/>
                </a:lnTo>
                <a:lnTo>
                  <a:pt x="159" y="0"/>
                </a:lnTo>
                <a:lnTo>
                  <a:pt x="159" y="0"/>
                </a:lnTo>
                <a:lnTo>
                  <a:pt x="159" y="0"/>
                </a:lnTo>
                <a:lnTo>
                  <a:pt x="159" y="0"/>
                </a:lnTo>
                <a:lnTo>
                  <a:pt x="159" y="3"/>
                </a:lnTo>
                <a:lnTo>
                  <a:pt x="159" y="3"/>
                </a:lnTo>
                <a:lnTo>
                  <a:pt x="159" y="3"/>
                </a:lnTo>
                <a:lnTo>
                  <a:pt x="159" y="3"/>
                </a:lnTo>
                <a:lnTo>
                  <a:pt x="159" y="3"/>
                </a:lnTo>
                <a:lnTo>
                  <a:pt x="159" y="5"/>
                </a:lnTo>
                <a:lnTo>
                  <a:pt x="159" y="5"/>
                </a:lnTo>
                <a:lnTo>
                  <a:pt x="147" y="5"/>
                </a:lnTo>
                <a:lnTo>
                  <a:pt x="152" y="10"/>
                </a:lnTo>
                <a:lnTo>
                  <a:pt x="152" y="10"/>
                </a:lnTo>
                <a:lnTo>
                  <a:pt x="152" y="12"/>
                </a:lnTo>
                <a:lnTo>
                  <a:pt x="152" y="12"/>
                </a:lnTo>
                <a:lnTo>
                  <a:pt x="152" y="15"/>
                </a:lnTo>
                <a:lnTo>
                  <a:pt x="152" y="17"/>
                </a:lnTo>
                <a:lnTo>
                  <a:pt x="152" y="19"/>
                </a:lnTo>
                <a:lnTo>
                  <a:pt x="152" y="22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45" y="34"/>
                </a:lnTo>
                <a:lnTo>
                  <a:pt x="145" y="34"/>
                </a:lnTo>
                <a:lnTo>
                  <a:pt x="142" y="36"/>
                </a:lnTo>
                <a:lnTo>
                  <a:pt x="142" y="38"/>
                </a:lnTo>
                <a:lnTo>
                  <a:pt x="142" y="41"/>
                </a:lnTo>
                <a:lnTo>
                  <a:pt x="140" y="43"/>
                </a:lnTo>
                <a:lnTo>
                  <a:pt x="133" y="53"/>
                </a:lnTo>
                <a:lnTo>
                  <a:pt x="131" y="53"/>
                </a:lnTo>
                <a:lnTo>
                  <a:pt x="126" y="53"/>
                </a:lnTo>
                <a:lnTo>
                  <a:pt x="123" y="53"/>
                </a:lnTo>
                <a:lnTo>
                  <a:pt x="123" y="53"/>
                </a:lnTo>
                <a:lnTo>
                  <a:pt x="123" y="53"/>
                </a:lnTo>
                <a:lnTo>
                  <a:pt x="123" y="53"/>
                </a:lnTo>
                <a:lnTo>
                  <a:pt x="123" y="53"/>
                </a:lnTo>
                <a:lnTo>
                  <a:pt x="123" y="53"/>
                </a:lnTo>
                <a:lnTo>
                  <a:pt x="123" y="53"/>
                </a:lnTo>
                <a:lnTo>
                  <a:pt x="119" y="48"/>
                </a:lnTo>
                <a:lnTo>
                  <a:pt x="109" y="41"/>
                </a:lnTo>
                <a:lnTo>
                  <a:pt x="109" y="43"/>
                </a:lnTo>
                <a:lnTo>
                  <a:pt x="102" y="45"/>
                </a:lnTo>
                <a:lnTo>
                  <a:pt x="102" y="45"/>
                </a:lnTo>
                <a:lnTo>
                  <a:pt x="102" y="45"/>
                </a:lnTo>
                <a:lnTo>
                  <a:pt x="102" y="48"/>
                </a:lnTo>
                <a:lnTo>
                  <a:pt x="100" y="50"/>
                </a:lnTo>
                <a:lnTo>
                  <a:pt x="100" y="53"/>
                </a:lnTo>
                <a:lnTo>
                  <a:pt x="95" y="53"/>
                </a:lnTo>
                <a:lnTo>
                  <a:pt x="93" y="55"/>
                </a:lnTo>
                <a:lnTo>
                  <a:pt x="90" y="55"/>
                </a:lnTo>
                <a:lnTo>
                  <a:pt x="90" y="55"/>
                </a:lnTo>
                <a:lnTo>
                  <a:pt x="90" y="55"/>
                </a:lnTo>
                <a:lnTo>
                  <a:pt x="90" y="57"/>
                </a:lnTo>
                <a:lnTo>
                  <a:pt x="88" y="60"/>
                </a:lnTo>
                <a:lnTo>
                  <a:pt x="88" y="60"/>
                </a:lnTo>
                <a:lnTo>
                  <a:pt x="88" y="62"/>
                </a:lnTo>
                <a:lnTo>
                  <a:pt x="74" y="62"/>
                </a:lnTo>
                <a:lnTo>
                  <a:pt x="71" y="60"/>
                </a:lnTo>
                <a:lnTo>
                  <a:pt x="69" y="55"/>
                </a:lnTo>
                <a:lnTo>
                  <a:pt x="69" y="55"/>
                </a:lnTo>
                <a:lnTo>
                  <a:pt x="69" y="55"/>
                </a:lnTo>
                <a:lnTo>
                  <a:pt x="55" y="55"/>
                </a:lnTo>
                <a:lnTo>
                  <a:pt x="53" y="55"/>
                </a:lnTo>
                <a:lnTo>
                  <a:pt x="50" y="57"/>
                </a:lnTo>
                <a:lnTo>
                  <a:pt x="48" y="57"/>
                </a:lnTo>
                <a:lnTo>
                  <a:pt x="45" y="57"/>
                </a:lnTo>
                <a:lnTo>
                  <a:pt x="38" y="48"/>
                </a:lnTo>
                <a:lnTo>
                  <a:pt x="36" y="48"/>
                </a:lnTo>
                <a:lnTo>
                  <a:pt x="36" y="45"/>
                </a:lnTo>
                <a:lnTo>
                  <a:pt x="36" y="45"/>
                </a:lnTo>
                <a:lnTo>
                  <a:pt x="34" y="43"/>
                </a:lnTo>
                <a:lnTo>
                  <a:pt x="34" y="43"/>
                </a:lnTo>
                <a:lnTo>
                  <a:pt x="34" y="43"/>
                </a:lnTo>
                <a:lnTo>
                  <a:pt x="34" y="41"/>
                </a:lnTo>
                <a:lnTo>
                  <a:pt x="31" y="38"/>
                </a:lnTo>
                <a:lnTo>
                  <a:pt x="31" y="38"/>
                </a:lnTo>
                <a:lnTo>
                  <a:pt x="22" y="41"/>
                </a:lnTo>
                <a:lnTo>
                  <a:pt x="19" y="41"/>
                </a:lnTo>
                <a:lnTo>
                  <a:pt x="17" y="41"/>
                </a:lnTo>
                <a:lnTo>
                  <a:pt x="17" y="41"/>
                </a:lnTo>
                <a:lnTo>
                  <a:pt x="17" y="43"/>
                </a:lnTo>
                <a:lnTo>
                  <a:pt x="17" y="43"/>
                </a:lnTo>
                <a:lnTo>
                  <a:pt x="17" y="45"/>
                </a:lnTo>
                <a:lnTo>
                  <a:pt x="17" y="45"/>
                </a:lnTo>
                <a:lnTo>
                  <a:pt x="15" y="48"/>
                </a:lnTo>
                <a:lnTo>
                  <a:pt x="12" y="50"/>
                </a:lnTo>
                <a:lnTo>
                  <a:pt x="12" y="53"/>
                </a:lnTo>
                <a:lnTo>
                  <a:pt x="12" y="55"/>
                </a:lnTo>
                <a:lnTo>
                  <a:pt x="12" y="57"/>
                </a:lnTo>
                <a:lnTo>
                  <a:pt x="12" y="57"/>
                </a:lnTo>
                <a:lnTo>
                  <a:pt x="10" y="60"/>
                </a:lnTo>
                <a:lnTo>
                  <a:pt x="10" y="60"/>
                </a:lnTo>
                <a:lnTo>
                  <a:pt x="10" y="62"/>
                </a:lnTo>
                <a:lnTo>
                  <a:pt x="10" y="64"/>
                </a:lnTo>
                <a:lnTo>
                  <a:pt x="10" y="64"/>
                </a:lnTo>
                <a:lnTo>
                  <a:pt x="8" y="67"/>
                </a:lnTo>
                <a:lnTo>
                  <a:pt x="8" y="69"/>
                </a:lnTo>
                <a:lnTo>
                  <a:pt x="8" y="69"/>
                </a:lnTo>
                <a:lnTo>
                  <a:pt x="8" y="71"/>
                </a:lnTo>
                <a:lnTo>
                  <a:pt x="3" y="71"/>
                </a:lnTo>
                <a:lnTo>
                  <a:pt x="3" y="74"/>
                </a:lnTo>
                <a:lnTo>
                  <a:pt x="0" y="74"/>
                </a:lnTo>
                <a:lnTo>
                  <a:pt x="0" y="76"/>
                </a:lnTo>
                <a:lnTo>
                  <a:pt x="0" y="76"/>
                </a:lnTo>
                <a:lnTo>
                  <a:pt x="3" y="76"/>
                </a:lnTo>
                <a:lnTo>
                  <a:pt x="0" y="79"/>
                </a:lnTo>
                <a:lnTo>
                  <a:pt x="3" y="81"/>
                </a:lnTo>
                <a:lnTo>
                  <a:pt x="3" y="83"/>
                </a:lnTo>
                <a:lnTo>
                  <a:pt x="5" y="83"/>
                </a:lnTo>
                <a:lnTo>
                  <a:pt x="8" y="83"/>
                </a:lnTo>
                <a:lnTo>
                  <a:pt x="12" y="86"/>
                </a:lnTo>
                <a:lnTo>
                  <a:pt x="15" y="86"/>
                </a:lnTo>
                <a:lnTo>
                  <a:pt x="17" y="90"/>
                </a:lnTo>
                <a:lnTo>
                  <a:pt x="19" y="93"/>
                </a:lnTo>
                <a:lnTo>
                  <a:pt x="22" y="95"/>
                </a:lnTo>
                <a:lnTo>
                  <a:pt x="22" y="97"/>
                </a:lnTo>
                <a:lnTo>
                  <a:pt x="19" y="100"/>
                </a:lnTo>
                <a:lnTo>
                  <a:pt x="19" y="100"/>
                </a:lnTo>
                <a:lnTo>
                  <a:pt x="22" y="102"/>
                </a:lnTo>
                <a:lnTo>
                  <a:pt x="24" y="105"/>
                </a:lnTo>
                <a:lnTo>
                  <a:pt x="27" y="105"/>
                </a:lnTo>
                <a:lnTo>
                  <a:pt x="34" y="109"/>
                </a:lnTo>
                <a:lnTo>
                  <a:pt x="36" y="112"/>
                </a:lnTo>
                <a:lnTo>
                  <a:pt x="36" y="114"/>
                </a:lnTo>
                <a:lnTo>
                  <a:pt x="38" y="114"/>
                </a:lnTo>
                <a:lnTo>
                  <a:pt x="41" y="116"/>
                </a:lnTo>
                <a:lnTo>
                  <a:pt x="43" y="119"/>
                </a:lnTo>
                <a:lnTo>
                  <a:pt x="41" y="121"/>
                </a:lnTo>
                <a:lnTo>
                  <a:pt x="41" y="123"/>
                </a:lnTo>
                <a:lnTo>
                  <a:pt x="43" y="123"/>
                </a:lnTo>
                <a:lnTo>
                  <a:pt x="43" y="126"/>
                </a:lnTo>
                <a:lnTo>
                  <a:pt x="43" y="128"/>
                </a:lnTo>
                <a:lnTo>
                  <a:pt x="45" y="131"/>
                </a:lnTo>
                <a:lnTo>
                  <a:pt x="45" y="131"/>
                </a:lnTo>
                <a:lnTo>
                  <a:pt x="50" y="131"/>
                </a:lnTo>
                <a:lnTo>
                  <a:pt x="50" y="133"/>
                </a:lnTo>
                <a:lnTo>
                  <a:pt x="53" y="135"/>
                </a:lnTo>
                <a:lnTo>
                  <a:pt x="55" y="135"/>
                </a:lnTo>
                <a:lnTo>
                  <a:pt x="57" y="138"/>
                </a:lnTo>
                <a:lnTo>
                  <a:pt x="57" y="138"/>
                </a:lnTo>
                <a:lnTo>
                  <a:pt x="57" y="140"/>
                </a:lnTo>
                <a:lnTo>
                  <a:pt x="60" y="140"/>
                </a:lnTo>
                <a:lnTo>
                  <a:pt x="60" y="142"/>
                </a:lnTo>
                <a:lnTo>
                  <a:pt x="60" y="147"/>
                </a:lnTo>
                <a:lnTo>
                  <a:pt x="60" y="149"/>
                </a:lnTo>
                <a:lnTo>
                  <a:pt x="62" y="149"/>
                </a:lnTo>
                <a:lnTo>
                  <a:pt x="62" y="152"/>
                </a:lnTo>
                <a:lnTo>
                  <a:pt x="64" y="154"/>
                </a:lnTo>
                <a:lnTo>
                  <a:pt x="67" y="157"/>
                </a:lnTo>
                <a:lnTo>
                  <a:pt x="67" y="157"/>
                </a:lnTo>
                <a:lnTo>
                  <a:pt x="69" y="159"/>
                </a:lnTo>
                <a:lnTo>
                  <a:pt x="69" y="161"/>
                </a:lnTo>
                <a:lnTo>
                  <a:pt x="69" y="161"/>
                </a:lnTo>
                <a:lnTo>
                  <a:pt x="71" y="161"/>
                </a:lnTo>
                <a:lnTo>
                  <a:pt x="74" y="164"/>
                </a:lnTo>
                <a:lnTo>
                  <a:pt x="74" y="164"/>
                </a:lnTo>
                <a:lnTo>
                  <a:pt x="74" y="166"/>
                </a:lnTo>
                <a:lnTo>
                  <a:pt x="76" y="166"/>
                </a:lnTo>
                <a:lnTo>
                  <a:pt x="79" y="166"/>
                </a:lnTo>
                <a:lnTo>
                  <a:pt x="79" y="166"/>
                </a:lnTo>
                <a:lnTo>
                  <a:pt x="81" y="166"/>
                </a:lnTo>
                <a:lnTo>
                  <a:pt x="81" y="166"/>
                </a:lnTo>
                <a:lnTo>
                  <a:pt x="83" y="166"/>
                </a:lnTo>
                <a:lnTo>
                  <a:pt x="86" y="164"/>
                </a:lnTo>
                <a:lnTo>
                  <a:pt x="86" y="164"/>
                </a:lnTo>
                <a:lnTo>
                  <a:pt x="90" y="164"/>
                </a:lnTo>
                <a:lnTo>
                  <a:pt x="93" y="164"/>
                </a:lnTo>
                <a:lnTo>
                  <a:pt x="95" y="166"/>
                </a:lnTo>
                <a:lnTo>
                  <a:pt x="95" y="166"/>
                </a:lnTo>
                <a:lnTo>
                  <a:pt x="100" y="164"/>
                </a:lnTo>
                <a:lnTo>
                  <a:pt x="100" y="161"/>
                </a:lnTo>
                <a:lnTo>
                  <a:pt x="102" y="161"/>
                </a:lnTo>
                <a:lnTo>
                  <a:pt x="105" y="161"/>
                </a:lnTo>
                <a:lnTo>
                  <a:pt x="107" y="164"/>
                </a:lnTo>
                <a:lnTo>
                  <a:pt x="107" y="166"/>
                </a:lnTo>
                <a:lnTo>
                  <a:pt x="109" y="168"/>
                </a:lnTo>
                <a:lnTo>
                  <a:pt x="112" y="171"/>
                </a:lnTo>
                <a:lnTo>
                  <a:pt x="114" y="173"/>
                </a:lnTo>
                <a:lnTo>
                  <a:pt x="119" y="176"/>
                </a:lnTo>
                <a:lnTo>
                  <a:pt x="119" y="178"/>
                </a:lnTo>
                <a:lnTo>
                  <a:pt x="121" y="178"/>
                </a:lnTo>
                <a:lnTo>
                  <a:pt x="121" y="180"/>
                </a:lnTo>
                <a:lnTo>
                  <a:pt x="121" y="180"/>
                </a:lnTo>
                <a:lnTo>
                  <a:pt x="121" y="183"/>
                </a:lnTo>
                <a:lnTo>
                  <a:pt x="123" y="183"/>
                </a:lnTo>
                <a:lnTo>
                  <a:pt x="123" y="180"/>
                </a:lnTo>
                <a:lnTo>
                  <a:pt x="123" y="183"/>
                </a:lnTo>
                <a:lnTo>
                  <a:pt x="126" y="183"/>
                </a:lnTo>
                <a:lnTo>
                  <a:pt x="126" y="183"/>
                </a:lnTo>
                <a:lnTo>
                  <a:pt x="126" y="185"/>
                </a:lnTo>
                <a:lnTo>
                  <a:pt x="126" y="183"/>
                </a:lnTo>
                <a:lnTo>
                  <a:pt x="128" y="183"/>
                </a:lnTo>
                <a:lnTo>
                  <a:pt x="131" y="180"/>
                </a:lnTo>
                <a:lnTo>
                  <a:pt x="133" y="178"/>
                </a:lnTo>
                <a:lnTo>
                  <a:pt x="133" y="178"/>
                </a:lnTo>
                <a:lnTo>
                  <a:pt x="135" y="180"/>
                </a:lnTo>
                <a:lnTo>
                  <a:pt x="138" y="180"/>
                </a:lnTo>
                <a:lnTo>
                  <a:pt x="140" y="180"/>
                </a:lnTo>
                <a:lnTo>
                  <a:pt x="140" y="180"/>
                </a:lnTo>
                <a:lnTo>
                  <a:pt x="145" y="178"/>
                </a:lnTo>
                <a:lnTo>
                  <a:pt x="145" y="178"/>
                </a:lnTo>
                <a:lnTo>
                  <a:pt x="145" y="180"/>
                </a:lnTo>
                <a:lnTo>
                  <a:pt x="147" y="183"/>
                </a:lnTo>
                <a:lnTo>
                  <a:pt x="149" y="183"/>
                </a:lnTo>
                <a:lnTo>
                  <a:pt x="149" y="185"/>
                </a:lnTo>
                <a:lnTo>
                  <a:pt x="149" y="185"/>
                </a:lnTo>
                <a:lnTo>
                  <a:pt x="149" y="185"/>
                </a:lnTo>
                <a:lnTo>
                  <a:pt x="152" y="183"/>
                </a:lnTo>
                <a:lnTo>
                  <a:pt x="152" y="180"/>
                </a:lnTo>
                <a:lnTo>
                  <a:pt x="154" y="180"/>
                </a:lnTo>
                <a:lnTo>
                  <a:pt x="157" y="180"/>
                </a:lnTo>
                <a:lnTo>
                  <a:pt x="161" y="178"/>
                </a:lnTo>
                <a:lnTo>
                  <a:pt x="161" y="178"/>
                </a:lnTo>
                <a:lnTo>
                  <a:pt x="164" y="178"/>
                </a:lnTo>
                <a:lnTo>
                  <a:pt x="166" y="176"/>
                </a:lnTo>
                <a:lnTo>
                  <a:pt x="168" y="178"/>
                </a:lnTo>
                <a:lnTo>
                  <a:pt x="173" y="180"/>
                </a:lnTo>
                <a:lnTo>
                  <a:pt x="175" y="180"/>
                </a:lnTo>
                <a:lnTo>
                  <a:pt x="175" y="178"/>
                </a:lnTo>
                <a:lnTo>
                  <a:pt x="178" y="178"/>
                </a:lnTo>
                <a:lnTo>
                  <a:pt x="180" y="173"/>
                </a:lnTo>
                <a:lnTo>
                  <a:pt x="185" y="168"/>
                </a:lnTo>
                <a:lnTo>
                  <a:pt x="187" y="166"/>
                </a:lnTo>
                <a:lnTo>
                  <a:pt x="192" y="161"/>
                </a:lnTo>
                <a:lnTo>
                  <a:pt x="197" y="157"/>
                </a:lnTo>
                <a:lnTo>
                  <a:pt x="201" y="149"/>
                </a:lnTo>
                <a:lnTo>
                  <a:pt x="204" y="147"/>
                </a:lnTo>
                <a:lnTo>
                  <a:pt x="209" y="142"/>
                </a:lnTo>
                <a:lnTo>
                  <a:pt x="209" y="14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10702163" y="3339711"/>
            <a:ext cx="84741" cy="121356"/>
          </a:xfrm>
          <a:custGeom>
            <a:avLst/>
            <a:gdLst>
              <a:gd name="T0" fmla="*/ 33 w 81"/>
              <a:gd name="T1" fmla="*/ 111 h 116"/>
              <a:gd name="T2" fmla="*/ 36 w 81"/>
              <a:gd name="T3" fmla="*/ 116 h 116"/>
              <a:gd name="T4" fmla="*/ 45 w 81"/>
              <a:gd name="T5" fmla="*/ 111 h 116"/>
              <a:gd name="T6" fmla="*/ 36 w 81"/>
              <a:gd name="T7" fmla="*/ 90 h 116"/>
              <a:gd name="T8" fmla="*/ 24 w 81"/>
              <a:gd name="T9" fmla="*/ 85 h 116"/>
              <a:gd name="T10" fmla="*/ 24 w 81"/>
              <a:gd name="T11" fmla="*/ 90 h 116"/>
              <a:gd name="T12" fmla="*/ 24 w 81"/>
              <a:gd name="T13" fmla="*/ 85 h 116"/>
              <a:gd name="T14" fmla="*/ 50 w 81"/>
              <a:gd name="T15" fmla="*/ 83 h 116"/>
              <a:gd name="T16" fmla="*/ 21 w 81"/>
              <a:gd name="T17" fmla="*/ 83 h 116"/>
              <a:gd name="T18" fmla="*/ 54 w 81"/>
              <a:gd name="T19" fmla="*/ 81 h 116"/>
              <a:gd name="T20" fmla="*/ 52 w 81"/>
              <a:gd name="T21" fmla="*/ 83 h 116"/>
              <a:gd name="T22" fmla="*/ 54 w 81"/>
              <a:gd name="T23" fmla="*/ 81 h 116"/>
              <a:gd name="T24" fmla="*/ 62 w 81"/>
              <a:gd name="T25" fmla="*/ 81 h 116"/>
              <a:gd name="T26" fmla="*/ 10 w 81"/>
              <a:gd name="T27" fmla="*/ 43 h 116"/>
              <a:gd name="T28" fmla="*/ 10 w 81"/>
              <a:gd name="T29" fmla="*/ 43 h 116"/>
              <a:gd name="T30" fmla="*/ 78 w 81"/>
              <a:gd name="T31" fmla="*/ 24 h 116"/>
              <a:gd name="T32" fmla="*/ 0 w 81"/>
              <a:gd name="T33" fmla="*/ 17 h 116"/>
              <a:gd name="T34" fmla="*/ 2 w 81"/>
              <a:gd name="T35" fmla="*/ 21 h 116"/>
              <a:gd name="T36" fmla="*/ 69 w 81"/>
              <a:gd name="T37" fmla="*/ 55 h 116"/>
              <a:gd name="T38" fmla="*/ 66 w 81"/>
              <a:gd name="T39" fmla="*/ 52 h 116"/>
              <a:gd name="T40" fmla="*/ 62 w 81"/>
              <a:gd name="T41" fmla="*/ 40 h 116"/>
              <a:gd name="T42" fmla="*/ 40 w 81"/>
              <a:gd name="T43" fmla="*/ 14 h 116"/>
              <a:gd name="T44" fmla="*/ 26 w 81"/>
              <a:gd name="T45" fmla="*/ 5 h 116"/>
              <a:gd name="T46" fmla="*/ 19 w 81"/>
              <a:gd name="T47" fmla="*/ 7 h 116"/>
              <a:gd name="T48" fmla="*/ 7 w 81"/>
              <a:gd name="T49" fmla="*/ 7 h 116"/>
              <a:gd name="T50" fmla="*/ 5 w 81"/>
              <a:gd name="T51" fmla="*/ 12 h 116"/>
              <a:gd name="T52" fmla="*/ 2 w 81"/>
              <a:gd name="T53" fmla="*/ 19 h 116"/>
              <a:gd name="T54" fmla="*/ 7 w 81"/>
              <a:gd name="T55" fmla="*/ 21 h 116"/>
              <a:gd name="T56" fmla="*/ 12 w 81"/>
              <a:gd name="T57" fmla="*/ 31 h 116"/>
              <a:gd name="T58" fmla="*/ 17 w 81"/>
              <a:gd name="T59" fmla="*/ 36 h 116"/>
              <a:gd name="T60" fmla="*/ 12 w 81"/>
              <a:gd name="T61" fmla="*/ 36 h 116"/>
              <a:gd name="T62" fmla="*/ 5 w 81"/>
              <a:gd name="T63" fmla="*/ 38 h 116"/>
              <a:gd name="T64" fmla="*/ 10 w 81"/>
              <a:gd name="T65" fmla="*/ 40 h 116"/>
              <a:gd name="T66" fmla="*/ 14 w 81"/>
              <a:gd name="T67" fmla="*/ 47 h 116"/>
              <a:gd name="T68" fmla="*/ 21 w 81"/>
              <a:gd name="T69" fmla="*/ 55 h 116"/>
              <a:gd name="T70" fmla="*/ 24 w 81"/>
              <a:gd name="T71" fmla="*/ 62 h 116"/>
              <a:gd name="T72" fmla="*/ 21 w 81"/>
              <a:gd name="T73" fmla="*/ 64 h 116"/>
              <a:gd name="T74" fmla="*/ 21 w 81"/>
              <a:gd name="T75" fmla="*/ 71 h 116"/>
              <a:gd name="T76" fmla="*/ 26 w 81"/>
              <a:gd name="T77" fmla="*/ 81 h 116"/>
              <a:gd name="T78" fmla="*/ 26 w 81"/>
              <a:gd name="T79" fmla="*/ 83 h 116"/>
              <a:gd name="T80" fmla="*/ 24 w 81"/>
              <a:gd name="T81" fmla="*/ 83 h 116"/>
              <a:gd name="T82" fmla="*/ 31 w 81"/>
              <a:gd name="T83" fmla="*/ 92 h 116"/>
              <a:gd name="T84" fmla="*/ 36 w 81"/>
              <a:gd name="T85" fmla="*/ 88 h 116"/>
              <a:gd name="T86" fmla="*/ 43 w 81"/>
              <a:gd name="T87" fmla="*/ 85 h 116"/>
              <a:gd name="T88" fmla="*/ 45 w 81"/>
              <a:gd name="T89" fmla="*/ 88 h 116"/>
              <a:gd name="T90" fmla="*/ 43 w 81"/>
              <a:gd name="T91" fmla="*/ 81 h 116"/>
              <a:gd name="T92" fmla="*/ 50 w 81"/>
              <a:gd name="T93" fmla="*/ 83 h 116"/>
              <a:gd name="T94" fmla="*/ 50 w 81"/>
              <a:gd name="T95" fmla="*/ 78 h 116"/>
              <a:gd name="T96" fmla="*/ 57 w 81"/>
              <a:gd name="T97" fmla="*/ 78 h 116"/>
              <a:gd name="T98" fmla="*/ 59 w 81"/>
              <a:gd name="T99" fmla="*/ 76 h 116"/>
              <a:gd name="T100" fmla="*/ 69 w 81"/>
              <a:gd name="T101" fmla="*/ 73 h 116"/>
              <a:gd name="T102" fmla="*/ 71 w 81"/>
              <a:gd name="T103" fmla="*/ 5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1" h="116">
                <a:moveTo>
                  <a:pt x="45" y="109"/>
                </a:moveTo>
                <a:lnTo>
                  <a:pt x="43" y="109"/>
                </a:lnTo>
                <a:lnTo>
                  <a:pt x="40" y="109"/>
                </a:lnTo>
                <a:lnTo>
                  <a:pt x="36" y="109"/>
                </a:lnTo>
                <a:lnTo>
                  <a:pt x="33" y="111"/>
                </a:lnTo>
                <a:lnTo>
                  <a:pt x="33" y="114"/>
                </a:lnTo>
                <a:lnTo>
                  <a:pt x="33" y="114"/>
                </a:lnTo>
                <a:lnTo>
                  <a:pt x="36" y="114"/>
                </a:lnTo>
                <a:lnTo>
                  <a:pt x="36" y="116"/>
                </a:lnTo>
                <a:lnTo>
                  <a:pt x="36" y="116"/>
                </a:lnTo>
                <a:lnTo>
                  <a:pt x="36" y="114"/>
                </a:lnTo>
                <a:lnTo>
                  <a:pt x="40" y="114"/>
                </a:lnTo>
                <a:lnTo>
                  <a:pt x="43" y="114"/>
                </a:lnTo>
                <a:lnTo>
                  <a:pt x="45" y="111"/>
                </a:lnTo>
                <a:lnTo>
                  <a:pt x="45" y="111"/>
                </a:lnTo>
                <a:lnTo>
                  <a:pt x="45" y="111"/>
                </a:lnTo>
                <a:lnTo>
                  <a:pt x="45" y="109"/>
                </a:lnTo>
                <a:close/>
                <a:moveTo>
                  <a:pt x="33" y="92"/>
                </a:moveTo>
                <a:lnTo>
                  <a:pt x="36" y="92"/>
                </a:lnTo>
                <a:lnTo>
                  <a:pt x="36" y="90"/>
                </a:lnTo>
                <a:lnTo>
                  <a:pt x="33" y="90"/>
                </a:lnTo>
                <a:lnTo>
                  <a:pt x="33" y="90"/>
                </a:lnTo>
                <a:lnTo>
                  <a:pt x="33" y="90"/>
                </a:lnTo>
                <a:lnTo>
                  <a:pt x="33" y="92"/>
                </a:lnTo>
                <a:close/>
                <a:moveTo>
                  <a:pt x="24" y="85"/>
                </a:moveTo>
                <a:lnTo>
                  <a:pt x="24" y="88"/>
                </a:lnTo>
                <a:lnTo>
                  <a:pt x="24" y="90"/>
                </a:lnTo>
                <a:lnTo>
                  <a:pt x="24" y="90"/>
                </a:lnTo>
                <a:lnTo>
                  <a:pt x="24" y="90"/>
                </a:lnTo>
                <a:lnTo>
                  <a:pt x="24" y="90"/>
                </a:lnTo>
                <a:lnTo>
                  <a:pt x="26" y="90"/>
                </a:lnTo>
                <a:lnTo>
                  <a:pt x="26" y="90"/>
                </a:lnTo>
                <a:lnTo>
                  <a:pt x="28" y="88"/>
                </a:lnTo>
                <a:lnTo>
                  <a:pt x="26" y="88"/>
                </a:lnTo>
                <a:lnTo>
                  <a:pt x="24" y="85"/>
                </a:lnTo>
                <a:close/>
                <a:moveTo>
                  <a:pt x="50" y="83"/>
                </a:moveTo>
                <a:lnTo>
                  <a:pt x="50" y="85"/>
                </a:lnTo>
                <a:lnTo>
                  <a:pt x="52" y="85"/>
                </a:lnTo>
                <a:lnTo>
                  <a:pt x="52" y="85"/>
                </a:lnTo>
                <a:lnTo>
                  <a:pt x="50" y="83"/>
                </a:lnTo>
                <a:close/>
                <a:moveTo>
                  <a:pt x="19" y="78"/>
                </a:moveTo>
                <a:lnTo>
                  <a:pt x="17" y="81"/>
                </a:lnTo>
                <a:lnTo>
                  <a:pt x="19" y="81"/>
                </a:lnTo>
                <a:lnTo>
                  <a:pt x="19" y="81"/>
                </a:lnTo>
                <a:lnTo>
                  <a:pt x="21" y="83"/>
                </a:lnTo>
                <a:lnTo>
                  <a:pt x="21" y="83"/>
                </a:lnTo>
                <a:lnTo>
                  <a:pt x="21" y="83"/>
                </a:lnTo>
                <a:lnTo>
                  <a:pt x="21" y="81"/>
                </a:lnTo>
                <a:lnTo>
                  <a:pt x="19" y="78"/>
                </a:lnTo>
                <a:close/>
                <a:moveTo>
                  <a:pt x="54" y="81"/>
                </a:moveTo>
                <a:lnTo>
                  <a:pt x="52" y="81"/>
                </a:lnTo>
                <a:lnTo>
                  <a:pt x="50" y="78"/>
                </a:lnTo>
                <a:lnTo>
                  <a:pt x="50" y="81"/>
                </a:lnTo>
                <a:lnTo>
                  <a:pt x="50" y="81"/>
                </a:lnTo>
                <a:lnTo>
                  <a:pt x="52" y="83"/>
                </a:lnTo>
                <a:lnTo>
                  <a:pt x="52" y="83"/>
                </a:lnTo>
                <a:lnTo>
                  <a:pt x="52" y="83"/>
                </a:lnTo>
                <a:lnTo>
                  <a:pt x="54" y="83"/>
                </a:lnTo>
                <a:lnTo>
                  <a:pt x="54" y="83"/>
                </a:lnTo>
                <a:lnTo>
                  <a:pt x="54" y="81"/>
                </a:lnTo>
                <a:lnTo>
                  <a:pt x="54" y="81"/>
                </a:lnTo>
                <a:close/>
                <a:moveTo>
                  <a:pt x="64" y="76"/>
                </a:moveTo>
                <a:lnTo>
                  <a:pt x="62" y="78"/>
                </a:lnTo>
                <a:lnTo>
                  <a:pt x="62" y="81"/>
                </a:lnTo>
                <a:lnTo>
                  <a:pt x="62" y="81"/>
                </a:lnTo>
                <a:lnTo>
                  <a:pt x="66" y="83"/>
                </a:lnTo>
                <a:lnTo>
                  <a:pt x="66" y="81"/>
                </a:lnTo>
                <a:lnTo>
                  <a:pt x="64" y="76"/>
                </a:lnTo>
                <a:lnTo>
                  <a:pt x="64" y="76"/>
                </a:lnTo>
                <a:close/>
                <a:moveTo>
                  <a:pt x="10" y="43"/>
                </a:moveTo>
                <a:lnTo>
                  <a:pt x="10" y="43"/>
                </a:lnTo>
                <a:lnTo>
                  <a:pt x="10" y="45"/>
                </a:lnTo>
                <a:lnTo>
                  <a:pt x="12" y="47"/>
                </a:lnTo>
                <a:lnTo>
                  <a:pt x="12" y="45"/>
                </a:lnTo>
                <a:lnTo>
                  <a:pt x="10" y="43"/>
                </a:lnTo>
                <a:close/>
                <a:moveTo>
                  <a:pt x="81" y="24"/>
                </a:moveTo>
                <a:lnTo>
                  <a:pt x="81" y="21"/>
                </a:lnTo>
                <a:lnTo>
                  <a:pt x="78" y="21"/>
                </a:lnTo>
                <a:lnTo>
                  <a:pt x="78" y="24"/>
                </a:lnTo>
                <a:lnTo>
                  <a:pt x="78" y="24"/>
                </a:lnTo>
                <a:lnTo>
                  <a:pt x="81" y="24"/>
                </a:lnTo>
                <a:lnTo>
                  <a:pt x="81" y="24"/>
                </a:lnTo>
                <a:lnTo>
                  <a:pt x="81" y="24"/>
                </a:lnTo>
                <a:close/>
                <a:moveTo>
                  <a:pt x="0" y="17"/>
                </a:moveTo>
                <a:lnTo>
                  <a:pt x="0" y="17"/>
                </a:lnTo>
                <a:lnTo>
                  <a:pt x="0" y="17"/>
                </a:lnTo>
                <a:lnTo>
                  <a:pt x="0" y="19"/>
                </a:lnTo>
                <a:lnTo>
                  <a:pt x="2" y="21"/>
                </a:lnTo>
                <a:lnTo>
                  <a:pt x="2" y="21"/>
                </a:lnTo>
                <a:lnTo>
                  <a:pt x="2" y="21"/>
                </a:lnTo>
                <a:lnTo>
                  <a:pt x="2" y="19"/>
                </a:lnTo>
                <a:lnTo>
                  <a:pt x="0" y="17"/>
                </a:lnTo>
                <a:close/>
                <a:moveTo>
                  <a:pt x="71" y="57"/>
                </a:moveTo>
                <a:lnTo>
                  <a:pt x="71" y="55"/>
                </a:lnTo>
                <a:lnTo>
                  <a:pt x="69" y="55"/>
                </a:lnTo>
                <a:lnTo>
                  <a:pt x="69" y="55"/>
                </a:lnTo>
                <a:lnTo>
                  <a:pt x="69" y="55"/>
                </a:lnTo>
                <a:lnTo>
                  <a:pt x="66" y="55"/>
                </a:lnTo>
                <a:lnTo>
                  <a:pt x="66" y="52"/>
                </a:lnTo>
                <a:lnTo>
                  <a:pt x="66" y="52"/>
                </a:lnTo>
                <a:lnTo>
                  <a:pt x="64" y="50"/>
                </a:lnTo>
                <a:lnTo>
                  <a:pt x="64" y="47"/>
                </a:lnTo>
                <a:lnTo>
                  <a:pt x="64" y="45"/>
                </a:lnTo>
                <a:lnTo>
                  <a:pt x="62" y="43"/>
                </a:lnTo>
                <a:lnTo>
                  <a:pt x="62" y="40"/>
                </a:lnTo>
                <a:lnTo>
                  <a:pt x="59" y="36"/>
                </a:lnTo>
                <a:lnTo>
                  <a:pt x="59" y="33"/>
                </a:lnTo>
                <a:lnTo>
                  <a:pt x="54" y="29"/>
                </a:lnTo>
                <a:lnTo>
                  <a:pt x="47" y="19"/>
                </a:lnTo>
                <a:lnTo>
                  <a:pt x="40" y="14"/>
                </a:lnTo>
                <a:lnTo>
                  <a:pt x="33" y="10"/>
                </a:lnTo>
                <a:lnTo>
                  <a:pt x="26" y="0"/>
                </a:lnTo>
                <a:lnTo>
                  <a:pt x="26" y="0"/>
                </a:lnTo>
                <a:lnTo>
                  <a:pt x="26" y="3"/>
                </a:lnTo>
                <a:lnTo>
                  <a:pt x="26" y="5"/>
                </a:lnTo>
                <a:lnTo>
                  <a:pt x="24" y="5"/>
                </a:lnTo>
                <a:lnTo>
                  <a:pt x="24" y="5"/>
                </a:lnTo>
                <a:lnTo>
                  <a:pt x="24" y="5"/>
                </a:lnTo>
                <a:lnTo>
                  <a:pt x="21" y="7"/>
                </a:lnTo>
                <a:lnTo>
                  <a:pt x="19" y="7"/>
                </a:lnTo>
                <a:lnTo>
                  <a:pt x="17" y="5"/>
                </a:lnTo>
                <a:lnTo>
                  <a:pt x="14" y="5"/>
                </a:lnTo>
                <a:lnTo>
                  <a:pt x="14" y="7"/>
                </a:lnTo>
                <a:lnTo>
                  <a:pt x="10" y="5"/>
                </a:lnTo>
                <a:lnTo>
                  <a:pt x="7" y="7"/>
                </a:lnTo>
                <a:lnTo>
                  <a:pt x="7" y="7"/>
                </a:lnTo>
                <a:lnTo>
                  <a:pt x="5" y="7"/>
                </a:lnTo>
                <a:lnTo>
                  <a:pt x="5" y="10"/>
                </a:lnTo>
                <a:lnTo>
                  <a:pt x="5" y="10"/>
                </a:lnTo>
                <a:lnTo>
                  <a:pt x="5" y="12"/>
                </a:lnTo>
                <a:lnTo>
                  <a:pt x="2" y="14"/>
                </a:lnTo>
                <a:lnTo>
                  <a:pt x="5" y="17"/>
                </a:lnTo>
                <a:lnTo>
                  <a:pt x="5" y="17"/>
                </a:lnTo>
                <a:lnTo>
                  <a:pt x="2" y="17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5" y="19"/>
                </a:lnTo>
                <a:lnTo>
                  <a:pt x="5" y="21"/>
                </a:lnTo>
                <a:lnTo>
                  <a:pt x="7" y="21"/>
                </a:lnTo>
                <a:lnTo>
                  <a:pt x="7" y="24"/>
                </a:lnTo>
                <a:lnTo>
                  <a:pt x="7" y="26"/>
                </a:lnTo>
                <a:lnTo>
                  <a:pt x="10" y="29"/>
                </a:lnTo>
                <a:lnTo>
                  <a:pt x="12" y="31"/>
                </a:lnTo>
                <a:lnTo>
                  <a:pt x="12" y="31"/>
                </a:lnTo>
                <a:lnTo>
                  <a:pt x="12" y="31"/>
                </a:lnTo>
                <a:lnTo>
                  <a:pt x="14" y="36"/>
                </a:lnTo>
                <a:lnTo>
                  <a:pt x="17" y="36"/>
                </a:lnTo>
                <a:lnTo>
                  <a:pt x="17" y="36"/>
                </a:lnTo>
                <a:lnTo>
                  <a:pt x="17" y="36"/>
                </a:lnTo>
                <a:lnTo>
                  <a:pt x="17" y="38"/>
                </a:lnTo>
                <a:lnTo>
                  <a:pt x="17" y="38"/>
                </a:lnTo>
                <a:lnTo>
                  <a:pt x="17" y="38"/>
                </a:lnTo>
                <a:lnTo>
                  <a:pt x="14" y="36"/>
                </a:lnTo>
                <a:lnTo>
                  <a:pt x="12" y="36"/>
                </a:lnTo>
                <a:lnTo>
                  <a:pt x="10" y="33"/>
                </a:lnTo>
                <a:lnTo>
                  <a:pt x="7" y="33"/>
                </a:lnTo>
                <a:lnTo>
                  <a:pt x="7" y="36"/>
                </a:lnTo>
                <a:lnTo>
                  <a:pt x="7" y="36"/>
                </a:lnTo>
                <a:lnTo>
                  <a:pt x="5" y="38"/>
                </a:lnTo>
                <a:lnTo>
                  <a:pt x="5" y="38"/>
                </a:lnTo>
                <a:lnTo>
                  <a:pt x="5" y="40"/>
                </a:lnTo>
                <a:lnTo>
                  <a:pt x="7" y="40"/>
                </a:lnTo>
                <a:lnTo>
                  <a:pt x="10" y="43"/>
                </a:lnTo>
                <a:lnTo>
                  <a:pt x="10" y="40"/>
                </a:lnTo>
                <a:lnTo>
                  <a:pt x="12" y="40"/>
                </a:lnTo>
                <a:lnTo>
                  <a:pt x="12" y="43"/>
                </a:lnTo>
                <a:lnTo>
                  <a:pt x="14" y="45"/>
                </a:lnTo>
                <a:lnTo>
                  <a:pt x="14" y="47"/>
                </a:lnTo>
                <a:lnTo>
                  <a:pt x="14" y="47"/>
                </a:lnTo>
                <a:lnTo>
                  <a:pt x="17" y="50"/>
                </a:lnTo>
                <a:lnTo>
                  <a:pt x="17" y="52"/>
                </a:lnTo>
                <a:lnTo>
                  <a:pt x="17" y="55"/>
                </a:lnTo>
                <a:lnTo>
                  <a:pt x="19" y="55"/>
                </a:lnTo>
                <a:lnTo>
                  <a:pt x="21" y="55"/>
                </a:lnTo>
                <a:lnTo>
                  <a:pt x="19" y="57"/>
                </a:lnTo>
                <a:lnTo>
                  <a:pt x="21" y="57"/>
                </a:lnTo>
                <a:lnTo>
                  <a:pt x="21" y="57"/>
                </a:lnTo>
                <a:lnTo>
                  <a:pt x="21" y="59"/>
                </a:lnTo>
                <a:lnTo>
                  <a:pt x="24" y="62"/>
                </a:lnTo>
                <a:lnTo>
                  <a:pt x="21" y="62"/>
                </a:lnTo>
                <a:lnTo>
                  <a:pt x="21" y="62"/>
                </a:lnTo>
                <a:lnTo>
                  <a:pt x="19" y="64"/>
                </a:lnTo>
                <a:lnTo>
                  <a:pt x="19" y="64"/>
                </a:lnTo>
                <a:lnTo>
                  <a:pt x="21" y="64"/>
                </a:lnTo>
                <a:lnTo>
                  <a:pt x="24" y="64"/>
                </a:lnTo>
                <a:lnTo>
                  <a:pt x="21" y="66"/>
                </a:lnTo>
                <a:lnTo>
                  <a:pt x="21" y="66"/>
                </a:lnTo>
                <a:lnTo>
                  <a:pt x="21" y="66"/>
                </a:lnTo>
                <a:lnTo>
                  <a:pt x="21" y="71"/>
                </a:lnTo>
                <a:lnTo>
                  <a:pt x="21" y="73"/>
                </a:lnTo>
                <a:lnTo>
                  <a:pt x="21" y="73"/>
                </a:lnTo>
                <a:lnTo>
                  <a:pt x="21" y="76"/>
                </a:lnTo>
                <a:lnTo>
                  <a:pt x="24" y="78"/>
                </a:lnTo>
                <a:lnTo>
                  <a:pt x="26" y="81"/>
                </a:lnTo>
                <a:lnTo>
                  <a:pt x="26" y="81"/>
                </a:lnTo>
                <a:lnTo>
                  <a:pt x="28" y="81"/>
                </a:lnTo>
                <a:lnTo>
                  <a:pt x="28" y="81"/>
                </a:lnTo>
                <a:lnTo>
                  <a:pt x="28" y="83"/>
                </a:lnTo>
                <a:lnTo>
                  <a:pt x="26" y="83"/>
                </a:lnTo>
                <a:lnTo>
                  <a:pt x="28" y="83"/>
                </a:lnTo>
                <a:lnTo>
                  <a:pt x="28" y="83"/>
                </a:lnTo>
                <a:lnTo>
                  <a:pt x="26" y="83"/>
                </a:lnTo>
                <a:lnTo>
                  <a:pt x="24" y="83"/>
                </a:lnTo>
                <a:lnTo>
                  <a:pt x="24" y="83"/>
                </a:lnTo>
                <a:lnTo>
                  <a:pt x="26" y="85"/>
                </a:lnTo>
                <a:lnTo>
                  <a:pt x="28" y="88"/>
                </a:lnTo>
                <a:lnTo>
                  <a:pt x="31" y="90"/>
                </a:lnTo>
                <a:lnTo>
                  <a:pt x="31" y="90"/>
                </a:lnTo>
                <a:lnTo>
                  <a:pt x="31" y="92"/>
                </a:lnTo>
                <a:lnTo>
                  <a:pt x="33" y="92"/>
                </a:lnTo>
                <a:lnTo>
                  <a:pt x="33" y="90"/>
                </a:lnTo>
                <a:lnTo>
                  <a:pt x="33" y="88"/>
                </a:lnTo>
                <a:lnTo>
                  <a:pt x="36" y="88"/>
                </a:lnTo>
                <a:lnTo>
                  <a:pt x="36" y="88"/>
                </a:lnTo>
                <a:lnTo>
                  <a:pt x="38" y="90"/>
                </a:lnTo>
                <a:lnTo>
                  <a:pt x="38" y="85"/>
                </a:lnTo>
                <a:lnTo>
                  <a:pt x="40" y="83"/>
                </a:lnTo>
                <a:lnTo>
                  <a:pt x="40" y="83"/>
                </a:lnTo>
                <a:lnTo>
                  <a:pt x="43" y="85"/>
                </a:lnTo>
                <a:lnTo>
                  <a:pt x="40" y="85"/>
                </a:lnTo>
                <a:lnTo>
                  <a:pt x="40" y="88"/>
                </a:lnTo>
                <a:lnTo>
                  <a:pt x="45" y="88"/>
                </a:lnTo>
                <a:lnTo>
                  <a:pt x="45" y="88"/>
                </a:lnTo>
                <a:lnTo>
                  <a:pt x="45" y="88"/>
                </a:lnTo>
                <a:lnTo>
                  <a:pt x="45" y="85"/>
                </a:lnTo>
                <a:lnTo>
                  <a:pt x="45" y="83"/>
                </a:lnTo>
                <a:lnTo>
                  <a:pt x="43" y="83"/>
                </a:lnTo>
                <a:lnTo>
                  <a:pt x="43" y="81"/>
                </a:lnTo>
                <a:lnTo>
                  <a:pt x="43" y="81"/>
                </a:lnTo>
                <a:lnTo>
                  <a:pt x="45" y="81"/>
                </a:lnTo>
                <a:lnTo>
                  <a:pt x="45" y="83"/>
                </a:lnTo>
                <a:lnTo>
                  <a:pt x="47" y="83"/>
                </a:lnTo>
                <a:lnTo>
                  <a:pt x="50" y="83"/>
                </a:lnTo>
                <a:lnTo>
                  <a:pt x="50" y="83"/>
                </a:lnTo>
                <a:lnTo>
                  <a:pt x="47" y="81"/>
                </a:lnTo>
                <a:lnTo>
                  <a:pt x="47" y="81"/>
                </a:lnTo>
                <a:lnTo>
                  <a:pt x="47" y="78"/>
                </a:lnTo>
                <a:lnTo>
                  <a:pt x="47" y="78"/>
                </a:lnTo>
                <a:lnTo>
                  <a:pt x="50" y="78"/>
                </a:lnTo>
                <a:lnTo>
                  <a:pt x="52" y="76"/>
                </a:lnTo>
                <a:lnTo>
                  <a:pt x="52" y="76"/>
                </a:lnTo>
                <a:lnTo>
                  <a:pt x="54" y="78"/>
                </a:lnTo>
                <a:lnTo>
                  <a:pt x="54" y="78"/>
                </a:lnTo>
                <a:lnTo>
                  <a:pt x="57" y="78"/>
                </a:lnTo>
                <a:lnTo>
                  <a:pt x="59" y="81"/>
                </a:lnTo>
                <a:lnTo>
                  <a:pt x="62" y="81"/>
                </a:lnTo>
                <a:lnTo>
                  <a:pt x="59" y="78"/>
                </a:lnTo>
                <a:lnTo>
                  <a:pt x="59" y="76"/>
                </a:lnTo>
                <a:lnTo>
                  <a:pt x="59" y="76"/>
                </a:lnTo>
                <a:lnTo>
                  <a:pt x="59" y="76"/>
                </a:lnTo>
                <a:lnTo>
                  <a:pt x="62" y="73"/>
                </a:lnTo>
                <a:lnTo>
                  <a:pt x="64" y="76"/>
                </a:lnTo>
                <a:lnTo>
                  <a:pt x="69" y="76"/>
                </a:lnTo>
                <a:lnTo>
                  <a:pt x="69" y="73"/>
                </a:lnTo>
                <a:lnTo>
                  <a:pt x="71" y="73"/>
                </a:lnTo>
                <a:lnTo>
                  <a:pt x="73" y="71"/>
                </a:lnTo>
                <a:lnTo>
                  <a:pt x="73" y="66"/>
                </a:lnTo>
                <a:lnTo>
                  <a:pt x="71" y="62"/>
                </a:lnTo>
                <a:lnTo>
                  <a:pt x="71" y="5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54"/>
          <p:cNvSpPr>
            <a:spLocks noEditPoints="1"/>
          </p:cNvSpPr>
          <p:nvPr/>
        </p:nvSpPr>
        <p:spPr bwMode="auto">
          <a:xfrm>
            <a:off x="8706059" y="4684048"/>
            <a:ext cx="363024" cy="544012"/>
          </a:xfrm>
          <a:custGeom>
            <a:avLst/>
            <a:gdLst>
              <a:gd name="T0" fmla="*/ 345 w 347"/>
              <a:gd name="T1" fmla="*/ 520 h 520"/>
              <a:gd name="T2" fmla="*/ 286 w 347"/>
              <a:gd name="T3" fmla="*/ 99 h 520"/>
              <a:gd name="T4" fmla="*/ 281 w 347"/>
              <a:gd name="T5" fmla="*/ 109 h 520"/>
              <a:gd name="T6" fmla="*/ 260 w 347"/>
              <a:gd name="T7" fmla="*/ 97 h 520"/>
              <a:gd name="T8" fmla="*/ 267 w 347"/>
              <a:gd name="T9" fmla="*/ 80 h 520"/>
              <a:gd name="T10" fmla="*/ 281 w 347"/>
              <a:gd name="T11" fmla="*/ 80 h 520"/>
              <a:gd name="T12" fmla="*/ 284 w 347"/>
              <a:gd name="T13" fmla="*/ 61 h 520"/>
              <a:gd name="T14" fmla="*/ 281 w 347"/>
              <a:gd name="T15" fmla="*/ 40 h 520"/>
              <a:gd name="T16" fmla="*/ 277 w 347"/>
              <a:gd name="T17" fmla="*/ 26 h 520"/>
              <a:gd name="T18" fmla="*/ 272 w 347"/>
              <a:gd name="T19" fmla="*/ 4 h 520"/>
              <a:gd name="T20" fmla="*/ 248 w 347"/>
              <a:gd name="T21" fmla="*/ 0 h 520"/>
              <a:gd name="T22" fmla="*/ 227 w 347"/>
              <a:gd name="T23" fmla="*/ 7 h 520"/>
              <a:gd name="T24" fmla="*/ 210 w 347"/>
              <a:gd name="T25" fmla="*/ 19 h 520"/>
              <a:gd name="T26" fmla="*/ 206 w 347"/>
              <a:gd name="T27" fmla="*/ 23 h 520"/>
              <a:gd name="T28" fmla="*/ 196 w 347"/>
              <a:gd name="T29" fmla="*/ 28 h 520"/>
              <a:gd name="T30" fmla="*/ 184 w 347"/>
              <a:gd name="T31" fmla="*/ 49 h 520"/>
              <a:gd name="T32" fmla="*/ 173 w 347"/>
              <a:gd name="T33" fmla="*/ 59 h 520"/>
              <a:gd name="T34" fmla="*/ 163 w 347"/>
              <a:gd name="T35" fmla="*/ 75 h 520"/>
              <a:gd name="T36" fmla="*/ 144 w 347"/>
              <a:gd name="T37" fmla="*/ 75 h 520"/>
              <a:gd name="T38" fmla="*/ 132 w 347"/>
              <a:gd name="T39" fmla="*/ 68 h 520"/>
              <a:gd name="T40" fmla="*/ 118 w 347"/>
              <a:gd name="T41" fmla="*/ 68 h 520"/>
              <a:gd name="T42" fmla="*/ 111 w 347"/>
              <a:gd name="T43" fmla="*/ 85 h 520"/>
              <a:gd name="T44" fmla="*/ 97 w 347"/>
              <a:gd name="T45" fmla="*/ 97 h 520"/>
              <a:gd name="T46" fmla="*/ 83 w 347"/>
              <a:gd name="T47" fmla="*/ 99 h 520"/>
              <a:gd name="T48" fmla="*/ 78 w 347"/>
              <a:gd name="T49" fmla="*/ 87 h 520"/>
              <a:gd name="T50" fmla="*/ 78 w 347"/>
              <a:gd name="T51" fmla="*/ 75 h 520"/>
              <a:gd name="T52" fmla="*/ 66 w 347"/>
              <a:gd name="T53" fmla="*/ 64 h 520"/>
              <a:gd name="T54" fmla="*/ 64 w 347"/>
              <a:gd name="T55" fmla="*/ 130 h 520"/>
              <a:gd name="T56" fmla="*/ 52 w 347"/>
              <a:gd name="T57" fmla="*/ 139 h 520"/>
              <a:gd name="T58" fmla="*/ 38 w 347"/>
              <a:gd name="T59" fmla="*/ 142 h 520"/>
              <a:gd name="T60" fmla="*/ 19 w 347"/>
              <a:gd name="T61" fmla="*/ 137 h 520"/>
              <a:gd name="T62" fmla="*/ 16 w 347"/>
              <a:gd name="T63" fmla="*/ 127 h 520"/>
              <a:gd name="T64" fmla="*/ 9 w 347"/>
              <a:gd name="T65" fmla="*/ 125 h 520"/>
              <a:gd name="T66" fmla="*/ 5 w 347"/>
              <a:gd name="T67" fmla="*/ 132 h 520"/>
              <a:gd name="T68" fmla="*/ 9 w 347"/>
              <a:gd name="T69" fmla="*/ 154 h 520"/>
              <a:gd name="T70" fmla="*/ 33 w 347"/>
              <a:gd name="T71" fmla="*/ 210 h 520"/>
              <a:gd name="T72" fmla="*/ 24 w 347"/>
              <a:gd name="T73" fmla="*/ 222 h 520"/>
              <a:gd name="T74" fmla="*/ 31 w 347"/>
              <a:gd name="T75" fmla="*/ 236 h 520"/>
              <a:gd name="T76" fmla="*/ 33 w 347"/>
              <a:gd name="T77" fmla="*/ 253 h 520"/>
              <a:gd name="T78" fmla="*/ 38 w 347"/>
              <a:gd name="T79" fmla="*/ 251 h 520"/>
              <a:gd name="T80" fmla="*/ 42 w 347"/>
              <a:gd name="T81" fmla="*/ 258 h 520"/>
              <a:gd name="T82" fmla="*/ 50 w 347"/>
              <a:gd name="T83" fmla="*/ 262 h 520"/>
              <a:gd name="T84" fmla="*/ 68 w 347"/>
              <a:gd name="T85" fmla="*/ 260 h 520"/>
              <a:gd name="T86" fmla="*/ 85 w 347"/>
              <a:gd name="T87" fmla="*/ 258 h 520"/>
              <a:gd name="T88" fmla="*/ 113 w 347"/>
              <a:gd name="T89" fmla="*/ 251 h 520"/>
              <a:gd name="T90" fmla="*/ 146 w 347"/>
              <a:gd name="T91" fmla="*/ 253 h 520"/>
              <a:gd name="T92" fmla="*/ 161 w 347"/>
              <a:gd name="T93" fmla="*/ 246 h 520"/>
              <a:gd name="T94" fmla="*/ 199 w 347"/>
              <a:gd name="T95" fmla="*/ 229 h 520"/>
              <a:gd name="T96" fmla="*/ 236 w 347"/>
              <a:gd name="T97" fmla="*/ 196 h 520"/>
              <a:gd name="T98" fmla="*/ 260 w 347"/>
              <a:gd name="T99" fmla="*/ 163 h 520"/>
              <a:gd name="T100" fmla="*/ 286 w 347"/>
              <a:gd name="T101" fmla="*/ 137 h 520"/>
              <a:gd name="T102" fmla="*/ 295 w 347"/>
              <a:gd name="T103" fmla="*/ 99 h 520"/>
              <a:gd name="T104" fmla="*/ 227 w 347"/>
              <a:gd name="T105" fmla="*/ 158 h 520"/>
              <a:gd name="T106" fmla="*/ 217 w 347"/>
              <a:gd name="T107" fmla="*/ 168 h 520"/>
              <a:gd name="T108" fmla="*/ 210 w 347"/>
              <a:gd name="T109" fmla="*/ 175 h 520"/>
              <a:gd name="T110" fmla="*/ 201 w 347"/>
              <a:gd name="T111" fmla="*/ 177 h 520"/>
              <a:gd name="T112" fmla="*/ 196 w 347"/>
              <a:gd name="T113" fmla="*/ 172 h 520"/>
              <a:gd name="T114" fmla="*/ 191 w 347"/>
              <a:gd name="T115" fmla="*/ 163 h 520"/>
              <a:gd name="T116" fmla="*/ 194 w 347"/>
              <a:gd name="T117" fmla="*/ 156 h 520"/>
              <a:gd name="T118" fmla="*/ 201 w 347"/>
              <a:gd name="T119" fmla="*/ 144 h 520"/>
              <a:gd name="T120" fmla="*/ 217 w 347"/>
              <a:gd name="T121" fmla="*/ 135 h 520"/>
              <a:gd name="T122" fmla="*/ 225 w 347"/>
              <a:gd name="T123" fmla="*/ 142 h 520"/>
              <a:gd name="T124" fmla="*/ 232 w 347"/>
              <a:gd name="T125" fmla="*/ 149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7" h="520">
                <a:moveTo>
                  <a:pt x="347" y="520"/>
                </a:moveTo>
                <a:lnTo>
                  <a:pt x="345" y="518"/>
                </a:lnTo>
                <a:lnTo>
                  <a:pt x="343" y="518"/>
                </a:lnTo>
                <a:lnTo>
                  <a:pt x="343" y="518"/>
                </a:lnTo>
                <a:lnTo>
                  <a:pt x="343" y="520"/>
                </a:lnTo>
                <a:lnTo>
                  <a:pt x="343" y="520"/>
                </a:lnTo>
                <a:lnTo>
                  <a:pt x="345" y="520"/>
                </a:lnTo>
                <a:lnTo>
                  <a:pt x="345" y="520"/>
                </a:lnTo>
                <a:lnTo>
                  <a:pt x="347" y="520"/>
                </a:lnTo>
                <a:lnTo>
                  <a:pt x="347" y="520"/>
                </a:lnTo>
                <a:close/>
                <a:moveTo>
                  <a:pt x="293" y="99"/>
                </a:moveTo>
                <a:lnTo>
                  <a:pt x="291" y="99"/>
                </a:lnTo>
                <a:lnTo>
                  <a:pt x="288" y="99"/>
                </a:lnTo>
                <a:lnTo>
                  <a:pt x="286" y="99"/>
                </a:lnTo>
                <a:lnTo>
                  <a:pt x="284" y="99"/>
                </a:lnTo>
                <a:lnTo>
                  <a:pt x="284" y="99"/>
                </a:lnTo>
                <a:lnTo>
                  <a:pt x="281" y="97"/>
                </a:lnTo>
                <a:lnTo>
                  <a:pt x="281" y="97"/>
                </a:lnTo>
                <a:lnTo>
                  <a:pt x="281" y="101"/>
                </a:lnTo>
                <a:lnTo>
                  <a:pt x="281" y="106"/>
                </a:lnTo>
                <a:lnTo>
                  <a:pt x="281" y="109"/>
                </a:lnTo>
                <a:lnTo>
                  <a:pt x="277" y="109"/>
                </a:lnTo>
                <a:lnTo>
                  <a:pt x="272" y="109"/>
                </a:lnTo>
                <a:lnTo>
                  <a:pt x="267" y="106"/>
                </a:lnTo>
                <a:lnTo>
                  <a:pt x="265" y="104"/>
                </a:lnTo>
                <a:lnTo>
                  <a:pt x="262" y="99"/>
                </a:lnTo>
                <a:lnTo>
                  <a:pt x="262" y="97"/>
                </a:lnTo>
                <a:lnTo>
                  <a:pt x="260" y="97"/>
                </a:lnTo>
                <a:lnTo>
                  <a:pt x="260" y="97"/>
                </a:lnTo>
                <a:lnTo>
                  <a:pt x="260" y="94"/>
                </a:lnTo>
                <a:lnTo>
                  <a:pt x="260" y="90"/>
                </a:lnTo>
                <a:lnTo>
                  <a:pt x="260" y="90"/>
                </a:lnTo>
                <a:lnTo>
                  <a:pt x="262" y="85"/>
                </a:lnTo>
                <a:lnTo>
                  <a:pt x="265" y="83"/>
                </a:lnTo>
                <a:lnTo>
                  <a:pt x="267" y="80"/>
                </a:lnTo>
                <a:lnTo>
                  <a:pt x="269" y="78"/>
                </a:lnTo>
                <a:lnTo>
                  <a:pt x="272" y="75"/>
                </a:lnTo>
                <a:lnTo>
                  <a:pt x="272" y="75"/>
                </a:lnTo>
                <a:lnTo>
                  <a:pt x="272" y="75"/>
                </a:lnTo>
                <a:lnTo>
                  <a:pt x="277" y="78"/>
                </a:lnTo>
                <a:lnTo>
                  <a:pt x="281" y="80"/>
                </a:lnTo>
                <a:lnTo>
                  <a:pt x="281" y="80"/>
                </a:lnTo>
                <a:lnTo>
                  <a:pt x="281" y="80"/>
                </a:lnTo>
                <a:lnTo>
                  <a:pt x="281" y="78"/>
                </a:lnTo>
                <a:lnTo>
                  <a:pt x="281" y="75"/>
                </a:lnTo>
                <a:lnTo>
                  <a:pt x="284" y="73"/>
                </a:lnTo>
                <a:lnTo>
                  <a:pt x="284" y="66"/>
                </a:lnTo>
                <a:lnTo>
                  <a:pt x="284" y="66"/>
                </a:lnTo>
                <a:lnTo>
                  <a:pt x="284" y="61"/>
                </a:lnTo>
                <a:lnTo>
                  <a:pt x="284" y="57"/>
                </a:lnTo>
                <a:lnTo>
                  <a:pt x="284" y="52"/>
                </a:lnTo>
                <a:lnTo>
                  <a:pt x="284" y="47"/>
                </a:lnTo>
                <a:lnTo>
                  <a:pt x="284" y="47"/>
                </a:lnTo>
                <a:lnTo>
                  <a:pt x="284" y="45"/>
                </a:lnTo>
                <a:lnTo>
                  <a:pt x="281" y="42"/>
                </a:lnTo>
                <a:lnTo>
                  <a:pt x="281" y="40"/>
                </a:lnTo>
                <a:lnTo>
                  <a:pt x="281" y="35"/>
                </a:lnTo>
                <a:lnTo>
                  <a:pt x="279" y="33"/>
                </a:lnTo>
                <a:lnTo>
                  <a:pt x="279" y="33"/>
                </a:lnTo>
                <a:lnTo>
                  <a:pt x="279" y="30"/>
                </a:lnTo>
                <a:lnTo>
                  <a:pt x="277" y="28"/>
                </a:lnTo>
                <a:lnTo>
                  <a:pt x="277" y="28"/>
                </a:lnTo>
                <a:lnTo>
                  <a:pt x="277" y="26"/>
                </a:lnTo>
                <a:lnTo>
                  <a:pt x="277" y="23"/>
                </a:lnTo>
                <a:lnTo>
                  <a:pt x="274" y="19"/>
                </a:lnTo>
                <a:lnTo>
                  <a:pt x="274" y="14"/>
                </a:lnTo>
                <a:lnTo>
                  <a:pt x="274" y="9"/>
                </a:lnTo>
                <a:lnTo>
                  <a:pt x="272" y="7"/>
                </a:lnTo>
                <a:lnTo>
                  <a:pt x="272" y="7"/>
                </a:lnTo>
                <a:lnTo>
                  <a:pt x="272" y="4"/>
                </a:lnTo>
                <a:lnTo>
                  <a:pt x="272" y="4"/>
                </a:lnTo>
                <a:lnTo>
                  <a:pt x="269" y="2"/>
                </a:lnTo>
                <a:lnTo>
                  <a:pt x="265" y="2"/>
                </a:lnTo>
                <a:lnTo>
                  <a:pt x="262" y="2"/>
                </a:lnTo>
                <a:lnTo>
                  <a:pt x="258" y="2"/>
                </a:lnTo>
                <a:lnTo>
                  <a:pt x="253" y="2"/>
                </a:lnTo>
                <a:lnTo>
                  <a:pt x="248" y="0"/>
                </a:lnTo>
                <a:lnTo>
                  <a:pt x="243" y="0"/>
                </a:lnTo>
                <a:lnTo>
                  <a:pt x="239" y="0"/>
                </a:lnTo>
                <a:lnTo>
                  <a:pt x="236" y="0"/>
                </a:lnTo>
                <a:lnTo>
                  <a:pt x="234" y="0"/>
                </a:lnTo>
                <a:lnTo>
                  <a:pt x="232" y="2"/>
                </a:lnTo>
                <a:lnTo>
                  <a:pt x="229" y="4"/>
                </a:lnTo>
                <a:lnTo>
                  <a:pt x="227" y="7"/>
                </a:lnTo>
                <a:lnTo>
                  <a:pt x="225" y="7"/>
                </a:lnTo>
                <a:lnTo>
                  <a:pt x="222" y="9"/>
                </a:lnTo>
                <a:lnTo>
                  <a:pt x="220" y="9"/>
                </a:lnTo>
                <a:lnTo>
                  <a:pt x="215" y="12"/>
                </a:lnTo>
                <a:lnTo>
                  <a:pt x="213" y="14"/>
                </a:lnTo>
                <a:lnTo>
                  <a:pt x="210" y="16"/>
                </a:lnTo>
                <a:lnTo>
                  <a:pt x="210" y="19"/>
                </a:lnTo>
                <a:lnTo>
                  <a:pt x="210" y="19"/>
                </a:lnTo>
                <a:lnTo>
                  <a:pt x="208" y="19"/>
                </a:lnTo>
                <a:lnTo>
                  <a:pt x="208" y="21"/>
                </a:lnTo>
                <a:lnTo>
                  <a:pt x="208" y="21"/>
                </a:lnTo>
                <a:lnTo>
                  <a:pt x="208" y="21"/>
                </a:lnTo>
                <a:lnTo>
                  <a:pt x="206" y="21"/>
                </a:lnTo>
                <a:lnTo>
                  <a:pt x="206" y="23"/>
                </a:lnTo>
                <a:lnTo>
                  <a:pt x="203" y="23"/>
                </a:lnTo>
                <a:lnTo>
                  <a:pt x="203" y="26"/>
                </a:lnTo>
                <a:lnTo>
                  <a:pt x="201" y="26"/>
                </a:lnTo>
                <a:lnTo>
                  <a:pt x="199" y="26"/>
                </a:lnTo>
                <a:lnTo>
                  <a:pt x="199" y="28"/>
                </a:lnTo>
                <a:lnTo>
                  <a:pt x="196" y="28"/>
                </a:lnTo>
                <a:lnTo>
                  <a:pt x="196" y="28"/>
                </a:lnTo>
                <a:lnTo>
                  <a:pt x="196" y="30"/>
                </a:lnTo>
                <a:lnTo>
                  <a:pt x="194" y="33"/>
                </a:lnTo>
                <a:lnTo>
                  <a:pt x="194" y="33"/>
                </a:lnTo>
                <a:lnTo>
                  <a:pt x="189" y="42"/>
                </a:lnTo>
                <a:lnTo>
                  <a:pt x="189" y="45"/>
                </a:lnTo>
                <a:lnTo>
                  <a:pt x="187" y="47"/>
                </a:lnTo>
                <a:lnTo>
                  <a:pt x="184" y="49"/>
                </a:lnTo>
                <a:lnTo>
                  <a:pt x="182" y="52"/>
                </a:lnTo>
                <a:lnTo>
                  <a:pt x="182" y="52"/>
                </a:lnTo>
                <a:lnTo>
                  <a:pt x="177" y="52"/>
                </a:lnTo>
                <a:lnTo>
                  <a:pt x="175" y="54"/>
                </a:lnTo>
                <a:lnTo>
                  <a:pt x="173" y="54"/>
                </a:lnTo>
                <a:lnTo>
                  <a:pt x="173" y="54"/>
                </a:lnTo>
                <a:lnTo>
                  <a:pt x="173" y="59"/>
                </a:lnTo>
                <a:lnTo>
                  <a:pt x="170" y="64"/>
                </a:lnTo>
                <a:lnTo>
                  <a:pt x="168" y="66"/>
                </a:lnTo>
                <a:lnTo>
                  <a:pt x="168" y="68"/>
                </a:lnTo>
                <a:lnTo>
                  <a:pt x="168" y="73"/>
                </a:lnTo>
                <a:lnTo>
                  <a:pt x="165" y="73"/>
                </a:lnTo>
                <a:lnTo>
                  <a:pt x="163" y="75"/>
                </a:lnTo>
                <a:lnTo>
                  <a:pt x="163" y="75"/>
                </a:lnTo>
                <a:lnTo>
                  <a:pt x="161" y="75"/>
                </a:lnTo>
                <a:lnTo>
                  <a:pt x="158" y="75"/>
                </a:lnTo>
                <a:lnTo>
                  <a:pt x="156" y="75"/>
                </a:lnTo>
                <a:lnTo>
                  <a:pt x="154" y="78"/>
                </a:lnTo>
                <a:lnTo>
                  <a:pt x="151" y="78"/>
                </a:lnTo>
                <a:lnTo>
                  <a:pt x="149" y="75"/>
                </a:lnTo>
                <a:lnTo>
                  <a:pt x="144" y="75"/>
                </a:lnTo>
                <a:lnTo>
                  <a:pt x="144" y="75"/>
                </a:lnTo>
                <a:lnTo>
                  <a:pt x="142" y="73"/>
                </a:lnTo>
                <a:lnTo>
                  <a:pt x="139" y="73"/>
                </a:lnTo>
                <a:lnTo>
                  <a:pt x="137" y="73"/>
                </a:lnTo>
                <a:lnTo>
                  <a:pt x="137" y="73"/>
                </a:lnTo>
                <a:lnTo>
                  <a:pt x="135" y="71"/>
                </a:lnTo>
                <a:lnTo>
                  <a:pt x="132" y="68"/>
                </a:lnTo>
                <a:lnTo>
                  <a:pt x="130" y="66"/>
                </a:lnTo>
                <a:lnTo>
                  <a:pt x="128" y="66"/>
                </a:lnTo>
                <a:lnTo>
                  <a:pt x="125" y="66"/>
                </a:lnTo>
                <a:lnTo>
                  <a:pt x="123" y="66"/>
                </a:lnTo>
                <a:lnTo>
                  <a:pt x="120" y="66"/>
                </a:lnTo>
                <a:lnTo>
                  <a:pt x="120" y="66"/>
                </a:lnTo>
                <a:lnTo>
                  <a:pt x="118" y="68"/>
                </a:lnTo>
                <a:lnTo>
                  <a:pt x="118" y="68"/>
                </a:lnTo>
                <a:lnTo>
                  <a:pt x="116" y="73"/>
                </a:lnTo>
                <a:lnTo>
                  <a:pt x="116" y="73"/>
                </a:lnTo>
                <a:lnTo>
                  <a:pt x="116" y="78"/>
                </a:lnTo>
                <a:lnTo>
                  <a:pt x="113" y="83"/>
                </a:lnTo>
                <a:lnTo>
                  <a:pt x="113" y="83"/>
                </a:lnTo>
                <a:lnTo>
                  <a:pt x="111" y="85"/>
                </a:lnTo>
                <a:lnTo>
                  <a:pt x="111" y="85"/>
                </a:lnTo>
                <a:lnTo>
                  <a:pt x="106" y="90"/>
                </a:lnTo>
                <a:lnTo>
                  <a:pt x="104" y="92"/>
                </a:lnTo>
                <a:lnTo>
                  <a:pt x="102" y="94"/>
                </a:lnTo>
                <a:lnTo>
                  <a:pt x="99" y="94"/>
                </a:lnTo>
                <a:lnTo>
                  <a:pt x="99" y="94"/>
                </a:lnTo>
                <a:lnTo>
                  <a:pt x="97" y="97"/>
                </a:lnTo>
                <a:lnTo>
                  <a:pt x="97" y="97"/>
                </a:lnTo>
                <a:lnTo>
                  <a:pt x="94" y="99"/>
                </a:lnTo>
                <a:lnTo>
                  <a:pt x="94" y="99"/>
                </a:lnTo>
                <a:lnTo>
                  <a:pt x="92" y="99"/>
                </a:lnTo>
                <a:lnTo>
                  <a:pt x="92" y="99"/>
                </a:lnTo>
                <a:lnTo>
                  <a:pt x="85" y="99"/>
                </a:lnTo>
                <a:lnTo>
                  <a:pt x="83" y="99"/>
                </a:lnTo>
                <a:lnTo>
                  <a:pt x="80" y="97"/>
                </a:lnTo>
                <a:lnTo>
                  <a:pt x="78" y="99"/>
                </a:lnTo>
                <a:lnTo>
                  <a:pt x="78" y="99"/>
                </a:lnTo>
                <a:lnTo>
                  <a:pt x="76" y="97"/>
                </a:lnTo>
                <a:lnTo>
                  <a:pt x="76" y="92"/>
                </a:lnTo>
                <a:lnTo>
                  <a:pt x="76" y="90"/>
                </a:lnTo>
                <a:lnTo>
                  <a:pt x="78" y="87"/>
                </a:lnTo>
                <a:lnTo>
                  <a:pt x="78" y="87"/>
                </a:lnTo>
                <a:lnTo>
                  <a:pt x="80" y="85"/>
                </a:lnTo>
                <a:lnTo>
                  <a:pt x="80" y="83"/>
                </a:lnTo>
                <a:lnTo>
                  <a:pt x="80" y="83"/>
                </a:lnTo>
                <a:lnTo>
                  <a:pt x="80" y="80"/>
                </a:lnTo>
                <a:lnTo>
                  <a:pt x="80" y="78"/>
                </a:lnTo>
                <a:lnTo>
                  <a:pt x="78" y="75"/>
                </a:lnTo>
                <a:lnTo>
                  <a:pt x="76" y="71"/>
                </a:lnTo>
                <a:lnTo>
                  <a:pt x="73" y="64"/>
                </a:lnTo>
                <a:lnTo>
                  <a:pt x="73" y="64"/>
                </a:lnTo>
                <a:lnTo>
                  <a:pt x="71" y="61"/>
                </a:lnTo>
                <a:lnTo>
                  <a:pt x="66" y="57"/>
                </a:lnTo>
                <a:lnTo>
                  <a:pt x="66" y="54"/>
                </a:lnTo>
                <a:lnTo>
                  <a:pt x="66" y="64"/>
                </a:lnTo>
                <a:lnTo>
                  <a:pt x="66" y="73"/>
                </a:lnTo>
                <a:lnTo>
                  <a:pt x="64" y="83"/>
                </a:lnTo>
                <a:lnTo>
                  <a:pt x="64" y="92"/>
                </a:lnTo>
                <a:lnTo>
                  <a:pt x="64" y="101"/>
                </a:lnTo>
                <a:lnTo>
                  <a:pt x="64" y="111"/>
                </a:lnTo>
                <a:lnTo>
                  <a:pt x="64" y="120"/>
                </a:lnTo>
                <a:lnTo>
                  <a:pt x="64" y="130"/>
                </a:lnTo>
                <a:lnTo>
                  <a:pt x="64" y="132"/>
                </a:lnTo>
                <a:lnTo>
                  <a:pt x="61" y="132"/>
                </a:lnTo>
                <a:lnTo>
                  <a:pt x="59" y="135"/>
                </a:lnTo>
                <a:lnTo>
                  <a:pt x="57" y="135"/>
                </a:lnTo>
                <a:lnTo>
                  <a:pt x="54" y="137"/>
                </a:lnTo>
                <a:lnTo>
                  <a:pt x="54" y="137"/>
                </a:lnTo>
                <a:lnTo>
                  <a:pt x="52" y="139"/>
                </a:lnTo>
                <a:lnTo>
                  <a:pt x="52" y="139"/>
                </a:lnTo>
                <a:lnTo>
                  <a:pt x="52" y="142"/>
                </a:lnTo>
                <a:lnTo>
                  <a:pt x="50" y="142"/>
                </a:lnTo>
                <a:lnTo>
                  <a:pt x="50" y="142"/>
                </a:lnTo>
                <a:lnTo>
                  <a:pt x="47" y="142"/>
                </a:lnTo>
                <a:lnTo>
                  <a:pt x="42" y="142"/>
                </a:lnTo>
                <a:lnTo>
                  <a:pt x="38" y="142"/>
                </a:lnTo>
                <a:lnTo>
                  <a:pt x="33" y="142"/>
                </a:lnTo>
                <a:lnTo>
                  <a:pt x="31" y="142"/>
                </a:lnTo>
                <a:lnTo>
                  <a:pt x="28" y="139"/>
                </a:lnTo>
                <a:lnTo>
                  <a:pt x="26" y="139"/>
                </a:lnTo>
                <a:lnTo>
                  <a:pt x="24" y="139"/>
                </a:lnTo>
                <a:lnTo>
                  <a:pt x="21" y="139"/>
                </a:lnTo>
                <a:lnTo>
                  <a:pt x="19" y="137"/>
                </a:lnTo>
                <a:lnTo>
                  <a:pt x="19" y="137"/>
                </a:lnTo>
                <a:lnTo>
                  <a:pt x="16" y="135"/>
                </a:lnTo>
                <a:lnTo>
                  <a:pt x="16" y="135"/>
                </a:lnTo>
                <a:lnTo>
                  <a:pt x="16" y="132"/>
                </a:lnTo>
                <a:lnTo>
                  <a:pt x="16" y="132"/>
                </a:lnTo>
                <a:lnTo>
                  <a:pt x="16" y="130"/>
                </a:lnTo>
                <a:lnTo>
                  <a:pt x="16" y="127"/>
                </a:lnTo>
                <a:lnTo>
                  <a:pt x="16" y="127"/>
                </a:lnTo>
                <a:lnTo>
                  <a:pt x="14" y="127"/>
                </a:lnTo>
                <a:lnTo>
                  <a:pt x="14" y="127"/>
                </a:lnTo>
                <a:lnTo>
                  <a:pt x="14" y="125"/>
                </a:lnTo>
                <a:lnTo>
                  <a:pt x="14" y="125"/>
                </a:lnTo>
                <a:lnTo>
                  <a:pt x="12" y="123"/>
                </a:lnTo>
                <a:lnTo>
                  <a:pt x="9" y="125"/>
                </a:lnTo>
                <a:lnTo>
                  <a:pt x="7" y="125"/>
                </a:lnTo>
                <a:lnTo>
                  <a:pt x="7" y="127"/>
                </a:lnTo>
                <a:lnTo>
                  <a:pt x="7" y="127"/>
                </a:lnTo>
                <a:lnTo>
                  <a:pt x="7" y="130"/>
                </a:lnTo>
                <a:lnTo>
                  <a:pt x="7" y="132"/>
                </a:lnTo>
                <a:lnTo>
                  <a:pt x="7" y="132"/>
                </a:lnTo>
                <a:lnTo>
                  <a:pt x="5" y="132"/>
                </a:lnTo>
                <a:lnTo>
                  <a:pt x="5" y="132"/>
                </a:lnTo>
                <a:lnTo>
                  <a:pt x="5" y="132"/>
                </a:lnTo>
                <a:lnTo>
                  <a:pt x="0" y="135"/>
                </a:lnTo>
                <a:lnTo>
                  <a:pt x="0" y="137"/>
                </a:lnTo>
                <a:lnTo>
                  <a:pt x="0" y="137"/>
                </a:lnTo>
                <a:lnTo>
                  <a:pt x="5" y="144"/>
                </a:lnTo>
                <a:lnTo>
                  <a:pt x="9" y="154"/>
                </a:lnTo>
                <a:lnTo>
                  <a:pt x="14" y="168"/>
                </a:lnTo>
                <a:lnTo>
                  <a:pt x="16" y="175"/>
                </a:lnTo>
                <a:lnTo>
                  <a:pt x="21" y="187"/>
                </a:lnTo>
                <a:lnTo>
                  <a:pt x="26" y="194"/>
                </a:lnTo>
                <a:lnTo>
                  <a:pt x="31" y="201"/>
                </a:lnTo>
                <a:lnTo>
                  <a:pt x="31" y="201"/>
                </a:lnTo>
                <a:lnTo>
                  <a:pt x="33" y="210"/>
                </a:lnTo>
                <a:lnTo>
                  <a:pt x="33" y="213"/>
                </a:lnTo>
                <a:lnTo>
                  <a:pt x="33" y="217"/>
                </a:lnTo>
                <a:lnTo>
                  <a:pt x="31" y="220"/>
                </a:lnTo>
                <a:lnTo>
                  <a:pt x="28" y="222"/>
                </a:lnTo>
                <a:lnTo>
                  <a:pt x="28" y="224"/>
                </a:lnTo>
                <a:lnTo>
                  <a:pt x="26" y="222"/>
                </a:lnTo>
                <a:lnTo>
                  <a:pt x="24" y="222"/>
                </a:lnTo>
                <a:lnTo>
                  <a:pt x="24" y="224"/>
                </a:lnTo>
                <a:lnTo>
                  <a:pt x="24" y="227"/>
                </a:lnTo>
                <a:lnTo>
                  <a:pt x="26" y="229"/>
                </a:lnTo>
                <a:lnTo>
                  <a:pt x="26" y="232"/>
                </a:lnTo>
                <a:lnTo>
                  <a:pt x="28" y="232"/>
                </a:lnTo>
                <a:lnTo>
                  <a:pt x="28" y="236"/>
                </a:lnTo>
                <a:lnTo>
                  <a:pt x="31" y="236"/>
                </a:lnTo>
                <a:lnTo>
                  <a:pt x="31" y="239"/>
                </a:lnTo>
                <a:lnTo>
                  <a:pt x="33" y="243"/>
                </a:lnTo>
                <a:lnTo>
                  <a:pt x="33" y="246"/>
                </a:lnTo>
                <a:lnTo>
                  <a:pt x="33" y="248"/>
                </a:lnTo>
                <a:lnTo>
                  <a:pt x="33" y="248"/>
                </a:lnTo>
                <a:lnTo>
                  <a:pt x="31" y="251"/>
                </a:lnTo>
                <a:lnTo>
                  <a:pt x="33" y="253"/>
                </a:lnTo>
                <a:lnTo>
                  <a:pt x="33" y="255"/>
                </a:lnTo>
                <a:lnTo>
                  <a:pt x="33" y="258"/>
                </a:lnTo>
                <a:lnTo>
                  <a:pt x="33" y="253"/>
                </a:lnTo>
                <a:lnTo>
                  <a:pt x="35" y="253"/>
                </a:lnTo>
                <a:lnTo>
                  <a:pt x="35" y="251"/>
                </a:lnTo>
                <a:lnTo>
                  <a:pt x="35" y="251"/>
                </a:lnTo>
                <a:lnTo>
                  <a:pt x="38" y="251"/>
                </a:lnTo>
                <a:lnTo>
                  <a:pt x="40" y="251"/>
                </a:lnTo>
                <a:lnTo>
                  <a:pt x="40" y="251"/>
                </a:lnTo>
                <a:lnTo>
                  <a:pt x="40" y="253"/>
                </a:lnTo>
                <a:lnTo>
                  <a:pt x="40" y="255"/>
                </a:lnTo>
                <a:lnTo>
                  <a:pt x="40" y="255"/>
                </a:lnTo>
                <a:lnTo>
                  <a:pt x="40" y="258"/>
                </a:lnTo>
                <a:lnTo>
                  <a:pt x="42" y="258"/>
                </a:lnTo>
                <a:lnTo>
                  <a:pt x="42" y="258"/>
                </a:lnTo>
                <a:lnTo>
                  <a:pt x="45" y="258"/>
                </a:lnTo>
                <a:lnTo>
                  <a:pt x="45" y="258"/>
                </a:lnTo>
                <a:lnTo>
                  <a:pt x="47" y="258"/>
                </a:lnTo>
                <a:lnTo>
                  <a:pt x="47" y="258"/>
                </a:lnTo>
                <a:lnTo>
                  <a:pt x="50" y="260"/>
                </a:lnTo>
                <a:lnTo>
                  <a:pt x="50" y="262"/>
                </a:lnTo>
                <a:lnTo>
                  <a:pt x="50" y="262"/>
                </a:lnTo>
                <a:lnTo>
                  <a:pt x="50" y="262"/>
                </a:lnTo>
                <a:lnTo>
                  <a:pt x="54" y="265"/>
                </a:lnTo>
                <a:lnTo>
                  <a:pt x="59" y="265"/>
                </a:lnTo>
                <a:lnTo>
                  <a:pt x="59" y="265"/>
                </a:lnTo>
                <a:lnTo>
                  <a:pt x="61" y="267"/>
                </a:lnTo>
                <a:lnTo>
                  <a:pt x="68" y="260"/>
                </a:lnTo>
                <a:lnTo>
                  <a:pt x="71" y="260"/>
                </a:lnTo>
                <a:lnTo>
                  <a:pt x="76" y="258"/>
                </a:lnTo>
                <a:lnTo>
                  <a:pt x="76" y="258"/>
                </a:lnTo>
                <a:lnTo>
                  <a:pt x="78" y="258"/>
                </a:lnTo>
                <a:lnTo>
                  <a:pt x="80" y="258"/>
                </a:lnTo>
                <a:lnTo>
                  <a:pt x="83" y="258"/>
                </a:lnTo>
                <a:lnTo>
                  <a:pt x="85" y="258"/>
                </a:lnTo>
                <a:lnTo>
                  <a:pt x="87" y="258"/>
                </a:lnTo>
                <a:lnTo>
                  <a:pt x="92" y="258"/>
                </a:lnTo>
                <a:lnTo>
                  <a:pt x="102" y="251"/>
                </a:lnTo>
                <a:lnTo>
                  <a:pt x="104" y="251"/>
                </a:lnTo>
                <a:lnTo>
                  <a:pt x="106" y="251"/>
                </a:lnTo>
                <a:lnTo>
                  <a:pt x="109" y="251"/>
                </a:lnTo>
                <a:lnTo>
                  <a:pt x="113" y="251"/>
                </a:lnTo>
                <a:lnTo>
                  <a:pt x="118" y="251"/>
                </a:lnTo>
                <a:lnTo>
                  <a:pt x="120" y="251"/>
                </a:lnTo>
                <a:lnTo>
                  <a:pt x="125" y="248"/>
                </a:lnTo>
                <a:lnTo>
                  <a:pt x="128" y="248"/>
                </a:lnTo>
                <a:lnTo>
                  <a:pt x="135" y="251"/>
                </a:lnTo>
                <a:lnTo>
                  <a:pt x="142" y="253"/>
                </a:lnTo>
                <a:lnTo>
                  <a:pt x="146" y="253"/>
                </a:lnTo>
                <a:lnTo>
                  <a:pt x="149" y="251"/>
                </a:lnTo>
                <a:lnTo>
                  <a:pt x="149" y="248"/>
                </a:lnTo>
                <a:lnTo>
                  <a:pt x="154" y="248"/>
                </a:lnTo>
                <a:lnTo>
                  <a:pt x="158" y="251"/>
                </a:lnTo>
                <a:lnTo>
                  <a:pt x="161" y="251"/>
                </a:lnTo>
                <a:lnTo>
                  <a:pt x="161" y="251"/>
                </a:lnTo>
                <a:lnTo>
                  <a:pt x="161" y="246"/>
                </a:lnTo>
                <a:lnTo>
                  <a:pt x="163" y="243"/>
                </a:lnTo>
                <a:lnTo>
                  <a:pt x="168" y="243"/>
                </a:lnTo>
                <a:lnTo>
                  <a:pt x="175" y="243"/>
                </a:lnTo>
                <a:lnTo>
                  <a:pt x="177" y="243"/>
                </a:lnTo>
                <a:lnTo>
                  <a:pt x="187" y="239"/>
                </a:lnTo>
                <a:lnTo>
                  <a:pt x="191" y="236"/>
                </a:lnTo>
                <a:lnTo>
                  <a:pt x="199" y="229"/>
                </a:lnTo>
                <a:lnTo>
                  <a:pt x="201" y="229"/>
                </a:lnTo>
                <a:lnTo>
                  <a:pt x="208" y="224"/>
                </a:lnTo>
                <a:lnTo>
                  <a:pt x="213" y="220"/>
                </a:lnTo>
                <a:lnTo>
                  <a:pt x="220" y="213"/>
                </a:lnTo>
                <a:lnTo>
                  <a:pt x="225" y="208"/>
                </a:lnTo>
                <a:lnTo>
                  <a:pt x="232" y="201"/>
                </a:lnTo>
                <a:lnTo>
                  <a:pt x="236" y="196"/>
                </a:lnTo>
                <a:lnTo>
                  <a:pt x="239" y="196"/>
                </a:lnTo>
                <a:lnTo>
                  <a:pt x="241" y="194"/>
                </a:lnTo>
                <a:lnTo>
                  <a:pt x="246" y="187"/>
                </a:lnTo>
                <a:lnTo>
                  <a:pt x="251" y="180"/>
                </a:lnTo>
                <a:lnTo>
                  <a:pt x="253" y="175"/>
                </a:lnTo>
                <a:lnTo>
                  <a:pt x="258" y="168"/>
                </a:lnTo>
                <a:lnTo>
                  <a:pt x="260" y="163"/>
                </a:lnTo>
                <a:lnTo>
                  <a:pt x="265" y="156"/>
                </a:lnTo>
                <a:lnTo>
                  <a:pt x="267" y="151"/>
                </a:lnTo>
                <a:lnTo>
                  <a:pt x="277" y="142"/>
                </a:lnTo>
                <a:lnTo>
                  <a:pt x="277" y="142"/>
                </a:lnTo>
                <a:lnTo>
                  <a:pt x="279" y="142"/>
                </a:lnTo>
                <a:lnTo>
                  <a:pt x="281" y="142"/>
                </a:lnTo>
                <a:lnTo>
                  <a:pt x="286" y="137"/>
                </a:lnTo>
                <a:lnTo>
                  <a:pt x="286" y="132"/>
                </a:lnTo>
                <a:lnTo>
                  <a:pt x="291" y="127"/>
                </a:lnTo>
                <a:lnTo>
                  <a:pt x="293" y="116"/>
                </a:lnTo>
                <a:lnTo>
                  <a:pt x="293" y="111"/>
                </a:lnTo>
                <a:lnTo>
                  <a:pt x="298" y="104"/>
                </a:lnTo>
                <a:lnTo>
                  <a:pt x="298" y="99"/>
                </a:lnTo>
                <a:lnTo>
                  <a:pt x="295" y="99"/>
                </a:lnTo>
                <a:lnTo>
                  <a:pt x="293" y="99"/>
                </a:lnTo>
                <a:close/>
                <a:moveTo>
                  <a:pt x="232" y="151"/>
                </a:moveTo>
                <a:lnTo>
                  <a:pt x="232" y="154"/>
                </a:lnTo>
                <a:lnTo>
                  <a:pt x="229" y="156"/>
                </a:lnTo>
                <a:lnTo>
                  <a:pt x="229" y="156"/>
                </a:lnTo>
                <a:lnTo>
                  <a:pt x="229" y="158"/>
                </a:lnTo>
                <a:lnTo>
                  <a:pt x="227" y="158"/>
                </a:lnTo>
                <a:lnTo>
                  <a:pt x="227" y="161"/>
                </a:lnTo>
                <a:lnTo>
                  <a:pt x="227" y="163"/>
                </a:lnTo>
                <a:lnTo>
                  <a:pt x="225" y="165"/>
                </a:lnTo>
                <a:lnTo>
                  <a:pt x="225" y="165"/>
                </a:lnTo>
                <a:lnTo>
                  <a:pt x="222" y="165"/>
                </a:lnTo>
                <a:lnTo>
                  <a:pt x="220" y="168"/>
                </a:lnTo>
                <a:lnTo>
                  <a:pt x="217" y="168"/>
                </a:lnTo>
                <a:lnTo>
                  <a:pt x="217" y="168"/>
                </a:lnTo>
                <a:lnTo>
                  <a:pt x="217" y="168"/>
                </a:lnTo>
                <a:lnTo>
                  <a:pt x="215" y="168"/>
                </a:lnTo>
                <a:lnTo>
                  <a:pt x="215" y="168"/>
                </a:lnTo>
                <a:lnTo>
                  <a:pt x="213" y="168"/>
                </a:lnTo>
                <a:lnTo>
                  <a:pt x="213" y="170"/>
                </a:lnTo>
                <a:lnTo>
                  <a:pt x="210" y="175"/>
                </a:lnTo>
                <a:lnTo>
                  <a:pt x="208" y="175"/>
                </a:lnTo>
                <a:lnTo>
                  <a:pt x="208" y="177"/>
                </a:lnTo>
                <a:lnTo>
                  <a:pt x="208" y="177"/>
                </a:lnTo>
                <a:lnTo>
                  <a:pt x="208" y="177"/>
                </a:lnTo>
                <a:lnTo>
                  <a:pt x="206" y="180"/>
                </a:lnTo>
                <a:lnTo>
                  <a:pt x="203" y="177"/>
                </a:lnTo>
                <a:lnTo>
                  <a:pt x="201" y="177"/>
                </a:lnTo>
                <a:lnTo>
                  <a:pt x="201" y="177"/>
                </a:lnTo>
                <a:lnTo>
                  <a:pt x="199" y="175"/>
                </a:lnTo>
                <a:lnTo>
                  <a:pt x="199" y="175"/>
                </a:lnTo>
                <a:lnTo>
                  <a:pt x="199" y="172"/>
                </a:lnTo>
                <a:lnTo>
                  <a:pt x="196" y="172"/>
                </a:lnTo>
                <a:lnTo>
                  <a:pt x="196" y="172"/>
                </a:lnTo>
                <a:lnTo>
                  <a:pt x="196" y="172"/>
                </a:lnTo>
                <a:lnTo>
                  <a:pt x="196" y="172"/>
                </a:lnTo>
                <a:lnTo>
                  <a:pt x="196" y="170"/>
                </a:lnTo>
                <a:lnTo>
                  <a:pt x="194" y="170"/>
                </a:lnTo>
                <a:lnTo>
                  <a:pt x="196" y="168"/>
                </a:lnTo>
                <a:lnTo>
                  <a:pt x="194" y="168"/>
                </a:lnTo>
                <a:lnTo>
                  <a:pt x="194" y="165"/>
                </a:lnTo>
                <a:lnTo>
                  <a:pt x="191" y="163"/>
                </a:lnTo>
                <a:lnTo>
                  <a:pt x="191" y="161"/>
                </a:lnTo>
                <a:lnTo>
                  <a:pt x="191" y="161"/>
                </a:lnTo>
                <a:lnTo>
                  <a:pt x="189" y="158"/>
                </a:lnTo>
                <a:lnTo>
                  <a:pt x="189" y="158"/>
                </a:lnTo>
                <a:lnTo>
                  <a:pt x="191" y="156"/>
                </a:lnTo>
                <a:lnTo>
                  <a:pt x="194" y="156"/>
                </a:lnTo>
                <a:lnTo>
                  <a:pt x="194" y="156"/>
                </a:lnTo>
                <a:lnTo>
                  <a:pt x="196" y="154"/>
                </a:lnTo>
                <a:lnTo>
                  <a:pt x="196" y="151"/>
                </a:lnTo>
                <a:lnTo>
                  <a:pt x="199" y="151"/>
                </a:lnTo>
                <a:lnTo>
                  <a:pt x="199" y="149"/>
                </a:lnTo>
                <a:lnTo>
                  <a:pt x="199" y="149"/>
                </a:lnTo>
                <a:lnTo>
                  <a:pt x="201" y="146"/>
                </a:lnTo>
                <a:lnTo>
                  <a:pt x="201" y="144"/>
                </a:lnTo>
                <a:lnTo>
                  <a:pt x="203" y="142"/>
                </a:lnTo>
                <a:lnTo>
                  <a:pt x="206" y="142"/>
                </a:lnTo>
                <a:lnTo>
                  <a:pt x="208" y="142"/>
                </a:lnTo>
                <a:lnTo>
                  <a:pt x="210" y="139"/>
                </a:lnTo>
                <a:lnTo>
                  <a:pt x="213" y="137"/>
                </a:lnTo>
                <a:lnTo>
                  <a:pt x="217" y="137"/>
                </a:lnTo>
                <a:lnTo>
                  <a:pt x="217" y="135"/>
                </a:lnTo>
                <a:lnTo>
                  <a:pt x="220" y="135"/>
                </a:lnTo>
                <a:lnTo>
                  <a:pt x="220" y="135"/>
                </a:lnTo>
                <a:lnTo>
                  <a:pt x="220" y="137"/>
                </a:lnTo>
                <a:lnTo>
                  <a:pt x="220" y="137"/>
                </a:lnTo>
                <a:lnTo>
                  <a:pt x="222" y="139"/>
                </a:lnTo>
                <a:lnTo>
                  <a:pt x="222" y="139"/>
                </a:lnTo>
                <a:lnTo>
                  <a:pt x="225" y="142"/>
                </a:lnTo>
                <a:lnTo>
                  <a:pt x="227" y="144"/>
                </a:lnTo>
                <a:lnTo>
                  <a:pt x="229" y="144"/>
                </a:lnTo>
                <a:lnTo>
                  <a:pt x="229" y="146"/>
                </a:lnTo>
                <a:lnTo>
                  <a:pt x="232" y="146"/>
                </a:lnTo>
                <a:lnTo>
                  <a:pt x="232" y="146"/>
                </a:lnTo>
                <a:lnTo>
                  <a:pt x="232" y="149"/>
                </a:lnTo>
                <a:lnTo>
                  <a:pt x="232" y="149"/>
                </a:lnTo>
                <a:lnTo>
                  <a:pt x="232" y="15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55"/>
          <p:cNvSpPr>
            <a:spLocks/>
          </p:cNvSpPr>
          <p:nvPr/>
        </p:nvSpPr>
        <p:spPr bwMode="auto">
          <a:xfrm>
            <a:off x="9188345" y="3928709"/>
            <a:ext cx="200866" cy="302345"/>
          </a:xfrm>
          <a:custGeom>
            <a:avLst/>
            <a:gdLst>
              <a:gd name="T0" fmla="*/ 187 w 192"/>
              <a:gd name="T1" fmla="*/ 31 h 289"/>
              <a:gd name="T2" fmla="*/ 184 w 192"/>
              <a:gd name="T3" fmla="*/ 33 h 289"/>
              <a:gd name="T4" fmla="*/ 187 w 192"/>
              <a:gd name="T5" fmla="*/ 29 h 289"/>
              <a:gd name="T6" fmla="*/ 187 w 192"/>
              <a:gd name="T7" fmla="*/ 7 h 289"/>
              <a:gd name="T8" fmla="*/ 180 w 192"/>
              <a:gd name="T9" fmla="*/ 0 h 289"/>
              <a:gd name="T10" fmla="*/ 166 w 192"/>
              <a:gd name="T11" fmla="*/ 10 h 289"/>
              <a:gd name="T12" fmla="*/ 144 w 192"/>
              <a:gd name="T13" fmla="*/ 17 h 289"/>
              <a:gd name="T14" fmla="*/ 135 w 192"/>
              <a:gd name="T15" fmla="*/ 14 h 289"/>
              <a:gd name="T16" fmla="*/ 116 w 192"/>
              <a:gd name="T17" fmla="*/ 17 h 289"/>
              <a:gd name="T18" fmla="*/ 99 w 192"/>
              <a:gd name="T19" fmla="*/ 26 h 289"/>
              <a:gd name="T20" fmla="*/ 85 w 192"/>
              <a:gd name="T21" fmla="*/ 26 h 289"/>
              <a:gd name="T22" fmla="*/ 59 w 192"/>
              <a:gd name="T23" fmla="*/ 33 h 289"/>
              <a:gd name="T24" fmla="*/ 43 w 192"/>
              <a:gd name="T25" fmla="*/ 14 h 289"/>
              <a:gd name="T26" fmla="*/ 33 w 192"/>
              <a:gd name="T27" fmla="*/ 21 h 289"/>
              <a:gd name="T28" fmla="*/ 31 w 192"/>
              <a:gd name="T29" fmla="*/ 26 h 289"/>
              <a:gd name="T30" fmla="*/ 31 w 192"/>
              <a:gd name="T31" fmla="*/ 31 h 289"/>
              <a:gd name="T32" fmla="*/ 33 w 192"/>
              <a:gd name="T33" fmla="*/ 38 h 289"/>
              <a:gd name="T34" fmla="*/ 40 w 192"/>
              <a:gd name="T35" fmla="*/ 48 h 289"/>
              <a:gd name="T36" fmla="*/ 47 w 192"/>
              <a:gd name="T37" fmla="*/ 57 h 289"/>
              <a:gd name="T38" fmla="*/ 54 w 192"/>
              <a:gd name="T39" fmla="*/ 64 h 289"/>
              <a:gd name="T40" fmla="*/ 78 w 192"/>
              <a:gd name="T41" fmla="*/ 71 h 289"/>
              <a:gd name="T42" fmla="*/ 104 w 192"/>
              <a:gd name="T43" fmla="*/ 83 h 289"/>
              <a:gd name="T44" fmla="*/ 125 w 192"/>
              <a:gd name="T45" fmla="*/ 90 h 289"/>
              <a:gd name="T46" fmla="*/ 104 w 192"/>
              <a:gd name="T47" fmla="*/ 111 h 289"/>
              <a:gd name="T48" fmla="*/ 85 w 192"/>
              <a:gd name="T49" fmla="*/ 133 h 289"/>
              <a:gd name="T50" fmla="*/ 73 w 192"/>
              <a:gd name="T51" fmla="*/ 149 h 289"/>
              <a:gd name="T52" fmla="*/ 57 w 192"/>
              <a:gd name="T53" fmla="*/ 149 h 289"/>
              <a:gd name="T54" fmla="*/ 47 w 192"/>
              <a:gd name="T55" fmla="*/ 152 h 289"/>
              <a:gd name="T56" fmla="*/ 35 w 192"/>
              <a:gd name="T57" fmla="*/ 159 h 289"/>
              <a:gd name="T58" fmla="*/ 26 w 192"/>
              <a:gd name="T59" fmla="*/ 163 h 289"/>
              <a:gd name="T60" fmla="*/ 17 w 192"/>
              <a:gd name="T61" fmla="*/ 171 h 289"/>
              <a:gd name="T62" fmla="*/ 2 w 192"/>
              <a:gd name="T63" fmla="*/ 189 h 289"/>
              <a:gd name="T64" fmla="*/ 0 w 192"/>
              <a:gd name="T65" fmla="*/ 206 h 289"/>
              <a:gd name="T66" fmla="*/ 0 w 192"/>
              <a:gd name="T67" fmla="*/ 270 h 289"/>
              <a:gd name="T68" fmla="*/ 9 w 192"/>
              <a:gd name="T69" fmla="*/ 284 h 289"/>
              <a:gd name="T70" fmla="*/ 12 w 192"/>
              <a:gd name="T71" fmla="*/ 286 h 289"/>
              <a:gd name="T72" fmla="*/ 19 w 192"/>
              <a:gd name="T73" fmla="*/ 275 h 289"/>
              <a:gd name="T74" fmla="*/ 26 w 192"/>
              <a:gd name="T75" fmla="*/ 265 h 289"/>
              <a:gd name="T76" fmla="*/ 33 w 192"/>
              <a:gd name="T77" fmla="*/ 258 h 289"/>
              <a:gd name="T78" fmla="*/ 64 w 192"/>
              <a:gd name="T79" fmla="*/ 225 h 289"/>
              <a:gd name="T80" fmla="*/ 111 w 192"/>
              <a:gd name="T81" fmla="*/ 185 h 289"/>
              <a:gd name="T82" fmla="*/ 142 w 192"/>
              <a:gd name="T83" fmla="*/ 137 h 289"/>
              <a:gd name="T84" fmla="*/ 156 w 192"/>
              <a:gd name="T85" fmla="*/ 107 h 289"/>
              <a:gd name="T86" fmla="*/ 163 w 192"/>
              <a:gd name="T87" fmla="*/ 85 h 289"/>
              <a:gd name="T88" fmla="*/ 175 w 192"/>
              <a:gd name="T89" fmla="*/ 66 h 289"/>
              <a:gd name="T90" fmla="*/ 182 w 192"/>
              <a:gd name="T91" fmla="*/ 48 h 289"/>
              <a:gd name="T92" fmla="*/ 184 w 192"/>
              <a:gd name="T93" fmla="*/ 33 h 289"/>
              <a:gd name="T94" fmla="*/ 192 w 192"/>
              <a:gd name="T95" fmla="*/ 33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2" h="289">
                <a:moveTo>
                  <a:pt x="192" y="33"/>
                </a:moveTo>
                <a:lnTo>
                  <a:pt x="189" y="31"/>
                </a:lnTo>
                <a:lnTo>
                  <a:pt x="187" y="31"/>
                </a:lnTo>
                <a:lnTo>
                  <a:pt x="187" y="31"/>
                </a:lnTo>
                <a:lnTo>
                  <a:pt x="187" y="31"/>
                </a:lnTo>
                <a:lnTo>
                  <a:pt x="184" y="33"/>
                </a:lnTo>
                <a:lnTo>
                  <a:pt x="184" y="33"/>
                </a:lnTo>
                <a:lnTo>
                  <a:pt x="184" y="33"/>
                </a:lnTo>
                <a:lnTo>
                  <a:pt x="184" y="31"/>
                </a:lnTo>
                <a:lnTo>
                  <a:pt x="187" y="31"/>
                </a:lnTo>
                <a:lnTo>
                  <a:pt x="187" y="29"/>
                </a:lnTo>
                <a:lnTo>
                  <a:pt x="187" y="29"/>
                </a:lnTo>
                <a:lnTo>
                  <a:pt x="184" y="19"/>
                </a:lnTo>
                <a:lnTo>
                  <a:pt x="184" y="14"/>
                </a:lnTo>
                <a:lnTo>
                  <a:pt x="184" y="10"/>
                </a:lnTo>
                <a:lnTo>
                  <a:pt x="187" y="7"/>
                </a:lnTo>
                <a:lnTo>
                  <a:pt x="187" y="5"/>
                </a:lnTo>
                <a:lnTo>
                  <a:pt x="187" y="3"/>
                </a:lnTo>
                <a:lnTo>
                  <a:pt x="187" y="3"/>
                </a:lnTo>
                <a:lnTo>
                  <a:pt x="180" y="0"/>
                </a:lnTo>
                <a:lnTo>
                  <a:pt x="175" y="0"/>
                </a:lnTo>
                <a:lnTo>
                  <a:pt x="175" y="3"/>
                </a:lnTo>
                <a:lnTo>
                  <a:pt x="173" y="5"/>
                </a:lnTo>
                <a:lnTo>
                  <a:pt x="166" y="10"/>
                </a:lnTo>
                <a:lnTo>
                  <a:pt x="158" y="12"/>
                </a:lnTo>
                <a:lnTo>
                  <a:pt x="154" y="14"/>
                </a:lnTo>
                <a:lnTo>
                  <a:pt x="147" y="14"/>
                </a:lnTo>
                <a:lnTo>
                  <a:pt x="144" y="17"/>
                </a:lnTo>
                <a:lnTo>
                  <a:pt x="144" y="17"/>
                </a:lnTo>
                <a:lnTo>
                  <a:pt x="139" y="14"/>
                </a:lnTo>
                <a:lnTo>
                  <a:pt x="137" y="14"/>
                </a:lnTo>
                <a:lnTo>
                  <a:pt x="135" y="14"/>
                </a:lnTo>
                <a:lnTo>
                  <a:pt x="128" y="19"/>
                </a:lnTo>
                <a:lnTo>
                  <a:pt x="123" y="19"/>
                </a:lnTo>
                <a:lnTo>
                  <a:pt x="118" y="17"/>
                </a:lnTo>
                <a:lnTo>
                  <a:pt x="116" y="17"/>
                </a:lnTo>
                <a:lnTo>
                  <a:pt x="113" y="19"/>
                </a:lnTo>
                <a:lnTo>
                  <a:pt x="109" y="21"/>
                </a:lnTo>
                <a:lnTo>
                  <a:pt x="102" y="26"/>
                </a:lnTo>
                <a:lnTo>
                  <a:pt x="99" y="26"/>
                </a:lnTo>
                <a:lnTo>
                  <a:pt x="95" y="26"/>
                </a:lnTo>
                <a:lnTo>
                  <a:pt x="92" y="26"/>
                </a:lnTo>
                <a:lnTo>
                  <a:pt x="87" y="24"/>
                </a:lnTo>
                <a:lnTo>
                  <a:pt x="85" y="26"/>
                </a:lnTo>
                <a:lnTo>
                  <a:pt x="78" y="29"/>
                </a:lnTo>
                <a:lnTo>
                  <a:pt x="71" y="33"/>
                </a:lnTo>
                <a:lnTo>
                  <a:pt x="61" y="33"/>
                </a:lnTo>
                <a:lnTo>
                  <a:pt x="59" y="33"/>
                </a:lnTo>
                <a:lnTo>
                  <a:pt x="57" y="31"/>
                </a:lnTo>
                <a:lnTo>
                  <a:pt x="52" y="26"/>
                </a:lnTo>
                <a:lnTo>
                  <a:pt x="47" y="21"/>
                </a:lnTo>
                <a:lnTo>
                  <a:pt x="43" y="14"/>
                </a:lnTo>
                <a:lnTo>
                  <a:pt x="40" y="10"/>
                </a:lnTo>
                <a:lnTo>
                  <a:pt x="38" y="14"/>
                </a:lnTo>
                <a:lnTo>
                  <a:pt x="35" y="17"/>
                </a:lnTo>
                <a:lnTo>
                  <a:pt x="33" y="21"/>
                </a:lnTo>
                <a:lnTo>
                  <a:pt x="33" y="21"/>
                </a:lnTo>
                <a:lnTo>
                  <a:pt x="33" y="24"/>
                </a:lnTo>
                <a:lnTo>
                  <a:pt x="31" y="24"/>
                </a:lnTo>
                <a:lnTo>
                  <a:pt x="31" y="26"/>
                </a:lnTo>
                <a:lnTo>
                  <a:pt x="28" y="29"/>
                </a:lnTo>
                <a:lnTo>
                  <a:pt x="28" y="29"/>
                </a:lnTo>
                <a:lnTo>
                  <a:pt x="28" y="31"/>
                </a:lnTo>
                <a:lnTo>
                  <a:pt x="31" y="31"/>
                </a:lnTo>
                <a:lnTo>
                  <a:pt x="31" y="33"/>
                </a:lnTo>
                <a:lnTo>
                  <a:pt x="33" y="36"/>
                </a:lnTo>
                <a:lnTo>
                  <a:pt x="33" y="38"/>
                </a:lnTo>
                <a:lnTo>
                  <a:pt x="33" y="38"/>
                </a:lnTo>
                <a:lnTo>
                  <a:pt x="35" y="43"/>
                </a:lnTo>
                <a:lnTo>
                  <a:pt x="38" y="43"/>
                </a:lnTo>
                <a:lnTo>
                  <a:pt x="38" y="45"/>
                </a:lnTo>
                <a:lnTo>
                  <a:pt x="40" y="48"/>
                </a:lnTo>
                <a:lnTo>
                  <a:pt x="40" y="50"/>
                </a:lnTo>
                <a:lnTo>
                  <a:pt x="43" y="52"/>
                </a:lnTo>
                <a:lnTo>
                  <a:pt x="45" y="55"/>
                </a:lnTo>
                <a:lnTo>
                  <a:pt x="47" y="57"/>
                </a:lnTo>
                <a:lnTo>
                  <a:pt x="47" y="57"/>
                </a:lnTo>
                <a:lnTo>
                  <a:pt x="52" y="59"/>
                </a:lnTo>
                <a:lnTo>
                  <a:pt x="54" y="64"/>
                </a:lnTo>
                <a:lnTo>
                  <a:pt x="54" y="64"/>
                </a:lnTo>
                <a:lnTo>
                  <a:pt x="59" y="66"/>
                </a:lnTo>
                <a:lnTo>
                  <a:pt x="66" y="69"/>
                </a:lnTo>
                <a:lnTo>
                  <a:pt x="71" y="69"/>
                </a:lnTo>
                <a:lnTo>
                  <a:pt x="78" y="71"/>
                </a:lnTo>
                <a:lnTo>
                  <a:pt x="83" y="74"/>
                </a:lnTo>
                <a:lnTo>
                  <a:pt x="90" y="76"/>
                </a:lnTo>
                <a:lnTo>
                  <a:pt x="97" y="81"/>
                </a:lnTo>
                <a:lnTo>
                  <a:pt x="104" y="83"/>
                </a:lnTo>
                <a:lnTo>
                  <a:pt x="109" y="83"/>
                </a:lnTo>
                <a:lnTo>
                  <a:pt x="111" y="85"/>
                </a:lnTo>
                <a:lnTo>
                  <a:pt x="130" y="85"/>
                </a:lnTo>
                <a:lnTo>
                  <a:pt x="125" y="90"/>
                </a:lnTo>
                <a:lnTo>
                  <a:pt x="118" y="95"/>
                </a:lnTo>
                <a:lnTo>
                  <a:pt x="113" y="102"/>
                </a:lnTo>
                <a:lnTo>
                  <a:pt x="111" y="104"/>
                </a:lnTo>
                <a:lnTo>
                  <a:pt x="104" y="111"/>
                </a:lnTo>
                <a:lnTo>
                  <a:pt x="102" y="116"/>
                </a:lnTo>
                <a:lnTo>
                  <a:pt x="97" y="121"/>
                </a:lnTo>
                <a:lnTo>
                  <a:pt x="92" y="126"/>
                </a:lnTo>
                <a:lnTo>
                  <a:pt x="85" y="133"/>
                </a:lnTo>
                <a:lnTo>
                  <a:pt x="83" y="137"/>
                </a:lnTo>
                <a:lnTo>
                  <a:pt x="78" y="144"/>
                </a:lnTo>
                <a:lnTo>
                  <a:pt x="73" y="149"/>
                </a:lnTo>
                <a:lnTo>
                  <a:pt x="73" y="149"/>
                </a:lnTo>
                <a:lnTo>
                  <a:pt x="69" y="149"/>
                </a:lnTo>
                <a:lnTo>
                  <a:pt x="64" y="149"/>
                </a:lnTo>
                <a:lnTo>
                  <a:pt x="57" y="149"/>
                </a:lnTo>
                <a:lnTo>
                  <a:pt x="57" y="149"/>
                </a:lnTo>
                <a:lnTo>
                  <a:pt x="54" y="149"/>
                </a:lnTo>
                <a:lnTo>
                  <a:pt x="52" y="149"/>
                </a:lnTo>
                <a:lnTo>
                  <a:pt x="47" y="152"/>
                </a:lnTo>
                <a:lnTo>
                  <a:pt x="47" y="152"/>
                </a:lnTo>
                <a:lnTo>
                  <a:pt x="43" y="154"/>
                </a:lnTo>
                <a:lnTo>
                  <a:pt x="40" y="156"/>
                </a:lnTo>
                <a:lnTo>
                  <a:pt x="38" y="156"/>
                </a:lnTo>
                <a:lnTo>
                  <a:pt x="35" y="159"/>
                </a:lnTo>
                <a:lnTo>
                  <a:pt x="35" y="161"/>
                </a:lnTo>
                <a:lnTo>
                  <a:pt x="35" y="161"/>
                </a:lnTo>
                <a:lnTo>
                  <a:pt x="33" y="163"/>
                </a:lnTo>
                <a:lnTo>
                  <a:pt x="26" y="163"/>
                </a:lnTo>
                <a:lnTo>
                  <a:pt x="24" y="166"/>
                </a:lnTo>
                <a:lnTo>
                  <a:pt x="19" y="166"/>
                </a:lnTo>
                <a:lnTo>
                  <a:pt x="17" y="168"/>
                </a:lnTo>
                <a:lnTo>
                  <a:pt x="17" y="171"/>
                </a:lnTo>
                <a:lnTo>
                  <a:pt x="14" y="173"/>
                </a:lnTo>
                <a:lnTo>
                  <a:pt x="12" y="178"/>
                </a:lnTo>
                <a:lnTo>
                  <a:pt x="7" y="185"/>
                </a:lnTo>
                <a:lnTo>
                  <a:pt x="2" y="189"/>
                </a:lnTo>
                <a:lnTo>
                  <a:pt x="0" y="194"/>
                </a:lnTo>
                <a:lnTo>
                  <a:pt x="0" y="194"/>
                </a:lnTo>
                <a:lnTo>
                  <a:pt x="0" y="197"/>
                </a:lnTo>
                <a:lnTo>
                  <a:pt x="0" y="206"/>
                </a:lnTo>
                <a:lnTo>
                  <a:pt x="0" y="225"/>
                </a:lnTo>
                <a:lnTo>
                  <a:pt x="0" y="241"/>
                </a:lnTo>
                <a:lnTo>
                  <a:pt x="0" y="260"/>
                </a:lnTo>
                <a:lnTo>
                  <a:pt x="0" y="270"/>
                </a:lnTo>
                <a:lnTo>
                  <a:pt x="0" y="272"/>
                </a:lnTo>
                <a:lnTo>
                  <a:pt x="2" y="275"/>
                </a:lnTo>
                <a:lnTo>
                  <a:pt x="5" y="279"/>
                </a:lnTo>
                <a:lnTo>
                  <a:pt x="9" y="284"/>
                </a:lnTo>
                <a:lnTo>
                  <a:pt x="9" y="286"/>
                </a:lnTo>
                <a:lnTo>
                  <a:pt x="12" y="286"/>
                </a:lnTo>
                <a:lnTo>
                  <a:pt x="12" y="289"/>
                </a:lnTo>
                <a:lnTo>
                  <a:pt x="12" y="286"/>
                </a:lnTo>
                <a:lnTo>
                  <a:pt x="14" y="284"/>
                </a:lnTo>
                <a:lnTo>
                  <a:pt x="17" y="279"/>
                </a:lnTo>
                <a:lnTo>
                  <a:pt x="17" y="277"/>
                </a:lnTo>
                <a:lnTo>
                  <a:pt x="19" y="275"/>
                </a:lnTo>
                <a:lnTo>
                  <a:pt x="19" y="275"/>
                </a:lnTo>
                <a:lnTo>
                  <a:pt x="21" y="272"/>
                </a:lnTo>
                <a:lnTo>
                  <a:pt x="24" y="270"/>
                </a:lnTo>
                <a:lnTo>
                  <a:pt x="26" y="265"/>
                </a:lnTo>
                <a:lnTo>
                  <a:pt x="28" y="263"/>
                </a:lnTo>
                <a:lnTo>
                  <a:pt x="31" y="260"/>
                </a:lnTo>
                <a:lnTo>
                  <a:pt x="31" y="258"/>
                </a:lnTo>
                <a:lnTo>
                  <a:pt x="33" y="258"/>
                </a:lnTo>
                <a:lnTo>
                  <a:pt x="47" y="239"/>
                </a:lnTo>
                <a:lnTo>
                  <a:pt x="52" y="234"/>
                </a:lnTo>
                <a:lnTo>
                  <a:pt x="57" y="230"/>
                </a:lnTo>
                <a:lnTo>
                  <a:pt x="64" y="225"/>
                </a:lnTo>
                <a:lnTo>
                  <a:pt x="73" y="215"/>
                </a:lnTo>
                <a:lnTo>
                  <a:pt x="90" y="204"/>
                </a:lnTo>
                <a:lnTo>
                  <a:pt x="95" y="201"/>
                </a:lnTo>
                <a:lnTo>
                  <a:pt x="111" y="185"/>
                </a:lnTo>
                <a:lnTo>
                  <a:pt x="121" y="171"/>
                </a:lnTo>
                <a:lnTo>
                  <a:pt x="130" y="159"/>
                </a:lnTo>
                <a:lnTo>
                  <a:pt x="135" y="149"/>
                </a:lnTo>
                <a:lnTo>
                  <a:pt x="142" y="137"/>
                </a:lnTo>
                <a:lnTo>
                  <a:pt x="149" y="123"/>
                </a:lnTo>
                <a:lnTo>
                  <a:pt x="151" y="118"/>
                </a:lnTo>
                <a:lnTo>
                  <a:pt x="154" y="111"/>
                </a:lnTo>
                <a:lnTo>
                  <a:pt x="156" y="107"/>
                </a:lnTo>
                <a:lnTo>
                  <a:pt x="158" y="100"/>
                </a:lnTo>
                <a:lnTo>
                  <a:pt x="161" y="95"/>
                </a:lnTo>
                <a:lnTo>
                  <a:pt x="163" y="92"/>
                </a:lnTo>
                <a:lnTo>
                  <a:pt x="163" y="85"/>
                </a:lnTo>
                <a:lnTo>
                  <a:pt x="168" y="81"/>
                </a:lnTo>
                <a:lnTo>
                  <a:pt x="173" y="74"/>
                </a:lnTo>
                <a:lnTo>
                  <a:pt x="173" y="71"/>
                </a:lnTo>
                <a:lnTo>
                  <a:pt x="175" y="66"/>
                </a:lnTo>
                <a:lnTo>
                  <a:pt x="177" y="62"/>
                </a:lnTo>
                <a:lnTo>
                  <a:pt x="180" y="59"/>
                </a:lnTo>
                <a:lnTo>
                  <a:pt x="182" y="55"/>
                </a:lnTo>
                <a:lnTo>
                  <a:pt x="182" y="48"/>
                </a:lnTo>
                <a:lnTo>
                  <a:pt x="182" y="43"/>
                </a:lnTo>
                <a:lnTo>
                  <a:pt x="182" y="36"/>
                </a:lnTo>
                <a:lnTo>
                  <a:pt x="182" y="36"/>
                </a:lnTo>
                <a:lnTo>
                  <a:pt x="184" y="33"/>
                </a:lnTo>
                <a:lnTo>
                  <a:pt x="187" y="33"/>
                </a:lnTo>
                <a:lnTo>
                  <a:pt x="189" y="33"/>
                </a:lnTo>
                <a:lnTo>
                  <a:pt x="192" y="33"/>
                </a:lnTo>
                <a:lnTo>
                  <a:pt x="192" y="33"/>
                </a:lnTo>
                <a:lnTo>
                  <a:pt x="192" y="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56"/>
          <p:cNvSpPr>
            <a:spLocks noEditPoints="1"/>
          </p:cNvSpPr>
          <p:nvPr/>
        </p:nvSpPr>
        <p:spPr bwMode="auto">
          <a:xfrm>
            <a:off x="11419840" y="4339856"/>
            <a:ext cx="207143" cy="116126"/>
          </a:xfrm>
          <a:custGeom>
            <a:avLst/>
            <a:gdLst>
              <a:gd name="T0" fmla="*/ 198 w 198"/>
              <a:gd name="T1" fmla="*/ 106 h 111"/>
              <a:gd name="T2" fmla="*/ 71 w 198"/>
              <a:gd name="T3" fmla="*/ 104 h 111"/>
              <a:gd name="T4" fmla="*/ 76 w 198"/>
              <a:gd name="T5" fmla="*/ 106 h 111"/>
              <a:gd name="T6" fmla="*/ 80 w 198"/>
              <a:gd name="T7" fmla="*/ 109 h 111"/>
              <a:gd name="T8" fmla="*/ 182 w 198"/>
              <a:gd name="T9" fmla="*/ 87 h 111"/>
              <a:gd name="T10" fmla="*/ 184 w 198"/>
              <a:gd name="T11" fmla="*/ 87 h 111"/>
              <a:gd name="T12" fmla="*/ 187 w 198"/>
              <a:gd name="T13" fmla="*/ 85 h 111"/>
              <a:gd name="T14" fmla="*/ 109 w 198"/>
              <a:gd name="T15" fmla="*/ 80 h 111"/>
              <a:gd name="T16" fmla="*/ 99 w 198"/>
              <a:gd name="T17" fmla="*/ 76 h 111"/>
              <a:gd name="T18" fmla="*/ 102 w 198"/>
              <a:gd name="T19" fmla="*/ 83 h 111"/>
              <a:gd name="T20" fmla="*/ 113 w 198"/>
              <a:gd name="T21" fmla="*/ 90 h 111"/>
              <a:gd name="T22" fmla="*/ 102 w 198"/>
              <a:gd name="T23" fmla="*/ 64 h 111"/>
              <a:gd name="T24" fmla="*/ 104 w 198"/>
              <a:gd name="T25" fmla="*/ 64 h 111"/>
              <a:gd name="T26" fmla="*/ 87 w 198"/>
              <a:gd name="T27" fmla="*/ 66 h 111"/>
              <a:gd name="T28" fmla="*/ 71 w 198"/>
              <a:gd name="T29" fmla="*/ 57 h 111"/>
              <a:gd name="T30" fmla="*/ 71 w 198"/>
              <a:gd name="T31" fmla="*/ 64 h 111"/>
              <a:gd name="T32" fmla="*/ 85 w 198"/>
              <a:gd name="T33" fmla="*/ 69 h 111"/>
              <a:gd name="T34" fmla="*/ 90 w 198"/>
              <a:gd name="T35" fmla="*/ 66 h 111"/>
              <a:gd name="T36" fmla="*/ 83 w 198"/>
              <a:gd name="T37" fmla="*/ 54 h 111"/>
              <a:gd name="T38" fmla="*/ 78 w 198"/>
              <a:gd name="T39" fmla="*/ 52 h 111"/>
              <a:gd name="T40" fmla="*/ 59 w 198"/>
              <a:gd name="T41" fmla="*/ 52 h 111"/>
              <a:gd name="T42" fmla="*/ 64 w 198"/>
              <a:gd name="T43" fmla="*/ 52 h 111"/>
              <a:gd name="T44" fmla="*/ 31 w 198"/>
              <a:gd name="T45" fmla="*/ 45 h 111"/>
              <a:gd name="T46" fmla="*/ 45 w 198"/>
              <a:gd name="T47" fmla="*/ 45 h 111"/>
              <a:gd name="T48" fmla="*/ 45 w 198"/>
              <a:gd name="T49" fmla="*/ 45 h 111"/>
              <a:gd name="T50" fmla="*/ 40 w 198"/>
              <a:gd name="T51" fmla="*/ 40 h 111"/>
              <a:gd name="T52" fmla="*/ 40 w 198"/>
              <a:gd name="T53" fmla="*/ 45 h 111"/>
              <a:gd name="T54" fmla="*/ 26 w 198"/>
              <a:gd name="T55" fmla="*/ 42 h 111"/>
              <a:gd name="T56" fmla="*/ 31 w 198"/>
              <a:gd name="T57" fmla="*/ 40 h 111"/>
              <a:gd name="T58" fmla="*/ 71 w 198"/>
              <a:gd name="T59" fmla="*/ 38 h 111"/>
              <a:gd name="T60" fmla="*/ 71 w 198"/>
              <a:gd name="T61" fmla="*/ 38 h 111"/>
              <a:gd name="T62" fmla="*/ 99 w 198"/>
              <a:gd name="T63" fmla="*/ 54 h 111"/>
              <a:gd name="T64" fmla="*/ 94 w 198"/>
              <a:gd name="T65" fmla="*/ 47 h 111"/>
              <a:gd name="T66" fmla="*/ 92 w 198"/>
              <a:gd name="T67" fmla="*/ 35 h 111"/>
              <a:gd name="T68" fmla="*/ 92 w 198"/>
              <a:gd name="T69" fmla="*/ 50 h 111"/>
              <a:gd name="T70" fmla="*/ 40 w 198"/>
              <a:gd name="T71" fmla="*/ 40 h 111"/>
              <a:gd name="T72" fmla="*/ 33 w 198"/>
              <a:gd name="T73" fmla="*/ 28 h 111"/>
              <a:gd name="T74" fmla="*/ 28 w 198"/>
              <a:gd name="T75" fmla="*/ 35 h 111"/>
              <a:gd name="T76" fmla="*/ 33 w 198"/>
              <a:gd name="T77" fmla="*/ 38 h 111"/>
              <a:gd name="T78" fmla="*/ 40 w 198"/>
              <a:gd name="T79" fmla="*/ 40 h 111"/>
              <a:gd name="T80" fmla="*/ 16 w 198"/>
              <a:gd name="T81" fmla="*/ 31 h 111"/>
              <a:gd name="T82" fmla="*/ 26 w 198"/>
              <a:gd name="T83" fmla="*/ 26 h 111"/>
              <a:gd name="T84" fmla="*/ 26 w 198"/>
              <a:gd name="T85" fmla="*/ 33 h 111"/>
              <a:gd name="T86" fmla="*/ 14 w 198"/>
              <a:gd name="T87" fmla="*/ 24 h 111"/>
              <a:gd name="T88" fmla="*/ 19 w 198"/>
              <a:gd name="T89" fmla="*/ 26 h 111"/>
              <a:gd name="T90" fmla="*/ 76 w 198"/>
              <a:gd name="T91" fmla="*/ 40 h 111"/>
              <a:gd name="T92" fmla="*/ 68 w 198"/>
              <a:gd name="T93" fmla="*/ 28 h 111"/>
              <a:gd name="T94" fmla="*/ 59 w 198"/>
              <a:gd name="T95" fmla="*/ 24 h 111"/>
              <a:gd name="T96" fmla="*/ 54 w 198"/>
              <a:gd name="T97" fmla="*/ 26 h 111"/>
              <a:gd name="T98" fmla="*/ 64 w 198"/>
              <a:gd name="T99" fmla="*/ 33 h 111"/>
              <a:gd name="T100" fmla="*/ 0 w 198"/>
              <a:gd name="T101" fmla="*/ 9 h 111"/>
              <a:gd name="T102" fmla="*/ 19 w 198"/>
              <a:gd name="T103" fmla="*/ 7 h 111"/>
              <a:gd name="T104" fmla="*/ 31 w 198"/>
              <a:gd name="T105" fmla="*/ 16 h 111"/>
              <a:gd name="T106" fmla="*/ 31 w 198"/>
              <a:gd name="T107" fmla="*/ 14 h 111"/>
              <a:gd name="T108" fmla="*/ 19 w 198"/>
              <a:gd name="T109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8" h="111">
                <a:moveTo>
                  <a:pt x="198" y="106"/>
                </a:moveTo>
                <a:lnTo>
                  <a:pt x="198" y="104"/>
                </a:lnTo>
                <a:lnTo>
                  <a:pt x="196" y="104"/>
                </a:lnTo>
                <a:lnTo>
                  <a:pt x="196" y="106"/>
                </a:lnTo>
                <a:lnTo>
                  <a:pt x="196" y="106"/>
                </a:lnTo>
                <a:lnTo>
                  <a:pt x="198" y="106"/>
                </a:lnTo>
                <a:lnTo>
                  <a:pt x="198" y="106"/>
                </a:lnTo>
                <a:lnTo>
                  <a:pt x="198" y="106"/>
                </a:lnTo>
                <a:close/>
                <a:moveTo>
                  <a:pt x="78" y="106"/>
                </a:moveTo>
                <a:lnTo>
                  <a:pt x="73" y="104"/>
                </a:lnTo>
                <a:lnTo>
                  <a:pt x="71" y="102"/>
                </a:lnTo>
                <a:lnTo>
                  <a:pt x="71" y="104"/>
                </a:lnTo>
                <a:lnTo>
                  <a:pt x="71" y="104"/>
                </a:lnTo>
                <a:lnTo>
                  <a:pt x="71" y="104"/>
                </a:lnTo>
                <a:lnTo>
                  <a:pt x="73" y="106"/>
                </a:lnTo>
                <a:lnTo>
                  <a:pt x="73" y="106"/>
                </a:lnTo>
                <a:lnTo>
                  <a:pt x="73" y="106"/>
                </a:lnTo>
                <a:lnTo>
                  <a:pt x="76" y="106"/>
                </a:lnTo>
                <a:lnTo>
                  <a:pt x="78" y="109"/>
                </a:lnTo>
                <a:lnTo>
                  <a:pt x="78" y="109"/>
                </a:lnTo>
                <a:lnTo>
                  <a:pt x="78" y="111"/>
                </a:lnTo>
                <a:lnTo>
                  <a:pt x="80" y="111"/>
                </a:lnTo>
                <a:lnTo>
                  <a:pt x="80" y="109"/>
                </a:lnTo>
                <a:lnTo>
                  <a:pt x="80" y="109"/>
                </a:lnTo>
                <a:lnTo>
                  <a:pt x="78" y="106"/>
                </a:lnTo>
                <a:close/>
                <a:moveTo>
                  <a:pt x="187" y="85"/>
                </a:moveTo>
                <a:lnTo>
                  <a:pt x="184" y="85"/>
                </a:lnTo>
                <a:lnTo>
                  <a:pt x="182" y="85"/>
                </a:lnTo>
                <a:lnTo>
                  <a:pt x="182" y="87"/>
                </a:lnTo>
                <a:lnTo>
                  <a:pt x="182" y="87"/>
                </a:lnTo>
                <a:lnTo>
                  <a:pt x="180" y="87"/>
                </a:lnTo>
                <a:lnTo>
                  <a:pt x="180" y="87"/>
                </a:lnTo>
                <a:lnTo>
                  <a:pt x="182" y="90"/>
                </a:lnTo>
                <a:lnTo>
                  <a:pt x="182" y="90"/>
                </a:lnTo>
                <a:lnTo>
                  <a:pt x="182" y="90"/>
                </a:lnTo>
                <a:lnTo>
                  <a:pt x="184" y="87"/>
                </a:lnTo>
                <a:lnTo>
                  <a:pt x="184" y="87"/>
                </a:lnTo>
                <a:lnTo>
                  <a:pt x="184" y="87"/>
                </a:lnTo>
                <a:lnTo>
                  <a:pt x="187" y="87"/>
                </a:lnTo>
                <a:lnTo>
                  <a:pt x="187" y="87"/>
                </a:lnTo>
                <a:lnTo>
                  <a:pt x="187" y="87"/>
                </a:lnTo>
                <a:lnTo>
                  <a:pt x="187" y="85"/>
                </a:lnTo>
                <a:close/>
                <a:moveTo>
                  <a:pt x="116" y="87"/>
                </a:moveTo>
                <a:lnTo>
                  <a:pt x="113" y="83"/>
                </a:lnTo>
                <a:lnTo>
                  <a:pt x="113" y="80"/>
                </a:lnTo>
                <a:lnTo>
                  <a:pt x="111" y="83"/>
                </a:lnTo>
                <a:lnTo>
                  <a:pt x="109" y="80"/>
                </a:lnTo>
                <a:lnTo>
                  <a:pt x="109" y="80"/>
                </a:lnTo>
                <a:lnTo>
                  <a:pt x="106" y="80"/>
                </a:lnTo>
                <a:lnTo>
                  <a:pt x="106" y="80"/>
                </a:lnTo>
                <a:lnTo>
                  <a:pt x="104" y="78"/>
                </a:lnTo>
                <a:lnTo>
                  <a:pt x="102" y="76"/>
                </a:lnTo>
                <a:lnTo>
                  <a:pt x="99" y="76"/>
                </a:lnTo>
                <a:lnTo>
                  <a:pt x="99" y="76"/>
                </a:lnTo>
                <a:lnTo>
                  <a:pt x="99" y="78"/>
                </a:lnTo>
                <a:lnTo>
                  <a:pt x="99" y="78"/>
                </a:lnTo>
                <a:lnTo>
                  <a:pt x="99" y="78"/>
                </a:lnTo>
                <a:lnTo>
                  <a:pt x="102" y="80"/>
                </a:lnTo>
                <a:lnTo>
                  <a:pt x="102" y="80"/>
                </a:lnTo>
                <a:lnTo>
                  <a:pt x="102" y="83"/>
                </a:lnTo>
                <a:lnTo>
                  <a:pt x="102" y="83"/>
                </a:lnTo>
                <a:lnTo>
                  <a:pt x="106" y="87"/>
                </a:lnTo>
                <a:lnTo>
                  <a:pt x="109" y="87"/>
                </a:lnTo>
                <a:lnTo>
                  <a:pt x="111" y="87"/>
                </a:lnTo>
                <a:lnTo>
                  <a:pt x="113" y="90"/>
                </a:lnTo>
                <a:lnTo>
                  <a:pt x="113" y="90"/>
                </a:lnTo>
                <a:lnTo>
                  <a:pt x="116" y="90"/>
                </a:lnTo>
                <a:lnTo>
                  <a:pt x="118" y="90"/>
                </a:lnTo>
                <a:lnTo>
                  <a:pt x="116" y="87"/>
                </a:lnTo>
                <a:lnTo>
                  <a:pt x="116" y="87"/>
                </a:lnTo>
                <a:close/>
                <a:moveTo>
                  <a:pt x="102" y="61"/>
                </a:moveTo>
                <a:lnTo>
                  <a:pt x="102" y="64"/>
                </a:lnTo>
                <a:lnTo>
                  <a:pt x="102" y="64"/>
                </a:lnTo>
                <a:lnTo>
                  <a:pt x="102" y="66"/>
                </a:lnTo>
                <a:lnTo>
                  <a:pt x="104" y="66"/>
                </a:lnTo>
                <a:lnTo>
                  <a:pt x="104" y="66"/>
                </a:lnTo>
                <a:lnTo>
                  <a:pt x="104" y="66"/>
                </a:lnTo>
                <a:lnTo>
                  <a:pt x="104" y="64"/>
                </a:lnTo>
                <a:lnTo>
                  <a:pt x="102" y="59"/>
                </a:lnTo>
                <a:lnTo>
                  <a:pt x="102" y="59"/>
                </a:lnTo>
                <a:lnTo>
                  <a:pt x="102" y="59"/>
                </a:lnTo>
                <a:lnTo>
                  <a:pt x="102" y="61"/>
                </a:lnTo>
                <a:close/>
                <a:moveTo>
                  <a:pt x="90" y="66"/>
                </a:moveTo>
                <a:lnTo>
                  <a:pt x="87" y="66"/>
                </a:lnTo>
                <a:lnTo>
                  <a:pt x="87" y="64"/>
                </a:lnTo>
                <a:lnTo>
                  <a:pt x="85" y="61"/>
                </a:lnTo>
                <a:lnTo>
                  <a:pt x="83" y="59"/>
                </a:lnTo>
                <a:lnTo>
                  <a:pt x="78" y="59"/>
                </a:lnTo>
                <a:lnTo>
                  <a:pt x="76" y="59"/>
                </a:lnTo>
                <a:lnTo>
                  <a:pt x="71" y="57"/>
                </a:lnTo>
                <a:lnTo>
                  <a:pt x="71" y="57"/>
                </a:lnTo>
                <a:lnTo>
                  <a:pt x="68" y="57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71" y="64"/>
                </a:lnTo>
                <a:lnTo>
                  <a:pt x="71" y="66"/>
                </a:lnTo>
                <a:lnTo>
                  <a:pt x="71" y="66"/>
                </a:lnTo>
                <a:lnTo>
                  <a:pt x="73" y="66"/>
                </a:lnTo>
                <a:lnTo>
                  <a:pt x="76" y="69"/>
                </a:lnTo>
                <a:lnTo>
                  <a:pt x="80" y="69"/>
                </a:lnTo>
                <a:lnTo>
                  <a:pt x="85" y="69"/>
                </a:lnTo>
                <a:lnTo>
                  <a:pt x="87" y="71"/>
                </a:lnTo>
                <a:lnTo>
                  <a:pt x="87" y="71"/>
                </a:lnTo>
                <a:lnTo>
                  <a:pt x="90" y="69"/>
                </a:lnTo>
                <a:lnTo>
                  <a:pt x="90" y="69"/>
                </a:lnTo>
                <a:lnTo>
                  <a:pt x="90" y="66"/>
                </a:lnTo>
                <a:lnTo>
                  <a:pt x="90" y="66"/>
                </a:lnTo>
                <a:close/>
                <a:moveTo>
                  <a:pt x="80" y="52"/>
                </a:moveTo>
                <a:lnTo>
                  <a:pt x="83" y="52"/>
                </a:lnTo>
                <a:lnTo>
                  <a:pt x="83" y="54"/>
                </a:lnTo>
                <a:lnTo>
                  <a:pt x="83" y="54"/>
                </a:lnTo>
                <a:lnTo>
                  <a:pt x="83" y="54"/>
                </a:lnTo>
                <a:lnTo>
                  <a:pt x="83" y="54"/>
                </a:lnTo>
                <a:lnTo>
                  <a:pt x="85" y="54"/>
                </a:lnTo>
                <a:lnTo>
                  <a:pt x="83" y="52"/>
                </a:lnTo>
                <a:lnTo>
                  <a:pt x="83" y="50"/>
                </a:lnTo>
                <a:lnTo>
                  <a:pt x="80" y="50"/>
                </a:lnTo>
                <a:lnTo>
                  <a:pt x="80" y="50"/>
                </a:lnTo>
                <a:lnTo>
                  <a:pt x="78" y="52"/>
                </a:lnTo>
                <a:lnTo>
                  <a:pt x="78" y="52"/>
                </a:lnTo>
                <a:lnTo>
                  <a:pt x="80" y="52"/>
                </a:lnTo>
                <a:close/>
                <a:moveTo>
                  <a:pt x="61" y="50"/>
                </a:moveTo>
                <a:lnTo>
                  <a:pt x="61" y="50"/>
                </a:lnTo>
                <a:lnTo>
                  <a:pt x="59" y="52"/>
                </a:lnTo>
                <a:lnTo>
                  <a:pt x="59" y="52"/>
                </a:lnTo>
                <a:lnTo>
                  <a:pt x="59" y="52"/>
                </a:lnTo>
                <a:lnTo>
                  <a:pt x="61" y="52"/>
                </a:lnTo>
                <a:lnTo>
                  <a:pt x="61" y="54"/>
                </a:lnTo>
                <a:lnTo>
                  <a:pt x="61" y="52"/>
                </a:lnTo>
                <a:lnTo>
                  <a:pt x="64" y="52"/>
                </a:lnTo>
                <a:lnTo>
                  <a:pt x="64" y="52"/>
                </a:lnTo>
                <a:lnTo>
                  <a:pt x="61" y="52"/>
                </a:lnTo>
                <a:lnTo>
                  <a:pt x="61" y="50"/>
                </a:lnTo>
                <a:close/>
                <a:moveTo>
                  <a:pt x="33" y="45"/>
                </a:moveTo>
                <a:lnTo>
                  <a:pt x="33" y="45"/>
                </a:lnTo>
                <a:lnTo>
                  <a:pt x="31" y="45"/>
                </a:lnTo>
                <a:lnTo>
                  <a:pt x="31" y="45"/>
                </a:lnTo>
                <a:lnTo>
                  <a:pt x="33" y="45"/>
                </a:lnTo>
                <a:lnTo>
                  <a:pt x="33" y="47"/>
                </a:lnTo>
                <a:lnTo>
                  <a:pt x="33" y="45"/>
                </a:lnTo>
                <a:lnTo>
                  <a:pt x="33" y="45"/>
                </a:lnTo>
                <a:lnTo>
                  <a:pt x="33" y="45"/>
                </a:lnTo>
                <a:close/>
                <a:moveTo>
                  <a:pt x="45" y="45"/>
                </a:moveTo>
                <a:lnTo>
                  <a:pt x="42" y="45"/>
                </a:lnTo>
                <a:lnTo>
                  <a:pt x="45" y="47"/>
                </a:lnTo>
                <a:lnTo>
                  <a:pt x="45" y="47"/>
                </a:lnTo>
                <a:lnTo>
                  <a:pt x="45" y="47"/>
                </a:lnTo>
                <a:lnTo>
                  <a:pt x="45" y="45"/>
                </a:lnTo>
                <a:lnTo>
                  <a:pt x="45" y="45"/>
                </a:lnTo>
                <a:close/>
                <a:moveTo>
                  <a:pt x="42" y="42"/>
                </a:moveTo>
                <a:lnTo>
                  <a:pt x="42" y="42"/>
                </a:lnTo>
                <a:lnTo>
                  <a:pt x="42" y="40"/>
                </a:lnTo>
                <a:lnTo>
                  <a:pt x="42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2"/>
                </a:lnTo>
                <a:lnTo>
                  <a:pt x="40" y="42"/>
                </a:lnTo>
                <a:lnTo>
                  <a:pt x="38" y="42"/>
                </a:lnTo>
                <a:lnTo>
                  <a:pt x="40" y="45"/>
                </a:lnTo>
                <a:lnTo>
                  <a:pt x="40" y="45"/>
                </a:lnTo>
                <a:lnTo>
                  <a:pt x="42" y="45"/>
                </a:lnTo>
                <a:lnTo>
                  <a:pt x="42" y="42"/>
                </a:lnTo>
                <a:lnTo>
                  <a:pt x="42" y="42"/>
                </a:lnTo>
                <a:close/>
                <a:moveTo>
                  <a:pt x="28" y="38"/>
                </a:moveTo>
                <a:lnTo>
                  <a:pt x="26" y="40"/>
                </a:lnTo>
                <a:lnTo>
                  <a:pt x="26" y="42"/>
                </a:lnTo>
                <a:lnTo>
                  <a:pt x="28" y="45"/>
                </a:lnTo>
                <a:lnTo>
                  <a:pt x="28" y="45"/>
                </a:lnTo>
                <a:lnTo>
                  <a:pt x="28" y="45"/>
                </a:lnTo>
                <a:lnTo>
                  <a:pt x="28" y="42"/>
                </a:lnTo>
                <a:lnTo>
                  <a:pt x="28" y="42"/>
                </a:lnTo>
                <a:lnTo>
                  <a:pt x="31" y="40"/>
                </a:lnTo>
                <a:lnTo>
                  <a:pt x="31" y="40"/>
                </a:lnTo>
                <a:lnTo>
                  <a:pt x="31" y="38"/>
                </a:lnTo>
                <a:lnTo>
                  <a:pt x="28" y="38"/>
                </a:lnTo>
                <a:close/>
                <a:moveTo>
                  <a:pt x="71" y="38"/>
                </a:moveTo>
                <a:lnTo>
                  <a:pt x="71" y="38"/>
                </a:lnTo>
                <a:lnTo>
                  <a:pt x="71" y="38"/>
                </a:lnTo>
                <a:lnTo>
                  <a:pt x="71" y="38"/>
                </a:lnTo>
                <a:lnTo>
                  <a:pt x="71" y="40"/>
                </a:lnTo>
                <a:lnTo>
                  <a:pt x="71" y="40"/>
                </a:lnTo>
                <a:lnTo>
                  <a:pt x="73" y="40"/>
                </a:lnTo>
                <a:lnTo>
                  <a:pt x="71" y="38"/>
                </a:lnTo>
                <a:lnTo>
                  <a:pt x="71" y="38"/>
                </a:lnTo>
                <a:close/>
                <a:moveTo>
                  <a:pt x="102" y="64"/>
                </a:moveTo>
                <a:lnTo>
                  <a:pt x="102" y="64"/>
                </a:lnTo>
                <a:lnTo>
                  <a:pt x="102" y="64"/>
                </a:lnTo>
                <a:lnTo>
                  <a:pt x="102" y="61"/>
                </a:lnTo>
                <a:lnTo>
                  <a:pt x="99" y="57"/>
                </a:lnTo>
                <a:lnTo>
                  <a:pt x="99" y="54"/>
                </a:lnTo>
                <a:lnTo>
                  <a:pt x="99" y="54"/>
                </a:lnTo>
                <a:lnTo>
                  <a:pt x="99" y="52"/>
                </a:lnTo>
                <a:lnTo>
                  <a:pt x="99" y="50"/>
                </a:lnTo>
                <a:lnTo>
                  <a:pt x="97" y="47"/>
                </a:lnTo>
                <a:lnTo>
                  <a:pt x="97" y="47"/>
                </a:lnTo>
                <a:lnTo>
                  <a:pt x="94" y="47"/>
                </a:lnTo>
                <a:lnTo>
                  <a:pt x="94" y="45"/>
                </a:lnTo>
                <a:lnTo>
                  <a:pt x="97" y="42"/>
                </a:lnTo>
                <a:lnTo>
                  <a:pt x="97" y="42"/>
                </a:lnTo>
                <a:lnTo>
                  <a:pt x="92" y="35"/>
                </a:lnTo>
                <a:lnTo>
                  <a:pt x="92" y="35"/>
                </a:lnTo>
                <a:lnTo>
                  <a:pt x="92" y="35"/>
                </a:lnTo>
                <a:lnTo>
                  <a:pt x="90" y="35"/>
                </a:lnTo>
                <a:lnTo>
                  <a:pt x="90" y="35"/>
                </a:lnTo>
                <a:lnTo>
                  <a:pt x="90" y="38"/>
                </a:lnTo>
                <a:lnTo>
                  <a:pt x="92" y="40"/>
                </a:lnTo>
                <a:lnTo>
                  <a:pt x="90" y="42"/>
                </a:lnTo>
                <a:lnTo>
                  <a:pt x="92" y="50"/>
                </a:lnTo>
                <a:lnTo>
                  <a:pt x="92" y="54"/>
                </a:lnTo>
                <a:lnTo>
                  <a:pt x="94" y="57"/>
                </a:lnTo>
                <a:lnTo>
                  <a:pt x="97" y="57"/>
                </a:lnTo>
                <a:lnTo>
                  <a:pt x="99" y="59"/>
                </a:lnTo>
                <a:lnTo>
                  <a:pt x="102" y="64"/>
                </a:lnTo>
                <a:close/>
                <a:moveTo>
                  <a:pt x="40" y="40"/>
                </a:moveTo>
                <a:lnTo>
                  <a:pt x="38" y="35"/>
                </a:lnTo>
                <a:lnTo>
                  <a:pt x="38" y="35"/>
                </a:lnTo>
                <a:lnTo>
                  <a:pt x="35" y="33"/>
                </a:lnTo>
                <a:lnTo>
                  <a:pt x="35" y="33"/>
                </a:lnTo>
                <a:lnTo>
                  <a:pt x="35" y="31"/>
                </a:lnTo>
                <a:lnTo>
                  <a:pt x="33" y="28"/>
                </a:lnTo>
                <a:lnTo>
                  <a:pt x="31" y="28"/>
                </a:lnTo>
                <a:lnTo>
                  <a:pt x="31" y="31"/>
                </a:lnTo>
                <a:lnTo>
                  <a:pt x="28" y="33"/>
                </a:lnTo>
                <a:lnTo>
                  <a:pt x="28" y="33"/>
                </a:lnTo>
                <a:lnTo>
                  <a:pt x="26" y="35"/>
                </a:lnTo>
                <a:lnTo>
                  <a:pt x="28" y="35"/>
                </a:lnTo>
                <a:lnTo>
                  <a:pt x="28" y="35"/>
                </a:lnTo>
                <a:lnTo>
                  <a:pt x="28" y="35"/>
                </a:lnTo>
                <a:lnTo>
                  <a:pt x="33" y="35"/>
                </a:lnTo>
                <a:lnTo>
                  <a:pt x="33" y="35"/>
                </a:lnTo>
                <a:lnTo>
                  <a:pt x="33" y="35"/>
                </a:lnTo>
                <a:lnTo>
                  <a:pt x="33" y="38"/>
                </a:lnTo>
                <a:lnTo>
                  <a:pt x="35" y="40"/>
                </a:lnTo>
                <a:lnTo>
                  <a:pt x="35" y="40"/>
                </a:lnTo>
                <a:lnTo>
                  <a:pt x="38" y="42"/>
                </a:lnTo>
                <a:lnTo>
                  <a:pt x="38" y="42"/>
                </a:lnTo>
                <a:lnTo>
                  <a:pt x="38" y="42"/>
                </a:lnTo>
                <a:lnTo>
                  <a:pt x="40" y="40"/>
                </a:lnTo>
                <a:close/>
                <a:moveTo>
                  <a:pt x="14" y="28"/>
                </a:moveTo>
                <a:lnTo>
                  <a:pt x="14" y="31"/>
                </a:lnTo>
                <a:lnTo>
                  <a:pt x="14" y="31"/>
                </a:lnTo>
                <a:lnTo>
                  <a:pt x="16" y="33"/>
                </a:lnTo>
                <a:lnTo>
                  <a:pt x="16" y="33"/>
                </a:lnTo>
                <a:lnTo>
                  <a:pt x="16" y="31"/>
                </a:lnTo>
                <a:lnTo>
                  <a:pt x="16" y="28"/>
                </a:lnTo>
                <a:lnTo>
                  <a:pt x="14" y="28"/>
                </a:lnTo>
                <a:close/>
                <a:moveTo>
                  <a:pt x="26" y="31"/>
                </a:moveTo>
                <a:lnTo>
                  <a:pt x="26" y="31"/>
                </a:lnTo>
                <a:lnTo>
                  <a:pt x="26" y="28"/>
                </a:lnTo>
                <a:lnTo>
                  <a:pt x="26" y="26"/>
                </a:lnTo>
                <a:lnTo>
                  <a:pt x="26" y="26"/>
                </a:lnTo>
                <a:lnTo>
                  <a:pt x="23" y="26"/>
                </a:lnTo>
                <a:lnTo>
                  <a:pt x="23" y="28"/>
                </a:lnTo>
                <a:lnTo>
                  <a:pt x="23" y="31"/>
                </a:lnTo>
                <a:lnTo>
                  <a:pt x="23" y="33"/>
                </a:lnTo>
                <a:lnTo>
                  <a:pt x="26" y="33"/>
                </a:lnTo>
                <a:lnTo>
                  <a:pt x="26" y="31"/>
                </a:lnTo>
                <a:lnTo>
                  <a:pt x="26" y="31"/>
                </a:lnTo>
                <a:close/>
                <a:moveTo>
                  <a:pt x="16" y="21"/>
                </a:moveTo>
                <a:lnTo>
                  <a:pt x="16" y="21"/>
                </a:lnTo>
                <a:lnTo>
                  <a:pt x="14" y="21"/>
                </a:lnTo>
                <a:lnTo>
                  <a:pt x="14" y="24"/>
                </a:lnTo>
                <a:lnTo>
                  <a:pt x="16" y="26"/>
                </a:lnTo>
                <a:lnTo>
                  <a:pt x="16" y="26"/>
                </a:lnTo>
                <a:lnTo>
                  <a:pt x="16" y="26"/>
                </a:lnTo>
                <a:lnTo>
                  <a:pt x="16" y="28"/>
                </a:lnTo>
                <a:lnTo>
                  <a:pt x="19" y="28"/>
                </a:lnTo>
                <a:lnTo>
                  <a:pt x="19" y="26"/>
                </a:lnTo>
                <a:lnTo>
                  <a:pt x="19" y="24"/>
                </a:lnTo>
                <a:lnTo>
                  <a:pt x="21" y="24"/>
                </a:lnTo>
                <a:lnTo>
                  <a:pt x="19" y="24"/>
                </a:lnTo>
                <a:lnTo>
                  <a:pt x="16" y="21"/>
                </a:lnTo>
                <a:close/>
                <a:moveTo>
                  <a:pt x="73" y="40"/>
                </a:move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38"/>
                </a:lnTo>
                <a:lnTo>
                  <a:pt x="76" y="35"/>
                </a:lnTo>
                <a:lnTo>
                  <a:pt x="68" y="31"/>
                </a:lnTo>
                <a:lnTo>
                  <a:pt x="68" y="28"/>
                </a:lnTo>
                <a:lnTo>
                  <a:pt x="66" y="28"/>
                </a:lnTo>
                <a:lnTo>
                  <a:pt x="64" y="28"/>
                </a:lnTo>
                <a:lnTo>
                  <a:pt x="64" y="28"/>
                </a:lnTo>
                <a:lnTo>
                  <a:pt x="61" y="26"/>
                </a:lnTo>
                <a:lnTo>
                  <a:pt x="61" y="26"/>
                </a:lnTo>
                <a:lnTo>
                  <a:pt x="59" y="24"/>
                </a:lnTo>
                <a:lnTo>
                  <a:pt x="57" y="21"/>
                </a:lnTo>
                <a:lnTo>
                  <a:pt x="52" y="19"/>
                </a:lnTo>
                <a:lnTo>
                  <a:pt x="52" y="21"/>
                </a:lnTo>
                <a:lnTo>
                  <a:pt x="54" y="21"/>
                </a:lnTo>
                <a:lnTo>
                  <a:pt x="54" y="24"/>
                </a:lnTo>
                <a:lnTo>
                  <a:pt x="54" y="26"/>
                </a:lnTo>
                <a:lnTo>
                  <a:pt x="57" y="28"/>
                </a:lnTo>
                <a:lnTo>
                  <a:pt x="57" y="28"/>
                </a:lnTo>
                <a:lnTo>
                  <a:pt x="59" y="28"/>
                </a:lnTo>
                <a:lnTo>
                  <a:pt x="59" y="31"/>
                </a:lnTo>
                <a:lnTo>
                  <a:pt x="61" y="31"/>
                </a:lnTo>
                <a:lnTo>
                  <a:pt x="64" y="33"/>
                </a:lnTo>
                <a:lnTo>
                  <a:pt x="66" y="33"/>
                </a:lnTo>
                <a:lnTo>
                  <a:pt x="66" y="35"/>
                </a:lnTo>
                <a:lnTo>
                  <a:pt x="71" y="38"/>
                </a:lnTo>
                <a:lnTo>
                  <a:pt x="73" y="40"/>
                </a:lnTo>
                <a:close/>
                <a:moveTo>
                  <a:pt x="0" y="9"/>
                </a:moveTo>
                <a:lnTo>
                  <a:pt x="0" y="9"/>
                </a:lnTo>
                <a:lnTo>
                  <a:pt x="2" y="12"/>
                </a:lnTo>
                <a:lnTo>
                  <a:pt x="2" y="9"/>
                </a:lnTo>
                <a:lnTo>
                  <a:pt x="5" y="9"/>
                </a:lnTo>
                <a:lnTo>
                  <a:pt x="2" y="7"/>
                </a:lnTo>
                <a:lnTo>
                  <a:pt x="0" y="9"/>
                </a:lnTo>
                <a:close/>
                <a:moveTo>
                  <a:pt x="19" y="7"/>
                </a:moveTo>
                <a:lnTo>
                  <a:pt x="23" y="12"/>
                </a:lnTo>
                <a:lnTo>
                  <a:pt x="26" y="14"/>
                </a:lnTo>
                <a:lnTo>
                  <a:pt x="28" y="16"/>
                </a:lnTo>
                <a:lnTo>
                  <a:pt x="31" y="16"/>
                </a:lnTo>
                <a:lnTo>
                  <a:pt x="31" y="16"/>
                </a:lnTo>
                <a:lnTo>
                  <a:pt x="31" y="16"/>
                </a:lnTo>
                <a:lnTo>
                  <a:pt x="33" y="16"/>
                </a:lnTo>
                <a:lnTo>
                  <a:pt x="33" y="16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1" y="14"/>
                </a:lnTo>
                <a:lnTo>
                  <a:pt x="28" y="12"/>
                </a:lnTo>
                <a:lnTo>
                  <a:pt x="28" y="12"/>
                </a:lnTo>
                <a:lnTo>
                  <a:pt x="26" y="7"/>
                </a:lnTo>
                <a:lnTo>
                  <a:pt x="26" y="7"/>
                </a:lnTo>
                <a:lnTo>
                  <a:pt x="21" y="2"/>
                </a:lnTo>
                <a:lnTo>
                  <a:pt x="19" y="0"/>
                </a:lnTo>
                <a:lnTo>
                  <a:pt x="16" y="0"/>
                </a:lnTo>
                <a:lnTo>
                  <a:pt x="16" y="0"/>
                </a:lnTo>
                <a:lnTo>
                  <a:pt x="16" y="2"/>
                </a:lnTo>
                <a:lnTo>
                  <a:pt x="16" y="2"/>
                </a:lnTo>
                <a:lnTo>
                  <a:pt x="19" y="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57"/>
          <p:cNvSpPr>
            <a:spLocks/>
          </p:cNvSpPr>
          <p:nvPr/>
        </p:nvSpPr>
        <p:spPr bwMode="auto">
          <a:xfrm>
            <a:off x="8644334" y="3161861"/>
            <a:ext cx="54401" cy="29293"/>
          </a:xfrm>
          <a:custGeom>
            <a:avLst/>
            <a:gdLst>
              <a:gd name="T0" fmla="*/ 49 w 52"/>
              <a:gd name="T1" fmla="*/ 5 h 28"/>
              <a:gd name="T2" fmla="*/ 49 w 52"/>
              <a:gd name="T3" fmla="*/ 2 h 28"/>
              <a:gd name="T4" fmla="*/ 49 w 52"/>
              <a:gd name="T5" fmla="*/ 0 h 28"/>
              <a:gd name="T6" fmla="*/ 45 w 52"/>
              <a:gd name="T7" fmla="*/ 0 h 28"/>
              <a:gd name="T8" fmla="*/ 42 w 52"/>
              <a:gd name="T9" fmla="*/ 2 h 28"/>
              <a:gd name="T10" fmla="*/ 38 w 52"/>
              <a:gd name="T11" fmla="*/ 2 h 28"/>
              <a:gd name="T12" fmla="*/ 31 w 52"/>
              <a:gd name="T13" fmla="*/ 5 h 28"/>
              <a:gd name="T14" fmla="*/ 26 w 52"/>
              <a:gd name="T15" fmla="*/ 5 h 28"/>
              <a:gd name="T16" fmla="*/ 23 w 52"/>
              <a:gd name="T17" fmla="*/ 7 h 28"/>
              <a:gd name="T18" fmla="*/ 21 w 52"/>
              <a:gd name="T19" fmla="*/ 9 h 28"/>
              <a:gd name="T20" fmla="*/ 19 w 52"/>
              <a:gd name="T21" fmla="*/ 9 h 28"/>
              <a:gd name="T22" fmla="*/ 12 w 52"/>
              <a:gd name="T23" fmla="*/ 7 h 28"/>
              <a:gd name="T24" fmla="*/ 9 w 52"/>
              <a:gd name="T25" fmla="*/ 7 h 28"/>
              <a:gd name="T26" fmla="*/ 5 w 52"/>
              <a:gd name="T27" fmla="*/ 7 h 28"/>
              <a:gd name="T28" fmla="*/ 2 w 52"/>
              <a:gd name="T29" fmla="*/ 9 h 28"/>
              <a:gd name="T30" fmla="*/ 2 w 52"/>
              <a:gd name="T31" fmla="*/ 12 h 28"/>
              <a:gd name="T32" fmla="*/ 2 w 52"/>
              <a:gd name="T33" fmla="*/ 12 h 28"/>
              <a:gd name="T34" fmla="*/ 5 w 52"/>
              <a:gd name="T35" fmla="*/ 14 h 28"/>
              <a:gd name="T36" fmla="*/ 2 w 52"/>
              <a:gd name="T37" fmla="*/ 16 h 28"/>
              <a:gd name="T38" fmla="*/ 2 w 52"/>
              <a:gd name="T39" fmla="*/ 16 h 28"/>
              <a:gd name="T40" fmla="*/ 5 w 52"/>
              <a:gd name="T41" fmla="*/ 21 h 28"/>
              <a:gd name="T42" fmla="*/ 7 w 52"/>
              <a:gd name="T43" fmla="*/ 21 h 28"/>
              <a:gd name="T44" fmla="*/ 9 w 52"/>
              <a:gd name="T45" fmla="*/ 26 h 28"/>
              <a:gd name="T46" fmla="*/ 5 w 52"/>
              <a:gd name="T47" fmla="*/ 26 h 28"/>
              <a:gd name="T48" fmla="*/ 9 w 52"/>
              <a:gd name="T49" fmla="*/ 28 h 28"/>
              <a:gd name="T50" fmla="*/ 12 w 52"/>
              <a:gd name="T51" fmla="*/ 28 h 28"/>
              <a:gd name="T52" fmla="*/ 14 w 52"/>
              <a:gd name="T53" fmla="*/ 28 h 28"/>
              <a:gd name="T54" fmla="*/ 19 w 52"/>
              <a:gd name="T55" fmla="*/ 28 h 28"/>
              <a:gd name="T56" fmla="*/ 21 w 52"/>
              <a:gd name="T57" fmla="*/ 23 h 28"/>
              <a:gd name="T58" fmla="*/ 21 w 52"/>
              <a:gd name="T59" fmla="*/ 26 h 28"/>
              <a:gd name="T60" fmla="*/ 26 w 52"/>
              <a:gd name="T61" fmla="*/ 28 h 28"/>
              <a:gd name="T62" fmla="*/ 31 w 52"/>
              <a:gd name="T63" fmla="*/ 28 h 28"/>
              <a:gd name="T64" fmla="*/ 33 w 52"/>
              <a:gd name="T65" fmla="*/ 28 h 28"/>
              <a:gd name="T66" fmla="*/ 33 w 52"/>
              <a:gd name="T67" fmla="*/ 26 h 28"/>
              <a:gd name="T68" fmla="*/ 33 w 52"/>
              <a:gd name="T69" fmla="*/ 23 h 28"/>
              <a:gd name="T70" fmla="*/ 38 w 52"/>
              <a:gd name="T71" fmla="*/ 21 h 28"/>
              <a:gd name="T72" fmla="*/ 40 w 52"/>
              <a:gd name="T73" fmla="*/ 16 h 28"/>
              <a:gd name="T74" fmla="*/ 38 w 52"/>
              <a:gd name="T75" fmla="*/ 14 h 28"/>
              <a:gd name="T76" fmla="*/ 40 w 52"/>
              <a:gd name="T77" fmla="*/ 12 h 28"/>
              <a:gd name="T78" fmla="*/ 42 w 52"/>
              <a:gd name="T79" fmla="*/ 12 h 28"/>
              <a:gd name="T80" fmla="*/ 47 w 52"/>
              <a:gd name="T81" fmla="*/ 9 h 28"/>
              <a:gd name="T82" fmla="*/ 47 w 52"/>
              <a:gd name="T83" fmla="*/ 7 h 28"/>
              <a:gd name="T84" fmla="*/ 49 w 52"/>
              <a:gd name="T85" fmla="*/ 7 h 28"/>
              <a:gd name="T86" fmla="*/ 52 w 52"/>
              <a:gd name="T87" fmla="*/ 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" h="28">
                <a:moveTo>
                  <a:pt x="52" y="7"/>
                </a:moveTo>
                <a:lnTo>
                  <a:pt x="52" y="5"/>
                </a:lnTo>
                <a:lnTo>
                  <a:pt x="49" y="5"/>
                </a:lnTo>
                <a:lnTo>
                  <a:pt x="49" y="2"/>
                </a:lnTo>
                <a:lnTo>
                  <a:pt x="49" y="2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2"/>
                </a:lnTo>
                <a:lnTo>
                  <a:pt x="45" y="2"/>
                </a:lnTo>
                <a:lnTo>
                  <a:pt x="42" y="2"/>
                </a:lnTo>
                <a:lnTo>
                  <a:pt x="40" y="2"/>
                </a:lnTo>
                <a:lnTo>
                  <a:pt x="40" y="2"/>
                </a:lnTo>
                <a:lnTo>
                  <a:pt x="38" y="2"/>
                </a:lnTo>
                <a:lnTo>
                  <a:pt x="38" y="5"/>
                </a:lnTo>
                <a:lnTo>
                  <a:pt x="35" y="5"/>
                </a:lnTo>
                <a:lnTo>
                  <a:pt x="31" y="5"/>
                </a:lnTo>
                <a:lnTo>
                  <a:pt x="28" y="5"/>
                </a:lnTo>
                <a:lnTo>
                  <a:pt x="26" y="5"/>
                </a:lnTo>
                <a:lnTo>
                  <a:pt x="26" y="5"/>
                </a:lnTo>
                <a:lnTo>
                  <a:pt x="26" y="5"/>
                </a:lnTo>
                <a:lnTo>
                  <a:pt x="23" y="5"/>
                </a:lnTo>
                <a:lnTo>
                  <a:pt x="23" y="7"/>
                </a:lnTo>
                <a:lnTo>
                  <a:pt x="23" y="7"/>
                </a:lnTo>
                <a:lnTo>
                  <a:pt x="21" y="7"/>
                </a:lnTo>
                <a:lnTo>
                  <a:pt x="21" y="9"/>
                </a:lnTo>
                <a:lnTo>
                  <a:pt x="21" y="9"/>
                </a:lnTo>
                <a:lnTo>
                  <a:pt x="19" y="9"/>
                </a:lnTo>
                <a:lnTo>
                  <a:pt x="19" y="9"/>
                </a:lnTo>
                <a:lnTo>
                  <a:pt x="19" y="7"/>
                </a:lnTo>
                <a:lnTo>
                  <a:pt x="16" y="7"/>
                </a:lnTo>
                <a:lnTo>
                  <a:pt x="12" y="7"/>
                </a:lnTo>
                <a:lnTo>
                  <a:pt x="12" y="7"/>
                </a:lnTo>
                <a:lnTo>
                  <a:pt x="9" y="7"/>
                </a:lnTo>
                <a:lnTo>
                  <a:pt x="9" y="7"/>
                </a:lnTo>
                <a:lnTo>
                  <a:pt x="7" y="7"/>
                </a:lnTo>
                <a:lnTo>
                  <a:pt x="7" y="7"/>
                </a:lnTo>
                <a:lnTo>
                  <a:pt x="5" y="7"/>
                </a:lnTo>
                <a:lnTo>
                  <a:pt x="5" y="7"/>
                </a:lnTo>
                <a:lnTo>
                  <a:pt x="5" y="9"/>
                </a:lnTo>
                <a:lnTo>
                  <a:pt x="2" y="9"/>
                </a:lnTo>
                <a:lnTo>
                  <a:pt x="2" y="9"/>
                </a:lnTo>
                <a:lnTo>
                  <a:pt x="0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5" y="14"/>
                </a:lnTo>
                <a:lnTo>
                  <a:pt x="5" y="14"/>
                </a:lnTo>
                <a:lnTo>
                  <a:pt x="5" y="14"/>
                </a:lnTo>
                <a:lnTo>
                  <a:pt x="5" y="14"/>
                </a:lnTo>
                <a:lnTo>
                  <a:pt x="5" y="14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5" y="16"/>
                </a:lnTo>
                <a:lnTo>
                  <a:pt x="5" y="19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7" y="21"/>
                </a:lnTo>
                <a:lnTo>
                  <a:pt x="9" y="23"/>
                </a:lnTo>
                <a:lnTo>
                  <a:pt x="9" y="26"/>
                </a:lnTo>
                <a:lnTo>
                  <a:pt x="9" y="26"/>
                </a:lnTo>
                <a:lnTo>
                  <a:pt x="7" y="26"/>
                </a:lnTo>
                <a:lnTo>
                  <a:pt x="7" y="26"/>
                </a:lnTo>
                <a:lnTo>
                  <a:pt x="5" y="26"/>
                </a:lnTo>
                <a:lnTo>
                  <a:pt x="5" y="26"/>
                </a:lnTo>
                <a:lnTo>
                  <a:pt x="5" y="28"/>
                </a:lnTo>
                <a:lnTo>
                  <a:pt x="9" y="28"/>
                </a:lnTo>
                <a:lnTo>
                  <a:pt x="9" y="28"/>
                </a:lnTo>
                <a:lnTo>
                  <a:pt x="12" y="28"/>
                </a:lnTo>
                <a:lnTo>
                  <a:pt x="12" y="28"/>
                </a:lnTo>
                <a:lnTo>
                  <a:pt x="12" y="26"/>
                </a:lnTo>
                <a:lnTo>
                  <a:pt x="12" y="28"/>
                </a:lnTo>
                <a:lnTo>
                  <a:pt x="14" y="28"/>
                </a:lnTo>
                <a:lnTo>
                  <a:pt x="16" y="28"/>
                </a:lnTo>
                <a:lnTo>
                  <a:pt x="16" y="28"/>
                </a:lnTo>
                <a:lnTo>
                  <a:pt x="19" y="28"/>
                </a:lnTo>
                <a:lnTo>
                  <a:pt x="19" y="26"/>
                </a:lnTo>
                <a:lnTo>
                  <a:pt x="21" y="23"/>
                </a:lnTo>
                <a:lnTo>
                  <a:pt x="21" y="23"/>
                </a:lnTo>
                <a:lnTo>
                  <a:pt x="21" y="23"/>
                </a:lnTo>
                <a:lnTo>
                  <a:pt x="21" y="26"/>
                </a:lnTo>
                <a:lnTo>
                  <a:pt x="21" y="26"/>
                </a:lnTo>
                <a:lnTo>
                  <a:pt x="23" y="26"/>
                </a:lnTo>
                <a:lnTo>
                  <a:pt x="23" y="28"/>
                </a:lnTo>
                <a:lnTo>
                  <a:pt x="26" y="28"/>
                </a:lnTo>
                <a:lnTo>
                  <a:pt x="26" y="28"/>
                </a:lnTo>
                <a:lnTo>
                  <a:pt x="28" y="28"/>
                </a:lnTo>
                <a:lnTo>
                  <a:pt x="31" y="28"/>
                </a:lnTo>
                <a:lnTo>
                  <a:pt x="33" y="28"/>
                </a:lnTo>
                <a:lnTo>
                  <a:pt x="33" y="28"/>
                </a:lnTo>
                <a:lnTo>
                  <a:pt x="33" y="28"/>
                </a:lnTo>
                <a:lnTo>
                  <a:pt x="33" y="26"/>
                </a:lnTo>
                <a:lnTo>
                  <a:pt x="33" y="26"/>
                </a:lnTo>
                <a:lnTo>
                  <a:pt x="33" y="26"/>
                </a:lnTo>
                <a:lnTo>
                  <a:pt x="33" y="23"/>
                </a:lnTo>
                <a:lnTo>
                  <a:pt x="33" y="23"/>
                </a:lnTo>
                <a:lnTo>
                  <a:pt x="33" y="23"/>
                </a:lnTo>
                <a:lnTo>
                  <a:pt x="33" y="23"/>
                </a:lnTo>
                <a:lnTo>
                  <a:pt x="35" y="21"/>
                </a:lnTo>
                <a:lnTo>
                  <a:pt x="38" y="21"/>
                </a:lnTo>
                <a:lnTo>
                  <a:pt x="38" y="19"/>
                </a:lnTo>
                <a:lnTo>
                  <a:pt x="40" y="19"/>
                </a:lnTo>
                <a:lnTo>
                  <a:pt x="40" y="16"/>
                </a:lnTo>
                <a:lnTo>
                  <a:pt x="38" y="16"/>
                </a:lnTo>
                <a:lnTo>
                  <a:pt x="38" y="14"/>
                </a:lnTo>
                <a:lnTo>
                  <a:pt x="38" y="14"/>
                </a:lnTo>
                <a:lnTo>
                  <a:pt x="38" y="14"/>
                </a:lnTo>
                <a:lnTo>
                  <a:pt x="38" y="12"/>
                </a:lnTo>
                <a:lnTo>
                  <a:pt x="40" y="12"/>
                </a:lnTo>
                <a:lnTo>
                  <a:pt x="40" y="12"/>
                </a:lnTo>
                <a:lnTo>
                  <a:pt x="42" y="12"/>
                </a:lnTo>
                <a:lnTo>
                  <a:pt x="42" y="12"/>
                </a:lnTo>
                <a:lnTo>
                  <a:pt x="45" y="12"/>
                </a:lnTo>
                <a:lnTo>
                  <a:pt x="45" y="9"/>
                </a:lnTo>
                <a:lnTo>
                  <a:pt x="47" y="9"/>
                </a:lnTo>
                <a:lnTo>
                  <a:pt x="47" y="9"/>
                </a:lnTo>
                <a:lnTo>
                  <a:pt x="49" y="9"/>
                </a:lnTo>
                <a:lnTo>
                  <a:pt x="47" y="7"/>
                </a:lnTo>
                <a:lnTo>
                  <a:pt x="49" y="7"/>
                </a:lnTo>
                <a:lnTo>
                  <a:pt x="49" y="7"/>
                </a:lnTo>
                <a:lnTo>
                  <a:pt x="49" y="7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58"/>
          <p:cNvSpPr>
            <a:spLocks/>
          </p:cNvSpPr>
          <p:nvPr/>
        </p:nvSpPr>
        <p:spPr bwMode="auto">
          <a:xfrm>
            <a:off x="8703966" y="3102230"/>
            <a:ext cx="96248" cy="39755"/>
          </a:xfrm>
          <a:custGeom>
            <a:avLst/>
            <a:gdLst>
              <a:gd name="T0" fmla="*/ 85 w 92"/>
              <a:gd name="T1" fmla="*/ 7 h 38"/>
              <a:gd name="T2" fmla="*/ 82 w 92"/>
              <a:gd name="T3" fmla="*/ 5 h 38"/>
              <a:gd name="T4" fmla="*/ 73 w 92"/>
              <a:gd name="T5" fmla="*/ 2 h 38"/>
              <a:gd name="T6" fmla="*/ 68 w 92"/>
              <a:gd name="T7" fmla="*/ 2 h 38"/>
              <a:gd name="T8" fmla="*/ 66 w 92"/>
              <a:gd name="T9" fmla="*/ 5 h 38"/>
              <a:gd name="T10" fmla="*/ 61 w 92"/>
              <a:gd name="T11" fmla="*/ 5 h 38"/>
              <a:gd name="T12" fmla="*/ 59 w 92"/>
              <a:gd name="T13" fmla="*/ 5 h 38"/>
              <a:gd name="T14" fmla="*/ 56 w 92"/>
              <a:gd name="T15" fmla="*/ 5 h 38"/>
              <a:gd name="T16" fmla="*/ 52 w 92"/>
              <a:gd name="T17" fmla="*/ 7 h 38"/>
              <a:gd name="T18" fmla="*/ 49 w 92"/>
              <a:gd name="T19" fmla="*/ 7 h 38"/>
              <a:gd name="T20" fmla="*/ 47 w 92"/>
              <a:gd name="T21" fmla="*/ 7 h 38"/>
              <a:gd name="T22" fmla="*/ 47 w 92"/>
              <a:gd name="T23" fmla="*/ 5 h 38"/>
              <a:gd name="T24" fmla="*/ 44 w 92"/>
              <a:gd name="T25" fmla="*/ 2 h 38"/>
              <a:gd name="T26" fmla="*/ 42 w 92"/>
              <a:gd name="T27" fmla="*/ 2 h 38"/>
              <a:gd name="T28" fmla="*/ 40 w 92"/>
              <a:gd name="T29" fmla="*/ 0 h 38"/>
              <a:gd name="T30" fmla="*/ 37 w 92"/>
              <a:gd name="T31" fmla="*/ 5 h 38"/>
              <a:gd name="T32" fmla="*/ 33 w 92"/>
              <a:gd name="T33" fmla="*/ 2 h 38"/>
              <a:gd name="T34" fmla="*/ 30 w 92"/>
              <a:gd name="T35" fmla="*/ 2 h 38"/>
              <a:gd name="T36" fmla="*/ 26 w 92"/>
              <a:gd name="T37" fmla="*/ 2 h 38"/>
              <a:gd name="T38" fmla="*/ 23 w 92"/>
              <a:gd name="T39" fmla="*/ 5 h 38"/>
              <a:gd name="T40" fmla="*/ 21 w 92"/>
              <a:gd name="T41" fmla="*/ 7 h 38"/>
              <a:gd name="T42" fmla="*/ 21 w 92"/>
              <a:gd name="T43" fmla="*/ 9 h 38"/>
              <a:gd name="T44" fmla="*/ 16 w 92"/>
              <a:gd name="T45" fmla="*/ 12 h 38"/>
              <a:gd name="T46" fmla="*/ 14 w 92"/>
              <a:gd name="T47" fmla="*/ 14 h 38"/>
              <a:gd name="T48" fmla="*/ 7 w 92"/>
              <a:gd name="T49" fmla="*/ 14 h 38"/>
              <a:gd name="T50" fmla="*/ 4 w 92"/>
              <a:gd name="T51" fmla="*/ 17 h 38"/>
              <a:gd name="T52" fmla="*/ 2 w 92"/>
              <a:gd name="T53" fmla="*/ 21 h 38"/>
              <a:gd name="T54" fmla="*/ 0 w 92"/>
              <a:gd name="T55" fmla="*/ 24 h 38"/>
              <a:gd name="T56" fmla="*/ 4 w 92"/>
              <a:gd name="T57" fmla="*/ 31 h 38"/>
              <a:gd name="T58" fmla="*/ 7 w 92"/>
              <a:gd name="T59" fmla="*/ 33 h 38"/>
              <a:gd name="T60" fmla="*/ 9 w 92"/>
              <a:gd name="T61" fmla="*/ 33 h 38"/>
              <a:gd name="T62" fmla="*/ 16 w 92"/>
              <a:gd name="T63" fmla="*/ 38 h 38"/>
              <a:gd name="T64" fmla="*/ 28 w 92"/>
              <a:gd name="T65" fmla="*/ 38 h 38"/>
              <a:gd name="T66" fmla="*/ 33 w 92"/>
              <a:gd name="T67" fmla="*/ 36 h 38"/>
              <a:gd name="T68" fmla="*/ 33 w 92"/>
              <a:gd name="T69" fmla="*/ 33 h 38"/>
              <a:gd name="T70" fmla="*/ 42 w 92"/>
              <a:gd name="T71" fmla="*/ 31 h 38"/>
              <a:gd name="T72" fmla="*/ 44 w 92"/>
              <a:gd name="T73" fmla="*/ 28 h 38"/>
              <a:gd name="T74" fmla="*/ 49 w 92"/>
              <a:gd name="T75" fmla="*/ 31 h 38"/>
              <a:gd name="T76" fmla="*/ 56 w 92"/>
              <a:gd name="T77" fmla="*/ 26 h 38"/>
              <a:gd name="T78" fmla="*/ 61 w 92"/>
              <a:gd name="T79" fmla="*/ 21 h 38"/>
              <a:gd name="T80" fmla="*/ 68 w 92"/>
              <a:gd name="T81" fmla="*/ 21 h 38"/>
              <a:gd name="T82" fmla="*/ 75 w 92"/>
              <a:gd name="T83" fmla="*/ 21 h 38"/>
              <a:gd name="T84" fmla="*/ 78 w 92"/>
              <a:gd name="T85" fmla="*/ 24 h 38"/>
              <a:gd name="T86" fmla="*/ 80 w 92"/>
              <a:gd name="T87" fmla="*/ 24 h 38"/>
              <a:gd name="T88" fmla="*/ 87 w 92"/>
              <a:gd name="T89" fmla="*/ 24 h 38"/>
              <a:gd name="T90" fmla="*/ 89 w 92"/>
              <a:gd name="T91" fmla="*/ 19 h 38"/>
              <a:gd name="T92" fmla="*/ 92 w 92"/>
              <a:gd name="T93" fmla="*/ 14 h 38"/>
              <a:gd name="T94" fmla="*/ 92 w 92"/>
              <a:gd name="T95" fmla="*/ 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2" h="38">
                <a:moveTo>
                  <a:pt x="92" y="9"/>
                </a:moveTo>
                <a:lnTo>
                  <a:pt x="87" y="9"/>
                </a:lnTo>
                <a:lnTo>
                  <a:pt x="85" y="7"/>
                </a:lnTo>
                <a:lnTo>
                  <a:pt x="82" y="7"/>
                </a:lnTo>
                <a:lnTo>
                  <a:pt x="82" y="5"/>
                </a:lnTo>
                <a:lnTo>
                  <a:pt x="82" y="5"/>
                </a:lnTo>
                <a:lnTo>
                  <a:pt x="78" y="5"/>
                </a:lnTo>
                <a:lnTo>
                  <a:pt x="78" y="2"/>
                </a:lnTo>
                <a:lnTo>
                  <a:pt x="73" y="2"/>
                </a:lnTo>
                <a:lnTo>
                  <a:pt x="70" y="2"/>
                </a:lnTo>
                <a:lnTo>
                  <a:pt x="68" y="2"/>
                </a:lnTo>
                <a:lnTo>
                  <a:pt x="68" y="2"/>
                </a:lnTo>
                <a:lnTo>
                  <a:pt x="68" y="5"/>
                </a:lnTo>
                <a:lnTo>
                  <a:pt x="66" y="5"/>
                </a:lnTo>
                <a:lnTo>
                  <a:pt x="66" y="5"/>
                </a:lnTo>
                <a:lnTo>
                  <a:pt x="63" y="5"/>
                </a:lnTo>
                <a:lnTo>
                  <a:pt x="63" y="5"/>
                </a:lnTo>
                <a:lnTo>
                  <a:pt x="61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4" y="5"/>
                </a:lnTo>
                <a:lnTo>
                  <a:pt x="54" y="5"/>
                </a:lnTo>
                <a:lnTo>
                  <a:pt x="52" y="7"/>
                </a:lnTo>
                <a:lnTo>
                  <a:pt x="52" y="7"/>
                </a:lnTo>
                <a:lnTo>
                  <a:pt x="49" y="7"/>
                </a:lnTo>
                <a:lnTo>
                  <a:pt x="49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5"/>
                </a:lnTo>
                <a:lnTo>
                  <a:pt x="47" y="5"/>
                </a:lnTo>
                <a:lnTo>
                  <a:pt x="47" y="5"/>
                </a:lnTo>
                <a:lnTo>
                  <a:pt x="44" y="5"/>
                </a:ln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2" y="2"/>
                </a:lnTo>
                <a:lnTo>
                  <a:pt x="42" y="0"/>
                </a:lnTo>
                <a:lnTo>
                  <a:pt x="42" y="0"/>
                </a:lnTo>
                <a:lnTo>
                  <a:pt x="40" y="0"/>
                </a:lnTo>
                <a:lnTo>
                  <a:pt x="40" y="0"/>
                </a:lnTo>
                <a:lnTo>
                  <a:pt x="37" y="2"/>
                </a:lnTo>
                <a:lnTo>
                  <a:pt x="37" y="5"/>
                </a:lnTo>
                <a:lnTo>
                  <a:pt x="35" y="5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0" y="2"/>
                </a:lnTo>
                <a:lnTo>
                  <a:pt x="30" y="2"/>
                </a:lnTo>
                <a:lnTo>
                  <a:pt x="28" y="2"/>
                </a:lnTo>
                <a:lnTo>
                  <a:pt x="28" y="2"/>
                </a:lnTo>
                <a:lnTo>
                  <a:pt x="26" y="2"/>
                </a:lnTo>
                <a:lnTo>
                  <a:pt x="26" y="2"/>
                </a:lnTo>
                <a:lnTo>
                  <a:pt x="26" y="5"/>
                </a:lnTo>
                <a:lnTo>
                  <a:pt x="23" y="5"/>
                </a:lnTo>
                <a:lnTo>
                  <a:pt x="23" y="5"/>
                </a:lnTo>
                <a:lnTo>
                  <a:pt x="21" y="7"/>
                </a:lnTo>
                <a:lnTo>
                  <a:pt x="21" y="7"/>
                </a:lnTo>
                <a:lnTo>
                  <a:pt x="21" y="7"/>
                </a:lnTo>
                <a:lnTo>
                  <a:pt x="21" y="9"/>
                </a:lnTo>
                <a:lnTo>
                  <a:pt x="21" y="9"/>
                </a:lnTo>
                <a:lnTo>
                  <a:pt x="18" y="12"/>
                </a:lnTo>
                <a:lnTo>
                  <a:pt x="18" y="12"/>
                </a:lnTo>
                <a:lnTo>
                  <a:pt x="16" y="12"/>
                </a:lnTo>
                <a:lnTo>
                  <a:pt x="16" y="12"/>
                </a:lnTo>
                <a:lnTo>
                  <a:pt x="16" y="14"/>
                </a:lnTo>
                <a:lnTo>
                  <a:pt x="14" y="14"/>
                </a:lnTo>
                <a:lnTo>
                  <a:pt x="11" y="14"/>
                </a:lnTo>
                <a:lnTo>
                  <a:pt x="9" y="17"/>
                </a:lnTo>
                <a:lnTo>
                  <a:pt x="7" y="14"/>
                </a:lnTo>
                <a:lnTo>
                  <a:pt x="4" y="14"/>
                </a:lnTo>
                <a:lnTo>
                  <a:pt x="4" y="14"/>
                </a:lnTo>
                <a:lnTo>
                  <a:pt x="4" y="17"/>
                </a:lnTo>
                <a:lnTo>
                  <a:pt x="2" y="19"/>
                </a:lnTo>
                <a:lnTo>
                  <a:pt x="2" y="21"/>
                </a:lnTo>
                <a:lnTo>
                  <a:pt x="2" y="21"/>
                </a:lnTo>
                <a:lnTo>
                  <a:pt x="2" y="21"/>
                </a:lnTo>
                <a:lnTo>
                  <a:pt x="2" y="21"/>
                </a:lnTo>
                <a:lnTo>
                  <a:pt x="0" y="24"/>
                </a:lnTo>
                <a:lnTo>
                  <a:pt x="0" y="24"/>
                </a:lnTo>
                <a:lnTo>
                  <a:pt x="2" y="28"/>
                </a:lnTo>
                <a:lnTo>
                  <a:pt x="4" y="31"/>
                </a:lnTo>
                <a:lnTo>
                  <a:pt x="4" y="31"/>
                </a:lnTo>
                <a:lnTo>
                  <a:pt x="4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9" y="33"/>
                </a:lnTo>
                <a:lnTo>
                  <a:pt x="11" y="36"/>
                </a:lnTo>
                <a:lnTo>
                  <a:pt x="14" y="36"/>
                </a:lnTo>
                <a:lnTo>
                  <a:pt x="16" y="38"/>
                </a:lnTo>
                <a:lnTo>
                  <a:pt x="18" y="38"/>
                </a:lnTo>
                <a:lnTo>
                  <a:pt x="21" y="38"/>
                </a:lnTo>
                <a:lnTo>
                  <a:pt x="28" y="38"/>
                </a:lnTo>
                <a:lnTo>
                  <a:pt x="30" y="38"/>
                </a:lnTo>
                <a:lnTo>
                  <a:pt x="33" y="36"/>
                </a:lnTo>
                <a:lnTo>
                  <a:pt x="33" y="36"/>
                </a:lnTo>
                <a:lnTo>
                  <a:pt x="33" y="36"/>
                </a:lnTo>
                <a:lnTo>
                  <a:pt x="33" y="33"/>
                </a:lnTo>
                <a:lnTo>
                  <a:pt x="33" y="33"/>
                </a:lnTo>
                <a:lnTo>
                  <a:pt x="35" y="31"/>
                </a:lnTo>
                <a:lnTo>
                  <a:pt x="40" y="31"/>
                </a:lnTo>
                <a:lnTo>
                  <a:pt x="42" y="31"/>
                </a:lnTo>
                <a:lnTo>
                  <a:pt x="44" y="28"/>
                </a:lnTo>
                <a:lnTo>
                  <a:pt x="44" y="28"/>
                </a:lnTo>
                <a:lnTo>
                  <a:pt x="44" y="28"/>
                </a:lnTo>
                <a:lnTo>
                  <a:pt x="47" y="28"/>
                </a:lnTo>
                <a:lnTo>
                  <a:pt x="49" y="28"/>
                </a:lnTo>
                <a:lnTo>
                  <a:pt x="49" y="31"/>
                </a:lnTo>
                <a:lnTo>
                  <a:pt x="52" y="28"/>
                </a:lnTo>
                <a:lnTo>
                  <a:pt x="54" y="28"/>
                </a:lnTo>
                <a:lnTo>
                  <a:pt x="56" y="26"/>
                </a:lnTo>
                <a:lnTo>
                  <a:pt x="59" y="21"/>
                </a:lnTo>
                <a:lnTo>
                  <a:pt x="59" y="21"/>
                </a:lnTo>
                <a:lnTo>
                  <a:pt x="61" y="21"/>
                </a:lnTo>
                <a:lnTo>
                  <a:pt x="66" y="21"/>
                </a:lnTo>
                <a:lnTo>
                  <a:pt x="68" y="21"/>
                </a:lnTo>
                <a:lnTo>
                  <a:pt x="68" y="21"/>
                </a:lnTo>
                <a:lnTo>
                  <a:pt x="70" y="21"/>
                </a:lnTo>
                <a:lnTo>
                  <a:pt x="75" y="21"/>
                </a:lnTo>
                <a:lnTo>
                  <a:pt x="75" y="21"/>
                </a:lnTo>
                <a:lnTo>
                  <a:pt x="75" y="21"/>
                </a:lnTo>
                <a:lnTo>
                  <a:pt x="78" y="21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80" y="24"/>
                </a:lnTo>
                <a:lnTo>
                  <a:pt x="80" y="26"/>
                </a:lnTo>
                <a:lnTo>
                  <a:pt x="80" y="26"/>
                </a:lnTo>
                <a:lnTo>
                  <a:pt x="87" y="24"/>
                </a:lnTo>
                <a:lnTo>
                  <a:pt x="87" y="24"/>
                </a:lnTo>
                <a:lnTo>
                  <a:pt x="87" y="21"/>
                </a:lnTo>
                <a:lnTo>
                  <a:pt x="89" y="19"/>
                </a:lnTo>
                <a:lnTo>
                  <a:pt x="89" y="17"/>
                </a:lnTo>
                <a:lnTo>
                  <a:pt x="89" y="14"/>
                </a:lnTo>
                <a:lnTo>
                  <a:pt x="92" y="14"/>
                </a:lnTo>
                <a:lnTo>
                  <a:pt x="92" y="12"/>
                </a:lnTo>
                <a:lnTo>
                  <a:pt x="92" y="12"/>
                </a:lnTo>
                <a:lnTo>
                  <a:pt x="92" y="9"/>
                </a:lnTo>
                <a:lnTo>
                  <a:pt x="92" y="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59"/>
          <p:cNvSpPr>
            <a:spLocks/>
          </p:cNvSpPr>
          <p:nvPr/>
        </p:nvSpPr>
        <p:spPr bwMode="auto">
          <a:xfrm>
            <a:off x="10412372" y="4162006"/>
            <a:ext cx="5231" cy="4185"/>
          </a:xfrm>
          <a:custGeom>
            <a:avLst/>
            <a:gdLst>
              <a:gd name="T0" fmla="*/ 5 w 5"/>
              <a:gd name="T1" fmla="*/ 2 h 4"/>
              <a:gd name="T2" fmla="*/ 5 w 5"/>
              <a:gd name="T3" fmla="*/ 0 h 4"/>
              <a:gd name="T4" fmla="*/ 3 w 5"/>
              <a:gd name="T5" fmla="*/ 0 h 4"/>
              <a:gd name="T6" fmla="*/ 0 w 5"/>
              <a:gd name="T7" fmla="*/ 0 h 4"/>
              <a:gd name="T8" fmla="*/ 0 w 5"/>
              <a:gd name="T9" fmla="*/ 2 h 4"/>
              <a:gd name="T10" fmla="*/ 3 w 5"/>
              <a:gd name="T11" fmla="*/ 4 h 4"/>
              <a:gd name="T12" fmla="*/ 5 w 5"/>
              <a:gd name="T13" fmla="*/ 2 h 4"/>
              <a:gd name="T14" fmla="*/ 5 w 5"/>
              <a:gd name="T15" fmla="*/ 2 h 4"/>
              <a:gd name="T16" fmla="*/ 5 w 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4">
                <a:moveTo>
                  <a:pt x="5" y="2"/>
                </a:move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3" y="4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60"/>
          <p:cNvSpPr>
            <a:spLocks noEditPoints="1"/>
          </p:cNvSpPr>
          <p:nvPr/>
        </p:nvSpPr>
        <p:spPr bwMode="auto">
          <a:xfrm>
            <a:off x="8131707" y="3973694"/>
            <a:ext cx="57540" cy="66955"/>
          </a:xfrm>
          <a:custGeom>
            <a:avLst/>
            <a:gdLst>
              <a:gd name="T0" fmla="*/ 12 w 55"/>
              <a:gd name="T1" fmla="*/ 49 h 64"/>
              <a:gd name="T2" fmla="*/ 5 w 55"/>
              <a:gd name="T3" fmla="*/ 49 h 64"/>
              <a:gd name="T4" fmla="*/ 14 w 55"/>
              <a:gd name="T5" fmla="*/ 54 h 64"/>
              <a:gd name="T6" fmla="*/ 14 w 55"/>
              <a:gd name="T7" fmla="*/ 52 h 64"/>
              <a:gd name="T8" fmla="*/ 14 w 55"/>
              <a:gd name="T9" fmla="*/ 49 h 64"/>
              <a:gd name="T10" fmla="*/ 52 w 55"/>
              <a:gd name="T11" fmla="*/ 33 h 64"/>
              <a:gd name="T12" fmla="*/ 50 w 55"/>
              <a:gd name="T13" fmla="*/ 35 h 64"/>
              <a:gd name="T14" fmla="*/ 48 w 55"/>
              <a:gd name="T15" fmla="*/ 35 h 64"/>
              <a:gd name="T16" fmla="*/ 48 w 55"/>
              <a:gd name="T17" fmla="*/ 33 h 64"/>
              <a:gd name="T18" fmla="*/ 50 w 55"/>
              <a:gd name="T19" fmla="*/ 31 h 64"/>
              <a:gd name="T20" fmla="*/ 52 w 55"/>
              <a:gd name="T21" fmla="*/ 26 h 64"/>
              <a:gd name="T22" fmla="*/ 50 w 55"/>
              <a:gd name="T23" fmla="*/ 23 h 64"/>
              <a:gd name="T24" fmla="*/ 50 w 55"/>
              <a:gd name="T25" fmla="*/ 19 h 64"/>
              <a:gd name="T26" fmla="*/ 48 w 55"/>
              <a:gd name="T27" fmla="*/ 19 h 64"/>
              <a:gd name="T28" fmla="*/ 48 w 55"/>
              <a:gd name="T29" fmla="*/ 16 h 64"/>
              <a:gd name="T30" fmla="*/ 48 w 55"/>
              <a:gd name="T31" fmla="*/ 14 h 64"/>
              <a:gd name="T32" fmla="*/ 48 w 55"/>
              <a:gd name="T33" fmla="*/ 12 h 64"/>
              <a:gd name="T34" fmla="*/ 43 w 55"/>
              <a:gd name="T35" fmla="*/ 7 h 64"/>
              <a:gd name="T36" fmla="*/ 41 w 55"/>
              <a:gd name="T37" fmla="*/ 2 h 64"/>
              <a:gd name="T38" fmla="*/ 38 w 55"/>
              <a:gd name="T39" fmla="*/ 0 h 64"/>
              <a:gd name="T40" fmla="*/ 33 w 55"/>
              <a:gd name="T41" fmla="*/ 0 h 64"/>
              <a:gd name="T42" fmla="*/ 26 w 55"/>
              <a:gd name="T43" fmla="*/ 0 h 64"/>
              <a:gd name="T44" fmla="*/ 22 w 55"/>
              <a:gd name="T45" fmla="*/ 2 h 64"/>
              <a:gd name="T46" fmla="*/ 17 w 55"/>
              <a:gd name="T47" fmla="*/ 2 h 64"/>
              <a:gd name="T48" fmla="*/ 14 w 55"/>
              <a:gd name="T49" fmla="*/ 5 h 64"/>
              <a:gd name="T50" fmla="*/ 12 w 55"/>
              <a:gd name="T51" fmla="*/ 7 h 64"/>
              <a:gd name="T52" fmla="*/ 12 w 55"/>
              <a:gd name="T53" fmla="*/ 7 h 64"/>
              <a:gd name="T54" fmla="*/ 12 w 55"/>
              <a:gd name="T55" fmla="*/ 9 h 64"/>
              <a:gd name="T56" fmla="*/ 7 w 55"/>
              <a:gd name="T57" fmla="*/ 14 h 64"/>
              <a:gd name="T58" fmla="*/ 5 w 55"/>
              <a:gd name="T59" fmla="*/ 16 h 64"/>
              <a:gd name="T60" fmla="*/ 5 w 55"/>
              <a:gd name="T61" fmla="*/ 19 h 64"/>
              <a:gd name="T62" fmla="*/ 3 w 55"/>
              <a:gd name="T63" fmla="*/ 19 h 64"/>
              <a:gd name="T64" fmla="*/ 0 w 55"/>
              <a:gd name="T65" fmla="*/ 19 h 64"/>
              <a:gd name="T66" fmla="*/ 3 w 55"/>
              <a:gd name="T67" fmla="*/ 23 h 64"/>
              <a:gd name="T68" fmla="*/ 5 w 55"/>
              <a:gd name="T69" fmla="*/ 23 h 64"/>
              <a:gd name="T70" fmla="*/ 0 w 55"/>
              <a:gd name="T71" fmla="*/ 26 h 64"/>
              <a:gd name="T72" fmla="*/ 3 w 55"/>
              <a:gd name="T73" fmla="*/ 28 h 64"/>
              <a:gd name="T74" fmla="*/ 3 w 55"/>
              <a:gd name="T75" fmla="*/ 28 h 64"/>
              <a:gd name="T76" fmla="*/ 7 w 55"/>
              <a:gd name="T77" fmla="*/ 28 h 64"/>
              <a:gd name="T78" fmla="*/ 7 w 55"/>
              <a:gd name="T79" fmla="*/ 28 h 64"/>
              <a:gd name="T80" fmla="*/ 3 w 55"/>
              <a:gd name="T81" fmla="*/ 33 h 64"/>
              <a:gd name="T82" fmla="*/ 0 w 55"/>
              <a:gd name="T83" fmla="*/ 31 h 64"/>
              <a:gd name="T84" fmla="*/ 0 w 55"/>
              <a:gd name="T85" fmla="*/ 33 h 64"/>
              <a:gd name="T86" fmla="*/ 3 w 55"/>
              <a:gd name="T87" fmla="*/ 38 h 64"/>
              <a:gd name="T88" fmla="*/ 5 w 55"/>
              <a:gd name="T89" fmla="*/ 38 h 64"/>
              <a:gd name="T90" fmla="*/ 7 w 55"/>
              <a:gd name="T91" fmla="*/ 45 h 64"/>
              <a:gd name="T92" fmla="*/ 10 w 55"/>
              <a:gd name="T93" fmla="*/ 45 h 64"/>
              <a:gd name="T94" fmla="*/ 12 w 55"/>
              <a:gd name="T95" fmla="*/ 47 h 64"/>
              <a:gd name="T96" fmla="*/ 14 w 55"/>
              <a:gd name="T97" fmla="*/ 47 h 64"/>
              <a:gd name="T98" fmla="*/ 14 w 55"/>
              <a:gd name="T99" fmla="*/ 52 h 64"/>
              <a:gd name="T100" fmla="*/ 14 w 55"/>
              <a:gd name="T101" fmla="*/ 54 h 64"/>
              <a:gd name="T102" fmla="*/ 24 w 55"/>
              <a:gd name="T103" fmla="*/ 59 h 64"/>
              <a:gd name="T104" fmla="*/ 31 w 55"/>
              <a:gd name="T105" fmla="*/ 64 h 64"/>
              <a:gd name="T106" fmla="*/ 33 w 55"/>
              <a:gd name="T107" fmla="*/ 64 h 64"/>
              <a:gd name="T108" fmla="*/ 38 w 55"/>
              <a:gd name="T109" fmla="*/ 57 h 64"/>
              <a:gd name="T110" fmla="*/ 41 w 55"/>
              <a:gd name="T111" fmla="*/ 54 h 64"/>
              <a:gd name="T112" fmla="*/ 45 w 55"/>
              <a:gd name="T113" fmla="*/ 52 h 64"/>
              <a:gd name="T114" fmla="*/ 48 w 55"/>
              <a:gd name="T115" fmla="*/ 47 h 64"/>
              <a:gd name="T116" fmla="*/ 50 w 55"/>
              <a:gd name="T117" fmla="*/ 40 h 64"/>
              <a:gd name="T118" fmla="*/ 55 w 55"/>
              <a:gd name="T119" fmla="*/ 38 h 64"/>
              <a:gd name="T120" fmla="*/ 55 w 55"/>
              <a:gd name="T121" fmla="*/ 35 h 64"/>
              <a:gd name="T122" fmla="*/ 55 w 55"/>
              <a:gd name="T123" fmla="*/ 31 h 64"/>
              <a:gd name="T124" fmla="*/ 55 w 55"/>
              <a:gd name="T125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" h="64">
                <a:moveTo>
                  <a:pt x="14" y="49"/>
                </a:moveTo>
                <a:lnTo>
                  <a:pt x="12" y="49"/>
                </a:lnTo>
                <a:lnTo>
                  <a:pt x="7" y="49"/>
                </a:lnTo>
                <a:lnTo>
                  <a:pt x="5" y="49"/>
                </a:lnTo>
                <a:lnTo>
                  <a:pt x="12" y="52"/>
                </a:lnTo>
                <a:lnTo>
                  <a:pt x="14" y="54"/>
                </a:lnTo>
                <a:lnTo>
                  <a:pt x="14" y="54"/>
                </a:lnTo>
                <a:lnTo>
                  <a:pt x="14" y="52"/>
                </a:lnTo>
                <a:lnTo>
                  <a:pt x="14" y="49"/>
                </a:lnTo>
                <a:lnTo>
                  <a:pt x="14" y="49"/>
                </a:lnTo>
                <a:close/>
                <a:moveTo>
                  <a:pt x="55" y="31"/>
                </a:moveTo>
                <a:lnTo>
                  <a:pt x="52" y="33"/>
                </a:lnTo>
                <a:lnTo>
                  <a:pt x="50" y="35"/>
                </a:lnTo>
                <a:lnTo>
                  <a:pt x="50" y="35"/>
                </a:lnTo>
                <a:lnTo>
                  <a:pt x="48" y="35"/>
                </a:lnTo>
                <a:lnTo>
                  <a:pt x="48" y="35"/>
                </a:lnTo>
                <a:lnTo>
                  <a:pt x="48" y="35"/>
                </a:lnTo>
                <a:lnTo>
                  <a:pt x="48" y="33"/>
                </a:lnTo>
                <a:lnTo>
                  <a:pt x="48" y="33"/>
                </a:lnTo>
                <a:lnTo>
                  <a:pt x="50" y="31"/>
                </a:lnTo>
                <a:lnTo>
                  <a:pt x="52" y="28"/>
                </a:lnTo>
                <a:lnTo>
                  <a:pt x="52" y="26"/>
                </a:lnTo>
                <a:lnTo>
                  <a:pt x="50" y="26"/>
                </a:lnTo>
                <a:lnTo>
                  <a:pt x="50" y="23"/>
                </a:lnTo>
                <a:lnTo>
                  <a:pt x="50" y="21"/>
                </a:lnTo>
                <a:lnTo>
                  <a:pt x="50" y="19"/>
                </a:lnTo>
                <a:lnTo>
                  <a:pt x="48" y="19"/>
                </a:lnTo>
                <a:lnTo>
                  <a:pt x="48" y="19"/>
                </a:lnTo>
                <a:lnTo>
                  <a:pt x="48" y="19"/>
                </a:lnTo>
                <a:lnTo>
                  <a:pt x="48" y="16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8" y="12"/>
                </a:lnTo>
                <a:lnTo>
                  <a:pt x="45" y="9"/>
                </a:lnTo>
                <a:lnTo>
                  <a:pt x="43" y="7"/>
                </a:lnTo>
                <a:lnTo>
                  <a:pt x="43" y="5"/>
                </a:lnTo>
                <a:lnTo>
                  <a:pt x="41" y="2"/>
                </a:lnTo>
                <a:lnTo>
                  <a:pt x="41" y="0"/>
                </a:lnTo>
                <a:lnTo>
                  <a:pt x="38" y="0"/>
                </a:lnTo>
                <a:lnTo>
                  <a:pt x="38" y="0"/>
                </a:lnTo>
                <a:lnTo>
                  <a:pt x="33" y="0"/>
                </a:lnTo>
                <a:lnTo>
                  <a:pt x="29" y="0"/>
                </a:lnTo>
                <a:lnTo>
                  <a:pt x="26" y="0"/>
                </a:lnTo>
                <a:lnTo>
                  <a:pt x="26" y="0"/>
                </a:lnTo>
                <a:lnTo>
                  <a:pt x="22" y="2"/>
                </a:lnTo>
                <a:lnTo>
                  <a:pt x="19" y="0"/>
                </a:lnTo>
                <a:lnTo>
                  <a:pt x="17" y="2"/>
                </a:lnTo>
                <a:lnTo>
                  <a:pt x="14" y="2"/>
                </a:lnTo>
                <a:lnTo>
                  <a:pt x="14" y="5"/>
                </a:lnTo>
                <a:lnTo>
                  <a:pt x="14" y="5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12" y="9"/>
                </a:lnTo>
                <a:lnTo>
                  <a:pt x="12" y="9"/>
                </a:lnTo>
                <a:lnTo>
                  <a:pt x="10" y="12"/>
                </a:lnTo>
                <a:lnTo>
                  <a:pt x="7" y="14"/>
                </a:lnTo>
                <a:lnTo>
                  <a:pt x="5" y="14"/>
                </a:lnTo>
                <a:lnTo>
                  <a:pt x="5" y="16"/>
                </a:lnTo>
                <a:lnTo>
                  <a:pt x="5" y="19"/>
                </a:lnTo>
                <a:lnTo>
                  <a:pt x="5" y="19"/>
                </a:lnTo>
                <a:lnTo>
                  <a:pt x="3" y="19"/>
                </a:lnTo>
                <a:lnTo>
                  <a:pt x="3" y="19"/>
                </a:lnTo>
                <a:lnTo>
                  <a:pt x="0" y="19"/>
                </a:lnTo>
                <a:lnTo>
                  <a:pt x="0" y="19"/>
                </a:lnTo>
                <a:lnTo>
                  <a:pt x="0" y="21"/>
                </a:lnTo>
                <a:lnTo>
                  <a:pt x="3" y="23"/>
                </a:lnTo>
                <a:lnTo>
                  <a:pt x="5" y="23"/>
                </a:lnTo>
                <a:lnTo>
                  <a:pt x="5" y="23"/>
                </a:lnTo>
                <a:lnTo>
                  <a:pt x="0" y="23"/>
                </a:lnTo>
                <a:lnTo>
                  <a:pt x="0" y="26"/>
                </a:lnTo>
                <a:lnTo>
                  <a:pt x="0" y="26"/>
                </a:lnTo>
                <a:lnTo>
                  <a:pt x="3" y="28"/>
                </a:lnTo>
                <a:lnTo>
                  <a:pt x="3" y="28"/>
                </a:lnTo>
                <a:lnTo>
                  <a:pt x="3" y="28"/>
                </a:lnTo>
                <a:lnTo>
                  <a:pt x="5" y="28"/>
                </a:lnTo>
                <a:lnTo>
                  <a:pt x="7" y="28"/>
                </a:lnTo>
                <a:lnTo>
                  <a:pt x="7" y="28"/>
                </a:lnTo>
                <a:lnTo>
                  <a:pt x="7" y="28"/>
                </a:lnTo>
                <a:lnTo>
                  <a:pt x="5" y="31"/>
                </a:lnTo>
                <a:lnTo>
                  <a:pt x="3" y="33"/>
                </a:lnTo>
                <a:lnTo>
                  <a:pt x="3" y="33"/>
                </a:lnTo>
                <a:lnTo>
                  <a:pt x="0" y="31"/>
                </a:lnTo>
                <a:lnTo>
                  <a:pt x="0" y="31"/>
                </a:lnTo>
                <a:lnTo>
                  <a:pt x="0" y="33"/>
                </a:lnTo>
                <a:lnTo>
                  <a:pt x="0" y="35"/>
                </a:lnTo>
                <a:lnTo>
                  <a:pt x="3" y="38"/>
                </a:lnTo>
                <a:lnTo>
                  <a:pt x="5" y="38"/>
                </a:lnTo>
                <a:lnTo>
                  <a:pt x="5" y="38"/>
                </a:lnTo>
                <a:lnTo>
                  <a:pt x="7" y="40"/>
                </a:lnTo>
                <a:lnTo>
                  <a:pt x="7" y="45"/>
                </a:lnTo>
                <a:lnTo>
                  <a:pt x="7" y="45"/>
                </a:lnTo>
                <a:lnTo>
                  <a:pt x="10" y="45"/>
                </a:lnTo>
                <a:lnTo>
                  <a:pt x="10" y="47"/>
                </a:lnTo>
                <a:lnTo>
                  <a:pt x="12" y="47"/>
                </a:lnTo>
                <a:lnTo>
                  <a:pt x="14" y="47"/>
                </a:lnTo>
                <a:lnTo>
                  <a:pt x="14" y="47"/>
                </a:lnTo>
                <a:lnTo>
                  <a:pt x="14" y="49"/>
                </a:lnTo>
                <a:lnTo>
                  <a:pt x="14" y="52"/>
                </a:lnTo>
                <a:lnTo>
                  <a:pt x="14" y="54"/>
                </a:lnTo>
                <a:lnTo>
                  <a:pt x="14" y="54"/>
                </a:lnTo>
                <a:lnTo>
                  <a:pt x="17" y="54"/>
                </a:lnTo>
                <a:lnTo>
                  <a:pt x="24" y="59"/>
                </a:lnTo>
                <a:lnTo>
                  <a:pt x="29" y="61"/>
                </a:lnTo>
                <a:lnTo>
                  <a:pt x="31" y="64"/>
                </a:lnTo>
                <a:lnTo>
                  <a:pt x="33" y="64"/>
                </a:lnTo>
                <a:lnTo>
                  <a:pt x="33" y="64"/>
                </a:lnTo>
                <a:lnTo>
                  <a:pt x="36" y="61"/>
                </a:lnTo>
                <a:lnTo>
                  <a:pt x="38" y="57"/>
                </a:lnTo>
                <a:lnTo>
                  <a:pt x="38" y="57"/>
                </a:lnTo>
                <a:lnTo>
                  <a:pt x="41" y="54"/>
                </a:lnTo>
                <a:lnTo>
                  <a:pt x="43" y="52"/>
                </a:lnTo>
                <a:lnTo>
                  <a:pt x="45" y="52"/>
                </a:lnTo>
                <a:lnTo>
                  <a:pt x="48" y="47"/>
                </a:lnTo>
                <a:lnTo>
                  <a:pt x="48" y="47"/>
                </a:lnTo>
                <a:lnTo>
                  <a:pt x="50" y="45"/>
                </a:lnTo>
                <a:lnTo>
                  <a:pt x="50" y="40"/>
                </a:lnTo>
                <a:lnTo>
                  <a:pt x="52" y="38"/>
                </a:lnTo>
                <a:lnTo>
                  <a:pt x="55" y="38"/>
                </a:lnTo>
                <a:lnTo>
                  <a:pt x="55" y="38"/>
                </a:lnTo>
                <a:lnTo>
                  <a:pt x="55" y="35"/>
                </a:lnTo>
                <a:lnTo>
                  <a:pt x="55" y="33"/>
                </a:lnTo>
                <a:lnTo>
                  <a:pt x="55" y="31"/>
                </a:lnTo>
                <a:lnTo>
                  <a:pt x="55" y="31"/>
                </a:lnTo>
                <a:lnTo>
                  <a:pt x="55" y="3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61"/>
          <p:cNvSpPr>
            <a:spLocks/>
          </p:cNvSpPr>
          <p:nvPr/>
        </p:nvSpPr>
        <p:spPr bwMode="auto">
          <a:xfrm>
            <a:off x="9467675" y="4294871"/>
            <a:ext cx="5231" cy="5231"/>
          </a:xfrm>
          <a:custGeom>
            <a:avLst/>
            <a:gdLst>
              <a:gd name="T0" fmla="*/ 5 w 5"/>
              <a:gd name="T1" fmla="*/ 3 h 5"/>
              <a:gd name="T2" fmla="*/ 3 w 5"/>
              <a:gd name="T3" fmla="*/ 0 h 5"/>
              <a:gd name="T4" fmla="*/ 0 w 5"/>
              <a:gd name="T5" fmla="*/ 0 h 5"/>
              <a:gd name="T6" fmla="*/ 3 w 5"/>
              <a:gd name="T7" fmla="*/ 3 h 5"/>
              <a:gd name="T8" fmla="*/ 3 w 5"/>
              <a:gd name="T9" fmla="*/ 3 h 5"/>
              <a:gd name="T10" fmla="*/ 3 w 5"/>
              <a:gd name="T11" fmla="*/ 3 h 5"/>
              <a:gd name="T12" fmla="*/ 5 w 5"/>
              <a:gd name="T13" fmla="*/ 5 h 5"/>
              <a:gd name="T14" fmla="*/ 5 w 5"/>
              <a:gd name="T1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5">
                <a:moveTo>
                  <a:pt x="5" y="3"/>
                </a:moveTo>
                <a:lnTo>
                  <a:pt x="3" y="0"/>
                </a:lnTo>
                <a:lnTo>
                  <a:pt x="0" y="0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5" y="5"/>
                </a:lnTo>
                <a:lnTo>
                  <a:pt x="5" y="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62"/>
          <p:cNvSpPr>
            <a:spLocks/>
          </p:cNvSpPr>
          <p:nvPr/>
        </p:nvSpPr>
        <p:spPr bwMode="auto">
          <a:xfrm>
            <a:off x="8740582" y="3176508"/>
            <a:ext cx="74279" cy="83694"/>
          </a:xfrm>
          <a:custGeom>
            <a:avLst/>
            <a:gdLst>
              <a:gd name="T0" fmla="*/ 64 w 71"/>
              <a:gd name="T1" fmla="*/ 57 h 80"/>
              <a:gd name="T2" fmla="*/ 61 w 71"/>
              <a:gd name="T3" fmla="*/ 52 h 80"/>
              <a:gd name="T4" fmla="*/ 61 w 71"/>
              <a:gd name="T5" fmla="*/ 45 h 80"/>
              <a:gd name="T6" fmla="*/ 66 w 71"/>
              <a:gd name="T7" fmla="*/ 40 h 80"/>
              <a:gd name="T8" fmla="*/ 64 w 71"/>
              <a:gd name="T9" fmla="*/ 38 h 80"/>
              <a:gd name="T10" fmla="*/ 66 w 71"/>
              <a:gd name="T11" fmla="*/ 33 h 80"/>
              <a:gd name="T12" fmla="*/ 59 w 71"/>
              <a:gd name="T13" fmla="*/ 31 h 80"/>
              <a:gd name="T14" fmla="*/ 50 w 71"/>
              <a:gd name="T15" fmla="*/ 31 h 80"/>
              <a:gd name="T16" fmla="*/ 43 w 71"/>
              <a:gd name="T17" fmla="*/ 28 h 80"/>
              <a:gd name="T18" fmla="*/ 45 w 71"/>
              <a:gd name="T19" fmla="*/ 26 h 80"/>
              <a:gd name="T20" fmla="*/ 43 w 71"/>
              <a:gd name="T21" fmla="*/ 24 h 80"/>
              <a:gd name="T22" fmla="*/ 45 w 71"/>
              <a:gd name="T23" fmla="*/ 21 h 80"/>
              <a:gd name="T24" fmla="*/ 43 w 71"/>
              <a:gd name="T25" fmla="*/ 19 h 80"/>
              <a:gd name="T26" fmla="*/ 35 w 71"/>
              <a:gd name="T27" fmla="*/ 17 h 80"/>
              <a:gd name="T28" fmla="*/ 33 w 71"/>
              <a:gd name="T29" fmla="*/ 12 h 80"/>
              <a:gd name="T30" fmla="*/ 33 w 71"/>
              <a:gd name="T31" fmla="*/ 7 h 80"/>
              <a:gd name="T32" fmla="*/ 31 w 71"/>
              <a:gd name="T33" fmla="*/ 7 h 80"/>
              <a:gd name="T34" fmla="*/ 24 w 71"/>
              <a:gd name="T35" fmla="*/ 2 h 80"/>
              <a:gd name="T36" fmla="*/ 17 w 71"/>
              <a:gd name="T37" fmla="*/ 0 h 80"/>
              <a:gd name="T38" fmla="*/ 9 w 71"/>
              <a:gd name="T39" fmla="*/ 2 h 80"/>
              <a:gd name="T40" fmla="*/ 5 w 71"/>
              <a:gd name="T41" fmla="*/ 2 h 80"/>
              <a:gd name="T42" fmla="*/ 0 w 71"/>
              <a:gd name="T43" fmla="*/ 5 h 80"/>
              <a:gd name="T44" fmla="*/ 0 w 71"/>
              <a:gd name="T45" fmla="*/ 7 h 80"/>
              <a:gd name="T46" fmla="*/ 5 w 71"/>
              <a:gd name="T47" fmla="*/ 12 h 80"/>
              <a:gd name="T48" fmla="*/ 7 w 71"/>
              <a:gd name="T49" fmla="*/ 17 h 80"/>
              <a:gd name="T50" fmla="*/ 9 w 71"/>
              <a:gd name="T51" fmla="*/ 19 h 80"/>
              <a:gd name="T52" fmla="*/ 5 w 71"/>
              <a:gd name="T53" fmla="*/ 19 h 80"/>
              <a:gd name="T54" fmla="*/ 5 w 71"/>
              <a:gd name="T55" fmla="*/ 26 h 80"/>
              <a:gd name="T56" fmla="*/ 5 w 71"/>
              <a:gd name="T57" fmla="*/ 28 h 80"/>
              <a:gd name="T58" fmla="*/ 9 w 71"/>
              <a:gd name="T59" fmla="*/ 28 h 80"/>
              <a:gd name="T60" fmla="*/ 5 w 71"/>
              <a:gd name="T61" fmla="*/ 35 h 80"/>
              <a:gd name="T62" fmla="*/ 7 w 71"/>
              <a:gd name="T63" fmla="*/ 40 h 80"/>
              <a:gd name="T64" fmla="*/ 14 w 71"/>
              <a:gd name="T65" fmla="*/ 45 h 80"/>
              <a:gd name="T66" fmla="*/ 9 w 71"/>
              <a:gd name="T67" fmla="*/ 45 h 80"/>
              <a:gd name="T68" fmla="*/ 12 w 71"/>
              <a:gd name="T69" fmla="*/ 52 h 80"/>
              <a:gd name="T70" fmla="*/ 9 w 71"/>
              <a:gd name="T71" fmla="*/ 54 h 80"/>
              <a:gd name="T72" fmla="*/ 7 w 71"/>
              <a:gd name="T73" fmla="*/ 57 h 80"/>
              <a:gd name="T74" fmla="*/ 17 w 71"/>
              <a:gd name="T75" fmla="*/ 62 h 80"/>
              <a:gd name="T76" fmla="*/ 26 w 71"/>
              <a:gd name="T77" fmla="*/ 66 h 80"/>
              <a:gd name="T78" fmla="*/ 31 w 71"/>
              <a:gd name="T79" fmla="*/ 69 h 80"/>
              <a:gd name="T80" fmla="*/ 33 w 71"/>
              <a:gd name="T81" fmla="*/ 64 h 80"/>
              <a:gd name="T82" fmla="*/ 33 w 71"/>
              <a:gd name="T83" fmla="*/ 62 h 80"/>
              <a:gd name="T84" fmla="*/ 35 w 71"/>
              <a:gd name="T85" fmla="*/ 64 h 80"/>
              <a:gd name="T86" fmla="*/ 43 w 71"/>
              <a:gd name="T87" fmla="*/ 69 h 80"/>
              <a:gd name="T88" fmla="*/ 52 w 71"/>
              <a:gd name="T89" fmla="*/ 73 h 80"/>
              <a:gd name="T90" fmla="*/ 50 w 71"/>
              <a:gd name="T91" fmla="*/ 78 h 80"/>
              <a:gd name="T92" fmla="*/ 50 w 71"/>
              <a:gd name="T93" fmla="*/ 80 h 80"/>
              <a:gd name="T94" fmla="*/ 57 w 71"/>
              <a:gd name="T95" fmla="*/ 80 h 80"/>
              <a:gd name="T96" fmla="*/ 61 w 71"/>
              <a:gd name="T97" fmla="*/ 80 h 80"/>
              <a:gd name="T98" fmla="*/ 64 w 71"/>
              <a:gd name="T99" fmla="*/ 76 h 80"/>
              <a:gd name="T100" fmla="*/ 64 w 71"/>
              <a:gd name="T101" fmla="*/ 71 h 80"/>
              <a:gd name="T102" fmla="*/ 69 w 71"/>
              <a:gd name="T103" fmla="*/ 69 h 80"/>
              <a:gd name="T104" fmla="*/ 71 w 71"/>
              <a:gd name="T105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1" h="80">
                <a:moveTo>
                  <a:pt x="69" y="62"/>
                </a:moveTo>
                <a:lnTo>
                  <a:pt x="69" y="59"/>
                </a:lnTo>
                <a:lnTo>
                  <a:pt x="69" y="59"/>
                </a:lnTo>
                <a:lnTo>
                  <a:pt x="66" y="59"/>
                </a:lnTo>
                <a:lnTo>
                  <a:pt x="64" y="57"/>
                </a:lnTo>
                <a:lnTo>
                  <a:pt x="64" y="54"/>
                </a:lnTo>
                <a:lnTo>
                  <a:pt x="64" y="54"/>
                </a:lnTo>
                <a:lnTo>
                  <a:pt x="61" y="52"/>
                </a:lnTo>
                <a:lnTo>
                  <a:pt x="61" y="52"/>
                </a:lnTo>
                <a:lnTo>
                  <a:pt x="61" y="52"/>
                </a:lnTo>
                <a:lnTo>
                  <a:pt x="61" y="50"/>
                </a:lnTo>
                <a:lnTo>
                  <a:pt x="61" y="47"/>
                </a:lnTo>
                <a:lnTo>
                  <a:pt x="61" y="47"/>
                </a:lnTo>
                <a:lnTo>
                  <a:pt x="61" y="45"/>
                </a:lnTo>
                <a:lnTo>
                  <a:pt x="61" y="45"/>
                </a:lnTo>
                <a:lnTo>
                  <a:pt x="64" y="45"/>
                </a:lnTo>
                <a:lnTo>
                  <a:pt x="64" y="43"/>
                </a:lnTo>
                <a:lnTo>
                  <a:pt x="64" y="43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4" y="40"/>
                </a:lnTo>
                <a:lnTo>
                  <a:pt x="64" y="38"/>
                </a:lnTo>
                <a:lnTo>
                  <a:pt x="64" y="38"/>
                </a:lnTo>
                <a:lnTo>
                  <a:pt x="61" y="38"/>
                </a:lnTo>
                <a:lnTo>
                  <a:pt x="61" y="35"/>
                </a:lnTo>
                <a:lnTo>
                  <a:pt x="64" y="35"/>
                </a:lnTo>
                <a:lnTo>
                  <a:pt x="64" y="33"/>
                </a:lnTo>
                <a:lnTo>
                  <a:pt x="66" y="33"/>
                </a:lnTo>
                <a:lnTo>
                  <a:pt x="66" y="33"/>
                </a:lnTo>
                <a:lnTo>
                  <a:pt x="66" y="33"/>
                </a:lnTo>
                <a:lnTo>
                  <a:pt x="64" y="33"/>
                </a:lnTo>
                <a:lnTo>
                  <a:pt x="61" y="31"/>
                </a:lnTo>
                <a:lnTo>
                  <a:pt x="59" y="31"/>
                </a:lnTo>
                <a:lnTo>
                  <a:pt x="57" y="33"/>
                </a:lnTo>
                <a:lnTo>
                  <a:pt x="54" y="35"/>
                </a:lnTo>
                <a:lnTo>
                  <a:pt x="54" y="33"/>
                </a:lnTo>
                <a:lnTo>
                  <a:pt x="52" y="33"/>
                </a:lnTo>
                <a:lnTo>
                  <a:pt x="50" y="31"/>
                </a:lnTo>
                <a:lnTo>
                  <a:pt x="47" y="31"/>
                </a:lnTo>
                <a:lnTo>
                  <a:pt x="47" y="31"/>
                </a:lnTo>
                <a:lnTo>
                  <a:pt x="45" y="28"/>
                </a:lnTo>
                <a:lnTo>
                  <a:pt x="43" y="28"/>
                </a:lnTo>
                <a:lnTo>
                  <a:pt x="43" y="28"/>
                </a:lnTo>
                <a:lnTo>
                  <a:pt x="43" y="28"/>
                </a:lnTo>
                <a:lnTo>
                  <a:pt x="45" y="28"/>
                </a:lnTo>
                <a:lnTo>
                  <a:pt x="45" y="28"/>
                </a:lnTo>
                <a:lnTo>
                  <a:pt x="45" y="26"/>
                </a:lnTo>
                <a:lnTo>
                  <a:pt x="45" y="26"/>
                </a:lnTo>
                <a:lnTo>
                  <a:pt x="45" y="26"/>
                </a:lnTo>
                <a:lnTo>
                  <a:pt x="43" y="26"/>
                </a:lnTo>
                <a:lnTo>
                  <a:pt x="43" y="26"/>
                </a:lnTo>
                <a:lnTo>
                  <a:pt x="43" y="26"/>
                </a:lnTo>
                <a:lnTo>
                  <a:pt x="43" y="24"/>
                </a:lnTo>
                <a:lnTo>
                  <a:pt x="43" y="24"/>
                </a:lnTo>
                <a:lnTo>
                  <a:pt x="43" y="24"/>
                </a:lnTo>
                <a:lnTo>
                  <a:pt x="43" y="24"/>
                </a:lnTo>
                <a:lnTo>
                  <a:pt x="43" y="21"/>
                </a:lnTo>
                <a:lnTo>
                  <a:pt x="45" y="21"/>
                </a:lnTo>
                <a:lnTo>
                  <a:pt x="45" y="21"/>
                </a:lnTo>
                <a:lnTo>
                  <a:pt x="45" y="21"/>
                </a:lnTo>
                <a:lnTo>
                  <a:pt x="45" y="19"/>
                </a:lnTo>
                <a:lnTo>
                  <a:pt x="43" y="19"/>
                </a:lnTo>
                <a:lnTo>
                  <a:pt x="43" y="19"/>
                </a:lnTo>
                <a:lnTo>
                  <a:pt x="40" y="19"/>
                </a:lnTo>
                <a:lnTo>
                  <a:pt x="38" y="17"/>
                </a:lnTo>
                <a:lnTo>
                  <a:pt x="38" y="17"/>
                </a:lnTo>
                <a:lnTo>
                  <a:pt x="35" y="17"/>
                </a:lnTo>
                <a:lnTo>
                  <a:pt x="35" y="17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2"/>
                </a:lnTo>
                <a:lnTo>
                  <a:pt x="33" y="12"/>
                </a:lnTo>
                <a:lnTo>
                  <a:pt x="33" y="12"/>
                </a:lnTo>
                <a:lnTo>
                  <a:pt x="33" y="9"/>
                </a:lnTo>
                <a:lnTo>
                  <a:pt x="33" y="9"/>
                </a:lnTo>
                <a:lnTo>
                  <a:pt x="33" y="7"/>
                </a:lnTo>
                <a:lnTo>
                  <a:pt x="31" y="7"/>
                </a:lnTo>
                <a:lnTo>
                  <a:pt x="31" y="7"/>
                </a:lnTo>
                <a:lnTo>
                  <a:pt x="31" y="9"/>
                </a:lnTo>
                <a:lnTo>
                  <a:pt x="31" y="9"/>
                </a:lnTo>
                <a:lnTo>
                  <a:pt x="31" y="7"/>
                </a:lnTo>
                <a:lnTo>
                  <a:pt x="28" y="5"/>
                </a:lnTo>
                <a:lnTo>
                  <a:pt x="28" y="5"/>
                </a:lnTo>
                <a:lnTo>
                  <a:pt x="26" y="5"/>
                </a:lnTo>
                <a:lnTo>
                  <a:pt x="24" y="2"/>
                </a:lnTo>
                <a:lnTo>
                  <a:pt x="24" y="2"/>
                </a:lnTo>
                <a:lnTo>
                  <a:pt x="24" y="0"/>
                </a:lnTo>
                <a:lnTo>
                  <a:pt x="21" y="0"/>
                </a:lnTo>
                <a:lnTo>
                  <a:pt x="21" y="0"/>
                </a:lnTo>
                <a:lnTo>
                  <a:pt x="17" y="0"/>
                </a:lnTo>
                <a:lnTo>
                  <a:pt x="17" y="0"/>
                </a:lnTo>
                <a:lnTo>
                  <a:pt x="14" y="0"/>
                </a:lnTo>
                <a:lnTo>
                  <a:pt x="12" y="0"/>
                </a:lnTo>
                <a:lnTo>
                  <a:pt x="12" y="0"/>
                </a:lnTo>
                <a:lnTo>
                  <a:pt x="9" y="0"/>
                </a:lnTo>
                <a:lnTo>
                  <a:pt x="9" y="2"/>
                </a:lnTo>
                <a:lnTo>
                  <a:pt x="9" y="2"/>
                </a:lnTo>
                <a:lnTo>
                  <a:pt x="7" y="2"/>
                </a:lnTo>
                <a:lnTo>
                  <a:pt x="7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2" y="2"/>
                </a:lnTo>
                <a:lnTo>
                  <a:pt x="2" y="2"/>
                </a:lnTo>
                <a:lnTo>
                  <a:pt x="2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0" y="7"/>
                </a:lnTo>
                <a:lnTo>
                  <a:pt x="2" y="9"/>
                </a:lnTo>
                <a:lnTo>
                  <a:pt x="0" y="12"/>
                </a:lnTo>
                <a:lnTo>
                  <a:pt x="2" y="12"/>
                </a:lnTo>
                <a:lnTo>
                  <a:pt x="2" y="12"/>
                </a:lnTo>
                <a:lnTo>
                  <a:pt x="5" y="12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5" y="17"/>
                </a:lnTo>
                <a:lnTo>
                  <a:pt x="7" y="17"/>
                </a:lnTo>
                <a:lnTo>
                  <a:pt x="9" y="19"/>
                </a:lnTo>
                <a:lnTo>
                  <a:pt x="9" y="19"/>
                </a:lnTo>
                <a:lnTo>
                  <a:pt x="9" y="19"/>
                </a:lnTo>
                <a:lnTo>
                  <a:pt x="9" y="19"/>
                </a:lnTo>
                <a:lnTo>
                  <a:pt x="9" y="19"/>
                </a:lnTo>
                <a:lnTo>
                  <a:pt x="9" y="19"/>
                </a:lnTo>
                <a:lnTo>
                  <a:pt x="7" y="19"/>
                </a:lnTo>
                <a:lnTo>
                  <a:pt x="7" y="19"/>
                </a:lnTo>
                <a:lnTo>
                  <a:pt x="5" y="19"/>
                </a:lnTo>
                <a:lnTo>
                  <a:pt x="5" y="19"/>
                </a:lnTo>
                <a:lnTo>
                  <a:pt x="5" y="21"/>
                </a:lnTo>
                <a:lnTo>
                  <a:pt x="5" y="21"/>
                </a:lnTo>
                <a:lnTo>
                  <a:pt x="5" y="26"/>
                </a:lnTo>
                <a:lnTo>
                  <a:pt x="5" y="26"/>
                </a:lnTo>
                <a:lnTo>
                  <a:pt x="5" y="26"/>
                </a:lnTo>
                <a:lnTo>
                  <a:pt x="5" y="26"/>
                </a:lnTo>
                <a:lnTo>
                  <a:pt x="2" y="26"/>
                </a:lnTo>
                <a:lnTo>
                  <a:pt x="2" y="26"/>
                </a:lnTo>
                <a:lnTo>
                  <a:pt x="2" y="28"/>
                </a:lnTo>
                <a:lnTo>
                  <a:pt x="5" y="28"/>
                </a:lnTo>
                <a:lnTo>
                  <a:pt x="5" y="26"/>
                </a:lnTo>
                <a:lnTo>
                  <a:pt x="7" y="26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31"/>
                </a:lnTo>
                <a:lnTo>
                  <a:pt x="7" y="31"/>
                </a:lnTo>
                <a:lnTo>
                  <a:pt x="7" y="33"/>
                </a:lnTo>
                <a:lnTo>
                  <a:pt x="7" y="35"/>
                </a:lnTo>
                <a:lnTo>
                  <a:pt x="5" y="35"/>
                </a:lnTo>
                <a:lnTo>
                  <a:pt x="5" y="38"/>
                </a:lnTo>
                <a:lnTo>
                  <a:pt x="5" y="38"/>
                </a:lnTo>
                <a:lnTo>
                  <a:pt x="5" y="38"/>
                </a:lnTo>
                <a:lnTo>
                  <a:pt x="7" y="40"/>
                </a:lnTo>
                <a:lnTo>
                  <a:pt x="7" y="40"/>
                </a:lnTo>
                <a:lnTo>
                  <a:pt x="9" y="40"/>
                </a:lnTo>
                <a:lnTo>
                  <a:pt x="12" y="43"/>
                </a:lnTo>
                <a:lnTo>
                  <a:pt x="12" y="45"/>
                </a:lnTo>
                <a:lnTo>
                  <a:pt x="14" y="45"/>
                </a:lnTo>
                <a:lnTo>
                  <a:pt x="14" y="45"/>
                </a:lnTo>
                <a:lnTo>
                  <a:pt x="14" y="45"/>
                </a:lnTo>
                <a:lnTo>
                  <a:pt x="12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7" y="47"/>
                </a:lnTo>
                <a:lnTo>
                  <a:pt x="7" y="47"/>
                </a:lnTo>
                <a:lnTo>
                  <a:pt x="9" y="50"/>
                </a:lnTo>
                <a:lnTo>
                  <a:pt x="12" y="52"/>
                </a:lnTo>
                <a:lnTo>
                  <a:pt x="12" y="52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9" y="54"/>
                </a:lnTo>
                <a:lnTo>
                  <a:pt x="9" y="54"/>
                </a:lnTo>
                <a:lnTo>
                  <a:pt x="9" y="54"/>
                </a:lnTo>
                <a:lnTo>
                  <a:pt x="7" y="54"/>
                </a:lnTo>
                <a:lnTo>
                  <a:pt x="7" y="54"/>
                </a:lnTo>
                <a:lnTo>
                  <a:pt x="7" y="57"/>
                </a:lnTo>
                <a:lnTo>
                  <a:pt x="7" y="57"/>
                </a:lnTo>
                <a:lnTo>
                  <a:pt x="9" y="57"/>
                </a:lnTo>
                <a:lnTo>
                  <a:pt x="12" y="59"/>
                </a:lnTo>
                <a:lnTo>
                  <a:pt x="14" y="62"/>
                </a:lnTo>
                <a:lnTo>
                  <a:pt x="14" y="62"/>
                </a:lnTo>
                <a:lnTo>
                  <a:pt x="17" y="62"/>
                </a:lnTo>
                <a:lnTo>
                  <a:pt x="17" y="64"/>
                </a:lnTo>
                <a:lnTo>
                  <a:pt x="19" y="64"/>
                </a:lnTo>
                <a:lnTo>
                  <a:pt x="21" y="64"/>
                </a:lnTo>
                <a:lnTo>
                  <a:pt x="24" y="66"/>
                </a:lnTo>
                <a:lnTo>
                  <a:pt x="26" y="66"/>
                </a:lnTo>
                <a:lnTo>
                  <a:pt x="28" y="69"/>
                </a:lnTo>
                <a:lnTo>
                  <a:pt x="28" y="69"/>
                </a:lnTo>
                <a:lnTo>
                  <a:pt x="28" y="69"/>
                </a:lnTo>
                <a:lnTo>
                  <a:pt x="31" y="69"/>
                </a:lnTo>
                <a:lnTo>
                  <a:pt x="31" y="69"/>
                </a:lnTo>
                <a:lnTo>
                  <a:pt x="28" y="69"/>
                </a:lnTo>
                <a:lnTo>
                  <a:pt x="31" y="66"/>
                </a:lnTo>
                <a:lnTo>
                  <a:pt x="33" y="66"/>
                </a:lnTo>
                <a:lnTo>
                  <a:pt x="33" y="64"/>
                </a:lnTo>
                <a:lnTo>
                  <a:pt x="33" y="64"/>
                </a:lnTo>
                <a:lnTo>
                  <a:pt x="33" y="64"/>
                </a:lnTo>
                <a:lnTo>
                  <a:pt x="31" y="62"/>
                </a:lnTo>
                <a:lnTo>
                  <a:pt x="31" y="62"/>
                </a:lnTo>
                <a:lnTo>
                  <a:pt x="33" y="62"/>
                </a:lnTo>
                <a:lnTo>
                  <a:pt x="33" y="62"/>
                </a:lnTo>
                <a:lnTo>
                  <a:pt x="35" y="62"/>
                </a:lnTo>
                <a:lnTo>
                  <a:pt x="35" y="62"/>
                </a:lnTo>
                <a:lnTo>
                  <a:pt x="35" y="62"/>
                </a:lnTo>
                <a:lnTo>
                  <a:pt x="35" y="62"/>
                </a:lnTo>
                <a:lnTo>
                  <a:pt x="35" y="64"/>
                </a:lnTo>
                <a:lnTo>
                  <a:pt x="38" y="64"/>
                </a:lnTo>
                <a:lnTo>
                  <a:pt x="40" y="64"/>
                </a:lnTo>
                <a:lnTo>
                  <a:pt x="40" y="66"/>
                </a:lnTo>
                <a:lnTo>
                  <a:pt x="43" y="66"/>
                </a:lnTo>
                <a:lnTo>
                  <a:pt x="43" y="69"/>
                </a:lnTo>
                <a:lnTo>
                  <a:pt x="45" y="69"/>
                </a:lnTo>
                <a:lnTo>
                  <a:pt x="45" y="69"/>
                </a:lnTo>
                <a:lnTo>
                  <a:pt x="45" y="71"/>
                </a:lnTo>
                <a:lnTo>
                  <a:pt x="50" y="73"/>
                </a:lnTo>
                <a:lnTo>
                  <a:pt x="52" y="73"/>
                </a:lnTo>
                <a:lnTo>
                  <a:pt x="52" y="73"/>
                </a:lnTo>
                <a:lnTo>
                  <a:pt x="52" y="73"/>
                </a:lnTo>
                <a:lnTo>
                  <a:pt x="52" y="73"/>
                </a:lnTo>
                <a:lnTo>
                  <a:pt x="50" y="78"/>
                </a:lnTo>
                <a:lnTo>
                  <a:pt x="50" y="78"/>
                </a:lnTo>
                <a:lnTo>
                  <a:pt x="47" y="78"/>
                </a:lnTo>
                <a:lnTo>
                  <a:pt x="47" y="80"/>
                </a:lnTo>
                <a:lnTo>
                  <a:pt x="47" y="80"/>
                </a:lnTo>
                <a:lnTo>
                  <a:pt x="50" y="80"/>
                </a:lnTo>
                <a:lnTo>
                  <a:pt x="50" y="80"/>
                </a:lnTo>
                <a:lnTo>
                  <a:pt x="52" y="80"/>
                </a:lnTo>
                <a:lnTo>
                  <a:pt x="52" y="80"/>
                </a:lnTo>
                <a:lnTo>
                  <a:pt x="54" y="80"/>
                </a:lnTo>
                <a:lnTo>
                  <a:pt x="54" y="80"/>
                </a:lnTo>
                <a:lnTo>
                  <a:pt x="57" y="80"/>
                </a:lnTo>
                <a:lnTo>
                  <a:pt x="57" y="80"/>
                </a:lnTo>
                <a:lnTo>
                  <a:pt x="59" y="80"/>
                </a:lnTo>
                <a:lnTo>
                  <a:pt x="59" y="78"/>
                </a:lnTo>
                <a:lnTo>
                  <a:pt x="61" y="80"/>
                </a:lnTo>
                <a:lnTo>
                  <a:pt x="61" y="80"/>
                </a:lnTo>
                <a:lnTo>
                  <a:pt x="61" y="80"/>
                </a:lnTo>
                <a:lnTo>
                  <a:pt x="64" y="80"/>
                </a:lnTo>
                <a:lnTo>
                  <a:pt x="64" y="78"/>
                </a:lnTo>
                <a:lnTo>
                  <a:pt x="64" y="78"/>
                </a:lnTo>
                <a:lnTo>
                  <a:pt x="64" y="76"/>
                </a:lnTo>
                <a:lnTo>
                  <a:pt x="64" y="76"/>
                </a:lnTo>
                <a:lnTo>
                  <a:pt x="64" y="76"/>
                </a:lnTo>
                <a:lnTo>
                  <a:pt x="64" y="73"/>
                </a:lnTo>
                <a:lnTo>
                  <a:pt x="64" y="71"/>
                </a:lnTo>
                <a:lnTo>
                  <a:pt x="64" y="71"/>
                </a:lnTo>
                <a:lnTo>
                  <a:pt x="64" y="71"/>
                </a:lnTo>
                <a:lnTo>
                  <a:pt x="64" y="69"/>
                </a:lnTo>
                <a:lnTo>
                  <a:pt x="64" y="69"/>
                </a:lnTo>
                <a:lnTo>
                  <a:pt x="64" y="69"/>
                </a:lnTo>
                <a:lnTo>
                  <a:pt x="69" y="69"/>
                </a:lnTo>
                <a:lnTo>
                  <a:pt x="69" y="66"/>
                </a:lnTo>
                <a:lnTo>
                  <a:pt x="71" y="66"/>
                </a:lnTo>
                <a:lnTo>
                  <a:pt x="71" y="64"/>
                </a:lnTo>
                <a:lnTo>
                  <a:pt x="71" y="64"/>
                </a:lnTo>
                <a:lnTo>
                  <a:pt x="71" y="64"/>
                </a:lnTo>
                <a:lnTo>
                  <a:pt x="71" y="62"/>
                </a:lnTo>
                <a:lnTo>
                  <a:pt x="69" y="6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63"/>
          <p:cNvSpPr>
            <a:spLocks/>
          </p:cNvSpPr>
          <p:nvPr/>
        </p:nvSpPr>
        <p:spPr bwMode="auto">
          <a:xfrm>
            <a:off x="8053245" y="3825137"/>
            <a:ext cx="116126" cy="96248"/>
          </a:xfrm>
          <a:custGeom>
            <a:avLst/>
            <a:gdLst>
              <a:gd name="T0" fmla="*/ 111 w 111"/>
              <a:gd name="T1" fmla="*/ 80 h 92"/>
              <a:gd name="T2" fmla="*/ 111 w 111"/>
              <a:gd name="T3" fmla="*/ 76 h 92"/>
              <a:gd name="T4" fmla="*/ 108 w 111"/>
              <a:gd name="T5" fmla="*/ 71 h 92"/>
              <a:gd name="T6" fmla="*/ 104 w 111"/>
              <a:gd name="T7" fmla="*/ 71 h 92"/>
              <a:gd name="T8" fmla="*/ 104 w 111"/>
              <a:gd name="T9" fmla="*/ 68 h 92"/>
              <a:gd name="T10" fmla="*/ 101 w 111"/>
              <a:gd name="T11" fmla="*/ 61 h 92"/>
              <a:gd name="T12" fmla="*/ 101 w 111"/>
              <a:gd name="T13" fmla="*/ 57 h 92"/>
              <a:gd name="T14" fmla="*/ 99 w 111"/>
              <a:gd name="T15" fmla="*/ 50 h 92"/>
              <a:gd name="T16" fmla="*/ 99 w 111"/>
              <a:gd name="T17" fmla="*/ 42 h 92"/>
              <a:gd name="T18" fmla="*/ 92 w 111"/>
              <a:gd name="T19" fmla="*/ 35 h 92"/>
              <a:gd name="T20" fmla="*/ 87 w 111"/>
              <a:gd name="T21" fmla="*/ 31 h 92"/>
              <a:gd name="T22" fmla="*/ 87 w 111"/>
              <a:gd name="T23" fmla="*/ 31 h 92"/>
              <a:gd name="T24" fmla="*/ 82 w 111"/>
              <a:gd name="T25" fmla="*/ 26 h 92"/>
              <a:gd name="T26" fmla="*/ 80 w 111"/>
              <a:gd name="T27" fmla="*/ 23 h 92"/>
              <a:gd name="T28" fmla="*/ 78 w 111"/>
              <a:gd name="T29" fmla="*/ 14 h 92"/>
              <a:gd name="T30" fmla="*/ 75 w 111"/>
              <a:gd name="T31" fmla="*/ 12 h 92"/>
              <a:gd name="T32" fmla="*/ 71 w 111"/>
              <a:gd name="T33" fmla="*/ 12 h 92"/>
              <a:gd name="T34" fmla="*/ 68 w 111"/>
              <a:gd name="T35" fmla="*/ 12 h 92"/>
              <a:gd name="T36" fmla="*/ 63 w 111"/>
              <a:gd name="T37" fmla="*/ 5 h 92"/>
              <a:gd name="T38" fmla="*/ 49 w 111"/>
              <a:gd name="T39" fmla="*/ 0 h 92"/>
              <a:gd name="T40" fmla="*/ 47 w 111"/>
              <a:gd name="T41" fmla="*/ 0 h 92"/>
              <a:gd name="T42" fmla="*/ 42 w 111"/>
              <a:gd name="T43" fmla="*/ 2 h 92"/>
              <a:gd name="T44" fmla="*/ 33 w 111"/>
              <a:gd name="T45" fmla="*/ 5 h 92"/>
              <a:gd name="T46" fmla="*/ 26 w 111"/>
              <a:gd name="T47" fmla="*/ 2 h 92"/>
              <a:gd name="T48" fmla="*/ 21 w 111"/>
              <a:gd name="T49" fmla="*/ 9 h 92"/>
              <a:gd name="T50" fmla="*/ 19 w 111"/>
              <a:gd name="T51" fmla="*/ 19 h 92"/>
              <a:gd name="T52" fmla="*/ 2 w 111"/>
              <a:gd name="T53" fmla="*/ 40 h 92"/>
              <a:gd name="T54" fmla="*/ 2 w 111"/>
              <a:gd name="T55" fmla="*/ 42 h 92"/>
              <a:gd name="T56" fmla="*/ 9 w 111"/>
              <a:gd name="T57" fmla="*/ 47 h 92"/>
              <a:gd name="T58" fmla="*/ 14 w 111"/>
              <a:gd name="T59" fmla="*/ 57 h 92"/>
              <a:gd name="T60" fmla="*/ 14 w 111"/>
              <a:gd name="T61" fmla="*/ 57 h 92"/>
              <a:gd name="T62" fmla="*/ 16 w 111"/>
              <a:gd name="T63" fmla="*/ 64 h 92"/>
              <a:gd name="T64" fmla="*/ 33 w 111"/>
              <a:gd name="T65" fmla="*/ 66 h 92"/>
              <a:gd name="T66" fmla="*/ 42 w 111"/>
              <a:gd name="T67" fmla="*/ 61 h 92"/>
              <a:gd name="T68" fmla="*/ 52 w 111"/>
              <a:gd name="T69" fmla="*/ 64 h 92"/>
              <a:gd name="T70" fmla="*/ 59 w 111"/>
              <a:gd name="T71" fmla="*/ 68 h 92"/>
              <a:gd name="T72" fmla="*/ 63 w 111"/>
              <a:gd name="T73" fmla="*/ 66 h 92"/>
              <a:gd name="T74" fmla="*/ 63 w 111"/>
              <a:gd name="T75" fmla="*/ 71 h 92"/>
              <a:gd name="T76" fmla="*/ 49 w 111"/>
              <a:gd name="T77" fmla="*/ 68 h 92"/>
              <a:gd name="T78" fmla="*/ 45 w 111"/>
              <a:gd name="T79" fmla="*/ 66 h 92"/>
              <a:gd name="T80" fmla="*/ 40 w 111"/>
              <a:gd name="T81" fmla="*/ 68 h 92"/>
              <a:gd name="T82" fmla="*/ 30 w 111"/>
              <a:gd name="T83" fmla="*/ 71 h 92"/>
              <a:gd name="T84" fmla="*/ 23 w 111"/>
              <a:gd name="T85" fmla="*/ 76 h 92"/>
              <a:gd name="T86" fmla="*/ 11 w 111"/>
              <a:gd name="T87" fmla="*/ 76 h 92"/>
              <a:gd name="T88" fmla="*/ 11 w 111"/>
              <a:gd name="T89" fmla="*/ 85 h 92"/>
              <a:gd name="T90" fmla="*/ 14 w 111"/>
              <a:gd name="T91" fmla="*/ 85 h 92"/>
              <a:gd name="T92" fmla="*/ 19 w 111"/>
              <a:gd name="T93" fmla="*/ 85 h 92"/>
              <a:gd name="T94" fmla="*/ 16 w 111"/>
              <a:gd name="T95" fmla="*/ 85 h 92"/>
              <a:gd name="T96" fmla="*/ 11 w 111"/>
              <a:gd name="T97" fmla="*/ 90 h 92"/>
              <a:gd name="T98" fmla="*/ 19 w 111"/>
              <a:gd name="T99" fmla="*/ 92 h 92"/>
              <a:gd name="T100" fmla="*/ 28 w 111"/>
              <a:gd name="T101" fmla="*/ 90 h 92"/>
              <a:gd name="T102" fmla="*/ 45 w 111"/>
              <a:gd name="T103" fmla="*/ 85 h 92"/>
              <a:gd name="T104" fmla="*/ 68 w 111"/>
              <a:gd name="T105" fmla="*/ 85 h 92"/>
              <a:gd name="T106" fmla="*/ 80 w 111"/>
              <a:gd name="T107" fmla="*/ 85 h 92"/>
              <a:gd name="T108" fmla="*/ 80 w 111"/>
              <a:gd name="T109" fmla="*/ 87 h 92"/>
              <a:gd name="T110" fmla="*/ 82 w 111"/>
              <a:gd name="T111" fmla="*/ 87 h 92"/>
              <a:gd name="T112" fmla="*/ 87 w 111"/>
              <a:gd name="T113" fmla="*/ 90 h 92"/>
              <a:gd name="T114" fmla="*/ 92 w 111"/>
              <a:gd name="T115" fmla="*/ 92 h 92"/>
              <a:gd name="T116" fmla="*/ 101 w 111"/>
              <a:gd name="T117" fmla="*/ 90 h 92"/>
              <a:gd name="T118" fmla="*/ 111 w 111"/>
              <a:gd name="T119" fmla="*/ 9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1" h="92">
                <a:moveTo>
                  <a:pt x="111" y="87"/>
                </a:moveTo>
                <a:lnTo>
                  <a:pt x="111" y="85"/>
                </a:lnTo>
                <a:lnTo>
                  <a:pt x="111" y="83"/>
                </a:lnTo>
                <a:lnTo>
                  <a:pt x="111" y="80"/>
                </a:lnTo>
                <a:lnTo>
                  <a:pt x="111" y="78"/>
                </a:lnTo>
                <a:lnTo>
                  <a:pt x="111" y="78"/>
                </a:lnTo>
                <a:lnTo>
                  <a:pt x="111" y="78"/>
                </a:lnTo>
                <a:lnTo>
                  <a:pt x="111" y="76"/>
                </a:lnTo>
                <a:lnTo>
                  <a:pt x="108" y="73"/>
                </a:lnTo>
                <a:lnTo>
                  <a:pt x="108" y="73"/>
                </a:lnTo>
                <a:lnTo>
                  <a:pt x="108" y="71"/>
                </a:lnTo>
                <a:lnTo>
                  <a:pt x="108" y="71"/>
                </a:lnTo>
                <a:lnTo>
                  <a:pt x="106" y="71"/>
                </a:lnTo>
                <a:lnTo>
                  <a:pt x="106" y="68"/>
                </a:lnTo>
                <a:lnTo>
                  <a:pt x="104" y="71"/>
                </a:lnTo>
                <a:lnTo>
                  <a:pt x="104" y="71"/>
                </a:lnTo>
                <a:lnTo>
                  <a:pt x="104" y="71"/>
                </a:lnTo>
                <a:lnTo>
                  <a:pt x="104" y="71"/>
                </a:lnTo>
                <a:lnTo>
                  <a:pt x="104" y="68"/>
                </a:lnTo>
                <a:lnTo>
                  <a:pt x="104" y="68"/>
                </a:lnTo>
                <a:lnTo>
                  <a:pt x="101" y="66"/>
                </a:lnTo>
                <a:lnTo>
                  <a:pt x="99" y="64"/>
                </a:lnTo>
                <a:lnTo>
                  <a:pt x="99" y="61"/>
                </a:lnTo>
                <a:lnTo>
                  <a:pt x="101" y="61"/>
                </a:lnTo>
                <a:lnTo>
                  <a:pt x="101" y="61"/>
                </a:lnTo>
                <a:lnTo>
                  <a:pt x="101" y="59"/>
                </a:lnTo>
                <a:lnTo>
                  <a:pt x="101" y="59"/>
                </a:lnTo>
                <a:lnTo>
                  <a:pt x="101" y="57"/>
                </a:lnTo>
                <a:lnTo>
                  <a:pt x="101" y="54"/>
                </a:lnTo>
                <a:lnTo>
                  <a:pt x="101" y="52"/>
                </a:lnTo>
                <a:lnTo>
                  <a:pt x="99" y="52"/>
                </a:lnTo>
                <a:lnTo>
                  <a:pt x="99" y="50"/>
                </a:lnTo>
                <a:lnTo>
                  <a:pt x="99" y="50"/>
                </a:lnTo>
                <a:lnTo>
                  <a:pt x="97" y="47"/>
                </a:lnTo>
                <a:lnTo>
                  <a:pt x="97" y="45"/>
                </a:lnTo>
                <a:lnTo>
                  <a:pt x="99" y="42"/>
                </a:lnTo>
                <a:lnTo>
                  <a:pt x="97" y="40"/>
                </a:lnTo>
                <a:lnTo>
                  <a:pt x="97" y="40"/>
                </a:lnTo>
                <a:lnTo>
                  <a:pt x="94" y="38"/>
                </a:lnTo>
                <a:lnTo>
                  <a:pt x="92" y="35"/>
                </a:lnTo>
                <a:lnTo>
                  <a:pt x="92" y="35"/>
                </a:lnTo>
                <a:lnTo>
                  <a:pt x="89" y="33"/>
                </a:lnTo>
                <a:lnTo>
                  <a:pt x="87" y="33"/>
                </a:lnTo>
                <a:lnTo>
                  <a:pt x="87" y="31"/>
                </a:lnTo>
                <a:lnTo>
                  <a:pt x="87" y="31"/>
                </a:lnTo>
                <a:lnTo>
                  <a:pt x="85" y="31"/>
                </a:lnTo>
                <a:lnTo>
                  <a:pt x="85" y="31"/>
                </a:lnTo>
                <a:lnTo>
                  <a:pt x="87" y="31"/>
                </a:lnTo>
                <a:lnTo>
                  <a:pt x="85" y="28"/>
                </a:lnTo>
                <a:lnTo>
                  <a:pt x="85" y="26"/>
                </a:lnTo>
                <a:lnTo>
                  <a:pt x="82" y="26"/>
                </a:lnTo>
                <a:lnTo>
                  <a:pt x="82" y="26"/>
                </a:lnTo>
                <a:lnTo>
                  <a:pt x="82" y="26"/>
                </a:lnTo>
                <a:lnTo>
                  <a:pt x="82" y="23"/>
                </a:lnTo>
                <a:lnTo>
                  <a:pt x="82" y="23"/>
                </a:lnTo>
                <a:lnTo>
                  <a:pt x="80" y="23"/>
                </a:lnTo>
                <a:lnTo>
                  <a:pt x="80" y="23"/>
                </a:lnTo>
                <a:lnTo>
                  <a:pt x="78" y="21"/>
                </a:lnTo>
                <a:lnTo>
                  <a:pt x="78" y="16"/>
                </a:lnTo>
                <a:lnTo>
                  <a:pt x="78" y="14"/>
                </a:lnTo>
                <a:lnTo>
                  <a:pt x="75" y="14"/>
                </a:lnTo>
                <a:lnTo>
                  <a:pt x="75" y="12"/>
                </a:lnTo>
                <a:lnTo>
                  <a:pt x="75" y="12"/>
                </a:lnTo>
                <a:lnTo>
                  <a:pt x="75" y="12"/>
                </a:lnTo>
                <a:lnTo>
                  <a:pt x="75" y="12"/>
                </a:lnTo>
                <a:lnTo>
                  <a:pt x="73" y="12"/>
                </a:lnTo>
                <a:lnTo>
                  <a:pt x="73" y="12"/>
                </a:lnTo>
                <a:lnTo>
                  <a:pt x="71" y="12"/>
                </a:lnTo>
                <a:lnTo>
                  <a:pt x="71" y="12"/>
                </a:lnTo>
                <a:lnTo>
                  <a:pt x="71" y="12"/>
                </a:lnTo>
                <a:lnTo>
                  <a:pt x="68" y="12"/>
                </a:lnTo>
                <a:lnTo>
                  <a:pt x="68" y="12"/>
                </a:lnTo>
                <a:lnTo>
                  <a:pt x="66" y="9"/>
                </a:lnTo>
                <a:lnTo>
                  <a:pt x="66" y="9"/>
                </a:lnTo>
                <a:lnTo>
                  <a:pt x="66" y="7"/>
                </a:lnTo>
                <a:lnTo>
                  <a:pt x="63" y="5"/>
                </a:lnTo>
                <a:lnTo>
                  <a:pt x="61" y="2"/>
                </a:lnTo>
                <a:lnTo>
                  <a:pt x="56" y="0"/>
                </a:lnTo>
                <a:lnTo>
                  <a:pt x="52" y="0"/>
                </a:lnTo>
                <a:lnTo>
                  <a:pt x="49" y="0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5" y="0"/>
                </a:lnTo>
                <a:lnTo>
                  <a:pt x="45" y="0"/>
                </a:lnTo>
                <a:lnTo>
                  <a:pt x="45" y="2"/>
                </a:lnTo>
                <a:lnTo>
                  <a:pt x="42" y="2"/>
                </a:lnTo>
                <a:lnTo>
                  <a:pt x="40" y="2"/>
                </a:lnTo>
                <a:lnTo>
                  <a:pt x="37" y="2"/>
                </a:lnTo>
                <a:lnTo>
                  <a:pt x="35" y="5"/>
                </a:lnTo>
                <a:lnTo>
                  <a:pt x="33" y="5"/>
                </a:lnTo>
                <a:lnTo>
                  <a:pt x="30" y="5"/>
                </a:lnTo>
                <a:lnTo>
                  <a:pt x="28" y="5"/>
                </a:lnTo>
                <a:lnTo>
                  <a:pt x="26" y="2"/>
                </a:lnTo>
                <a:lnTo>
                  <a:pt x="26" y="2"/>
                </a:lnTo>
                <a:lnTo>
                  <a:pt x="23" y="2"/>
                </a:lnTo>
                <a:lnTo>
                  <a:pt x="23" y="5"/>
                </a:lnTo>
                <a:lnTo>
                  <a:pt x="21" y="7"/>
                </a:lnTo>
                <a:lnTo>
                  <a:pt x="21" y="9"/>
                </a:lnTo>
                <a:lnTo>
                  <a:pt x="21" y="9"/>
                </a:lnTo>
                <a:lnTo>
                  <a:pt x="19" y="12"/>
                </a:lnTo>
                <a:lnTo>
                  <a:pt x="19" y="16"/>
                </a:lnTo>
                <a:lnTo>
                  <a:pt x="19" y="19"/>
                </a:lnTo>
                <a:lnTo>
                  <a:pt x="19" y="21"/>
                </a:lnTo>
                <a:lnTo>
                  <a:pt x="11" y="28"/>
                </a:lnTo>
                <a:lnTo>
                  <a:pt x="7" y="38"/>
                </a:lnTo>
                <a:lnTo>
                  <a:pt x="2" y="40"/>
                </a:lnTo>
                <a:lnTo>
                  <a:pt x="0" y="40"/>
                </a:lnTo>
                <a:lnTo>
                  <a:pt x="0" y="42"/>
                </a:lnTo>
                <a:lnTo>
                  <a:pt x="2" y="42"/>
                </a:lnTo>
                <a:lnTo>
                  <a:pt x="2" y="42"/>
                </a:lnTo>
                <a:lnTo>
                  <a:pt x="4" y="42"/>
                </a:lnTo>
                <a:lnTo>
                  <a:pt x="7" y="42"/>
                </a:lnTo>
                <a:lnTo>
                  <a:pt x="7" y="47"/>
                </a:lnTo>
                <a:lnTo>
                  <a:pt x="9" y="47"/>
                </a:lnTo>
                <a:lnTo>
                  <a:pt x="11" y="52"/>
                </a:lnTo>
                <a:lnTo>
                  <a:pt x="11" y="54"/>
                </a:lnTo>
                <a:lnTo>
                  <a:pt x="11" y="57"/>
                </a:lnTo>
                <a:lnTo>
                  <a:pt x="14" y="57"/>
                </a:lnTo>
                <a:lnTo>
                  <a:pt x="14" y="57"/>
                </a:lnTo>
                <a:lnTo>
                  <a:pt x="16" y="57"/>
                </a:lnTo>
                <a:lnTo>
                  <a:pt x="16" y="57"/>
                </a:lnTo>
                <a:lnTo>
                  <a:pt x="14" y="57"/>
                </a:lnTo>
                <a:lnTo>
                  <a:pt x="14" y="59"/>
                </a:lnTo>
                <a:lnTo>
                  <a:pt x="14" y="59"/>
                </a:lnTo>
                <a:lnTo>
                  <a:pt x="14" y="61"/>
                </a:lnTo>
                <a:lnTo>
                  <a:pt x="16" y="64"/>
                </a:lnTo>
                <a:lnTo>
                  <a:pt x="16" y="66"/>
                </a:lnTo>
                <a:lnTo>
                  <a:pt x="21" y="66"/>
                </a:lnTo>
                <a:lnTo>
                  <a:pt x="26" y="66"/>
                </a:lnTo>
                <a:lnTo>
                  <a:pt x="33" y="66"/>
                </a:lnTo>
                <a:lnTo>
                  <a:pt x="35" y="66"/>
                </a:lnTo>
                <a:lnTo>
                  <a:pt x="37" y="61"/>
                </a:lnTo>
                <a:lnTo>
                  <a:pt x="40" y="61"/>
                </a:lnTo>
                <a:lnTo>
                  <a:pt x="42" y="61"/>
                </a:lnTo>
                <a:lnTo>
                  <a:pt x="45" y="61"/>
                </a:lnTo>
                <a:lnTo>
                  <a:pt x="47" y="61"/>
                </a:lnTo>
                <a:lnTo>
                  <a:pt x="49" y="64"/>
                </a:lnTo>
                <a:lnTo>
                  <a:pt x="52" y="64"/>
                </a:lnTo>
                <a:lnTo>
                  <a:pt x="54" y="64"/>
                </a:lnTo>
                <a:lnTo>
                  <a:pt x="54" y="66"/>
                </a:lnTo>
                <a:lnTo>
                  <a:pt x="56" y="66"/>
                </a:lnTo>
                <a:lnTo>
                  <a:pt x="59" y="68"/>
                </a:lnTo>
                <a:lnTo>
                  <a:pt x="59" y="68"/>
                </a:lnTo>
                <a:lnTo>
                  <a:pt x="61" y="66"/>
                </a:lnTo>
                <a:lnTo>
                  <a:pt x="61" y="66"/>
                </a:lnTo>
                <a:lnTo>
                  <a:pt x="63" y="66"/>
                </a:lnTo>
                <a:lnTo>
                  <a:pt x="66" y="68"/>
                </a:lnTo>
                <a:lnTo>
                  <a:pt x="66" y="68"/>
                </a:lnTo>
                <a:lnTo>
                  <a:pt x="66" y="71"/>
                </a:lnTo>
                <a:lnTo>
                  <a:pt x="63" y="71"/>
                </a:lnTo>
                <a:lnTo>
                  <a:pt x="59" y="73"/>
                </a:lnTo>
                <a:lnTo>
                  <a:pt x="56" y="73"/>
                </a:lnTo>
                <a:lnTo>
                  <a:pt x="52" y="71"/>
                </a:lnTo>
                <a:lnTo>
                  <a:pt x="49" y="68"/>
                </a:lnTo>
                <a:lnTo>
                  <a:pt x="47" y="68"/>
                </a:lnTo>
                <a:lnTo>
                  <a:pt x="47" y="68"/>
                </a:lnTo>
                <a:lnTo>
                  <a:pt x="45" y="66"/>
                </a:lnTo>
                <a:lnTo>
                  <a:pt x="45" y="66"/>
                </a:lnTo>
                <a:lnTo>
                  <a:pt x="42" y="66"/>
                </a:lnTo>
                <a:lnTo>
                  <a:pt x="42" y="66"/>
                </a:lnTo>
                <a:lnTo>
                  <a:pt x="42" y="68"/>
                </a:lnTo>
                <a:lnTo>
                  <a:pt x="40" y="68"/>
                </a:lnTo>
                <a:lnTo>
                  <a:pt x="40" y="68"/>
                </a:lnTo>
                <a:lnTo>
                  <a:pt x="35" y="71"/>
                </a:lnTo>
                <a:lnTo>
                  <a:pt x="33" y="71"/>
                </a:lnTo>
                <a:lnTo>
                  <a:pt x="30" y="71"/>
                </a:lnTo>
                <a:lnTo>
                  <a:pt x="30" y="71"/>
                </a:lnTo>
                <a:lnTo>
                  <a:pt x="30" y="76"/>
                </a:lnTo>
                <a:lnTo>
                  <a:pt x="26" y="76"/>
                </a:lnTo>
                <a:lnTo>
                  <a:pt x="23" y="76"/>
                </a:lnTo>
                <a:lnTo>
                  <a:pt x="19" y="76"/>
                </a:lnTo>
                <a:lnTo>
                  <a:pt x="14" y="76"/>
                </a:lnTo>
                <a:lnTo>
                  <a:pt x="14" y="76"/>
                </a:lnTo>
                <a:lnTo>
                  <a:pt x="11" y="76"/>
                </a:lnTo>
                <a:lnTo>
                  <a:pt x="11" y="78"/>
                </a:lnTo>
                <a:lnTo>
                  <a:pt x="11" y="80"/>
                </a:lnTo>
                <a:lnTo>
                  <a:pt x="11" y="85"/>
                </a:lnTo>
                <a:lnTo>
                  <a:pt x="11" y="85"/>
                </a:lnTo>
                <a:lnTo>
                  <a:pt x="11" y="85"/>
                </a:lnTo>
                <a:lnTo>
                  <a:pt x="11" y="87"/>
                </a:lnTo>
                <a:lnTo>
                  <a:pt x="14" y="87"/>
                </a:lnTo>
                <a:lnTo>
                  <a:pt x="14" y="85"/>
                </a:lnTo>
                <a:lnTo>
                  <a:pt x="14" y="85"/>
                </a:lnTo>
                <a:lnTo>
                  <a:pt x="16" y="85"/>
                </a:lnTo>
                <a:lnTo>
                  <a:pt x="16" y="85"/>
                </a:lnTo>
                <a:lnTo>
                  <a:pt x="19" y="85"/>
                </a:lnTo>
                <a:lnTo>
                  <a:pt x="19" y="85"/>
                </a:lnTo>
                <a:lnTo>
                  <a:pt x="19" y="87"/>
                </a:lnTo>
                <a:lnTo>
                  <a:pt x="16" y="87"/>
                </a:lnTo>
                <a:lnTo>
                  <a:pt x="16" y="85"/>
                </a:lnTo>
                <a:lnTo>
                  <a:pt x="14" y="87"/>
                </a:lnTo>
                <a:lnTo>
                  <a:pt x="11" y="87"/>
                </a:lnTo>
                <a:lnTo>
                  <a:pt x="11" y="90"/>
                </a:lnTo>
                <a:lnTo>
                  <a:pt x="11" y="90"/>
                </a:lnTo>
                <a:lnTo>
                  <a:pt x="14" y="92"/>
                </a:lnTo>
                <a:lnTo>
                  <a:pt x="14" y="92"/>
                </a:lnTo>
                <a:lnTo>
                  <a:pt x="16" y="92"/>
                </a:lnTo>
                <a:lnTo>
                  <a:pt x="19" y="92"/>
                </a:lnTo>
                <a:lnTo>
                  <a:pt x="19" y="90"/>
                </a:lnTo>
                <a:lnTo>
                  <a:pt x="21" y="90"/>
                </a:lnTo>
                <a:lnTo>
                  <a:pt x="23" y="90"/>
                </a:lnTo>
                <a:lnTo>
                  <a:pt x="28" y="90"/>
                </a:lnTo>
                <a:lnTo>
                  <a:pt x="35" y="90"/>
                </a:lnTo>
                <a:lnTo>
                  <a:pt x="37" y="87"/>
                </a:lnTo>
                <a:lnTo>
                  <a:pt x="42" y="85"/>
                </a:lnTo>
                <a:lnTo>
                  <a:pt x="45" y="85"/>
                </a:lnTo>
                <a:lnTo>
                  <a:pt x="49" y="85"/>
                </a:lnTo>
                <a:lnTo>
                  <a:pt x="56" y="85"/>
                </a:lnTo>
                <a:lnTo>
                  <a:pt x="61" y="85"/>
                </a:lnTo>
                <a:lnTo>
                  <a:pt x="68" y="85"/>
                </a:lnTo>
                <a:lnTo>
                  <a:pt x="75" y="85"/>
                </a:lnTo>
                <a:lnTo>
                  <a:pt x="75" y="85"/>
                </a:lnTo>
                <a:lnTo>
                  <a:pt x="78" y="85"/>
                </a:lnTo>
                <a:lnTo>
                  <a:pt x="80" y="85"/>
                </a:lnTo>
                <a:lnTo>
                  <a:pt x="80" y="85"/>
                </a:lnTo>
                <a:lnTo>
                  <a:pt x="80" y="85"/>
                </a:lnTo>
                <a:lnTo>
                  <a:pt x="80" y="87"/>
                </a:lnTo>
                <a:lnTo>
                  <a:pt x="80" y="87"/>
                </a:lnTo>
                <a:lnTo>
                  <a:pt x="80" y="90"/>
                </a:lnTo>
                <a:lnTo>
                  <a:pt x="82" y="90"/>
                </a:lnTo>
                <a:lnTo>
                  <a:pt x="82" y="90"/>
                </a:lnTo>
                <a:lnTo>
                  <a:pt x="82" y="87"/>
                </a:lnTo>
                <a:lnTo>
                  <a:pt x="82" y="87"/>
                </a:lnTo>
                <a:lnTo>
                  <a:pt x="85" y="87"/>
                </a:lnTo>
                <a:lnTo>
                  <a:pt x="85" y="90"/>
                </a:lnTo>
                <a:lnTo>
                  <a:pt x="87" y="90"/>
                </a:lnTo>
                <a:lnTo>
                  <a:pt x="89" y="90"/>
                </a:lnTo>
                <a:lnTo>
                  <a:pt x="89" y="92"/>
                </a:lnTo>
                <a:lnTo>
                  <a:pt x="92" y="92"/>
                </a:lnTo>
                <a:lnTo>
                  <a:pt x="92" y="92"/>
                </a:lnTo>
                <a:lnTo>
                  <a:pt x="94" y="92"/>
                </a:lnTo>
                <a:lnTo>
                  <a:pt x="97" y="92"/>
                </a:lnTo>
                <a:lnTo>
                  <a:pt x="99" y="90"/>
                </a:lnTo>
                <a:lnTo>
                  <a:pt x="101" y="90"/>
                </a:lnTo>
                <a:lnTo>
                  <a:pt x="104" y="90"/>
                </a:lnTo>
                <a:lnTo>
                  <a:pt x="108" y="90"/>
                </a:lnTo>
                <a:lnTo>
                  <a:pt x="111" y="90"/>
                </a:lnTo>
                <a:lnTo>
                  <a:pt x="111" y="90"/>
                </a:lnTo>
                <a:lnTo>
                  <a:pt x="111" y="90"/>
                </a:lnTo>
                <a:lnTo>
                  <a:pt x="111" y="87"/>
                </a:lnTo>
                <a:lnTo>
                  <a:pt x="111" y="8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64"/>
          <p:cNvSpPr>
            <a:spLocks noEditPoints="1"/>
          </p:cNvSpPr>
          <p:nvPr/>
        </p:nvSpPr>
        <p:spPr bwMode="auto">
          <a:xfrm>
            <a:off x="8515655" y="4156775"/>
            <a:ext cx="19878" cy="36617"/>
          </a:xfrm>
          <a:custGeom>
            <a:avLst/>
            <a:gdLst>
              <a:gd name="T0" fmla="*/ 5 w 19"/>
              <a:gd name="T1" fmla="*/ 26 h 35"/>
              <a:gd name="T2" fmla="*/ 2 w 19"/>
              <a:gd name="T3" fmla="*/ 26 h 35"/>
              <a:gd name="T4" fmla="*/ 0 w 19"/>
              <a:gd name="T5" fmla="*/ 28 h 35"/>
              <a:gd name="T6" fmla="*/ 0 w 19"/>
              <a:gd name="T7" fmla="*/ 31 h 35"/>
              <a:gd name="T8" fmla="*/ 0 w 19"/>
              <a:gd name="T9" fmla="*/ 31 h 35"/>
              <a:gd name="T10" fmla="*/ 0 w 19"/>
              <a:gd name="T11" fmla="*/ 33 h 35"/>
              <a:gd name="T12" fmla="*/ 0 w 19"/>
              <a:gd name="T13" fmla="*/ 33 h 35"/>
              <a:gd name="T14" fmla="*/ 2 w 19"/>
              <a:gd name="T15" fmla="*/ 35 h 35"/>
              <a:gd name="T16" fmla="*/ 2 w 19"/>
              <a:gd name="T17" fmla="*/ 33 h 35"/>
              <a:gd name="T18" fmla="*/ 5 w 19"/>
              <a:gd name="T19" fmla="*/ 31 h 35"/>
              <a:gd name="T20" fmla="*/ 5 w 19"/>
              <a:gd name="T21" fmla="*/ 28 h 35"/>
              <a:gd name="T22" fmla="*/ 5 w 19"/>
              <a:gd name="T23" fmla="*/ 26 h 35"/>
              <a:gd name="T24" fmla="*/ 19 w 19"/>
              <a:gd name="T25" fmla="*/ 0 h 35"/>
              <a:gd name="T26" fmla="*/ 19 w 19"/>
              <a:gd name="T27" fmla="*/ 0 h 35"/>
              <a:gd name="T28" fmla="*/ 16 w 19"/>
              <a:gd name="T29" fmla="*/ 0 h 35"/>
              <a:gd name="T30" fmla="*/ 16 w 19"/>
              <a:gd name="T31" fmla="*/ 0 h 35"/>
              <a:gd name="T32" fmla="*/ 16 w 19"/>
              <a:gd name="T33" fmla="*/ 2 h 35"/>
              <a:gd name="T34" fmla="*/ 16 w 19"/>
              <a:gd name="T35" fmla="*/ 2 h 35"/>
              <a:gd name="T36" fmla="*/ 16 w 19"/>
              <a:gd name="T37" fmla="*/ 2 h 35"/>
              <a:gd name="T38" fmla="*/ 19 w 19"/>
              <a:gd name="T39" fmla="*/ 2 h 35"/>
              <a:gd name="T40" fmla="*/ 19 w 19"/>
              <a:gd name="T41" fmla="*/ 0 h 35"/>
              <a:gd name="T42" fmla="*/ 19 w 19"/>
              <a:gd name="T4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" h="35">
                <a:moveTo>
                  <a:pt x="5" y="26"/>
                </a:moveTo>
                <a:lnTo>
                  <a:pt x="2" y="26"/>
                </a:lnTo>
                <a:lnTo>
                  <a:pt x="0" y="28"/>
                </a:lnTo>
                <a:lnTo>
                  <a:pt x="0" y="31"/>
                </a:lnTo>
                <a:lnTo>
                  <a:pt x="0" y="31"/>
                </a:lnTo>
                <a:lnTo>
                  <a:pt x="0" y="33"/>
                </a:lnTo>
                <a:lnTo>
                  <a:pt x="0" y="33"/>
                </a:lnTo>
                <a:lnTo>
                  <a:pt x="2" y="35"/>
                </a:lnTo>
                <a:lnTo>
                  <a:pt x="2" y="33"/>
                </a:lnTo>
                <a:lnTo>
                  <a:pt x="5" y="31"/>
                </a:lnTo>
                <a:lnTo>
                  <a:pt x="5" y="28"/>
                </a:lnTo>
                <a:lnTo>
                  <a:pt x="5" y="26"/>
                </a:lnTo>
                <a:close/>
                <a:moveTo>
                  <a:pt x="19" y="0"/>
                </a:moveTo>
                <a:lnTo>
                  <a:pt x="19" y="0"/>
                </a:lnTo>
                <a:lnTo>
                  <a:pt x="16" y="0"/>
                </a:lnTo>
                <a:lnTo>
                  <a:pt x="16" y="0"/>
                </a:lnTo>
                <a:lnTo>
                  <a:pt x="16" y="2"/>
                </a:lnTo>
                <a:lnTo>
                  <a:pt x="16" y="2"/>
                </a:lnTo>
                <a:lnTo>
                  <a:pt x="16" y="2"/>
                </a:lnTo>
                <a:lnTo>
                  <a:pt x="19" y="2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65"/>
          <p:cNvSpPr>
            <a:spLocks/>
          </p:cNvSpPr>
          <p:nvPr/>
        </p:nvSpPr>
        <p:spPr bwMode="auto">
          <a:xfrm>
            <a:off x="8629687" y="3223586"/>
            <a:ext cx="0" cy="2092"/>
          </a:xfrm>
          <a:custGeom>
            <a:avLst/>
            <a:gdLst>
              <a:gd name="T0" fmla="*/ 0 h 2"/>
              <a:gd name="T1" fmla="*/ 0 h 2"/>
              <a:gd name="T2" fmla="*/ 2 h 2"/>
              <a:gd name="T3" fmla="*/ 2 h 2"/>
              <a:gd name="T4" fmla="*/ 2 h 2"/>
              <a:gd name="T5" fmla="*/ 2 h 2"/>
              <a:gd name="T6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66"/>
          <p:cNvSpPr>
            <a:spLocks noEditPoints="1"/>
          </p:cNvSpPr>
          <p:nvPr/>
        </p:nvSpPr>
        <p:spPr bwMode="auto">
          <a:xfrm>
            <a:off x="12016160" y="4490505"/>
            <a:ext cx="21970" cy="12554"/>
          </a:xfrm>
          <a:custGeom>
            <a:avLst/>
            <a:gdLst>
              <a:gd name="T0" fmla="*/ 21 w 21"/>
              <a:gd name="T1" fmla="*/ 12 h 12"/>
              <a:gd name="T2" fmla="*/ 21 w 21"/>
              <a:gd name="T3" fmla="*/ 12 h 12"/>
              <a:gd name="T4" fmla="*/ 19 w 21"/>
              <a:gd name="T5" fmla="*/ 12 h 12"/>
              <a:gd name="T6" fmla="*/ 19 w 21"/>
              <a:gd name="T7" fmla="*/ 10 h 12"/>
              <a:gd name="T8" fmla="*/ 14 w 21"/>
              <a:gd name="T9" fmla="*/ 7 h 12"/>
              <a:gd name="T10" fmla="*/ 12 w 21"/>
              <a:gd name="T11" fmla="*/ 7 h 12"/>
              <a:gd name="T12" fmla="*/ 12 w 21"/>
              <a:gd name="T13" fmla="*/ 10 h 12"/>
              <a:gd name="T14" fmla="*/ 12 w 21"/>
              <a:gd name="T15" fmla="*/ 10 h 12"/>
              <a:gd name="T16" fmla="*/ 14 w 21"/>
              <a:gd name="T17" fmla="*/ 12 h 12"/>
              <a:gd name="T18" fmla="*/ 14 w 21"/>
              <a:gd name="T19" fmla="*/ 12 h 12"/>
              <a:gd name="T20" fmla="*/ 16 w 21"/>
              <a:gd name="T21" fmla="*/ 12 h 12"/>
              <a:gd name="T22" fmla="*/ 21 w 21"/>
              <a:gd name="T23" fmla="*/ 12 h 12"/>
              <a:gd name="T24" fmla="*/ 21 w 21"/>
              <a:gd name="T25" fmla="*/ 12 h 12"/>
              <a:gd name="T26" fmla="*/ 21 w 21"/>
              <a:gd name="T27" fmla="*/ 12 h 12"/>
              <a:gd name="T28" fmla="*/ 7 w 21"/>
              <a:gd name="T29" fmla="*/ 0 h 12"/>
              <a:gd name="T30" fmla="*/ 4 w 21"/>
              <a:gd name="T31" fmla="*/ 0 h 12"/>
              <a:gd name="T32" fmla="*/ 0 w 21"/>
              <a:gd name="T33" fmla="*/ 3 h 12"/>
              <a:gd name="T34" fmla="*/ 0 w 21"/>
              <a:gd name="T35" fmla="*/ 3 h 12"/>
              <a:gd name="T36" fmla="*/ 0 w 21"/>
              <a:gd name="T37" fmla="*/ 3 h 12"/>
              <a:gd name="T38" fmla="*/ 0 w 21"/>
              <a:gd name="T39" fmla="*/ 5 h 12"/>
              <a:gd name="T40" fmla="*/ 2 w 21"/>
              <a:gd name="T41" fmla="*/ 7 h 12"/>
              <a:gd name="T42" fmla="*/ 2 w 21"/>
              <a:gd name="T43" fmla="*/ 7 h 12"/>
              <a:gd name="T44" fmla="*/ 7 w 21"/>
              <a:gd name="T45" fmla="*/ 7 h 12"/>
              <a:gd name="T46" fmla="*/ 7 w 21"/>
              <a:gd name="T47" fmla="*/ 7 h 12"/>
              <a:gd name="T48" fmla="*/ 9 w 21"/>
              <a:gd name="T49" fmla="*/ 5 h 12"/>
              <a:gd name="T50" fmla="*/ 9 w 21"/>
              <a:gd name="T51" fmla="*/ 3 h 12"/>
              <a:gd name="T52" fmla="*/ 7 w 21"/>
              <a:gd name="T5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" h="12">
                <a:moveTo>
                  <a:pt x="21" y="12"/>
                </a:moveTo>
                <a:lnTo>
                  <a:pt x="21" y="12"/>
                </a:lnTo>
                <a:lnTo>
                  <a:pt x="19" y="12"/>
                </a:lnTo>
                <a:lnTo>
                  <a:pt x="19" y="10"/>
                </a:lnTo>
                <a:lnTo>
                  <a:pt x="14" y="7"/>
                </a:lnTo>
                <a:lnTo>
                  <a:pt x="12" y="7"/>
                </a:lnTo>
                <a:lnTo>
                  <a:pt x="12" y="10"/>
                </a:lnTo>
                <a:lnTo>
                  <a:pt x="12" y="10"/>
                </a:lnTo>
                <a:lnTo>
                  <a:pt x="14" y="12"/>
                </a:lnTo>
                <a:lnTo>
                  <a:pt x="14" y="12"/>
                </a:lnTo>
                <a:lnTo>
                  <a:pt x="16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close/>
                <a:moveTo>
                  <a:pt x="7" y="0"/>
                </a:moveTo>
                <a:lnTo>
                  <a:pt x="4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5"/>
                </a:lnTo>
                <a:lnTo>
                  <a:pt x="2" y="7"/>
                </a:lnTo>
                <a:lnTo>
                  <a:pt x="2" y="7"/>
                </a:lnTo>
                <a:lnTo>
                  <a:pt x="7" y="7"/>
                </a:lnTo>
                <a:lnTo>
                  <a:pt x="7" y="7"/>
                </a:lnTo>
                <a:lnTo>
                  <a:pt x="9" y="5"/>
                </a:lnTo>
                <a:lnTo>
                  <a:pt x="9" y="3"/>
                </a:lnTo>
                <a:lnTo>
                  <a:pt x="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67"/>
          <p:cNvSpPr>
            <a:spLocks/>
          </p:cNvSpPr>
          <p:nvPr/>
        </p:nvSpPr>
        <p:spPr bwMode="auto">
          <a:xfrm>
            <a:off x="8952956" y="4218499"/>
            <a:ext cx="37662" cy="36617"/>
          </a:xfrm>
          <a:custGeom>
            <a:avLst/>
            <a:gdLst>
              <a:gd name="T0" fmla="*/ 36 w 36"/>
              <a:gd name="T1" fmla="*/ 19 h 35"/>
              <a:gd name="T2" fmla="*/ 36 w 36"/>
              <a:gd name="T3" fmla="*/ 12 h 35"/>
              <a:gd name="T4" fmla="*/ 36 w 36"/>
              <a:gd name="T5" fmla="*/ 7 h 35"/>
              <a:gd name="T6" fmla="*/ 33 w 36"/>
              <a:gd name="T7" fmla="*/ 5 h 35"/>
              <a:gd name="T8" fmla="*/ 29 w 36"/>
              <a:gd name="T9" fmla="*/ 0 h 35"/>
              <a:gd name="T10" fmla="*/ 31 w 36"/>
              <a:gd name="T11" fmla="*/ 0 h 35"/>
              <a:gd name="T12" fmla="*/ 29 w 36"/>
              <a:gd name="T13" fmla="*/ 0 h 35"/>
              <a:gd name="T14" fmla="*/ 26 w 36"/>
              <a:gd name="T15" fmla="*/ 0 h 35"/>
              <a:gd name="T16" fmla="*/ 24 w 36"/>
              <a:gd name="T17" fmla="*/ 2 h 35"/>
              <a:gd name="T18" fmla="*/ 22 w 36"/>
              <a:gd name="T19" fmla="*/ 5 h 35"/>
              <a:gd name="T20" fmla="*/ 19 w 36"/>
              <a:gd name="T21" fmla="*/ 7 h 35"/>
              <a:gd name="T22" fmla="*/ 19 w 36"/>
              <a:gd name="T23" fmla="*/ 7 h 35"/>
              <a:gd name="T24" fmla="*/ 17 w 36"/>
              <a:gd name="T25" fmla="*/ 5 h 35"/>
              <a:gd name="T26" fmla="*/ 12 w 36"/>
              <a:gd name="T27" fmla="*/ 5 h 35"/>
              <a:gd name="T28" fmla="*/ 10 w 36"/>
              <a:gd name="T29" fmla="*/ 7 h 35"/>
              <a:gd name="T30" fmla="*/ 7 w 36"/>
              <a:gd name="T31" fmla="*/ 9 h 35"/>
              <a:gd name="T32" fmla="*/ 5 w 36"/>
              <a:gd name="T33" fmla="*/ 12 h 35"/>
              <a:gd name="T34" fmla="*/ 5 w 36"/>
              <a:gd name="T35" fmla="*/ 17 h 35"/>
              <a:gd name="T36" fmla="*/ 5 w 36"/>
              <a:gd name="T37" fmla="*/ 21 h 35"/>
              <a:gd name="T38" fmla="*/ 5 w 36"/>
              <a:gd name="T39" fmla="*/ 24 h 35"/>
              <a:gd name="T40" fmla="*/ 0 w 36"/>
              <a:gd name="T41" fmla="*/ 26 h 35"/>
              <a:gd name="T42" fmla="*/ 0 w 36"/>
              <a:gd name="T43" fmla="*/ 28 h 35"/>
              <a:gd name="T44" fmla="*/ 0 w 36"/>
              <a:gd name="T45" fmla="*/ 33 h 35"/>
              <a:gd name="T46" fmla="*/ 3 w 36"/>
              <a:gd name="T47" fmla="*/ 33 h 35"/>
              <a:gd name="T48" fmla="*/ 3 w 36"/>
              <a:gd name="T49" fmla="*/ 31 h 35"/>
              <a:gd name="T50" fmla="*/ 5 w 36"/>
              <a:gd name="T51" fmla="*/ 31 h 35"/>
              <a:gd name="T52" fmla="*/ 7 w 36"/>
              <a:gd name="T53" fmla="*/ 35 h 35"/>
              <a:gd name="T54" fmla="*/ 10 w 36"/>
              <a:gd name="T55" fmla="*/ 35 h 35"/>
              <a:gd name="T56" fmla="*/ 15 w 36"/>
              <a:gd name="T57" fmla="*/ 35 h 35"/>
              <a:gd name="T58" fmla="*/ 17 w 36"/>
              <a:gd name="T59" fmla="*/ 33 h 35"/>
              <a:gd name="T60" fmla="*/ 19 w 36"/>
              <a:gd name="T61" fmla="*/ 31 h 35"/>
              <a:gd name="T62" fmla="*/ 19 w 36"/>
              <a:gd name="T63" fmla="*/ 26 h 35"/>
              <a:gd name="T64" fmla="*/ 22 w 36"/>
              <a:gd name="T65" fmla="*/ 28 h 35"/>
              <a:gd name="T66" fmla="*/ 24 w 36"/>
              <a:gd name="T67" fmla="*/ 26 h 35"/>
              <a:gd name="T68" fmla="*/ 26 w 36"/>
              <a:gd name="T69" fmla="*/ 26 h 35"/>
              <a:gd name="T70" fmla="*/ 29 w 36"/>
              <a:gd name="T71" fmla="*/ 26 h 35"/>
              <a:gd name="T72" fmla="*/ 31 w 36"/>
              <a:gd name="T73" fmla="*/ 26 h 35"/>
              <a:gd name="T74" fmla="*/ 33 w 36"/>
              <a:gd name="T75" fmla="*/ 26 h 35"/>
              <a:gd name="T76" fmla="*/ 36 w 36"/>
              <a:gd name="T77" fmla="*/ 26 h 35"/>
              <a:gd name="T78" fmla="*/ 36 w 36"/>
              <a:gd name="T79" fmla="*/ 26 h 35"/>
              <a:gd name="T80" fmla="*/ 36 w 36"/>
              <a:gd name="T81" fmla="*/ 2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6" h="35">
                <a:moveTo>
                  <a:pt x="36" y="19"/>
                </a:moveTo>
                <a:lnTo>
                  <a:pt x="36" y="19"/>
                </a:lnTo>
                <a:lnTo>
                  <a:pt x="36" y="17"/>
                </a:lnTo>
                <a:lnTo>
                  <a:pt x="36" y="12"/>
                </a:lnTo>
                <a:lnTo>
                  <a:pt x="36" y="9"/>
                </a:lnTo>
                <a:lnTo>
                  <a:pt x="36" y="7"/>
                </a:lnTo>
                <a:lnTo>
                  <a:pt x="33" y="7"/>
                </a:lnTo>
                <a:lnTo>
                  <a:pt x="33" y="5"/>
                </a:lnTo>
                <a:lnTo>
                  <a:pt x="31" y="2"/>
                </a:lnTo>
                <a:lnTo>
                  <a:pt x="29" y="0"/>
                </a:lnTo>
                <a:lnTo>
                  <a:pt x="29" y="0"/>
                </a:lnTo>
                <a:lnTo>
                  <a:pt x="31" y="0"/>
                </a:lnTo>
                <a:lnTo>
                  <a:pt x="29" y="0"/>
                </a:lnTo>
                <a:lnTo>
                  <a:pt x="29" y="0"/>
                </a:lnTo>
                <a:lnTo>
                  <a:pt x="26" y="0"/>
                </a:lnTo>
                <a:lnTo>
                  <a:pt x="26" y="0"/>
                </a:lnTo>
                <a:lnTo>
                  <a:pt x="26" y="2"/>
                </a:lnTo>
                <a:lnTo>
                  <a:pt x="24" y="2"/>
                </a:lnTo>
                <a:lnTo>
                  <a:pt x="24" y="5"/>
                </a:lnTo>
                <a:lnTo>
                  <a:pt x="22" y="5"/>
                </a:lnTo>
                <a:lnTo>
                  <a:pt x="22" y="7"/>
                </a:lnTo>
                <a:lnTo>
                  <a:pt x="19" y="7"/>
                </a:lnTo>
                <a:lnTo>
                  <a:pt x="19" y="7"/>
                </a:lnTo>
                <a:lnTo>
                  <a:pt x="19" y="7"/>
                </a:lnTo>
                <a:lnTo>
                  <a:pt x="17" y="5"/>
                </a:lnTo>
                <a:lnTo>
                  <a:pt x="17" y="5"/>
                </a:lnTo>
                <a:lnTo>
                  <a:pt x="15" y="5"/>
                </a:lnTo>
                <a:lnTo>
                  <a:pt x="12" y="5"/>
                </a:lnTo>
                <a:lnTo>
                  <a:pt x="12" y="7"/>
                </a:lnTo>
                <a:lnTo>
                  <a:pt x="10" y="7"/>
                </a:lnTo>
                <a:lnTo>
                  <a:pt x="10" y="7"/>
                </a:lnTo>
                <a:lnTo>
                  <a:pt x="7" y="9"/>
                </a:lnTo>
                <a:lnTo>
                  <a:pt x="7" y="12"/>
                </a:lnTo>
                <a:lnTo>
                  <a:pt x="5" y="12"/>
                </a:lnTo>
                <a:lnTo>
                  <a:pt x="5" y="14"/>
                </a:lnTo>
                <a:lnTo>
                  <a:pt x="5" y="17"/>
                </a:lnTo>
                <a:lnTo>
                  <a:pt x="5" y="19"/>
                </a:lnTo>
                <a:lnTo>
                  <a:pt x="5" y="21"/>
                </a:lnTo>
                <a:lnTo>
                  <a:pt x="5" y="24"/>
                </a:lnTo>
                <a:lnTo>
                  <a:pt x="5" y="24"/>
                </a:lnTo>
                <a:lnTo>
                  <a:pt x="3" y="26"/>
                </a:lnTo>
                <a:lnTo>
                  <a:pt x="0" y="26"/>
                </a:lnTo>
                <a:lnTo>
                  <a:pt x="0" y="26"/>
                </a:lnTo>
                <a:lnTo>
                  <a:pt x="0" y="28"/>
                </a:lnTo>
                <a:lnTo>
                  <a:pt x="0" y="31"/>
                </a:lnTo>
                <a:lnTo>
                  <a:pt x="0" y="33"/>
                </a:lnTo>
                <a:lnTo>
                  <a:pt x="0" y="33"/>
                </a:lnTo>
                <a:lnTo>
                  <a:pt x="3" y="33"/>
                </a:lnTo>
                <a:lnTo>
                  <a:pt x="3" y="33"/>
                </a:lnTo>
                <a:lnTo>
                  <a:pt x="3" y="31"/>
                </a:lnTo>
                <a:lnTo>
                  <a:pt x="3" y="31"/>
                </a:lnTo>
                <a:lnTo>
                  <a:pt x="5" y="31"/>
                </a:lnTo>
                <a:lnTo>
                  <a:pt x="7" y="33"/>
                </a:lnTo>
                <a:lnTo>
                  <a:pt x="7" y="35"/>
                </a:lnTo>
                <a:lnTo>
                  <a:pt x="10" y="35"/>
                </a:lnTo>
                <a:lnTo>
                  <a:pt x="10" y="35"/>
                </a:lnTo>
                <a:lnTo>
                  <a:pt x="15" y="35"/>
                </a:lnTo>
                <a:lnTo>
                  <a:pt x="15" y="35"/>
                </a:lnTo>
                <a:lnTo>
                  <a:pt x="17" y="35"/>
                </a:lnTo>
                <a:lnTo>
                  <a:pt x="17" y="33"/>
                </a:lnTo>
                <a:lnTo>
                  <a:pt x="19" y="33"/>
                </a:lnTo>
                <a:lnTo>
                  <a:pt x="19" y="31"/>
                </a:lnTo>
                <a:lnTo>
                  <a:pt x="19" y="26"/>
                </a:lnTo>
                <a:lnTo>
                  <a:pt x="19" y="26"/>
                </a:lnTo>
                <a:lnTo>
                  <a:pt x="22" y="28"/>
                </a:lnTo>
                <a:lnTo>
                  <a:pt x="22" y="28"/>
                </a:lnTo>
                <a:lnTo>
                  <a:pt x="24" y="28"/>
                </a:lnTo>
                <a:lnTo>
                  <a:pt x="24" y="26"/>
                </a:lnTo>
                <a:lnTo>
                  <a:pt x="24" y="26"/>
                </a:lnTo>
                <a:lnTo>
                  <a:pt x="26" y="26"/>
                </a:lnTo>
                <a:lnTo>
                  <a:pt x="29" y="26"/>
                </a:lnTo>
                <a:lnTo>
                  <a:pt x="29" y="26"/>
                </a:lnTo>
                <a:lnTo>
                  <a:pt x="31" y="26"/>
                </a:lnTo>
                <a:lnTo>
                  <a:pt x="31" y="26"/>
                </a:lnTo>
                <a:lnTo>
                  <a:pt x="31" y="26"/>
                </a:lnTo>
                <a:lnTo>
                  <a:pt x="33" y="26"/>
                </a:lnTo>
                <a:lnTo>
                  <a:pt x="33" y="26"/>
                </a:lnTo>
                <a:lnTo>
                  <a:pt x="36" y="26"/>
                </a:lnTo>
                <a:lnTo>
                  <a:pt x="36" y="26"/>
                </a:lnTo>
                <a:lnTo>
                  <a:pt x="36" y="26"/>
                </a:lnTo>
                <a:lnTo>
                  <a:pt x="36" y="24"/>
                </a:lnTo>
                <a:lnTo>
                  <a:pt x="36" y="21"/>
                </a:lnTo>
                <a:lnTo>
                  <a:pt x="36" y="1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68"/>
          <p:cNvSpPr>
            <a:spLocks noEditPoints="1"/>
          </p:cNvSpPr>
          <p:nvPr/>
        </p:nvSpPr>
        <p:spPr bwMode="auto">
          <a:xfrm>
            <a:off x="8745813" y="2493355"/>
            <a:ext cx="2493039" cy="789864"/>
          </a:xfrm>
          <a:custGeom>
            <a:avLst/>
            <a:gdLst>
              <a:gd name="T0" fmla="*/ 409 w 2383"/>
              <a:gd name="T1" fmla="*/ 166 h 755"/>
              <a:gd name="T2" fmla="*/ 912 w 2383"/>
              <a:gd name="T3" fmla="*/ 40 h 755"/>
              <a:gd name="T4" fmla="*/ 447 w 2383"/>
              <a:gd name="T5" fmla="*/ 97 h 755"/>
              <a:gd name="T6" fmla="*/ 515 w 2383"/>
              <a:gd name="T7" fmla="*/ 92 h 755"/>
              <a:gd name="T8" fmla="*/ 444 w 2383"/>
              <a:gd name="T9" fmla="*/ 142 h 755"/>
              <a:gd name="T10" fmla="*/ 466 w 2383"/>
              <a:gd name="T11" fmla="*/ 177 h 755"/>
              <a:gd name="T12" fmla="*/ 631 w 2383"/>
              <a:gd name="T13" fmla="*/ 31 h 755"/>
              <a:gd name="T14" fmla="*/ 1501 w 2383"/>
              <a:gd name="T15" fmla="*/ 97 h 755"/>
              <a:gd name="T16" fmla="*/ 1565 w 2383"/>
              <a:gd name="T17" fmla="*/ 128 h 755"/>
              <a:gd name="T18" fmla="*/ 1584 w 2383"/>
              <a:gd name="T19" fmla="*/ 97 h 755"/>
              <a:gd name="T20" fmla="*/ 946 w 2383"/>
              <a:gd name="T21" fmla="*/ 40 h 755"/>
              <a:gd name="T22" fmla="*/ 1314 w 2383"/>
              <a:gd name="T23" fmla="*/ 121 h 755"/>
              <a:gd name="T24" fmla="*/ 2196 w 2383"/>
              <a:gd name="T25" fmla="*/ 565 h 755"/>
              <a:gd name="T26" fmla="*/ 2149 w 2383"/>
              <a:gd name="T27" fmla="*/ 681 h 755"/>
              <a:gd name="T28" fmla="*/ 1842 w 2383"/>
              <a:gd name="T29" fmla="*/ 480 h 755"/>
              <a:gd name="T30" fmla="*/ 2374 w 2383"/>
              <a:gd name="T31" fmla="*/ 258 h 755"/>
              <a:gd name="T32" fmla="*/ 2206 w 2383"/>
              <a:gd name="T33" fmla="*/ 218 h 755"/>
              <a:gd name="T34" fmla="*/ 1884 w 2383"/>
              <a:gd name="T35" fmla="*/ 196 h 755"/>
              <a:gd name="T36" fmla="*/ 1582 w 2383"/>
              <a:gd name="T37" fmla="*/ 142 h 755"/>
              <a:gd name="T38" fmla="*/ 1397 w 2383"/>
              <a:gd name="T39" fmla="*/ 151 h 755"/>
              <a:gd name="T40" fmla="*/ 1187 w 2383"/>
              <a:gd name="T41" fmla="*/ 130 h 755"/>
              <a:gd name="T42" fmla="*/ 1125 w 2383"/>
              <a:gd name="T43" fmla="*/ 90 h 755"/>
              <a:gd name="T44" fmla="*/ 964 w 2383"/>
              <a:gd name="T45" fmla="*/ 90 h 755"/>
              <a:gd name="T46" fmla="*/ 830 w 2383"/>
              <a:gd name="T47" fmla="*/ 133 h 755"/>
              <a:gd name="T48" fmla="*/ 806 w 2383"/>
              <a:gd name="T49" fmla="*/ 159 h 755"/>
              <a:gd name="T50" fmla="*/ 723 w 2383"/>
              <a:gd name="T51" fmla="*/ 204 h 755"/>
              <a:gd name="T52" fmla="*/ 704 w 2383"/>
              <a:gd name="T53" fmla="*/ 211 h 755"/>
              <a:gd name="T54" fmla="*/ 546 w 2383"/>
              <a:gd name="T55" fmla="*/ 192 h 755"/>
              <a:gd name="T56" fmla="*/ 378 w 2383"/>
              <a:gd name="T57" fmla="*/ 230 h 755"/>
              <a:gd name="T58" fmla="*/ 231 w 2383"/>
              <a:gd name="T59" fmla="*/ 277 h 755"/>
              <a:gd name="T60" fmla="*/ 269 w 2383"/>
              <a:gd name="T61" fmla="*/ 227 h 755"/>
              <a:gd name="T62" fmla="*/ 116 w 2383"/>
              <a:gd name="T63" fmla="*/ 244 h 755"/>
              <a:gd name="T64" fmla="*/ 130 w 2383"/>
              <a:gd name="T65" fmla="*/ 379 h 755"/>
              <a:gd name="T66" fmla="*/ 172 w 2383"/>
              <a:gd name="T67" fmla="*/ 461 h 755"/>
              <a:gd name="T68" fmla="*/ 236 w 2383"/>
              <a:gd name="T69" fmla="*/ 549 h 755"/>
              <a:gd name="T70" fmla="*/ 338 w 2383"/>
              <a:gd name="T71" fmla="*/ 618 h 755"/>
              <a:gd name="T72" fmla="*/ 376 w 2383"/>
              <a:gd name="T73" fmla="*/ 712 h 755"/>
              <a:gd name="T74" fmla="*/ 463 w 2383"/>
              <a:gd name="T75" fmla="*/ 691 h 755"/>
              <a:gd name="T76" fmla="*/ 463 w 2383"/>
              <a:gd name="T77" fmla="*/ 573 h 755"/>
              <a:gd name="T78" fmla="*/ 626 w 2383"/>
              <a:gd name="T79" fmla="*/ 551 h 755"/>
              <a:gd name="T80" fmla="*/ 695 w 2383"/>
              <a:gd name="T81" fmla="*/ 487 h 755"/>
              <a:gd name="T82" fmla="*/ 863 w 2383"/>
              <a:gd name="T83" fmla="*/ 499 h 755"/>
              <a:gd name="T84" fmla="*/ 1061 w 2383"/>
              <a:gd name="T85" fmla="*/ 575 h 755"/>
              <a:gd name="T86" fmla="*/ 1182 w 2383"/>
              <a:gd name="T87" fmla="*/ 558 h 755"/>
              <a:gd name="T88" fmla="*/ 1279 w 2383"/>
              <a:gd name="T89" fmla="*/ 535 h 755"/>
              <a:gd name="T90" fmla="*/ 1508 w 2383"/>
              <a:gd name="T91" fmla="*/ 584 h 755"/>
              <a:gd name="T92" fmla="*/ 1669 w 2383"/>
              <a:gd name="T93" fmla="*/ 509 h 755"/>
              <a:gd name="T94" fmla="*/ 1856 w 2383"/>
              <a:gd name="T95" fmla="*/ 620 h 755"/>
              <a:gd name="T96" fmla="*/ 1894 w 2383"/>
              <a:gd name="T97" fmla="*/ 710 h 755"/>
              <a:gd name="T98" fmla="*/ 1962 w 2383"/>
              <a:gd name="T99" fmla="*/ 573 h 755"/>
              <a:gd name="T100" fmla="*/ 1818 w 2383"/>
              <a:gd name="T101" fmla="*/ 450 h 755"/>
              <a:gd name="T102" fmla="*/ 2007 w 2383"/>
              <a:gd name="T103" fmla="*/ 383 h 755"/>
              <a:gd name="T104" fmla="*/ 2114 w 2383"/>
              <a:gd name="T105" fmla="*/ 348 h 755"/>
              <a:gd name="T106" fmla="*/ 2220 w 2383"/>
              <a:gd name="T107" fmla="*/ 483 h 755"/>
              <a:gd name="T108" fmla="*/ 2180 w 2383"/>
              <a:gd name="T109" fmla="*/ 376 h 755"/>
              <a:gd name="T110" fmla="*/ 2277 w 2383"/>
              <a:gd name="T111" fmla="*/ 308 h 755"/>
              <a:gd name="T112" fmla="*/ 2251 w 2383"/>
              <a:gd name="T113" fmla="*/ 260 h 755"/>
              <a:gd name="T114" fmla="*/ 418 w 2383"/>
              <a:gd name="T115" fmla="*/ 19 h 755"/>
              <a:gd name="T116" fmla="*/ 383 w 2383"/>
              <a:gd name="T117" fmla="*/ 24 h 755"/>
              <a:gd name="T118" fmla="*/ 295 w 2383"/>
              <a:gd name="T119" fmla="*/ 14 h 755"/>
              <a:gd name="T120" fmla="*/ 1936 w 2383"/>
              <a:gd name="T121" fmla="*/ 497 h 755"/>
              <a:gd name="T122" fmla="*/ 298 w 2383"/>
              <a:gd name="T123" fmla="*/ 21 h 755"/>
              <a:gd name="T124" fmla="*/ 359 w 2383"/>
              <a:gd name="T125" fmla="*/ 12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3" h="755">
                <a:moveTo>
                  <a:pt x="778" y="118"/>
                </a:moveTo>
                <a:lnTo>
                  <a:pt x="782" y="118"/>
                </a:lnTo>
                <a:lnTo>
                  <a:pt x="787" y="118"/>
                </a:lnTo>
                <a:lnTo>
                  <a:pt x="787" y="118"/>
                </a:lnTo>
                <a:lnTo>
                  <a:pt x="787" y="118"/>
                </a:lnTo>
                <a:lnTo>
                  <a:pt x="787" y="118"/>
                </a:lnTo>
                <a:lnTo>
                  <a:pt x="787" y="118"/>
                </a:lnTo>
                <a:lnTo>
                  <a:pt x="787" y="118"/>
                </a:lnTo>
                <a:lnTo>
                  <a:pt x="782" y="118"/>
                </a:lnTo>
                <a:lnTo>
                  <a:pt x="778" y="118"/>
                </a:lnTo>
                <a:lnTo>
                  <a:pt x="778" y="118"/>
                </a:lnTo>
                <a:close/>
                <a:moveTo>
                  <a:pt x="797" y="111"/>
                </a:moveTo>
                <a:lnTo>
                  <a:pt x="794" y="111"/>
                </a:lnTo>
                <a:lnTo>
                  <a:pt x="794" y="111"/>
                </a:lnTo>
                <a:lnTo>
                  <a:pt x="794" y="114"/>
                </a:lnTo>
                <a:lnTo>
                  <a:pt x="799" y="114"/>
                </a:lnTo>
                <a:lnTo>
                  <a:pt x="799" y="111"/>
                </a:lnTo>
                <a:lnTo>
                  <a:pt x="799" y="111"/>
                </a:lnTo>
                <a:lnTo>
                  <a:pt x="797" y="111"/>
                </a:lnTo>
                <a:close/>
                <a:moveTo>
                  <a:pt x="747" y="97"/>
                </a:moveTo>
                <a:lnTo>
                  <a:pt x="747" y="99"/>
                </a:lnTo>
                <a:lnTo>
                  <a:pt x="749" y="99"/>
                </a:lnTo>
                <a:lnTo>
                  <a:pt x="749" y="97"/>
                </a:lnTo>
                <a:lnTo>
                  <a:pt x="752" y="99"/>
                </a:lnTo>
                <a:lnTo>
                  <a:pt x="752" y="99"/>
                </a:lnTo>
                <a:lnTo>
                  <a:pt x="752" y="97"/>
                </a:lnTo>
                <a:lnTo>
                  <a:pt x="754" y="97"/>
                </a:lnTo>
                <a:lnTo>
                  <a:pt x="754" y="97"/>
                </a:lnTo>
                <a:lnTo>
                  <a:pt x="754" y="97"/>
                </a:lnTo>
                <a:lnTo>
                  <a:pt x="752" y="97"/>
                </a:lnTo>
                <a:lnTo>
                  <a:pt x="752" y="95"/>
                </a:lnTo>
                <a:lnTo>
                  <a:pt x="749" y="95"/>
                </a:lnTo>
                <a:lnTo>
                  <a:pt x="749" y="95"/>
                </a:lnTo>
                <a:lnTo>
                  <a:pt x="749" y="95"/>
                </a:lnTo>
                <a:lnTo>
                  <a:pt x="749" y="97"/>
                </a:lnTo>
                <a:lnTo>
                  <a:pt x="749" y="97"/>
                </a:lnTo>
                <a:lnTo>
                  <a:pt x="747" y="95"/>
                </a:lnTo>
                <a:lnTo>
                  <a:pt x="745" y="97"/>
                </a:lnTo>
                <a:lnTo>
                  <a:pt x="745" y="97"/>
                </a:lnTo>
                <a:lnTo>
                  <a:pt x="747" y="97"/>
                </a:lnTo>
                <a:close/>
                <a:moveTo>
                  <a:pt x="799" y="21"/>
                </a:moveTo>
                <a:lnTo>
                  <a:pt x="801" y="21"/>
                </a:lnTo>
                <a:lnTo>
                  <a:pt x="804" y="24"/>
                </a:lnTo>
                <a:lnTo>
                  <a:pt x="813" y="24"/>
                </a:lnTo>
                <a:lnTo>
                  <a:pt x="823" y="26"/>
                </a:lnTo>
                <a:lnTo>
                  <a:pt x="825" y="26"/>
                </a:lnTo>
                <a:lnTo>
                  <a:pt x="830" y="24"/>
                </a:lnTo>
                <a:lnTo>
                  <a:pt x="830" y="24"/>
                </a:lnTo>
                <a:lnTo>
                  <a:pt x="832" y="24"/>
                </a:lnTo>
                <a:lnTo>
                  <a:pt x="834" y="24"/>
                </a:lnTo>
                <a:lnTo>
                  <a:pt x="844" y="24"/>
                </a:lnTo>
                <a:lnTo>
                  <a:pt x="858" y="21"/>
                </a:lnTo>
                <a:lnTo>
                  <a:pt x="860" y="21"/>
                </a:lnTo>
                <a:lnTo>
                  <a:pt x="860" y="21"/>
                </a:lnTo>
                <a:lnTo>
                  <a:pt x="858" y="21"/>
                </a:lnTo>
                <a:lnTo>
                  <a:pt x="858" y="19"/>
                </a:lnTo>
                <a:lnTo>
                  <a:pt x="853" y="19"/>
                </a:lnTo>
                <a:lnTo>
                  <a:pt x="853" y="19"/>
                </a:lnTo>
                <a:lnTo>
                  <a:pt x="853" y="17"/>
                </a:lnTo>
                <a:lnTo>
                  <a:pt x="851" y="17"/>
                </a:lnTo>
                <a:lnTo>
                  <a:pt x="853" y="17"/>
                </a:lnTo>
                <a:lnTo>
                  <a:pt x="858" y="17"/>
                </a:lnTo>
                <a:lnTo>
                  <a:pt x="858" y="14"/>
                </a:lnTo>
                <a:lnTo>
                  <a:pt x="858" y="14"/>
                </a:lnTo>
                <a:lnTo>
                  <a:pt x="858" y="14"/>
                </a:lnTo>
                <a:lnTo>
                  <a:pt x="858" y="14"/>
                </a:lnTo>
                <a:lnTo>
                  <a:pt x="856" y="14"/>
                </a:lnTo>
                <a:lnTo>
                  <a:pt x="851" y="14"/>
                </a:lnTo>
                <a:lnTo>
                  <a:pt x="842" y="12"/>
                </a:lnTo>
                <a:lnTo>
                  <a:pt x="842" y="12"/>
                </a:lnTo>
                <a:lnTo>
                  <a:pt x="839" y="12"/>
                </a:lnTo>
                <a:lnTo>
                  <a:pt x="837" y="10"/>
                </a:lnTo>
                <a:lnTo>
                  <a:pt x="837" y="10"/>
                </a:lnTo>
                <a:lnTo>
                  <a:pt x="832" y="10"/>
                </a:lnTo>
                <a:lnTo>
                  <a:pt x="830" y="10"/>
                </a:lnTo>
                <a:lnTo>
                  <a:pt x="830" y="10"/>
                </a:lnTo>
                <a:lnTo>
                  <a:pt x="827" y="7"/>
                </a:lnTo>
                <a:lnTo>
                  <a:pt x="827" y="7"/>
                </a:lnTo>
                <a:lnTo>
                  <a:pt x="820" y="7"/>
                </a:lnTo>
                <a:lnTo>
                  <a:pt x="820" y="10"/>
                </a:lnTo>
                <a:lnTo>
                  <a:pt x="818" y="10"/>
                </a:lnTo>
                <a:lnTo>
                  <a:pt x="816" y="10"/>
                </a:lnTo>
                <a:lnTo>
                  <a:pt x="813" y="10"/>
                </a:lnTo>
                <a:lnTo>
                  <a:pt x="811" y="10"/>
                </a:lnTo>
                <a:lnTo>
                  <a:pt x="808" y="10"/>
                </a:lnTo>
                <a:lnTo>
                  <a:pt x="806" y="12"/>
                </a:lnTo>
                <a:lnTo>
                  <a:pt x="804" y="10"/>
                </a:lnTo>
                <a:lnTo>
                  <a:pt x="801" y="12"/>
                </a:lnTo>
                <a:lnTo>
                  <a:pt x="799" y="12"/>
                </a:lnTo>
                <a:lnTo>
                  <a:pt x="799" y="12"/>
                </a:lnTo>
                <a:lnTo>
                  <a:pt x="799" y="12"/>
                </a:lnTo>
                <a:lnTo>
                  <a:pt x="797" y="12"/>
                </a:lnTo>
                <a:lnTo>
                  <a:pt x="797" y="14"/>
                </a:lnTo>
                <a:lnTo>
                  <a:pt x="797" y="14"/>
                </a:lnTo>
                <a:lnTo>
                  <a:pt x="799" y="14"/>
                </a:lnTo>
                <a:lnTo>
                  <a:pt x="806" y="14"/>
                </a:lnTo>
                <a:lnTo>
                  <a:pt x="804" y="14"/>
                </a:lnTo>
                <a:lnTo>
                  <a:pt x="804" y="17"/>
                </a:lnTo>
                <a:lnTo>
                  <a:pt x="801" y="17"/>
                </a:lnTo>
                <a:lnTo>
                  <a:pt x="799" y="19"/>
                </a:lnTo>
                <a:lnTo>
                  <a:pt x="794" y="19"/>
                </a:lnTo>
                <a:lnTo>
                  <a:pt x="792" y="19"/>
                </a:lnTo>
                <a:lnTo>
                  <a:pt x="792" y="19"/>
                </a:lnTo>
                <a:lnTo>
                  <a:pt x="794" y="21"/>
                </a:lnTo>
                <a:lnTo>
                  <a:pt x="799" y="21"/>
                </a:lnTo>
                <a:close/>
                <a:moveTo>
                  <a:pt x="763" y="10"/>
                </a:moveTo>
                <a:lnTo>
                  <a:pt x="778" y="10"/>
                </a:lnTo>
                <a:lnTo>
                  <a:pt x="780" y="10"/>
                </a:lnTo>
                <a:lnTo>
                  <a:pt x="778" y="10"/>
                </a:lnTo>
                <a:lnTo>
                  <a:pt x="775" y="10"/>
                </a:lnTo>
                <a:lnTo>
                  <a:pt x="761" y="7"/>
                </a:lnTo>
                <a:lnTo>
                  <a:pt x="761" y="10"/>
                </a:lnTo>
                <a:lnTo>
                  <a:pt x="761" y="10"/>
                </a:lnTo>
                <a:lnTo>
                  <a:pt x="763" y="10"/>
                </a:lnTo>
                <a:close/>
                <a:moveTo>
                  <a:pt x="411" y="163"/>
                </a:moveTo>
                <a:lnTo>
                  <a:pt x="409" y="166"/>
                </a:lnTo>
                <a:lnTo>
                  <a:pt x="409" y="166"/>
                </a:lnTo>
                <a:lnTo>
                  <a:pt x="409" y="166"/>
                </a:lnTo>
                <a:lnTo>
                  <a:pt x="409" y="166"/>
                </a:lnTo>
                <a:lnTo>
                  <a:pt x="411" y="168"/>
                </a:lnTo>
                <a:lnTo>
                  <a:pt x="414" y="166"/>
                </a:lnTo>
                <a:lnTo>
                  <a:pt x="416" y="168"/>
                </a:lnTo>
                <a:lnTo>
                  <a:pt x="416" y="168"/>
                </a:lnTo>
                <a:lnTo>
                  <a:pt x="418" y="170"/>
                </a:lnTo>
                <a:lnTo>
                  <a:pt x="421" y="170"/>
                </a:lnTo>
                <a:lnTo>
                  <a:pt x="421" y="170"/>
                </a:lnTo>
                <a:lnTo>
                  <a:pt x="421" y="173"/>
                </a:lnTo>
                <a:lnTo>
                  <a:pt x="423" y="170"/>
                </a:lnTo>
                <a:lnTo>
                  <a:pt x="423" y="170"/>
                </a:lnTo>
                <a:lnTo>
                  <a:pt x="421" y="170"/>
                </a:lnTo>
                <a:lnTo>
                  <a:pt x="421" y="170"/>
                </a:lnTo>
                <a:lnTo>
                  <a:pt x="423" y="168"/>
                </a:lnTo>
                <a:lnTo>
                  <a:pt x="421" y="168"/>
                </a:lnTo>
                <a:lnTo>
                  <a:pt x="421" y="168"/>
                </a:lnTo>
                <a:lnTo>
                  <a:pt x="421" y="168"/>
                </a:lnTo>
                <a:lnTo>
                  <a:pt x="418" y="166"/>
                </a:lnTo>
                <a:lnTo>
                  <a:pt x="416" y="166"/>
                </a:lnTo>
                <a:lnTo>
                  <a:pt x="416" y="163"/>
                </a:lnTo>
                <a:lnTo>
                  <a:pt x="414" y="163"/>
                </a:lnTo>
                <a:lnTo>
                  <a:pt x="414" y="163"/>
                </a:lnTo>
                <a:lnTo>
                  <a:pt x="414" y="166"/>
                </a:lnTo>
                <a:lnTo>
                  <a:pt x="414" y="163"/>
                </a:lnTo>
                <a:lnTo>
                  <a:pt x="411" y="163"/>
                </a:lnTo>
                <a:close/>
                <a:moveTo>
                  <a:pt x="820" y="28"/>
                </a:moveTo>
                <a:lnTo>
                  <a:pt x="823" y="28"/>
                </a:lnTo>
                <a:lnTo>
                  <a:pt x="825" y="28"/>
                </a:lnTo>
                <a:lnTo>
                  <a:pt x="825" y="26"/>
                </a:lnTo>
                <a:lnTo>
                  <a:pt x="820" y="26"/>
                </a:lnTo>
                <a:lnTo>
                  <a:pt x="811" y="26"/>
                </a:lnTo>
                <a:lnTo>
                  <a:pt x="804" y="24"/>
                </a:lnTo>
                <a:lnTo>
                  <a:pt x="799" y="24"/>
                </a:lnTo>
                <a:lnTo>
                  <a:pt x="797" y="24"/>
                </a:lnTo>
                <a:lnTo>
                  <a:pt x="794" y="24"/>
                </a:lnTo>
                <a:lnTo>
                  <a:pt x="792" y="26"/>
                </a:lnTo>
                <a:lnTo>
                  <a:pt x="794" y="26"/>
                </a:lnTo>
                <a:lnTo>
                  <a:pt x="799" y="28"/>
                </a:lnTo>
                <a:lnTo>
                  <a:pt x="804" y="28"/>
                </a:lnTo>
                <a:lnTo>
                  <a:pt x="811" y="31"/>
                </a:lnTo>
                <a:lnTo>
                  <a:pt x="813" y="31"/>
                </a:lnTo>
                <a:lnTo>
                  <a:pt x="816" y="31"/>
                </a:lnTo>
                <a:lnTo>
                  <a:pt x="818" y="28"/>
                </a:lnTo>
                <a:lnTo>
                  <a:pt x="820" y="28"/>
                </a:lnTo>
                <a:close/>
                <a:moveTo>
                  <a:pt x="901" y="31"/>
                </a:moveTo>
                <a:lnTo>
                  <a:pt x="903" y="31"/>
                </a:lnTo>
                <a:lnTo>
                  <a:pt x="905" y="31"/>
                </a:lnTo>
                <a:lnTo>
                  <a:pt x="903" y="31"/>
                </a:lnTo>
                <a:lnTo>
                  <a:pt x="901" y="28"/>
                </a:lnTo>
                <a:lnTo>
                  <a:pt x="901" y="31"/>
                </a:lnTo>
                <a:lnTo>
                  <a:pt x="901" y="31"/>
                </a:lnTo>
                <a:lnTo>
                  <a:pt x="901" y="31"/>
                </a:lnTo>
                <a:close/>
                <a:moveTo>
                  <a:pt x="740" y="140"/>
                </a:moveTo>
                <a:lnTo>
                  <a:pt x="745" y="142"/>
                </a:lnTo>
                <a:lnTo>
                  <a:pt x="752" y="142"/>
                </a:lnTo>
                <a:lnTo>
                  <a:pt x="752" y="142"/>
                </a:lnTo>
                <a:lnTo>
                  <a:pt x="752" y="140"/>
                </a:lnTo>
                <a:lnTo>
                  <a:pt x="749" y="137"/>
                </a:lnTo>
                <a:lnTo>
                  <a:pt x="747" y="137"/>
                </a:lnTo>
                <a:lnTo>
                  <a:pt x="747" y="135"/>
                </a:lnTo>
                <a:lnTo>
                  <a:pt x="742" y="135"/>
                </a:lnTo>
                <a:lnTo>
                  <a:pt x="740" y="140"/>
                </a:lnTo>
                <a:lnTo>
                  <a:pt x="740" y="140"/>
                </a:lnTo>
                <a:lnTo>
                  <a:pt x="740" y="140"/>
                </a:lnTo>
                <a:close/>
                <a:moveTo>
                  <a:pt x="853" y="24"/>
                </a:moveTo>
                <a:lnTo>
                  <a:pt x="851" y="24"/>
                </a:lnTo>
                <a:lnTo>
                  <a:pt x="849" y="24"/>
                </a:lnTo>
                <a:lnTo>
                  <a:pt x="846" y="24"/>
                </a:lnTo>
                <a:lnTo>
                  <a:pt x="842" y="24"/>
                </a:lnTo>
                <a:lnTo>
                  <a:pt x="842" y="24"/>
                </a:lnTo>
                <a:lnTo>
                  <a:pt x="842" y="24"/>
                </a:lnTo>
                <a:lnTo>
                  <a:pt x="842" y="24"/>
                </a:lnTo>
                <a:lnTo>
                  <a:pt x="837" y="24"/>
                </a:lnTo>
                <a:lnTo>
                  <a:pt x="837" y="24"/>
                </a:lnTo>
                <a:lnTo>
                  <a:pt x="834" y="24"/>
                </a:lnTo>
                <a:lnTo>
                  <a:pt x="834" y="26"/>
                </a:lnTo>
                <a:lnTo>
                  <a:pt x="832" y="26"/>
                </a:lnTo>
                <a:lnTo>
                  <a:pt x="832" y="28"/>
                </a:lnTo>
                <a:lnTo>
                  <a:pt x="830" y="28"/>
                </a:lnTo>
                <a:lnTo>
                  <a:pt x="830" y="28"/>
                </a:lnTo>
                <a:lnTo>
                  <a:pt x="825" y="31"/>
                </a:lnTo>
                <a:lnTo>
                  <a:pt x="823" y="33"/>
                </a:lnTo>
                <a:lnTo>
                  <a:pt x="827" y="33"/>
                </a:lnTo>
                <a:lnTo>
                  <a:pt x="830" y="33"/>
                </a:lnTo>
                <a:lnTo>
                  <a:pt x="832" y="33"/>
                </a:lnTo>
                <a:lnTo>
                  <a:pt x="839" y="33"/>
                </a:lnTo>
                <a:lnTo>
                  <a:pt x="842" y="36"/>
                </a:lnTo>
                <a:lnTo>
                  <a:pt x="844" y="36"/>
                </a:lnTo>
                <a:lnTo>
                  <a:pt x="846" y="38"/>
                </a:lnTo>
                <a:lnTo>
                  <a:pt x="849" y="38"/>
                </a:lnTo>
                <a:lnTo>
                  <a:pt x="849" y="38"/>
                </a:lnTo>
                <a:lnTo>
                  <a:pt x="851" y="38"/>
                </a:lnTo>
                <a:lnTo>
                  <a:pt x="853" y="38"/>
                </a:lnTo>
                <a:lnTo>
                  <a:pt x="856" y="40"/>
                </a:lnTo>
                <a:lnTo>
                  <a:pt x="858" y="38"/>
                </a:lnTo>
                <a:lnTo>
                  <a:pt x="858" y="38"/>
                </a:lnTo>
                <a:lnTo>
                  <a:pt x="863" y="40"/>
                </a:lnTo>
                <a:lnTo>
                  <a:pt x="863" y="40"/>
                </a:lnTo>
                <a:lnTo>
                  <a:pt x="870" y="40"/>
                </a:lnTo>
                <a:lnTo>
                  <a:pt x="870" y="40"/>
                </a:lnTo>
                <a:lnTo>
                  <a:pt x="877" y="40"/>
                </a:lnTo>
                <a:lnTo>
                  <a:pt x="877" y="40"/>
                </a:lnTo>
                <a:lnTo>
                  <a:pt x="877" y="40"/>
                </a:lnTo>
                <a:lnTo>
                  <a:pt x="884" y="43"/>
                </a:lnTo>
                <a:lnTo>
                  <a:pt x="886" y="43"/>
                </a:lnTo>
                <a:lnTo>
                  <a:pt x="889" y="43"/>
                </a:lnTo>
                <a:lnTo>
                  <a:pt x="891" y="43"/>
                </a:lnTo>
                <a:lnTo>
                  <a:pt x="894" y="43"/>
                </a:lnTo>
                <a:lnTo>
                  <a:pt x="896" y="43"/>
                </a:lnTo>
                <a:lnTo>
                  <a:pt x="898" y="43"/>
                </a:lnTo>
                <a:lnTo>
                  <a:pt x="903" y="43"/>
                </a:lnTo>
                <a:lnTo>
                  <a:pt x="910" y="43"/>
                </a:lnTo>
                <a:lnTo>
                  <a:pt x="910" y="43"/>
                </a:lnTo>
                <a:lnTo>
                  <a:pt x="912" y="40"/>
                </a:lnTo>
                <a:lnTo>
                  <a:pt x="912" y="40"/>
                </a:lnTo>
                <a:lnTo>
                  <a:pt x="910" y="38"/>
                </a:lnTo>
                <a:lnTo>
                  <a:pt x="908" y="38"/>
                </a:lnTo>
                <a:lnTo>
                  <a:pt x="905" y="38"/>
                </a:lnTo>
                <a:lnTo>
                  <a:pt x="901" y="36"/>
                </a:lnTo>
                <a:lnTo>
                  <a:pt x="896" y="36"/>
                </a:lnTo>
                <a:lnTo>
                  <a:pt x="898" y="36"/>
                </a:lnTo>
                <a:lnTo>
                  <a:pt x="898" y="36"/>
                </a:lnTo>
                <a:lnTo>
                  <a:pt x="901" y="36"/>
                </a:lnTo>
                <a:lnTo>
                  <a:pt x="903" y="36"/>
                </a:lnTo>
                <a:lnTo>
                  <a:pt x="903" y="36"/>
                </a:lnTo>
                <a:lnTo>
                  <a:pt x="903" y="33"/>
                </a:lnTo>
                <a:lnTo>
                  <a:pt x="901" y="33"/>
                </a:lnTo>
                <a:lnTo>
                  <a:pt x="901" y="33"/>
                </a:lnTo>
                <a:lnTo>
                  <a:pt x="901" y="33"/>
                </a:lnTo>
                <a:lnTo>
                  <a:pt x="901" y="31"/>
                </a:lnTo>
                <a:lnTo>
                  <a:pt x="901" y="31"/>
                </a:lnTo>
                <a:lnTo>
                  <a:pt x="901" y="31"/>
                </a:lnTo>
                <a:lnTo>
                  <a:pt x="901" y="31"/>
                </a:lnTo>
                <a:lnTo>
                  <a:pt x="898" y="28"/>
                </a:lnTo>
                <a:lnTo>
                  <a:pt x="901" y="28"/>
                </a:lnTo>
                <a:lnTo>
                  <a:pt x="898" y="28"/>
                </a:lnTo>
                <a:lnTo>
                  <a:pt x="896" y="26"/>
                </a:lnTo>
                <a:lnTo>
                  <a:pt x="894" y="26"/>
                </a:lnTo>
                <a:lnTo>
                  <a:pt x="891" y="26"/>
                </a:lnTo>
                <a:lnTo>
                  <a:pt x="891" y="26"/>
                </a:lnTo>
                <a:lnTo>
                  <a:pt x="889" y="26"/>
                </a:lnTo>
                <a:lnTo>
                  <a:pt x="886" y="26"/>
                </a:lnTo>
                <a:lnTo>
                  <a:pt x="882" y="24"/>
                </a:lnTo>
                <a:lnTo>
                  <a:pt x="879" y="24"/>
                </a:lnTo>
                <a:lnTo>
                  <a:pt x="877" y="24"/>
                </a:lnTo>
                <a:lnTo>
                  <a:pt x="877" y="26"/>
                </a:lnTo>
                <a:lnTo>
                  <a:pt x="879" y="26"/>
                </a:lnTo>
                <a:lnTo>
                  <a:pt x="879" y="26"/>
                </a:lnTo>
                <a:lnTo>
                  <a:pt x="877" y="26"/>
                </a:lnTo>
                <a:lnTo>
                  <a:pt x="875" y="26"/>
                </a:lnTo>
                <a:lnTo>
                  <a:pt x="875" y="28"/>
                </a:lnTo>
                <a:lnTo>
                  <a:pt x="872" y="28"/>
                </a:lnTo>
                <a:lnTo>
                  <a:pt x="872" y="28"/>
                </a:lnTo>
                <a:lnTo>
                  <a:pt x="872" y="28"/>
                </a:lnTo>
                <a:lnTo>
                  <a:pt x="870" y="28"/>
                </a:lnTo>
                <a:lnTo>
                  <a:pt x="872" y="26"/>
                </a:lnTo>
                <a:lnTo>
                  <a:pt x="872" y="26"/>
                </a:lnTo>
                <a:lnTo>
                  <a:pt x="872" y="26"/>
                </a:lnTo>
                <a:lnTo>
                  <a:pt x="872" y="24"/>
                </a:lnTo>
                <a:lnTo>
                  <a:pt x="870" y="24"/>
                </a:lnTo>
                <a:lnTo>
                  <a:pt x="865" y="24"/>
                </a:lnTo>
                <a:lnTo>
                  <a:pt x="865" y="24"/>
                </a:lnTo>
                <a:lnTo>
                  <a:pt x="860" y="24"/>
                </a:lnTo>
                <a:lnTo>
                  <a:pt x="853" y="24"/>
                </a:lnTo>
                <a:close/>
                <a:moveTo>
                  <a:pt x="903" y="69"/>
                </a:moveTo>
                <a:lnTo>
                  <a:pt x="903" y="69"/>
                </a:lnTo>
                <a:lnTo>
                  <a:pt x="896" y="69"/>
                </a:lnTo>
                <a:lnTo>
                  <a:pt x="891" y="71"/>
                </a:lnTo>
                <a:lnTo>
                  <a:pt x="891" y="71"/>
                </a:lnTo>
                <a:lnTo>
                  <a:pt x="891" y="71"/>
                </a:lnTo>
                <a:lnTo>
                  <a:pt x="896" y="71"/>
                </a:lnTo>
                <a:lnTo>
                  <a:pt x="896" y="71"/>
                </a:lnTo>
                <a:lnTo>
                  <a:pt x="898" y="71"/>
                </a:lnTo>
                <a:lnTo>
                  <a:pt x="901" y="71"/>
                </a:lnTo>
                <a:lnTo>
                  <a:pt x="903" y="71"/>
                </a:lnTo>
                <a:lnTo>
                  <a:pt x="903" y="71"/>
                </a:lnTo>
                <a:lnTo>
                  <a:pt x="903" y="71"/>
                </a:lnTo>
                <a:lnTo>
                  <a:pt x="903" y="69"/>
                </a:lnTo>
                <a:lnTo>
                  <a:pt x="903" y="69"/>
                </a:lnTo>
                <a:lnTo>
                  <a:pt x="903" y="69"/>
                </a:lnTo>
                <a:close/>
                <a:moveTo>
                  <a:pt x="813" y="104"/>
                </a:moveTo>
                <a:lnTo>
                  <a:pt x="813" y="104"/>
                </a:lnTo>
                <a:lnTo>
                  <a:pt x="811" y="104"/>
                </a:lnTo>
                <a:lnTo>
                  <a:pt x="811" y="104"/>
                </a:lnTo>
                <a:lnTo>
                  <a:pt x="813" y="107"/>
                </a:lnTo>
                <a:lnTo>
                  <a:pt x="818" y="107"/>
                </a:lnTo>
                <a:lnTo>
                  <a:pt x="820" y="107"/>
                </a:lnTo>
                <a:lnTo>
                  <a:pt x="820" y="107"/>
                </a:lnTo>
                <a:lnTo>
                  <a:pt x="820" y="104"/>
                </a:lnTo>
                <a:lnTo>
                  <a:pt x="820" y="104"/>
                </a:lnTo>
                <a:lnTo>
                  <a:pt x="818" y="104"/>
                </a:lnTo>
                <a:lnTo>
                  <a:pt x="816" y="104"/>
                </a:lnTo>
                <a:lnTo>
                  <a:pt x="816" y="104"/>
                </a:lnTo>
                <a:lnTo>
                  <a:pt x="813" y="104"/>
                </a:lnTo>
                <a:close/>
                <a:moveTo>
                  <a:pt x="818" y="66"/>
                </a:moveTo>
                <a:lnTo>
                  <a:pt x="818" y="66"/>
                </a:lnTo>
                <a:lnTo>
                  <a:pt x="818" y="66"/>
                </a:lnTo>
                <a:lnTo>
                  <a:pt x="813" y="66"/>
                </a:lnTo>
                <a:lnTo>
                  <a:pt x="813" y="66"/>
                </a:lnTo>
                <a:lnTo>
                  <a:pt x="813" y="66"/>
                </a:lnTo>
                <a:lnTo>
                  <a:pt x="813" y="66"/>
                </a:lnTo>
                <a:lnTo>
                  <a:pt x="816" y="69"/>
                </a:lnTo>
                <a:lnTo>
                  <a:pt x="818" y="69"/>
                </a:lnTo>
                <a:lnTo>
                  <a:pt x="818" y="66"/>
                </a:lnTo>
                <a:close/>
                <a:moveTo>
                  <a:pt x="482" y="83"/>
                </a:moveTo>
                <a:lnTo>
                  <a:pt x="482" y="83"/>
                </a:lnTo>
                <a:lnTo>
                  <a:pt x="482" y="85"/>
                </a:lnTo>
                <a:lnTo>
                  <a:pt x="482" y="85"/>
                </a:lnTo>
                <a:lnTo>
                  <a:pt x="482" y="85"/>
                </a:lnTo>
                <a:lnTo>
                  <a:pt x="482" y="85"/>
                </a:lnTo>
                <a:lnTo>
                  <a:pt x="480" y="85"/>
                </a:lnTo>
                <a:lnTo>
                  <a:pt x="477" y="85"/>
                </a:lnTo>
                <a:lnTo>
                  <a:pt x="477" y="85"/>
                </a:lnTo>
                <a:lnTo>
                  <a:pt x="473" y="85"/>
                </a:lnTo>
                <a:lnTo>
                  <a:pt x="470" y="85"/>
                </a:lnTo>
                <a:lnTo>
                  <a:pt x="470" y="88"/>
                </a:lnTo>
                <a:lnTo>
                  <a:pt x="468" y="88"/>
                </a:lnTo>
                <a:lnTo>
                  <a:pt x="463" y="88"/>
                </a:lnTo>
                <a:lnTo>
                  <a:pt x="461" y="90"/>
                </a:lnTo>
                <a:lnTo>
                  <a:pt x="458" y="90"/>
                </a:lnTo>
                <a:lnTo>
                  <a:pt x="458" y="90"/>
                </a:lnTo>
                <a:lnTo>
                  <a:pt x="456" y="90"/>
                </a:lnTo>
                <a:lnTo>
                  <a:pt x="454" y="92"/>
                </a:lnTo>
                <a:lnTo>
                  <a:pt x="449" y="92"/>
                </a:lnTo>
                <a:lnTo>
                  <a:pt x="449" y="92"/>
                </a:lnTo>
                <a:lnTo>
                  <a:pt x="451" y="92"/>
                </a:lnTo>
                <a:lnTo>
                  <a:pt x="447" y="95"/>
                </a:lnTo>
                <a:lnTo>
                  <a:pt x="447" y="95"/>
                </a:lnTo>
                <a:lnTo>
                  <a:pt x="447" y="97"/>
                </a:lnTo>
                <a:lnTo>
                  <a:pt x="447" y="97"/>
                </a:lnTo>
                <a:lnTo>
                  <a:pt x="442" y="97"/>
                </a:lnTo>
                <a:lnTo>
                  <a:pt x="440" y="97"/>
                </a:lnTo>
                <a:lnTo>
                  <a:pt x="440" y="97"/>
                </a:lnTo>
                <a:lnTo>
                  <a:pt x="437" y="97"/>
                </a:lnTo>
                <a:lnTo>
                  <a:pt x="437" y="97"/>
                </a:lnTo>
                <a:lnTo>
                  <a:pt x="437" y="99"/>
                </a:lnTo>
                <a:lnTo>
                  <a:pt x="437" y="99"/>
                </a:lnTo>
                <a:lnTo>
                  <a:pt x="435" y="102"/>
                </a:lnTo>
                <a:lnTo>
                  <a:pt x="435" y="102"/>
                </a:lnTo>
                <a:lnTo>
                  <a:pt x="432" y="102"/>
                </a:lnTo>
                <a:lnTo>
                  <a:pt x="432" y="99"/>
                </a:lnTo>
                <a:lnTo>
                  <a:pt x="430" y="99"/>
                </a:lnTo>
                <a:lnTo>
                  <a:pt x="428" y="99"/>
                </a:lnTo>
                <a:lnTo>
                  <a:pt x="428" y="99"/>
                </a:lnTo>
                <a:lnTo>
                  <a:pt x="425" y="102"/>
                </a:lnTo>
                <a:lnTo>
                  <a:pt x="425" y="102"/>
                </a:lnTo>
                <a:lnTo>
                  <a:pt x="428" y="102"/>
                </a:lnTo>
                <a:lnTo>
                  <a:pt x="430" y="104"/>
                </a:lnTo>
                <a:lnTo>
                  <a:pt x="432" y="104"/>
                </a:lnTo>
                <a:lnTo>
                  <a:pt x="435" y="104"/>
                </a:lnTo>
                <a:lnTo>
                  <a:pt x="437" y="104"/>
                </a:lnTo>
                <a:lnTo>
                  <a:pt x="432" y="104"/>
                </a:lnTo>
                <a:lnTo>
                  <a:pt x="430" y="107"/>
                </a:lnTo>
                <a:lnTo>
                  <a:pt x="428" y="109"/>
                </a:lnTo>
                <a:lnTo>
                  <a:pt x="428" y="109"/>
                </a:lnTo>
                <a:lnTo>
                  <a:pt x="428" y="109"/>
                </a:lnTo>
                <a:lnTo>
                  <a:pt x="428" y="111"/>
                </a:lnTo>
                <a:lnTo>
                  <a:pt x="430" y="111"/>
                </a:lnTo>
                <a:lnTo>
                  <a:pt x="432" y="111"/>
                </a:lnTo>
                <a:lnTo>
                  <a:pt x="435" y="111"/>
                </a:lnTo>
                <a:lnTo>
                  <a:pt x="435" y="111"/>
                </a:lnTo>
                <a:lnTo>
                  <a:pt x="428" y="114"/>
                </a:lnTo>
                <a:lnTo>
                  <a:pt x="425" y="114"/>
                </a:lnTo>
                <a:lnTo>
                  <a:pt x="423" y="116"/>
                </a:lnTo>
                <a:lnTo>
                  <a:pt x="423" y="118"/>
                </a:lnTo>
                <a:lnTo>
                  <a:pt x="423" y="118"/>
                </a:lnTo>
                <a:lnTo>
                  <a:pt x="421" y="118"/>
                </a:lnTo>
                <a:lnTo>
                  <a:pt x="421" y="121"/>
                </a:lnTo>
                <a:lnTo>
                  <a:pt x="421" y="121"/>
                </a:lnTo>
                <a:lnTo>
                  <a:pt x="418" y="121"/>
                </a:lnTo>
                <a:lnTo>
                  <a:pt x="416" y="121"/>
                </a:lnTo>
                <a:lnTo>
                  <a:pt x="414" y="123"/>
                </a:lnTo>
                <a:lnTo>
                  <a:pt x="411" y="123"/>
                </a:lnTo>
                <a:lnTo>
                  <a:pt x="411" y="123"/>
                </a:lnTo>
                <a:lnTo>
                  <a:pt x="411" y="125"/>
                </a:lnTo>
                <a:lnTo>
                  <a:pt x="418" y="128"/>
                </a:lnTo>
                <a:lnTo>
                  <a:pt x="418" y="128"/>
                </a:lnTo>
                <a:lnTo>
                  <a:pt x="421" y="130"/>
                </a:lnTo>
                <a:lnTo>
                  <a:pt x="423" y="130"/>
                </a:lnTo>
                <a:lnTo>
                  <a:pt x="425" y="130"/>
                </a:lnTo>
                <a:lnTo>
                  <a:pt x="430" y="130"/>
                </a:lnTo>
                <a:lnTo>
                  <a:pt x="432" y="130"/>
                </a:lnTo>
                <a:lnTo>
                  <a:pt x="437" y="130"/>
                </a:lnTo>
                <a:lnTo>
                  <a:pt x="444" y="130"/>
                </a:lnTo>
                <a:lnTo>
                  <a:pt x="447" y="133"/>
                </a:lnTo>
                <a:lnTo>
                  <a:pt x="449" y="133"/>
                </a:lnTo>
                <a:lnTo>
                  <a:pt x="451" y="133"/>
                </a:lnTo>
                <a:lnTo>
                  <a:pt x="454" y="130"/>
                </a:lnTo>
                <a:lnTo>
                  <a:pt x="456" y="128"/>
                </a:lnTo>
                <a:lnTo>
                  <a:pt x="458" y="125"/>
                </a:lnTo>
                <a:lnTo>
                  <a:pt x="461" y="125"/>
                </a:lnTo>
                <a:lnTo>
                  <a:pt x="458" y="123"/>
                </a:lnTo>
                <a:lnTo>
                  <a:pt x="456" y="123"/>
                </a:lnTo>
                <a:lnTo>
                  <a:pt x="456" y="123"/>
                </a:lnTo>
                <a:lnTo>
                  <a:pt x="458" y="123"/>
                </a:lnTo>
                <a:lnTo>
                  <a:pt x="461" y="123"/>
                </a:lnTo>
                <a:lnTo>
                  <a:pt x="461" y="123"/>
                </a:lnTo>
                <a:lnTo>
                  <a:pt x="461" y="123"/>
                </a:lnTo>
                <a:lnTo>
                  <a:pt x="463" y="123"/>
                </a:lnTo>
                <a:lnTo>
                  <a:pt x="463" y="123"/>
                </a:lnTo>
                <a:lnTo>
                  <a:pt x="461" y="121"/>
                </a:lnTo>
                <a:lnTo>
                  <a:pt x="461" y="121"/>
                </a:lnTo>
                <a:lnTo>
                  <a:pt x="461" y="121"/>
                </a:lnTo>
                <a:lnTo>
                  <a:pt x="468" y="118"/>
                </a:lnTo>
                <a:lnTo>
                  <a:pt x="468" y="116"/>
                </a:lnTo>
                <a:lnTo>
                  <a:pt x="468" y="116"/>
                </a:lnTo>
                <a:lnTo>
                  <a:pt x="468" y="114"/>
                </a:lnTo>
                <a:lnTo>
                  <a:pt x="466" y="114"/>
                </a:lnTo>
                <a:lnTo>
                  <a:pt x="466" y="111"/>
                </a:lnTo>
                <a:lnTo>
                  <a:pt x="466" y="111"/>
                </a:lnTo>
                <a:lnTo>
                  <a:pt x="470" y="111"/>
                </a:lnTo>
                <a:lnTo>
                  <a:pt x="473" y="111"/>
                </a:lnTo>
                <a:lnTo>
                  <a:pt x="473" y="111"/>
                </a:lnTo>
                <a:lnTo>
                  <a:pt x="473" y="111"/>
                </a:lnTo>
                <a:lnTo>
                  <a:pt x="473" y="109"/>
                </a:lnTo>
                <a:lnTo>
                  <a:pt x="473" y="109"/>
                </a:lnTo>
                <a:lnTo>
                  <a:pt x="473" y="109"/>
                </a:lnTo>
                <a:lnTo>
                  <a:pt x="477" y="109"/>
                </a:lnTo>
                <a:lnTo>
                  <a:pt x="480" y="109"/>
                </a:lnTo>
                <a:lnTo>
                  <a:pt x="480" y="109"/>
                </a:lnTo>
                <a:lnTo>
                  <a:pt x="480" y="109"/>
                </a:lnTo>
                <a:lnTo>
                  <a:pt x="480" y="109"/>
                </a:lnTo>
                <a:lnTo>
                  <a:pt x="480" y="107"/>
                </a:lnTo>
                <a:lnTo>
                  <a:pt x="482" y="107"/>
                </a:lnTo>
                <a:lnTo>
                  <a:pt x="482" y="107"/>
                </a:lnTo>
                <a:lnTo>
                  <a:pt x="484" y="107"/>
                </a:lnTo>
                <a:lnTo>
                  <a:pt x="484" y="107"/>
                </a:lnTo>
                <a:lnTo>
                  <a:pt x="487" y="104"/>
                </a:lnTo>
                <a:lnTo>
                  <a:pt x="487" y="104"/>
                </a:lnTo>
                <a:lnTo>
                  <a:pt x="487" y="104"/>
                </a:lnTo>
                <a:lnTo>
                  <a:pt x="482" y="104"/>
                </a:lnTo>
                <a:lnTo>
                  <a:pt x="482" y="104"/>
                </a:lnTo>
                <a:lnTo>
                  <a:pt x="484" y="102"/>
                </a:lnTo>
                <a:lnTo>
                  <a:pt x="487" y="102"/>
                </a:lnTo>
                <a:lnTo>
                  <a:pt x="487" y="102"/>
                </a:lnTo>
                <a:lnTo>
                  <a:pt x="489" y="102"/>
                </a:lnTo>
                <a:lnTo>
                  <a:pt x="489" y="102"/>
                </a:lnTo>
                <a:lnTo>
                  <a:pt x="489" y="99"/>
                </a:lnTo>
                <a:lnTo>
                  <a:pt x="492" y="99"/>
                </a:lnTo>
                <a:lnTo>
                  <a:pt x="492" y="99"/>
                </a:lnTo>
                <a:lnTo>
                  <a:pt x="494" y="97"/>
                </a:lnTo>
                <a:lnTo>
                  <a:pt x="496" y="97"/>
                </a:lnTo>
                <a:lnTo>
                  <a:pt x="496" y="97"/>
                </a:lnTo>
                <a:lnTo>
                  <a:pt x="501" y="97"/>
                </a:lnTo>
                <a:lnTo>
                  <a:pt x="513" y="95"/>
                </a:lnTo>
                <a:lnTo>
                  <a:pt x="515" y="92"/>
                </a:lnTo>
                <a:lnTo>
                  <a:pt x="520" y="92"/>
                </a:lnTo>
                <a:lnTo>
                  <a:pt x="520" y="92"/>
                </a:lnTo>
                <a:lnTo>
                  <a:pt x="527" y="92"/>
                </a:lnTo>
                <a:lnTo>
                  <a:pt x="532" y="90"/>
                </a:lnTo>
                <a:lnTo>
                  <a:pt x="536" y="90"/>
                </a:lnTo>
                <a:lnTo>
                  <a:pt x="541" y="88"/>
                </a:lnTo>
                <a:lnTo>
                  <a:pt x="548" y="88"/>
                </a:lnTo>
                <a:lnTo>
                  <a:pt x="553" y="85"/>
                </a:lnTo>
                <a:lnTo>
                  <a:pt x="555" y="85"/>
                </a:lnTo>
                <a:lnTo>
                  <a:pt x="558" y="85"/>
                </a:lnTo>
                <a:lnTo>
                  <a:pt x="560" y="85"/>
                </a:lnTo>
                <a:lnTo>
                  <a:pt x="565" y="83"/>
                </a:lnTo>
                <a:lnTo>
                  <a:pt x="567" y="83"/>
                </a:lnTo>
                <a:lnTo>
                  <a:pt x="570" y="83"/>
                </a:lnTo>
                <a:lnTo>
                  <a:pt x="572" y="80"/>
                </a:lnTo>
                <a:lnTo>
                  <a:pt x="574" y="78"/>
                </a:lnTo>
                <a:lnTo>
                  <a:pt x="574" y="78"/>
                </a:lnTo>
                <a:lnTo>
                  <a:pt x="572" y="76"/>
                </a:lnTo>
                <a:lnTo>
                  <a:pt x="574" y="76"/>
                </a:lnTo>
                <a:lnTo>
                  <a:pt x="572" y="76"/>
                </a:lnTo>
                <a:lnTo>
                  <a:pt x="572" y="73"/>
                </a:lnTo>
                <a:lnTo>
                  <a:pt x="567" y="73"/>
                </a:lnTo>
                <a:lnTo>
                  <a:pt x="565" y="71"/>
                </a:lnTo>
                <a:lnTo>
                  <a:pt x="558" y="71"/>
                </a:lnTo>
                <a:lnTo>
                  <a:pt x="553" y="71"/>
                </a:lnTo>
                <a:lnTo>
                  <a:pt x="553" y="71"/>
                </a:lnTo>
                <a:lnTo>
                  <a:pt x="551" y="71"/>
                </a:lnTo>
                <a:lnTo>
                  <a:pt x="546" y="71"/>
                </a:lnTo>
                <a:lnTo>
                  <a:pt x="541" y="73"/>
                </a:lnTo>
                <a:lnTo>
                  <a:pt x="536" y="76"/>
                </a:lnTo>
                <a:lnTo>
                  <a:pt x="536" y="76"/>
                </a:lnTo>
                <a:lnTo>
                  <a:pt x="536" y="76"/>
                </a:lnTo>
                <a:lnTo>
                  <a:pt x="536" y="78"/>
                </a:lnTo>
                <a:lnTo>
                  <a:pt x="534" y="78"/>
                </a:lnTo>
                <a:lnTo>
                  <a:pt x="532" y="78"/>
                </a:lnTo>
                <a:lnTo>
                  <a:pt x="532" y="78"/>
                </a:lnTo>
                <a:lnTo>
                  <a:pt x="529" y="78"/>
                </a:lnTo>
                <a:lnTo>
                  <a:pt x="527" y="78"/>
                </a:lnTo>
                <a:lnTo>
                  <a:pt x="527" y="78"/>
                </a:lnTo>
                <a:lnTo>
                  <a:pt x="525" y="80"/>
                </a:lnTo>
                <a:lnTo>
                  <a:pt x="522" y="80"/>
                </a:lnTo>
                <a:lnTo>
                  <a:pt x="510" y="83"/>
                </a:lnTo>
                <a:lnTo>
                  <a:pt x="506" y="83"/>
                </a:lnTo>
                <a:lnTo>
                  <a:pt x="503" y="83"/>
                </a:lnTo>
                <a:lnTo>
                  <a:pt x="499" y="83"/>
                </a:lnTo>
                <a:lnTo>
                  <a:pt x="496" y="83"/>
                </a:lnTo>
                <a:lnTo>
                  <a:pt x="489" y="83"/>
                </a:lnTo>
                <a:lnTo>
                  <a:pt x="487" y="83"/>
                </a:lnTo>
                <a:lnTo>
                  <a:pt x="482" y="83"/>
                </a:lnTo>
                <a:lnTo>
                  <a:pt x="482" y="83"/>
                </a:lnTo>
                <a:close/>
                <a:moveTo>
                  <a:pt x="624" y="135"/>
                </a:moveTo>
                <a:lnTo>
                  <a:pt x="624" y="135"/>
                </a:lnTo>
                <a:lnTo>
                  <a:pt x="624" y="135"/>
                </a:lnTo>
                <a:lnTo>
                  <a:pt x="626" y="135"/>
                </a:lnTo>
                <a:lnTo>
                  <a:pt x="626" y="135"/>
                </a:lnTo>
                <a:lnTo>
                  <a:pt x="629" y="135"/>
                </a:lnTo>
                <a:lnTo>
                  <a:pt x="631" y="135"/>
                </a:lnTo>
                <a:lnTo>
                  <a:pt x="633" y="135"/>
                </a:lnTo>
                <a:lnTo>
                  <a:pt x="636" y="135"/>
                </a:lnTo>
                <a:lnTo>
                  <a:pt x="643" y="135"/>
                </a:lnTo>
                <a:lnTo>
                  <a:pt x="645" y="135"/>
                </a:lnTo>
                <a:lnTo>
                  <a:pt x="645" y="133"/>
                </a:lnTo>
                <a:lnTo>
                  <a:pt x="643" y="133"/>
                </a:lnTo>
                <a:lnTo>
                  <a:pt x="641" y="130"/>
                </a:lnTo>
                <a:lnTo>
                  <a:pt x="641" y="130"/>
                </a:lnTo>
                <a:lnTo>
                  <a:pt x="638" y="130"/>
                </a:lnTo>
                <a:lnTo>
                  <a:pt x="636" y="128"/>
                </a:lnTo>
                <a:lnTo>
                  <a:pt x="633" y="128"/>
                </a:lnTo>
                <a:lnTo>
                  <a:pt x="633" y="128"/>
                </a:lnTo>
                <a:lnTo>
                  <a:pt x="626" y="128"/>
                </a:lnTo>
                <a:lnTo>
                  <a:pt x="624" y="130"/>
                </a:lnTo>
                <a:lnTo>
                  <a:pt x="622" y="130"/>
                </a:lnTo>
                <a:lnTo>
                  <a:pt x="624" y="133"/>
                </a:lnTo>
                <a:lnTo>
                  <a:pt x="624" y="135"/>
                </a:lnTo>
                <a:close/>
                <a:moveTo>
                  <a:pt x="723" y="149"/>
                </a:moveTo>
                <a:lnTo>
                  <a:pt x="726" y="149"/>
                </a:lnTo>
                <a:lnTo>
                  <a:pt x="733" y="149"/>
                </a:lnTo>
                <a:lnTo>
                  <a:pt x="735" y="149"/>
                </a:lnTo>
                <a:lnTo>
                  <a:pt x="737" y="147"/>
                </a:lnTo>
                <a:lnTo>
                  <a:pt x="737" y="147"/>
                </a:lnTo>
                <a:lnTo>
                  <a:pt x="740" y="144"/>
                </a:lnTo>
                <a:lnTo>
                  <a:pt x="740" y="144"/>
                </a:lnTo>
                <a:lnTo>
                  <a:pt x="737" y="144"/>
                </a:lnTo>
                <a:lnTo>
                  <a:pt x="730" y="142"/>
                </a:lnTo>
                <a:lnTo>
                  <a:pt x="728" y="142"/>
                </a:lnTo>
                <a:lnTo>
                  <a:pt x="726" y="144"/>
                </a:lnTo>
                <a:lnTo>
                  <a:pt x="726" y="144"/>
                </a:lnTo>
                <a:lnTo>
                  <a:pt x="726" y="147"/>
                </a:lnTo>
                <a:lnTo>
                  <a:pt x="723" y="147"/>
                </a:lnTo>
                <a:lnTo>
                  <a:pt x="723" y="149"/>
                </a:lnTo>
                <a:lnTo>
                  <a:pt x="723" y="149"/>
                </a:lnTo>
                <a:close/>
                <a:moveTo>
                  <a:pt x="484" y="175"/>
                </a:moveTo>
                <a:lnTo>
                  <a:pt x="482" y="175"/>
                </a:lnTo>
                <a:lnTo>
                  <a:pt x="482" y="175"/>
                </a:lnTo>
                <a:lnTo>
                  <a:pt x="475" y="173"/>
                </a:lnTo>
                <a:lnTo>
                  <a:pt x="473" y="173"/>
                </a:lnTo>
                <a:lnTo>
                  <a:pt x="466" y="168"/>
                </a:lnTo>
                <a:lnTo>
                  <a:pt x="458" y="166"/>
                </a:lnTo>
                <a:lnTo>
                  <a:pt x="454" y="163"/>
                </a:lnTo>
                <a:lnTo>
                  <a:pt x="449" y="159"/>
                </a:lnTo>
                <a:lnTo>
                  <a:pt x="449" y="159"/>
                </a:lnTo>
                <a:lnTo>
                  <a:pt x="447" y="156"/>
                </a:lnTo>
                <a:lnTo>
                  <a:pt x="444" y="154"/>
                </a:lnTo>
                <a:lnTo>
                  <a:pt x="444" y="154"/>
                </a:lnTo>
                <a:lnTo>
                  <a:pt x="444" y="151"/>
                </a:lnTo>
                <a:lnTo>
                  <a:pt x="444" y="151"/>
                </a:lnTo>
                <a:lnTo>
                  <a:pt x="444" y="149"/>
                </a:lnTo>
                <a:lnTo>
                  <a:pt x="442" y="149"/>
                </a:lnTo>
                <a:lnTo>
                  <a:pt x="442" y="147"/>
                </a:lnTo>
                <a:lnTo>
                  <a:pt x="442" y="147"/>
                </a:lnTo>
                <a:lnTo>
                  <a:pt x="442" y="147"/>
                </a:lnTo>
                <a:lnTo>
                  <a:pt x="442" y="144"/>
                </a:lnTo>
                <a:lnTo>
                  <a:pt x="442" y="144"/>
                </a:lnTo>
                <a:lnTo>
                  <a:pt x="442" y="144"/>
                </a:lnTo>
                <a:lnTo>
                  <a:pt x="444" y="144"/>
                </a:lnTo>
                <a:lnTo>
                  <a:pt x="444" y="142"/>
                </a:lnTo>
                <a:lnTo>
                  <a:pt x="444" y="142"/>
                </a:lnTo>
                <a:lnTo>
                  <a:pt x="444" y="140"/>
                </a:lnTo>
                <a:lnTo>
                  <a:pt x="444" y="140"/>
                </a:lnTo>
                <a:lnTo>
                  <a:pt x="449" y="140"/>
                </a:lnTo>
                <a:lnTo>
                  <a:pt x="449" y="140"/>
                </a:lnTo>
                <a:lnTo>
                  <a:pt x="449" y="140"/>
                </a:lnTo>
                <a:lnTo>
                  <a:pt x="449" y="137"/>
                </a:lnTo>
                <a:lnTo>
                  <a:pt x="447" y="137"/>
                </a:lnTo>
                <a:lnTo>
                  <a:pt x="447" y="137"/>
                </a:lnTo>
                <a:lnTo>
                  <a:pt x="449" y="135"/>
                </a:lnTo>
                <a:lnTo>
                  <a:pt x="449" y="135"/>
                </a:lnTo>
                <a:lnTo>
                  <a:pt x="449" y="133"/>
                </a:lnTo>
                <a:lnTo>
                  <a:pt x="449" y="133"/>
                </a:lnTo>
                <a:lnTo>
                  <a:pt x="444" y="133"/>
                </a:lnTo>
                <a:lnTo>
                  <a:pt x="440" y="133"/>
                </a:lnTo>
                <a:lnTo>
                  <a:pt x="435" y="133"/>
                </a:lnTo>
                <a:lnTo>
                  <a:pt x="432" y="130"/>
                </a:lnTo>
                <a:lnTo>
                  <a:pt x="428" y="130"/>
                </a:lnTo>
                <a:lnTo>
                  <a:pt x="428" y="130"/>
                </a:lnTo>
                <a:lnTo>
                  <a:pt x="425" y="130"/>
                </a:lnTo>
                <a:lnTo>
                  <a:pt x="421" y="133"/>
                </a:lnTo>
                <a:lnTo>
                  <a:pt x="421" y="133"/>
                </a:lnTo>
                <a:lnTo>
                  <a:pt x="418" y="133"/>
                </a:lnTo>
                <a:lnTo>
                  <a:pt x="416" y="133"/>
                </a:lnTo>
                <a:lnTo>
                  <a:pt x="414" y="133"/>
                </a:lnTo>
                <a:lnTo>
                  <a:pt x="414" y="133"/>
                </a:lnTo>
                <a:lnTo>
                  <a:pt x="411" y="133"/>
                </a:lnTo>
                <a:lnTo>
                  <a:pt x="409" y="133"/>
                </a:lnTo>
                <a:lnTo>
                  <a:pt x="409" y="133"/>
                </a:lnTo>
                <a:lnTo>
                  <a:pt x="409" y="135"/>
                </a:lnTo>
                <a:lnTo>
                  <a:pt x="409" y="135"/>
                </a:lnTo>
                <a:lnTo>
                  <a:pt x="409" y="137"/>
                </a:lnTo>
                <a:lnTo>
                  <a:pt x="409" y="137"/>
                </a:lnTo>
                <a:lnTo>
                  <a:pt x="411" y="137"/>
                </a:lnTo>
                <a:lnTo>
                  <a:pt x="411" y="137"/>
                </a:lnTo>
                <a:lnTo>
                  <a:pt x="409" y="137"/>
                </a:lnTo>
                <a:lnTo>
                  <a:pt x="406" y="137"/>
                </a:lnTo>
                <a:lnTo>
                  <a:pt x="406" y="137"/>
                </a:lnTo>
                <a:lnTo>
                  <a:pt x="404" y="140"/>
                </a:lnTo>
                <a:lnTo>
                  <a:pt x="402" y="140"/>
                </a:lnTo>
                <a:lnTo>
                  <a:pt x="402" y="140"/>
                </a:lnTo>
                <a:lnTo>
                  <a:pt x="402" y="142"/>
                </a:lnTo>
                <a:lnTo>
                  <a:pt x="404" y="142"/>
                </a:lnTo>
                <a:lnTo>
                  <a:pt x="404" y="142"/>
                </a:lnTo>
                <a:lnTo>
                  <a:pt x="409" y="142"/>
                </a:lnTo>
                <a:lnTo>
                  <a:pt x="406" y="144"/>
                </a:lnTo>
                <a:lnTo>
                  <a:pt x="406" y="144"/>
                </a:lnTo>
                <a:lnTo>
                  <a:pt x="409" y="144"/>
                </a:lnTo>
                <a:lnTo>
                  <a:pt x="406" y="144"/>
                </a:lnTo>
                <a:lnTo>
                  <a:pt x="406" y="147"/>
                </a:lnTo>
                <a:lnTo>
                  <a:pt x="406" y="147"/>
                </a:lnTo>
                <a:lnTo>
                  <a:pt x="406" y="149"/>
                </a:lnTo>
                <a:lnTo>
                  <a:pt x="406" y="149"/>
                </a:lnTo>
                <a:lnTo>
                  <a:pt x="406" y="149"/>
                </a:lnTo>
                <a:lnTo>
                  <a:pt x="404" y="149"/>
                </a:lnTo>
                <a:lnTo>
                  <a:pt x="404" y="151"/>
                </a:lnTo>
                <a:lnTo>
                  <a:pt x="404" y="151"/>
                </a:lnTo>
                <a:lnTo>
                  <a:pt x="404" y="151"/>
                </a:lnTo>
                <a:lnTo>
                  <a:pt x="402" y="151"/>
                </a:lnTo>
                <a:lnTo>
                  <a:pt x="397" y="151"/>
                </a:lnTo>
                <a:lnTo>
                  <a:pt x="397" y="151"/>
                </a:lnTo>
                <a:lnTo>
                  <a:pt x="395" y="151"/>
                </a:lnTo>
                <a:lnTo>
                  <a:pt x="395" y="151"/>
                </a:lnTo>
                <a:lnTo>
                  <a:pt x="395" y="154"/>
                </a:lnTo>
                <a:lnTo>
                  <a:pt x="395" y="154"/>
                </a:lnTo>
                <a:lnTo>
                  <a:pt x="395" y="156"/>
                </a:lnTo>
                <a:lnTo>
                  <a:pt x="395" y="159"/>
                </a:lnTo>
                <a:lnTo>
                  <a:pt x="397" y="161"/>
                </a:lnTo>
                <a:lnTo>
                  <a:pt x="397" y="161"/>
                </a:lnTo>
                <a:lnTo>
                  <a:pt x="399" y="161"/>
                </a:lnTo>
                <a:lnTo>
                  <a:pt x="402" y="163"/>
                </a:lnTo>
                <a:lnTo>
                  <a:pt x="404" y="163"/>
                </a:lnTo>
                <a:lnTo>
                  <a:pt x="406" y="163"/>
                </a:lnTo>
                <a:lnTo>
                  <a:pt x="409" y="161"/>
                </a:lnTo>
                <a:lnTo>
                  <a:pt x="414" y="163"/>
                </a:lnTo>
                <a:lnTo>
                  <a:pt x="416" y="163"/>
                </a:lnTo>
                <a:lnTo>
                  <a:pt x="421" y="161"/>
                </a:lnTo>
                <a:lnTo>
                  <a:pt x="423" y="161"/>
                </a:lnTo>
                <a:lnTo>
                  <a:pt x="421" y="163"/>
                </a:lnTo>
                <a:lnTo>
                  <a:pt x="423" y="163"/>
                </a:lnTo>
                <a:lnTo>
                  <a:pt x="423" y="166"/>
                </a:lnTo>
                <a:lnTo>
                  <a:pt x="425" y="166"/>
                </a:lnTo>
                <a:lnTo>
                  <a:pt x="425" y="166"/>
                </a:lnTo>
                <a:lnTo>
                  <a:pt x="425" y="166"/>
                </a:lnTo>
                <a:lnTo>
                  <a:pt x="430" y="168"/>
                </a:lnTo>
                <a:lnTo>
                  <a:pt x="435" y="168"/>
                </a:lnTo>
                <a:lnTo>
                  <a:pt x="435" y="170"/>
                </a:lnTo>
                <a:lnTo>
                  <a:pt x="432" y="168"/>
                </a:lnTo>
                <a:lnTo>
                  <a:pt x="430" y="168"/>
                </a:lnTo>
                <a:lnTo>
                  <a:pt x="432" y="170"/>
                </a:lnTo>
                <a:lnTo>
                  <a:pt x="428" y="170"/>
                </a:lnTo>
                <a:lnTo>
                  <a:pt x="428" y="170"/>
                </a:lnTo>
                <a:lnTo>
                  <a:pt x="428" y="170"/>
                </a:lnTo>
                <a:lnTo>
                  <a:pt x="430" y="173"/>
                </a:lnTo>
                <a:lnTo>
                  <a:pt x="430" y="173"/>
                </a:lnTo>
                <a:lnTo>
                  <a:pt x="428" y="173"/>
                </a:lnTo>
                <a:lnTo>
                  <a:pt x="425" y="173"/>
                </a:lnTo>
                <a:lnTo>
                  <a:pt x="432" y="175"/>
                </a:lnTo>
                <a:lnTo>
                  <a:pt x="437" y="175"/>
                </a:lnTo>
                <a:lnTo>
                  <a:pt x="440" y="175"/>
                </a:lnTo>
                <a:lnTo>
                  <a:pt x="442" y="177"/>
                </a:lnTo>
                <a:lnTo>
                  <a:pt x="444" y="177"/>
                </a:lnTo>
                <a:lnTo>
                  <a:pt x="444" y="175"/>
                </a:lnTo>
                <a:lnTo>
                  <a:pt x="444" y="175"/>
                </a:lnTo>
                <a:lnTo>
                  <a:pt x="447" y="177"/>
                </a:lnTo>
                <a:lnTo>
                  <a:pt x="449" y="177"/>
                </a:lnTo>
                <a:lnTo>
                  <a:pt x="454" y="177"/>
                </a:lnTo>
                <a:lnTo>
                  <a:pt x="458" y="177"/>
                </a:lnTo>
                <a:lnTo>
                  <a:pt x="458" y="177"/>
                </a:lnTo>
                <a:lnTo>
                  <a:pt x="458" y="177"/>
                </a:lnTo>
                <a:lnTo>
                  <a:pt x="461" y="177"/>
                </a:lnTo>
                <a:lnTo>
                  <a:pt x="461" y="177"/>
                </a:lnTo>
                <a:lnTo>
                  <a:pt x="463" y="177"/>
                </a:lnTo>
                <a:lnTo>
                  <a:pt x="463" y="177"/>
                </a:lnTo>
                <a:lnTo>
                  <a:pt x="466" y="177"/>
                </a:lnTo>
                <a:lnTo>
                  <a:pt x="466" y="177"/>
                </a:lnTo>
                <a:lnTo>
                  <a:pt x="470" y="180"/>
                </a:lnTo>
                <a:lnTo>
                  <a:pt x="470" y="177"/>
                </a:lnTo>
                <a:lnTo>
                  <a:pt x="470" y="177"/>
                </a:lnTo>
                <a:lnTo>
                  <a:pt x="468" y="177"/>
                </a:lnTo>
                <a:lnTo>
                  <a:pt x="468" y="177"/>
                </a:lnTo>
                <a:lnTo>
                  <a:pt x="466" y="175"/>
                </a:lnTo>
                <a:lnTo>
                  <a:pt x="468" y="175"/>
                </a:lnTo>
                <a:lnTo>
                  <a:pt x="468" y="175"/>
                </a:lnTo>
                <a:lnTo>
                  <a:pt x="470" y="177"/>
                </a:lnTo>
                <a:lnTo>
                  <a:pt x="470" y="177"/>
                </a:lnTo>
                <a:lnTo>
                  <a:pt x="473" y="177"/>
                </a:lnTo>
                <a:lnTo>
                  <a:pt x="477" y="177"/>
                </a:lnTo>
                <a:lnTo>
                  <a:pt x="480" y="177"/>
                </a:lnTo>
                <a:lnTo>
                  <a:pt x="480" y="177"/>
                </a:lnTo>
                <a:lnTo>
                  <a:pt x="482" y="177"/>
                </a:lnTo>
                <a:lnTo>
                  <a:pt x="484" y="175"/>
                </a:lnTo>
                <a:close/>
                <a:moveTo>
                  <a:pt x="527" y="189"/>
                </a:moveTo>
                <a:lnTo>
                  <a:pt x="527" y="189"/>
                </a:lnTo>
                <a:lnTo>
                  <a:pt x="522" y="189"/>
                </a:lnTo>
                <a:lnTo>
                  <a:pt x="520" y="187"/>
                </a:lnTo>
                <a:lnTo>
                  <a:pt x="515" y="185"/>
                </a:lnTo>
                <a:lnTo>
                  <a:pt x="513" y="185"/>
                </a:lnTo>
                <a:lnTo>
                  <a:pt x="510" y="182"/>
                </a:lnTo>
                <a:lnTo>
                  <a:pt x="508" y="182"/>
                </a:lnTo>
                <a:lnTo>
                  <a:pt x="506" y="180"/>
                </a:lnTo>
                <a:lnTo>
                  <a:pt x="506" y="180"/>
                </a:lnTo>
                <a:lnTo>
                  <a:pt x="503" y="180"/>
                </a:lnTo>
                <a:lnTo>
                  <a:pt x="501" y="180"/>
                </a:lnTo>
                <a:lnTo>
                  <a:pt x="501" y="182"/>
                </a:lnTo>
                <a:lnTo>
                  <a:pt x="501" y="182"/>
                </a:lnTo>
                <a:lnTo>
                  <a:pt x="499" y="182"/>
                </a:lnTo>
                <a:lnTo>
                  <a:pt x="499" y="185"/>
                </a:lnTo>
                <a:lnTo>
                  <a:pt x="501" y="187"/>
                </a:lnTo>
                <a:lnTo>
                  <a:pt x="501" y="187"/>
                </a:lnTo>
                <a:lnTo>
                  <a:pt x="501" y="187"/>
                </a:lnTo>
                <a:lnTo>
                  <a:pt x="503" y="187"/>
                </a:lnTo>
                <a:lnTo>
                  <a:pt x="508" y="189"/>
                </a:lnTo>
                <a:lnTo>
                  <a:pt x="508" y="192"/>
                </a:lnTo>
                <a:lnTo>
                  <a:pt x="510" y="189"/>
                </a:lnTo>
                <a:lnTo>
                  <a:pt x="510" y="189"/>
                </a:lnTo>
                <a:lnTo>
                  <a:pt x="513" y="189"/>
                </a:lnTo>
                <a:lnTo>
                  <a:pt x="513" y="192"/>
                </a:lnTo>
                <a:lnTo>
                  <a:pt x="515" y="192"/>
                </a:lnTo>
                <a:lnTo>
                  <a:pt x="518" y="192"/>
                </a:lnTo>
                <a:lnTo>
                  <a:pt x="518" y="194"/>
                </a:lnTo>
                <a:lnTo>
                  <a:pt x="518" y="194"/>
                </a:lnTo>
                <a:lnTo>
                  <a:pt x="520" y="194"/>
                </a:lnTo>
                <a:lnTo>
                  <a:pt x="520" y="194"/>
                </a:lnTo>
                <a:lnTo>
                  <a:pt x="522" y="194"/>
                </a:lnTo>
                <a:lnTo>
                  <a:pt x="525" y="194"/>
                </a:lnTo>
                <a:lnTo>
                  <a:pt x="527" y="194"/>
                </a:lnTo>
                <a:lnTo>
                  <a:pt x="527" y="194"/>
                </a:lnTo>
                <a:lnTo>
                  <a:pt x="529" y="194"/>
                </a:lnTo>
                <a:lnTo>
                  <a:pt x="529" y="192"/>
                </a:lnTo>
                <a:lnTo>
                  <a:pt x="529" y="192"/>
                </a:lnTo>
                <a:lnTo>
                  <a:pt x="527" y="189"/>
                </a:lnTo>
                <a:close/>
                <a:moveTo>
                  <a:pt x="603" y="180"/>
                </a:moveTo>
                <a:lnTo>
                  <a:pt x="605" y="180"/>
                </a:lnTo>
                <a:lnTo>
                  <a:pt x="605" y="180"/>
                </a:lnTo>
                <a:lnTo>
                  <a:pt x="605" y="180"/>
                </a:lnTo>
                <a:lnTo>
                  <a:pt x="600" y="177"/>
                </a:lnTo>
                <a:lnTo>
                  <a:pt x="600" y="175"/>
                </a:lnTo>
                <a:lnTo>
                  <a:pt x="600" y="175"/>
                </a:lnTo>
                <a:lnTo>
                  <a:pt x="600" y="175"/>
                </a:lnTo>
                <a:lnTo>
                  <a:pt x="600" y="175"/>
                </a:lnTo>
                <a:lnTo>
                  <a:pt x="603" y="177"/>
                </a:lnTo>
                <a:lnTo>
                  <a:pt x="603" y="180"/>
                </a:lnTo>
                <a:close/>
                <a:moveTo>
                  <a:pt x="693" y="130"/>
                </a:moveTo>
                <a:lnTo>
                  <a:pt x="697" y="128"/>
                </a:lnTo>
                <a:lnTo>
                  <a:pt x="697" y="128"/>
                </a:lnTo>
                <a:lnTo>
                  <a:pt x="697" y="128"/>
                </a:lnTo>
                <a:lnTo>
                  <a:pt x="697" y="128"/>
                </a:lnTo>
                <a:lnTo>
                  <a:pt x="697" y="128"/>
                </a:lnTo>
                <a:lnTo>
                  <a:pt x="693" y="128"/>
                </a:lnTo>
                <a:lnTo>
                  <a:pt x="690" y="128"/>
                </a:lnTo>
                <a:lnTo>
                  <a:pt x="690" y="130"/>
                </a:lnTo>
                <a:lnTo>
                  <a:pt x="693" y="130"/>
                </a:lnTo>
                <a:close/>
                <a:moveTo>
                  <a:pt x="707" y="130"/>
                </a:moveTo>
                <a:lnTo>
                  <a:pt x="709" y="130"/>
                </a:lnTo>
                <a:lnTo>
                  <a:pt x="700" y="128"/>
                </a:lnTo>
                <a:lnTo>
                  <a:pt x="700" y="128"/>
                </a:lnTo>
                <a:lnTo>
                  <a:pt x="700" y="128"/>
                </a:lnTo>
                <a:lnTo>
                  <a:pt x="702" y="128"/>
                </a:lnTo>
                <a:lnTo>
                  <a:pt x="707" y="130"/>
                </a:lnTo>
                <a:close/>
                <a:moveTo>
                  <a:pt x="643" y="14"/>
                </a:moveTo>
                <a:lnTo>
                  <a:pt x="652" y="14"/>
                </a:lnTo>
                <a:lnTo>
                  <a:pt x="657" y="12"/>
                </a:lnTo>
                <a:lnTo>
                  <a:pt x="657" y="12"/>
                </a:lnTo>
                <a:lnTo>
                  <a:pt x="657" y="12"/>
                </a:lnTo>
                <a:lnTo>
                  <a:pt x="655" y="12"/>
                </a:lnTo>
                <a:lnTo>
                  <a:pt x="650" y="12"/>
                </a:lnTo>
                <a:lnTo>
                  <a:pt x="643" y="12"/>
                </a:lnTo>
                <a:lnTo>
                  <a:pt x="641" y="12"/>
                </a:lnTo>
                <a:lnTo>
                  <a:pt x="641" y="14"/>
                </a:lnTo>
                <a:lnTo>
                  <a:pt x="641" y="14"/>
                </a:lnTo>
                <a:lnTo>
                  <a:pt x="643" y="14"/>
                </a:lnTo>
                <a:close/>
                <a:moveTo>
                  <a:pt x="681" y="137"/>
                </a:moveTo>
                <a:lnTo>
                  <a:pt x="685" y="137"/>
                </a:lnTo>
                <a:lnTo>
                  <a:pt x="685" y="140"/>
                </a:lnTo>
                <a:lnTo>
                  <a:pt x="688" y="140"/>
                </a:lnTo>
                <a:lnTo>
                  <a:pt x="688" y="140"/>
                </a:lnTo>
                <a:lnTo>
                  <a:pt x="688" y="137"/>
                </a:lnTo>
                <a:lnTo>
                  <a:pt x="688" y="137"/>
                </a:lnTo>
                <a:lnTo>
                  <a:pt x="685" y="137"/>
                </a:lnTo>
                <a:lnTo>
                  <a:pt x="688" y="137"/>
                </a:lnTo>
                <a:lnTo>
                  <a:pt x="690" y="135"/>
                </a:lnTo>
                <a:lnTo>
                  <a:pt x="685" y="135"/>
                </a:lnTo>
                <a:lnTo>
                  <a:pt x="683" y="135"/>
                </a:lnTo>
                <a:lnTo>
                  <a:pt x="681" y="135"/>
                </a:lnTo>
                <a:lnTo>
                  <a:pt x="678" y="135"/>
                </a:lnTo>
                <a:lnTo>
                  <a:pt x="678" y="135"/>
                </a:lnTo>
                <a:lnTo>
                  <a:pt x="678" y="137"/>
                </a:lnTo>
                <a:lnTo>
                  <a:pt x="681" y="137"/>
                </a:lnTo>
                <a:close/>
                <a:moveTo>
                  <a:pt x="624" y="31"/>
                </a:moveTo>
                <a:lnTo>
                  <a:pt x="629" y="31"/>
                </a:lnTo>
                <a:lnTo>
                  <a:pt x="631" y="31"/>
                </a:lnTo>
                <a:lnTo>
                  <a:pt x="631" y="33"/>
                </a:lnTo>
                <a:lnTo>
                  <a:pt x="633" y="33"/>
                </a:lnTo>
                <a:lnTo>
                  <a:pt x="643" y="33"/>
                </a:lnTo>
                <a:lnTo>
                  <a:pt x="643" y="33"/>
                </a:lnTo>
                <a:lnTo>
                  <a:pt x="638" y="31"/>
                </a:lnTo>
                <a:lnTo>
                  <a:pt x="629" y="31"/>
                </a:lnTo>
                <a:lnTo>
                  <a:pt x="626" y="31"/>
                </a:lnTo>
                <a:lnTo>
                  <a:pt x="624" y="31"/>
                </a:lnTo>
                <a:lnTo>
                  <a:pt x="624" y="31"/>
                </a:lnTo>
                <a:lnTo>
                  <a:pt x="622" y="31"/>
                </a:lnTo>
                <a:lnTo>
                  <a:pt x="624" y="31"/>
                </a:lnTo>
                <a:lnTo>
                  <a:pt x="624" y="31"/>
                </a:lnTo>
                <a:close/>
                <a:moveTo>
                  <a:pt x="773" y="118"/>
                </a:moveTo>
                <a:lnTo>
                  <a:pt x="771" y="118"/>
                </a:lnTo>
                <a:lnTo>
                  <a:pt x="771" y="118"/>
                </a:lnTo>
                <a:lnTo>
                  <a:pt x="773" y="118"/>
                </a:lnTo>
                <a:lnTo>
                  <a:pt x="773" y="118"/>
                </a:lnTo>
                <a:lnTo>
                  <a:pt x="775" y="118"/>
                </a:lnTo>
                <a:lnTo>
                  <a:pt x="778" y="118"/>
                </a:lnTo>
                <a:lnTo>
                  <a:pt x="775" y="118"/>
                </a:lnTo>
                <a:lnTo>
                  <a:pt x="775" y="118"/>
                </a:lnTo>
                <a:lnTo>
                  <a:pt x="773" y="118"/>
                </a:lnTo>
                <a:close/>
                <a:moveTo>
                  <a:pt x="908" y="83"/>
                </a:moveTo>
                <a:lnTo>
                  <a:pt x="903" y="83"/>
                </a:lnTo>
                <a:lnTo>
                  <a:pt x="903" y="83"/>
                </a:lnTo>
                <a:lnTo>
                  <a:pt x="903" y="83"/>
                </a:lnTo>
                <a:lnTo>
                  <a:pt x="908" y="83"/>
                </a:lnTo>
                <a:lnTo>
                  <a:pt x="910" y="85"/>
                </a:lnTo>
                <a:lnTo>
                  <a:pt x="915" y="85"/>
                </a:lnTo>
                <a:lnTo>
                  <a:pt x="917" y="85"/>
                </a:lnTo>
                <a:lnTo>
                  <a:pt x="917" y="83"/>
                </a:lnTo>
                <a:lnTo>
                  <a:pt x="917" y="83"/>
                </a:lnTo>
                <a:lnTo>
                  <a:pt x="917" y="83"/>
                </a:lnTo>
                <a:lnTo>
                  <a:pt x="920" y="83"/>
                </a:lnTo>
                <a:lnTo>
                  <a:pt x="920" y="83"/>
                </a:lnTo>
                <a:lnTo>
                  <a:pt x="917" y="83"/>
                </a:lnTo>
                <a:lnTo>
                  <a:pt x="915" y="83"/>
                </a:lnTo>
                <a:lnTo>
                  <a:pt x="912" y="83"/>
                </a:lnTo>
                <a:lnTo>
                  <a:pt x="908" y="83"/>
                </a:lnTo>
                <a:lnTo>
                  <a:pt x="908" y="83"/>
                </a:lnTo>
                <a:close/>
                <a:moveTo>
                  <a:pt x="1556" y="76"/>
                </a:moveTo>
                <a:lnTo>
                  <a:pt x="1556" y="76"/>
                </a:lnTo>
                <a:lnTo>
                  <a:pt x="1556" y="76"/>
                </a:lnTo>
                <a:lnTo>
                  <a:pt x="1556" y="73"/>
                </a:lnTo>
                <a:lnTo>
                  <a:pt x="1549" y="76"/>
                </a:lnTo>
                <a:lnTo>
                  <a:pt x="1546" y="76"/>
                </a:lnTo>
                <a:lnTo>
                  <a:pt x="1546" y="76"/>
                </a:lnTo>
                <a:lnTo>
                  <a:pt x="1556" y="76"/>
                </a:lnTo>
                <a:close/>
                <a:moveTo>
                  <a:pt x="1525" y="161"/>
                </a:moveTo>
                <a:lnTo>
                  <a:pt x="1523" y="161"/>
                </a:lnTo>
                <a:lnTo>
                  <a:pt x="1523" y="161"/>
                </a:lnTo>
                <a:lnTo>
                  <a:pt x="1523" y="161"/>
                </a:lnTo>
                <a:lnTo>
                  <a:pt x="1525" y="163"/>
                </a:lnTo>
                <a:lnTo>
                  <a:pt x="1527" y="163"/>
                </a:lnTo>
                <a:lnTo>
                  <a:pt x="1527" y="163"/>
                </a:lnTo>
                <a:lnTo>
                  <a:pt x="1530" y="163"/>
                </a:lnTo>
                <a:lnTo>
                  <a:pt x="1530" y="163"/>
                </a:lnTo>
                <a:lnTo>
                  <a:pt x="1530" y="163"/>
                </a:lnTo>
                <a:lnTo>
                  <a:pt x="1532" y="163"/>
                </a:lnTo>
                <a:lnTo>
                  <a:pt x="1534" y="163"/>
                </a:lnTo>
                <a:lnTo>
                  <a:pt x="1534" y="163"/>
                </a:lnTo>
                <a:lnTo>
                  <a:pt x="1534" y="161"/>
                </a:lnTo>
                <a:lnTo>
                  <a:pt x="1532" y="161"/>
                </a:lnTo>
                <a:lnTo>
                  <a:pt x="1532" y="161"/>
                </a:lnTo>
                <a:lnTo>
                  <a:pt x="1525" y="161"/>
                </a:lnTo>
                <a:lnTo>
                  <a:pt x="1525" y="161"/>
                </a:lnTo>
                <a:close/>
                <a:moveTo>
                  <a:pt x="1435" y="90"/>
                </a:moveTo>
                <a:lnTo>
                  <a:pt x="1437" y="90"/>
                </a:lnTo>
                <a:lnTo>
                  <a:pt x="1433" y="90"/>
                </a:lnTo>
                <a:lnTo>
                  <a:pt x="1433" y="90"/>
                </a:lnTo>
                <a:lnTo>
                  <a:pt x="1437" y="95"/>
                </a:lnTo>
                <a:lnTo>
                  <a:pt x="1442" y="97"/>
                </a:lnTo>
                <a:lnTo>
                  <a:pt x="1440" y="97"/>
                </a:lnTo>
                <a:lnTo>
                  <a:pt x="1437" y="97"/>
                </a:lnTo>
                <a:lnTo>
                  <a:pt x="1437" y="97"/>
                </a:lnTo>
                <a:lnTo>
                  <a:pt x="1440" y="99"/>
                </a:lnTo>
                <a:lnTo>
                  <a:pt x="1442" y="99"/>
                </a:lnTo>
                <a:lnTo>
                  <a:pt x="1447" y="102"/>
                </a:lnTo>
                <a:lnTo>
                  <a:pt x="1452" y="102"/>
                </a:lnTo>
                <a:lnTo>
                  <a:pt x="1454" y="102"/>
                </a:lnTo>
                <a:lnTo>
                  <a:pt x="1454" y="104"/>
                </a:lnTo>
                <a:lnTo>
                  <a:pt x="1461" y="107"/>
                </a:lnTo>
                <a:lnTo>
                  <a:pt x="1463" y="107"/>
                </a:lnTo>
                <a:lnTo>
                  <a:pt x="1466" y="107"/>
                </a:lnTo>
                <a:lnTo>
                  <a:pt x="1478" y="109"/>
                </a:lnTo>
                <a:lnTo>
                  <a:pt x="1480" y="109"/>
                </a:lnTo>
                <a:lnTo>
                  <a:pt x="1480" y="109"/>
                </a:lnTo>
                <a:lnTo>
                  <a:pt x="1482" y="109"/>
                </a:lnTo>
                <a:lnTo>
                  <a:pt x="1482" y="109"/>
                </a:lnTo>
                <a:lnTo>
                  <a:pt x="1482" y="107"/>
                </a:lnTo>
                <a:lnTo>
                  <a:pt x="1482" y="107"/>
                </a:lnTo>
                <a:lnTo>
                  <a:pt x="1480" y="104"/>
                </a:lnTo>
                <a:lnTo>
                  <a:pt x="1480" y="104"/>
                </a:lnTo>
                <a:lnTo>
                  <a:pt x="1480" y="104"/>
                </a:lnTo>
                <a:lnTo>
                  <a:pt x="1482" y="104"/>
                </a:lnTo>
                <a:lnTo>
                  <a:pt x="1487" y="104"/>
                </a:lnTo>
                <a:lnTo>
                  <a:pt x="1492" y="107"/>
                </a:lnTo>
                <a:lnTo>
                  <a:pt x="1494" y="107"/>
                </a:lnTo>
                <a:lnTo>
                  <a:pt x="1497" y="104"/>
                </a:lnTo>
                <a:lnTo>
                  <a:pt x="1504" y="104"/>
                </a:lnTo>
                <a:lnTo>
                  <a:pt x="1504" y="104"/>
                </a:lnTo>
                <a:lnTo>
                  <a:pt x="1506" y="104"/>
                </a:lnTo>
                <a:lnTo>
                  <a:pt x="1508" y="104"/>
                </a:lnTo>
                <a:lnTo>
                  <a:pt x="1511" y="104"/>
                </a:lnTo>
                <a:lnTo>
                  <a:pt x="1513" y="104"/>
                </a:lnTo>
                <a:lnTo>
                  <a:pt x="1515" y="107"/>
                </a:lnTo>
                <a:lnTo>
                  <a:pt x="1518" y="107"/>
                </a:lnTo>
                <a:lnTo>
                  <a:pt x="1520" y="107"/>
                </a:lnTo>
                <a:lnTo>
                  <a:pt x="1520" y="107"/>
                </a:lnTo>
                <a:lnTo>
                  <a:pt x="1523" y="107"/>
                </a:lnTo>
                <a:lnTo>
                  <a:pt x="1525" y="104"/>
                </a:lnTo>
                <a:lnTo>
                  <a:pt x="1520" y="102"/>
                </a:lnTo>
                <a:lnTo>
                  <a:pt x="1515" y="102"/>
                </a:lnTo>
                <a:lnTo>
                  <a:pt x="1513" y="102"/>
                </a:lnTo>
                <a:lnTo>
                  <a:pt x="1504" y="97"/>
                </a:lnTo>
                <a:lnTo>
                  <a:pt x="1501" y="97"/>
                </a:lnTo>
                <a:lnTo>
                  <a:pt x="1501" y="95"/>
                </a:lnTo>
                <a:lnTo>
                  <a:pt x="1494" y="92"/>
                </a:lnTo>
                <a:lnTo>
                  <a:pt x="1497" y="92"/>
                </a:lnTo>
                <a:lnTo>
                  <a:pt x="1499" y="92"/>
                </a:lnTo>
                <a:lnTo>
                  <a:pt x="1504" y="92"/>
                </a:lnTo>
                <a:lnTo>
                  <a:pt x="1506" y="92"/>
                </a:lnTo>
                <a:lnTo>
                  <a:pt x="1506" y="92"/>
                </a:lnTo>
                <a:lnTo>
                  <a:pt x="1506" y="95"/>
                </a:lnTo>
                <a:lnTo>
                  <a:pt x="1506" y="95"/>
                </a:lnTo>
                <a:lnTo>
                  <a:pt x="1508" y="95"/>
                </a:lnTo>
                <a:lnTo>
                  <a:pt x="1511" y="97"/>
                </a:lnTo>
                <a:lnTo>
                  <a:pt x="1513" y="99"/>
                </a:lnTo>
                <a:lnTo>
                  <a:pt x="1515" y="99"/>
                </a:lnTo>
                <a:lnTo>
                  <a:pt x="1520" y="102"/>
                </a:lnTo>
                <a:lnTo>
                  <a:pt x="1525" y="102"/>
                </a:lnTo>
                <a:lnTo>
                  <a:pt x="1527" y="102"/>
                </a:lnTo>
                <a:lnTo>
                  <a:pt x="1534" y="102"/>
                </a:lnTo>
                <a:lnTo>
                  <a:pt x="1537" y="102"/>
                </a:lnTo>
                <a:lnTo>
                  <a:pt x="1537" y="102"/>
                </a:lnTo>
                <a:lnTo>
                  <a:pt x="1539" y="99"/>
                </a:lnTo>
                <a:lnTo>
                  <a:pt x="1537" y="97"/>
                </a:lnTo>
                <a:lnTo>
                  <a:pt x="1534" y="97"/>
                </a:lnTo>
                <a:lnTo>
                  <a:pt x="1534" y="97"/>
                </a:lnTo>
                <a:lnTo>
                  <a:pt x="1534" y="95"/>
                </a:lnTo>
                <a:lnTo>
                  <a:pt x="1539" y="95"/>
                </a:lnTo>
                <a:lnTo>
                  <a:pt x="1537" y="95"/>
                </a:lnTo>
                <a:lnTo>
                  <a:pt x="1537" y="95"/>
                </a:lnTo>
                <a:lnTo>
                  <a:pt x="1508" y="90"/>
                </a:lnTo>
                <a:lnTo>
                  <a:pt x="1508" y="90"/>
                </a:lnTo>
                <a:lnTo>
                  <a:pt x="1506" y="90"/>
                </a:lnTo>
                <a:lnTo>
                  <a:pt x="1504" y="90"/>
                </a:lnTo>
                <a:lnTo>
                  <a:pt x="1501" y="90"/>
                </a:lnTo>
                <a:lnTo>
                  <a:pt x="1497" y="90"/>
                </a:lnTo>
                <a:lnTo>
                  <a:pt x="1492" y="88"/>
                </a:lnTo>
                <a:lnTo>
                  <a:pt x="1485" y="85"/>
                </a:lnTo>
                <a:lnTo>
                  <a:pt x="1480" y="85"/>
                </a:lnTo>
                <a:lnTo>
                  <a:pt x="1475" y="85"/>
                </a:lnTo>
                <a:lnTo>
                  <a:pt x="1475" y="85"/>
                </a:lnTo>
                <a:lnTo>
                  <a:pt x="1473" y="88"/>
                </a:lnTo>
                <a:lnTo>
                  <a:pt x="1473" y="88"/>
                </a:lnTo>
                <a:lnTo>
                  <a:pt x="1473" y="88"/>
                </a:lnTo>
                <a:lnTo>
                  <a:pt x="1475" y="90"/>
                </a:lnTo>
                <a:lnTo>
                  <a:pt x="1478" y="90"/>
                </a:lnTo>
                <a:lnTo>
                  <a:pt x="1478" y="90"/>
                </a:lnTo>
                <a:lnTo>
                  <a:pt x="1480" y="92"/>
                </a:lnTo>
                <a:lnTo>
                  <a:pt x="1480" y="92"/>
                </a:lnTo>
                <a:lnTo>
                  <a:pt x="1480" y="92"/>
                </a:lnTo>
                <a:lnTo>
                  <a:pt x="1478" y="92"/>
                </a:lnTo>
                <a:lnTo>
                  <a:pt x="1475" y="92"/>
                </a:lnTo>
                <a:lnTo>
                  <a:pt x="1475" y="92"/>
                </a:lnTo>
                <a:lnTo>
                  <a:pt x="1473" y="92"/>
                </a:lnTo>
                <a:lnTo>
                  <a:pt x="1470" y="90"/>
                </a:lnTo>
                <a:lnTo>
                  <a:pt x="1468" y="90"/>
                </a:lnTo>
                <a:lnTo>
                  <a:pt x="1466" y="90"/>
                </a:lnTo>
                <a:lnTo>
                  <a:pt x="1466" y="90"/>
                </a:lnTo>
                <a:lnTo>
                  <a:pt x="1459" y="88"/>
                </a:lnTo>
                <a:lnTo>
                  <a:pt x="1454" y="88"/>
                </a:lnTo>
                <a:lnTo>
                  <a:pt x="1449" y="85"/>
                </a:lnTo>
                <a:lnTo>
                  <a:pt x="1447" y="85"/>
                </a:lnTo>
                <a:lnTo>
                  <a:pt x="1444" y="85"/>
                </a:lnTo>
                <a:lnTo>
                  <a:pt x="1442" y="83"/>
                </a:lnTo>
                <a:lnTo>
                  <a:pt x="1440" y="83"/>
                </a:lnTo>
                <a:lnTo>
                  <a:pt x="1437" y="85"/>
                </a:lnTo>
                <a:lnTo>
                  <a:pt x="1435" y="85"/>
                </a:lnTo>
                <a:lnTo>
                  <a:pt x="1435" y="85"/>
                </a:lnTo>
                <a:lnTo>
                  <a:pt x="1435" y="85"/>
                </a:lnTo>
                <a:lnTo>
                  <a:pt x="1435" y="85"/>
                </a:lnTo>
                <a:lnTo>
                  <a:pt x="1433" y="88"/>
                </a:lnTo>
                <a:lnTo>
                  <a:pt x="1430" y="88"/>
                </a:lnTo>
                <a:lnTo>
                  <a:pt x="1430" y="88"/>
                </a:lnTo>
                <a:lnTo>
                  <a:pt x="1430" y="88"/>
                </a:lnTo>
                <a:lnTo>
                  <a:pt x="1435" y="90"/>
                </a:lnTo>
                <a:close/>
                <a:moveTo>
                  <a:pt x="1520" y="118"/>
                </a:moveTo>
                <a:lnTo>
                  <a:pt x="1518" y="116"/>
                </a:lnTo>
                <a:lnTo>
                  <a:pt x="1515" y="116"/>
                </a:lnTo>
                <a:lnTo>
                  <a:pt x="1515" y="116"/>
                </a:lnTo>
                <a:lnTo>
                  <a:pt x="1513" y="116"/>
                </a:lnTo>
                <a:lnTo>
                  <a:pt x="1513" y="116"/>
                </a:lnTo>
                <a:lnTo>
                  <a:pt x="1506" y="116"/>
                </a:lnTo>
                <a:lnTo>
                  <a:pt x="1506" y="116"/>
                </a:lnTo>
                <a:lnTo>
                  <a:pt x="1504" y="116"/>
                </a:lnTo>
                <a:lnTo>
                  <a:pt x="1504" y="116"/>
                </a:lnTo>
                <a:lnTo>
                  <a:pt x="1511" y="121"/>
                </a:lnTo>
                <a:lnTo>
                  <a:pt x="1515" y="121"/>
                </a:lnTo>
                <a:lnTo>
                  <a:pt x="1515" y="121"/>
                </a:lnTo>
                <a:lnTo>
                  <a:pt x="1520" y="121"/>
                </a:lnTo>
                <a:lnTo>
                  <a:pt x="1520" y="118"/>
                </a:lnTo>
                <a:close/>
                <a:moveTo>
                  <a:pt x="1534" y="121"/>
                </a:moveTo>
                <a:lnTo>
                  <a:pt x="1532" y="121"/>
                </a:lnTo>
                <a:lnTo>
                  <a:pt x="1527" y="123"/>
                </a:lnTo>
                <a:lnTo>
                  <a:pt x="1525" y="123"/>
                </a:lnTo>
                <a:lnTo>
                  <a:pt x="1525" y="123"/>
                </a:lnTo>
                <a:lnTo>
                  <a:pt x="1525" y="123"/>
                </a:lnTo>
                <a:lnTo>
                  <a:pt x="1525" y="123"/>
                </a:lnTo>
                <a:lnTo>
                  <a:pt x="1525" y="125"/>
                </a:lnTo>
                <a:lnTo>
                  <a:pt x="1525" y="128"/>
                </a:lnTo>
                <a:lnTo>
                  <a:pt x="1525" y="128"/>
                </a:lnTo>
                <a:lnTo>
                  <a:pt x="1523" y="128"/>
                </a:lnTo>
                <a:lnTo>
                  <a:pt x="1518" y="130"/>
                </a:lnTo>
                <a:lnTo>
                  <a:pt x="1515" y="130"/>
                </a:lnTo>
                <a:lnTo>
                  <a:pt x="1520" y="130"/>
                </a:lnTo>
                <a:lnTo>
                  <a:pt x="1520" y="130"/>
                </a:lnTo>
                <a:lnTo>
                  <a:pt x="1523" y="130"/>
                </a:lnTo>
                <a:lnTo>
                  <a:pt x="1525" y="130"/>
                </a:lnTo>
                <a:lnTo>
                  <a:pt x="1527" y="130"/>
                </a:lnTo>
                <a:lnTo>
                  <a:pt x="1530" y="130"/>
                </a:lnTo>
                <a:lnTo>
                  <a:pt x="1537" y="130"/>
                </a:lnTo>
                <a:lnTo>
                  <a:pt x="1544" y="133"/>
                </a:lnTo>
                <a:lnTo>
                  <a:pt x="1551" y="133"/>
                </a:lnTo>
                <a:lnTo>
                  <a:pt x="1556" y="133"/>
                </a:lnTo>
                <a:lnTo>
                  <a:pt x="1558" y="133"/>
                </a:lnTo>
                <a:lnTo>
                  <a:pt x="1560" y="133"/>
                </a:lnTo>
                <a:lnTo>
                  <a:pt x="1565" y="133"/>
                </a:lnTo>
                <a:lnTo>
                  <a:pt x="1570" y="133"/>
                </a:lnTo>
                <a:lnTo>
                  <a:pt x="1570" y="133"/>
                </a:lnTo>
                <a:lnTo>
                  <a:pt x="1565" y="128"/>
                </a:lnTo>
                <a:lnTo>
                  <a:pt x="1563" y="128"/>
                </a:lnTo>
                <a:lnTo>
                  <a:pt x="1560" y="128"/>
                </a:lnTo>
                <a:lnTo>
                  <a:pt x="1546" y="123"/>
                </a:lnTo>
                <a:lnTo>
                  <a:pt x="1541" y="123"/>
                </a:lnTo>
                <a:lnTo>
                  <a:pt x="1537" y="121"/>
                </a:lnTo>
                <a:lnTo>
                  <a:pt x="1534" y="121"/>
                </a:lnTo>
                <a:close/>
                <a:moveTo>
                  <a:pt x="2083" y="170"/>
                </a:moveTo>
                <a:lnTo>
                  <a:pt x="2083" y="170"/>
                </a:lnTo>
                <a:lnTo>
                  <a:pt x="2085" y="170"/>
                </a:lnTo>
                <a:lnTo>
                  <a:pt x="2092" y="175"/>
                </a:lnTo>
                <a:lnTo>
                  <a:pt x="2092" y="175"/>
                </a:lnTo>
                <a:lnTo>
                  <a:pt x="2095" y="173"/>
                </a:lnTo>
                <a:lnTo>
                  <a:pt x="2102" y="173"/>
                </a:lnTo>
                <a:lnTo>
                  <a:pt x="2102" y="170"/>
                </a:lnTo>
                <a:lnTo>
                  <a:pt x="2102" y="170"/>
                </a:lnTo>
                <a:lnTo>
                  <a:pt x="2104" y="170"/>
                </a:lnTo>
                <a:lnTo>
                  <a:pt x="2107" y="170"/>
                </a:lnTo>
                <a:lnTo>
                  <a:pt x="2111" y="173"/>
                </a:lnTo>
                <a:lnTo>
                  <a:pt x="2114" y="173"/>
                </a:lnTo>
                <a:lnTo>
                  <a:pt x="2116" y="173"/>
                </a:lnTo>
                <a:lnTo>
                  <a:pt x="2121" y="170"/>
                </a:lnTo>
                <a:lnTo>
                  <a:pt x="2128" y="170"/>
                </a:lnTo>
                <a:lnTo>
                  <a:pt x="2130" y="170"/>
                </a:lnTo>
                <a:lnTo>
                  <a:pt x="2130" y="168"/>
                </a:lnTo>
                <a:lnTo>
                  <a:pt x="2130" y="168"/>
                </a:lnTo>
                <a:lnTo>
                  <a:pt x="2128" y="166"/>
                </a:lnTo>
                <a:lnTo>
                  <a:pt x="2128" y="166"/>
                </a:lnTo>
                <a:lnTo>
                  <a:pt x="2123" y="166"/>
                </a:lnTo>
                <a:lnTo>
                  <a:pt x="2118" y="163"/>
                </a:lnTo>
                <a:lnTo>
                  <a:pt x="2116" y="163"/>
                </a:lnTo>
                <a:lnTo>
                  <a:pt x="2114" y="163"/>
                </a:lnTo>
                <a:lnTo>
                  <a:pt x="2114" y="163"/>
                </a:lnTo>
                <a:lnTo>
                  <a:pt x="2109" y="161"/>
                </a:lnTo>
                <a:lnTo>
                  <a:pt x="2109" y="161"/>
                </a:lnTo>
                <a:lnTo>
                  <a:pt x="2102" y="161"/>
                </a:lnTo>
                <a:lnTo>
                  <a:pt x="2099" y="161"/>
                </a:lnTo>
                <a:lnTo>
                  <a:pt x="2097" y="161"/>
                </a:lnTo>
                <a:lnTo>
                  <a:pt x="2097" y="161"/>
                </a:lnTo>
                <a:lnTo>
                  <a:pt x="2095" y="161"/>
                </a:lnTo>
                <a:lnTo>
                  <a:pt x="2092" y="161"/>
                </a:lnTo>
                <a:lnTo>
                  <a:pt x="2090" y="161"/>
                </a:lnTo>
                <a:lnTo>
                  <a:pt x="2090" y="161"/>
                </a:lnTo>
                <a:lnTo>
                  <a:pt x="2090" y="161"/>
                </a:lnTo>
                <a:lnTo>
                  <a:pt x="2088" y="161"/>
                </a:lnTo>
                <a:lnTo>
                  <a:pt x="2088" y="161"/>
                </a:lnTo>
                <a:lnTo>
                  <a:pt x="2088" y="161"/>
                </a:lnTo>
                <a:lnTo>
                  <a:pt x="2085" y="163"/>
                </a:lnTo>
                <a:lnTo>
                  <a:pt x="2085" y="163"/>
                </a:lnTo>
                <a:lnTo>
                  <a:pt x="2083" y="166"/>
                </a:lnTo>
                <a:lnTo>
                  <a:pt x="2081" y="168"/>
                </a:lnTo>
                <a:lnTo>
                  <a:pt x="2083" y="168"/>
                </a:lnTo>
                <a:lnTo>
                  <a:pt x="2083" y="170"/>
                </a:lnTo>
                <a:close/>
                <a:moveTo>
                  <a:pt x="1969" y="192"/>
                </a:moveTo>
                <a:lnTo>
                  <a:pt x="1972" y="192"/>
                </a:lnTo>
                <a:lnTo>
                  <a:pt x="1974" y="192"/>
                </a:lnTo>
                <a:lnTo>
                  <a:pt x="1979" y="194"/>
                </a:lnTo>
                <a:lnTo>
                  <a:pt x="1981" y="194"/>
                </a:lnTo>
                <a:lnTo>
                  <a:pt x="1991" y="196"/>
                </a:lnTo>
                <a:lnTo>
                  <a:pt x="1995" y="196"/>
                </a:lnTo>
                <a:lnTo>
                  <a:pt x="1995" y="196"/>
                </a:lnTo>
                <a:lnTo>
                  <a:pt x="1995" y="194"/>
                </a:lnTo>
                <a:lnTo>
                  <a:pt x="1993" y="194"/>
                </a:lnTo>
                <a:lnTo>
                  <a:pt x="1993" y="192"/>
                </a:lnTo>
                <a:lnTo>
                  <a:pt x="1993" y="192"/>
                </a:lnTo>
                <a:lnTo>
                  <a:pt x="1993" y="192"/>
                </a:lnTo>
                <a:lnTo>
                  <a:pt x="1991" y="192"/>
                </a:lnTo>
                <a:lnTo>
                  <a:pt x="1991" y="192"/>
                </a:lnTo>
                <a:lnTo>
                  <a:pt x="1974" y="189"/>
                </a:lnTo>
                <a:lnTo>
                  <a:pt x="1972" y="189"/>
                </a:lnTo>
                <a:lnTo>
                  <a:pt x="1969" y="189"/>
                </a:lnTo>
                <a:lnTo>
                  <a:pt x="1969" y="189"/>
                </a:lnTo>
                <a:lnTo>
                  <a:pt x="1969" y="192"/>
                </a:lnTo>
                <a:lnTo>
                  <a:pt x="1969" y="192"/>
                </a:lnTo>
                <a:close/>
                <a:moveTo>
                  <a:pt x="1846" y="173"/>
                </a:moveTo>
                <a:lnTo>
                  <a:pt x="1849" y="175"/>
                </a:lnTo>
                <a:lnTo>
                  <a:pt x="1851" y="175"/>
                </a:lnTo>
                <a:lnTo>
                  <a:pt x="1851" y="175"/>
                </a:lnTo>
                <a:lnTo>
                  <a:pt x="1849" y="173"/>
                </a:lnTo>
                <a:lnTo>
                  <a:pt x="1846" y="173"/>
                </a:lnTo>
                <a:lnTo>
                  <a:pt x="1844" y="173"/>
                </a:lnTo>
                <a:lnTo>
                  <a:pt x="1846" y="173"/>
                </a:lnTo>
                <a:lnTo>
                  <a:pt x="1846" y="173"/>
                </a:lnTo>
                <a:close/>
                <a:moveTo>
                  <a:pt x="1551" y="95"/>
                </a:moveTo>
                <a:lnTo>
                  <a:pt x="1551" y="95"/>
                </a:lnTo>
                <a:lnTo>
                  <a:pt x="1553" y="97"/>
                </a:lnTo>
                <a:lnTo>
                  <a:pt x="1556" y="99"/>
                </a:lnTo>
                <a:lnTo>
                  <a:pt x="1556" y="99"/>
                </a:lnTo>
                <a:lnTo>
                  <a:pt x="1565" y="102"/>
                </a:lnTo>
                <a:lnTo>
                  <a:pt x="1570" y="102"/>
                </a:lnTo>
                <a:lnTo>
                  <a:pt x="1575" y="104"/>
                </a:lnTo>
                <a:lnTo>
                  <a:pt x="1577" y="104"/>
                </a:lnTo>
                <a:lnTo>
                  <a:pt x="1582" y="104"/>
                </a:lnTo>
                <a:lnTo>
                  <a:pt x="1584" y="104"/>
                </a:lnTo>
                <a:lnTo>
                  <a:pt x="1589" y="107"/>
                </a:lnTo>
                <a:lnTo>
                  <a:pt x="1591" y="107"/>
                </a:lnTo>
                <a:lnTo>
                  <a:pt x="1593" y="107"/>
                </a:lnTo>
                <a:lnTo>
                  <a:pt x="1603" y="107"/>
                </a:lnTo>
                <a:lnTo>
                  <a:pt x="1610" y="107"/>
                </a:lnTo>
                <a:lnTo>
                  <a:pt x="1612" y="107"/>
                </a:lnTo>
                <a:lnTo>
                  <a:pt x="1617" y="107"/>
                </a:lnTo>
                <a:lnTo>
                  <a:pt x="1619" y="104"/>
                </a:lnTo>
                <a:lnTo>
                  <a:pt x="1619" y="104"/>
                </a:lnTo>
                <a:lnTo>
                  <a:pt x="1617" y="102"/>
                </a:lnTo>
                <a:lnTo>
                  <a:pt x="1615" y="99"/>
                </a:lnTo>
                <a:lnTo>
                  <a:pt x="1615" y="102"/>
                </a:lnTo>
                <a:lnTo>
                  <a:pt x="1615" y="102"/>
                </a:lnTo>
                <a:lnTo>
                  <a:pt x="1615" y="102"/>
                </a:lnTo>
                <a:lnTo>
                  <a:pt x="1612" y="102"/>
                </a:lnTo>
                <a:lnTo>
                  <a:pt x="1610" y="99"/>
                </a:lnTo>
                <a:lnTo>
                  <a:pt x="1605" y="99"/>
                </a:lnTo>
                <a:lnTo>
                  <a:pt x="1598" y="99"/>
                </a:lnTo>
                <a:lnTo>
                  <a:pt x="1591" y="99"/>
                </a:lnTo>
                <a:lnTo>
                  <a:pt x="1591" y="99"/>
                </a:lnTo>
                <a:lnTo>
                  <a:pt x="1586" y="99"/>
                </a:lnTo>
                <a:lnTo>
                  <a:pt x="1584" y="99"/>
                </a:lnTo>
                <a:lnTo>
                  <a:pt x="1584" y="97"/>
                </a:lnTo>
                <a:lnTo>
                  <a:pt x="1582" y="97"/>
                </a:lnTo>
                <a:lnTo>
                  <a:pt x="1582" y="97"/>
                </a:lnTo>
                <a:lnTo>
                  <a:pt x="1579" y="97"/>
                </a:lnTo>
                <a:lnTo>
                  <a:pt x="1567" y="97"/>
                </a:lnTo>
                <a:lnTo>
                  <a:pt x="1567" y="97"/>
                </a:lnTo>
                <a:lnTo>
                  <a:pt x="1563" y="97"/>
                </a:lnTo>
                <a:lnTo>
                  <a:pt x="1560" y="97"/>
                </a:lnTo>
                <a:lnTo>
                  <a:pt x="1558" y="97"/>
                </a:lnTo>
                <a:lnTo>
                  <a:pt x="1556" y="95"/>
                </a:lnTo>
                <a:lnTo>
                  <a:pt x="1551" y="95"/>
                </a:lnTo>
                <a:lnTo>
                  <a:pt x="1551" y="95"/>
                </a:lnTo>
                <a:close/>
                <a:moveTo>
                  <a:pt x="1891" y="199"/>
                </a:moveTo>
                <a:lnTo>
                  <a:pt x="1894" y="201"/>
                </a:lnTo>
                <a:lnTo>
                  <a:pt x="1896" y="204"/>
                </a:lnTo>
                <a:lnTo>
                  <a:pt x="1898" y="204"/>
                </a:lnTo>
                <a:lnTo>
                  <a:pt x="1898" y="206"/>
                </a:lnTo>
                <a:lnTo>
                  <a:pt x="1903" y="206"/>
                </a:lnTo>
                <a:lnTo>
                  <a:pt x="1906" y="206"/>
                </a:lnTo>
                <a:lnTo>
                  <a:pt x="1906" y="206"/>
                </a:lnTo>
                <a:lnTo>
                  <a:pt x="1906" y="208"/>
                </a:lnTo>
                <a:lnTo>
                  <a:pt x="1908" y="208"/>
                </a:lnTo>
                <a:lnTo>
                  <a:pt x="1908" y="208"/>
                </a:lnTo>
                <a:lnTo>
                  <a:pt x="1906" y="206"/>
                </a:lnTo>
                <a:lnTo>
                  <a:pt x="1906" y="206"/>
                </a:lnTo>
                <a:lnTo>
                  <a:pt x="1901" y="204"/>
                </a:lnTo>
                <a:lnTo>
                  <a:pt x="1898" y="204"/>
                </a:lnTo>
                <a:lnTo>
                  <a:pt x="1896" y="201"/>
                </a:lnTo>
                <a:lnTo>
                  <a:pt x="1894" y="199"/>
                </a:lnTo>
                <a:lnTo>
                  <a:pt x="1894" y="199"/>
                </a:lnTo>
                <a:lnTo>
                  <a:pt x="1896" y="199"/>
                </a:lnTo>
                <a:lnTo>
                  <a:pt x="1896" y="196"/>
                </a:lnTo>
                <a:lnTo>
                  <a:pt x="1894" y="196"/>
                </a:lnTo>
                <a:lnTo>
                  <a:pt x="1891" y="194"/>
                </a:lnTo>
                <a:lnTo>
                  <a:pt x="1891" y="194"/>
                </a:lnTo>
                <a:lnTo>
                  <a:pt x="1889" y="196"/>
                </a:lnTo>
                <a:lnTo>
                  <a:pt x="1891" y="196"/>
                </a:lnTo>
                <a:lnTo>
                  <a:pt x="1889" y="199"/>
                </a:lnTo>
                <a:lnTo>
                  <a:pt x="1891" y="199"/>
                </a:lnTo>
                <a:close/>
                <a:moveTo>
                  <a:pt x="1447" y="116"/>
                </a:moveTo>
                <a:lnTo>
                  <a:pt x="1442" y="116"/>
                </a:lnTo>
                <a:lnTo>
                  <a:pt x="1444" y="116"/>
                </a:lnTo>
                <a:lnTo>
                  <a:pt x="1444" y="116"/>
                </a:lnTo>
                <a:lnTo>
                  <a:pt x="1449" y="118"/>
                </a:lnTo>
                <a:lnTo>
                  <a:pt x="1452" y="118"/>
                </a:lnTo>
                <a:lnTo>
                  <a:pt x="1459" y="121"/>
                </a:lnTo>
                <a:lnTo>
                  <a:pt x="1461" y="121"/>
                </a:lnTo>
                <a:lnTo>
                  <a:pt x="1461" y="121"/>
                </a:lnTo>
                <a:lnTo>
                  <a:pt x="1461" y="121"/>
                </a:lnTo>
                <a:lnTo>
                  <a:pt x="1454" y="118"/>
                </a:lnTo>
                <a:lnTo>
                  <a:pt x="1447" y="116"/>
                </a:lnTo>
                <a:close/>
                <a:moveTo>
                  <a:pt x="1012" y="54"/>
                </a:moveTo>
                <a:lnTo>
                  <a:pt x="1016" y="54"/>
                </a:lnTo>
                <a:lnTo>
                  <a:pt x="1019" y="54"/>
                </a:lnTo>
                <a:lnTo>
                  <a:pt x="1021" y="54"/>
                </a:lnTo>
                <a:lnTo>
                  <a:pt x="1021" y="52"/>
                </a:lnTo>
                <a:lnTo>
                  <a:pt x="1019" y="52"/>
                </a:lnTo>
                <a:lnTo>
                  <a:pt x="1016" y="52"/>
                </a:lnTo>
                <a:lnTo>
                  <a:pt x="1007" y="52"/>
                </a:lnTo>
                <a:lnTo>
                  <a:pt x="1005" y="52"/>
                </a:lnTo>
                <a:lnTo>
                  <a:pt x="1012" y="54"/>
                </a:lnTo>
                <a:close/>
                <a:moveTo>
                  <a:pt x="1000" y="52"/>
                </a:moveTo>
                <a:lnTo>
                  <a:pt x="1002" y="52"/>
                </a:lnTo>
                <a:lnTo>
                  <a:pt x="1005" y="52"/>
                </a:lnTo>
                <a:lnTo>
                  <a:pt x="1005" y="52"/>
                </a:lnTo>
                <a:lnTo>
                  <a:pt x="1005" y="52"/>
                </a:lnTo>
                <a:lnTo>
                  <a:pt x="1007" y="52"/>
                </a:lnTo>
                <a:lnTo>
                  <a:pt x="1005" y="50"/>
                </a:lnTo>
                <a:lnTo>
                  <a:pt x="1005" y="50"/>
                </a:lnTo>
                <a:lnTo>
                  <a:pt x="1005" y="50"/>
                </a:lnTo>
                <a:lnTo>
                  <a:pt x="1002" y="50"/>
                </a:lnTo>
                <a:lnTo>
                  <a:pt x="1002" y="50"/>
                </a:lnTo>
                <a:lnTo>
                  <a:pt x="998" y="52"/>
                </a:lnTo>
                <a:lnTo>
                  <a:pt x="998" y="52"/>
                </a:lnTo>
                <a:lnTo>
                  <a:pt x="1000" y="52"/>
                </a:lnTo>
                <a:close/>
                <a:moveTo>
                  <a:pt x="924" y="54"/>
                </a:moveTo>
                <a:lnTo>
                  <a:pt x="924" y="54"/>
                </a:lnTo>
                <a:lnTo>
                  <a:pt x="929" y="57"/>
                </a:lnTo>
                <a:lnTo>
                  <a:pt x="931" y="54"/>
                </a:lnTo>
                <a:lnTo>
                  <a:pt x="936" y="54"/>
                </a:lnTo>
                <a:lnTo>
                  <a:pt x="941" y="52"/>
                </a:lnTo>
                <a:lnTo>
                  <a:pt x="941" y="52"/>
                </a:lnTo>
                <a:lnTo>
                  <a:pt x="948" y="52"/>
                </a:lnTo>
                <a:lnTo>
                  <a:pt x="953" y="52"/>
                </a:lnTo>
                <a:lnTo>
                  <a:pt x="957" y="52"/>
                </a:lnTo>
                <a:lnTo>
                  <a:pt x="960" y="52"/>
                </a:lnTo>
                <a:lnTo>
                  <a:pt x="960" y="52"/>
                </a:lnTo>
                <a:lnTo>
                  <a:pt x="960" y="52"/>
                </a:lnTo>
                <a:lnTo>
                  <a:pt x="962" y="52"/>
                </a:lnTo>
                <a:lnTo>
                  <a:pt x="972" y="52"/>
                </a:lnTo>
                <a:lnTo>
                  <a:pt x="976" y="50"/>
                </a:lnTo>
                <a:lnTo>
                  <a:pt x="979" y="50"/>
                </a:lnTo>
                <a:lnTo>
                  <a:pt x="981" y="50"/>
                </a:lnTo>
                <a:lnTo>
                  <a:pt x="981" y="50"/>
                </a:lnTo>
                <a:lnTo>
                  <a:pt x="986" y="47"/>
                </a:lnTo>
                <a:lnTo>
                  <a:pt x="983" y="45"/>
                </a:lnTo>
                <a:lnTo>
                  <a:pt x="981" y="45"/>
                </a:lnTo>
                <a:lnTo>
                  <a:pt x="981" y="45"/>
                </a:lnTo>
                <a:lnTo>
                  <a:pt x="979" y="43"/>
                </a:lnTo>
                <a:lnTo>
                  <a:pt x="976" y="43"/>
                </a:lnTo>
                <a:lnTo>
                  <a:pt x="976" y="43"/>
                </a:lnTo>
                <a:lnTo>
                  <a:pt x="974" y="43"/>
                </a:lnTo>
                <a:lnTo>
                  <a:pt x="972" y="43"/>
                </a:lnTo>
                <a:lnTo>
                  <a:pt x="967" y="43"/>
                </a:lnTo>
                <a:lnTo>
                  <a:pt x="967" y="40"/>
                </a:lnTo>
                <a:lnTo>
                  <a:pt x="967" y="40"/>
                </a:lnTo>
                <a:lnTo>
                  <a:pt x="964" y="40"/>
                </a:lnTo>
                <a:lnTo>
                  <a:pt x="962" y="40"/>
                </a:lnTo>
                <a:lnTo>
                  <a:pt x="960" y="38"/>
                </a:lnTo>
                <a:lnTo>
                  <a:pt x="957" y="38"/>
                </a:lnTo>
                <a:lnTo>
                  <a:pt x="955" y="38"/>
                </a:lnTo>
                <a:lnTo>
                  <a:pt x="953" y="38"/>
                </a:lnTo>
                <a:lnTo>
                  <a:pt x="950" y="38"/>
                </a:lnTo>
                <a:lnTo>
                  <a:pt x="950" y="38"/>
                </a:lnTo>
                <a:lnTo>
                  <a:pt x="948" y="38"/>
                </a:lnTo>
                <a:lnTo>
                  <a:pt x="948" y="38"/>
                </a:lnTo>
                <a:lnTo>
                  <a:pt x="946" y="40"/>
                </a:lnTo>
                <a:lnTo>
                  <a:pt x="946" y="40"/>
                </a:lnTo>
                <a:lnTo>
                  <a:pt x="946" y="43"/>
                </a:lnTo>
                <a:lnTo>
                  <a:pt x="946" y="43"/>
                </a:lnTo>
                <a:lnTo>
                  <a:pt x="943" y="43"/>
                </a:lnTo>
                <a:lnTo>
                  <a:pt x="943" y="38"/>
                </a:lnTo>
                <a:lnTo>
                  <a:pt x="943" y="38"/>
                </a:lnTo>
                <a:lnTo>
                  <a:pt x="943" y="36"/>
                </a:lnTo>
                <a:lnTo>
                  <a:pt x="943" y="36"/>
                </a:lnTo>
                <a:lnTo>
                  <a:pt x="943" y="36"/>
                </a:lnTo>
                <a:lnTo>
                  <a:pt x="943" y="36"/>
                </a:lnTo>
                <a:lnTo>
                  <a:pt x="943" y="36"/>
                </a:lnTo>
                <a:lnTo>
                  <a:pt x="938" y="33"/>
                </a:lnTo>
                <a:lnTo>
                  <a:pt x="934" y="33"/>
                </a:lnTo>
                <a:lnTo>
                  <a:pt x="931" y="33"/>
                </a:lnTo>
                <a:lnTo>
                  <a:pt x="931" y="33"/>
                </a:lnTo>
                <a:lnTo>
                  <a:pt x="931" y="33"/>
                </a:lnTo>
                <a:lnTo>
                  <a:pt x="934" y="36"/>
                </a:lnTo>
                <a:lnTo>
                  <a:pt x="936" y="36"/>
                </a:lnTo>
                <a:lnTo>
                  <a:pt x="934" y="36"/>
                </a:lnTo>
                <a:lnTo>
                  <a:pt x="931" y="36"/>
                </a:lnTo>
                <a:lnTo>
                  <a:pt x="929" y="36"/>
                </a:lnTo>
                <a:lnTo>
                  <a:pt x="929" y="36"/>
                </a:lnTo>
                <a:lnTo>
                  <a:pt x="927" y="33"/>
                </a:lnTo>
                <a:lnTo>
                  <a:pt x="927" y="36"/>
                </a:lnTo>
                <a:lnTo>
                  <a:pt x="927" y="36"/>
                </a:lnTo>
                <a:lnTo>
                  <a:pt x="927" y="36"/>
                </a:lnTo>
                <a:lnTo>
                  <a:pt x="927" y="36"/>
                </a:lnTo>
                <a:lnTo>
                  <a:pt x="924" y="36"/>
                </a:lnTo>
                <a:lnTo>
                  <a:pt x="924" y="38"/>
                </a:lnTo>
                <a:lnTo>
                  <a:pt x="924" y="38"/>
                </a:lnTo>
                <a:lnTo>
                  <a:pt x="924" y="38"/>
                </a:lnTo>
                <a:lnTo>
                  <a:pt x="924" y="38"/>
                </a:lnTo>
                <a:lnTo>
                  <a:pt x="924" y="40"/>
                </a:lnTo>
                <a:lnTo>
                  <a:pt x="924" y="40"/>
                </a:lnTo>
                <a:lnTo>
                  <a:pt x="924" y="40"/>
                </a:lnTo>
                <a:lnTo>
                  <a:pt x="924" y="40"/>
                </a:lnTo>
                <a:lnTo>
                  <a:pt x="924" y="40"/>
                </a:lnTo>
                <a:lnTo>
                  <a:pt x="927" y="43"/>
                </a:lnTo>
                <a:lnTo>
                  <a:pt x="929" y="43"/>
                </a:lnTo>
                <a:lnTo>
                  <a:pt x="927" y="43"/>
                </a:lnTo>
                <a:lnTo>
                  <a:pt x="924" y="43"/>
                </a:lnTo>
                <a:lnTo>
                  <a:pt x="922" y="43"/>
                </a:lnTo>
                <a:lnTo>
                  <a:pt x="922" y="43"/>
                </a:lnTo>
                <a:lnTo>
                  <a:pt x="922" y="45"/>
                </a:lnTo>
                <a:lnTo>
                  <a:pt x="922" y="45"/>
                </a:lnTo>
                <a:lnTo>
                  <a:pt x="924" y="47"/>
                </a:lnTo>
                <a:lnTo>
                  <a:pt x="924" y="47"/>
                </a:lnTo>
                <a:lnTo>
                  <a:pt x="924" y="47"/>
                </a:lnTo>
                <a:lnTo>
                  <a:pt x="924" y="47"/>
                </a:lnTo>
                <a:lnTo>
                  <a:pt x="924" y="50"/>
                </a:lnTo>
                <a:lnTo>
                  <a:pt x="924" y="50"/>
                </a:lnTo>
                <a:lnTo>
                  <a:pt x="922" y="52"/>
                </a:lnTo>
                <a:lnTo>
                  <a:pt x="922" y="52"/>
                </a:lnTo>
                <a:lnTo>
                  <a:pt x="922" y="54"/>
                </a:lnTo>
                <a:lnTo>
                  <a:pt x="922" y="54"/>
                </a:lnTo>
                <a:lnTo>
                  <a:pt x="924" y="54"/>
                </a:lnTo>
                <a:close/>
                <a:moveTo>
                  <a:pt x="920" y="83"/>
                </a:moveTo>
                <a:lnTo>
                  <a:pt x="922" y="83"/>
                </a:lnTo>
                <a:lnTo>
                  <a:pt x="922" y="83"/>
                </a:lnTo>
                <a:lnTo>
                  <a:pt x="922" y="83"/>
                </a:lnTo>
                <a:lnTo>
                  <a:pt x="922" y="83"/>
                </a:lnTo>
                <a:lnTo>
                  <a:pt x="924" y="83"/>
                </a:lnTo>
                <a:lnTo>
                  <a:pt x="924" y="83"/>
                </a:lnTo>
                <a:lnTo>
                  <a:pt x="924" y="83"/>
                </a:lnTo>
                <a:lnTo>
                  <a:pt x="922" y="80"/>
                </a:lnTo>
                <a:lnTo>
                  <a:pt x="922" y="80"/>
                </a:lnTo>
                <a:lnTo>
                  <a:pt x="920" y="80"/>
                </a:lnTo>
                <a:lnTo>
                  <a:pt x="922" y="80"/>
                </a:lnTo>
                <a:lnTo>
                  <a:pt x="920" y="83"/>
                </a:lnTo>
                <a:close/>
                <a:moveTo>
                  <a:pt x="924" y="78"/>
                </a:moveTo>
                <a:lnTo>
                  <a:pt x="924" y="78"/>
                </a:lnTo>
                <a:lnTo>
                  <a:pt x="927" y="78"/>
                </a:lnTo>
                <a:lnTo>
                  <a:pt x="922" y="76"/>
                </a:lnTo>
                <a:lnTo>
                  <a:pt x="920" y="76"/>
                </a:lnTo>
                <a:lnTo>
                  <a:pt x="922" y="76"/>
                </a:lnTo>
                <a:lnTo>
                  <a:pt x="924" y="78"/>
                </a:lnTo>
                <a:close/>
                <a:moveTo>
                  <a:pt x="1104" y="78"/>
                </a:moveTo>
                <a:lnTo>
                  <a:pt x="1106" y="78"/>
                </a:lnTo>
                <a:lnTo>
                  <a:pt x="1109" y="78"/>
                </a:lnTo>
                <a:lnTo>
                  <a:pt x="1111" y="80"/>
                </a:lnTo>
                <a:lnTo>
                  <a:pt x="1111" y="80"/>
                </a:lnTo>
                <a:lnTo>
                  <a:pt x="1111" y="78"/>
                </a:lnTo>
                <a:lnTo>
                  <a:pt x="1111" y="78"/>
                </a:lnTo>
                <a:lnTo>
                  <a:pt x="1111" y="78"/>
                </a:lnTo>
                <a:lnTo>
                  <a:pt x="1111" y="78"/>
                </a:lnTo>
                <a:lnTo>
                  <a:pt x="1109" y="76"/>
                </a:lnTo>
                <a:lnTo>
                  <a:pt x="1106" y="76"/>
                </a:lnTo>
                <a:lnTo>
                  <a:pt x="1106" y="76"/>
                </a:lnTo>
                <a:lnTo>
                  <a:pt x="1102" y="76"/>
                </a:lnTo>
                <a:lnTo>
                  <a:pt x="1102" y="76"/>
                </a:lnTo>
                <a:lnTo>
                  <a:pt x="1102" y="78"/>
                </a:lnTo>
                <a:lnTo>
                  <a:pt x="1104" y="78"/>
                </a:lnTo>
                <a:close/>
                <a:moveTo>
                  <a:pt x="1272" y="135"/>
                </a:moveTo>
                <a:lnTo>
                  <a:pt x="1274" y="135"/>
                </a:lnTo>
                <a:lnTo>
                  <a:pt x="1272" y="135"/>
                </a:lnTo>
                <a:lnTo>
                  <a:pt x="1270" y="135"/>
                </a:lnTo>
                <a:lnTo>
                  <a:pt x="1267" y="135"/>
                </a:lnTo>
                <a:lnTo>
                  <a:pt x="1265" y="135"/>
                </a:lnTo>
                <a:lnTo>
                  <a:pt x="1265" y="135"/>
                </a:lnTo>
                <a:lnTo>
                  <a:pt x="1267" y="135"/>
                </a:lnTo>
                <a:lnTo>
                  <a:pt x="1272" y="135"/>
                </a:lnTo>
                <a:close/>
                <a:moveTo>
                  <a:pt x="1033" y="66"/>
                </a:moveTo>
                <a:lnTo>
                  <a:pt x="1035" y="66"/>
                </a:lnTo>
                <a:lnTo>
                  <a:pt x="1035" y="66"/>
                </a:lnTo>
                <a:lnTo>
                  <a:pt x="1035" y="66"/>
                </a:lnTo>
                <a:lnTo>
                  <a:pt x="1035" y="66"/>
                </a:lnTo>
                <a:lnTo>
                  <a:pt x="1033" y="66"/>
                </a:lnTo>
                <a:lnTo>
                  <a:pt x="1031" y="66"/>
                </a:lnTo>
                <a:lnTo>
                  <a:pt x="1031" y="66"/>
                </a:lnTo>
                <a:lnTo>
                  <a:pt x="1033" y="66"/>
                </a:lnTo>
                <a:lnTo>
                  <a:pt x="1033" y="66"/>
                </a:lnTo>
                <a:close/>
                <a:moveTo>
                  <a:pt x="1312" y="123"/>
                </a:moveTo>
                <a:lnTo>
                  <a:pt x="1312" y="123"/>
                </a:lnTo>
                <a:lnTo>
                  <a:pt x="1314" y="123"/>
                </a:lnTo>
                <a:lnTo>
                  <a:pt x="1314" y="121"/>
                </a:lnTo>
                <a:lnTo>
                  <a:pt x="1314" y="121"/>
                </a:lnTo>
                <a:lnTo>
                  <a:pt x="1312" y="121"/>
                </a:lnTo>
                <a:lnTo>
                  <a:pt x="1310" y="121"/>
                </a:lnTo>
                <a:lnTo>
                  <a:pt x="1310" y="121"/>
                </a:lnTo>
                <a:lnTo>
                  <a:pt x="1310" y="121"/>
                </a:lnTo>
                <a:lnTo>
                  <a:pt x="1312" y="123"/>
                </a:lnTo>
                <a:close/>
                <a:moveTo>
                  <a:pt x="1142" y="111"/>
                </a:moveTo>
                <a:lnTo>
                  <a:pt x="1142" y="111"/>
                </a:lnTo>
                <a:lnTo>
                  <a:pt x="1142" y="111"/>
                </a:lnTo>
                <a:lnTo>
                  <a:pt x="1144" y="114"/>
                </a:lnTo>
                <a:lnTo>
                  <a:pt x="1142" y="114"/>
                </a:lnTo>
                <a:lnTo>
                  <a:pt x="1139" y="114"/>
                </a:lnTo>
                <a:lnTo>
                  <a:pt x="1139" y="114"/>
                </a:lnTo>
                <a:lnTo>
                  <a:pt x="1137" y="114"/>
                </a:lnTo>
                <a:lnTo>
                  <a:pt x="1142" y="116"/>
                </a:lnTo>
                <a:lnTo>
                  <a:pt x="1147" y="116"/>
                </a:lnTo>
                <a:lnTo>
                  <a:pt x="1149" y="116"/>
                </a:lnTo>
                <a:lnTo>
                  <a:pt x="1151" y="118"/>
                </a:lnTo>
                <a:lnTo>
                  <a:pt x="1158" y="118"/>
                </a:lnTo>
                <a:lnTo>
                  <a:pt x="1158" y="118"/>
                </a:lnTo>
                <a:lnTo>
                  <a:pt x="1161" y="116"/>
                </a:lnTo>
                <a:lnTo>
                  <a:pt x="1161" y="116"/>
                </a:lnTo>
                <a:lnTo>
                  <a:pt x="1163" y="116"/>
                </a:lnTo>
                <a:lnTo>
                  <a:pt x="1161" y="114"/>
                </a:lnTo>
                <a:lnTo>
                  <a:pt x="1161" y="114"/>
                </a:lnTo>
                <a:lnTo>
                  <a:pt x="1161" y="114"/>
                </a:lnTo>
                <a:lnTo>
                  <a:pt x="1158" y="114"/>
                </a:lnTo>
                <a:lnTo>
                  <a:pt x="1154" y="111"/>
                </a:lnTo>
                <a:lnTo>
                  <a:pt x="1142" y="111"/>
                </a:lnTo>
                <a:lnTo>
                  <a:pt x="1142" y="111"/>
                </a:lnTo>
                <a:close/>
                <a:moveTo>
                  <a:pt x="1411" y="92"/>
                </a:moveTo>
                <a:lnTo>
                  <a:pt x="1414" y="92"/>
                </a:lnTo>
                <a:lnTo>
                  <a:pt x="1416" y="95"/>
                </a:lnTo>
                <a:lnTo>
                  <a:pt x="1416" y="95"/>
                </a:lnTo>
                <a:lnTo>
                  <a:pt x="1416" y="95"/>
                </a:lnTo>
                <a:lnTo>
                  <a:pt x="1418" y="97"/>
                </a:lnTo>
                <a:lnTo>
                  <a:pt x="1421" y="97"/>
                </a:lnTo>
                <a:lnTo>
                  <a:pt x="1423" y="97"/>
                </a:lnTo>
                <a:lnTo>
                  <a:pt x="1423" y="97"/>
                </a:lnTo>
                <a:lnTo>
                  <a:pt x="1423" y="95"/>
                </a:lnTo>
                <a:lnTo>
                  <a:pt x="1421" y="95"/>
                </a:lnTo>
                <a:lnTo>
                  <a:pt x="1423" y="92"/>
                </a:lnTo>
                <a:lnTo>
                  <a:pt x="1421" y="92"/>
                </a:lnTo>
                <a:lnTo>
                  <a:pt x="1416" y="92"/>
                </a:lnTo>
                <a:lnTo>
                  <a:pt x="1416" y="92"/>
                </a:lnTo>
                <a:lnTo>
                  <a:pt x="1414" y="90"/>
                </a:lnTo>
                <a:lnTo>
                  <a:pt x="1411" y="90"/>
                </a:lnTo>
                <a:lnTo>
                  <a:pt x="1411" y="90"/>
                </a:lnTo>
                <a:lnTo>
                  <a:pt x="1411" y="92"/>
                </a:lnTo>
                <a:close/>
                <a:moveTo>
                  <a:pt x="1617" y="85"/>
                </a:moveTo>
                <a:lnTo>
                  <a:pt x="1615" y="85"/>
                </a:lnTo>
                <a:lnTo>
                  <a:pt x="1615" y="83"/>
                </a:lnTo>
                <a:lnTo>
                  <a:pt x="1612" y="83"/>
                </a:lnTo>
                <a:lnTo>
                  <a:pt x="1612" y="83"/>
                </a:lnTo>
                <a:lnTo>
                  <a:pt x="1612" y="85"/>
                </a:lnTo>
                <a:lnTo>
                  <a:pt x="1617" y="85"/>
                </a:lnTo>
                <a:lnTo>
                  <a:pt x="1617" y="85"/>
                </a:lnTo>
                <a:close/>
                <a:moveTo>
                  <a:pt x="2194" y="634"/>
                </a:moveTo>
                <a:lnTo>
                  <a:pt x="2194" y="634"/>
                </a:lnTo>
                <a:lnTo>
                  <a:pt x="2192" y="639"/>
                </a:lnTo>
                <a:lnTo>
                  <a:pt x="2189" y="639"/>
                </a:lnTo>
                <a:lnTo>
                  <a:pt x="2192" y="639"/>
                </a:lnTo>
                <a:lnTo>
                  <a:pt x="2192" y="639"/>
                </a:lnTo>
                <a:lnTo>
                  <a:pt x="2194" y="639"/>
                </a:lnTo>
                <a:lnTo>
                  <a:pt x="2194" y="636"/>
                </a:lnTo>
                <a:lnTo>
                  <a:pt x="2196" y="632"/>
                </a:lnTo>
                <a:lnTo>
                  <a:pt x="2194" y="632"/>
                </a:lnTo>
                <a:lnTo>
                  <a:pt x="2194" y="634"/>
                </a:lnTo>
                <a:close/>
                <a:moveTo>
                  <a:pt x="2178" y="651"/>
                </a:moveTo>
                <a:lnTo>
                  <a:pt x="2178" y="651"/>
                </a:lnTo>
                <a:lnTo>
                  <a:pt x="2173" y="655"/>
                </a:lnTo>
                <a:lnTo>
                  <a:pt x="2173" y="658"/>
                </a:lnTo>
                <a:lnTo>
                  <a:pt x="2170" y="660"/>
                </a:lnTo>
                <a:lnTo>
                  <a:pt x="2170" y="665"/>
                </a:lnTo>
                <a:lnTo>
                  <a:pt x="2173" y="665"/>
                </a:lnTo>
                <a:lnTo>
                  <a:pt x="2173" y="662"/>
                </a:lnTo>
                <a:lnTo>
                  <a:pt x="2175" y="660"/>
                </a:lnTo>
                <a:lnTo>
                  <a:pt x="2175" y="660"/>
                </a:lnTo>
                <a:lnTo>
                  <a:pt x="2178" y="660"/>
                </a:lnTo>
                <a:lnTo>
                  <a:pt x="2178" y="658"/>
                </a:lnTo>
                <a:lnTo>
                  <a:pt x="2178" y="655"/>
                </a:lnTo>
                <a:lnTo>
                  <a:pt x="2180" y="651"/>
                </a:lnTo>
                <a:lnTo>
                  <a:pt x="2178" y="651"/>
                </a:lnTo>
                <a:close/>
                <a:moveTo>
                  <a:pt x="2192" y="556"/>
                </a:moveTo>
                <a:lnTo>
                  <a:pt x="2192" y="556"/>
                </a:lnTo>
                <a:lnTo>
                  <a:pt x="2192" y="554"/>
                </a:lnTo>
                <a:lnTo>
                  <a:pt x="2189" y="554"/>
                </a:lnTo>
                <a:lnTo>
                  <a:pt x="2187" y="554"/>
                </a:lnTo>
                <a:lnTo>
                  <a:pt x="2189" y="556"/>
                </a:lnTo>
                <a:lnTo>
                  <a:pt x="2189" y="556"/>
                </a:lnTo>
                <a:lnTo>
                  <a:pt x="2192" y="556"/>
                </a:lnTo>
                <a:lnTo>
                  <a:pt x="2192" y="556"/>
                </a:lnTo>
                <a:close/>
                <a:moveTo>
                  <a:pt x="2199" y="618"/>
                </a:moveTo>
                <a:lnTo>
                  <a:pt x="2199" y="620"/>
                </a:lnTo>
                <a:lnTo>
                  <a:pt x="2199" y="620"/>
                </a:lnTo>
                <a:lnTo>
                  <a:pt x="2199" y="620"/>
                </a:lnTo>
                <a:lnTo>
                  <a:pt x="2199" y="620"/>
                </a:lnTo>
                <a:lnTo>
                  <a:pt x="2199" y="620"/>
                </a:lnTo>
                <a:lnTo>
                  <a:pt x="2199" y="618"/>
                </a:lnTo>
                <a:close/>
                <a:moveTo>
                  <a:pt x="2201" y="584"/>
                </a:moveTo>
                <a:lnTo>
                  <a:pt x="2201" y="582"/>
                </a:lnTo>
                <a:lnTo>
                  <a:pt x="2201" y="582"/>
                </a:lnTo>
                <a:lnTo>
                  <a:pt x="2199" y="580"/>
                </a:lnTo>
                <a:lnTo>
                  <a:pt x="2199" y="587"/>
                </a:lnTo>
                <a:lnTo>
                  <a:pt x="2201" y="587"/>
                </a:lnTo>
                <a:lnTo>
                  <a:pt x="2204" y="589"/>
                </a:lnTo>
                <a:lnTo>
                  <a:pt x="2204" y="587"/>
                </a:lnTo>
                <a:lnTo>
                  <a:pt x="2204" y="587"/>
                </a:lnTo>
                <a:lnTo>
                  <a:pt x="2201" y="584"/>
                </a:lnTo>
                <a:close/>
                <a:moveTo>
                  <a:pt x="2204" y="563"/>
                </a:moveTo>
                <a:lnTo>
                  <a:pt x="2204" y="561"/>
                </a:lnTo>
                <a:lnTo>
                  <a:pt x="2201" y="558"/>
                </a:lnTo>
                <a:lnTo>
                  <a:pt x="2199" y="558"/>
                </a:lnTo>
                <a:lnTo>
                  <a:pt x="2199" y="558"/>
                </a:lnTo>
                <a:lnTo>
                  <a:pt x="2201" y="563"/>
                </a:lnTo>
                <a:lnTo>
                  <a:pt x="2201" y="565"/>
                </a:lnTo>
                <a:lnTo>
                  <a:pt x="2196" y="565"/>
                </a:lnTo>
                <a:lnTo>
                  <a:pt x="2196" y="568"/>
                </a:lnTo>
                <a:lnTo>
                  <a:pt x="2194" y="568"/>
                </a:lnTo>
                <a:lnTo>
                  <a:pt x="2194" y="568"/>
                </a:lnTo>
                <a:lnTo>
                  <a:pt x="2196" y="568"/>
                </a:lnTo>
                <a:lnTo>
                  <a:pt x="2199" y="573"/>
                </a:lnTo>
                <a:lnTo>
                  <a:pt x="2199" y="573"/>
                </a:lnTo>
                <a:lnTo>
                  <a:pt x="2201" y="573"/>
                </a:lnTo>
                <a:lnTo>
                  <a:pt x="2201" y="573"/>
                </a:lnTo>
                <a:lnTo>
                  <a:pt x="2201" y="570"/>
                </a:lnTo>
                <a:lnTo>
                  <a:pt x="2204" y="570"/>
                </a:lnTo>
                <a:lnTo>
                  <a:pt x="2206" y="570"/>
                </a:lnTo>
                <a:lnTo>
                  <a:pt x="2206" y="568"/>
                </a:lnTo>
                <a:lnTo>
                  <a:pt x="2206" y="563"/>
                </a:lnTo>
                <a:lnTo>
                  <a:pt x="2204" y="563"/>
                </a:lnTo>
                <a:close/>
                <a:moveTo>
                  <a:pt x="2201" y="596"/>
                </a:moveTo>
                <a:lnTo>
                  <a:pt x="2201" y="596"/>
                </a:lnTo>
                <a:lnTo>
                  <a:pt x="2199" y="596"/>
                </a:lnTo>
                <a:lnTo>
                  <a:pt x="2199" y="596"/>
                </a:lnTo>
                <a:lnTo>
                  <a:pt x="2199" y="599"/>
                </a:lnTo>
                <a:lnTo>
                  <a:pt x="2199" y="599"/>
                </a:lnTo>
                <a:lnTo>
                  <a:pt x="2201" y="599"/>
                </a:lnTo>
                <a:lnTo>
                  <a:pt x="2201" y="599"/>
                </a:lnTo>
                <a:lnTo>
                  <a:pt x="2201" y="596"/>
                </a:lnTo>
                <a:lnTo>
                  <a:pt x="2201" y="596"/>
                </a:lnTo>
                <a:close/>
                <a:moveTo>
                  <a:pt x="2140" y="710"/>
                </a:moveTo>
                <a:lnTo>
                  <a:pt x="2140" y="710"/>
                </a:lnTo>
                <a:lnTo>
                  <a:pt x="2140" y="710"/>
                </a:lnTo>
                <a:lnTo>
                  <a:pt x="2140" y="710"/>
                </a:lnTo>
                <a:lnTo>
                  <a:pt x="2140" y="710"/>
                </a:lnTo>
                <a:lnTo>
                  <a:pt x="2140" y="710"/>
                </a:lnTo>
                <a:lnTo>
                  <a:pt x="2140" y="710"/>
                </a:lnTo>
                <a:lnTo>
                  <a:pt x="2140" y="710"/>
                </a:lnTo>
                <a:lnTo>
                  <a:pt x="2140" y="710"/>
                </a:lnTo>
                <a:lnTo>
                  <a:pt x="2140" y="710"/>
                </a:lnTo>
                <a:lnTo>
                  <a:pt x="2142" y="710"/>
                </a:lnTo>
                <a:lnTo>
                  <a:pt x="2142" y="710"/>
                </a:lnTo>
                <a:lnTo>
                  <a:pt x="2142" y="710"/>
                </a:lnTo>
                <a:lnTo>
                  <a:pt x="2140" y="710"/>
                </a:lnTo>
                <a:close/>
                <a:moveTo>
                  <a:pt x="2142" y="710"/>
                </a:moveTo>
                <a:lnTo>
                  <a:pt x="2142" y="710"/>
                </a:lnTo>
                <a:lnTo>
                  <a:pt x="2142" y="710"/>
                </a:lnTo>
                <a:lnTo>
                  <a:pt x="2142" y="710"/>
                </a:lnTo>
                <a:lnTo>
                  <a:pt x="2144" y="710"/>
                </a:lnTo>
                <a:lnTo>
                  <a:pt x="2144" y="710"/>
                </a:lnTo>
                <a:lnTo>
                  <a:pt x="2144" y="710"/>
                </a:lnTo>
                <a:lnTo>
                  <a:pt x="2144" y="710"/>
                </a:lnTo>
                <a:lnTo>
                  <a:pt x="2142" y="710"/>
                </a:lnTo>
                <a:close/>
                <a:moveTo>
                  <a:pt x="2151" y="700"/>
                </a:moveTo>
                <a:lnTo>
                  <a:pt x="2147" y="703"/>
                </a:lnTo>
                <a:lnTo>
                  <a:pt x="2147" y="703"/>
                </a:lnTo>
                <a:lnTo>
                  <a:pt x="2149" y="705"/>
                </a:lnTo>
                <a:lnTo>
                  <a:pt x="2149" y="705"/>
                </a:lnTo>
                <a:lnTo>
                  <a:pt x="2149" y="703"/>
                </a:lnTo>
                <a:lnTo>
                  <a:pt x="2151" y="703"/>
                </a:lnTo>
                <a:lnTo>
                  <a:pt x="2151" y="703"/>
                </a:lnTo>
                <a:lnTo>
                  <a:pt x="2151" y="700"/>
                </a:lnTo>
                <a:close/>
                <a:moveTo>
                  <a:pt x="2135" y="691"/>
                </a:moveTo>
                <a:lnTo>
                  <a:pt x="2133" y="688"/>
                </a:lnTo>
                <a:lnTo>
                  <a:pt x="2130" y="688"/>
                </a:lnTo>
                <a:lnTo>
                  <a:pt x="2130" y="693"/>
                </a:lnTo>
                <a:lnTo>
                  <a:pt x="2130" y="693"/>
                </a:lnTo>
                <a:lnTo>
                  <a:pt x="2130" y="696"/>
                </a:lnTo>
                <a:lnTo>
                  <a:pt x="2130" y="696"/>
                </a:lnTo>
                <a:lnTo>
                  <a:pt x="2130" y="698"/>
                </a:lnTo>
                <a:lnTo>
                  <a:pt x="2128" y="698"/>
                </a:lnTo>
                <a:lnTo>
                  <a:pt x="2128" y="700"/>
                </a:lnTo>
                <a:lnTo>
                  <a:pt x="2128" y="703"/>
                </a:lnTo>
                <a:lnTo>
                  <a:pt x="2128" y="705"/>
                </a:lnTo>
                <a:lnTo>
                  <a:pt x="2133" y="705"/>
                </a:lnTo>
                <a:lnTo>
                  <a:pt x="2130" y="703"/>
                </a:lnTo>
                <a:lnTo>
                  <a:pt x="2133" y="700"/>
                </a:lnTo>
                <a:lnTo>
                  <a:pt x="2133" y="698"/>
                </a:lnTo>
                <a:lnTo>
                  <a:pt x="2133" y="696"/>
                </a:lnTo>
                <a:lnTo>
                  <a:pt x="2133" y="693"/>
                </a:lnTo>
                <a:lnTo>
                  <a:pt x="2135" y="693"/>
                </a:lnTo>
                <a:lnTo>
                  <a:pt x="2135" y="693"/>
                </a:lnTo>
                <a:lnTo>
                  <a:pt x="2137" y="691"/>
                </a:lnTo>
                <a:lnTo>
                  <a:pt x="2137" y="691"/>
                </a:lnTo>
                <a:lnTo>
                  <a:pt x="2137" y="688"/>
                </a:lnTo>
                <a:lnTo>
                  <a:pt x="2135" y="691"/>
                </a:lnTo>
                <a:close/>
                <a:moveTo>
                  <a:pt x="2144" y="705"/>
                </a:moveTo>
                <a:lnTo>
                  <a:pt x="2144" y="705"/>
                </a:lnTo>
                <a:lnTo>
                  <a:pt x="2144" y="705"/>
                </a:lnTo>
                <a:lnTo>
                  <a:pt x="2144" y="705"/>
                </a:lnTo>
                <a:lnTo>
                  <a:pt x="2144" y="705"/>
                </a:lnTo>
                <a:lnTo>
                  <a:pt x="2144" y="707"/>
                </a:lnTo>
                <a:lnTo>
                  <a:pt x="2147" y="705"/>
                </a:lnTo>
                <a:lnTo>
                  <a:pt x="2144" y="705"/>
                </a:lnTo>
                <a:lnTo>
                  <a:pt x="2144" y="705"/>
                </a:lnTo>
                <a:close/>
                <a:moveTo>
                  <a:pt x="2161" y="667"/>
                </a:moveTo>
                <a:lnTo>
                  <a:pt x="2161" y="667"/>
                </a:lnTo>
                <a:lnTo>
                  <a:pt x="2161" y="665"/>
                </a:lnTo>
                <a:lnTo>
                  <a:pt x="2161" y="665"/>
                </a:lnTo>
                <a:lnTo>
                  <a:pt x="2159" y="665"/>
                </a:lnTo>
                <a:lnTo>
                  <a:pt x="2159" y="667"/>
                </a:lnTo>
                <a:lnTo>
                  <a:pt x="2156" y="670"/>
                </a:lnTo>
                <a:lnTo>
                  <a:pt x="2154" y="672"/>
                </a:lnTo>
                <a:lnTo>
                  <a:pt x="2151" y="672"/>
                </a:lnTo>
                <a:lnTo>
                  <a:pt x="2149" y="670"/>
                </a:lnTo>
                <a:lnTo>
                  <a:pt x="2149" y="670"/>
                </a:lnTo>
                <a:lnTo>
                  <a:pt x="2149" y="670"/>
                </a:lnTo>
                <a:lnTo>
                  <a:pt x="2149" y="672"/>
                </a:lnTo>
                <a:lnTo>
                  <a:pt x="2149" y="672"/>
                </a:lnTo>
                <a:lnTo>
                  <a:pt x="2147" y="674"/>
                </a:lnTo>
                <a:lnTo>
                  <a:pt x="2147" y="674"/>
                </a:lnTo>
                <a:lnTo>
                  <a:pt x="2147" y="679"/>
                </a:lnTo>
                <a:lnTo>
                  <a:pt x="2144" y="681"/>
                </a:lnTo>
                <a:lnTo>
                  <a:pt x="2144" y="684"/>
                </a:lnTo>
                <a:lnTo>
                  <a:pt x="2144" y="686"/>
                </a:lnTo>
                <a:lnTo>
                  <a:pt x="2144" y="686"/>
                </a:lnTo>
                <a:lnTo>
                  <a:pt x="2144" y="688"/>
                </a:lnTo>
                <a:lnTo>
                  <a:pt x="2144" y="691"/>
                </a:lnTo>
                <a:lnTo>
                  <a:pt x="2147" y="688"/>
                </a:lnTo>
                <a:lnTo>
                  <a:pt x="2147" y="686"/>
                </a:lnTo>
                <a:lnTo>
                  <a:pt x="2147" y="684"/>
                </a:lnTo>
                <a:lnTo>
                  <a:pt x="2149" y="681"/>
                </a:lnTo>
                <a:lnTo>
                  <a:pt x="2149" y="681"/>
                </a:lnTo>
                <a:lnTo>
                  <a:pt x="2149" y="679"/>
                </a:lnTo>
                <a:lnTo>
                  <a:pt x="2149" y="679"/>
                </a:lnTo>
                <a:lnTo>
                  <a:pt x="2151" y="679"/>
                </a:lnTo>
                <a:lnTo>
                  <a:pt x="2154" y="679"/>
                </a:lnTo>
                <a:lnTo>
                  <a:pt x="2154" y="674"/>
                </a:lnTo>
                <a:lnTo>
                  <a:pt x="2156" y="672"/>
                </a:lnTo>
                <a:lnTo>
                  <a:pt x="2159" y="672"/>
                </a:lnTo>
                <a:lnTo>
                  <a:pt x="2161" y="670"/>
                </a:lnTo>
                <a:lnTo>
                  <a:pt x="2163" y="670"/>
                </a:lnTo>
                <a:lnTo>
                  <a:pt x="2163" y="670"/>
                </a:lnTo>
                <a:lnTo>
                  <a:pt x="2163" y="667"/>
                </a:lnTo>
                <a:lnTo>
                  <a:pt x="2161" y="667"/>
                </a:lnTo>
                <a:close/>
                <a:moveTo>
                  <a:pt x="480" y="665"/>
                </a:moveTo>
                <a:lnTo>
                  <a:pt x="480" y="665"/>
                </a:lnTo>
                <a:lnTo>
                  <a:pt x="480" y="667"/>
                </a:lnTo>
                <a:lnTo>
                  <a:pt x="480" y="667"/>
                </a:lnTo>
                <a:lnTo>
                  <a:pt x="480" y="665"/>
                </a:lnTo>
                <a:lnTo>
                  <a:pt x="480" y="662"/>
                </a:lnTo>
                <a:lnTo>
                  <a:pt x="480" y="665"/>
                </a:lnTo>
                <a:close/>
                <a:moveTo>
                  <a:pt x="215" y="277"/>
                </a:moveTo>
                <a:lnTo>
                  <a:pt x="215" y="277"/>
                </a:lnTo>
                <a:lnTo>
                  <a:pt x="215" y="274"/>
                </a:lnTo>
                <a:lnTo>
                  <a:pt x="213" y="277"/>
                </a:lnTo>
                <a:lnTo>
                  <a:pt x="213" y="277"/>
                </a:lnTo>
                <a:lnTo>
                  <a:pt x="210" y="277"/>
                </a:lnTo>
                <a:lnTo>
                  <a:pt x="213" y="277"/>
                </a:lnTo>
                <a:lnTo>
                  <a:pt x="213" y="279"/>
                </a:lnTo>
                <a:lnTo>
                  <a:pt x="215" y="279"/>
                </a:lnTo>
                <a:lnTo>
                  <a:pt x="215" y="279"/>
                </a:lnTo>
                <a:lnTo>
                  <a:pt x="217" y="279"/>
                </a:lnTo>
                <a:lnTo>
                  <a:pt x="215" y="279"/>
                </a:lnTo>
                <a:lnTo>
                  <a:pt x="217" y="277"/>
                </a:lnTo>
                <a:lnTo>
                  <a:pt x="215" y="277"/>
                </a:lnTo>
                <a:close/>
                <a:moveTo>
                  <a:pt x="685" y="248"/>
                </a:moveTo>
                <a:lnTo>
                  <a:pt x="683" y="248"/>
                </a:lnTo>
                <a:lnTo>
                  <a:pt x="683" y="246"/>
                </a:lnTo>
                <a:lnTo>
                  <a:pt x="681" y="246"/>
                </a:lnTo>
                <a:lnTo>
                  <a:pt x="678" y="246"/>
                </a:lnTo>
                <a:lnTo>
                  <a:pt x="678" y="248"/>
                </a:lnTo>
                <a:lnTo>
                  <a:pt x="681" y="251"/>
                </a:lnTo>
                <a:lnTo>
                  <a:pt x="685" y="251"/>
                </a:lnTo>
                <a:lnTo>
                  <a:pt x="688" y="251"/>
                </a:lnTo>
                <a:lnTo>
                  <a:pt x="688" y="251"/>
                </a:lnTo>
                <a:lnTo>
                  <a:pt x="688" y="251"/>
                </a:lnTo>
                <a:lnTo>
                  <a:pt x="688" y="251"/>
                </a:lnTo>
                <a:lnTo>
                  <a:pt x="688" y="248"/>
                </a:lnTo>
                <a:lnTo>
                  <a:pt x="685" y="248"/>
                </a:lnTo>
                <a:close/>
                <a:moveTo>
                  <a:pt x="1828" y="471"/>
                </a:moveTo>
                <a:lnTo>
                  <a:pt x="1825" y="471"/>
                </a:lnTo>
                <a:lnTo>
                  <a:pt x="1823" y="473"/>
                </a:lnTo>
                <a:lnTo>
                  <a:pt x="1823" y="473"/>
                </a:lnTo>
                <a:lnTo>
                  <a:pt x="1825" y="473"/>
                </a:lnTo>
                <a:lnTo>
                  <a:pt x="1825" y="473"/>
                </a:lnTo>
                <a:lnTo>
                  <a:pt x="1828" y="473"/>
                </a:lnTo>
                <a:lnTo>
                  <a:pt x="1830" y="473"/>
                </a:lnTo>
                <a:lnTo>
                  <a:pt x="1828" y="471"/>
                </a:lnTo>
                <a:lnTo>
                  <a:pt x="1828" y="471"/>
                </a:lnTo>
                <a:lnTo>
                  <a:pt x="1828" y="471"/>
                </a:lnTo>
                <a:close/>
                <a:moveTo>
                  <a:pt x="624" y="199"/>
                </a:moveTo>
                <a:lnTo>
                  <a:pt x="624" y="196"/>
                </a:lnTo>
                <a:lnTo>
                  <a:pt x="624" y="196"/>
                </a:lnTo>
                <a:lnTo>
                  <a:pt x="622" y="196"/>
                </a:lnTo>
                <a:lnTo>
                  <a:pt x="619" y="199"/>
                </a:lnTo>
                <a:lnTo>
                  <a:pt x="619" y="199"/>
                </a:lnTo>
                <a:lnTo>
                  <a:pt x="622" y="199"/>
                </a:lnTo>
                <a:lnTo>
                  <a:pt x="624" y="199"/>
                </a:lnTo>
                <a:close/>
                <a:moveTo>
                  <a:pt x="2206" y="556"/>
                </a:moveTo>
                <a:lnTo>
                  <a:pt x="2206" y="556"/>
                </a:lnTo>
                <a:lnTo>
                  <a:pt x="2204" y="556"/>
                </a:lnTo>
                <a:lnTo>
                  <a:pt x="2201" y="558"/>
                </a:lnTo>
                <a:lnTo>
                  <a:pt x="2201" y="558"/>
                </a:lnTo>
                <a:lnTo>
                  <a:pt x="2204" y="558"/>
                </a:lnTo>
                <a:lnTo>
                  <a:pt x="2206" y="561"/>
                </a:lnTo>
                <a:lnTo>
                  <a:pt x="2208" y="561"/>
                </a:lnTo>
                <a:lnTo>
                  <a:pt x="2208" y="561"/>
                </a:lnTo>
                <a:lnTo>
                  <a:pt x="2206" y="558"/>
                </a:lnTo>
                <a:lnTo>
                  <a:pt x="2206" y="556"/>
                </a:lnTo>
                <a:close/>
                <a:moveTo>
                  <a:pt x="2289" y="473"/>
                </a:moveTo>
                <a:lnTo>
                  <a:pt x="2286" y="473"/>
                </a:lnTo>
                <a:lnTo>
                  <a:pt x="2284" y="473"/>
                </a:lnTo>
                <a:lnTo>
                  <a:pt x="2279" y="468"/>
                </a:lnTo>
                <a:lnTo>
                  <a:pt x="2277" y="468"/>
                </a:lnTo>
                <a:lnTo>
                  <a:pt x="2277" y="466"/>
                </a:lnTo>
                <a:lnTo>
                  <a:pt x="2274" y="466"/>
                </a:lnTo>
                <a:lnTo>
                  <a:pt x="2270" y="466"/>
                </a:lnTo>
                <a:lnTo>
                  <a:pt x="2270" y="466"/>
                </a:lnTo>
                <a:lnTo>
                  <a:pt x="2270" y="466"/>
                </a:lnTo>
                <a:lnTo>
                  <a:pt x="2274" y="468"/>
                </a:lnTo>
                <a:lnTo>
                  <a:pt x="2277" y="471"/>
                </a:lnTo>
                <a:lnTo>
                  <a:pt x="2279" y="471"/>
                </a:lnTo>
                <a:lnTo>
                  <a:pt x="2279" y="471"/>
                </a:lnTo>
                <a:lnTo>
                  <a:pt x="2284" y="473"/>
                </a:lnTo>
                <a:lnTo>
                  <a:pt x="2286" y="476"/>
                </a:lnTo>
                <a:lnTo>
                  <a:pt x="2289" y="476"/>
                </a:lnTo>
                <a:lnTo>
                  <a:pt x="2289" y="476"/>
                </a:lnTo>
                <a:lnTo>
                  <a:pt x="2291" y="478"/>
                </a:lnTo>
                <a:lnTo>
                  <a:pt x="2296" y="478"/>
                </a:lnTo>
                <a:lnTo>
                  <a:pt x="2291" y="476"/>
                </a:lnTo>
                <a:lnTo>
                  <a:pt x="2289" y="473"/>
                </a:lnTo>
                <a:close/>
                <a:moveTo>
                  <a:pt x="2315" y="478"/>
                </a:moveTo>
                <a:lnTo>
                  <a:pt x="2310" y="478"/>
                </a:lnTo>
                <a:lnTo>
                  <a:pt x="2308" y="476"/>
                </a:lnTo>
                <a:lnTo>
                  <a:pt x="2305" y="476"/>
                </a:lnTo>
                <a:lnTo>
                  <a:pt x="2303" y="476"/>
                </a:lnTo>
                <a:lnTo>
                  <a:pt x="2305" y="476"/>
                </a:lnTo>
                <a:lnTo>
                  <a:pt x="2310" y="478"/>
                </a:lnTo>
                <a:lnTo>
                  <a:pt x="2322" y="483"/>
                </a:lnTo>
                <a:lnTo>
                  <a:pt x="2319" y="480"/>
                </a:lnTo>
                <a:lnTo>
                  <a:pt x="2315" y="478"/>
                </a:lnTo>
                <a:close/>
                <a:moveTo>
                  <a:pt x="1832" y="476"/>
                </a:moveTo>
                <a:lnTo>
                  <a:pt x="1835" y="476"/>
                </a:lnTo>
                <a:lnTo>
                  <a:pt x="1835" y="476"/>
                </a:lnTo>
                <a:lnTo>
                  <a:pt x="1837" y="476"/>
                </a:lnTo>
                <a:lnTo>
                  <a:pt x="1837" y="476"/>
                </a:lnTo>
                <a:lnTo>
                  <a:pt x="1842" y="480"/>
                </a:lnTo>
                <a:lnTo>
                  <a:pt x="1844" y="478"/>
                </a:lnTo>
                <a:lnTo>
                  <a:pt x="1844" y="478"/>
                </a:lnTo>
                <a:lnTo>
                  <a:pt x="1844" y="478"/>
                </a:lnTo>
                <a:lnTo>
                  <a:pt x="1846" y="476"/>
                </a:lnTo>
                <a:lnTo>
                  <a:pt x="1844" y="476"/>
                </a:lnTo>
                <a:lnTo>
                  <a:pt x="1844" y="473"/>
                </a:lnTo>
                <a:lnTo>
                  <a:pt x="1844" y="473"/>
                </a:lnTo>
                <a:lnTo>
                  <a:pt x="1844" y="471"/>
                </a:lnTo>
                <a:lnTo>
                  <a:pt x="1844" y="471"/>
                </a:lnTo>
                <a:lnTo>
                  <a:pt x="1842" y="471"/>
                </a:lnTo>
                <a:lnTo>
                  <a:pt x="1839" y="471"/>
                </a:lnTo>
                <a:lnTo>
                  <a:pt x="1839" y="471"/>
                </a:lnTo>
                <a:lnTo>
                  <a:pt x="1832" y="468"/>
                </a:lnTo>
                <a:lnTo>
                  <a:pt x="1832" y="468"/>
                </a:lnTo>
                <a:lnTo>
                  <a:pt x="1832" y="473"/>
                </a:lnTo>
                <a:lnTo>
                  <a:pt x="1832" y="473"/>
                </a:lnTo>
                <a:lnTo>
                  <a:pt x="1832" y="476"/>
                </a:lnTo>
                <a:close/>
                <a:moveTo>
                  <a:pt x="2166" y="402"/>
                </a:moveTo>
                <a:lnTo>
                  <a:pt x="2166" y="402"/>
                </a:lnTo>
                <a:lnTo>
                  <a:pt x="2168" y="402"/>
                </a:lnTo>
                <a:lnTo>
                  <a:pt x="2168" y="402"/>
                </a:lnTo>
                <a:lnTo>
                  <a:pt x="2170" y="398"/>
                </a:lnTo>
                <a:lnTo>
                  <a:pt x="2173" y="398"/>
                </a:lnTo>
                <a:lnTo>
                  <a:pt x="2178" y="395"/>
                </a:lnTo>
                <a:lnTo>
                  <a:pt x="2175" y="395"/>
                </a:lnTo>
                <a:lnTo>
                  <a:pt x="2173" y="390"/>
                </a:lnTo>
                <a:lnTo>
                  <a:pt x="2168" y="388"/>
                </a:lnTo>
                <a:lnTo>
                  <a:pt x="2168" y="388"/>
                </a:lnTo>
                <a:lnTo>
                  <a:pt x="2166" y="393"/>
                </a:lnTo>
                <a:lnTo>
                  <a:pt x="2161" y="393"/>
                </a:lnTo>
                <a:lnTo>
                  <a:pt x="2161" y="395"/>
                </a:lnTo>
                <a:lnTo>
                  <a:pt x="2163" y="395"/>
                </a:lnTo>
                <a:lnTo>
                  <a:pt x="2166" y="398"/>
                </a:lnTo>
                <a:lnTo>
                  <a:pt x="2166" y="400"/>
                </a:lnTo>
                <a:lnTo>
                  <a:pt x="2166" y="402"/>
                </a:lnTo>
                <a:lnTo>
                  <a:pt x="2166" y="402"/>
                </a:lnTo>
                <a:close/>
                <a:moveTo>
                  <a:pt x="2383" y="289"/>
                </a:moveTo>
                <a:lnTo>
                  <a:pt x="2381" y="289"/>
                </a:lnTo>
                <a:lnTo>
                  <a:pt x="2378" y="289"/>
                </a:lnTo>
                <a:lnTo>
                  <a:pt x="2378" y="289"/>
                </a:lnTo>
                <a:lnTo>
                  <a:pt x="2376" y="286"/>
                </a:lnTo>
                <a:lnTo>
                  <a:pt x="2371" y="286"/>
                </a:lnTo>
                <a:lnTo>
                  <a:pt x="2371" y="286"/>
                </a:lnTo>
                <a:lnTo>
                  <a:pt x="2369" y="286"/>
                </a:lnTo>
                <a:lnTo>
                  <a:pt x="2369" y="286"/>
                </a:lnTo>
                <a:lnTo>
                  <a:pt x="2367" y="284"/>
                </a:lnTo>
                <a:lnTo>
                  <a:pt x="2367" y="284"/>
                </a:lnTo>
                <a:lnTo>
                  <a:pt x="2367" y="284"/>
                </a:lnTo>
                <a:lnTo>
                  <a:pt x="2367" y="284"/>
                </a:lnTo>
                <a:lnTo>
                  <a:pt x="2364" y="282"/>
                </a:lnTo>
                <a:lnTo>
                  <a:pt x="2362" y="282"/>
                </a:lnTo>
                <a:lnTo>
                  <a:pt x="2362" y="282"/>
                </a:lnTo>
                <a:lnTo>
                  <a:pt x="2362" y="282"/>
                </a:lnTo>
                <a:lnTo>
                  <a:pt x="2362" y="282"/>
                </a:lnTo>
                <a:lnTo>
                  <a:pt x="2362" y="282"/>
                </a:lnTo>
                <a:lnTo>
                  <a:pt x="2364" y="282"/>
                </a:lnTo>
                <a:lnTo>
                  <a:pt x="2367" y="282"/>
                </a:lnTo>
                <a:lnTo>
                  <a:pt x="2369" y="279"/>
                </a:lnTo>
                <a:lnTo>
                  <a:pt x="2369" y="279"/>
                </a:lnTo>
                <a:lnTo>
                  <a:pt x="2369" y="279"/>
                </a:lnTo>
                <a:lnTo>
                  <a:pt x="2367" y="277"/>
                </a:lnTo>
                <a:lnTo>
                  <a:pt x="2364" y="274"/>
                </a:lnTo>
                <a:lnTo>
                  <a:pt x="2362" y="274"/>
                </a:lnTo>
                <a:lnTo>
                  <a:pt x="2360" y="274"/>
                </a:lnTo>
                <a:lnTo>
                  <a:pt x="2360" y="274"/>
                </a:lnTo>
                <a:lnTo>
                  <a:pt x="2357" y="274"/>
                </a:lnTo>
                <a:lnTo>
                  <a:pt x="2362" y="274"/>
                </a:lnTo>
                <a:lnTo>
                  <a:pt x="2362" y="274"/>
                </a:lnTo>
                <a:lnTo>
                  <a:pt x="2360" y="272"/>
                </a:lnTo>
                <a:lnTo>
                  <a:pt x="2357" y="270"/>
                </a:lnTo>
                <a:lnTo>
                  <a:pt x="2357" y="270"/>
                </a:lnTo>
                <a:lnTo>
                  <a:pt x="2355" y="270"/>
                </a:lnTo>
                <a:lnTo>
                  <a:pt x="2355" y="270"/>
                </a:lnTo>
                <a:lnTo>
                  <a:pt x="2355" y="270"/>
                </a:lnTo>
                <a:lnTo>
                  <a:pt x="2348" y="267"/>
                </a:lnTo>
                <a:lnTo>
                  <a:pt x="2343" y="267"/>
                </a:lnTo>
                <a:lnTo>
                  <a:pt x="2343" y="267"/>
                </a:lnTo>
                <a:lnTo>
                  <a:pt x="2345" y="267"/>
                </a:lnTo>
                <a:lnTo>
                  <a:pt x="2348" y="267"/>
                </a:lnTo>
                <a:lnTo>
                  <a:pt x="2352" y="267"/>
                </a:lnTo>
                <a:lnTo>
                  <a:pt x="2352" y="267"/>
                </a:lnTo>
                <a:lnTo>
                  <a:pt x="2355" y="270"/>
                </a:lnTo>
                <a:lnTo>
                  <a:pt x="2355" y="270"/>
                </a:lnTo>
                <a:lnTo>
                  <a:pt x="2360" y="270"/>
                </a:lnTo>
                <a:lnTo>
                  <a:pt x="2360" y="270"/>
                </a:lnTo>
                <a:lnTo>
                  <a:pt x="2362" y="270"/>
                </a:lnTo>
                <a:lnTo>
                  <a:pt x="2362" y="270"/>
                </a:lnTo>
                <a:lnTo>
                  <a:pt x="2367" y="270"/>
                </a:lnTo>
                <a:lnTo>
                  <a:pt x="2367" y="270"/>
                </a:lnTo>
                <a:lnTo>
                  <a:pt x="2371" y="270"/>
                </a:lnTo>
                <a:lnTo>
                  <a:pt x="2371" y="270"/>
                </a:lnTo>
                <a:lnTo>
                  <a:pt x="2371" y="270"/>
                </a:lnTo>
                <a:lnTo>
                  <a:pt x="2371" y="270"/>
                </a:lnTo>
                <a:lnTo>
                  <a:pt x="2369" y="267"/>
                </a:lnTo>
                <a:lnTo>
                  <a:pt x="2364" y="267"/>
                </a:lnTo>
                <a:lnTo>
                  <a:pt x="2362" y="265"/>
                </a:lnTo>
                <a:lnTo>
                  <a:pt x="2360" y="265"/>
                </a:lnTo>
                <a:lnTo>
                  <a:pt x="2360" y="265"/>
                </a:lnTo>
                <a:lnTo>
                  <a:pt x="2360" y="265"/>
                </a:lnTo>
                <a:lnTo>
                  <a:pt x="2364" y="265"/>
                </a:lnTo>
                <a:lnTo>
                  <a:pt x="2367" y="267"/>
                </a:lnTo>
                <a:lnTo>
                  <a:pt x="2369" y="267"/>
                </a:lnTo>
                <a:lnTo>
                  <a:pt x="2371" y="267"/>
                </a:lnTo>
                <a:lnTo>
                  <a:pt x="2376" y="267"/>
                </a:lnTo>
                <a:lnTo>
                  <a:pt x="2376" y="267"/>
                </a:lnTo>
                <a:lnTo>
                  <a:pt x="2374" y="265"/>
                </a:lnTo>
                <a:lnTo>
                  <a:pt x="2371" y="265"/>
                </a:lnTo>
                <a:lnTo>
                  <a:pt x="2371" y="263"/>
                </a:lnTo>
                <a:lnTo>
                  <a:pt x="2371" y="263"/>
                </a:lnTo>
                <a:lnTo>
                  <a:pt x="2371" y="260"/>
                </a:lnTo>
                <a:lnTo>
                  <a:pt x="2374" y="260"/>
                </a:lnTo>
                <a:lnTo>
                  <a:pt x="2374" y="260"/>
                </a:lnTo>
                <a:lnTo>
                  <a:pt x="2376" y="260"/>
                </a:lnTo>
                <a:lnTo>
                  <a:pt x="2376" y="260"/>
                </a:lnTo>
                <a:lnTo>
                  <a:pt x="2376" y="260"/>
                </a:lnTo>
                <a:lnTo>
                  <a:pt x="2374" y="258"/>
                </a:lnTo>
                <a:lnTo>
                  <a:pt x="2371" y="258"/>
                </a:lnTo>
                <a:lnTo>
                  <a:pt x="2367" y="258"/>
                </a:lnTo>
                <a:lnTo>
                  <a:pt x="2367" y="258"/>
                </a:lnTo>
                <a:lnTo>
                  <a:pt x="2364" y="256"/>
                </a:lnTo>
                <a:lnTo>
                  <a:pt x="2364" y="256"/>
                </a:lnTo>
                <a:lnTo>
                  <a:pt x="2362" y="256"/>
                </a:lnTo>
                <a:lnTo>
                  <a:pt x="2362" y="256"/>
                </a:lnTo>
                <a:lnTo>
                  <a:pt x="2360" y="256"/>
                </a:lnTo>
                <a:lnTo>
                  <a:pt x="2360" y="256"/>
                </a:lnTo>
                <a:lnTo>
                  <a:pt x="2360" y="256"/>
                </a:lnTo>
                <a:lnTo>
                  <a:pt x="2360" y="256"/>
                </a:lnTo>
                <a:lnTo>
                  <a:pt x="2357" y="256"/>
                </a:lnTo>
                <a:lnTo>
                  <a:pt x="2357" y="253"/>
                </a:lnTo>
                <a:lnTo>
                  <a:pt x="2348" y="251"/>
                </a:lnTo>
                <a:lnTo>
                  <a:pt x="2343" y="251"/>
                </a:lnTo>
                <a:lnTo>
                  <a:pt x="2336" y="248"/>
                </a:lnTo>
                <a:lnTo>
                  <a:pt x="2331" y="246"/>
                </a:lnTo>
                <a:lnTo>
                  <a:pt x="2324" y="244"/>
                </a:lnTo>
                <a:lnTo>
                  <a:pt x="2319" y="244"/>
                </a:lnTo>
                <a:lnTo>
                  <a:pt x="2317" y="244"/>
                </a:lnTo>
                <a:lnTo>
                  <a:pt x="2312" y="241"/>
                </a:lnTo>
                <a:lnTo>
                  <a:pt x="2310" y="241"/>
                </a:lnTo>
                <a:lnTo>
                  <a:pt x="2303" y="241"/>
                </a:lnTo>
                <a:lnTo>
                  <a:pt x="2305" y="241"/>
                </a:lnTo>
                <a:lnTo>
                  <a:pt x="2312" y="244"/>
                </a:lnTo>
                <a:lnTo>
                  <a:pt x="2312" y="244"/>
                </a:lnTo>
                <a:lnTo>
                  <a:pt x="2315" y="244"/>
                </a:lnTo>
                <a:lnTo>
                  <a:pt x="2312" y="244"/>
                </a:lnTo>
                <a:lnTo>
                  <a:pt x="2308" y="244"/>
                </a:lnTo>
                <a:lnTo>
                  <a:pt x="2305" y="244"/>
                </a:lnTo>
                <a:lnTo>
                  <a:pt x="2303" y="241"/>
                </a:lnTo>
                <a:lnTo>
                  <a:pt x="2303" y="241"/>
                </a:lnTo>
                <a:lnTo>
                  <a:pt x="2303" y="244"/>
                </a:lnTo>
                <a:lnTo>
                  <a:pt x="2305" y="244"/>
                </a:lnTo>
                <a:lnTo>
                  <a:pt x="2308" y="244"/>
                </a:lnTo>
                <a:lnTo>
                  <a:pt x="2305" y="246"/>
                </a:lnTo>
                <a:lnTo>
                  <a:pt x="2305" y="246"/>
                </a:lnTo>
                <a:lnTo>
                  <a:pt x="2303" y="244"/>
                </a:lnTo>
                <a:lnTo>
                  <a:pt x="2303" y="244"/>
                </a:lnTo>
                <a:lnTo>
                  <a:pt x="2300" y="241"/>
                </a:lnTo>
                <a:lnTo>
                  <a:pt x="2303" y="241"/>
                </a:lnTo>
                <a:lnTo>
                  <a:pt x="2300" y="241"/>
                </a:lnTo>
                <a:lnTo>
                  <a:pt x="2296" y="241"/>
                </a:lnTo>
                <a:lnTo>
                  <a:pt x="2293" y="239"/>
                </a:lnTo>
                <a:lnTo>
                  <a:pt x="2293" y="239"/>
                </a:lnTo>
                <a:lnTo>
                  <a:pt x="2291" y="241"/>
                </a:lnTo>
                <a:lnTo>
                  <a:pt x="2282" y="241"/>
                </a:lnTo>
                <a:lnTo>
                  <a:pt x="2282" y="241"/>
                </a:lnTo>
                <a:lnTo>
                  <a:pt x="2282" y="241"/>
                </a:lnTo>
                <a:lnTo>
                  <a:pt x="2284" y="241"/>
                </a:lnTo>
                <a:lnTo>
                  <a:pt x="2284" y="241"/>
                </a:lnTo>
                <a:lnTo>
                  <a:pt x="2286" y="241"/>
                </a:lnTo>
                <a:lnTo>
                  <a:pt x="2289" y="241"/>
                </a:lnTo>
                <a:lnTo>
                  <a:pt x="2291" y="244"/>
                </a:lnTo>
                <a:lnTo>
                  <a:pt x="2291" y="244"/>
                </a:lnTo>
                <a:lnTo>
                  <a:pt x="2293" y="244"/>
                </a:lnTo>
                <a:lnTo>
                  <a:pt x="2296" y="246"/>
                </a:lnTo>
                <a:lnTo>
                  <a:pt x="2298" y="246"/>
                </a:lnTo>
                <a:lnTo>
                  <a:pt x="2298" y="248"/>
                </a:lnTo>
                <a:lnTo>
                  <a:pt x="2298" y="248"/>
                </a:lnTo>
                <a:lnTo>
                  <a:pt x="2298" y="248"/>
                </a:lnTo>
                <a:lnTo>
                  <a:pt x="2300" y="251"/>
                </a:lnTo>
                <a:lnTo>
                  <a:pt x="2303" y="251"/>
                </a:lnTo>
                <a:lnTo>
                  <a:pt x="2305" y="251"/>
                </a:lnTo>
                <a:lnTo>
                  <a:pt x="2308" y="251"/>
                </a:lnTo>
                <a:lnTo>
                  <a:pt x="2310" y="253"/>
                </a:lnTo>
                <a:lnTo>
                  <a:pt x="2310" y="253"/>
                </a:lnTo>
                <a:lnTo>
                  <a:pt x="2312" y="256"/>
                </a:lnTo>
                <a:lnTo>
                  <a:pt x="2312" y="256"/>
                </a:lnTo>
                <a:lnTo>
                  <a:pt x="2312" y="256"/>
                </a:lnTo>
                <a:lnTo>
                  <a:pt x="2312" y="256"/>
                </a:lnTo>
                <a:lnTo>
                  <a:pt x="2312" y="256"/>
                </a:lnTo>
                <a:lnTo>
                  <a:pt x="2308" y="253"/>
                </a:lnTo>
                <a:lnTo>
                  <a:pt x="2305" y="253"/>
                </a:lnTo>
                <a:lnTo>
                  <a:pt x="2303" y="253"/>
                </a:lnTo>
                <a:lnTo>
                  <a:pt x="2303" y="253"/>
                </a:lnTo>
                <a:lnTo>
                  <a:pt x="2303" y="253"/>
                </a:lnTo>
                <a:lnTo>
                  <a:pt x="2303" y="253"/>
                </a:lnTo>
                <a:lnTo>
                  <a:pt x="2303" y="253"/>
                </a:lnTo>
                <a:lnTo>
                  <a:pt x="2300" y="253"/>
                </a:lnTo>
                <a:lnTo>
                  <a:pt x="2298" y="251"/>
                </a:lnTo>
                <a:lnTo>
                  <a:pt x="2296" y="251"/>
                </a:lnTo>
                <a:lnTo>
                  <a:pt x="2293" y="251"/>
                </a:lnTo>
                <a:lnTo>
                  <a:pt x="2293" y="248"/>
                </a:lnTo>
                <a:lnTo>
                  <a:pt x="2291" y="248"/>
                </a:lnTo>
                <a:lnTo>
                  <a:pt x="2289" y="248"/>
                </a:lnTo>
                <a:lnTo>
                  <a:pt x="2286" y="248"/>
                </a:lnTo>
                <a:lnTo>
                  <a:pt x="2286" y="246"/>
                </a:lnTo>
                <a:lnTo>
                  <a:pt x="2284" y="244"/>
                </a:lnTo>
                <a:lnTo>
                  <a:pt x="2282" y="244"/>
                </a:lnTo>
                <a:lnTo>
                  <a:pt x="2279" y="241"/>
                </a:lnTo>
                <a:lnTo>
                  <a:pt x="2277" y="241"/>
                </a:lnTo>
                <a:lnTo>
                  <a:pt x="2274" y="239"/>
                </a:lnTo>
                <a:lnTo>
                  <a:pt x="2272" y="237"/>
                </a:lnTo>
                <a:lnTo>
                  <a:pt x="2270" y="237"/>
                </a:lnTo>
                <a:lnTo>
                  <a:pt x="2267" y="234"/>
                </a:lnTo>
                <a:lnTo>
                  <a:pt x="2265" y="234"/>
                </a:lnTo>
                <a:lnTo>
                  <a:pt x="2265" y="234"/>
                </a:lnTo>
                <a:lnTo>
                  <a:pt x="2265" y="237"/>
                </a:lnTo>
                <a:lnTo>
                  <a:pt x="2265" y="237"/>
                </a:lnTo>
                <a:lnTo>
                  <a:pt x="2263" y="237"/>
                </a:lnTo>
                <a:lnTo>
                  <a:pt x="2263" y="234"/>
                </a:lnTo>
                <a:lnTo>
                  <a:pt x="2260" y="232"/>
                </a:lnTo>
                <a:lnTo>
                  <a:pt x="2258" y="232"/>
                </a:lnTo>
                <a:lnTo>
                  <a:pt x="2258" y="232"/>
                </a:lnTo>
                <a:lnTo>
                  <a:pt x="2256" y="230"/>
                </a:lnTo>
                <a:lnTo>
                  <a:pt x="2222" y="222"/>
                </a:lnTo>
                <a:lnTo>
                  <a:pt x="2218" y="220"/>
                </a:lnTo>
                <a:lnTo>
                  <a:pt x="2213" y="220"/>
                </a:lnTo>
                <a:lnTo>
                  <a:pt x="2211" y="220"/>
                </a:lnTo>
                <a:lnTo>
                  <a:pt x="2211" y="220"/>
                </a:lnTo>
                <a:lnTo>
                  <a:pt x="2211" y="220"/>
                </a:lnTo>
                <a:lnTo>
                  <a:pt x="2208" y="220"/>
                </a:lnTo>
                <a:lnTo>
                  <a:pt x="2208" y="220"/>
                </a:lnTo>
                <a:lnTo>
                  <a:pt x="2208" y="220"/>
                </a:lnTo>
                <a:lnTo>
                  <a:pt x="2206" y="218"/>
                </a:lnTo>
                <a:lnTo>
                  <a:pt x="2192" y="215"/>
                </a:lnTo>
                <a:lnTo>
                  <a:pt x="2189" y="213"/>
                </a:lnTo>
                <a:lnTo>
                  <a:pt x="2192" y="215"/>
                </a:lnTo>
                <a:lnTo>
                  <a:pt x="2201" y="218"/>
                </a:lnTo>
                <a:lnTo>
                  <a:pt x="2204" y="218"/>
                </a:lnTo>
                <a:lnTo>
                  <a:pt x="2204" y="220"/>
                </a:lnTo>
                <a:lnTo>
                  <a:pt x="2201" y="220"/>
                </a:lnTo>
                <a:lnTo>
                  <a:pt x="2201" y="218"/>
                </a:lnTo>
                <a:lnTo>
                  <a:pt x="2199" y="218"/>
                </a:lnTo>
                <a:lnTo>
                  <a:pt x="2196" y="218"/>
                </a:lnTo>
                <a:lnTo>
                  <a:pt x="2194" y="215"/>
                </a:lnTo>
                <a:lnTo>
                  <a:pt x="2189" y="215"/>
                </a:lnTo>
                <a:lnTo>
                  <a:pt x="2187" y="215"/>
                </a:lnTo>
                <a:lnTo>
                  <a:pt x="2185" y="213"/>
                </a:lnTo>
                <a:lnTo>
                  <a:pt x="2182" y="213"/>
                </a:lnTo>
                <a:lnTo>
                  <a:pt x="2185" y="213"/>
                </a:lnTo>
                <a:lnTo>
                  <a:pt x="2187" y="213"/>
                </a:lnTo>
                <a:lnTo>
                  <a:pt x="2182" y="213"/>
                </a:lnTo>
                <a:lnTo>
                  <a:pt x="2178" y="211"/>
                </a:lnTo>
                <a:lnTo>
                  <a:pt x="2170" y="211"/>
                </a:lnTo>
                <a:lnTo>
                  <a:pt x="2168" y="208"/>
                </a:lnTo>
                <a:lnTo>
                  <a:pt x="2166" y="208"/>
                </a:lnTo>
                <a:lnTo>
                  <a:pt x="2166" y="208"/>
                </a:lnTo>
                <a:lnTo>
                  <a:pt x="2163" y="208"/>
                </a:lnTo>
                <a:lnTo>
                  <a:pt x="2161" y="208"/>
                </a:lnTo>
                <a:lnTo>
                  <a:pt x="2161" y="208"/>
                </a:lnTo>
                <a:lnTo>
                  <a:pt x="2159" y="206"/>
                </a:lnTo>
                <a:lnTo>
                  <a:pt x="2154" y="206"/>
                </a:lnTo>
                <a:lnTo>
                  <a:pt x="2151" y="206"/>
                </a:lnTo>
                <a:lnTo>
                  <a:pt x="2140" y="201"/>
                </a:lnTo>
                <a:lnTo>
                  <a:pt x="2135" y="201"/>
                </a:lnTo>
                <a:lnTo>
                  <a:pt x="2133" y="201"/>
                </a:lnTo>
                <a:lnTo>
                  <a:pt x="2133" y="199"/>
                </a:lnTo>
                <a:lnTo>
                  <a:pt x="2130" y="199"/>
                </a:lnTo>
                <a:lnTo>
                  <a:pt x="2123" y="199"/>
                </a:lnTo>
                <a:lnTo>
                  <a:pt x="2116" y="196"/>
                </a:lnTo>
                <a:lnTo>
                  <a:pt x="2104" y="196"/>
                </a:lnTo>
                <a:lnTo>
                  <a:pt x="2097" y="194"/>
                </a:lnTo>
                <a:lnTo>
                  <a:pt x="2088" y="192"/>
                </a:lnTo>
                <a:lnTo>
                  <a:pt x="2081" y="192"/>
                </a:lnTo>
                <a:lnTo>
                  <a:pt x="2078" y="189"/>
                </a:lnTo>
                <a:lnTo>
                  <a:pt x="2076" y="189"/>
                </a:lnTo>
                <a:lnTo>
                  <a:pt x="2071" y="192"/>
                </a:lnTo>
                <a:lnTo>
                  <a:pt x="2064" y="192"/>
                </a:lnTo>
                <a:lnTo>
                  <a:pt x="2057" y="192"/>
                </a:lnTo>
                <a:lnTo>
                  <a:pt x="2052" y="192"/>
                </a:lnTo>
                <a:lnTo>
                  <a:pt x="2047" y="192"/>
                </a:lnTo>
                <a:lnTo>
                  <a:pt x="2043" y="189"/>
                </a:lnTo>
                <a:lnTo>
                  <a:pt x="2043" y="189"/>
                </a:lnTo>
                <a:lnTo>
                  <a:pt x="2045" y="192"/>
                </a:lnTo>
                <a:lnTo>
                  <a:pt x="2040" y="192"/>
                </a:lnTo>
                <a:lnTo>
                  <a:pt x="2036" y="189"/>
                </a:lnTo>
                <a:lnTo>
                  <a:pt x="2031" y="189"/>
                </a:lnTo>
                <a:lnTo>
                  <a:pt x="2021" y="189"/>
                </a:lnTo>
                <a:lnTo>
                  <a:pt x="2010" y="187"/>
                </a:lnTo>
                <a:lnTo>
                  <a:pt x="2005" y="187"/>
                </a:lnTo>
                <a:lnTo>
                  <a:pt x="2000" y="187"/>
                </a:lnTo>
                <a:lnTo>
                  <a:pt x="2005" y="189"/>
                </a:lnTo>
                <a:lnTo>
                  <a:pt x="2005" y="192"/>
                </a:lnTo>
                <a:lnTo>
                  <a:pt x="2007" y="194"/>
                </a:lnTo>
                <a:lnTo>
                  <a:pt x="2007" y="194"/>
                </a:lnTo>
                <a:lnTo>
                  <a:pt x="2007" y="194"/>
                </a:lnTo>
                <a:lnTo>
                  <a:pt x="2014" y="196"/>
                </a:lnTo>
                <a:lnTo>
                  <a:pt x="2021" y="199"/>
                </a:lnTo>
                <a:lnTo>
                  <a:pt x="2026" y="201"/>
                </a:lnTo>
                <a:lnTo>
                  <a:pt x="2031" y="204"/>
                </a:lnTo>
                <a:lnTo>
                  <a:pt x="2033" y="206"/>
                </a:lnTo>
                <a:lnTo>
                  <a:pt x="2033" y="208"/>
                </a:lnTo>
                <a:lnTo>
                  <a:pt x="2026" y="211"/>
                </a:lnTo>
                <a:lnTo>
                  <a:pt x="2021" y="211"/>
                </a:lnTo>
                <a:lnTo>
                  <a:pt x="2014" y="208"/>
                </a:lnTo>
                <a:lnTo>
                  <a:pt x="2010" y="206"/>
                </a:lnTo>
                <a:lnTo>
                  <a:pt x="2003" y="204"/>
                </a:lnTo>
                <a:lnTo>
                  <a:pt x="1995" y="201"/>
                </a:lnTo>
                <a:lnTo>
                  <a:pt x="1993" y="201"/>
                </a:lnTo>
                <a:lnTo>
                  <a:pt x="1991" y="201"/>
                </a:lnTo>
                <a:lnTo>
                  <a:pt x="1986" y="199"/>
                </a:lnTo>
                <a:lnTo>
                  <a:pt x="1981" y="196"/>
                </a:lnTo>
                <a:lnTo>
                  <a:pt x="1979" y="194"/>
                </a:lnTo>
                <a:lnTo>
                  <a:pt x="1977" y="194"/>
                </a:lnTo>
                <a:lnTo>
                  <a:pt x="1974" y="194"/>
                </a:lnTo>
                <a:lnTo>
                  <a:pt x="1969" y="194"/>
                </a:lnTo>
                <a:lnTo>
                  <a:pt x="1967" y="196"/>
                </a:lnTo>
                <a:lnTo>
                  <a:pt x="1967" y="196"/>
                </a:lnTo>
                <a:lnTo>
                  <a:pt x="1965" y="196"/>
                </a:lnTo>
                <a:lnTo>
                  <a:pt x="1953" y="196"/>
                </a:lnTo>
                <a:lnTo>
                  <a:pt x="1948" y="196"/>
                </a:lnTo>
                <a:lnTo>
                  <a:pt x="1932" y="196"/>
                </a:lnTo>
                <a:lnTo>
                  <a:pt x="1924" y="194"/>
                </a:lnTo>
                <a:lnTo>
                  <a:pt x="1920" y="194"/>
                </a:lnTo>
                <a:lnTo>
                  <a:pt x="1917" y="194"/>
                </a:lnTo>
                <a:lnTo>
                  <a:pt x="1915" y="194"/>
                </a:lnTo>
                <a:lnTo>
                  <a:pt x="1910" y="194"/>
                </a:lnTo>
                <a:lnTo>
                  <a:pt x="1908" y="194"/>
                </a:lnTo>
                <a:lnTo>
                  <a:pt x="1901" y="194"/>
                </a:lnTo>
                <a:lnTo>
                  <a:pt x="1901" y="196"/>
                </a:lnTo>
                <a:lnTo>
                  <a:pt x="1898" y="196"/>
                </a:lnTo>
                <a:lnTo>
                  <a:pt x="1896" y="199"/>
                </a:lnTo>
                <a:lnTo>
                  <a:pt x="1898" y="201"/>
                </a:lnTo>
                <a:lnTo>
                  <a:pt x="1901" y="204"/>
                </a:lnTo>
                <a:lnTo>
                  <a:pt x="1906" y="206"/>
                </a:lnTo>
                <a:lnTo>
                  <a:pt x="1908" y="208"/>
                </a:lnTo>
                <a:lnTo>
                  <a:pt x="1908" y="208"/>
                </a:lnTo>
                <a:lnTo>
                  <a:pt x="1908" y="211"/>
                </a:lnTo>
                <a:lnTo>
                  <a:pt x="1910" y="213"/>
                </a:lnTo>
                <a:lnTo>
                  <a:pt x="1910" y="213"/>
                </a:lnTo>
                <a:lnTo>
                  <a:pt x="1908" y="215"/>
                </a:lnTo>
                <a:lnTo>
                  <a:pt x="1908" y="213"/>
                </a:lnTo>
                <a:lnTo>
                  <a:pt x="1908" y="213"/>
                </a:lnTo>
                <a:lnTo>
                  <a:pt x="1906" y="208"/>
                </a:lnTo>
                <a:lnTo>
                  <a:pt x="1903" y="206"/>
                </a:lnTo>
                <a:lnTo>
                  <a:pt x="1898" y="206"/>
                </a:lnTo>
                <a:lnTo>
                  <a:pt x="1896" y="204"/>
                </a:lnTo>
                <a:lnTo>
                  <a:pt x="1891" y="201"/>
                </a:lnTo>
                <a:lnTo>
                  <a:pt x="1887" y="199"/>
                </a:lnTo>
                <a:lnTo>
                  <a:pt x="1884" y="196"/>
                </a:lnTo>
                <a:lnTo>
                  <a:pt x="1880" y="194"/>
                </a:lnTo>
                <a:lnTo>
                  <a:pt x="1870" y="194"/>
                </a:lnTo>
                <a:lnTo>
                  <a:pt x="1865" y="192"/>
                </a:lnTo>
                <a:lnTo>
                  <a:pt x="1861" y="192"/>
                </a:lnTo>
                <a:lnTo>
                  <a:pt x="1861" y="189"/>
                </a:lnTo>
                <a:lnTo>
                  <a:pt x="1858" y="187"/>
                </a:lnTo>
                <a:lnTo>
                  <a:pt x="1856" y="187"/>
                </a:lnTo>
                <a:lnTo>
                  <a:pt x="1856" y="185"/>
                </a:lnTo>
                <a:lnTo>
                  <a:pt x="1854" y="182"/>
                </a:lnTo>
                <a:lnTo>
                  <a:pt x="1851" y="182"/>
                </a:lnTo>
                <a:lnTo>
                  <a:pt x="1849" y="180"/>
                </a:lnTo>
                <a:lnTo>
                  <a:pt x="1844" y="177"/>
                </a:lnTo>
                <a:lnTo>
                  <a:pt x="1842" y="177"/>
                </a:lnTo>
                <a:lnTo>
                  <a:pt x="1835" y="175"/>
                </a:lnTo>
                <a:lnTo>
                  <a:pt x="1823" y="173"/>
                </a:lnTo>
                <a:lnTo>
                  <a:pt x="1811" y="170"/>
                </a:lnTo>
                <a:lnTo>
                  <a:pt x="1802" y="170"/>
                </a:lnTo>
                <a:lnTo>
                  <a:pt x="1792" y="170"/>
                </a:lnTo>
                <a:lnTo>
                  <a:pt x="1780" y="170"/>
                </a:lnTo>
                <a:lnTo>
                  <a:pt x="1778" y="170"/>
                </a:lnTo>
                <a:lnTo>
                  <a:pt x="1771" y="170"/>
                </a:lnTo>
                <a:lnTo>
                  <a:pt x="1764" y="170"/>
                </a:lnTo>
                <a:lnTo>
                  <a:pt x="1759" y="173"/>
                </a:lnTo>
                <a:lnTo>
                  <a:pt x="1754" y="173"/>
                </a:lnTo>
                <a:lnTo>
                  <a:pt x="1747" y="173"/>
                </a:lnTo>
                <a:lnTo>
                  <a:pt x="1742" y="175"/>
                </a:lnTo>
                <a:lnTo>
                  <a:pt x="1728" y="170"/>
                </a:lnTo>
                <a:lnTo>
                  <a:pt x="1731" y="170"/>
                </a:lnTo>
                <a:lnTo>
                  <a:pt x="1733" y="170"/>
                </a:lnTo>
                <a:lnTo>
                  <a:pt x="1724" y="168"/>
                </a:lnTo>
                <a:lnTo>
                  <a:pt x="1719" y="166"/>
                </a:lnTo>
                <a:lnTo>
                  <a:pt x="1712" y="166"/>
                </a:lnTo>
                <a:lnTo>
                  <a:pt x="1709" y="163"/>
                </a:lnTo>
                <a:lnTo>
                  <a:pt x="1707" y="166"/>
                </a:lnTo>
                <a:lnTo>
                  <a:pt x="1702" y="166"/>
                </a:lnTo>
                <a:lnTo>
                  <a:pt x="1702" y="168"/>
                </a:lnTo>
                <a:lnTo>
                  <a:pt x="1702" y="166"/>
                </a:lnTo>
                <a:lnTo>
                  <a:pt x="1705" y="163"/>
                </a:lnTo>
                <a:lnTo>
                  <a:pt x="1705" y="163"/>
                </a:lnTo>
                <a:lnTo>
                  <a:pt x="1702" y="163"/>
                </a:lnTo>
                <a:lnTo>
                  <a:pt x="1702" y="161"/>
                </a:lnTo>
                <a:lnTo>
                  <a:pt x="1695" y="163"/>
                </a:lnTo>
                <a:lnTo>
                  <a:pt x="1693" y="161"/>
                </a:lnTo>
                <a:lnTo>
                  <a:pt x="1690" y="161"/>
                </a:lnTo>
                <a:lnTo>
                  <a:pt x="1690" y="161"/>
                </a:lnTo>
                <a:lnTo>
                  <a:pt x="1683" y="159"/>
                </a:lnTo>
                <a:lnTo>
                  <a:pt x="1679" y="159"/>
                </a:lnTo>
                <a:lnTo>
                  <a:pt x="1676" y="159"/>
                </a:lnTo>
                <a:lnTo>
                  <a:pt x="1674" y="159"/>
                </a:lnTo>
                <a:lnTo>
                  <a:pt x="1674" y="159"/>
                </a:lnTo>
                <a:lnTo>
                  <a:pt x="1674" y="159"/>
                </a:lnTo>
                <a:lnTo>
                  <a:pt x="1674" y="156"/>
                </a:lnTo>
                <a:lnTo>
                  <a:pt x="1676" y="156"/>
                </a:lnTo>
                <a:lnTo>
                  <a:pt x="1686" y="156"/>
                </a:lnTo>
                <a:lnTo>
                  <a:pt x="1686" y="156"/>
                </a:lnTo>
                <a:lnTo>
                  <a:pt x="1683" y="154"/>
                </a:lnTo>
                <a:lnTo>
                  <a:pt x="1683" y="154"/>
                </a:lnTo>
                <a:lnTo>
                  <a:pt x="1676" y="151"/>
                </a:lnTo>
                <a:lnTo>
                  <a:pt x="1671" y="151"/>
                </a:lnTo>
                <a:lnTo>
                  <a:pt x="1662" y="149"/>
                </a:lnTo>
                <a:lnTo>
                  <a:pt x="1655" y="149"/>
                </a:lnTo>
                <a:lnTo>
                  <a:pt x="1641" y="149"/>
                </a:lnTo>
                <a:lnTo>
                  <a:pt x="1638" y="149"/>
                </a:lnTo>
                <a:lnTo>
                  <a:pt x="1638" y="149"/>
                </a:lnTo>
                <a:lnTo>
                  <a:pt x="1638" y="151"/>
                </a:lnTo>
                <a:lnTo>
                  <a:pt x="1636" y="156"/>
                </a:lnTo>
                <a:lnTo>
                  <a:pt x="1636" y="156"/>
                </a:lnTo>
                <a:lnTo>
                  <a:pt x="1634" y="159"/>
                </a:lnTo>
                <a:lnTo>
                  <a:pt x="1627" y="159"/>
                </a:lnTo>
                <a:lnTo>
                  <a:pt x="1624" y="159"/>
                </a:lnTo>
                <a:lnTo>
                  <a:pt x="1622" y="159"/>
                </a:lnTo>
                <a:lnTo>
                  <a:pt x="1622" y="156"/>
                </a:lnTo>
                <a:lnTo>
                  <a:pt x="1622" y="156"/>
                </a:lnTo>
                <a:lnTo>
                  <a:pt x="1622" y="156"/>
                </a:lnTo>
                <a:lnTo>
                  <a:pt x="1619" y="156"/>
                </a:lnTo>
                <a:lnTo>
                  <a:pt x="1619" y="156"/>
                </a:lnTo>
                <a:lnTo>
                  <a:pt x="1619" y="156"/>
                </a:lnTo>
                <a:lnTo>
                  <a:pt x="1622" y="156"/>
                </a:lnTo>
                <a:lnTo>
                  <a:pt x="1624" y="156"/>
                </a:lnTo>
                <a:lnTo>
                  <a:pt x="1629" y="154"/>
                </a:lnTo>
                <a:lnTo>
                  <a:pt x="1627" y="154"/>
                </a:lnTo>
                <a:lnTo>
                  <a:pt x="1624" y="151"/>
                </a:lnTo>
                <a:lnTo>
                  <a:pt x="1622" y="151"/>
                </a:lnTo>
                <a:lnTo>
                  <a:pt x="1622" y="149"/>
                </a:lnTo>
                <a:lnTo>
                  <a:pt x="1622" y="149"/>
                </a:lnTo>
                <a:lnTo>
                  <a:pt x="1622" y="149"/>
                </a:lnTo>
                <a:lnTo>
                  <a:pt x="1627" y="151"/>
                </a:lnTo>
                <a:lnTo>
                  <a:pt x="1629" y="151"/>
                </a:lnTo>
                <a:lnTo>
                  <a:pt x="1629" y="151"/>
                </a:lnTo>
                <a:lnTo>
                  <a:pt x="1631" y="154"/>
                </a:lnTo>
                <a:lnTo>
                  <a:pt x="1634" y="154"/>
                </a:lnTo>
                <a:lnTo>
                  <a:pt x="1634" y="154"/>
                </a:lnTo>
                <a:lnTo>
                  <a:pt x="1636" y="151"/>
                </a:lnTo>
                <a:lnTo>
                  <a:pt x="1636" y="149"/>
                </a:lnTo>
                <a:lnTo>
                  <a:pt x="1634" y="149"/>
                </a:lnTo>
                <a:lnTo>
                  <a:pt x="1631" y="149"/>
                </a:lnTo>
                <a:lnTo>
                  <a:pt x="1612" y="149"/>
                </a:lnTo>
                <a:lnTo>
                  <a:pt x="1605" y="151"/>
                </a:lnTo>
                <a:lnTo>
                  <a:pt x="1603" y="151"/>
                </a:lnTo>
                <a:lnTo>
                  <a:pt x="1601" y="149"/>
                </a:lnTo>
                <a:lnTo>
                  <a:pt x="1603" y="149"/>
                </a:lnTo>
                <a:lnTo>
                  <a:pt x="1605" y="149"/>
                </a:lnTo>
                <a:lnTo>
                  <a:pt x="1605" y="147"/>
                </a:lnTo>
                <a:lnTo>
                  <a:pt x="1608" y="147"/>
                </a:lnTo>
                <a:lnTo>
                  <a:pt x="1610" y="147"/>
                </a:lnTo>
                <a:lnTo>
                  <a:pt x="1615" y="147"/>
                </a:lnTo>
                <a:lnTo>
                  <a:pt x="1624" y="147"/>
                </a:lnTo>
                <a:lnTo>
                  <a:pt x="1624" y="147"/>
                </a:lnTo>
                <a:lnTo>
                  <a:pt x="1619" y="147"/>
                </a:lnTo>
                <a:lnTo>
                  <a:pt x="1615" y="144"/>
                </a:lnTo>
                <a:lnTo>
                  <a:pt x="1612" y="144"/>
                </a:lnTo>
                <a:lnTo>
                  <a:pt x="1608" y="144"/>
                </a:lnTo>
                <a:lnTo>
                  <a:pt x="1598" y="144"/>
                </a:lnTo>
                <a:lnTo>
                  <a:pt x="1593" y="142"/>
                </a:lnTo>
                <a:lnTo>
                  <a:pt x="1584" y="142"/>
                </a:lnTo>
                <a:lnTo>
                  <a:pt x="1582" y="142"/>
                </a:lnTo>
                <a:lnTo>
                  <a:pt x="1563" y="142"/>
                </a:lnTo>
                <a:lnTo>
                  <a:pt x="1553" y="140"/>
                </a:lnTo>
                <a:lnTo>
                  <a:pt x="1551" y="140"/>
                </a:lnTo>
                <a:lnTo>
                  <a:pt x="1544" y="140"/>
                </a:lnTo>
                <a:lnTo>
                  <a:pt x="1541" y="140"/>
                </a:lnTo>
                <a:lnTo>
                  <a:pt x="1541" y="140"/>
                </a:lnTo>
                <a:lnTo>
                  <a:pt x="1541" y="140"/>
                </a:lnTo>
                <a:lnTo>
                  <a:pt x="1549" y="142"/>
                </a:lnTo>
                <a:lnTo>
                  <a:pt x="1551" y="142"/>
                </a:lnTo>
                <a:lnTo>
                  <a:pt x="1553" y="144"/>
                </a:lnTo>
                <a:lnTo>
                  <a:pt x="1549" y="144"/>
                </a:lnTo>
                <a:lnTo>
                  <a:pt x="1546" y="144"/>
                </a:lnTo>
                <a:lnTo>
                  <a:pt x="1537" y="144"/>
                </a:lnTo>
                <a:lnTo>
                  <a:pt x="1534" y="147"/>
                </a:lnTo>
                <a:lnTo>
                  <a:pt x="1534" y="149"/>
                </a:lnTo>
                <a:lnTo>
                  <a:pt x="1534" y="149"/>
                </a:lnTo>
                <a:lnTo>
                  <a:pt x="1537" y="151"/>
                </a:lnTo>
                <a:lnTo>
                  <a:pt x="1541" y="151"/>
                </a:lnTo>
                <a:lnTo>
                  <a:pt x="1541" y="149"/>
                </a:lnTo>
                <a:lnTo>
                  <a:pt x="1541" y="149"/>
                </a:lnTo>
                <a:lnTo>
                  <a:pt x="1549" y="149"/>
                </a:lnTo>
                <a:lnTo>
                  <a:pt x="1551" y="151"/>
                </a:lnTo>
                <a:lnTo>
                  <a:pt x="1549" y="151"/>
                </a:lnTo>
                <a:lnTo>
                  <a:pt x="1546" y="151"/>
                </a:lnTo>
                <a:lnTo>
                  <a:pt x="1546" y="154"/>
                </a:lnTo>
                <a:lnTo>
                  <a:pt x="1544" y="154"/>
                </a:lnTo>
                <a:lnTo>
                  <a:pt x="1549" y="156"/>
                </a:lnTo>
                <a:lnTo>
                  <a:pt x="1551" y="156"/>
                </a:lnTo>
                <a:lnTo>
                  <a:pt x="1553" y="159"/>
                </a:lnTo>
                <a:lnTo>
                  <a:pt x="1560" y="161"/>
                </a:lnTo>
                <a:lnTo>
                  <a:pt x="1563" y="163"/>
                </a:lnTo>
                <a:lnTo>
                  <a:pt x="1558" y="163"/>
                </a:lnTo>
                <a:lnTo>
                  <a:pt x="1556" y="163"/>
                </a:lnTo>
                <a:lnTo>
                  <a:pt x="1553" y="163"/>
                </a:lnTo>
                <a:lnTo>
                  <a:pt x="1549" y="161"/>
                </a:lnTo>
                <a:lnTo>
                  <a:pt x="1544" y="161"/>
                </a:lnTo>
                <a:lnTo>
                  <a:pt x="1541" y="161"/>
                </a:lnTo>
                <a:lnTo>
                  <a:pt x="1541" y="161"/>
                </a:lnTo>
                <a:lnTo>
                  <a:pt x="1539" y="161"/>
                </a:lnTo>
                <a:lnTo>
                  <a:pt x="1537" y="161"/>
                </a:lnTo>
                <a:lnTo>
                  <a:pt x="1537" y="161"/>
                </a:lnTo>
                <a:lnTo>
                  <a:pt x="1537" y="161"/>
                </a:lnTo>
                <a:lnTo>
                  <a:pt x="1537" y="163"/>
                </a:lnTo>
                <a:lnTo>
                  <a:pt x="1537" y="163"/>
                </a:lnTo>
                <a:lnTo>
                  <a:pt x="1537" y="163"/>
                </a:lnTo>
                <a:lnTo>
                  <a:pt x="1539" y="166"/>
                </a:lnTo>
                <a:lnTo>
                  <a:pt x="1539" y="166"/>
                </a:lnTo>
                <a:lnTo>
                  <a:pt x="1544" y="166"/>
                </a:lnTo>
                <a:lnTo>
                  <a:pt x="1541" y="166"/>
                </a:lnTo>
                <a:lnTo>
                  <a:pt x="1541" y="166"/>
                </a:lnTo>
                <a:lnTo>
                  <a:pt x="1541" y="166"/>
                </a:lnTo>
                <a:lnTo>
                  <a:pt x="1539" y="168"/>
                </a:lnTo>
                <a:lnTo>
                  <a:pt x="1541" y="168"/>
                </a:lnTo>
                <a:lnTo>
                  <a:pt x="1541" y="168"/>
                </a:lnTo>
                <a:lnTo>
                  <a:pt x="1544" y="168"/>
                </a:lnTo>
                <a:lnTo>
                  <a:pt x="1544" y="168"/>
                </a:lnTo>
                <a:lnTo>
                  <a:pt x="1541" y="168"/>
                </a:lnTo>
                <a:lnTo>
                  <a:pt x="1537" y="168"/>
                </a:lnTo>
                <a:lnTo>
                  <a:pt x="1532" y="166"/>
                </a:lnTo>
                <a:lnTo>
                  <a:pt x="1530" y="166"/>
                </a:lnTo>
                <a:lnTo>
                  <a:pt x="1527" y="163"/>
                </a:lnTo>
                <a:lnTo>
                  <a:pt x="1513" y="161"/>
                </a:lnTo>
                <a:lnTo>
                  <a:pt x="1508" y="161"/>
                </a:lnTo>
                <a:lnTo>
                  <a:pt x="1506" y="161"/>
                </a:lnTo>
                <a:lnTo>
                  <a:pt x="1501" y="161"/>
                </a:lnTo>
                <a:lnTo>
                  <a:pt x="1501" y="161"/>
                </a:lnTo>
                <a:lnTo>
                  <a:pt x="1497" y="163"/>
                </a:lnTo>
                <a:lnTo>
                  <a:pt x="1494" y="163"/>
                </a:lnTo>
                <a:lnTo>
                  <a:pt x="1494" y="163"/>
                </a:lnTo>
                <a:lnTo>
                  <a:pt x="1487" y="166"/>
                </a:lnTo>
                <a:lnTo>
                  <a:pt x="1480" y="163"/>
                </a:lnTo>
                <a:lnTo>
                  <a:pt x="1475" y="163"/>
                </a:lnTo>
                <a:lnTo>
                  <a:pt x="1470" y="161"/>
                </a:lnTo>
                <a:lnTo>
                  <a:pt x="1463" y="159"/>
                </a:lnTo>
                <a:lnTo>
                  <a:pt x="1463" y="159"/>
                </a:lnTo>
                <a:lnTo>
                  <a:pt x="1461" y="156"/>
                </a:lnTo>
                <a:lnTo>
                  <a:pt x="1459" y="156"/>
                </a:lnTo>
                <a:lnTo>
                  <a:pt x="1456" y="156"/>
                </a:lnTo>
                <a:lnTo>
                  <a:pt x="1456" y="156"/>
                </a:lnTo>
                <a:lnTo>
                  <a:pt x="1456" y="159"/>
                </a:lnTo>
                <a:lnTo>
                  <a:pt x="1456" y="161"/>
                </a:lnTo>
                <a:lnTo>
                  <a:pt x="1459" y="163"/>
                </a:lnTo>
                <a:lnTo>
                  <a:pt x="1461" y="166"/>
                </a:lnTo>
                <a:lnTo>
                  <a:pt x="1461" y="166"/>
                </a:lnTo>
                <a:lnTo>
                  <a:pt x="1463" y="166"/>
                </a:lnTo>
                <a:lnTo>
                  <a:pt x="1461" y="168"/>
                </a:lnTo>
                <a:lnTo>
                  <a:pt x="1461" y="170"/>
                </a:lnTo>
                <a:lnTo>
                  <a:pt x="1463" y="173"/>
                </a:lnTo>
                <a:lnTo>
                  <a:pt x="1463" y="175"/>
                </a:lnTo>
                <a:lnTo>
                  <a:pt x="1461" y="175"/>
                </a:lnTo>
                <a:lnTo>
                  <a:pt x="1461" y="175"/>
                </a:lnTo>
                <a:lnTo>
                  <a:pt x="1459" y="175"/>
                </a:lnTo>
                <a:lnTo>
                  <a:pt x="1456" y="175"/>
                </a:lnTo>
                <a:lnTo>
                  <a:pt x="1452" y="173"/>
                </a:lnTo>
                <a:lnTo>
                  <a:pt x="1452" y="173"/>
                </a:lnTo>
                <a:lnTo>
                  <a:pt x="1452" y="173"/>
                </a:lnTo>
                <a:lnTo>
                  <a:pt x="1449" y="173"/>
                </a:lnTo>
                <a:lnTo>
                  <a:pt x="1444" y="173"/>
                </a:lnTo>
                <a:lnTo>
                  <a:pt x="1440" y="170"/>
                </a:lnTo>
                <a:lnTo>
                  <a:pt x="1435" y="168"/>
                </a:lnTo>
                <a:lnTo>
                  <a:pt x="1426" y="163"/>
                </a:lnTo>
                <a:lnTo>
                  <a:pt x="1421" y="163"/>
                </a:lnTo>
                <a:lnTo>
                  <a:pt x="1418" y="161"/>
                </a:lnTo>
                <a:lnTo>
                  <a:pt x="1414" y="161"/>
                </a:lnTo>
                <a:lnTo>
                  <a:pt x="1411" y="159"/>
                </a:lnTo>
                <a:lnTo>
                  <a:pt x="1414" y="159"/>
                </a:lnTo>
                <a:lnTo>
                  <a:pt x="1416" y="159"/>
                </a:lnTo>
                <a:lnTo>
                  <a:pt x="1418" y="159"/>
                </a:lnTo>
                <a:lnTo>
                  <a:pt x="1414" y="156"/>
                </a:lnTo>
                <a:lnTo>
                  <a:pt x="1411" y="156"/>
                </a:lnTo>
                <a:lnTo>
                  <a:pt x="1411" y="154"/>
                </a:lnTo>
                <a:lnTo>
                  <a:pt x="1411" y="156"/>
                </a:lnTo>
                <a:lnTo>
                  <a:pt x="1414" y="156"/>
                </a:lnTo>
                <a:lnTo>
                  <a:pt x="1414" y="159"/>
                </a:lnTo>
                <a:lnTo>
                  <a:pt x="1411" y="159"/>
                </a:lnTo>
                <a:lnTo>
                  <a:pt x="1397" y="151"/>
                </a:lnTo>
                <a:lnTo>
                  <a:pt x="1390" y="149"/>
                </a:lnTo>
                <a:lnTo>
                  <a:pt x="1388" y="149"/>
                </a:lnTo>
                <a:lnTo>
                  <a:pt x="1383" y="147"/>
                </a:lnTo>
                <a:lnTo>
                  <a:pt x="1383" y="147"/>
                </a:lnTo>
                <a:lnTo>
                  <a:pt x="1390" y="149"/>
                </a:lnTo>
                <a:lnTo>
                  <a:pt x="1397" y="149"/>
                </a:lnTo>
                <a:lnTo>
                  <a:pt x="1404" y="151"/>
                </a:lnTo>
                <a:lnTo>
                  <a:pt x="1409" y="151"/>
                </a:lnTo>
                <a:lnTo>
                  <a:pt x="1409" y="151"/>
                </a:lnTo>
                <a:lnTo>
                  <a:pt x="1407" y="149"/>
                </a:lnTo>
                <a:lnTo>
                  <a:pt x="1402" y="147"/>
                </a:lnTo>
                <a:lnTo>
                  <a:pt x="1400" y="144"/>
                </a:lnTo>
                <a:lnTo>
                  <a:pt x="1392" y="144"/>
                </a:lnTo>
                <a:lnTo>
                  <a:pt x="1390" y="144"/>
                </a:lnTo>
                <a:lnTo>
                  <a:pt x="1390" y="144"/>
                </a:lnTo>
                <a:lnTo>
                  <a:pt x="1392" y="144"/>
                </a:lnTo>
                <a:lnTo>
                  <a:pt x="1395" y="144"/>
                </a:lnTo>
                <a:lnTo>
                  <a:pt x="1395" y="142"/>
                </a:lnTo>
                <a:lnTo>
                  <a:pt x="1397" y="142"/>
                </a:lnTo>
                <a:lnTo>
                  <a:pt x="1395" y="140"/>
                </a:lnTo>
                <a:lnTo>
                  <a:pt x="1390" y="140"/>
                </a:lnTo>
                <a:lnTo>
                  <a:pt x="1385" y="140"/>
                </a:lnTo>
                <a:lnTo>
                  <a:pt x="1385" y="140"/>
                </a:lnTo>
                <a:lnTo>
                  <a:pt x="1385" y="137"/>
                </a:lnTo>
                <a:lnTo>
                  <a:pt x="1388" y="137"/>
                </a:lnTo>
                <a:lnTo>
                  <a:pt x="1388" y="135"/>
                </a:lnTo>
                <a:lnTo>
                  <a:pt x="1388" y="135"/>
                </a:lnTo>
                <a:lnTo>
                  <a:pt x="1385" y="135"/>
                </a:lnTo>
                <a:lnTo>
                  <a:pt x="1385" y="135"/>
                </a:lnTo>
                <a:lnTo>
                  <a:pt x="1383" y="135"/>
                </a:lnTo>
                <a:lnTo>
                  <a:pt x="1383" y="133"/>
                </a:lnTo>
                <a:lnTo>
                  <a:pt x="1381" y="133"/>
                </a:lnTo>
                <a:lnTo>
                  <a:pt x="1378" y="133"/>
                </a:lnTo>
                <a:lnTo>
                  <a:pt x="1374" y="133"/>
                </a:lnTo>
                <a:lnTo>
                  <a:pt x="1371" y="133"/>
                </a:lnTo>
                <a:lnTo>
                  <a:pt x="1371" y="130"/>
                </a:lnTo>
                <a:lnTo>
                  <a:pt x="1369" y="130"/>
                </a:lnTo>
                <a:lnTo>
                  <a:pt x="1366" y="130"/>
                </a:lnTo>
                <a:lnTo>
                  <a:pt x="1366" y="130"/>
                </a:lnTo>
                <a:lnTo>
                  <a:pt x="1366" y="130"/>
                </a:lnTo>
                <a:lnTo>
                  <a:pt x="1362" y="128"/>
                </a:lnTo>
                <a:lnTo>
                  <a:pt x="1352" y="128"/>
                </a:lnTo>
                <a:lnTo>
                  <a:pt x="1350" y="128"/>
                </a:lnTo>
                <a:lnTo>
                  <a:pt x="1352" y="130"/>
                </a:lnTo>
                <a:lnTo>
                  <a:pt x="1350" y="130"/>
                </a:lnTo>
                <a:lnTo>
                  <a:pt x="1345" y="130"/>
                </a:lnTo>
                <a:lnTo>
                  <a:pt x="1345" y="130"/>
                </a:lnTo>
                <a:lnTo>
                  <a:pt x="1345" y="130"/>
                </a:lnTo>
                <a:lnTo>
                  <a:pt x="1343" y="128"/>
                </a:lnTo>
                <a:lnTo>
                  <a:pt x="1343" y="128"/>
                </a:lnTo>
                <a:lnTo>
                  <a:pt x="1343" y="128"/>
                </a:lnTo>
                <a:lnTo>
                  <a:pt x="1340" y="128"/>
                </a:lnTo>
                <a:lnTo>
                  <a:pt x="1340" y="128"/>
                </a:lnTo>
                <a:lnTo>
                  <a:pt x="1338" y="128"/>
                </a:lnTo>
                <a:lnTo>
                  <a:pt x="1338" y="128"/>
                </a:lnTo>
                <a:lnTo>
                  <a:pt x="1336" y="130"/>
                </a:lnTo>
                <a:lnTo>
                  <a:pt x="1333" y="128"/>
                </a:lnTo>
                <a:lnTo>
                  <a:pt x="1319" y="125"/>
                </a:lnTo>
                <a:lnTo>
                  <a:pt x="1314" y="123"/>
                </a:lnTo>
                <a:lnTo>
                  <a:pt x="1314" y="123"/>
                </a:lnTo>
                <a:lnTo>
                  <a:pt x="1310" y="125"/>
                </a:lnTo>
                <a:lnTo>
                  <a:pt x="1310" y="125"/>
                </a:lnTo>
                <a:lnTo>
                  <a:pt x="1310" y="125"/>
                </a:lnTo>
                <a:lnTo>
                  <a:pt x="1305" y="125"/>
                </a:lnTo>
                <a:lnTo>
                  <a:pt x="1303" y="125"/>
                </a:lnTo>
                <a:lnTo>
                  <a:pt x="1305" y="128"/>
                </a:lnTo>
                <a:lnTo>
                  <a:pt x="1307" y="130"/>
                </a:lnTo>
                <a:lnTo>
                  <a:pt x="1307" y="130"/>
                </a:lnTo>
                <a:lnTo>
                  <a:pt x="1310" y="130"/>
                </a:lnTo>
                <a:lnTo>
                  <a:pt x="1312" y="133"/>
                </a:lnTo>
                <a:lnTo>
                  <a:pt x="1314" y="133"/>
                </a:lnTo>
                <a:lnTo>
                  <a:pt x="1314" y="133"/>
                </a:lnTo>
                <a:lnTo>
                  <a:pt x="1314" y="135"/>
                </a:lnTo>
                <a:lnTo>
                  <a:pt x="1314" y="135"/>
                </a:lnTo>
                <a:lnTo>
                  <a:pt x="1314" y="135"/>
                </a:lnTo>
                <a:lnTo>
                  <a:pt x="1314" y="137"/>
                </a:lnTo>
                <a:lnTo>
                  <a:pt x="1314" y="137"/>
                </a:lnTo>
                <a:lnTo>
                  <a:pt x="1312" y="137"/>
                </a:lnTo>
                <a:lnTo>
                  <a:pt x="1305" y="137"/>
                </a:lnTo>
                <a:lnTo>
                  <a:pt x="1305" y="137"/>
                </a:lnTo>
                <a:lnTo>
                  <a:pt x="1305" y="137"/>
                </a:lnTo>
                <a:lnTo>
                  <a:pt x="1307" y="137"/>
                </a:lnTo>
                <a:lnTo>
                  <a:pt x="1310" y="137"/>
                </a:lnTo>
                <a:lnTo>
                  <a:pt x="1310" y="140"/>
                </a:lnTo>
                <a:lnTo>
                  <a:pt x="1307" y="140"/>
                </a:lnTo>
                <a:lnTo>
                  <a:pt x="1303" y="140"/>
                </a:lnTo>
                <a:lnTo>
                  <a:pt x="1300" y="140"/>
                </a:lnTo>
                <a:lnTo>
                  <a:pt x="1298" y="137"/>
                </a:lnTo>
                <a:lnTo>
                  <a:pt x="1296" y="137"/>
                </a:lnTo>
                <a:lnTo>
                  <a:pt x="1291" y="137"/>
                </a:lnTo>
                <a:lnTo>
                  <a:pt x="1286" y="137"/>
                </a:lnTo>
                <a:lnTo>
                  <a:pt x="1279" y="137"/>
                </a:lnTo>
                <a:lnTo>
                  <a:pt x="1272" y="137"/>
                </a:lnTo>
                <a:lnTo>
                  <a:pt x="1270" y="137"/>
                </a:lnTo>
                <a:lnTo>
                  <a:pt x="1262" y="135"/>
                </a:lnTo>
                <a:lnTo>
                  <a:pt x="1255" y="135"/>
                </a:lnTo>
                <a:lnTo>
                  <a:pt x="1246" y="133"/>
                </a:lnTo>
                <a:lnTo>
                  <a:pt x="1243" y="130"/>
                </a:lnTo>
                <a:lnTo>
                  <a:pt x="1243" y="128"/>
                </a:lnTo>
                <a:lnTo>
                  <a:pt x="1246" y="128"/>
                </a:lnTo>
                <a:lnTo>
                  <a:pt x="1248" y="128"/>
                </a:lnTo>
                <a:lnTo>
                  <a:pt x="1248" y="128"/>
                </a:lnTo>
                <a:lnTo>
                  <a:pt x="1248" y="128"/>
                </a:lnTo>
                <a:lnTo>
                  <a:pt x="1241" y="128"/>
                </a:lnTo>
                <a:lnTo>
                  <a:pt x="1227" y="125"/>
                </a:lnTo>
                <a:lnTo>
                  <a:pt x="1215" y="125"/>
                </a:lnTo>
                <a:lnTo>
                  <a:pt x="1199" y="125"/>
                </a:lnTo>
                <a:lnTo>
                  <a:pt x="1194" y="125"/>
                </a:lnTo>
                <a:lnTo>
                  <a:pt x="1184" y="128"/>
                </a:lnTo>
                <a:lnTo>
                  <a:pt x="1182" y="128"/>
                </a:lnTo>
                <a:lnTo>
                  <a:pt x="1180" y="128"/>
                </a:lnTo>
                <a:lnTo>
                  <a:pt x="1180" y="130"/>
                </a:lnTo>
                <a:lnTo>
                  <a:pt x="1184" y="130"/>
                </a:lnTo>
                <a:lnTo>
                  <a:pt x="1184" y="130"/>
                </a:lnTo>
                <a:lnTo>
                  <a:pt x="1187" y="130"/>
                </a:lnTo>
                <a:lnTo>
                  <a:pt x="1187" y="130"/>
                </a:lnTo>
                <a:lnTo>
                  <a:pt x="1187" y="130"/>
                </a:lnTo>
                <a:lnTo>
                  <a:pt x="1184" y="133"/>
                </a:lnTo>
                <a:lnTo>
                  <a:pt x="1184" y="133"/>
                </a:lnTo>
                <a:lnTo>
                  <a:pt x="1187" y="135"/>
                </a:lnTo>
                <a:lnTo>
                  <a:pt x="1187" y="135"/>
                </a:lnTo>
                <a:lnTo>
                  <a:pt x="1187" y="137"/>
                </a:lnTo>
                <a:lnTo>
                  <a:pt x="1187" y="140"/>
                </a:lnTo>
                <a:lnTo>
                  <a:pt x="1187" y="140"/>
                </a:lnTo>
                <a:lnTo>
                  <a:pt x="1189" y="142"/>
                </a:lnTo>
                <a:lnTo>
                  <a:pt x="1191" y="142"/>
                </a:lnTo>
                <a:lnTo>
                  <a:pt x="1196" y="142"/>
                </a:lnTo>
                <a:lnTo>
                  <a:pt x="1196" y="142"/>
                </a:lnTo>
                <a:lnTo>
                  <a:pt x="1196" y="142"/>
                </a:lnTo>
                <a:lnTo>
                  <a:pt x="1191" y="142"/>
                </a:lnTo>
                <a:lnTo>
                  <a:pt x="1189" y="142"/>
                </a:lnTo>
                <a:lnTo>
                  <a:pt x="1187" y="140"/>
                </a:lnTo>
                <a:lnTo>
                  <a:pt x="1187" y="140"/>
                </a:lnTo>
                <a:lnTo>
                  <a:pt x="1187" y="140"/>
                </a:lnTo>
                <a:lnTo>
                  <a:pt x="1187" y="137"/>
                </a:lnTo>
                <a:lnTo>
                  <a:pt x="1187" y="135"/>
                </a:lnTo>
                <a:lnTo>
                  <a:pt x="1184" y="135"/>
                </a:lnTo>
                <a:lnTo>
                  <a:pt x="1182" y="130"/>
                </a:lnTo>
                <a:lnTo>
                  <a:pt x="1177" y="130"/>
                </a:lnTo>
                <a:lnTo>
                  <a:pt x="1175" y="128"/>
                </a:lnTo>
                <a:lnTo>
                  <a:pt x="1175" y="128"/>
                </a:lnTo>
                <a:lnTo>
                  <a:pt x="1175" y="125"/>
                </a:lnTo>
                <a:lnTo>
                  <a:pt x="1173" y="125"/>
                </a:lnTo>
                <a:lnTo>
                  <a:pt x="1168" y="123"/>
                </a:lnTo>
                <a:lnTo>
                  <a:pt x="1165" y="121"/>
                </a:lnTo>
                <a:lnTo>
                  <a:pt x="1163" y="121"/>
                </a:lnTo>
                <a:lnTo>
                  <a:pt x="1163" y="121"/>
                </a:lnTo>
                <a:lnTo>
                  <a:pt x="1165" y="123"/>
                </a:lnTo>
                <a:lnTo>
                  <a:pt x="1165" y="123"/>
                </a:lnTo>
                <a:lnTo>
                  <a:pt x="1165" y="123"/>
                </a:lnTo>
                <a:lnTo>
                  <a:pt x="1161" y="125"/>
                </a:lnTo>
                <a:lnTo>
                  <a:pt x="1158" y="125"/>
                </a:lnTo>
                <a:lnTo>
                  <a:pt x="1154" y="123"/>
                </a:lnTo>
                <a:lnTo>
                  <a:pt x="1147" y="123"/>
                </a:lnTo>
                <a:lnTo>
                  <a:pt x="1144" y="121"/>
                </a:lnTo>
                <a:lnTo>
                  <a:pt x="1142" y="121"/>
                </a:lnTo>
                <a:lnTo>
                  <a:pt x="1144" y="121"/>
                </a:lnTo>
                <a:lnTo>
                  <a:pt x="1144" y="118"/>
                </a:lnTo>
                <a:lnTo>
                  <a:pt x="1142" y="118"/>
                </a:lnTo>
                <a:lnTo>
                  <a:pt x="1139" y="118"/>
                </a:lnTo>
                <a:lnTo>
                  <a:pt x="1139" y="121"/>
                </a:lnTo>
                <a:lnTo>
                  <a:pt x="1137" y="121"/>
                </a:lnTo>
                <a:lnTo>
                  <a:pt x="1128" y="121"/>
                </a:lnTo>
                <a:lnTo>
                  <a:pt x="1128" y="121"/>
                </a:lnTo>
                <a:lnTo>
                  <a:pt x="1125" y="121"/>
                </a:lnTo>
                <a:lnTo>
                  <a:pt x="1125" y="121"/>
                </a:lnTo>
                <a:lnTo>
                  <a:pt x="1125" y="123"/>
                </a:lnTo>
                <a:lnTo>
                  <a:pt x="1125" y="123"/>
                </a:lnTo>
                <a:lnTo>
                  <a:pt x="1128" y="125"/>
                </a:lnTo>
                <a:lnTo>
                  <a:pt x="1132" y="125"/>
                </a:lnTo>
                <a:lnTo>
                  <a:pt x="1135" y="125"/>
                </a:lnTo>
                <a:lnTo>
                  <a:pt x="1139" y="123"/>
                </a:lnTo>
                <a:lnTo>
                  <a:pt x="1139" y="123"/>
                </a:lnTo>
                <a:lnTo>
                  <a:pt x="1142" y="125"/>
                </a:lnTo>
                <a:lnTo>
                  <a:pt x="1142" y="125"/>
                </a:lnTo>
                <a:lnTo>
                  <a:pt x="1137" y="125"/>
                </a:lnTo>
                <a:lnTo>
                  <a:pt x="1132" y="128"/>
                </a:lnTo>
                <a:lnTo>
                  <a:pt x="1130" y="130"/>
                </a:lnTo>
                <a:lnTo>
                  <a:pt x="1125" y="128"/>
                </a:lnTo>
                <a:lnTo>
                  <a:pt x="1125" y="130"/>
                </a:lnTo>
                <a:lnTo>
                  <a:pt x="1125" y="130"/>
                </a:lnTo>
                <a:lnTo>
                  <a:pt x="1118" y="130"/>
                </a:lnTo>
                <a:lnTo>
                  <a:pt x="1116" y="133"/>
                </a:lnTo>
                <a:lnTo>
                  <a:pt x="1116" y="133"/>
                </a:lnTo>
                <a:lnTo>
                  <a:pt x="1113" y="133"/>
                </a:lnTo>
                <a:lnTo>
                  <a:pt x="1113" y="133"/>
                </a:lnTo>
                <a:lnTo>
                  <a:pt x="1111" y="135"/>
                </a:lnTo>
                <a:lnTo>
                  <a:pt x="1106" y="135"/>
                </a:lnTo>
                <a:lnTo>
                  <a:pt x="1102" y="133"/>
                </a:lnTo>
                <a:lnTo>
                  <a:pt x="1095" y="135"/>
                </a:lnTo>
                <a:lnTo>
                  <a:pt x="1092" y="135"/>
                </a:lnTo>
                <a:lnTo>
                  <a:pt x="1092" y="135"/>
                </a:lnTo>
                <a:lnTo>
                  <a:pt x="1092" y="137"/>
                </a:lnTo>
                <a:lnTo>
                  <a:pt x="1092" y="137"/>
                </a:lnTo>
                <a:lnTo>
                  <a:pt x="1090" y="140"/>
                </a:lnTo>
                <a:lnTo>
                  <a:pt x="1087" y="140"/>
                </a:lnTo>
                <a:lnTo>
                  <a:pt x="1083" y="140"/>
                </a:lnTo>
                <a:lnTo>
                  <a:pt x="1085" y="140"/>
                </a:lnTo>
                <a:lnTo>
                  <a:pt x="1087" y="137"/>
                </a:lnTo>
                <a:lnTo>
                  <a:pt x="1087" y="133"/>
                </a:lnTo>
                <a:lnTo>
                  <a:pt x="1095" y="130"/>
                </a:lnTo>
                <a:lnTo>
                  <a:pt x="1095" y="130"/>
                </a:lnTo>
                <a:lnTo>
                  <a:pt x="1097" y="128"/>
                </a:lnTo>
                <a:lnTo>
                  <a:pt x="1097" y="125"/>
                </a:lnTo>
                <a:lnTo>
                  <a:pt x="1104" y="125"/>
                </a:lnTo>
                <a:lnTo>
                  <a:pt x="1109" y="125"/>
                </a:lnTo>
                <a:lnTo>
                  <a:pt x="1113" y="118"/>
                </a:lnTo>
                <a:lnTo>
                  <a:pt x="1118" y="118"/>
                </a:lnTo>
                <a:lnTo>
                  <a:pt x="1121" y="116"/>
                </a:lnTo>
                <a:lnTo>
                  <a:pt x="1121" y="116"/>
                </a:lnTo>
                <a:lnTo>
                  <a:pt x="1121" y="116"/>
                </a:lnTo>
                <a:lnTo>
                  <a:pt x="1118" y="116"/>
                </a:lnTo>
                <a:lnTo>
                  <a:pt x="1118" y="114"/>
                </a:lnTo>
                <a:lnTo>
                  <a:pt x="1121" y="114"/>
                </a:lnTo>
                <a:lnTo>
                  <a:pt x="1123" y="111"/>
                </a:lnTo>
                <a:lnTo>
                  <a:pt x="1128" y="111"/>
                </a:lnTo>
                <a:lnTo>
                  <a:pt x="1130" y="109"/>
                </a:lnTo>
                <a:lnTo>
                  <a:pt x="1135" y="107"/>
                </a:lnTo>
                <a:lnTo>
                  <a:pt x="1137" y="107"/>
                </a:lnTo>
                <a:lnTo>
                  <a:pt x="1144" y="104"/>
                </a:lnTo>
                <a:lnTo>
                  <a:pt x="1147" y="99"/>
                </a:lnTo>
                <a:lnTo>
                  <a:pt x="1147" y="95"/>
                </a:lnTo>
                <a:lnTo>
                  <a:pt x="1142" y="95"/>
                </a:lnTo>
                <a:lnTo>
                  <a:pt x="1139" y="95"/>
                </a:lnTo>
                <a:lnTo>
                  <a:pt x="1137" y="92"/>
                </a:lnTo>
                <a:lnTo>
                  <a:pt x="1135" y="92"/>
                </a:lnTo>
                <a:lnTo>
                  <a:pt x="1135" y="95"/>
                </a:lnTo>
                <a:lnTo>
                  <a:pt x="1128" y="90"/>
                </a:lnTo>
                <a:lnTo>
                  <a:pt x="1123" y="90"/>
                </a:lnTo>
                <a:lnTo>
                  <a:pt x="1123" y="90"/>
                </a:lnTo>
                <a:lnTo>
                  <a:pt x="1123" y="90"/>
                </a:lnTo>
                <a:lnTo>
                  <a:pt x="1125" y="90"/>
                </a:lnTo>
                <a:lnTo>
                  <a:pt x="1132" y="92"/>
                </a:lnTo>
                <a:lnTo>
                  <a:pt x="1137" y="92"/>
                </a:lnTo>
                <a:lnTo>
                  <a:pt x="1139" y="92"/>
                </a:lnTo>
                <a:lnTo>
                  <a:pt x="1139" y="92"/>
                </a:lnTo>
                <a:lnTo>
                  <a:pt x="1139" y="95"/>
                </a:lnTo>
                <a:lnTo>
                  <a:pt x="1142" y="95"/>
                </a:lnTo>
                <a:lnTo>
                  <a:pt x="1142" y="92"/>
                </a:lnTo>
                <a:lnTo>
                  <a:pt x="1142" y="92"/>
                </a:lnTo>
                <a:lnTo>
                  <a:pt x="1139" y="90"/>
                </a:lnTo>
                <a:lnTo>
                  <a:pt x="1137" y="88"/>
                </a:lnTo>
                <a:lnTo>
                  <a:pt x="1135" y="88"/>
                </a:lnTo>
                <a:lnTo>
                  <a:pt x="1130" y="85"/>
                </a:lnTo>
                <a:lnTo>
                  <a:pt x="1128" y="83"/>
                </a:lnTo>
                <a:lnTo>
                  <a:pt x="1125" y="83"/>
                </a:lnTo>
                <a:lnTo>
                  <a:pt x="1123" y="83"/>
                </a:lnTo>
                <a:lnTo>
                  <a:pt x="1121" y="83"/>
                </a:lnTo>
                <a:lnTo>
                  <a:pt x="1123" y="83"/>
                </a:lnTo>
                <a:lnTo>
                  <a:pt x="1125" y="83"/>
                </a:lnTo>
                <a:lnTo>
                  <a:pt x="1125" y="85"/>
                </a:lnTo>
                <a:lnTo>
                  <a:pt x="1125" y="85"/>
                </a:lnTo>
                <a:lnTo>
                  <a:pt x="1123" y="85"/>
                </a:lnTo>
                <a:lnTo>
                  <a:pt x="1121" y="85"/>
                </a:lnTo>
                <a:lnTo>
                  <a:pt x="1121" y="85"/>
                </a:lnTo>
                <a:lnTo>
                  <a:pt x="1121" y="85"/>
                </a:lnTo>
                <a:lnTo>
                  <a:pt x="1118" y="83"/>
                </a:lnTo>
                <a:lnTo>
                  <a:pt x="1118" y="83"/>
                </a:lnTo>
                <a:lnTo>
                  <a:pt x="1113" y="80"/>
                </a:lnTo>
                <a:lnTo>
                  <a:pt x="1111" y="80"/>
                </a:lnTo>
                <a:lnTo>
                  <a:pt x="1109" y="80"/>
                </a:lnTo>
                <a:lnTo>
                  <a:pt x="1106" y="80"/>
                </a:lnTo>
                <a:lnTo>
                  <a:pt x="1106" y="80"/>
                </a:lnTo>
                <a:lnTo>
                  <a:pt x="1106" y="80"/>
                </a:lnTo>
                <a:lnTo>
                  <a:pt x="1106" y="78"/>
                </a:lnTo>
                <a:lnTo>
                  <a:pt x="1102" y="78"/>
                </a:lnTo>
                <a:lnTo>
                  <a:pt x="1099" y="78"/>
                </a:lnTo>
                <a:lnTo>
                  <a:pt x="1097" y="76"/>
                </a:lnTo>
                <a:lnTo>
                  <a:pt x="1092" y="76"/>
                </a:lnTo>
                <a:lnTo>
                  <a:pt x="1090" y="76"/>
                </a:lnTo>
                <a:lnTo>
                  <a:pt x="1080" y="76"/>
                </a:lnTo>
                <a:lnTo>
                  <a:pt x="1076" y="76"/>
                </a:lnTo>
                <a:lnTo>
                  <a:pt x="1066" y="76"/>
                </a:lnTo>
                <a:lnTo>
                  <a:pt x="1059" y="76"/>
                </a:lnTo>
                <a:lnTo>
                  <a:pt x="1054" y="76"/>
                </a:lnTo>
                <a:lnTo>
                  <a:pt x="1052" y="76"/>
                </a:lnTo>
                <a:lnTo>
                  <a:pt x="1052" y="76"/>
                </a:lnTo>
                <a:lnTo>
                  <a:pt x="1052" y="76"/>
                </a:lnTo>
                <a:lnTo>
                  <a:pt x="1052" y="78"/>
                </a:lnTo>
                <a:lnTo>
                  <a:pt x="1052" y="78"/>
                </a:lnTo>
                <a:lnTo>
                  <a:pt x="1050" y="78"/>
                </a:lnTo>
                <a:lnTo>
                  <a:pt x="1045" y="78"/>
                </a:lnTo>
                <a:lnTo>
                  <a:pt x="1040" y="78"/>
                </a:lnTo>
                <a:lnTo>
                  <a:pt x="1038" y="78"/>
                </a:lnTo>
                <a:lnTo>
                  <a:pt x="1035" y="78"/>
                </a:lnTo>
                <a:lnTo>
                  <a:pt x="1033" y="78"/>
                </a:lnTo>
                <a:lnTo>
                  <a:pt x="1035" y="78"/>
                </a:lnTo>
                <a:lnTo>
                  <a:pt x="1038" y="78"/>
                </a:lnTo>
                <a:lnTo>
                  <a:pt x="1038" y="76"/>
                </a:lnTo>
                <a:lnTo>
                  <a:pt x="1040" y="73"/>
                </a:lnTo>
                <a:lnTo>
                  <a:pt x="1040" y="71"/>
                </a:lnTo>
                <a:lnTo>
                  <a:pt x="1038" y="71"/>
                </a:lnTo>
                <a:lnTo>
                  <a:pt x="1033" y="71"/>
                </a:lnTo>
                <a:lnTo>
                  <a:pt x="1031" y="71"/>
                </a:lnTo>
                <a:lnTo>
                  <a:pt x="1031" y="71"/>
                </a:lnTo>
                <a:lnTo>
                  <a:pt x="1024" y="71"/>
                </a:lnTo>
                <a:lnTo>
                  <a:pt x="1021" y="71"/>
                </a:lnTo>
                <a:lnTo>
                  <a:pt x="1019" y="71"/>
                </a:lnTo>
                <a:lnTo>
                  <a:pt x="1016" y="71"/>
                </a:lnTo>
                <a:lnTo>
                  <a:pt x="1014" y="69"/>
                </a:lnTo>
                <a:lnTo>
                  <a:pt x="1012" y="69"/>
                </a:lnTo>
                <a:lnTo>
                  <a:pt x="998" y="69"/>
                </a:lnTo>
                <a:lnTo>
                  <a:pt x="998" y="69"/>
                </a:lnTo>
                <a:lnTo>
                  <a:pt x="1005" y="69"/>
                </a:lnTo>
                <a:lnTo>
                  <a:pt x="1009" y="66"/>
                </a:lnTo>
                <a:lnTo>
                  <a:pt x="1012" y="66"/>
                </a:lnTo>
                <a:lnTo>
                  <a:pt x="1014" y="64"/>
                </a:lnTo>
                <a:lnTo>
                  <a:pt x="1012" y="64"/>
                </a:lnTo>
                <a:lnTo>
                  <a:pt x="1012" y="64"/>
                </a:lnTo>
                <a:lnTo>
                  <a:pt x="1007" y="62"/>
                </a:lnTo>
                <a:lnTo>
                  <a:pt x="1002" y="62"/>
                </a:lnTo>
                <a:lnTo>
                  <a:pt x="998" y="62"/>
                </a:lnTo>
                <a:lnTo>
                  <a:pt x="995" y="62"/>
                </a:lnTo>
                <a:lnTo>
                  <a:pt x="986" y="59"/>
                </a:lnTo>
                <a:lnTo>
                  <a:pt x="983" y="59"/>
                </a:lnTo>
                <a:lnTo>
                  <a:pt x="981" y="62"/>
                </a:lnTo>
                <a:lnTo>
                  <a:pt x="976" y="62"/>
                </a:lnTo>
                <a:lnTo>
                  <a:pt x="974" y="62"/>
                </a:lnTo>
                <a:lnTo>
                  <a:pt x="972" y="62"/>
                </a:lnTo>
                <a:lnTo>
                  <a:pt x="962" y="69"/>
                </a:lnTo>
                <a:lnTo>
                  <a:pt x="962" y="69"/>
                </a:lnTo>
                <a:lnTo>
                  <a:pt x="962" y="71"/>
                </a:lnTo>
                <a:lnTo>
                  <a:pt x="960" y="71"/>
                </a:lnTo>
                <a:lnTo>
                  <a:pt x="960" y="73"/>
                </a:lnTo>
                <a:lnTo>
                  <a:pt x="962" y="73"/>
                </a:lnTo>
                <a:lnTo>
                  <a:pt x="964" y="73"/>
                </a:lnTo>
                <a:lnTo>
                  <a:pt x="967" y="76"/>
                </a:lnTo>
                <a:lnTo>
                  <a:pt x="967" y="76"/>
                </a:lnTo>
                <a:lnTo>
                  <a:pt x="967" y="78"/>
                </a:lnTo>
                <a:lnTo>
                  <a:pt x="969" y="78"/>
                </a:lnTo>
                <a:lnTo>
                  <a:pt x="972" y="78"/>
                </a:lnTo>
                <a:lnTo>
                  <a:pt x="979" y="78"/>
                </a:lnTo>
                <a:lnTo>
                  <a:pt x="976" y="80"/>
                </a:lnTo>
                <a:lnTo>
                  <a:pt x="974" y="78"/>
                </a:lnTo>
                <a:lnTo>
                  <a:pt x="969" y="78"/>
                </a:lnTo>
                <a:lnTo>
                  <a:pt x="967" y="78"/>
                </a:lnTo>
                <a:lnTo>
                  <a:pt x="962" y="78"/>
                </a:lnTo>
                <a:lnTo>
                  <a:pt x="955" y="78"/>
                </a:lnTo>
                <a:lnTo>
                  <a:pt x="953" y="78"/>
                </a:lnTo>
                <a:lnTo>
                  <a:pt x="943" y="78"/>
                </a:lnTo>
                <a:lnTo>
                  <a:pt x="943" y="78"/>
                </a:lnTo>
                <a:lnTo>
                  <a:pt x="946" y="80"/>
                </a:lnTo>
                <a:lnTo>
                  <a:pt x="948" y="80"/>
                </a:lnTo>
                <a:lnTo>
                  <a:pt x="955" y="83"/>
                </a:lnTo>
                <a:lnTo>
                  <a:pt x="957" y="83"/>
                </a:lnTo>
                <a:lnTo>
                  <a:pt x="960" y="85"/>
                </a:lnTo>
                <a:lnTo>
                  <a:pt x="964" y="88"/>
                </a:lnTo>
                <a:lnTo>
                  <a:pt x="964" y="90"/>
                </a:lnTo>
                <a:lnTo>
                  <a:pt x="964" y="90"/>
                </a:lnTo>
                <a:lnTo>
                  <a:pt x="962" y="90"/>
                </a:lnTo>
                <a:lnTo>
                  <a:pt x="962" y="90"/>
                </a:lnTo>
                <a:lnTo>
                  <a:pt x="962" y="90"/>
                </a:lnTo>
                <a:lnTo>
                  <a:pt x="962" y="88"/>
                </a:lnTo>
                <a:lnTo>
                  <a:pt x="962" y="85"/>
                </a:lnTo>
                <a:lnTo>
                  <a:pt x="960" y="85"/>
                </a:lnTo>
                <a:lnTo>
                  <a:pt x="960" y="85"/>
                </a:lnTo>
                <a:lnTo>
                  <a:pt x="957" y="85"/>
                </a:lnTo>
                <a:lnTo>
                  <a:pt x="953" y="83"/>
                </a:lnTo>
                <a:lnTo>
                  <a:pt x="950" y="83"/>
                </a:lnTo>
                <a:lnTo>
                  <a:pt x="946" y="83"/>
                </a:lnTo>
                <a:lnTo>
                  <a:pt x="946" y="83"/>
                </a:lnTo>
                <a:lnTo>
                  <a:pt x="941" y="83"/>
                </a:lnTo>
                <a:lnTo>
                  <a:pt x="941" y="85"/>
                </a:lnTo>
                <a:lnTo>
                  <a:pt x="938" y="85"/>
                </a:lnTo>
                <a:lnTo>
                  <a:pt x="938" y="85"/>
                </a:lnTo>
                <a:lnTo>
                  <a:pt x="936" y="85"/>
                </a:lnTo>
                <a:lnTo>
                  <a:pt x="936" y="85"/>
                </a:lnTo>
                <a:lnTo>
                  <a:pt x="934" y="88"/>
                </a:lnTo>
                <a:lnTo>
                  <a:pt x="931" y="85"/>
                </a:lnTo>
                <a:lnTo>
                  <a:pt x="931" y="88"/>
                </a:lnTo>
                <a:lnTo>
                  <a:pt x="927" y="88"/>
                </a:lnTo>
                <a:lnTo>
                  <a:pt x="924" y="88"/>
                </a:lnTo>
                <a:lnTo>
                  <a:pt x="924" y="88"/>
                </a:lnTo>
                <a:lnTo>
                  <a:pt x="924" y="88"/>
                </a:lnTo>
                <a:lnTo>
                  <a:pt x="922" y="88"/>
                </a:lnTo>
                <a:lnTo>
                  <a:pt x="917" y="88"/>
                </a:lnTo>
                <a:lnTo>
                  <a:pt x="915" y="90"/>
                </a:lnTo>
                <a:lnTo>
                  <a:pt x="912" y="88"/>
                </a:lnTo>
                <a:lnTo>
                  <a:pt x="915" y="88"/>
                </a:lnTo>
                <a:lnTo>
                  <a:pt x="915" y="85"/>
                </a:lnTo>
                <a:lnTo>
                  <a:pt x="912" y="85"/>
                </a:lnTo>
                <a:lnTo>
                  <a:pt x="908" y="85"/>
                </a:lnTo>
                <a:lnTo>
                  <a:pt x="905" y="85"/>
                </a:lnTo>
                <a:lnTo>
                  <a:pt x="903" y="85"/>
                </a:lnTo>
                <a:lnTo>
                  <a:pt x="896" y="85"/>
                </a:lnTo>
                <a:lnTo>
                  <a:pt x="896" y="85"/>
                </a:lnTo>
                <a:lnTo>
                  <a:pt x="894" y="85"/>
                </a:lnTo>
                <a:lnTo>
                  <a:pt x="891" y="85"/>
                </a:lnTo>
                <a:lnTo>
                  <a:pt x="886" y="85"/>
                </a:lnTo>
                <a:lnTo>
                  <a:pt x="886" y="85"/>
                </a:lnTo>
                <a:lnTo>
                  <a:pt x="882" y="85"/>
                </a:lnTo>
                <a:lnTo>
                  <a:pt x="879" y="85"/>
                </a:lnTo>
                <a:lnTo>
                  <a:pt x="879" y="88"/>
                </a:lnTo>
                <a:lnTo>
                  <a:pt x="877" y="85"/>
                </a:lnTo>
                <a:lnTo>
                  <a:pt x="877" y="88"/>
                </a:lnTo>
                <a:lnTo>
                  <a:pt x="879" y="88"/>
                </a:lnTo>
                <a:lnTo>
                  <a:pt x="879" y="88"/>
                </a:lnTo>
                <a:lnTo>
                  <a:pt x="882" y="88"/>
                </a:lnTo>
                <a:lnTo>
                  <a:pt x="882" y="88"/>
                </a:lnTo>
                <a:lnTo>
                  <a:pt x="882" y="88"/>
                </a:lnTo>
                <a:lnTo>
                  <a:pt x="884" y="88"/>
                </a:lnTo>
                <a:lnTo>
                  <a:pt x="886" y="88"/>
                </a:lnTo>
                <a:lnTo>
                  <a:pt x="886" y="88"/>
                </a:lnTo>
                <a:lnTo>
                  <a:pt x="889" y="88"/>
                </a:lnTo>
                <a:lnTo>
                  <a:pt x="894" y="88"/>
                </a:lnTo>
                <a:lnTo>
                  <a:pt x="894" y="88"/>
                </a:lnTo>
                <a:lnTo>
                  <a:pt x="889" y="90"/>
                </a:lnTo>
                <a:lnTo>
                  <a:pt x="877" y="90"/>
                </a:lnTo>
                <a:lnTo>
                  <a:pt x="875" y="90"/>
                </a:lnTo>
                <a:lnTo>
                  <a:pt x="868" y="92"/>
                </a:lnTo>
                <a:lnTo>
                  <a:pt x="865" y="92"/>
                </a:lnTo>
                <a:lnTo>
                  <a:pt x="860" y="92"/>
                </a:lnTo>
                <a:lnTo>
                  <a:pt x="851" y="95"/>
                </a:lnTo>
                <a:lnTo>
                  <a:pt x="844" y="95"/>
                </a:lnTo>
                <a:lnTo>
                  <a:pt x="842" y="95"/>
                </a:lnTo>
                <a:lnTo>
                  <a:pt x="834" y="97"/>
                </a:lnTo>
                <a:lnTo>
                  <a:pt x="834" y="99"/>
                </a:lnTo>
                <a:lnTo>
                  <a:pt x="825" y="102"/>
                </a:lnTo>
                <a:lnTo>
                  <a:pt x="818" y="99"/>
                </a:lnTo>
                <a:lnTo>
                  <a:pt x="816" y="99"/>
                </a:lnTo>
                <a:lnTo>
                  <a:pt x="816" y="102"/>
                </a:lnTo>
                <a:lnTo>
                  <a:pt x="818" y="102"/>
                </a:lnTo>
                <a:lnTo>
                  <a:pt x="820" y="102"/>
                </a:lnTo>
                <a:lnTo>
                  <a:pt x="823" y="102"/>
                </a:lnTo>
                <a:lnTo>
                  <a:pt x="825" y="104"/>
                </a:lnTo>
                <a:lnTo>
                  <a:pt x="825" y="104"/>
                </a:lnTo>
                <a:lnTo>
                  <a:pt x="823" y="107"/>
                </a:lnTo>
                <a:lnTo>
                  <a:pt x="820" y="109"/>
                </a:lnTo>
                <a:lnTo>
                  <a:pt x="818" y="109"/>
                </a:lnTo>
                <a:lnTo>
                  <a:pt x="811" y="107"/>
                </a:lnTo>
                <a:lnTo>
                  <a:pt x="811" y="107"/>
                </a:lnTo>
                <a:lnTo>
                  <a:pt x="811" y="109"/>
                </a:lnTo>
                <a:lnTo>
                  <a:pt x="808" y="107"/>
                </a:lnTo>
                <a:lnTo>
                  <a:pt x="808" y="109"/>
                </a:lnTo>
                <a:lnTo>
                  <a:pt x="813" y="109"/>
                </a:lnTo>
                <a:lnTo>
                  <a:pt x="818" y="111"/>
                </a:lnTo>
                <a:lnTo>
                  <a:pt x="823" y="111"/>
                </a:lnTo>
                <a:lnTo>
                  <a:pt x="825" y="111"/>
                </a:lnTo>
                <a:lnTo>
                  <a:pt x="827" y="114"/>
                </a:lnTo>
                <a:lnTo>
                  <a:pt x="830" y="114"/>
                </a:lnTo>
                <a:lnTo>
                  <a:pt x="827" y="114"/>
                </a:lnTo>
                <a:lnTo>
                  <a:pt x="823" y="114"/>
                </a:lnTo>
                <a:lnTo>
                  <a:pt x="820" y="114"/>
                </a:lnTo>
                <a:lnTo>
                  <a:pt x="818" y="111"/>
                </a:lnTo>
                <a:lnTo>
                  <a:pt x="816" y="114"/>
                </a:lnTo>
                <a:lnTo>
                  <a:pt x="816" y="114"/>
                </a:lnTo>
                <a:lnTo>
                  <a:pt x="818" y="116"/>
                </a:lnTo>
                <a:lnTo>
                  <a:pt x="823" y="116"/>
                </a:lnTo>
                <a:lnTo>
                  <a:pt x="825" y="116"/>
                </a:lnTo>
                <a:lnTo>
                  <a:pt x="837" y="123"/>
                </a:lnTo>
                <a:lnTo>
                  <a:pt x="839" y="123"/>
                </a:lnTo>
                <a:lnTo>
                  <a:pt x="842" y="123"/>
                </a:lnTo>
                <a:lnTo>
                  <a:pt x="842" y="123"/>
                </a:lnTo>
                <a:lnTo>
                  <a:pt x="842" y="123"/>
                </a:lnTo>
                <a:lnTo>
                  <a:pt x="839" y="125"/>
                </a:lnTo>
                <a:lnTo>
                  <a:pt x="839" y="125"/>
                </a:lnTo>
                <a:lnTo>
                  <a:pt x="830" y="128"/>
                </a:lnTo>
                <a:lnTo>
                  <a:pt x="827" y="128"/>
                </a:lnTo>
                <a:lnTo>
                  <a:pt x="827" y="128"/>
                </a:lnTo>
                <a:lnTo>
                  <a:pt x="827" y="128"/>
                </a:lnTo>
                <a:lnTo>
                  <a:pt x="825" y="130"/>
                </a:lnTo>
                <a:lnTo>
                  <a:pt x="827" y="130"/>
                </a:lnTo>
                <a:lnTo>
                  <a:pt x="827" y="130"/>
                </a:lnTo>
                <a:lnTo>
                  <a:pt x="830" y="133"/>
                </a:lnTo>
                <a:lnTo>
                  <a:pt x="839" y="135"/>
                </a:lnTo>
                <a:lnTo>
                  <a:pt x="839" y="135"/>
                </a:lnTo>
                <a:lnTo>
                  <a:pt x="837" y="135"/>
                </a:lnTo>
                <a:lnTo>
                  <a:pt x="834" y="133"/>
                </a:lnTo>
                <a:lnTo>
                  <a:pt x="830" y="133"/>
                </a:lnTo>
                <a:lnTo>
                  <a:pt x="825" y="130"/>
                </a:lnTo>
                <a:lnTo>
                  <a:pt x="825" y="130"/>
                </a:lnTo>
                <a:lnTo>
                  <a:pt x="825" y="130"/>
                </a:lnTo>
                <a:lnTo>
                  <a:pt x="825" y="128"/>
                </a:lnTo>
                <a:lnTo>
                  <a:pt x="825" y="128"/>
                </a:lnTo>
                <a:lnTo>
                  <a:pt x="827" y="128"/>
                </a:lnTo>
                <a:lnTo>
                  <a:pt x="830" y="125"/>
                </a:lnTo>
                <a:lnTo>
                  <a:pt x="832" y="125"/>
                </a:lnTo>
                <a:lnTo>
                  <a:pt x="834" y="123"/>
                </a:lnTo>
                <a:lnTo>
                  <a:pt x="834" y="123"/>
                </a:lnTo>
                <a:lnTo>
                  <a:pt x="832" y="121"/>
                </a:lnTo>
                <a:lnTo>
                  <a:pt x="830" y="121"/>
                </a:lnTo>
                <a:lnTo>
                  <a:pt x="820" y="123"/>
                </a:lnTo>
                <a:lnTo>
                  <a:pt x="818" y="123"/>
                </a:lnTo>
                <a:lnTo>
                  <a:pt x="816" y="125"/>
                </a:lnTo>
                <a:lnTo>
                  <a:pt x="813" y="125"/>
                </a:lnTo>
                <a:lnTo>
                  <a:pt x="811" y="125"/>
                </a:lnTo>
                <a:lnTo>
                  <a:pt x="806" y="123"/>
                </a:lnTo>
                <a:lnTo>
                  <a:pt x="804" y="125"/>
                </a:lnTo>
                <a:lnTo>
                  <a:pt x="794" y="125"/>
                </a:lnTo>
                <a:lnTo>
                  <a:pt x="792" y="125"/>
                </a:lnTo>
                <a:lnTo>
                  <a:pt x="771" y="125"/>
                </a:lnTo>
                <a:lnTo>
                  <a:pt x="766" y="125"/>
                </a:lnTo>
                <a:lnTo>
                  <a:pt x="756" y="128"/>
                </a:lnTo>
                <a:lnTo>
                  <a:pt x="756" y="128"/>
                </a:lnTo>
                <a:lnTo>
                  <a:pt x="756" y="128"/>
                </a:lnTo>
                <a:lnTo>
                  <a:pt x="756" y="130"/>
                </a:lnTo>
                <a:lnTo>
                  <a:pt x="756" y="130"/>
                </a:lnTo>
                <a:lnTo>
                  <a:pt x="756" y="133"/>
                </a:lnTo>
                <a:lnTo>
                  <a:pt x="759" y="133"/>
                </a:lnTo>
                <a:lnTo>
                  <a:pt x="759" y="135"/>
                </a:lnTo>
                <a:lnTo>
                  <a:pt x="761" y="135"/>
                </a:lnTo>
                <a:lnTo>
                  <a:pt x="763" y="135"/>
                </a:lnTo>
                <a:lnTo>
                  <a:pt x="766" y="137"/>
                </a:lnTo>
                <a:lnTo>
                  <a:pt x="766" y="137"/>
                </a:lnTo>
                <a:lnTo>
                  <a:pt x="766" y="140"/>
                </a:lnTo>
                <a:lnTo>
                  <a:pt x="766" y="140"/>
                </a:lnTo>
                <a:lnTo>
                  <a:pt x="768" y="142"/>
                </a:lnTo>
                <a:lnTo>
                  <a:pt x="768" y="142"/>
                </a:lnTo>
                <a:lnTo>
                  <a:pt x="771" y="144"/>
                </a:lnTo>
                <a:lnTo>
                  <a:pt x="773" y="144"/>
                </a:lnTo>
                <a:lnTo>
                  <a:pt x="778" y="147"/>
                </a:lnTo>
                <a:lnTo>
                  <a:pt x="780" y="147"/>
                </a:lnTo>
                <a:lnTo>
                  <a:pt x="782" y="147"/>
                </a:lnTo>
                <a:lnTo>
                  <a:pt x="787" y="149"/>
                </a:lnTo>
                <a:lnTo>
                  <a:pt x="792" y="149"/>
                </a:lnTo>
                <a:lnTo>
                  <a:pt x="792" y="149"/>
                </a:lnTo>
                <a:lnTo>
                  <a:pt x="794" y="149"/>
                </a:lnTo>
                <a:lnTo>
                  <a:pt x="797" y="151"/>
                </a:lnTo>
                <a:lnTo>
                  <a:pt x="797" y="151"/>
                </a:lnTo>
                <a:lnTo>
                  <a:pt x="801" y="156"/>
                </a:lnTo>
                <a:lnTo>
                  <a:pt x="804" y="156"/>
                </a:lnTo>
                <a:lnTo>
                  <a:pt x="811" y="156"/>
                </a:lnTo>
                <a:lnTo>
                  <a:pt x="813" y="156"/>
                </a:lnTo>
                <a:lnTo>
                  <a:pt x="818" y="159"/>
                </a:lnTo>
                <a:lnTo>
                  <a:pt x="818" y="161"/>
                </a:lnTo>
                <a:lnTo>
                  <a:pt x="818" y="161"/>
                </a:lnTo>
                <a:lnTo>
                  <a:pt x="818" y="161"/>
                </a:lnTo>
                <a:lnTo>
                  <a:pt x="818" y="163"/>
                </a:lnTo>
                <a:lnTo>
                  <a:pt x="818" y="163"/>
                </a:lnTo>
                <a:lnTo>
                  <a:pt x="818" y="166"/>
                </a:lnTo>
                <a:lnTo>
                  <a:pt x="818" y="170"/>
                </a:lnTo>
                <a:lnTo>
                  <a:pt x="823" y="170"/>
                </a:lnTo>
                <a:lnTo>
                  <a:pt x="827" y="175"/>
                </a:lnTo>
                <a:lnTo>
                  <a:pt x="830" y="177"/>
                </a:lnTo>
                <a:lnTo>
                  <a:pt x="832" y="180"/>
                </a:lnTo>
                <a:lnTo>
                  <a:pt x="834" y="180"/>
                </a:lnTo>
                <a:lnTo>
                  <a:pt x="834" y="182"/>
                </a:lnTo>
                <a:lnTo>
                  <a:pt x="832" y="182"/>
                </a:lnTo>
                <a:lnTo>
                  <a:pt x="830" y="182"/>
                </a:lnTo>
                <a:lnTo>
                  <a:pt x="827" y="185"/>
                </a:lnTo>
                <a:lnTo>
                  <a:pt x="827" y="185"/>
                </a:lnTo>
                <a:lnTo>
                  <a:pt x="830" y="187"/>
                </a:lnTo>
                <a:lnTo>
                  <a:pt x="830" y="187"/>
                </a:lnTo>
                <a:lnTo>
                  <a:pt x="830" y="187"/>
                </a:lnTo>
                <a:lnTo>
                  <a:pt x="827" y="187"/>
                </a:lnTo>
                <a:lnTo>
                  <a:pt x="827" y="187"/>
                </a:lnTo>
                <a:lnTo>
                  <a:pt x="825" y="187"/>
                </a:lnTo>
                <a:lnTo>
                  <a:pt x="823" y="185"/>
                </a:lnTo>
                <a:lnTo>
                  <a:pt x="823" y="185"/>
                </a:lnTo>
                <a:lnTo>
                  <a:pt x="823" y="182"/>
                </a:lnTo>
                <a:lnTo>
                  <a:pt x="823" y="177"/>
                </a:lnTo>
                <a:lnTo>
                  <a:pt x="823" y="177"/>
                </a:lnTo>
                <a:lnTo>
                  <a:pt x="820" y="175"/>
                </a:lnTo>
                <a:lnTo>
                  <a:pt x="820" y="173"/>
                </a:lnTo>
                <a:lnTo>
                  <a:pt x="816" y="173"/>
                </a:lnTo>
                <a:lnTo>
                  <a:pt x="816" y="173"/>
                </a:lnTo>
                <a:lnTo>
                  <a:pt x="813" y="173"/>
                </a:lnTo>
                <a:lnTo>
                  <a:pt x="813" y="177"/>
                </a:lnTo>
                <a:lnTo>
                  <a:pt x="813" y="180"/>
                </a:lnTo>
                <a:lnTo>
                  <a:pt x="813" y="180"/>
                </a:lnTo>
                <a:lnTo>
                  <a:pt x="813" y="180"/>
                </a:lnTo>
                <a:lnTo>
                  <a:pt x="816" y="182"/>
                </a:lnTo>
                <a:lnTo>
                  <a:pt x="813" y="180"/>
                </a:lnTo>
                <a:lnTo>
                  <a:pt x="811" y="177"/>
                </a:lnTo>
                <a:lnTo>
                  <a:pt x="811" y="175"/>
                </a:lnTo>
                <a:lnTo>
                  <a:pt x="811" y="175"/>
                </a:lnTo>
                <a:lnTo>
                  <a:pt x="811" y="173"/>
                </a:lnTo>
                <a:lnTo>
                  <a:pt x="808" y="170"/>
                </a:lnTo>
                <a:lnTo>
                  <a:pt x="808" y="170"/>
                </a:lnTo>
                <a:lnTo>
                  <a:pt x="806" y="170"/>
                </a:lnTo>
                <a:lnTo>
                  <a:pt x="806" y="166"/>
                </a:lnTo>
                <a:lnTo>
                  <a:pt x="808" y="166"/>
                </a:lnTo>
                <a:lnTo>
                  <a:pt x="811" y="163"/>
                </a:lnTo>
                <a:lnTo>
                  <a:pt x="813" y="163"/>
                </a:lnTo>
                <a:lnTo>
                  <a:pt x="813" y="161"/>
                </a:lnTo>
                <a:lnTo>
                  <a:pt x="813" y="161"/>
                </a:lnTo>
                <a:lnTo>
                  <a:pt x="813" y="159"/>
                </a:lnTo>
                <a:lnTo>
                  <a:pt x="811" y="159"/>
                </a:lnTo>
                <a:lnTo>
                  <a:pt x="808" y="159"/>
                </a:lnTo>
                <a:lnTo>
                  <a:pt x="806" y="159"/>
                </a:lnTo>
                <a:lnTo>
                  <a:pt x="804" y="159"/>
                </a:lnTo>
                <a:lnTo>
                  <a:pt x="797" y="159"/>
                </a:lnTo>
                <a:lnTo>
                  <a:pt x="792" y="159"/>
                </a:lnTo>
                <a:lnTo>
                  <a:pt x="789" y="159"/>
                </a:lnTo>
                <a:lnTo>
                  <a:pt x="778" y="154"/>
                </a:lnTo>
                <a:lnTo>
                  <a:pt x="778" y="154"/>
                </a:lnTo>
                <a:lnTo>
                  <a:pt x="775" y="151"/>
                </a:lnTo>
                <a:lnTo>
                  <a:pt x="775" y="151"/>
                </a:lnTo>
                <a:lnTo>
                  <a:pt x="771" y="151"/>
                </a:lnTo>
                <a:lnTo>
                  <a:pt x="763" y="149"/>
                </a:lnTo>
                <a:lnTo>
                  <a:pt x="754" y="147"/>
                </a:lnTo>
                <a:lnTo>
                  <a:pt x="742" y="147"/>
                </a:lnTo>
                <a:lnTo>
                  <a:pt x="740" y="147"/>
                </a:lnTo>
                <a:lnTo>
                  <a:pt x="737" y="149"/>
                </a:lnTo>
                <a:lnTo>
                  <a:pt x="735" y="149"/>
                </a:lnTo>
                <a:lnTo>
                  <a:pt x="733" y="151"/>
                </a:lnTo>
                <a:lnTo>
                  <a:pt x="733" y="151"/>
                </a:lnTo>
                <a:lnTo>
                  <a:pt x="733" y="151"/>
                </a:lnTo>
                <a:lnTo>
                  <a:pt x="733" y="151"/>
                </a:lnTo>
                <a:lnTo>
                  <a:pt x="733" y="151"/>
                </a:lnTo>
                <a:lnTo>
                  <a:pt x="737" y="151"/>
                </a:lnTo>
                <a:lnTo>
                  <a:pt x="740" y="151"/>
                </a:lnTo>
                <a:lnTo>
                  <a:pt x="742" y="154"/>
                </a:lnTo>
                <a:lnTo>
                  <a:pt x="745" y="154"/>
                </a:lnTo>
                <a:lnTo>
                  <a:pt x="745" y="156"/>
                </a:lnTo>
                <a:lnTo>
                  <a:pt x="740" y="156"/>
                </a:lnTo>
                <a:lnTo>
                  <a:pt x="737" y="156"/>
                </a:lnTo>
                <a:lnTo>
                  <a:pt x="728" y="154"/>
                </a:lnTo>
                <a:lnTo>
                  <a:pt x="726" y="154"/>
                </a:lnTo>
                <a:lnTo>
                  <a:pt x="721" y="154"/>
                </a:lnTo>
                <a:lnTo>
                  <a:pt x="716" y="156"/>
                </a:lnTo>
                <a:lnTo>
                  <a:pt x="716" y="156"/>
                </a:lnTo>
                <a:lnTo>
                  <a:pt x="719" y="156"/>
                </a:lnTo>
                <a:lnTo>
                  <a:pt x="721" y="159"/>
                </a:lnTo>
                <a:lnTo>
                  <a:pt x="723" y="161"/>
                </a:lnTo>
                <a:lnTo>
                  <a:pt x="726" y="161"/>
                </a:lnTo>
                <a:lnTo>
                  <a:pt x="733" y="163"/>
                </a:lnTo>
                <a:lnTo>
                  <a:pt x="735" y="163"/>
                </a:lnTo>
                <a:lnTo>
                  <a:pt x="742" y="166"/>
                </a:lnTo>
                <a:lnTo>
                  <a:pt x="745" y="166"/>
                </a:lnTo>
                <a:lnTo>
                  <a:pt x="747" y="166"/>
                </a:lnTo>
                <a:lnTo>
                  <a:pt x="752" y="166"/>
                </a:lnTo>
                <a:lnTo>
                  <a:pt x="756" y="170"/>
                </a:lnTo>
                <a:lnTo>
                  <a:pt x="759" y="170"/>
                </a:lnTo>
                <a:lnTo>
                  <a:pt x="759" y="170"/>
                </a:lnTo>
                <a:lnTo>
                  <a:pt x="761" y="170"/>
                </a:lnTo>
                <a:lnTo>
                  <a:pt x="763" y="170"/>
                </a:lnTo>
                <a:lnTo>
                  <a:pt x="763" y="170"/>
                </a:lnTo>
                <a:lnTo>
                  <a:pt x="766" y="170"/>
                </a:lnTo>
                <a:lnTo>
                  <a:pt x="766" y="173"/>
                </a:lnTo>
                <a:lnTo>
                  <a:pt x="766" y="173"/>
                </a:lnTo>
                <a:lnTo>
                  <a:pt x="759" y="173"/>
                </a:lnTo>
                <a:lnTo>
                  <a:pt x="756" y="173"/>
                </a:lnTo>
                <a:lnTo>
                  <a:pt x="752" y="170"/>
                </a:lnTo>
                <a:lnTo>
                  <a:pt x="745" y="168"/>
                </a:lnTo>
                <a:lnTo>
                  <a:pt x="737" y="168"/>
                </a:lnTo>
                <a:lnTo>
                  <a:pt x="735" y="168"/>
                </a:lnTo>
                <a:lnTo>
                  <a:pt x="733" y="168"/>
                </a:lnTo>
                <a:lnTo>
                  <a:pt x="723" y="168"/>
                </a:lnTo>
                <a:lnTo>
                  <a:pt x="719" y="166"/>
                </a:lnTo>
                <a:lnTo>
                  <a:pt x="714" y="166"/>
                </a:lnTo>
                <a:lnTo>
                  <a:pt x="711" y="166"/>
                </a:lnTo>
                <a:lnTo>
                  <a:pt x="711" y="163"/>
                </a:lnTo>
                <a:lnTo>
                  <a:pt x="711" y="163"/>
                </a:lnTo>
                <a:lnTo>
                  <a:pt x="711" y="161"/>
                </a:lnTo>
                <a:lnTo>
                  <a:pt x="711" y="159"/>
                </a:lnTo>
                <a:lnTo>
                  <a:pt x="707" y="156"/>
                </a:lnTo>
                <a:lnTo>
                  <a:pt x="704" y="154"/>
                </a:lnTo>
                <a:lnTo>
                  <a:pt x="707" y="154"/>
                </a:lnTo>
                <a:lnTo>
                  <a:pt x="707" y="151"/>
                </a:lnTo>
                <a:lnTo>
                  <a:pt x="707" y="149"/>
                </a:lnTo>
                <a:lnTo>
                  <a:pt x="707" y="149"/>
                </a:lnTo>
                <a:lnTo>
                  <a:pt x="709" y="149"/>
                </a:lnTo>
                <a:lnTo>
                  <a:pt x="707" y="147"/>
                </a:lnTo>
                <a:lnTo>
                  <a:pt x="707" y="147"/>
                </a:lnTo>
                <a:lnTo>
                  <a:pt x="704" y="147"/>
                </a:lnTo>
                <a:lnTo>
                  <a:pt x="704" y="144"/>
                </a:lnTo>
                <a:lnTo>
                  <a:pt x="702" y="144"/>
                </a:lnTo>
                <a:lnTo>
                  <a:pt x="700" y="142"/>
                </a:lnTo>
                <a:lnTo>
                  <a:pt x="697" y="140"/>
                </a:lnTo>
                <a:lnTo>
                  <a:pt x="695" y="140"/>
                </a:lnTo>
                <a:lnTo>
                  <a:pt x="693" y="140"/>
                </a:lnTo>
                <a:lnTo>
                  <a:pt x="690" y="140"/>
                </a:lnTo>
                <a:lnTo>
                  <a:pt x="690" y="140"/>
                </a:lnTo>
                <a:lnTo>
                  <a:pt x="693" y="142"/>
                </a:lnTo>
                <a:lnTo>
                  <a:pt x="695" y="144"/>
                </a:lnTo>
                <a:lnTo>
                  <a:pt x="697" y="144"/>
                </a:lnTo>
                <a:lnTo>
                  <a:pt x="697" y="147"/>
                </a:lnTo>
                <a:lnTo>
                  <a:pt x="700" y="149"/>
                </a:lnTo>
                <a:lnTo>
                  <a:pt x="700" y="151"/>
                </a:lnTo>
                <a:lnTo>
                  <a:pt x="700" y="151"/>
                </a:lnTo>
                <a:lnTo>
                  <a:pt x="697" y="151"/>
                </a:lnTo>
                <a:lnTo>
                  <a:pt x="695" y="154"/>
                </a:lnTo>
                <a:lnTo>
                  <a:pt x="693" y="154"/>
                </a:lnTo>
                <a:lnTo>
                  <a:pt x="688" y="156"/>
                </a:lnTo>
                <a:lnTo>
                  <a:pt x="685" y="156"/>
                </a:lnTo>
                <a:lnTo>
                  <a:pt x="683" y="163"/>
                </a:lnTo>
                <a:lnTo>
                  <a:pt x="683" y="163"/>
                </a:lnTo>
                <a:lnTo>
                  <a:pt x="688" y="166"/>
                </a:lnTo>
                <a:lnTo>
                  <a:pt x="690" y="166"/>
                </a:lnTo>
                <a:lnTo>
                  <a:pt x="690" y="168"/>
                </a:lnTo>
                <a:lnTo>
                  <a:pt x="695" y="170"/>
                </a:lnTo>
                <a:lnTo>
                  <a:pt x="707" y="177"/>
                </a:lnTo>
                <a:lnTo>
                  <a:pt x="707" y="177"/>
                </a:lnTo>
                <a:lnTo>
                  <a:pt x="707" y="180"/>
                </a:lnTo>
                <a:lnTo>
                  <a:pt x="704" y="185"/>
                </a:lnTo>
                <a:lnTo>
                  <a:pt x="704" y="185"/>
                </a:lnTo>
                <a:lnTo>
                  <a:pt x="704" y="192"/>
                </a:lnTo>
                <a:lnTo>
                  <a:pt x="707" y="194"/>
                </a:lnTo>
                <a:lnTo>
                  <a:pt x="709" y="196"/>
                </a:lnTo>
                <a:lnTo>
                  <a:pt x="711" y="196"/>
                </a:lnTo>
                <a:lnTo>
                  <a:pt x="714" y="199"/>
                </a:lnTo>
                <a:lnTo>
                  <a:pt x="714" y="204"/>
                </a:lnTo>
                <a:lnTo>
                  <a:pt x="716" y="204"/>
                </a:lnTo>
                <a:lnTo>
                  <a:pt x="716" y="204"/>
                </a:lnTo>
                <a:lnTo>
                  <a:pt x="723" y="204"/>
                </a:lnTo>
                <a:lnTo>
                  <a:pt x="728" y="204"/>
                </a:lnTo>
                <a:lnTo>
                  <a:pt x="733" y="204"/>
                </a:lnTo>
                <a:lnTo>
                  <a:pt x="735" y="201"/>
                </a:lnTo>
                <a:lnTo>
                  <a:pt x="737" y="201"/>
                </a:lnTo>
                <a:lnTo>
                  <a:pt x="745" y="201"/>
                </a:lnTo>
                <a:lnTo>
                  <a:pt x="754" y="204"/>
                </a:lnTo>
                <a:lnTo>
                  <a:pt x="763" y="206"/>
                </a:lnTo>
                <a:lnTo>
                  <a:pt x="766" y="208"/>
                </a:lnTo>
                <a:lnTo>
                  <a:pt x="768" y="208"/>
                </a:lnTo>
                <a:lnTo>
                  <a:pt x="773" y="213"/>
                </a:lnTo>
                <a:lnTo>
                  <a:pt x="778" y="215"/>
                </a:lnTo>
                <a:lnTo>
                  <a:pt x="780" y="218"/>
                </a:lnTo>
                <a:lnTo>
                  <a:pt x="780" y="220"/>
                </a:lnTo>
                <a:lnTo>
                  <a:pt x="780" y="220"/>
                </a:lnTo>
                <a:lnTo>
                  <a:pt x="778" y="220"/>
                </a:lnTo>
                <a:lnTo>
                  <a:pt x="778" y="220"/>
                </a:lnTo>
                <a:lnTo>
                  <a:pt x="778" y="225"/>
                </a:lnTo>
                <a:lnTo>
                  <a:pt x="778" y="225"/>
                </a:lnTo>
                <a:lnTo>
                  <a:pt x="780" y="230"/>
                </a:lnTo>
                <a:lnTo>
                  <a:pt x="789" y="230"/>
                </a:lnTo>
                <a:lnTo>
                  <a:pt x="794" y="232"/>
                </a:lnTo>
                <a:lnTo>
                  <a:pt x="799" y="232"/>
                </a:lnTo>
                <a:lnTo>
                  <a:pt x="799" y="232"/>
                </a:lnTo>
                <a:lnTo>
                  <a:pt x="801" y="232"/>
                </a:lnTo>
                <a:lnTo>
                  <a:pt x="797" y="232"/>
                </a:lnTo>
                <a:lnTo>
                  <a:pt x="787" y="232"/>
                </a:lnTo>
                <a:lnTo>
                  <a:pt x="785" y="232"/>
                </a:lnTo>
                <a:lnTo>
                  <a:pt x="782" y="232"/>
                </a:lnTo>
                <a:lnTo>
                  <a:pt x="782" y="230"/>
                </a:lnTo>
                <a:lnTo>
                  <a:pt x="778" y="230"/>
                </a:lnTo>
                <a:lnTo>
                  <a:pt x="778" y="230"/>
                </a:lnTo>
                <a:lnTo>
                  <a:pt x="775" y="227"/>
                </a:lnTo>
                <a:lnTo>
                  <a:pt x="773" y="225"/>
                </a:lnTo>
                <a:lnTo>
                  <a:pt x="771" y="218"/>
                </a:lnTo>
                <a:lnTo>
                  <a:pt x="768" y="215"/>
                </a:lnTo>
                <a:lnTo>
                  <a:pt x="766" y="213"/>
                </a:lnTo>
                <a:lnTo>
                  <a:pt x="759" y="211"/>
                </a:lnTo>
                <a:lnTo>
                  <a:pt x="754" y="208"/>
                </a:lnTo>
                <a:lnTo>
                  <a:pt x="752" y="206"/>
                </a:lnTo>
                <a:lnTo>
                  <a:pt x="749" y="206"/>
                </a:lnTo>
                <a:lnTo>
                  <a:pt x="747" y="206"/>
                </a:lnTo>
                <a:lnTo>
                  <a:pt x="742" y="208"/>
                </a:lnTo>
                <a:lnTo>
                  <a:pt x="735" y="208"/>
                </a:lnTo>
                <a:lnTo>
                  <a:pt x="728" y="211"/>
                </a:lnTo>
                <a:lnTo>
                  <a:pt x="728" y="213"/>
                </a:lnTo>
                <a:lnTo>
                  <a:pt x="730" y="218"/>
                </a:lnTo>
                <a:lnTo>
                  <a:pt x="733" y="218"/>
                </a:lnTo>
                <a:lnTo>
                  <a:pt x="735" y="220"/>
                </a:lnTo>
                <a:lnTo>
                  <a:pt x="737" y="222"/>
                </a:lnTo>
                <a:lnTo>
                  <a:pt x="740" y="225"/>
                </a:lnTo>
                <a:lnTo>
                  <a:pt x="740" y="227"/>
                </a:lnTo>
                <a:lnTo>
                  <a:pt x="742" y="230"/>
                </a:lnTo>
                <a:lnTo>
                  <a:pt x="740" y="230"/>
                </a:lnTo>
                <a:lnTo>
                  <a:pt x="735" y="234"/>
                </a:lnTo>
                <a:lnTo>
                  <a:pt x="735" y="237"/>
                </a:lnTo>
                <a:lnTo>
                  <a:pt x="735" y="241"/>
                </a:lnTo>
                <a:lnTo>
                  <a:pt x="735" y="241"/>
                </a:lnTo>
                <a:lnTo>
                  <a:pt x="733" y="246"/>
                </a:lnTo>
                <a:lnTo>
                  <a:pt x="730" y="246"/>
                </a:lnTo>
                <a:lnTo>
                  <a:pt x="721" y="251"/>
                </a:lnTo>
                <a:lnTo>
                  <a:pt x="721" y="251"/>
                </a:lnTo>
                <a:lnTo>
                  <a:pt x="721" y="256"/>
                </a:lnTo>
                <a:lnTo>
                  <a:pt x="719" y="256"/>
                </a:lnTo>
                <a:lnTo>
                  <a:pt x="716" y="256"/>
                </a:lnTo>
                <a:lnTo>
                  <a:pt x="711" y="256"/>
                </a:lnTo>
                <a:lnTo>
                  <a:pt x="707" y="253"/>
                </a:lnTo>
                <a:lnTo>
                  <a:pt x="704" y="253"/>
                </a:lnTo>
                <a:lnTo>
                  <a:pt x="693" y="256"/>
                </a:lnTo>
                <a:lnTo>
                  <a:pt x="688" y="253"/>
                </a:lnTo>
                <a:lnTo>
                  <a:pt x="683" y="251"/>
                </a:lnTo>
                <a:lnTo>
                  <a:pt x="678" y="251"/>
                </a:lnTo>
                <a:lnTo>
                  <a:pt x="676" y="251"/>
                </a:lnTo>
                <a:lnTo>
                  <a:pt x="674" y="248"/>
                </a:lnTo>
                <a:lnTo>
                  <a:pt x="674" y="248"/>
                </a:lnTo>
                <a:lnTo>
                  <a:pt x="671" y="246"/>
                </a:lnTo>
                <a:lnTo>
                  <a:pt x="671" y="246"/>
                </a:lnTo>
                <a:lnTo>
                  <a:pt x="671" y="246"/>
                </a:lnTo>
                <a:lnTo>
                  <a:pt x="674" y="246"/>
                </a:lnTo>
                <a:lnTo>
                  <a:pt x="681" y="246"/>
                </a:lnTo>
                <a:lnTo>
                  <a:pt x="683" y="246"/>
                </a:lnTo>
                <a:lnTo>
                  <a:pt x="683" y="246"/>
                </a:lnTo>
                <a:lnTo>
                  <a:pt x="685" y="246"/>
                </a:lnTo>
                <a:lnTo>
                  <a:pt x="690" y="248"/>
                </a:lnTo>
                <a:lnTo>
                  <a:pt x="693" y="248"/>
                </a:lnTo>
                <a:lnTo>
                  <a:pt x="693" y="246"/>
                </a:lnTo>
                <a:lnTo>
                  <a:pt x="693" y="246"/>
                </a:lnTo>
                <a:lnTo>
                  <a:pt x="695" y="246"/>
                </a:lnTo>
                <a:lnTo>
                  <a:pt x="693" y="248"/>
                </a:lnTo>
                <a:lnTo>
                  <a:pt x="693" y="248"/>
                </a:lnTo>
                <a:lnTo>
                  <a:pt x="693" y="248"/>
                </a:lnTo>
                <a:lnTo>
                  <a:pt x="693" y="248"/>
                </a:lnTo>
                <a:lnTo>
                  <a:pt x="695" y="251"/>
                </a:lnTo>
                <a:lnTo>
                  <a:pt x="697" y="251"/>
                </a:lnTo>
                <a:lnTo>
                  <a:pt x="700" y="251"/>
                </a:lnTo>
                <a:lnTo>
                  <a:pt x="702" y="248"/>
                </a:lnTo>
                <a:lnTo>
                  <a:pt x="704" y="248"/>
                </a:lnTo>
                <a:lnTo>
                  <a:pt x="707" y="248"/>
                </a:lnTo>
                <a:lnTo>
                  <a:pt x="707" y="246"/>
                </a:lnTo>
                <a:lnTo>
                  <a:pt x="704" y="244"/>
                </a:lnTo>
                <a:lnTo>
                  <a:pt x="702" y="244"/>
                </a:lnTo>
                <a:lnTo>
                  <a:pt x="707" y="244"/>
                </a:lnTo>
                <a:lnTo>
                  <a:pt x="709" y="241"/>
                </a:lnTo>
                <a:lnTo>
                  <a:pt x="714" y="232"/>
                </a:lnTo>
                <a:lnTo>
                  <a:pt x="716" y="230"/>
                </a:lnTo>
                <a:lnTo>
                  <a:pt x="719" y="230"/>
                </a:lnTo>
                <a:lnTo>
                  <a:pt x="719" y="227"/>
                </a:lnTo>
                <a:lnTo>
                  <a:pt x="719" y="225"/>
                </a:lnTo>
                <a:lnTo>
                  <a:pt x="716" y="222"/>
                </a:lnTo>
                <a:lnTo>
                  <a:pt x="714" y="220"/>
                </a:lnTo>
                <a:lnTo>
                  <a:pt x="716" y="220"/>
                </a:lnTo>
                <a:lnTo>
                  <a:pt x="716" y="215"/>
                </a:lnTo>
                <a:lnTo>
                  <a:pt x="719" y="215"/>
                </a:lnTo>
                <a:lnTo>
                  <a:pt x="719" y="215"/>
                </a:lnTo>
                <a:lnTo>
                  <a:pt x="716" y="213"/>
                </a:lnTo>
                <a:lnTo>
                  <a:pt x="711" y="211"/>
                </a:lnTo>
                <a:lnTo>
                  <a:pt x="704" y="211"/>
                </a:lnTo>
                <a:lnTo>
                  <a:pt x="702" y="208"/>
                </a:lnTo>
                <a:lnTo>
                  <a:pt x="700" y="206"/>
                </a:lnTo>
                <a:lnTo>
                  <a:pt x="697" y="206"/>
                </a:lnTo>
                <a:lnTo>
                  <a:pt x="697" y="204"/>
                </a:lnTo>
                <a:lnTo>
                  <a:pt x="695" y="199"/>
                </a:lnTo>
                <a:lnTo>
                  <a:pt x="695" y="199"/>
                </a:lnTo>
                <a:lnTo>
                  <a:pt x="693" y="192"/>
                </a:lnTo>
                <a:lnTo>
                  <a:pt x="688" y="185"/>
                </a:lnTo>
                <a:lnTo>
                  <a:pt x="685" y="185"/>
                </a:lnTo>
                <a:lnTo>
                  <a:pt x="685" y="182"/>
                </a:lnTo>
                <a:lnTo>
                  <a:pt x="688" y="182"/>
                </a:lnTo>
                <a:lnTo>
                  <a:pt x="688" y="180"/>
                </a:lnTo>
                <a:lnTo>
                  <a:pt x="683" y="175"/>
                </a:lnTo>
                <a:lnTo>
                  <a:pt x="681" y="173"/>
                </a:lnTo>
                <a:lnTo>
                  <a:pt x="678" y="168"/>
                </a:lnTo>
                <a:lnTo>
                  <a:pt x="671" y="166"/>
                </a:lnTo>
                <a:lnTo>
                  <a:pt x="667" y="163"/>
                </a:lnTo>
                <a:lnTo>
                  <a:pt x="667" y="163"/>
                </a:lnTo>
                <a:lnTo>
                  <a:pt x="667" y="161"/>
                </a:lnTo>
                <a:lnTo>
                  <a:pt x="669" y="161"/>
                </a:lnTo>
                <a:lnTo>
                  <a:pt x="669" y="159"/>
                </a:lnTo>
                <a:lnTo>
                  <a:pt x="669" y="156"/>
                </a:lnTo>
                <a:lnTo>
                  <a:pt x="669" y="154"/>
                </a:lnTo>
                <a:lnTo>
                  <a:pt x="669" y="151"/>
                </a:lnTo>
                <a:lnTo>
                  <a:pt x="669" y="147"/>
                </a:lnTo>
                <a:lnTo>
                  <a:pt x="667" y="144"/>
                </a:lnTo>
                <a:lnTo>
                  <a:pt x="667" y="142"/>
                </a:lnTo>
                <a:lnTo>
                  <a:pt x="662" y="142"/>
                </a:lnTo>
                <a:lnTo>
                  <a:pt x="659" y="140"/>
                </a:lnTo>
                <a:lnTo>
                  <a:pt x="655" y="140"/>
                </a:lnTo>
                <a:lnTo>
                  <a:pt x="652" y="140"/>
                </a:lnTo>
                <a:lnTo>
                  <a:pt x="648" y="137"/>
                </a:lnTo>
                <a:lnTo>
                  <a:pt x="645" y="137"/>
                </a:lnTo>
                <a:lnTo>
                  <a:pt x="636" y="140"/>
                </a:lnTo>
                <a:lnTo>
                  <a:pt x="629" y="137"/>
                </a:lnTo>
                <a:lnTo>
                  <a:pt x="626" y="140"/>
                </a:lnTo>
                <a:lnTo>
                  <a:pt x="624" y="140"/>
                </a:lnTo>
                <a:lnTo>
                  <a:pt x="622" y="140"/>
                </a:lnTo>
                <a:lnTo>
                  <a:pt x="622" y="137"/>
                </a:lnTo>
                <a:lnTo>
                  <a:pt x="622" y="137"/>
                </a:lnTo>
                <a:lnTo>
                  <a:pt x="622" y="137"/>
                </a:lnTo>
                <a:lnTo>
                  <a:pt x="622" y="137"/>
                </a:lnTo>
                <a:lnTo>
                  <a:pt x="619" y="137"/>
                </a:lnTo>
                <a:lnTo>
                  <a:pt x="617" y="142"/>
                </a:lnTo>
                <a:lnTo>
                  <a:pt x="617" y="147"/>
                </a:lnTo>
                <a:lnTo>
                  <a:pt x="617" y="154"/>
                </a:lnTo>
                <a:lnTo>
                  <a:pt x="617" y="156"/>
                </a:lnTo>
                <a:lnTo>
                  <a:pt x="617" y="159"/>
                </a:lnTo>
                <a:lnTo>
                  <a:pt x="615" y="161"/>
                </a:lnTo>
                <a:lnTo>
                  <a:pt x="610" y="163"/>
                </a:lnTo>
                <a:lnTo>
                  <a:pt x="607" y="166"/>
                </a:lnTo>
                <a:lnTo>
                  <a:pt x="603" y="166"/>
                </a:lnTo>
                <a:lnTo>
                  <a:pt x="603" y="168"/>
                </a:lnTo>
                <a:lnTo>
                  <a:pt x="600" y="170"/>
                </a:lnTo>
                <a:lnTo>
                  <a:pt x="603" y="170"/>
                </a:lnTo>
                <a:lnTo>
                  <a:pt x="603" y="170"/>
                </a:lnTo>
                <a:lnTo>
                  <a:pt x="603" y="173"/>
                </a:lnTo>
                <a:lnTo>
                  <a:pt x="603" y="173"/>
                </a:lnTo>
                <a:lnTo>
                  <a:pt x="603" y="173"/>
                </a:lnTo>
                <a:lnTo>
                  <a:pt x="603" y="175"/>
                </a:lnTo>
                <a:lnTo>
                  <a:pt x="605" y="175"/>
                </a:lnTo>
                <a:lnTo>
                  <a:pt x="610" y="173"/>
                </a:lnTo>
                <a:lnTo>
                  <a:pt x="610" y="175"/>
                </a:lnTo>
                <a:lnTo>
                  <a:pt x="612" y="175"/>
                </a:lnTo>
                <a:lnTo>
                  <a:pt x="615" y="180"/>
                </a:lnTo>
                <a:lnTo>
                  <a:pt x="615" y="182"/>
                </a:lnTo>
                <a:lnTo>
                  <a:pt x="615" y="185"/>
                </a:lnTo>
                <a:lnTo>
                  <a:pt x="617" y="185"/>
                </a:lnTo>
                <a:lnTo>
                  <a:pt x="617" y="187"/>
                </a:lnTo>
                <a:lnTo>
                  <a:pt x="617" y="187"/>
                </a:lnTo>
                <a:lnTo>
                  <a:pt x="617" y="189"/>
                </a:lnTo>
                <a:lnTo>
                  <a:pt x="615" y="189"/>
                </a:lnTo>
                <a:lnTo>
                  <a:pt x="615" y="192"/>
                </a:lnTo>
                <a:lnTo>
                  <a:pt x="615" y="194"/>
                </a:lnTo>
                <a:lnTo>
                  <a:pt x="615" y="194"/>
                </a:lnTo>
                <a:lnTo>
                  <a:pt x="617" y="196"/>
                </a:lnTo>
                <a:lnTo>
                  <a:pt x="617" y="196"/>
                </a:lnTo>
                <a:lnTo>
                  <a:pt x="617" y="196"/>
                </a:lnTo>
                <a:lnTo>
                  <a:pt x="617" y="194"/>
                </a:lnTo>
                <a:lnTo>
                  <a:pt x="619" y="194"/>
                </a:lnTo>
                <a:lnTo>
                  <a:pt x="626" y="196"/>
                </a:lnTo>
                <a:lnTo>
                  <a:pt x="629" y="196"/>
                </a:lnTo>
                <a:lnTo>
                  <a:pt x="633" y="199"/>
                </a:lnTo>
                <a:lnTo>
                  <a:pt x="633" y="199"/>
                </a:lnTo>
                <a:lnTo>
                  <a:pt x="636" y="201"/>
                </a:lnTo>
                <a:lnTo>
                  <a:pt x="641" y="206"/>
                </a:lnTo>
                <a:lnTo>
                  <a:pt x="645" y="206"/>
                </a:lnTo>
                <a:lnTo>
                  <a:pt x="648" y="208"/>
                </a:lnTo>
                <a:lnTo>
                  <a:pt x="648" y="208"/>
                </a:lnTo>
                <a:lnTo>
                  <a:pt x="650" y="208"/>
                </a:lnTo>
                <a:lnTo>
                  <a:pt x="652" y="208"/>
                </a:lnTo>
                <a:lnTo>
                  <a:pt x="652" y="211"/>
                </a:lnTo>
                <a:lnTo>
                  <a:pt x="652" y="213"/>
                </a:lnTo>
                <a:lnTo>
                  <a:pt x="650" y="218"/>
                </a:lnTo>
                <a:lnTo>
                  <a:pt x="648" y="218"/>
                </a:lnTo>
                <a:lnTo>
                  <a:pt x="645" y="218"/>
                </a:lnTo>
                <a:lnTo>
                  <a:pt x="638" y="215"/>
                </a:lnTo>
                <a:lnTo>
                  <a:pt x="636" y="213"/>
                </a:lnTo>
                <a:lnTo>
                  <a:pt x="629" y="211"/>
                </a:lnTo>
                <a:lnTo>
                  <a:pt x="624" y="208"/>
                </a:lnTo>
                <a:lnTo>
                  <a:pt x="622" y="208"/>
                </a:lnTo>
                <a:lnTo>
                  <a:pt x="617" y="208"/>
                </a:lnTo>
                <a:lnTo>
                  <a:pt x="615" y="206"/>
                </a:lnTo>
                <a:lnTo>
                  <a:pt x="612" y="206"/>
                </a:lnTo>
                <a:lnTo>
                  <a:pt x="607" y="206"/>
                </a:lnTo>
                <a:lnTo>
                  <a:pt x="605" y="204"/>
                </a:lnTo>
                <a:lnTo>
                  <a:pt x="603" y="204"/>
                </a:lnTo>
                <a:lnTo>
                  <a:pt x="600" y="204"/>
                </a:lnTo>
                <a:lnTo>
                  <a:pt x="596" y="201"/>
                </a:lnTo>
                <a:lnTo>
                  <a:pt x="593" y="201"/>
                </a:lnTo>
                <a:lnTo>
                  <a:pt x="593" y="201"/>
                </a:lnTo>
                <a:lnTo>
                  <a:pt x="589" y="199"/>
                </a:lnTo>
                <a:lnTo>
                  <a:pt x="581" y="196"/>
                </a:lnTo>
                <a:lnTo>
                  <a:pt x="570" y="194"/>
                </a:lnTo>
                <a:lnTo>
                  <a:pt x="558" y="194"/>
                </a:lnTo>
                <a:lnTo>
                  <a:pt x="546" y="192"/>
                </a:lnTo>
                <a:lnTo>
                  <a:pt x="536" y="192"/>
                </a:lnTo>
                <a:lnTo>
                  <a:pt x="534" y="192"/>
                </a:lnTo>
                <a:lnTo>
                  <a:pt x="534" y="192"/>
                </a:lnTo>
                <a:lnTo>
                  <a:pt x="532" y="194"/>
                </a:lnTo>
                <a:lnTo>
                  <a:pt x="527" y="194"/>
                </a:lnTo>
                <a:lnTo>
                  <a:pt x="527" y="196"/>
                </a:lnTo>
                <a:lnTo>
                  <a:pt x="529" y="199"/>
                </a:lnTo>
                <a:lnTo>
                  <a:pt x="536" y="204"/>
                </a:lnTo>
                <a:lnTo>
                  <a:pt x="539" y="204"/>
                </a:lnTo>
                <a:lnTo>
                  <a:pt x="541" y="206"/>
                </a:lnTo>
                <a:lnTo>
                  <a:pt x="541" y="208"/>
                </a:lnTo>
                <a:lnTo>
                  <a:pt x="539" y="211"/>
                </a:lnTo>
                <a:lnTo>
                  <a:pt x="536" y="211"/>
                </a:lnTo>
                <a:lnTo>
                  <a:pt x="534" y="211"/>
                </a:lnTo>
                <a:lnTo>
                  <a:pt x="529" y="211"/>
                </a:lnTo>
                <a:lnTo>
                  <a:pt x="529" y="213"/>
                </a:lnTo>
                <a:lnTo>
                  <a:pt x="532" y="215"/>
                </a:lnTo>
                <a:lnTo>
                  <a:pt x="532" y="215"/>
                </a:lnTo>
                <a:lnTo>
                  <a:pt x="532" y="218"/>
                </a:lnTo>
                <a:lnTo>
                  <a:pt x="532" y="218"/>
                </a:lnTo>
                <a:lnTo>
                  <a:pt x="532" y="218"/>
                </a:lnTo>
                <a:lnTo>
                  <a:pt x="529" y="218"/>
                </a:lnTo>
                <a:lnTo>
                  <a:pt x="529" y="218"/>
                </a:lnTo>
                <a:lnTo>
                  <a:pt x="525" y="218"/>
                </a:lnTo>
                <a:lnTo>
                  <a:pt x="520" y="215"/>
                </a:lnTo>
                <a:lnTo>
                  <a:pt x="520" y="213"/>
                </a:lnTo>
                <a:lnTo>
                  <a:pt x="520" y="213"/>
                </a:lnTo>
                <a:lnTo>
                  <a:pt x="522" y="211"/>
                </a:lnTo>
                <a:lnTo>
                  <a:pt x="522" y="211"/>
                </a:lnTo>
                <a:lnTo>
                  <a:pt x="520" y="208"/>
                </a:lnTo>
                <a:lnTo>
                  <a:pt x="518" y="208"/>
                </a:lnTo>
                <a:lnTo>
                  <a:pt x="515" y="206"/>
                </a:lnTo>
                <a:lnTo>
                  <a:pt x="515" y="206"/>
                </a:lnTo>
                <a:lnTo>
                  <a:pt x="515" y="206"/>
                </a:lnTo>
                <a:lnTo>
                  <a:pt x="508" y="208"/>
                </a:lnTo>
                <a:lnTo>
                  <a:pt x="506" y="208"/>
                </a:lnTo>
                <a:lnTo>
                  <a:pt x="506" y="208"/>
                </a:lnTo>
                <a:lnTo>
                  <a:pt x="496" y="213"/>
                </a:lnTo>
                <a:lnTo>
                  <a:pt x="494" y="215"/>
                </a:lnTo>
                <a:lnTo>
                  <a:pt x="489" y="213"/>
                </a:lnTo>
                <a:lnTo>
                  <a:pt x="487" y="213"/>
                </a:lnTo>
                <a:lnTo>
                  <a:pt x="482" y="213"/>
                </a:lnTo>
                <a:lnTo>
                  <a:pt x="477" y="213"/>
                </a:lnTo>
                <a:lnTo>
                  <a:pt x="475" y="213"/>
                </a:lnTo>
                <a:lnTo>
                  <a:pt x="473" y="213"/>
                </a:lnTo>
                <a:lnTo>
                  <a:pt x="470" y="213"/>
                </a:lnTo>
                <a:lnTo>
                  <a:pt x="466" y="215"/>
                </a:lnTo>
                <a:lnTo>
                  <a:pt x="463" y="218"/>
                </a:lnTo>
                <a:lnTo>
                  <a:pt x="466" y="220"/>
                </a:lnTo>
                <a:lnTo>
                  <a:pt x="463" y="220"/>
                </a:lnTo>
                <a:lnTo>
                  <a:pt x="461" y="220"/>
                </a:lnTo>
                <a:lnTo>
                  <a:pt x="458" y="220"/>
                </a:lnTo>
                <a:lnTo>
                  <a:pt x="458" y="220"/>
                </a:lnTo>
                <a:lnTo>
                  <a:pt x="456" y="220"/>
                </a:lnTo>
                <a:lnTo>
                  <a:pt x="454" y="220"/>
                </a:lnTo>
                <a:lnTo>
                  <a:pt x="451" y="220"/>
                </a:lnTo>
                <a:lnTo>
                  <a:pt x="451" y="220"/>
                </a:lnTo>
                <a:lnTo>
                  <a:pt x="447" y="220"/>
                </a:lnTo>
                <a:lnTo>
                  <a:pt x="444" y="220"/>
                </a:lnTo>
                <a:lnTo>
                  <a:pt x="442" y="220"/>
                </a:lnTo>
                <a:lnTo>
                  <a:pt x="442" y="218"/>
                </a:lnTo>
                <a:lnTo>
                  <a:pt x="442" y="218"/>
                </a:lnTo>
                <a:lnTo>
                  <a:pt x="447" y="218"/>
                </a:lnTo>
                <a:lnTo>
                  <a:pt x="447" y="218"/>
                </a:lnTo>
                <a:lnTo>
                  <a:pt x="449" y="218"/>
                </a:lnTo>
                <a:lnTo>
                  <a:pt x="451" y="215"/>
                </a:lnTo>
                <a:lnTo>
                  <a:pt x="449" y="215"/>
                </a:lnTo>
                <a:lnTo>
                  <a:pt x="447" y="213"/>
                </a:lnTo>
                <a:lnTo>
                  <a:pt x="447" y="211"/>
                </a:lnTo>
                <a:lnTo>
                  <a:pt x="447" y="211"/>
                </a:lnTo>
                <a:lnTo>
                  <a:pt x="447" y="211"/>
                </a:lnTo>
                <a:lnTo>
                  <a:pt x="449" y="208"/>
                </a:lnTo>
                <a:lnTo>
                  <a:pt x="447" y="208"/>
                </a:lnTo>
                <a:lnTo>
                  <a:pt x="447" y="208"/>
                </a:lnTo>
                <a:lnTo>
                  <a:pt x="444" y="208"/>
                </a:lnTo>
                <a:lnTo>
                  <a:pt x="447" y="208"/>
                </a:lnTo>
                <a:lnTo>
                  <a:pt x="454" y="206"/>
                </a:lnTo>
                <a:lnTo>
                  <a:pt x="454" y="206"/>
                </a:lnTo>
                <a:lnTo>
                  <a:pt x="449" y="206"/>
                </a:lnTo>
                <a:lnTo>
                  <a:pt x="444" y="206"/>
                </a:lnTo>
                <a:lnTo>
                  <a:pt x="440" y="208"/>
                </a:lnTo>
                <a:lnTo>
                  <a:pt x="432" y="211"/>
                </a:lnTo>
                <a:lnTo>
                  <a:pt x="428" y="213"/>
                </a:lnTo>
                <a:lnTo>
                  <a:pt x="428" y="213"/>
                </a:lnTo>
                <a:lnTo>
                  <a:pt x="430" y="213"/>
                </a:lnTo>
                <a:lnTo>
                  <a:pt x="432" y="215"/>
                </a:lnTo>
                <a:lnTo>
                  <a:pt x="432" y="215"/>
                </a:lnTo>
                <a:lnTo>
                  <a:pt x="432" y="218"/>
                </a:lnTo>
                <a:lnTo>
                  <a:pt x="430" y="218"/>
                </a:lnTo>
                <a:lnTo>
                  <a:pt x="430" y="218"/>
                </a:lnTo>
                <a:lnTo>
                  <a:pt x="430" y="218"/>
                </a:lnTo>
                <a:lnTo>
                  <a:pt x="428" y="218"/>
                </a:lnTo>
                <a:lnTo>
                  <a:pt x="428" y="218"/>
                </a:lnTo>
                <a:lnTo>
                  <a:pt x="428" y="218"/>
                </a:lnTo>
                <a:lnTo>
                  <a:pt x="428" y="215"/>
                </a:lnTo>
                <a:lnTo>
                  <a:pt x="425" y="215"/>
                </a:lnTo>
                <a:lnTo>
                  <a:pt x="423" y="215"/>
                </a:lnTo>
                <a:lnTo>
                  <a:pt x="423" y="215"/>
                </a:lnTo>
                <a:lnTo>
                  <a:pt x="418" y="215"/>
                </a:lnTo>
                <a:lnTo>
                  <a:pt x="416" y="218"/>
                </a:lnTo>
                <a:lnTo>
                  <a:pt x="411" y="218"/>
                </a:lnTo>
                <a:lnTo>
                  <a:pt x="409" y="218"/>
                </a:lnTo>
                <a:lnTo>
                  <a:pt x="406" y="218"/>
                </a:lnTo>
                <a:lnTo>
                  <a:pt x="404" y="220"/>
                </a:lnTo>
                <a:lnTo>
                  <a:pt x="402" y="220"/>
                </a:lnTo>
                <a:lnTo>
                  <a:pt x="397" y="222"/>
                </a:lnTo>
                <a:lnTo>
                  <a:pt x="388" y="227"/>
                </a:lnTo>
                <a:lnTo>
                  <a:pt x="385" y="227"/>
                </a:lnTo>
                <a:lnTo>
                  <a:pt x="385" y="227"/>
                </a:lnTo>
                <a:lnTo>
                  <a:pt x="383" y="227"/>
                </a:lnTo>
                <a:lnTo>
                  <a:pt x="383" y="227"/>
                </a:lnTo>
                <a:lnTo>
                  <a:pt x="383" y="227"/>
                </a:lnTo>
                <a:lnTo>
                  <a:pt x="385" y="230"/>
                </a:lnTo>
                <a:lnTo>
                  <a:pt x="385" y="230"/>
                </a:lnTo>
                <a:lnTo>
                  <a:pt x="383" y="230"/>
                </a:lnTo>
                <a:lnTo>
                  <a:pt x="378" y="230"/>
                </a:lnTo>
                <a:lnTo>
                  <a:pt x="373" y="232"/>
                </a:lnTo>
                <a:lnTo>
                  <a:pt x="373" y="232"/>
                </a:lnTo>
                <a:lnTo>
                  <a:pt x="373" y="234"/>
                </a:lnTo>
                <a:lnTo>
                  <a:pt x="373" y="237"/>
                </a:lnTo>
                <a:lnTo>
                  <a:pt x="373" y="237"/>
                </a:lnTo>
                <a:lnTo>
                  <a:pt x="373" y="241"/>
                </a:lnTo>
                <a:lnTo>
                  <a:pt x="373" y="244"/>
                </a:lnTo>
                <a:lnTo>
                  <a:pt x="371" y="244"/>
                </a:lnTo>
                <a:lnTo>
                  <a:pt x="359" y="246"/>
                </a:lnTo>
                <a:lnTo>
                  <a:pt x="359" y="246"/>
                </a:lnTo>
                <a:lnTo>
                  <a:pt x="357" y="246"/>
                </a:lnTo>
                <a:lnTo>
                  <a:pt x="357" y="246"/>
                </a:lnTo>
                <a:lnTo>
                  <a:pt x="354" y="246"/>
                </a:lnTo>
                <a:lnTo>
                  <a:pt x="352" y="246"/>
                </a:lnTo>
                <a:lnTo>
                  <a:pt x="350" y="246"/>
                </a:lnTo>
                <a:lnTo>
                  <a:pt x="350" y="244"/>
                </a:lnTo>
                <a:lnTo>
                  <a:pt x="347" y="244"/>
                </a:lnTo>
                <a:lnTo>
                  <a:pt x="343" y="239"/>
                </a:lnTo>
                <a:lnTo>
                  <a:pt x="335" y="237"/>
                </a:lnTo>
                <a:lnTo>
                  <a:pt x="333" y="237"/>
                </a:lnTo>
                <a:lnTo>
                  <a:pt x="333" y="234"/>
                </a:lnTo>
                <a:lnTo>
                  <a:pt x="333" y="234"/>
                </a:lnTo>
                <a:lnTo>
                  <a:pt x="338" y="230"/>
                </a:lnTo>
                <a:lnTo>
                  <a:pt x="340" y="230"/>
                </a:lnTo>
                <a:lnTo>
                  <a:pt x="347" y="227"/>
                </a:lnTo>
                <a:lnTo>
                  <a:pt x="352" y="227"/>
                </a:lnTo>
                <a:lnTo>
                  <a:pt x="354" y="227"/>
                </a:lnTo>
                <a:lnTo>
                  <a:pt x="354" y="225"/>
                </a:lnTo>
                <a:lnTo>
                  <a:pt x="350" y="222"/>
                </a:lnTo>
                <a:lnTo>
                  <a:pt x="345" y="220"/>
                </a:lnTo>
                <a:lnTo>
                  <a:pt x="340" y="215"/>
                </a:lnTo>
                <a:lnTo>
                  <a:pt x="335" y="215"/>
                </a:lnTo>
                <a:lnTo>
                  <a:pt x="328" y="213"/>
                </a:lnTo>
                <a:lnTo>
                  <a:pt x="317" y="215"/>
                </a:lnTo>
                <a:lnTo>
                  <a:pt x="314" y="215"/>
                </a:lnTo>
                <a:lnTo>
                  <a:pt x="307" y="213"/>
                </a:lnTo>
                <a:lnTo>
                  <a:pt x="305" y="213"/>
                </a:lnTo>
                <a:lnTo>
                  <a:pt x="305" y="213"/>
                </a:lnTo>
                <a:lnTo>
                  <a:pt x="305" y="213"/>
                </a:lnTo>
                <a:lnTo>
                  <a:pt x="305" y="213"/>
                </a:lnTo>
                <a:lnTo>
                  <a:pt x="317" y="218"/>
                </a:lnTo>
                <a:lnTo>
                  <a:pt x="319" y="220"/>
                </a:lnTo>
                <a:lnTo>
                  <a:pt x="319" y="222"/>
                </a:lnTo>
                <a:lnTo>
                  <a:pt x="319" y="222"/>
                </a:lnTo>
                <a:lnTo>
                  <a:pt x="319" y="222"/>
                </a:lnTo>
                <a:lnTo>
                  <a:pt x="319" y="225"/>
                </a:lnTo>
                <a:lnTo>
                  <a:pt x="319" y="230"/>
                </a:lnTo>
                <a:lnTo>
                  <a:pt x="319" y="234"/>
                </a:lnTo>
                <a:lnTo>
                  <a:pt x="317" y="237"/>
                </a:lnTo>
                <a:lnTo>
                  <a:pt x="317" y="237"/>
                </a:lnTo>
                <a:lnTo>
                  <a:pt x="319" y="239"/>
                </a:lnTo>
                <a:lnTo>
                  <a:pt x="321" y="239"/>
                </a:lnTo>
                <a:lnTo>
                  <a:pt x="326" y="241"/>
                </a:lnTo>
                <a:lnTo>
                  <a:pt x="328" y="241"/>
                </a:lnTo>
                <a:lnTo>
                  <a:pt x="328" y="244"/>
                </a:lnTo>
                <a:lnTo>
                  <a:pt x="328" y="246"/>
                </a:lnTo>
                <a:lnTo>
                  <a:pt x="331" y="248"/>
                </a:lnTo>
                <a:lnTo>
                  <a:pt x="328" y="251"/>
                </a:lnTo>
                <a:lnTo>
                  <a:pt x="328" y="253"/>
                </a:lnTo>
                <a:lnTo>
                  <a:pt x="326" y="256"/>
                </a:lnTo>
                <a:lnTo>
                  <a:pt x="328" y="258"/>
                </a:lnTo>
                <a:lnTo>
                  <a:pt x="328" y="260"/>
                </a:lnTo>
                <a:lnTo>
                  <a:pt x="328" y="260"/>
                </a:lnTo>
                <a:lnTo>
                  <a:pt x="326" y="260"/>
                </a:lnTo>
                <a:lnTo>
                  <a:pt x="326" y="258"/>
                </a:lnTo>
                <a:lnTo>
                  <a:pt x="324" y="258"/>
                </a:lnTo>
                <a:lnTo>
                  <a:pt x="324" y="258"/>
                </a:lnTo>
                <a:lnTo>
                  <a:pt x="321" y="258"/>
                </a:lnTo>
                <a:lnTo>
                  <a:pt x="319" y="258"/>
                </a:lnTo>
                <a:lnTo>
                  <a:pt x="319" y="258"/>
                </a:lnTo>
                <a:lnTo>
                  <a:pt x="321" y="256"/>
                </a:lnTo>
                <a:lnTo>
                  <a:pt x="319" y="256"/>
                </a:lnTo>
                <a:lnTo>
                  <a:pt x="319" y="256"/>
                </a:lnTo>
                <a:lnTo>
                  <a:pt x="314" y="253"/>
                </a:lnTo>
                <a:lnTo>
                  <a:pt x="312" y="253"/>
                </a:lnTo>
                <a:lnTo>
                  <a:pt x="307" y="253"/>
                </a:lnTo>
                <a:lnTo>
                  <a:pt x="305" y="253"/>
                </a:lnTo>
                <a:lnTo>
                  <a:pt x="302" y="251"/>
                </a:lnTo>
                <a:lnTo>
                  <a:pt x="300" y="251"/>
                </a:lnTo>
                <a:lnTo>
                  <a:pt x="300" y="251"/>
                </a:lnTo>
                <a:lnTo>
                  <a:pt x="298" y="253"/>
                </a:lnTo>
                <a:lnTo>
                  <a:pt x="295" y="256"/>
                </a:lnTo>
                <a:lnTo>
                  <a:pt x="291" y="258"/>
                </a:lnTo>
                <a:lnTo>
                  <a:pt x="286" y="260"/>
                </a:lnTo>
                <a:lnTo>
                  <a:pt x="281" y="260"/>
                </a:lnTo>
                <a:lnTo>
                  <a:pt x="281" y="260"/>
                </a:lnTo>
                <a:lnTo>
                  <a:pt x="279" y="263"/>
                </a:lnTo>
                <a:lnTo>
                  <a:pt x="276" y="265"/>
                </a:lnTo>
                <a:lnTo>
                  <a:pt x="269" y="267"/>
                </a:lnTo>
                <a:lnTo>
                  <a:pt x="269" y="270"/>
                </a:lnTo>
                <a:lnTo>
                  <a:pt x="269" y="270"/>
                </a:lnTo>
                <a:lnTo>
                  <a:pt x="272" y="272"/>
                </a:lnTo>
                <a:lnTo>
                  <a:pt x="272" y="274"/>
                </a:lnTo>
                <a:lnTo>
                  <a:pt x="276" y="277"/>
                </a:lnTo>
                <a:lnTo>
                  <a:pt x="279" y="279"/>
                </a:lnTo>
                <a:lnTo>
                  <a:pt x="281" y="282"/>
                </a:lnTo>
                <a:lnTo>
                  <a:pt x="283" y="284"/>
                </a:lnTo>
                <a:lnTo>
                  <a:pt x="281" y="284"/>
                </a:lnTo>
                <a:lnTo>
                  <a:pt x="279" y="284"/>
                </a:lnTo>
                <a:lnTo>
                  <a:pt x="276" y="284"/>
                </a:lnTo>
                <a:lnTo>
                  <a:pt x="274" y="284"/>
                </a:lnTo>
                <a:lnTo>
                  <a:pt x="274" y="286"/>
                </a:lnTo>
                <a:lnTo>
                  <a:pt x="274" y="286"/>
                </a:lnTo>
                <a:lnTo>
                  <a:pt x="272" y="286"/>
                </a:lnTo>
                <a:lnTo>
                  <a:pt x="262" y="284"/>
                </a:lnTo>
                <a:lnTo>
                  <a:pt x="257" y="284"/>
                </a:lnTo>
                <a:lnTo>
                  <a:pt x="255" y="284"/>
                </a:lnTo>
                <a:lnTo>
                  <a:pt x="253" y="282"/>
                </a:lnTo>
                <a:lnTo>
                  <a:pt x="253" y="282"/>
                </a:lnTo>
                <a:lnTo>
                  <a:pt x="250" y="282"/>
                </a:lnTo>
                <a:lnTo>
                  <a:pt x="248" y="282"/>
                </a:lnTo>
                <a:lnTo>
                  <a:pt x="248" y="282"/>
                </a:lnTo>
                <a:lnTo>
                  <a:pt x="241" y="277"/>
                </a:lnTo>
                <a:lnTo>
                  <a:pt x="234" y="274"/>
                </a:lnTo>
                <a:lnTo>
                  <a:pt x="234" y="274"/>
                </a:lnTo>
                <a:lnTo>
                  <a:pt x="231" y="277"/>
                </a:lnTo>
                <a:lnTo>
                  <a:pt x="229" y="279"/>
                </a:lnTo>
                <a:lnTo>
                  <a:pt x="229" y="282"/>
                </a:lnTo>
                <a:lnTo>
                  <a:pt x="227" y="279"/>
                </a:lnTo>
                <a:lnTo>
                  <a:pt x="227" y="282"/>
                </a:lnTo>
                <a:lnTo>
                  <a:pt x="227" y="284"/>
                </a:lnTo>
                <a:lnTo>
                  <a:pt x="229" y="284"/>
                </a:lnTo>
                <a:lnTo>
                  <a:pt x="231" y="284"/>
                </a:lnTo>
                <a:lnTo>
                  <a:pt x="236" y="289"/>
                </a:lnTo>
                <a:lnTo>
                  <a:pt x="239" y="291"/>
                </a:lnTo>
                <a:lnTo>
                  <a:pt x="239" y="291"/>
                </a:lnTo>
                <a:lnTo>
                  <a:pt x="241" y="291"/>
                </a:lnTo>
                <a:lnTo>
                  <a:pt x="246" y="291"/>
                </a:lnTo>
                <a:lnTo>
                  <a:pt x="248" y="291"/>
                </a:lnTo>
                <a:lnTo>
                  <a:pt x="248" y="291"/>
                </a:lnTo>
                <a:lnTo>
                  <a:pt x="250" y="293"/>
                </a:lnTo>
                <a:lnTo>
                  <a:pt x="250" y="296"/>
                </a:lnTo>
                <a:lnTo>
                  <a:pt x="253" y="298"/>
                </a:lnTo>
                <a:lnTo>
                  <a:pt x="250" y="298"/>
                </a:lnTo>
                <a:lnTo>
                  <a:pt x="246" y="301"/>
                </a:lnTo>
                <a:lnTo>
                  <a:pt x="243" y="301"/>
                </a:lnTo>
                <a:lnTo>
                  <a:pt x="243" y="301"/>
                </a:lnTo>
                <a:lnTo>
                  <a:pt x="236" y="301"/>
                </a:lnTo>
                <a:lnTo>
                  <a:pt x="234" y="298"/>
                </a:lnTo>
                <a:lnTo>
                  <a:pt x="227" y="298"/>
                </a:lnTo>
                <a:lnTo>
                  <a:pt x="227" y="298"/>
                </a:lnTo>
                <a:lnTo>
                  <a:pt x="224" y="293"/>
                </a:lnTo>
                <a:lnTo>
                  <a:pt x="217" y="291"/>
                </a:lnTo>
                <a:lnTo>
                  <a:pt x="215" y="291"/>
                </a:lnTo>
                <a:lnTo>
                  <a:pt x="213" y="291"/>
                </a:lnTo>
                <a:lnTo>
                  <a:pt x="210" y="291"/>
                </a:lnTo>
                <a:lnTo>
                  <a:pt x="208" y="289"/>
                </a:lnTo>
                <a:lnTo>
                  <a:pt x="203" y="286"/>
                </a:lnTo>
                <a:lnTo>
                  <a:pt x="203" y="284"/>
                </a:lnTo>
                <a:lnTo>
                  <a:pt x="203" y="284"/>
                </a:lnTo>
                <a:lnTo>
                  <a:pt x="205" y="284"/>
                </a:lnTo>
                <a:lnTo>
                  <a:pt x="203" y="284"/>
                </a:lnTo>
                <a:lnTo>
                  <a:pt x="203" y="282"/>
                </a:lnTo>
                <a:lnTo>
                  <a:pt x="201" y="279"/>
                </a:lnTo>
                <a:lnTo>
                  <a:pt x="198" y="277"/>
                </a:lnTo>
                <a:lnTo>
                  <a:pt x="196" y="274"/>
                </a:lnTo>
                <a:lnTo>
                  <a:pt x="194" y="272"/>
                </a:lnTo>
                <a:lnTo>
                  <a:pt x="196" y="270"/>
                </a:lnTo>
                <a:lnTo>
                  <a:pt x="196" y="270"/>
                </a:lnTo>
                <a:lnTo>
                  <a:pt x="198" y="267"/>
                </a:lnTo>
                <a:lnTo>
                  <a:pt x="198" y="265"/>
                </a:lnTo>
                <a:lnTo>
                  <a:pt x="198" y="265"/>
                </a:lnTo>
                <a:lnTo>
                  <a:pt x="198" y="265"/>
                </a:lnTo>
                <a:lnTo>
                  <a:pt x="198" y="263"/>
                </a:lnTo>
                <a:lnTo>
                  <a:pt x="196" y="263"/>
                </a:lnTo>
                <a:lnTo>
                  <a:pt x="191" y="258"/>
                </a:lnTo>
                <a:lnTo>
                  <a:pt x="187" y="256"/>
                </a:lnTo>
                <a:lnTo>
                  <a:pt x="179" y="256"/>
                </a:lnTo>
                <a:lnTo>
                  <a:pt x="177" y="256"/>
                </a:lnTo>
                <a:lnTo>
                  <a:pt x="177" y="256"/>
                </a:lnTo>
                <a:lnTo>
                  <a:pt x="179" y="253"/>
                </a:lnTo>
                <a:lnTo>
                  <a:pt x="179" y="253"/>
                </a:lnTo>
                <a:lnTo>
                  <a:pt x="179" y="253"/>
                </a:lnTo>
                <a:lnTo>
                  <a:pt x="179" y="253"/>
                </a:lnTo>
                <a:lnTo>
                  <a:pt x="177" y="251"/>
                </a:lnTo>
                <a:lnTo>
                  <a:pt x="175" y="251"/>
                </a:lnTo>
                <a:lnTo>
                  <a:pt x="172" y="251"/>
                </a:lnTo>
                <a:lnTo>
                  <a:pt x="175" y="248"/>
                </a:lnTo>
                <a:lnTo>
                  <a:pt x="172" y="248"/>
                </a:lnTo>
                <a:lnTo>
                  <a:pt x="170" y="248"/>
                </a:lnTo>
                <a:lnTo>
                  <a:pt x="168" y="248"/>
                </a:lnTo>
                <a:lnTo>
                  <a:pt x="168" y="246"/>
                </a:lnTo>
                <a:lnTo>
                  <a:pt x="165" y="246"/>
                </a:lnTo>
                <a:lnTo>
                  <a:pt x="163" y="244"/>
                </a:lnTo>
                <a:lnTo>
                  <a:pt x="163" y="241"/>
                </a:lnTo>
                <a:lnTo>
                  <a:pt x="161" y="241"/>
                </a:lnTo>
                <a:lnTo>
                  <a:pt x="158" y="241"/>
                </a:lnTo>
                <a:lnTo>
                  <a:pt x="156" y="239"/>
                </a:lnTo>
                <a:lnTo>
                  <a:pt x="153" y="239"/>
                </a:lnTo>
                <a:lnTo>
                  <a:pt x="161" y="239"/>
                </a:lnTo>
                <a:lnTo>
                  <a:pt x="168" y="241"/>
                </a:lnTo>
                <a:lnTo>
                  <a:pt x="168" y="241"/>
                </a:lnTo>
                <a:lnTo>
                  <a:pt x="168" y="241"/>
                </a:lnTo>
                <a:lnTo>
                  <a:pt x="170" y="244"/>
                </a:lnTo>
                <a:lnTo>
                  <a:pt x="172" y="246"/>
                </a:lnTo>
                <a:lnTo>
                  <a:pt x="177" y="246"/>
                </a:lnTo>
                <a:lnTo>
                  <a:pt x="177" y="246"/>
                </a:lnTo>
                <a:lnTo>
                  <a:pt x="179" y="246"/>
                </a:lnTo>
                <a:lnTo>
                  <a:pt x="182" y="246"/>
                </a:lnTo>
                <a:lnTo>
                  <a:pt x="182" y="248"/>
                </a:lnTo>
                <a:lnTo>
                  <a:pt x="187" y="248"/>
                </a:lnTo>
                <a:lnTo>
                  <a:pt x="191" y="248"/>
                </a:lnTo>
                <a:lnTo>
                  <a:pt x="191" y="248"/>
                </a:lnTo>
                <a:lnTo>
                  <a:pt x="191" y="248"/>
                </a:lnTo>
                <a:lnTo>
                  <a:pt x="191" y="251"/>
                </a:lnTo>
                <a:lnTo>
                  <a:pt x="194" y="251"/>
                </a:lnTo>
                <a:lnTo>
                  <a:pt x="196" y="248"/>
                </a:lnTo>
                <a:lnTo>
                  <a:pt x="205" y="253"/>
                </a:lnTo>
                <a:lnTo>
                  <a:pt x="205" y="253"/>
                </a:lnTo>
                <a:lnTo>
                  <a:pt x="220" y="256"/>
                </a:lnTo>
                <a:lnTo>
                  <a:pt x="224" y="256"/>
                </a:lnTo>
                <a:lnTo>
                  <a:pt x="227" y="256"/>
                </a:lnTo>
                <a:lnTo>
                  <a:pt x="231" y="256"/>
                </a:lnTo>
                <a:lnTo>
                  <a:pt x="236" y="258"/>
                </a:lnTo>
                <a:lnTo>
                  <a:pt x="241" y="258"/>
                </a:lnTo>
                <a:lnTo>
                  <a:pt x="248" y="260"/>
                </a:lnTo>
                <a:lnTo>
                  <a:pt x="253" y="260"/>
                </a:lnTo>
                <a:lnTo>
                  <a:pt x="260" y="258"/>
                </a:lnTo>
                <a:lnTo>
                  <a:pt x="272" y="256"/>
                </a:lnTo>
                <a:lnTo>
                  <a:pt x="276" y="253"/>
                </a:lnTo>
                <a:lnTo>
                  <a:pt x="283" y="246"/>
                </a:lnTo>
                <a:lnTo>
                  <a:pt x="283" y="244"/>
                </a:lnTo>
                <a:lnTo>
                  <a:pt x="286" y="239"/>
                </a:lnTo>
                <a:lnTo>
                  <a:pt x="283" y="239"/>
                </a:lnTo>
                <a:lnTo>
                  <a:pt x="283" y="239"/>
                </a:lnTo>
                <a:lnTo>
                  <a:pt x="281" y="237"/>
                </a:lnTo>
                <a:lnTo>
                  <a:pt x="281" y="234"/>
                </a:lnTo>
                <a:lnTo>
                  <a:pt x="279" y="234"/>
                </a:lnTo>
                <a:lnTo>
                  <a:pt x="276" y="230"/>
                </a:lnTo>
                <a:lnTo>
                  <a:pt x="274" y="230"/>
                </a:lnTo>
                <a:lnTo>
                  <a:pt x="272" y="227"/>
                </a:lnTo>
                <a:lnTo>
                  <a:pt x="269" y="227"/>
                </a:lnTo>
                <a:lnTo>
                  <a:pt x="267" y="227"/>
                </a:lnTo>
                <a:lnTo>
                  <a:pt x="265" y="225"/>
                </a:lnTo>
                <a:lnTo>
                  <a:pt x="262" y="225"/>
                </a:lnTo>
                <a:lnTo>
                  <a:pt x="260" y="222"/>
                </a:lnTo>
                <a:lnTo>
                  <a:pt x="260" y="222"/>
                </a:lnTo>
                <a:lnTo>
                  <a:pt x="257" y="222"/>
                </a:lnTo>
                <a:lnTo>
                  <a:pt x="260" y="222"/>
                </a:lnTo>
                <a:lnTo>
                  <a:pt x="260" y="222"/>
                </a:lnTo>
                <a:lnTo>
                  <a:pt x="255" y="222"/>
                </a:lnTo>
                <a:lnTo>
                  <a:pt x="246" y="218"/>
                </a:lnTo>
                <a:lnTo>
                  <a:pt x="243" y="218"/>
                </a:lnTo>
                <a:lnTo>
                  <a:pt x="243" y="218"/>
                </a:lnTo>
                <a:lnTo>
                  <a:pt x="239" y="218"/>
                </a:lnTo>
                <a:lnTo>
                  <a:pt x="239" y="218"/>
                </a:lnTo>
                <a:lnTo>
                  <a:pt x="229" y="213"/>
                </a:lnTo>
                <a:lnTo>
                  <a:pt x="213" y="206"/>
                </a:lnTo>
                <a:lnTo>
                  <a:pt x="201" y="204"/>
                </a:lnTo>
                <a:lnTo>
                  <a:pt x="194" y="201"/>
                </a:lnTo>
                <a:lnTo>
                  <a:pt x="191" y="201"/>
                </a:lnTo>
                <a:lnTo>
                  <a:pt x="191" y="201"/>
                </a:lnTo>
                <a:lnTo>
                  <a:pt x="189" y="204"/>
                </a:lnTo>
                <a:lnTo>
                  <a:pt x="187" y="201"/>
                </a:lnTo>
                <a:lnTo>
                  <a:pt x="179" y="201"/>
                </a:lnTo>
                <a:lnTo>
                  <a:pt x="177" y="201"/>
                </a:lnTo>
                <a:lnTo>
                  <a:pt x="170" y="201"/>
                </a:lnTo>
                <a:lnTo>
                  <a:pt x="170" y="201"/>
                </a:lnTo>
                <a:lnTo>
                  <a:pt x="168" y="204"/>
                </a:lnTo>
                <a:lnTo>
                  <a:pt x="168" y="204"/>
                </a:lnTo>
                <a:lnTo>
                  <a:pt x="165" y="206"/>
                </a:lnTo>
                <a:lnTo>
                  <a:pt x="165" y="204"/>
                </a:lnTo>
                <a:lnTo>
                  <a:pt x="168" y="204"/>
                </a:lnTo>
                <a:lnTo>
                  <a:pt x="168" y="201"/>
                </a:lnTo>
                <a:lnTo>
                  <a:pt x="168" y="201"/>
                </a:lnTo>
                <a:lnTo>
                  <a:pt x="168" y="199"/>
                </a:lnTo>
                <a:lnTo>
                  <a:pt x="168" y="199"/>
                </a:lnTo>
                <a:lnTo>
                  <a:pt x="165" y="199"/>
                </a:lnTo>
                <a:lnTo>
                  <a:pt x="165" y="199"/>
                </a:lnTo>
                <a:lnTo>
                  <a:pt x="161" y="199"/>
                </a:lnTo>
                <a:lnTo>
                  <a:pt x="161" y="199"/>
                </a:lnTo>
                <a:lnTo>
                  <a:pt x="161" y="199"/>
                </a:lnTo>
                <a:lnTo>
                  <a:pt x="161" y="199"/>
                </a:lnTo>
                <a:lnTo>
                  <a:pt x="161" y="199"/>
                </a:lnTo>
                <a:lnTo>
                  <a:pt x="156" y="199"/>
                </a:lnTo>
                <a:lnTo>
                  <a:pt x="153" y="199"/>
                </a:lnTo>
                <a:lnTo>
                  <a:pt x="151" y="196"/>
                </a:lnTo>
                <a:lnTo>
                  <a:pt x="149" y="196"/>
                </a:lnTo>
                <a:lnTo>
                  <a:pt x="149" y="194"/>
                </a:lnTo>
                <a:lnTo>
                  <a:pt x="149" y="194"/>
                </a:lnTo>
                <a:lnTo>
                  <a:pt x="158" y="196"/>
                </a:lnTo>
                <a:lnTo>
                  <a:pt x="161" y="196"/>
                </a:lnTo>
                <a:lnTo>
                  <a:pt x="161" y="194"/>
                </a:lnTo>
                <a:lnTo>
                  <a:pt x="161" y="194"/>
                </a:lnTo>
                <a:lnTo>
                  <a:pt x="161" y="194"/>
                </a:lnTo>
                <a:lnTo>
                  <a:pt x="158" y="194"/>
                </a:lnTo>
                <a:lnTo>
                  <a:pt x="153" y="192"/>
                </a:lnTo>
                <a:lnTo>
                  <a:pt x="151" y="192"/>
                </a:lnTo>
                <a:lnTo>
                  <a:pt x="146" y="189"/>
                </a:lnTo>
                <a:lnTo>
                  <a:pt x="146" y="189"/>
                </a:lnTo>
                <a:lnTo>
                  <a:pt x="146" y="192"/>
                </a:lnTo>
                <a:lnTo>
                  <a:pt x="146" y="192"/>
                </a:lnTo>
                <a:lnTo>
                  <a:pt x="144" y="192"/>
                </a:lnTo>
                <a:lnTo>
                  <a:pt x="144" y="192"/>
                </a:lnTo>
                <a:lnTo>
                  <a:pt x="142" y="194"/>
                </a:lnTo>
                <a:lnTo>
                  <a:pt x="142" y="194"/>
                </a:lnTo>
                <a:lnTo>
                  <a:pt x="139" y="194"/>
                </a:lnTo>
                <a:lnTo>
                  <a:pt x="135" y="192"/>
                </a:lnTo>
                <a:lnTo>
                  <a:pt x="132" y="192"/>
                </a:lnTo>
                <a:lnTo>
                  <a:pt x="132" y="194"/>
                </a:lnTo>
                <a:lnTo>
                  <a:pt x="132" y="196"/>
                </a:lnTo>
                <a:lnTo>
                  <a:pt x="132" y="196"/>
                </a:lnTo>
                <a:lnTo>
                  <a:pt x="132" y="196"/>
                </a:lnTo>
                <a:lnTo>
                  <a:pt x="132" y="196"/>
                </a:lnTo>
                <a:lnTo>
                  <a:pt x="130" y="196"/>
                </a:lnTo>
                <a:lnTo>
                  <a:pt x="125" y="196"/>
                </a:lnTo>
                <a:lnTo>
                  <a:pt x="123" y="194"/>
                </a:lnTo>
                <a:lnTo>
                  <a:pt x="123" y="194"/>
                </a:lnTo>
                <a:lnTo>
                  <a:pt x="123" y="194"/>
                </a:lnTo>
                <a:lnTo>
                  <a:pt x="123" y="196"/>
                </a:lnTo>
                <a:lnTo>
                  <a:pt x="123" y="196"/>
                </a:lnTo>
                <a:lnTo>
                  <a:pt x="123" y="196"/>
                </a:lnTo>
                <a:lnTo>
                  <a:pt x="123" y="199"/>
                </a:lnTo>
                <a:lnTo>
                  <a:pt x="123" y="199"/>
                </a:lnTo>
                <a:lnTo>
                  <a:pt x="120" y="199"/>
                </a:lnTo>
                <a:lnTo>
                  <a:pt x="118" y="199"/>
                </a:lnTo>
                <a:lnTo>
                  <a:pt x="113" y="201"/>
                </a:lnTo>
                <a:lnTo>
                  <a:pt x="113" y="201"/>
                </a:lnTo>
                <a:lnTo>
                  <a:pt x="111" y="204"/>
                </a:lnTo>
                <a:lnTo>
                  <a:pt x="111" y="206"/>
                </a:lnTo>
                <a:lnTo>
                  <a:pt x="111" y="206"/>
                </a:lnTo>
                <a:lnTo>
                  <a:pt x="108" y="206"/>
                </a:lnTo>
                <a:lnTo>
                  <a:pt x="106" y="206"/>
                </a:lnTo>
                <a:lnTo>
                  <a:pt x="104" y="206"/>
                </a:lnTo>
                <a:lnTo>
                  <a:pt x="104" y="208"/>
                </a:lnTo>
                <a:lnTo>
                  <a:pt x="101" y="208"/>
                </a:lnTo>
                <a:lnTo>
                  <a:pt x="101" y="208"/>
                </a:lnTo>
                <a:lnTo>
                  <a:pt x="104" y="208"/>
                </a:lnTo>
                <a:lnTo>
                  <a:pt x="106" y="208"/>
                </a:lnTo>
                <a:lnTo>
                  <a:pt x="106" y="208"/>
                </a:lnTo>
                <a:lnTo>
                  <a:pt x="106" y="211"/>
                </a:lnTo>
                <a:lnTo>
                  <a:pt x="106" y="211"/>
                </a:lnTo>
                <a:lnTo>
                  <a:pt x="104" y="215"/>
                </a:lnTo>
                <a:lnTo>
                  <a:pt x="104" y="215"/>
                </a:lnTo>
                <a:lnTo>
                  <a:pt x="104" y="218"/>
                </a:lnTo>
                <a:lnTo>
                  <a:pt x="106" y="220"/>
                </a:lnTo>
                <a:lnTo>
                  <a:pt x="111" y="222"/>
                </a:lnTo>
                <a:lnTo>
                  <a:pt x="116" y="222"/>
                </a:lnTo>
                <a:lnTo>
                  <a:pt x="118" y="225"/>
                </a:lnTo>
                <a:lnTo>
                  <a:pt x="123" y="230"/>
                </a:lnTo>
                <a:lnTo>
                  <a:pt x="125" y="230"/>
                </a:lnTo>
                <a:lnTo>
                  <a:pt x="125" y="230"/>
                </a:lnTo>
                <a:lnTo>
                  <a:pt x="125" y="232"/>
                </a:lnTo>
                <a:lnTo>
                  <a:pt x="123" y="234"/>
                </a:lnTo>
                <a:lnTo>
                  <a:pt x="120" y="237"/>
                </a:lnTo>
                <a:lnTo>
                  <a:pt x="118" y="239"/>
                </a:lnTo>
                <a:lnTo>
                  <a:pt x="118" y="241"/>
                </a:lnTo>
                <a:lnTo>
                  <a:pt x="116" y="244"/>
                </a:lnTo>
                <a:lnTo>
                  <a:pt x="116" y="244"/>
                </a:lnTo>
                <a:lnTo>
                  <a:pt x="116" y="244"/>
                </a:lnTo>
                <a:lnTo>
                  <a:pt x="116" y="246"/>
                </a:lnTo>
                <a:lnTo>
                  <a:pt x="118" y="248"/>
                </a:lnTo>
                <a:lnTo>
                  <a:pt x="120" y="248"/>
                </a:lnTo>
                <a:lnTo>
                  <a:pt x="123" y="251"/>
                </a:lnTo>
                <a:lnTo>
                  <a:pt x="123" y="253"/>
                </a:lnTo>
                <a:lnTo>
                  <a:pt x="125" y="253"/>
                </a:lnTo>
                <a:lnTo>
                  <a:pt x="125" y="256"/>
                </a:lnTo>
                <a:lnTo>
                  <a:pt x="125" y="256"/>
                </a:lnTo>
                <a:lnTo>
                  <a:pt x="127" y="258"/>
                </a:lnTo>
                <a:lnTo>
                  <a:pt x="130" y="258"/>
                </a:lnTo>
                <a:lnTo>
                  <a:pt x="130" y="260"/>
                </a:lnTo>
                <a:lnTo>
                  <a:pt x="132" y="265"/>
                </a:lnTo>
                <a:lnTo>
                  <a:pt x="132" y="265"/>
                </a:lnTo>
                <a:lnTo>
                  <a:pt x="132" y="267"/>
                </a:lnTo>
                <a:lnTo>
                  <a:pt x="132" y="267"/>
                </a:lnTo>
                <a:lnTo>
                  <a:pt x="130" y="267"/>
                </a:lnTo>
                <a:lnTo>
                  <a:pt x="127" y="267"/>
                </a:lnTo>
                <a:lnTo>
                  <a:pt x="127" y="267"/>
                </a:lnTo>
                <a:lnTo>
                  <a:pt x="130" y="270"/>
                </a:lnTo>
                <a:lnTo>
                  <a:pt x="127" y="270"/>
                </a:lnTo>
                <a:lnTo>
                  <a:pt x="127" y="272"/>
                </a:lnTo>
                <a:lnTo>
                  <a:pt x="127" y="274"/>
                </a:lnTo>
                <a:lnTo>
                  <a:pt x="127" y="274"/>
                </a:lnTo>
                <a:lnTo>
                  <a:pt x="127" y="274"/>
                </a:lnTo>
                <a:lnTo>
                  <a:pt x="127" y="274"/>
                </a:lnTo>
                <a:lnTo>
                  <a:pt x="130" y="274"/>
                </a:lnTo>
                <a:lnTo>
                  <a:pt x="130" y="277"/>
                </a:lnTo>
                <a:lnTo>
                  <a:pt x="130" y="277"/>
                </a:lnTo>
                <a:lnTo>
                  <a:pt x="130" y="277"/>
                </a:lnTo>
                <a:lnTo>
                  <a:pt x="130" y="277"/>
                </a:lnTo>
                <a:lnTo>
                  <a:pt x="127" y="279"/>
                </a:lnTo>
                <a:lnTo>
                  <a:pt x="127" y="279"/>
                </a:lnTo>
                <a:lnTo>
                  <a:pt x="127" y="279"/>
                </a:lnTo>
                <a:lnTo>
                  <a:pt x="130" y="282"/>
                </a:lnTo>
                <a:lnTo>
                  <a:pt x="130" y="282"/>
                </a:lnTo>
                <a:lnTo>
                  <a:pt x="132" y="284"/>
                </a:lnTo>
                <a:lnTo>
                  <a:pt x="135" y="284"/>
                </a:lnTo>
                <a:lnTo>
                  <a:pt x="137" y="284"/>
                </a:lnTo>
                <a:lnTo>
                  <a:pt x="137" y="284"/>
                </a:lnTo>
                <a:lnTo>
                  <a:pt x="137" y="286"/>
                </a:lnTo>
                <a:lnTo>
                  <a:pt x="135" y="286"/>
                </a:lnTo>
                <a:lnTo>
                  <a:pt x="135" y="289"/>
                </a:lnTo>
                <a:lnTo>
                  <a:pt x="137" y="289"/>
                </a:lnTo>
                <a:lnTo>
                  <a:pt x="137" y="291"/>
                </a:lnTo>
                <a:lnTo>
                  <a:pt x="142" y="293"/>
                </a:lnTo>
                <a:lnTo>
                  <a:pt x="142" y="293"/>
                </a:lnTo>
                <a:lnTo>
                  <a:pt x="144" y="293"/>
                </a:lnTo>
                <a:lnTo>
                  <a:pt x="144" y="296"/>
                </a:lnTo>
                <a:lnTo>
                  <a:pt x="144" y="296"/>
                </a:lnTo>
                <a:lnTo>
                  <a:pt x="144" y="298"/>
                </a:lnTo>
                <a:lnTo>
                  <a:pt x="142" y="298"/>
                </a:lnTo>
                <a:lnTo>
                  <a:pt x="139" y="301"/>
                </a:lnTo>
                <a:lnTo>
                  <a:pt x="137" y="303"/>
                </a:lnTo>
                <a:lnTo>
                  <a:pt x="137" y="303"/>
                </a:lnTo>
                <a:lnTo>
                  <a:pt x="137" y="303"/>
                </a:lnTo>
                <a:lnTo>
                  <a:pt x="144" y="308"/>
                </a:lnTo>
                <a:lnTo>
                  <a:pt x="146" y="310"/>
                </a:lnTo>
                <a:lnTo>
                  <a:pt x="153" y="310"/>
                </a:lnTo>
                <a:lnTo>
                  <a:pt x="156" y="312"/>
                </a:lnTo>
                <a:lnTo>
                  <a:pt x="156" y="315"/>
                </a:lnTo>
                <a:lnTo>
                  <a:pt x="158" y="315"/>
                </a:lnTo>
                <a:lnTo>
                  <a:pt x="161" y="317"/>
                </a:lnTo>
                <a:lnTo>
                  <a:pt x="161" y="317"/>
                </a:lnTo>
                <a:lnTo>
                  <a:pt x="161" y="317"/>
                </a:lnTo>
                <a:lnTo>
                  <a:pt x="161" y="319"/>
                </a:lnTo>
                <a:lnTo>
                  <a:pt x="161" y="322"/>
                </a:lnTo>
                <a:lnTo>
                  <a:pt x="161" y="322"/>
                </a:lnTo>
                <a:lnTo>
                  <a:pt x="158" y="324"/>
                </a:lnTo>
                <a:lnTo>
                  <a:pt x="158" y="327"/>
                </a:lnTo>
                <a:lnTo>
                  <a:pt x="156" y="329"/>
                </a:lnTo>
                <a:lnTo>
                  <a:pt x="149" y="334"/>
                </a:lnTo>
                <a:lnTo>
                  <a:pt x="149" y="334"/>
                </a:lnTo>
                <a:lnTo>
                  <a:pt x="146" y="336"/>
                </a:lnTo>
                <a:lnTo>
                  <a:pt x="142" y="341"/>
                </a:lnTo>
                <a:lnTo>
                  <a:pt x="142" y="341"/>
                </a:lnTo>
                <a:lnTo>
                  <a:pt x="139" y="345"/>
                </a:lnTo>
                <a:lnTo>
                  <a:pt x="137" y="345"/>
                </a:lnTo>
                <a:lnTo>
                  <a:pt x="137" y="345"/>
                </a:lnTo>
                <a:lnTo>
                  <a:pt x="132" y="350"/>
                </a:lnTo>
                <a:lnTo>
                  <a:pt x="130" y="353"/>
                </a:lnTo>
                <a:lnTo>
                  <a:pt x="125" y="353"/>
                </a:lnTo>
                <a:lnTo>
                  <a:pt x="125" y="355"/>
                </a:lnTo>
                <a:lnTo>
                  <a:pt x="123" y="355"/>
                </a:lnTo>
                <a:lnTo>
                  <a:pt x="123" y="357"/>
                </a:lnTo>
                <a:lnTo>
                  <a:pt x="120" y="357"/>
                </a:lnTo>
                <a:lnTo>
                  <a:pt x="118" y="360"/>
                </a:lnTo>
                <a:lnTo>
                  <a:pt x="113" y="364"/>
                </a:lnTo>
                <a:lnTo>
                  <a:pt x="118" y="362"/>
                </a:lnTo>
                <a:lnTo>
                  <a:pt x="123" y="362"/>
                </a:lnTo>
                <a:lnTo>
                  <a:pt x="125" y="362"/>
                </a:lnTo>
                <a:lnTo>
                  <a:pt x="125" y="362"/>
                </a:lnTo>
                <a:lnTo>
                  <a:pt x="125" y="364"/>
                </a:lnTo>
                <a:lnTo>
                  <a:pt x="125" y="364"/>
                </a:lnTo>
                <a:lnTo>
                  <a:pt x="123" y="364"/>
                </a:lnTo>
                <a:lnTo>
                  <a:pt x="125" y="364"/>
                </a:lnTo>
                <a:lnTo>
                  <a:pt x="125" y="367"/>
                </a:lnTo>
                <a:lnTo>
                  <a:pt x="130" y="367"/>
                </a:lnTo>
                <a:lnTo>
                  <a:pt x="132" y="371"/>
                </a:lnTo>
                <a:lnTo>
                  <a:pt x="137" y="371"/>
                </a:lnTo>
                <a:lnTo>
                  <a:pt x="139" y="369"/>
                </a:lnTo>
                <a:lnTo>
                  <a:pt x="142" y="371"/>
                </a:lnTo>
                <a:lnTo>
                  <a:pt x="144" y="371"/>
                </a:lnTo>
                <a:lnTo>
                  <a:pt x="146" y="374"/>
                </a:lnTo>
                <a:lnTo>
                  <a:pt x="149" y="374"/>
                </a:lnTo>
                <a:lnTo>
                  <a:pt x="151" y="374"/>
                </a:lnTo>
                <a:lnTo>
                  <a:pt x="151" y="376"/>
                </a:lnTo>
                <a:lnTo>
                  <a:pt x="149" y="376"/>
                </a:lnTo>
                <a:lnTo>
                  <a:pt x="142" y="374"/>
                </a:lnTo>
                <a:lnTo>
                  <a:pt x="135" y="374"/>
                </a:lnTo>
                <a:lnTo>
                  <a:pt x="135" y="374"/>
                </a:lnTo>
                <a:lnTo>
                  <a:pt x="132" y="376"/>
                </a:lnTo>
                <a:lnTo>
                  <a:pt x="132" y="376"/>
                </a:lnTo>
                <a:lnTo>
                  <a:pt x="132" y="379"/>
                </a:lnTo>
                <a:lnTo>
                  <a:pt x="130" y="379"/>
                </a:lnTo>
                <a:lnTo>
                  <a:pt x="130" y="379"/>
                </a:lnTo>
                <a:lnTo>
                  <a:pt x="127" y="379"/>
                </a:lnTo>
                <a:lnTo>
                  <a:pt x="125" y="376"/>
                </a:lnTo>
                <a:lnTo>
                  <a:pt x="125" y="379"/>
                </a:lnTo>
                <a:lnTo>
                  <a:pt x="125" y="379"/>
                </a:lnTo>
                <a:lnTo>
                  <a:pt x="123" y="381"/>
                </a:lnTo>
                <a:lnTo>
                  <a:pt x="120" y="379"/>
                </a:lnTo>
                <a:lnTo>
                  <a:pt x="120" y="379"/>
                </a:lnTo>
                <a:lnTo>
                  <a:pt x="118" y="379"/>
                </a:lnTo>
                <a:lnTo>
                  <a:pt x="118" y="379"/>
                </a:lnTo>
                <a:lnTo>
                  <a:pt x="118" y="381"/>
                </a:lnTo>
                <a:lnTo>
                  <a:pt x="120" y="383"/>
                </a:lnTo>
                <a:lnTo>
                  <a:pt x="118" y="383"/>
                </a:lnTo>
                <a:lnTo>
                  <a:pt x="120" y="386"/>
                </a:lnTo>
                <a:lnTo>
                  <a:pt x="120" y="386"/>
                </a:lnTo>
                <a:lnTo>
                  <a:pt x="120" y="386"/>
                </a:lnTo>
                <a:lnTo>
                  <a:pt x="120" y="386"/>
                </a:lnTo>
                <a:lnTo>
                  <a:pt x="120" y="386"/>
                </a:lnTo>
                <a:lnTo>
                  <a:pt x="120" y="388"/>
                </a:lnTo>
                <a:lnTo>
                  <a:pt x="120" y="388"/>
                </a:lnTo>
                <a:lnTo>
                  <a:pt x="118" y="388"/>
                </a:lnTo>
                <a:lnTo>
                  <a:pt x="118" y="388"/>
                </a:lnTo>
                <a:lnTo>
                  <a:pt x="118" y="390"/>
                </a:lnTo>
                <a:lnTo>
                  <a:pt x="116" y="393"/>
                </a:lnTo>
                <a:lnTo>
                  <a:pt x="113" y="395"/>
                </a:lnTo>
                <a:lnTo>
                  <a:pt x="113" y="395"/>
                </a:lnTo>
                <a:lnTo>
                  <a:pt x="113" y="398"/>
                </a:lnTo>
                <a:lnTo>
                  <a:pt x="111" y="398"/>
                </a:lnTo>
                <a:lnTo>
                  <a:pt x="111" y="400"/>
                </a:lnTo>
                <a:lnTo>
                  <a:pt x="113" y="405"/>
                </a:lnTo>
                <a:lnTo>
                  <a:pt x="113" y="405"/>
                </a:lnTo>
                <a:lnTo>
                  <a:pt x="113" y="407"/>
                </a:lnTo>
                <a:lnTo>
                  <a:pt x="113" y="407"/>
                </a:lnTo>
                <a:lnTo>
                  <a:pt x="113" y="409"/>
                </a:lnTo>
                <a:lnTo>
                  <a:pt x="116" y="409"/>
                </a:lnTo>
                <a:lnTo>
                  <a:pt x="118" y="412"/>
                </a:lnTo>
                <a:lnTo>
                  <a:pt x="118" y="414"/>
                </a:lnTo>
                <a:lnTo>
                  <a:pt x="118" y="414"/>
                </a:lnTo>
                <a:lnTo>
                  <a:pt x="118" y="416"/>
                </a:lnTo>
                <a:lnTo>
                  <a:pt x="120" y="416"/>
                </a:lnTo>
                <a:lnTo>
                  <a:pt x="120" y="416"/>
                </a:lnTo>
                <a:lnTo>
                  <a:pt x="118" y="416"/>
                </a:lnTo>
                <a:lnTo>
                  <a:pt x="116" y="416"/>
                </a:lnTo>
                <a:lnTo>
                  <a:pt x="116" y="419"/>
                </a:lnTo>
                <a:lnTo>
                  <a:pt x="116" y="419"/>
                </a:lnTo>
                <a:lnTo>
                  <a:pt x="113" y="419"/>
                </a:lnTo>
                <a:lnTo>
                  <a:pt x="113" y="421"/>
                </a:lnTo>
                <a:lnTo>
                  <a:pt x="113" y="421"/>
                </a:lnTo>
                <a:lnTo>
                  <a:pt x="113" y="421"/>
                </a:lnTo>
                <a:lnTo>
                  <a:pt x="116" y="424"/>
                </a:lnTo>
                <a:lnTo>
                  <a:pt x="116" y="424"/>
                </a:lnTo>
                <a:lnTo>
                  <a:pt x="116" y="424"/>
                </a:lnTo>
                <a:lnTo>
                  <a:pt x="118" y="426"/>
                </a:lnTo>
                <a:lnTo>
                  <a:pt x="120" y="426"/>
                </a:lnTo>
                <a:lnTo>
                  <a:pt x="120" y="426"/>
                </a:lnTo>
                <a:lnTo>
                  <a:pt x="123" y="428"/>
                </a:lnTo>
                <a:lnTo>
                  <a:pt x="123" y="428"/>
                </a:lnTo>
                <a:lnTo>
                  <a:pt x="120" y="428"/>
                </a:lnTo>
                <a:lnTo>
                  <a:pt x="120" y="431"/>
                </a:lnTo>
                <a:lnTo>
                  <a:pt x="120" y="431"/>
                </a:lnTo>
                <a:lnTo>
                  <a:pt x="120" y="433"/>
                </a:lnTo>
                <a:lnTo>
                  <a:pt x="120" y="435"/>
                </a:lnTo>
                <a:lnTo>
                  <a:pt x="120" y="435"/>
                </a:lnTo>
                <a:lnTo>
                  <a:pt x="123" y="435"/>
                </a:lnTo>
                <a:lnTo>
                  <a:pt x="123" y="435"/>
                </a:lnTo>
                <a:lnTo>
                  <a:pt x="123" y="435"/>
                </a:lnTo>
                <a:lnTo>
                  <a:pt x="123" y="438"/>
                </a:lnTo>
                <a:lnTo>
                  <a:pt x="125" y="438"/>
                </a:lnTo>
                <a:lnTo>
                  <a:pt x="125" y="440"/>
                </a:lnTo>
                <a:lnTo>
                  <a:pt x="125" y="440"/>
                </a:lnTo>
                <a:lnTo>
                  <a:pt x="127" y="442"/>
                </a:lnTo>
                <a:lnTo>
                  <a:pt x="127" y="442"/>
                </a:lnTo>
                <a:lnTo>
                  <a:pt x="127" y="445"/>
                </a:lnTo>
                <a:lnTo>
                  <a:pt x="130" y="447"/>
                </a:lnTo>
                <a:lnTo>
                  <a:pt x="130" y="447"/>
                </a:lnTo>
                <a:lnTo>
                  <a:pt x="130" y="450"/>
                </a:lnTo>
                <a:lnTo>
                  <a:pt x="130" y="450"/>
                </a:lnTo>
                <a:lnTo>
                  <a:pt x="132" y="452"/>
                </a:lnTo>
                <a:lnTo>
                  <a:pt x="132" y="452"/>
                </a:lnTo>
                <a:lnTo>
                  <a:pt x="132" y="452"/>
                </a:lnTo>
                <a:lnTo>
                  <a:pt x="132" y="450"/>
                </a:lnTo>
                <a:lnTo>
                  <a:pt x="135" y="450"/>
                </a:lnTo>
                <a:lnTo>
                  <a:pt x="137" y="452"/>
                </a:lnTo>
                <a:lnTo>
                  <a:pt x="137" y="452"/>
                </a:lnTo>
                <a:lnTo>
                  <a:pt x="139" y="454"/>
                </a:lnTo>
                <a:lnTo>
                  <a:pt x="139" y="454"/>
                </a:lnTo>
                <a:lnTo>
                  <a:pt x="142" y="452"/>
                </a:lnTo>
                <a:lnTo>
                  <a:pt x="142" y="452"/>
                </a:lnTo>
                <a:lnTo>
                  <a:pt x="144" y="452"/>
                </a:lnTo>
                <a:lnTo>
                  <a:pt x="146" y="454"/>
                </a:lnTo>
                <a:lnTo>
                  <a:pt x="149" y="454"/>
                </a:lnTo>
                <a:lnTo>
                  <a:pt x="149" y="454"/>
                </a:lnTo>
                <a:lnTo>
                  <a:pt x="149" y="454"/>
                </a:lnTo>
                <a:lnTo>
                  <a:pt x="149" y="457"/>
                </a:lnTo>
                <a:lnTo>
                  <a:pt x="149" y="457"/>
                </a:lnTo>
                <a:lnTo>
                  <a:pt x="149" y="459"/>
                </a:lnTo>
                <a:lnTo>
                  <a:pt x="151" y="459"/>
                </a:lnTo>
                <a:lnTo>
                  <a:pt x="153" y="457"/>
                </a:lnTo>
                <a:lnTo>
                  <a:pt x="153" y="457"/>
                </a:lnTo>
                <a:lnTo>
                  <a:pt x="153" y="457"/>
                </a:lnTo>
                <a:lnTo>
                  <a:pt x="156" y="457"/>
                </a:lnTo>
                <a:lnTo>
                  <a:pt x="156" y="457"/>
                </a:lnTo>
                <a:lnTo>
                  <a:pt x="158" y="457"/>
                </a:lnTo>
                <a:lnTo>
                  <a:pt x="158" y="457"/>
                </a:lnTo>
                <a:lnTo>
                  <a:pt x="163" y="457"/>
                </a:lnTo>
                <a:lnTo>
                  <a:pt x="165" y="457"/>
                </a:lnTo>
                <a:lnTo>
                  <a:pt x="165" y="457"/>
                </a:lnTo>
                <a:lnTo>
                  <a:pt x="168" y="459"/>
                </a:lnTo>
                <a:lnTo>
                  <a:pt x="168" y="459"/>
                </a:lnTo>
                <a:lnTo>
                  <a:pt x="170" y="459"/>
                </a:lnTo>
                <a:lnTo>
                  <a:pt x="170" y="459"/>
                </a:lnTo>
                <a:lnTo>
                  <a:pt x="170" y="461"/>
                </a:lnTo>
                <a:lnTo>
                  <a:pt x="172" y="461"/>
                </a:lnTo>
                <a:lnTo>
                  <a:pt x="172" y="461"/>
                </a:lnTo>
                <a:lnTo>
                  <a:pt x="172" y="461"/>
                </a:lnTo>
                <a:lnTo>
                  <a:pt x="172" y="461"/>
                </a:lnTo>
                <a:lnTo>
                  <a:pt x="172" y="464"/>
                </a:lnTo>
                <a:lnTo>
                  <a:pt x="172" y="466"/>
                </a:lnTo>
                <a:lnTo>
                  <a:pt x="172" y="466"/>
                </a:lnTo>
                <a:lnTo>
                  <a:pt x="172" y="466"/>
                </a:lnTo>
                <a:lnTo>
                  <a:pt x="172" y="466"/>
                </a:lnTo>
                <a:lnTo>
                  <a:pt x="172" y="468"/>
                </a:lnTo>
                <a:lnTo>
                  <a:pt x="175" y="468"/>
                </a:lnTo>
                <a:lnTo>
                  <a:pt x="175" y="471"/>
                </a:lnTo>
                <a:lnTo>
                  <a:pt x="175" y="471"/>
                </a:lnTo>
                <a:lnTo>
                  <a:pt x="175" y="473"/>
                </a:lnTo>
                <a:lnTo>
                  <a:pt x="172" y="473"/>
                </a:lnTo>
                <a:lnTo>
                  <a:pt x="172" y="476"/>
                </a:lnTo>
                <a:lnTo>
                  <a:pt x="172" y="476"/>
                </a:lnTo>
                <a:lnTo>
                  <a:pt x="172" y="476"/>
                </a:lnTo>
                <a:lnTo>
                  <a:pt x="177" y="478"/>
                </a:lnTo>
                <a:lnTo>
                  <a:pt x="179" y="480"/>
                </a:lnTo>
                <a:lnTo>
                  <a:pt x="179" y="480"/>
                </a:lnTo>
                <a:lnTo>
                  <a:pt x="179" y="480"/>
                </a:lnTo>
                <a:lnTo>
                  <a:pt x="179" y="483"/>
                </a:lnTo>
                <a:lnTo>
                  <a:pt x="179" y="483"/>
                </a:lnTo>
                <a:lnTo>
                  <a:pt x="179" y="483"/>
                </a:lnTo>
                <a:lnTo>
                  <a:pt x="182" y="485"/>
                </a:lnTo>
                <a:lnTo>
                  <a:pt x="182" y="487"/>
                </a:lnTo>
                <a:lnTo>
                  <a:pt x="184" y="487"/>
                </a:lnTo>
                <a:lnTo>
                  <a:pt x="189" y="490"/>
                </a:lnTo>
                <a:lnTo>
                  <a:pt x="191" y="492"/>
                </a:lnTo>
                <a:lnTo>
                  <a:pt x="191" y="492"/>
                </a:lnTo>
                <a:lnTo>
                  <a:pt x="191" y="492"/>
                </a:lnTo>
                <a:lnTo>
                  <a:pt x="191" y="494"/>
                </a:lnTo>
                <a:lnTo>
                  <a:pt x="191" y="494"/>
                </a:lnTo>
                <a:lnTo>
                  <a:pt x="191" y="497"/>
                </a:lnTo>
                <a:lnTo>
                  <a:pt x="191" y="497"/>
                </a:lnTo>
                <a:lnTo>
                  <a:pt x="194" y="497"/>
                </a:lnTo>
                <a:lnTo>
                  <a:pt x="198" y="497"/>
                </a:lnTo>
                <a:lnTo>
                  <a:pt x="203" y="499"/>
                </a:lnTo>
                <a:lnTo>
                  <a:pt x="203" y="499"/>
                </a:lnTo>
                <a:lnTo>
                  <a:pt x="201" y="499"/>
                </a:lnTo>
                <a:lnTo>
                  <a:pt x="203" y="502"/>
                </a:lnTo>
                <a:lnTo>
                  <a:pt x="203" y="502"/>
                </a:lnTo>
                <a:lnTo>
                  <a:pt x="205" y="504"/>
                </a:lnTo>
                <a:lnTo>
                  <a:pt x="208" y="504"/>
                </a:lnTo>
                <a:lnTo>
                  <a:pt x="208" y="504"/>
                </a:lnTo>
                <a:lnTo>
                  <a:pt x="208" y="506"/>
                </a:lnTo>
                <a:lnTo>
                  <a:pt x="205" y="506"/>
                </a:lnTo>
                <a:lnTo>
                  <a:pt x="205" y="506"/>
                </a:lnTo>
                <a:lnTo>
                  <a:pt x="203" y="506"/>
                </a:lnTo>
                <a:lnTo>
                  <a:pt x="203" y="509"/>
                </a:lnTo>
                <a:lnTo>
                  <a:pt x="201" y="509"/>
                </a:lnTo>
                <a:lnTo>
                  <a:pt x="198" y="511"/>
                </a:lnTo>
                <a:lnTo>
                  <a:pt x="198" y="511"/>
                </a:lnTo>
                <a:lnTo>
                  <a:pt x="194" y="511"/>
                </a:lnTo>
                <a:lnTo>
                  <a:pt x="194" y="509"/>
                </a:lnTo>
                <a:lnTo>
                  <a:pt x="191" y="509"/>
                </a:lnTo>
                <a:lnTo>
                  <a:pt x="191" y="509"/>
                </a:lnTo>
                <a:lnTo>
                  <a:pt x="189" y="509"/>
                </a:lnTo>
                <a:lnTo>
                  <a:pt x="187" y="509"/>
                </a:lnTo>
                <a:lnTo>
                  <a:pt x="187" y="509"/>
                </a:lnTo>
                <a:lnTo>
                  <a:pt x="187" y="509"/>
                </a:lnTo>
                <a:lnTo>
                  <a:pt x="187" y="511"/>
                </a:lnTo>
                <a:lnTo>
                  <a:pt x="184" y="511"/>
                </a:lnTo>
                <a:lnTo>
                  <a:pt x="187" y="513"/>
                </a:lnTo>
                <a:lnTo>
                  <a:pt x="187" y="513"/>
                </a:lnTo>
                <a:lnTo>
                  <a:pt x="189" y="516"/>
                </a:lnTo>
                <a:lnTo>
                  <a:pt x="189" y="516"/>
                </a:lnTo>
                <a:lnTo>
                  <a:pt x="191" y="518"/>
                </a:lnTo>
                <a:lnTo>
                  <a:pt x="191" y="518"/>
                </a:lnTo>
                <a:lnTo>
                  <a:pt x="189" y="518"/>
                </a:lnTo>
                <a:lnTo>
                  <a:pt x="191" y="521"/>
                </a:lnTo>
                <a:lnTo>
                  <a:pt x="191" y="521"/>
                </a:lnTo>
                <a:lnTo>
                  <a:pt x="191" y="523"/>
                </a:lnTo>
                <a:lnTo>
                  <a:pt x="191" y="523"/>
                </a:lnTo>
                <a:lnTo>
                  <a:pt x="191" y="525"/>
                </a:lnTo>
                <a:lnTo>
                  <a:pt x="191" y="528"/>
                </a:lnTo>
                <a:lnTo>
                  <a:pt x="194" y="528"/>
                </a:lnTo>
                <a:lnTo>
                  <a:pt x="194" y="528"/>
                </a:lnTo>
                <a:lnTo>
                  <a:pt x="196" y="530"/>
                </a:lnTo>
                <a:lnTo>
                  <a:pt x="196" y="530"/>
                </a:lnTo>
                <a:lnTo>
                  <a:pt x="196" y="530"/>
                </a:lnTo>
                <a:lnTo>
                  <a:pt x="196" y="532"/>
                </a:lnTo>
                <a:lnTo>
                  <a:pt x="198" y="532"/>
                </a:lnTo>
                <a:lnTo>
                  <a:pt x="201" y="532"/>
                </a:lnTo>
                <a:lnTo>
                  <a:pt x="201" y="532"/>
                </a:lnTo>
                <a:lnTo>
                  <a:pt x="203" y="530"/>
                </a:lnTo>
                <a:lnTo>
                  <a:pt x="203" y="530"/>
                </a:lnTo>
                <a:lnTo>
                  <a:pt x="205" y="528"/>
                </a:lnTo>
                <a:lnTo>
                  <a:pt x="205" y="528"/>
                </a:lnTo>
                <a:lnTo>
                  <a:pt x="205" y="525"/>
                </a:lnTo>
                <a:lnTo>
                  <a:pt x="205" y="525"/>
                </a:lnTo>
                <a:lnTo>
                  <a:pt x="208" y="528"/>
                </a:lnTo>
                <a:lnTo>
                  <a:pt x="213" y="528"/>
                </a:lnTo>
                <a:lnTo>
                  <a:pt x="213" y="528"/>
                </a:lnTo>
                <a:lnTo>
                  <a:pt x="217" y="525"/>
                </a:lnTo>
                <a:lnTo>
                  <a:pt x="220" y="525"/>
                </a:lnTo>
                <a:lnTo>
                  <a:pt x="222" y="525"/>
                </a:lnTo>
                <a:lnTo>
                  <a:pt x="224" y="525"/>
                </a:lnTo>
                <a:lnTo>
                  <a:pt x="227" y="525"/>
                </a:lnTo>
                <a:lnTo>
                  <a:pt x="227" y="525"/>
                </a:lnTo>
                <a:lnTo>
                  <a:pt x="229" y="528"/>
                </a:lnTo>
                <a:lnTo>
                  <a:pt x="231" y="530"/>
                </a:lnTo>
                <a:lnTo>
                  <a:pt x="234" y="532"/>
                </a:lnTo>
                <a:lnTo>
                  <a:pt x="239" y="537"/>
                </a:lnTo>
                <a:lnTo>
                  <a:pt x="239" y="537"/>
                </a:lnTo>
                <a:lnTo>
                  <a:pt x="239" y="539"/>
                </a:lnTo>
                <a:lnTo>
                  <a:pt x="236" y="539"/>
                </a:lnTo>
                <a:lnTo>
                  <a:pt x="234" y="539"/>
                </a:lnTo>
                <a:lnTo>
                  <a:pt x="234" y="539"/>
                </a:lnTo>
                <a:lnTo>
                  <a:pt x="234" y="539"/>
                </a:lnTo>
                <a:lnTo>
                  <a:pt x="236" y="542"/>
                </a:lnTo>
                <a:lnTo>
                  <a:pt x="236" y="544"/>
                </a:lnTo>
                <a:lnTo>
                  <a:pt x="236" y="544"/>
                </a:lnTo>
                <a:lnTo>
                  <a:pt x="236" y="547"/>
                </a:lnTo>
                <a:lnTo>
                  <a:pt x="239" y="547"/>
                </a:lnTo>
                <a:lnTo>
                  <a:pt x="239" y="547"/>
                </a:lnTo>
                <a:lnTo>
                  <a:pt x="236" y="547"/>
                </a:lnTo>
                <a:lnTo>
                  <a:pt x="236" y="549"/>
                </a:lnTo>
                <a:lnTo>
                  <a:pt x="236" y="549"/>
                </a:lnTo>
                <a:lnTo>
                  <a:pt x="241" y="549"/>
                </a:lnTo>
                <a:lnTo>
                  <a:pt x="243" y="549"/>
                </a:lnTo>
                <a:lnTo>
                  <a:pt x="246" y="549"/>
                </a:lnTo>
                <a:lnTo>
                  <a:pt x="246" y="549"/>
                </a:lnTo>
                <a:lnTo>
                  <a:pt x="248" y="549"/>
                </a:lnTo>
                <a:lnTo>
                  <a:pt x="250" y="549"/>
                </a:lnTo>
                <a:lnTo>
                  <a:pt x="250" y="549"/>
                </a:lnTo>
                <a:lnTo>
                  <a:pt x="250" y="549"/>
                </a:lnTo>
                <a:lnTo>
                  <a:pt x="253" y="551"/>
                </a:lnTo>
                <a:lnTo>
                  <a:pt x="253" y="551"/>
                </a:lnTo>
                <a:lnTo>
                  <a:pt x="253" y="551"/>
                </a:lnTo>
                <a:lnTo>
                  <a:pt x="255" y="551"/>
                </a:lnTo>
                <a:lnTo>
                  <a:pt x="255" y="551"/>
                </a:lnTo>
                <a:lnTo>
                  <a:pt x="255" y="554"/>
                </a:lnTo>
                <a:lnTo>
                  <a:pt x="255" y="554"/>
                </a:lnTo>
                <a:lnTo>
                  <a:pt x="255" y="554"/>
                </a:lnTo>
                <a:lnTo>
                  <a:pt x="255" y="556"/>
                </a:lnTo>
                <a:lnTo>
                  <a:pt x="257" y="556"/>
                </a:lnTo>
                <a:lnTo>
                  <a:pt x="257" y="558"/>
                </a:lnTo>
                <a:lnTo>
                  <a:pt x="257" y="558"/>
                </a:lnTo>
                <a:lnTo>
                  <a:pt x="257" y="558"/>
                </a:lnTo>
                <a:lnTo>
                  <a:pt x="257" y="561"/>
                </a:lnTo>
                <a:lnTo>
                  <a:pt x="257" y="561"/>
                </a:lnTo>
                <a:lnTo>
                  <a:pt x="257" y="563"/>
                </a:lnTo>
                <a:lnTo>
                  <a:pt x="260" y="563"/>
                </a:lnTo>
                <a:lnTo>
                  <a:pt x="260" y="565"/>
                </a:lnTo>
                <a:lnTo>
                  <a:pt x="262" y="565"/>
                </a:lnTo>
                <a:lnTo>
                  <a:pt x="262" y="565"/>
                </a:lnTo>
                <a:lnTo>
                  <a:pt x="265" y="565"/>
                </a:lnTo>
                <a:lnTo>
                  <a:pt x="267" y="565"/>
                </a:lnTo>
                <a:lnTo>
                  <a:pt x="267" y="565"/>
                </a:lnTo>
                <a:lnTo>
                  <a:pt x="269" y="565"/>
                </a:lnTo>
                <a:lnTo>
                  <a:pt x="272" y="565"/>
                </a:lnTo>
                <a:lnTo>
                  <a:pt x="272" y="568"/>
                </a:lnTo>
                <a:lnTo>
                  <a:pt x="274" y="568"/>
                </a:lnTo>
                <a:lnTo>
                  <a:pt x="274" y="568"/>
                </a:lnTo>
                <a:lnTo>
                  <a:pt x="276" y="568"/>
                </a:lnTo>
                <a:lnTo>
                  <a:pt x="276" y="568"/>
                </a:lnTo>
                <a:lnTo>
                  <a:pt x="279" y="570"/>
                </a:lnTo>
                <a:lnTo>
                  <a:pt x="279" y="568"/>
                </a:lnTo>
                <a:lnTo>
                  <a:pt x="281" y="568"/>
                </a:lnTo>
                <a:lnTo>
                  <a:pt x="283" y="565"/>
                </a:lnTo>
                <a:lnTo>
                  <a:pt x="286" y="565"/>
                </a:lnTo>
                <a:lnTo>
                  <a:pt x="286" y="565"/>
                </a:lnTo>
                <a:lnTo>
                  <a:pt x="288" y="565"/>
                </a:lnTo>
                <a:lnTo>
                  <a:pt x="291" y="565"/>
                </a:lnTo>
                <a:lnTo>
                  <a:pt x="291" y="565"/>
                </a:lnTo>
                <a:lnTo>
                  <a:pt x="293" y="565"/>
                </a:lnTo>
                <a:lnTo>
                  <a:pt x="293" y="568"/>
                </a:lnTo>
                <a:lnTo>
                  <a:pt x="295" y="568"/>
                </a:lnTo>
                <a:lnTo>
                  <a:pt x="295" y="570"/>
                </a:lnTo>
                <a:lnTo>
                  <a:pt x="300" y="575"/>
                </a:lnTo>
                <a:lnTo>
                  <a:pt x="302" y="575"/>
                </a:lnTo>
                <a:lnTo>
                  <a:pt x="302" y="575"/>
                </a:lnTo>
                <a:lnTo>
                  <a:pt x="305" y="575"/>
                </a:lnTo>
                <a:lnTo>
                  <a:pt x="305" y="575"/>
                </a:lnTo>
                <a:lnTo>
                  <a:pt x="305" y="573"/>
                </a:lnTo>
                <a:lnTo>
                  <a:pt x="305" y="573"/>
                </a:lnTo>
                <a:lnTo>
                  <a:pt x="305" y="573"/>
                </a:lnTo>
                <a:lnTo>
                  <a:pt x="309" y="575"/>
                </a:lnTo>
                <a:lnTo>
                  <a:pt x="309" y="575"/>
                </a:lnTo>
                <a:lnTo>
                  <a:pt x="312" y="575"/>
                </a:lnTo>
                <a:lnTo>
                  <a:pt x="314" y="575"/>
                </a:lnTo>
                <a:lnTo>
                  <a:pt x="317" y="577"/>
                </a:lnTo>
                <a:lnTo>
                  <a:pt x="319" y="577"/>
                </a:lnTo>
                <a:lnTo>
                  <a:pt x="319" y="577"/>
                </a:lnTo>
                <a:lnTo>
                  <a:pt x="321" y="577"/>
                </a:lnTo>
                <a:lnTo>
                  <a:pt x="321" y="577"/>
                </a:lnTo>
                <a:lnTo>
                  <a:pt x="321" y="577"/>
                </a:lnTo>
                <a:lnTo>
                  <a:pt x="324" y="580"/>
                </a:lnTo>
                <a:lnTo>
                  <a:pt x="324" y="580"/>
                </a:lnTo>
                <a:lnTo>
                  <a:pt x="326" y="580"/>
                </a:lnTo>
                <a:lnTo>
                  <a:pt x="328" y="580"/>
                </a:lnTo>
                <a:lnTo>
                  <a:pt x="331" y="582"/>
                </a:lnTo>
                <a:lnTo>
                  <a:pt x="333" y="582"/>
                </a:lnTo>
                <a:lnTo>
                  <a:pt x="335" y="582"/>
                </a:lnTo>
                <a:lnTo>
                  <a:pt x="335" y="582"/>
                </a:lnTo>
                <a:lnTo>
                  <a:pt x="335" y="582"/>
                </a:lnTo>
                <a:lnTo>
                  <a:pt x="338" y="582"/>
                </a:lnTo>
                <a:lnTo>
                  <a:pt x="335" y="584"/>
                </a:lnTo>
                <a:lnTo>
                  <a:pt x="335" y="584"/>
                </a:lnTo>
                <a:lnTo>
                  <a:pt x="338" y="587"/>
                </a:lnTo>
                <a:lnTo>
                  <a:pt x="338" y="587"/>
                </a:lnTo>
                <a:lnTo>
                  <a:pt x="338" y="589"/>
                </a:lnTo>
                <a:lnTo>
                  <a:pt x="338" y="589"/>
                </a:lnTo>
                <a:lnTo>
                  <a:pt x="335" y="591"/>
                </a:lnTo>
                <a:lnTo>
                  <a:pt x="335" y="591"/>
                </a:lnTo>
                <a:lnTo>
                  <a:pt x="333" y="594"/>
                </a:lnTo>
                <a:lnTo>
                  <a:pt x="331" y="594"/>
                </a:lnTo>
                <a:lnTo>
                  <a:pt x="333" y="594"/>
                </a:lnTo>
                <a:lnTo>
                  <a:pt x="333" y="596"/>
                </a:lnTo>
                <a:lnTo>
                  <a:pt x="335" y="596"/>
                </a:lnTo>
                <a:lnTo>
                  <a:pt x="338" y="596"/>
                </a:lnTo>
                <a:lnTo>
                  <a:pt x="338" y="599"/>
                </a:lnTo>
                <a:lnTo>
                  <a:pt x="338" y="599"/>
                </a:lnTo>
                <a:lnTo>
                  <a:pt x="335" y="599"/>
                </a:lnTo>
                <a:lnTo>
                  <a:pt x="333" y="599"/>
                </a:lnTo>
                <a:lnTo>
                  <a:pt x="333" y="599"/>
                </a:lnTo>
                <a:lnTo>
                  <a:pt x="333" y="599"/>
                </a:lnTo>
                <a:lnTo>
                  <a:pt x="333" y="601"/>
                </a:lnTo>
                <a:lnTo>
                  <a:pt x="333" y="603"/>
                </a:lnTo>
                <a:lnTo>
                  <a:pt x="335" y="603"/>
                </a:lnTo>
                <a:lnTo>
                  <a:pt x="335" y="603"/>
                </a:lnTo>
                <a:lnTo>
                  <a:pt x="335" y="606"/>
                </a:lnTo>
                <a:lnTo>
                  <a:pt x="338" y="606"/>
                </a:lnTo>
                <a:lnTo>
                  <a:pt x="338" y="608"/>
                </a:lnTo>
                <a:lnTo>
                  <a:pt x="335" y="608"/>
                </a:lnTo>
                <a:lnTo>
                  <a:pt x="338" y="608"/>
                </a:lnTo>
                <a:lnTo>
                  <a:pt x="338" y="608"/>
                </a:lnTo>
                <a:lnTo>
                  <a:pt x="338" y="608"/>
                </a:lnTo>
                <a:lnTo>
                  <a:pt x="338" y="608"/>
                </a:lnTo>
                <a:lnTo>
                  <a:pt x="338" y="610"/>
                </a:lnTo>
                <a:lnTo>
                  <a:pt x="338" y="610"/>
                </a:lnTo>
                <a:lnTo>
                  <a:pt x="338" y="613"/>
                </a:lnTo>
                <a:lnTo>
                  <a:pt x="335" y="615"/>
                </a:lnTo>
                <a:lnTo>
                  <a:pt x="338" y="618"/>
                </a:lnTo>
                <a:lnTo>
                  <a:pt x="335" y="618"/>
                </a:lnTo>
                <a:lnTo>
                  <a:pt x="335" y="618"/>
                </a:lnTo>
                <a:lnTo>
                  <a:pt x="331" y="618"/>
                </a:lnTo>
                <a:lnTo>
                  <a:pt x="326" y="618"/>
                </a:lnTo>
                <a:lnTo>
                  <a:pt x="326" y="618"/>
                </a:lnTo>
                <a:lnTo>
                  <a:pt x="324" y="618"/>
                </a:lnTo>
                <a:lnTo>
                  <a:pt x="321" y="618"/>
                </a:lnTo>
                <a:lnTo>
                  <a:pt x="319" y="620"/>
                </a:lnTo>
                <a:lnTo>
                  <a:pt x="319" y="622"/>
                </a:lnTo>
                <a:lnTo>
                  <a:pt x="317" y="622"/>
                </a:lnTo>
                <a:lnTo>
                  <a:pt x="314" y="622"/>
                </a:lnTo>
                <a:lnTo>
                  <a:pt x="314" y="625"/>
                </a:lnTo>
                <a:lnTo>
                  <a:pt x="314" y="625"/>
                </a:lnTo>
                <a:lnTo>
                  <a:pt x="314" y="627"/>
                </a:lnTo>
                <a:lnTo>
                  <a:pt x="314" y="627"/>
                </a:lnTo>
                <a:lnTo>
                  <a:pt x="312" y="627"/>
                </a:lnTo>
                <a:lnTo>
                  <a:pt x="312" y="629"/>
                </a:lnTo>
                <a:lnTo>
                  <a:pt x="312" y="629"/>
                </a:lnTo>
                <a:lnTo>
                  <a:pt x="314" y="629"/>
                </a:lnTo>
                <a:lnTo>
                  <a:pt x="314" y="629"/>
                </a:lnTo>
                <a:lnTo>
                  <a:pt x="314" y="629"/>
                </a:lnTo>
                <a:lnTo>
                  <a:pt x="314" y="629"/>
                </a:lnTo>
                <a:lnTo>
                  <a:pt x="314" y="632"/>
                </a:lnTo>
                <a:lnTo>
                  <a:pt x="312" y="632"/>
                </a:lnTo>
                <a:lnTo>
                  <a:pt x="314" y="632"/>
                </a:lnTo>
                <a:lnTo>
                  <a:pt x="314" y="634"/>
                </a:lnTo>
                <a:lnTo>
                  <a:pt x="317" y="632"/>
                </a:lnTo>
                <a:lnTo>
                  <a:pt x="319" y="629"/>
                </a:lnTo>
                <a:lnTo>
                  <a:pt x="321" y="629"/>
                </a:lnTo>
                <a:lnTo>
                  <a:pt x="321" y="629"/>
                </a:lnTo>
                <a:lnTo>
                  <a:pt x="321" y="632"/>
                </a:lnTo>
                <a:lnTo>
                  <a:pt x="319" y="632"/>
                </a:lnTo>
                <a:lnTo>
                  <a:pt x="321" y="632"/>
                </a:lnTo>
                <a:lnTo>
                  <a:pt x="326" y="632"/>
                </a:lnTo>
                <a:lnTo>
                  <a:pt x="326" y="629"/>
                </a:lnTo>
                <a:lnTo>
                  <a:pt x="328" y="629"/>
                </a:lnTo>
                <a:lnTo>
                  <a:pt x="331" y="632"/>
                </a:lnTo>
                <a:lnTo>
                  <a:pt x="331" y="634"/>
                </a:lnTo>
                <a:lnTo>
                  <a:pt x="331" y="634"/>
                </a:lnTo>
                <a:lnTo>
                  <a:pt x="331" y="634"/>
                </a:lnTo>
                <a:lnTo>
                  <a:pt x="328" y="634"/>
                </a:lnTo>
                <a:lnTo>
                  <a:pt x="324" y="636"/>
                </a:lnTo>
                <a:lnTo>
                  <a:pt x="321" y="639"/>
                </a:lnTo>
                <a:lnTo>
                  <a:pt x="319" y="639"/>
                </a:lnTo>
                <a:lnTo>
                  <a:pt x="319" y="641"/>
                </a:lnTo>
                <a:lnTo>
                  <a:pt x="319" y="641"/>
                </a:lnTo>
                <a:lnTo>
                  <a:pt x="317" y="641"/>
                </a:lnTo>
                <a:lnTo>
                  <a:pt x="314" y="641"/>
                </a:lnTo>
                <a:lnTo>
                  <a:pt x="314" y="641"/>
                </a:lnTo>
                <a:lnTo>
                  <a:pt x="312" y="644"/>
                </a:lnTo>
                <a:lnTo>
                  <a:pt x="309" y="644"/>
                </a:lnTo>
                <a:lnTo>
                  <a:pt x="307" y="644"/>
                </a:lnTo>
                <a:lnTo>
                  <a:pt x="309" y="646"/>
                </a:lnTo>
                <a:lnTo>
                  <a:pt x="309" y="648"/>
                </a:lnTo>
                <a:lnTo>
                  <a:pt x="312" y="648"/>
                </a:lnTo>
                <a:lnTo>
                  <a:pt x="314" y="648"/>
                </a:lnTo>
                <a:lnTo>
                  <a:pt x="317" y="651"/>
                </a:lnTo>
                <a:lnTo>
                  <a:pt x="321" y="653"/>
                </a:lnTo>
                <a:lnTo>
                  <a:pt x="319" y="655"/>
                </a:lnTo>
                <a:lnTo>
                  <a:pt x="319" y="653"/>
                </a:lnTo>
                <a:lnTo>
                  <a:pt x="317" y="653"/>
                </a:lnTo>
                <a:lnTo>
                  <a:pt x="314" y="655"/>
                </a:lnTo>
                <a:lnTo>
                  <a:pt x="314" y="658"/>
                </a:lnTo>
                <a:lnTo>
                  <a:pt x="314" y="655"/>
                </a:lnTo>
                <a:lnTo>
                  <a:pt x="314" y="655"/>
                </a:lnTo>
                <a:lnTo>
                  <a:pt x="314" y="655"/>
                </a:lnTo>
                <a:lnTo>
                  <a:pt x="312" y="655"/>
                </a:lnTo>
                <a:lnTo>
                  <a:pt x="312" y="660"/>
                </a:lnTo>
                <a:lnTo>
                  <a:pt x="309" y="662"/>
                </a:lnTo>
                <a:lnTo>
                  <a:pt x="307" y="665"/>
                </a:lnTo>
                <a:lnTo>
                  <a:pt x="307" y="667"/>
                </a:lnTo>
                <a:lnTo>
                  <a:pt x="307" y="667"/>
                </a:lnTo>
                <a:lnTo>
                  <a:pt x="309" y="667"/>
                </a:lnTo>
                <a:lnTo>
                  <a:pt x="309" y="667"/>
                </a:lnTo>
                <a:lnTo>
                  <a:pt x="309" y="670"/>
                </a:lnTo>
                <a:lnTo>
                  <a:pt x="302" y="670"/>
                </a:lnTo>
                <a:lnTo>
                  <a:pt x="302" y="672"/>
                </a:lnTo>
                <a:lnTo>
                  <a:pt x="300" y="670"/>
                </a:lnTo>
                <a:lnTo>
                  <a:pt x="298" y="670"/>
                </a:lnTo>
                <a:lnTo>
                  <a:pt x="295" y="667"/>
                </a:lnTo>
                <a:lnTo>
                  <a:pt x="295" y="667"/>
                </a:lnTo>
                <a:lnTo>
                  <a:pt x="293" y="670"/>
                </a:lnTo>
                <a:lnTo>
                  <a:pt x="293" y="670"/>
                </a:lnTo>
                <a:lnTo>
                  <a:pt x="295" y="670"/>
                </a:lnTo>
                <a:lnTo>
                  <a:pt x="298" y="670"/>
                </a:lnTo>
                <a:lnTo>
                  <a:pt x="295" y="672"/>
                </a:lnTo>
                <a:lnTo>
                  <a:pt x="293" y="672"/>
                </a:lnTo>
                <a:lnTo>
                  <a:pt x="293" y="674"/>
                </a:lnTo>
                <a:lnTo>
                  <a:pt x="293" y="674"/>
                </a:lnTo>
                <a:lnTo>
                  <a:pt x="298" y="674"/>
                </a:lnTo>
                <a:lnTo>
                  <a:pt x="302" y="679"/>
                </a:lnTo>
                <a:lnTo>
                  <a:pt x="305" y="679"/>
                </a:lnTo>
                <a:lnTo>
                  <a:pt x="305" y="681"/>
                </a:lnTo>
                <a:lnTo>
                  <a:pt x="307" y="684"/>
                </a:lnTo>
                <a:lnTo>
                  <a:pt x="307" y="684"/>
                </a:lnTo>
                <a:lnTo>
                  <a:pt x="309" y="684"/>
                </a:lnTo>
                <a:lnTo>
                  <a:pt x="312" y="686"/>
                </a:lnTo>
                <a:lnTo>
                  <a:pt x="314" y="684"/>
                </a:lnTo>
                <a:lnTo>
                  <a:pt x="321" y="691"/>
                </a:lnTo>
                <a:lnTo>
                  <a:pt x="324" y="691"/>
                </a:lnTo>
                <a:lnTo>
                  <a:pt x="328" y="693"/>
                </a:lnTo>
                <a:lnTo>
                  <a:pt x="331" y="693"/>
                </a:lnTo>
                <a:lnTo>
                  <a:pt x="340" y="700"/>
                </a:lnTo>
                <a:lnTo>
                  <a:pt x="345" y="705"/>
                </a:lnTo>
                <a:lnTo>
                  <a:pt x="352" y="710"/>
                </a:lnTo>
                <a:lnTo>
                  <a:pt x="354" y="710"/>
                </a:lnTo>
                <a:lnTo>
                  <a:pt x="354" y="710"/>
                </a:lnTo>
                <a:lnTo>
                  <a:pt x="354" y="707"/>
                </a:lnTo>
                <a:lnTo>
                  <a:pt x="357" y="707"/>
                </a:lnTo>
                <a:lnTo>
                  <a:pt x="359" y="707"/>
                </a:lnTo>
                <a:lnTo>
                  <a:pt x="362" y="707"/>
                </a:lnTo>
                <a:lnTo>
                  <a:pt x="364" y="707"/>
                </a:lnTo>
                <a:lnTo>
                  <a:pt x="366" y="710"/>
                </a:lnTo>
                <a:lnTo>
                  <a:pt x="369" y="710"/>
                </a:lnTo>
                <a:lnTo>
                  <a:pt x="371" y="712"/>
                </a:lnTo>
                <a:lnTo>
                  <a:pt x="376" y="712"/>
                </a:lnTo>
                <a:lnTo>
                  <a:pt x="378" y="715"/>
                </a:lnTo>
                <a:lnTo>
                  <a:pt x="380" y="715"/>
                </a:lnTo>
                <a:lnTo>
                  <a:pt x="390" y="715"/>
                </a:lnTo>
                <a:lnTo>
                  <a:pt x="390" y="715"/>
                </a:lnTo>
                <a:lnTo>
                  <a:pt x="390" y="715"/>
                </a:lnTo>
                <a:lnTo>
                  <a:pt x="392" y="715"/>
                </a:lnTo>
                <a:lnTo>
                  <a:pt x="395" y="715"/>
                </a:lnTo>
                <a:lnTo>
                  <a:pt x="397" y="717"/>
                </a:lnTo>
                <a:lnTo>
                  <a:pt x="399" y="717"/>
                </a:lnTo>
                <a:lnTo>
                  <a:pt x="402" y="715"/>
                </a:lnTo>
                <a:lnTo>
                  <a:pt x="404" y="717"/>
                </a:lnTo>
                <a:lnTo>
                  <a:pt x="404" y="717"/>
                </a:lnTo>
                <a:lnTo>
                  <a:pt x="406" y="717"/>
                </a:lnTo>
                <a:lnTo>
                  <a:pt x="406" y="719"/>
                </a:lnTo>
                <a:lnTo>
                  <a:pt x="411" y="722"/>
                </a:lnTo>
                <a:lnTo>
                  <a:pt x="416" y="722"/>
                </a:lnTo>
                <a:lnTo>
                  <a:pt x="416" y="724"/>
                </a:lnTo>
                <a:lnTo>
                  <a:pt x="421" y="724"/>
                </a:lnTo>
                <a:lnTo>
                  <a:pt x="421" y="724"/>
                </a:lnTo>
                <a:lnTo>
                  <a:pt x="421" y="724"/>
                </a:lnTo>
                <a:lnTo>
                  <a:pt x="418" y="726"/>
                </a:lnTo>
                <a:lnTo>
                  <a:pt x="418" y="726"/>
                </a:lnTo>
                <a:lnTo>
                  <a:pt x="421" y="726"/>
                </a:lnTo>
                <a:lnTo>
                  <a:pt x="421" y="729"/>
                </a:lnTo>
                <a:lnTo>
                  <a:pt x="423" y="729"/>
                </a:lnTo>
                <a:lnTo>
                  <a:pt x="423" y="726"/>
                </a:lnTo>
                <a:lnTo>
                  <a:pt x="425" y="726"/>
                </a:lnTo>
                <a:lnTo>
                  <a:pt x="428" y="726"/>
                </a:lnTo>
                <a:lnTo>
                  <a:pt x="430" y="724"/>
                </a:lnTo>
                <a:lnTo>
                  <a:pt x="432" y="724"/>
                </a:lnTo>
                <a:lnTo>
                  <a:pt x="432" y="724"/>
                </a:lnTo>
                <a:lnTo>
                  <a:pt x="435" y="724"/>
                </a:lnTo>
                <a:lnTo>
                  <a:pt x="435" y="724"/>
                </a:lnTo>
                <a:lnTo>
                  <a:pt x="437" y="726"/>
                </a:lnTo>
                <a:lnTo>
                  <a:pt x="437" y="724"/>
                </a:lnTo>
                <a:lnTo>
                  <a:pt x="437" y="724"/>
                </a:lnTo>
                <a:lnTo>
                  <a:pt x="440" y="724"/>
                </a:lnTo>
                <a:lnTo>
                  <a:pt x="442" y="726"/>
                </a:lnTo>
                <a:lnTo>
                  <a:pt x="444" y="726"/>
                </a:lnTo>
                <a:lnTo>
                  <a:pt x="444" y="726"/>
                </a:lnTo>
                <a:lnTo>
                  <a:pt x="447" y="729"/>
                </a:lnTo>
                <a:lnTo>
                  <a:pt x="451" y="729"/>
                </a:lnTo>
                <a:lnTo>
                  <a:pt x="451" y="729"/>
                </a:lnTo>
                <a:lnTo>
                  <a:pt x="454" y="729"/>
                </a:lnTo>
                <a:lnTo>
                  <a:pt x="454" y="729"/>
                </a:lnTo>
                <a:lnTo>
                  <a:pt x="454" y="731"/>
                </a:lnTo>
                <a:lnTo>
                  <a:pt x="454" y="733"/>
                </a:lnTo>
                <a:lnTo>
                  <a:pt x="454" y="736"/>
                </a:lnTo>
                <a:lnTo>
                  <a:pt x="454" y="736"/>
                </a:lnTo>
                <a:lnTo>
                  <a:pt x="456" y="738"/>
                </a:lnTo>
                <a:lnTo>
                  <a:pt x="458" y="738"/>
                </a:lnTo>
                <a:lnTo>
                  <a:pt x="458" y="738"/>
                </a:lnTo>
                <a:lnTo>
                  <a:pt x="461" y="738"/>
                </a:lnTo>
                <a:lnTo>
                  <a:pt x="463" y="741"/>
                </a:lnTo>
                <a:lnTo>
                  <a:pt x="463" y="741"/>
                </a:lnTo>
                <a:lnTo>
                  <a:pt x="463" y="741"/>
                </a:lnTo>
                <a:lnTo>
                  <a:pt x="468" y="741"/>
                </a:lnTo>
                <a:lnTo>
                  <a:pt x="468" y="741"/>
                </a:lnTo>
                <a:lnTo>
                  <a:pt x="470" y="743"/>
                </a:lnTo>
                <a:lnTo>
                  <a:pt x="470" y="743"/>
                </a:lnTo>
                <a:lnTo>
                  <a:pt x="470" y="743"/>
                </a:lnTo>
                <a:lnTo>
                  <a:pt x="470" y="743"/>
                </a:lnTo>
                <a:lnTo>
                  <a:pt x="473" y="743"/>
                </a:lnTo>
                <a:lnTo>
                  <a:pt x="473" y="743"/>
                </a:lnTo>
                <a:lnTo>
                  <a:pt x="475" y="745"/>
                </a:lnTo>
                <a:lnTo>
                  <a:pt x="477" y="745"/>
                </a:lnTo>
                <a:lnTo>
                  <a:pt x="477" y="748"/>
                </a:lnTo>
                <a:lnTo>
                  <a:pt x="477" y="748"/>
                </a:lnTo>
                <a:lnTo>
                  <a:pt x="480" y="748"/>
                </a:lnTo>
                <a:lnTo>
                  <a:pt x="480" y="750"/>
                </a:lnTo>
                <a:lnTo>
                  <a:pt x="482" y="750"/>
                </a:lnTo>
                <a:lnTo>
                  <a:pt x="484" y="752"/>
                </a:lnTo>
                <a:lnTo>
                  <a:pt x="484" y="755"/>
                </a:lnTo>
                <a:lnTo>
                  <a:pt x="489" y="755"/>
                </a:lnTo>
                <a:lnTo>
                  <a:pt x="489" y="755"/>
                </a:lnTo>
                <a:lnTo>
                  <a:pt x="494" y="755"/>
                </a:lnTo>
                <a:lnTo>
                  <a:pt x="494" y="755"/>
                </a:lnTo>
                <a:lnTo>
                  <a:pt x="496" y="752"/>
                </a:lnTo>
                <a:lnTo>
                  <a:pt x="496" y="750"/>
                </a:lnTo>
                <a:lnTo>
                  <a:pt x="499" y="750"/>
                </a:lnTo>
                <a:lnTo>
                  <a:pt x="501" y="748"/>
                </a:lnTo>
                <a:lnTo>
                  <a:pt x="501" y="748"/>
                </a:lnTo>
                <a:lnTo>
                  <a:pt x="501" y="745"/>
                </a:lnTo>
                <a:lnTo>
                  <a:pt x="503" y="743"/>
                </a:lnTo>
                <a:lnTo>
                  <a:pt x="503" y="743"/>
                </a:lnTo>
                <a:lnTo>
                  <a:pt x="501" y="741"/>
                </a:lnTo>
                <a:lnTo>
                  <a:pt x="501" y="741"/>
                </a:lnTo>
                <a:lnTo>
                  <a:pt x="501" y="741"/>
                </a:lnTo>
                <a:lnTo>
                  <a:pt x="499" y="738"/>
                </a:lnTo>
                <a:lnTo>
                  <a:pt x="496" y="736"/>
                </a:lnTo>
                <a:lnTo>
                  <a:pt x="494" y="731"/>
                </a:lnTo>
                <a:lnTo>
                  <a:pt x="489" y="726"/>
                </a:lnTo>
                <a:lnTo>
                  <a:pt x="487" y="726"/>
                </a:lnTo>
                <a:lnTo>
                  <a:pt x="487" y="726"/>
                </a:lnTo>
                <a:lnTo>
                  <a:pt x="487" y="724"/>
                </a:lnTo>
                <a:lnTo>
                  <a:pt x="484" y="722"/>
                </a:lnTo>
                <a:lnTo>
                  <a:pt x="482" y="719"/>
                </a:lnTo>
                <a:lnTo>
                  <a:pt x="482" y="719"/>
                </a:lnTo>
                <a:lnTo>
                  <a:pt x="482" y="719"/>
                </a:lnTo>
                <a:lnTo>
                  <a:pt x="482" y="715"/>
                </a:lnTo>
                <a:lnTo>
                  <a:pt x="480" y="715"/>
                </a:lnTo>
                <a:lnTo>
                  <a:pt x="480" y="712"/>
                </a:lnTo>
                <a:lnTo>
                  <a:pt x="480" y="707"/>
                </a:lnTo>
                <a:lnTo>
                  <a:pt x="480" y="705"/>
                </a:lnTo>
                <a:lnTo>
                  <a:pt x="482" y="703"/>
                </a:lnTo>
                <a:lnTo>
                  <a:pt x="482" y="700"/>
                </a:lnTo>
                <a:lnTo>
                  <a:pt x="480" y="703"/>
                </a:lnTo>
                <a:lnTo>
                  <a:pt x="480" y="707"/>
                </a:lnTo>
                <a:lnTo>
                  <a:pt x="477" y="703"/>
                </a:lnTo>
                <a:lnTo>
                  <a:pt x="475" y="698"/>
                </a:lnTo>
                <a:lnTo>
                  <a:pt x="475" y="696"/>
                </a:lnTo>
                <a:lnTo>
                  <a:pt x="473" y="696"/>
                </a:lnTo>
                <a:lnTo>
                  <a:pt x="470" y="693"/>
                </a:lnTo>
                <a:lnTo>
                  <a:pt x="468" y="691"/>
                </a:lnTo>
                <a:lnTo>
                  <a:pt x="468" y="691"/>
                </a:lnTo>
                <a:lnTo>
                  <a:pt x="463" y="691"/>
                </a:lnTo>
                <a:lnTo>
                  <a:pt x="463" y="688"/>
                </a:lnTo>
                <a:lnTo>
                  <a:pt x="463" y="688"/>
                </a:lnTo>
                <a:lnTo>
                  <a:pt x="463" y="686"/>
                </a:lnTo>
                <a:lnTo>
                  <a:pt x="463" y="686"/>
                </a:lnTo>
                <a:lnTo>
                  <a:pt x="466" y="684"/>
                </a:lnTo>
                <a:lnTo>
                  <a:pt x="466" y="684"/>
                </a:lnTo>
                <a:lnTo>
                  <a:pt x="466" y="681"/>
                </a:lnTo>
                <a:lnTo>
                  <a:pt x="466" y="681"/>
                </a:lnTo>
                <a:lnTo>
                  <a:pt x="468" y="681"/>
                </a:lnTo>
                <a:lnTo>
                  <a:pt x="468" y="681"/>
                </a:lnTo>
                <a:lnTo>
                  <a:pt x="468" y="679"/>
                </a:lnTo>
                <a:lnTo>
                  <a:pt x="468" y="679"/>
                </a:lnTo>
                <a:lnTo>
                  <a:pt x="470" y="677"/>
                </a:lnTo>
                <a:lnTo>
                  <a:pt x="470" y="674"/>
                </a:lnTo>
                <a:lnTo>
                  <a:pt x="470" y="672"/>
                </a:lnTo>
                <a:lnTo>
                  <a:pt x="473" y="670"/>
                </a:lnTo>
                <a:lnTo>
                  <a:pt x="473" y="667"/>
                </a:lnTo>
                <a:lnTo>
                  <a:pt x="473" y="667"/>
                </a:lnTo>
                <a:lnTo>
                  <a:pt x="473" y="667"/>
                </a:lnTo>
                <a:lnTo>
                  <a:pt x="473" y="667"/>
                </a:lnTo>
                <a:lnTo>
                  <a:pt x="473" y="665"/>
                </a:lnTo>
                <a:lnTo>
                  <a:pt x="473" y="665"/>
                </a:lnTo>
                <a:lnTo>
                  <a:pt x="470" y="662"/>
                </a:lnTo>
                <a:lnTo>
                  <a:pt x="473" y="662"/>
                </a:lnTo>
                <a:lnTo>
                  <a:pt x="473" y="662"/>
                </a:lnTo>
                <a:lnTo>
                  <a:pt x="473" y="662"/>
                </a:lnTo>
                <a:lnTo>
                  <a:pt x="475" y="665"/>
                </a:lnTo>
                <a:lnTo>
                  <a:pt x="475" y="662"/>
                </a:lnTo>
                <a:lnTo>
                  <a:pt x="475" y="662"/>
                </a:lnTo>
                <a:lnTo>
                  <a:pt x="477" y="662"/>
                </a:lnTo>
                <a:lnTo>
                  <a:pt x="477" y="662"/>
                </a:lnTo>
                <a:lnTo>
                  <a:pt x="482" y="662"/>
                </a:lnTo>
                <a:lnTo>
                  <a:pt x="482" y="662"/>
                </a:lnTo>
                <a:lnTo>
                  <a:pt x="484" y="660"/>
                </a:lnTo>
                <a:lnTo>
                  <a:pt x="487" y="658"/>
                </a:lnTo>
                <a:lnTo>
                  <a:pt x="489" y="658"/>
                </a:lnTo>
                <a:lnTo>
                  <a:pt x="489" y="658"/>
                </a:lnTo>
                <a:lnTo>
                  <a:pt x="489" y="658"/>
                </a:lnTo>
                <a:lnTo>
                  <a:pt x="492" y="658"/>
                </a:lnTo>
                <a:lnTo>
                  <a:pt x="492" y="658"/>
                </a:lnTo>
                <a:lnTo>
                  <a:pt x="492" y="658"/>
                </a:lnTo>
                <a:lnTo>
                  <a:pt x="492" y="655"/>
                </a:lnTo>
                <a:lnTo>
                  <a:pt x="492" y="655"/>
                </a:lnTo>
                <a:lnTo>
                  <a:pt x="489" y="653"/>
                </a:lnTo>
                <a:lnTo>
                  <a:pt x="492" y="653"/>
                </a:lnTo>
                <a:lnTo>
                  <a:pt x="492" y="653"/>
                </a:lnTo>
                <a:lnTo>
                  <a:pt x="496" y="653"/>
                </a:lnTo>
                <a:lnTo>
                  <a:pt x="496" y="651"/>
                </a:lnTo>
                <a:lnTo>
                  <a:pt x="496" y="651"/>
                </a:lnTo>
                <a:lnTo>
                  <a:pt x="499" y="651"/>
                </a:lnTo>
                <a:lnTo>
                  <a:pt x="499" y="648"/>
                </a:lnTo>
                <a:lnTo>
                  <a:pt x="496" y="648"/>
                </a:lnTo>
                <a:lnTo>
                  <a:pt x="494" y="646"/>
                </a:lnTo>
                <a:lnTo>
                  <a:pt x="489" y="646"/>
                </a:lnTo>
                <a:lnTo>
                  <a:pt x="487" y="644"/>
                </a:lnTo>
                <a:lnTo>
                  <a:pt x="487" y="644"/>
                </a:lnTo>
                <a:lnTo>
                  <a:pt x="487" y="644"/>
                </a:lnTo>
                <a:lnTo>
                  <a:pt x="484" y="644"/>
                </a:lnTo>
                <a:lnTo>
                  <a:pt x="484" y="641"/>
                </a:lnTo>
                <a:lnTo>
                  <a:pt x="484" y="641"/>
                </a:lnTo>
                <a:lnTo>
                  <a:pt x="484" y="641"/>
                </a:lnTo>
                <a:lnTo>
                  <a:pt x="487" y="641"/>
                </a:lnTo>
                <a:lnTo>
                  <a:pt x="487" y="641"/>
                </a:lnTo>
                <a:lnTo>
                  <a:pt x="487" y="641"/>
                </a:lnTo>
                <a:lnTo>
                  <a:pt x="489" y="641"/>
                </a:lnTo>
                <a:lnTo>
                  <a:pt x="492" y="641"/>
                </a:lnTo>
                <a:lnTo>
                  <a:pt x="492" y="641"/>
                </a:lnTo>
                <a:lnTo>
                  <a:pt x="492" y="639"/>
                </a:lnTo>
                <a:lnTo>
                  <a:pt x="489" y="636"/>
                </a:lnTo>
                <a:lnTo>
                  <a:pt x="487" y="634"/>
                </a:lnTo>
                <a:lnTo>
                  <a:pt x="484" y="629"/>
                </a:lnTo>
                <a:lnTo>
                  <a:pt x="482" y="629"/>
                </a:lnTo>
                <a:lnTo>
                  <a:pt x="480" y="627"/>
                </a:lnTo>
                <a:lnTo>
                  <a:pt x="477" y="622"/>
                </a:lnTo>
                <a:lnTo>
                  <a:pt x="475" y="620"/>
                </a:lnTo>
                <a:lnTo>
                  <a:pt x="475" y="620"/>
                </a:lnTo>
                <a:lnTo>
                  <a:pt x="470" y="620"/>
                </a:lnTo>
                <a:lnTo>
                  <a:pt x="466" y="620"/>
                </a:lnTo>
                <a:lnTo>
                  <a:pt x="463" y="618"/>
                </a:lnTo>
                <a:lnTo>
                  <a:pt x="463" y="620"/>
                </a:lnTo>
                <a:lnTo>
                  <a:pt x="461" y="620"/>
                </a:lnTo>
                <a:lnTo>
                  <a:pt x="458" y="620"/>
                </a:lnTo>
                <a:lnTo>
                  <a:pt x="458" y="618"/>
                </a:lnTo>
                <a:lnTo>
                  <a:pt x="456" y="615"/>
                </a:lnTo>
                <a:lnTo>
                  <a:pt x="456" y="615"/>
                </a:lnTo>
                <a:lnTo>
                  <a:pt x="456" y="613"/>
                </a:lnTo>
                <a:lnTo>
                  <a:pt x="456" y="610"/>
                </a:lnTo>
                <a:lnTo>
                  <a:pt x="454" y="608"/>
                </a:lnTo>
                <a:lnTo>
                  <a:pt x="451" y="608"/>
                </a:lnTo>
                <a:lnTo>
                  <a:pt x="449" y="606"/>
                </a:lnTo>
                <a:lnTo>
                  <a:pt x="447" y="603"/>
                </a:lnTo>
                <a:lnTo>
                  <a:pt x="447" y="599"/>
                </a:lnTo>
                <a:lnTo>
                  <a:pt x="449" y="594"/>
                </a:lnTo>
                <a:lnTo>
                  <a:pt x="451" y="594"/>
                </a:lnTo>
                <a:lnTo>
                  <a:pt x="451" y="591"/>
                </a:lnTo>
                <a:lnTo>
                  <a:pt x="451" y="591"/>
                </a:lnTo>
                <a:lnTo>
                  <a:pt x="451" y="589"/>
                </a:lnTo>
                <a:lnTo>
                  <a:pt x="449" y="589"/>
                </a:lnTo>
                <a:lnTo>
                  <a:pt x="447" y="587"/>
                </a:lnTo>
                <a:lnTo>
                  <a:pt x="447" y="587"/>
                </a:lnTo>
                <a:lnTo>
                  <a:pt x="447" y="584"/>
                </a:lnTo>
                <a:lnTo>
                  <a:pt x="447" y="580"/>
                </a:lnTo>
                <a:lnTo>
                  <a:pt x="447" y="577"/>
                </a:lnTo>
                <a:lnTo>
                  <a:pt x="449" y="575"/>
                </a:lnTo>
                <a:lnTo>
                  <a:pt x="451" y="573"/>
                </a:lnTo>
                <a:lnTo>
                  <a:pt x="451" y="573"/>
                </a:lnTo>
                <a:lnTo>
                  <a:pt x="451" y="570"/>
                </a:lnTo>
                <a:lnTo>
                  <a:pt x="451" y="568"/>
                </a:lnTo>
                <a:lnTo>
                  <a:pt x="451" y="568"/>
                </a:lnTo>
                <a:lnTo>
                  <a:pt x="451" y="568"/>
                </a:lnTo>
                <a:lnTo>
                  <a:pt x="454" y="565"/>
                </a:lnTo>
                <a:lnTo>
                  <a:pt x="454" y="565"/>
                </a:lnTo>
                <a:lnTo>
                  <a:pt x="456" y="565"/>
                </a:lnTo>
                <a:lnTo>
                  <a:pt x="456" y="565"/>
                </a:lnTo>
                <a:lnTo>
                  <a:pt x="461" y="568"/>
                </a:lnTo>
                <a:lnTo>
                  <a:pt x="463" y="573"/>
                </a:lnTo>
                <a:lnTo>
                  <a:pt x="466" y="575"/>
                </a:lnTo>
                <a:lnTo>
                  <a:pt x="468" y="575"/>
                </a:lnTo>
                <a:lnTo>
                  <a:pt x="470" y="577"/>
                </a:lnTo>
                <a:lnTo>
                  <a:pt x="470" y="577"/>
                </a:lnTo>
                <a:lnTo>
                  <a:pt x="473" y="575"/>
                </a:lnTo>
                <a:lnTo>
                  <a:pt x="475" y="575"/>
                </a:lnTo>
                <a:lnTo>
                  <a:pt x="477" y="575"/>
                </a:lnTo>
                <a:lnTo>
                  <a:pt x="477" y="573"/>
                </a:lnTo>
                <a:lnTo>
                  <a:pt x="475" y="570"/>
                </a:lnTo>
                <a:lnTo>
                  <a:pt x="475" y="570"/>
                </a:lnTo>
                <a:lnTo>
                  <a:pt x="475" y="568"/>
                </a:lnTo>
                <a:lnTo>
                  <a:pt x="473" y="565"/>
                </a:lnTo>
                <a:lnTo>
                  <a:pt x="473" y="563"/>
                </a:lnTo>
                <a:lnTo>
                  <a:pt x="470" y="561"/>
                </a:lnTo>
                <a:lnTo>
                  <a:pt x="470" y="561"/>
                </a:lnTo>
                <a:lnTo>
                  <a:pt x="473" y="561"/>
                </a:lnTo>
                <a:lnTo>
                  <a:pt x="473" y="561"/>
                </a:lnTo>
                <a:lnTo>
                  <a:pt x="475" y="561"/>
                </a:lnTo>
                <a:lnTo>
                  <a:pt x="477" y="558"/>
                </a:lnTo>
                <a:lnTo>
                  <a:pt x="482" y="556"/>
                </a:lnTo>
                <a:lnTo>
                  <a:pt x="482" y="554"/>
                </a:lnTo>
                <a:lnTo>
                  <a:pt x="482" y="551"/>
                </a:lnTo>
                <a:lnTo>
                  <a:pt x="482" y="551"/>
                </a:lnTo>
                <a:lnTo>
                  <a:pt x="484" y="551"/>
                </a:lnTo>
                <a:lnTo>
                  <a:pt x="487" y="551"/>
                </a:lnTo>
                <a:lnTo>
                  <a:pt x="489" y="549"/>
                </a:lnTo>
                <a:lnTo>
                  <a:pt x="492" y="549"/>
                </a:lnTo>
                <a:lnTo>
                  <a:pt x="494" y="547"/>
                </a:lnTo>
                <a:lnTo>
                  <a:pt x="494" y="547"/>
                </a:lnTo>
                <a:lnTo>
                  <a:pt x="496" y="547"/>
                </a:lnTo>
                <a:lnTo>
                  <a:pt x="496" y="542"/>
                </a:lnTo>
                <a:lnTo>
                  <a:pt x="499" y="542"/>
                </a:lnTo>
                <a:lnTo>
                  <a:pt x="501" y="539"/>
                </a:lnTo>
                <a:lnTo>
                  <a:pt x="501" y="537"/>
                </a:lnTo>
                <a:lnTo>
                  <a:pt x="501" y="539"/>
                </a:lnTo>
                <a:lnTo>
                  <a:pt x="503" y="539"/>
                </a:lnTo>
                <a:lnTo>
                  <a:pt x="506" y="539"/>
                </a:lnTo>
                <a:lnTo>
                  <a:pt x="508" y="542"/>
                </a:lnTo>
                <a:lnTo>
                  <a:pt x="510" y="542"/>
                </a:lnTo>
                <a:lnTo>
                  <a:pt x="510" y="542"/>
                </a:lnTo>
                <a:lnTo>
                  <a:pt x="510" y="544"/>
                </a:lnTo>
                <a:lnTo>
                  <a:pt x="510" y="544"/>
                </a:lnTo>
                <a:lnTo>
                  <a:pt x="513" y="544"/>
                </a:lnTo>
                <a:lnTo>
                  <a:pt x="515" y="544"/>
                </a:lnTo>
                <a:lnTo>
                  <a:pt x="518" y="542"/>
                </a:lnTo>
                <a:lnTo>
                  <a:pt x="520" y="539"/>
                </a:lnTo>
                <a:lnTo>
                  <a:pt x="522" y="539"/>
                </a:lnTo>
                <a:lnTo>
                  <a:pt x="525" y="539"/>
                </a:lnTo>
                <a:lnTo>
                  <a:pt x="527" y="542"/>
                </a:lnTo>
                <a:lnTo>
                  <a:pt x="529" y="542"/>
                </a:lnTo>
                <a:lnTo>
                  <a:pt x="529" y="544"/>
                </a:lnTo>
                <a:lnTo>
                  <a:pt x="532" y="544"/>
                </a:lnTo>
                <a:lnTo>
                  <a:pt x="532" y="544"/>
                </a:lnTo>
                <a:lnTo>
                  <a:pt x="532" y="542"/>
                </a:lnTo>
                <a:lnTo>
                  <a:pt x="532" y="542"/>
                </a:lnTo>
                <a:lnTo>
                  <a:pt x="534" y="542"/>
                </a:lnTo>
                <a:lnTo>
                  <a:pt x="536" y="544"/>
                </a:lnTo>
                <a:lnTo>
                  <a:pt x="539" y="544"/>
                </a:lnTo>
                <a:lnTo>
                  <a:pt x="541" y="544"/>
                </a:lnTo>
                <a:lnTo>
                  <a:pt x="541" y="542"/>
                </a:lnTo>
                <a:lnTo>
                  <a:pt x="544" y="544"/>
                </a:lnTo>
                <a:lnTo>
                  <a:pt x="544" y="544"/>
                </a:lnTo>
                <a:lnTo>
                  <a:pt x="546" y="544"/>
                </a:lnTo>
                <a:lnTo>
                  <a:pt x="548" y="549"/>
                </a:lnTo>
                <a:lnTo>
                  <a:pt x="551" y="549"/>
                </a:lnTo>
                <a:lnTo>
                  <a:pt x="553" y="549"/>
                </a:lnTo>
                <a:lnTo>
                  <a:pt x="555" y="551"/>
                </a:lnTo>
                <a:lnTo>
                  <a:pt x="558" y="551"/>
                </a:lnTo>
                <a:lnTo>
                  <a:pt x="558" y="554"/>
                </a:lnTo>
                <a:lnTo>
                  <a:pt x="560" y="554"/>
                </a:lnTo>
                <a:lnTo>
                  <a:pt x="562" y="558"/>
                </a:lnTo>
                <a:lnTo>
                  <a:pt x="565" y="561"/>
                </a:lnTo>
                <a:lnTo>
                  <a:pt x="565" y="561"/>
                </a:lnTo>
                <a:lnTo>
                  <a:pt x="567" y="563"/>
                </a:lnTo>
                <a:lnTo>
                  <a:pt x="567" y="563"/>
                </a:lnTo>
                <a:lnTo>
                  <a:pt x="567" y="563"/>
                </a:lnTo>
                <a:lnTo>
                  <a:pt x="567" y="561"/>
                </a:lnTo>
                <a:lnTo>
                  <a:pt x="567" y="561"/>
                </a:lnTo>
                <a:lnTo>
                  <a:pt x="567" y="558"/>
                </a:lnTo>
                <a:lnTo>
                  <a:pt x="565" y="556"/>
                </a:lnTo>
                <a:lnTo>
                  <a:pt x="565" y="554"/>
                </a:lnTo>
                <a:lnTo>
                  <a:pt x="565" y="554"/>
                </a:lnTo>
                <a:lnTo>
                  <a:pt x="565" y="554"/>
                </a:lnTo>
                <a:lnTo>
                  <a:pt x="565" y="554"/>
                </a:lnTo>
                <a:lnTo>
                  <a:pt x="567" y="554"/>
                </a:lnTo>
                <a:lnTo>
                  <a:pt x="570" y="554"/>
                </a:lnTo>
                <a:lnTo>
                  <a:pt x="572" y="556"/>
                </a:lnTo>
                <a:lnTo>
                  <a:pt x="577" y="558"/>
                </a:lnTo>
                <a:lnTo>
                  <a:pt x="579" y="561"/>
                </a:lnTo>
                <a:lnTo>
                  <a:pt x="581" y="561"/>
                </a:lnTo>
                <a:lnTo>
                  <a:pt x="584" y="561"/>
                </a:lnTo>
                <a:lnTo>
                  <a:pt x="586" y="561"/>
                </a:lnTo>
                <a:lnTo>
                  <a:pt x="589" y="561"/>
                </a:lnTo>
                <a:lnTo>
                  <a:pt x="591" y="558"/>
                </a:lnTo>
                <a:lnTo>
                  <a:pt x="591" y="558"/>
                </a:lnTo>
                <a:lnTo>
                  <a:pt x="591" y="556"/>
                </a:lnTo>
                <a:lnTo>
                  <a:pt x="593" y="554"/>
                </a:lnTo>
                <a:lnTo>
                  <a:pt x="596" y="554"/>
                </a:lnTo>
                <a:lnTo>
                  <a:pt x="596" y="554"/>
                </a:lnTo>
                <a:lnTo>
                  <a:pt x="598" y="554"/>
                </a:lnTo>
                <a:lnTo>
                  <a:pt x="600" y="551"/>
                </a:lnTo>
                <a:lnTo>
                  <a:pt x="600" y="551"/>
                </a:lnTo>
                <a:lnTo>
                  <a:pt x="603" y="551"/>
                </a:lnTo>
                <a:lnTo>
                  <a:pt x="607" y="551"/>
                </a:lnTo>
                <a:lnTo>
                  <a:pt x="610" y="554"/>
                </a:lnTo>
                <a:lnTo>
                  <a:pt x="612" y="556"/>
                </a:lnTo>
                <a:lnTo>
                  <a:pt x="612" y="556"/>
                </a:lnTo>
                <a:lnTo>
                  <a:pt x="615" y="554"/>
                </a:lnTo>
                <a:lnTo>
                  <a:pt x="615" y="554"/>
                </a:lnTo>
                <a:lnTo>
                  <a:pt x="617" y="551"/>
                </a:lnTo>
                <a:lnTo>
                  <a:pt x="617" y="551"/>
                </a:lnTo>
                <a:lnTo>
                  <a:pt x="617" y="551"/>
                </a:lnTo>
                <a:lnTo>
                  <a:pt x="619" y="551"/>
                </a:lnTo>
                <a:lnTo>
                  <a:pt x="622" y="551"/>
                </a:lnTo>
                <a:lnTo>
                  <a:pt x="622" y="551"/>
                </a:lnTo>
                <a:lnTo>
                  <a:pt x="626" y="551"/>
                </a:lnTo>
                <a:lnTo>
                  <a:pt x="629" y="554"/>
                </a:lnTo>
                <a:lnTo>
                  <a:pt x="631" y="556"/>
                </a:lnTo>
                <a:lnTo>
                  <a:pt x="633" y="558"/>
                </a:lnTo>
                <a:lnTo>
                  <a:pt x="636" y="558"/>
                </a:lnTo>
                <a:lnTo>
                  <a:pt x="638" y="558"/>
                </a:lnTo>
                <a:lnTo>
                  <a:pt x="638" y="561"/>
                </a:lnTo>
                <a:lnTo>
                  <a:pt x="641" y="561"/>
                </a:lnTo>
                <a:lnTo>
                  <a:pt x="645" y="561"/>
                </a:lnTo>
                <a:lnTo>
                  <a:pt x="645" y="561"/>
                </a:lnTo>
                <a:lnTo>
                  <a:pt x="648" y="561"/>
                </a:lnTo>
                <a:lnTo>
                  <a:pt x="648" y="563"/>
                </a:lnTo>
                <a:lnTo>
                  <a:pt x="648" y="563"/>
                </a:lnTo>
                <a:lnTo>
                  <a:pt x="650" y="563"/>
                </a:lnTo>
                <a:lnTo>
                  <a:pt x="652" y="561"/>
                </a:lnTo>
                <a:lnTo>
                  <a:pt x="652" y="558"/>
                </a:lnTo>
                <a:lnTo>
                  <a:pt x="652" y="556"/>
                </a:lnTo>
                <a:lnTo>
                  <a:pt x="652" y="556"/>
                </a:lnTo>
                <a:lnTo>
                  <a:pt x="655" y="556"/>
                </a:lnTo>
                <a:lnTo>
                  <a:pt x="655" y="556"/>
                </a:lnTo>
                <a:lnTo>
                  <a:pt x="657" y="558"/>
                </a:lnTo>
                <a:lnTo>
                  <a:pt x="657" y="558"/>
                </a:lnTo>
                <a:lnTo>
                  <a:pt x="659" y="558"/>
                </a:lnTo>
                <a:lnTo>
                  <a:pt x="662" y="561"/>
                </a:lnTo>
                <a:lnTo>
                  <a:pt x="664" y="561"/>
                </a:lnTo>
                <a:lnTo>
                  <a:pt x="669" y="558"/>
                </a:lnTo>
                <a:lnTo>
                  <a:pt x="674" y="558"/>
                </a:lnTo>
                <a:lnTo>
                  <a:pt x="676" y="556"/>
                </a:lnTo>
                <a:lnTo>
                  <a:pt x="676" y="554"/>
                </a:lnTo>
                <a:lnTo>
                  <a:pt x="676" y="551"/>
                </a:lnTo>
                <a:lnTo>
                  <a:pt x="676" y="549"/>
                </a:lnTo>
                <a:lnTo>
                  <a:pt x="676" y="547"/>
                </a:lnTo>
                <a:lnTo>
                  <a:pt x="671" y="544"/>
                </a:lnTo>
                <a:lnTo>
                  <a:pt x="671" y="544"/>
                </a:lnTo>
                <a:lnTo>
                  <a:pt x="664" y="542"/>
                </a:lnTo>
                <a:lnTo>
                  <a:pt x="664" y="542"/>
                </a:lnTo>
                <a:lnTo>
                  <a:pt x="664" y="542"/>
                </a:lnTo>
                <a:lnTo>
                  <a:pt x="659" y="539"/>
                </a:lnTo>
                <a:lnTo>
                  <a:pt x="655" y="539"/>
                </a:lnTo>
                <a:lnTo>
                  <a:pt x="655" y="539"/>
                </a:lnTo>
                <a:lnTo>
                  <a:pt x="655" y="537"/>
                </a:lnTo>
                <a:lnTo>
                  <a:pt x="652" y="537"/>
                </a:lnTo>
                <a:lnTo>
                  <a:pt x="648" y="535"/>
                </a:lnTo>
                <a:lnTo>
                  <a:pt x="648" y="535"/>
                </a:lnTo>
                <a:lnTo>
                  <a:pt x="648" y="532"/>
                </a:lnTo>
                <a:lnTo>
                  <a:pt x="650" y="532"/>
                </a:lnTo>
                <a:lnTo>
                  <a:pt x="652" y="530"/>
                </a:lnTo>
                <a:lnTo>
                  <a:pt x="652" y="530"/>
                </a:lnTo>
                <a:lnTo>
                  <a:pt x="655" y="530"/>
                </a:lnTo>
                <a:lnTo>
                  <a:pt x="657" y="528"/>
                </a:lnTo>
                <a:lnTo>
                  <a:pt x="659" y="528"/>
                </a:lnTo>
                <a:lnTo>
                  <a:pt x="659" y="525"/>
                </a:lnTo>
                <a:lnTo>
                  <a:pt x="659" y="525"/>
                </a:lnTo>
                <a:lnTo>
                  <a:pt x="655" y="521"/>
                </a:lnTo>
                <a:lnTo>
                  <a:pt x="655" y="518"/>
                </a:lnTo>
                <a:lnTo>
                  <a:pt x="655" y="518"/>
                </a:lnTo>
                <a:lnTo>
                  <a:pt x="655" y="516"/>
                </a:lnTo>
                <a:lnTo>
                  <a:pt x="655" y="516"/>
                </a:lnTo>
                <a:lnTo>
                  <a:pt x="657" y="513"/>
                </a:lnTo>
                <a:lnTo>
                  <a:pt x="657" y="513"/>
                </a:lnTo>
                <a:lnTo>
                  <a:pt x="659" y="513"/>
                </a:lnTo>
                <a:lnTo>
                  <a:pt x="662" y="513"/>
                </a:lnTo>
                <a:lnTo>
                  <a:pt x="664" y="513"/>
                </a:lnTo>
                <a:lnTo>
                  <a:pt x="667" y="513"/>
                </a:lnTo>
                <a:lnTo>
                  <a:pt x="671" y="513"/>
                </a:lnTo>
                <a:lnTo>
                  <a:pt x="671" y="513"/>
                </a:lnTo>
                <a:lnTo>
                  <a:pt x="674" y="513"/>
                </a:lnTo>
                <a:lnTo>
                  <a:pt x="674" y="513"/>
                </a:lnTo>
                <a:lnTo>
                  <a:pt x="674" y="511"/>
                </a:lnTo>
                <a:lnTo>
                  <a:pt x="671" y="511"/>
                </a:lnTo>
                <a:lnTo>
                  <a:pt x="667" y="509"/>
                </a:lnTo>
                <a:lnTo>
                  <a:pt x="664" y="509"/>
                </a:lnTo>
                <a:lnTo>
                  <a:pt x="664" y="509"/>
                </a:lnTo>
                <a:lnTo>
                  <a:pt x="662" y="509"/>
                </a:lnTo>
                <a:lnTo>
                  <a:pt x="659" y="506"/>
                </a:lnTo>
                <a:lnTo>
                  <a:pt x="657" y="506"/>
                </a:lnTo>
                <a:lnTo>
                  <a:pt x="657" y="506"/>
                </a:lnTo>
                <a:lnTo>
                  <a:pt x="657" y="504"/>
                </a:lnTo>
                <a:lnTo>
                  <a:pt x="657" y="504"/>
                </a:lnTo>
                <a:lnTo>
                  <a:pt x="657" y="504"/>
                </a:lnTo>
                <a:lnTo>
                  <a:pt x="659" y="504"/>
                </a:lnTo>
                <a:lnTo>
                  <a:pt x="662" y="502"/>
                </a:lnTo>
                <a:lnTo>
                  <a:pt x="662" y="502"/>
                </a:lnTo>
                <a:lnTo>
                  <a:pt x="662" y="502"/>
                </a:lnTo>
                <a:lnTo>
                  <a:pt x="659" y="502"/>
                </a:lnTo>
                <a:lnTo>
                  <a:pt x="659" y="502"/>
                </a:lnTo>
                <a:lnTo>
                  <a:pt x="659" y="502"/>
                </a:lnTo>
                <a:lnTo>
                  <a:pt x="657" y="502"/>
                </a:lnTo>
                <a:lnTo>
                  <a:pt x="657" y="502"/>
                </a:lnTo>
                <a:lnTo>
                  <a:pt x="655" y="502"/>
                </a:lnTo>
                <a:lnTo>
                  <a:pt x="652" y="499"/>
                </a:lnTo>
                <a:lnTo>
                  <a:pt x="652" y="499"/>
                </a:lnTo>
                <a:lnTo>
                  <a:pt x="652" y="499"/>
                </a:lnTo>
                <a:lnTo>
                  <a:pt x="652" y="497"/>
                </a:lnTo>
                <a:lnTo>
                  <a:pt x="652" y="497"/>
                </a:lnTo>
                <a:lnTo>
                  <a:pt x="652" y="494"/>
                </a:lnTo>
                <a:lnTo>
                  <a:pt x="652" y="492"/>
                </a:lnTo>
                <a:lnTo>
                  <a:pt x="652" y="492"/>
                </a:lnTo>
                <a:lnTo>
                  <a:pt x="655" y="492"/>
                </a:lnTo>
                <a:lnTo>
                  <a:pt x="659" y="492"/>
                </a:lnTo>
                <a:lnTo>
                  <a:pt x="664" y="494"/>
                </a:lnTo>
                <a:lnTo>
                  <a:pt x="664" y="492"/>
                </a:lnTo>
                <a:lnTo>
                  <a:pt x="667" y="492"/>
                </a:lnTo>
                <a:lnTo>
                  <a:pt x="667" y="492"/>
                </a:lnTo>
                <a:lnTo>
                  <a:pt x="674" y="492"/>
                </a:lnTo>
                <a:lnTo>
                  <a:pt x="674" y="492"/>
                </a:lnTo>
                <a:lnTo>
                  <a:pt x="674" y="492"/>
                </a:lnTo>
                <a:lnTo>
                  <a:pt x="681" y="490"/>
                </a:lnTo>
                <a:lnTo>
                  <a:pt x="683" y="490"/>
                </a:lnTo>
                <a:lnTo>
                  <a:pt x="683" y="490"/>
                </a:lnTo>
                <a:lnTo>
                  <a:pt x="685" y="490"/>
                </a:lnTo>
                <a:lnTo>
                  <a:pt x="685" y="490"/>
                </a:lnTo>
                <a:lnTo>
                  <a:pt x="688" y="487"/>
                </a:lnTo>
                <a:lnTo>
                  <a:pt x="690" y="487"/>
                </a:lnTo>
                <a:lnTo>
                  <a:pt x="690" y="487"/>
                </a:lnTo>
                <a:lnTo>
                  <a:pt x="693" y="487"/>
                </a:lnTo>
                <a:lnTo>
                  <a:pt x="695" y="487"/>
                </a:lnTo>
                <a:lnTo>
                  <a:pt x="695" y="487"/>
                </a:lnTo>
                <a:lnTo>
                  <a:pt x="695" y="487"/>
                </a:lnTo>
                <a:lnTo>
                  <a:pt x="697" y="485"/>
                </a:lnTo>
                <a:lnTo>
                  <a:pt x="702" y="485"/>
                </a:lnTo>
                <a:lnTo>
                  <a:pt x="702" y="485"/>
                </a:lnTo>
                <a:lnTo>
                  <a:pt x="704" y="485"/>
                </a:lnTo>
                <a:lnTo>
                  <a:pt x="707" y="485"/>
                </a:lnTo>
                <a:lnTo>
                  <a:pt x="709" y="485"/>
                </a:lnTo>
                <a:lnTo>
                  <a:pt x="709" y="485"/>
                </a:lnTo>
                <a:lnTo>
                  <a:pt x="711" y="485"/>
                </a:lnTo>
                <a:lnTo>
                  <a:pt x="711" y="485"/>
                </a:lnTo>
                <a:lnTo>
                  <a:pt x="711" y="483"/>
                </a:lnTo>
                <a:lnTo>
                  <a:pt x="711" y="483"/>
                </a:lnTo>
                <a:lnTo>
                  <a:pt x="714" y="480"/>
                </a:lnTo>
                <a:lnTo>
                  <a:pt x="714" y="480"/>
                </a:lnTo>
                <a:lnTo>
                  <a:pt x="716" y="480"/>
                </a:lnTo>
                <a:lnTo>
                  <a:pt x="716" y="480"/>
                </a:lnTo>
                <a:lnTo>
                  <a:pt x="719" y="480"/>
                </a:lnTo>
                <a:lnTo>
                  <a:pt x="721" y="478"/>
                </a:lnTo>
                <a:lnTo>
                  <a:pt x="723" y="480"/>
                </a:lnTo>
                <a:lnTo>
                  <a:pt x="726" y="478"/>
                </a:lnTo>
                <a:lnTo>
                  <a:pt x="733" y="478"/>
                </a:lnTo>
                <a:lnTo>
                  <a:pt x="735" y="478"/>
                </a:lnTo>
                <a:lnTo>
                  <a:pt x="740" y="476"/>
                </a:lnTo>
                <a:lnTo>
                  <a:pt x="742" y="476"/>
                </a:lnTo>
                <a:lnTo>
                  <a:pt x="745" y="476"/>
                </a:lnTo>
                <a:lnTo>
                  <a:pt x="749" y="476"/>
                </a:lnTo>
                <a:lnTo>
                  <a:pt x="749" y="473"/>
                </a:lnTo>
                <a:lnTo>
                  <a:pt x="752" y="473"/>
                </a:lnTo>
                <a:lnTo>
                  <a:pt x="754" y="473"/>
                </a:lnTo>
                <a:lnTo>
                  <a:pt x="754" y="473"/>
                </a:lnTo>
                <a:lnTo>
                  <a:pt x="756" y="473"/>
                </a:lnTo>
                <a:lnTo>
                  <a:pt x="756" y="471"/>
                </a:lnTo>
                <a:lnTo>
                  <a:pt x="754" y="471"/>
                </a:lnTo>
                <a:lnTo>
                  <a:pt x="754" y="468"/>
                </a:lnTo>
                <a:lnTo>
                  <a:pt x="756" y="468"/>
                </a:lnTo>
                <a:lnTo>
                  <a:pt x="756" y="468"/>
                </a:lnTo>
                <a:lnTo>
                  <a:pt x="759" y="468"/>
                </a:lnTo>
                <a:lnTo>
                  <a:pt x="761" y="466"/>
                </a:lnTo>
                <a:lnTo>
                  <a:pt x="763" y="466"/>
                </a:lnTo>
                <a:lnTo>
                  <a:pt x="763" y="464"/>
                </a:lnTo>
                <a:lnTo>
                  <a:pt x="768" y="466"/>
                </a:lnTo>
                <a:lnTo>
                  <a:pt x="773" y="466"/>
                </a:lnTo>
                <a:lnTo>
                  <a:pt x="778" y="466"/>
                </a:lnTo>
                <a:lnTo>
                  <a:pt x="780" y="468"/>
                </a:lnTo>
                <a:lnTo>
                  <a:pt x="782" y="468"/>
                </a:lnTo>
                <a:lnTo>
                  <a:pt x="782" y="468"/>
                </a:lnTo>
                <a:lnTo>
                  <a:pt x="785" y="468"/>
                </a:lnTo>
                <a:lnTo>
                  <a:pt x="787" y="468"/>
                </a:lnTo>
                <a:lnTo>
                  <a:pt x="787" y="468"/>
                </a:lnTo>
                <a:lnTo>
                  <a:pt x="787" y="468"/>
                </a:lnTo>
                <a:lnTo>
                  <a:pt x="789" y="466"/>
                </a:lnTo>
                <a:lnTo>
                  <a:pt x="792" y="466"/>
                </a:lnTo>
                <a:lnTo>
                  <a:pt x="794" y="466"/>
                </a:lnTo>
                <a:lnTo>
                  <a:pt x="797" y="471"/>
                </a:lnTo>
                <a:lnTo>
                  <a:pt x="799" y="473"/>
                </a:lnTo>
                <a:lnTo>
                  <a:pt x="804" y="478"/>
                </a:lnTo>
                <a:lnTo>
                  <a:pt x="806" y="480"/>
                </a:lnTo>
                <a:lnTo>
                  <a:pt x="806" y="483"/>
                </a:lnTo>
                <a:lnTo>
                  <a:pt x="806" y="483"/>
                </a:lnTo>
                <a:lnTo>
                  <a:pt x="806" y="485"/>
                </a:lnTo>
                <a:lnTo>
                  <a:pt x="806" y="487"/>
                </a:lnTo>
                <a:lnTo>
                  <a:pt x="806" y="487"/>
                </a:lnTo>
                <a:lnTo>
                  <a:pt x="811" y="490"/>
                </a:lnTo>
                <a:lnTo>
                  <a:pt x="816" y="490"/>
                </a:lnTo>
                <a:lnTo>
                  <a:pt x="818" y="487"/>
                </a:lnTo>
                <a:lnTo>
                  <a:pt x="820" y="487"/>
                </a:lnTo>
                <a:lnTo>
                  <a:pt x="823" y="487"/>
                </a:lnTo>
                <a:lnTo>
                  <a:pt x="823" y="485"/>
                </a:lnTo>
                <a:lnTo>
                  <a:pt x="823" y="485"/>
                </a:lnTo>
                <a:lnTo>
                  <a:pt x="825" y="487"/>
                </a:lnTo>
                <a:lnTo>
                  <a:pt x="825" y="490"/>
                </a:lnTo>
                <a:lnTo>
                  <a:pt x="827" y="490"/>
                </a:lnTo>
                <a:lnTo>
                  <a:pt x="827" y="492"/>
                </a:lnTo>
                <a:lnTo>
                  <a:pt x="830" y="492"/>
                </a:lnTo>
                <a:lnTo>
                  <a:pt x="830" y="494"/>
                </a:lnTo>
                <a:lnTo>
                  <a:pt x="830" y="492"/>
                </a:lnTo>
                <a:lnTo>
                  <a:pt x="832" y="492"/>
                </a:lnTo>
                <a:lnTo>
                  <a:pt x="832" y="492"/>
                </a:lnTo>
                <a:lnTo>
                  <a:pt x="832" y="492"/>
                </a:lnTo>
                <a:lnTo>
                  <a:pt x="830" y="490"/>
                </a:lnTo>
                <a:lnTo>
                  <a:pt x="830" y="490"/>
                </a:lnTo>
                <a:lnTo>
                  <a:pt x="832" y="490"/>
                </a:lnTo>
                <a:lnTo>
                  <a:pt x="832" y="490"/>
                </a:lnTo>
                <a:lnTo>
                  <a:pt x="837" y="490"/>
                </a:lnTo>
                <a:lnTo>
                  <a:pt x="839" y="492"/>
                </a:lnTo>
                <a:lnTo>
                  <a:pt x="842" y="492"/>
                </a:lnTo>
                <a:lnTo>
                  <a:pt x="842" y="492"/>
                </a:lnTo>
                <a:lnTo>
                  <a:pt x="844" y="492"/>
                </a:lnTo>
                <a:lnTo>
                  <a:pt x="846" y="492"/>
                </a:lnTo>
                <a:lnTo>
                  <a:pt x="846" y="492"/>
                </a:lnTo>
                <a:lnTo>
                  <a:pt x="846" y="492"/>
                </a:lnTo>
                <a:lnTo>
                  <a:pt x="849" y="492"/>
                </a:lnTo>
                <a:lnTo>
                  <a:pt x="849" y="492"/>
                </a:lnTo>
                <a:lnTo>
                  <a:pt x="849" y="492"/>
                </a:lnTo>
                <a:lnTo>
                  <a:pt x="849" y="494"/>
                </a:lnTo>
                <a:lnTo>
                  <a:pt x="849" y="494"/>
                </a:lnTo>
                <a:lnTo>
                  <a:pt x="846" y="497"/>
                </a:lnTo>
                <a:lnTo>
                  <a:pt x="846" y="499"/>
                </a:lnTo>
                <a:lnTo>
                  <a:pt x="846" y="499"/>
                </a:lnTo>
                <a:lnTo>
                  <a:pt x="846" y="502"/>
                </a:lnTo>
                <a:lnTo>
                  <a:pt x="849" y="502"/>
                </a:lnTo>
                <a:lnTo>
                  <a:pt x="849" y="504"/>
                </a:lnTo>
                <a:lnTo>
                  <a:pt x="849" y="504"/>
                </a:lnTo>
                <a:lnTo>
                  <a:pt x="849" y="504"/>
                </a:lnTo>
                <a:lnTo>
                  <a:pt x="851" y="502"/>
                </a:lnTo>
                <a:lnTo>
                  <a:pt x="853" y="499"/>
                </a:lnTo>
                <a:lnTo>
                  <a:pt x="856" y="499"/>
                </a:lnTo>
                <a:lnTo>
                  <a:pt x="858" y="499"/>
                </a:lnTo>
                <a:lnTo>
                  <a:pt x="860" y="502"/>
                </a:lnTo>
                <a:lnTo>
                  <a:pt x="863" y="502"/>
                </a:lnTo>
                <a:lnTo>
                  <a:pt x="863" y="502"/>
                </a:lnTo>
                <a:lnTo>
                  <a:pt x="865" y="502"/>
                </a:lnTo>
                <a:lnTo>
                  <a:pt x="865" y="502"/>
                </a:lnTo>
                <a:lnTo>
                  <a:pt x="863" y="499"/>
                </a:lnTo>
                <a:lnTo>
                  <a:pt x="863" y="499"/>
                </a:lnTo>
                <a:lnTo>
                  <a:pt x="868" y="497"/>
                </a:lnTo>
                <a:lnTo>
                  <a:pt x="868" y="497"/>
                </a:lnTo>
                <a:lnTo>
                  <a:pt x="870" y="494"/>
                </a:lnTo>
                <a:lnTo>
                  <a:pt x="870" y="497"/>
                </a:lnTo>
                <a:lnTo>
                  <a:pt x="872" y="497"/>
                </a:lnTo>
                <a:lnTo>
                  <a:pt x="875" y="494"/>
                </a:lnTo>
                <a:lnTo>
                  <a:pt x="875" y="492"/>
                </a:lnTo>
                <a:lnTo>
                  <a:pt x="875" y="492"/>
                </a:lnTo>
                <a:lnTo>
                  <a:pt x="875" y="492"/>
                </a:lnTo>
                <a:lnTo>
                  <a:pt x="875" y="490"/>
                </a:lnTo>
                <a:lnTo>
                  <a:pt x="879" y="490"/>
                </a:lnTo>
                <a:lnTo>
                  <a:pt x="879" y="490"/>
                </a:lnTo>
                <a:lnTo>
                  <a:pt x="882" y="490"/>
                </a:lnTo>
                <a:lnTo>
                  <a:pt x="884" y="487"/>
                </a:lnTo>
                <a:lnTo>
                  <a:pt x="886" y="485"/>
                </a:lnTo>
                <a:lnTo>
                  <a:pt x="891" y="485"/>
                </a:lnTo>
                <a:lnTo>
                  <a:pt x="891" y="485"/>
                </a:lnTo>
                <a:lnTo>
                  <a:pt x="891" y="485"/>
                </a:lnTo>
                <a:lnTo>
                  <a:pt x="894" y="483"/>
                </a:lnTo>
                <a:lnTo>
                  <a:pt x="894" y="483"/>
                </a:lnTo>
                <a:lnTo>
                  <a:pt x="896" y="485"/>
                </a:lnTo>
                <a:lnTo>
                  <a:pt x="894" y="490"/>
                </a:lnTo>
                <a:lnTo>
                  <a:pt x="894" y="490"/>
                </a:lnTo>
                <a:lnTo>
                  <a:pt x="891" y="490"/>
                </a:lnTo>
                <a:lnTo>
                  <a:pt x="891" y="490"/>
                </a:lnTo>
                <a:lnTo>
                  <a:pt x="891" y="492"/>
                </a:lnTo>
                <a:lnTo>
                  <a:pt x="894" y="492"/>
                </a:lnTo>
                <a:lnTo>
                  <a:pt x="894" y="492"/>
                </a:lnTo>
                <a:lnTo>
                  <a:pt x="894" y="494"/>
                </a:lnTo>
                <a:lnTo>
                  <a:pt x="901" y="497"/>
                </a:lnTo>
                <a:lnTo>
                  <a:pt x="905" y="499"/>
                </a:lnTo>
                <a:lnTo>
                  <a:pt x="912" y="502"/>
                </a:lnTo>
                <a:lnTo>
                  <a:pt x="917" y="504"/>
                </a:lnTo>
                <a:lnTo>
                  <a:pt x="920" y="506"/>
                </a:lnTo>
                <a:lnTo>
                  <a:pt x="920" y="506"/>
                </a:lnTo>
                <a:lnTo>
                  <a:pt x="924" y="511"/>
                </a:lnTo>
                <a:lnTo>
                  <a:pt x="929" y="513"/>
                </a:lnTo>
                <a:lnTo>
                  <a:pt x="936" y="521"/>
                </a:lnTo>
                <a:lnTo>
                  <a:pt x="941" y="525"/>
                </a:lnTo>
                <a:lnTo>
                  <a:pt x="948" y="532"/>
                </a:lnTo>
                <a:lnTo>
                  <a:pt x="953" y="535"/>
                </a:lnTo>
                <a:lnTo>
                  <a:pt x="960" y="542"/>
                </a:lnTo>
                <a:lnTo>
                  <a:pt x="962" y="544"/>
                </a:lnTo>
                <a:lnTo>
                  <a:pt x="967" y="549"/>
                </a:lnTo>
                <a:lnTo>
                  <a:pt x="972" y="554"/>
                </a:lnTo>
                <a:lnTo>
                  <a:pt x="974" y="558"/>
                </a:lnTo>
                <a:lnTo>
                  <a:pt x="976" y="558"/>
                </a:lnTo>
                <a:lnTo>
                  <a:pt x="976" y="556"/>
                </a:lnTo>
                <a:lnTo>
                  <a:pt x="976" y="556"/>
                </a:lnTo>
                <a:lnTo>
                  <a:pt x="976" y="556"/>
                </a:lnTo>
                <a:lnTo>
                  <a:pt x="979" y="554"/>
                </a:lnTo>
                <a:lnTo>
                  <a:pt x="979" y="554"/>
                </a:lnTo>
                <a:lnTo>
                  <a:pt x="979" y="554"/>
                </a:lnTo>
                <a:lnTo>
                  <a:pt x="981" y="554"/>
                </a:lnTo>
                <a:lnTo>
                  <a:pt x="981" y="554"/>
                </a:lnTo>
                <a:lnTo>
                  <a:pt x="979" y="551"/>
                </a:lnTo>
                <a:lnTo>
                  <a:pt x="979" y="551"/>
                </a:lnTo>
                <a:lnTo>
                  <a:pt x="979" y="549"/>
                </a:lnTo>
                <a:lnTo>
                  <a:pt x="979" y="549"/>
                </a:lnTo>
                <a:lnTo>
                  <a:pt x="981" y="549"/>
                </a:lnTo>
                <a:lnTo>
                  <a:pt x="981" y="549"/>
                </a:lnTo>
                <a:lnTo>
                  <a:pt x="981" y="547"/>
                </a:lnTo>
                <a:lnTo>
                  <a:pt x="983" y="547"/>
                </a:lnTo>
                <a:lnTo>
                  <a:pt x="983" y="547"/>
                </a:lnTo>
                <a:lnTo>
                  <a:pt x="986" y="547"/>
                </a:lnTo>
                <a:lnTo>
                  <a:pt x="986" y="549"/>
                </a:lnTo>
                <a:lnTo>
                  <a:pt x="988" y="549"/>
                </a:lnTo>
                <a:lnTo>
                  <a:pt x="988" y="549"/>
                </a:lnTo>
                <a:lnTo>
                  <a:pt x="990" y="549"/>
                </a:lnTo>
                <a:lnTo>
                  <a:pt x="990" y="549"/>
                </a:lnTo>
                <a:lnTo>
                  <a:pt x="990" y="551"/>
                </a:lnTo>
                <a:lnTo>
                  <a:pt x="990" y="554"/>
                </a:lnTo>
                <a:lnTo>
                  <a:pt x="990" y="554"/>
                </a:lnTo>
                <a:lnTo>
                  <a:pt x="993" y="554"/>
                </a:lnTo>
                <a:lnTo>
                  <a:pt x="995" y="554"/>
                </a:lnTo>
                <a:lnTo>
                  <a:pt x="995" y="554"/>
                </a:lnTo>
                <a:lnTo>
                  <a:pt x="998" y="554"/>
                </a:lnTo>
                <a:lnTo>
                  <a:pt x="998" y="556"/>
                </a:lnTo>
                <a:lnTo>
                  <a:pt x="998" y="556"/>
                </a:lnTo>
                <a:lnTo>
                  <a:pt x="998" y="558"/>
                </a:lnTo>
                <a:lnTo>
                  <a:pt x="1000" y="558"/>
                </a:lnTo>
                <a:lnTo>
                  <a:pt x="1002" y="558"/>
                </a:lnTo>
                <a:lnTo>
                  <a:pt x="1005" y="558"/>
                </a:lnTo>
                <a:lnTo>
                  <a:pt x="1007" y="558"/>
                </a:lnTo>
                <a:lnTo>
                  <a:pt x="1009" y="558"/>
                </a:lnTo>
                <a:lnTo>
                  <a:pt x="1012" y="558"/>
                </a:lnTo>
                <a:lnTo>
                  <a:pt x="1012" y="558"/>
                </a:lnTo>
                <a:lnTo>
                  <a:pt x="1016" y="558"/>
                </a:lnTo>
                <a:lnTo>
                  <a:pt x="1016" y="558"/>
                </a:lnTo>
                <a:lnTo>
                  <a:pt x="1019" y="556"/>
                </a:lnTo>
                <a:lnTo>
                  <a:pt x="1019" y="556"/>
                </a:lnTo>
                <a:lnTo>
                  <a:pt x="1019" y="556"/>
                </a:lnTo>
                <a:lnTo>
                  <a:pt x="1021" y="556"/>
                </a:lnTo>
                <a:lnTo>
                  <a:pt x="1024" y="556"/>
                </a:lnTo>
                <a:lnTo>
                  <a:pt x="1024" y="554"/>
                </a:lnTo>
                <a:lnTo>
                  <a:pt x="1024" y="554"/>
                </a:lnTo>
                <a:lnTo>
                  <a:pt x="1026" y="554"/>
                </a:lnTo>
                <a:lnTo>
                  <a:pt x="1028" y="554"/>
                </a:lnTo>
                <a:lnTo>
                  <a:pt x="1031" y="554"/>
                </a:lnTo>
                <a:lnTo>
                  <a:pt x="1033" y="556"/>
                </a:lnTo>
                <a:lnTo>
                  <a:pt x="1038" y="556"/>
                </a:lnTo>
                <a:lnTo>
                  <a:pt x="1038" y="558"/>
                </a:lnTo>
                <a:lnTo>
                  <a:pt x="1040" y="558"/>
                </a:lnTo>
                <a:lnTo>
                  <a:pt x="1043" y="561"/>
                </a:lnTo>
                <a:lnTo>
                  <a:pt x="1045" y="563"/>
                </a:lnTo>
                <a:lnTo>
                  <a:pt x="1045" y="565"/>
                </a:lnTo>
                <a:lnTo>
                  <a:pt x="1047" y="568"/>
                </a:lnTo>
                <a:lnTo>
                  <a:pt x="1050" y="568"/>
                </a:lnTo>
                <a:lnTo>
                  <a:pt x="1050" y="568"/>
                </a:lnTo>
                <a:lnTo>
                  <a:pt x="1052" y="568"/>
                </a:lnTo>
                <a:lnTo>
                  <a:pt x="1054" y="570"/>
                </a:lnTo>
                <a:lnTo>
                  <a:pt x="1059" y="573"/>
                </a:lnTo>
                <a:lnTo>
                  <a:pt x="1061" y="573"/>
                </a:lnTo>
                <a:lnTo>
                  <a:pt x="1061" y="573"/>
                </a:lnTo>
                <a:lnTo>
                  <a:pt x="1061" y="573"/>
                </a:lnTo>
                <a:lnTo>
                  <a:pt x="1061" y="575"/>
                </a:lnTo>
                <a:lnTo>
                  <a:pt x="1064" y="575"/>
                </a:lnTo>
                <a:lnTo>
                  <a:pt x="1066" y="577"/>
                </a:lnTo>
                <a:lnTo>
                  <a:pt x="1066" y="580"/>
                </a:lnTo>
                <a:lnTo>
                  <a:pt x="1069" y="580"/>
                </a:lnTo>
                <a:lnTo>
                  <a:pt x="1069" y="582"/>
                </a:lnTo>
                <a:lnTo>
                  <a:pt x="1071" y="582"/>
                </a:lnTo>
                <a:lnTo>
                  <a:pt x="1071" y="582"/>
                </a:lnTo>
                <a:lnTo>
                  <a:pt x="1073" y="582"/>
                </a:lnTo>
                <a:lnTo>
                  <a:pt x="1080" y="582"/>
                </a:lnTo>
                <a:lnTo>
                  <a:pt x="1080" y="582"/>
                </a:lnTo>
                <a:lnTo>
                  <a:pt x="1083" y="584"/>
                </a:lnTo>
                <a:lnTo>
                  <a:pt x="1083" y="584"/>
                </a:lnTo>
                <a:lnTo>
                  <a:pt x="1085" y="584"/>
                </a:lnTo>
                <a:lnTo>
                  <a:pt x="1085" y="584"/>
                </a:lnTo>
                <a:lnTo>
                  <a:pt x="1087" y="582"/>
                </a:lnTo>
                <a:lnTo>
                  <a:pt x="1087" y="582"/>
                </a:lnTo>
                <a:lnTo>
                  <a:pt x="1087" y="580"/>
                </a:lnTo>
                <a:lnTo>
                  <a:pt x="1090" y="580"/>
                </a:lnTo>
                <a:lnTo>
                  <a:pt x="1090" y="577"/>
                </a:lnTo>
                <a:lnTo>
                  <a:pt x="1092" y="577"/>
                </a:lnTo>
                <a:lnTo>
                  <a:pt x="1092" y="580"/>
                </a:lnTo>
                <a:lnTo>
                  <a:pt x="1092" y="580"/>
                </a:lnTo>
                <a:lnTo>
                  <a:pt x="1092" y="580"/>
                </a:lnTo>
                <a:lnTo>
                  <a:pt x="1092" y="582"/>
                </a:lnTo>
                <a:lnTo>
                  <a:pt x="1092" y="582"/>
                </a:lnTo>
                <a:lnTo>
                  <a:pt x="1095" y="582"/>
                </a:lnTo>
                <a:lnTo>
                  <a:pt x="1097" y="584"/>
                </a:lnTo>
                <a:lnTo>
                  <a:pt x="1099" y="587"/>
                </a:lnTo>
                <a:lnTo>
                  <a:pt x="1102" y="589"/>
                </a:lnTo>
                <a:lnTo>
                  <a:pt x="1102" y="589"/>
                </a:lnTo>
                <a:lnTo>
                  <a:pt x="1104" y="589"/>
                </a:lnTo>
                <a:lnTo>
                  <a:pt x="1106" y="589"/>
                </a:lnTo>
                <a:lnTo>
                  <a:pt x="1106" y="591"/>
                </a:lnTo>
                <a:lnTo>
                  <a:pt x="1109" y="591"/>
                </a:lnTo>
                <a:lnTo>
                  <a:pt x="1109" y="591"/>
                </a:lnTo>
                <a:lnTo>
                  <a:pt x="1111" y="591"/>
                </a:lnTo>
                <a:lnTo>
                  <a:pt x="1111" y="591"/>
                </a:lnTo>
                <a:lnTo>
                  <a:pt x="1111" y="591"/>
                </a:lnTo>
                <a:lnTo>
                  <a:pt x="1113" y="591"/>
                </a:lnTo>
                <a:lnTo>
                  <a:pt x="1113" y="591"/>
                </a:lnTo>
                <a:lnTo>
                  <a:pt x="1116" y="591"/>
                </a:lnTo>
                <a:lnTo>
                  <a:pt x="1116" y="591"/>
                </a:lnTo>
                <a:lnTo>
                  <a:pt x="1118" y="591"/>
                </a:lnTo>
                <a:lnTo>
                  <a:pt x="1118" y="589"/>
                </a:lnTo>
                <a:lnTo>
                  <a:pt x="1118" y="589"/>
                </a:lnTo>
                <a:lnTo>
                  <a:pt x="1118" y="589"/>
                </a:lnTo>
                <a:lnTo>
                  <a:pt x="1118" y="587"/>
                </a:lnTo>
                <a:lnTo>
                  <a:pt x="1118" y="587"/>
                </a:lnTo>
                <a:lnTo>
                  <a:pt x="1118" y="584"/>
                </a:lnTo>
                <a:lnTo>
                  <a:pt x="1121" y="584"/>
                </a:lnTo>
                <a:lnTo>
                  <a:pt x="1123" y="584"/>
                </a:lnTo>
                <a:lnTo>
                  <a:pt x="1123" y="584"/>
                </a:lnTo>
                <a:lnTo>
                  <a:pt x="1125" y="584"/>
                </a:lnTo>
                <a:lnTo>
                  <a:pt x="1125" y="584"/>
                </a:lnTo>
                <a:lnTo>
                  <a:pt x="1128" y="584"/>
                </a:lnTo>
                <a:lnTo>
                  <a:pt x="1128" y="584"/>
                </a:lnTo>
                <a:lnTo>
                  <a:pt x="1130" y="584"/>
                </a:lnTo>
                <a:lnTo>
                  <a:pt x="1130" y="584"/>
                </a:lnTo>
                <a:lnTo>
                  <a:pt x="1130" y="582"/>
                </a:lnTo>
                <a:lnTo>
                  <a:pt x="1130" y="582"/>
                </a:lnTo>
                <a:lnTo>
                  <a:pt x="1130" y="584"/>
                </a:lnTo>
                <a:lnTo>
                  <a:pt x="1130" y="584"/>
                </a:lnTo>
                <a:lnTo>
                  <a:pt x="1132" y="584"/>
                </a:lnTo>
                <a:lnTo>
                  <a:pt x="1132" y="584"/>
                </a:lnTo>
                <a:lnTo>
                  <a:pt x="1135" y="582"/>
                </a:lnTo>
                <a:lnTo>
                  <a:pt x="1135" y="582"/>
                </a:lnTo>
                <a:lnTo>
                  <a:pt x="1135" y="582"/>
                </a:lnTo>
                <a:lnTo>
                  <a:pt x="1135" y="582"/>
                </a:lnTo>
                <a:lnTo>
                  <a:pt x="1137" y="582"/>
                </a:lnTo>
                <a:lnTo>
                  <a:pt x="1137" y="580"/>
                </a:lnTo>
                <a:lnTo>
                  <a:pt x="1139" y="580"/>
                </a:lnTo>
                <a:lnTo>
                  <a:pt x="1139" y="580"/>
                </a:lnTo>
                <a:lnTo>
                  <a:pt x="1139" y="580"/>
                </a:lnTo>
                <a:lnTo>
                  <a:pt x="1139" y="577"/>
                </a:lnTo>
                <a:lnTo>
                  <a:pt x="1139" y="575"/>
                </a:lnTo>
                <a:lnTo>
                  <a:pt x="1139" y="575"/>
                </a:lnTo>
                <a:lnTo>
                  <a:pt x="1142" y="575"/>
                </a:lnTo>
                <a:lnTo>
                  <a:pt x="1144" y="573"/>
                </a:lnTo>
                <a:lnTo>
                  <a:pt x="1142" y="573"/>
                </a:lnTo>
                <a:lnTo>
                  <a:pt x="1144" y="573"/>
                </a:lnTo>
                <a:lnTo>
                  <a:pt x="1144" y="570"/>
                </a:lnTo>
                <a:lnTo>
                  <a:pt x="1147" y="570"/>
                </a:lnTo>
                <a:lnTo>
                  <a:pt x="1147" y="570"/>
                </a:lnTo>
                <a:lnTo>
                  <a:pt x="1147" y="570"/>
                </a:lnTo>
                <a:lnTo>
                  <a:pt x="1149" y="568"/>
                </a:lnTo>
                <a:lnTo>
                  <a:pt x="1151" y="568"/>
                </a:lnTo>
                <a:lnTo>
                  <a:pt x="1154" y="568"/>
                </a:lnTo>
                <a:lnTo>
                  <a:pt x="1154" y="568"/>
                </a:lnTo>
                <a:lnTo>
                  <a:pt x="1154" y="568"/>
                </a:lnTo>
                <a:lnTo>
                  <a:pt x="1154" y="565"/>
                </a:lnTo>
                <a:lnTo>
                  <a:pt x="1156" y="565"/>
                </a:lnTo>
                <a:lnTo>
                  <a:pt x="1156" y="565"/>
                </a:lnTo>
                <a:lnTo>
                  <a:pt x="1158" y="563"/>
                </a:lnTo>
                <a:lnTo>
                  <a:pt x="1161" y="563"/>
                </a:lnTo>
                <a:lnTo>
                  <a:pt x="1161" y="563"/>
                </a:lnTo>
                <a:lnTo>
                  <a:pt x="1161" y="563"/>
                </a:lnTo>
                <a:lnTo>
                  <a:pt x="1161" y="563"/>
                </a:lnTo>
                <a:lnTo>
                  <a:pt x="1163" y="561"/>
                </a:lnTo>
                <a:lnTo>
                  <a:pt x="1163" y="561"/>
                </a:lnTo>
                <a:lnTo>
                  <a:pt x="1163" y="561"/>
                </a:lnTo>
                <a:lnTo>
                  <a:pt x="1165" y="561"/>
                </a:lnTo>
                <a:lnTo>
                  <a:pt x="1165" y="558"/>
                </a:lnTo>
                <a:lnTo>
                  <a:pt x="1168" y="558"/>
                </a:lnTo>
                <a:lnTo>
                  <a:pt x="1170" y="558"/>
                </a:lnTo>
                <a:lnTo>
                  <a:pt x="1173" y="558"/>
                </a:lnTo>
                <a:lnTo>
                  <a:pt x="1173" y="558"/>
                </a:lnTo>
                <a:lnTo>
                  <a:pt x="1173" y="556"/>
                </a:lnTo>
                <a:lnTo>
                  <a:pt x="1173" y="556"/>
                </a:lnTo>
                <a:lnTo>
                  <a:pt x="1173" y="556"/>
                </a:lnTo>
                <a:lnTo>
                  <a:pt x="1175" y="556"/>
                </a:lnTo>
                <a:lnTo>
                  <a:pt x="1177" y="558"/>
                </a:lnTo>
                <a:lnTo>
                  <a:pt x="1177" y="558"/>
                </a:lnTo>
                <a:lnTo>
                  <a:pt x="1180" y="558"/>
                </a:lnTo>
                <a:lnTo>
                  <a:pt x="1180" y="558"/>
                </a:lnTo>
                <a:lnTo>
                  <a:pt x="1182" y="558"/>
                </a:lnTo>
                <a:lnTo>
                  <a:pt x="1182" y="558"/>
                </a:lnTo>
                <a:lnTo>
                  <a:pt x="1182" y="558"/>
                </a:lnTo>
                <a:lnTo>
                  <a:pt x="1184" y="558"/>
                </a:lnTo>
                <a:lnTo>
                  <a:pt x="1184" y="558"/>
                </a:lnTo>
                <a:lnTo>
                  <a:pt x="1184" y="558"/>
                </a:lnTo>
                <a:lnTo>
                  <a:pt x="1187" y="561"/>
                </a:lnTo>
                <a:lnTo>
                  <a:pt x="1187" y="561"/>
                </a:lnTo>
                <a:lnTo>
                  <a:pt x="1189" y="561"/>
                </a:lnTo>
                <a:lnTo>
                  <a:pt x="1191" y="561"/>
                </a:lnTo>
                <a:lnTo>
                  <a:pt x="1191" y="561"/>
                </a:lnTo>
                <a:lnTo>
                  <a:pt x="1194" y="561"/>
                </a:lnTo>
                <a:lnTo>
                  <a:pt x="1196" y="561"/>
                </a:lnTo>
                <a:lnTo>
                  <a:pt x="1196" y="561"/>
                </a:lnTo>
                <a:lnTo>
                  <a:pt x="1199" y="561"/>
                </a:lnTo>
                <a:lnTo>
                  <a:pt x="1203" y="561"/>
                </a:lnTo>
                <a:lnTo>
                  <a:pt x="1203" y="561"/>
                </a:lnTo>
                <a:lnTo>
                  <a:pt x="1206" y="563"/>
                </a:lnTo>
                <a:lnTo>
                  <a:pt x="1208" y="563"/>
                </a:lnTo>
                <a:lnTo>
                  <a:pt x="1210" y="565"/>
                </a:lnTo>
                <a:lnTo>
                  <a:pt x="1210" y="568"/>
                </a:lnTo>
                <a:lnTo>
                  <a:pt x="1213" y="568"/>
                </a:lnTo>
                <a:lnTo>
                  <a:pt x="1213" y="570"/>
                </a:lnTo>
                <a:lnTo>
                  <a:pt x="1213" y="570"/>
                </a:lnTo>
                <a:lnTo>
                  <a:pt x="1215" y="570"/>
                </a:lnTo>
                <a:lnTo>
                  <a:pt x="1217" y="573"/>
                </a:lnTo>
                <a:lnTo>
                  <a:pt x="1217" y="573"/>
                </a:lnTo>
                <a:lnTo>
                  <a:pt x="1220" y="573"/>
                </a:lnTo>
                <a:lnTo>
                  <a:pt x="1220" y="573"/>
                </a:lnTo>
                <a:lnTo>
                  <a:pt x="1220" y="573"/>
                </a:lnTo>
                <a:lnTo>
                  <a:pt x="1222" y="573"/>
                </a:lnTo>
                <a:lnTo>
                  <a:pt x="1225" y="573"/>
                </a:lnTo>
                <a:lnTo>
                  <a:pt x="1225" y="575"/>
                </a:lnTo>
                <a:lnTo>
                  <a:pt x="1227" y="575"/>
                </a:lnTo>
                <a:lnTo>
                  <a:pt x="1227" y="575"/>
                </a:lnTo>
                <a:lnTo>
                  <a:pt x="1229" y="575"/>
                </a:lnTo>
                <a:lnTo>
                  <a:pt x="1232" y="575"/>
                </a:lnTo>
                <a:lnTo>
                  <a:pt x="1232" y="575"/>
                </a:lnTo>
                <a:lnTo>
                  <a:pt x="1234" y="575"/>
                </a:lnTo>
                <a:lnTo>
                  <a:pt x="1234" y="575"/>
                </a:lnTo>
                <a:lnTo>
                  <a:pt x="1236" y="575"/>
                </a:lnTo>
                <a:lnTo>
                  <a:pt x="1236" y="573"/>
                </a:lnTo>
                <a:lnTo>
                  <a:pt x="1239" y="573"/>
                </a:lnTo>
                <a:lnTo>
                  <a:pt x="1239" y="573"/>
                </a:lnTo>
                <a:lnTo>
                  <a:pt x="1239" y="575"/>
                </a:lnTo>
                <a:lnTo>
                  <a:pt x="1241" y="575"/>
                </a:lnTo>
                <a:lnTo>
                  <a:pt x="1241" y="573"/>
                </a:lnTo>
                <a:lnTo>
                  <a:pt x="1241" y="573"/>
                </a:lnTo>
                <a:lnTo>
                  <a:pt x="1243" y="573"/>
                </a:lnTo>
                <a:lnTo>
                  <a:pt x="1243" y="575"/>
                </a:lnTo>
                <a:lnTo>
                  <a:pt x="1246" y="575"/>
                </a:lnTo>
                <a:lnTo>
                  <a:pt x="1248" y="575"/>
                </a:lnTo>
                <a:lnTo>
                  <a:pt x="1248" y="575"/>
                </a:lnTo>
                <a:lnTo>
                  <a:pt x="1248" y="575"/>
                </a:lnTo>
                <a:lnTo>
                  <a:pt x="1251" y="575"/>
                </a:lnTo>
                <a:lnTo>
                  <a:pt x="1251" y="575"/>
                </a:lnTo>
                <a:lnTo>
                  <a:pt x="1253" y="575"/>
                </a:lnTo>
                <a:lnTo>
                  <a:pt x="1253" y="575"/>
                </a:lnTo>
                <a:lnTo>
                  <a:pt x="1258" y="575"/>
                </a:lnTo>
                <a:lnTo>
                  <a:pt x="1260" y="577"/>
                </a:lnTo>
                <a:lnTo>
                  <a:pt x="1260" y="577"/>
                </a:lnTo>
                <a:lnTo>
                  <a:pt x="1260" y="577"/>
                </a:lnTo>
                <a:lnTo>
                  <a:pt x="1262" y="580"/>
                </a:lnTo>
                <a:lnTo>
                  <a:pt x="1265" y="580"/>
                </a:lnTo>
                <a:lnTo>
                  <a:pt x="1265" y="577"/>
                </a:lnTo>
                <a:lnTo>
                  <a:pt x="1267" y="577"/>
                </a:lnTo>
                <a:lnTo>
                  <a:pt x="1267" y="575"/>
                </a:lnTo>
                <a:lnTo>
                  <a:pt x="1267" y="575"/>
                </a:lnTo>
                <a:lnTo>
                  <a:pt x="1270" y="575"/>
                </a:lnTo>
                <a:lnTo>
                  <a:pt x="1270" y="575"/>
                </a:lnTo>
                <a:lnTo>
                  <a:pt x="1272" y="575"/>
                </a:lnTo>
                <a:lnTo>
                  <a:pt x="1272" y="573"/>
                </a:lnTo>
                <a:lnTo>
                  <a:pt x="1272" y="573"/>
                </a:lnTo>
                <a:lnTo>
                  <a:pt x="1274" y="573"/>
                </a:lnTo>
                <a:lnTo>
                  <a:pt x="1274" y="570"/>
                </a:lnTo>
                <a:lnTo>
                  <a:pt x="1274" y="570"/>
                </a:lnTo>
                <a:lnTo>
                  <a:pt x="1274" y="568"/>
                </a:lnTo>
                <a:lnTo>
                  <a:pt x="1274" y="568"/>
                </a:lnTo>
                <a:lnTo>
                  <a:pt x="1274" y="565"/>
                </a:lnTo>
                <a:lnTo>
                  <a:pt x="1272" y="563"/>
                </a:lnTo>
                <a:lnTo>
                  <a:pt x="1272" y="563"/>
                </a:lnTo>
                <a:lnTo>
                  <a:pt x="1272" y="563"/>
                </a:lnTo>
                <a:lnTo>
                  <a:pt x="1270" y="561"/>
                </a:lnTo>
                <a:lnTo>
                  <a:pt x="1267" y="561"/>
                </a:lnTo>
                <a:lnTo>
                  <a:pt x="1267" y="561"/>
                </a:lnTo>
                <a:lnTo>
                  <a:pt x="1265" y="558"/>
                </a:lnTo>
                <a:lnTo>
                  <a:pt x="1265" y="558"/>
                </a:lnTo>
                <a:lnTo>
                  <a:pt x="1265" y="556"/>
                </a:lnTo>
                <a:lnTo>
                  <a:pt x="1262" y="556"/>
                </a:lnTo>
                <a:lnTo>
                  <a:pt x="1262" y="556"/>
                </a:lnTo>
                <a:lnTo>
                  <a:pt x="1260" y="554"/>
                </a:lnTo>
                <a:lnTo>
                  <a:pt x="1260" y="554"/>
                </a:lnTo>
                <a:lnTo>
                  <a:pt x="1260" y="551"/>
                </a:lnTo>
                <a:lnTo>
                  <a:pt x="1260" y="549"/>
                </a:lnTo>
                <a:lnTo>
                  <a:pt x="1260" y="549"/>
                </a:lnTo>
                <a:lnTo>
                  <a:pt x="1260" y="549"/>
                </a:lnTo>
                <a:lnTo>
                  <a:pt x="1258" y="547"/>
                </a:lnTo>
                <a:lnTo>
                  <a:pt x="1258" y="547"/>
                </a:lnTo>
                <a:lnTo>
                  <a:pt x="1258" y="544"/>
                </a:lnTo>
                <a:lnTo>
                  <a:pt x="1258" y="544"/>
                </a:lnTo>
                <a:lnTo>
                  <a:pt x="1260" y="544"/>
                </a:lnTo>
                <a:lnTo>
                  <a:pt x="1260" y="544"/>
                </a:lnTo>
                <a:lnTo>
                  <a:pt x="1260" y="542"/>
                </a:lnTo>
                <a:lnTo>
                  <a:pt x="1260" y="542"/>
                </a:lnTo>
                <a:lnTo>
                  <a:pt x="1260" y="539"/>
                </a:lnTo>
                <a:lnTo>
                  <a:pt x="1260" y="539"/>
                </a:lnTo>
                <a:lnTo>
                  <a:pt x="1260" y="539"/>
                </a:lnTo>
                <a:lnTo>
                  <a:pt x="1265" y="537"/>
                </a:lnTo>
                <a:lnTo>
                  <a:pt x="1265" y="535"/>
                </a:lnTo>
                <a:lnTo>
                  <a:pt x="1265" y="532"/>
                </a:lnTo>
                <a:lnTo>
                  <a:pt x="1265" y="532"/>
                </a:lnTo>
                <a:lnTo>
                  <a:pt x="1265" y="530"/>
                </a:lnTo>
                <a:lnTo>
                  <a:pt x="1267" y="530"/>
                </a:lnTo>
                <a:lnTo>
                  <a:pt x="1270" y="532"/>
                </a:lnTo>
                <a:lnTo>
                  <a:pt x="1270" y="532"/>
                </a:lnTo>
                <a:lnTo>
                  <a:pt x="1272" y="532"/>
                </a:lnTo>
                <a:lnTo>
                  <a:pt x="1277" y="535"/>
                </a:lnTo>
                <a:lnTo>
                  <a:pt x="1279" y="535"/>
                </a:lnTo>
                <a:lnTo>
                  <a:pt x="1279" y="535"/>
                </a:lnTo>
                <a:lnTo>
                  <a:pt x="1281" y="535"/>
                </a:lnTo>
                <a:lnTo>
                  <a:pt x="1284" y="537"/>
                </a:lnTo>
                <a:lnTo>
                  <a:pt x="1286" y="537"/>
                </a:lnTo>
                <a:lnTo>
                  <a:pt x="1288" y="537"/>
                </a:lnTo>
                <a:lnTo>
                  <a:pt x="1291" y="537"/>
                </a:lnTo>
                <a:lnTo>
                  <a:pt x="1296" y="537"/>
                </a:lnTo>
                <a:lnTo>
                  <a:pt x="1296" y="539"/>
                </a:lnTo>
                <a:lnTo>
                  <a:pt x="1300" y="539"/>
                </a:lnTo>
                <a:lnTo>
                  <a:pt x="1303" y="542"/>
                </a:lnTo>
                <a:lnTo>
                  <a:pt x="1307" y="542"/>
                </a:lnTo>
                <a:lnTo>
                  <a:pt x="1310" y="542"/>
                </a:lnTo>
                <a:lnTo>
                  <a:pt x="1310" y="544"/>
                </a:lnTo>
                <a:lnTo>
                  <a:pt x="1312" y="544"/>
                </a:lnTo>
                <a:lnTo>
                  <a:pt x="1314" y="544"/>
                </a:lnTo>
                <a:lnTo>
                  <a:pt x="1314" y="544"/>
                </a:lnTo>
                <a:lnTo>
                  <a:pt x="1319" y="544"/>
                </a:lnTo>
                <a:lnTo>
                  <a:pt x="1322" y="544"/>
                </a:lnTo>
                <a:lnTo>
                  <a:pt x="1324" y="547"/>
                </a:lnTo>
                <a:lnTo>
                  <a:pt x="1326" y="547"/>
                </a:lnTo>
                <a:lnTo>
                  <a:pt x="1326" y="547"/>
                </a:lnTo>
                <a:lnTo>
                  <a:pt x="1326" y="549"/>
                </a:lnTo>
                <a:lnTo>
                  <a:pt x="1329" y="551"/>
                </a:lnTo>
                <a:lnTo>
                  <a:pt x="1329" y="551"/>
                </a:lnTo>
                <a:lnTo>
                  <a:pt x="1331" y="554"/>
                </a:lnTo>
                <a:lnTo>
                  <a:pt x="1331" y="556"/>
                </a:lnTo>
                <a:lnTo>
                  <a:pt x="1333" y="556"/>
                </a:lnTo>
                <a:lnTo>
                  <a:pt x="1333" y="558"/>
                </a:lnTo>
                <a:lnTo>
                  <a:pt x="1333" y="558"/>
                </a:lnTo>
                <a:lnTo>
                  <a:pt x="1336" y="558"/>
                </a:lnTo>
                <a:lnTo>
                  <a:pt x="1336" y="561"/>
                </a:lnTo>
                <a:lnTo>
                  <a:pt x="1336" y="561"/>
                </a:lnTo>
                <a:lnTo>
                  <a:pt x="1336" y="561"/>
                </a:lnTo>
                <a:lnTo>
                  <a:pt x="1338" y="563"/>
                </a:lnTo>
                <a:lnTo>
                  <a:pt x="1338" y="563"/>
                </a:lnTo>
                <a:lnTo>
                  <a:pt x="1340" y="563"/>
                </a:lnTo>
                <a:lnTo>
                  <a:pt x="1340" y="563"/>
                </a:lnTo>
                <a:lnTo>
                  <a:pt x="1345" y="565"/>
                </a:lnTo>
                <a:lnTo>
                  <a:pt x="1345" y="565"/>
                </a:lnTo>
                <a:lnTo>
                  <a:pt x="1348" y="565"/>
                </a:lnTo>
                <a:lnTo>
                  <a:pt x="1352" y="568"/>
                </a:lnTo>
                <a:lnTo>
                  <a:pt x="1352" y="568"/>
                </a:lnTo>
                <a:lnTo>
                  <a:pt x="1355" y="568"/>
                </a:lnTo>
                <a:lnTo>
                  <a:pt x="1357" y="570"/>
                </a:lnTo>
                <a:lnTo>
                  <a:pt x="1359" y="570"/>
                </a:lnTo>
                <a:lnTo>
                  <a:pt x="1359" y="570"/>
                </a:lnTo>
                <a:lnTo>
                  <a:pt x="1362" y="570"/>
                </a:lnTo>
                <a:lnTo>
                  <a:pt x="1364" y="570"/>
                </a:lnTo>
                <a:lnTo>
                  <a:pt x="1364" y="570"/>
                </a:lnTo>
                <a:lnTo>
                  <a:pt x="1366" y="570"/>
                </a:lnTo>
                <a:lnTo>
                  <a:pt x="1366" y="570"/>
                </a:lnTo>
                <a:lnTo>
                  <a:pt x="1369" y="570"/>
                </a:lnTo>
                <a:lnTo>
                  <a:pt x="1371" y="570"/>
                </a:lnTo>
                <a:lnTo>
                  <a:pt x="1371" y="568"/>
                </a:lnTo>
                <a:lnTo>
                  <a:pt x="1374" y="568"/>
                </a:lnTo>
                <a:lnTo>
                  <a:pt x="1374" y="568"/>
                </a:lnTo>
                <a:lnTo>
                  <a:pt x="1376" y="568"/>
                </a:lnTo>
                <a:lnTo>
                  <a:pt x="1378" y="565"/>
                </a:lnTo>
                <a:lnTo>
                  <a:pt x="1381" y="565"/>
                </a:lnTo>
                <a:lnTo>
                  <a:pt x="1383" y="565"/>
                </a:lnTo>
                <a:lnTo>
                  <a:pt x="1385" y="565"/>
                </a:lnTo>
                <a:lnTo>
                  <a:pt x="1385" y="563"/>
                </a:lnTo>
                <a:lnTo>
                  <a:pt x="1388" y="563"/>
                </a:lnTo>
                <a:lnTo>
                  <a:pt x="1390" y="565"/>
                </a:lnTo>
                <a:lnTo>
                  <a:pt x="1392" y="565"/>
                </a:lnTo>
                <a:lnTo>
                  <a:pt x="1395" y="565"/>
                </a:lnTo>
                <a:lnTo>
                  <a:pt x="1397" y="565"/>
                </a:lnTo>
                <a:lnTo>
                  <a:pt x="1400" y="565"/>
                </a:lnTo>
                <a:lnTo>
                  <a:pt x="1402" y="568"/>
                </a:lnTo>
                <a:lnTo>
                  <a:pt x="1404" y="568"/>
                </a:lnTo>
                <a:lnTo>
                  <a:pt x="1409" y="565"/>
                </a:lnTo>
                <a:lnTo>
                  <a:pt x="1411" y="568"/>
                </a:lnTo>
                <a:lnTo>
                  <a:pt x="1414" y="568"/>
                </a:lnTo>
                <a:lnTo>
                  <a:pt x="1416" y="570"/>
                </a:lnTo>
                <a:lnTo>
                  <a:pt x="1418" y="573"/>
                </a:lnTo>
                <a:lnTo>
                  <a:pt x="1421" y="573"/>
                </a:lnTo>
                <a:lnTo>
                  <a:pt x="1423" y="573"/>
                </a:lnTo>
                <a:lnTo>
                  <a:pt x="1423" y="573"/>
                </a:lnTo>
                <a:lnTo>
                  <a:pt x="1428" y="573"/>
                </a:lnTo>
                <a:lnTo>
                  <a:pt x="1433" y="575"/>
                </a:lnTo>
                <a:lnTo>
                  <a:pt x="1435" y="575"/>
                </a:lnTo>
                <a:lnTo>
                  <a:pt x="1435" y="575"/>
                </a:lnTo>
                <a:lnTo>
                  <a:pt x="1435" y="577"/>
                </a:lnTo>
                <a:lnTo>
                  <a:pt x="1437" y="580"/>
                </a:lnTo>
                <a:lnTo>
                  <a:pt x="1437" y="580"/>
                </a:lnTo>
                <a:lnTo>
                  <a:pt x="1437" y="580"/>
                </a:lnTo>
                <a:lnTo>
                  <a:pt x="1440" y="580"/>
                </a:lnTo>
                <a:lnTo>
                  <a:pt x="1440" y="582"/>
                </a:lnTo>
                <a:lnTo>
                  <a:pt x="1442" y="582"/>
                </a:lnTo>
                <a:lnTo>
                  <a:pt x="1444" y="582"/>
                </a:lnTo>
                <a:lnTo>
                  <a:pt x="1447" y="587"/>
                </a:lnTo>
                <a:lnTo>
                  <a:pt x="1449" y="587"/>
                </a:lnTo>
                <a:lnTo>
                  <a:pt x="1452" y="587"/>
                </a:lnTo>
                <a:lnTo>
                  <a:pt x="1454" y="587"/>
                </a:lnTo>
                <a:lnTo>
                  <a:pt x="1456" y="587"/>
                </a:lnTo>
                <a:lnTo>
                  <a:pt x="1461" y="587"/>
                </a:lnTo>
                <a:lnTo>
                  <a:pt x="1466" y="587"/>
                </a:lnTo>
                <a:lnTo>
                  <a:pt x="1468" y="589"/>
                </a:lnTo>
                <a:lnTo>
                  <a:pt x="1470" y="589"/>
                </a:lnTo>
                <a:lnTo>
                  <a:pt x="1475" y="589"/>
                </a:lnTo>
                <a:lnTo>
                  <a:pt x="1480" y="591"/>
                </a:lnTo>
                <a:lnTo>
                  <a:pt x="1480" y="589"/>
                </a:lnTo>
                <a:lnTo>
                  <a:pt x="1482" y="589"/>
                </a:lnTo>
                <a:lnTo>
                  <a:pt x="1485" y="589"/>
                </a:lnTo>
                <a:lnTo>
                  <a:pt x="1487" y="591"/>
                </a:lnTo>
                <a:lnTo>
                  <a:pt x="1487" y="591"/>
                </a:lnTo>
                <a:lnTo>
                  <a:pt x="1489" y="591"/>
                </a:lnTo>
                <a:lnTo>
                  <a:pt x="1494" y="587"/>
                </a:lnTo>
                <a:lnTo>
                  <a:pt x="1497" y="587"/>
                </a:lnTo>
                <a:lnTo>
                  <a:pt x="1497" y="587"/>
                </a:lnTo>
                <a:lnTo>
                  <a:pt x="1499" y="587"/>
                </a:lnTo>
                <a:lnTo>
                  <a:pt x="1499" y="587"/>
                </a:lnTo>
                <a:lnTo>
                  <a:pt x="1501" y="587"/>
                </a:lnTo>
                <a:lnTo>
                  <a:pt x="1504" y="587"/>
                </a:lnTo>
                <a:lnTo>
                  <a:pt x="1506" y="584"/>
                </a:lnTo>
                <a:lnTo>
                  <a:pt x="1508" y="584"/>
                </a:lnTo>
                <a:lnTo>
                  <a:pt x="1511" y="584"/>
                </a:lnTo>
                <a:lnTo>
                  <a:pt x="1513" y="582"/>
                </a:lnTo>
                <a:lnTo>
                  <a:pt x="1515" y="584"/>
                </a:lnTo>
                <a:lnTo>
                  <a:pt x="1518" y="582"/>
                </a:lnTo>
                <a:lnTo>
                  <a:pt x="1520" y="582"/>
                </a:lnTo>
                <a:lnTo>
                  <a:pt x="1520" y="582"/>
                </a:lnTo>
                <a:lnTo>
                  <a:pt x="1520" y="580"/>
                </a:lnTo>
                <a:lnTo>
                  <a:pt x="1520" y="577"/>
                </a:lnTo>
                <a:lnTo>
                  <a:pt x="1523" y="575"/>
                </a:lnTo>
                <a:lnTo>
                  <a:pt x="1523" y="575"/>
                </a:lnTo>
                <a:lnTo>
                  <a:pt x="1525" y="573"/>
                </a:lnTo>
                <a:lnTo>
                  <a:pt x="1527" y="573"/>
                </a:lnTo>
                <a:lnTo>
                  <a:pt x="1530" y="570"/>
                </a:lnTo>
                <a:lnTo>
                  <a:pt x="1530" y="570"/>
                </a:lnTo>
                <a:lnTo>
                  <a:pt x="1532" y="568"/>
                </a:lnTo>
                <a:lnTo>
                  <a:pt x="1534" y="568"/>
                </a:lnTo>
                <a:lnTo>
                  <a:pt x="1534" y="568"/>
                </a:lnTo>
                <a:lnTo>
                  <a:pt x="1539" y="568"/>
                </a:lnTo>
                <a:lnTo>
                  <a:pt x="1539" y="568"/>
                </a:lnTo>
                <a:lnTo>
                  <a:pt x="1541" y="568"/>
                </a:lnTo>
                <a:lnTo>
                  <a:pt x="1544" y="570"/>
                </a:lnTo>
                <a:lnTo>
                  <a:pt x="1546" y="570"/>
                </a:lnTo>
                <a:lnTo>
                  <a:pt x="1549" y="573"/>
                </a:lnTo>
                <a:lnTo>
                  <a:pt x="1553" y="575"/>
                </a:lnTo>
                <a:lnTo>
                  <a:pt x="1556" y="575"/>
                </a:lnTo>
                <a:lnTo>
                  <a:pt x="1556" y="575"/>
                </a:lnTo>
                <a:lnTo>
                  <a:pt x="1558" y="575"/>
                </a:lnTo>
                <a:lnTo>
                  <a:pt x="1560" y="575"/>
                </a:lnTo>
                <a:lnTo>
                  <a:pt x="1563" y="575"/>
                </a:lnTo>
                <a:lnTo>
                  <a:pt x="1563" y="575"/>
                </a:lnTo>
                <a:lnTo>
                  <a:pt x="1567" y="573"/>
                </a:lnTo>
                <a:lnTo>
                  <a:pt x="1567" y="573"/>
                </a:lnTo>
                <a:lnTo>
                  <a:pt x="1570" y="575"/>
                </a:lnTo>
                <a:lnTo>
                  <a:pt x="1575" y="575"/>
                </a:lnTo>
                <a:lnTo>
                  <a:pt x="1577" y="575"/>
                </a:lnTo>
                <a:lnTo>
                  <a:pt x="1577" y="577"/>
                </a:lnTo>
                <a:lnTo>
                  <a:pt x="1582" y="580"/>
                </a:lnTo>
                <a:lnTo>
                  <a:pt x="1584" y="580"/>
                </a:lnTo>
                <a:lnTo>
                  <a:pt x="1589" y="582"/>
                </a:lnTo>
                <a:lnTo>
                  <a:pt x="1593" y="582"/>
                </a:lnTo>
                <a:lnTo>
                  <a:pt x="1598" y="582"/>
                </a:lnTo>
                <a:lnTo>
                  <a:pt x="1601" y="584"/>
                </a:lnTo>
                <a:lnTo>
                  <a:pt x="1601" y="584"/>
                </a:lnTo>
                <a:lnTo>
                  <a:pt x="1603" y="580"/>
                </a:lnTo>
                <a:lnTo>
                  <a:pt x="1605" y="577"/>
                </a:lnTo>
                <a:lnTo>
                  <a:pt x="1610" y="575"/>
                </a:lnTo>
                <a:lnTo>
                  <a:pt x="1612" y="575"/>
                </a:lnTo>
                <a:lnTo>
                  <a:pt x="1615" y="573"/>
                </a:lnTo>
                <a:lnTo>
                  <a:pt x="1617" y="573"/>
                </a:lnTo>
                <a:lnTo>
                  <a:pt x="1617" y="570"/>
                </a:lnTo>
                <a:lnTo>
                  <a:pt x="1615" y="568"/>
                </a:lnTo>
                <a:lnTo>
                  <a:pt x="1612" y="565"/>
                </a:lnTo>
                <a:lnTo>
                  <a:pt x="1610" y="565"/>
                </a:lnTo>
                <a:lnTo>
                  <a:pt x="1610" y="565"/>
                </a:lnTo>
                <a:lnTo>
                  <a:pt x="1610" y="565"/>
                </a:lnTo>
                <a:lnTo>
                  <a:pt x="1610" y="563"/>
                </a:lnTo>
                <a:lnTo>
                  <a:pt x="1610" y="561"/>
                </a:lnTo>
                <a:lnTo>
                  <a:pt x="1610" y="561"/>
                </a:lnTo>
                <a:lnTo>
                  <a:pt x="1612" y="558"/>
                </a:lnTo>
                <a:lnTo>
                  <a:pt x="1610" y="558"/>
                </a:lnTo>
                <a:lnTo>
                  <a:pt x="1610" y="556"/>
                </a:lnTo>
                <a:lnTo>
                  <a:pt x="1610" y="554"/>
                </a:lnTo>
                <a:lnTo>
                  <a:pt x="1610" y="551"/>
                </a:lnTo>
                <a:lnTo>
                  <a:pt x="1610" y="551"/>
                </a:lnTo>
                <a:lnTo>
                  <a:pt x="1610" y="549"/>
                </a:lnTo>
                <a:lnTo>
                  <a:pt x="1610" y="547"/>
                </a:lnTo>
                <a:lnTo>
                  <a:pt x="1610" y="544"/>
                </a:lnTo>
                <a:lnTo>
                  <a:pt x="1610" y="542"/>
                </a:lnTo>
                <a:lnTo>
                  <a:pt x="1610" y="537"/>
                </a:lnTo>
                <a:lnTo>
                  <a:pt x="1612" y="535"/>
                </a:lnTo>
                <a:lnTo>
                  <a:pt x="1615" y="532"/>
                </a:lnTo>
                <a:lnTo>
                  <a:pt x="1615" y="530"/>
                </a:lnTo>
                <a:lnTo>
                  <a:pt x="1612" y="528"/>
                </a:lnTo>
                <a:lnTo>
                  <a:pt x="1610" y="528"/>
                </a:lnTo>
                <a:lnTo>
                  <a:pt x="1608" y="525"/>
                </a:lnTo>
                <a:lnTo>
                  <a:pt x="1608" y="523"/>
                </a:lnTo>
                <a:lnTo>
                  <a:pt x="1605" y="521"/>
                </a:lnTo>
                <a:lnTo>
                  <a:pt x="1603" y="521"/>
                </a:lnTo>
                <a:lnTo>
                  <a:pt x="1601" y="521"/>
                </a:lnTo>
                <a:lnTo>
                  <a:pt x="1598" y="521"/>
                </a:lnTo>
                <a:lnTo>
                  <a:pt x="1596" y="521"/>
                </a:lnTo>
                <a:lnTo>
                  <a:pt x="1593" y="518"/>
                </a:lnTo>
                <a:lnTo>
                  <a:pt x="1593" y="516"/>
                </a:lnTo>
                <a:lnTo>
                  <a:pt x="1596" y="516"/>
                </a:lnTo>
                <a:lnTo>
                  <a:pt x="1598" y="513"/>
                </a:lnTo>
                <a:lnTo>
                  <a:pt x="1598" y="509"/>
                </a:lnTo>
                <a:lnTo>
                  <a:pt x="1601" y="506"/>
                </a:lnTo>
                <a:lnTo>
                  <a:pt x="1608" y="506"/>
                </a:lnTo>
                <a:lnTo>
                  <a:pt x="1612" y="504"/>
                </a:lnTo>
                <a:lnTo>
                  <a:pt x="1617" y="504"/>
                </a:lnTo>
                <a:lnTo>
                  <a:pt x="1619" y="502"/>
                </a:lnTo>
                <a:lnTo>
                  <a:pt x="1622" y="504"/>
                </a:lnTo>
                <a:lnTo>
                  <a:pt x="1624" y="504"/>
                </a:lnTo>
                <a:lnTo>
                  <a:pt x="1627" y="504"/>
                </a:lnTo>
                <a:lnTo>
                  <a:pt x="1629" y="502"/>
                </a:lnTo>
                <a:lnTo>
                  <a:pt x="1631" y="502"/>
                </a:lnTo>
                <a:lnTo>
                  <a:pt x="1634" y="502"/>
                </a:lnTo>
                <a:lnTo>
                  <a:pt x="1636" y="502"/>
                </a:lnTo>
                <a:lnTo>
                  <a:pt x="1638" y="502"/>
                </a:lnTo>
                <a:lnTo>
                  <a:pt x="1638" y="502"/>
                </a:lnTo>
                <a:lnTo>
                  <a:pt x="1638" y="502"/>
                </a:lnTo>
                <a:lnTo>
                  <a:pt x="1638" y="502"/>
                </a:lnTo>
                <a:lnTo>
                  <a:pt x="1641" y="502"/>
                </a:lnTo>
                <a:lnTo>
                  <a:pt x="1648" y="504"/>
                </a:lnTo>
                <a:lnTo>
                  <a:pt x="1650" y="506"/>
                </a:lnTo>
                <a:lnTo>
                  <a:pt x="1653" y="504"/>
                </a:lnTo>
                <a:lnTo>
                  <a:pt x="1653" y="506"/>
                </a:lnTo>
                <a:lnTo>
                  <a:pt x="1655" y="506"/>
                </a:lnTo>
                <a:lnTo>
                  <a:pt x="1657" y="509"/>
                </a:lnTo>
                <a:lnTo>
                  <a:pt x="1660" y="509"/>
                </a:lnTo>
                <a:lnTo>
                  <a:pt x="1664" y="509"/>
                </a:lnTo>
                <a:lnTo>
                  <a:pt x="1664" y="509"/>
                </a:lnTo>
                <a:lnTo>
                  <a:pt x="1664" y="509"/>
                </a:lnTo>
                <a:lnTo>
                  <a:pt x="1667" y="509"/>
                </a:lnTo>
                <a:lnTo>
                  <a:pt x="1667" y="509"/>
                </a:lnTo>
                <a:lnTo>
                  <a:pt x="1669" y="509"/>
                </a:lnTo>
                <a:lnTo>
                  <a:pt x="1674" y="511"/>
                </a:lnTo>
                <a:lnTo>
                  <a:pt x="1676" y="511"/>
                </a:lnTo>
                <a:lnTo>
                  <a:pt x="1679" y="511"/>
                </a:lnTo>
                <a:lnTo>
                  <a:pt x="1679" y="511"/>
                </a:lnTo>
                <a:lnTo>
                  <a:pt x="1681" y="513"/>
                </a:lnTo>
                <a:lnTo>
                  <a:pt x="1681" y="513"/>
                </a:lnTo>
                <a:lnTo>
                  <a:pt x="1681" y="513"/>
                </a:lnTo>
                <a:lnTo>
                  <a:pt x="1683" y="516"/>
                </a:lnTo>
                <a:lnTo>
                  <a:pt x="1683" y="516"/>
                </a:lnTo>
                <a:lnTo>
                  <a:pt x="1686" y="516"/>
                </a:lnTo>
                <a:lnTo>
                  <a:pt x="1686" y="516"/>
                </a:lnTo>
                <a:lnTo>
                  <a:pt x="1688" y="518"/>
                </a:lnTo>
                <a:lnTo>
                  <a:pt x="1690" y="518"/>
                </a:lnTo>
                <a:lnTo>
                  <a:pt x="1690" y="518"/>
                </a:lnTo>
                <a:lnTo>
                  <a:pt x="1690" y="518"/>
                </a:lnTo>
                <a:lnTo>
                  <a:pt x="1690" y="518"/>
                </a:lnTo>
                <a:lnTo>
                  <a:pt x="1690" y="521"/>
                </a:lnTo>
                <a:lnTo>
                  <a:pt x="1690" y="521"/>
                </a:lnTo>
                <a:lnTo>
                  <a:pt x="1693" y="521"/>
                </a:lnTo>
                <a:lnTo>
                  <a:pt x="1693" y="521"/>
                </a:lnTo>
                <a:lnTo>
                  <a:pt x="1695" y="523"/>
                </a:lnTo>
                <a:lnTo>
                  <a:pt x="1695" y="523"/>
                </a:lnTo>
                <a:lnTo>
                  <a:pt x="1697" y="523"/>
                </a:lnTo>
                <a:lnTo>
                  <a:pt x="1697" y="525"/>
                </a:lnTo>
                <a:lnTo>
                  <a:pt x="1700" y="525"/>
                </a:lnTo>
                <a:lnTo>
                  <a:pt x="1700" y="525"/>
                </a:lnTo>
                <a:lnTo>
                  <a:pt x="1700" y="525"/>
                </a:lnTo>
                <a:lnTo>
                  <a:pt x="1702" y="528"/>
                </a:lnTo>
                <a:lnTo>
                  <a:pt x="1702" y="528"/>
                </a:lnTo>
                <a:lnTo>
                  <a:pt x="1702" y="530"/>
                </a:lnTo>
                <a:lnTo>
                  <a:pt x="1705" y="530"/>
                </a:lnTo>
                <a:lnTo>
                  <a:pt x="1707" y="532"/>
                </a:lnTo>
                <a:lnTo>
                  <a:pt x="1709" y="535"/>
                </a:lnTo>
                <a:lnTo>
                  <a:pt x="1712" y="537"/>
                </a:lnTo>
                <a:lnTo>
                  <a:pt x="1714" y="539"/>
                </a:lnTo>
                <a:lnTo>
                  <a:pt x="1716" y="539"/>
                </a:lnTo>
                <a:lnTo>
                  <a:pt x="1716" y="542"/>
                </a:lnTo>
                <a:lnTo>
                  <a:pt x="1719" y="542"/>
                </a:lnTo>
                <a:lnTo>
                  <a:pt x="1719" y="542"/>
                </a:lnTo>
                <a:lnTo>
                  <a:pt x="1719" y="544"/>
                </a:lnTo>
                <a:lnTo>
                  <a:pt x="1721" y="544"/>
                </a:lnTo>
                <a:lnTo>
                  <a:pt x="1721" y="544"/>
                </a:lnTo>
                <a:lnTo>
                  <a:pt x="1721" y="547"/>
                </a:lnTo>
                <a:lnTo>
                  <a:pt x="1724" y="547"/>
                </a:lnTo>
                <a:lnTo>
                  <a:pt x="1724" y="549"/>
                </a:lnTo>
                <a:lnTo>
                  <a:pt x="1726" y="549"/>
                </a:lnTo>
                <a:lnTo>
                  <a:pt x="1726" y="551"/>
                </a:lnTo>
                <a:lnTo>
                  <a:pt x="1728" y="554"/>
                </a:lnTo>
                <a:lnTo>
                  <a:pt x="1735" y="556"/>
                </a:lnTo>
                <a:lnTo>
                  <a:pt x="1738" y="558"/>
                </a:lnTo>
                <a:lnTo>
                  <a:pt x="1740" y="561"/>
                </a:lnTo>
                <a:lnTo>
                  <a:pt x="1740" y="563"/>
                </a:lnTo>
                <a:lnTo>
                  <a:pt x="1740" y="563"/>
                </a:lnTo>
                <a:lnTo>
                  <a:pt x="1740" y="563"/>
                </a:lnTo>
                <a:lnTo>
                  <a:pt x="1742" y="565"/>
                </a:lnTo>
                <a:lnTo>
                  <a:pt x="1742" y="565"/>
                </a:lnTo>
                <a:lnTo>
                  <a:pt x="1742" y="565"/>
                </a:lnTo>
                <a:lnTo>
                  <a:pt x="1745" y="568"/>
                </a:lnTo>
                <a:lnTo>
                  <a:pt x="1750" y="570"/>
                </a:lnTo>
                <a:lnTo>
                  <a:pt x="1750" y="573"/>
                </a:lnTo>
                <a:lnTo>
                  <a:pt x="1750" y="575"/>
                </a:lnTo>
                <a:lnTo>
                  <a:pt x="1752" y="575"/>
                </a:lnTo>
                <a:lnTo>
                  <a:pt x="1754" y="577"/>
                </a:lnTo>
                <a:lnTo>
                  <a:pt x="1757" y="577"/>
                </a:lnTo>
                <a:lnTo>
                  <a:pt x="1757" y="580"/>
                </a:lnTo>
                <a:lnTo>
                  <a:pt x="1759" y="580"/>
                </a:lnTo>
                <a:lnTo>
                  <a:pt x="1761" y="582"/>
                </a:lnTo>
                <a:lnTo>
                  <a:pt x="1764" y="582"/>
                </a:lnTo>
                <a:lnTo>
                  <a:pt x="1768" y="582"/>
                </a:lnTo>
                <a:lnTo>
                  <a:pt x="1773" y="582"/>
                </a:lnTo>
                <a:lnTo>
                  <a:pt x="1776" y="582"/>
                </a:lnTo>
                <a:lnTo>
                  <a:pt x="1776" y="582"/>
                </a:lnTo>
                <a:lnTo>
                  <a:pt x="1778" y="582"/>
                </a:lnTo>
                <a:lnTo>
                  <a:pt x="1778" y="584"/>
                </a:lnTo>
                <a:lnTo>
                  <a:pt x="1778" y="584"/>
                </a:lnTo>
                <a:lnTo>
                  <a:pt x="1780" y="584"/>
                </a:lnTo>
                <a:lnTo>
                  <a:pt x="1783" y="584"/>
                </a:lnTo>
                <a:lnTo>
                  <a:pt x="1785" y="587"/>
                </a:lnTo>
                <a:lnTo>
                  <a:pt x="1785" y="587"/>
                </a:lnTo>
                <a:lnTo>
                  <a:pt x="1785" y="587"/>
                </a:lnTo>
                <a:lnTo>
                  <a:pt x="1787" y="587"/>
                </a:lnTo>
                <a:lnTo>
                  <a:pt x="1787" y="587"/>
                </a:lnTo>
                <a:lnTo>
                  <a:pt x="1790" y="587"/>
                </a:lnTo>
                <a:lnTo>
                  <a:pt x="1790" y="587"/>
                </a:lnTo>
                <a:lnTo>
                  <a:pt x="1790" y="587"/>
                </a:lnTo>
                <a:lnTo>
                  <a:pt x="1790" y="587"/>
                </a:lnTo>
                <a:lnTo>
                  <a:pt x="1792" y="587"/>
                </a:lnTo>
                <a:lnTo>
                  <a:pt x="1794" y="589"/>
                </a:lnTo>
                <a:lnTo>
                  <a:pt x="1794" y="589"/>
                </a:lnTo>
                <a:lnTo>
                  <a:pt x="1799" y="589"/>
                </a:lnTo>
                <a:lnTo>
                  <a:pt x="1806" y="594"/>
                </a:lnTo>
                <a:lnTo>
                  <a:pt x="1809" y="596"/>
                </a:lnTo>
                <a:lnTo>
                  <a:pt x="1811" y="596"/>
                </a:lnTo>
                <a:lnTo>
                  <a:pt x="1816" y="596"/>
                </a:lnTo>
                <a:lnTo>
                  <a:pt x="1818" y="599"/>
                </a:lnTo>
                <a:lnTo>
                  <a:pt x="1818" y="601"/>
                </a:lnTo>
                <a:lnTo>
                  <a:pt x="1818" y="601"/>
                </a:lnTo>
                <a:lnTo>
                  <a:pt x="1820" y="603"/>
                </a:lnTo>
                <a:lnTo>
                  <a:pt x="1820" y="606"/>
                </a:lnTo>
                <a:lnTo>
                  <a:pt x="1823" y="606"/>
                </a:lnTo>
                <a:lnTo>
                  <a:pt x="1825" y="606"/>
                </a:lnTo>
                <a:lnTo>
                  <a:pt x="1825" y="608"/>
                </a:lnTo>
                <a:lnTo>
                  <a:pt x="1828" y="610"/>
                </a:lnTo>
                <a:lnTo>
                  <a:pt x="1828" y="613"/>
                </a:lnTo>
                <a:lnTo>
                  <a:pt x="1830" y="615"/>
                </a:lnTo>
                <a:lnTo>
                  <a:pt x="1832" y="615"/>
                </a:lnTo>
                <a:lnTo>
                  <a:pt x="1835" y="618"/>
                </a:lnTo>
                <a:lnTo>
                  <a:pt x="1835" y="620"/>
                </a:lnTo>
                <a:lnTo>
                  <a:pt x="1837" y="620"/>
                </a:lnTo>
                <a:lnTo>
                  <a:pt x="1837" y="620"/>
                </a:lnTo>
                <a:lnTo>
                  <a:pt x="1839" y="620"/>
                </a:lnTo>
                <a:lnTo>
                  <a:pt x="1842" y="620"/>
                </a:lnTo>
                <a:lnTo>
                  <a:pt x="1844" y="620"/>
                </a:lnTo>
                <a:lnTo>
                  <a:pt x="1846" y="622"/>
                </a:lnTo>
                <a:lnTo>
                  <a:pt x="1851" y="622"/>
                </a:lnTo>
                <a:lnTo>
                  <a:pt x="1856" y="620"/>
                </a:lnTo>
                <a:lnTo>
                  <a:pt x="1861" y="620"/>
                </a:lnTo>
                <a:lnTo>
                  <a:pt x="1861" y="620"/>
                </a:lnTo>
                <a:lnTo>
                  <a:pt x="1863" y="620"/>
                </a:lnTo>
                <a:lnTo>
                  <a:pt x="1861" y="618"/>
                </a:lnTo>
                <a:lnTo>
                  <a:pt x="1863" y="615"/>
                </a:lnTo>
                <a:lnTo>
                  <a:pt x="1863" y="615"/>
                </a:lnTo>
                <a:lnTo>
                  <a:pt x="1865" y="615"/>
                </a:lnTo>
                <a:lnTo>
                  <a:pt x="1865" y="613"/>
                </a:lnTo>
                <a:lnTo>
                  <a:pt x="1868" y="613"/>
                </a:lnTo>
                <a:lnTo>
                  <a:pt x="1870" y="613"/>
                </a:lnTo>
                <a:lnTo>
                  <a:pt x="1872" y="613"/>
                </a:lnTo>
                <a:lnTo>
                  <a:pt x="1875" y="613"/>
                </a:lnTo>
                <a:lnTo>
                  <a:pt x="1875" y="610"/>
                </a:lnTo>
                <a:lnTo>
                  <a:pt x="1877" y="608"/>
                </a:lnTo>
                <a:lnTo>
                  <a:pt x="1882" y="608"/>
                </a:lnTo>
                <a:lnTo>
                  <a:pt x="1882" y="606"/>
                </a:lnTo>
                <a:lnTo>
                  <a:pt x="1884" y="608"/>
                </a:lnTo>
                <a:lnTo>
                  <a:pt x="1884" y="608"/>
                </a:lnTo>
                <a:lnTo>
                  <a:pt x="1887" y="608"/>
                </a:lnTo>
                <a:lnTo>
                  <a:pt x="1891" y="610"/>
                </a:lnTo>
                <a:lnTo>
                  <a:pt x="1891" y="610"/>
                </a:lnTo>
                <a:lnTo>
                  <a:pt x="1891" y="610"/>
                </a:lnTo>
                <a:lnTo>
                  <a:pt x="1891" y="613"/>
                </a:lnTo>
                <a:lnTo>
                  <a:pt x="1891" y="613"/>
                </a:lnTo>
                <a:lnTo>
                  <a:pt x="1891" y="615"/>
                </a:lnTo>
                <a:lnTo>
                  <a:pt x="1894" y="615"/>
                </a:lnTo>
                <a:lnTo>
                  <a:pt x="1896" y="618"/>
                </a:lnTo>
                <a:lnTo>
                  <a:pt x="1896" y="618"/>
                </a:lnTo>
                <a:lnTo>
                  <a:pt x="1898" y="620"/>
                </a:lnTo>
                <a:lnTo>
                  <a:pt x="1898" y="622"/>
                </a:lnTo>
                <a:lnTo>
                  <a:pt x="1898" y="622"/>
                </a:lnTo>
                <a:lnTo>
                  <a:pt x="1898" y="625"/>
                </a:lnTo>
                <a:lnTo>
                  <a:pt x="1898" y="625"/>
                </a:lnTo>
                <a:lnTo>
                  <a:pt x="1898" y="627"/>
                </a:lnTo>
                <a:lnTo>
                  <a:pt x="1896" y="627"/>
                </a:lnTo>
                <a:lnTo>
                  <a:pt x="1896" y="627"/>
                </a:lnTo>
                <a:lnTo>
                  <a:pt x="1896" y="627"/>
                </a:lnTo>
                <a:lnTo>
                  <a:pt x="1896" y="627"/>
                </a:lnTo>
                <a:lnTo>
                  <a:pt x="1894" y="627"/>
                </a:lnTo>
                <a:lnTo>
                  <a:pt x="1894" y="629"/>
                </a:lnTo>
                <a:lnTo>
                  <a:pt x="1896" y="629"/>
                </a:lnTo>
                <a:lnTo>
                  <a:pt x="1896" y="632"/>
                </a:lnTo>
                <a:lnTo>
                  <a:pt x="1896" y="632"/>
                </a:lnTo>
                <a:lnTo>
                  <a:pt x="1896" y="634"/>
                </a:lnTo>
                <a:lnTo>
                  <a:pt x="1896" y="636"/>
                </a:lnTo>
                <a:lnTo>
                  <a:pt x="1898" y="636"/>
                </a:lnTo>
                <a:lnTo>
                  <a:pt x="1898" y="639"/>
                </a:lnTo>
                <a:lnTo>
                  <a:pt x="1898" y="639"/>
                </a:lnTo>
                <a:lnTo>
                  <a:pt x="1898" y="641"/>
                </a:lnTo>
                <a:lnTo>
                  <a:pt x="1901" y="644"/>
                </a:lnTo>
                <a:lnTo>
                  <a:pt x="1901" y="646"/>
                </a:lnTo>
                <a:lnTo>
                  <a:pt x="1901" y="646"/>
                </a:lnTo>
                <a:lnTo>
                  <a:pt x="1901" y="648"/>
                </a:lnTo>
                <a:lnTo>
                  <a:pt x="1901" y="648"/>
                </a:lnTo>
                <a:lnTo>
                  <a:pt x="1903" y="651"/>
                </a:lnTo>
                <a:lnTo>
                  <a:pt x="1903" y="651"/>
                </a:lnTo>
                <a:lnTo>
                  <a:pt x="1903" y="651"/>
                </a:lnTo>
                <a:lnTo>
                  <a:pt x="1901" y="653"/>
                </a:lnTo>
                <a:lnTo>
                  <a:pt x="1901" y="653"/>
                </a:lnTo>
                <a:lnTo>
                  <a:pt x="1903" y="655"/>
                </a:lnTo>
                <a:lnTo>
                  <a:pt x="1903" y="655"/>
                </a:lnTo>
                <a:lnTo>
                  <a:pt x="1903" y="658"/>
                </a:lnTo>
                <a:lnTo>
                  <a:pt x="1903" y="658"/>
                </a:lnTo>
                <a:lnTo>
                  <a:pt x="1901" y="658"/>
                </a:lnTo>
                <a:lnTo>
                  <a:pt x="1901" y="658"/>
                </a:lnTo>
                <a:lnTo>
                  <a:pt x="1901" y="660"/>
                </a:lnTo>
                <a:lnTo>
                  <a:pt x="1903" y="660"/>
                </a:lnTo>
                <a:lnTo>
                  <a:pt x="1903" y="662"/>
                </a:lnTo>
                <a:lnTo>
                  <a:pt x="1903" y="662"/>
                </a:lnTo>
                <a:lnTo>
                  <a:pt x="1903" y="665"/>
                </a:lnTo>
                <a:lnTo>
                  <a:pt x="1903" y="665"/>
                </a:lnTo>
                <a:lnTo>
                  <a:pt x="1903" y="665"/>
                </a:lnTo>
                <a:lnTo>
                  <a:pt x="1901" y="665"/>
                </a:lnTo>
                <a:lnTo>
                  <a:pt x="1901" y="667"/>
                </a:lnTo>
                <a:lnTo>
                  <a:pt x="1901" y="670"/>
                </a:lnTo>
                <a:lnTo>
                  <a:pt x="1903" y="672"/>
                </a:lnTo>
                <a:lnTo>
                  <a:pt x="1903" y="674"/>
                </a:lnTo>
                <a:lnTo>
                  <a:pt x="1903" y="674"/>
                </a:lnTo>
                <a:lnTo>
                  <a:pt x="1903" y="677"/>
                </a:lnTo>
                <a:lnTo>
                  <a:pt x="1901" y="677"/>
                </a:lnTo>
                <a:lnTo>
                  <a:pt x="1901" y="674"/>
                </a:lnTo>
                <a:lnTo>
                  <a:pt x="1898" y="674"/>
                </a:lnTo>
                <a:lnTo>
                  <a:pt x="1896" y="674"/>
                </a:lnTo>
                <a:lnTo>
                  <a:pt x="1894" y="674"/>
                </a:lnTo>
                <a:lnTo>
                  <a:pt x="1891" y="674"/>
                </a:lnTo>
                <a:lnTo>
                  <a:pt x="1887" y="672"/>
                </a:lnTo>
                <a:lnTo>
                  <a:pt x="1887" y="672"/>
                </a:lnTo>
                <a:lnTo>
                  <a:pt x="1884" y="672"/>
                </a:lnTo>
                <a:lnTo>
                  <a:pt x="1882" y="672"/>
                </a:lnTo>
                <a:lnTo>
                  <a:pt x="1880" y="670"/>
                </a:lnTo>
                <a:lnTo>
                  <a:pt x="1880" y="670"/>
                </a:lnTo>
                <a:lnTo>
                  <a:pt x="1880" y="672"/>
                </a:lnTo>
                <a:lnTo>
                  <a:pt x="1880" y="672"/>
                </a:lnTo>
                <a:lnTo>
                  <a:pt x="1880" y="674"/>
                </a:lnTo>
                <a:lnTo>
                  <a:pt x="1880" y="674"/>
                </a:lnTo>
                <a:lnTo>
                  <a:pt x="1880" y="677"/>
                </a:lnTo>
                <a:lnTo>
                  <a:pt x="1877" y="679"/>
                </a:lnTo>
                <a:lnTo>
                  <a:pt x="1875" y="679"/>
                </a:lnTo>
                <a:lnTo>
                  <a:pt x="1875" y="679"/>
                </a:lnTo>
                <a:lnTo>
                  <a:pt x="1872" y="679"/>
                </a:lnTo>
                <a:lnTo>
                  <a:pt x="1872" y="681"/>
                </a:lnTo>
                <a:lnTo>
                  <a:pt x="1872" y="681"/>
                </a:lnTo>
                <a:lnTo>
                  <a:pt x="1872" y="681"/>
                </a:lnTo>
                <a:lnTo>
                  <a:pt x="1872" y="684"/>
                </a:lnTo>
                <a:lnTo>
                  <a:pt x="1875" y="686"/>
                </a:lnTo>
                <a:lnTo>
                  <a:pt x="1877" y="686"/>
                </a:lnTo>
                <a:lnTo>
                  <a:pt x="1880" y="688"/>
                </a:lnTo>
                <a:lnTo>
                  <a:pt x="1887" y="698"/>
                </a:lnTo>
                <a:lnTo>
                  <a:pt x="1887" y="698"/>
                </a:lnTo>
                <a:lnTo>
                  <a:pt x="1889" y="705"/>
                </a:lnTo>
                <a:lnTo>
                  <a:pt x="1889" y="705"/>
                </a:lnTo>
                <a:lnTo>
                  <a:pt x="1891" y="707"/>
                </a:lnTo>
                <a:lnTo>
                  <a:pt x="1891" y="710"/>
                </a:lnTo>
                <a:lnTo>
                  <a:pt x="1891" y="710"/>
                </a:lnTo>
                <a:lnTo>
                  <a:pt x="1894" y="710"/>
                </a:lnTo>
                <a:lnTo>
                  <a:pt x="1894" y="710"/>
                </a:lnTo>
                <a:lnTo>
                  <a:pt x="1894" y="712"/>
                </a:lnTo>
                <a:lnTo>
                  <a:pt x="1894" y="712"/>
                </a:lnTo>
                <a:lnTo>
                  <a:pt x="1894" y="715"/>
                </a:lnTo>
                <a:lnTo>
                  <a:pt x="1896" y="717"/>
                </a:lnTo>
                <a:lnTo>
                  <a:pt x="1896" y="717"/>
                </a:lnTo>
                <a:lnTo>
                  <a:pt x="1896" y="717"/>
                </a:lnTo>
                <a:lnTo>
                  <a:pt x="1896" y="719"/>
                </a:lnTo>
                <a:lnTo>
                  <a:pt x="1896" y="719"/>
                </a:lnTo>
                <a:lnTo>
                  <a:pt x="1896" y="722"/>
                </a:lnTo>
                <a:lnTo>
                  <a:pt x="1896" y="722"/>
                </a:lnTo>
                <a:lnTo>
                  <a:pt x="1894" y="722"/>
                </a:lnTo>
                <a:lnTo>
                  <a:pt x="1894" y="722"/>
                </a:lnTo>
                <a:lnTo>
                  <a:pt x="1891" y="722"/>
                </a:lnTo>
                <a:lnTo>
                  <a:pt x="1891" y="722"/>
                </a:lnTo>
                <a:lnTo>
                  <a:pt x="1889" y="724"/>
                </a:lnTo>
                <a:lnTo>
                  <a:pt x="1889" y="724"/>
                </a:lnTo>
                <a:lnTo>
                  <a:pt x="1887" y="724"/>
                </a:lnTo>
                <a:lnTo>
                  <a:pt x="1887" y="724"/>
                </a:lnTo>
                <a:lnTo>
                  <a:pt x="1887" y="724"/>
                </a:lnTo>
                <a:lnTo>
                  <a:pt x="1889" y="726"/>
                </a:lnTo>
                <a:lnTo>
                  <a:pt x="1889" y="726"/>
                </a:lnTo>
                <a:lnTo>
                  <a:pt x="1891" y="726"/>
                </a:lnTo>
                <a:lnTo>
                  <a:pt x="1891" y="729"/>
                </a:lnTo>
                <a:lnTo>
                  <a:pt x="1891" y="729"/>
                </a:lnTo>
                <a:lnTo>
                  <a:pt x="1891" y="729"/>
                </a:lnTo>
                <a:lnTo>
                  <a:pt x="1894" y="731"/>
                </a:lnTo>
                <a:lnTo>
                  <a:pt x="1896" y="731"/>
                </a:lnTo>
                <a:lnTo>
                  <a:pt x="1896" y="733"/>
                </a:lnTo>
                <a:lnTo>
                  <a:pt x="1896" y="733"/>
                </a:lnTo>
                <a:lnTo>
                  <a:pt x="1896" y="733"/>
                </a:lnTo>
                <a:lnTo>
                  <a:pt x="1896" y="729"/>
                </a:lnTo>
                <a:lnTo>
                  <a:pt x="1894" y="726"/>
                </a:lnTo>
                <a:lnTo>
                  <a:pt x="1894" y="726"/>
                </a:lnTo>
                <a:lnTo>
                  <a:pt x="1898" y="726"/>
                </a:lnTo>
                <a:lnTo>
                  <a:pt x="1898" y="726"/>
                </a:lnTo>
                <a:lnTo>
                  <a:pt x="1901" y="726"/>
                </a:lnTo>
                <a:lnTo>
                  <a:pt x="1901" y="724"/>
                </a:lnTo>
                <a:lnTo>
                  <a:pt x="1901" y="724"/>
                </a:lnTo>
                <a:lnTo>
                  <a:pt x="1903" y="722"/>
                </a:lnTo>
                <a:lnTo>
                  <a:pt x="1903" y="719"/>
                </a:lnTo>
                <a:lnTo>
                  <a:pt x="1903" y="715"/>
                </a:lnTo>
                <a:lnTo>
                  <a:pt x="1906" y="715"/>
                </a:lnTo>
                <a:lnTo>
                  <a:pt x="1906" y="712"/>
                </a:lnTo>
                <a:lnTo>
                  <a:pt x="1908" y="712"/>
                </a:lnTo>
                <a:lnTo>
                  <a:pt x="1908" y="712"/>
                </a:lnTo>
                <a:lnTo>
                  <a:pt x="1908" y="715"/>
                </a:lnTo>
                <a:lnTo>
                  <a:pt x="1908" y="717"/>
                </a:lnTo>
                <a:lnTo>
                  <a:pt x="1908" y="717"/>
                </a:lnTo>
                <a:lnTo>
                  <a:pt x="1910" y="717"/>
                </a:lnTo>
                <a:lnTo>
                  <a:pt x="1913" y="715"/>
                </a:lnTo>
                <a:lnTo>
                  <a:pt x="1913" y="712"/>
                </a:lnTo>
                <a:lnTo>
                  <a:pt x="1913" y="715"/>
                </a:lnTo>
                <a:lnTo>
                  <a:pt x="1917" y="722"/>
                </a:lnTo>
                <a:lnTo>
                  <a:pt x="1920" y="722"/>
                </a:lnTo>
                <a:lnTo>
                  <a:pt x="1922" y="722"/>
                </a:lnTo>
                <a:lnTo>
                  <a:pt x="1924" y="722"/>
                </a:lnTo>
                <a:lnTo>
                  <a:pt x="1927" y="724"/>
                </a:lnTo>
                <a:lnTo>
                  <a:pt x="1929" y="724"/>
                </a:lnTo>
                <a:lnTo>
                  <a:pt x="1929" y="724"/>
                </a:lnTo>
                <a:lnTo>
                  <a:pt x="1932" y="724"/>
                </a:lnTo>
                <a:lnTo>
                  <a:pt x="1934" y="726"/>
                </a:lnTo>
                <a:lnTo>
                  <a:pt x="1936" y="724"/>
                </a:lnTo>
                <a:lnTo>
                  <a:pt x="1939" y="722"/>
                </a:lnTo>
                <a:lnTo>
                  <a:pt x="1941" y="722"/>
                </a:lnTo>
                <a:lnTo>
                  <a:pt x="1946" y="719"/>
                </a:lnTo>
                <a:lnTo>
                  <a:pt x="1946" y="719"/>
                </a:lnTo>
                <a:lnTo>
                  <a:pt x="1953" y="712"/>
                </a:lnTo>
                <a:lnTo>
                  <a:pt x="1955" y="710"/>
                </a:lnTo>
                <a:lnTo>
                  <a:pt x="1958" y="707"/>
                </a:lnTo>
                <a:lnTo>
                  <a:pt x="1958" y="705"/>
                </a:lnTo>
                <a:lnTo>
                  <a:pt x="1960" y="703"/>
                </a:lnTo>
                <a:lnTo>
                  <a:pt x="1960" y="700"/>
                </a:lnTo>
                <a:lnTo>
                  <a:pt x="1960" y="700"/>
                </a:lnTo>
                <a:lnTo>
                  <a:pt x="1960" y="691"/>
                </a:lnTo>
                <a:lnTo>
                  <a:pt x="1960" y="688"/>
                </a:lnTo>
                <a:lnTo>
                  <a:pt x="1962" y="688"/>
                </a:lnTo>
                <a:lnTo>
                  <a:pt x="1962" y="686"/>
                </a:lnTo>
                <a:lnTo>
                  <a:pt x="1962" y="686"/>
                </a:lnTo>
                <a:lnTo>
                  <a:pt x="1965" y="681"/>
                </a:lnTo>
                <a:lnTo>
                  <a:pt x="1965" y="679"/>
                </a:lnTo>
                <a:lnTo>
                  <a:pt x="1965" y="674"/>
                </a:lnTo>
                <a:lnTo>
                  <a:pt x="1965" y="672"/>
                </a:lnTo>
                <a:lnTo>
                  <a:pt x="1967" y="667"/>
                </a:lnTo>
                <a:lnTo>
                  <a:pt x="1969" y="662"/>
                </a:lnTo>
                <a:lnTo>
                  <a:pt x="1972" y="660"/>
                </a:lnTo>
                <a:lnTo>
                  <a:pt x="1972" y="658"/>
                </a:lnTo>
                <a:lnTo>
                  <a:pt x="1974" y="651"/>
                </a:lnTo>
                <a:lnTo>
                  <a:pt x="1972" y="646"/>
                </a:lnTo>
                <a:lnTo>
                  <a:pt x="1974" y="644"/>
                </a:lnTo>
                <a:lnTo>
                  <a:pt x="1972" y="641"/>
                </a:lnTo>
                <a:lnTo>
                  <a:pt x="1972" y="636"/>
                </a:lnTo>
                <a:lnTo>
                  <a:pt x="1972" y="636"/>
                </a:lnTo>
                <a:lnTo>
                  <a:pt x="1969" y="634"/>
                </a:lnTo>
                <a:lnTo>
                  <a:pt x="1974" y="627"/>
                </a:lnTo>
                <a:lnTo>
                  <a:pt x="1972" y="622"/>
                </a:lnTo>
                <a:lnTo>
                  <a:pt x="1972" y="618"/>
                </a:lnTo>
                <a:lnTo>
                  <a:pt x="1974" y="615"/>
                </a:lnTo>
                <a:lnTo>
                  <a:pt x="1974" y="613"/>
                </a:lnTo>
                <a:lnTo>
                  <a:pt x="1974" y="610"/>
                </a:lnTo>
                <a:lnTo>
                  <a:pt x="1977" y="608"/>
                </a:lnTo>
                <a:lnTo>
                  <a:pt x="1977" y="606"/>
                </a:lnTo>
                <a:lnTo>
                  <a:pt x="1977" y="603"/>
                </a:lnTo>
                <a:lnTo>
                  <a:pt x="1974" y="599"/>
                </a:lnTo>
                <a:lnTo>
                  <a:pt x="1974" y="594"/>
                </a:lnTo>
                <a:lnTo>
                  <a:pt x="1972" y="594"/>
                </a:lnTo>
                <a:lnTo>
                  <a:pt x="1972" y="594"/>
                </a:lnTo>
                <a:lnTo>
                  <a:pt x="1972" y="591"/>
                </a:lnTo>
                <a:lnTo>
                  <a:pt x="1969" y="591"/>
                </a:lnTo>
                <a:lnTo>
                  <a:pt x="1969" y="589"/>
                </a:lnTo>
                <a:lnTo>
                  <a:pt x="1969" y="589"/>
                </a:lnTo>
                <a:lnTo>
                  <a:pt x="1969" y="587"/>
                </a:lnTo>
                <a:lnTo>
                  <a:pt x="1967" y="582"/>
                </a:lnTo>
                <a:lnTo>
                  <a:pt x="1965" y="577"/>
                </a:lnTo>
                <a:lnTo>
                  <a:pt x="1962" y="577"/>
                </a:lnTo>
                <a:lnTo>
                  <a:pt x="1962" y="575"/>
                </a:lnTo>
                <a:lnTo>
                  <a:pt x="1962" y="573"/>
                </a:lnTo>
                <a:lnTo>
                  <a:pt x="1962" y="573"/>
                </a:lnTo>
                <a:lnTo>
                  <a:pt x="1962" y="573"/>
                </a:lnTo>
                <a:lnTo>
                  <a:pt x="1960" y="570"/>
                </a:lnTo>
                <a:lnTo>
                  <a:pt x="1960" y="570"/>
                </a:lnTo>
                <a:lnTo>
                  <a:pt x="1953" y="563"/>
                </a:lnTo>
                <a:lnTo>
                  <a:pt x="1948" y="556"/>
                </a:lnTo>
                <a:lnTo>
                  <a:pt x="1948" y="554"/>
                </a:lnTo>
                <a:lnTo>
                  <a:pt x="1948" y="551"/>
                </a:lnTo>
                <a:lnTo>
                  <a:pt x="1946" y="549"/>
                </a:lnTo>
                <a:lnTo>
                  <a:pt x="1946" y="544"/>
                </a:lnTo>
                <a:lnTo>
                  <a:pt x="1943" y="539"/>
                </a:lnTo>
                <a:lnTo>
                  <a:pt x="1946" y="537"/>
                </a:lnTo>
                <a:lnTo>
                  <a:pt x="1946" y="535"/>
                </a:lnTo>
                <a:lnTo>
                  <a:pt x="1946" y="535"/>
                </a:lnTo>
                <a:lnTo>
                  <a:pt x="1943" y="532"/>
                </a:lnTo>
                <a:lnTo>
                  <a:pt x="1943" y="530"/>
                </a:lnTo>
                <a:lnTo>
                  <a:pt x="1941" y="528"/>
                </a:lnTo>
                <a:lnTo>
                  <a:pt x="1939" y="528"/>
                </a:lnTo>
                <a:lnTo>
                  <a:pt x="1936" y="525"/>
                </a:lnTo>
                <a:lnTo>
                  <a:pt x="1934" y="523"/>
                </a:lnTo>
                <a:lnTo>
                  <a:pt x="1934" y="521"/>
                </a:lnTo>
                <a:lnTo>
                  <a:pt x="1932" y="521"/>
                </a:lnTo>
                <a:lnTo>
                  <a:pt x="1929" y="516"/>
                </a:lnTo>
                <a:lnTo>
                  <a:pt x="1924" y="513"/>
                </a:lnTo>
                <a:lnTo>
                  <a:pt x="1920" y="511"/>
                </a:lnTo>
                <a:lnTo>
                  <a:pt x="1917" y="511"/>
                </a:lnTo>
                <a:lnTo>
                  <a:pt x="1920" y="511"/>
                </a:lnTo>
                <a:lnTo>
                  <a:pt x="1924" y="511"/>
                </a:lnTo>
                <a:lnTo>
                  <a:pt x="1927" y="511"/>
                </a:lnTo>
                <a:lnTo>
                  <a:pt x="1927" y="509"/>
                </a:lnTo>
                <a:lnTo>
                  <a:pt x="1924" y="506"/>
                </a:lnTo>
                <a:lnTo>
                  <a:pt x="1920" y="506"/>
                </a:lnTo>
                <a:lnTo>
                  <a:pt x="1915" y="504"/>
                </a:lnTo>
                <a:lnTo>
                  <a:pt x="1915" y="502"/>
                </a:lnTo>
                <a:lnTo>
                  <a:pt x="1908" y="502"/>
                </a:lnTo>
                <a:lnTo>
                  <a:pt x="1898" y="497"/>
                </a:lnTo>
                <a:lnTo>
                  <a:pt x="1894" y="492"/>
                </a:lnTo>
                <a:lnTo>
                  <a:pt x="1891" y="492"/>
                </a:lnTo>
                <a:lnTo>
                  <a:pt x="1884" y="487"/>
                </a:lnTo>
                <a:lnTo>
                  <a:pt x="1882" y="487"/>
                </a:lnTo>
                <a:lnTo>
                  <a:pt x="1882" y="487"/>
                </a:lnTo>
                <a:lnTo>
                  <a:pt x="1877" y="487"/>
                </a:lnTo>
                <a:lnTo>
                  <a:pt x="1872" y="487"/>
                </a:lnTo>
                <a:lnTo>
                  <a:pt x="1865" y="485"/>
                </a:lnTo>
                <a:lnTo>
                  <a:pt x="1865" y="487"/>
                </a:lnTo>
                <a:lnTo>
                  <a:pt x="1865" y="487"/>
                </a:lnTo>
                <a:lnTo>
                  <a:pt x="1868" y="490"/>
                </a:lnTo>
                <a:lnTo>
                  <a:pt x="1870" y="492"/>
                </a:lnTo>
                <a:lnTo>
                  <a:pt x="1872" y="494"/>
                </a:lnTo>
                <a:lnTo>
                  <a:pt x="1872" y="497"/>
                </a:lnTo>
                <a:lnTo>
                  <a:pt x="1875" y="502"/>
                </a:lnTo>
                <a:lnTo>
                  <a:pt x="1872" y="502"/>
                </a:lnTo>
                <a:lnTo>
                  <a:pt x="1872" y="502"/>
                </a:lnTo>
                <a:lnTo>
                  <a:pt x="1870" y="502"/>
                </a:lnTo>
                <a:lnTo>
                  <a:pt x="1870" y="502"/>
                </a:lnTo>
                <a:lnTo>
                  <a:pt x="1870" y="499"/>
                </a:lnTo>
                <a:lnTo>
                  <a:pt x="1870" y="497"/>
                </a:lnTo>
                <a:lnTo>
                  <a:pt x="1868" y="494"/>
                </a:lnTo>
                <a:lnTo>
                  <a:pt x="1868" y="492"/>
                </a:lnTo>
                <a:lnTo>
                  <a:pt x="1868" y="492"/>
                </a:lnTo>
                <a:lnTo>
                  <a:pt x="1865" y="494"/>
                </a:lnTo>
                <a:lnTo>
                  <a:pt x="1868" y="497"/>
                </a:lnTo>
                <a:lnTo>
                  <a:pt x="1865" y="499"/>
                </a:lnTo>
                <a:lnTo>
                  <a:pt x="1861" y="502"/>
                </a:lnTo>
                <a:lnTo>
                  <a:pt x="1856" y="502"/>
                </a:lnTo>
                <a:lnTo>
                  <a:pt x="1854" y="502"/>
                </a:lnTo>
                <a:lnTo>
                  <a:pt x="1854" y="502"/>
                </a:lnTo>
                <a:lnTo>
                  <a:pt x="1854" y="499"/>
                </a:lnTo>
                <a:lnTo>
                  <a:pt x="1856" y="499"/>
                </a:lnTo>
                <a:lnTo>
                  <a:pt x="1856" y="494"/>
                </a:lnTo>
                <a:lnTo>
                  <a:pt x="1856" y="494"/>
                </a:lnTo>
                <a:lnTo>
                  <a:pt x="1856" y="494"/>
                </a:lnTo>
                <a:lnTo>
                  <a:pt x="1854" y="492"/>
                </a:lnTo>
                <a:lnTo>
                  <a:pt x="1851" y="492"/>
                </a:lnTo>
                <a:lnTo>
                  <a:pt x="1846" y="490"/>
                </a:lnTo>
                <a:lnTo>
                  <a:pt x="1846" y="490"/>
                </a:lnTo>
                <a:lnTo>
                  <a:pt x="1849" y="490"/>
                </a:lnTo>
                <a:lnTo>
                  <a:pt x="1849" y="490"/>
                </a:lnTo>
                <a:lnTo>
                  <a:pt x="1849" y="487"/>
                </a:lnTo>
                <a:lnTo>
                  <a:pt x="1846" y="487"/>
                </a:lnTo>
                <a:lnTo>
                  <a:pt x="1844" y="487"/>
                </a:lnTo>
                <a:lnTo>
                  <a:pt x="1842" y="490"/>
                </a:lnTo>
                <a:lnTo>
                  <a:pt x="1842" y="490"/>
                </a:lnTo>
                <a:lnTo>
                  <a:pt x="1844" y="492"/>
                </a:lnTo>
                <a:lnTo>
                  <a:pt x="1846" y="492"/>
                </a:lnTo>
                <a:lnTo>
                  <a:pt x="1849" y="497"/>
                </a:lnTo>
                <a:lnTo>
                  <a:pt x="1846" y="494"/>
                </a:lnTo>
                <a:lnTo>
                  <a:pt x="1844" y="494"/>
                </a:lnTo>
                <a:lnTo>
                  <a:pt x="1844" y="497"/>
                </a:lnTo>
                <a:lnTo>
                  <a:pt x="1842" y="497"/>
                </a:lnTo>
                <a:lnTo>
                  <a:pt x="1839" y="494"/>
                </a:lnTo>
                <a:lnTo>
                  <a:pt x="1837" y="492"/>
                </a:lnTo>
                <a:lnTo>
                  <a:pt x="1835" y="485"/>
                </a:lnTo>
                <a:lnTo>
                  <a:pt x="1832" y="483"/>
                </a:lnTo>
                <a:lnTo>
                  <a:pt x="1832" y="480"/>
                </a:lnTo>
                <a:lnTo>
                  <a:pt x="1830" y="480"/>
                </a:lnTo>
                <a:lnTo>
                  <a:pt x="1828" y="480"/>
                </a:lnTo>
                <a:lnTo>
                  <a:pt x="1828" y="480"/>
                </a:lnTo>
                <a:lnTo>
                  <a:pt x="1820" y="480"/>
                </a:lnTo>
                <a:lnTo>
                  <a:pt x="1816" y="480"/>
                </a:lnTo>
                <a:lnTo>
                  <a:pt x="1809" y="478"/>
                </a:lnTo>
                <a:lnTo>
                  <a:pt x="1806" y="478"/>
                </a:lnTo>
                <a:lnTo>
                  <a:pt x="1804" y="478"/>
                </a:lnTo>
                <a:lnTo>
                  <a:pt x="1802" y="476"/>
                </a:lnTo>
                <a:lnTo>
                  <a:pt x="1802" y="473"/>
                </a:lnTo>
                <a:lnTo>
                  <a:pt x="1802" y="473"/>
                </a:lnTo>
                <a:lnTo>
                  <a:pt x="1802" y="471"/>
                </a:lnTo>
                <a:lnTo>
                  <a:pt x="1804" y="468"/>
                </a:lnTo>
                <a:lnTo>
                  <a:pt x="1809" y="466"/>
                </a:lnTo>
                <a:lnTo>
                  <a:pt x="1809" y="461"/>
                </a:lnTo>
                <a:lnTo>
                  <a:pt x="1809" y="461"/>
                </a:lnTo>
                <a:lnTo>
                  <a:pt x="1813" y="459"/>
                </a:lnTo>
                <a:lnTo>
                  <a:pt x="1813" y="457"/>
                </a:lnTo>
                <a:lnTo>
                  <a:pt x="1816" y="454"/>
                </a:lnTo>
                <a:lnTo>
                  <a:pt x="1816" y="452"/>
                </a:lnTo>
                <a:lnTo>
                  <a:pt x="1818" y="450"/>
                </a:lnTo>
                <a:lnTo>
                  <a:pt x="1818" y="450"/>
                </a:lnTo>
                <a:lnTo>
                  <a:pt x="1820" y="445"/>
                </a:lnTo>
                <a:lnTo>
                  <a:pt x="1820" y="442"/>
                </a:lnTo>
                <a:lnTo>
                  <a:pt x="1818" y="440"/>
                </a:lnTo>
                <a:lnTo>
                  <a:pt x="1818" y="440"/>
                </a:lnTo>
                <a:lnTo>
                  <a:pt x="1820" y="433"/>
                </a:lnTo>
                <a:lnTo>
                  <a:pt x="1823" y="431"/>
                </a:lnTo>
                <a:lnTo>
                  <a:pt x="1823" y="428"/>
                </a:lnTo>
                <a:lnTo>
                  <a:pt x="1825" y="426"/>
                </a:lnTo>
                <a:lnTo>
                  <a:pt x="1825" y="426"/>
                </a:lnTo>
                <a:lnTo>
                  <a:pt x="1825" y="424"/>
                </a:lnTo>
                <a:lnTo>
                  <a:pt x="1828" y="424"/>
                </a:lnTo>
                <a:lnTo>
                  <a:pt x="1828" y="421"/>
                </a:lnTo>
                <a:lnTo>
                  <a:pt x="1828" y="419"/>
                </a:lnTo>
                <a:lnTo>
                  <a:pt x="1832" y="416"/>
                </a:lnTo>
                <a:lnTo>
                  <a:pt x="1832" y="416"/>
                </a:lnTo>
                <a:lnTo>
                  <a:pt x="1828" y="409"/>
                </a:lnTo>
                <a:lnTo>
                  <a:pt x="1828" y="407"/>
                </a:lnTo>
                <a:lnTo>
                  <a:pt x="1830" y="405"/>
                </a:lnTo>
                <a:lnTo>
                  <a:pt x="1832" y="402"/>
                </a:lnTo>
                <a:lnTo>
                  <a:pt x="1835" y="400"/>
                </a:lnTo>
                <a:lnTo>
                  <a:pt x="1835" y="398"/>
                </a:lnTo>
                <a:lnTo>
                  <a:pt x="1835" y="393"/>
                </a:lnTo>
                <a:lnTo>
                  <a:pt x="1837" y="390"/>
                </a:lnTo>
                <a:lnTo>
                  <a:pt x="1839" y="388"/>
                </a:lnTo>
                <a:lnTo>
                  <a:pt x="1844" y="386"/>
                </a:lnTo>
                <a:lnTo>
                  <a:pt x="1851" y="386"/>
                </a:lnTo>
                <a:lnTo>
                  <a:pt x="1854" y="386"/>
                </a:lnTo>
                <a:lnTo>
                  <a:pt x="1858" y="386"/>
                </a:lnTo>
                <a:lnTo>
                  <a:pt x="1865" y="386"/>
                </a:lnTo>
                <a:lnTo>
                  <a:pt x="1880" y="386"/>
                </a:lnTo>
                <a:lnTo>
                  <a:pt x="1884" y="386"/>
                </a:lnTo>
                <a:lnTo>
                  <a:pt x="1887" y="388"/>
                </a:lnTo>
                <a:lnTo>
                  <a:pt x="1889" y="390"/>
                </a:lnTo>
                <a:lnTo>
                  <a:pt x="1891" y="390"/>
                </a:lnTo>
                <a:lnTo>
                  <a:pt x="1894" y="388"/>
                </a:lnTo>
                <a:lnTo>
                  <a:pt x="1894" y="386"/>
                </a:lnTo>
                <a:lnTo>
                  <a:pt x="1894" y="386"/>
                </a:lnTo>
                <a:lnTo>
                  <a:pt x="1898" y="386"/>
                </a:lnTo>
                <a:lnTo>
                  <a:pt x="1903" y="386"/>
                </a:lnTo>
                <a:lnTo>
                  <a:pt x="1913" y="388"/>
                </a:lnTo>
                <a:lnTo>
                  <a:pt x="1915" y="388"/>
                </a:lnTo>
                <a:lnTo>
                  <a:pt x="1915" y="386"/>
                </a:lnTo>
                <a:lnTo>
                  <a:pt x="1920" y="386"/>
                </a:lnTo>
                <a:lnTo>
                  <a:pt x="1927" y="388"/>
                </a:lnTo>
                <a:lnTo>
                  <a:pt x="1929" y="388"/>
                </a:lnTo>
                <a:lnTo>
                  <a:pt x="1932" y="388"/>
                </a:lnTo>
                <a:lnTo>
                  <a:pt x="1932" y="386"/>
                </a:lnTo>
                <a:lnTo>
                  <a:pt x="1929" y="386"/>
                </a:lnTo>
                <a:lnTo>
                  <a:pt x="1929" y="386"/>
                </a:lnTo>
                <a:lnTo>
                  <a:pt x="1927" y="386"/>
                </a:lnTo>
                <a:lnTo>
                  <a:pt x="1927" y="383"/>
                </a:lnTo>
                <a:lnTo>
                  <a:pt x="1929" y="383"/>
                </a:lnTo>
                <a:lnTo>
                  <a:pt x="1932" y="383"/>
                </a:lnTo>
                <a:lnTo>
                  <a:pt x="1934" y="383"/>
                </a:lnTo>
                <a:lnTo>
                  <a:pt x="1932" y="383"/>
                </a:lnTo>
                <a:lnTo>
                  <a:pt x="1932" y="383"/>
                </a:lnTo>
                <a:lnTo>
                  <a:pt x="1929" y="381"/>
                </a:lnTo>
                <a:lnTo>
                  <a:pt x="1929" y="379"/>
                </a:lnTo>
                <a:lnTo>
                  <a:pt x="1932" y="379"/>
                </a:lnTo>
                <a:lnTo>
                  <a:pt x="1934" y="379"/>
                </a:lnTo>
                <a:lnTo>
                  <a:pt x="1946" y="381"/>
                </a:lnTo>
                <a:lnTo>
                  <a:pt x="1946" y="381"/>
                </a:lnTo>
                <a:lnTo>
                  <a:pt x="1951" y="381"/>
                </a:lnTo>
                <a:lnTo>
                  <a:pt x="1953" y="383"/>
                </a:lnTo>
                <a:lnTo>
                  <a:pt x="1953" y="383"/>
                </a:lnTo>
                <a:lnTo>
                  <a:pt x="1953" y="383"/>
                </a:lnTo>
                <a:lnTo>
                  <a:pt x="1953" y="383"/>
                </a:lnTo>
                <a:lnTo>
                  <a:pt x="1955" y="383"/>
                </a:lnTo>
                <a:lnTo>
                  <a:pt x="1958" y="386"/>
                </a:lnTo>
                <a:lnTo>
                  <a:pt x="1958" y="383"/>
                </a:lnTo>
                <a:lnTo>
                  <a:pt x="1958" y="383"/>
                </a:lnTo>
                <a:lnTo>
                  <a:pt x="1958" y="383"/>
                </a:lnTo>
                <a:lnTo>
                  <a:pt x="1958" y="381"/>
                </a:lnTo>
                <a:lnTo>
                  <a:pt x="1960" y="383"/>
                </a:lnTo>
                <a:lnTo>
                  <a:pt x="1965" y="383"/>
                </a:lnTo>
                <a:lnTo>
                  <a:pt x="1967" y="383"/>
                </a:lnTo>
                <a:lnTo>
                  <a:pt x="1974" y="388"/>
                </a:lnTo>
                <a:lnTo>
                  <a:pt x="1979" y="388"/>
                </a:lnTo>
                <a:lnTo>
                  <a:pt x="1981" y="388"/>
                </a:lnTo>
                <a:lnTo>
                  <a:pt x="1981" y="388"/>
                </a:lnTo>
                <a:lnTo>
                  <a:pt x="1984" y="388"/>
                </a:lnTo>
                <a:lnTo>
                  <a:pt x="1981" y="390"/>
                </a:lnTo>
                <a:lnTo>
                  <a:pt x="1977" y="390"/>
                </a:lnTo>
                <a:lnTo>
                  <a:pt x="1974" y="390"/>
                </a:lnTo>
                <a:lnTo>
                  <a:pt x="1969" y="393"/>
                </a:lnTo>
                <a:lnTo>
                  <a:pt x="1977" y="395"/>
                </a:lnTo>
                <a:lnTo>
                  <a:pt x="1984" y="395"/>
                </a:lnTo>
                <a:lnTo>
                  <a:pt x="1988" y="395"/>
                </a:lnTo>
                <a:lnTo>
                  <a:pt x="1986" y="393"/>
                </a:lnTo>
                <a:lnTo>
                  <a:pt x="1988" y="393"/>
                </a:lnTo>
                <a:lnTo>
                  <a:pt x="1991" y="393"/>
                </a:lnTo>
                <a:lnTo>
                  <a:pt x="1993" y="395"/>
                </a:lnTo>
                <a:lnTo>
                  <a:pt x="1998" y="395"/>
                </a:lnTo>
                <a:lnTo>
                  <a:pt x="1998" y="395"/>
                </a:lnTo>
                <a:lnTo>
                  <a:pt x="2000" y="393"/>
                </a:lnTo>
                <a:lnTo>
                  <a:pt x="2000" y="393"/>
                </a:lnTo>
                <a:lnTo>
                  <a:pt x="2003" y="393"/>
                </a:lnTo>
                <a:lnTo>
                  <a:pt x="2000" y="390"/>
                </a:lnTo>
                <a:lnTo>
                  <a:pt x="2005" y="388"/>
                </a:lnTo>
                <a:lnTo>
                  <a:pt x="2010" y="390"/>
                </a:lnTo>
                <a:lnTo>
                  <a:pt x="2014" y="393"/>
                </a:lnTo>
                <a:lnTo>
                  <a:pt x="2017" y="390"/>
                </a:lnTo>
                <a:lnTo>
                  <a:pt x="2017" y="390"/>
                </a:lnTo>
                <a:lnTo>
                  <a:pt x="2017" y="390"/>
                </a:lnTo>
                <a:lnTo>
                  <a:pt x="2021" y="390"/>
                </a:lnTo>
                <a:lnTo>
                  <a:pt x="2024" y="390"/>
                </a:lnTo>
                <a:lnTo>
                  <a:pt x="2026" y="390"/>
                </a:lnTo>
                <a:lnTo>
                  <a:pt x="2029" y="390"/>
                </a:lnTo>
                <a:lnTo>
                  <a:pt x="2026" y="388"/>
                </a:lnTo>
                <a:lnTo>
                  <a:pt x="2024" y="386"/>
                </a:lnTo>
                <a:lnTo>
                  <a:pt x="2019" y="386"/>
                </a:lnTo>
                <a:lnTo>
                  <a:pt x="2012" y="383"/>
                </a:lnTo>
                <a:lnTo>
                  <a:pt x="2010" y="383"/>
                </a:lnTo>
                <a:lnTo>
                  <a:pt x="2010" y="383"/>
                </a:lnTo>
                <a:lnTo>
                  <a:pt x="2007" y="383"/>
                </a:lnTo>
                <a:lnTo>
                  <a:pt x="2007" y="383"/>
                </a:lnTo>
                <a:lnTo>
                  <a:pt x="2005" y="381"/>
                </a:lnTo>
                <a:lnTo>
                  <a:pt x="2005" y="381"/>
                </a:lnTo>
                <a:lnTo>
                  <a:pt x="2005" y="379"/>
                </a:lnTo>
                <a:lnTo>
                  <a:pt x="2003" y="376"/>
                </a:lnTo>
                <a:lnTo>
                  <a:pt x="2003" y="376"/>
                </a:lnTo>
                <a:lnTo>
                  <a:pt x="2003" y="376"/>
                </a:lnTo>
                <a:lnTo>
                  <a:pt x="2000" y="371"/>
                </a:lnTo>
                <a:lnTo>
                  <a:pt x="2003" y="367"/>
                </a:lnTo>
                <a:lnTo>
                  <a:pt x="2005" y="364"/>
                </a:lnTo>
                <a:lnTo>
                  <a:pt x="2007" y="362"/>
                </a:lnTo>
                <a:lnTo>
                  <a:pt x="2007" y="360"/>
                </a:lnTo>
                <a:lnTo>
                  <a:pt x="2005" y="355"/>
                </a:lnTo>
                <a:lnTo>
                  <a:pt x="2005" y="353"/>
                </a:lnTo>
                <a:lnTo>
                  <a:pt x="2007" y="350"/>
                </a:lnTo>
                <a:lnTo>
                  <a:pt x="2007" y="350"/>
                </a:lnTo>
                <a:lnTo>
                  <a:pt x="2005" y="345"/>
                </a:lnTo>
                <a:lnTo>
                  <a:pt x="2005" y="345"/>
                </a:lnTo>
                <a:lnTo>
                  <a:pt x="2005" y="343"/>
                </a:lnTo>
                <a:lnTo>
                  <a:pt x="2005" y="341"/>
                </a:lnTo>
                <a:lnTo>
                  <a:pt x="2007" y="341"/>
                </a:lnTo>
                <a:lnTo>
                  <a:pt x="2010" y="338"/>
                </a:lnTo>
                <a:lnTo>
                  <a:pt x="2014" y="341"/>
                </a:lnTo>
                <a:lnTo>
                  <a:pt x="2019" y="341"/>
                </a:lnTo>
                <a:lnTo>
                  <a:pt x="2019" y="341"/>
                </a:lnTo>
                <a:lnTo>
                  <a:pt x="2021" y="338"/>
                </a:lnTo>
                <a:lnTo>
                  <a:pt x="2024" y="338"/>
                </a:lnTo>
                <a:lnTo>
                  <a:pt x="2029" y="338"/>
                </a:lnTo>
                <a:lnTo>
                  <a:pt x="2029" y="336"/>
                </a:lnTo>
                <a:lnTo>
                  <a:pt x="2031" y="336"/>
                </a:lnTo>
                <a:lnTo>
                  <a:pt x="2033" y="338"/>
                </a:lnTo>
                <a:lnTo>
                  <a:pt x="2038" y="338"/>
                </a:lnTo>
                <a:lnTo>
                  <a:pt x="2038" y="341"/>
                </a:lnTo>
                <a:lnTo>
                  <a:pt x="2040" y="341"/>
                </a:lnTo>
                <a:lnTo>
                  <a:pt x="2043" y="341"/>
                </a:lnTo>
                <a:lnTo>
                  <a:pt x="2045" y="338"/>
                </a:lnTo>
                <a:lnTo>
                  <a:pt x="2047" y="338"/>
                </a:lnTo>
                <a:lnTo>
                  <a:pt x="2047" y="338"/>
                </a:lnTo>
                <a:lnTo>
                  <a:pt x="2050" y="338"/>
                </a:lnTo>
                <a:lnTo>
                  <a:pt x="2050" y="341"/>
                </a:lnTo>
                <a:lnTo>
                  <a:pt x="2052" y="343"/>
                </a:lnTo>
                <a:lnTo>
                  <a:pt x="2055" y="345"/>
                </a:lnTo>
                <a:lnTo>
                  <a:pt x="2055" y="348"/>
                </a:lnTo>
                <a:lnTo>
                  <a:pt x="2055" y="350"/>
                </a:lnTo>
                <a:lnTo>
                  <a:pt x="2057" y="350"/>
                </a:lnTo>
                <a:lnTo>
                  <a:pt x="2059" y="353"/>
                </a:lnTo>
                <a:lnTo>
                  <a:pt x="2059" y="355"/>
                </a:lnTo>
                <a:lnTo>
                  <a:pt x="2062" y="355"/>
                </a:lnTo>
                <a:lnTo>
                  <a:pt x="2062" y="355"/>
                </a:lnTo>
                <a:lnTo>
                  <a:pt x="2062" y="355"/>
                </a:lnTo>
                <a:lnTo>
                  <a:pt x="2064" y="355"/>
                </a:lnTo>
                <a:lnTo>
                  <a:pt x="2066" y="355"/>
                </a:lnTo>
                <a:lnTo>
                  <a:pt x="2069" y="355"/>
                </a:lnTo>
                <a:lnTo>
                  <a:pt x="2069" y="357"/>
                </a:lnTo>
                <a:lnTo>
                  <a:pt x="2071" y="360"/>
                </a:lnTo>
                <a:lnTo>
                  <a:pt x="2071" y="360"/>
                </a:lnTo>
                <a:lnTo>
                  <a:pt x="2073" y="362"/>
                </a:lnTo>
                <a:lnTo>
                  <a:pt x="2073" y="362"/>
                </a:lnTo>
                <a:lnTo>
                  <a:pt x="2073" y="360"/>
                </a:lnTo>
                <a:lnTo>
                  <a:pt x="2076" y="360"/>
                </a:lnTo>
                <a:lnTo>
                  <a:pt x="2081" y="360"/>
                </a:lnTo>
                <a:lnTo>
                  <a:pt x="2078" y="357"/>
                </a:lnTo>
                <a:lnTo>
                  <a:pt x="2078" y="355"/>
                </a:lnTo>
                <a:lnTo>
                  <a:pt x="2083" y="345"/>
                </a:lnTo>
                <a:lnTo>
                  <a:pt x="2083" y="343"/>
                </a:lnTo>
                <a:lnTo>
                  <a:pt x="2085" y="343"/>
                </a:lnTo>
                <a:lnTo>
                  <a:pt x="2088" y="343"/>
                </a:lnTo>
                <a:lnTo>
                  <a:pt x="2088" y="343"/>
                </a:lnTo>
                <a:lnTo>
                  <a:pt x="2088" y="341"/>
                </a:lnTo>
                <a:lnTo>
                  <a:pt x="2088" y="341"/>
                </a:lnTo>
                <a:lnTo>
                  <a:pt x="2090" y="341"/>
                </a:lnTo>
                <a:lnTo>
                  <a:pt x="2092" y="343"/>
                </a:lnTo>
                <a:lnTo>
                  <a:pt x="2095" y="345"/>
                </a:lnTo>
                <a:lnTo>
                  <a:pt x="2095" y="343"/>
                </a:lnTo>
                <a:lnTo>
                  <a:pt x="2095" y="343"/>
                </a:lnTo>
                <a:lnTo>
                  <a:pt x="2095" y="343"/>
                </a:lnTo>
                <a:lnTo>
                  <a:pt x="2097" y="343"/>
                </a:lnTo>
                <a:lnTo>
                  <a:pt x="2095" y="341"/>
                </a:lnTo>
                <a:lnTo>
                  <a:pt x="2095" y="341"/>
                </a:lnTo>
                <a:lnTo>
                  <a:pt x="2090" y="341"/>
                </a:lnTo>
                <a:lnTo>
                  <a:pt x="2088" y="338"/>
                </a:lnTo>
                <a:lnTo>
                  <a:pt x="2085" y="334"/>
                </a:lnTo>
                <a:lnTo>
                  <a:pt x="2083" y="334"/>
                </a:lnTo>
                <a:lnTo>
                  <a:pt x="2083" y="331"/>
                </a:lnTo>
                <a:lnTo>
                  <a:pt x="2081" y="329"/>
                </a:lnTo>
                <a:lnTo>
                  <a:pt x="2081" y="329"/>
                </a:lnTo>
                <a:lnTo>
                  <a:pt x="2081" y="329"/>
                </a:lnTo>
                <a:lnTo>
                  <a:pt x="2078" y="327"/>
                </a:lnTo>
                <a:lnTo>
                  <a:pt x="2078" y="327"/>
                </a:lnTo>
                <a:lnTo>
                  <a:pt x="2078" y="324"/>
                </a:lnTo>
                <a:lnTo>
                  <a:pt x="2088" y="322"/>
                </a:lnTo>
                <a:lnTo>
                  <a:pt x="2090" y="322"/>
                </a:lnTo>
                <a:lnTo>
                  <a:pt x="2092" y="322"/>
                </a:lnTo>
                <a:lnTo>
                  <a:pt x="2099" y="324"/>
                </a:lnTo>
                <a:lnTo>
                  <a:pt x="2104" y="327"/>
                </a:lnTo>
                <a:lnTo>
                  <a:pt x="2109" y="327"/>
                </a:lnTo>
                <a:lnTo>
                  <a:pt x="2111" y="327"/>
                </a:lnTo>
                <a:lnTo>
                  <a:pt x="2109" y="327"/>
                </a:lnTo>
                <a:lnTo>
                  <a:pt x="2107" y="327"/>
                </a:lnTo>
                <a:lnTo>
                  <a:pt x="2109" y="329"/>
                </a:lnTo>
                <a:lnTo>
                  <a:pt x="2109" y="329"/>
                </a:lnTo>
                <a:lnTo>
                  <a:pt x="2107" y="329"/>
                </a:lnTo>
                <a:lnTo>
                  <a:pt x="2104" y="327"/>
                </a:lnTo>
                <a:lnTo>
                  <a:pt x="2099" y="327"/>
                </a:lnTo>
                <a:lnTo>
                  <a:pt x="2097" y="327"/>
                </a:lnTo>
                <a:lnTo>
                  <a:pt x="2097" y="329"/>
                </a:lnTo>
                <a:lnTo>
                  <a:pt x="2097" y="331"/>
                </a:lnTo>
                <a:lnTo>
                  <a:pt x="2099" y="336"/>
                </a:lnTo>
                <a:lnTo>
                  <a:pt x="2104" y="338"/>
                </a:lnTo>
                <a:lnTo>
                  <a:pt x="2107" y="341"/>
                </a:lnTo>
                <a:lnTo>
                  <a:pt x="2107" y="343"/>
                </a:lnTo>
                <a:lnTo>
                  <a:pt x="2107" y="343"/>
                </a:lnTo>
                <a:lnTo>
                  <a:pt x="2109" y="345"/>
                </a:lnTo>
                <a:lnTo>
                  <a:pt x="2111" y="348"/>
                </a:lnTo>
                <a:lnTo>
                  <a:pt x="2114" y="348"/>
                </a:lnTo>
                <a:lnTo>
                  <a:pt x="2114" y="348"/>
                </a:lnTo>
                <a:lnTo>
                  <a:pt x="2116" y="350"/>
                </a:lnTo>
                <a:lnTo>
                  <a:pt x="2114" y="353"/>
                </a:lnTo>
                <a:lnTo>
                  <a:pt x="2114" y="353"/>
                </a:lnTo>
                <a:lnTo>
                  <a:pt x="2114" y="355"/>
                </a:lnTo>
                <a:lnTo>
                  <a:pt x="2118" y="357"/>
                </a:lnTo>
                <a:lnTo>
                  <a:pt x="2118" y="357"/>
                </a:lnTo>
                <a:lnTo>
                  <a:pt x="2118" y="357"/>
                </a:lnTo>
                <a:lnTo>
                  <a:pt x="2116" y="360"/>
                </a:lnTo>
                <a:lnTo>
                  <a:pt x="2111" y="360"/>
                </a:lnTo>
                <a:lnTo>
                  <a:pt x="2111" y="362"/>
                </a:lnTo>
                <a:lnTo>
                  <a:pt x="2107" y="364"/>
                </a:lnTo>
                <a:lnTo>
                  <a:pt x="2104" y="364"/>
                </a:lnTo>
                <a:lnTo>
                  <a:pt x="2104" y="367"/>
                </a:lnTo>
                <a:lnTo>
                  <a:pt x="2107" y="369"/>
                </a:lnTo>
                <a:lnTo>
                  <a:pt x="2107" y="371"/>
                </a:lnTo>
                <a:lnTo>
                  <a:pt x="2104" y="374"/>
                </a:lnTo>
                <a:lnTo>
                  <a:pt x="2104" y="376"/>
                </a:lnTo>
                <a:lnTo>
                  <a:pt x="2104" y="381"/>
                </a:lnTo>
                <a:lnTo>
                  <a:pt x="2102" y="381"/>
                </a:lnTo>
                <a:lnTo>
                  <a:pt x="2102" y="383"/>
                </a:lnTo>
                <a:lnTo>
                  <a:pt x="2102" y="386"/>
                </a:lnTo>
                <a:lnTo>
                  <a:pt x="2099" y="390"/>
                </a:lnTo>
                <a:lnTo>
                  <a:pt x="2102" y="398"/>
                </a:lnTo>
                <a:lnTo>
                  <a:pt x="2102" y="400"/>
                </a:lnTo>
                <a:lnTo>
                  <a:pt x="2102" y="402"/>
                </a:lnTo>
                <a:lnTo>
                  <a:pt x="2102" y="402"/>
                </a:lnTo>
                <a:lnTo>
                  <a:pt x="2102" y="405"/>
                </a:lnTo>
                <a:lnTo>
                  <a:pt x="2099" y="407"/>
                </a:lnTo>
                <a:lnTo>
                  <a:pt x="2099" y="409"/>
                </a:lnTo>
                <a:lnTo>
                  <a:pt x="2097" y="412"/>
                </a:lnTo>
                <a:lnTo>
                  <a:pt x="2099" y="412"/>
                </a:lnTo>
                <a:lnTo>
                  <a:pt x="2097" y="412"/>
                </a:lnTo>
                <a:lnTo>
                  <a:pt x="2095" y="414"/>
                </a:lnTo>
                <a:lnTo>
                  <a:pt x="2090" y="412"/>
                </a:lnTo>
                <a:lnTo>
                  <a:pt x="2090" y="416"/>
                </a:lnTo>
                <a:lnTo>
                  <a:pt x="2088" y="416"/>
                </a:lnTo>
                <a:lnTo>
                  <a:pt x="2083" y="416"/>
                </a:lnTo>
                <a:lnTo>
                  <a:pt x="2083" y="416"/>
                </a:lnTo>
                <a:lnTo>
                  <a:pt x="2081" y="416"/>
                </a:lnTo>
                <a:lnTo>
                  <a:pt x="2081" y="419"/>
                </a:lnTo>
                <a:lnTo>
                  <a:pt x="2085" y="419"/>
                </a:lnTo>
                <a:lnTo>
                  <a:pt x="2088" y="421"/>
                </a:lnTo>
                <a:lnTo>
                  <a:pt x="2088" y="421"/>
                </a:lnTo>
                <a:lnTo>
                  <a:pt x="2090" y="424"/>
                </a:lnTo>
                <a:lnTo>
                  <a:pt x="2092" y="426"/>
                </a:lnTo>
                <a:lnTo>
                  <a:pt x="2092" y="431"/>
                </a:lnTo>
                <a:lnTo>
                  <a:pt x="2092" y="433"/>
                </a:lnTo>
                <a:lnTo>
                  <a:pt x="2090" y="438"/>
                </a:lnTo>
                <a:lnTo>
                  <a:pt x="2090" y="438"/>
                </a:lnTo>
                <a:lnTo>
                  <a:pt x="2090" y="438"/>
                </a:lnTo>
                <a:lnTo>
                  <a:pt x="2097" y="452"/>
                </a:lnTo>
                <a:lnTo>
                  <a:pt x="2102" y="457"/>
                </a:lnTo>
                <a:lnTo>
                  <a:pt x="2109" y="466"/>
                </a:lnTo>
                <a:lnTo>
                  <a:pt x="2111" y="468"/>
                </a:lnTo>
                <a:lnTo>
                  <a:pt x="2118" y="476"/>
                </a:lnTo>
                <a:lnTo>
                  <a:pt x="2128" y="483"/>
                </a:lnTo>
                <a:lnTo>
                  <a:pt x="2142" y="494"/>
                </a:lnTo>
                <a:lnTo>
                  <a:pt x="2144" y="497"/>
                </a:lnTo>
                <a:lnTo>
                  <a:pt x="2161" y="513"/>
                </a:lnTo>
                <a:lnTo>
                  <a:pt x="2163" y="516"/>
                </a:lnTo>
                <a:lnTo>
                  <a:pt x="2166" y="518"/>
                </a:lnTo>
                <a:lnTo>
                  <a:pt x="2170" y="521"/>
                </a:lnTo>
                <a:lnTo>
                  <a:pt x="2175" y="523"/>
                </a:lnTo>
                <a:lnTo>
                  <a:pt x="2178" y="525"/>
                </a:lnTo>
                <a:lnTo>
                  <a:pt x="2187" y="535"/>
                </a:lnTo>
                <a:lnTo>
                  <a:pt x="2194" y="544"/>
                </a:lnTo>
                <a:lnTo>
                  <a:pt x="2196" y="544"/>
                </a:lnTo>
                <a:lnTo>
                  <a:pt x="2199" y="547"/>
                </a:lnTo>
                <a:lnTo>
                  <a:pt x="2201" y="549"/>
                </a:lnTo>
                <a:lnTo>
                  <a:pt x="2204" y="551"/>
                </a:lnTo>
                <a:lnTo>
                  <a:pt x="2206" y="551"/>
                </a:lnTo>
                <a:lnTo>
                  <a:pt x="2208" y="554"/>
                </a:lnTo>
                <a:lnTo>
                  <a:pt x="2208" y="554"/>
                </a:lnTo>
                <a:lnTo>
                  <a:pt x="2211" y="549"/>
                </a:lnTo>
                <a:lnTo>
                  <a:pt x="2213" y="544"/>
                </a:lnTo>
                <a:lnTo>
                  <a:pt x="2211" y="544"/>
                </a:lnTo>
                <a:lnTo>
                  <a:pt x="2213" y="542"/>
                </a:lnTo>
                <a:lnTo>
                  <a:pt x="2213" y="539"/>
                </a:lnTo>
                <a:lnTo>
                  <a:pt x="2215" y="537"/>
                </a:lnTo>
                <a:lnTo>
                  <a:pt x="2213" y="530"/>
                </a:lnTo>
                <a:lnTo>
                  <a:pt x="2211" y="528"/>
                </a:lnTo>
                <a:lnTo>
                  <a:pt x="2211" y="525"/>
                </a:lnTo>
                <a:lnTo>
                  <a:pt x="2208" y="523"/>
                </a:lnTo>
                <a:lnTo>
                  <a:pt x="2206" y="521"/>
                </a:lnTo>
                <a:lnTo>
                  <a:pt x="2206" y="518"/>
                </a:lnTo>
                <a:lnTo>
                  <a:pt x="2204" y="516"/>
                </a:lnTo>
                <a:lnTo>
                  <a:pt x="2201" y="513"/>
                </a:lnTo>
                <a:lnTo>
                  <a:pt x="2199" y="513"/>
                </a:lnTo>
                <a:lnTo>
                  <a:pt x="2199" y="511"/>
                </a:lnTo>
                <a:lnTo>
                  <a:pt x="2199" y="511"/>
                </a:lnTo>
                <a:lnTo>
                  <a:pt x="2201" y="511"/>
                </a:lnTo>
                <a:lnTo>
                  <a:pt x="2204" y="513"/>
                </a:lnTo>
                <a:lnTo>
                  <a:pt x="2206" y="513"/>
                </a:lnTo>
                <a:lnTo>
                  <a:pt x="2206" y="511"/>
                </a:lnTo>
                <a:lnTo>
                  <a:pt x="2208" y="511"/>
                </a:lnTo>
                <a:lnTo>
                  <a:pt x="2213" y="509"/>
                </a:lnTo>
                <a:lnTo>
                  <a:pt x="2215" y="509"/>
                </a:lnTo>
                <a:lnTo>
                  <a:pt x="2220" y="511"/>
                </a:lnTo>
                <a:lnTo>
                  <a:pt x="2220" y="509"/>
                </a:lnTo>
                <a:lnTo>
                  <a:pt x="2218" y="506"/>
                </a:lnTo>
                <a:lnTo>
                  <a:pt x="2215" y="504"/>
                </a:lnTo>
                <a:lnTo>
                  <a:pt x="2213" y="504"/>
                </a:lnTo>
                <a:lnTo>
                  <a:pt x="2213" y="502"/>
                </a:lnTo>
                <a:lnTo>
                  <a:pt x="2211" y="499"/>
                </a:lnTo>
                <a:lnTo>
                  <a:pt x="2208" y="499"/>
                </a:lnTo>
                <a:lnTo>
                  <a:pt x="2206" y="497"/>
                </a:lnTo>
                <a:lnTo>
                  <a:pt x="2204" y="492"/>
                </a:lnTo>
                <a:lnTo>
                  <a:pt x="2201" y="490"/>
                </a:lnTo>
                <a:lnTo>
                  <a:pt x="2201" y="487"/>
                </a:lnTo>
                <a:lnTo>
                  <a:pt x="2204" y="487"/>
                </a:lnTo>
                <a:lnTo>
                  <a:pt x="2204" y="483"/>
                </a:lnTo>
                <a:lnTo>
                  <a:pt x="2206" y="483"/>
                </a:lnTo>
                <a:lnTo>
                  <a:pt x="2208" y="480"/>
                </a:lnTo>
                <a:lnTo>
                  <a:pt x="2211" y="480"/>
                </a:lnTo>
                <a:lnTo>
                  <a:pt x="2215" y="483"/>
                </a:lnTo>
                <a:lnTo>
                  <a:pt x="2220" y="483"/>
                </a:lnTo>
                <a:lnTo>
                  <a:pt x="2220" y="483"/>
                </a:lnTo>
                <a:lnTo>
                  <a:pt x="2222" y="478"/>
                </a:lnTo>
                <a:lnTo>
                  <a:pt x="2222" y="478"/>
                </a:lnTo>
                <a:lnTo>
                  <a:pt x="2220" y="476"/>
                </a:lnTo>
                <a:lnTo>
                  <a:pt x="2215" y="473"/>
                </a:lnTo>
                <a:lnTo>
                  <a:pt x="2211" y="468"/>
                </a:lnTo>
                <a:lnTo>
                  <a:pt x="2208" y="468"/>
                </a:lnTo>
                <a:lnTo>
                  <a:pt x="2206" y="466"/>
                </a:lnTo>
                <a:lnTo>
                  <a:pt x="2201" y="461"/>
                </a:lnTo>
                <a:lnTo>
                  <a:pt x="2199" y="459"/>
                </a:lnTo>
                <a:lnTo>
                  <a:pt x="2199" y="457"/>
                </a:lnTo>
                <a:lnTo>
                  <a:pt x="2196" y="450"/>
                </a:lnTo>
                <a:lnTo>
                  <a:pt x="2196" y="450"/>
                </a:lnTo>
                <a:lnTo>
                  <a:pt x="2199" y="450"/>
                </a:lnTo>
                <a:lnTo>
                  <a:pt x="2199" y="447"/>
                </a:lnTo>
                <a:lnTo>
                  <a:pt x="2199" y="447"/>
                </a:lnTo>
                <a:lnTo>
                  <a:pt x="2196" y="445"/>
                </a:lnTo>
                <a:lnTo>
                  <a:pt x="2196" y="442"/>
                </a:lnTo>
                <a:lnTo>
                  <a:pt x="2196" y="442"/>
                </a:lnTo>
                <a:lnTo>
                  <a:pt x="2201" y="442"/>
                </a:lnTo>
                <a:lnTo>
                  <a:pt x="2201" y="442"/>
                </a:lnTo>
                <a:lnTo>
                  <a:pt x="2201" y="442"/>
                </a:lnTo>
                <a:lnTo>
                  <a:pt x="2204" y="442"/>
                </a:lnTo>
                <a:lnTo>
                  <a:pt x="2201" y="445"/>
                </a:lnTo>
                <a:lnTo>
                  <a:pt x="2201" y="445"/>
                </a:lnTo>
                <a:lnTo>
                  <a:pt x="2201" y="447"/>
                </a:lnTo>
                <a:lnTo>
                  <a:pt x="2208" y="452"/>
                </a:lnTo>
                <a:lnTo>
                  <a:pt x="2211" y="452"/>
                </a:lnTo>
                <a:lnTo>
                  <a:pt x="2211" y="452"/>
                </a:lnTo>
                <a:lnTo>
                  <a:pt x="2213" y="450"/>
                </a:lnTo>
                <a:lnTo>
                  <a:pt x="2213" y="450"/>
                </a:lnTo>
                <a:lnTo>
                  <a:pt x="2213" y="447"/>
                </a:lnTo>
                <a:lnTo>
                  <a:pt x="2208" y="442"/>
                </a:lnTo>
                <a:lnTo>
                  <a:pt x="2204" y="442"/>
                </a:lnTo>
                <a:lnTo>
                  <a:pt x="2201" y="438"/>
                </a:lnTo>
                <a:lnTo>
                  <a:pt x="2199" y="438"/>
                </a:lnTo>
                <a:lnTo>
                  <a:pt x="2196" y="438"/>
                </a:lnTo>
                <a:lnTo>
                  <a:pt x="2196" y="438"/>
                </a:lnTo>
                <a:lnTo>
                  <a:pt x="2194" y="438"/>
                </a:lnTo>
                <a:lnTo>
                  <a:pt x="2192" y="435"/>
                </a:lnTo>
                <a:lnTo>
                  <a:pt x="2192" y="435"/>
                </a:lnTo>
                <a:lnTo>
                  <a:pt x="2189" y="433"/>
                </a:lnTo>
                <a:lnTo>
                  <a:pt x="2187" y="431"/>
                </a:lnTo>
                <a:lnTo>
                  <a:pt x="2182" y="428"/>
                </a:lnTo>
                <a:lnTo>
                  <a:pt x="2182" y="428"/>
                </a:lnTo>
                <a:lnTo>
                  <a:pt x="2180" y="426"/>
                </a:lnTo>
                <a:lnTo>
                  <a:pt x="2182" y="424"/>
                </a:lnTo>
                <a:lnTo>
                  <a:pt x="2182" y="421"/>
                </a:lnTo>
                <a:lnTo>
                  <a:pt x="2182" y="421"/>
                </a:lnTo>
                <a:lnTo>
                  <a:pt x="2180" y="419"/>
                </a:lnTo>
                <a:lnTo>
                  <a:pt x="2178" y="416"/>
                </a:lnTo>
                <a:lnTo>
                  <a:pt x="2178" y="416"/>
                </a:lnTo>
                <a:lnTo>
                  <a:pt x="2168" y="414"/>
                </a:lnTo>
                <a:lnTo>
                  <a:pt x="2166" y="414"/>
                </a:lnTo>
                <a:lnTo>
                  <a:pt x="2166" y="414"/>
                </a:lnTo>
                <a:lnTo>
                  <a:pt x="2168" y="419"/>
                </a:lnTo>
                <a:lnTo>
                  <a:pt x="2168" y="419"/>
                </a:lnTo>
                <a:lnTo>
                  <a:pt x="2168" y="419"/>
                </a:lnTo>
                <a:lnTo>
                  <a:pt x="2166" y="416"/>
                </a:lnTo>
                <a:lnTo>
                  <a:pt x="2163" y="416"/>
                </a:lnTo>
                <a:lnTo>
                  <a:pt x="2161" y="416"/>
                </a:lnTo>
                <a:lnTo>
                  <a:pt x="2159" y="414"/>
                </a:lnTo>
                <a:lnTo>
                  <a:pt x="2156" y="414"/>
                </a:lnTo>
                <a:lnTo>
                  <a:pt x="2154" y="412"/>
                </a:lnTo>
                <a:lnTo>
                  <a:pt x="2151" y="407"/>
                </a:lnTo>
                <a:lnTo>
                  <a:pt x="2149" y="405"/>
                </a:lnTo>
                <a:lnTo>
                  <a:pt x="2147" y="400"/>
                </a:lnTo>
                <a:lnTo>
                  <a:pt x="2149" y="398"/>
                </a:lnTo>
                <a:lnTo>
                  <a:pt x="2149" y="395"/>
                </a:lnTo>
                <a:lnTo>
                  <a:pt x="2149" y="395"/>
                </a:lnTo>
                <a:lnTo>
                  <a:pt x="2149" y="393"/>
                </a:lnTo>
                <a:lnTo>
                  <a:pt x="2149" y="393"/>
                </a:lnTo>
                <a:lnTo>
                  <a:pt x="2147" y="390"/>
                </a:lnTo>
                <a:lnTo>
                  <a:pt x="2147" y="390"/>
                </a:lnTo>
                <a:lnTo>
                  <a:pt x="2147" y="390"/>
                </a:lnTo>
                <a:lnTo>
                  <a:pt x="2149" y="390"/>
                </a:lnTo>
                <a:lnTo>
                  <a:pt x="2147" y="388"/>
                </a:lnTo>
                <a:lnTo>
                  <a:pt x="2142" y="383"/>
                </a:lnTo>
                <a:lnTo>
                  <a:pt x="2140" y="381"/>
                </a:lnTo>
                <a:lnTo>
                  <a:pt x="2140" y="379"/>
                </a:lnTo>
                <a:lnTo>
                  <a:pt x="2137" y="376"/>
                </a:lnTo>
                <a:lnTo>
                  <a:pt x="2137" y="376"/>
                </a:lnTo>
                <a:lnTo>
                  <a:pt x="2140" y="376"/>
                </a:lnTo>
                <a:lnTo>
                  <a:pt x="2140" y="374"/>
                </a:lnTo>
                <a:lnTo>
                  <a:pt x="2140" y="374"/>
                </a:lnTo>
                <a:lnTo>
                  <a:pt x="2140" y="374"/>
                </a:lnTo>
                <a:lnTo>
                  <a:pt x="2142" y="374"/>
                </a:lnTo>
                <a:lnTo>
                  <a:pt x="2144" y="374"/>
                </a:lnTo>
                <a:lnTo>
                  <a:pt x="2147" y="374"/>
                </a:lnTo>
                <a:lnTo>
                  <a:pt x="2147" y="376"/>
                </a:lnTo>
                <a:lnTo>
                  <a:pt x="2147" y="374"/>
                </a:lnTo>
                <a:lnTo>
                  <a:pt x="2147" y="374"/>
                </a:lnTo>
                <a:lnTo>
                  <a:pt x="2149" y="374"/>
                </a:lnTo>
                <a:lnTo>
                  <a:pt x="2149" y="374"/>
                </a:lnTo>
                <a:lnTo>
                  <a:pt x="2154" y="374"/>
                </a:lnTo>
                <a:lnTo>
                  <a:pt x="2159" y="376"/>
                </a:lnTo>
                <a:lnTo>
                  <a:pt x="2159" y="376"/>
                </a:lnTo>
                <a:lnTo>
                  <a:pt x="2161" y="376"/>
                </a:lnTo>
                <a:lnTo>
                  <a:pt x="2161" y="376"/>
                </a:lnTo>
                <a:lnTo>
                  <a:pt x="2161" y="376"/>
                </a:lnTo>
                <a:lnTo>
                  <a:pt x="2159" y="371"/>
                </a:lnTo>
                <a:lnTo>
                  <a:pt x="2159" y="371"/>
                </a:lnTo>
                <a:lnTo>
                  <a:pt x="2159" y="371"/>
                </a:lnTo>
                <a:lnTo>
                  <a:pt x="2161" y="369"/>
                </a:lnTo>
                <a:lnTo>
                  <a:pt x="2161" y="369"/>
                </a:lnTo>
                <a:lnTo>
                  <a:pt x="2166" y="367"/>
                </a:lnTo>
                <a:lnTo>
                  <a:pt x="2166" y="364"/>
                </a:lnTo>
                <a:lnTo>
                  <a:pt x="2168" y="364"/>
                </a:lnTo>
                <a:lnTo>
                  <a:pt x="2168" y="367"/>
                </a:lnTo>
                <a:lnTo>
                  <a:pt x="2170" y="367"/>
                </a:lnTo>
                <a:lnTo>
                  <a:pt x="2173" y="371"/>
                </a:lnTo>
                <a:lnTo>
                  <a:pt x="2173" y="371"/>
                </a:lnTo>
                <a:lnTo>
                  <a:pt x="2175" y="374"/>
                </a:lnTo>
                <a:lnTo>
                  <a:pt x="2178" y="376"/>
                </a:lnTo>
                <a:lnTo>
                  <a:pt x="2180" y="376"/>
                </a:lnTo>
                <a:lnTo>
                  <a:pt x="2180" y="376"/>
                </a:lnTo>
                <a:lnTo>
                  <a:pt x="2182" y="376"/>
                </a:lnTo>
                <a:lnTo>
                  <a:pt x="2182" y="376"/>
                </a:lnTo>
                <a:lnTo>
                  <a:pt x="2180" y="369"/>
                </a:lnTo>
                <a:lnTo>
                  <a:pt x="2182" y="367"/>
                </a:lnTo>
                <a:lnTo>
                  <a:pt x="2187" y="364"/>
                </a:lnTo>
                <a:lnTo>
                  <a:pt x="2187" y="364"/>
                </a:lnTo>
                <a:lnTo>
                  <a:pt x="2192" y="362"/>
                </a:lnTo>
                <a:lnTo>
                  <a:pt x="2196" y="362"/>
                </a:lnTo>
                <a:lnTo>
                  <a:pt x="2201" y="364"/>
                </a:lnTo>
                <a:lnTo>
                  <a:pt x="2201" y="362"/>
                </a:lnTo>
                <a:lnTo>
                  <a:pt x="2208" y="362"/>
                </a:lnTo>
                <a:lnTo>
                  <a:pt x="2211" y="364"/>
                </a:lnTo>
                <a:lnTo>
                  <a:pt x="2218" y="367"/>
                </a:lnTo>
                <a:lnTo>
                  <a:pt x="2225" y="369"/>
                </a:lnTo>
                <a:lnTo>
                  <a:pt x="2225" y="369"/>
                </a:lnTo>
                <a:lnTo>
                  <a:pt x="2227" y="369"/>
                </a:lnTo>
                <a:lnTo>
                  <a:pt x="2227" y="371"/>
                </a:lnTo>
                <a:lnTo>
                  <a:pt x="2230" y="371"/>
                </a:lnTo>
                <a:lnTo>
                  <a:pt x="2232" y="374"/>
                </a:lnTo>
                <a:lnTo>
                  <a:pt x="2237" y="374"/>
                </a:lnTo>
                <a:lnTo>
                  <a:pt x="2239" y="374"/>
                </a:lnTo>
                <a:lnTo>
                  <a:pt x="2239" y="374"/>
                </a:lnTo>
                <a:lnTo>
                  <a:pt x="2239" y="374"/>
                </a:lnTo>
                <a:lnTo>
                  <a:pt x="2234" y="369"/>
                </a:lnTo>
                <a:lnTo>
                  <a:pt x="2234" y="367"/>
                </a:lnTo>
                <a:lnTo>
                  <a:pt x="2232" y="367"/>
                </a:lnTo>
                <a:lnTo>
                  <a:pt x="2232" y="367"/>
                </a:lnTo>
                <a:lnTo>
                  <a:pt x="2234" y="364"/>
                </a:lnTo>
                <a:lnTo>
                  <a:pt x="2234" y="364"/>
                </a:lnTo>
                <a:lnTo>
                  <a:pt x="2239" y="360"/>
                </a:lnTo>
                <a:lnTo>
                  <a:pt x="2239" y="357"/>
                </a:lnTo>
                <a:lnTo>
                  <a:pt x="2241" y="357"/>
                </a:lnTo>
                <a:lnTo>
                  <a:pt x="2241" y="357"/>
                </a:lnTo>
                <a:lnTo>
                  <a:pt x="2241" y="357"/>
                </a:lnTo>
                <a:lnTo>
                  <a:pt x="2244" y="357"/>
                </a:lnTo>
                <a:lnTo>
                  <a:pt x="2244" y="355"/>
                </a:lnTo>
                <a:lnTo>
                  <a:pt x="2244" y="353"/>
                </a:lnTo>
                <a:lnTo>
                  <a:pt x="2244" y="353"/>
                </a:lnTo>
                <a:lnTo>
                  <a:pt x="2241" y="353"/>
                </a:lnTo>
                <a:lnTo>
                  <a:pt x="2244" y="350"/>
                </a:lnTo>
                <a:lnTo>
                  <a:pt x="2244" y="350"/>
                </a:lnTo>
                <a:lnTo>
                  <a:pt x="2244" y="350"/>
                </a:lnTo>
                <a:lnTo>
                  <a:pt x="2244" y="350"/>
                </a:lnTo>
                <a:lnTo>
                  <a:pt x="2244" y="348"/>
                </a:lnTo>
                <a:lnTo>
                  <a:pt x="2244" y="348"/>
                </a:lnTo>
                <a:lnTo>
                  <a:pt x="2246" y="350"/>
                </a:lnTo>
                <a:lnTo>
                  <a:pt x="2246" y="348"/>
                </a:lnTo>
                <a:lnTo>
                  <a:pt x="2244" y="348"/>
                </a:lnTo>
                <a:lnTo>
                  <a:pt x="2241" y="345"/>
                </a:lnTo>
                <a:lnTo>
                  <a:pt x="2241" y="345"/>
                </a:lnTo>
                <a:lnTo>
                  <a:pt x="2246" y="348"/>
                </a:lnTo>
                <a:lnTo>
                  <a:pt x="2246" y="348"/>
                </a:lnTo>
                <a:lnTo>
                  <a:pt x="2248" y="343"/>
                </a:lnTo>
                <a:lnTo>
                  <a:pt x="2246" y="341"/>
                </a:lnTo>
                <a:lnTo>
                  <a:pt x="2251" y="341"/>
                </a:lnTo>
                <a:lnTo>
                  <a:pt x="2253" y="341"/>
                </a:lnTo>
                <a:lnTo>
                  <a:pt x="2256" y="338"/>
                </a:lnTo>
                <a:lnTo>
                  <a:pt x="2258" y="338"/>
                </a:lnTo>
                <a:lnTo>
                  <a:pt x="2258" y="338"/>
                </a:lnTo>
                <a:lnTo>
                  <a:pt x="2258" y="336"/>
                </a:lnTo>
                <a:lnTo>
                  <a:pt x="2260" y="336"/>
                </a:lnTo>
                <a:lnTo>
                  <a:pt x="2263" y="336"/>
                </a:lnTo>
                <a:lnTo>
                  <a:pt x="2263" y="334"/>
                </a:lnTo>
                <a:lnTo>
                  <a:pt x="2263" y="334"/>
                </a:lnTo>
                <a:lnTo>
                  <a:pt x="2265" y="334"/>
                </a:lnTo>
                <a:lnTo>
                  <a:pt x="2265" y="331"/>
                </a:lnTo>
                <a:lnTo>
                  <a:pt x="2272" y="329"/>
                </a:lnTo>
                <a:lnTo>
                  <a:pt x="2272" y="329"/>
                </a:lnTo>
                <a:lnTo>
                  <a:pt x="2274" y="327"/>
                </a:lnTo>
                <a:lnTo>
                  <a:pt x="2274" y="327"/>
                </a:lnTo>
                <a:lnTo>
                  <a:pt x="2279" y="324"/>
                </a:lnTo>
                <a:lnTo>
                  <a:pt x="2279" y="324"/>
                </a:lnTo>
                <a:lnTo>
                  <a:pt x="2274" y="324"/>
                </a:lnTo>
                <a:lnTo>
                  <a:pt x="2274" y="324"/>
                </a:lnTo>
                <a:lnTo>
                  <a:pt x="2272" y="322"/>
                </a:lnTo>
                <a:lnTo>
                  <a:pt x="2272" y="322"/>
                </a:lnTo>
                <a:lnTo>
                  <a:pt x="2272" y="322"/>
                </a:lnTo>
                <a:lnTo>
                  <a:pt x="2272" y="322"/>
                </a:lnTo>
                <a:lnTo>
                  <a:pt x="2274" y="322"/>
                </a:lnTo>
                <a:lnTo>
                  <a:pt x="2274" y="322"/>
                </a:lnTo>
                <a:lnTo>
                  <a:pt x="2274" y="322"/>
                </a:lnTo>
                <a:lnTo>
                  <a:pt x="2277" y="322"/>
                </a:lnTo>
                <a:lnTo>
                  <a:pt x="2277" y="322"/>
                </a:lnTo>
                <a:lnTo>
                  <a:pt x="2277" y="322"/>
                </a:lnTo>
                <a:lnTo>
                  <a:pt x="2279" y="324"/>
                </a:lnTo>
                <a:lnTo>
                  <a:pt x="2279" y="324"/>
                </a:lnTo>
                <a:lnTo>
                  <a:pt x="2282" y="324"/>
                </a:lnTo>
                <a:lnTo>
                  <a:pt x="2286" y="324"/>
                </a:lnTo>
                <a:lnTo>
                  <a:pt x="2291" y="324"/>
                </a:lnTo>
                <a:lnTo>
                  <a:pt x="2310" y="329"/>
                </a:lnTo>
                <a:lnTo>
                  <a:pt x="2312" y="329"/>
                </a:lnTo>
                <a:lnTo>
                  <a:pt x="2312" y="329"/>
                </a:lnTo>
                <a:lnTo>
                  <a:pt x="2312" y="329"/>
                </a:lnTo>
                <a:lnTo>
                  <a:pt x="2310" y="327"/>
                </a:lnTo>
                <a:lnTo>
                  <a:pt x="2310" y="327"/>
                </a:lnTo>
                <a:lnTo>
                  <a:pt x="2310" y="324"/>
                </a:lnTo>
                <a:lnTo>
                  <a:pt x="2310" y="322"/>
                </a:lnTo>
                <a:lnTo>
                  <a:pt x="2308" y="322"/>
                </a:lnTo>
                <a:lnTo>
                  <a:pt x="2305" y="319"/>
                </a:lnTo>
                <a:lnTo>
                  <a:pt x="2303" y="319"/>
                </a:lnTo>
                <a:lnTo>
                  <a:pt x="2300" y="317"/>
                </a:lnTo>
                <a:lnTo>
                  <a:pt x="2298" y="317"/>
                </a:lnTo>
                <a:lnTo>
                  <a:pt x="2298" y="315"/>
                </a:lnTo>
                <a:lnTo>
                  <a:pt x="2298" y="315"/>
                </a:lnTo>
                <a:lnTo>
                  <a:pt x="2296" y="315"/>
                </a:lnTo>
                <a:lnTo>
                  <a:pt x="2296" y="312"/>
                </a:lnTo>
                <a:lnTo>
                  <a:pt x="2289" y="312"/>
                </a:lnTo>
                <a:lnTo>
                  <a:pt x="2284" y="310"/>
                </a:lnTo>
                <a:lnTo>
                  <a:pt x="2284" y="310"/>
                </a:lnTo>
                <a:lnTo>
                  <a:pt x="2279" y="308"/>
                </a:lnTo>
                <a:lnTo>
                  <a:pt x="2279" y="308"/>
                </a:lnTo>
                <a:lnTo>
                  <a:pt x="2282" y="308"/>
                </a:lnTo>
                <a:lnTo>
                  <a:pt x="2282" y="310"/>
                </a:lnTo>
                <a:lnTo>
                  <a:pt x="2279" y="310"/>
                </a:lnTo>
                <a:lnTo>
                  <a:pt x="2279" y="308"/>
                </a:lnTo>
                <a:lnTo>
                  <a:pt x="2277" y="308"/>
                </a:lnTo>
                <a:lnTo>
                  <a:pt x="2277" y="305"/>
                </a:lnTo>
                <a:lnTo>
                  <a:pt x="2272" y="305"/>
                </a:lnTo>
                <a:lnTo>
                  <a:pt x="2272" y="305"/>
                </a:lnTo>
                <a:lnTo>
                  <a:pt x="2272" y="305"/>
                </a:lnTo>
                <a:lnTo>
                  <a:pt x="2274" y="305"/>
                </a:lnTo>
                <a:lnTo>
                  <a:pt x="2274" y="305"/>
                </a:lnTo>
                <a:lnTo>
                  <a:pt x="2270" y="301"/>
                </a:lnTo>
                <a:lnTo>
                  <a:pt x="2265" y="298"/>
                </a:lnTo>
                <a:lnTo>
                  <a:pt x="2265" y="298"/>
                </a:lnTo>
                <a:lnTo>
                  <a:pt x="2263" y="298"/>
                </a:lnTo>
                <a:lnTo>
                  <a:pt x="2260" y="296"/>
                </a:lnTo>
                <a:lnTo>
                  <a:pt x="2260" y="296"/>
                </a:lnTo>
                <a:lnTo>
                  <a:pt x="2256" y="293"/>
                </a:lnTo>
                <a:lnTo>
                  <a:pt x="2253" y="291"/>
                </a:lnTo>
                <a:lnTo>
                  <a:pt x="2251" y="291"/>
                </a:lnTo>
                <a:lnTo>
                  <a:pt x="2251" y="291"/>
                </a:lnTo>
                <a:lnTo>
                  <a:pt x="2251" y="293"/>
                </a:lnTo>
                <a:lnTo>
                  <a:pt x="2251" y="293"/>
                </a:lnTo>
                <a:lnTo>
                  <a:pt x="2248" y="293"/>
                </a:lnTo>
                <a:lnTo>
                  <a:pt x="2244" y="291"/>
                </a:lnTo>
                <a:lnTo>
                  <a:pt x="2237" y="289"/>
                </a:lnTo>
                <a:lnTo>
                  <a:pt x="2234" y="286"/>
                </a:lnTo>
                <a:lnTo>
                  <a:pt x="2230" y="284"/>
                </a:lnTo>
                <a:lnTo>
                  <a:pt x="2230" y="284"/>
                </a:lnTo>
                <a:lnTo>
                  <a:pt x="2227" y="284"/>
                </a:lnTo>
                <a:lnTo>
                  <a:pt x="2225" y="284"/>
                </a:lnTo>
                <a:lnTo>
                  <a:pt x="2222" y="286"/>
                </a:lnTo>
                <a:lnTo>
                  <a:pt x="2222" y="286"/>
                </a:lnTo>
                <a:lnTo>
                  <a:pt x="2218" y="284"/>
                </a:lnTo>
                <a:lnTo>
                  <a:pt x="2215" y="286"/>
                </a:lnTo>
                <a:lnTo>
                  <a:pt x="2215" y="286"/>
                </a:lnTo>
                <a:lnTo>
                  <a:pt x="2215" y="286"/>
                </a:lnTo>
                <a:lnTo>
                  <a:pt x="2215" y="284"/>
                </a:lnTo>
                <a:lnTo>
                  <a:pt x="2213" y="284"/>
                </a:lnTo>
                <a:lnTo>
                  <a:pt x="2211" y="282"/>
                </a:lnTo>
                <a:lnTo>
                  <a:pt x="2208" y="282"/>
                </a:lnTo>
                <a:lnTo>
                  <a:pt x="2206" y="282"/>
                </a:lnTo>
                <a:lnTo>
                  <a:pt x="2206" y="282"/>
                </a:lnTo>
                <a:lnTo>
                  <a:pt x="2206" y="282"/>
                </a:lnTo>
                <a:lnTo>
                  <a:pt x="2204" y="284"/>
                </a:lnTo>
                <a:lnTo>
                  <a:pt x="2199" y="284"/>
                </a:lnTo>
                <a:lnTo>
                  <a:pt x="2196" y="284"/>
                </a:lnTo>
                <a:lnTo>
                  <a:pt x="2192" y="284"/>
                </a:lnTo>
                <a:lnTo>
                  <a:pt x="2189" y="284"/>
                </a:lnTo>
                <a:lnTo>
                  <a:pt x="2194" y="284"/>
                </a:lnTo>
                <a:lnTo>
                  <a:pt x="2199" y="284"/>
                </a:lnTo>
                <a:lnTo>
                  <a:pt x="2204" y="282"/>
                </a:lnTo>
                <a:lnTo>
                  <a:pt x="2204" y="279"/>
                </a:lnTo>
                <a:lnTo>
                  <a:pt x="2213" y="282"/>
                </a:lnTo>
                <a:lnTo>
                  <a:pt x="2215" y="282"/>
                </a:lnTo>
                <a:lnTo>
                  <a:pt x="2218" y="282"/>
                </a:lnTo>
                <a:lnTo>
                  <a:pt x="2222" y="284"/>
                </a:lnTo>
                <a:lnTo>
                  <a:pt x="2225" y="284"/>
                </a:lnTo>
                <a:lnTo>
                  <a:pt x="2222" y="282"/>
                </a:lnTo>
                <a:lnTo>
                  <a:pt x="2220" y="279"/>
                </a:lnTo>
                <a:lnTo>
                  <a:pt x="2218" y="279"/>
                </a:lnTo>
                <a:lnTo>
                  <a:pt x="2215" y="279"/>
                </a:lnTo>
                <a:lnTo>
                  <a:pt x="2211" y="279"/>
                </a:lnTo>
                <a:lnTo>
                  <a:pt x="2208" y="279"/>
                </a:lnTo>
                <a:lnTo>
                  <a:pt x="2206" y="279"/>
                </a:lnTo>
                <a:lnTo>
                  <a:pt x="2206" y="277"/>
                </a:lnTo>
                <a:lnTo>
                  <a:pt x="2211" y="279"/>
                </a:lnTo>
                <a:lnTo>
                  <a:pt x="2213" y="277"/>
                </a:lnTo>
                <a:lnTo>
                  <a:pt x="2220" y="279"/>
                </a:lnTo>
                <a:lnTo>
                  <a:pt x="2222" y="279"/>
                </a:lnTo>
                <a:lnTo>
                  <a:pt x="2222" y="282"/>
                </a:lnTo>
                <a:lnTo>
                  <a:pt x="2230" y="284"/>
                </a:lnTo>
                <a:lnTo>
                  <a:pt x="2234" y="284"/>
                </a:lnTo>
                <a:lnTo>
                  <a:pt x="2244" y="286"/>
                </a:lnTo>
                <a:lnTo>
                  <a:pt x="2248" y="286"/>
                </a:lnTo>
                <a:lnTo>
                  <a:pt x="2251" y="286"/>
                </a:lnTo>
                <a:lnTo>
                  <a:pt x="2253" y="284"/>
                </a:lnTo>
                <a:lnTo>
                  <a:pt x="2256" y="282"/>
                </a:lnTo>
                <a:lnTo>
                  <a:pt x="2256" y="282"/>
                </a:lnTo>
                <a:lnTo>
                  <a:pt x="2256" y="279"/>
                </a:lnTo>
                <a:lnTo>
                  <a:pt x="2258" y="279"/>
                </a:lnTo>
                <a:lnTo>
                  <a:pt x="2258" y="277"/>
                </a:lnTo>
                <a:lnTo>
                  <a:pt x="2258" y="277"/>
                </a:lnTo>
                <a:lnTo>
                  <a:pt x="2258" y="277"/>
                </a:lnTo>
                <a:lnTo>
                  <a:pt x="2258" y="274"/>
                </a:lnTo>
                <a:lnTo>
                  <a:pt x="2256" y="272"/>
                </a:lnTo>
                <a:lnTo>
                  <a:pt x="2256" y="272"/>
                </a:lnTo>
                <a:lnTo>
                  <a:pt x="2256" y="270"/>
                </a:lnTo>
                <a:lnTo>
                  <a:pt x="2253" y="267"/>
                </a:lnTo>
                <a:lnTo>
                  <a:pt x="2253" y="267"/>
                </a:lnTo>
                <a:lnTo>
                  <a:pt x="2251" y="267"/>
                </a:lnTo>
                <a:lnTo>
                  <a:pt x="2246" y="265"/>
                </a:lnTo>
                <a:lnTo>
                  <a:pt x="2244" y="265"/>
                </a:lnTo>
                <a:lnTo>
                  <a:pt x="2239" y="263"/>
                </a:lnTo>
                <a:lnTo>
                  <a:pt x="2237" y="260"/>
                </a:lnTo>
                <a:lnTo>
                  <a:pt x="2234" y="258"/>
                </a:lnTo>
                <a:lnTo>
                  <a:pt x="2234" y="258"/>
                </a:lnTo>
                <a:lnTo>
                  <a:pt x="2237" y="258"/>
                </a:lnTo>
                <a:lnTo>
                  <a:pt x="2239" y="258"/>
                </a:lnTo>
                <a:lnTo>
                  <a:pt x="2239" y="258"/>
                </a:lnTo>
                <a:lnTo>
                  <a:pt x="2239" y="256"/>
                </a:lnTo>
                <a:lnTo>
                  <a:pt x="2237" y="256"/>
                </a:lnTo>
                <a:lnTo>
                  <a:pt x="2237" y="256"/>
                </a:lnTo>
                <a:lnTo>
                  <a:pt x="2237" y="256"/>
                </a:lnTo>
                <a:lnTo>
                  <a:pt x="2237" y="253"/>
                </a:lnTo>
                <a:lnTo>
                  <a:pt x="2237" y="253"/>
                </a:lnTo>
                <a:lnTo>
                  <a:pt x="2237" y="253"/>
                </a:lnTo>
                <a:lnTo>
                  <a:pt x="2241" y="256"/>
                </a:lnTo>
                <a:lnTo>
                  <a:pt x="2241" y="258"/>
                </a:lnTo>
                <a:lnTo>
                  <a:pt x="2244" y="258"/>
                </a:lnTo>
                <a:lnTo>
                  <a:pt x="2246" y="258"/>
                </a:lnTo>
                <a:lnTo>
                  <a:pt x="2246" y="258"/>
                </a:lnTo>
                <a:lnTo>
                  <a:pt x="2246" y="256"/>
                </a:lnTo>
                <a:lnTo>
                  <a:pt x="2244" y="253"/>
                </a:lnTo>
                <a:lnTo>
                  <a:pt x="2244" y="253"/>
                </a:lnTo>
                <a:lnTo>
                  <a:pt x="2246" y="256"/>
                </a:lnTo>
                <a:lnTo>
                  <a:pt x="2248" y="258"/>
                </a:lnTo>
                <a:lnTo>
                  <a:pt x="2248" y="258"/>
                </a:lnTo>
                <a:lnTo>
                  <a:pt x="2248" y="258"/>
                </a:lnTo>
                <a:lnTo>
                  <a:pt x="2251" y="260"/>
                </a:lnTo>
                <a:lnTo>
                  <a:pt x="2251" y="260"/>
                </a:lnTo>
                <a:lnTo>
                  <a:pt x="2248" y="260"/>
                </a:lnTo>
                <a:lnTo>
                  <a:pt x="2248" y="260"/>
                </a:lnTo>
                <a:lnTo>
                  <a:pt x="2251" y="263"/>
                </a:lnTo>
                <a:lnTo>
                  <a:pt x="2256" y="263"/>
                </a:lnTo>
                <a:lnTo>
                  <a:pt x="2258" y="265"/>
                </a:lnTo>
                <a:lnTo>
                  <a:pt x="2260" y="265"/>
                </a:lnTo>
                <a:lnTo>
                  <a:pt x="2260" y="265"/>
                </a:lnTo>
                <a:lnTo>
                  <a:pt x="2263" y="265"/>
                </a:lnTo>
                <a:lnTo>
                  <a:pt x="2263" y="267"/>
                </a:lnTo>
                <a:lnTo>
                  <a:pt x="2265" y="267"/>
                </a:lnTo>
                <a:lnTo>
                  <a:pt x="2267" y="270"/>
                </a:lnTo>
                <a:lnTo>
                  <a:pt x="2270" y="270"/>
                </a:lnTo>
                <a:lnTo>
                  <a:pt x="2270" y="270"/>
                </a:lnTo>
                <a:lnTo>
                  <a:pt x="2279" y="270"/>
                </a:lnTo>
                <a:lnTo>
                  <a:pt x="2282" y="270"/>
                </a:lnTo>
                <a:lnTo>
                  <a:pt x="2284" y="267"/>
                </a:lnTo>
                <a:lnTo>
                  <a:pt x="2286" y="267"/>
                </a:lnTo>
                <a:lnTo>
                  <a:pt x="2286" y="267"/>
                </a:lnTo>
                <a:lnTo>
                  <a:pt x="2293" y="270"/>
                </a:lnTo>
                <a:lnTo>
                  <a:pt x="2303" y="270"/>
                </a:lnTo>
                <a:lnTo>
                  <a:pt x="2308" y="272"/>
                </a:lnTo>
                <a:lnTo>
                  <a:pt x="2312" y="274"/>
                </a:lnTo>
                <a:lnTo>
                  <a:pt x="2315" y="277"/>
                </a:lnTo>
                <a:lnTo>
                  <a:pt x="2317" y="279"/>
                </a:lnTo>
                <a:lnTo>
                  <a:pt x="2317" y="279"/>
                </a:lnTo>
                <a:lnTo>
                  <a:pt x="2322" y="279"/>
                </a:lnTo>
                <a:lnTo>
                  <a:pt x="2326" y="282"/>
                </a:lnTo>
                <a:lnTo>
                  <a:pt x="2326" y="282"/>
                </a:lnTo>
                <a:lnTo>
                  <a:pt x="2329" y="282"/>
                </a:lnTo>
                <a:lnTo>
                  <a:pt x="2329" y="284"/>
                </a:lnTo>
                <a:lnTo>
                  <a:pt x="2331" y="284"/>
                </a:lnTo>
                <a:lnTo>
                  <a:pt x="2334" y="282"/>
                </a:lnTo>
                <a:lnTo>
                  <a:pt x="2334" y="282"/>
                </a:lnTo>
                <a:lnTo>
                  <a:pt x="2338" y="284"/>
                </a:lnTo>
                <a:lnTo>
                  <a:pt x="2343" y="284"/>
                </a:lnTo>
                <a:lnTo>
                  <a:pt x="2350" y="286"/>
                </a:lnTo>
                <a:lnTo>
                  <a:pt x="2352" y="286"/>
                </a:lnTo>
                <a:lnTo>
                  <a:pt x="2360" y="289"/>
                </a:lnTo>
                <a:lnTo>
                  <a:pt x="2362" y="291"/>
                </a:lnTo>
                <a:lnTo>
                  <a:pt x="2364" y="291"/>
                </a:lnTo>
                <a:lnTo>
                  <a:pt x="2367" y="291"/>
                </a:lnTo>
                <a:lnTo>
                  <a:pt x="2367" y="291"/>
                </a:lnTo>
                <a:lnTo>
                  <a:pt x="2367" y="289"/>
                </a:lnTo>
                <a:lnTo>
                  <a:pt x="2367" y="289"/>
                </a:lnTo>
                <a:lnTo>
                  <a:pt x="2367" y="289"/>
                </a:lnTo>
                <a:lnTo>
                  <a:pt x="2367" y="289"/>
                </a:lnTo>
                <a:lnTo>
                  <a:pt x="2369" y="289"/>
                </a:lnTo>
                <a:lnTo>
                  <a:pt x="2369" y="291"/>
                </a:lnTo>
                <a:lnTo>
                  <a:pt x="2369" y="291"/>
                </a:lnTo>
                <a:lnTo>
                  <a:pt x="2374" y="293"/>
                </a:lnTo>
                <a:lnTo>
                  <a:pt x="2376" y="293"/>
                </a:lnTo>
                <a:lnTo>
                  <a:pt x="2376" y="293"/>
                </a:lnTo>
                <a:lnTo>
                  <a:pt x="2376" y="291"/>
                </a:lnTo>
                <a:lnTo>
                  <a:pt x="2376" y="291"/>
                </a:lnTo>
                <a:lnTo>
                  <a:pt x="2371" y="289"/>
                </a:lnTo>
                <a:lnTo>
                  <a:pt x="2371" y="289"/>
                </a:lnTo>
                <a:lnTo>
                  <a:pt x="2374" y="289"/>
                </a:lnTo>
                <a:lnTo>
                  <a:pt x="2376" y="289"/>
                </a:lnTo>
                <a:lnTo>
                  <a:pt x="2378" y="291"/>
                </a:lnTo>
                <a:lnTo>
                  <a:pt x="2378" y="291"/>
                </a:lnTo>
                <a:lnTo>
                  <a:pt x="2383" y="291"/>
                </a:lnTo>
                <a:lnTo>
                  <a:pt x="2383" y="289"/>
                </a:lnTo>
                <a:close/>
                <a:moveTo>
                  <a:pt x="392" y="2"/>
                </a:moveTo>
                <a:lnTo>
                  <a:pt x="397" y="2"/>
                </a:lnTo>
                <a:lnTo>
                  <a:pt x="409" y="0"/>
                </a:lnTo>
                <a:lnTo>
                  <a:pt x="409" y="0"/>
                </a:lnTo>
                <a:lnTo>
                  <a:pt x="409" y="0"/>
                </a:lnTo>
                <a:lnTo>
                  <a:pt x="406" y="0"/>
                </a:lnTo>
                <a:lnTo>
                  <a:pt x="395" y="0"/>
                </a:lnTo>
                <a:lnTo>
                  <a:pt x="392" y="0"/>
                </a:lnTo>
                <a:lnTo>
                  <a:pt x="392" y="0"/>
                </a:lnTo>
                <a:lnTo>
                  <a:pt x="392" y="2"/>
                </a:lnTo>
                <a:lnTo>
                  <a:pt x="392" y="2"/>
                </a:lnTo>
                <a:lnTo>
                  <a:pt x="392" y="2"/>
                </a:lnTo>
                <a:close/>
                <a:moveTo>
                  <a:pt x="409" y="14"/>
                </a:moveTo>
                <a:lnTo>
                  <a:pt x="411" y="14"/>
                </a:lnTo>
                <a:lnTo>
                  <a:pt x="411" y="14"/>
                </a:lnTo>
                <a:lnTo>
                  <a:pt x="411" y="12"/>
                </a:lnTo>
                <a:lnTo>
                  <a:pt x="409" y="12"/>
                </a:lnTo>
                <a:lnTo>
                  <a:pt x="409" y="12"/>
                </a:lnTo>
                <a:lnTo>
                  <a:pt x="406" y="10"/>
                </a:lnTo>
                <a:lnTo>
                  <a:pt x="404" y="10"/>
                </a:lnTo>
                <a:lnTo>
                  <a:pt x="402" y="10"/>
                </a:lnTo>
                <a:lnTo>
                  <a:pt x="399" y="10"/>
                </a:lnTo>
                <a:lnTo>
                  <a:pt x="399" y="10"/>
                </a:lnTo>
                <a:lnTo>
                  <a:pt x="395" y="12"/>
                </a:lnTo>
                <a:lnTo>
                  <a:pt x="392" y="10"/>
                </a:lnTo>
                <a:lnTo>
                  <a:pt x="390" y="12"/>
                </a:lnTo>
                <a:lnTo>
                  <a:pt x="395" y="12"/>
                </a:lnTo>
                <a:lnTo>
                  <a:pt x="397" y="12"/>
                </a:lnTo>
                <a:lnTo>
                  <a:pt x="402" y="14"/>
                </a:lnTo>
                <a:lnTo>
                  <a:pt x="406" y="14"/>
                </a:lnTo>
                <a:lnTo>
                  <a:pt x="409" y="14"/>
                </a:lnTo>
                <a:close/>
                <a:moveTo>
                  <a:pt x="399" y="19"/>
                </a:moveTo>
                <a:lnTo>
                  <a:pt x="395" y="19"/>
                </a:lnTo>
                <a:lnTo>
                  <a:pt x="392" y="19"/>
                </a:lnTo>
                <a:lnTo>
                  <a:pt x="395" y="19"/>
                </a:lnTo>
                <a:lnTo>
                  <a:pt x="397" y="19"/>
                </a:lnTo>
                <a:lnTo>
                  <a:pt x="397" y="19"/>
                </a:lnTo>
                <a:lnTo>
                  <a:pt x="397" y="21"/>
                </a:lnTo>
                <a:lnTo>
                  <a:pt x="399" y="21"/>
                </a:lnTo>
                <a:lnTo>
                  <a:pt x="399" y="24"/>
                </a:lnTo>
                <a:lnTo>
                  <a:pt x="402" y="24"/>
                </a:lnTo>
                <a:lnTo>
                  <a:pt x="406" y="24"/>
                </a:lnTo>
                <a:lnTo>
                  <a:pt x="406" y="24"/>
                </a:lnTo>
                <a:lnTo>
                  <a:pt x="409" y="21"/>
                </a:lnTo>
                <a:lnTo>
                  <a:pt x="411" y="21"/>
                </a:lnTo>
                <a:lnTo>
                  <a:pt x="411" y="21"/>
                </a:lnTo>
                <a:lnTo>
                  <a:pt x="409" y="21"/>
                </a:lnTo>
                <a:lnTo>
                  <a:pt x="411" y="21"/>
                </a:lnTo>
                <a:lnTo>
                  <a:pt x="421" y="21"/>
                </a:lnTo>
                <a:lnTo>
                  <a:pt x="418" y="19"/>
                </a:lnTo>
                <a:lnTo>
                  <a:pt x="416" y="19"/>
                </a:lnTo>
                <a:lnTo>
                  <a:pt x="411" y="19"/>
                </a:lnTo>
                <a:lnTo>
                  <a:pt x="399" y="19"/>
                </a:lnTo>
                <a:close/>
                <a:moveTo>
                  <a:pt x="418" y="19"/>
                </a:moveTo>
                <a:lnTo>
                  <a:pt x="421" y="19"/>
                </a:lnTo>
                <a:lnTo>
                  <a:pt x="423" y="19"/>
                </a:lnTo>
                <a:lnTo>
                  <a:pt x="428" y="19"/>
                </a:lnTo>
                <a:lnTo>
                  <a:pt x="430" y="19"/>
                </a:lnTo>
                <a:lnTo>
                  <a:pt x="437" y="19"/>
                </a:lnTo>
                <a:lnTo>
                  <a:pt x="440" y="19"/>
                </a:lnTo>
                <a:lnTo>
                  <a:pt x="442" y="19"/>
                </a:lnTo>
                <a:lnTo>
                  <a:pt x="447" y="17"/>
                </a:lnTo>
                <a:lnTo>
                  <a:pt x="447" y="17"/>
                </a:lnTo>
                <a:lnTo>
                  <a:pt x="447" y="17"/>
                </a:lnTo>
                <a:lnTo>
                  <a:pt x="449" y="17"/>
                </a:lnTo>
                <a:lnTo>
                  <a:pt x="449" y="17"/>
                </a:lnTo>
                <a:lnTo>
                  <a:pt x="451" y="14"/>
                </a:lnTo>
                <a:lnTo>
                  <a:pt x="449" y="14"/>
                </a:lnTo>
                <a:lnTo>
                  <a:pt x="449" y="14"/>
                </a:lnTo>
                <a:lnTo>
                  <a:pt x="449" y="12"/>
                </a:lnTo>
                <a:lnTo>
                  <a:pt x="444" y="12"/>
                </a:lnTo>
                <a:lnTo>
                  <a:pt x="442" y="12"/>
                </a:lnTo>
                <a:lnTo>
                  <a:pt x="440" y="14"/>
                </a:lnTo>
                <a:lnTo>
                  <a:pt x="435" y="14"/>
                </a:lnTo>
                <a:lnTo>
                  <a:pt x="430" y="14"/>
                </a:lnTo>
                <a:lnTo>
                  <a:pt x="428" y="14"/>
                </a:lnTo>
                <a:lnTo>
                  <a:pt x="428" y="14"/>
                </a:lnTo>
                <a:lnTo>
                  <a:pt x="425" y="14"/>
                </a:lnTo>
                <a:lnTo>
                  <a:pt x="421" y="14"/>
                </a:lnTo>
                <a:lnTo>
                  <a:pt x="421" y="14"/>
                </a:lnTo>
                <a:lnTo>
                  <a:pt x="421" y="14"/>
                </a:lnTo>
                <a:lnTo>
                  <a:pt x="418" y="14"/>
                </a:lnTo>
                <a:lnTo>
                  <a:pt x="418" y="14"/>
                </a:lnTo>
                <a:lnTo>
                  <a:pt x="418" y="17"/>
                </a:lnTo>
                <a:lnTo>
                  <a:pt x="418" y="17"/>
                </a:lnTo>
                <a:lnTo>
                  <a:pt x="418" y="19"/>
                </a:lnTo>
                <a:close/>
                <a:moveTo>
                  <a:pt x="404" y="7"/>
                </a:moveTo>
                <a:lnTo>
                  <a:pt x="404" y="7"/>
                </a:lnTo>
                <a:lnTo>
                  <a:pt x="406" y="7"/>
                </a:lnTo>
                <a:lnTo>
                  <a:pt x="409" y="7"/>
                </a:lnTo>
                <a:lnTo>
                  <a:pt x="411" y="7"/>
                </a:lnTo>
                <a:lnTo>
                  <a:pt x="414" y="7"/>
                </a:lnTo>
                <a:lnTo>
                  <a:pt x="411" y="7"/>
                </a:lnTo>
                <a:lnTo>
                  <a:pt x="409" y="5"/>
                </a:lnTo>
                <a:lnTo>
                  <a:pt x="406" y="5"/>
                </a:lnTo>
                <a:lnTo>
                  <a:pt x="404" y="7"/>
                </a:lnTo>
                <a:close/>
                <a:moveTo>
                  <a:pt x="432" y="12"/>
                </a:moveTo>
                <a:lnTo>
                  <a:pt x="437" y="12"/>
                </a:lnTo>
                <a:lnTo>
                  <a:pt x="440" y="12"/>
                </a:lnTo>
                <a:lnTo>
                  <a:pt x="440" y="10"/>
                </a:lnTo>
                <a:lnTo>
                  <a:pt x="437" y="10"/>
                </a:lnTo>
                <a:lnTo>
                  <a:pt x="428" y="10"/>
                </a:lnTo>
                <a:lnTo>
                  <a:pt x="425" y="12"/>
                </a:lnTo>
                <a:lnTo>
                  <a:pt x="423" y="12"/>
                </a:lnTo>
                <a:lnTo>
                  <a:pt x="423" y="12"/>
                </a:lnTo>
                <a:lnTo>
                  <a:pt x="428" y="12"/>
                </a:lnTo>
                <a:lnTo>
                  <a:pt x="432" y="12"/>
                </a:lnTo>
                <a:close/>
                <a:moveTo>
                  <a:pt x="369" y="201"/>
                </a:moveTo>
                <a:lnTo>
                  <a:pt x="369" y="204"/>
                </a:lnTo>
                <a:lnTo>
                  <a:pt x="369" y="204"/>
                </a:lnTo>
                <a:lnTo>
                  <a:pt x="369" y="206"/>
                </a:lnTo>
                <a:lnTo>
                  <a:pt x="371" y="206"/>
                </a:lnTo>
                <a:lnTo>
                  <a:pt x="371" y="208"/>
                </a:lnTo>
                <a:lnTo>
                  <a:pt x="373" y="211"/>
                </a:lnTo>
                <a:lnTo>
                  <a:pt x="376" y="211"/>
                </a:lnTo>
                <a:lnTo>
                  <a:pt x="380" y="211"/>
                </a:lnTo>
                <a:lnTo>
                  <a:pt x="383" y="211"/>
                </a:lnTo>
                <a:lnTo>
                  <a:pt x="390" y="208"/>
                </a:lnTo>
                <a:lnTo>
                  <a:pt x="392" y="206"/>
                </a:lnTo>
                <a:lnTo>
                  <a:pt x="392" y="206"/>
                </a:lnTo>
                <a:lnTo>
                  <a:pt x="395" y="204"/>
                </a:lnTo>
                <a:lnTo>
                  <a:pt x="395" y="204"/>
                </a:lnTo>
                <a:lnTo>
                  <a:pt x="395" y="206"/>
                </a:lnTo>
                <a:lnTo>
                  <a:pt x="397" y="206"/>
                </a:lnTo>
                <a:lnTo>
                  <a:pt x="397" y="206"/>
                </a:lnTo>
                <a:lnTo>
                  <a:pt x="395" y="204"/>
                </a:lnTo>
                <a:lnTo>
                  <a:pt x="395" y="201"/>
                </a:lnTo>
                <a:lnTo>
                  <a:pt x="392" y="201"/>
                </a:lnTo>
                <a:lnTo>
                  <a:pt x="380" y="196"/>
                </a:lnTo>
                <a:lnTo>
                  <a:pt x="376" y="196"/>
                </a:lnTo>
                <a:lnTo>
                  <a:pt x="376" y="196"/>
                </a:lnTo>
                <a:lnTo>
                  <a:pt x="371" y="199"/>
                </a:lnTo>
                <a:lnTo>
                  <a:pt x="369" y="201"/>
                </a:lnTo>
                <a:lnTo>
                  <a:pt x="369" y="201"/>
                </a:lnTo>
                <a:close/>
                <a:moveTo>
                  <a:pt x="423" y="26"/>
                </a:moveTo>
                <a:lnTo>
                  <a:pt x="423" y="26"/>
                </a:lnTo>
                <a:lnTo>
                  <a:pt x="425" y="26"/>
                </a:lnTo>
                <a:lnTo>
                  <a:pt x="430" y="26"/>
                </a:lnTo>
                <a:lnTo>
                  <a:pt x="430" y="26"/>
                </a:lnTo>
                <a:lnTo>
                  <a:pt x="430" y="24"/>
                </a:lnTo>
                <a:lnTo>
                  <a:pt x="425" y="24"/>
                </a:lnTo>
                <a:lnTo>
                  <a:pt x="421" y="24"/>
                </a:lnTo>
                <a:lnTo>
                  <a:pt x="421" y="24"/>
                </a:lnTo>
                <a:lnTo>
                  <a:pt x="421" y="26"/>
                </a:lnTo>
                <a:lnTo>
                  <a:pt x="423" y="26"/>
                </a:lnTo>
                <a:lnTo>
                  <a:pt x="423" y="26"/>
                </a:lnTo>
                <a:close/>
                <a:moveTo>
                  <a:pt x="376" y="21"/>
                </a:moveTo>
                <a:lnTo>
                  <a:pt x="378" y="21"/>
                </a:lnTo>
                <a:lnTo>
                  <a:pt x="376" y="21"/>
                </a:lnTo>
                <a:lnTo>
                  <a:pt x="376" y="21"/>
                </a:lnTo>
                <a:lnTo>
                  <a:pt x="373" y="21"/>
                </a:lnTo>
                <a:lnTo>
                  <a:pt x="373" y="21"/>
                </a:lnTo>
                <a:lnTo>
                  <a:pt x="371" y="21"/>
                </a:lnTo>
                <a:lnTo>
                  <a:pt x="373" y="21"/>
                </a:lnTo>
                <a:lnTo>
                  <a:pt x="376" y="21"/>
                </a:lnTo>
                <a:close/>
                <a:moveTo>
                  <a:pt x="444" y="2"/>
                </a:moveTo>
                <a:lnTo>
                  <a:pt x="447" y="2"/>
                </a:lnTo>
                <a:lnTo>
                  <a:pt x="449" y="2"/>
                </a:lnTo>
                <a:lnTo>
                  <a:pt x="456" y="2"/>
                </a:lnTo>
                <a:lnTo>
                  <a:pt x="458" y="2"/>
                </a:lnTo>
                <a:lnTo>
                  <a:pt x="458" y="2"/>
                </a:lnTo>
                <a:lnTo>
                  <a:pt x="458" y="2"/>
                </a:lnTo>
                <a:lnTo>
                  <a:pt x="458" y="2"/>
                </a:lnTo>
                <a:lnTo>
                  <a:pt x="447" y="2"/>
                </a:lnTo>
                <a:lnTo>
                  <a:pt x="442" y="2"/>
                </a:lnTo>
                <a:lnTo>
                  <a:pt x="440" y="2"/>
                </a:lnTo>
                <a:lnTo>
                  <a:pt x="444" y="2"/>
                </a:lnTo>
                <a:lnTo>
                  <a:pt x="444" y="2"/>
                </a:lnTo>
                <a:close/>
                <a:moveTo>
                  <a:pt x="383" y="24"/>
                </a:moveTo>
                <a:lnTo>
                  <a:pt x="383" y="24"/>
                </a:lnTo>
                <a:lnTo>
                  <a:pt x="388" y="24"/>
                </a:lnTo>
                <a:lnTo>
                  <a:pt x="397" y="24"/>
                </a:lnTo>
                <a:lnTo>
                  <a:pt x="397" y="24"/>
                </a:lnTo>
                <a:lnTo>
                  <a:pt x="397" y="24"/>
                </a:lnTo>
                <a:lnTo>
                  <a:pt x="397" y="21"/>
                </a:lnTo>
                <a:lnTo>
                  <a:pt x="397" y="21"/>
                </a:lnTo>
                <a:lnTo>
                  <a:pt x="395" y="21"/>
                </a:lnTo>
                <a:lnTo>
                  <a:pt x="395" y="19"/>
                </a:lnTo>
                <a:lnTo>
                  <a:pt x="390" y="19"/>
                </a:lnTo>
                <a:lnTo>
                  <a:pt x="390" y="21"/>
                </a:lnTo>
                <a:lnTo>
                  <a:pt x="383" y="21"/>
                </a:lnTo>
                <a:lnTo>
                  <a:pt x="383" y="21"/>
                </a:lnTo>
                <a:lnTo>
                  <a:pt x="385" y="21"/>
                </a:lnTo>
                <a:lnTo>
                  <a:pt x="383" y="24"/>
                </a:lnTo>
                <a:lnTo>
                  <a:pt x="383" y="24"/>
                </a:lnTo>
                <a:close/>
                <a:moveTo>
                  <a:pt x="456" y="12"/>
                </a:moveTo>
                <a:lnTo>
                  <a:pt x="454" y="14"/>
                </a:lnTo>
                <a:lnTo>
                  <a:pt x="454" y="14"/>
                </a:lnTo>
                <a:lnTo>
                  <a:pt x="456" y="14"/>
                </a:lnTo>
                <a:lnTo>
                  <a:pt x="461" y="14"/>
                </a:lnTo>
                <a:lnTo>
                  <a:pt x="463" y="14"/>
                </a:lnTo>
                <a:lnTo>
                  <a:pt x="463" y="14"/>
                </a:lnTo>
                <a:lnTo>
                  <a:pt x="477" y="14"/>
                </a:lnTo>
                <a:lnTo>
                  <a:pt x="482" y="14"/>
                </a:lnTo>
                <a:lnTo>
                  <a:pt x="484" y="12"/>
                </a:lnTo>
                <a:lnTo>
                  <a:pt x="484" y="12"/>
                </a:lnTo>
                <a:lnTo>
                  <a:pt x="484" y="12"/>
                </a:lnTo>
                <a:lnTo>
                  <a:pt x="484" y="10"/>
                </a:lnTo>
                <a:lnTo>
                  <a:pt x="482" y="10"/>
                </a:lnTo>
                <a:lnTo>
                  <a:pt x="480" y="10"/>
                </a:lnTo>
                <a:lnTo>
                  <a:pt x="477" y="10"/>
                </a:lnTo>
                <a:lnTo>
                  <a:pt x="475" y="10"/>
                </a:lnTo>
                <a:lnTo>
                  <a:pt x="473" y="10"/>
                </a:lnTo>
                <a:lnTo>
                  <a:pt x="470" y="10"/>
                </a:lnTo>
                <a:lnTo>
                  <a:pt x="470" y="10"/>
                </a:lnTo>
                <a:lnTo>
                  <a:pt x="470" y="10"/>
                </a:lnTo>
                <a:lnTo>
                  <a:pt x="470" y="12"/>
                </a:lnTo>
                <a:lnTo>
                  <a:pt x="470" y="12"/>
                </a:lnTo>
                <a:lnTo>
                  <a:pt x="468" y="12"/>
                </a:lnTo>
                <a:lnTo>
                  <a:pt x="463" y="12"/>
                </a:lnTo>
                <a:lnTo>
                  <a:pt x="458" y="12"/>
                </a:lnTo>
                <a:lnTo>
                  <a:pt x="456" y="12"/>
                </a:lnTo>
                <a:close/>
                <a:moveTo>
                  <a:pt x="373" y="10"/>
                </a:moveTo>
                <a:lnTo>
                  <a:pt x="378" y="7"/>
                </a:lnTo>
                <a:lnTo>
                  <a:pt x="380" y="10"/>
                </a:lnTo>
                <a:lnTo>
                  <a:pt x="380" y="10"/>
                </a:lnTo>
                <a:lnTo>
                  <a:pt x="383" y="10"/>
                </a:lnTo>
                <a:lnTo>
                  <a:pt x="385" y="7"/>
                </a:lnTo>
                <a:lnTo>
                  <a:pt x="390" y="10"/>
                </a:lnTo>
                <a:lnTo>
                  <a:pt x="392" y="10"/>
                </a:lnTo>
                <a:lnTo>
                  <a:pt x="397" y="10"/>
                </a:lnTo>
                <a:lnTo>
                  <a:pt x="397" y="10"/>
                </a:lnTo>
                <a:lnTo>
                  <a:pt x="397" y="7"/>
                </a:lnTo>
                <a:lnTo>
                  <a:pt x="397" y="7"/>
                </a:lnTo>
                <a:lnTo>
                  <a:pt x="395" y="7"/>
                </a:lnTo>
                <a:lnTo>
                  <a:pt x="402" y="7"/>
                </a:lnTo>
                <a:lnTo>
                  <a:pt x="402" y="5"/>
                </a:lnTo>
                <a:lnTo>
                  <a:pt x="402" y="5"/>
                </a:lnTo>
                <a:lnTo>
                  <a:pt x="397" y="5"/>
                </a:lnTo>
                <a:lnTo>
                  <a:pt x="395" y="5"/>
                </a:lnTo>
                <a:lnTo>
                  <a:pt x="392" y="5"/>
                </a:lnTo>
                <a:lnTo>
                  <a:pt x="392" y="5"/>
                </a:lnTo>
                <a:lnTo>
                  <a:pt x="390" y="5"/>
                </a:lnTo>
                <a:lnTo>
                  <a:pt x="388" y="5"/>
                </a:lnTo>
                <a:lnTo>
                  <a:pt x="385" y="5"/>
                </a:lnTo>
                <a:lnTo>
                  <a:pt x="383" y="5"/>
                </a:lnTo>
                <a:lnTo>
                  <a:pt x="383" y="5"/>
                </a:lnTo>
                <a:lnTo>
                  <a:pt x="378" y="7"/>
                </a:lnTo>
                <a:lnTo>
                  <a:pt x="376" y="7"/>
                </a:lnTo>
                <a:lnTo>
                  <a:pt x="371" y="7"/>
                </a:lnTo>
                <a:lnTo>
                  <a:pt x="369" y="7"/>
                </a:lnTo>
                <a:lnTo>
                  <a:pt x="371" y="7"/>
                </a:lnTo>
                <a:lnTo>
                  <a:pt x="373" y="10"/>
                </a:lnTo>
                <a:close/>
                <a:moveTo>
                  <a:pt x="345" y="21"/>
                </a:moveTo>
                <a:lnTo>
                  <a:pt x="345" y="21"/>
                </a:lnTo>
                <a:lnTo>
                  <a:pt x="345" y="24"/>
                </a:lnTo>
                <a:lnTo>
                  <a:pt x="347" y="24"/>
                </a:lnTo>
                <a:lnTo>
                  <a:pt x="354" y="24"/>
                </a:lnTo>
                <a:lnTo>
                  <a:pt x="357" y="21"/>
                </a:lnTo>
                <a:lnTo>
                  <a:pt x="359" y="21"/>
                </a:lnTo>
                <a:lnTo>
                  <a:pt x="359" y="21"/>
                </a:lnTo>
                <a:lnTo>
                  <a:pt x="354" y="21"/>
                </a:lnTo>
                <a:lnTo>
                  <a:pt x="352" y="19"/>
                </a:lnTo>
                <a:lnTo>
                  <a:pt x="352" y="19"/>
                </a:lnTo>
                <a:lnTo>
                  <a:pt x="350" y="19"/>
                </a:lnTo>
                <a:lnTo>
                  <a:pt x="345" y="19"/>
                </a:lnTo>
                <a:lnTo>
                  <a:pt x="345" y="21"/>
                </a:lnTo>
                <a:lnTo>
                  <a:pt x="345" y="21"/>
                </a:lnTo>
                <a:lnTo>
                  <a:pt x="343" y="21"/>
                </a:lnTo>
                <a:lnTo>
                  <a:pt x="340" y="21"/>
                </a:lnTo>
                <a:lnTo>
                  <a:pt x="340" y="21"/>
                </a:lnTo>
                <a:lnTo>
                  <a:pt x="343" y="21"/>
                </a:lnTo>
                <a:lnTo>
                  <a:pt x="345" y="21"/>
                </a:lnTo>
                <a:close/>
                <a:moveTo>
                  <a:pt x="260" y="17"/>
                </a:moveTo>
                <a:lnTo>
                  <a:pt x="262" y="17"/>
                </a:lnTo>
                <a:lnTo>
                  <a:pt x="265" y="17"/>
                </a:lnTo>
                <a:lnTo>
                  <a:pt x="267" y="17"/>
                </a:lnTo>
                <a:lnTo>
                  <a:pt x="267" y="19"/>
                </a:lnTo>
                <a:lnTo>
                  <a:pt x="269" y="19"/>
                </a:lnTo>
                <a:lnTo>
                  <a:pt x="272" y="19"/>
                </a:lnTo>
                <a:lnTo>
                  <a:pt x="272" y="19"/>
                </a:lnTo>
                <a:lnTo>
                  <a:pt x="274" y="17"/>
                </a:lnTo>
                <a:lnTo>
                  <a:pt x="274" y="17"/>
                </a:lnTo>
                <a:lnTo>
                  <a:pt x="279" y="17"/>
                </a:lnTo>
                <a:lnTo>
                  <a:pt x="279" y="17"/>
                </a:lnTo>
                <a:lnTo>
                  <a:pt x="279" y="17"/>
                </a:lnTo>
                <a:lnTo>
                  <a:pt x="281" y="17"/>
                </a:lnTo>
                <a:lnTo>
                  <a:pt x="281" y="17"/>
                </a:lnTo>
                <a:lnTo>
                  <a:pt x="283" y="17"/>
                </a:lnTo>
                <a:lnTo>
                  <a:pt x="283" y="14"/>
                </a:lnTo>
                <a:lnTo>
                  <a:pt x="283" y="14"/>
                </a:lnTo>
                <a:lnTo>
                  <a:pt x="286" y="14"/>
                </a:lnTo>
                <a:lnTo>
                  <a:pt x="288" y="17"/>
                </a:lnTo>
                <a:lnTo>
                  <a:pt x="295" y="17"/>
                </a:lnTo>
                <a:lnTo>
                  <a:pt x="295" y="17"/>
                </a:lnTo>
                <a:lnTo>
                  <a:pt x="295" y="14"/>
                </a:lnTo>
                <a:lnTo>
                  <a:pt x="293" y="14"/>
                </a:lnTo>
                <a:lnTo>
                  <a:pt x="293" y="14"/>
                </a:lnTo>
                <a:lnTo>
                  <a:pt x="291" y="14"/>
                </a:lnTo>
                <a:lnTo>
                  <a:pt x="291" y="14"/>
                </a:lnTo>
                <a:lnTo>
                  <a:pt x="286" y="14"/>
                </a:lnTo>
                <a:lnTo>
                  <a:pt x="281" y="14"/>
                </a:lnTo>
                <a:lnTo>
                  <a:pt x="279" y="14"/>
                </a:lnTo>
                <a:lnTo>
                  <a:pt x="276" y="14"/>
                </a:lnTo>
                <a:lnTo>
                  <a:pt x="274" y="14"/>
                </a:lnTo>
                <a:lnTo>
                  <a:pt x="269" y="14"/>
                </a:lnTo>
                <a:lnTo>
                  <a:pt x="255" y="17"/>
                </a:lnTo>
                <a:lnTo>
                  <a:pt x="253" y="17"/>
                </a:lnTo>
                <a:lnTo>
                  <a:pt x="255" y="17"/>
                </a:lnTo>
                <a:lnTo>
                  <a:pt x="260" y="17"/>
                </a:lnTo>
                <a:close/>
                <a:moveTo>
                  <a:pt x="302" y="246"/>
                </a:moveTo>
                <a:lnTo>
                  <a:pt x="302" y="246"/>
                </a:lnTo>
                <a:lnTo>
                  <a:pt x="302" y="246"/>
                </a:lnTo>
                <a:lnTo>
                  <a:pt x="305" y="248"/>
                </a:lnTo>
                <a:lnTo>
                  <a:pt x="305" y="248"/>
                </a:lnTo>
                <a:lnTo>
                  <a:pt x="305" y="246"/>
                </a:lnTo>
                <a:lnTo>
                  <a:pt x="305" y="246"/>
                </a:lnTo>
                <a:lnTo>
                  <a:pt x="302" y="246"/>
                </a:lnTo>
                <a:lnTo>
                  <a:pt x="302" y="246"/>
                </a:lnTo>
                <a:close/>
                <a:moveTo>
                  <a:pt x="2064" y="653"/>
                </a:moveTo>
                <a:lnTo>
                  <a:pt x="2064" y="653"/>
                </a:lnTo>
                <a:lnTo>
                  <a:pt x="2064" y="651"/>
                </a:lnTo>
                <a:lnTo>
                  <a:pt x="2062" y="648"/>
                </a:lnTo>
                <a:lnTo>
                  <a:pt x="2062" y="648"/>
                </a:lnTo>
                <a:lnTo>
                  <a:pt x="2059" y="644"/>
                </a:lnTo>
                <a:lnTo>
                  <a:pt x="2055" y="641"/>
                </a:lnTo>
                <a:lnTo>
                  <a:pt x="2055" y="639"/>
                </a:lnTo>
                <a:lnTo>
                  <a:pt x="2052" y="639"/>
                </a:lnTo>
                <a:lnTo>
                  <a:pt x="2052" y="639"/>
                </a:lnTo>
                <a:lnTo>
                  <a:pt x="2050" y="639"/>
                </a:lnTo>
                <a:lnTo>
                  <a:pt x="2050" y="639"/>
                </a:lnTo>
                <a:lnTo>
                  <a:pt x="2045" y="634"/>
                </a:lnTo>
                <a:lnTo>
                  <a:pt x="2040" y="632"/>
                </a:lnTo>
                <a:lnTo>
                  <a:pt x="2038" y="629"/>
                </a:lnTo>
                <a:lnTo>
                  <a:pt x="2038" y="627"/>
                </a:lnTo>
                <a:lnTo>
                  <a:pt x="2036" y="627"/>
                </a:lnTo>
                <a:lnTo>
                  <a:pt x="2036" y="627"/>
                </a:lnTo>
                <a:lnTo>
                  <a:pt x="2033" y="627"/>
                </a:lnTo>
                <a:lnTo>
                  <a:pt x="2031" y="625"/>
                </a:lnTo>
                <a:lnTo>
                  <a:pt x="2029" y="622"/>
                </a:lnTo>
                <a:lnTo>
                  <a:pt x="2026" y="620"/>
                </a:lnTo>
                <a:lnTo>
                  <a:pt x="2024" y="618"/>
                </a:lnTo>
                <a:lnTo>
                  <a:pt x="2021" y="613"/>
                </a:lnTo>
                <a:lnTo>
                  <a:pt x="2021" y="610"/>
                </a:lnTo>
                <a:lnTo>
                  <a:pt x="2017" y="596"/>
                </a:lnTo>
                <a:lnTo>
                  <a:pt x="2014" y="591"/>
                </a:lnTo>
                <a:lnTo>
                  <a:pt x="2014" y="589"/>
                </a:lnTo>
                <a:lnTo>
                  <a:pt x="2017" y="589"/>
                </a:lnTo>
                <a:lnTo>
                  <a:pt x="2019" y="589"/>
                </a:lnTo>
                <a:lnTo>
                  <a:pt x="2024" y="587"/>
                </a:lnTo>
                <a:lnTo>
                  <a:pt x="2024" y="587"/>
                </a:lnTo>
                <a:lnTo>
                  <a:pt x="2029" y="589"/>
                </a:lnTo>
                <a:lnTo>
                  <a:pt x="2029" y="589"/>
                </a:lnTo>
                <a:lnTo>
                  <a:pt x="2031" y="589"/>
                </a:lnTo>
                <a:lnTo>
                  <a:pt x="2036" y="591"/>
                </a:lnTo>
                <a:lnTo>
                  <a:pt x="2040" y="594"/>
                </a:lnTo>
                <a:lnTo>
                  <a:pt x="2043" y="596"/>
                </a:lnTo>
                <a:lnTo>
                  <a:pt x="2045" y="599"/>
                </a:lnTo>
                <a:lnTo>
                  <a:pt x="2047" y="601"/>
                </a:lnTo>
                <a:lnTo>
                  <a:pt x="2050" y="601"/>
                </a:lnTo>
                <a:lnTo>
                  <a:pt x="2047" y="599"/>
                </a:lnTo>
                <a:lnTo>
                  <a:pt x="2045" y="596"/>
                </a:lnTo>
                <a:lnTo>
                  <a:pt x="2043" y="596"/>
                </a:lnTo>
                <a:lnTo>
                  <a:pt x="2038" y="594"/>
                </a:lnTo>
                <a:lnTo>
                  <a:pt x="2036" y="589"/>
                </a:lnTo>
                <a:lnTo>
                  <a:pt x="2033" y="587"/>
                </a:lnTo>
                <a:lnTo>
                  <a:pt x="2031" y="584"/>
                </a:lnTo>
                <a:lnTo>
                  <a:pt x="2029" y="582"/>
                </a:lnTo>
                <a:lnTo>
                  <a:pt x="2024" y="580"/>
                </a:lnTo>
                <a:lnTo>
                  <a:pt x="2019" y="575"/>
                </a:lnTo>
                <a:lnTo>
                  <a:pt x="2010" y="568"/>
                </a:lnTo>
                <a:lnTo>
                  <a:pt x="2005" y="563"/>
                </a:lnTo>
                <a:lnTo>
                  <a:pt x="1991" y="549"/>
                </a:lnTo>
                <a:lnTo>
                  <a:pt x="1991" y="547"/>
                </a:lnTo>
                <a:lnTo>
                  <a:pt x="1988" y="547"/>
                </a:lnTo>
                <a:lnTo>
                  <a:pt x="1988" y="544"/>
                </a:lnTo>
                <a:lnTo>
                  <a:pt x="1986" y="544"/>
                </a:lnTo>
                <a:lnTo>
                  <a:pt x="1984" y="542"/>
                </a:lnTo>
                <a:lnTo>
                  <a:pt x="1981" y="542"/>
                </a:lnTo>
                <a:lnTo>
                  <a:pt x="1981" y="539"/>
                </a:lnTo>
                <a:lnTo>
                  <a:pt x="1979" y="537"/>
                </a:lnTo>
                <a:lnTo>
                  <a:pt x="1977" y="535"/>
                </a:lnTo>
                <a:lnTo>
                  <a:pt x="1974" y="535"/>
                </a:lnTo>
                <a:lnTo>
                  <a:pt x="1972" y="530"/>
                </a:lnTo>
                <a:lnTo>
                  <a:pt x="1967" y="525"/>
                </a:lnTo>
                <a:lnTo>
                  <a:pt x="1967" y="523"/>
                </a:lnTo>
                <a:lnTo>
                  <a:pt x="1967" y="523"/>
                </a:lnTo>
                <a:lnTo>
                  <a:pt x="1967" y="523"/>
                </a:lnTo>
                <a:lnTo>
                  <a:pt x="1965" y="521"/>
                </a:lnTo>
                <a:lnTo>
                  <a:pt x="1965" y="518"/>
                </a:lnTo>
                <a:lnTo>
                  <a:pt x="1960" y="513"/>
                </a:lnTo>
                <a:lnTo>
                  <a:pt x="1955" y="509"/>
                </a:lnTo>
                <a:lnTo>
                  <a:pt x="1955" y="509"/>
                </a:lnTo>
                <a:lnTo>
                  <a:pt x="1953" y="506"/>
                </a:lnTo>
                <a:lnTo>
                  <a:pt x="1948" y="502"/>
                </a:lnTo>
                <a:lnTo>
                  <a:pt x="1939" y="497"/>
                </a:lnTo>
                <a:lnTo>
                  <a:pt x="1939" y="497"/>
                </a:lnTo>
                <a:lnTo>
                  <a:pt x="1939" y="494"/>
                </a:lnTo>
                <a:lnTo>
                  <a:pt x="1936" y="492"/>
                </a:lnTo>
                <a:lnTo>
                  <a:pt x="1936" y="492"/>
                </a:lnTo>
                <a:lnTo>
                  <a:pt x="1936" y="490"/>
                </a:lnTo>
                <a:lnTo>
                  <a:pt x="1934" y="490"/>
                </a:lnTo>
                <a:lnTo>
                  <a:pt x="1927" y="485"/>
                </a:lnTo>
                <a:lnTo>
                  <a:pt x="1924" y="485"/>
                </a:lnTo>
                <a:lnTo>
                  <a:pt x="1927" y="485"/>
                </a:lnTo>
                <a:lnTo>
                  <a:pt x="1927" y="487"/>
                </a:lnTo>
                <a:lnTo>
                  <a:pt x="1924" y="487"/>
                </a:lnTo>
                <a:lnTo>
                  <a:pt x="1922" y="487"/>
                </a:lnTo>
                <a:lnTo>
                  <a:pt x="1927" y="490"/>
                </a:lnTo>
                <a:lnTo>
                  <a:pt x="1932" y="492"/>
                </a:lnTo>
                <a:lnTo>
                  <a:pt x="1934" y="494"/>
                </a:lnTo>
                <a:lnTo>
                  <a:pt x="1936" y="497"/>
                </a:lnTo>
                <a:lnTo>
                  <a:pt x="1936" y="497"/>
                </a:lnTo>
                <a:lnTo>
                  <a:pt x="1936" y="497"/>
                </a:lnTo>
                <a:lnTo>
                  <a:pt x="1939" y="499"/>
                </a:lnTo>
                <a:lnTo>
                  <a:pt x="1936" y="499"/>
                </a:lnTo>
                <a:lnTo>
                  <a:pt x="1936" y="502"/>
                </a:lnTo>
                <a:lnTo>
                  <a:pt x="1939" y="502"/>
                </a:lnTo>
                <a:lnTo>
                  <a:pt x="1939" y="504"/>
                </a:lnTo>
                <a:lnTo>
                  <a:pt x="1939" y="504"/>
                </a:lnTo>
                <a:lnTo>
                  <a:pt x="1936" y="504"/>
                </a:lnTo>
                <a:lnTo>
                  <a:pt x="1936" y="504"/>
                </a:lnTo>
                <a:lnTo>
                  <a:pt x="1934" y="502"/>
                </a:lnTo>
                <a:lnTo>
                  <a:pt x="1932" y="502"/>
                </a:lnTo>
                <a:lnTo>
                  <a:pt x="1929" y="504"/>
                </a:lnTo>
                <a:lnTo>
                  <a:pt x="1929" y="504"/>
                </a:lnTo>
                <a:lnTo>
                  <a:pt x="1929" y="506"/>
                </a:lnTo>
                <a:lnTo>
                  <a:pt x="1934" y="509"/>
                </a:lnTo>
                <a:lnTo>
                  <a:pt x="1936" y="511"/>
                </a:lnTo>
                <a:lnTo>
                  <a:pt x="1939" y="516"/>
                </a:lnTo>
                <a:lnTo>
                  <a:pt x="1943" y="521"/>
                </a:lnTo>
                <a:lnTo>
                  <a:pt x="1943" y="523"/>
                </a:lnTo>
                <a:lnTo>
                  <a:pt x="1943" y="525"/>
                </a:lnTo>
                <a:lnTo>
                  <a:pt x="1943" y="528"/>
                </a:lnTo>
                <a:lnTo>
                  <a:pt x="1951" y="535"/>
                </a:lnTo>
                <a:lnTo>
                  <a:pt x="1953" y="535"/>
                </a:lnTo>
                <a:lnTo>
                  <a:pt x="1955" y="537"/>
                </a:lnTo>
                <a:lnTo>
                  <a:pt x="1955" y="537"/>
                </a:lnTo>
                <a:lnTo>
                  <a:pt x="1955" y="537"/>
                </a:lnTo>
                <a:lnTo>
                  <a:pt x="1955" y="539"/>
                </a:lnTo>
                <a:lnTo>
                  <a:pt x="1958" y="539"/>
                </a:lnTo>
                <a:lnTo>
                  <a:pt x="1962" y="542"/>
                </a:lnTo>
                <a:lnTo>
                  <a:pt x="1965" y="544"/>
                </a:lnTo>
                <a:lnTo>
                  <a:pt x="1969" y="549"/>
                </a:lnTo>
                <a:lnTo>
                  <a:pt x="1974" y="554"/>
                </a:lnTo>
                <a:lnTo>
                  <a:pt x="1974" y="556"/>
                </a:lnTo>
                <a:lnTo>
                  <a:pt x="1974" y="558"/>
                </a:lnTo>
                <a:lnTo>
                  <a:pt x="1977" y="561"/>
                </a:lnTo>
                <a:lnTo>
                  <a:pt x="1979" y="563"/>
                </a:lnTo>
                <a:lnTo>
                  <a:pt x="1984" y="568"/>
                </a:lnTo>
                <a:lnTo>
                  <a:pt x="1984" y="568"/>
                </a:lnTo>
                <a:lnTo>
                  <a:pt x="1993" y="582"/>
                </a:lnTo>
                <a:lnTo>
                  <a:pt x="1995" y="584"/>
                </a:lnTo>
                <a:lnTo>
                  <a:pt x="1995" y="587"/>
                </a:lnTo>
                <a:lnTo>
                  <a:pt x="1998" y="591"/>
                </a:lnTo>
                <a:lnTo>
                  <a:pt x="2000" y="594"/>
                </a:lnTo>
                <a:lnTo>
                  <a:pt x="2000" y="599"/>
                </a:lnTo>
                <a:lnTo>
                  <a:pt x="2003" y="601"/>
                </a:lnTo>
                <a:lnTo>
                  <a:pt x="2003" y="601"/>
                </a:lnTo>
                <a:lnTo>
                  <a:pt x="2007" y="606"/>
                </a:lnTo>
                <a:lnTo>
                  <a:pt x="2012" y="608"/>
                </a:lnTo>
                <a:lnTo>
                  <a:pt x="2017" y="615"/>
                </a:lnTo>
                <a:lnTo>
                  <a:pt x="2017" y="618"/>
                </a:lnTo>
                <a:lnTo>
                  <a:pt x="2017" y="618"/>
                </a:lnTo>
                <a:lnTo>
                  <a:pt x="2019" y="620"/>
                </a:lnTo>
                <a:lnTo>
                  <a:pt x="2019" y="622"/>
                </a:lnTo>
                <a:lnTo>
                  <a:pt x="2019" y="625"/>
                </a:lnTo>
                <a:lnTo>
                  <a:pt x="2024" y="627"/>
                </a:lnTo>
                <a:lnTo>
                  <a:pt x="2024" y="629"/>
                </a:lnTo>
                <a:lnTo>
                  <a:pt x="2026" y="632"/>
                </a:lnTo>
                <a:lnTo>
                  <a:pt x="2029" y="634"/>
                </a:lnTo>
                <a:lnTo>
                  <a:pt x="2029" y="641"/>
                </a:lnTo>
                <a:lnTo>
                  <a:pt x="2033" y="646"/>
                </a:lnTo>
                <a:lnTo>
                  <a:pt x="2038" y="653"/>
                </a:lnTo>
                <a:lnTo>
                  <a:pt x="2038" y="653"/>
                </a:lnTo>
                <a:lnTo>
                  <a:pt x="2040" y="655"/>
                </a:lnTo>
                <a:lnTo>
                  <a:pt x="2043" y="658"/>
                </a:lnTo>
                <a:lnTo>
                  <a:pt x="2043" y="658"/>
                </a:lnTo>
                <a:lnTo>
                  <a:pt x="2043" y="655"/>
                </a:lnTo>
                <a:lnTo>
                  <a:pt x="2043" y="653"/>
                </a:lnTo>
                <a:lnTo>
                  <a:pt x="2040" y="648"/>
                </a:lnTo>
                <a:lnTo>
                  <a:pt x="2040" y="646"/>
                </a:lnTo>
                <a:lnTo>
                  <a:pt x="2040" y="644"/>
                </a:lnTo>
                <a:lnTo>
                  <a:pt x="2040" y="644"/>
                </a:lnTo>
                <a:lnTo>
                  <a:pt x="2040" y="641"/>
                </a:lnTo>
                <a:lnTo>
                  <a:pt x="2043" y="641"/>
                </a:lnTo>
                <a:lnTo>
                  <a:pt x="2043" y="641"/>
                </a:lnTo>
                <a:lnTo>
                  <a:pt x="2045" y="641"/>
                </a:lnTo>
                <a:lnTo>
                  <a:pt x="2045" y="644"/>
                </a:lnTo>
                <a:lnTo>
                  <a:pt x="2047" y="644"/>
                </a:lnTo>
                <a:lnTo>
                  <a:pt x="2050" y="644"/>
                </a:lnTo>
                <a:lnTo>
                  <a:pt x="2055" y="644"/>
                </a:lnTo>
                <a:lnTo>
                  <a:pt x="2057" y="646"/>
                </a:lnTo>
                <a:lnTo>
                  <a:pt x="2059" y="648"/>
                </a:lnTo>
                <a:lnTo>
                  <a:pt x="2062" y="651"/>
                </a:lnTo>
                <a:lnTo>
                  <a:pt x="2064" y="655"/>
                </a:lnTo>
                <a:lnTo>
                  <a:pt x="2064" y="655"/>
                </a:lnTo>
                <a:lnTo>
                  <a:pt x="2064" y="653"/>
                </a:lnTo>
                <a:close/>
                <a:moveTo>
                  <a:pt x="298" y="19"/>
                </a:moveTo>
                <a:lnTo>
                  <a:pt x="295" y="17"/>
                </a:lnTo>
                <a:lnTo>
                  <a:pt x="293" y="17"/>
                </a:lnTo>
                <a:lnTo>
                  <a:pt x="293" y="17"/>
                </a:lnTo>
                <a:lnTo>
                  <a:pt x="291" y="17"/>
                </a:lnTo>
                <a:lnTo>
                  <a:pt x="288" y="17"/>
                </a:lnTo>
                <a:lnTo>
                  <a:pt x="286" y="19"/>
                </a:lnTo>
                <a:lnTo>
                  <a:pt x="283" y="19"/>
                </a:lnTo>
                <a:lnTo>
                  <a:pt x="276" y="21"/>
                </a:lnTo>
                <a:lnTo>
                  <a:pt x="276" y="21"/>
                </a:lnTo>
                <a:lnTo>
                  <a:pt x="279" y="21"/>
                </a:lnTo>
                <a:lnTo>
                  <a:pt x="281" y="24"/>
                </a:lnTo>
                <a:lnTo>
                  <a:pt x="283" y="24"/>
                </a:lnTo>
                <a:lnTo>
                  <a:pt x="283" y="24"/>
                </a:lnTo>
                <a:lnTo>
                  <a:pt x="286" y="21"/>
                </a:lnTo>
                <a:lnTo>
                  <a:pt x="288" y="21"/>
                </a:lnTo>
                <a:lnTo>
                  <a:pt x="291" y="21"/>
                </a:lnTo>
                <a:lnTo>
                  <a:pt x="291" y="21"/>
                </a:lnTo>
                <a:lnTo>
                  <a:pt x="288" y="24"/>
                </a:lnTo>
                <a:lnTo>
                  <a:pt x="288" y="24"/>
                </a:lnTo>
                <a:lnTo>
                  <a:pt x="291" y="24"/>
                </a:lnTo>
                <a:lnTo>
                  <a:pt x="293" y="24"/>
                </a:lnTo>
                <a:lnTo>
                  <a:pt x="293" y="24"/>
                </a:lnTo>
                <a:lnTo>
                  <a:pt x="293" y="24"/>
                </a:lnTo>
                <a:lnTo>
                  <a:pt x="293" y="24"/>
                </a:lnTo>
                <a:lnTo>
                  <a:pt x="298" y="24"/>
                </a:lnTo>
                <a:lnTo>
                  <a:pt x="298" y="24"/>
                </a:lnTo>
                <a:lnTo>
                  <a:pt x="298" y="24"/>
                </a:lnTo>
                <a:lnTo>
                  <a:pt x="298" y="24"/>
                </a:lnTo>
                <a:lnTo>
                  <a:pt x="298" y="21"/>
                </a:lnTo>
                <a:lnTo>
                  <a:pt x="300" y="24"/>
                </a:lnTo>
                <a:lnTo>
                  <a:pt x="302" y="24"/>
                </a:lnTo>
                <a:lnTo>
                  <a:pt x="302" y="24"/>
                </a:lnTo>
                <a:lnTo>
                  <a:pt x="302" y="21"/>
                </a:lnTo>
                <a:lnTo>
                  <a:pt x="302" y="21"/>
                </a:lnTo>
                <a:lnTo>
                  <a:pt x="302" y="21"/>
                </a:lnTo>
                <a:lnTo>
                  <a:pt x="302" y="21"/>
                </a:lnTo>
                <a:lnTo>
                  <a:pt x="300" y="21"/>
                </a:lnTo>
                <a:lnTo>
                  <a:pt x="298" y="21"/>
                </a:lnTo>
                <a:lnTo>
                  <a:pt x="300" y="21"/>
                </a:lnTo>
                <a:lnTo>
                  <a:pt x="300" y="19"/>
                </a:lnTo>
                <a:lnTo>
                  <a:pt x="309" y="19"/>
                </a:lnTo>
                <a:lnTo>
                  <a:pt x="312" y="19"/>
                </a:lnTo>
                <a:lnTo>
                  <a:pt x="309" y="19"/>
                </a:lnTo>
                <a:lnTo>
                  <a:pt x="312" y="19"/>
                </a:lnTo>
                <a:lnTo>
                  <a:pt x="317" y="17"/>
                </a:lnTo>
                <a:lnTo>
                  <a:pt x="324" y="17"/>
                </a:lnTo>
                <a:lnTo>
                  <a:pt x="326" y="17"/>
                </a:lnTo>
                <a:lnTo>
                  <a:pt x="331" y="17"/>
                </a:lnTo>
                <a:lnTo>
                  <a:pt x="328" y="14"/>
                </a:lnTo>
                <a:lnTo>
                  <a:pt x="328" y="14"/>
                </a:lnTo>
                <a:lnTo>
                  <a:pt x="319" y="12"/>
                </a:lnTo>
                <a:lnTo>
                  <a:pt x="319" y="12"/>
                </a:lnTo>
                <a:lnTo>
                  <a:pt x="314" y="12"/>
                </a:lnTo>
                <a:lnTo>
                  <a:pt x="312" y="12"/>
                </a:lnTo>
                <a:lnTo>
                  <a:pt x="312" y="12"/>
                </a:lnTo>
                <a:lnTo>
                  <a:pt x="305" y="14"/>
                </a:lnTo>
                <a:lnTo>
                  <a:pt x="302" y="14"/>
                </a:lnTo>
                <a:lnTo>
                  <a:pt x="300" y="14"/>
                </a:lnTo>
                <a:lnTo>
                  <a:pt x="302" y="17"/>
                </a:lnTo>
                <a:lnTo>
                  <a:pt x="302" y="17"/>
                </a:lnTo>
                <a:lnTo>
                  <a:pt x="302" y="19"/>
                </a:lnTo>
                <a:lnTo>
                  <a:pt x="298" y="19"/>
                </a:lnTo>
                <a:close/>
                <a:moveTo>
                  <a:pt x="49" y="476"/>
                </a:moveTo>
                <a:lnTo>
                  <a:pt x="49" y="476"/>
                </a:lnTo>
                <a:lnTo>
                  <a:pt x="47" y="473"/>
                </a:lnTo>
                <a:lnTo>
                  <a:pt x="45" y="473"/>
                </a:lnTo>
                <a:lnTo>
                  <a:pt x="45" y="471"/>
                </a:lnTo>
                <a:lnTo>
                  <a:pt x="40" y="471"/>
                </a:lnTo>
                <a:lnTo>
                  <a:pt x="38" y="471"/>
                </a:lnTo>
                <a:lnTo>
                  <a:pt x="38" y="471"/>
                </a:lnTo>
                <a:lnTo>
                  <a:pt x="33" y="471"/>
                </a:lnTo>
                <a:lnTo>
                  <a:pt x="30" y="468"/>
                </a:lnTo>
                <a:lnTo>
                  <a:pt x="28" y="468"/>
                </a:lnTo>
                <a:lnTo>
                  <a:pt x="26" y="468"/>
                </a:lnTo>
                <a:lnTo>
                  <a:pt x="26" y="466"/>
                </a:lnTo>
                <a:lnTo>
                  <a:pt x="23" y="466"/>
                </a:lnTo>
                <a:lnTo>
                  <a:pt x="23" y="466"/>
                </a:lnTo>
                <a:lnTo>
                  <a:pt x="23" y="471"/>
                </a:lnTo>
                <a:lnTo>
                  <a:pt x="23" y="473"/>
                </a:lnTo>
                <a:lnTo>
                  <a:pt x="21" y="473"/>
                </a:lnTo>
                <a:lnTo>
                  <a:pt x="19" y="473"/>
                </a:lnTo>
                <a:lnTo>
                  <a:pt x="16" y="473"/>
                </a:lnTo>
                <a:lnTo>
                  <a:pt x="14" y="473"/>
                </a:lnTo>
                <a:lnTo>
                  <a:pt x="14" y="473"/>
                </a:lnTo>
                <a:lnTo>
                  <a:pt x="19" y="468"/>
                </a:lnTo>
                <a:lnTo>
                  <a:pt x="19" y="466"/>
                </a:lnTo>
                <a:lnTo>
                  <a:pt x="19" y="466"/>
                </a:lnTo>
                <a:lnTo>
                  <a:pt x="16" y="468"/>
                </a:lnTo>
                <a:lnTo>
                  <a:pt x="14" y="471"/>
                </a:lnTo>
                <a:lnTo>
                  <a:pt x="12" y="473"/>
                </a:lnTo>
                <a:lnTo>
                  <a:pt x="12" y="473"/>
                </a:lnTo>
                <a:lnTo>
                  <a:pt x="7" y="473"/>
                </a:lnTo>
                <a:lnTo>
                  <a:pt x="4" y="473"/>
                </a:lnTo>
                <a:lnTo>
                  <a:pt x="4" y="476"/>
                </a:lnTo>
                <a:lnTo>
                  <a:pt x="4" y="478"/>
                </a:lnTo>
                <a:lnTo>
                  <a:pt x="2" y="480"/>
                </a:lnTo>
                <a:lnTo>
                  <a:pt x="2" y="480"/>
                </a:lnTo>
                <a:lnTo>
                  <a:pt x="0" y="483"/>
                </a:lnTo>
                <a:lnTo>
                  <a:pt x="0" y="483"/>
                </a:lnTo>
                <a:lnTo>
                  <a:pt x="4" y="483"/>
                </a:lnTo>
                <a:lnTo>
                  <a:pt x="9" y="485"/>
                </a:lnTo>
                <a:lnTo>
                  <a:pt x="16" y="485"/>
                </a:lnTo>
                <a:lnTo>
                  <a:pt x="23" y="485"/>
                </a:lnTo>
                <a:lnTo>
                  <a:pt x="30" y="485"/>
                </a:lnTo>
                <a:lnTo>
                  <a:pt x="40" y="485"/>
                </a:lnTo>
                <a:lnTo>
                  <a:pt x="47" y="485"/>
                </a:lnTo>
                <a:lnTo>
                  <a:pt x="49" y="485"/>
                </a:lnTo>
                <a:lnTo>
                  <a:pt x="47" y="485"/>
                </a:lnTo>
                <a:lnTo>
                  <a:pt x="47" y="483"/>
                </a:lnTo>
                <a:lnTo>
                  <a:pt x="47" y="480"/>
                </a:lnTo>
                <a:lnTo>
                  <a:pt x="47" y="480"/>
                </a:lnTo>
                <a:lnTo>
                  <a:pt x="49" y="476"/>
                </a:lnTo>
                <a:close/>
                <a:moveTo>
                  <a:pt x="357" y="19"/>
                </a:moveTo>
                <a:lnTo>
                  <a:pt x="362" y="19"/>
                </a:lnTo>
                <a:lnTo>
                  <a:pt x="364" y="19"/>
                </a:lnTo>
                <a:lnTo>
                  <a:pt x="364" y="19"/>
                </a:lnTo>
                <a:lnTo>
                  <a:pt x="364" y="17"/>
                </a:lnTo>
                <a:lnTo>
                  <a:pt x="362" y="17"/>
                </a:lnTo>
                <a:lnTo>
                  <a:pt x="359" y="17"/>
                </a:lnTo>
                <a:lnTo>
                  <a:pt x="357" y="17"/>
                </a:lnTo>
                <a:lnTo>
                  <a:pt x="357" y="17"/>
                </a:lnTo>
                <a:lnTo>
                  <a:pt x="357" y="17"/>
                </a:lnTo>
                <a:lnTo>
                  <a:pt x="357" y="19"/>
                </a:lnTo>
                <a:lnTo>
                  <a:pt x="357" y="19"/>
                </a:lnTo>
                <a:lnTo>
                  <a:pt x="357" y="19"/>
                </a:lnTo>
                <a:close/>
                <a:moveTo>
                  <a:pt x="362" y="14"/>
                </a:moveTo>
                <a:lnTo>
                  <a:pt x="362" y="14"/>
                </a:lnTo>
                <a:lnTo>
                  <a:pt x="364" y="14"/>
                </a:lnTo>
                <a:lnTo>
                  <a:pt x="364" y="14"/>
                </a:lnTo>
                <a:lnTo>
                  <a:pt x="369" y="14"/>
                </a:lnTo>
                <a:lnTo>
                  <a:pt x="373" y="14"/>
                </a:lnTo>
                <a:lnTo>
                  <a:pt x="378" y="17"/>
                </a:lnTo>
                <a:lnTo>
                  <a:pt x="378" y="17"/>
                </a:lnTo>
                <a:lnTo>
                  <a:pt x="383" y="17"/>
                </a:lnTo>
                <a:lnTo>
                  <a:pt x="390" y="17"/>
                </a:lnTo>
                <a:lnTo>
                  <a:pt x="397" y="14"/>
                </a:lnTo>
                <a:lnTo>
                  <a:pt x="399" y="14"/>
                </a:lnTo>
                <a:lnTo>
                  <a:pt x="397" y="14"/>
                </a:lnTo>
                <a:lnTo>
                  <a:pt x="388" y="12"/>
                </a:lnTo>
                <a:lnTo>
                  <a:pt x="383" y="12"/>
                </a:lnTo>
                <a:lnTo>
                  <a:pt x="378" y="12"/>
                </a:lnTo>
                <a:lnTo>
                  <a:pt x="371" y="12"/>
                </a:lnTo>
                <a:lnTo>
                  <a:pt x="362" y="10"/>
                </a:lnTo>
                <a:lnTo>
                  <a:pt x="362" y="10"/>
                </a:lnTo>
                <a:lnTo>
                  <a:pt x="359" y="12"/>
                </a:lnTo>
                <a:lnTo>
                  <a:pt x="359" y="12"/>
                </a:lnTo>
                <a:lnTo>
                  <a:pt x="357" y="12"/>
                </a:lnTo>
                <a:lnTo>
                  <a:pt x="357" y="12"/>
                </a:lnTo>
                <a:lnTo>
                  <a:pt x="357" y="14"/>
                </a:lnTo>
                <a:lnTo>
                  <a:pt x="362" y="14"/>
                </a:lnTo>
                <a:close/>
                <a:moveTo>
                  <a:pt x="312" y="10"/>
                </a:moveTo>
                <a:lnTo>
                  <a:pt x="314" y="10"/>
                </a:lnTo>
                <a:lnTo>
                  <a:pt x="317" y="10"/>
                </a:lnTo>
                <a:lnTo>
                  <a:pt x="317" y="10"/>
                </a:lnTo>
                <a:lnTo>
                  <a:pt x="317" y="10"/>
                </a:lnTo>
                <a:lnTo>
                  <a:pt x="319" y="10"/>
                </a:lnTo>
                <a:lnTo>
                  <a:pt x="317" y="10"/>
                </a:lnTo>
                <a:lnTo>
                  <a:pt x="317" y="10"/>
                </a:lnTo>
                <a:lnTo>
                  <a:pt x="314" y="10"/>
                </a:lnTo>
                <a:lnTo>
                  <a:pt x="314" y="10"/>
                </a:lnTo>
                <a:lnTo>
                  <a:pt x="314" y="10"/>
                </a:lnTo>
                <a:lnTo>
                  <a:pt x="314" y="10"/>
                </a:lnTo>
                <a:lnTo>
                  <a:pt x="312" y="10"/>
                </a:lnTo>
                <a:lnTo>
                  <a:pt x="312" y="10"/>
                </a:lnTo>
                <a:lnTo>
                  <a:pt x="312" y="10"/>
                </a:lnTo>
                <a:close/>
                <a:moveTo>
                  <a:pt x="1960" y="393"/>
                </a:moveTo>
                <a:lnTo>
                  <a:pt x="1962" y="393"/>
                </a:lnTo>
                <a:lnTo>
                  <a:pt x="1962" y="393"/>
                </a:lnTo>
                <a:lnTo>
                  <a:pt x="1965" y="393"/>
                </a:lnTo>
                <a:lnTo>
                  <a:pt x="1962" y="390"/>
                </a:lnTo>
                <a:lnTo>
                  <a:pt x="1962" y="390"/>
                </a:lnTo>
                <a:lnTo>
                  <a:pt x="1962" y="393"/>
                </a:lnTo>
                <a:lnTo>
                  <a:pt x="1960" y="393"/>
                </a:lnTo>
                <a:lnTo>
                  <a:pt x="1960" y="393"/>
                </a:lnTo>
                <a:close/>
                <a:moveTo>
                  <a:pt x="331" y="24"/>
                </a:moveTo>
                <a:lnTo>
                  <a:pt x="326" y="24"/>
                </a:lnTo>
                <a:lnTo>
                  <a:pt x="324" y="24"/>
                </a:lnTo>
                <a:lnTo>
                  <a:pt x="321" y="24"/>
                </a:lnTo>
                <a:lnTo>
                  <a:pt x="317" y="26"/>
                </a:lnTo>
                <a:lnTo>
                  <a:pt x="321" y="26"/>
                </a:lnTo>
                <a:lnTo>
                  <a:pt x="328" y="26"/>
                </a:lnTo>
                <a:lnTo>
                  <a:pt x="333" y="26"/>
                </a:lnTo>
                <a:lnTo>
                  <a:pt x="333" y="26"/>
                </a:lnTo>
                <a:lnTo>
                  <a:pt x="333" y="26"/>
                </a:lnTo>
                <a:lnTo>
                  <a:pt x="331" y="26"/>
                </a:lnTo>
                <a:lnTo>
                  <a:pt x="331" y="26"/>
                </a:lnTo>
                <a:lnTo>
                  <a:pt x="331" y="26"/>
                </a:lnTo>
                <a:lnTo>
                  <a:pt x="331" y="24"/>
                </a:lnTo>
                <a:close/>
                <a:moveTo>
                  <a:pt x="319" y="24"/>
                </a:moveTo>
                <a:lnTo>
                  <a:pt x="317" y="21"/>
                </a:lnTo>
                <a:lnTo>
                  <a:pt x="314" y="21"/>
                </a:lnTo>
                <a:lnTo>
                  <a:pt x="309" y="24"/>
                </a:lnTo>
                <a:lnTo>
                  <a:pt x="309" y="24"/>
                </a:lnTo>
                <a:lnTo>
                  <a:pt x="317" y="24"/>
                </a:lnTo>
                <a:lnTo>
                  <a:pt x="317" y="24"/>
                </a:lnTo>
                <a:lnTo>
                  <a:pt x="317" y="24"/>
                </a:lnTo>
                <a:lnTo>
                  <a:pt x="319" y="24"/>
                </a:lnTo>
                <a:lnTo>
                  <a:pt x="319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69"/>
          <p:cNvSpPr>
            <a:spLocks/>
          </p:cNvSpPr>
          <p:nvPr/>
        </p:nvSpPr>
        <p:spPr bwMode="auto">
          <a:xfrm>
            <a:off x="8765690" y="3129430"/>
            <a:ext cx="165296" cy="101480"/>
          </a:xfrm>
          <a:custGeom>
            <a:avLst/>
            <a:gdLst>
              <a:gd name="T0" fmla="*/ 146 w 158"/>
              <a:gd name="T1" fmla="*/ 62 h 97"/>
              <a:gd name="T2" fmla="*/ 142 w 158"/>
              <a:gd name="T3" fmla="*/ 64 h 97"/>
              <a:gd name="T4" fmla="*/ 134 w 158"/>
              <a:gd name="T5" fmla="*/ 62 h 97"/>
              <a:gd name="T6" fmla="*/ 130 w 158"/>
              <a:gd name="T7" fmla="*/ 57 h 97"/>
              <a:gd name="T8" fmla="*/ 130 w 158"/>
              <a:gd name="T9" fmla="*/ 52 h 97"/>
              <a:gd name="T10" fmla="*/ 132 w 158"/>
              <a:gd name="T11" fmla="*/ 38 h 97"/>
              <a:gd name="T12" fmla="*/ 127 w 158"/>
              <a:gd name="T13" fmla="*/ 28 h 97"/>
              <a:gd name="T14" fmla="*/ 120 w 158"/>
              <a:gd name="T15" fmla="*/ 21 h 97"/>
              <a:gd name="T16" fmla="*/ 113 w 158"/>
              <a:gd name="T17" fmla="*/ 14 h 97"/>
              <a:gd name="T18" fmla="*/ 108 w 158"/>
              <a:gd name="T19" fmla="*/ 5 h 97"/>
              <a:gd name="T20" fmla="*/ 104 w 158"/>
              <a:gd name="T21" fmla="*/ 0 h 97"/>
              <a:gd name="T22" fmla="*/ 97 w 158"/>
              <a:gd name="T23" fmla="*/ 5 h 97"/>
              <a:gd name="T24" fmla="*/ 82 w 158"/>
              <a:gd name="T25" fmla="*/ 10 h 97"/>
              <a:gd name="T26" fmla="*/ 73 w 158"/>
              <a:gd name="T27" fmla="*/ 12 h 97"/>
              <a:gd name="T28" fmla="*/ 63 w 158"/>
              <a:gd name="T29" fmla="*/ 10 h 97"/>
              <a:gd name="T30" fmla="*/ 54 w 158"/>
              <a:gd name="T31" fmla="*/ 7 h 97"/>
              <a:gd name="T32" fmla="*/ 45 w 158"/>
              <a:gd name="T33" fmla="*/ 5 h 97"/>
              <a:gd name="T34" fmla="*/ 40 w 158"/>
              <a:gd name="T35" fmla="*/ 7 h 97"/>
              <a:gd name="T36" fmla="*/ 35 w 158"/>
              <a:gd name="T37" fmla="*/ 12 h 97"/>
              <a:gd name="T38" fmla="*/ 30 w 158"/>
              <a:gd name="T39" fmla="*/ 14 h 97"/>
              <a:gd name="T40" fmla="*/ 26 w 158"/>
              <a:gd name="T41" fmla="*/ 19 h 97"/>
              <a:gd name="T42" fmla="*/ 21 w 158"/>
              <a:gd name="T43" fmla="*/ 26 h 97"/>
              <a:gd name="T44" fmla="*/ 19 w 158"/>
              <a:gd name="T45" fmla="*/ 33 h 97"/>
              <a:gd name="T46" fmla="*/ 16 w 158"/>
              <a:gd name="T47" fmla="*/ 36 h 97"/>
              <a:gd name="T48" fmla="*/ 14 w 158"/>
              <a:gd name="T49" fmla="*/ 40 h 97"/>
              <a:gd name="T50" fmla="*/ 7 w 158"/>
              <a:gd name="T51" fmla="*/ 43 h 97"/>
              <a:gd name="T52" fmla="*/ 4 w 158"/>
              <a:gd name="T53" fmla="*/ 45 h 97"/>
              <a:gd name="T54" fmla="*/ 0 w 158"/>
              <a:gd name="T55" fmla="*/ 47 h 97"/>
              <a:gd name="T56" fmla="*/ 7 w 158"/>
              <a:gd name="T57" fmla="*/ 54 h 97"/>
              <a:gd name="T58" fmla="*/ 9 w 158"/>
              <a:gd name="T59" fmla="*/ 54 h 97"/>
              <a:gd name="T60" fmla="*/ 9 w 158"/>
              <a:gd name="T61" fmla="*/ 59 h 97"/>
              <a:gd name="T62" fmla="*/ 11 w 158"/>
              <a:gd name="T63" fmla="*/ 62 h 97"/>
              <a:gd name="T64" fmla="*/ 19 w 158"/>
              <a:gd name="T65" fmla="*/ 64 h 97"/>
              <a:gd name="T66" fmla="*/ 19 w 158"/>
              <a:gd name="T67" fmla="*/ 66 h 97"/>
              <a:gd name="T68" fmla="*/ 19 w 158"/>
              <a:gd name="T69" fmla="*/ 71 h 97"/>
              <a:gd name="T70" fmla="*/ 21 w 158"/>
              <a:gd name="T71" fmla="*/ 71 h 97"/>
              <a:gd name="T72" fmla="*/ 19 w 158"/>
              <a:gd name="T73" fmla="*/ 73 h 97"/>
              <a:gd name="T74" fmla="*/ 28 w 158"/>
              <a:gd name="T75" fmla="*/ 78 h 97"/>
              <a:gd name="T76" fmla="*/ 37 w 158"/>
              <a:gd name="T77" fmla="*/ 76 h 97"/>
              <a:gd name="T78" fmla="*/ 40 w 158"/>
              <a:gd name="T79" fmla="*/ 78 h 97"/>
              <a:gd name="T80" fmla="*/ 40 w 158"/>
              <a:gd name="T81" fmla="*/ 83 h 97"/>
              <a:gd name="T82" fmla="*/ 42 w 158"/>
              <a:gd name="T83" fmla="*/ 88 h 97"/>
              <a:gd name="T84" fmla="*/ 45 w 158"/>
              <a:gd name="T85" fmla="*/ 90 h 97"/>
              <a:gd name="T86" fmla="*/ 52 w 158"/>
              <a:gd name="T87" fmla="*/ 92 h 97"/>
              <a:gd name="T88" fmla="*/ 78 w 158"/>
              <a:gd name="T89" fmla="*/ 97 h 97"/>
              <a:gd name="T90" fmla="*/ 97 w 158"/>
              <a:gd name="T91" fmla="*/ 92 h 97"/>
              <a:gd name="T92" fmla="*/ 116 w 158"/>
              <a:gd name="T93" fmla="*/ 88 h 97"/>
              <a:gd name="T94" fmla="*/ 127 w 158"/>
              <a:gd name="T95" fmla="*/ 92 h 97"/>
              <a:gd name="T96" fmla="*/ 137 w 158"/>
              <a:gd name="T97" fmla="*/ 95 h 97"/>
              <a:gd name="T98" fmla="*/ 142 w 158"/>
              <a:gd name="T99" fmla="*/ 85 h 97"/>
              <a:gd name="T100" fmla="*/ 144 w 158"/>
              <a:gd name="T101" fmla="*/ 78 h 97"/>
              <a:gd name="T102" fmla="*/ 144 w 158"/>
              <a:gd name="T103" fmla="*/ 71 h 97"/>
              <a:gd name="T104" fmla="*/ 149 w 158"/>
              <a:gd name="T105" fmla="*/ 73 h 97"/>
              <a:gd name="T106" fmla="*/ 156 w 158"/>
              <a:gd name="T107" fmla="*/ 71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8" h="97">
                <a:moveTo>
                  <a:pt x="156" y="62"/>
                </a:moveTo>
                <a:lnTo>
                  <a:pt x="156" y="62"/>
                </a:lnTo>
                <a:lnTo>
                  <a:pt x="153" y="59"/>
                </a:lnTo>
                <a:lnTo>
                  <a:pt x="149" y="59"/>
                </a:lnTo>
                <a:lnTo>
                  <a:pt x="146" y="62"/>
                </a:lnTo>
                <a:lnTo>
                  <a:pt x="144" y="62"/>
                </a:lnTo>
                <a:lnTo>
                  <a:pt x="144" y="62"/>
                </a:lnTo>
                <a:lnTo>
                  <a:pt x="142" y="62"/>
                </a:lnTo>
                <a:lnTo>
                  <a:pt x="142" y="62"/>
                </a:lnTo>
                <a:lnTo>
                  <a:pt x="142" y="64"/>
                </a:lnTo>
                <a:lnTo>
                  <a:pt x="142" y="64"/>
                </a:lnTo>
                <a:lnTo>
                  <a:pt x="142" y="64"/>
                </a:lnTo>
                <a:lnTo>
                  <a:pt x="142" y="64"/>
                </a:lnTo>
                <a:lnTo>
                  <a:pt x="137" y="62"/>
                </a:lnTo>
                <a:lnTo>
                  <a:pt x="134" y="62"/>
                </a:lnTo>
                <a:lnTo>
                  <a:pt x="132" y="59"/>
                </a:lnTo>
                <a:lnTo>
                  <a:pt x="132" y="57"/>
                </a:lnTo>
                <a:lnTo>
                  <a:pt x="130" y="57"/>
                </a:lnTo>
                <a:lnTo>
                  <a:pt x="130" y="57"/>
                </a:lnTo>
                <a:lnTo>
                  <a:pt x="130" y="57"/>
                </a:lnTo>
                <a:lnTo>
                  <a:pt x="130" y="54"/>
                </a:lnTo>
                <a:lnTo>
                  <a:pt x="132" y="54"/>
                </a:lnTo>
                <a:lnTo>
                  <a:pt x="130" y="54"/>
                </a:lnTo>
                <a:lnTo>
                  <a:pt x="130" y="52"/>
                </a:lnTo>
                <a:lnTo>
                  <a:pt x="130" y="52"/>
                </a:lnTo>
                <a:lnTo>
                  <a:pt x="130" y="50"/>
                </a:lnTo>
                <a:lnTo>
                  <a:pt x="130" y="47"/>
                </a:lnTo>
                <a:lnTo>
                  <a:pt x="130" y="45"/>
                </a:lnTo>
                <a:lnTo>
                  <a:pt x="130" y="40"/>
                </a:lnTo>
                <a:lnTo>
                  <a:pt x="132" y="38"/>
                </a:lnTo>
                <a:lnTo>
                  <a:pt x="130" y="38"/>
                </a:lnTo>
                <a:lnTo>
                  <a:pt x="130" y="36"/>
                </a:lnTo>
                <a:lnTo>
                  <a:pt x="130" y="33"/>
                </a:lnTo>
                <a:lnTo>
                  <a:pt x="130" y="31"/>
                </a:lnTo>
                <a:lnTo>
                  <a:pt x="127" y="28"/>
                </a:lnTo>
                <a:lnTo>
                  <a:pt x="125" y="26"/>
                </a:lnTo>
                <a:lnTo>
                  <a:pt x="123" y="24"/>
                </a:lnTo>
                <a:lnTo>
                  <a:pt x="123" y="24"/>
                </a:lnTo>
                <a:lnTo>
                  <a:pt x="123" y="24"/>
                </a:lnTo>
                <a:lnTo>
                  <a:pt x="120" y="21"/>
                </a:lnTo>
                <a:lnTo>
                  <a:pt x="120" y="21"/>
                </a:lnTo>
                <a:lnTo>
                  <a:pt x="118" y="17"/>
                </a:lnTo>
                <a:lnTo>
                  <a:pt x="116" y="17"/>
                </a:lnTo>
                <a:lnTo>
                  <a:pt x="116" y="17"/>
                </a:lnTo>
                <a:lnTo>
                  <a:pt x="113" y="14"/>
                </a:lnTo>
                <a:lnTo>
                  <a:pt x="113" y="12"/>
                </a:lnTo>
                <a:lnTo>
                  <a:pt x="113" y="12"/>
                </a:lnTo>
                <a:lnTo>
                  <a:pt x="111" y="10"/>
                </a:lnTo>
                <a:lnTo>
                  <a:pt x="111" y="7"/>
                </a:lnTo>
                <a:lnTo>
                  <a:pt x="108" y="5"/>
                </a:lnTo>
                <a:lnTo>
                  <a:pt x="108" y="5"/>
                </a:lnTo>
                <a:lnTo>
                  <a:pt x="108" y="2"/>
                </a:lnTo>
                <a:lnTo>
                  <a:pt x="106" y="2"/>
                </a:lnTo>
                <a:lnTo>
                  <a:pt x="104" y="2"/>
                </a:lnTo>
                <a:lnTo>
                  <a:pt x="104" y="0"/>
                </a:lnTo>
                <a:lnTo>
                  <a:pt x="101" y="0"/>
                </a:lnTo>
                <a:lnTo>
                  <a:pt x="101" y="2"/>
                </a:lnTo>
                <a:lnTo>
                  <a:pt x="99" y="2"/>
                </a:lnTo>
                <a:lnTo>
                  <a:pt x="97" y="2"/>
                </a:lnTo>
                <a:lnTo>
                  <a:pt x="97" y="5"/>
                </a:lnTo>
                <a:lnTo>
                  <a:pt x="94" y="5"/>
                </a:lnTo>
                <a:lnTo>
                  <a:pt x="94" y="7"/>
                </a:lnTo>
                <a:lnTo>
                  <a:pt x="89" y="7"/>
                </a:lnTo>
                <a:lnTo>
                  <a:pt x="87" y="7"/>
                </a:lnTo>
                <a:lnTo>
                  <a:pt x="82" y="10"/>
                </a:lnTo>
                <a:lnTo>
                  <a:pt x="78" y="10"/>
                </a:lnTo>
                <a:lnTo>
                  <a:pt x="78" y="12"/>
                </a:lnTo>
                <a:lnTo>
                  <a:pt x="75" y="12"/>
                </a:lnTo>
                <a:lnTo>
                  <a:pt x="73" y="12"/>
                </a:lnTo>
                <a:lnTo>
                  <a:pt x="73" y="12"/>
                </a:lnTo>
                <a:lnTo>
                  <a:pt x="71" y="10"/>
                </a:lnTo>
                <a:lnTo>
                  <a:pt x="68" y="7"/>
                </a:lnTo>
                <a:lnTo>
                  <a:pt x="66" y="7"/>
                </a:lnTo>
                <a:lnTo>
                  <a:pt x="66" y="7"/>
                </a:lnTo>
                <a:lnTo>
                  <a:pt x="63" y="10"/>
                </a:lnTo>
                <a:lnTo>
                  <a:pt x="61" y="10"/>
                </a:lnTo>
                <a:lnTo>
                  <a:pt x="59" y="7"/>
                </a:lnTo>
                <a:lnTo>
                  <a:pt x="59" y="7"/>
                </a:lnTo>
                <a:lnTo>
                  <a:pt x="59" y="7"/>
                </a:lnTo>
                <a:lnTo>
                  <a:pt x="54" y="7"/>
                </a:lnTo>
                <a:lnTo>
                  <a:pt x="54" y="7"/>
                </a:lnTo>
                <a:lnTo>
                  <a:pt x="54" y="7"/>
                </a:lnTo>
                <a:lnTo>
                  <a:pt x="52" y="7"/>
                </a:lnTo>
                <a:lnTo>
                  <a:pt x="49" y="7"/>
                </a:lnTo>
                <a:lnTo>
                  <a:pt x="45" y="5"/>
                </a:lnTo>
                <a:lnTo>
                  <a:pt x="45" y="5"/>
                </a:lnTo>
                <a:lnTo>
                  <a:pt x="45" y="5"/>
                </a:lnTo>
                <a:lnTo>
                  <a:pt x="42" y="7"/>
                </a:lnTo>
                <a:lnTo>
                  <a:pt x="40" y="7"/>
                </a:lnTo>
                <a:lnTo>
                  <a:pt x="40" y="7"/>
                </a:lnTo>
                <a:lnTo>
                  <a:pt x="40" y="7"/>
                </a:lnTo>
                <a:lnTo>
                  <a:pt x="37" y="12"/>
                </a:lnTo>
                <a:lnTo>
                  <a:pt x="35" y="12"/>
                </a:lnTo>
                <a:lnTo>
                  <a:pt x="35" y="12"/>
                </a:lnTo>
                <a:lnTo>
                  <a:pt x="35" y="12"/>
                </a:lnTo>
                <a:lnTo>
                  <a:pt x="33" y="12"/>
                </a:lnTo>
                <a:lnTo>
                  <a:pt x="33" y="12"/>
                </a:lnTo>
                <a:lnTo>
                  <a:pt x="30" y="12"/>
                </a:lnTo>
                <a:lnTo>
                  <a:pt x="30" y="12"/>
                </a:lnTo>
                <a:lnTo>
                  <a:pt x="30" y="14"/>
                </a:lnTo>
                <a:lnTo>
                  <a:pt x="28" y="14"/>
                </a:lnTo>
                <a:lnTo>
                  <a:pt x="28" y="17"/>
                </a:lnTo>
                <a:lnTo>
                  <a:pt x="26" y="17"/>
                </a:lnTo>
                <a:lnTo>
                  <a:pt x="26" y="19"/>
                </a:lnTo>
                <a:lnTo>
                  <a:pt x="26" y="19"/>
                </a:lnTo>
                <a:lnTo>
                  <a:pt x="26" y="21"/>
                </a:lnTo>
                <a:lnTo>
                  <a:pt x="23" y="21"/>
                </a:lnTo>
                <a:lnTo>
                  <a:pt x="23" y="24"/>
                </a:lnTo>
                <a:lnTo>
                  <a:pt x="23" y="26"/>
                </a:lnTo>
                <a:lnTo>
                  <a:pt x="21" y="26"/>
                </a:lnTo>
                <a:lnTo>
                  <a:pt x="21" y="26"/>
                </a:lnTo>
                <a:lnTo>
                  <a:pt x="21" y="28"/>
                </a:lnTo>
                <a:lnTo>
                  <a:pt x="21" y="31"/>
                </a:lnTo>
                <a:lnTo>
                  <a:pt x="19" y="31"/>
                </a:lnTo>
                <a:lnTo>
                  <a:pt x="19" y="33"/>
                </a:lnTo>
                <a:lnTo>
                  <a:pt x="19" y="33"/>
                </a:lnTo>
                <a:lnTo>
                  <a:pt x="19" y="36"/>
                </a:lnTo>
                <a:lnTo>
                  <a:pt x="16" y="36"/>
                </a:lnTo>
                <a:lnTo>
                  <a:pt x="16" y="36"/>
                </a:lnTo>
                <a:lnTo>
                  <a:pt x="16" y="36"/>
                </a:lnTo>
                <a:lnTo>
                  <a:pt x="16" y="38"/>
                </a:lnTo>
                <a:lnTo>
                  <a:pt x="16" y="38"/>
                </a:lnTo>
                <a:lnTo>
                  <a:pt x="16" y="40"/>
                </a:lnTo>
                <a:lnTo>
                  <a:pt x="14" y="40"/>
                </a:lnTo>
                <a:lnTo>
                  <a:pt x="14" y="40"/>
                </a:lnTo>
                <a:lnTo>
                  <a:pt x="14" y="43"/>
                </a:lnTo>
                <a:lnTo>
                  <a:pt x="14" y="43"/>
                </a:lnTo>
                <a:lnTo>
                  <a:pt x="11" y="43"/>
                </a:lnTo>
                <a:lnTo>
                  <a:pt x="9" y="43"/>
                </a:lnTo>
                <a:lnTo>
                  <a:pt x="7" y="43"/>
                </a:lnTo>
                <a:lnTo>
                  <a:pt x="7" y="43"/>
                </a:lnTo>
                <a:lnTo>
                  <a:pt x="7" y="45"/>
                </a:lnTo>
                <a:lnTo>
                  <a:pt x="7" y="45"/>
                </a:lnTo>
                <a:lnTo>
                  <a:pt x="7" y="45"/>
                </a:lnTo>
                <a:lnTo>
                  <a:pt x="4" y="45"/>
                </a:lnTo>
                <a:lnTo>
                  <a:pt x="2" y="45"/>
                </a:lnTo>
                <a:lnTo>
                  <a:pt x="0" y="45"/>
                </a:lnTo>
                <a:lnTo>
                  <a:pt x="0" y="45"/>
                </a:lnTo>
                <a:lnTo>
                  <a:pt x="0" y="47"/>
                </a:lnTo>
                <a:lnTo>
                  <a:pt x="0" y="47"/>
                </a:lnTo>
                <a:lnTo>
                  <a:pt x="2" y="50"/>
                </a:lnTo>
                <a:lnTo>
                  <a:pt x="4" y="50"/>
                </a:lnTo>
                <a:lnTo>
                  <a:pt x="4" y="50"/>
                </a:lnTo>
                <a:lnTo>
                  <a:pt x="7" y="52"/>
                </a:lnTo>
                <a:lnTo>
                  <a:pt x="7" y="54"/>
                </a:lnTo>
                <a:lnTo>
                  <a:pt x="7" y="54"/>
                </a:lnTo>
                <a:lnTo>
                  <a:pt x="7" y="52"/>
                </a:lnTo>
                <a:lnTo>
                  <a:pt x="7" y="52"/>
                </a:lnTo>
                <a:lnTo>
                  <a:pt x="9" y="52"/>
                </a:lnTo>
                <a:lnTo>
                  <a:pt x="9" y="54"/>
                </a:lnTo>
                <a:lnTo>
                  <a:pt x="9" y="54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9"/>
                </a:lnTo>
                <a:lnTo>
                  <a:pt x="9" y="59"/>
                </a:lnTo>
                <a:lnTo>
                  <a:pt x="9" y="59"/>
                </a:lnTo>
                <a:lnTo>
                  <a:pt x="9" y="59"/>
                </a:lnTo>
                <a:lnTo>
                  <a:pt x="11" y="62"/>
                </a:lnTo>
                <a:lnTo>
                  <a:pt x="11" y="62"/>
                </a:lnTo>
                <a:lnTo>
                  <a:pt x="14" y="62"/>
                </a:lnTo>
                <a:lnTo>
                  <a:pt x="14" y="62"/>
                </a:lnTo>
                <a:lnTo>
                  <a:pt x="16" y="64"/>
                </a:lnTo>
                <a:lnTo>
                  <a:pt x="19" y="64"/>
                </a:lnTo>
                <a:lnTo>
                  <a:pt x="19" y="64"/>
                </a:lnTo>
                <a:lnTo>
                  <a:pt x="21" y="64"/>
                </a:lnTo>
                <a:lnTo>
                  <a:pt x="21" y="66"/>
                </a:lnTo>
                <a:lnTo>
                  <a:pt x="21" y="66"/>
                </a:lnTo>
                <a:lnTo>
                  <a:pt x="21" y="66"/>
                </a:lnTo>
                <a:lnTo>
                  <a:pt x="19" y="66"/>
                </a:lnTo>
                <a:lnTo>
                  <a:pt x="19" y="69"/>
                </a:lnTo>
                <a:lnTo>
                  <a:pt x="19" y="69"/>
                </a:lnTo>
                <a:lnTo>
                  <a:pt x="19" y="69"/>
                </a:lnTo>
                <a:lnTo>
                  <a:pt x="19" y="69"/>
                </a:lnTo>
                <a:lnTo>
                  <a:pt x="19" y="71"/>
                </a:lnTo>
                <a:lnTo>
                  <a:pt x="19" y="71"/>
                </a:lnTo>
                <a:lnTo>
                  <a:pt x="19" y="71"/>
                </a:lnTo>
                <a:lnTo>
                  <a:pt x="21" y="71"/>
                </a:lnTo>
                <a:lnTo>
                  <a:pt x="21" y="71"/>
                </a:lnTo>
                <a:lnTo>
                  <a:pt x="21" y="71"/>
                </a:lnTo>
                <a:lnTo>
                  <a:pt x="21" y="73"/>
                </a:lnTo>
                <a:lnTo>
                  <a:pt x="21" y="73"/>
                </a:lnTo>
                <a:lnTo>
                  <a:pt x="19" y="73"/>
                </a:lnTo>
                <a:lnTo>
                  <a:pt x="19" y="73"/>
                </a:lnTo>
                <a:lnTo>
                  <a:pt x="19" y="73"/>
                </a:lnTo>
                <a:lnTo>
                  <a:pt x="21" y="73"/>
                </a:lnTo>
                <a:lnTo>
                  <a:pt x="23" y="76"/>
                </a:lnTo>
                <a:lnTo>
                  <a:pt x="23" y="76"/>
                </a:lnTo>
                <a:lnTo>
                  <a:pt x="26" y="76"/>
                </a:lnTo>
                <a:lnTo>
                  <a:pt x="28" y="78"/>
                </a:lnTo>
                <a:lnTo>
                  <a:pt x="30" y="78"/>
                </a:lnTo>
                <a:lnTo>
                  <a:pt x="30" y="80"/>
                </a:lnTo>
                <a:lnTo>
                  <a:pt x="33" y="78"/>
                </a:lnTo>
                <a:lnTo>
                  <a:pt x="35" y="76"/>
                </a:lnTo>
                <a:lnTo>
                  <a:pt x="37" y="76"/>
                </a:lnTo>
                <a:lnTo>
                  <a:pt x="40" y="78"/>
                </a:lnTo>
                <a:lnTo>
                  <a:pt x="42" y="78"/>
                </a:lnTo>
                <a:lnTo>
                  <a:pt x="42" y="78"/>
                </a:lnTo>
                <a:lnTo>
                  <a:pt x="42" y="78"/>
                </a:lnTo>
                <a:lnTo>
                  <a:pt x="40" y="78"/>
                </a:lnTo>
                <a:lnTo>
                  <a:pt x="40" y="80"/>
                </a:lnTo>
                <a:lnTo>
                  <a:pt x="37" y="80"/>
                </a:lnTo>
                <a:lnTo>
                  <a:pt x="37" y="83"/>
                </a:lnTo>
                <a:lnTo>
                  <a:pt x="40" y="83"/>
                </a:lnTo>
                <a:lnTo>
                  <a:pt x="40" y="83"/>
                </a:lnTo>
                <a:lnTo>
                  <a:pt x="40" y="85"/>
                </a:lnTo>
                <a:lnTo>
                  <a:pt x="42" y="85"/>
                </a:lnTo>
                <a:lnTo>
                  <a:pt x="42" y="85"/>
                </a:lnTo>
                <a:lnTo>
                  <a:pt x="42" y="85"/>
                </a:lnTo>
                <a:lnTo>
                  <a:pt x="42" y="88"/>
                </a:lnTo>
                <a:lnTo>
                  <a:pt x="47" y="88"/>
                </a:lnTo>
                <a:lnTo>
                  <a:pt x="47" y="90"/>
                </a:lnTo>
                <a:lnTo>
                  <a:pt x="47" y="90"/>
                </a:lnTo>
                <a:lnTo>
                  <a:pt x="47" y="90"/>
                </a:lnTo>
                <a:lnTo>
                  <a:pt x="45" y="90"/>
                </a:lnTo>
                <a:lnTo>
                  <a:pt x="45" y="92"/>
                </a:lnTo>
                <a:lnTo>
                  <a:pt x="45" y="92"/>
                </a:lnTo>
                <a:lnTo>
                  <a:pt x="45" y="92"/>
                </a:lnTo>
                <a:lnTo>
                  <a:pt x="47" y="95"/>
                </a:lnTo>
                <a:lnTo>
                  <a:pt x="52" y="92"/>
                </a:lnTo>
                <a:lnTo>
                  <a:pt x="56" y="95"/>
                </a:lnTo>
                <a:lnTo>
                  <a:pt x="63" y="95"/>
                </a:lnTo>
                <a:lnTo>
                  <a:pt x="68" y="95"/>
                </a:lnTo>
                <a:lnTo>
                  <a:pt x="71" y="95"/>
                </a:lnTo>
                <a:lnTo>
                  <a:pt x="78" y="97"/>
                </a:lnTo>
                <a:lnTo>
                  <a:pt x="85" y="97"/>
                </a:lnTo>
                <a:lnTo>
                  <a:pt x="89" y="97"/>
                </a:lnTo>
                <a:lnTo>
                  <a:pt x="92" y="97"/>
                </a:lnTo>
                <a:lnTo>
                  <a:pt x="94" y="95"/>
                </a:lnTo>
                <a:lnTo>
                  <a:pt x="97" y="92"/>
                </a:lnTo>
                <a:lnTo>
                  <a:pt x="101" y="90"/>
                </a:lnTo>
                <a:lnTo>
                  <a:pt x="106" y="90"/>
                </a:lnTo>
                <a:lnTo>
                  <a:pt x="111" y="88"/>
                </a:lnTo>
                <a:lnTo>
                  <a:pt x="116" y="88"/>
                </a:lnTo>
                <a:lnTo>
                  <a:pt x="116" y="88"/>
                </a:lnTo>
                <a:lnTo>
                  <a:pt x="123" y="90"/>
                </a:lnTo>
                <a:lnTo>
                  <a:pt x="123" y="90"/>
                </a:lnTo>
                <a:lnTo>
                  <a:pt x="125" y="90"/>
                </a:lnTo>
                <a:lnTo>
                  <a:pt x="127" y="92"/>
                </a:lnTo>
                <a:lnTo>
                  <a:pt x="127" y="92"/>
                </a:lnTo>
                <a:lnTo>
                  <a:pt x="130" y="90"/>
                </a:lnTo>
                <a:lnTo>
                  <a:pt x="130" y="92"/>
                </a:lnTo>
                <a:lnTo>
                  <a:pt x="132" y="95"/>
                </a:lnTo>
                <a:lnTo>
                  <a:pt x="134" y="95"/>
                </a:lnTo>
                <a:lnTo>
                  <a:pt x="137" y="95"/>
                </a:lnTo>
                <a:lnTo>
                  <a:pt x="139" y="97"/>
                </a:lnTo>
                <a:lnTo>
                  <a:pt x="142" y="95"/>
                </a:lnTo>
                <a:lnTo>
                  <a:pt x="142" y="95"/>
                </a:lnTo>
                <a:lnTo>
                  <a:pt x="142" y="90"/>
                </a:lnTo>
                <a:lnTo>
                  <a:pt x="142" y="85"/>
                </a:lnTo>
                <a:lnTo>
                  <a:pt x="142" y="83"/>
                </a:lnTo>
                <a:lnTo>
                  <a:pt x="144" y="80"/>
                </a:lnTo>
                <a:lnTo>
                  <a:pt x="146" y="78"/>
                </a:lnTo>
                <a:lnTo>
                  <a:pt x="144" y="78"/>
                </a:lnTo>
                <a:lnTo>
                  <a:pt x="144" y="78"/>
                </a:lnTo>
                <a:lnTo>
                  <a:pt x="144" y="78"/>
                </a:lnTo>
                <a:lnTo>
                  <a:pt x="144" y="76"/>
                </a:lnTo>
                <a:lnTo>
                  <a:pt x="144" y="76"/>
                </a:lnTo>
                <a:lnTo>
                  <a:pt x="146" y="73"/>
                </a:lnTo>
                <a:lnTo>
                  <a:pt x="144" y="71"/>
                </a:lnTo>
                <a:lnTo>
                  <a:pt x="146" y="71"/>
                </a:lnTo>
                <a:lnTo>
                  <a:pt x="146" y="71"/>
                </a:lnTo>
                <a:lnTo>
                  <a:pt x="149" y="71"/>
                </a:lnTo>
                <a:lnTo>
                  <a:pt x="146" y="71"/>
                </a:lnTo>
                <a:lnTo>
                  <a:pt x="149" y="73"/>
                </a:lnTo>
                <a:lnTo>
                  <a:pt x="149" y="73"/>
                </a:lnTo>
                <a:lnTo>
                  <a:pt x="149" y="76"/>
                </a:lnTo>
                <a:lnTo>
                  <a:pt x="156" y="73"/>
                </a:lnTo>
                <a:lnTo>
                  <a:pt x="156" y="71"/>
                </a:lnTo>
                <a:lnTo>
                  <a:pt x="156" y="71"/>
                </a:lnTo>
                <a:lnTo>
                  <a:pt x="158" y="66"/>
                </a:lnTo>
                <a:lnTo>
                  <a:pt x="158" y="64"/>
                </a:lnTo>
                <a:lnTo>
                  <a:pt x="158" y="64"/>
                </a:lnTo>
                <a:lnTo>
                  <a:pt x="156" y="6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70"/>
          <p:cNvSpPr>
            <a:spLocks/>
          </p:cNvSpPr>
          <p:nvPr/>
        </p:nvSpPr>
        <p:spPr bwMode="auto">
          <a:xfrm>
            <a:off x="9450936" y="4653709"/>
            <a:ext cx="9416" cy="12554"/>
          </a:xfrm>
          <a:custGeom>
            <a:avLst/>
            <a:gdLst>
              <a:gd name="T0" fmla="*/ 9 w 9"/>
              <a:gd name="T1" fmla="*/ 5 h 12"/>
              <a:gd name="T2" fmla="*/ 7 w 9"/>
              <a:gd name="T3" fmla="*/ 3 h 12"/>
              <a:gd name="T4" fmla="*/ 7 w 9"/>
              <a:gd name="T5" fmla="*/ 0 h 12"/>
              <a:gd name="T6" fmla="*/ 4 w 9"/>
              <a:gd name="T7" fmla="*/ 0 h 12"/>
              <a:gd name="T8" fmla="*/ 2 w 9"/>
              <a:gd name="T9" fmla="*/ 3 h 12"/>
              <a:gd name="T10" fmla="*/ 0 w 9"/>
              <a:gd name="T11" fmla="*/ 5 h 12"/>
              <a:gd name="T12" fmla="*/ 0 w 9"/>
              <a:gd name="T13" fmla="*/ 5 h 12"/>
              <a:gd name="T14" fmla="*/ 0 w 9"/>
              <a:gd name="T15" fmla="*/ 7 h 12"/>
              <a:gd name="T16" fmla="*/ 2 w 9"/>
              <a:gd name="T17" fmla="*/ 10 h 12"/>
              <a:gd name="T18" fmla="*/ 4 w 9"/>
              <a:gd name="T19" fmla="*/ 12 h 12"/>
              <a:gd name="T20" fmla="*/ 7 w 9"/>
              <a:gd name="T21" fmla="*/ 12 h 12"/>
              <a:gd name="T22" fmla="*/ 9 w 9"/>
              <a:gd name="T23" fmla="*/ 12 h 12"/>
              <a:gd name="T24" fmla="*/ 9 w 9"/>
              <a:gd name="T25" fmla="*/ 10 h 12"/>
              <a:gd name="T26" fmla="*/ 9 w 9"/>
              <a:gd name="T27" fmla="*/ 7 h 12"/>
              <a:gd name="T28" fmla="*/ 9 w 9"/>
              <a:gd name="T2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2">
                <a:moveTo>
                  <a:pt x="9" y="5"/>
                </a:moveTo>
                <a:lnTo>
                  <a:pt x="7" y="3"/>
                </a:lnTo>
                <a:lnTo>
                  <a:pt x="7" y="0"/>
                </a:lnTo>
                <a:lnTo>
                  <a:pt x="4" y="0"/>
                </a:lnTo>
                <a:lnTo>
                  <a:pt x="2" y="3"/>
                </a:ln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2" y="10"/>
                </a:lnTo>
                <a:lnTo>
                  <a:pt x="4" y="12"/>
                </a:lnTo>
                <a:lnTo>
                  <a:pt x="7" y="12"/>
                </a:lnTo>
                <a:lnTo>
                  <a:pt x="9" y="12"/>
                </a:lnTo>
                <a:lnTo>
                  <a:pt x="9" y="10"/>
                </a:lnTo>
                <a:lnTo>
                  <a:pt x="9" y="7"/>
                </a:lnTo>
                <a:lnTo>
                  <a:pt x="9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71"/>
          <p:cNvSpPr>
            <a:spLocks/>
          </p:cNvSpPr>
          <p:nvPr/>
        </p:nvSpPr>
        <p:spPr bwMode="auto">
          <a:xfrm>
            <a:off x="9358873" y="3616949"/>
            <a:ext cx="14646" cy="34524"/>
          </a:xfrm>
          <a:custGeom>
            <a:avLst/>
            <a:gdLst>
              <a:gd name="T0" fmla="*/ 14 w 14"/>
              <a:gd name="T1" fmla="*/ 21 h 33"/>
              <a:gd name="T2" fmla="*/ 14 w 14"/>
              <a:gd name="T3" fmla="*/ 17 h 33"/>
              <a:gd name="T4" fmla="*/ 12 w 14"/>
              <a:gd name="T5" fmla="*/ 14 h 33"/>
              <a:gd name="T6" fmla="*/ 12 w 14"/>
              <a:gd name="T7" fmla="*/ 14 h 33"/>
              <a:gd name="T8" fmla="*/ 12 w 14"/>
              <a:gd name="T9" fmla="*/ 12 h 33"/>
              <a:gd name="T10" fmla="*/ 12 w 14"/>
              <a:gd name="T11" fmla="*/ 10 h 33"/>
              <a:gd name="T12" fmla="*/ 14 w 14"/>
              <a:gd name="T13" fmla="*/ 7 h 33"/>
              <a:gd name="T14" fmla="*/ 12 w 14"/>
              <a:gd name="T15" fmla="*/ 5 h 33"/>
              <a:gd name="T16" fmla="*/ 10 w 14"/>
              <a:gd name="T17" fmla="*/ 2 h 33"/>
              <a:gd name="T18" fmla="*/ 7 w 14"/>
              <a:gd name="T19" fmla="*/ 0 h 33"/>
              <a:gd name="T20" fmla="*/ 5 w 14"/>
              <a:gd name="T21" fmla="*/ 0 h 33"/>
              <a:gd name="T22" fmla="*/ 3 w 14"/>
              <a:gd name="T23" fmla="*/ 2 h 33"/>
              <a:gd name="T24" fmla="*/ 3 w 14"/>
              <a:gd name="T25" fmla="*/ 7 h 33"/>
              <a:gd name="T26" fmla="*/ 0 w 14"/>
              <a:gd name="T27" fmla="*/ 10 h 33"/>
              <a:gd name="T28" fmla="*/ 0 w 14"/>
              <a:gd name="T29" fmla="*/ 12 h 33"/>
              <a:gd name="T30" fmla="*/ 0 w 14"/>
              <a:gd name="T31" fmla="*/ 14 h 33"/>
              <a:gd name="T32" fmla="*/ 0 w 14"/>
              <a:gd name="T33" fmla="*/ 14 h 33"/>
              <a:gd name="T34" fmla="*/ 0 w 14"/>
              <a:gd name="T35" fmla="*/ 19 h 33"/>
              <a:gd name="T36" fmla="*/ 3 w 14"/>
              <a:gd name="T37" fmla="*/ 26 h 33"/>
              <a:gd name="T38" fmla="*/ 3 w 14"/>
              <a:gd name="T39" fmla="*/ 26 h 33"/>
              <a:gd name="T40" fmla="*/ 0 w 14"/>
              <a:gd name="T41" fmla="*/ 28 h 33"/>
              <a:gd name="T42" fmla="*/ 3 w 14"/>
              <a:gd name="T43" fmla="*/ 31 h 33"/>
              <a:gd name="T44" fmla="*/ 3 w 14"/>
              <a:gd name="T45" fmla="*/ 31 h 33"/>
              <a:gd name="T46" fmla="*/ 5 w 14"/>
              <a:gd name="T47" fmla="*/ 33 h 33"/>
              <a:gd name="T48" fmla="*/ 5 w 14"/>
              <a:gd name="T49" fmla="*/ 33 h 33"/>
              <a:gd name="T50" fmla="*/ 7 w 14"/>
              <a:gd name="T51" fmla="*/ 33 h 33"/>
              <a:gd name="T52" fmla="*/ 7 w 14"/>
              <a:gd name="T53" fmla="*/ 33 h 33"/>
              <a:gd name="T54" fmla="*/ 10 w 14"/>
              <a:gd name="T55" fmla="*/ 31 h 33"/>
              <a:gd name="T56" fmla="*/ 12 w 14"/>
              <a:gd name="T57" fmla="*/ 31 h 33"/>
              <a:gd name="T58" fmla="*/ 12 w 14"/>
              <a:gd name="T59" fmla="*/ 31 h 33"/>
              <a:gd name="T60" fmla="*/ 14 w 14"/>
              <a:gd name="T61" fmla="*/ 26 h 33"/>
              <a:gd name="T62" fmla="*/ 14 w 14"/>
              <a:gd name="T63" fmla="*/ 24 h 33"/>
              <a:gd name="T64" fmla="*/ 14 w 14"/>
              <a:gd name="T65" fmla="*/ 21 h 33"/>
              <a:gd name="T66" fmla="*/ 14 w 14"/>
              <a:gd name="T67" fmla="*/ 2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" h="33">
                <a:moveTo>
                  <a:pt x="14" y="21"/>
                </a:moveTo>
                <a:lnTo>
                  <a:pt x="14" y="17"/>
                </a:lnTo>
                <a:lnTo>
                  <a:pt x="12" y="14"/>
                </a:lnTo>
                <a:lnTo>
                  <a:pt x="12" y="14"/>
                </a:lnTo>
                <a:lnTo>
                  <a:pt x="12" y="12"/>
                </a:lnTo>
                <a:lnTo>
                  <a:pt x="12" y="10"/>
                </a:lnTo>
                <a:lnTo>
                  <a:pt x="14" y="7"/>
                </a:lnTo>
                <a:lnTo>
                  <a:pt x="12" y="5"/>
                </a:lnTo>
                <a:lnTo>
                  <a:pt x="10" y="2"/>
                </a:lnTo>
                <a:lnTo>
                  <a:pt x="7" y="0"/>
                </a:lnTo>
                <a:lnTo>
                  <a:pt x="5" y="0"/>
                </a:lnTo>
                <a:lnTo>
                  <a:pt x="3" y="2"/>
                </a:lnTo>
                <a:lnTo>
                  <a:pt x="3" y="7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4"/>
                </a:lnTo>
                <a:lnTo>
                  <a:pt x="0" y="19"/>
                </a:lnTo>
                <a:lnTo>
                  <a:pt x="3" y="26"/>
                </a:lnTo>
                <a:lnTo>
                  <a:pt x="3" y="26"/>
                </a:lnTo>
                <a:lnTo>
                  <a:pt x="0" y="28"/>
                </a:lnTo>
                <a:lnTo>
                  <a:pt x="3" y="31"/>
                </a:lnTo>
                <a:lnTo>
                  <a:pt x="3" y="31"/>
                </a:lnTo>
                <a:lnTo>
                  <a:pt x="5" y="33"/>
                </a:lnTo>
                <a:lnTo>
                  <a:pt x="5" y="33"/>
                </a:lnTo>
                <a:lnTo>
                  <a:pt x="7" y="33"/>
                </a:lnTo>
                <a:lnTo>
                  <a:pt x="7" y="33"/>
                </a:lnTo>
                <a:lnTo>
                  <a:pt x="10" y="31"/>
                </a:lnTo>
                <a:lnTo>
                  <a:pt x="12" y="31"/>
                </a:lnTo>
                <a:lnTo>
                  <a:pt x="12" y="31"/>
                </a:lnTo>
                <a:lnTo>
                  <a:pt x="14" y="26"/>
                </a:lnTo>
                <a:lnTo>
                  <a:pt x="14" y="24"/>
                </a:lnTo>
                <a:lnTo>
                  <a:pt x="14" y="21"/>
                </a:lnTo>
                <a:lnTo>
                  <a:pt x="14" y="2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72"/>
          <p:cNvSpPr>
            <a:spLocks noEditPoints="1"/>
          </p:cNvSpPr>
          <p:nvPr/>
        </p:nvSpPr>
        <p:spPr bwMode="auto">
          <a:xfrm>
            <a:off x="7085531" y="3785382"/>
            <a:ext cx="52309" cy="12554"/>
          </a:xfrm>
          <a:custGeom>
            <a:avLst/>
            <a:gdLst>
              <a:gd name="T0" fmla="*/ 0 w 50"/>
              <a:gd name="T1" fmla="*/ 7 h 12"/>
              <a:gd name="T2" fmla="*/ 0 w 50"/>
              <a:gd name="T3" fmla="*/ 7 h 12"/>
              <a:gd name="T4" fmla="*/ 0 w 50"/>
              <a:gd name="T5" fmla="*/ 9 h 12"/>
              <a:gd name="T6" fmla="*/ 0 w 50"/>
              <a:gd name="T7" fmla="*/ 9 h 12"/>
              <a:gd name="T8" fmla="*/ 2 w 50"/>
              <a:gd name="T9" fmla="*/ 9 h 12"/>
              <a:gd name="T10" fmla="*/ 2 w 50"/>
              <a:gd name="T11" fmla="*/ 9 h 12"/>
              <a:gd name="T12" fmla="*/ 2 w 50"/>
              <a:gd name="T13" fmla="*/ 9 h 12"/>
              <a:gd name="T14" fmla="*/ 2 w 50"/>
              <a:gd name="T15" fmla="*/ 7 h 12"/>
              <a:gd name="T16" fmla="*/ 2 w 50"/>
              <a:gd name="T17" fmla="*/ 7 h 12"/>
              <a:gd name="T18" fmla="*/ 50 w 50"/>
              <a:gd name="T19" fmla="*/ 7 h 12"/>
              <a:gd name="T20" fmla="*/ 45 w 50"/>
              <a:gd name="T21" fmla="*/ 7 h 12"/>
              <a:gd name="T22" fmla="*/ 45 w 50"/>
              <a:gd name="T23" fmla="*/ 7 h 12"/>
              <a:gd name="T24" fmla="*/ 47 w 50"/>
              <a:gd name="T25" fmla="*/ 7 h 12"/>
              <a:gd name="T26" fmla="*/ 50 w 50"/>
              <a:gd name="T27" fmla="*/ 7 h 12"/>
              <a:gd name="T28" fmla="*/ 36 w 50"/>
              <a:gd name="T29" fmla="*/ 0 h 12"/>
              <a:gd name="T30" fmla="*/ 36 w 50"/>
              <a:gd name="T31" fmla="*/ 0 h 12"/>
              <a:gd name="T32" fmla="*/ 36 w 50"/>
              <a:gd name="T33" fmla="*/ 0 h 12"/>
              <a:gd name="T34" fmla="*/ 33 w 50"/>
              <a:gd name="T35" fmla="*/ 0 h 12"/>
              <a:gd name="T36" fmla="*/ 17 w 50"/>
              <a:gd name="T37" fmla="*/ 0 h 12"/>
              <a:gd name="T38" fmla="*/ 17 w 50"/>
              <a:gd name="T39" fmla="*/ 0 h 12"/>
              <a:gd name="T40" fmla="*/ 14 w 50"/>
              <a:gd name="T41" fmla="*/ 2 h 12"/>
              <a:gd name="T42" fmla="*/ 14 w 50"/>
              <a:gd name="T43" fmla="*/ 2 h 12"/>
              <a:gd name="T44" fmla="*/ 14 w 50"/>
              <a:gd name="T45" fmla="*/ 5 h 12"/>
              <a:gd name="T46" fmla="*/ 14 w 50"/>
              <a:gd name="T47" fmla="*/ 9 h 12"/>
              <a:gd name="T48" fmla="*/ 17 w 50"/>
              <a:gd name="T49" fmla="*/ 12 h 12"/>
              <a:gd name="T50" fmla="*/ 19 w 50"/>
              <a:gd name="T51" fmla="*/ 12 h 12"/>
              <a:gd name="T52" fmla="*/ 21 w 50"/>
              <a:gd name="T53" fmla="*/ 9 h 12"/>
              <a:gd name="T54" fmla="*/ 26 w 50"/>
              <a:gd name="T55" fmla="*/ 9 h 12"/>
              <a:gd name="T56" fmla="*/ 31 w 50"/>
              <a:gd name="T57" fmla="*/ 12 h 12"/>
              <a:gd name="T58" fmla="*/ 31 w 50"/>
              <a:gd name="T59" fmla="*/ 12 h 12"/>
              <a:gd name="T60" fmla="*/ 36 w 50"/>
              <a:gd name="T61" fmla="*/ 12 h 12"/>
              <a:gd name="T62" fmla="*/ 40 w 50"/>
              <a:gd name="T63" fmla="*/ 7 h 12"/>
              <a:gd name="T64" fmla="*/ 43 w 50"/>
              <a:gd name="T65" fmla="*/ 5 h 12"/>
              <a:gd name="T66" fmla="*/ 40 w 50"/>
              <a:gd name="T67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0" h="12">
                <a:moveTo>
                  <a:pt x="2" y="7"/>
                </a:move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close/>
                <a:moveTo>
                  <a:pt x="50" y="7"/>
                </a:moveTo>
                <a:lnTo>
                  <a:pt x="47" y="7"/>
                </a:lnTo>
                <a:lnTo>
                  <a:pt x="45" y="7"/>
                </a:lnTo>
                <a:lnTo>
                  <a:pt x="45" y="7"/>
                </a:lnTo>
                <a:lnTo>
                  <a:pt x="45" y="7"/>
                </a:lnTo>
                <a:lnTo>
                  <a:pt x="45" y="7"/>
                </a:lnTo>
                <a:lnTo>
                  <a:pt x="47" y="7"/>
                </a:lnTo>
                <a:lnTo>
                  <a:pt x="50" y="7"/>
                </a:lnTo>
                <a:lnTo>
                  <a:pt x="50" y="7"/>
                </a:lnTo>
                <a:close/>
                <a:moveTo>
                  <a:pt x="38" y="0"/>
                </a:move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2"/>
                </a:lnTo>
                <a:lnTo>
                  <a:pt x="36" y="0"/>
                </a:lnTo>
                <a:lnTo>
                  <a:pt x="33" y="0"/>
                </a:lnTo>
                <a:lnTo>
                  <a:pt x="33" y="0"/>
                </a:lnTo>
                <a:lnTo>
                  <a:pt x="21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4" y="0"/>
                </a:lnTo>
                <a:lnTo>
                  <a:pt x="14" y="2"/>
                </a:lnTo>
                <a:lnTo>
                  <a:pt x="14" y="2"/>
                </a:lnTo>
                <a:lnTo>
                  <a:pt x="14" y="2"/>
                </a:lnTo>
                <a:lnTo>
                  <a:pt x="14" y="5"/>
                </a:lnTo>
                <a:lnTo>
                  <a:pt x="14" y="5"/>
                </a:lnTo>
                <a:lnTo>
                  <a:pt x="14" y="7"/>
                </a:lnTo>
                <a:lnTo>
                  <a:pt x="14" y="9"/>
                </a:lnTo>
                <a:lnTo>
                  <a:pt x="14" y="12"/>
                </a:lnTo>
                <a:lnTo>
                  <a:pt x="17" y="12"/>
                </a:lnTo>
                <a:lnTo>
                  <a:pt x="19" y="12"/>
                </a:lnTo>
                <a:lnTo>
                  <a:pt x="19" y="12"/>
                </a:lnTo>
                <a:lnTo>
                  <a:pt x="21" y="12"/>
                </a:lnTo>
                <a:lnTo>
                  <a:pt x="21" y="9"/>
                </a:lnTo>
                <a:lnTo>
                  <a:pt x="24" y="12"/>
                </a:lnTo>
                <a:lnTo>
                  <a:pt x="26" y="9"/>
                </a:lnTo>
                <a:lnTo>
                  <a:pt x="28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3" y="12"/>
                </a:lnTo>
                <a:lnTo>
                  <a:pt x="36" y="12"/>
                </a:lnTo>
                <a:lnTo>
                  <a:pt x="38" y="9"/>
                </a:lnTo>
                <a:lnTo>
                  <a:pt x="40" y="7"/>
                </a:lnTo>
                <a:lnTo>
                  <a:pt x="40" y="7"/>
                </a:lnTo>
                <a:lnTo>
                  <a:pt x="43" y="5"/>
                </a:lnTo>
                <a:lnTo>
                  <a:pt x="43" y="2"/>
                </a:lnTo>
                <a:lnTo>
                  <a:pt x="40" y="2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73"/>
          <p:cNvSpPr>
            <a:spLocks noEditPoints="1"/>
          </p:cNvSpPr>
          <p:nvPr/>
        </p:nvSpPr>
        <p:spPr bwMode="auto">
          <a:xfrm>
            <a:off x="7839825" y="3263341"/>
            <a:ext cx="458225" cy="210282"/>
          </a:xfrm>
          <a:custGeom>
            <a:avLst/>
            <a:gdLst>
              <a:gd name="T0" fmla="*/ 230 w 438"/>
              <a:gd name="T1" fmla="*/ 199 h 201"/>
              <a:gd name="T2" fmla="*/ 239 w 438"/>
              <a:gd name="T3" fmla="*/ 199 h 201"/>
              <a:gd name="T4" fmla="*/ 100 w 438"/>
              <a:gd name="T5" fmla="*/ 106 h 201"/>
              <a:gd name="T6" fmla="*/ 102 w 438"/>
              <a:gd name="T7" fmla="*/ 106 h 201"/>
              <a:gd name="T8" fmla="*/ 95 w 438"/>
              <a:gd name="T9" fmla="*/ 90 h 201"/>
              <a:gd name="T10" fmla="*/ 90 w 438"/>
              <a:gd name="T11" fmla="*/ 90 h 201"/>
              <a:gd name="T12" fmla="*/ 48 w 438"/>
              <a:gd name="T13" fmla="*/ 73 h 201"/>
              <a:gd name="T14" fmla="*/ 50 w 438"/>
              <a:gd name="T15" fmla="*/ 78 h 201"/>
              <a:gd name="T16" fmla="*/ 48 w 438"/>
              <a:gd name="T17" fmla="*/ 73 h 201"/>
              <a:gd name="T18" fmla="*/ 43 w 438"/>
              <a:gd name="T19" fmla="*/ 76 h 201"/>
              <a:gd name="T20" fmla="*/ 52 w 438"/>
              <a:gd name="T21" fmla="*/ 71 h 201"/>
              <a:gd name="T22" fmla="*/ 50 w 438"/>
              <a:gd name="T23" fmla="*/ 71 h 201"/>
              <a:gd name="T24" fmla="*/ 66 w 438"/>
              <a:gd name="T25" fmla="*/ 71 h 201"/>
              <a:gd name="T26" fmla="*/ 71 w 438"/>
              <a:gd name="T27" fmla="*/ 68 h 201"/>
              <a:gd name="T28" fmla="*/ 3 w 438"/>
              <a:gd name="T29" fmla="*/ 57 h 201"/>
              <a:gd name="T30" fmla="*/ 438 w 438"/>
              <a:gd name="T31" fmla="*/ 12 h 201"/>
              <a:gd name="T32" fmla="*/ 431 w 438"/>
              <a:gd name="T33" fmla="*/ 9 h 201"/>
              <a:gd name="T34" fmla="*/ 431 w 438"/>
              <a:gd name="T35" fmla="*/ 5 h 201"/>
              <a:gd name="T36" fmla="*/ 424 w 438"/>
              <a:gd name="T37" fmla="*/ 5 h 201"/>
              <a:gd name="T38" fmla="*/ 421 w 438"/>
              <a:gd name="T39" fmla="*/ 5 h 201"/>
              <a:gd name="T40" fmla="*/ 414 w 438"/>
              <a:gd name="T41" fmla="*/ 7 h 201"/>
              <a:gd name="T42" fmla="*/ 407 w 438"/>
              <a:gd name="T43" fmla="*/ 7 h 201"/>
              <a:gd name="T44" fmla="*/ 402 w 438"/>
              <a:gd name="T45" fmla="*/ 5 h 201"/>
              <a:gd name="T46" fmla="*/ 405 w 438"/>
              <a:gd name="T47" fmla="*/ 2 h 201"/>
              <a:gd name="T48" fmla="*/ 398 w 438"/>
              <a:gd name="T49" fmla="*/ 2 h 201"/>
              <a:gd name="T50" fmla="*/ 393 w 438"/>
              <a:gd name="T51" fmla="*/ 9 h 201"/>
              <a:gd name="T52" fmla="*/ 395 w 438"/>
              <a:gd name="T53" fmla="*/ 21 h 201"/>
              <a:gd name="T54" fmla="*/ 393 w 438"/>
              <a:gd name="T55" fmla="*/ 31 h 201"/>
              <a:gd name="T56" fmla="*/ 390 w 438"/>
              <a:gd name="T57" fmla="*/ 42 h 201"/>
              <a:gd name="T58" fmla="*/ 379 w 438"/>
              <a:gd name="T59" fmla="*/ 57 h 201"/>
              <a:gd name="T60" fmla="*/ 376 w 438"/>
              <a:gd name="T61" fmla="*/ 68 h 201"/>
              <a:gd name="T62" fmla="*/ 381 w 438"/>
              <a:gd name="T63" fmla="*/ 71 h 201"/>
              <a:gd name="T64" fmla="*/ 388 w 438"/>
              <a:gd name="T65" fmla="*/ 64 h 201"/>
              <a:gd name="T66" fmla="*/ 383 w 438"/>
              <a:gd name="T67" fmla="*/ 71 h 201"/>
              <a:gd name="T68" fmla="*/ 381 w 438"/>
              <a:gd name="T69" fmla="*/ 76 h 201"/>
              <a:gd name="T70" fmla="*/ 388 w 438"/>
              <a:gd name="T71" fmla="*/ 76 h 201"/>
              <a:gd name="T72" fmla="*/ 386 w 438"/>
              <a:gd name="T73" fmla="*/ 87 h 201"/>
              <a:gd name="T74" fmla="*/ 383 w 438"/>
              <a:gd name="T75" fmla="*/ 104 h 201"/>
              <a:gd name="T76" fmla="*/ 388 w 438"/>
              <a:gd name="T77" fmla="*/ 104 h 201"/>
              <a:gd name="T78" fmla="*/ 407 w 438"/>
              <a:gd name="T79" fmla="*/ 104 h 201"/>
              <a:gd name="T80" fmla="*/ 409 w 438"/>
              <a:gd name="T81" fmla="*/ 92 h 201"/>
              <a:gd name="T82" fmla="*/ 416 w 438"/>
              <a:gd name="T83" fmla="*/ 85 h 201"/>
              <a:gd name="T84" fmla="*/ 412 w 438"/>
              <a:gd name="T85" fmla="*/ 76 h 201"/>
              <a:gd name="T86" fmla="*/ 414 w 438"/>
              <a:gd name="T87" fmla="*/ 68 h 201"/>
              <a:gd name="T88" fmla="*/ 419 w 438"/>
              <a:gd name="T89" fmla="*/ 61 h 201"/>
              <a:gd name="T90" fmla="*/ 412 w 438"/>
              <a:gd name="T91" fmla="*/ 52 h 201"/>
              <a:gd name="T92" fmla="*/ 419 w 438"/>
              <a:gd name="T93" fmla="*/ 49 h 201"/>
              <a:gd name="T94" fmla="*/ 421 w 438"/>
              <a:gd name="T95" fmla="*/ 45 h 201"/>
              <a:gd name="T96" fmla="*/ 424 w 438"/>
              <a:gd name="T97" fmla="*/ 38 h 201"/>
              <a:gd name="T98" fmla="*/ 424 w 438"/>
              <a:gd name="T99" fmla="*/ 35 h 201"/>
              <a:gd name="T100" fmla="*/ 424 w 438"/>
              <a:gd name="T101" fmla="*/ 23 h 201"/>
              <a:gd name="T102" fmla="*/ 431 w 438"/>
              <a:gd name="T103" fmla="*/ 19 h 201"/>
              <a:gd name="T104" fmla="*/ 438 w 438"/>
              <a:gd name="T105" fmla="*/ 12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8" h="201">
                <a:moveTo>
                  <a:pt x="234" y="196"/>
                </a:moveTo>
                <a:lnTo>
                  <a:pt x="232" y="196"/>
                </a:lnTo>
                <a:lnTo>
                  <a:pt x="230" y="196"/>
                </a:lnTo>
                <a:lnTo>
                  <a:pt x="230" y="196"/>
                </a:lnTo>
                <a:lnTo>
                  <a:pt x="230" y="199"/>
                </a:lnTo>
                <a:lnTo>
                  <a:pt x="230" y="199"/>
                </a:lnTo>
                <a:lnTo>
                  <a:pt x="232" y="199"/>
                </a:lnTo>
                <a:lnTo>
                  <a:pt x="237" y="201"/>
                </a:lnTo>
                <a:lnTo>
                  <a:pt x="237" y="199"/>
                </a:lnTo>
                <a:lnTo>
                  <a:pt x="239" y="199"/>
                </a:lnTo>
                <a:lnTo>
                  <a:pt x="237" y="199"/>
                </a:lnTo>
                <a:lnTo>
                  <a:pt x="234" y="196"/>
                </a:lnTo>
                <a:close/>
                <a:moveTo>
                  <a:pt x="102" y="106"/>
                </a:moveTo>
                <a:lnTo>
                  <a:pt x="100" y="106"/>
                </a:lnTo>
                <a:lnTo>
                  <a:pt x="100" y="106"/>
                </a:lnTo>
                <a:lnTo>
                  <a:pt x="100" y="109"/>
                </a:lnTo>
                <a:lnTo>
                  <a:pt x="102" y="109"/>
                </a:lnTo>
                <a:lnTo>
                  <a:pt x="102" y="109"/>
                </a:lnTo>
                <a:lnTo>
                  <a:pt x="102" y="109"/>
                </a:lnTo>
                <a:lnTo>
                  <a:pt x="102" y="106"/>
                </a:lnTo>
                <a:lnTo>
                  <a:pt x="102" y="106"/>
                </a:lnTo>
                <a:close/>
                <a:moveTo>
                  <a:pt x="102" y="90"/>
                </a:moveTo>
                <a:lnTo>
                  <a:pt x="102" y="90"/>
                </a:lnTo>
                <a:lnTo>
                  <a:pt x="100" y="90"/>
                </a:lnTo>
                <a:lnTo>
                  <a:pt x="95" y="90"/>
                </a:lnTo>
                <a:lnTo>
                  <a:pt x="93" y="90"/>
                </a:lnTo>
                <a:lnTo>
                  <a:pt x="93" y="87"/>
                </a:lnTo>
                <a:lnTo>
                  <a:pt x="90" y="87"/>
                </a:lnTo>
                <a:lnTo>
                  <a:pt x="90" y="87"/>
                </a:lnTo>
                <a:lnTo>
                  <a:pt x="90" y="90"/>
                </a:lnTo>
                <a:lnTo>
                  <a:pt x="93" y="90"/>
                </a:lnTo>
                <a:lnTo>
                  <a:pt x="97" y="92"/>
                </a:lnTo>
                <a:lnTo>
                  <a:pt x="100" y="92"/>
                </a:lnTo>
                <a:lnTo>
                  <a:pt x="102" y="90"/>
                </a:lnTo>
                <a:close/>
                <a:moveTo>
                  <a:pt x="48" y="73"/>
                </a:moveTo>
                <a:lnTo>
                  <a:pt x="45" y="73"/>
                </a:lnTo>
                <a:lnTo>
                  <a:pt x="45" y="76"/>
                </a:lnTo>
                <a:lnTo>
                  <a:pt x="45" y="76"/>
                </a:lnTo>
                <a:lnTo>
                  <a:pt x="48" y="78"/>
                </a:lnTo>
                <a:lnTo>
                  <a:pt x="50" y="78"/>
                </a:lnTo>
                <a:lnTo>
                  <a:pt x="50" y="78"/>
                </a:lnTo>
                <a:lnTo>
                  <a:pt x="52" y="78"/>
                </a:lnTo>
                <a:lnTo>
                  <a:pt x="52" y="78"/>
                </a:lnTo>
                <a:lnTo>
                  <a:pt x="52" y="76"/>
                </a:lnTo>
                <a:lnTo>
                  <a:pt x="48" y="73"/>
                </a:lnTo>
                <a:close/>
                <a:moveTo>
                  <a:pt x="43" y="73"/>
                </a:moveTo>
                <a:lnTo>
                  <a:pt x="43" y="73"/>
                </a:lnTo>
                <a:lnTo>
                  <a:pt x="40" y="73"/>
                </a:lnTo>
                <a:lnTo>
                  <a:pt x="43" y="76"/>
                </a:lnTo>
                <a:lnTo>
                  <a:pt x="43" y="76"/>
                </a:lnTo>
                <a:lnTo>
                  <a:pt x="45" y="73"/>
                </a:lnTo>
                <a:lnTo>
                  <a:pt x="45" y="73"/>
                </a:lnTo>
                <a:lnTo>
                  <a:pt x="43" y="73"/>
                </a:lnTo>
                <a:close/>
                <a:moveTo>
                  <a:pt x="50" y="71"/>
                </a:moveTo>
                <a:lnTo>
                  <a:pt x="52" y="71"/>
                </a:lnTo>
                <a:lnTo>
                  <a:pt x="55" y="73"/>
                </a:lnTo>
                <a:lnTo>
                  <a:pt x="57" y="73"/>
                </a:lnTo>
                <a:lnTo>
                  <a:pt x="59" y="73"/>
                </a:lnTo>
                <a:lnTo>
                  <a:pt x="57" y="73"/>
                </a:lnTo>
                <a:lnTo>
                  <a:pt x="50" y="71"/>
                </a:lnTo>
                <a:close/>
                <a:moveTo>
                  <a:pt x="69" y="68"/>
                </a:moveTo>
                <a:lnTo>
                  <a:pt x="66" y="68"/>
                </a:lnTo>
                <a:lnTo>
                  <a:pt x="66" y="68"/>
                </a:lnTo>
                <a:lnTo>
                  <a:pt x="66" y="71"/>
                </a:lnTo>
                <a:lnTo>
                  <a:pt x="66" y="71"/>
                </a:lnTo>
                <a:lnTo>
                  <a:pt x="71" y="73"/>
                </a:lnTo>
                <a:lnTo>
                  <a:pt x="71" y="71"/>
                </a:lnTo>
                <a:lnTo>
                  <a:pt x="71" y="71"/>
                </a:lnTo>
                <a:lnTo>
                  <a:pt x="71" y="71"/>
                </a:lnTo>
                <a:lnTo>
                  <a:pt x="71" y="68"/>
                </a:lnTo>
                <a:lnTo>
                  <a:pt x="69" y="68"/>
                </a:lnTo>
                <a:close/>
                <a:moveTo>
                  <a:pt x="3" y="54"/>
                </a:moveTo>
                <a:lnTo>
                  <a:pt x="0" y="57"/>
                </a:lnTo>
                <a:lnTo>
                  <a:pt x="3" y="57"/>
                </a:lnTo>
                <a:lnTo>
                  <a:pt x="3" y="57"/>
                </a:lnTo>
                <a:lnTo>
                  <a:pt x="3" y="57"/>
                </a:lnTo>
                <a:lnTo>
                  <a:pt x="5" y="54"/>
                </a:lnTo>
                <a:lnTo>
                  <a:pt x="3" y="54"/>
                </a:lnTo>
                <a:lnTo>
                  <a:pt x="3" y="54"/>
                </a:lnTo>
                <a:close/>
                <a:moveTo>
                  <a:pt x="438" y="12"/>
                </a:moveTo>
                <a:lnTo>
                  <a:pt x="435" y="12"/>
                </a:lnTo>
                <a:lnTo>
                  <a:pt x="435" y="12"/>
                </a:lnTo>
                <a:lnTo>
                  <a:pt x="433" y="9"/>
                </a:lnTo>
                <a:lnTo>
                  <a:pt x="433" y="9"/>
                </a:lnTo>
                <a:lnTo>
                  <a:pt x="431" y="9"/>
                </a:lnTo>
                <a:lnTo>
                  <a:pt x="431" y="9"/>
                </a:lnTo>
                <a:lnTo>
                  <a:pt x="431" y="7"/>
                </a:lnTo>
                <a:lnTo>
                  <a:pt x="431" y="7"/>
                </a:lnTo>
                <a:lnTo>
                  <a:pt x="431" y="5"/>
                </a:lnTo>
                <a:lnTo>
                  <a:pt x="431" y="5"/>
                </a:lnTo>
                <a:lnTo>
                  <a:pt x="428" y="5"/>
                </a:lnTo>
                <a:lnTo>
                  <a:pt x="428" y="5"/>
                </a:lnTo>
                <a:lnTo>
                  <a:pt x="426" y="5"/>
                </a:lnTo>
                <a:lnTo>
                  <a:pt x="426" y="5"/>
                </a:lnTo>
                <a:lnTo>
                  <a:pt x="424" y="5"/>
                </a:lnTo>
                <a:lnTo>
                  <a:pt x="421" y="5"/>
                </a:lnTo>
                <a:lnTo>
                  <a:pt x="421" y="5"/>
                </a:lnTo>
                <a:lnTo>
                  <a:pt x="421" y="5"/>
                </a:lnTo>
                <a:lnTo>
                  <a:pt x="421" y="5"/>
                </a:lnTo>
                <a:lnTo>
                  <a:pt x="421" y="5"/>
                </a:lnTo>
                <a:lnTo>
                  <a:pt x="421" y="5"/>
                </a:lnTo>
                <a:lnTo>
                  <a:pt x="419" y="7"/>
                </a:lnTo>
                <a:lnTo>
                  <a:pt x="416" y="7"/>
                </a:lnTo>
                <a:lnTo>
                  <a:pt x="414" y="7"/>
                </a:lnTo>
                <a:lnTo>
                  <a:pt x="414" y="7"/>
                </a:lnTo>
                <a:lnTo>
                  <a:pt x="414" y="7"/>
                </a:lnTo>
                <a:lnTo>
                  <a:pt x="412" y="5"/>
                </a:lnTo>
                <a:lnTo>
                  <a:pt x="409" y="7"/>
                </a:lnTo>
                <a:lnTo>
                  <a:pt x="409" y="7"/>
                </a:lnTo>
                <a:lnTo>
                  <a:pt x="407" y="7"/>
                </a:lnTo>
                <a:lnTo>
                  <a:pt x="405" y="7"/>
                </a:lnTo>
                <a:lnTo>
                  <a:pt x="405" y="7"/>
                </a:lnTo>
                <a:lnTo>
                  <a:pt x="405" y="7"/>
                </a:lnTo>
                <a:lnTo>
                  <a:pt x="405" y="7"/>
                </a:lnTo>
                <a:lnTo>
                  <a:pt x="402" y="5"/>
                </a:lnTo>
                <a:lnTo>
                  <a:pt x="402" y="5"/>
                </a:lnTo>
                <a:lnTo>
                  <a:pt x="405" y="2"/>
                </a:lnTo>
                <a:lnTo>
                  <a:pt x="405" y="2"/>
                </a:lnTo>
                <a:lnTo>
                  <a:pt x="405" y="2"/>
                </a:lnTo>
                <a:lnTo>
                  <a:pt x="405" y="2"/>
                </a:lnTo>
                <a:lnTo>
                  <a:pt x="405" y="0"/>
                </a:lnTo>
                <a:lnTo>
                  <a:pt x="402" y="0"/>
                </a:lnTo>
                <a:lnTo>
                  <a:pt x="402" y="2"/>
                </a:lnTo>
                <a:lnTo>
                  <a:pt x="398" y="2"/>
                </a:lnTo>
                <a:lnTo>
                  <a:pt x="398" y="2"/>
                </a:lnTo>
                <a:lnTo>
                  <a:pt x="395" y="2"/>
                </a:lnTo>
                <a:lnTo>
                  <a:pt x="393" y="5"/>
                </a:lnTo>
                <a:lnTo>
                  <a:pt x="393" y="7"/>
                </a:lnTo>
                <a:lnTo>
                  <a:pt x="390" y="9"/>
                </a:lnTo>
                <a:lnTo>
                  <a:pt x="393" y="9"/>
                </a:lnTo>
                <a:lnTo>
                  <a:pt x="393" y="9"/>
                </a:lnTo>
                <a:lnTo>
                  <a:pt x="393" y="12"/>
                </a:lnTo>
                <a:lnTo>
                  <a:pt x="393" y="12"/>
                </a:lnTo>
                <a:lnTo>
                  <a:pt x="393" y="19"/>
                </a:lnTo>
                <a:lnTo>
                  <a:pt x="395" y="21"/>
                </a:lnTo>
                <a:lnTo>
                  <a:pt x="395" y="21"/>
                </a:lnTo>
                <a:lnTo>
                  <a:pt x="395" y="23"/>
                </a:lnTo>
                <a:lnTo>
                  <a:pt x="393" y="26"/>
                </a:lnTo>
                <a:lnTo>
                  <a:pt x="393" y="28"/>
                </a:lnTo>
                <a:lnTo>
                  <a:pt x="393" y="31"/>
                </a:lnTo>
                <a:lnTo>
                  <a:pt x="390" y="33"/>
                </a:lnTo>
                <a:lnTo>
                  <a:pt x="388" y="40"/>
                </a:lnTo>
                <a:lnTo>
                  <a:pt x="388" y="40"/>
                </a:lnTo>
                <a:lnTo>
                  <a:pt x="390" y="42"/>
                </a:lnTo>
                <a:lnTo>
                  <a:pt x="390" y="42"/>
                </a:lnTo>
                <a:lnTo>
                  <a:pt x="386" y="47"/>
                </a:lnTo>
                <a:lnTo>
                  <a:pt x="383" y="52"/>
                </a:lnTo>
                <a:lnTo>
                  <a:pt x="381" y="54"/>
                </a:lnTo>
                <a:lnTo>
                  <a:pt x="381" y="57"/>
                </a:lnTo>
                <a:lnTo>
                  <a:pt x="379" y="57"/>
                </a:lnTo>
                <a:lnTo>
                  <a:pt x="379" y="59"/>
                </a:lnTo>
                <a:lnTo>
                  <a:pt x="379" y="59"/>
                </a:lnTo>
                <a:lnTo>
                  <a:pt x="379" y="61"/>
                </a:lnTo>
                <a:lnTo>
                  <a:pt x="376" y="66"/>
                </a:lnTo>
                <a:lnTo>
                  <a:pt x="376" y="68"/>
                </a:lnTo>
                <a:lnTo>
                  <a:pt x="376" y="68"/>
                </a:lnTo>
                <a:lnTo>
                  <a:pt x="376" y="71"/>
                </a:lnTo>
                <a:lnTo>
                  <a:pt x="376" y="71"/>
                </a:lnTo>
                <a:lnTo>
                  <a:pt x="379" y="71"/>
                </a:lnTo>
                <a:lnTo>
                  <a:pt x="381" y="71"/>
                </a:lnTo>
                <a:lnTo>
                  <a:pt x="381" y="71"/>
                </a:lnTo>
                <a:lnTo>
                  <a:pt x="383" y="68"/>
                </a:lnTo>
                <a:lnTo>
                  <a:pt x="386" y="64"/>
                </a:lnTo>
                <a:lnTo>
                  <a:pt x="388" y="64"/>
                </a:lnTo>
                <a:lnTo>
                  <a:pt x="388" y="64"/>
                </a:lnTo>
                <a:lnTo>
                  <a:pt x="386" y="64"/>
                </a:lnTo>
                <a:lnTo>
                  <a:pt x="386" y="66"/>
                </a:lnTo>
                <a:lnTo>
                  <a:pt x="386" y="68"/>
                </a:lnTo>
                <a:lnTo>
                  <a:pt x="383" y="71"/>
                </a:lnTo>
                <a:lnTo>
                  <a:pt x="383" y="71"/>
                </a:lnTo>
                <a:lnTo>
                  <a:pt x="381" y="71"/>
                </a:lnTo>
                <a:lnTo>
                  <a:pt x="381" y="71"/>
                </a:lnTo>
                <a:lnTo>
                  <a:pt x="381" y="73"/>
                </a:lnTo>
                <a:lnTo>
                  <a:pt x="381" y="76"/>
                </a:lnTo>
                <a:lnTo>
                  <a:pt x="381" y="76"/>
                </a:lnTo>
                <a:lnTo>
                  <a:pt x="383" y="76"/>
                </a:lnTo>
                <a:lnTo>
                  <a:pt x="386" y="76"/>
                </a:lnTo>
                <a:lnTo>
                  <a:pt x="386" y="76"/>
                </a:lnTo>
                <a:lnTo>
                  <a:pt x="388" y="76"/>
                </a:lnTo>
                <a:lnTo>
                  <a:pt x="388" y="76"/>
                </a:lnTo>
                <a:lnTo>
                  <a:pt x="390" y="76"/>
                </a:lnTo>
                <a:lnTo>
                  <a:pt x="386" y="76"/>
                </a:lnTo>
                <a:lnTo>
                  <a:pt x="386" y="80"/>
                </a:lnTo>
                <a:lnTo>
                  <a:pt x="386" y="83"/>
                </a:lnTo>
                <a:lnTo>
                  <a:pt x="386" y="87"/>
                </a:lnTo>
                <a:lnTo>
                  <a:pt x="386" y="87"/>
                </a:lnTo>
                <a:lnTo>
                  <a:pt x="386" y="92"/>
                </a:lnTo>
                <a:lnTo>
                  <a:pt x="386" y="94"/>
                </a:lnTo>
                <a:lnTo>
                  <a:pt x="386" y="97"/>
                </a:lnTo>
                <a:lnTo>
                  <a:pt x="383" y="104"/>
                </a:lnTo>
                <a:lnTo>
                  <a:pt x="381" y="106"/>
                </a:lnTo>
                <a:lnTo>
                  <a:pt x="383" y="106"/>
                </a:lnTo>
                <a:lnTo>
                  <a:pt x="383" y="106"/>
                </a:lnTo>
                <a:lnTo>
                  <a:pt x="386" y="106"/>
                </a:lnTo>
                <a:lnTo>
                  <a:pt x="388" y="104"/>
                </a:lnTo>
                <a:lnTo>
                  <a:pt x="390" y="104"/>
                </a:lnTo>
                <a:lnTo>
                  <a:pt x="398" y="106"/>
                </a:lnTo>
                <a:lnTo>
                  <a:pt x="400" y="106"/>
                </a:lnTo>
                <a:lnTo>
                  <a:pt x="402" y="106"/>
                </a:lnTo>
                <a:lnTo>
                  <a:pt x="407" y="104"/>
                </a:lnTo>
                <a:lnTo>
                  <a:pt x="409" y="104"/>
                </a:lnTo>
                <a:lnTo>
                  <a:pt x="409" y="97"/>
                </a:lnTo>
                <a:lnTo>
                  <a:pt x="409" y="97"/>
                </a:lnTo>
                <a:lnTo>
                  <a:pt x="409" y="94"/>
                </a:lnTo>
                <a:lnTo>
                  <a:pt x="409" y="92"/>
                </a:lnTo>
                <a:lnTo>
                  <a:pt x="412" y="90"/>
                </a:lnTo>
                <a:lnTo>
                  <a:pt x="412" y="87"/>
                </a:lnTo>
                <a:lnTo>
                  <a:pt x="414" y="85"/>
                </a:lnTo>
                <a:lnTo>
                  <a:pt x="416" y="85"/>
                </a:lnTo>
                <a:lnTo>
                  <a:pt x="416" y="85"/>
                </a:lnTo>
                <a:lnTo>
                  <a:pt x="419" y="83"/>
                </a:lnTo>
                <a:lnTo>
                  <a:pt x="419" y="83"/>
                </a:lnTo>
                <a:lnTo>
                  <a:pt x="419" y="83"/>
                </a:lnTo>
                <a:lnTo>
                  <a:pt x="416" y="83"/>
                </a:lnTo>
                <a:lnTo>
                  <a:pt x="412" y="76"/>
                </a:lnTo>
                <a:lnTo>
                  <a:pt x="412" y="76"/>
                </a:lnTo>
                <a:lnTo>
                  <a:pt x="414" y="73"/>
                </a:lnTo>
                <a:lnTo>
                  <a:pt x="414" y="71"/>
                </a:lnTo>
                <a:lnTo>
                  <a:pt x="414" y="71"/>
                </a:lnTo>
                <a:lnTo>
                  <a:pt x="414" y="68"/>
                </a:lnTo>
                <a:lnTo>
                  <a:pt x="416" y="68"/>
                </a:lnTo>
                <a:lnTo>
                  <a:pt x="419" y="66"/>
                </a:lnTo>
                <a:lnTo>
                  <a:pt x="419" y="64"/>
                </a:lnTo>
                <a:lnTo>
                  <a:pt x="419" y="64"/>
                </a:lnTo>
                <a:lnTo>
                  <a:pt x="419" y="61"/>
                </a:lnTo>
                <a:lnTo>
                  <a:pt x="416" y="61"/>
                </a:lnTo>
                <a:lnTo>
                  <a:pt x="414" y="57"/>
                </a:lnTo>
                <a:lnTo>
                  <a:pt x="414" y="54"/>
                </a:lnTo>
                <a:lnTo>
                  <a:pt x="414" y="54"/>
                </a:lnTo>
                <a:lnTo>
                  <a:pt x="412" y="52"/>
                </a:lnTo>
                <a:lnTo>
                  <a:pt x="412" y="49"/>
                </a:lnTo>
                <a:lnTo>
                  <a:pt x="412" y="49"/>
                </a:lnTo>
                <a:lnTo>
                  <a:pt x="412" y="49"/>
                </a:lnTo>
                <a:lnTo>
                  <a:pt x="419" y="49"/>
                </a:lnTo>
                <a:lnTo>
                  <a:pt x="419" y="49"/>
                </a:lnTo>
                <a:lnTo>
                  <a:pt x="419" y="49"/>
                </a:lnTo>
                <a:lnTo>
                  <a:pt x="421" y="47"/>
                </a:lnTo>
                <a:lnTo>
                  <a:pt x="421" y="45"/>
                </a:lnTo>
                <a:lnTo>
                  <a:pt x="424" y="45"/>
                </a:lnTo>
                <a:lnTo>
                  <a:pt x="421" y="45"/>
                </a:lnTo>
                <a:lnTo>
                  <a:pt x="421" y="42"/>
                </a:lnTo>
                <a:lnTo>
                  <a:pt x="421" y="42"/>
                </a:lnTo>
                <a:lnTo>
                  <a:pt x="421" y="40"/>
                </a:lnTo>
                <a:lnTo>
                  <a:pt x="421" y="40"/>
                </a:lnTo>
                <a:lnTo>
                  <a:pt x="424" y="38"/>
                </a:lnTo>
                <a:lnTo>
                  <a:pt x="424" y="38"/>
                </a:lnTo>
                <a:lnTo>
                  <a:pt x="424" y="38"/>
                </a:lnTo>
                <a:lnTo>
                  <a:pt x="424" y="35"/>
                </a:lnTo>
                <a:lnTo>
                  <a:pt x="424" y="35"/>
                </a:lnTo>
                <a:lnTo>
                  <a:pt x="424" y="35"/>
                </a:lnTo>
                <a:lnTo>
                  <a:pt x="424" y="33"/>
                </a:lnTo>
                <a:lnTo>
                  <a:pt x="426" y="31"/>
                </a:lnTo>
                <a:lnTo>
                  <a:pt x="426" y="28"/>
                </a:lnTo>
                <a:lnTo>
                  <a:pt x="424" y="26"/>
                </a:lnTo>
                <a:lnTo>
                  <a:pt x="424" y="23"/>
                </a:lnTo>
                <a:lnTo>
                  <a:pt x="424" y="23"/>
                </a:lnTo>
                <a:lnTo>
                  <a:pt x="424" y="23"/>
                </a:lnTo>
                <a:lnTo>
                  <a:pt x="426" y="21"/>
                </a:lnTo>
                <a:lnTo>
                  <a:pt x="428" y="19"/>
                </a:lnTo>
                <a:lnTo>
                  <a:pt x="431" y="19"/>
                </a:lnTo>
                <a:lnTo>
                  <a:pt x="433" y="16"/>
                </a:lnTo>
                <a:lnTo>
                  <a:pt x="435" y="14"/>
                </a:lnTo>
                <a:lnTo>
                  <a:pt x="435" y="14"/>
                </a:lnTo>
                <a:lnTo>
                  <a:pt x="438" y="14"/>
                </a:lnTo>
                <a:lnTo>
                  <a:pt x="438" y="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74"/>
          <p:cNvSpPr>
            <a:spLocks/>
          </p:cNvSpPr>
          <p:nvPr/>
        </p:nvSpPr>
        <p:spPr bwMode="auto">
          <a:xfrm>
            <a:off x="8656888" y="2991335"/>
            <a:ext cx="167388" cy="123449"/>
          </a:xfrm>
          <a:custGeom>
            <a:avLst/>
            <a:gdLst>
              <a:gd name="T0" fmla="*/ 158 w 160"/>
              <a:gd name="T1" fmla="*/ 80 h 118"/>
              <a:gd name="T2" fmla="*/ 158 w 160"/>
              <a:gd name="T3" fmla="*/ 78 h 118"/>
              <a:gd name="T4" fmla="*/ 153 w 160"/>
              <a:gd name="T5" fmla="*/ 71 h 118"/>
              <a:gd name="T6" fmla="*/ 151 w 160"/>
              <a:gd name="T7" fmla="*/ 63 h 118"/>
              <a:gd name="T8" fmla="*/ 151 w 160"/>
              <a:gd name="T9" fmla="*/ 56 h 118"/>
              <a:gd name="T10" fmla="*/ 146 w 160"/>
              <a:gd name="T11" fmla="*/ 52 h 118"/>
              <a:gd name="T12" fmla="*/ 144 w 160"/>
              <a:gd name="T13" fmla="*/ 47 h 118"/>
              <a:gd name="T14" fmla="*/ 153 w 160"/>
              <a:gd name="T15" fmla="*/ 42 h 118"/>
              <a:gd name="T16" fmla="*/ 151 w 160"/>
              <a:gd name="T17" fmla="*/ 30 h 118"/>
              <a:gd name="T18" fmla="*/ 146 w 160"/>
              <a:gd name="T19" fmla="*/ 14 h 118"/>
              <a:gd name="T20" fmla="*/ 139 w 160"/>
              <a:gd name="T21" fmla="*/ 11 h 118"/>
              <a:gd name="T22" fmla="*/ 134 w 160"/>
              <a:gd name="T23" fmla="*/ 9 h 118"/>
              <a:gd name="T24" fmla="*/ 115 w 160"/>
              <a:gd name="T25" fmla="*/ 9 h 118"/>
              <a:gd name="T26" fmla="*/ 85 w 160"/>
              <a:gd name="T27" fmla="*/ 7 h 118"/>
              <a:gd name="T28" fmla="*/ 73 w 160"/>
              <a:gd name="T29" fmla="*/ 9 h 118"/>
              <a:gd name="T30" fmla="*/ 68 w 160"/>
              <a:gd name="T31" fmla="*/ 2 h 118"/>
              <a:gd name="T32" fmla="*/ 59 w 160"/>
              <a:gd name="T33" fmla="*/ 0 h 118"/>
              <a:gd name="T34" fmla="*/ 35 w 160"/>
              <a:gd name="T35" fmla="*/ 4 h 118"/>
              <a:gd name="T36" fmla="*/ 28 w 160"/>
              <a:gd name="T37" fmla="*/ 11 h 118"/>
              <a:gd name="T38" fmla="*/ 0 w 160"/>
              <a:gd name="T39" fmla="*/ 18 h 118"/>
              <a:gd name="T40" fmla="*/ 4 w 160"/>
              <a:gd name="T41" fmla="*/ 21 h 118"/>
              <a:gd name="T42" fmla="*/ 4 w 160"/>
              <a:gd name="T43" fmla="*/ 23 h 118"/>
              <a:gd name="T44" fmla="*/ 4 w 160"/>
              <a:gd name="T45" fmla="*/ 30 h 118"/>
              <a:gd name="T46" fmla="*/ 0 w 160"/>
              <a:gd name="T47" fmla="*/ 37 h 118"/>
              <a:gd name="T48" fmla="*/ 7 w 160"/>
              <a:gd name="T49" fmla="*/ 47 h 118"/>
              <a:gd name="T50" fmla="*/ 7 w 160"/>
              <a:gd name="T51" fmla="*/ 52 h 118"/>
              <a:gd name="T52" fmla="*/ 9 w 160"/>
              <a:gd name="T53" fmla="*/ 56 h 118"/>
              <a:gd name="T54" fmla="*/ 7 w 160"/>
              <a:gd name="T55" fmla="*/ 61 h 118"/>
              <a:gd name="T56" fmla="*/ 9 w 160"/>
              <a:gd name="T57" fmla="*/ 66 h 118"/>
              <a:gd name="T58" fmla="*/ 14 w 160"/>
              <a:gd name="T59" fmla="*/ 75 h 118"/>
              <a:gd name="T60" fmla="*/ 14 w 160"/>
              <a:gd name="T61" fmla="*/ 80 h 118"/>
              <a:gd name="T62" fmla="*/ 19 w 160"/>
              <a:gd name="T63" fmla="*/ 78 h 118"/>
              <a:gd name="T64" fmla="*/ 21 w 160"/>
              <a:gd name="T65" fmla="*/ 80 h 118"/>
              <a:gd name="T66" fmla="*/ 28 w 160"/>
              <a:gd name="T67" fmla="*/ 85 h 118"/>
              <a:gd name="T68" fmla="*/ 35 w 160"/>
              <a:gd name="T69" fmla="*/ 85 h 118"/>
              <a:gd name="T70" fmla="*/ 35 w 160"/>
              <a:gd name="T71" fmla="*/ 87 h 118"/>
              <a:gd name="T72" fmla="*/ 35 w 160"/>
              <a:gd name="T73" fmla="*/ 89 h 118"/>
              <a:gd name="T74" fmla="*/ 40 w 160"/>
              <a:gd name="T75" fmla="*/ 94 h 118"/>
              <a:gd name="T76" fmla="*/ 45 w 160"/>
              <a:gd name="T77" fmla="*/ 94 h 118"/>
              <a:gd name="T78" fmla="*/ 45 w 160"/>
              <a:gd name="T79" fmla="*/ 89 h 118"/>
              <a:gd name="T80" fmla="*/ 56 w 160"/>
              <a:gd name="T81" fmla="*/ 92 h 118"/>
              <a:gd name="T82" fmla="*/ 59 w 160"/>
              <a:gd name="T83" fmla="*/ 94 h 118"/>
              <a:gd name="T84" fmla="*/ 59 w 160"/>
              <a:gd name="T85" fmla="*/ 97 h 118"/>
              <a:gd name="T86" fmla="*/ 63 w 160"/>
              <a:gd name="T87" fmla="*/ 97 h 118"/>
              <a:gd name="T88" fmla="*/ 66 w 160"/>
              <a:gd name="T89" fmla="*/ 99 h 118"/>
              <a:gd name="T90" fmla="*/ 73 w 160"/>
              <a:gd name="T91" fmla="*/ 99 h 118"/>
              <a:gd name="T92" fmla="*/ 75 w 160"/>
              <a:gd name="T93" fmla="*/ 106 h 118"/>
              <a:gd name="T94" fmla="*/ 82 w 160"/>
              <a:gd name="T95" fmla="*/ 111 h 118"/>
              <a:gd name="T96" fmla="*/ 87 w 160"/>
              <a:gd name="T97" fmla="*/ 106 h 118"/>
              <a:gd name="T98" fmla="*/ 89 w 160"/>
              <a:gd name="T99" fmla="*/ 111 h 118"/>
              <a:gd name="T100" fmla="*/ 92 w 160"/>
              <a:gd name="T101" fmla="*/ 113 h 118"/>
              <a:gd name="T102" fmla="*/ 97 w 160"/>
              <a:gd name="T103" fmla="*/ 113 h 118"/>
              <a:gd name="T104" fmla="*/ 101 w 160"/>
              <a:gd name="T105" fmla="*/ 111 h 118"/>
              <a:gd name="T106" fmla="*/ 106 w 160"/>
              <a:gd name="T107" fmla="*/ 111 h 118"/>
              <a:gd name="T108" fmla="*/ 113 w 160"/>
              <a:gd name="T109" fmla="*/ 111 h 118"/>
              <a:gd name="T110" fmla="*/ 123 w 160"/>
              <a:gd name="T111" fmla="*/ 108 h 118"/>
              <a:gd name="T112" fmla="*/ 130 w 160"/>
              <a:gd name="T113" fmla="*/ 113 h 118"/>
              <a:gd name="T114" fmla="*/ 139 w 160"/>
              <a:gd name="T115" fmla="*/ 118 h 118"/>
              <a:gd name="T116" fmla="*/ 141 w 160"/>
              <a:gd name="T117" fmla="*/ 115 h 118"/>
              <a:gd name="T118" fmla="*/ 139 w 160"/>
              <a:gd name="T119" fmla="*/ 111 h 118"/>
              <a:gd name="T120" fmla="*/ 144 w 160"/>
              <a:gd name="T121" fmla="*/ 101 h 118"/>
              <a:gd name="T122" fmla="*/ 153 w 160"/>
              <a:gd name="T123" fmla="*/ 92 h 118"/>
              <a:gd name="T124" fmla="*/ 160 w 160"/>
              <a:gd name="T125" fmla="*/ 8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" h="118">
                <a:moveTo>
                  <a:pt x="160" y="85"/>
                </a:moveTo>
                <a:lnTo>
                  <a:pt x="160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0"/>
                </a:lnTo>
                <a:lnTo>
                  <a:pt x="158" y="80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58" y="78"/>
                </a:lnTo>
                <a:lnTo>
                  <a:pt x="158" y="78"/>
                </a:lnTo>
                <a:lnTo>
                  <a:pt x="156" y="75"/>
                </a:lnTo>
                <a:lnTo>
                  <a:pt x="153" y="71"/>
                </a:lnTo>
                <a:lnTo>
                  <a:pt x="153" y="71"/>
                </a:lnTo>
                <a:lnTo>
                  <a:pt x="153" y="71"/>
                </a:lnTo>
                <a:lnTo>
                  <a:pt x="153" y="68"/>
                </a:lnTo>
                <a:lnTo>
                  <a:pt x="151" y="68"/>
                </a:lnTo>
                <a:lnTo>
                  <a:pt x="151" y="66"/>
                </a:lnTo>
                <a:lnTo>
                  <a:pt x="151" y="63"/>
                </a:lnTo>
                <a:lnTo>
                  <a:pt x="151" y="63"/>
                </a:lnTo>
                <a:lnTo>
                  <a:pt x="151" y="61"/>
                </a:lnTo>
                <a:lnTo>
                  <a:pt x="151" y="61"/>
                </a:lnTo>
                <a:lnTo>
                  <a:pt x="151" y="59"/>
                </a:lnTo>
                <a:lnTo>
                  <a:pt x="151" y="56"/>
                </a:lnTo>
                <a:lnTo>
                  <a:pt x="151" y="56"/>
                </a:lnTo>
                <a:lnTo>
                  <a:pt x="151" y="56"/>
                </a:lnTo>
                <a:lnTo>
                  <a:pt x="151" y="54"/>
                </a:lnTo>
                <a:lnTo>
                  <a:pt x="149" y="54"/>
                </a:lnTo>
                <a:lnTo>
                  <a:pt x="149" y="54"/>
                </a:lnTo>
                <a:lnTo>
                  <a:pt x="146" y="52"/>
                </a:lnTo>
                <a:lnTo>
                  <a:pt x="144" y="52"/>
                </a:lnTo>
                <a:lnTo>
                  <a:pt x="144" y="52"/>
                </a:lnTo>
                <a:lnTo>
                  <a:pt x="144" y="49"/>
                </a:lnTo>
                <a:lnTo>
                  <a:pt x="144" y="49"/>
                </a:lnTo>
                <a:lnTo>
                  <a:pt x="144" y="47"/>
                </a:lnTo>
                <a:lnTo>
                  <a:pt x="146" y="47"/>
                </a:lnTo>
                <a:lnTo>
                  <a:pt x="149" y="45"/>
                </a:lnTo>
                <a:lnTo>
                  <a:pt x="153" y="42"/>
                </a:lnTo>
                <a:lnTo>
                  <a:pt x="153" y="42"/>
                </a:lnTo>
                <a:lnTo>
                  <a:pt x="153" y="42"/>
                </a:lnTo>
                <a:lnTo>
                  <a:pt x="153" y="40"/>
                </a:lnTo>
                <a:lnTo>
                  <a:pt x="153" y="37"/>
                </a:lnTo>
                <a:lnTo>
                  <a:pt x="153" y="35"/>
                </a:lnTo>
                <a:lnTo>
                  <a:pt x="153" y="35"/>
                </a:lnTo>
                <a:lnTo>
                  <a:pt x="151" y="30"/>
                </a:lnTo>
                <a:lnTo>
                  <a:pt x="149" y="23"/>
                </a:lnTo>
                <a:lnTo>
                  <a:pt x="146" y="18"/>
                </a:lnTo>
                <a:lnTo>
                  <a:pt x="146" y="16"/>
                </a:lnTo>
                <a:lnTo>
                  <a:pt x="146" y="16"/>
                </a:lnTo>
                <a:lnTo>
                  <a:pt x="146" y="14"/>
                </a:lnTo>
                <a:lnTo>
                  <a:pt x="144" y="14"/>
                </a:lnTo>
                <a:lnTo>
                  <a:pt x="144" y="11"/>
                </a:lnTo>
                <a:lnTo>
                  <a:pt x="141" y="11"/>
                </a:lnTo>
                <a:lnTo>
                  <a:pt x="139" y="11"/>
                </a:lnTo>
                <a:lnTo>
                  <a:pt x="139" y="11"/>
                </a:lnTo>
                <a:lnTo>
                  <a:pt x="139" y="11"/>
                </a:lnTo>
                <a:lnTo>
                  <a:pt x="137" y="9"/>
                </a:lnTo>
                <a:lnTo>
                  <a:pt x="137" y="9"/>
                </a:lnTo>
                <a:lnTo>
                  <a:pt x="137" y="9"/>
                </a:lnTo>
                <a:lnTo>
                  <a:pt x="134" y="9"/>
                </a:lnTo>
                <a:lnTo>
                  <a:pt x="134" y="9"/>
                </a:lnTo>
                <a:lnTo>
                  <a:pt x="134" y="9"/>
                </a:lnTo>
                <a:lnTo>
                  <a:pt x="132" y="9"/>
                </a:lnTo>
                <a:lnTo>
                  <a:pt x="125" y="9"/>
                </a:lnTo>
                <a:lnTo>
                  <a:pt x="115" y="9"/>
                </a:lnTo>
                <a:lnTo>
                  <a:pt x="108" y="9"/>
                </a:lnTo>
                <a:lnTo>
                  <a:pt x="101" y="9"/>
                </a:lnTo>
                <a:lnTo>
                  <a:pt x="94" y="9"/>
                </a:lnTo>
                <a:lnTo>
                  <a:pt x="89" y="7"/>
                </a:lnTo>
                <a:lnTo>
                  <a:pt x="85" y="7"/>
                </a:lnTo>
                <a:lnTo>
                  <a:pt x="85" y="7"/>
                </a:lnTo>
                <a:lnTo>
                  <a:pt x="82" y="7"/>
                </a:lnTo>
                <a:lnTo>
                  <a:pt x="80" y="9"/>
                </a:lnTo>
                <a:lnTo>
                  <a:pt x="75" y="9"/>
                </a:lnTo>
                <a:lnTo>
                  <a:pt x="73" y="9"/>
                </a:lnTo>
                <a:lnTo>
                  <a:pt x="68" y="7"/>
                </a:lnTo>
                <a:lnTo>
                  <a:pt x="68" y="7"/>
                </a:lnTo>
                <a:lnTo>
                  <a:pt x="66" y="2"/>
                </a:lnTo>
                <a:lnTo>
                  <a:pt x="66" y="2"/>
                </a:lnTo>
                <a:lnTo>
                  <a:pt x="68" y="2"/>
                </a:lnTo>
                <a:lnTo>
                  <a:pt x="71" y="4"/>
                </a:lnTo>
                <a:lnTo>
                  <a:pt x="71" y="2"/>
                </a:lnTo>
                <a:lnTo>
                  <a:pt x="66" y="2"/>
                </a:lnTo>
                <a:lnTo>
                  <a:pt x="63" y="0"/>
                </a:lnTo>
                <a:lnTo>
                  <a:pt x="59" y="0"/>
                </a:lnTo>
                <a:lnTo>
                  <a:pt x="56" y="0"/>
                </a:lnTo>
                <a:lnTo>
                  <a:pt x="47" y="2"/>
                </a:lnTo>
                <a:lnTo>
                  <a:pt x="42" y="4"/>
                </a:lnTo>
                <a:lnTo>
                  <a:pt x="42" y="4"/>
                </a:lnTo>
                <a:lnTo>
                  <a:pt x="35" y="4"/>
                </a:lnTo>
                <a:lnTo>
                  <a:pt x="33" y="7"/>
                </a:lnTo>
                <a:lnTo>
                  <a:pt x="33" y="9"/>
                </a:lnTo>
                <a:lnTo>
                  <a:pt x="30" y="9"/>
                </a:lnTo>
                <a:lnTo>
                  <a:pt x="30" y="11"/>
                </a:lnTo>
                <a:lnTo>
                  <a:pt x="28" y="11"/>
                </a:lnTo>
                <a:lnTo>
                  <a:pt x="26" y="11"/>
                </a:lnTo>
                <a:lnTo>
                  <a:pt x="16" y="14"/>
                </a:lnTo>
                <a:lnTo>
                  <a:pt x="7" y="16"/>
                </a:lnTo>
                <a:lnTo>
                  <a:pt x="2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2" y="18"/>
                </a:lnTo>
                <a:lnTo>
                  <a:pt x="4" y="21"/>
                </a:lnTo>
                <a:lnTo>
                  <a:pt x="4" y="21"/>
                </a:lnTo>
                <a:lnTo>
                  <a:pt x="4" y="23"/>
                </a:lnTo>
                <a:lnTo>
                  <a:pt x="7" y="23"/>
                </a:lnTo>
                <a:lnTo>
                  <a:pt x="7" y="23"/>
                </a:lnTo>
                <a:lnTo>
                  <a:pt x="4" y="23"/>
                </a:lnTo>
                <a:lnTo>
                  <a:pt x="0" y="21"/>
                </a:lnTo>
                <a:lnTo>
                  <a:pt x="0" y="23"/>
                </a:lnTo>
                <a:lnTo>
                  <a:pt x="2" y="23"/>
                </a:lnTo>
                <a:lnTo>
                  <a:pt x="2" y="26"/>
                </a:lnTo>
                <a:lnTo>
                  <a:pt x="4" y="30"/>
                </a:lnTo>
                <a:lnTo>
                  <a:pt x="4" y="33"/>
                </a:lnTo>
                <a:lnTo>
                  <a:pt x="4" y="33"/>
                </a:lnTo>
                <a:lnTo>
                  <a:pt x="2" y="35"/>
                </a:lnTo>
                <a:lnTo>
                  <a:pt x="2" y="35"/>
                </a:lnTo>
                <a:lnTo>
                  <a:pt x="0" y="37"/>
                </a:lnTo>
                <a:lnTo>
                  <a:pt x="0" y="37"/>
                </a:lnTo>
                <a:lnTo>
                  <a:pt x="0" y="40"/>
                </a:lnTo>
                <a:lnTo>
                  <a:pt x="2" y="40"/>
                </a:lnTo>
                <a:lnTo>
                  <a:pt x="4" y="45"/>
                </a:lnTo>
                <a:lnTo>
                  <a:pt x="7" y="47"/>
                </a:lnTo>
                <a:lnTo>
                  <a:pt x="7" y="47"/>
                </a:lnTo>
                <a:lnTo>
                  <a:pt x="7" y="49"/>
                </a:lnTo>
                <a:lnTo>
                  <a:pt x="7" y="49"/>
                </a:lnTo>
                <a:lnTo>
                  <a:pt x="7" y="52"/>
                </a:lnTo>
                <a:lnTo>
                  <a:pt x="7" y="52"/>
                </a:lnTo>
                <a:lnTo>
                  <a:pt x="9" y="52"/>
                </a:lnTo>
                <a:lnTo>
                  <a:pt x="9" y="54"/>
                </a:lnTo>
                <a:lnTo>
                  <a:pt x="9" y="54"/>
                </a:lnTo>
                <a:lnTo>
                  <a:pt x="9" y="54"/>
                </a:lnTo>
                <a:lnTo>
                  <a:pt x="9" y="56"/>
                </a:lnTo>
                <a:lnTo>
                  <a:pt x="9" y="56"/>
                </a:lnTo>
                <a:lnTo>
                  <a:pt x="9" y="56"/>
                </a:lnTo>
                <a:lnTo>
                  <a:pt x="9" y="59"/>
                </a:lnTo>
                <a:lnTo>
                  <a:pt x="7" y="61"/>
                </a:lnTo>
                <a:lnTo>
                  <a:pt x="7" y="61"/>
                </a:lnTo>
                <a:lnTo>
                  <a:pt x="9" y="63"/>
                </a:lnTo>
                <a:lnTo>
                  <a:pt x="9" y="63"/>
                </a:lnTo>
                <a:lnTo>
                  <a:pt x="9" y="63"/>
                </a:lnTo>
                <a:lnTo>
                  <a:pt x="9" y="66"/>
                </a:lnTo>
                <a:lnTo>
                  <a:pt x="9" y="66"/>
                </a:lnTo>
                <a:lnTo>
                  <a:pt x="11" y="68"/>
                </a:lnTo>
                <a:lnTo>
                  <a:pt x="11" y="68"/>
                </a:lnTo>
                <a:lnTo>
                  <a:pt x="14" y="68"/>
                </a:lnTo>
                <a:lnTo>
                  <a:pt x="14" y="73"/>
                </a:lnTo>
                <a:lnTo>
                  <a:pt x="14" y="75"/>
                </a:lnTo>
                <a:lnTo>
                  <a:pt x="11" y="78"/>
                </a:lnTo>
                <a:lnTo>
                  <a:pt x="11" y="80"/>
                </a:lnTo>
                <a:lnTo>
                  <a:pt x="11" y="80"/>
                </a:lnTo>
                <a:lnTo>
                  <a:pt x="11" y="80"/>
                </a:lnTo>
                <a:lnTo>
                  <a:pt x="14" y="80"/>
                </a:lnTo>
                <a:lnTo>
                  <a:pt x="14" y="78"/>
                </a:lnTo>
                <a:lnTo>
                  <a:pt x="14" y="78"/>
                </a:lnTo>
                <a:lnTo>
                  <a:pt x="14" y="78"/>
                </a:lnTo>
                <a:lnTo>
                  <a:pt x="16" y="78"/>
                </a:lnTo>
                <a:lnTo>
                  <a:pt x="19" y="78"/>
                </a:lnTo>
                <a:lnTo>
                  <a:pt x="19" y="80"/>
                </a:lnTo>
                <a:lnTo>
                  <a:pt x="19" y="80"/>
                </a:lnTo>
                <a:lnTo>
                  <a:pt x="19" y="80"/>
                </a:lnTo>
                <a:lnTo>
                  <a:pt x="21" y="80"/>
                </a:lnTo>
                <a:lnTo>
                  <a:pt x="21" y="80"/>
                </a:lnTo>
                <a:lnTo>
                  <a:pt x="23" y="82"/>
                </a:lnTo>
                <a:lnTo>
                  <a:pt x="26" y="82"/>
                </a:lnTo>
                <a:lnTo>
                  <a:pt x="28" y="82"/>
                </a:lnTo>
                <a:lnTo>
                  <a:pt x="28" y="82"/>
                </a:lnTo>
                <a:lnTo>
                  <a:pt x="28" y="85"/>
                </a:lnTo>
                <a:lnTo>
                  <a:pt x="30" y="85"/>
                </a:lnTo>
                <a:lnTo>
                  <a:pt x="30" y="85"/>
                </a:lnTo>
                <a:lnTo>
                  <a:pt x="30" y="85"/>
                </a:lnTo>
                <a:lnTo>
                  <a:pt x="35" y="85"/>
                </a:lnTo>
                <a:lnTo>
                  <a:pt x="35" y="85"/>
                </a:lnTo>
                <a:lnTo>
                  <a:pt x="37" y="85"/>
                </a:lnTo>
                <a:lnTo>
                  <a:pt x="37" y="85"/>
                </a:lnTo>
                <a:lnTo>
                  <a:pt x="35" y="87"/>
                </a:lnTo>
                <a:lnTo>
                  <a:pt x="35" y="87"/>
                </a:lnTo>
                <a:lnTo>
                  <a:pt x="35" y="87"/>
                </a:lnTo>
                <a:lnTo>
                  <a:pt x="35" y="87"/>
                </a:lnTo>
                <a:lnTo>
                  <a:pt x="33" y="87"/>
                </a:lnTo>
                <a:lnTo>
                  <a:pt x="33" y="89"/>
                </a:lnTo>
                <a:lnTo>
                  <a:pt x="33" y="89"/>
                </a:lnTo>
                <a:lnTo>
                  <a:pt x="35" y="89"/>
                </a:lnTo>
                <a:lnTo>
                  <a:pt x="35" y="89"/>
                </a:lnTo>
                <a:lnTo>
                  <a:pt x="35" y="89"/>
                </a:lnTo>
                <a:lnTo>
                  <a:pt x="37" y="92"/>
                </a:lnTo>
                <a:lnTo>
                  <a:pt x="40" y="94"/>
                </a:lnTo>
                <a:lnTo>
                  <a:pt x="40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5" y="94"/>
                </a:lnTo>
                <a:lnTo>
                  <a:pt x="45" y="94"/>
                </a:lnTo>
                <a:lnTo>
                  <a:pt x="47" y="92"/>
                </a:lnTo>
                <a:lnTo>
                  <a:pt x="47" y="92"/>
                </a:lnTo>
                <a:lnTo>
                  <a:pt x="45" y="89"/>
                </a:lnTo>
                <a:lnTo>
                  <a:pt x="45" y="89"/>
                </a:lnTo>
                <a:lnTo>
                  <a:pt x="45" y="89"/>
                </a:lnTo>
                <a:lnTo>
                  <a:pt x="47" y="89"/>
                </a:lnTo>
                <a:lnTo>
                  <a:pt x="49" y="89"/>
                </a:lnTo>
                <a:lnTo>
                  <a:pt x="54" y="92"/>
                </a:lnTo>
                <a:lnTo>
                  <a:pt x="54" y="92"/>
                </a:lnTo>
                <a:lnTo>
                  <a:pt x="56" y="92"/>
                </a:lnTo>
                <a:lnTo>
                  <a:pt x="56" y="92"/>
                </a:lnTo>
                <a:lnTo>
                  <a:pt x="59" y="92"/>
                </a:lnTo>
                <a:lnTo>
                  <a:pt x="59" y="92"/>
                </a:lnTo>
                <a:lnTo>
                  <a:pt x="59" y="92"/>
                </a:lnTo>
                <a:lnTo>
                  <a:pt x="59" y="94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lnTo>
                  <a:pt x="59" y="97"/>
                </a:lnTo>
                <a:lnTo>
                  <a:pt x="59" y="97"/>
                </a:lnTo>
                <a:lnTo>
                  <a:pt x="59" y="97"/>
                </a:lnTo>
                <a:lnTo>
                  <a:pt x="61" y="99"/>
                </a:lnTo>
                <a:lnTo>
                  <a:pt x="63" y="97"/>
                </a:lnTo>
                <a:lnTo>
                  <a:pt x="63" y="97"/>
                </a:lnTo>
                <a:lnTo>
                  <a:pt x="63" y="97"/>
                </a:lnTo>
                <a:lnTo>
                  <a:pt x="63" y="97"/>
                </a:lnTo>
                <a:lnTo>
                  <a:pt x="63" y="97"/>
                </a:lnTo>
                <a:lnTo>
                  <a:pt x="63" y="97"/>
                </a:lnTo>
                <a:lnTo>
                  <a:pt x="66" y="99"/>
                </a:lnTo>
                <a:lnTo>
                  <a:pt x="66" y="99"/>
                </a:lnTo>
                <a:lnTo>
                  <a:pt x="68" y="99"/>
                </a:lnTo>
                <a:lnTo>
                  <a:pt x="68" y="99"/>
                </a:lnTo>
                <a:lnTo>
                  <a:pt x="71" y="99"/>
                </a:lnTo>
                <a:lnTo>
                  <a:pt x="73" y="99"/>
                </a:lnTo>
                <a:lnTo>
                  <a:pt x="73" y="101"/>
                </a:lnTo>
                <a:lnTo>
                  <a:pt x="73" y="101"/>
                </a:lnTo>
                <a:lnTo>
                  <a:pt x="73" y="101"/>
                </a:lnTo>
                <a:lnTo>
                  <a:pt x="75" y="106"/>
                </a:lnTo>
                <a:lnTo>
                  <a:pt x="75" y="106"/>
                </a:lnTo>
                <a:lnTo>
                  <a:pt x="78" y="108"/>
                </a:lnTo>
                <a:lnTo>
                  <a:pt x="78" y="108"/>
                </a:lnTo>
                <a:lnTo>
                  <a:pt x="78" y="108"/>
                </a:lnTo>
                <a:lnTo>
                  <a:pt x="80" y="111"/>
                </a:lnTo>
                <a:lnTo>
                  <a:pt x="82" y="111"/>
                </a:lnTo>
                <a:lnTo>
                  <a:pt x="82" y="108"/>
                </a:lnTo>
                <a:lnTo>
                  <a:pt x="85" y="106"/>
                </a:lnTo>
                <a:lnTo>
                  <a:pt x="85" y="106"/>
                </a:lnTo>
                <a:lnTo>
                  <a:pt x="87" y="106"/>
                </a:lnTo>
                <a:lnTo>
                  <a:pt x="87" y="106"/>
                </a:lnTo>
                <a:lnTo>
                  <a:pt x="87" y="108"/>
                </a:lnTo>
                <a:lnTo>
                  <a:pt x="89" y="108"/>
                </a:lnTo>
                <a:lnTo>
                  <a:pt x="89" y="108"/>
                </a:lnTo>
                <a:lnTo>
                  <a:pt x="89" y="108"/>
                </a:lnTo>
                <a:lnTo>
                  <a:pt x="89" y="111"/>
                </a:lnTo>
                <a:lnTo>
                  <a:pt x="92" y="111"/>
                </a:lnTo>
                <a:lnTo>
                  <a:pt x="92" y="111"/>
                </a:lnTo>
                <a:lnTo>
                  <a:pt x="92" y="111"/>
                </a:lnTo>
                <a:lnTo>
                  <a:pt x="92" y="113"/>
                </a:lnTo>
                <a:lnTo>
                  <a:pt x="92" y="113"/>
                </a:lnTo>
                <a:lnTo>
                  <a:pt x="92" y="113"/>
                </a:lnTo>
                <a:lnTo>
                  <a:pt x="92" y="113"/>
                </a:lnTo>
                <a:lnTo>
                  <a:pt x="94" y="113"/>
                </a:lnTo>
                <a:lnTo>
                  <a:pt x="94" y="113"/>
                </a:lnTo>
                <a:lnTo>
                  <a:pt x="97" y="113"/>
                </a:lnTo>
                <a:lnTo>
                  <a:pt x="97" y="113"/>
                </a:lnTo>
                <a:lnTo>
                  <a:pt x="99" y="111"/>
                </a:lnTo>
                <a:lnTo>
                  <a:pt x="99" y="111"/>
                </a:lnTo>
                <a:lnTo>
                  <a:pt x="101" y="111"/>
                </a:lnTo>
                <a:lnTo>
                  <a:pt x="101" y="111"/>
                </a:lnTo>
                <a:lnTo>
                  <a:pt x="101" y="111"/>
                </a:lnTo>
                <a:lnTo>
                  <a:pt x="104" y="111"/>
                </a:lnTo>
                <a:lnTo>
                  <a:pt x="104" y="111"/>
                </a:lnTo>
                <a:lnTo>
                  <a:pt x="104" y="111"/>
                </a:lnTo>
                <a:lnTo>
                  <a:pt x="106" y="111"/>
                </a:lnTo>
                <a:lnTo>
                  <a:pt x="108" y="111"/>
                </a:lnTo>
                <a:lnTo>
                  <a:pt x="108" y="111"/>
                </a:lnTo>
                <a:lnTo>
                  <a:pt x="111" y="111"/>
                </a:lnTo>
                <a:lnTo>
                  <a:pt x="111" y="111"/>
                </a:lnTo>
                <a:lnTo>
                  <a:pt x="113" y="111"/>
                </a:lnTo>
                <a:lnTo>
                  <a:pt x="113" y="108"/>
                </a:lnTo>
                <a:lnTo>
                  <a:pt x="113" y="108"/>
                </a:lnTo>
                <a:lnTo>
                  <a:pt x="115" y="108"/>
                </a:lnTo>
                <a:lnTo>
                  <a:pt x="118" y="108"/>
                </a:lnTo>
                <a:lnTo>
                  <a:pt x="123" y="108"/>
                </a:lnTo>
                <a:lnTo>
                  <a:pt x="123" y="111"/>
                </a:lnTo>
                <a:lnTo>
                  <a:pt x="127" y="111"/>
                </a:lnTo>
                <a:lnTo>
                  <a:pt x="127" y="111"/>
                </a:lnTo>
                <a:lnTo>
                  <a:pt x="127" y="113"/>
                </a:lnTo>
                <a:lnTo>
                  <a:pt x="130" y="113"/>
                </a:lnTo>
                <a:lnTo>
                  <a:pt x="132" y="115"/>
                </a:lnTo>
                <a:lnTo>
                  <a:pt x="137" y="115"/>
                </a:lnTo>
                <a:lnTo>
                  <a:pt x="137" y="115"/>
                </a:lnTo>
                <a:lnTo>
                  <a:pt x="139" y="115"/>
                </a:lnTo>
                <a:lnTo>
                  <a:pt x="139" y="118"/>
                </a:lnTo>
                <a:lnTo>
                  <a:pt x="141" y="118"/>
                </a:lnTo>
                <a:lnTo>
                  <a:pt x="141" y="118"/>
                </a:lnTo>
                <a:lnTo>
                  <a:pt x="141" y="115"/>
                </a:lnTo>
                <a:lnTo>
                  <a:pt x="141" y="115"/>
                </a:lnTo>
                <a:lnTo>
                  <a:pt x="141" y="115"/>
                </a:lnTo>
                <a:lnTo>
                  <a:pt x="139" y="115"/>
                </a:lnTo>
                <a:lnTo>
                  <a:pt x="139" y="113"/>
                </a:lnTo>
                <a:lnTo>
                  <a:pt x="139" y="113"/>
                </a:lnTo>
                <a:lnTo>
                  <a:pt x="139" y="111"/>
                </a:lnTo>
                <a:lnTo>
                  <a:pt x="139" y="111"/>
                </a:lnTo>
                <a:lnTo>
                  <a:pt x="139" y="108"/>
                </a:lnTo>
                <a:lnTo>
                  <a:pt x="139" y="106"/>
                </a:lnTo>
                <a:lnTo>
                  <a:pt x="139" y="106"/>
                </a:lnTo>
                <a:lnTo>
                  <a:pt x="141" y="101"/>
                </a:lnTo>
                <a:lnTo>
                  <a:pt x="144" y="101"/>
                </a:lnTo>
                <a:lnTo>
                  <a:pt x="144" y="99"/>
                </a:lnTo>
                <a:lnTo>
                  <a:pt x="149" y="97"/>
                </a:lnTo>
                <a:lnTo>
                  <a:pt x="151" y="94"/>
                </a:lnTo>
                <a:lnTo>
                  <a:pt x="151" y="92"/>
                </a:lnTo>
                <a:lnTo>
                  <a:pt x="153" y="92"/>
                </a:lnTo>
                <a:lnTo>
                  <a:pt x="156" y="89"/>
                </a:lnTo>
                <a:lnTo>
                  <a:pt x="158" y="89"/>
                </a:lnTo>
                <a:lnTo>
                  <a:pt x="158" y="87"/>
                </a:lnTo>
                <a:lnTo>
                  <a:pt x="160" y="87"/>
                </a:lnTo>
                <a:lnTo>
                  <a:pt x="160" y="87"/>
                </a:lnTo>
                <a:lnTo>
                  <a:pt x="160" y="8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76"/>
          <p:cNvSpPr>
            <a:spLocks noEditPoints="1"/>
          </p:cNvSpPr>
          <p:nvPr/>
        </p:nvSpPr>
        <p:spPr bwMode="auto">
          <a:xfrm>
            <a:off x="10665546" y="3733074"/>
            <a:ext cx="187266" cy="349423"/>
          </a:xfrm>
          <a:custGeom>
            <a:avLst/>
            <a:gdLst>
              <a:gd name="T0" fmla="*/ 80 w 179"/>
              <a:gd name="T1" fmla="*/ 313 h 334"/>
              <a:gd name="T2" fmla="*/ 94 w 179"/>
              <a:gd name="T3" fmla="*/ 305 h 334"/>
              <a:gd name="T4" fmla="*/ 111 w 179"/>
              <a:gd name="T5" fmla="*/ 284 h 334"/>
              <a:gd name="T6" fmla="*/ 142 w 179"/>
              <a:gd name="T7" fmla="*/ 246 h 334"/>
              <a:gd name="T8" fmla="*/ 165 w 179"/>
              <a:gd name="T9" fmla="*/ 235 h 334"/>
              <a:gd name="T10" fmla="*/ 172 w 179"/>
              <a:gd name="T11" fmla="*/ 253 h 334"/>
              <a:gd name="T12" fmla="*/ 151 w 179"/>
              <a:gd name="T13" fmla="*/ 253 h 334"/>
              <a:gd name="T14" fmla="*/ 125 w 179"/>
              <a:gd name="T15" fmla="*/ 270 h 334"/>
              <a:gd name="T16" fmla="*/ 111 w 179"/>
              <a:gd name="T17" fmla="*/ 268 h 334"/>
              <a:gd name="T18" fmla="*/ 101 w 179"/>
              <a:gd name="T19" fmla="*/ 284 h 334"/>
              <a:gd name="T20" fmla="*/ 120 w 179"/>
              <a:gd name="T21" fmla="*/ 277 h 334"/>
              <a:gd name="T22" fmla="*/ 134 w 179"/>
              <a:gd name="T23" fmla="*/ 301 h 334"/>
              <a:gd name="T24" fmla="*/ 163 w 179"/>
              <a:gd name="T25" fmla="*/ 317 h 334"/>
              <a:gd name="T26" fmla="*/ 170 w 179"/>
              <a:gd name="T27" fmla="*/ 296 h 334"/>
              <a:gd name="T28" fmla="*/ 168 w 179"/>
              <a:gd name="T29" fmla="*/ 232 h 334"/>
              <a:gd name="T30" fmla="*/ 127 w 179"/>
              <a:gd name="T31" fmla="*/ 237 h 334"/>
              <a:gd name="T32" fmla="*/ 156 w 179"/>
              <a:gd name="T33" fmla="*/ 220 h 334"/>
              <a:gd name="T34" fmla="*/ 52 w 179"/>
              <a:gd name="T35" fmla="*/ 218 h 334"/>
              <a:gd name="T36" fmla="*/ 101 w 179"/>
              <a:gd name="T37" fmla="*/ 216 h 334"/>
              <a:gd name="T38" fmla="*/ 116 w 179"/>
              <a:gd name="T39" fmla="*/ 244 h 334"/>
              <a:gd name="T40" fmla="*/ 106 w 179"/>
              <a:gd name="T41" fmla="*/ 211 h 334"/>
              <a:gd name="T42" fmla="*/ 127 w 179"/>
              <a:gd name="T43" fmla="*/ 204 h 334"/>
              <a:gd name="T44" fmla="*/ 120 w 179"/>
              <a:gd name="T45" fmla="*/ 230 h 334"/>
              <a:gd name="T46" fmla="*/ 42 w 179"/>
              <a:gd name="T47" fmla="*/ 201 h 334"/>
              <a:gd name="T48" fmla="*/ 19 w 179"/>
              <a:gd name="T49" fmla="*/ 244 h 334"/>
              <a:gd name="T50" fmla="*/ 14 w 179"/>
              <a:gd name="T51" fmla="*/ 256 h 334"/>
              <a:gd name="T52" fmla="*/ 42 w 179"/>
              <a:gd name="T53" fmla="*/ 223 h 334"/>
              <a:gd name="T54" fmla="*/ 151 w 179"/>
              <a:gd name="T55" fmla="*/ 223 h 334"/>
              <a:gd name="T56" fmla="*/ 134 w 179"/>
              <a:gd name="T57" fmla="*/ 199 h 334"/>
              <a:gd name="T58" fmla="*/ 142 w 179"/>
              <a:gd name="T59" fmla="*/ 227 h 334"/>
              <a:gd name="T60" fmla="*/ 139 w 179"/>
              <a:gd name="T61" fmla="*/ 194 h 334"/>
              <a:gd name="T62" fmla="*/ 108 w 179"/>
              <a:gd name="T63" fmla="*/ 197 h 334"/>
              <a:gd name="T64" fmla="*/ 89 w 179"/>
              <a:gd name="T65" fmla="*/ 206 h 334"/>
              <a:gd name="T66" fmla="*/ 49 w 179"/>
              <a:gd name="T67" fmla="*/ 192 h 334"/>
              <a:gd name="T68" fmla="*/ 47 w 179"/>
              <a:gd name="T69" fmla="*/ 182 h 334"/>
              <a:gd name="T70" fmla="*/ 94 w 179"/>
              <a:gd name="T71" fmla="*/ 175 h 334"/>
              <a:gd name="T72" fmla="*/ 149 w 179"/>
              <a:gd name="T73" fmla="*/ 206 h 334"/>
              <a:gd name="T74" fmla="*/ 151 w 179"/>
              <a:gd name="T75" fmla="*/ 182 h 334"/>
              <a:gd name="T76" fmla="*/ 116 w 179"/>
              <a:gd name="T77" fmla="*/ 182 h 334"/>
              <a:gd name="T78" fmla="*/ 108 w 179"/>
              <a:gd name="T79" fmla="*/ 178 h 334"/>
              <a:gd name="T80" fmla="*/ 85 w 179"/>
              <a:gd name="T81" fmla="*/ 180 h 334"/>
              <a:gd name="T82" fmla="*/ 104 w 179"/>
              <a:gd name="T83" fmla="*/ 166 h 334"/>
              <a:gd name="T84" fmla="*/ 63 w 179"/>
              <a:gd name="T85" fmla="*/ 156 h 334"/>
              <a:gd name="T86" fmla="*/ 63 w 179"/>
              <a:gd name="T87" fmla="*/ 171 h 334"/>
              <a:gd name="T88" fmla="*/ 82 w 179"/>
              <a:gd name="T89" fmla="*/ 154 h 334"/>
              <a:gd name="T90" fmla="*/ 47 w 179"/>
              <a:gd name="T91" fmla="*/ 147 h 334"/>
              <a:gd name="T92" fmla="*/ 80 w 179"/>
              <a:gd name="T93" fmla="*/ 140 h 334"/>
              <a:gd name="T94" fmla="*/ 78 w 179"/>
              <a:gd name="T95" fmla="*/ 128 h 334"/>
              <a:gd name="T96" fmla="*/ 52 w 179"/>
              <a:gd name="T97" fmla="*/ 135 h 334"/>
              <a:gd name="T98" fmla="*/ 59 w 179"/>
              <a:gd name="T99" fmla="*/ 147 h 334"/>
              <a:gd name="T100" fmla="*/ 94 w 179"/>
              <a:gd name="T101" fmla="*/ 161 h 334"/>
              <a:gd name="T102" fmla="*/ 108 w 179"/>
              <a:gd name="T103" fmla="*/ 161 h 334"/>
              <a:gd name="T104" fmla="*/ 118 w 179"/>
              <a:gd name="T105" fmla="*/ 164 h 334"/>
              <a:gd name="T106" fmla="*/ 106 w 179"/>
              <a:gd name="T107" fmla="*/ 147 h 334"/>
              <a:gd name="T108" fmla="*/ 87 w 179"/>
              <a:gd name="T109" fmla="*/ 145 h 334"/>
              <a:gd name="T110" fmla="*/ 68 w 179"/>
              <a:gd name="T111" fmla="*/ 114 h 334"/>
              <a:gd name="T112" fmla="*/ 80 w 179"/>
              <a:gd name="T113" fmla="*/ 76 h 334"/>
              <a:gd name="T114" fmla="*/ 63 w 179"/>
              <a:gd name="T115" fmla="*/ 52 h 334"/>
              <a:gd name="T116" fmla="*/ 42 w 179"/>
              <a:gd name="T117" fmla="*/ 85 h 334"/>
              <a:gd name="T118" fmla="*/ 63 w 179"/>
              <a:gd name="T119" fmla="*/ 43 h 334"/>
              <a:gd name="T120" fmla="*/ 56 w 179"/>
              <a:gd name="T121" fmla="*/ 31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" h="334">
                <a:moveTo>
                  <a:pt x="63" y="327"/>
                </a:moveTo>
                <a:lnTo>
                  <a:pt x="63" y="327"/>
                </a:lnTo>
                <a:lnTo>
                  <a:pt x="61" y="329"/>
                </a:lnTo>
                <a:lnTo>
                  <a:pt x="59" y="329"/>
                </a:lnTo>
                <a:lnTo>
                  <a:pt x="56" y="331"/>
                </a:lnTo>
                <a:lnTo>
                  <a:pt x="56" y="334"/>
                </a:lnTo>
                <a:lnTo>
                  <a:pt x="56" y="334"/>
                </a:lnTo>
                <a:lnTo>
                  <a:pt x="59" y="334"/>
                </a:lnTo>
                <a:lnTo>
                  <a:pt x="59" y="331"/>
                </a:lnTo>
                <a:lnTo>
                  <a:pt x="61" y="331"/>
                </a:lnTo>
                <a:lnTo>
                  <a:pt x="61" y="329"/>
                </a:lnTo>
                <a:lnTo>
                  <a:pt x="63" y="331"/>
                </a:lnTo>
                <a:lnTo>
                  <a:pt x="63" y="331"/>
                </a:lnTo>
                <a:lnTo>
                  <a:pt x="63" y="331"/>
                </a:lnTo>
                <a:lnTo>
                  <a:pt x="63" y="329"/>
                </a:lnTo>
                <a:lnTo>
                  <a:pt x="63" y="329"/>
                </a:lnTo>
                <a:lnTo>
                  <a:pt x="63" y="327"/>
                </a:lnTo>
                <a:close/>
                <a:moveTo>
                  <a:pt x="82" y="313"/>
                </a:moveTo>
                <a:lnTo>
                  <a:pt x="82" y="313"/>
                </a:lnTo>
                <a:lnTo>
                  <a:pt x="80" y="313"/>
                </a:lnTo>
                <a:lnTo>
                  <a:pt x="78" y="313"/>
                </a:lnTo>
                <a:lnTo>
                  <a:pt x="75" y="313"/>
                </a:lnTo>
                <a:lnTo>
                  <a:pt x="75" y="315"/>
                </a:lnTo>
                <a:lnTo>
                  <a:pt x="75" y="315"/>
                </a:lnTo>
                <a:lnTo>
                  <a:pt x="78" y="315"/>
                </a:lnTo>
                <a:lnTo>
                  <a:pt x="80" y="315"/>
                </a:lnTo>
                <a:lnTo>
                  <a:pt x="82" y="315"/>
                </a:lnTo>
                <a:lnTo>
                  <a:pt x="82" y="317"/>
                </a:lnTo>
                <a:lnTo>
                  <a:pt x="85" y="315"/>
                </a:lnTo>
                <a:lnTo>
                  <a:pt x="85" y="315"/>
                </a:lnTo>
                <a:lnTo>
                  <a:pt x="85" y="313"/>
                </a:lnTo>
                <a:lnTo>
                  <a:pt x="82" y="313"/>
                </a:lnTo>
                <a:close/>
                <a:moveTo>
                  <a:pt x="97" y="298"/>
                </a:moveTo>
                <a:lnTo>
                  <a:pt x="94" y="298"/>
                </a:lnTo>
                <a:lnTo>
                  <a:pt x="92" y="301"/>
                </a:lnTo>
                <a:lnTo>
                  <a:pt x="92" y="301"/>
                </a:lnTo>
                <a:lnTo>
                  <a:pt x="92" y="301"/>
                </a:lnTo>
                <a:lnTo>
                  <a:pt x="94" y="303"/>
                </a:lnTo>
                <a:lnTo>
                  <a:pt x="94" y="305"/>
                </a:lnTo>
                <a:lnTo>
                  <a:pt x="94" y="305"/>
                </a:lnTo>
                <a:lnTo>
                  <a:pt x="97" y="305"/>
                </a:lnTo>
                <a:lnTo>
                  <a:pt x="99" y="303"/>
                </a:lnTo>
                <a:lnTo>
                  <a:pt x="99" y="301"/>
                </a:lnTo>
                <a:lnTo>
                  <a:pt x="101" y="301"/>
                </a:lnTo>
                <a:lnTo>
                  <a:pt x="101" y="301"/>
                </a:lnTo>
                <a:lnTo>
                  <a:pt x="97" y="298"/>
                </a:lnTo>
                <a:close/>
                <a:moveTo>
                  <a:pt x="163" y="289"/>
                </a:moveTo>
                <a:lnTo>
                  <a:pt x="163" y="291"/>
                </a:lnTo>
                <a:lnTo>
                  <a:pt x="163" y="291"/>
                </a:lnTo>
                <a:lnTo>
                  <a:pt x="165" y="294"/>
                </a:lnTo>
                <a:lnTo>
                  <a:pt x="165" y="294"/>
                </a:lnTo>
                <a:lnTo>
                  <a:pt x="165" y="289"/>
                </a:lnTo>
                <a:lnTo>
                  <a:pt x="163" y="289"/>
                </a:lnTo>
                <a:close/>
                <a:moveTo>
                  <a:pt x="111" y="284"/>
                </a:moveTo>
                <a:lnTo>
                  <a:pt x="111" y="284"/>
                </a:lnTo>
                <a:lnTo>
                  <a:pt x="108" y="284"/>
                </a:lnTo>
                <a:lnTo>
                  <a:pt x="108" y="284"/>
                </a:lnTo>
                <a:lnTo>
                  <a:pt x="108" y="287"/>
                </a:lnTo>
                <a:lnTo>
                  <a:pt x="111" y="287"/>
                </a:lnTo>
                <a:lnTo>
                  <a:pt x="111" y="284"/>
                </a:lnTo>
                <a:lnTo>
                  <a:pt x="111" y="284"/>
                </a:lnTo>
                <a:lnTo>
                  <a:pt x="111" y="284"/>
                </a:lnTo>
                <a:lnTo>
                  <a:pt x="111" y="284"/>
                </a:lnTo>
                <a:close/>
                <a:moveTo>
                  <a:pt x="0" y="270"/>
                </a:moveTo>
                <a:lnTo>
                  <a:pt x="0" y="270"/>
                </a:lnTo>
                <a:lnTo>
                  <a:pt x="0" y="275"/>
                </a:lnTo>
                <a:lnTo>
                  <a:pt x="2" y="275"/>
                </a:lnTo>
                <a:lnTo>
                  <a:pt x="2" y="275"/>
                </a:lnTo>
                <a:lnTo>
                  <a:pt x="2" y="270"/>
                </a:lnTo>
                <a:lnTo>
                  <a:pt x="0" y="270"/>
                </a:lnTo>
                <a:close/>
                <a:moveTo>
                  <a:pt x="7" y="265"/>
                </a:moveTo>
                <a:lnTo>
                  <a:pt x="4" y="265"/>
                </a:lnTo>
                <a:lnTo>
                  <a:pt x="4" y="265"/>
                </a:lnTo>
                <a:lnTo>
                  <a:pt x="4" y="268"/>
                </a:lnTo>
                <a:lnTo>
                  <a:pt x="7" y="268"/>
                </a:lnTo>
                <a:lnTo>
                  <a:pt x="7" y="265"/>
                </a:lnTo>
                <a:lnTo>
                  <a:pt x="7" y="265"/>
                </a:lnTo>
                <a:close/>
                <a:moveTo>
                  <a:pt x="142" y="246"/>
                </a:moveTo>
                <a:lnTo>
                  <a:pt x="142" y="246"/>
                </a:lnTo>
                <a:lnTo>
                  <a:pt x="142" y="246"/>
                </a:lnTo>
                <a:lnTo>
                  <a:pt x="142" y="246"/>
                </a:lnTo>
                <a:lnTo>
                  <a:pt x="144" y="249"/>
                </a:lnTo>
                <a:lnTo>
                  <a:pt x="144" y="246"/>
                </a:lnTo>
                <a:lnTo>
                  <a:pt x="144" y="246"/>
                </a:lnTo>
                <a:lnTo>
                  <a:pt x="142" y="246"/>
                </a:lnTo>
                <a:lnTo>
                  <a:pt x="142" y="246"/>
                </a:lnTo>
                <a:close/>
                <a:moveTo>
                  <a:pt x="123" y="244"/>
                </a:moveTo>
                <a:lnTo>
                  <a:pt x="123" y="244"/>
                </a:lnTo>
                <a:lnTo>
                  <a:pt x="120" y="246"/>
                </a:lnTo>
                <a:lnTo>
                  <a:pt x="120" y="246"/>
                </a:lnTo>
                <a:lnTo>
                  <a:pt x="120" y="246"/>
                </a:lnTo>
                <a:lnTo>
                  <a:pt x="120" y="249"/>
                </a:lnTo>
                <a:lnTo>
                  <a:pt x="123" y="249"/>
                </a:lnTo>
                <a:lnTo>
                  <a:pt x="123" y="246"/>
                </a:lnTo>
                <a:lnTo>
                  <a:pt x="123" y="246"/>
                </a:lnTo>
                <a:lnTo>
                  <a:pt x="123" y="244"/>
                </a:lnTo>
                <a:close/>
                <a:moveTo>
                  <a:pt x="165" y="237"/>
                </a:moveTo>
                <a:lnTo>
                  <a:pt x="165" y="237"/>
                </a:lnTo>
                <a:lnTo>
                  <a:pt x="165" y="235"/>
                </a:lnTo>
                <a:lnTo>
                  <a:pt x="165" y="235"/>
                </a:lnTo>
                <a:lnTo>
                  <a:pt x="163" y="237"/>
                </a:lnTo>
                <a:lnTo>
                  <a:pt x="165" y="239"/>
                </a:lnTo>
                <a:lnTo>
                  <a:pt x="165" y="237"/>
                </a:lnTo>
                <a:close/>
                <a:moveTo>
                  <a:pt x="179" y="282"/>
                </a:moveTo>
                <a:lnTo>
                  <a:pt x="179" y="277"/>
                </a:lnTo>
                <a:lnTo>
                  <a:pt x="179" y="277"/>
                </a:lnTo>
                <a:lnTo>
                  <a:pt x="177" y="277"/>
                </a:lnTo>
                <a:lnTo>
                  <a:pt x="177" y="275"/>
                </a:lnTo>
                <a:lnTo>
                  <a:pt x="177" y="272"/>
                </a:lnTo>
                <a:lnTo>
                  <a:pt x="177" y="268"/>
                </a:lnTo>
                <a:lnTo>
                  <a:pt x="177" y="268"/>
                </a:lnTo>
                <a:lnTo>
                  <a:pt x="175" y="265"/>
                </a:lnTo>
                <a:lnTo>
                  <a:pt x="175" y="261"/>
                </a:lnTo>
                <a:lnTo>
                  <a:pt x="172" y="261"/>
                </a:lnTo>
                <a:lnTo>
                  <a:pt x="170" y="261"/>
                </a:lnTo>
                <a:lnTo>
                  <a:pt x="170" y="258"/>
                </a:lnTo>
                <a:lnTo>
                  <a:pt x="170" y="258"/>
                </a:lnTo>
                <a:lnTo>
                  <a:pt x="170" y="256"/>
                </a:lnTo>
                <a:lnTo>
                  <a:pt x="172" y="256"/>
                </a:lnTo>
                <a:lnTo>
                  <a:pt x="172" y="253"/>
                </a:lnTo>
                <a:lnTo>
                  <a:pt x="172" y="251"/>
                </a:lnTo>
                <a:lnTo>
                  <a:pt x="170" y="249"/>
                </a:lnTo>
                <a:lnTo>
                  <a:pt x="170" y="249"/>
                </a:lnTo>
                <a:lnTo>
                  <a:pt x="170" y="244"/>
                </a:lnTo>
                <a:lnTo>
                  <a:pt x="168" y="244"/>
                </a:lnTo>
                <a:lnTo>
                  <a:pt x="165" y="244"/>
                </a:lnTo>
                <a:lnTo>
                  <a:pt x="165" y="242"/>
                </a:lnTo>
                <a:lnTo>
                  <a:pt x="163" y="239"/>
                </a:lnTo>
                <a:lnTo>
                  <a:pt x="158" y="237"/>
                </a:lnTo>
                <a:lnTo>
                  <a:pt x="156" y="235"/>
                </a:lnTo>
                <a:lnTo>
                  <a:pt x="156" y="235"/>
                </a:lnTo>
                <a:lnTo>
                  <a:pt x="153" y="237"/>
                </a:lnTo>
                <a:lnTo>
                  <a:pt x="156" y="244"/>
                </a:lnTo>
                <a:lnTo>
                  <a:pt x="158" y="246"/>
                </a:lnTo>
                <a:lnTo>
                  <a:pt x="158" y="251"/>
                </a:lnTo>
                <a:lnTo>
                  <a:pt x="156" y="251"/>
                </a:lnTo>
                <a:lnTo>
                  <a:pt x="153" y="249"/>
                </a:lnTo>
                <a:lnTo>
                  <a:pt x="151" y="249"/>
                </a:lnTo>
                <a:lnTo>
                  <a:pt x="151" y="251"/>
                </a:lnTo>
                <a:lnTo>
                  <a:pt x="151" y="253"/>
                </a:lnTo>
                <a:lnTo>
                  <a:pt x="149" y="253"/>
                </a:lnTo>
                <a:lnTo>
                  <a:pt x="146" y="251"/>
                </a:lnTo>
                <a:lnTo>
                  <a:pt x="146" y="251"/>
                </a:lnTo>
                <a:lnTo>
                  <a:pt x="144" y="251"/>
                </a:lnTo>
                <a:lnTo>
                  <a:pt x="144" y="253"/>
                </a:lnTo>
                <a:lnTo>
                  <a:pt x="144" y="256"/>
                </a:lnTo>
                <a:lnTo>
                  <a:pt x="144" y="261"/>
                </a:lnTo>
                <a:lnTo>
                  <a:pt x="142" y="261"/>
                </a:lnTo>
                <a:lnTo>
                  <a:pt x="139" y="258"/>
                </a:lnTo>
                <a:lnTo>
                  <a:pt x="137" y="258"/>
                </a:lnTo>
                <a:lnTo>
                  <a:pt x="137" y="261"/>
                </a:lnTo>
                <a:lnTo>
                  <a:pt x="137" y="261"/>
                </a:lnTo>
                <a:lnTo>
                  <a:pt x="134" y="263"/>
                </a:lnTo>
                <a:lnTo>
                  <a:pt x="134" y="265"/>
                </a:lnTo>
                <a:lnTo>
                  <a:pt x="134" y="268"/>
                </a:lnTo>
                <a:lnTo>
                  <a:pt x="134" y="268"/>
                </a:lnTo>
                <a:lnTo>
                  <a:pt x="130" y="268"/>
                </a:lnTo>
                <a:lnTo>
                  <a:pt x="130" y="268"/>
                </a:lnTo>
                <a:lnTo>
                  <a:pt x="127" y="270"/>
                </a:lnTo>
                <a:lnTo>
                  <a:pt x="125" y="270"/>
                </a:lnTo>
                <a:lnTo>
                  <a:pt x="127" y="268"/>
                </a:lnTo>
                <a:lnTo>
                  <a:pt x="127" y="268"/>
                </a:lnTo>
                <a:lnTo>
                  <a:pt x="127" y="263"/>
                </a:lnTo>
                <a:lnTo>
                  <a:pt x="127" y="263"/>
                </a:lnTo>
                <a:lnTo>
                  <a:pt x="125" y="261"/>
                </a:lnTo>
                <a:lnTo>
                  <a:pt x="125" y="258"/>
                </a:lnTo>
                <a:lnTo>
                  <a:pt x="123" y="258"/>
                </a:lnTo>
                <a:lnTo>
                  <a:pt x="120" y="258"/>
                </a:lnTo>
                <a:lnTo>
                  <a:pt x="120" y="256"/>
                </a:lnTo>
                <a:lnTo>
                  <a:pt x="118" y="258"/>
                </a:lnTo>
                <a:lnTo>
                  <a:pt x="118" y="261"/>
                </a:lnTo>
                <a:lnTo>
                  <a:pt x="118" y="261"/>
                </a:lnTo>
                <a:lnTo>
                  <a:pt x="113" y="261"/>
                </a:lnTo>
                <a:lnTo>
                  <a:pt x="113" y="261"/>
                </a:lnTo>
                <a:lnTo>
                  <a:pt x="113" y="263"/>
                </a:lnTo>
                <a:lnTo>
                  <a:pt x="111" y="263"/>
                </a:lnTo>
                <a:lnTo>
                  <a:pt x="111" y="263"/>
                </a:lnTo>
                <a:lnTo>
                  <a:pt x="111" y="265"/>
                </a:lnTo>
                <a:lnTo>
                  <a:pt x="111" y="268"/>
                </a:lnTo>
                <a:lnTo>
                  <a:pt x="111" y="268"/>
                </a:lnTo>
                <a:lnTo>
                  <a:pt x="108" y="268"/>
                </a:lnTo>
                <a:lnTo>
                  <a:pt x="106" y="268"/>
                </a:lnTo>
                <a:lnTo>
                  <a:pt x="104" y="270"/>
                </a:lnTo>
                <a:lnTo>
                  <a:pt x="101" y="270"/>
                </a:lnTo>
                <a:lnTo>
                  <a:pt x="99" y="270"/>
                </a:lnTo>
                <a:lnTo>
                  <a:pt x="99" y="272"/>
                </a:lnTo>
                <a:lnTo>
                  <a:pt x="97" y="275"/>
                </a:lnTo>
                <a:lnTo>
                  <a:pt x="97" y="277"/>
                </a:lnTo>
                <a:lnTo>
                  <a:pt x="97" y="279"/>
                </a:lnTo>
                <a:lnTo>
                  <a:pt x="94" y="284"/>
                </a:lnTo>
                <a:lnTo>
                  <a:pt x="94" y="287"/>
                </a:lnTo>
                <a:lnTo>
                  <a:pt x="94" y="289"/>
                </a:lnTo>
                <a:lnTo>
                  <a:pt x="92" y="291"/>
                </a:lnTo>
                <a:lnTo>
                  <a:pt x="94" y="294"/>
                </a:lnTo>
                <a:lnTo>
                  <a:pt x="94" y="294"/>
                </a:lnTo>
                <a:lnTo>
                  <a:pt x="97" y="294"/>
                </a:lnTo>
                <a:lnTo>
                  <a:pt x="97" y="294"/>
                </a:lnTo>
                <a:lnTo>
                  <a:pt x="99" y="291"/>
                </a:lnTo>
                <a:lnTo>
                  <a:pt x="99" y="289"/>
                </a:lnTo>
                <a:lnTo>
                  <a:pt x="101" y="284"/>
                </a:lnTo>
                <a:lnTo>
                  <a:pt x="101" y="282"/>
                </a:lnTo>
                <a:lnTo>
                  <a:pt x="104" y="279"/>
                </a:lnTo>
                <a:lnTo>
                  <a:pt x="104" y="279"/>
                </a:lnTo>
                <a:lnTo>
                  <a:pt x="106" y="277"/>
                </a:lnTo>
                <a:lnTo>
                  <a:pt x="106" y="277"/>
                </a:lnTo>
                <a:lnTo>
                  <a:pt x="108" y="277"/>
                </a:lnTo>
                <a:lnTo>
                  <a:pt x="108" y="282"/>
                </a:lnTo>
                <a:lnTo>
                  <a:pt x="111" y="282"/>
                </a:lnTo>
                <a:lnTo>
                  <a:pt x="111" y="282"/>
                </a:lnTo>
                <a:lnTo>
                  <a:pt x="113" y="282"/>
                </a:lnTo>
                <a:lnTo>
                  <a:pt x="113" y="279"/>
                </a:lnTo>
                <a:lnTo>
                  <a:pt x="113" y="277"/>
                </a:lnTo>
                <a:lnTo>
                  <a:pt x="116" y="279"/>
                </a:lnTo>
                <a:lnTo>
                  <a:pt x="116" y="279"/>
                </a:lnTo>
                <a:lnTo>
                  <a:pt x="116" y="279"/>
                </a:lnTo>
                <a:lnTo>
                  <a:pt x="116" y="282"/>
                </a:lnTo>
                <a:lnTo>
                  <a:pt x="118" y="282"/>
                </a:lnTo>
                <a:lnTo>
                  <a:pt x="120" y="284"/>
                </a:lnTo>
                <a:lnTo>
                  <a:pt x="120" y="279"/>
                </a:lnTo>
                <a:lnTo>
                  <a:pt x="120" y="277"/>
                </a:lnTo>
                <a:lnTo>
                  <a:pt x="120" y="277"/>
                </a:lnTo>
                <a:lnTo>
                  <a:pt x="123" y="275"/>
                </a:lnTo>
                <a:lnTo>
                  <a:pt x="123" y="275"/>
                </a:lnTo>
                <a:lnTo>
                  <a:pt x="123" y="275"/>
                </a:lnTo>
                <a:lnTo>
                  <a:pt x="125" y="275"/>
                </a:lnTo>
                <a:lnTo>
                  <a:pt x="125" y="277"/>
                </a:lnTo>
                <a:lnTo>
                  <a:pt x="127" y="277"/>
                </a:lnTo>
                <a:lnTo>
                  <a:pt x="130" y="279"/>
                </a:lnTo>
                <a:lnTo>
                  <a:pt x="132" y="279"/>
                </a:lnTo>
                <a:lnTo>
                  <a:pt x="134" y="284"/>
                </a:lnTo>
                <a:lnTo>
                  <a:pt x="134" y="284"/>
                </a:lnTo>
                <a:lnTo>
                  <a:pt x="134" y="287"/>
                </a:lnTo>
                <a:lnTo>
                  <a:pt x="134" y="287"/>
                </a:lnTo>
                <a:lnTo>
                  <a:pt x="134" y="289"/>
                </a:lnTo>
                <a:lnTo>
                  <a:pt x="134" y="289"/>
                </a:lnTo>
                <a:lnTo>
                  <a:pt x="132" y="291"/>
                </a:lnTo>
                <a:lnTo>
                  <a:pt x="132" y="294"/>
                </a:lnTo>
                <a:lnTo>
                  <a:pt x="132" y="294"/>
                </a:lnTo>
                <a:lnTo>
                  <a:pt x="132" y="296"/>
                </a:lnTo>
                <a:lnTo>
                  <a:pt x="134" y="301"/>
                </a:lnTo>
                <a:lnTo>
                  <a:pt x="134" y="303"/>
                </a:lnTo>
                <a:lnTo>
                  <a:pt x="134" y="305"/>
                </a:lnTo>
                <a:lnTo>
                  <a:pt x="137" y="308"/>
                </a:lnTo>
                <a:lnTo>
                  <a:pt x="142" y="310"/>
                </a:lnTo>
                <a:lnTo>
                  <a:pt x="144" y="313"/>
                </a:lnTo>
                <a:lnTo>
                  <a:pt x="151" y="317"/>
                </a:lnTo>
                <a:lnTo>
                  <a:pt x="151" y="317"/>
                </a:lnTo>
                <a:lnTo>
                  <a:pt x="153" y="317"/>
                </a:lnTo>
                <a:lnTo>
                  <a:pt x="153" y="315"/>
                </a:lnTo>
                <a:lnTo>
                  <a:pt x="156" y="313"/>
                </a:lnTo>
                <a:lnTo>
                  <a:pt x="156" y="313"/>
                </a:lnTo>
                <a:lnTo>
                  <a:pt x="156" y="313"/>
                </a:lnTo>
                <a:lnTo>
                  <a:pt x="156" y="313"/>
                </a:lnTo>
                <a:lnTo>
                  <a:pt x="156" y="315"/>
                </a:lnTo>
                <a:lnTo>
                  <a:pt x="156" y="317"/>
                </a:lnTo>
                <a:lnTo>
                  <a:pt x="156" y="320"/>
                </a:lnTo>
                <a:lnTo>
                  <a:pt x="158" y="322"/>
                </a:lnTo>
                <a:lnTo>
                  <a:pt x="158" y="322"/>
                </a:lnTo>
                <a:lnTo>
                  <a:pt x="160" y="320"/>
                </a:lnTo>
                <a:lnTo>
                  <a:pt x="163" y="317"/>
                </a:lnTo>
                <a:lnTo>
                  <a:pt x="165" y="315"/>
                </a:lnTo>
                <a:lnTo>
                  <a:pt x="165" y="308"/>
                </a:lnTo>
                <a:lnTo>
                  <a:pt x="163" y="303"/>
                </a:lnTo>
                <a:lnTo>
                  <a:pt x="163" y="303"/>
                </a:lnTo>
                <a:lnTo>
                  <a:pt x="160" y="301"/>
                </a:lnTo>
                <a:lnTo>
                  <a:pt x="158" y="301"/>
                </a:lnTo>
                <a:lnTo>
                  <a:pt x="158" y="298"/>
                </a:lnTo>
                <a:lnTo>
                  <a:pt x="158" y="296"/>
                </a:lnTo>
                <a:lnTo>
                  <a:pt x="160" y="294"/>
                </a:lnTo>
                <a:lnTo>
                  <a:pt x="160" y="291"/>
                </a:lnTo>
                <a:lnTo>
                  <a:pt x="163" y="291"/>
                </a:lnTo>
                <a:lnTo>
                  <a:pt x="163" y="289"/>
                </a:lnTo>
                <a:lnTo>
                  <a:pt x="163" y="289"/>
                </a:lnTo>
                <a:lnTo>
                  <a:pt x="163" y="287"/>
                </a:lnTo>
                <a:lnTo>
                  <a:pt x="165" y="287"/>
                </a:lnTo>
                <a:lnTo>
                  <a:pt x="165" y="287"/>
                </a:lnTo>
                <a:lnTo>
                  <a:pt x="168" y="289"/>
                </a:lnTo>
                <a:lnTo>
                  <a:pt x="168" y="291"/>
                </a:lnTo>
                <a:lnTo>
                  <a:pt x="170" y="294"/>
                </a:lnTo>
                <a:lnTo>
                  <a:pt x="170" y="296"/>
                </a:lnTo>
                <a:lnTo>
                  <a:pt x="170" y="298"/>
                </a:lnTo>
                <a:lnTo>
                  <a:pt x="172" y="303"/>
                </a:lnTo>
                <a:lnTo>
                  <a:pt x="172" y="305"/>
                </a:lnTo>
                <a:lnTo>
                  <a:pt x="175" y="308"/>
                </a:lnTo>
                <a:lnTo>
                  <a:pt x="175" y="303"/>
                </a:lnTo>
                <a:lnTo>
                  <a:pt x="175" y="298"/>
                </a:lnTo>
                <a:lnTo>
                  <a:pt x="172" y="296"/>
                </a:lnTo>
                <a:lnTo>
                  <a:pt x="172" y="296"/>
                </a:lnTo>
                <a:lnTo>
                  <a:pt x="175" y="296"/>
                </a:lnTo>
                <a:lnTo>
                  <a:pt x="177" y="291"/>
                </a:lnTo>
                <a:lnTo>
                  <a:pt x="179" y="289"/>
                </a:lnTo>
                <a:lnTo>
                  <a:pt x="179" y="287"/>
                </a:lnTo>
                <a:lnTo>
                  <a:pt x="179" y="287"/>
                </a:lnTo>
                <a:lnTo>
                  <a:pt x="179" y="282"/>
                </a:lnTo>
                <a:close/>
                <a:moveTo>
                  <a:pt x="165" y="235"/>
                </a:moveTo>
                <a:lnTo>
                  <a:pt x="165" y="235"/>
                </a:lnTo>
                <a:lnTo>
                  <a:pt x="168" y="235"/>
                </a:lnTo>
                <a:lnTo>
                  <a:pt x="168" y="235"/>
                </a:lnTo>
                <a:lnTo>
                  <a:pt x="168" y="232"/>
                </a:lnTo>
                <a:lnTo>
                  <a:pt x="168" y="232"/>
                </a:lnTo>
                <a:lnTo>
                  <a:pt x="168" y="230"/>
                </a:lnTo>
                <a:lnTo>
                  <a:pt x="165" y="227"/>
                </a:lnTo>
                <a:lnTo>
                  <a:pt x="165" y="230"/>
                </a:lnTo>
                <a:lnTo>
                  <a:pt x="165" y="232"/>
                </a:lnTo>
                <a:lnTo>
                  <a:pt x="165" y="235"/>
                </a:lnTo>
                <a:close/>
                <a:moveTo>
                  <a:pt x="151" y="230"/>
                </a:moveTo>
                <a:lnTo>
                  <a:pt x="151" y="230"/>
                </a:lnTo>
                <a:lnTo>
                  <a:pt x="151" y="227"/>
                </a:lnTo>
                <a:lnTo>
                  <a:pt x="149" y="225"/>
                </a:lnTo>
                <a:lnTo>
                  <a:pt x="149" y="225"/>
                </a:lnTo>
                <a:lnTo>
                  <a:pt x="149" y="227"/>
                </a:lnTo>
                <a:lnTo>
                  <a:pt x="151" y="230"/>
                </a:lnTo>
                <a:close/>
                <a:moveTo>
                  <a:pt x="130" y="227"/>
                </a:moveTo>
                <a:lnTo>
                  <a:pt x="130" y="230"/>
                </a:lnTo>
                <a:lnTo>
                  <a:pt x="125" y="230"/>
                </a:lnTo>
                <a:lnTo>
                  <a:pt x="125" y="232"/>
                </a:lnTo>
                <a:lnTo>
                  <a:pt x="125" y="232"/>
                </a:lnTo>
                <a:lnTo>
                  <a:pt x="125" y="235"/>
                </a:lnTo>
                <a:lnTo>
                  <a:pt x="125" y="237"/>
                </a:lnTo>
                <a:lnTo>
                  <a:pt x="127" y="237"/>
                </a:lnTo>
                <a:lnTo>
                  <a:pt x="130" y="237"/>
                </a:lnTo>
                <a:lnTo>
                  <a:pt x="134" y="237"/>
                </a:lnTo>
                <a:lnTo>
                  <a:pt x="134" y="237"/>
                </a:lnTo>
                <a:lnTo>
                  <a:pt x="137" y="235"/>
                </a:lnTo>
                <a:lnTo>
                  <a:pt x="137" y="235"/>
                </a:lnTo>
                <a:lnTo>
                  <a:pt x="139" y="235"/>
                </a:lnTo>
                <a:lnTo>
                  <a:pt x="139" y="235"/>
                </a:lnTo>
                <a:lnTo>
                  <a:pt x="139" y="232"/>
                </a:lnTo>
                <a:lnTo>
                  <a:pt x="139" y="232"/>
                </a:lnTo>
                <a:lnTo>
                  <a:pt x="139" y="230"/>
                </a:lnTo>
                <a:lnTo>
                  <a:pt x="137" y="227"/>
                </a:lnTo>
                <a:lnTo>
                  <a:pt x="134" y="227"/>
                </a:lnTo>
                <a:lnTo>
                  <a:pt x="134" y="227"/>
                </a:lnTo>
                <a:lnTo>
                  <a:pt x="134" y="225"/>
                </a:lnTo>
                <a:lnTo>
                  <a:pt x="134" y="225"/>
                </a:lnTo>
                <a:lnTo>
                  <a:pt x="130" y="227"/>
                </a:lnTo>
                <a:lnTo>
                  <a:pt x="130" y="227"/>
                </a:lnTo>
                <a:close/>
                <a:moveTo>
                  <a:pt x="158" y="220"/>
                </a:moveTo>
                <a:lnTo>
                  <a:pt x="158" y="220"/>
                </a:lnTo>
                <a:lnTo>
                  <a:pt x="156" y="220"/>
                </a:lnTo>
                <a:lnTo>
                  <a:pt x="156" y="223"/>
                </a:lnTo>
                <a:lnTo>
                  <a:pt x="156" y="223"/>
                </a:lnTo>
                <a:lnTo>
                  <a:pt x="156" y="225"/>
                </a:lnTo>
                <a:lnTo>
                  <a:pt x="156" y="227"/>
                </a:lnTo>
                <a:lnTo>
                  <a:pt x="156" y="227"/>
                </a:lnTo>
                <a:lnTo>
                  <a:pt x="158" y="230"/>
                </a:lnTo>
                <a:lnTo>
                  <a:pt x="158" y="230"/>
                </a:lnTo>
                <a:lnTo>
                  <a:pt x="158" y="232"/>
                </a:lnTo>
                <a:lnTo>
                  <a:pt x="158" y="232"/>
                </a:lnTo>
                <a:lnTo>
                  <a:pt x="158" y="230"/>
                </a:lnTo>
                <a:lnTo>
                  <a:pt x="158" y="230"/>
                </a:lnTo>
                <a:lnTo>
                  <a:pt x="158" y="227"/>
                </a:lnTo>
                <a:lnTo>
                  <a:pt x="158" y="225"/>
                </a:lnTo>
                <a:lnTo>
                  <a:pt x="158" y="220"/>
                </a:lnTo>
                <a:lnTo>
                  <a:pt x="158" y="220"/>
                </a:lnTo>
                <a:close/>
                <a:moveTo>
                  <a:pt x="49" y="216"/>
                </a:moveTo>
                <a:lnTo>
                  <a:pt x="47" y="218"/>
                </a:lnTo>
                <a:lnTo>
                  <a:pt x="49" y="220"/>
                </a:lnTo>
                <a:lnTo>
                  <a:pt x="52" y="218"/>
                </a:lnTo>
                <a:lnTo>
                  <a:pt x="52" y="218"/>
                </a:lnTo>
                <a:lnTo>
                  <a:pt x="52" y="218"/>
                </a:lnTo>
                <a:lnTo>
                  <a:pt x="52" y="216"/>
                </a:lnTo>
                <a:lnTo>
                  <a:pt x="49" y="216"/>
                </a:lnTo>
                <a:close/>
                <a:moveTo>
                  <a:pt x="134" y="216"/>
                </a:moveTo>
                <a:lnTo>
                  <a:pt x="132" y="216"/>
                </a:lnTo>
                <a:lnTo>
                  <a:pt x="132" y="213"/>
                </a:lnTo>
                <a:lnTo>
                  <a:pt x="132" y="216"/>
                </a:lnTo>
                <a:lnTo>
                  <a:pt x="132" y="216"/>
                </a:lnTo>
                <a:lnTo>
                  <a:pt x="134" y="216"/>
                </a:lnTo>
                <a:lnTo>
                  <a:pt x="134" y="216"/>
                </a:lnTo>
                <a:close/>
                <a:moveTo>
                  <a:pt x="101" y="220"/>
                </a:moveTo>
                <a:lnTo>
                  <a:pt x="101" y="220"/>
                </a:lnTo>
                <a:lnTo>
                  <a:pt x="101" y="220"/>
                </a:lnTo>
                <a:lnTo>
                  <a:pt x="101" y="218"/>
                </a:lnTo>
                <a:lnTo>
                  <a:pt x="104" y="216"/>
                </a:lnTo>
                <a:lnTo>
                  <a:pt x="104" y="213"/>
                </a:lnTo>
                <a:lnTo>
                  <a:pt x="101" y="213"/>
                </a:lnTo>
                <a:lnTo>
                  <a:pt x="101" y="213"/>
                </a:lnTo>
                <a:lnTo>
                  <a:pt x="101" y="213"/>
                </a:lnTo>
                <a:lnTo>
                  <a:pt x="101" y="216"/>
                </a:lnTo>
                <a:lnTo>
                  <a:pt x="99" y="216"/>
                </a:lnTo>
                <a:lnTo>
                  <a:pt x="99" y="218"/>
                </a:lnTo>
                <a:lnTo>
                  <a:pt x="99" y="220"/>
                </a:lnTo>
                <a:lnTo>
                  <a:pt x="101" y="220"/>
                </a:lnTo>
                <a:close/>
                <a:moveTo>
                  <a:pt x="99" y="232"/>
                </a:moveTo>
                <a:lnTo>
                  <a:pt x="99" y="235"/>
                </a:lnTo>
                <a:lnTo>
                  <a:pt x="101" y="239"/>
                </a:lnTo>
                <a:lnTo>
                  <a:pt x="104" y="242"/>
                </a:lnTo>
                <a:lnTo>
                  <a:pt x="104" y="242"/>
                </a:lnTo>
                <a:lnTo>
                  <a:pt x="106" y="242"/>
                </a:lnTo>
                <a:lnTo>
                  <a:pt x="108" y="244"/>
                </a:lnTo>
                <a:lnTo>
                  <a:pt x="108" y="249"/>
                </a:lnTo>
                <a:lnTo>
                  <a:pt x="111" y="249"/>
                </a:lnTo>
                <a:lnTo>
                  <a:pt x="111" y="249"/>
                </a:lnTo>
                <a:lnTo>
                  <a:pt x="113" y="249"/>
                </a:lnTo>
                <a:lnTo>
                  <a:pt x="113" y="249"/>
                </a:lnTo>
                <a:lnTo>
                  <a:pt x="116" y="249"/>
                </a:lnTo>
                <a:lnTo>
                  <a:pt x="116" y="246"/>
                </a:lnTo>
                <a:lnTo>
                  <a:pt x="116" y="244"/>
                </a:lnTo>
                <a:lnTo>
                  <a:pt x="116" y="244"/>
                </a:lnTo>
                <a:lnTo>
                  <a:pt x="116" y="242"/>
                </a:lnTo>
                <a:lnTo>
                  <a:pt x="113" y="237"/>
                </a:lnTo>
                <a:lnTo>
                  <a:pt x="113" y="237"/>
                </a:lnTo>
                <a:lnTo>
                  <a:pt x="113" y="235"/>
                </a:lnTo>
                <a:lnTo>
                  <a:pt x="113" y="232"/>
                </a:lnTo>
                <a:lnTo>
                  <a:pt x="113" y="230"/>
                </a:lnTo>
                <a:lnTo>
                  <a:pt x="113" y="227"/>
                </a:lnTo>
                <a:lnTo>
                  <a:pt x="113" y="227"/>
                </a:lnTo>
                <a:lnTo>
                  <a:pt x="116" y="223"/>
                </a:lnTo>
                <a:lnTo>
                  <a:pt x="116" y="220"/>
                </a:lnTo>
                <a:lnTo>
                  <a:pt x="118" y="218"/>
                </a:lnTo>
                <a:lnTo>
                  <a:pt x="118" y="216"/>
                </a:lnTo>
                <a:lnTo>
                  <a:pt x="118" y="213"/>
                </a:lnTo>
                <a:lnTo>
                  <a:pt x="118" y="211"/>
                </a:lnTo>
                <a:lnTo>
                  <a:pt x="118" y="211"/>
                </a:lnTo>
                <a:lnTo>
                  <a:pt x="111" y="208"/>
                </a:lnTo>
                <a:lnTo>
                  <a:pt x="111" y="208"/>
                </a:lnTo>
                <a:lnTo>
                  <a:pt x="108" y="211"/>
                </a:lnTo>
                <a:lnTo>
                  <a:pt x="106" y="211"/>
                </a:lnTo>
                <a:lnTo>
                  <a:pt x="106" y="211"/>
                </a:lnTo>
                <a:lnTo>
                  <a:pt x="106" y="213"/>
                </a:lnTo>
                <a:lnTo>
                  <a:pt x="106" y="216"/>
                </a:lnTo>
                <a:lnTo>
                  <a:pt x="106" y="216"/>
                </a:lnTo>
                <a:lnTo>
                  <a:pt x="106" y="218"/>
                </a:lnTo>
                <a:lnTo>
                  <a:pt x="104" y="218"/>
                </a:lnTo>
                <a:lnTo>
                  <a:pt x="106" y="220"/>
                </a:lnTo>
                <a:lnTo>
                  <a:pt x="106" y="223"/>
                </a:lnTo>
                <a:lnTo>
                  <a:pt x="106" y="227"/>
                </a:lnTo>
                <a:lnTo>
                  <a:pt x="106" y="227"/>
                </a:lnTo>
                <a:lnTo>
                  <a:pt x="104" y="230"/>
                </a:lnTo>
                <a:lnTo>
                  <a:pt x="101" y="230"/>
                </a:lnTo>
                <a:lnTo>
                  <a:pt x="99" y="230"/>
                </a:lnTo>
                <a:lnTo>
                  <a:pt x="99" y="230"/>
                </a:lnTo>
                <a:lnTo>
                  <a:pt x="99" y="232"/>
                </a:lnTo>
                <a:lnTo>
                  <a:pt x="99" y="232"/>
                </a:lnTo>
                <a:close/>
                <a:moveTo>
                  <a:pt x="127" y="208"/>
                </a:moveTo>
                <a:lnTo>
                  <a:pt x="127" y="208"/>
                </a:lnTo>
                <a:lnTo>
                  <a:pt x="127" y="206"/>
                </a:lnTo>
                <a:lnTo>
                  <a:pt x="125" y="206"/>
                </a:lnTo>
                <a:lnTo>
                  <a:pt x="127" y="204"/>
                </a:lnTo>
                <a:lnTo>
                  <a:pt x="125" y="201"/>
                </a:lnTo>
                <a:lnTo>
                  <a:pt x="125" y="204"/>
                </a:lnTo>
                <a:lnTo>
                  <a:pt x="125" y="206"/>
                </a:lnTo>
                <a:lnTo>
                  <a:pt x="125" y="206"/>
                </a:lnTo>
                <a:lnTo>
                  <a:pt x="125" y="206"/>
                </a:lnTo>
                <a:lnTo>
                  <a:pt x="125" y="208"/>
                </a:lnTo>
                <a:lnTo>
                  <a:pt x="123" y="213"/>
                </a:lnTo>
                <a:lnTo>
                  <a:pt x="120" y="218"/>
                </a:lnTo>
                <a:lnTo>
                  <a:pt x="120" y="220"/>
                </a:lnTo>
                <a:lnTo>
                  <a:pt x="120" y="223"/>
                </a:lnTo>
                <a:lnTo>
                  <a:pt x="118" y="225"/>
                </a:lnTo>
                <a:lnTo>
                  <a:pt x="116" y="230"/>
                </a:lnTo>
                <a:lnTo>
                  <a:pt x="116" y="232"/>
                </a:lnTo>
                <a:lnTo>
                  <a:pt x="116" y="239"/>
                </a:lnTo>
                <a:lnTo>
                  <a:pt x="116" y="239"/>
                </a:lnTo>
                <a:lnTo>
                  <a:pt x="116" y="242"/>
                </a:lnTo>
                <a:lnTo>
                  <a:pt x="118" y="242"/>
                </a:lnTo>
                <a:lnTo>
                  <a:pt x="118" y="237"/>
                </a:lnTo>
                <a:lnTo>
                  <a:pt x="120" y="230"/>
                </a:lnTo>
                <a:lnTo>
                  <a:pt x="120" y="230"/>
                </a:lnTo>
                <a:lnTo>
                  <a:pt x="123" y="227"/>
                </a:lnTo>
                <a:lnTo>
                  <a:pt x="123" y="225"/>
                </a:lnTo>
                <a:lnTo>
                  <a:pt x="125" y="223"/>
                </a:lnTo>
                <a:lnTo>
                  <a:pt x="125" y="223"/>
                </a:lnTo>
                <a:lnTo>
                  <a:pt x="127" y="220"/>
                </a:lnTo>
                <a:lnTo>
                  <a:pt x="127" y="218"/>
                </a:lnTo>
                <a:lnTo>
                  <a:pt x="127" y="213"/>
                </a:lnTo>
                <a:lnTo>
                  <a:pt x="127" y="208"/>
                </a:lnTo>
                <a:close/>
                <a:moveTo>
                  <a:pt x="120" y="201"/>
                </a:moveTo>
                <a:lnTo>
                  <a:pt x="120" y="204"/>
                </a:lnTo>
                <a:lnTo>
                  <a:pt x="120" y="204"/>
                </a:lnTo>
                <a:lnTo>
                  <a:pt x="123" y="204"/>
                </a:lnTo>
                <a:lnTo>
                  <a:pt x="120" y="201"/>
                </a:lnTo>
                <a:lnTo>
                  <a:pt x="120" y="201"/>
                </a:lnTo>
                <a:close/>
                <a:moveTo>
                  <a:pt x="45" y="213"/>
                </a:moveTo>
                <a:lnTo>
                  <a:pt x="42" y="208"/>
                </a:lnTo>
                <a:lnTo>
                  <a:pt x="42" y="206"/>
                </a:lnTo>
                <a:lnTo>
                  <a:pt x="42" y="206"/>
                </a:lnTo>
                <a:lnTo>
                  <a:pt x="42" y="204"/>
                </a:lnTo>
                <a:lnTo>
                  <a:pt x="42" y="201"/>
                </a:lnTo>
                <a:lnTo>
                  <a:pt x="42" y="201"/>
                </a:lnTo>
                <a:lnTo>
                  <a:pt x="42" y="201"/>
                </a:lnTo>
                <a:lnTo>
                  <a:pt x="40" y="201"/>
                </a:lnTo>
                <a:lnTo>
                  <a:pt x="40" y="208"/>
                </a:lnTo>
                <a:lnTo>
                  <a:pt x="37" y="208"/>
                </a:lnTo>
                <a:lnTo>
                  <a:pt x="37" y="211"/>
                </a:lnTo>
                <a:lnTo>
                  <a:pt x="40" y="213"/>
                </a:lnTo>
                <a:lnTo>
                  <a:pt x="40" y="216"/>
                </a:lnTo>
                <a:lnTo>
                  <a:pt x="40" y="218"/>
                </a:lnTo>
                <a:lnTo>
                  <a:pt x="37" y="218"/>
                </a:lnTo>
                <a:lnTo>
                  <a:pt x="37" y="220"/>
                </a:lnTo>
                <a:lnTo>
                  <a:pt x="37" y="220"/>
                </a:lnTo>
                <a:lnTo>
                  <a:pt x="35" y="220"/>
                </a:lnTo>
                <a:lnTo>
                  <a:pt x="35" y="223"/>
                </a:lnTo>
                <a:lnTo>
                  <a:pt x="30" y="227"/>
                </a:lnTo>
                <a:lnTo>
                  <a:pt x="30" y="227"/>
                </a:lnTo>
                <a:lnTo>
                  <a:pt x="30" y="227"/>
                </a:lnTo>
                <a:lnTo>
                  <a:pt x="26" y="235"/>
                </a:lnTo>
                <a:lnTo>
                  <a:pt x="23" y="237"/>
                </a:lnTo>
                <a:lnTo>
                  <a:pt x="19" y="244"/>
                </a:lnTo>
                <a:lnTo>
                  <a:pt x="19" y="244"/>
                </a:lnTo>
                <a:lnTo>
                  <a:pt x="16" y="244"/>
                </a:lnTo>
                <a:lnTo>
                  <a:pt x="16" y="244"/>
                </a:lnTo>
                <a:lnTo>
                  <a:pt x="16" y="246"/>
                </a:lnTo>
                <a:lnTo>
                  <a:pt x="14" y="249"/>
                </a:lnTo>
                <a:lnTo>
                  <a:pt x="9" y="251"/>
                </a:lnTo>
                <a:lnTo>
                  <a:pt x="9" y="253"/>
                </a:lnTo>
                <a:lnTo>
                  <a:pt x="7" y="256"/>
                </a:lnTo>
                <a:lnTo>
                  <a:pt x="7" y="256"/>
                </a:lnTo>
                <a:lnTo>
                  <a:pt x="4" y="261"/>
                </a:lnTo>
                <a:lnTo>
                  <a:pt x="4" y="263"/>
                </a:lnTo>
                <a:lnTo>
                  <a:pt x="4" y="263"/>
                </a:lnTo>
                <a:lnTo>
                  <a:pt x="7" y="263"/>
                </a:lnTo>
                <a:lnTo>
                  <a:pt x="7" y="261"/>
                </a:lnTo>
                <a:lnTo>
                  <a:pt x="9" y="261"/>
                </a:lnTo>
                <a:lnTo>
                  <a:pt x="9" y="261"/>
                </a:lnTo>
                <a:lnTo>
                  <a:pt x="9" y="258"/>
                </a:lnTo>
                <a:lnTo>
                  <a:pt x="9" y="258"/>
                </a:lnTo>
                <a:lnTo>
                  <a:pt x="11" y="258"/>
                </a:lnTo>
                <a:lnTo>
                  <a:pt x="14" y="256"/>
                </a:lnTo>
                <a:lnTo>
                  <a:pt x="16" y="253"/>
                </a:lnTo>
                <a:lnTo>
                  <a:pt x="19" y="253"/>
                </a:lnTo>
                <a:lnTo>
                  <a:pt x="19" y="251"/>
                </a:lnTo>
                <a:lnTo>
                  <a:pt x="21" y="249"/>
                </a:lnTo>
                <a:lnTo>
                  <a:pt x="21" y="246"/>
                </a:lnTo>
                <a:lnTo>
                  <a:pt x="23" y="246"/>
                </a:lnTo>
                <a:lnTo>
                  <a:pt x="26" y="244"/>
                </a:lnTo>
                <a:lnTo>
                  <a:pt x="26" y="244"/>
                </a:lnTo>
                <a:lnTo>
                  <a:pt x="28" y="242"/>
                </a:lnTo>
                <a:lnTo>
                  <a:pt x="30" y="235"/>
                </a:lnTo>
                <a:lnTo>
                  <a:pt x="30" y="232"/>
                </a:lnTo>
                <a:lnTo>
                  <a:pt x="30" y="230"/>
                </a:lnTo>
                <a:lnTo>
                  <a:pt x="33" y="230"/>
                </a:lnTo>
                <a:lnTo>
                  <a:pt x="33" y="230"/>
                </a:lnTo>
                <a:lnTo>
                  <a:pt x="37" y="227"/>
                </a:lnTo>
                <a:lnTo>
                  <a:pt x="37" y="227"/>
                </a:lnTo>
                <a:lnTo>
                  <a:pt x="40" y="225"/>
                </a:lnTo>
                <a:lnTo>
                  <a:pt x="40" y="223"/>
                </a:lnTo>
                <a:lnTo>
                  <a:pt x="40" y="223"/>
                </a:lnTo>
                <a:lnTo>
                  <a:pt x="42" y="223"/>
                </a:lnTo>
                <a:lnTo>
                  <a:pt x="45" y="220"/>
                </a:lnTo>
                <a:lnTo>
                  <a:pt x="45" y="220"/>
                </a:lnTo>
                <a:lnTo>
                  <a:pt x="47" y="218"/>
                </a:lnTo>
                <a:lnTo>
                  <a:pt x="47" y="218"/>
                </a:lnTo>
                <a:lnTo>
                  <a:pt x="45" y="213"/>
                </a:lnTo>
                <a:close/>
                <a:moveTo>
                  <a:pt x="49" y="199"/>
                </a:moveTo>
                <a:lnTo>
                  <a:pt x="47" y="197"/>
                </a:lnTo>
                <a:lnTo>
                  <a:pt x="47" y="197"/>
                </a:lnTo>
                <a:lnTo>
                  <a:pt x="47" y="199"/>
                </a:lnTo>
                <a:lnTo>
                  <a:pt x="45" y="199"/>
                </a:lnTo>
                <a:lnTo>
                  <a:pt x="45" y="199"/>
                </a:lnTo>
                <a:lnTo>
                  <a:pt x="47" y="199"/>
                </a:lnTo>
                <a:lnTo>
                  <a:pt x="47" y="199"/>
                </a:lnTo>
                <a:lnTo>
                  <a:pt x="47" y="199"/>
                </a:lnTo>
                <a:lnTo>
                  <a:pt x="49" y="199"/>
                </a:lnTo>
                <a:close/>
                <a:moveTo>
                  <a:pt x="149" y="225"/>
                </a:moveTo>
                <a:lnTo>
                  <a:pt x="149" y="225"/>
                </a:lnTo>
                <a:lnTo>
                  <a:pt x="149" y="225"/>
                </a:lnTo>
                <a:lnTo>
                  <a:pt x="149" y="223"/>
                </a:lnTo>
                <a:lnTo>
                  <a:pt x="151" y="223"/>
                </a:lnTo>
                <a:lnTo>
                  <a:pt x="151" y="223"/>
                </a:lnTo>
                <a:lnTo>
                  <a:pt x="151" y="223"/>
                </a:lnTo>
                <a:lnTo>
                  <a:pt x="149" y="220"/>
                </a:lnTo>
                <a:lnTo>
                  <a:pt x="149" y="218"/>
                </a:lnTo>
                <a:lnTo>
                  <a:pt x="149" y="216"/>
                </a:lnTo>
                <a:lnTo>
                  <a:pt x="146" y="216"/>
                </a:lnTo>
                <a:lnTo>
                  <a:pt x="146" y="213"/>
                </a:lnTo>
                <a:lnTo>
                  <a:pt x="146" y="213"/>
                </a:lnTo>
                <a:lnTo>
                  <a:pt x="144" y="213"/>
                </a:lnTo>
                <a:lnTo>
                  <a:pt x="144" y="208"/>
                </a:lnTo>
                <a:lnTo>
                  <a:pt x="144" y="206"/>
                </a:lnTo>
                <a:lnTo>
                  <a:pt x="144" y="204"/>
                </a:lnTo>
                <a:lnTo>
                  <a:pt x="144" y="204"/>
                </a:lnTo>
                <a:lnTo>
                  <a:pt x="142" y="199"/>
                </a:lnTo>
                <a:lnTo>
                  <a:pt x="139" y="199"/>
                </a:lnTo>
                <a:lnTo>
                  <a:pt x="139" y="201"/>
                </a:lnTo>
                <a:lnTo>
                  <a:pt x="137" y="201"/>
                </a:lnTo>
                <a:lnTo>
                  <a:pt x="137" y="201"/>
                </a:lnTo>
                <a:lnTo>
                  <a:pt x="134" y="199"/>
                </a:lnTo>
                <a:lnTo>
                  <a:pt x="134" y="199"/>
                </a:lnTo>
                <a:lnTo>
                  <a:pt x="132" y="199"/>
                </a:lnTo>
                <a:lnTo>
                  <a:pt x="132" y="197"/>
                </a:lnTo>
                <a:lnTo>
                  <a:pt x="130" y="197"/>
                </a:lnTo>
                <a:lnTo>
                  <a:pt x="130" y="197"/>
                </a:lnTo>
                <a:lnTo>
                  <a:pt x="132" y="199"/>
                </a:lnTo>
                <a:lnTo>
                  <a:pt x="132" y="201"/>
                </a:lnTo>
                <a:lnTo>
                  <a:pt x="132" y="204"/>
                </a:lnTo>
                <a:lnTo>
                  <a:pt x="134" y="211"/>
                </a:lnTo>
                <a:lnTo>
                  <a:pt x="134" y="211"/>
                </a:lnTo>
                <a:lnTo>
                  <a:pt x="137" y="208"/>
                </a:lnTo>
                <a:lnTo>
                  <a:pt x="139" y="208"/>
                </a:lnTo>
                <a:lnTo>
                  <a:pt x="139" y="211"/>
                </a:lnTo>
                <a:lnTo>
                  <a:pt x="142" y="213"/>
                </a:lnTo>
                <a:lnTo>
                  <a:pt x="142" y="213"/>
                </a:lnTo>
                <a:lnTo>
                  <a:pt x="142" y="216"/>
                </a:lnTo>
                <a:lnTo>
                  <a:pt x="142" y="220"/>
                </a:lnTo>
                <a:lnTo>
                  <a:pt x="142" y="223"/>
                </a:lnTo>
                <a:lnTo>
                  <a:pt x="142" y="223"/>
                </a:lnTo>
                <a:lnTo>
                  <a:pt x="142" y="225"/>
                </a:lnTo>
                <a:lnTo>
                  <a:pt x="142" y="227"/>
                </a:lnTo>
                <a:lnTo>
                  <a:pt x="144" y="227"/>
                </a:lnTo>
                <a:lnTo>
                  <a:pt x="146" y="227"/>
                </a:lnTo>
                <a:lnTo>
                  <a:pt x="146" y="227"/>
                </a:lnTo>
                <a:lnTo>
                  <a:pt x="146" y="225"/>
                </a:lnTo>
                <a:lnTo>
                  <a:pt x="146" y="220"/>
                </a:lnTo>
                <a:lnTo>
                  <a:pt x="146" y="223"/>
                </a:lnTo>
                <a:lnTo>
                  <a:pt x="149" y="225"/>
                </a:lnTo>
                <a:close/>
                <a:moveTo>
                  <a:pt x="134" y="197"/>
                </a:moveTo>
                <a:lnTo>
                  <a:pt x="137" y="197"/>
                </a:lnTo>
                <a:lnTo>
                  <a:pt x="137" y="197"/>
                </a:lnTo>
                <a:lnTo>
                  <a:pt x="134" y="194"/>
                </a:lnTo>
                <a:lnTo>
                  <a:pt x="134" y="194"/>
                </a:lnTo>
                <a:lnTo>
                  <a:pt x="132" y="194"/>
                </a:lnTo>
                <a:lnTo>
                  <a:pt x="132" y="194"/>
                </a:lnTo>
                <a:lnTo>
                  <a:pt x="132" y="197"/>
                </a:lnTo>
                <a:lnTo>
                  <a:pt x="134" y="197"/>
                </a:lnTo>
                <a:close/>
                <a:moveTo>
                  <a:pt x="139" y="197"/>
                </a:moveTo>
                <a:lnTo>
                  <a:pt x="139" y="197"/>
                </a:lnTo>
                <a:lnTo>
                  <a:pt x="139" y="197"/>
                </a:lnTo>
                <a:lnTo>
                  <a:pt x="139" y="194"/>
                </a:lnTo>
                <a:lnTo>
                  <a:pt x="139" y="194"/>
                </a:lnTo>
                <a:lnTo>
                  <a:pt x="137" y="192"/>
                </a:lnTo>
                <a:lnTo>
                  <a:pt x="139" y="194"/>
                </a:lnTo>
                <a:lnTo>
                  <a:pt x="139" y="197"/>
                </a:lnTo>
                <a:lnTo>
                  <a:pt x="139" y="197"/>
                </a:lnTo>
                <a:close/>
                <a:moveTo>
                  <a:pt x="99" y="216"/>
                </a:moveTo>
                <a:lnTo>
                  <a:pt x="101" y="213"/>
                </a:lnTo>
                <a:lnTo>
                  <a:pt x="104" y="211"/>
                </a:lnTo>
                <a:lnTo>
                  <a:pt x="104" y="211"/>
                </a:lnTo>
                <a:lnTo>
                  <a:pt x="104" y="208"/>
                </a:lnTo>
                <a:lnTo>
                  <a:pt x="104" y="208"/>
                </a:lnTo>
                <a:lnTo>
                  <a:pt x="104" y="208"/>
                </a:lnTo>
                <a:lnTo>
                  <a:pt x="106" y="206"/>
                </a:lnTo>
                <a:lnTo>
                  <a:pt x="106" y="206"/>
                </a:lnTo>
                <a:lnTo>
                  <a:pt x="108" y="204"/>
                </a:lnTo>
                <a:lnTo>
                  <a:pt x="108" y="201"/>
                </a:lnTo>
                <a:lnTo>
                  <a:pt x="108" y="201"/>
                </a:lnTo>
                <a:lnTo>
                  <a:pt x="108" y="199"/>
                </a:lnTo>
                <a:lnTo>
                  <a:pt x="108" y="197"/>
                </a:lnTo>
                <a:lnTo>
                  <a:pt x="108" y="197"/>
                </a:lnTo>
                <a:lnTo>
                  <a:pt x="104" y="199"/>
                </a:lnTo>
                <a:lnTo>
                  <a:pt x="104" y="197"/>
                </a:lnTo>
                <a:lnTo>
                  <a:pt x="104" y="197"/>
                </a:lnTo>
                <a:lnTo>
                  <a:pt x="104" y="197"/>
                </a:lnTo>
                <a:lnTo>
                  <a:pt x="101" y="194"/>
                </a:lnTo>
                <a:lnTo>
                  <a:pt x="99" y="197"/>
                </a:lnTo>
                <a:lnTo>
                  <a:pt x="97" y="194"/>
                </a:lnTo>
                <a:lnTo>
                  <a:pt x="94" y="194"/>
                </a:lnTo>
                <a:lnTo>
                  <a:pt x="92" y="192"/>
                </a:lnTo>
                <a:lnTo>
                  <a:pt x="89" y="190"/>
                </a:lnTo>
                <a:lnTo>
                  <a:pt x="87" y="190"/>
                </a:lnTo>
                <a:lnTo>
                  <a:pt x="87" y="190"/>
                </a:lnTo>
                <a:lnTo>
                  <a:pt x="85" y="190"/>
                </a:lnTo>
                <a:lnTo>
                  <a:pt x="85" y="192"/>
                </a:lnTo>
                <a:lnTo>
                  <a:pt x="85" y="192"/>
                </a:lnTo>
                <a:lnTo>
                  <a:pt x="89" y="192"/>
                </a:lnTo>
                <a:lnTo>
                  <a:pt x="89" y="194"/>
                </a:lnTo>
                <a:lnTo>
                  <a:pt x="89" y="194"/>
                </a:lnTo>
                <a:lnTo>
                  <a:pt x="89" y="201"/>
                </a:lnTo>
                <a:lnTo>
                  <a:pt x="89" y="206"/>
                </a:lnTo>
                <a:lnTo>
                  <a:pt x="89" y="208"/>
                </a:lnTo>
                <a:lnTo>
                  <a:pt x="87" y="211"/>
                </a:lnTo>
                <a:lnTo>
                  <a:pt x="87" y="213"/>
                </a:lnTo>
                <a:lnTo>
                  <a:pt x="89" y="216"/>
                </a:lnTo>
                <a:lnTo>
                  <a:pt x="89" y="216"/>
                </a:lnTo>
                <a:lnTo>
                  <a:pt x="87" y="218"/>
                </a:lnTo>
                <a:lnTo>
                  <a:pt x="89" y="220"/>
                </a:lnTo>
                <a:lnTo>
                  <a:pt x="89" y="220"/>
                </a:lnTo>
                <a:lnTo>
                  <a:pt x="89" y="220"/>
                </a:lnTo>
                <a:lnTo>
                  <a:pt x="89" y="218"/>
                </a:lnTo>
                <a:lnTo>
                  <a:pt x="92" y="218"/>
                </a:lnTo>
                <a:lnTo>
                  <a:pt x="92" y="216"/>
                </a:lnTo>
                <a:lnTo>
                  <a:pt x="99" y="216"/>
                </a:lnTo>
                <a:close/>
                <a:moveTo>
                  <a:pt x="49" y="190"/>
                </a:moveTo>
                <a:lnTo>
                  <a:pt x="49" y="187"/>
                </a:lnTo>
                <a:lnTo>
                  <a:pt x="49" y="187"/>
                </a:lnTo>
                <a:lnTo>
                  <a:pt x="47" y="187"/>
                </a:lnTo>
                <a:lnTo>
                  <a:pt x="47" y="187"/>
                </a:lnTo>
                <a:lnTo>
                  <a:pt x="49" y="192"/>
                </a:lnTo>
                <a:lnTo>
                  <a:pt x="49" y="192"/>
                </a:lnTo>
                <a:lnTo>
                  <a:pt x="49" y="194"/>
                </a:lnTo>
                <a:lnTo>
                  <a:pt x="49" y="194"/>
                </a:lnTo>
                <a:lnTo>
                  <a:pt x="52" y="194"/>
                </a:lnTo>
                <a:lnTo>
                  <a:pt x="52" y="192"/>
                </a:lnTo>
                <a:lnTo>
                  <a:pt x="52" y="190"/>
                </a:lnTo>
                <a:lnTo>
                  <a:pt x="52" y="190"/>
                </a:lnTo>
                <a:lnTo>
                  <a:pt x="49" y="190"/>
                </a:lnTo>
                <a:close/>
                <a:moveTo>
                  <a:pt x="54" y="182"/>
                </a:moveTo>
                <a:lnTo>
                  <a:pt x="52" y="182"/>
                </a:lnTo>
                <a:lnTo>
                  <a:pt x="52" y="185"/>
                </a:lnTo>
                <a:lnTo>
                  <a:pt x="52" y="182"/>
                </a:lnTo>
                <a:lnTo>
                  <a:pt x="52" y="182"/>
                </a:lnTo>
                <a:lnTo>
                  <a:pt x="49" y="180"/>
                </a:lnTo>
                <a:lnTo>
                  <a:pt x="47" y="180"/>
                </a:lnTo>
                <a:lnTo>
                  <a:pt x="47" y="180"/>
                </a:lnTo>
                <a:lnTo>
                  <a:pt x="47" y="180"/>
                </a:lnTo>
                <a:lnTo>
                  <a:pt x="47" y="180"/>
                </a:lnTo>
                <a:lnTo>
                  <a:pt x="47" y="180"/>
                </a:lnTo>
                <a:lnTo>
                  <a:pt x="47" y="182"/>
                </a:lnTo>
                <a:lnTo>
                  <a:pt x="47" y="182"/>
                </a:lnTo>
                <a:lnTo>
                  <a:pt x="47" y="182"/>
                </a:lnTo>
                <a:lnTo>
                  <a:pt x="49" y="185"/>
                </a:lnTo>
                <a:lnTo>
                  <a:pt x="49" y="187"/>
                </a:lnTo>
                <a:lnTo>
                  <a:pt x="52" y="187"/>
                </a:lnTo>
                <a:lnTo>
                  <a:pt x="52" y="187"/>
                </a:lnTo>
                <a:lnTo>
                  <a:pt x="54" y="187"/>
                </a:lnTo>
                <a:lnTo>
                  <a:pt x="56" y="187"/>
                </a:lnTo>
                <a:lnTo>
                  <a:pt x="56" y="185"/>
                </a:lnTo>
                <a:lnTo>
                  <a:pt x="54" y="185"/>
                </a:lnTo>
                <a:lnTo>
                  <a:pt x="54" y="182"/>
                </a:lnTo>
                <a:close/>
                <a:moveTo>
                  <a:pt x="94" y="175"/>
                </a:moveTo>
                <a:lnTo>
                  <a:pt x="94" y="178"/>
                </a:lnTo>
                <a:lnTo>
                  <a:pt x="94" y="178"/>
                </a:lnTo>
                <a:lnTo>
                  <a:pt x="94" y="178"/>
                </a:lnTo>
                <a:lnTo>
                  <a:pt x="97" y="180"/>
                </a:lnTo>
                <a:lnTo>
                  <a:pt x="99" y="180"/>
                </a:lnTo>
                <a:lnTo>
                  <a:pt x="99" y="178"/>
                </a:lnTo>
                <a:lnTo>
                  <a:pt x="99" y="178"/>
                </a:lnTo>
                <a:lnTo>
                  <a:pt x="97" y="178"/>
                </a:lnTo>
                <a:lnTo>
                  <a:pt x="94" y="175"/>
                </a:lnTo>
                <a:close/>
                <a:moveTo>
                  <a:pt x="130" y="182"/>
                </a:moveTo>
                <a:lnTo>
                  <a:pt x="132" y="185"/>
                </a:lnTo>
                <a:lnTo>
                  <a:pt x="132" y="185"/>
                </a:lnTo>
                <a:lnTo>
                  <a:pt x="134" y="185"/>
                </a:lnTo>
                <a:lnTo>
                  <a:pt x="137" y="187"/>
                </a:lnTo>
                <a:lnTo>
                  <a:pt x="137" y="187"/>
                </a:lnTo>
                <a:lnTo>
                  <a:pt x="139" y="190"/>
                </a:lnTo>
                <a:lnTo>
                  <a:pt x="139" y="190"/>
                </a:lnTo>
                <a:lnTo>
                  <a:pt x="142" y="192"/>
                </a:lnTo>
                <a:lnTo>
                  <a:pt x="142" y="192"/>
                </a:lnTo>
                <a:lnTo>
                  <a:pt x="142" y="192"/>
                </a:lnTo>
                <a:lnTo>
                  <a:pt x="144" y="194"/>
                </a:lnTo>
                <a:lnTo>
                  <a:pt x="142" y="194"/>
                </a:lnTo>
                <a:lnTo>
                  <a:pt x="142" y="197"/>
                </a:lnTo>
                <a:lnTo>
                  <a:pt x="142" y="199"/>
                </a:lnTo>
                <a:lnTo>
                  <a:pt x="144" y="201"/>
                </a:lnTo>
                <a:lnTo>
                  <a:pt x="146" y="201"/>
                </a:lnTo>
                <a:lnTo>
                  <a:pt x="146" y="201"/>
                </a:lnTo>
                <a:lnTo>
                  <a:pt x="149" y="206"/>
                </a:lnTo>
                <a:lnTo>
                  <a:pt x="149" y="206"/>
                </a:lnTo>
                <a:lnTo>
                  <a:pt x="151" y="206"/>
                </a:lnTo>
                <a:lnTo>
                  <a:pt x="156" y="206"/>
                </a:lnTo>
                <a:lnTo>
                  <a:pt x="156" y="206"/>
                </a:lnTo>
                <a:lnTo>
                  <a:pt x="158" y="206"/>
                </a:lnTo>
                <a:lnTo>
                  <a:pt x="158" y="206"/>
                </a:lnTo>
                <a:lnTo>
                  <a:pt x="158" y="204"/>
                </a:lnTo>
                <a:lnTo>
                  <a:pt x="156" y="204"/>
                </a:lnTo>
                <a:lnTo>
                  <a:pt x="153" y="204"/>
                </a:lnTo>
                <a:lnTo>
                  <a:pt x="153" y="201"/>
                </a:lnTo>
                <a:lnTo>
                  <a:pt x="156" y="201"/>
                </a:lnTo>
                <a:lnTo>
                  <a:pt x="153" y="199"/>
                </a:lnTo>
                <a:lnTo>
                  <a:pt x="153" y="197"/>
                </a:lnTo>
                <a:lnTo>
                  <a:pt x="151" y="197"/>
                </a:lnTo>
                <a:lnTo>
                  <a:pt x="151" y="194"/>
                </a:lnTo>
                <a:lnTo>
                  <a:pt x="151" y="192"/>
                </a:lnTo>
                <a:lnTo>
                  <a:pt x="151" y="192"/>
                </a:lnTo>
                <a:lnTo>
                  <a:pt x="151" y="187"/>
                </a:lnTo>
                <a:lnTo>
                  <a:pt x="151" y="185"/>
                </a:lnTo>
                <a:lnTo>
                  <a:pt x="151" y="185"/>
                </a:lnTo>
                <a:lnTo>
                  <a:pt x="151" y="182"/>
                </a:lnTo>
                <a:lnTo>
                  <a:pt x="151" y="182"/>
                </a:lnTo>
                <a:lnTo>
                  <a:pt x="149" y="180"/>
                </a:lnTo>
                <a:lnTo>
                  <a:pt x="149" y="180"/>
                </a:lnTo>
                <a:lnTo>
                  <a:pt x="146" y="180"/>
                </a:lnTo>
                <a:lnTo>
                  <a:pt x="146" y="178"/>
                </a:lnTo>
                <a:lnTo>
                  <a:pt x="146" y="178"/>
                </a:lnTo>
                <a:lnTo>
                  <a:pt x="146" y="175"/>
                </a:lnTo>
                <a:lnTo>
                  <a:pt x="144" y="175"/>
                </a:lnTo>
                <a:lnTo>
                  <a:pt x="139" y="175"/>
                </a:lnTo>
                <a:lnTo>
                  <a:pt x="132" y="175"/>
                </a:lnTo>
                <a:lnTo>
                  <a:pt x="127" y="175"/>
                </a:lnTo>
                <a:lnTo>
                  <a:pt x="130" y="178"/>
                </a:lnTo>
                <a:lnTo>
                  <a:pt x="130" y="182"/>
                </a:lnTo>
                <a:close/>
                <a:moveTo>
                  <a:pt x="108" y="185"/>
                </a:moveTo>
                <a:lnTo>
                  <a:pt x="108" y="187"/>
                </a:lnTo>
                <a:lnTo>
                  <a:pt x="108" y="190"/>
                </a:lnTo>
                <a:lnTo>
                  <a:pt x="111" y="187"/>
                </a:lnTo>
                <a:lnTo>
                  <a:pt x="113" y="182"/>
                </a:lnTo>
                <a:lnTo>
                  <a:pt x="113" y="182"/>
                </a:lnTo>
                <a:lnTo>
                  <a:pt x="116" y="182"/>
                </a:lnTo>
                <a:lnTo>
                  <a:pt x="116" y="185"/>
                </a:lnTo>
                <a:lnTo>
                  <a:pt x="118" y="185"/>
                </a:lnTo>
                <a:lnTo>
                  <a:pt x="118" y="185"/>
                </a:lnTo>
                <a:lnTo>
                  <a:pt x="118" y="187"/>
                </a:lnTo>
                <a:lnTo>
                  <a:pt x="118" y="187"/>
                </a:lnTo>
                <a:lnTo>
                  <a:pt x="120" y="187"/>
                </a:lnTo>
                <a:lnTo>
                  <a:pt x="120" y="190"/>
                </a:lnTo>
                <a:lnTo>
                  <a:pt x="123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87"/>
                </a:lnTo>
                <a:lnTo>
                  <a:pt x="123" y="182"/>
                </a:lnTo>
                <a:lnTo>
                  <a:pt x="118" y="180"/>
                </a:lnTo>
                <a:lnTo>
                  <a:pt x="116" y="178"/>
                </a:lnTo>
                <a:lnTo>
                  <a:pt x="116" y="178"/>
                </a:lnTo>
                <a:lnTo>
                  <a:pt x="113" y="175"/>
                </a:lnTo>
                <a:lnTo>
                  <a:pt x="111" y="175"/>
                </a:lnTo>
                <a:lnTo>
                  <a:pt x="108" y="175"/>
                </a:lnTo>
                <a:lnTo>
                  <a:pt x="108" y="175"/>
                </a:lnTo>
                <a:lnTo>
                  <a:pt x="108" y="178"/>
                </a:lnTo>
                <a:lnTo>
                  <a:pt x="108" y="180"/>
                </a:lnTo>
                <a:lnTo>
                  <a:pt x="108" y="185"/>
                </a:lnTo>
                <a:close/>
                <a:moveTo>
                  <a:pt x="89" y="175"/>
                </a:moveTo>
                <a:lnTo>
                  <a:pt x="89" y="175"/>
                </a:lnTo>
                <a:lnTo>
                  <a:pt x="89" y="175"/>
                </a:lnTo>
                <a:lnTo>
                  <a:pt x="89" y="175"/>
                </a:lnTo>
                <a:lnTo>
                  <a:pt x="92" y="175"/>
                </a:lnTo>
                <a:lnTo>
                  <a:pt x="89" y="175"/>
                </a:lnTo>
                <a:lnTo>
                  <a:pt x="89" y="175"/>
                </a:lnTo>
                <a:close/>
                <a:moveTo>
                  <a:pt x="87" y="185"/>
                </a:moveTo>
                <a:lnTo>
                  <a:pt x="87" y="180"/>
                </a:lnTo>
                <a:lnTo>
                  <a:pt x="87" y="175"/>
                </a:lnTo>
                <a:lnTo>
                  <a:pt x="87" y="173"/>
                </a:lnTo>
                <a:lnTo>
                  <a:pt x="87" y="173"/>
                </a:lnTo>
                <a:lnTo>
                  <a:pt x="87" y="173"/>
                </a:lnTo>
                <a:lnTo>
                  <a:pt x="85" y="175"/>
                </a:lnTo>
                <a:lnTo>
                  <a:pt x="85" y="178"/>
                </a:lnTo>
                <a:lnTo>
                  <a:pt x="85" y="178"/>
                </a:lnTo>
                <a:lnTo>
                  <a:pt x="85" y="180"/>
                </a:lnTo>
                <a:lnTo>
                  <a:pt x="85" y="180"/>
                </a:lnTo>
                <a:lnTo>
                  <a:pt x="85" y="182"/>
                </a:lnTo>
                <a:lnTo>
                  <a:pt x="85" y="182"/>
                </a:lnTo>
                <a:lnTo>
                  <a:pt x="87" y="185"/>
                </a:lnTo>
                <a:close/>
                <a:moveTo>
                  <a:pt x="118" y="178"/>
                </a:moveTo>
                <a:lnTo>
                  <a:pt x="118" y="180"/>
                </a:lnTo>
                <a:lnTo>
                  <a:pt x="118" y="178"/>
                </a:lnTo>
                <a:lnTo>
                  <a:pt x="118" y="173"/>
                </a:lnTo>
                <a:lnTo>
                  <a:pt x="116" y="173"/>
                </a:lnTo>
                <a:lnTo>
                  <a:pt x="116" y="173"/>
                </a:lnTo>
                <a:lnTo>
                  <a:pt x="116" y="175"/>
                </a:lnTo>
                <a:lnTo>
                  <a:pt x="118" y="178"/>
                </a:lnTo>
                <a:close/>
                <a:moveTo>
                  <a:pt x="111" y="173"/>
                </a:moveTo>
                <a:lnTo>
                  <a:pt x="108" y="168"/>
                </a:lnTo>
                <a:lnTo>
                  <a:pt x="106" y="168"/>
                </a:lnTo>
                <a:lnTo>
                  <a:pt x="104" y="164"/>
                </a:lnTo>
                <a:lnTo>
                  <a:pt x="104" y="164"/>
                </a:lnTo>
                <a:lnTo>
                  <a:pt x="101" y="164"/>
                </a:lnTo>
                <a:lnTo>
                  <a:pt x="101" y="164"/>
                </a:lnTo>
                <a:lnTo>
                  <a:pt x="101" y="166"/>
                </a:lnTo>
                <a:lnTo>
                  <a:pt x="104" y="166"/>
                </a:lnTo>
                <a:lnTo>
                  <a:pt x="106" y="168"/>
                </a:lnTo>
                <a:lnTo>
                  <a:pt x="108" y="171"/>
                </a:lnTo>
                <a:lnTo>
                  <a:pt x="111" y="173"/>
                </a:lnTo>
                <a:close/>
                <a:moveTo>
                  <a:pt x="75" y="178"/>
                </a:moveTo>
                <a:lnTo>
                  <a:pt x="75" y="175"/>
                </a:lnTo>
                <a:lnTo>
                  <a:pt x="75" y="175"/>
                </a:lnTo>
                <a:lnTo>
                  <a:pt x="78" y="173"/>
                </a:lnTo>
                <a:lnTo>
                  <a:pt x="75" y="168"/>
                </a:lnTo>
                <a:lnTo>
                  <a:pt x="75" y="168"/>
                </a:lnTo>
                <a:lnTo>
                  <a:pt x="75" y="166"/>
                </a:lnTo>
                <a:lnTo>
                  <a:pt x="75" y="164"/>
                </a:lnTo>
                <a:lnTo>
                  <a:pt x="75" y="164"/>
                </a:lnTo>
                <a:lnTo>
                  <a:pt x="73" y="161"/>
                </a:lnTo>
                <a:lnTo>
                  <a:pt x="73" y="161"/>
                </a:lnTo>
                <a:lnTo>
                  <a:pt x="71" y="159"/>
                </a:lnTo>
                <a:lnTo>
                  <a:pt x="68" y="156"/>
                </a:lnTo>
                <a:lnTo>
                  <a:pt x="68" y="159"/>
                </a:lnTo>
                <a:lnTo>
                  <a:pt x="66" y="156"/>
                </a:lnTo>
                <a:lnTo>
                  <a:pt x="66" y="156"/>
                </a:lnTo>
                <a:lnTo>
                  <a:pt x="63" y="156"/>
                </a:lnTo>
                <a:lnTo>
                  <a:pt x="63" y="154"/>
                </a:lnTo>
                <a:lnTo>
                  <a:pt x="61" y="156"/>
                </a:lnTo>
                <a:lnTo>
                  <a:pt x="59" y="156"/>
                </a:lnTo>
                <a:lnTo>
                  <a:pt x="59" y="156"/>
                </a:lnTo>
                <a:lnTo>
                  <a:pt x="54" y="154"/>
                </a:lnTo>
                <a:lnTo>
                  <a:pt x="54" y="154"/>
                </a:lnTo>
                <a:lnTo>
                  <a:pt x="52" y="156"/>
                </a:lnTo>
                <a:lnTo>
                  <a:pt x="52" y="156"/>
                </a:lnTo>
                <a:lnTo>
                  <a:pt x="54" y="156"/>
                </a:lnTo>
                <a:lnTo>
                  <a:pt x="54" y="156"/>
                </a:lnTo>
                <a:lnTo>
                  <a:pt x="54" y="156"/>
                </a:lnTo>
                <a:lnTo>
                  <a:pt x="56" y="159"/>
                </a:lnTo>
                <a:lnTo>
                  <a:pt x="56" y="161"/>
                </a:lnTo>
                <a:lnTo>
                  <a:pt x="56" y="161"/>
                </a:lnTo>
                <a:lnTo>
                  <a:pt x="59" y="161"/>
                </a:lnTo>
                <a:lnTo>
                  <a:pt x="59" y="164"/>
                </a:lnTo>
                <a:lnTo>
                  <a:pt x="61" y="166"/>
                </a:lnTo>
                <a:lnTo>
                  <a:pt x="61" y="168"/>
                </a:lnTo>
                <a:lnTo>
                  <a:pt x="61" y="171"/>
                </a:lnTo>
                <a:lnTo>
                  <a:pt x="63" y="171"/>
                </a:lnTo>
                <a:lnTo>
                  <a:pt x="63" y="173"/>
                </a:lnTo>
                <a:lnTo>
                  <a:pt x="66" y="173"/>
                </a:lnTo>
                <a:lnTo>
                  <a:pt x="66" y="175"/>
                </a:lnTo>
                <a:lnTo>
                  <a:pt x="66" y="175"/>
                </a:lnTo>
                <a:lnTo>
                  <a:pt x="66" y="178"/>
                </a:lnTo>
                <a:lnTo>
                  <a:pt x="68" y="180"/>
                </a:lnTo>
                <a:lnTo>
                  <a:pt x="68" y="180"/>
                </a:lnTo>
                <a:lnTo>
                  <a:pt x="68" y="180"/>
                </a:lnTo>
                <a:lnTo>
                  <a:pt x="71" y="182"/>
                </a:lnTo>
                <a:lnTo>
                  <a:pt x="71" y="182"/>
                </a:lnTo>
                <a:lnTo>
                  <a:pt x="73" y="182"/>
                </a:lnTo>
                <a:lnTo>
                  <a:pt x="73" y="180"/>
                </a:lnTo>
                <a:lnTo>
                  <a:pt x="73" y="180"/>
                </a:lnTo>
                <a:lnTo>
                  <a:pt x="73" y="180"/>
                </a:lnTo>
                <a:lnTo>
                  <a:pt x="75" y="180"/>
                </a:lnTo>
                <a:lnTo>
                  <a:pt x="75" y="180"/>
                </a:lnTo>
                <a:lnTo>
                  <a:pt x="75" y="178"/>
                </a:lnTo>
                <a:lnTo>
                  <a:pt x="75" y="178"/>
                </a:lnTo>
                <a:close/>
                <a:moveTo>
                  <a:pt x="82" y="154"/>
                </a:moveTo>
                <a:lnTo>
                  <a:pt x="82" y="154"/>
                </a:lnTo>
                <a:lnTo>
                  <a:pt x="82" y="154"/>
                </a:lnTo>
                <a:lnTo>
                  <a:pt x="80" y="154"/>
                </a:lnTo>
                <a:lnTo>
                  <a:pt x="80" y="156"/>
                </a:lnTo>
                <a:lnTo>
                  <a:pt x="80" y="159"/>
                </a:lnTo>
                <a:lnTo>
                  <a:pt x="82" y="159"/>
                </a:lnTo>
                <a:lnTo>
                  <a:pt x="85" y="161"/>
                </a:lnTo>
                <a:lnTo>
                  <a:pt x="85" y="161"/>
                </a:lnTo>
                <a:lnTo>
                  <a:pt x="85" y="161"/>
                </a:lnTo>
                <a:lnTo>
                  <a:pt x="85" y="159"/>
                </a:lnTo>
                <a:lnTo>
                  <a:pt x="85" y="156"/>
                </a:lnTo>
                <a:lnTo>
                  <a:pt x="85" y="156"/>
                </a:lnTo>
                <a:lnTo>
                  <a:pt x="82" y="154"/>
                </a:lnTo>
                <a:close/>
                <a:moveTo>
                  <a:pt x="47" y="147"/>
                </a:moveTo>
                <a:lnTo>
                  <a:pt x="47" y="147"/>
                </a:lnTo>
                <a:lnTo>
                  <a:pt x="47" y="149"/>
                </a:lnTo>
                <a:lnTo>
                  <a:pt x="47" y="149"/>
                </a:lnTo>
                <a:lnTo>
                  <a:pt x="52" y="152"/>
                </a:lnTo>
                <a:lnTo>
                  <a:pt x="52" y="149"/>
                </a:lnTo>
                <a:lnTo>
                  <a:pt x="49" y="149"/>
                </a:lnTo>
                <a:lnTo>
                  <a:pt x="47" y="147"/>
                </a:lnTo>
                <a:close/>
                <a:moveTo>
                  <a:pt x="120" y="154"/>
                </a:moveTo>
                <a:lnTo>
                  <a:pt x="123" y="154"/>
                </a:lnTo>
                <a:lnTo>
                  <a:pt x="125" y="154"/>
                </a:lnTo>
                <a:lnTo>
                  <a:pt x="125" y="154"/>
                </a:lnTo>
                <a:lnTo>
                  <a:pt x="125" y="154"/>
                </a:lnTo>
                <a:lnTo>
                  <a:pt x="127" y="152"/>
                </a:lnTo>
                <a:lnTo>
                  <a:pt x="127" y="152"/>
                </a:lnTo>
                <a:lnTo>
                  <a:pt x="127" y="149"/>
                </a:lnTo>
                <a:lnTo>
                  <a:pt x="127" y="147"/>
                </a:lnTo>
                <a:lnTo>
                  <a:pt x="125" y="147"/>
                </a:lnTo>
                <a:lnTo>
                  <a:pt x="125" y="147"/>
                </a:lnTo>
                <a:lnTo>
                  <a:pt x="123" y="142"/>
                </a:lnTo>
                <a:lnTo>
                  <a:pt x="123" y="145"/>
                </a:lnTo>
                <a:lnTo>
                  <a:pt x="123" y="145"/>
                </a:lnTo>
                <a:lnTo>
                  <a:pt x="120" y="145"/>
                </a:lnTo>
                <a:lnTo>
                  <a:pt x="123" y="149"/>
                </a:lnTo>
                <a:lnTo>
                  <a:pt x="120" y="152"/>
                </a:lnTo>
                <a:lnTo>
                  <a:pt x="120" y="154"/>
                </a:lnTo>
                <a:close/>
                <a:moveTo>
                  <a:pt x="80" y="140"/>
                </a:moveTo>
                <a:lnTo>
                  <a:pt x="80" y="140"/>
                </a:lnTo>
                <a:lnTo>
                  <a:pt x="80" y="142"/>
                </a:lnTo>
                <a:lnTo>
                  <a:pt x="85" y="145"/>
                </a:lnTo>
                <a:lnTo>
                  <a:pt x="85" y="145"/>
                </a:lnTo>
                <a:lnTo>
                  <a:pt x="80" y="140"/>
                </a:lnTo>
                <a:lnTo>
                  <a:pt x="80" y="140"/>
                </a:lnTo>
                <a:close/>
                <a:moveTo>
                  <a:pt x="78" y="130"/>
                </a:moveTo>
                <a:lnTo>
                  <a:pt x="80" y="130"/>
                </a:lnTo>
                <a:lnTo>
                  <a:pt x="80" y="130"/>
                </a:lnTo>
                <a:lnTo>
                  <a:pt x="80" y="128"/>
                </a:lnTo>
                <a:lnTo>
                  <a:pt x="80" y="126"/>
                </a:lnTo>
                <a:lnTo>
                  <a:pt x="80" y="123"/>
                </a:lnTo>
                <a:lnTo>
                  <a:pt x="80" y="123"/>
                </a:lnTo>
                <a:lnTo>
                  <a:pt x="80" y="123"/>
                </a:lnTo>
                <a:lnTo>
                  <a:pt x="80" y="123"/>
                </a:lnTo>
                <a:lnTo>
                  <a:pt x="78" y="123"/>
                </a:lnTo>
                <a:lnTo>
                  <a:pt x="75" y="123"/>
                </a:lnTo>
                <a:lnTo>
                  <a:pt x="75" y="123"/>
                </a:lnTo>
                <a:lnTo>
                  <a:pt x="78" y="126"/>
                </a:lnTo>
                <a:lnTo>
                  <a:pt x="78" y="128"/>
                </a:lnTo>
                <a:lnTo>
                  <a:pt x="78" y="128"/>
                </a:lnTo>
                <a:lnTo>
                  <a:pt x="78" y="128"/>
                </a:lnTo>
                <a:lnTo>
                  <a:pt x="78" y="130"/>
                </a:lnTo>
                <a:lnTo>
                  <a:pt x="78" y="130"/>
                </a:lnTo>
                <a:close/>
                <a:moveTo>
                  <a:pt x="35" y="102"/>
                </a:moveTo>
                <a:lnTo>
                  <a:pt x="35" y="104"/>
                </a:lnTo>
                <a:lnTo>
                  <a:pt x="37" y="104"/>
                </a:lnTo>
                <a:lnTo>
                  <a:pt x="37" y="104"/>
                </a:lnTo>
                <a:lnTo>
                  <a:pt x="37" y="107"/>
                </a:lnTo>
                <a:lnTo>
                  <a:pt x="40" y="114"/>
                </a:lnTo>
                <a:lnTo>
                  <a:pt x="40" y="116"/>
                </a:lnTo>
                <a:lnTo>
                  <a:pt x="42" y="119"/>
                </a:lnTo>
                <a:lnTo>
                  <a:pt x="42" y="121"/>
                </a:lnTo>
                <a:lnTo>
                  <a:pt x="42" y="123"/>
                </a:lnTo>
                <a:lnTo>
                  <a:pt x="45" y="126"/>
                </a:lnTo>
                <a:lnTo>
                  <a:pt x="45" y="128"/>
                </a:lnTo>
                <a:lnTo>
                  <a:pt x="47" y="128"/>
                </a:lnTo>
                <a:lnTo>
                  <a:pt x="47" y="128"/>
                </a:lnTo>
                <a:lnTo>
                  <a:pt x="49" y="130"/>
                </a:lnTo>
                <a:lnTo>
                  <a:pt x="49" y="133"/>
                </a:lnTo>
                <a:lnTo>
                  <a:pt x="52" y="135"/>
                </a:lnTo>
                <a:lnTo>
                  <a:pt x="52" y="135"/>
                </a:lnTo>
                <a:lnTo>
                  <a:pt x="54" y="135"/>
                </a:lnTo>
                <a:lnTo>
                  <a:pt x="54" y="135"/>
                </a:lnTo>
                <a:lnTo>
                  <a:pt x="54" y="135"/>
                </a:lnTo>
                <a:lnTo>
                  <a:pt x="54" y="133"/>
                </a:lnTo>
                <a:lnTo>
                  <a:pt x="54" y="128"/>
                </a:lnTo>
                <a:lnTo>
                  <a:pt x="54" y="126"/>
                </a:lnTo>
                <a:lnTo>
                  <a:pt x="54" y="128"/>
                </a:lnTo>
                <a:lnTo>
                  <a:pt x="56" y="128"/>
                </a:lnTo>
                <a:lnTo>
                  <a:pt x="59" y="128"/>
                </a:lnTo>
                <a:lnTo>
                  <a:pt x="59" y="130"/>
                </a:lnTo>
                <a:lnTo>
                  <a:pt x="61" y="130"/>
                </a:lnTo>
                <a:lnTo>
                  <a:pt x="61" y="133"/>
                </a:lnTo>
                <a:lnTo>
                  <a:pt x="61" y="135"/>
                </a:lnTo>
                <a:lnTo>
                  <a:pt x="56" y="138"/>
                </a:lnTo>
                <a:lnTo>
                  <a:pt x="56" y="140"/>
                </a:lnTo>
                <a:lnTo>
                  <a:pt x="56" y="140"/>
                </a:lnTo>
                <a:lnTo>
                  <a:pt x="56" y="145"/>
                </a:lnTo>
                <a:lnTo>
                  <a:pt x="56" y="149"/>
                </a:lnTo>
                <a:lnTo>
                  <a:pt x="59" y="147"/>
                </a:lnTo>
                <a:lnTo>
                  <a:pt x="61" y="147"/>
                </a:lnTo>
                <a:lnTo>
                  <a:pt x="63" y="149"/>
                </a:lnTo>
                <a:lnTo>
                  <a:pt x="63" y="149"/>
                </a:lnTo>
                <a:lnTo>
                  <a:pt x="66" y="152"/>
                </a:lnTo>
                <a:lnTo>
                  <a:pt x="68" y="152"/>
                </a:lnTo>
                <a:lnTo>
                  <a:pt x="71" y="152"/>
                </a:lnTo>
                <a:lnTo>
                  <a:pt x="73" y="152"/>
                </a:lnTo>
                <a:lnTo>
                  <a:pt x="73" y="149"/>
                </a:lnTo>
                <a:lnTo>
                  <a:pt x="73" y="147"/>
                </a:lnTo>
                <a:lnTo>
                  <a:pt x="75" y="147"/>
                </a:lnTo>
                <a:lnTo>
                  <a:pt x="75" y="147"/>
                </a:lnTo>
                <a:lnTo>
                  <a:pt x="78" y="147"/>
                </a:lnTo>
                <a:lnTo>
                  <a:pt x="78" y="147"/>
                </a:lnTo>
                <a:lnTo>
                  <a:pt x="85" y="149"/>
                </a:lnTo>
                <a:lnTo>
                  <a:pt x="87" y="152"/>
                </a:lnTo>
                <a:lnTo>
                  <a:pt x="89" y="154"/>
                </a:lnTo>
                <a:lnTo>
                  <a:pt x="89" y="156"/>
                </a:lnTo>
                <a:lnTo>
                  <a:pt x="92" y="159"/>
                </a:lnTo>
                <a:lnTo>
                  <a:pt x="94" y="159"/>
                </a:lnTo>
                <a:lnTo>
                  <a:pt x="94" y="161"/>
                </a:lnTo>
                <a:lnTo>
                  <a:pt x="94" y="161"/>
                </a:lnTo>
                <a:lnTo>
                  <a:pt x="97" y="161"/>
                </a:lnTo>
                <a:lnTo>
                  <a:pt x="97" y="156"/>
                </a:lnTo>
                <a:lnTo>
                  <a:pt x="94" y="154"/>
                </a:lnTo>
                <a:lnTo>
                  <a:pt x="94" y="154"/>
                </a:lnTo>
                <a:lnTo>
                  <a:pt x="92" y="152"/>
                </a:lnTo>
                <a:lnTo>
                  <a:pt x="92" y="152"/>
                </a:lnTo>
                <a:lnTo>
                  <a:pt x="92" y="149"/>
                </a:lnTo>
                <a:lnTo>
                  <a:pt x="92" y="149"/>
                </a:lnTo>
                <a:lnTo>
                  <a:pt x="92" y="147"/>
                </a:lnTo>
                <a:lnTo>
                  <a:pt x="92" y="147"/>
                </a:lnTo>
                <a:lnTo>
                  <a:pt x="92" y="147"/>
                </a:lnTo>
                <a:lnTo>
                  <a:pt x="94" y="147"/>
                </a:lnTo>
                <a:lnTo>
                  <a:pt x="97" y="149"/>
                </a:lnTo>
                <a:lnTo>
                  <a:pt x="99" y="152"/>
                </a:lnTo>
                <a:lnTo>
                  <a:pt x="99" y="154"/>
                </a:lnTo>
                <a:lnTo>
                  <a:pt x="104" y="156"/>
                </a:lnTo>
                <a:lnTo>
                  <a:pt x="106" y="156"/>
                </a:lnTo>
                <a:lnTo>
                  <a:pt x="106" y="159"/>
                </a:lnTo>
                <a:lnTo>
                  <a:pt x="108" y="161"/>
                </a:lnTo>
                <a:lnTo>
                  <a:pt x="108" y="164"/>
                </a:lnTo>
                <a:lnTo>
                  <a:pt x="108" y="166"/>
                </a:lnTo>
                <a:lnTo>
                  <a:pt x="111" y="166"/>
                </a:lnTo>
                <a:lnTo>
                  <a:pt x="116" y="168"/>
                </a:lnTo>
                <a:lnTo>
                  <a:pt x="116" y="168"/>
                </a:lnTo>
                <a:lnTo>
                  <a:pt x="118" y="168"/>
                </a:lnTo>
                <a:lnTo>
                  <a:pt x="118" y="168"/>
                </a:lnTo>
                <a:lnTo>
                  <a:pt x="120" y="166"/>
                </a:lnTo>
                <a:lnTo>
                  <a:pt x="120" y="168"/>
                </a:lnTo>
                <a:lnTo>
                  <a:pt x="120" y="171"/>
                </a:lnTo>
                <a:lnTo>
                  <a:pt x="120" y="173"/>
                </a:lnTo>
                <a:lnTo>
                  <a:pt x="123" y="175"/>
                </a:lnTo>
                <a:lnTo>
                  <a:pt x="123" y="175"/>
                </a:lnTo>
                <a:lnTo>
                  <a:pt x="125" y="171"/>
                </a:lnTo>
                <a:lnTo>
                  <a:pt x="125" y="166"/>
                </a:lnTo>
                <a:lnTo>
                  <a:pt x="123" y="166"/>
                </a:lnTo>
                <a:lnTo>
                  <a:pt x="123" y="166"/>
                </a:lnTo>
                <a:lnTo>
                  <a:pt x="120" y="164"/>
                </a:lnTo>
                <a:lnTo>
                  <a:pt x="118" y="164"/>
                </a:lnTo>
                <a:lnTo>
                  <a:pt x="118" y="164"/>
                </a:lnTo>
                <a:lnTo>
                  <a:pt x="118" y="161"/>
                </a:lnTo>
                <a:lnTo>
                  <a:pt x="118" y="161"/>
                </a:lnTo>
                <a:lnTo>
                  <a:pt x="116" y="159"/>
                </a:lnTo>
                <a:lnTo>
                  <a:pt x="116" y="156"/>
                </a:lnTo>
                <a:lnTo>
                  <a:pt x="113" y="154"/>
                </a:lnTo>
                <a:lnTo>
                  <a:pt x="111" y="152"/>
                </a:lnTo>
                <a:lnTo>
                  <a:pt x="113" y="152"/>
                </a:lnTo>
                <a:lnTo>
                  <a:pt x="116" y="152"/>
                </a:lnTo>
                <a:lnTo>
                  <a:pt x="118" y="149"/>
                </a:lnTo>
                <a:lnTo>
                  <a:pt x="116" y="147"/>
                </a:lnTo>
                <a:lnTo>
                  <a:pt x="113" y="147"/>
                </a:lnTo>
                <a:lnTo>
                  <a:pt x="113" y="147"/>
                </a:lnTo>
                <a:lnTo>
                  <a:pt x="113" y="147"/>
                </a:lnTo>
                <a:lnTo>
                  <a:pt x="108" y="145"/>
                </a:lnTo>
                <a:lnTo>
                  <a:pt x="108" y="145"/>
                </a:lnTo>
                <a:lnTo>
                  <a:pt x="106" y="142"/>
                </a:lnTo>
                <a:lnTo>
                  <a:pt x="106" y="145"/>
                </a:lnTo>
                <a:lnTo>
                  <a:pt x="106" y="145"/>
                </a:lnTo>
                <a:lnTo>
                  <a:pt x="106" y="147"/>
                </a:lnTo>
                <a:lnTo>
                  <a:pt x="106" y="147"/>
                </a:lnTo>
                <a:lnTo>
                  <a:pt x="106" y="149"/>
                </a:lnTo>
                <a:lnTo>
                  <a:pt x="104" y="149"/>
                </a:lnTo>
                <a:lnTo>
                  <a:pt x="101" y="149"/>
                </a:lnTo>
                <a:lnTo>
                  <a:pt x="101" y="147"/>
                </a:lnTo>
                <a:lnTo>
                  <a:pt x="101" y="147"/>
                </a:lnTo>
                <a:lnTo>
                  <a:pt x="101" y="145"/>
                </a:lnTo>
                <a:lnTo>
                  <a:pt x="101" y="142"/>
                </a:lnTo>
                <a:lnTo>
                  <a:pt x="99" y="140"/>
                </a:lnTo>
                <a:lnTo>
                  <a:pt x="97" y="140"/>
                </a:lnTo>
                <a:lnTo>
                  <a:pt x="94" y="138"/>
                </a:lnTo>
                <a:lnTo>
                  <a:pt x="92" y="138"/>
                </a:lnTo>
                <a:lnTo>
                  <a:pt x="89" y="138"/>
                </a:lnTo>
                <a:lnTo>
                  <a:pt x="87" y="140"/>
                </a:lnTo>
                <a:lnTo>
                  <a:pt x="87" y="140"/>
                </a:lnTo>
                <a:lnTo>
                  <a:pt x="85" y="140"/>
                </a:lnTo>
                <a:lnTo>
                  <a:pt x="85" y="142"/>
                </a:lnTo>
                <a:lnTo>
                  <a:pt x="85" y="142"/>
                </a:lnTo>
                <a:lnTo>
                  <a:pt x="87" y="145"/>
                </a:lnTo>
                <a:lnTo>
                  <a:pt x="87" y="145"/>
                </a:lnTo>
                <a:lnTo>
                  <a:pt x="87" y="145"/>
                </a:lnTo>
                <a:lnTo>
                  <a:pt x="87" y="147"/>
                </a:lnTo>
                <a:lnTo>
                  <a:pt x="85" y="147"/>
                </a:lnTo>
                <a:lnTo>
                  <a:pt x="82" y="147"/>
                </a:lnTo>
                <a:lnTo>
                  <a:pt x="80" y="145"/>
                </a:lnTo>
                <a:lnTo>
                  <a:pt x="80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0"/>
                </a:lnTo>
                <a:lnTo>
                  <a:pt x="73" y="135"/>
                </a:lnTo>
                <a:lnTo>
                  <a:pt x="73" y="133"/>
                </a:lnTo>
                <a:lnTo>
                  <a:pt x="73" y="130"/>
                </a:lnTo>
                <a:lnTo>
                  <a:pt x="75" y="128"/>
                </a:lnTo>
                <a:lnTo>
                  <a:pt x="73" y="128"/>
                </a:lnTo>
                <a:lnTo>
                  <a:pt x="73" y="128"/>
                </a:lnTo>
                <a:lnTo>
                  <a:pt x="71" y="123"/>
                </a:lnTo>
                <a:lnTo>
                  <a:pt x="68" y="119"/>
                </a:lnTo>
                <a:lnTo>
                  <a:pt x="68" y="119"/>
                </a:lnTo>
                <a:lnTo>
                  <a:pt x="68" y="116"/>
                </a:lnTo>
                <a:lnTo>
                  <a:pt x="68" y="116"/>
                </a:lnTo>
                <a:lnTo>
                  <a:pt x="68" y="114"/>
                </a:lnTo>
                <a:lnTo>
                  <a:pt x="68" y="114"/>
                </a:lnTo>
                <a:lnTo>
                  <a:pt x="71" y="111"/>
                </a:lnTo>
                <a:lnTo>
                  <a:pt x="71" y="109"/>
                </a:lnTo>
                <a:lnTo>
                  <a:pt x="71" y="109"/>
                </a:lnTo>
                <a:lnTo>
                  <a:pt x="68" y="107"/>
                </a:lnTo>
                <a:lnTo>
                  <a:pt x="68" y="107"/>
                </a:lnTo>
                <a:lnTo>
                  <a:pt x="68" y="104"/>
                </a:lnTo>
                <a:lnTo>
                  <a:pt x="71" y="102"/>
                </a:lnTo>
                <a:lnTo>
                  <a:pt x="73" y="100"/>
                </a:lnTo>
                <a:lnTo>
                  <a:pt x="75" y="100"/>
                </a:lnTo>
                <a:lnTo>
                  <a:pt x="78" y="100"/>
                </a:lnTo>
                <a:lnTo>
                  <a:pt x="80" y="95"/>
                </a:lnTo>
                <a:lnTo>
                  <a:pt x="80" y="93"/>
                </a:lnTo>
                <a:lnTo>
                  <a:pt x="82" y="85"/>
                </a:lnTo>
                <a:lnTo>
                  <a:pt x="82" y="81"/>
                </a:lnTo>
                <a:lnTo>
                  <a:pt x="82" y="81"/>
                </a:lnTo>
                <a:lnTo>
                  <a:pt x="82" y="78"/>
                </a:lnTo>
                <a:lnTo>
                  <a:pt x="82" y="78"/>
                </a:lnTo>
                <a:lnTo>
                  <a:pt x="80" y="78"/>
                </a:lnTo>
                <a:lnTo>
                  <a:pt x="80" y="76"/>
                </a:lnTo>
                <a:lnTo>
                  <a:pt x="80" y="76"/>
                </a:lnTo>
                <a:lnTo>
                  <a:pt x="78" y="74"/>
                </a:lnTo>
                <a:lnTo>
                  <a:pt x="78" y="74"/>
                </a:lnTo>
                <a:lnTo>
                  <a:pt x="75" y="71"/>
                </a:lnTo>
                <a:lnTo>
                  <a:pt x="75" y="69"/>
                </a:lnTo>
                <a:lnTo>
                  <a:pt x="73" y="67"/>
                </a:lnTo>
                <a:lnTo>
                  <a:pt x="73" y="64"/>
                </a:lnTo>
                <a:lnTo>
                  <a:pt x="73" y="59"/>
                </a:lnTo>
                <a:lnTo>
                  <a:pt x="73" y="57"/>
                </a:lnTo>
                <a:lnTo>
                  <a:pt x="75" y="55"/>
                </a:lnTo>
                <a:lnTo>
                  <a:pt x="75" y="52"/>
                </a:lnTo>
                <a:lnTo>
                  <a:pt x="73" y="52"/>
                </a:lnTo>
                <a:lnTo>
                  <a:pt x="73" y="50"/>
                </a:lnTo>
                <a:lnTo>
                  <a:pt x="73" y="50"/>
                </a:lnTo>
                <a:lnTo>
                  <a:pt x="71" y="50"/>
                </a:lnTo>
                <a:lnTo>
                  <a:pt x="71" y="52"/>
                </a:lnTo>
                <a:lnTo>
                  <a:pt x="71" y="52"/>
                </a:lnTo>
                <a:lnTo>
                  <a:pt x="68" y="55"/>
                </a:lnTo>
                <a:lnTo>
                  <a:pt x="66" y="55"/>
                </a:lnTo>
                <a:lnTo>
                  <a:pt x="63" y="52"/>
                </a:lnTo>
                <a:lnTo>
                  <a:pt x="61" y="52"/>
                </a:lnTo>
                <a:lnTo>
                  <a:pt x="54" y="48"/>
                </a:lnTo>
                <a:lnTo>
                  <a:pt x="52" y="48"/>
                </a:lnTo>
                <a:lnTo>
                  <a:pt x="49" y="48"/>
                </a:lnTo>
                <a:lnTo>
                  <a:pt x="49" y="48"/>
                </a:lnTo>
                <a:lnTo>
                  <a:pt x="47" y="48"/>
                </a:lnTo>
                <a:lnTo>
                  <a:pt x="47" y="48"/>
                </a:lnTo>
                <a:lnTo>
                  <a:pt x="45" y="48"/>
                </a:lnTo>
                <a:lnTo>
                  <a:pt x="42" y="50"/>
                </a:lnTo>
                <a:lnTo>
                  <a:pt x="42" y="52"/>
                </a:lnTo>
                <a:lnTo>
                  <a:pt x="42" y="55"/>
                </a:lnTo>
                <a:lnTo>
                  <a:pt x="42" y="57"/>
                </a:lnTo>
                <a:lnTo>
                  <a:pt x="40" y="69"/>
                </a:lnTo>
                <a:lnTo>
                  <a:pt x="42" y="69"/>
                </a:lnTo>
                <a:lnTo>
                  <a:pt x="42" y="71"/>
                </a:lnTo>
                <a:lnTo>
                  <a:pt x="42" y="74"/>
                </a:lnTo>
                <a:lnTo>
                  <a:pt x="42" y="76"/>
                </a:lnTo>
                <a:lnTo>
                  <a:pt x="45" y="78"/>
                </a:lnTo>
                <a:lnTo>
                  <a:pt x="45" y="83"/>
                </a:lnTo>
                <a:lnTo>
                  <a:pt x="42" y="85"/>
                </a:lnTo>
                <a:lnTo>
                  <a:pt x="42" y="88"/>
                </a:lnTo>
                <a:lnTo>
                  <a:pt x="45" y="90"/>
                </a:lnTo>
                <a:lnTo>
                  <a:pt x="45" y="95"/>
                </a:lnTo>
                <a:lnTo>
                  <a:pt x="47" y="97"/>
                </a:lnTo>
                <a:lnTo>
                  <a:pt x="47" y="100"/>
                </a:lnTo>
                <a:lnTo>
                  <a:pt x="47" y="100"/>
                </a:lnTo>
                <a:lnTo>
                  <a:pt x="45" y="102"/>
                </a:lnTo>
                <a:lnTo>
                  <a:pt x="45" y="102"/>
                </a:lnTo>
                <a:lnTo>
                  <a:pt x="42" y="102"/>
                </a:lnTo>
                <a:lnTo>
                  <a:pt x="42" y="102"/>
                </a:lnTo>
                <a:lnTo>
                  <a:pt x="40" y="100"/>
                </a:lnTo>
                <a:lnTo>
                  <a:pt x="37" y="97"/>
                </a:lnTo>
                <a:lnTo>
                  <a:pt x="37" y="97"/>
                </a:lnTo>
                <a:lnTo>
                  <a:pt x="37" y="97"/>
                </a:lnTo>
                <a:lnTo>
                  <a:pt x="35" y="95"/>
                </a:lnTo>
                <a:lnTo>
                  <a:pt x="35" y="95"/>
                </a:lnTo>
                <a:lnTo>
                  <a:pt x="35" y="97"/>
                </a:lnTo>
                <a:lnTo>
                  <a:pt x="35" y="102"/>
                </a:lnTo>
                <a:lnTo>
                  <a:pt x="35" y="102"/>
                </a:lnTo>
                <a:close/>
                <a:moveTo>
                  <a:pt x="63" y="43"/>
                </a:moveTo>
                <a:lnTo>
                  <a:pt x="66" y="41"/>
                </a:lnTo>
                <a:lnTo>
                  <a:pt x="66" y="41"/>
                </a:lnTo>
                <a:lnTo>
                  <a:pt x="66" y="38"/>
                </a:lnTo>
                <a:lnTo>
                  <a:pt x="63" y="38"/>
                </a:lnTo>
                <a:lnTo>
                  <a:pt x="63" y="41"/>
                </a:lnTo>
                <a:lnTo>
                  <a:pt x="63" y="41"/>
                </a:lnTo>
                <a:lnTo>
                  <a:pt x="63" y="43"/>
                </a:lnTo>
                <a:lnTo>
                  <a:pt x="63" y="43"/>
                </a:lnTo>
                <a:close/>
                <a:moveTo>
                  <a:pt x="52" y="38"/>
                </a:moveTo>
                <a:lnTo>
                  <a:pt x="52" y="38"/>
                </a:lnTo>
                <a:lnTo>
                  <a:pt x="52" y="38"/>
                </a:lnTo>
                <a:lnTo>
                  <a:pt x="52" y="36"/>
                </a:lnTo>
                <a:lnTo>
                  <a:pt x="52" y="36"/>
                </a:lnTo>
                <a:lnTo>
                  <a:pt x="52" y="36"/>
                </a:lnTo>
                <a:lnTo>
                  <a:pt x="52" y="36"/>
                </a:lnTo>
                <a:lnTo>
                  <a:pt x="52" y="38"/>
                </a:lnTo>
                <a:close/>
                <a:moveTo>
                  <a:pt x="54" y="31"/>
                </a:moveTo>
                <a:lnTo>
                  <a:pt x="56" y="33"/>
                </a:lnTo>
                <a:lnTo>
                  <a:pt x="56" y="33"/>
                </a:lnTo>
                <a:lnTo>
                  <a:pt x="56" y="31"/>
                </a:lnTo>
                <a:lnTo>
                  <a:pt x="54" y="31"/>
                </a:lnTo>
                <a:lnTo>
                  <a:pt x="54" y="31"/>
                </a:lnTo>
                <a:lnTo>
                  <a:pt x="54" y="31"/>
                </a:lnTo>
                <a:lnTo>
                  <a:pt x="54" y="31"/>
                </a:lnTo>
                <a:close/>
                <a:moveTo>
                  <a:pt x="61" y="10"/>
                </a:move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10"/>
                </a:lnTo>
                <a:lnTo>
                  <a:pt x="61" y="10"/>
                </a:lnTo>
                <a:lnTo>
                  <a:pt x="61" y="10"/>
                </a:lnTo>
                <a:close/>
                <a:moveTo>
                  <a:pt x="56" y="3"/>
                </a:moveTo>
                <a:lnTo>
                  <a:pt x="59" y="0"/>
                </a:lnTo>
                <a:lnTo>
                  <a:pt x="59" y="0"/>
                </a:lnTo>
                <a:lnTo>
                  <a:pt x="56" y="0"/>
                </a:lnTo>
                <a:lnTo>
                  <a:pt x="56" y="3"/>
                </a:lnTo>
                <a:lnTo>
                  <a:pt x="56" y="3"/>
                </a:lnTo>
                <a:lnTo>
                  <a:pt x="56" y="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77"/>
          <p:cNvSpPr>
            <a:spLocks/>
          </p:cNvSpPr>
          <p:nvPr/>
        </p:nvSpPr>
        <p:spPr bwMode="auto">
          <a:xfrm>
            <a:off x="6804110" y="4193391"/>
            <a:ext cx="259452" cy="405916"/>
          </a:xfrm>
          <a:custGeom>
            <a:avLst/>
            <a:gdLst>
              <a:gd name="T0" fmla="*/ 238 w 248"/>
              <a:gd name="T1" fmla="*/ 327 h 388"/>
              <a:gd name="T2" fmla="*/ 238 w 248"/>
              <a:gd name="T3" fmla="*/ 308 h 388"/>
              <a:gd name="T4" fmla="*/ 243 w 248"/>
              <a:gd name="T5" fmla="*/ 298 h 388"/>
              <a:gd name="T6" fmla="*/ 238 w 248"/>
              <a:gd name="T7" fmla="*/ 272 h 388"/>
              <a:gd name="T8" fmla="*/ 236 w 248"/>
              <a:gd name="T9" fmla="*/ 251 h 388"/>
              <a:gd name="T10" fmla="*/ 215 w 248"/>
              <a:gd name="T11" fmla="*/ 235 h 388"/>
              <a:gd name="T12" fmla="*/ 205 w 248"/>
              <a:gd name="T13" fmla="*/ 220 h 388"/>
              <a:gd name="T14" fmla="*/ 205 w 248"/>
              <a:gd name="T15" fmla="*/ 201 h 388"/>
              <a:gd name="T16" fmla="*/ 191 w 248"/>
              <a:gd name="T17" fmla="*/ 211 h 388"/>
              <a:gd name="T18" fmla="*/ 172 w 248"/>
              <a:gd name="T19" fmla="*/ 201 h 388"/>
              <a:gd name="T20" fmla="*/ 158 w 248"/>
              <a:gd name="T21" fmla="*/ 187 h 388"/>
              <a:gd name="T22" fmla="*/ 148 w 248"/>
              <a:gd name="T23" fmla="*/ 178 h 388"/>
              <a:gd name="T24" fmla="*/ 144 w 248"/>
              <a:gd name="T25" fmla="*/ 166 h 388"/>
              <a:gd name="T26" fmla="*/ 139 w 248"/>
              <a:gd name="T27" fmla="*/ 159 h 388"/>
              <a:gd name="T28" fmla="*/ 144 w 248"/>
              <a:gd name="T29" fmla="*/ 154 h 388"/>
              <a:gd name="T30" fmla="*/ 153 w 248"/>
              <a:gd name="T31" fmla="*/ 138 h 388"/>
              <a:gd name="T32" fmla="*/ 156 w 248"/>
              <a:gd name="T33" fmla="*/ 119 h 388"/>
              <a:gd name="T34" fmla="*/ 165 w 248"/>
              <a:gd name="T35" fmla="*/ 104 h 388"/>
              <a:gd name="T36" fmla="*/ 186 w 248"/>
              <a:gd name="T37" fmla="*/ 95 h 388"/>
              <a:gd name="T38" fmla="*/ 203 w 248"/>
              <a:gd name="T39" fmla="*/ 88 h 388"/>
              <a:gd name="T40" fmla="*/ 210 w 248"/>
              <a:gd name="T41" fmla="*/ 88 h 388"/>
              <a:gd name="T42" fmla="*/ 201 w 248"/>
              <a:gd name="T43" fmla="*/ 83 h 388"/>
              <a:gd name="T44" fmla="*/ 208 w 248"/>
              <a:gd name="T45" fmla="*/ 57 h 388"/>
              <a:gd name="T46" fmla="*/ 193 w 248"/>
              <a:gd name="T47" fmla="*/ 48 h 388"/>
              <a:gd name="T48" fmla="*/ 179 w 248"/>
              <a:gd name="T49" fmla="*/ 48 h 388"/>
              <a:gd name="T50" fmla="*/ 165 w 248"/>
              <a:gd name="T51" fmla="*/ 52 h 388"/>
              <a:gd name="T52" fmla="*/ 153 w 248"/>
              <a:gd name="T53" fmla="*/ 50 h 388"/>
              <a:gd name="T54" fmla="*/ 146 w 248"/>
              <a:gd name="T55" fmla="*/ 38 h 388"/>
              <a:gd name="T56" fmla="*/ 139 w 248"/>
              <a:gd name="T57" fmla="*/ 26 h 388"/>
              <a:gd name="T58" fmla="*/ 127 w 248"/>
              <a:gd name="T59" fmla="*/ 17 h 388"/>
              <a:gd name="T60" fmla="*/ 120 w 248"/>
              <a:gd name="T61" fmla="*/ 5 h 388"/>
              <a:gd name="T62" fmla="*/ 111 w 248"/>
              <a:gd name="T63" fmla="*/ 3 h 388"/>
              <a:gd name="T64" fmla="*/ 111 w 248"/>
              <a:gd name="T65" fmla="*/ 12 h 388"/>
              <a:gd name="T66" fmla="*/ 108 w 248"/>
              <a:gd name="T67" fmla="*/ 19 h 388"/>
              <a:gd name="T68" fmla="*/ 92 w 248"/>
              <a:gd name="T69" fmla="*/ 50 h 388"/>
              <a:gd name="T70" fmla="*/ 61 w 248"/>
              <a:gd name="T71" fmla="*/ 69 h 388"/>
              <a:gd name="T72" fmla="*/ 56 w 248"/>
              <a:gd name="T73" fmla="*/ 74 h 388"/>
              <a:gd name="T74" fmla="*/ 52 w 248"/>
              <a:gd name="T75" fmla="*/ 83 h 388"/>
              <a:gd name="T76" fmla="*/ 49 w 248"/>
              <a:gd name="T77" fmla="*/ 95 h 388"/>
              <a:gd name="T78" fmla="*/ 42 w 248"/>
              <a:gd name="T79" fmla="*/ 104 h 388"/>
              <a:gd name="T80" fmla="*/ 30 w 248"/>
              <a:gd name="T81" fmla="*/ 95 h 388"/>
              <a:gd name="T82" fmla="*/ 18 w 248"/>
              <a:gd name="T83" fmla="*/ 95 h 388"/>
              <a:gd name="T84" fmla="*/ 16 w 248"/>
              <a:gd name="T85" fmla="*/ 85 h 388"/>
              <a:gd name="T86" fmla="*/ 21 w 248"/>
              <a:gd name="T87" fmla="*/ 78 h 388"/>
              <a:gd name="T88" fmla="*/ 14 w 248"/>
              <a:gd name="T89" fmla="*/ 74 h 388"/>
              <a:gd name="T90" fmla="*/ 4 w 248"/>
              <a:gd name="T91" fmla="*/ 109 h 388"/>
              <a:gd name="T92" fmla="*/ 4 w 248"/>
              <a:gd name="T93" fmla="*/ 128 h 388"/>
              <a:gd name="T94" fmla="*/ 40 w 248"/>
              <a:gd name="T95" fmla="*/ 168 h 388"/>
              <a:gd name="T96" fmla="*/ 63 w 248"/>
              <a:gd name="T97" fmla="*/ 209 h 388"/>
              <a:gd name="T98" fmla="*/ 87 w 248"/>
              <a:gd name="T99" fmla="*/ 256 h 388"/>
              <a:gd name="T100" fmla="*/ 106 w 248"/>
              <a:gd name="T101" fmla="*/ 282 h 388"/>
              <a:gd name="T102" fmla="*/ 113 w 248"/>
              <a:gd name="T103" fmla="*/ 310 h 388"/>
              <a:gd name="T104" fmla="*/ 156 w 248"/>
              <a:gd name="T105" fmla="*/ 341 h 388"/>
              <a:gd name="T106" fmla="*/ 193 w 248"/>
              <a:gd name="T107" fmla="*/ 360 h 388"/>
              <a:gd name="T108" fmla="*/ 217 w 248"/>
              <a:gd name="T109" fmla="*/ 381 h 388"/>
              <a:gd name="T110" fmla="*/ 234 w 248"/>
              <a:gd name="T111" fmla="*/ 379 h 388"/>
              <a:gd name="T112" fmla="*/ 238 w 248"/>
              <a:gd name="T113" fmla="*/ 367 h 388"/>
              <a:gd name="T114" fmla="*/ 243 w 248"/>
              <a:gd name="T115" fmla="*/ 353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8" h="388">
                <a:moveTo>
                  <a:pt x="248" y="346"/>
                </a:moveTo>
                <a:lnTo>
                  <a:pt x="248" y="343"/>
                </a:lnTo>
                <a:lnTo>
                  <a:pt x="245" y="343"/>
                </a:lnTo>
                <a:lnTo>
                  <a:pt x="243" y="343"/>
                </a:lnTo>
                <a:lnTo>
                  <a:pt x="243" y="343"/>
                </a:lnTo>
                <a:lnTo>
                  <a:pt x="241" y="341"/>
                </a:lnTo>
                <a:lnTo>
                  <a:pt x="238" y="334"/>
                </a:lnTo>
                <a:lnTo>
                  <a:pt x="236" y="332"/>
                </a:lnTo>
                <a:lnTo>
                  <a:pt x="236" y="329"/>
                </a:lnTo>
                <a:lnTo>
                  <a:pt x="238" y="327"/>
                </a:lnTo>
                <a:lnTo>
                  <a:pt x="238" y="324"/>
                </a:lnTo>
                <a:lnTo>
                  <a:pt x="241" y="322"/>
                </a:lnTo>
                <a:lnTo>
                  <a:pt x="241" y="322"/>
                </a:lnTo>
                <a:lnTo>
                  <a:pt x="236" y="317"/>
                </a:lnTo>
                <a:lnTo>
                  <a:pt x="236" y="317"/>
                </a:lnTo>
                <a:lnTo>
                  <a:pt x="236" y="315"/>
                </a:lnTo>
                <a:lnTo>
                  <a:pt x="236" y="313"/>
                </a:lnTo>
                <a:lnTo>
                  <a:pt x="238" y="313"/>
                </a:lnTo>
                <a:lnTo>
                  <a:pt x="238" y="310"/>
                </a:lnTo>
                <a:lnTo>
                  <a:pt x="238" y="308"/>
                </a:lnTo>
                <a:lnTo>
                  <a:pt x="238" y="308"/>
                </a:lnTo>
                <a:lnTo>
                  <a:pt x="238" y="308"/>
                </a:lnTo>
                <a:lnTo>
                  <a:pt x="241" y="306"/>
                </a:lnTo>
                <a:lnTo>
                  <a:pt x="241" y="306"/>
                </a:lnTo>
                <a:lnTo>
                  <a:pt x="241" y="303"/>
                </a:lnTo>
                <a:lnTo>
                  <a:pt x="241" y="301"/>
                </a:lnTo>
                <a:lnTo>
                  <a:pt x="243" y="301"/>
                </a:lnTo>
                <a:lnTo>
                  <a:pt x="243" y="301"/>
                </a:lnTo>
                <a:lnTo>
                  <a:pt x="243" y="301"/>
                </a:lnTo>
                <a:lnTo>
                  <a:pt x="243" y="298"/>
                </a:lnTo>
                <a:lnTo>
                  <a:pt x="243" y="296"/>
                </a:lnTo>
                <a:lnTo>
                  <a:pt x="241" y="296"/>
                </a:lnTo>
                <a:lnTo>
                  <a:pt x="241" y="291"/>
                </a:lnTo>
                <a:lnTo>
                  <a:pt x="238" y="289"/>
                </a:lnTo>
                <a:lnTo>
                  <a:pt x="238" y="289"/>
                </a:lnTo>
                <a:lnTo>
                  <a:pt x="241" y="287"/>
                </a:lnTo>
                <a:lnTo>
                  <a:pt x="241" y="287"/>
                </a:lnTo>
                <a:lnTo>
                  <a:pt x="241" y="284"/>
                </a:lnTo>
                <a:lnTo>
                  <a:pt x="238" y="275"/>
                </a:lnTo>
                <a:lnTo>
                  <a:pt x="238" y="272"/>
                </a:lnTo>
                <a:lnTo>
                  <a:pt x="241" y="272"/>
                </a:lnTo>
                <a:lnTo>
                  <a:pt x="241" y="270"/>
                </a:lnTo>
                <a:lnTo>
                  <a:pt x="243" y="270"/>
                </a:lnTo>
                <a:lnTo>
                  <a:pt x="243" y="268"/>
                </a:lnTo>
                <a:lnTo>
                  <a:pt x="243" y="268"/>
                </a:lnTo>
                <a:lnTo>
                  <a:pt x="243" y="265"/>
                </a:lnTo>
                <a:lnTo>
                  <a:pt x="243" y="265"/>
                </a:lnTo>
                <a:lnTo>
                  <a:pt x="241" y="261"/>
                </a:lnTo>
                <a:lnTo>
                  <a:pt x="238" y="256"/>
                </a:lnTo>
                <a:lnTo>
                  <a:pt x="236" y="251"/>
                </a:lnTo>
                <a:lnTo>
                  <a:pt x="234" y="246"/>
                </a:lnTo>
                <a:lnTo>
                  <a:pt x="231" y="244"/>
                </a:lnTo>
                <a:lnTo>
                  <a:pt x="229" y="239"/>
                </a:lnTo>
                <a:lnTo>
                  <a:pt x="229" y="237"/>
                </a:lnTo>
                <a:lnTo>
                  <a:pt x="224" y="232"/>
                </a:lnTo>
                <a:lnTo>
                  <a:pt x="224" y="232"/>
                </a:lnTo>
                <a:lnTo>
                  <a:pt x="219" y="232"/>
                </a:lnTo>
                <a:lnTo>
                  <a:pt x="217" y="232"/>
                </a:lnTo>
                <a:lnTo>
                  <a:pt x="217" y="232"/>
                </a:lnTo>
                <a:lnTo>
                  <a:pt x="215" y="235"/>
                </a:lnTo>
                <a:lnTo>
                  <a:pt x="212" y="235"/>
                </a:lnTo>
                <a:lnTo>
                  <a:pt x="212" y="235"/>
                </a:lnTo>
                <a:lnTo>
                  <a:pt x="210" y="235"/>
                </a:lnTo>
                <a:lnTo>
                  <a:pt x="210" y="232"/>
                </a:lnTo>
                <a:lnTo>
                  <a:pt x="208" y="232"/>
                </a:lnTo>
                <a:lnTo>
                  <a:pt x="208" y="232"/>
                </a:lnTo>
                <a:lnTo>
                  <a:pt x="205" y="232"/>
                </a:lnTo>
                <a:lnTo>
                  <a:pt x="205" y="230"/>
                </a:lnTo>
                <a:lnTo>
                  <a:pt x="205" y="225"/>
                </a:lnTo>
                <a:lnTo>
                  <a:pt x="205" y="220"/>
                </a:lnTo>
                <a:lnTo>
                  <a:pt x="205" y="216"/>
                </a:lnTo>
                <a:lnTo>
                  <a:pt x="205" y="211"/>
                </a:lnTo>
                <a:lnTo>
                  <a:pt x="205" y="209"/>
                </a:lnTo>
                <a:lnTo>
                  <a:pt x="205" y="206"/>
                </a:lnTo>
                <a:lnTo>
                  <a:pt x="205" y="206"/>
                </a:lnTo>
                <a:lnTo>
                  <a:pt x="205" y="204"/>
                </a:lnTo>
                <a:lnTo>
                  <a:pt x="205" y="201"/>
                </a:lnTo>
                <a:lnTo>
                  <a:pt x="205" y="201"/>
                </a:lnTo>
                <a:lnTo>
                  <a:pt x="205" y="199"/>
                </a:lnTo>
                <a:lnTo>
                  <a:pt x="205" y="201"/>
                </a:lnTo>
                <a:lnTo>
                  <a:pt x="203" y="201"/>
                </a:lnTo>
                <a:lnTo>
                  <a:pt x="203" y="201"/>
                </a:lnTo>
                <a:lnTo>
                  <a:pt x="201" y="201"/>
                </a:lnTo>
                <a:lnTo>
                  <a:pt x="201" y="204"/>
                </a:lnTo>
                <a:lnTo>
                  <a:pt x="201" y="204"/>
                </a:lnTo>
                <a:lnTo>
                  <a:pt x="198" y="206"/>
                </a:lnTo>
                <a:lnTo>
                  <a:pt x="196" y="209"/>
                </a:lnTo>
                <a:lnTo>
                  <a:pt x="196" y="209"/>
                </a:lnTo>
                <a:lnTo>
                  <a:pt x="193" y="211"/>
                </a:lnTo>
                <a:lnTo>
                  <a:pt x="191" y="211"/>
                </a:lnTo>
                <a:lnTo>
                  <a:pt x="186" y="211"/>
                </a:lnTo>
                <a:lnTo>
                  <a:pt x="182" y="211"/>
                </a:lnTo>
                <a:lnTo>
                  <a:pt x="177" y="211"/>
                </a:lnTo>
                <a:lnTo>
                  <a:pt x="177" y="211"/>
                </a:lnTo>
                <a:lnTo>
                  <a:pt x="175" y="211"/>
                </a:lnTo>
                <a:lnTo>
                  <a:pt x="177" y="209"/>
                </a:lnTo>
                <a:lnTo>
                  <a:pt x="175" y="206"/>
                </a:lnTo>
                <a:lnTo>
                  <a:pt x="175" y="206"/>
                </a:lnTo>
                <a:lnTo>
                  <a:pt x="172" y="204"/>
                </a:lnTo>
                <a:lnTo>
                  <a:pt x="172" y="201"/>
                </a:lnTo>
                <a:lnTo>
                  <a:pt x="172" y="201"/>
                </a:lnTo>
                <a:lnTo>
                  <a:pt x="170" y="201"/>
                </a:lnTo>
                <a:lnTo>
                  <a:pt x="167" y="199"/>
                </a:lnTo>
                <a:lnTo>
                  <a:pt x="163" y="199"/>
                </a:lnTo>
                <a:lnTo>
                  <a:pt x="160" y="199"/>
                </a:lnTo>
                <a:lnTo>
                  <a:pt x="156" y="199"/>
                </a:lnTo>
                <a:lnTo>
                  <a:pt x="158" y="197"/>
                </a:lnTo>
                <a:lnTo>
                  <a:pt x="160" y="192"/>
                </a:lnTo>
                <a:lnTo>
                  <a:pt x="160" y="190"/>
                </a:lnTo>
                <a:lnTo>
                  <a:pt x="158" y="187"/>
                </a:lnTo>
                <a:lnTo>
                  <a:pt x="158" y="187"/>
                </a:lnTo>
                <a:lnTo>
                  <a:pt x="156" y="185"/>
                </a:lnTo>
                <a:lnTo>
                  <a:pt x="153" y="182"/>
                </a:lnTo>
                <a:lnTo>
                  <a:pt x="153" y="182"/>
                </a:lnTo>
                <a:lnTo>
                  <a:pt x="153" y="180"/>
                </a:lnTo>
                <a:lnTo>
                  <a:pt x="151" y="180"/>
                </a:lnTo>
                <a:lnTo>
                  <a:pt x="151" y="180"/>
                </a:lnTo>
                <a:lnTo>
                  <a:pt x="151" y="178"/>
                </a:lnTo>
                <a:lnTo>
                  <a:pt x="148" y="178"/>
                </a:lnTo>
                <a:lnTo>
                  <a:pt x="148" y="178"/>
                </a:lnTo>
                <a:lnTo>
                  <a:pt x="148" y="175"/>
                </a:lnTo>
                <a:lnTo>
                  <a:pt x="148" y="175"/>
                </a:lnTo>
                <a:lnTo>
                  <a:pt x="146" y="173"/>
                </a:lnTo>
                <a:lnTo>
                  <a:pt x="146" y="173"/>
                </a:lnTo>
                <a:lnTo>
                  <a:pt x="146" y="171"/>
                </a:lnTo>
                <a:lnTo>
                  <a:pt x="146" y="171"/>
                </a:lnTo>
                <a:lnTo>
                  <a:pt x="144" y="168"/>
                </a:lnTo>
                <a:lnTo>
                  <a:pt x="144" y="168"/>
                </a:lnTo>
                <a:lnTo>
                  <a:pt x="144" y="168"/>
                </a:lnTo>
                <a:lnTo>
                  <a:pt x="144" y="166"/>
                </a:lnTo>
                <a:lnTo>
                  <a:pt x="144" y="166"/>
                </a:lnTo>
                <a:lnTo>
                  <a:pt x="144" y="166"/>
                </a:lnTo>
                <a:lnTo>
                  <a:pt x="144" y="164"/>
                </a:lnTo>
                <a:lnTo>
                  <a:pt x="144" y="164"/>
                </a:lnTo>
                <a:lnTo>
                  <a:pt x="141" y="161"/>
                </a:lnTo>
                <a:lnTo>
                  <a:pt x="139" y="161"/>
                </a:lnTo>
                <a:lnTo>
                  <a:pt x="139" y="161"/>
                </a:lnTo>
                <a:lnTo>
                  <a:pt x="139" y="159"/>
                </a:lnTo>
                <a:lnTo>
                  <a:pt x="139" y="159"/>
                </a:lnTo>
                <a:lnTo>
                  <a:pt x="139" y="159"/>
                </a:lnTo>
                <a:lnTo>
                  <a:pt x="139" y="159"/>
                </a:lnTo>
                <a:lnTo>
                  <a:pt x="139" y="156"/>
                </a:lnTo>
                <a:lnTo>
                  <a:pt x="139" y="156"/>
                </a:lnTo>
                <a:lnTo>
                  <a:pt x="141" y="156"/>
                </a:lnTo>
                <a:lnTo>
                  <a:pt x="141" y="156"/>
                </a:lnTo>
                <a:lnTo>
                  <a:pt x="141" y="156"/>
                </a:lnTo>
                <a:lnTo>
                  <a:pt x="141" y="156"/>
                </a:lnTo>
                <a:lnTo>
                  <a:pt x="144" y="156"/>
                </a:lnTo>
                <a:lnTo>
                  <a:pt x="144" y="154"/>
                </a:lnTo>
                <a:lnTo>
                  <a:pt x="144" y="154"/>
                </a:lnTo>
                <a:lnTo>
                  <a:pt x="144" y="152"/>
                </a:lnTo>
                <a:lnTo>
                  <a:pt x="141" y="152"/>
                </a:lnTo>
                <a:lnTo>
                  <a:pt x="141" y="149"/>
                </a:lnTo>
                <a:lnTo>
                  <a:pt x="144" y="147"/>
                </a:lnTo>
                <a:lnTo>
                  <a:pt x="144" y="147"/>
                </a:lnTo>
                <a:lnTo>
                  <a:pt x="144" y="145"/>
                </a:lnTo>
                <a:lnTo>
                  <a:pt x="148" y="142"/>
                </a:lnTo>
                <a:lnTo>
                  <a:pt x="151" y="140"/>
                </a:lnTo>
                <a:lnTo>
                  <a:pt x="153" y="140"/>
                </a:lnTo>
                <a:lnTo>
                  <a:pt x="153" y="138"/>
                </a:lnTo>
                <a:lnTo>
                  <a:pt x="153" y="138"/>
                </a:lnTo>
                <a:lnTo>
                  <a:pt x="153" y="135"/>
                </a:lnTo>
                <a:lnTo>
                  <a:pt x="153" y="135"/>
                </a:lnTo>
                <a:lnTo>
                  <a:pt x="153" y="133"/>
                </a:lnTo>
                <a:lnTo>
                  <a:pt x="153" y="130"/>
                </a:lnTo>
                <a:lnTo>
                  <a:pt x="151" y="128"/>
                </a:lnTo>
                <a:lnTo>
                  <a:pt x="153" y="128"/>
                </a:lnTo>
                <a:lnTo>
                  <a:pt x="153" y="126"/>
                </a:lnTo>
                <a:lnTo>
                  <a:pt x="156" y="123"/>
                </a:lnTo>
                <a:lnTo>
                  <a:pt x="156" y="119"/>
                </a:lnTo>
                <a:lnTo>
                  <a:pt x="156" y="119"/>
                </a:lnTo>
                <a:lnTo>
                  <a:pt x="156" y="116"/>
                </a:lnTo>
                <a:lnTo>
                  <a:pt x="158" y="112"/>
                </a:lnTo>
                <a:lnTo>
                  <a:pt x="158" y="109"/>
                </a:lnTo>
                <a:lnTo>
                  <a:pt x="158" y="109"/>
                </a:lnTo>
                <a:lnTo>
                  <a:pt x="158" y="109"/>
                </a:lnTo>
                <a:lnTo>
                  <a:pt x="158" y="109"/>
                </a:lnTo>
                <a:lnTo>
                  <a:pt x="160" y="107"/>
                </a:lnTo>
                <a:lnTo>
                  <a:pt x="163" y="107"/>
                </a:lnTo>
                <a:lnTo>
                  <a:pt x="165" y="104"/>
                </a:lnTo>
                <a:lnTo>
                  <a:pt x="167" y="102"/>
                </a:lnTo>
                <a:lnTo>
                  <a:pt x="170" y="100"/>
                </a:lnTo>
                <a:lnTo>
                  <a:pt x="172" y="97"/>
                </a:lnTo>
                <a:lnTo>
                  <a:pt x="175" y="97"/>
                </a:lnTo>
                <a:lnTo>
                  <a:pt x="175" y="97"/>
                </a:lnTo>
                <a:lnTo>
                  <a:pt x="177" y="95"/>
                </a:lnTo>
                <a:lnTo>
                  <a:pt x="179" y="95"/>
                </a:lnTo>
                <a:lnTo>
                  <a:pt x="182" y="95"/>
                </a:lnTo>
                <a:lnTo>
                  <a:pt x="184" y="95"/>
                </a:lnTo>
                <a:lnTo>
                  <a:pt x="186" y="95"/>
                </a:lnTo>
                <a:lnTo>
                  <a:pt x="189" y="93"/>
                </a:lnTo>
                <a:lnTo>
                  <a:pt x="189" y="93"/>
                </a:lnTo>
                <a:lnTo>
                  <a:pt x="193" y="93"/>
                </a:lnTo>
                <a:lnTo>
                  <a:pt x="193" y="90"/>
                </a:lnTo>
                <a:lnTo>
                  <a:pt x="196" y="90"/>
                </a:lnTo>
                <a:lnTo>
                  <a:pt x="196" y="88"/>
                </a:lnTo>
                <a:lnTo>
                  <a:pt x="198" y="88"/>
                </a:lnTo>
                <a:lnTo>
                  <a:pt x="198" y="88"/>
                </a:lnTo>
                <a:lnTo>
                  <a:pt x="201" y="88"/>
                </a:lnTo>
                <a:lnTo>
                  <a:pt x="203" y="88"/>
                </a:lnTo>
                <a:lnTo>
                  <a:pt x="205" y="88"/>
                </a:lnTo>
                <a:lnTo>
                  <a:pt x="205" y="90"/>
                </a:lnTo>
                <a:lnTo>
                  <a:pt x="208" y="90"/>
                </a:lnTo>
                <a:lnTo>
                  <a:pt x="208" y="90"/>
                </a:lnTo>
                <a:lnTo>
                  <a:pt x="208" y="90"/>
                </a:lnTo>
                <a:lnTo>
                  <a:pt x="210" y="93"/>
                </a:lnTo>
                <a:lnTo>
                  <a:pt x="210" y="93"/>
                </a:lnTo>
                <a:lnTo>
                  <a:pt x="212" y="90"/>
                </a:lnTo>
                <a:lnTo>
                  <a:pt x="212" y="90"/>
                </a:lnTo>
                <a:lnTo>
                  <a:pt x="210" y="88"/>
                </a:lnTo>
                <a:lnTo>
                  <a:pt x="210" y="88"/>
                </a:lnTo>
                <a:lnTo>
                  <a:pt x="208" y="85"/>
                </a:lnTo>
                <a:lnTo>
                  <a:pt x="208" y="85"/>
                </a:lnTo>
                <a:lnTo>
                  <a:pt x="205" y="83"/>
                </a:lnTo>
                <a:lnTo>
                  <a:pt x="205" y="81"/>
                </a:lnTo>
                <a:lnTo>
                  <a:pt x="205" y="81"/>
                </a:lnTo>
                <a:lnTo>
                  <a:pt x="203" y="81"/>
                </a:lnTo>
                <a:lnTo>
                  <a:pt x="203" y="81"/>
                </a:lnTo>
                <a:lnTo>
                  <a:pt x="201" y="83"/>
                </a:lnTo>
                <a:lnTo>
                  <a:pt x="201" y="83"/>
                </a:lnTo>
                <a:lnTo>
                  <a:pt x="198" y="81"/>
                </a:lnTo>
                <a:lnTo>
                  <a:pt x="196" y="81"/>
                </a:lnTo>
                <a:lnTo>
                  <a:pt x="198" y="76"/>
                </a:lnTo>
                <a:lnTo>
                  <a:pt x="203" y="69"/>
                </a:lnTo>
                <a:lnTo>
                  <a:pt x="205" y="67"/>
                </a:lnTo>
                <a:lnTo>
                  <a:pt x="208" y="62"/>
                </a:lnTo>
                <a:lnTo>
                  <a:pt x="208" y="59"/>
                </a:lnTo>
                <a:lnTo>
                  <a:pt x="210" y="57"/>
                </a:lnTo>
                <a:lnTo>
                  <a:pt x="208" y="57"/>
                </a:lnTo>
                <a:lnTo>
                  <a:pt x="208" y="57"/>
                </a:lnTo>
                <a:lnTo>
                  <a:pt x="208" y="57"/>
                </a:lnTo>
                <a:lnTo>
                  <a:pt x="205" y="55"/>
                </a:lnTo>
                <a:lnTo>
                  <a:pt x="205" y="55"/>
                </a:lnTo>
                <a:lnTo>
                  <a:pt x="203" y="55"/>
                </a:lnTo>
                <a:lnTo>
                  <a:pt x="203" y="52"/>
                </a:lnTo>
                <a:lnTo>
                  <a:pt x="201" y="52"/>
                </a:lnTo>
                <a:lnTo>
                  <a:pt x="198" y="52"/>
                </a:lnTo>
                <a:lnTo>
                  <a:pt x="198" y="52"/>
                </a:lnTo>
                <a:lnTo>
                  <a:pt x="196" y="50"/>
                </a:lnTo>
                <a:lnTo>
                  <a:pt x="193" y="48"/>
                </a:lnTo>
                <a:lnTo>
                  <a:pt x="191" y="48"/>
                </a:lnTo>
                <a:lnTo>
                  <a:pt x="191" y="48"/>
                </a:lnTo>
                <a:lnTo>
                  <a:pt x="189" y="48"/>
                </a:lnTo>
                <a:lnTo>
                  <a:pt x="186" y="50"/>
                </a:lnTo>
                <a:lnTo>
                  <a:pt x="186" y="50"/>
                </a:lnTo>
                <a:lnTo>
                  <a:pt x="184" y="50"/>
                </a:lnTo>
                <a:lnTo>
                  <a:pt x="184" y="50"/>
                </a:lnTo>
                <a:lnTo>
                  <a:pt x="182" y="48"/>
                </a:lnTo>
                <a:lnTo>
                  <a:pt x="182" y="48"/>
                </a:lnTo>
                <a:lnTo>
                  <a:pt x="179" y="48"/>
                </a:lnTo>
                <a:lnTo>
                  <a:pt x="177" y="45"/>
                </a:lnTo>
                <a:lnTo>
                  <a:pt x="177" y="45"/>
                </a:lnTo>
                <a:lnTo>
                  <a:pt x="175" y="48"/>
                </a:lnTo>
                <a:lnTo>
                  <a:pt x="175" y="48"/>
                </a:lnTo>
                <a:lnTo>
                  <a:pt x="172" y="50"/>
                </a:lnTo>
                <a:lnTo>
                  <a:pt x="172" y="50"/>
                </a:lnTo>
                <a:lnTo>
                  <a:pt x="170" y="50"/>
                </a:lnTo>
                <a:lnTo>
                  <a:pt x="167" y="50"/>
                </a:lnTo>
                <a:lnTo>
                  <a:pt x="167" y="52"/>
                </a:lnTo>
                <a:lnTo>
                  <a:pt x="165" y="52"/>
                </a:lnTo>
                <a:lnTo>
                  <a:pt x="163" y="50"/>
                </a:lnTo>
                <a:lnTo>
                  <a:pt x="163" y="50"/>
                </a:lnTo>
                <a:lnTo>
                  <a:pt x="160" y="50"/>
                </a:lnTo>
                <a:lnTo>
                  <a:pt x="160" y="50"/>
                </a:lnTo>
                <a:lnTo>
                  <a:pt x="160" y="50"/>
                </a:lnTo>
                <a:lnTo>
                  <a:pt x="158" y="52"/>
                </a:lnTo>
                <a:lnTo>
                  <a:pt x="156" y="52"/>
                </a:lnTo>
                <a:lnTo>
                  <a:pt x="156" y="50"/>
                </a:lnTo>
                <a:lnTo>
                  <a:pt x="153" y="50"/>
                </a:lnTo>
                <a:lnTo>
                  <a:pt x="153" y="50"/>
                </a:lnTo>
                <a:lnTo>
                  <a:pt x="151" y="48"/>
                </a:lnTo>
                <a:lnTo>
                  <a:pt x="151" y="48"/>
                </a:lnTo>
                <a:lnTo>
                  <a:pt x="151" y="45"/>
                </a:lnTo>
                <a:lnTo>
                  <a:pt x="151" y="45"/>
                </a:lnTo>
                <a:lnTo>
                  <a:pt x="151" y="43"/>
                </a:lnTo>
                <a:lnTo>
                  <a:pt x="151" y="41"/>
                </a:lnTo>
                <a:lnTo>
                  <a:pt x="151" y="38"/>
                </a:lnTo>
                <a:lnTo>
                  <a:pt x="148" y="38"/>
                </a:lnTo>
                <a:lnTo>
                  <a:pt x="148" y="38"/>
                </a:lnTo>
                <a:lnTo>
                  <a:pt x="146" y="38"/>
                </a:lnTo>
                <a:lnTo>
                  <a:pt x="146" y="38"/>
                </a:lnTo>
                <a:lnTo>
                  <a:pt x="144" y="36"/>
                </a:lnTo>
                <a:lnTo>
                  <a:pt x="144" y="36"/>
                </a:lnTo>
                <a:lnTo>
                  <a:pt x="144" y="33"/>
                </a:lnTo>
                <a:lnTo>
                  <a:pt x="144" y="31"/>
                </a:lnTo>
                <a:lnTo>
                  <a:pt x="144" y="31"/>
                </a:lnTo>
                <a:lnTo>
                  <a:pt x="141" y="29"/>
                </a:lnTo>
                <a:lnTo>
                  <a:pt x="141" y="26"/>
                </a:lnTo>
                <a:lnTo>
                  <a:pt x="139" y="26"/>
                </a:lnTo>
                <a:lnTo>
                  <a:pt x="139" y="26"/>
                </a:lnTo>
                <a:lnTo>
                  <a:pt x="137" y="26"/>
                </a:lnTo>
                <a:lnTo>
                  <a:pt x="137" y="24"/>
                </a:lnTo>
                <a:lnTo>
                  <a:pt x="134" y="24"/>
                </a:lnTo>
                <a:lnTo>
                  <a:pt x="134" y="22"/>
                </a:lnTo>
                <a:lnTo>
                  <a:pt x="132" y="22"/>
                </a:lnTo>
                <a:lnTo>
                  <a:pt x="130" y="22"/>
                </a:lnTo>
                <a:lnTo>
                  <a:pt x="130" y="19"/>
                </a:lnTo>
                <a:lnTo>
                  <a:pt x="130" y="19"/>
                </a:lnTo>
                <a:lnTo>
                  <a:pt x="130" y="17"/>
                </a:lnTo>
                <a:lnTo>
                  <a:pt x="127" y="17"/>
                </a:lnTo>
                <a:lnTo>
                  <a:pt x="127" y="15"/>
                </a:lnTo>
                <a:lnTo>
                  <a:pt x="127" y="12"/>
                </a:lnTo>
                <a:lnTo>
                  <a:pt x="125" y="12"/>
                </a:lnTo>
                <a:lnTo>
                  <a:pt x="125" y="10"/>
                </a:lnTo>
                <a:lnTo>
                  <a:pt x="125" y="10"/>
                </a:lnTo>
                <a:lnTo>
                  <a:pt x="122" y="7"/>
                </a:lnTo>
                <a:lnTo>
                  <a:pt x="122" y="7"/>
                </a:lnTo>
                <a:lnTo>
                  <a:pt x="120" y="7"/>
                </a:lnTo>
                <a:lnTo>
                  <a:pt x="120" y="5"/>
                </a:lnTo>
                <a:lnTo>
                  <a:pt x="120" y="5"/>
                </a:lnTo>
                <a:lnTo>
                  <a:pt x="120" y="5"/>
                </a:lnTo>
                <a:lnTo>
                  <a:pt x="118" y="5"/>
                </a:lnTo>
                <a:lnTo>
                  <a:pt x="118" y="5"/>
                </a:lnTo>
                <a:lnTo>
                  <a:pt x="115" y="3"/>
                </a:lnTo>
                <a:lnTo>
                  <a:pt x="115" y="3"/>
                </a:lnTo>
                <a:lnTo>
                  <a:pt x="113" y="0"/>
                </a:lnTo>
                <a:lnTo>
                  <a:pt x="113" y="0"/>
                </a:lnTo>
                <a:lnTo>
                  <a:pt x="111" y="0"/>
                </a:lnTo>
                <a:lnTo>
                  <a:pt x="111" y="3"/>
                </a:lnTo>
                <a:lnTo>
                  <a:pt x="111" y="3"/>
                </a:lnTo>
                <a:lnTo>
                  <a:pt x="108" y="3"/>
                </a:lnTo>
                <a:lnTo>
                  <a:pt x="108" y="3"/>
                </a:lnTo>
                <a:lnTo>
                  <a:pt x="106" y="3"/>
                </a:lnTo>
                <a:lnTo>
                  <a:pt x="104" y="3"/>
                </a:lnTo>
                <a:lnTo>
                  <a:pt x="104" y="3"/>
                </a:lnTo>
                <a:lnTo>
                  <a:pt x="106" y="5"/>
                </a:lnTo>
                <a:lnTo>
                  <a:pt x="106" y="5"/>
                </a:lnTo>
                <a:lnTo>
                  <a:pt x="108" y="7"/>
                </a:lnTo>
                <a:lnTo>
                  <a:pt x="108" y="10"/>
                </a:lnTo>
                <a:lnTo>
                  <a:pt x="111" y="12"/>
                </a:lnTo>
                <a:lnTo>
                  <a:pt x="111" y="12"/>
                </a:lnTo>
                <a:lnTo>
                  <a:pt x="111" y="12"/>
                </a:lnTo>
                <a:lnTo>
                  <a:pt x="111" y="15"/>
                </a:lnTo>
                <a:lnTo>
                  <a:pt x="111" y="15"/>
                </a:lnTo>
                <a:lnTo>
                  <a:pt x="111" y="22"/>
                </a:lnTo>
                <a:lnTo>
                  <a:pt x="111" y="22"/>
                </a:lnTo>
                <a:lnTo>
                  <a:pt x="111" y="22"/>
                </a:lnTo>
                <a:lnTo>
                  <a:pt x="111" y="22"/>
                </a:lnTo>
                <a:lnTo>
                  <a:pt x="108" y="19"/>
                </a:lnTo>
                <a:lnTo>
                  <a:pt x="108" y="19"/>
                </a:lnTo>
                <a:lnTo>
                  <a:pt x="108" y="22"/>
                </a:lnTo>
                <a:lnTo>
                  <a:pt x="108" y="24"/>
                </a:lnTo>
                <a:lnTo>
                  <a:pt x="106" y="29"/>
                </a:lnTo>
                <a:lnTo>
                  <a:pt x="106" y="33"/>
                </a:lnTo>
                <a:lnTo>
                  <a:pt x="104" y="33"/>
                </a:lnTo>
                <a:lnTo>
                  <a:pt x="104" y="36"/>
                </a:lnTo>
                <a:lnTo>
                  <a:pt x="99" y="41"/>
                </a:lnTo>
                <a:lnTo>
                  <a:pt x="96" y="45"/>
                </a:lnTo>
                <a:lnTo>
                  <a:pt x="94" y="48"/>
                </a:lnTo>
                <a:lnTo>
                  <a:pt x="92" y="50"/>
                </a:lnTo>
                <a:lnTo>
                  <a:pt x="89" y="52"/>
                </a:lnTo>
                <a:lnTo>
                  <a:pt x="85" y="55"/>
                </a:lnTo>
                <a:lnTo>
                  <a:pt x="82" y="57"/>
                </a:lnTo>
                <a:lnTo>
                  <a:pt x="78" y="57"/>
                </a:lnTo>
                <a:lnTo>
                  <a:pt x="73" y="59"/>
                </a:lnTo>
                <a:lnTo>
                  <a:pt x="70" y="62"/>
                </a:lnTo>
                <a:lnTo>
                  <a:pt x="68" y="62"/>
                </a:lnTo>
                <a:lnTo>
                  <a:pt x="63" y="64"/>
                </a:lnTo>
                <a:lnTo>
                  <a:pt x="61" y="64"/>
                </a:lnTo>
                <a:lnTo>
                  <a:pt x="61" y="69"/>
                </a:lnTo>
                <a:lnTo>
                  <a:pt x="59" y="69"/>
                </a:lnTo>
                <a:lnTo>
                  <a:pt x="59" y="71"/>
                </a:lnTo>
                <a:lnTo>
                  <a:pt x="59" y="71"/>
                </a:lnTo>
                <a:lnTo>
                  <a:pt x="59" y="71"/>
                </a:lnTo>
                <a:lnTo>
                  <a:pt x="59" y="74"/>
                </a:lnTo>
                <a:lnTo>
                  <a:pt x="59" y="74"/>
                </a:lnTo>
                <a:lnTo>
                  <a:pt x="59" y="74"/>
                </a:lnTo>
                <a:lnTo>
                  <a:pt x="56" y="74"/>
                </a:lnTo>
                <a:lnTo>
                  <a:pt x="56" y="74"/>
                </a:lnTo>
                <a:lnTo>
                  <a:pt x="56" y="74"/>
                </a:lnTo>
                <a:lnTo>
                  <a:pt x="56" y="71"/>
                </a:lnTo>
                <a:lnTo>
                  <a:pt x="56" y="71"/>
                </a:lnTo>
                <a:lnTo>
                  <a:pt x="54" y="71"/>
                </a:lnTo>
                <a:lnTo>
                  <a:pt x="54" y="74"/>
                </a:lnTo>
                <a:lnTo>
                  <a:pt x="54" y="76"/>
                </a:lnTo>
                <a:lnTo>
                  <a:pt x="54" y="78"/>
                </a:lnTo>
                <a:lnTo>
                  <a:pt x="54" y="78"/>
                </a:lnTo>
                <a:lnTo>
                  <a:pt x="54" y="81"/>
                </a:lnTo>
                <a:lnTo>
                  <a:pt x="54" y="81"/>
                </a:lnTo>
                <a:lnTo>
                  <a:pt x="52" y="83"/>
                </a:lnTo>
                <a:lnTo>
                  <a:pt x="52" y="83"/>
                </a:lnTo>
                <a:lnTo>
                  <a:pt x="52" y="85"/>
                </a:lnTo>
                <a:lnTo>
                  <a:pt x="52" y="85"/>
                </a:lnTo>
                <a:lnTo>
                  <a:pt x="52" y="88"/>
                </a:lnTo>
                <a:lnTo>
                  <a:pt x="49" y="90"/>
                </a:lnTo>
                <a:lnTo>
                  <a:pt x="49" y="93"/>
                </a:lnTo>
                <a:lnTo>
                  <a:pt x="49" y="93"/>
                </a:lnTo>
                <a:lnTo>
                  <a:pt x="49" y="95"/>
                </a:lnTo>
                <a:lnTo>
                  <a:pt x="49" y="95"/>
                </a:lnTo>
                <a:lnTo>
                  <a:pt x="49" y="95"/>
                </a:lnTo>
                <a:lnTo>
                  <a:pt x="49" y="97"/>
                </a:lnTo>
                <a:lnTo>
                  <a:pt x="49" y="97"/>
                </a:lnTo>
                <a:lnTo>
                  <a:pt x="47" y="100"/>
                </a:lnTo>
                <a:lnTo>
                  <a:pt x="44" y="100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4"/>
                </a:lnTo>
                <a:lnTo>
                  <a:pt x="44" y="104"/>
                </a:lnTo>
                <a:lnTo>
                  <a:pt x="42" y="104"/>
                </a:lnTo>
                <a:lnTo>
                  <a:pt x="42" y="107"/>
                </a:lnTo>
                <a:lnTo>
                  <a:pt x="40" y="104"/>
                </a:lnTo>
                <a:lnTo>
                  <a:pt x="40" y="104"/>
                </a:lnTo>
                <a:lnTo>
                  <a:pt x="37" y="104"/>
                </a:lnTo>
                <a:lnTo>
                  <a:pt x="37" y="102"/>
                </a:lnTo>
                <a:lnTo>
                  <a:pt x="35" y="102"/>
                </a:lnTo>
                <a:lnTo>
                  <a:pt x="35" y="100"/>
                </a:lnTo>
                <a:lnTo>
                  <a:pt x="33" y="97"/>
                </a:lnTo>
                <a:lnTo>
                  <a:pt x="33" y="95"/>
                </a:lnTo>
                <a:lnTo>
                  <a:pt x="30" y="95"/>
                </a:lnTo>
                <a:lnTo>
                  <a:pt x="30" y="95"/>
                </a:lnTo>
                <a:lnTo>
                  <a:pt x="28" y="95"/>
                </a:lnTo>
                <a:lnTo>
                  <a:pt x="28" y="95"/>
                </a:lnTo>
                <a:lnTo>
                  <a:pt x="26" y="93"/>
                </a:lnTo>
                <a:lnTo>
                  <a:pt x="23" y="93"/>
                </a:lnTo>
                <a:lnTo>
                  <a:pt x="21" y="90"/>
                </a:lnTo>
                <a:lnTo>
                  <a:pt x="21" y="93"/>
                </a:lnTo>
                <a:lnTo>
                  <a:pt x="21" y="93"/>
                </a:lnTo>
                <a:lnTo>
                  <a:pt x="18" y="93"/>
                </a:lnTo>
                <a:lnTo>
                  <a:pt x="18" y="95"/>
                </a:lnTo>
                <a:lnTo>
                  <a:pt x="16" y="95"/>
                </a:lnTo>
                <a:lnTo>
                  <a:pt x="16" y="95"/>
                </a:lnTo>
                <a:lnTo>
                  <a:pt x="16" y="93"/>
                </a:lnTo>
                <a:lnTo>
                  <a:pt x="16" y="93"/>
                </a:lnTo>
                <a:lnTo>
                  <a:pt x="18" y="90"/>
                </a:lnTo>
                <a:lnTo>
                  <a:pt x="16" y="90"/>
                </a:lnTo>
                <a:lnTo>
                  <a:pt x="16" y="88"/>
                </a:lnTo>
                <a:lnTo>
                  <a:pt x="16" y="88"/>
                </a:lnTo>
                <a:lnTo>
                  <a:pt x="16" y="85"/>
                </a:lnTo>
                <a:lnTo>
                  <a:pt x="16" y="85"/>
                </a:lnTo>
                <a:lnTo>
                  <a:pt x="16" y="85"/>
                </a:lnTo>
                <a:lnTo>
                  <a:pt x="18" y="85"/>
                </a:lnTo>
                <a:lnTo>
                  <a:pt x="18" y="85"/>
                </a:lnTo>
                <a:lnTo>
                  <a:pt x="18" y="83"/>
                </a:lnTo>
                <a:lnTo>
                  <a:pt x="21" y="83"/>
                </a:lnTo>
                <a:lnTo>
                  <a:pt x="21" y="83"/>
                </a:lnTo>
                <a:lnTo>
                  <a:pt x="21" y="83"/>
                </a:lnTo>
                <a:lnTo>
                  <a:pt x="21" y="81"/>
                </a:lnTo>
                <a:lnTo>
                  <a:pt x="21" y="78"/>
                </a:lnTo>
                <a:lnTo>
                  <a:pt x="21" y="78"/>
                </a:lnTo>
                <a:lnTo>
                  <a:pt x="21" y="78"/>
                </a:lnTo>
                <a:lnTo>
                  <a:pt x="21" y="76"/>
                </a:lnTo>
                <a:lnTo>
                  <a:pt x="18" y="76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1"/>
                </a:lnTo>
                <a:lnTo>
                  <a:pt x="18" y="71"/>
                </a:lnTo>
                <a:lnTo>
                  <a:pt x="14" y="74"/>
                </a:lnTo>
                <a:lnTo>
                  <a:pt x="11" y="78"/>
                </a:lnTo>
                <a:lnTo>
                  <a:pt x="9" y="78"/>
                </a:lnTo>
                <a:lnTo>
                  <a:pt x="7" y="83"/>
                </a:lnTo>
                <a:lnTo>
                  <a:pt x="2" y="90"/>
                </a:lnTo>
                <a:lnTo>
                  <a:pt x="0" y="93"/>
                </a:lnTo>
                <a:lnTo>
                  <a:pt x="0" y="100"/>
                </a:lnTo>
                <a:lnTo>
                  <a:pt x="2" y="102"/>
                </a:lnTo>
                <a:lnTo>
                  <a:pt x="2" y="104"/>
                </a:lnTo>
                <a:lnTo>
                  <a:pt x="4" y="107"/>
                </a:lnTo>
                <a:lnTo>
                  <a:pt x="4" y="109"/>
                </a:lnTo>
                <a:lnTo>
                  <a:pt x="4" y="109"/>
                </a:lnTo>
                <a:lnTo>
                  <a:pt x="9" y="116"/>
                </a:lnTo>
                <a:lnTo>
                  <a:pt x="9" y="119"/>
                </a:lnTo>
                <a:lnTo>
                  <a:pt x="9" y="121"/>
                </a:lnTo>
                <a:lnTo>
                  <a:pt x="9" y="123"/>
                </a:lnTo>
                <a:lnTo>
                  <a:pt x="7" y="123"/>
                </a:lnTo>
                <a:lnTo>
                  <a:pt x="7" y="123"/>
                </a:lnTo>
                <a:lnTo>
                  <a:pt x="4" y="123"/>
                </a:lnTo>
                <a:lnTo>
                  <a:pt x="4" y="126"/>
                </a:lnTo>
                <a:lnTo>
                  <a:pt x="4" y="128"/>
                </a:lnTo>
                <a:lnTo>
                  <a:pt x="7" y="130"/>
                </a:lnTo>
                <a:lnTo>
                  <a:pt x="11" y="133"/>
                </a:lnTo>
                <a:lnTo>
                  <a:pt x="26" y="140"/>
                </a:lnTo>
                <a:lnTo>
                  <a:pt x="28" y="142"/>
                </a:lnTo>
                <a:lnTo>
                  <a:pt x="28" y="147"/>
                </a:lnTo>
                <a:lnTo>
                  <a:pt x="33" y="149"/>
                </a:lnTo>
                <a:lnTo>
                  <a:pt x="35" y="154"/>
                </a:lnTo>
                <a:lnTo>
                  <a:pt x="35" y="156"/>
                </a:lnTo>
                <a:lnTo>
                  <a:pt x="40" y="166"/>
                </a:lnTo>
                <a:lnTo>
                  <a:pt x="40" y="168"/>
                </a:lnTo>
                <a:lnTo>
                  <a:pt x="44" y="171"/>
                </a:lnTo>
                <a:lnTo>
                  <a:pt x="47" y="173"/>
                </a:lnTo>
                <a:lnTo>
                  <a:pt x="49" y="178"/>
                </a:lnTo>
                <a:lnTo>
                  <a:pt x="52" y="182"/>
                </a:lnTo>
                <a:lnTo>
                  <a:pt x="52" y="185"/>
                </a:lnTo>
                <a:lnTo>
                  <a:pt x="54" y="190"/>
                </a:lnTo>
                <a:lnTo>
                  <a:pt x="56" y="194"/>
                </a:lnTo>
                <a:lnTo>
                  <a:pt x="59" y="199"/>
                </a:lnTo>
                <a:lnTo>
                  <a:pt x="61" y="204"/>
                </a:lnTo>
                <a:lnTo>
                  <a:pt x="63" y="209"/>
                </a:lnTo>
                <a:lnTo>
                  <a:pt x="63" y="213"/>
                </a:lnTo>
                <a:lnTo>
                  <a:pt x="66" y="218"/>
                </a:lnTo>
                <a:lnTo>
                  <a:pt x="73" y="230"/>
                </a:lnTo>
                <a:lnTo>
                  <a:pt x="75" y="232"/>
                </a:lnTo>
                <a:lnTo>
                  <a:pt x="75" y="237"/>
                </a:lnTo>
                <a:lnTo>
                  <a:pt x="78" y="239"/>
                </a:lnTo>
                <a:lnTo>
                  <a:pt x="82" y="244"/>
                </a:lnTo>
                <a:lnTo>
                  <a:pt x="85" y="246"/>
                </a:lnTo>
                <a:lnTo>
                  <a:pt x="87" y="251"/>
                </a:lnTo>
                <a:lnTo>
                  <a:pt x="87" y="256"/>
                </a:lnTo>
                <a:lnTo>
                  <a:pt x="89" y="256"/>
                </a:lnTo>
                <a:lnTo>
                  <a:pt x="89" y="258"/>
                </a:lnTo>
                <a:lnTo>
                  <a:pt x="89" y="258"/>
                </a:lnTo>
                <a:lnTo>
                  <a:pt x="94" y="261"/>
                </a:lnTo>
                <a:lnTo>
                  <a:pt x="94" y="265"/>
                </a:lnTo>
                <a:lnTo>
                  <a:pt x="96" y="270"/>
                </a:lnTo>
                <a:lnTo>
                  <a:pt x="99" y="272"/>
                </a:lnTo>
                <a:lnTo>
                  <a:pt x="101" y="275"/>
                </a:lnTo>
                <a:lnTo>
                  <a:pt x="101" y="277"/>
                </a:lnTo>
                <a:lnTo>
                  <a:pt x="106" y="282"/>
                </a:lnTo>
                <a:lnTo>
                  <a:pt x="108" y="287"/>
                </a:lnTo>
                <a:lnTo>
                  <a:pt x="106" y="291"/>
                </a:lnTo>
                <a:lnTo>
                  <a:pt x="106" y="291"/>
                </a:lnTo>
                <a:lnTo>
                  <a:pt x="104" y="294"/>
                </a:lnTo>
                <a:lnTo>
                  <a:pt x="106" y="296"/>
                </a:lnTo>
                <a:lnTo>
                  <a:pt x="106" y="298"/>
                </a:lnTo>
                <a:lnTo>
                  <a:pt x="108" y="301"/>
                </a:lnTo>
                <a:lnTo>
                  <a:pt x="111" y="303"/>
                </a:lnTo>
                <a:lnTo>
                  <a:pt x="113" y="306"/>
                </a:lnTo>
                <a:lnTo>
                  <a:pt x="113" y="310"/>
                </a:lnTo>
                <a:lnTo>
                  <a:pt x="118" y="313"/>
                </a:lnTo>
                <a:lnTo>
                  <a:pt x="122" y="315"/>
                </a:lnTo>
                <a:lnTo>
                  <a:pt x="125" y="320"/>
                </a:lnTo>
                <a:lnTo>
                  <a:pt x="127" y="322"/>
                </a:lnTo>
                <a:lnTo>
                  <a:pt x="130" y="324"/>
                </a:lnTo>
                <a:lnTo>
                  <a:pt x="132" y="327"/>
                </a:lnTo>
                <a:lnTo>
                  <a:pt x="141" y="332"/>
                </a:lnTo>
                <a:lnTo>
                  <a:pt x="146" y="334"/>
                </a:lnTo>
                <a:lnTo>
                  <a:pt x="151" y="336"/>
                </a:lnTo>
                <a:lnTo>
                  <a:pt x="156" y="341"/>
                </a:lnTo>
                <a:lnTo>
                  <a:pt x="158" y="343"/>
                </a:lnTo>
                <a:lnTo>
                  <a:pt x="165" y="346"/>
                </a:lnTo>
                <a:lnTo>
                  <a:pt x="167" y="346"/>
                </a:lnTo>
                <a:lnTo>
                  <a:pt x="172" y="350"/>
                </a:lnTo>
                <a:lnTo>
                  <a:pt x="177" y="350"/>
                </a:lnTo>
                <a:lnTo>
                  <a:pt x="182" y="353"/>
                </a:lnTo>
                <a:lnTo>
                  <a:pt x="184" y="355"/>
                </a:lnTo>
                <a:lnTo>
                  <a:pt x="186" y="358"/>
                </a:lnTo>
                <a:lnTo>
                  <a:pt x="191" y="360"/>
                </a:lnTo>
                <a:lnTo>
                  <a:pt x="193" y="360"/>
                </a:lnTo>
                <a:lnTo>
                  <a:pt x="196" y="362"/>
                </a:lnTo>
                <a:lnTo>
                  <a:pt x="196" y="365"/>
                </a:lnTo>
                <a:lnTo>
                  <a:pt x="201" y="365"/>
                </a:lnTo>
                <a:lnTo>
                  <a:pt x="203" y="367"/>
                </a:lnTo>
                <a:lnTo>
                  <a:pt x="203" y="369"/>
                </a:lnTo>
                <a:lnTo>
                  <a:pt x="205" y="372"/>
                </a:lnTo>
                <a:lnTo>
                  <a:pt x="205" y="374"/>
                </a:lnTo>
                <a:lnTo>
                  <a:pt x="212" y="379"/>
                </a:lnTo>
                <a:lnTo>
                  <a:pt x="215" y="379"/>
                </a:lnTo>
                <a:lnTo>
                  <a:pt x="217" y="381"/>
                </a:lnTo>
                <a:lnTo>
                  <a:pt x="222" y="386"/>
                </a:lnTo>
                <a:lnTo>
                  <a:pt x="224" y="388"/>
                </a:lnTo>
                <a:lnTo>
                  <a:pt x="224" y="388"/>
                </a:lnTo>
                <a:lnTo>
                  <a:pt x="227" y="388"/>
                </a:lnTo>
                <a:lnTo>
                  <a:pt x="229" y="388"/>
                </a:lnTo>
                <a:lnTo>
                  <a:pt x="231" y="386"/>
                </a:lnTo>
                <a:lnTo>
                  <a:pt x="234" y="386"/>
                </a:lnTo>
                <a:lnTo>
                  <a:pt x="234" y="384"/>
                </a:lnTo>
                <a:lnTo>
                  <a:pt x="236" y="381"/>
                </a:lnTo>
                <a:lnTo>
                  <a:pt x="234" y="379"/>
                </a:lnTo>
                <a:lnTo>
                  <a:pt x="234" y="376"/>
                </a:lnTo>
                <a:lnTo>
                  <a:pt x="234" y="374"/>
                </a:lnTo>
                <a:lnTo>
                  <a:pt x="234" y="374"/>
                </a:lnTo>
                <a:lnTo>
                  <a:pt x="236" y="374"/>
                </a:lnTo>
                <a:lnTo>
                  <a:pt x="238" y="372"/>
                </a:lnTo>
                <a:lnTo>
                  <a:pt x="238" y="369"/>
                </a:lnTo>
                <a:lnTo>
                  <a:pt x="238" y="369"/>
                </a:lnTo>
                <a:lnTo>
                  <a:pt x="238" y="369"/>
                </a:lnTo>
                <a:lnTo>
                  <a:pt x="238" y="367"/>
                </a:lnTo>
                <a:lnTo>
                  <a:pt x="238" y="367"/>
                </a:lnTo>
                <a:lnTo>
                  <a:pt x="236" y="365"/>
                </a:lnTo>
                <a:lnTo>
                  <a:pt x="236" y="365"/>
                </a:lnTo>
                <a:lnTo>
                  <a:pt x="236" y="365"/>
                </a:lnTo>
                <a:lnTo>
                  <a:pt x="238" y="362"/>
                </a:lnTo>
                <a:lnTo>
                  <a:pt x="238" y="362"/>
                </a:lnTo>
                <a:lnTo>
                  <a:pt x="241" y="360"/>
                </a:lnTo>
                <a:lnTo>
                  <a:pt x="241" y="360"/>
                </a:lnTo>
                <a:lnTo>
                  <a:pt x="243" y="358"/>
                </a:lnTo>
                <a:lnTo>
                  <a:pt x="243" y="355"/>
                </a:lnTo>
                <a:lnTo>
                  <a:pt x="243" y="353"/>
                </a:lnTo>
                <a:lnTo>
                  <a:pt x="245" y="353"/>
                </a:lnTo>
                <a:lnTo>
                  <a:pt x="245" y="353"/>
                </a:lnTo>
                <a:lnTo>
                  <a:pt x="245" y="350"/>
                </a:lnTo>
                <a:lnTo>
                  <a:pt x="245" y="348"/>
                </a:lnTo>
                <a:lnTo>
                  <a:pt x="245" y="348"/>
                </a:lnTo>
                <a:lnTo>
                  <a:pt x="248" y="346"/>
                </a:lnTo>
                <a:lnTo>
                  <a:pt x="248" y="346"/>
                </a:lnTo>
                <a:lnTo>
                  <a:pt x="248" y="346"/>
                </a:lnTo>
                <a:lnTo>
                  <a:pt x="248" y="34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78"/>
          <p:cNvSpPr>
            <a:spLocks/>
          </p:cNvSpPr>
          <p:nvPr/>
        </p:nvSpPr>
        <p:spPr bwMode="auto">
          <a:xfrm>
            <a:off x="7196426" y="4619185"/>
            <a:ext cx="166343" cy="183081"/>
          </a:xfrm>
          <a:custGeom>
            <a:avLst/>
            <a:gdLst>
              <a:gd name="T0" fmla="*/ 154 w 159"/>
              <a:gd name="T1" fmla="*/ 97 h 175"/>
              <a:gd name="T2" fmla="*/ 147 w 159"/>
              <a:gd name="T3" fmla="*/ 97 h 175"/>
              <a:gd name="T4" fmla="*/ 140 w 159"/>
              <a:gd name="T5" fmla="*/ 100 h 175"/>
              <a:gd name="T6" fmla="*/ 135 w 159"/>
              <a:gd name="T7" fmla="*/ 95 h 175"/>
              <a:gd name="T8" fmla="*/ 133 w 159"/>
              <a:gd name="T9" fmla="*/ 88 h 175"/>
              <a:gd name="T10" fmla="*/ 131 w 159"/>
              <a:gd name="T11" fmla="*/ 81 h 175"/>
              <a:gd name="T12" fmla="*/ 131 w 159"/>
              <a:gd name="T13" fmla="*/ 74 h 175"/>
              <a:gd name="T14" fmla="*/ 128 w 159"/>
              <a:gd name="T15" fmla="*/ 66 h 175"/>
              <a:gd name="T16" fmla="*/ 121 w 159"/>
              <a:gd name="T17" fmla="*/ 64 h 175"/>
              <a:gd name="T18" fmla="*/ 114 w 159"/>
              <a:gd name="T19" fmla="*/ 59 h 175"/>
              <a:gd name="T20" fmla="*/ 112 w 159"/>
              <a:gd name="T21" fmla="*/ 64 h 175"/>
              <a:gd name="T22" fmla="*/ 105 w 159"/>
              <a:gd name="T23" fmla="*/ 64 h 175"/>
              <a:gd name="T24" fmla="*/ 95 w 159"/>
              <a:gd name="T25" fmla="*/ 62 h 175"/>
              <a:gd name="T26" fmla="*/ 88 w 159"/>
              <a:gd name="T27" fmla="*/ 62 h 175"/>
              <a:gd name="T28" fmla="*/ 86 w 159"/>
              <a:gd name="T29" fmla="*/ 57 h 175"/>
              <a:gd name="T30" fmla="*/ 86 w 159"/>
              <a:gd name="T31" fmla="*/ 52 h 175"/>
              <a:gd name="T32" fmla="*/ 86 w 159"/>
              <a:gd name="T33" fmla="*/ 45 h 175"/>
              <a:gd name="T34" fmla="*/ 86 w 159"/>
              <a:gd name="T35" fmla="*/ 40 h 175"/>
              <a:gd name="T36" fmla="*/ 86 w 159"/>
              <a:gd name="T37" fmla="*/ 33 h 175"/>
              <a:gd name="T38" fmla="*/ 83 w 159"/>
              <a:gd name="T39" fmla="*/ 31 h 175"/>
              <a:gd name="T40" fmla="*/ 81 w 159"/>
              <a:gd name="T41" fmla="*/ 24 h 175"/>
              <a:gd name="T42" fmla="*/ 79 w 159"/>
              <a:gd name="T43" fmla="*/ 19 h 175"/>
              <a:gd name="T44" fmla="*/ 67 w 159"/>
              <a:gd name="T45" fmla="*/ 5 h 175"/>
              <a:gd name="T46" fmla="*/ 27 w 159"/>
              <a:gd name="T47" fmla="*/ 5 h 175"/>
              <a:gd name="T48" fmla="*/ 10 w 159"/>
              <a:gd name="T49" fmla="*/ 17 h 175"/>
              <a:gd name="T50" fmla="*/ 5 w 159"/>
              <a:gd name="T51" fmla="*/ 38 h 175"/>
              <a:gd name="T52" fmla="*/ 0 w 159"/>
              <a:gd name="T53" fmla="*/ 64 h 175"/>
              <a:gd name="T54" fmla="*/ 10 w 159"/>
              <a:gd name="T55" fmla="*/ 71 h 175"/>
              <a:gd name="T56" fmla="*/ 24 w 159"/>
              <a:gd name="T57" fmla="*/ 85 h 175"/>
              <a:gd name="T58" fmla="*/ 34 w 159"/>
              <a:gd name="T59" fmla="*/ 92 h 175"/>
              <a:gd name="T60" fmla="*/ 53 w 159"/>
              <a:gd name="T61" fmla="*/ 100 h 175"/>
              <a:gd name="T62" fmla="*/ 69 w 159"/>
              <a:gd name="T63" fmla="*/ 111 h 175"/>
              <a:gd name="T64" fmla="*/ 88 w 159"/>
              <a:gd name="T65" fmla="*/ 121 h 175"/>
              <a:gd name="T66" fmla="*/ 100 w 159"/>
              <a:gd name="T67" fmla="*/ 128 h 175"/>
              <a:gd name="T68" fmla="*/ 100 w 159"/>
              <a:gd name="T69" fmla="*/ 135 h 175"/>
              <a:gd name="T70" fmla="*/ 97 w 159"/>
              <a:gd name="T71" fmla="*/ 142 h 175"/>
              <a:gd name="T72" fmla="*/ 95 w 159"/>
              <a:gd name="T73" fmla="*/ 147 h 175"/>
              <a:gd name="T74" fmla="*/ 93 w 159"/>
              <a:gd name="T75" fmla="*/ 152 h 175"/>
              <a:gd name="T76" fmla="*/ 93 w 159"/>
              <a:gd name="T77" fmla="*/ 159 h 175"/>
              <a:gd name="T78" fmla="*/ 93 w 159"/>
              <a:gd name="T79" fmla="*/ 161 h 175"/>
              <a:gd name="T80" fmla="*/ 88 w 159"/>
              <a:gd name="T81" fmla="*/ 166 h 175"/>
              <a:gd name="T82" fmla="*/ 112 w 159"/>
              <a:gd name="T83" fmla="*/ 173 h 175"/>
              <a:gd name="T84" fmla="*/ 123 w 159"/>
              <a:gd name="T85" fmla="*/ 175 h 175"/>
              <a:gd name="T86" fmla="*/ 131 w 159"/>
              <a:gd name="T87" fmla="*/ 173 h 175"/>
              <a:gd name="T88" fmla="*/ 138 w 159"/>
              <a:gd name="T89" fmla="*/ 171 h 175"/>
              <a:gd name="T90" fmla="*/ 142 w 159"/>
              <a:gd name="T91" fmla="*/ 168 h 175"/>
              <a:gd name="T92" fmla="*/ 147 w 159"/>
              <a:gd name="T93" fmla="*/ 163 h 175"/>
              <a:gd name="T94" fmla="*/ 152 w 159"/>
              <a:gd name="T95" fmla="*/ 159 h 175"/>
              <a:gd name="T96" fmla="*/ 157 w 159"/>
              <a:gd name="T97" fmla="*/ 154 h 175"/>
              <a:gd name="T98" fmla="*/ 157 w 159"/>
              <a:gd name="T99" fmla="*/ 126 h 175"/>
              <a:gd name="T100" fmla="*/ 159 w 159"/>
              <a:gd name="T101" fmla="*/ 10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9" h="175">
                <a:moveTo>
                  <a:pt x="157" y="102"/>
                </a:moveTo>
                <a:lnTo>
                  <a:pt x="159" y="102"/>
                </a:lnTo>
                <a:lnTo>
                  <a:pt x="159" y="102"/>
                </a:lnTo>
                <a:lnTo>
                  <a:pt x="157" y="100"/>
                </a:lnTo>
                <a:lnTo>
                  <a:pt x="154" y="97"/>
                </a:lnTo>
                <a:lnTo>
                  <a:pt x="152" y="97"/>
                </a:lnTo>
                <a:lnTo>
                  <a:pt x="152" y="97"/>
                </a:lnTo>
                <a:lnTo>
                  <a:pt x="149" y="97"/>
                </a:lnTo>
                <a:lnTo>
                  <a:pt x="149" y="97"/>
                </a:lnTo>
                <a:lnTo>
                  <a:pt x="147" y="97"/>
                </a:lnTo>
                <a:lnTo>
                  <a:pt x="147" y="100"/>
                </a:lnTo>
                <a:lnTo>
                  <a:pt x="145" y="100"/>
                </a:lnTo>
                <a:lnTo>
                  <a:pt x="142" y="100"/>
                </a:lnTo>
                <a:lnTo>
                  <a:pt x="142" y="100"/>
                </a:lnTo>
                <a:lnTo>
                  <a:pt x="140" y="100"/>
                </a:lnTo>
                <a:lnTo>
                  <a:pt x="138" y="100"/>
                </a:lnTo>
                <a:lnTo>
                  <a:pt x="138" y="100"/>
                </a:lnTo>
                <a:lnTo>
                  <a:pt x="135" y="97"/>
                </a:lnTo>
                <a:lnTo>
                  <a:pt x="135" y="95"/>
                </a:lnTo>
                <a:lnTo>
                  <a:pt x="135" y="95"/>
                </a:lnTo>
                <a:lnTo>
                  <a:pt x="135" y="92"/>
                </a:lnTo>
                <a:lnTo>
                  <a:pt x="133" y="92"/>
                </a:lnTo>
                <a:lnTo>
                  <a:pt x="133" y="90"/>
                </a:lnTo>
                <a:lnTo>
                  <a:pt x="133" y="88"/>
                </a:lnTo>
                <a:lnTo>
                  <a:pt x="133" y="88"/>
                </a:lnTo>
                <a:lnTo>
                  <a:pt x="133" y="88"/>
                </a:lnTo>
                <a:lnTo>
                  <a:pt x="133" y="85"/>
                </a:lnTo>
                <a:lnTo>
                  <a:pt x="133" y="85"/>
                </a:lnTo>
                <a:lnTo>
                  <a:pt x="133" y="83"/>
                </a:lnTo>
                <a:lnTo>
                  <a:pt x="131" y="81"/>
                </a:lnTo>
                <a:lnTo>
                  <a:pt x="131" y="81"/>
                </a:lnTo>
                <a:lnTo>
                  <a:pt x="131" y="78"/>
                </a:lnTo>
                <a:lnTo>
                  <a:pt x="131" y="76"/>
                </a:lnTo>
                <a:lnTo>
                  <a:pt x="131" y="76"/>
                </a:lnTo>
                <a:lnTo>
                  <a:pt x="131" y="74"/>
                </a:lnTo>
                <a:lnTo>
                  <a:pt x="131" y="71"/>
                </a:lnTo>
                <a:lnTo>
                  <a:pt x="131" y="71"/>
                </a:lnTo>
                <a:lnTo>
                  <a:pt x="128" y="71"/>
                </a:lnTo>
                <a:lnTo>
                  <a:pt x="128" y="69"/>
                </a:lnTo>
                <a:lnTo>
                  <a:pt x="128" y="66"/>
                </a:lnTo>
                <a:lnTo>
                  <a:pt x="126" y="66"/>
                </a:lnTo>
                <a:lnTo>
                  <a:pt x="126" y="64"/>
                </a:lnTo>
                <a:lnTo>
                  <a:pt x="123" y="64"/>
                </a:lnTo>
                <a:lnTo>
                  <a:pt x="123" y="64"/>
                </a:lnTo>
                <a:lnTo>
                  <a:pt x="121" y="64"/>
                </a:lnTo>
                <a:lnTo>
                  <a:pt x="119" y="64"/>
                </a:lnTo>
                <a:lnTo>
                  <a:pt x="119" y="64"/>
                </a:lnTo>
                <a:lnTo>
                  <a:pt x="116" y="62"/>
                </a:lnTo>
                <a:lnTo>
                  <a:pt x="116" y="62"/>
                </a:lnTo>
                <a:lnTo>
                  <a:pt x="114" y="59"/>
                </a:lnTo>
                <a:lnTo>
                  <a:pt x="114" y="59"/>
                </a:lnTo>
                <a:lnTo>
                  <a:pt x="112" y="59"/>
                </a:lnTo>
                <a:lnTo>
                  <a:pt x="112" y="62"/>
                </a:lnTo>
                <a:lnTo>
                  <a:pt x="112" y="62"/>
                </a:lnTo>
                <a:lnTo>
                  <a:pt x="112" y="64"/>
                </a:lnTo>
                <a:lnTo>
                  <a:pt x="109" y="64"/>
                </a:lnTo>
                <a:lnTo>
                  <a:pt x="109" y="64"/>
                </a:lnTo>
                <a:lnTo>
                  <a:pt x="107" y="64"/>
                </a:lnTo>
                <a:lnTo>
                  <a:pt x="105" y="64"/>
                </a:lnTo>
                <a:lnTo>
                  <a:pt x="105" y="64"/>
                </a:lnTo>
                <a:lnTo>
                  <a:pt x="102" y="62"/>
                </a:lnTo>
                <a:lnTo>
                  <a:pt x="100" y="62"/>
                </a:lnTo>
                <a:lnTo>
                  <a:pt x="97" y="62"/>
                </a:lnTo>
                <a:lnTo>
                  <a:pt x="97" y="62"/>
                </a:lnTo>
                <a:lnTo>
                  <a:pt x="95" y="62"/>
                </a:lnTo>
                <a:lnTo>
                  <a:pt x="93" y="62"/>
                </a:lnTo>
                <a:lnTo>
                  <a:pt x="93" y="62"/>
                </a:lnTo>
                <a:lnTo>
                  <a:pt x="90" y="59"/>
                </a:lnTo>
                <a:lnTo>
                  <a:pt x="90" y="59"/>
                </a:lnTo>
                <a:lnTo>
                  <a:pt x="88" y="62"/>
                </a:lnTo>
                <a:lnTo>
                  <a:pt x="88" y="62"/>
                </a:lnTo>
                <a:lnTo>
                  <a:pt x="86" y="59"/>
                </a:lnTo>
                <a:lnTo>
                  <a:pt x="86" y="59"/>
                </a:lnTo>
                <a:lnTo>
                  <a:pt x="86" y="59"/>
                </a:lnTo>
                <a:lnTo>
                  <a:pt x="86" y="57"/>
                </a:lnTo>
                <a:lnTo>
                  <a:pt x="86" y="57"/>
                </a:lnTo>
                <a:lnTo>
                  <a:pt x="86" y="55"/>
                </a:lnTo>
                <a:lnTo>
                  <a:pt x="86" y="55"/>
                </a:lnTo>
                <a:lnTo>
                  <a:pt x="86" y="52"/>
                </a:lnTo>
                <a:lnTo>
                  <a:pt x="86" y="52"/>
                </a:lnTo>
                <a:lnTo>
                  <a:pt x="86" y="50"/>
                </a:lnTo>
                <a:lnTo>
                  <a:pt x="86" y="50"/>
                </a:lnTo>
                <a:lnTo>
                  <a:pt x="86" y="48"/>
                </a:lnTo>
                <a:lnTo>
                  <a:pt x="86" y="48"/>
                </a:lnTo>
                <a:lnTo>
                  <a:pt x="86" y="45"/>
                </a:lnTo>
                <a:lnTo>
                  <a:pt x="86" y="45"/>
                </a:lnTo>
                <a:lnTo>
                  <a:pt x="86" y="43"/>
                </a:lnTo>
                <a:lnTo>
                  <a:pt x="86" y="43"/>
                </a:lnTo>
                <a:lnTo>
                  <a:pt x="86" y="40"/>
                </a:lnTo>
                <a:lnTo>
                  <a:pt x="86" y="40"/>
                </a:lnTo>
                <a:lnTo>
                  <a:pt x="86" y="38"/>
                </a:lnTo>
                <a:lnTo>
                  <a:pt x="86" y="36"/>
                </a:lnTo>
                <a:lnTo>
                  <a:pt x="86" y="36"/>
                </a:lnTo>
                <a:lnTo>
                  <a:pt x="86" y="33"/>
                </a:lnTo>
                <a:lnTo>
                  <a:pt x="86" y="33"/>
                </a:lnTo>
                <a:lnTo>
                  <a:pt x="86" y="33"/>
                </a:lnTo>
                <a:lnTo>
                  <a:pt x="83" y="33"/>
                </a:lnTo>
                <a:lnTo>
                  <a:pt x="86" y="31"/>
                </a:lnTo>
                <a:lnTo>
                  <a:pt x="83" y="31"/>
                </a:lnTo>
                <a:lnTo>
                  <a:pt x="83" y="31"/>
                </a:lnTo>
                <a:lnTo>
                  <a:pt x="83" y="29"/>
                </a:lnTo>
                <a:lnTo>
                  <a:pt x="83" y="29"/>
                </a:lnTo>
                <a:lnTo>
                  <a:pt x="81" y="26"/>
                </a:lnTo>
                <a:lnTo>
                  <a:pt x="81" y="26"/>
                </a:lnTo>
                <a:lnTo>
                  <a:pt x="81" y="24"/>
                </a:lnTo>
                <a:lnTo>
                  <a:pt x="81" y="24"/>
                </a:lnTo>
                <a:lnTo>
                  <a:pt x="81" y="24"/>
                </a:lnTo>
                <a:lnTo>
                  <a:pt x="79" y="22"/>
                </a:lnTo>
                <a:lnTo>
                  <a:pt x="79" y="22"/>
                </a:lnTo>
                <a:lnTo>
                  <a:pt x="79" y="19"/>
                </a:lnTo>
                <a:lnTo>
                  <a:pt x="79" y="17"/>
                </a:lnTo>
                <a:lnTo>
                  <a:pt x="79" y="12"/>
                </a:lnTo>
                <a:lnTo>
                  <a:pt x="79" y="12"/>
                </a:lnTo>
                <a:lnTo>
                  <a:pt x="71" y="7"/>
                </a:lnTo>
                <a:lnTo>
                  <a:pt x="67" y="5"/>
                </a:lnTo>
                <a:lnTo>
                  <a:pt x="60" y="0"/>
                </a:lnTo>
                <a:lnTo>
                  <a:pt x="50" y="0"/>
                </a:lnTo>
                <a:lnTo>
                  <a:pt x="43" y="0"/>
                </a:lnTo>
                <a:lnTo>
                  <a:pt x="34" y="3"/>
                </a:lnTo>
                <a:lnTo>
                  <a:pt x="27" y="5"/>
                </a:lnTo>
                <a:lnTo>
                  <a:pt x="24" y="5"/>
                </a:lnTo>
                <a:lnTo>
                  <a:pt x="15" y="7"/>
                </a:lnTo>
                <a:lnTo>
                  <a:pt x="12" y="7"/>
                </a:lnTo>
                <a:lnTo>
                  <a:pt x="10" y="12"/>
                </a:lnTo>
                <a:lnTo>
                  <a:pt x="10" y="17"/>
                </a:lnTo>
                <a:lnTo>
                  <a:pt x="8" y="19"/>
                </a:lnTo>
                <a:lnTo>
                  <a:pt x="5" y="24"/>
                </a:lnTo>
                <a:lnTo>
                  <a:pt x="3" y="29"/>
                </a:lnTo>
                <a:lnTo>
                  <a:pt x="5" y="33"/>
                </a:lnTo>
                <a:lnTo>
                  <a:pt x="5" y="38"/>
                </a:lnTo>
                <a:lnTo>
                  <a:pt x="3" y="45"/>
                </a:lnTo>
                <a:lnTo>
                  <a:pt x="3" y="52"/>
                </a:lnTo>
                <a:lnTo>
                  <a:pt x="3" y="57"/>
                </a:lnTo>
                <a:lnTo>
                  <a:pt x="0" y="62"/>
                </a:lnTo>
                <a:lnTo>
                  <a:pt x="0" y="64"/>
                </a:lnTo>
                <a:lnTo>
                  <a:pt x="0" y="64"/>
                </a:lnTo>
                <a:lnTo>
                  <a:pt x="3" y="64"/>
                </a:lnTo>
                <a:lnTo>
                  <a:pt x="3" y="66"/>
                </a:lnTo>
                <a:lnTo>
                  <a:pt x="8" y="66"/>
                </a:lnTo>
                <a:lnTo>
                  <a:pt x="10" y="71"/>
                </a:lnTo>
                <a:lnTo>
                  <a:pt x="12" y="76"/>
                </a:lnTo>
                <a:lnTo>
                  <a:pt x="17" y="81"/>
                </a:lnTo>
                <a:lnTo>
                  <a:pt x="19" y="83"/>
                </a:lnTo>
                <a:lnTo>
                  <a:pt x="22" y="85"/>
                </a:lnTo>
                <a:lnTo>
                  <a:pt x="24" y="85"/>
                </a:lnTo>
                <a:lnTo>
                  <a:pt x="24" y="88"/>
                </a:lnTo>
                <a:lnTo>
                  <a:pt x="24" y="88"/>
                </a:lnTo>
                <a:lnTo>
                  <a:pt x="27" y="88"/>
                </a:lnTo>
                <a:lnTo>
                  <a:pt x="31" y="90"/>
                </a:lnTo>
                <a:lnTo>
                  <a:pt x="34" y="92"/>
                </a:lnTo>
                <a:lnTo>
                  <a:pt x="34" y="95"/>
                </a:lnTo>
                <a:lnTo>
                  <a:pt x="38" y="97"/>
                </a:lnTo>
                <a:lnTo>
                  <a:pt x="45" y="100"/>
                </a:lnTo>
                <a:lnTo>
                  <a:pt x="50" y="100"/>
                </a:lnTo>
                <a:lnTo>
                  <a:pt x="53" y="100"/>
                </a:lnTo>
                <a:lnTo>
                  <a:pt x="57" y="102"/>
                </a:lnTo>
                <a:lnTo>
                  <a:pt x="62" y="107"/>
                </a:lnTo>
                <a:lnTo>
                  <a:pt x="64" y="109"/>
                </a:lnTo>
                <a:lnTo>
                  <a:pt x="67" y="109"/>
                </a:lnTo>
                <a:lnTo>
                  <a:pt x="69" y="111"/>
                </a:lnTo>
                <a:lnTo>
                  <a:pt x="79" y="116"/>
                </a:lnTo>
                <a:lnTo>
                  <a:pt x="83" y="119"/>
                </a:lnTo>
                <a:lnTo>
                  <a:pt x="86" y="119"/>
                </a:lnTo>
                <a:lnTo>
                  <a:pt x="86" y="121"/>
                </a:lnTo>
                <a:lnTo>
                  <a:pt x="88" y="121"/>
                </a:lnTo>
                <a:lnTo>
                  <a:pt x="88" y="121"/>
                </a:lnTo>
                <a:lnTo>
                  <a:pt x="90" y="121"/>
                </a:lnTo>
                <a:lnTo>
                  <a:pt x="93" y="123"/>
                </a:lnTo>
                <a:lnTo>
                  <a:pt x="97" y="123"/>
                </a:lnTo>
                <a:lnTo>
                  <a:pt x="100" y="128"/>
                </a:lnTo>
                <a:lnTo>
                  <a:pt x="102" y="130"/>
                </a:lnTo>
                <a:lnTo>
                  <a:pt x="102" y="130"/>
                </a:lnTo>
                <a:lnTo>
                  <a:pt x="102" y="133"/>
                </a:lnTo>
                <a:lnTo>
                  <a:pt x="102" y="135"/>
                </a:lnTo>
                <a:lnTo>
                  <a:pt x="100" y="135"/>
                </a:lnTo>
                <a:lnTo>
                  <a:pt x="100" y="135"/>
                </a:lnTo>
                <a:lnTo>
                  <a:pt x="100" y="137"/>
                </a:lnTo>
                <a:lnTo>
                  <a:pt x="100" y="137"/>
                </a:lnTo>
                <a:lnTo>
                  <a:pt x="97" y="140"/>
                </a:lnTo>
                <a:lnTo>
                  <a:pt x="97" y="142"/>
                </a:lnTo>
                <a:lnTo>
                  <a:pt x="97" y="142"/>
                </a:lnTo>
                <a:lnTo>
                  <a:pt x="97" y="145"/>
                </a:lnTo>
                <a:lnTo>
                  <a:pt x="95" y="145"/>
                </a:lnTo>
                <a:lnTo>
                  <a:pt x="95" y="147"/>
                </a:lnTo>
                <a:lnTo>
                  <a:pt x="95" y="147"/>
                </a:lnTo>
                <a:lnTo>
                  <a:pt x="95" y="147"/>
                </a:lnTo>
                <a:lnTo>
                  <a:pt x="93" y="149"/>
                </a:lnTo>
                <a:lnTo>
                  <a:pt x="93" y="149"/>
                </a:lnTo>
                <a:lnTo>
                  <a:pt x="93" y="152"/>
                </a:lnTo>
                <a:lnTo>
                  <a:pt x="93" y="152"/>
                </a:lnTo>
                <a:lnTo>
                  <a:pt x="95" y="154"/>
                </a:lnTo>
                <a:lnTo>
                  <a:pt x="95" y="156"/>
                </a:lnTo>
                <a:lnTo>
                  <a:pt x="93" y="156"/>
                </a:lnTo>
                <a:lnTo>
                  <a:pt x="93" y="156"/>
                </a:lnTo>
                <a:lnTo>
                  <a:pt x="93" y="159"/>
                </a:lnTo>
                <a:lnTo>
                  <a:pt x="93" y="159"/>
                </a:lnTo>
                <a:lnTo>
                  <a:pt x="93" y="159"/>
                </a:lnTo>
                <a:lnTo>
                  <a:pt x="93" y="161"/>
                </a:lnTo>
                <a:lnTo>
                  <a:pt x="93" y="161"/>
                </a:lnTo>
                <a:lnTo>
                  <a:pt x="93" y="161"/>
                </a:lnTo>
                <a:lnTo>
                  <a:pt x="90" y="161"/>
                </a:lnTo>
                <a:lnTo>
                  <a:pt x="90" y="163"/>
                </a:lnTo>
                <a:lnTo>
                  <a:pt x="90" y="163"/>
                </a:lnTo>
                <a:lnTo>
                  <a:pt x="90" y="166"/>
                </a:lnTo>
                <a:lnTo>
                  <a:pt x="88" y="166"/>
                </a:lnTo>
                <a:lnTo>
                  <a:pt x="88" y="168"/>
                </a:lnTo>
                <a:lnTo>
                  <a:pt x="88" y="171"/>
                </a:lnTo>
                <a:lnTo>
                  <a:pt x="97" y="171"/>
                </a:lnTo>
                <a:lnTo>
                  <a:pt x="102" y="171"/>
                </a:lnTo>
                <a:lnTo>
                  <a:pt x="112" y="173"/>
                </a:lnTo>
                <a:lnTo>
                  <a:pt x="116" y="173"/>
                </a:lnTo>
                <a:lnTo>
                  <a:pt x="119" y="173"/>
                </a:lnTo>
                <a:lnTo>
                  <a:pt x="121" y="173"/>
                </a:lnTo>
                <a:lnTo>
                  <a:pt x="121" y="173"/>
                </a:lnTo>
                <a:lnTo>
                  <a:pt x="123" y="175"/>
                </a:lnTo>
                <a:lnTo>
                  <a:pt x="126" y="173"/>
                </a:lnTo>
                <a:lnTo>
                  <a:pt x="128" y="173"/>
                </a:lnTo>
                <a:lnTo>
                  <a:pt x="128" y="175"/>
                </a:lnTo>
                <a:lnTo>
                  <a:pt x="131" y="175"/>
                </a:lnTo>
                <a:lnTo>
                  <a:pt x="131" y="173"/>
                </a:lnTo>
                <a:lnTo>
                  <a:pt x="133" y="171"/>
                </a:lnTo>
                <a:lnTo>
                  <a:pt x="133" y="171"/>
                </a:lnTo>
                <a:lnTo>
                  <a:pt x="135" y="171"/>
                </a:lnTo>
                <a:lnTo>
                  <a:pt x="138" y="171"/>
                </a:lnTo>
                <a:lnTo>
                  <a:pt x="138" y="171"/>
                </a:lnTo>
                <a:lnTo>
                  <a:pt x="140" y="173"/>
                </a:lnTo>
                <a:lnTo>
                  <a:pt x="142" y="173"/>
                </a:lnTo>
                <a:lnTo>
                  <a:pt x="142" y="171"/>
                </a:lnTo>
                <a:lnTo>
                  <a:pt x="142" y="171"/>
                </a:lnTo>
                <a:lnTo>
                  <a:pt x="142" y="168"/>
                </a:lnTo>
                <a:lnTo>
                  <a:pt x="142" y="166"/>
                </a:lnTo>
                <a:lnTo>
                  <a:pt x="145" y="166"/>
                </a:lnTo>
                <a:lnTo>
                  <a:pt x="145" y="166"/>
                </a:lnTo>
                <a:lnTo>
                  <a:pt x="145" y="163"/>
                </a:lnTo>
                <a:lnTo>
                  <a:pt x="147" y="163"/>
                </a:lnTo>
                <a:lnTo>
                  <a:pt x="149" y="163"/>
                </a:lnTo>
                <a:lnTo>
                  <a:pt x="149" y="161"/>
                </a:lnTo>
                <a:lnTo>
                  <a:pt x="149" y="161"/>
                </a:lnTo>
                <a:lnTo>
                  <a:pt x="152" y="161"/>
                </a:lnTo>
                <a:lnTo>
                  <a:pt x="152" y="159"/>
                </a:lnTo>
                <a:lnTo>
                  <a:pt x="154" y="159"/>
                </a:lnTo>
                <a:lnTo>
                  <a:pt x="154" y="156"/>
                </a:lnTo>
                <a:lnTo>
                  <a:pt x="154" y="156"/>
                </a:lnTo>
                <a:lnTo>
                  <a:pt x="154" y="156"/>
                </a:lnTo>
                <a:lnTo>
                  <a:pt x="157" y="154"/>
                </a:lnTo>
                <a:lnTo>
                  <a:pt x="157" y="149"/>
                </a:lnTo>
                <a:lnTo>
                  <a:pt x="157" y="142"/>
                </a:lnTo>
                <a:lnTo>
                  <a:pt x="157" y="133"/>
                </a:lnTo>
                <a:lnTo>
                  <a:pt x="157" y="130"/>
                </a:lnTo>
                <a:lnTo>
                  <a:pt x="157" y="126"/>
                </a:lnTo>
                <a:lnTo>
                  <a:pt x="159" y="123"/>
                </a:lnTo>
                <a:lnTo>
                  <a:pt x="157" y="123"/>
                </a:lnTo>
                <a:lnTo>
                  <a:pt x="157" y="119"/>
                </a:lnTo>
                <a:lnTo>
                  <a:pt x="159" y="111"/>
                </a:lnTo>
                <a:lnTo>
                  <a:pt x="159" y="107"/>
                </a:lnTo>
                <a:lnTo>
                  <a:pt x="157" y="104"/>
                </a:lnTo>
                <a:lnTo>
                  <a:pt x="157" y="10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79"/>
          <p:cNvSpPr>
            <a:spLocks noEditPoints="1"/>
          </p:cNvSpPr>
          <p:nvPr/>
        </p:nvSpPr>
        <p:spPr bwMode="auto">
          <a:xfrm>
            <a:off x="11130049" y="4223731"/>
            <a:ext cx="297114" cy="227021"/>
          </a:xfrm>
          <a:custGeom>
            <a:avLst/>
            <a:gdLst>
              <a:gd name="T0" fmla="*/ 232 w 284"/>
              <a:gd name="T1" fmla="*/ 217 h 217"/>
              <a:gd name="T2" fmla="*/ 241 w 284"/>
              <a:gd name="T3" fmla="*/ 210 h 217"/>
              <a:gd name="T4" fmla="*/ 187 w 284"/>
              <a:gd name="T5" fmla="*/ 182 h 217"/>
              <a:gd name="T6" fmla="*/ 189 w 284"/>
              <a:gd name="T7" fmla="*/ 187 h 217"/>
              <a:gd name="T8" fmla="*/ 185 w 284"/>
              <a:gd name="T9" fmla="*/ 175 h 217"/>
              <a:gd name="T10" fmla="*/ 175 w 284"/>
              <a:gd name="T11" fmla="*/ 175 h 217"/>
              <a:gd name="T12" fmla="*/ 222 w 284"/>
              <a:gd name="T13" fmla="*/ 165 h 217"/>
              <a:gd name="T14" fmla="*/ 218 w 284"/>
              <a:gd name="T15" fmla="*/ 165 h 217"/>
              <a:gd name="T16" fmla="*/ 47 w 284"/>
              <a:gd name="T17" fmla="*/ 153 h 217"/>
              <a:gd name="T18" fmla="*/ 189 w 284"/>
              <a:gd name="T19" fmla="*/ 156 h 217"/>
              <a:gd name="T20" fmla="*/ 50 w 284"/>
              <a:gd name="T21" fmla="*/ 149 h 217"/>
              <a:gd name="T22" fmla="*/ 135 w 284"/>
              <a:gd name="T23" fmla="*/ 94 h 217"/>
              <a:gd name="T24" fmla="*/ 270 w 284"/>
              <a:gd name="T25" fmla="*/ 94 h 217"/>
              <a:gd name="T26" fmla="*/ 263 w 284"/>
              <a:gd name="T27" fmla="*/ 97 h 217"/>
              <a:gd name="T28" fmla="*/ 277 w 284"/>
              <a:gd name="T29" fmla="*/ 116 h 217"/>
              <a:gd name="T30" fmla="*/ 121 w 284"/>
              <a:gd name="T31" fmla="*/ 87 h 217"/>
              <a:gd name="T32" fmla="*/ 260 w 284"/>
              <a:gd name="T33" fmla="*/ 80 h 217"/>
              <a:gd name="T34" fmla="*/ 99 w 284"/>
              <a:gd name="T35" fmla="*/ 68 h 217"/>
              <a:gd name="T36" fmla="*/ 220 w 284"/>
              <a:gd name="T37" fmla="*/ 66 h 217"/>
              <a:gd name="T38" fmla="*/ 204 w 284"/>
              <a:gd name="T39" fmla="*/ 61 h 217"/>
              <a:gd name="T40" fmla="*/ 192 w 284"/>
              <a:gd name="T41" fmla="*/ 85 h 217"/>
              <a:gd name="T42" fmla="*/ 175 w 284"/>
              <a:gd name="T43" fmla="*/ 80 h 217"/>
              <a:gd name="T44" fmla="*/ 161 w 284"/>
              <a:gd name="T45" fmla="*/ 90 h 217"/>
              <a:gd name="T46" fmla="*/ 144 w 284"/>
              <a:gd name="T47" fmla="*/ 94 h 217"/>
              <a:gd name="T48" fmla="*/ 168 w 284"/>
              <a:gd name="T49" fmla="*/ 104 h 217"/>
              <a:gd name="T50" fmla="*/ 196 w 284"/>
              <a:gd name="T51" fmla="*/ 97 h 217"/>
              <a:gd name="T52" fmla="*/ 213 w 284"/>
              <a:gd name="T53" fmla="*/ 83 h 217"/>
              <a:gd name="T54" fmla="*/ 227 w 284"/>
              <a:gd name="T55" fmla="*/ 38 h 217"/>
              <a:gd name="T56" fmla="*/ 213 w 284"/>
              <a:gd name="T57" fmla="*/ 30 h 217"/>
              <a:gd name="T58" fmla="*/ 170 w 284"/>
              <a:gd name="T59" fmla="*/ 187 h 217"/>
              <a:gd name="T60" fmla="*/ 168 w 284"/>
              <a:gd name="T61" fmla="*/ 177 h 217"/>
              <a:gd name="T62" fmla="*/ 152 w 284"/>
              <a:gd name="T63" fmla="*/ 163 h 217"/>
              <a:gd name="T64" fmla="*/ 135 w 284"/>
              <a:gd name="T65" fmla="*/ 144 h 217"/>
              <a:gd name="T66" fmla="*/ 116 w 284"/>
              <a:gd name="T67" fmla="*/ 116 h 217"/>
              <a:gd name="T68" fmla="*/ 130 w 284"/>
              <a:gd name="T69" fmla="*/ 101 h 217"/>
              <a:gd name="T70" fmla="*/ 95 w 284"/>
              <a:gd name="T71" fmla="*/ 85 h 217"/>
              <a:gd name="T72" fmla="*/ 73 w 284"/>
              <a:gd name="T73" fmla="*/ 54 h 217"/>
              <a:gd name="T74" fmla="*/ 55 w 284"/>
              <a:gd name="T75" fmla="*/ 45 h 217"/>
              <a:gd name="T76" fmla="*/ 12 w 284"/>
              <a:gd name="T77" fmla="*/ 26 h 217"/>
              <a:gd name="T78" fmla="*/ 7 w 284"/>
              <a:gd name="T79" fmla="*/ 56 h 217"/>
              <a:gd name="T80" fmla="*/ 5 w 284"/>
              <a:gd name="T81" fmla="*/ 106 h 217"/>
              <a:gd name="T82" fmla="*/ 3 w 284"/>
              <a:gd name="T83" fmla="*/ 146 h 217"/>
              <a:gd name="T84" fmla="*/ 14 w 284"/>
              <a:gd name="T85" fmla="*/ 165 h 217"/>
              <a:gd name="T86" fmla="*/ 45 w 284"/>
              <a:gd name="T87" fmla="*/ 161 h 217"/>
              <a:gd name="T88" fmla="*/ 29 w 284"/>
              <a:gd name="T89" fmla="*/ 146 h 217"/>
              <a:gd name="T90" fmla="*/ 38 w 284"/>
              <a:gd name="T91" fmla="*/ 146 h 217"/>
              <a:gd name="T92" fmla="*/ 57 w 284"/>
              <a:gd name="T93" fmla="*/ 142 h 217"/>
              <a:gd name="T94" fmla="*/ 64 w 284"/>
              <a:gd name="T95" fmla="*/ 135 h 217"/>
              <a:gd name="T96" fmla="*/ 76 w 284"/>
              <a:gd name="T97" fmla="*/ 135 h 217"/>
              <a:gd name="T98" fmla="*/ 97 w 284"/>
              <a:gd name="T99" fmla="*/ 142 h 217"/>
              <a:gd name="T100" fmla="*/ 111 w 284"/>
              <a:gd name="T101" fmla="*/ 163 h 217"/>
              <a:gd name="T102" fmla="*/ 128 w 284"/>
              <a:gd name="T103" fmla="*/ 184 h 217"/>
              <a:gd name="T104" fmla="*/ 154 w 284"/>
              <a:gd name="T105" fmla="*/ 189 h 217"/>
              <a:gd name="T106" fmla="*/ 178 w 284"/>
              <a:gd name="T107" fmla="*/ 194 h 217"/>
              <a:gd name="T108" fmla="*/ 220 w 284"/>
              <a:gd name="T109" fmla="*/ 45 h 217"/>
              <a:gd name="T110" fmla="*/ 192 w 284"/>
              <a:gd name="T111" fmla="*/ 26 h 217"/>
              <a:gd name="T112" fmla="*/ 213 w 284"/>
              <a:gd name="T113" fmla="*/ 45 h 217"/>
              <a:gd name="T114" fmla="*/ 227 w 284"/>
              <a:gd name="T115" fmla="*/ 68 h 217"/>
              <a:gd name="T116" fmla="*/ 178 w 284"/>
              <a:gd name="T117" fmla="*/ 23 h 217"/>
              <a:gd name="T118" fmla="*/ 178 w 284"/>
              <a:gd name="T119" fmla="*/ 23 h 217"/>
              <a:gd name="T120" fmla="*/ 116 w 284"/>
              <a:gd name="T121" fmla="*/ 19 h 217"/>
              <a:gd name="T122" fmla="*/ 130 w 284"/>
              <a:gd name="T123" fmla="*/ 14 h 217"/>
              <a:gd name="T124" fmla="*/ 114 w 284"/>
              <a:gd name="T125" fmla="*/ 1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4" h="217">
                <a:moveTo>
                  <a:pt x="230" y="213"/>
                </a:moveTo>
                <a:lnTo>
                  <a:pt x="225" y="210"/>
                </a:lnTo>
                <a:lnTo>
                  <a:pt x="222" y="210"/>
                </a:lnTo>
                <a:lnTo>
                  <a:pt x="222" y="210"/>
                </a:lnTo>
                <a:lnTo>
                  <a:pt x="222" y="213"/>
                </a:lnTo>
                <a:lnTo>
                  <a:pt x="225" y="213"/>
                </a:lnTo>
                <a:lnTo>
                  <a:pt x="225" y="215"/>
                </a:lnTo>
                <a:lnTo>
                  <a:pt x="225" y="215"/>
                </a:lnTo>
                <a:lnTo>
                  <a:pt x="225" y="215"/>
                </a:lnTo>
                <a:lnTo>
                  <a:pt x="227" y="217"/>
                </a:lnTo>
                <a:lnTo>
                  <a:pt x="227" y="217"/>
                </a:lnTo>
                <a:lnTo>
                  <a:pt x="232" y="217"/>
                </a:lnTo>
                <a:lnTo>
                  <a:pt x="232" y="215"/>
                </a:lnTo>
                <a:lnTo>
                  <a:pt x="232" y="215"/>
                </a:lnTo>
                <a:lnTo>
                  <a:pt x="230" y="213"/>
                </a:lnTo>
                <a:close/>
                <a:moveTo>
                  <a:pt x="239" y="210"/>
                </a:moveTo>
                <a:lnTo>
                  <a:pt x="239" y="213"/>
                </a:lnTo>
                <a:lnTo>
                  <a:pt x="237" y="210"/>
                </a:lnTo>
                <a:lnTo>
                  <a:pt x="239" y="213"/>
                </a:lnTo>
                <a:lnTo>
                  <a:pt x="239" y="213"/>
                </a:lnTo>
                <a:lnTo>
                  <a:pt x="239" y="213"/>
                </a:lnTo>
                <a:lnTo>
                  <a:pt x="241" y="213"/>
                </a:lnTo>
                <a:lnTo>
                  <a:pt x="241" y="213"/>
                </a:lnTo>
                <a:lnTo>
                  <a:pt x="241" y="210"/>
                </a:lnTo>
                <a:lnTo>
                  <a:pt x="241" y="210"/>
                </a:lnTo>
                <a:lnTo>
                  <a:pt x="239" y="210"/>
                </a:lnTo>
                <a:close/>
                <a:moveTo>
                  <a:pt x="180" y="194"/>
                </a:moveTo>
                <a:lnTo>
                  <a:pt x="180" y="196"/>
                </a:lnTo>
                <a:lnTo>
                  <a:pt x="180" y="196"/>
                </a:lnTo>
                <a:lnTo>
                  <a:pt x="182" y="196"/>
                </a:lnTo>
                <a:lnTo>
                  <a:pt x="182" y="194"/>
                </a:lnTo>
                <a:lnTo>
                  <a:pt x="182" y="194"/>
                </a:lnTo>
                <a:lnTo>
                  <a:pt x="180" y="194"/>
                </a:lnTo>
                <a:close/>
                <a:moveTo>
                  <a:pt x="189" y="182"/>
                </a:moveTo>
                <a:lnTo>
                  <a:pt x="187" y="182"/>
                </a:lnTo>
                <a:lnTo>
                  <a:pt x="187" y="182"/>
                </a:lnTo>
                <a:lnTo>
                  <a:pt x="185" y="182"/>
                </a:lnTo>
                <a:lnTo>
                  <a:pt x="187" y="182"/>
                </a:lnTo>
                <a:lnTo>
                  <a:pt x="182" y="180"/>
                </a:lnTo>
                <a:lnTo>
                  <a:pt x="182" y="177"/>
                </a:lnTo>
                <a:lnTo>
                  <a:pt x="182" y="177"/>
                </a:lnTo>
                <a:lnTo>
                  <a:pt x="182" y="177"/>
                </a:lnTo>
                <a:lnTo>
                  <a:pt x="182" y="180"/>
                </a:lnTo>
                <a:lnTo>
                  <a:pt x="182" y="182"/>
                </a:lnTo>
                <a:lnTo>
                  <a:pt x="185" y="182"/>
                </a:lnTo>
                <a:lnTo>
                  <a:pt x="185" y="184"/>
                </a:lnTo>
                <a:lnTo>
                  <a:pt x="187" y="187"/>
                </a:lnTo>
                <a:lnTo>
                  <a:pt x="189" y="187"/>
                </a:lnTo>
                <a:lnTo>
                  <a:pt x="189" y="182"/>
                </a:lnTo>
                <a:lnTo>
                  <a:pt x="189" y="182"/>
                </a:lnTo>
                <a:lnTo>
                  <a:pt x="189" y="182"/>
                </a:lnTo>
                <a:close/>
                <a:moveTo>
                  <a:pt x="175" y="175"/>
                </a:moveTo>
                <a:lnTo>
                  <a:pt x="178" y="175"/>
                </a:lnTo>
                <a:lnTo>
                  <a:pt x="180" y="175"/>
                </a:lnTo>
                <a:lnTo>
                  <a:pt x="182" y="175"/>
                </a:lnTo>
                <a:lnTo>
                  <a:pt x="182" y="175"/>
                </a:lnTo>
                <a:lnTo>
                  <a:pt x="182" y="177"/>
                </a:lnTo>
                <a:lnTo>
                  <a:pt x="185" y="175"/>
                </a:lnTo>
                <a:lnTo>
                  <a:pt x="185" y="175"/>
                </a:lnTo>
                <a:lnTo>
                  <a:pt x="185" y="175"/>
                </a:lnTo>
                <a:lnTo>
                  <a:pt x="185" y="172"/>
                </a:lnTo>
                <a:lnTo>
                  <a:pt x="182" y="170"/>
                </a:lnTo>
                <a:lnTo>
                  <a:pt x="182" y="170"/>
                </a:lnTo>
                <a:lnTo>
                  <a:pt x="180" y="170"/>
                </a:lnTo>
                <a:lnTo>
                  <a:pt x="178" y="168"/>
                </a:lnTo>
                <a:lnTo>
                  <a:pt x="178" y="168"/>
                </a:lnTo>
                <a:lnTo>
                  <a:pt x="175" y="170"/>
                </a:lnTo>
                <a:lnTo>
                  <a:pt x="175" y="170"/>
                </a:lnTo>
                <a:lnTo>
                  <a:pt x="175" y="170"/>
                </a:lnTo>
                <a:lnTo>
                  <a:pt x="178" y="172"/>
                </a:lnTo>
                <a:lnTo>
                  <a:pt x="178" y="172"/>
                </a:lnTo>
                <a:lnTo>
                  <a:pt x="175" y="175"/>
                </a:lnTo>
                <a:close/>
                <a:moveTo>
                  <a:pt x="173" y="172"/>
                </a:moveTo>
                <a:lnTo>
                  <a:pt x="173" y="172"/>
                </a:lnTo>
                <a:lnTo>
                  <a:pt x="175" y="170"/>
                </a:lnTo>
                <a:lnTo>
                  <a:pt x="175" y="170"/>
                </a:lnTo>
                <a:lnTo>
                  <a:pt x="173" y="168"/>
                </a:lnTo>
                <a:lnTo>
                  <a:pt x="173" y="165"/>
                </a:lnTo>
                <a:lnTo>
                  <a:pt x="170" y="168"/>
                </a:lnTo>
                <a:lnTo>
                  <a:pt x="170" y="170"/>
                </a:lnTo>
                <a:lnTo>
                  <a:pt x="173" y="172"/>
                </a:lnTo>
                <a:lnTo>
                  <a:pt x="173" y="172"/>
                </a:lnTo>
                <a:close/>
                <a:moveTo>
                  <a:pt x="222" y="165"/>
                </a:moveTo>
                <a:lnTo>
                  <a:pt x="222" y="165"/>
                </a:lnTo>
                <a:lnTo>
                  <a:pt x="225" y="165"/>
                </a:lnTo>
                <a:lnTo>
                  <a:pt x="225" y="163"/>
                </a:lnTo>
                <a:lnTo>
                  <a:pt x="222" y="163"/>
                </a:lnTo>
                <a:lnTo>
                  <a:pt x="222" y="163"/>
                </a:lnTo>
                <a:lnTo>
                  <a:pt x="220" y="163"/>
                </a:lnTo>
                <a:lnTo>
                  <a:pt x="220" y="161"/>
                </a:lnTo>
                <a:lnTo>
                  <a:pt x="218" y="161"/>
                </a:lnTo>
                <a:lnTo>
                  <a:pt x="218" y="161"/>
                </a:lnTo>
                <a:lnTo>
                  <a:pt x="215" y="161"/>
                </a:lnTo>
                <a:lnTo>
                  <a:pt x="215" y="161"/>
                </a:lnTo>
                <a:lnTo>
                  <a:pt x="218" y="163"/>
                </a:lnTo>
                <a:lnTo>
                  <a:pt x="218" y="165"/>
                </a:lnTo>
                <a:lnTo>
                  <a:pt x="218" y="165"/>
                </a:lnTo>
                <a:lnTo>
                  <a:pt x="220" y="165"/>
                </a:lnTo>
                <a:lnTo>
                  <a:pt x="220" y="165"/>
                </a:lnTo>
                <a:lnTo>
                  <a:pt x="222" y="165"/>
                </a:lnTo>
                <a:lnTo>
                  <a:pt x="222" y="165"/>
                </a:lnTo>
                <a:lnTo>
                  <a:pt x="222" y="165"/>
                </a:lnTo>
                <a:close/>
                <a:moveTo>
                  <a:pt x="47" y="151"/>
                </a:moveTo>
                <a:lnTo>
                  <a:pt x="45" y="151"/>
                </a:lnTo>
                <a:lnTo>
                  <a:pt x="43" y="149"/>
                </a:lnTo>
                <a:lnTo>
                  <a:pt x="43" y="151"/>
                </a:lnTo>
                <a:lnTo>
                  <a:pt x="45" y="151"/>
                </a:lnTo>
                <a:lnTo>
                  <a:pt x="47" y="153"/>
                </a:lnTo>
                <a:lnTo>
                  <a:pt x="50" y="156"/>
                </a:lnTo>
                <a:lnTo>
                  <a:pt x="50" y="153"/>
                </a:lnTo>
                <a:lnTo>
                  <a:pt x="47" y="151"/>
                </a:lnTo>
                <a:close/>
                <a:moveTo>
                  <a:pt x="189" y="149"/>
                </a:moveTo>
                <a:lnTo>
                  <a:pt x="189" y="149"/>
                </a:lnTo>
                <a:lnTo>
                  <a:pt x="187" y="151"/>
                </a:lnTo>
                <a:lnTo>
                  <a:pt x="189" y="153"/>
                </a:lnTo>
                <a:lnTo>
                  <a:pt x="189" y="153"/>
                </a:lnTo>
                <a:lnTo>
                  <a:pt x="189" y="153"/>
                </a:lnTo>
                <a:lnTo>
                  <a:pt x="189" y="156"/>
                </a:lnTo>
                <a:lnTo>
                  <a:pt x="189" y="158"/>
                </a:lnTo>
                <a:lnTo>
                  <a:pt x="189" y="156"/>
                </a:lnTo>
                <a:lnTo>
                  <a:pt x="189" y="153"/>
                </a:lnTo>
                <a:lnTo>
                  <a:pt x="189" y="151"/>
                </a:lnTo>
                <a:lnTo>
                  <a:pt x="189" y="149"/>
                </a:lnTo>
                <a:lnTo>
                  <a:pt x="189" y="149"/>
                </a:lnTo>
                <a:close/>
                <a:moveTo>
                  <a:pt x="50" y="149"/>
                </a:moveTo>
                <a:lnTo>
                  <a:pt x="45" y="149"/>
                </a:lnTo>
                <a:lnTo>
                  <a:pt x="45" y="149"/>
                </a:lnTo>
                <a:lnTo>
                  <a:pt x="50" y="151"/>
                </a:lnTo>
                <a:lnTo>
                  <a:pt x="50" y="151"/>
                </a:lnTo>
                <a:lnTo>
                  <a:pt x="50" y="151"/>
                </a:lnTo>
                <a:lnTo>
                  <a:pt x="50" y="149"/>
                </a:lnTo>
                <a:lnTo>
                  <a:pt x="50" y="149"/>
                </a:lnTo>
                <a:close/>
                <a:moveTo>
                  <a:pt x="135" y="94"/>
                </a:moveTo>
                <a:lnTo>
                  <a:pt x="135" y="94"/>
                </a:lnTo>
                <a:lnTo>
                  <a:pt x="137" y="94"/>
                </a:lnTo>
                <a:lnTo>
                  <a:pt x="137" y="92"/>
                </a:lnTo>
                <a:lnTo>
                  <a:pt x="137" y="90"/>
                </a:lnTo>
                <a:lnTo>
                  <a:pt x="137" y="90"/>
                </a:lnTo>
                <a:lnTo>
                  <a:pt x="135" y="87"/>
                </a:lnTo>
                <a:lnTo>
                  <a:pt x="133" y="87"/>
                </a:lnTo>
                <a:lnTo>
                  <a:pt x="133" y="87"/>
                </a:lnTo>
                <a:lnTo>
                  <a:pt x="133" y="90"/>
                </a:lnTo>
                <a:lnTo>
                  <a:pt x="135" y="92"/>
                </a:lnTo>
                <a:lnTo>
                  <a:pt x="135" y="94"/>
                </a:lnTo>
                <a:close/>
                <a:moveTo>
                  <a:pt x="284" y="111"/>
                </a:moveTo>
                <a:lnTo>
                  <a:pt x="282" y="109"/>
                </a:lnTo>
                <a:lnTo>
                  <a:pt x="282" y="106"/>
                </a:lnTo>
                <a:lnTo>
                  <a:pt x="279" y="104"/>
                </a:lnTo>
                <a:lnTo>
                  <a:pt x="277" y="104"/>
                </a:lnTo>
                <a:lnTo>
                  <a:pt x="277" y="101"/>
                </a:lnTo>
                <a:lnTo>
                  <a:pt x="277" y="101"/>
                </a:lnTo>
                <a:lnTo>
                  <a:pt x="274" y="101"/>
                </a:lnTo>
                <a:lnTo>
                  <a:pt x="274" y="97"/>
                </a:lnTo>
                <a:lnTo>
                  <a:pt x="272" y="97"/>
                </a:lnTo>
                <a:lnTo>
                  <a:pt x="270" y="94"/>
                </a:lnTo>
                <a:lnTo>
                  <a:pt x="270" y="94"/>
                </a:lnTo>
                <a:lnTo>
                  <a:pt x="270" y="94"/>
                </a:lnTo>
                <a:lnTo>
                  <a:pt x="270" y="90"/>
                </a:lnTo>
                <a:lnTo>
                  <a:pt x="267" y="87"/>
                </a:lnTo>
                <a:lnTo>
                  <a:pt x="265" y="87"/>
                </a:lnTo>
                <a:lnTo>
                  <a:pt x="263" y="87"/>
                </a:lnTo>
                <a:lnTo>
                  <a:pt x="263" y="87"/>
                </a:lnTo>
                <a:lnTo>
                  <a:pt x="263" y="87"/>
                </a:lnTo>
                <a:lnTo>
                  <a:pt x="263" y="90"/>
                </a:lnTo>
                <a:lnTo>
                  <a:pt x="260" y="92"/>
                </a:lnTo>
                <a:lnTo>
                  <a:pt x="260" y="94"/>
                </a:lnTo>
                <a:lnTo>
                  <a:pt x="263" y="97"/>
                </a:lnTo>
                <a:lnTo>
                  <a:pt x="263" y="97"/>
                </a:lnTo>
                <a:lnTo>
                  <a:pt x="265" y="99"/>
                </a:lnTo>
                <a:lnTo>
                  <a:pt x="265" y="101"/>
                </a:lnTo>
                <a:lnTo>
                  <a:pt x="267" y="101"/>
                </a:lnTo>
                <a:lnTo>
                  <a:pt x="267" y="104"/>
                </a:lnTo>
                <a:lnTo>
                  <a:pt x="270" y="104"/>
                </a:lnTo>
                <a:lnTo>
                  <a:pt x="270" y="106"/>
                </a:lnTo>
                <a:lnTo>
                  <a:pt x="270" y="109"/>
                </a:lnTo>
                <a:lnTo>
                  <a:pt x="270" y="111"/>
                </a:lnTo>
                <a:lnTo>
                  <a:pt x="272" y="113"/>
                </a:lnTo>
                <a:lnTo>
                  <a:pt x="272" y="116"/>
                </a:lnTo>
                <a:lnTo>
                  <a:pt x="274" y="116"/>
                </a:lnTo>
                <a:lnTo>
                  <a:pt x="277" y="116"/>
                </a:lnTo>
                <a:lnTo>
                  <a:pt x="279" y="116"/>
                </a:lnTo>
                <a:lnTo>
                  <a:pt x="279" y="116"/>
                </a:lnTo>
                <a:lnTo>
                  <a:pt x="279" y="116"/>
                </a:lnTo>
                <a:lnTo>
                  <a:pt x="282" y="113"/>
                </a:lnTo>
                <a:lnTo>
                  <a:pt x="282" y="116"/>
                </a:lnTo>
                <a:lnTo>
                  <a:pt x="282" y="116"/>
                </a:lnTo>
                <a:lnTo>
                  <a:pt x="284" y="113"/>
                </a:lnTo>
                <a:lnTo>
                  <a:pt x="284" y="111"/>
                </a:lnTo>
                <a:close/>
                <a:moveTo>
                  <a:pt x="118" y="83"/>
                </a:moveTo>
                <a:lnTo>
                  <a:pt x="118" y="83"/>
                </a:lnTo>
                <a:lnTo>
                  <a:pt x="118" y="85"/>
                </a:lnTo>
                <a:lnTo>
                  <a:pt x="121" y="87"/>
                </a:lnTo>
                <a:lnTo>
                  <a:pt x="121" y="87"/>
                </a:lnTo>
                <a:lnTo>
                  <a:pt x="123" y="85"/>
                </a:lnTo>
                <a:lnTo>
                  <a:pt x="123" y="83"/>
                </a:lnTo>
                <a:lnTo>
                  <a:pt x="121" y="80"/>
                </a:lnTo>
                <a:lnTo>
                  <a:pt x="118" y="83"/>
                </a:lnTo>
                <a:close/>
                <a:moveTo>
                  <a:pt x="263" y="83"/>
                </a:moveTo>
                <a:lnTo>
                  <a:pt x="263" y="80"/>
                </a:lnTo>
                <a:lnTo>
                  <a:pt x="263" y="78"/>
                </a:lnTo>
                <a:lnTo>
                  <a:pt x="260" y="78"/>
                </a:lnTo>
                <a:lnTo>
                  <a:pt x="260" y="78"/>
                </a:lnTo>
                <a:lnTo>
                  <a:pt x="258" y="80"/>
                </a:lnTo>
                <a:lnTo>
                  <a:pt x="260" y="80"/>
                </a:lnTo>
                <a:lnTo>
                  <a:pt x="260" y="83"/>
                </a:lnTo>
                <a:lnTo>
                  <a:pt x="260" y="83"/>
                </a:lnTo>
                <a:lnTo>
                  <a:pt x="260" y="87"/>
                </a:lnTo>
                <a:lnTo>
                  <a:pt x="260" y="87"/>
                </a:lnTo>
                <a:lnTo>
                  <a:pt x="263" y="85"/>
                </a:lnTo>
                <a:lnTo>
                  <a:pt x="263" y="83"/>
                </a:lnTo>
                <a:close/>
                <a:moveTo>
                  <a:pt x="99" y="71"/>
                </a:moveTo>
                <a:lnTo>
                  <a:pt x="102" y="71"/>
                </a:lnTo>
                <a:lnTo>
                  <a:pt x="102" y="68"/>
                </a:lnTo>
                <a:lnTo>
                  <a:pt x="102" y="68"/>
                </a:lnTo>
                <a:lnTo>
                  <a:pt x="99" y="68"/>
                </a:lnTo>
                <a:lnTo>
                  <a:pt x="99" y="68"/>
                </a:lnTo>
                <a:lnTo>
                  <a:pt x="99" y="68"/>
                </a:lnTo>
                <a:lnTo>
                  <a:pt x="97" y="71"/>
                </a:lnTo>
                <a:lnTo>
                  <a:pt x="99" y="71"/>
                </a:lnTo>
                <a:lnTo>
                  <a:pt x="99" y="71"/>
                </a:lnTo>
                <a:close/>
                <a:moveTo>
                  <a:pt x="215" y="78"/>
                </a:moveTo>
                <a:lnTo>
                  <a:pt x="215" y="75"/>
                </a:lnTo>
                <a:lnTo>
                  <a:pt x="218" y="75"/>
                </a:lnTo>
                <a:lnTo>
                  <a:pt x="218" y="73"/>
                </a:lnTo>
                <a:lnTo>
                  <a:pt x="220" y="71"/>
                </a:lnTo>
                <a:lnTo>
                  <a:pt x="220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64"/>
                </a:lnTo>
                <a:lnTo>
                  <a:pt x="215" y="61"/>
                </a:lnTo>
                <a:lnTo>
                  <a:pt x="215" y="61"/>
                </a:lnTo>
                <a:lnTo>
                  <a:pt x="213" y="64"/>
                </a:lnTo>
                <a:lnTo>
                  <a:pt x="211" y="61"/>
                </a:lnTo>
                <a:lnTo>
                  <a:pt x="211" y="61"/>
                </a:lnTo>
                <a:lnTo>
                  <a:pt x="208" y="61"/>
                </a:lnTo>
                <a:lnTo>
                  <a:pt x="208" y="61"/>
                </a:lnTo>
                <a:lnTo>
                  <a:pt x="206" y="61"/>
                </a:lnTo>
                <a:lnTo>
                  <a:pt x="204" y="61"/>
                </a:lnTo>
                <a:lnTo>
                  <a:pt x="204" y="61"/>
                </a:lnTo>
                <a:lnTo>
                  <a:pt x="204" y="64"/>
                </a:lnTo>
                <a:lnTo>
                  <a:pt x="206" y="68"/>
                </a:lnTo>
                <a:lnTo>
                  <a:pt x="206" y="73"/>
                </a:lnTo>
                <a:lnTo>
                  <a:pt x="206" y="75"/>
                </a:lnTo>
                <a:lnTo>
                  <a:pt x="204" y="75"/>
                </a:lnTo>
                <a:lnTo>
                  <a:pt x="201" y="75"/>
                </a:lnTo>
                <a:lnTo>
                  <a:pt x="201" y="75"/>
                </a:lnTo>
                <a:lnTo>
                  <a:pt x="199" y="75"/>
                </a:lnTo>
                <a:lnTo>
                  <a:pt x="196" y="80"/>
                </a:lnTo>
                <a:lnTo>
                  <a:pt x="194" y="80"/>
                </a:lnTo>
                <a:lnTo>
                  <a:pt x="194" y="85"/>
                </a:lnTo>
                <a:lnTo>
                  <a:pt x="192" y="85"/>
                </a:lnTo>
                <a:lnTo>
                  <a:pt x="192" y="87"/>
                </a:lnTo>
                <a:lnTo>
                  <a:pt x="189" y="87"/>
                </a:lnTo>
                <a:lnTo>
                  <a:pt x="189" y="87"/>
                </a:lnTo>
                <a:lnTo>
                  <a:pt x="187" y="87"/>
                </a:lnTo>
                <a:lnTo>
                  <a:pt x="185" y="87"/>
                </a:lnTo>
                <a:lnTo>
                  <a:pt x="185" y="87"/>
                </a:lnTo>
                <a:lnTo>
                  <a:pt x="182" y="87"/>
                </a:lnTo>
                <a:lnTo>
                  <a:pt x="180" y="87"/>
                </a:lnTo>
                <a:lnTo>
                  <a:pt x="178" y="87"/>
                </a:lnTo>
                <a:lnTo>
                  <a:pt x="175" y="87"/>
                </a:lnTo>
                <a:lnTo>
                  <a:pt x="175" y="83"/>
                </a:lnTo>
                <a:lnTo>
                  <a:pt x="175" y="80"/>
                </a:lnTo>
                <a:lnTo>
                  <a:pt x="178" y="80"/>
                </a:lnTo>
                <a:lnTo>
                  <a:pt x="178" y="78"/>
                </a:lnTo>
                <a:lnTo>
                  <a:pt x="178" y="78"/>
                </a:lnTo>
                <a:lnTo>
                  <a:pt x="175" y="78"/>
                </a:lnTo>
                <a:lnTo>
                  <a:pt x="175" y="78"/>
                </a:lnTo>
                <a:lnTo>
                  <a:pt x="175" y="80"/>
                </a:lnTo>
                <a:lnTo>
                  <a:pt x="173" y="87"/>
                </a:lnTo>
                <a:lnTo>
                  <a:pt x="170" y="87"/>
                </a:lnTo>
                <a:lnTo>
                  <a:pt x="168" y="87"/>
                </a:lnTo>
                <a:lnTo>
                  <a:pt x="168" y="87"/>
                </a:lnTo>
                <a:lnTo>
                  <a:pt x="163" y="90"/>
                </a:lnTo>
                <a:lnTo>
                  <a:pt x="161" y="90"/>
                </a:lnTo>
                <a:lnTo>
                  <a:pt x="159" y="90"/>
                </a:lnTo>
                <a:lnTo>
                  <a:pt x="159" y="87"/>
                </a:lnTo>
                <a:lnTo>
                  <a:pt x="156" y="87"/>
                </a:lnTo>
                <a:lnTo>
                  <a:pt x="152" y="87"/>
                </a:lnTo>
                <a:lnTo>
                  <a:pt x="149" y="87"/>
                </a:lnTo>
                <a:lnTo>
                  <a:pt x="149" y="87"/>
                </a:lnTo>
                <a:lnTo>
                  <a:pt x="149" y="87"/>
                </a:lnTo>
                <a:lnTo>
                  <a:pt x="147" y="87"/>
                </a:lnTo>
                <a:lnTo>
                  <a:pt x="144" y="87"/>
                </a:lnTo>
                <a:lnTo>
                  <a:pt x="142" y="90"/>
                </a:lnTo>
                <a:lnTo>
                  <a:pt x="142" y="92"/>
                </a:lnTo>
                <a:lnTo>
                  <a:pt x="144" y="94"/>
                </a:lnTo>
                <a:lnTo>
                  <a:pt x="147" y="94"/>
                </a:lnTo>
                <a:lnTo>
                  <a:pt x="147" y="94"/>
                </a:lnTo>
                <a:lnTo>
                  <a:pt x="149" y="94"/>
                </a:lnTo>
                <a:lnTo>
                  <a:pt x="152" y="97"/>
                </a:lnTo>
                <a:lnTo>
                  <a:pt x="156" y="101"/>
                </a:lnTo>
                <a:lnTo>
                  <a:pt x="156" y="101"/>
                </a:lnTo>
                <a:lnTo>
                  <a:pt x="159" y="99"/>
                </a:lnTo>
                <a:lnTo>
                  <a:pt x="161" y="99"/>
                </a:lnTo>
                <a:lnTo>
                  <a:pt x="163" y="101"/>
                </a:lnTo>
                <a:lnTo>
                  <a:pt x="166" y="104"/>
                </a:lnTo>
                <a:lnTo>
                  <a:pt x="166" y="104"/>
                </a:lnTo>
                <a:lnTo>
                  <a:pt x="168" y="104"/>
                </a:lnTo>
                <a:lnTo>
                  <a:pt x="170" y="104"/>
                </a:lnTo>
                <a:lnTo>
                  <a:pt x="178" y="104"/>
                </a:lnTo>
                <a:lnTo>
                  <a:pt x="180" y="104"/>
                </a:lnTo>
                <a:lnTo>
                  <a:pt x="182" y="104"/>
                </a:lnTo>
                <a:lnTo>
                  <a:pt x="185" y="101"/>
                </a:lnTo>
                <a:lnTo>
                  <a:pt x="187" y="101"/>
                </a:lnTo>
                <a:lnTo>
                  <a:pt x="187" y="101"/>
                </a:lnTo>
                <a:lnTo>
                  <a:pt x="189" y="99"/>
                </a:lnTo>
                <a:lnTo>
                  <a:pt x="189" y="99"/>
                </a:lnTo>
                <a:lnTo>
                  <a:pt x="192" y="99"/>
                </a:lnTo>
                <a:lnTo>
                  <a:pt x="194" y="99"/>
                </a:lnTo>
                <a:lnTo>
                  <a:pt x="196" y="97"/>
                </a:lnTo>
                <a:lnTo>
                  <a:pt x="199" y="94"/>
                </a:lnTo>
                <a:lnTo>
                  <a:pt x="201" y="92"/>
                </a:lnTo>
                <a:lnTo>
                  <a:pt x="201" y="92"/>
                </a:lnTo>
                <a:lnTo>
                  <a:pt x="201" y="92"/>
                </a:lnTo>
                <a:lnTo>
                  <a:pt x="201" y="90"/>
                </a:lnTo>
                <a:lnTo>
                  <a:pt x="201" y="90"/>
                </a:lnTo>
                <a:lnTo>
                  <a:pt x="206" y="90"/>
                </a:lnTo>
                <a:lnTo>
                  <a:pt x="208" y="90"/>
                </a:lnTo>
                <a:lnTo>
                  <a:pt x="211" y="87"/>
                </a:lnTo>
                <a:lnTo>
                  <a:pt x="213" y="87"/>
                </a:lnTo>
                <a:lnTo>
                  <a:pt x="213" y="85"/>
                </a:lnTo>
                <a:lnTo>
                  <a:pt x="213" y="83"/>
                </a:lnTo>
                <a:lnTo>
                  <a:pt x="211" y="80"/>
                </a:lnTo>
                <a:lnTo>
                  <a:pt x="211" y="78"/>
                </a:lnTo>
                <a:lnTo>
                  <a:pt x="213" y="78"/>
                </a:lnTo>
                <a:lnTo>
                  <a:pt x="215" y="78"/>
                </a:lnTo>
                <a:close/>
                <a:moveTo>
                  <a:pt x="244" y="59"/>
                </a:moveTo>
                <a:lnTo>
                  <a:pt x="244" y="59"/>
                </a:lnTo>
                <a:lnTo>
                  <a:pt x="244" y="59"/>
                </a:lnTo>
                <a:lnTo>
                  <a:pt x="244" y="56"/>
                </a:lnTo>
                <a:lnTo>
                  <a:pt x="244" y="56"/>
                </a:lnTo>
                <a:lnTo>
                  <a:pt x="244" y="59"/>
                </a:lnTo>
                <a:close/>
                <a:moveTo>
                  <a:pt x="225" y="40"/>
                </a:moveTo>
                <a:lnTo>
                  <a:pt x="227" y="38"/>
                </a:lnTo>
                <a:lnTo>
                  <a:pt x="225" y="35"/>
                </a:lnTo>
                <a:lnTo>
                  <a:pt x="225" y="35"/>
                </a:lnTo>
                <a:lnTo>
                  <a:pt x="225" y="38"/>
                </a:lnTo>
                <a:lnTo>
                  <a:pt x="225" y="38"/>
                </a:lnTo>
                <a:lnTo>
                  <a:pt x="225" y="40"/>
                </a:lnTo>
                <a:close/>
                <a:moveTo>
                  <a:pt x="213" y="33"/>
                </a:moveTo>
                <a:lnTo>
                  <a:pt x="213" y="33"/>
                </a:lnTo>
                <a:lnTo>
                  <a:pt x="215" y="35"/>
                </a:lnTo>
                <a:lnTo>
                  <a:pt x="215" y="35"/>
                </a:lnTo>
                <a:lnTo>
                  <a:pt x="215" y="33"/>
                </a:lnTo>
                <a:lnTo>
                  <a:pt x="215" y="33"/>
                </a:lnTo>
                <a:lnTo>
                  <a:pt x="213" y="30"/>
                </a:lnTo>
                <a:lnTo>
                  <a:pt x="213" y="33"/>
                </a:lnTo>
                <a:close/>
                <a:moveTo>
                  <a:pt x="215" y="30"/>
                </a:moveTo>
                <a:lnTo>
                  <a:pt x="215" y="28"/>
                </a:lnTo>
                <a:lnTo>
                  <a:pt x="213" y="28"/>
                </a:lnTo>
                <a:lnTo>
                  <a:pt x="213" y="30"/>
                </a:lnTo>
                <a:lnTo>
                  <a:pt x="213" y="30"/>
                </a:lnTo>
                <a:lnTo>
                  <a:pt x="213" y="30"/>
                </a:lnTo>
                <a:lnTo>
                  <a:pt x="215" y="30"/>
                </a:lnTo>
                <a:close/>
                <a:moveTo>
                  <a:pt x="178" y="189"/>
                </a:moveTo>
                <a:lnTo>
                  <a:pt x="175" y="187"/>
                </a:lnTo>
                <a:lnTo>
                  <a:pt x="173" y="187"/>
                </a:lnTo>
                <a:lnTo>
                  <a:pt x="170" y="187"/>
                </a:lnTo>
                <a:lnTo>
                  <a:pt x="170" y="184"/>
                </a:lnTo>
                <a:lnTo>
                  <a:pt x="168" y="184"/>
                </a:lnTo>
                <a:lnTo>
                  <a:pt x="166" y="184"/>
                </a:lnTo>
                <a:lnTo>
                  <a:pt x="166" y="184"/>
                </a:lnTo>
                <a:lnTo>
                  <a:pt x="163" y="182"/>
                </a:lnTo>
                <a:lnTo>
                  <a:pt x="163" y="182"/>
                </a:lnTo>
                <a:lnTo>
                  <a:pt x="161" y="180"/>
                </a:lnTo>
                <a:lnTo>
                  <a:pt x="163" y="180"/>
                </a:lnTo>
                <a:lnTo>
                  <a:pt x="163" y="177"/>
                </a:lnTo>
                <a:lnTo>
                  <a:pt x="166" y="177"/>
                </a:lnTo>
                <a:lnTo>
                  <a:pt x="166" y="177"/>
                </a:lnTo>
                <a:lnTo>
                  <a:pt x="168" y="177"/>
                </a:lnTo>
                <a:lnTo>
                  <a:pt x="166" y="175"/>
                </a:lnTo>
                <a:lnTo>
                  <a:pt x="166" y="175"/>
                </a:lnTo>
                <a:lnTo>
                  <a:pt x="163" y="175"/>
                </a:lnTo>
                <a:lnTo>
                  <a:pt x="156" y="175"/>
                </a:lnTo>
                <a:lnTo>
                  <a:pt x="156" y="172"/>
                </a:lnTo>
                <a:lnTo>
                  <a:pt x="154" y="172"/>
                </a:lnTo>
                <a:lnTo>
                  <a:pt x="154" y="170"/>
                </a:lnTo>
                <a:lnTo>
                  <a:pt x="154" y="168"/>
                </a:lnTo>
                <a:lnTo>
                  <a:pt x="154" y="165"/>
                </a:lnTo>
                <a:lnTo>
                  <a:pt x="154" y="163"/>
                </a:lnTo>
                <a:lnTo>
                  <a:pt x="154" y="163"/>
                </a:lnTo>
                <a:lnTo>
                  <a:pt x="152" y="163"/>
                </a:lnTo>
                <a:lnTo>
                  <a:pt x="152" y="163"/>
                </a:lnTo>
                <a:lnTo>
                  <a:pt x="147" y="163"/>
                </a:lnTo>
                <a:lnTo>
                  <a:pt x="144" y="163"/>
                </a:lnTo>
                <a:lnTo>
                  <a:pt x="142" y="163"/>
                </a:lnTo>
                <a:lnTo>
                  <a:pt x="142" y="161"/>
                </a:lnTo>
                <a:lnTo>
                  <a:pt x="140" y="156"/>
                </a:lnTo>
                <a:lnTo>
                  <a:pt x="140" y="153"/>
                </a:lnTo>
                <a:lnTo>
                  <a:pt x="137" y="151"/>
                </a:lnTo>
                <a:lnTo>
                  <a:pt x="137" y="151"/>
                </a:lnTo>
                <a:lnTo>
                  <a:pt x="137" y="151"/>
                </a:lnTo>
                <a:lnTo>
                  <a:pt x="137" y="146"/>
                </a:lnTo>
                <a:lnTo>
                  <a:pt x="135" y="144"/>
                </a:lnTo>
                <a:lnTo>
                  <a:pt x="135" y="142"/>
                </a:lnTo>
                <a:lnTo>
                  <a:pt x="133" y="139"/>
                </a:lnTo>
                <a:lnTo>
                  <a:pt x="130" y="139"/>
                </a:lnTo>
                <a:lnTo>
                  <a:pt x="128" y="137"/>
                </a:lnTo>
                <a:lnTo>
                  <a:pt x="126" y="135"/>
                </a:lnTo>
                <a:lnTo>
                  <a:pt x="123" y="132"/>
                </a:lnTo>
                <a:lnTo>
                  <a:pt x="121" y="130"/>
                </a:lnTo>
                <a:lnTo>
                  <a:pt x="121" y="130"/>
                </a:lnTo>
                <a:lnTo>
                  <a:pt x="118" y="127"/>
                </a:lnTo>
                <a:lnTo>
                  <a:pt x="118" y="123"/>
                </a:lnTo>
                <a:lnTo>
                  <a:pt x="116" y="118"/>
                </a:lnTo>
                <a:lnTo>
                  <a:pt x="116" y="116"/>
                </a:lnTo>
                <a:lnTo>
                  <a:pt x="116" y="116"/>
                </a:lnTo>
                <a:lnTo>
                  <a:pt x="118" y="113"/>
                </a:lnTo>
                <a:lnTo>
                  <a:pt x="123" y="113"/>
                </a:lnTo>
                <a:lnTo>
                  <a:pt x="130" y="113"/>
                </a:lnTo>
                <a:lnTo>
                  <a:pt x="133" y="113"/>
                </a:lnTo>
                <a:lnTo>
                  <a:pt x="133" y="113"/>
                </a:lnTo>
                <a:lnTo>
                  <a:pt x="133" y="111"/>
                </a:lnTo>
                <a:lnTo>
                  <a:pt x="133" y="106"/>
                </a:lnTo>
                <a:lnTo>
                  <a:pt x="133" y="104"/>
                </a:lnTo>
                <a:lnTo>
                  <a:pt x="130" y="104"/>
                </a:lnTo>
                <a:lnTo>
                  <a:pt x="130" y="104"/>
                </a:lnTo>
                <a:lnTo>
                  <a:pt x="130" y="101"/>
                </a:lnTo>
                <a:lnTo>
                  <a:pt x="128" y="99"/>
                </a:lnTo>
                <a:lnTo>
                  <a:pt x="128" y="99"/>
                </a:lnTo>
                <a:lnTo>
                  <a:pt x="126" y="97"/>
                </a:lnTo>
                <a:lnTo>
                  <a:pt x="126" y="97"/>
                </a:lnTo>
                <a:lnTo>
                  <a:pt x="123" y="97"/>
                </a:lnTo>
                <a:lnTo>
                  <a:pt x="121" y="97"/>
                </a:lnTo>
                <a:lnTo>
                  <a:pt x="118" y="97"/>
                </a:lnTo>
                <a:lnTo>
                  <a:pt x="107" y="90"/>
                </a:lnTo>
                <a:lnTo>
                  <a:pt x="104" y="90"/>
                </a:lnTo>
                <a:lnTo>
                  <a:pt x="99" y="87"/>
                </a:lnTo>
                <a:lnTo>
                  <a:pt x="97" y="87"/>
                </a:lnTo>
                <a:lnTo>
                  <a:pt x="95" y="85"/>
                </a:lnTo>
                <a:lnTo>
                  <a:pt x="97" y="80"/>
                </a:lnTo>
                <a:lnTo>
                  <a:pt x="97" y="75"/>
                </a:lnTo>
                <a:lnTo>
                  <a:pt x="95" y="73"/>
                </a:lnTo>
                <a:lnTo>
                  <a:pt x="88" y="64"/>
                </a:lnTo>
                <a:lnTo>
                  <a:pt x="85" y="64"/>
                </a:lnTo>
                <a:lnTo>
                  <a:pt x="83" y="64"/>
                </a:lnTo>
                <a:lnTo>
                  <a:pt x="83" y="61"/>
                </a:lnTo>
                <a:lnTo>
                  <a:pt x="81" y="59"/>
                </a:lnTo>
                <a:lnTo>
                  <a:pt x="81" y="59"/>
                </a:lnTo>
                <a:lnTo>
                  <a:pt x="78" y="56"/>
                </a:lnTo>
                <a:lnTo>
                  <a:pt x="76" y="56"/>
                </a:lnTo>
                <a:lnTo>
                  <a:pt x="73" y="54"/>
                </a:lnTo>
                <a:lnTo>
                  <a:pt x="73" y="52"/>
                </a:lnTo>
                <a:lnTo>
                  <a:pt x="73" y="52"/>
                </a:lnTo>
                <a:lnTo>
                  <a:pt x="71" y="52"/>
                </a:lnTo>
                <a:lnTo>
                  <a:pt x="71" y="52"/>
                </a:lnTo>
                <a:lnTo>
                  <a:pt x="69" y="52"/>
                </a:lnTo>
                <a:lnTo>
                  <a:pt x="66" y="52"/>
                </a:lnTo>
                <a:lnTo>
                  <a:pt x="66" y="52"/>
                </a:lnTo>
                <a:lnTo>
                  <a:pt x="64" y="52"/>
                </a:lnTo>
                <a:lnTo>
                  <a:pt x="62" y="49"/>
                </a:lnTo>
                <a:lnTo>
                  <a:pt x="62" y="47"/>
                </a:lnTo>
                <a:lnTo>
                  <a:pt x="59" y="47"/>
                </a:lnTo>
                <a:lnTo>
                  <a:pt x="55" y="45"/>
                </a:lnTo>
                <a:lnTo>
                  <a:pt x="52" y="42"/>
                </a:lnTo>
                <a:lnTo>
                  <a:pt x="47" y="42"/>
                </a:lnTo>
                <a:lnTo>
                  <a:pt x="45" y="42"/>
                </a:lnTo>
                <a:lnTo>
                  <a:pt x="45" y="42"/>
                </a:lnTo>
                <a:lnTo>
                  <a:pt x="38" y="40"/>
                </a:lnTo>
                <a:lnTo>
                  <a:pt x="31" y="38"/>
                </a:lnTo>
                <a:lnTo>
                  <a:pt x="26" y="33"/>
                </a:lnTo>
                <a:lnTo>
                  <a:pt x="26" y="33"/>
                </a:lnTo>
                <a:lnTo>
                  <a:pt x="26" y="33"/>
                </a:lnTo>
                <a:lnTo>
                  <a:pt x="24" y="33"/>
                </a:lnTo>
                <a:lnTo>
                  <a:pt x="21" y="30"/>
                </a:lnTo>
                <a:lnTo>
                  <a:pt x="12" y="26"/>
                </a:lnTo>
                <a:lnTo>
                  <a:pt x="12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8"/>
                </a:lnTo>
                <a:lnTo>
                  <a:pt x="10" y="30"/>
                </a:lnTo>
                <a:lnTo>
                  <a:pt x="7" y="35"/>
                </a:lnTo>
                <a:lnTo>
                  <a:pt x="7" y="40"/>
                </a:lnTo>
                <a:lnTo>
                  <a:pt x="7" y="45"/>
                </a:lnTo>
                <a:lnTo>
                  <a:pt x="7" y="47"/>
                </a:lnTo>
                <a:lnTo>
                  <a:pt x="7" y="52"/>
                </a:lnTo>
                <a:lnTo>
                  <a:pt x="7" y="56"/>
                </a:lnTo>
                <a:lnTo>
                  <a:pt x="7" y="61"/>
                </a:lnTo>
                <a:lnTo>
                  <a:pt x="7" y="66"/>
                </a:lnTo>
                <a:lnTo>
                  <a:pt x="7" y="68"/>
                </a:lnTo>
                <a:lnTo>
                  <a:pt x="7" y="73"/>
                </a:lnTo>
                <a:lnTo>
                  <a:pt x="7" y="78"/>
                </a:lnTo>
                <a:lnTo>
                  <a:pt x="7" y="83"/>
                </a:lnTo>
                <a:lnTo>
                  <a:pt x="5" y="87"/>
                </a:lnTo>
                <a:lnTo>
                  <a:pt x="5" y="90"/>
                </a:lnTo>
                <a:lnTo>
                  <a:pt x="5" y="94"/>
                </a:lnTo>
                <a:lnTo>
                  <a:pt x="5" y="99"/>
                </a:lnTo>
                <a:lnTo>
                  <a:pt x="5" y="104"/>
                </a:lnTo>
                <a:lnTo>
                  <a:pt x="5" y="106"/>
                </a:lnTo>
                <a:lnTo>
                  <a:pt x="5" y="109"/>
                </a:lnTo>
                <a:lnTo>
                  <a:pt x="3" y="111"/>
                </a:lnTo>
                <a:lnTo>
                  <a:pt x="3" y="113"/>
                </a:lnTo>
                <a:lnTo>
                  <a:pt x="3" y="116"/>
                </a:lnTo>
                <a:lnTo>
                  <a:pt x="5" y="118"/>
                </a:lnTo>
                <a:lnTo>
                  <a:pt x="5" y="120"/>
                </a:lnTo>
                <a:lnTo>
                  <a:pt x="3" y="125"/>
                </a:lnTo>
                <a:lnTo>
                  <a:pt x="3" y="130"/>
                </a:lnTo>
                <a:lnTo>
                  <a:pt x="3" y="135"/>
                </a:lnTo>
                <a:lnTo>
                  <a:pt x="3" y="137"/>
                </a:lnTo>
                <a:lnTo>
                  <a:pt x="3" y="142"/>
                </a:lnTo>
                <a:lnTo>
                  <a:pt x="3" y="146"/>
                </a:lnTo>
                <a:lnTo>
                  <a:pt x="3" y="151"/>
                </a:lnTo>
                <a:lnTo>
                  <a:pt x="0" y="156"/>
                </a:lnTo>
                <a:lnTo>
                  <a:pt x="0" y="161"/>
                </a:lnTo>
                <a:lnTo>
                  <a:pt x="0" y="163"/>
                </a:lnTo>
                <a:lnTo>
                  <a:pt x="0" y="163"/>
                </a:lnTo>
                <a:lnTo>
                  <a:pt x="3" y="165"/>
                </a:lnTo>
                <a:lnTo>
                  <a:pt x="5" y="165"/>
                </a:lnTo>
                <a:lnTo>
                  <a:pt x="7" y="165"/>
                </a:lnTo>
                <a:lnTo>
                  <a:pt x="7" y="165"/>
                </a:lnTo>
                <a:lnTo>
                  <a:pt x="10" y="165"/>
                </a:lnTo>
                <a:lnTo>
                  <a:pt x="12" y="165"/>
                </a:lnTo>
                <a:lnTo>
                  <a:pt x="14" y="165"/>
                </a:lnTo>
                <a:lnTo>
                  <a:pt x="19" y="165"/>
                </a:lnTo>
                <a:lnTo>
                  <a:pt x="24" y="165"/>
                </a:lnTo>
                <a:lnTo>
                  <a:pt x="24" y="165"/>
                </a:lnTo>
                <a:lnTo>
                  <a:pt x="26" y="165"/>
                </a:lnTo>
                <a:lnTo>
                  <a:pt x="26" y="168"/>
                </a:lnTo>
                <a:lnTo>
                  <a:pt x="29" y="168"/>
                </a:lnTo>
                <a:lnTo>
                  <a:pt x="31" y="168"/>
                </a:lnTo>
                <a:lnTo>
                  <a:pt x="36" y="165"/>
                </a:lnTo>
                <a:lnTo>
                  <a:pt x="40" y="163"/>
                </a:lnTo>
                <a:lnTo>
                  <a:pt x="43" y="163"/>
                </a:lnTo>
                <a:lnTo>
                  <a:pt x="45" y="161"/>
                </a:lnTo>
                <a:lnTo>
                  <a:pt x="45" y="161"/>
                </a:lnTo>
                <a:lnTo>
                  <a:pt x="45" y="158"/>
                </a:lnTo>
                <a:lnTo>
                  <a:pt x="45" y="156"/>
                </a:lnTo>
                <a:lnTo>
                  <a:pt x="45" y="153"/>
                </a:lnTo>
                <a:lnTo>
                  <a:pt x="43" y="153"/>
                </a:lnTo>
                <a:lnTo>
                  <a:pt x="40" y="151"/>
                </a:lnTo>
                <a:lnTo>
                  <a:pt x="40" y="151"/>
                </a:lnTo>
                <a:lnTo>
                  <a:pt x="40" y="149"/>
                </a:lnTo>
                <a:lnTo>
                  <a:pt x="36" y="149"/>
                </a:lnTo>
                <a:lnTo>
                  <a:pt x="31" y="146"/>
                </a:lnTo>
                <a:lnTo>
                  <a:pt x="29" y="149"/>
                </a:lnTo>
                <a:lnTo>
                  <a:pt x="29" y="146"/>
                </a:lnTo>
                <a:lnTo>
                  <a:pt x="29" y="146"/>
                </a:lnTo>
                <a:lnTo>
                  <a:pt x="26" y="144"/>
                </a:lnTo>
                <a:lnTo>
                  <a:pt x="24" y="144"/>
                </a:lnTo>
                <a:lnTo>
                  <a:pt x="26" y="144"/>
                </a:lnTo>
                <a:lnTo>
                  <a:pt x="29" y="144"/>
                </a:lnTo>
                <a:lnTo>
                  <a:pt x="29" y="144"/>
                </a:lnTo>
                <a:lnTo>
                  <a:pt x="29" y="146"/>
                </a:lnTo>
                <a:lnTo>
                  <a:pt x="29" y="146"/>
                </a:lnTo>
                <a:lnTo>
                  <a:pt x="31" y="146"/>
                </a:lnTo>
                <a:lnTo>
                  <a:pt x="33" y="146"/>
                </a:lnTo>
                <a:lnTo>
                  <a:pt x="33" y="146"/>
                </a:lnTo>
                <a:lnTo>
                  <a:pt x="36" y="146"/>
                </a:lnTo>
                <a:lnTo>
                  <a:pt x="38" y="146"/>
                </a:lnTo>
                <a:lnTo>
                  <a:pt x="40" y="146"/>
                </a:lnTo>
                <a:lnTo>
                  <a:pt x="45" y="146"/>
                </a:lnTo>
                <a:lnTo>
                  <a:pt x="47" y="146"/>
                </a:lnTo>
                <a:lnTo>
                  <a:pt x="52" y="144"/>
                </a:lnTo>
                <a:lnTo>
                  <a:pt x="50" y="142"/>
                </a:lnTo>
                <a:lnTo>
                  <a:pt x="50" y="142"/>
                </a:lnTo>
                <a:lnTo>
                  <a:pt x="50" y="139"/>
                </a:lnTo>
                <a:lnTo>
                  <a:pt x="50" y="139"/>
                </a:lnTo>
                <a:lnTo>
                  <a:pt x="52" y="139"/>
                </a:lnTo>
                <a:lnTo>
                  <a:pt x="55" y="142"/>
                </a:lnTo>
                <a:lnTo>
                  <a:pt x="55" y="142"/>
                </a:lnTo>
                <a:lnTo>
                  <a:pt x="57" y="142"/>
                </a:lnTo>
                <a:lnTo>
                  <a:pt x="55" y="139"/>
                </a:lnTo>
                <a:lnTo>
                  <a:pt x="57" y="139"/>
                </a:lnTo>
                <a:lnTo>
                  <a:pt x="57" y="139"/>
                </a:lnTo>
                <a:lnTo>
                  <a:pt x="55" y="130"/>
                </a:lnTo>
                <a:lnTo>
                  <a:pt x="52" y="130"/>
                </a:lnTo>
                <a:lnTo>
                  <a:pt x="55" y="130"/>
                </a:lnTo>
                <a:lnTo>
                  <a:pt x="55" y="130"/>
                </a:lnTo>
                <a:lnTo>
                  <a:pt x="57" y="132"/>
                </a:lnTo>
                <a:lnTo>
                  <a:pt x="57" y="135"/>
                </a:lnTo>
                <a:lnTo>
                  <a:pt x="59" y="135"/>
                </a:lnTo>
                <a:lnTo>
                  <a:pt x="62" y="135"/>
                </a:lnTo>
                <a:lnTo>
                  <a:pt x="64" y="135"/>
                </a:lnTo>
                <a:lnTo>
                  <a:pt x="64" y="135"/>
                </a:lnTo>
                <a:lnTo>
                  <a:pt x="64" y="135"/>
                </a:lnTo>
                <a:lnTo>
                  <a:pt x="66" y="132"/>
                </a:lnTo>
                <a:lnTo>
                  <a:pt x="66" y="135"/>
                </a:lnTo>
                <a:lnTo>
                  <a:pt x="66" y="135"/>
                </a:lnTo>
                <a:lnTo>
                  <a:pt x="69" y="132"/>
                </a:lnTo>
                <a:lnTo>
                  <a:pt x="69" y="132"/>
                </a:lnTo>
                <a:lnTo>
                  <a:pt x="71" y="132"/>
                </a:lnTo>
                <a:lnTo>
                  <a:pt x="71" y="132"/>
                </a:lnTo>
                <a:lnTo>
                  <a:pt x="73" y="132"/>
                </a:lnTo>
                <a:lnTo>
                  <a:pt x="76" y="132"/>
                </a:lnTo>
                <a:lnTo>
                  <a:pt x="76" y="135"/>
                </a:lnTo>
                <a:lnTo>
                  <a:pt x="76" y="135"/>
                </a:lnTo>
                <a:lnTo>
                  <a:pt x="76" y="137"/>
                </a:lnTo>
                <a:lnTo>
                  <a:pt x="78" y="137"/>
                </a:lnTo>
                <a:lnTo>
                  <a:pt x="81" y="137"/>
                </a:lnTo>
                <a:lnTo>
                  <a:pt x="83" y="137"/>
                </a:lnTo>
                <a:lnTo>
                  <a:pt x="85" y="139"/>
                </a:lnTo>
                <a:lnTo>
                  <a:pt x="88" y="139"/>
                </a:lnTo>
                <a:lnTo>
                  <a:pt x="90" y="139"/>
                </a:lnTo>
                <a:lnTo>
                  <a:pt x="92" y="139"/>
                </a:lnTo>
                <a:lnTo>
                  <a:pt x="92" y="139"/>
                </a:lnTo>
                <a:lnTo>
                  <a:pt x="97" y="142"/>
                </a:lnTo>
                <a:lnTo>
                  <a:pt x="97" y="142"/>
                </a:lnTo>
                <a:lnTo>
                  <a:pt x="97" y="144"/>
                </a:lnTo>
                <a:lnTo>
                  <a:pt x="97" y="144"/>
                </a:lnTo>
                <a:lnTo>
                  <a:pt x="99" y="146"/>
                </a:lnTo>
                <a:lnTo>
                  <a:pt x="99" y="149"/>
                </a:lnTo>
                <a:lnTo>
                  <a:pt x="99" y="151"/>
                </a:lnTo>
                <a:lnTo>
                  <a:pt x="104" y="153"/>
                </a:lnTo>
                <a:lnTo>
                  <a:pt x="104" y="156"/>
                </a:lnTo>
                <a:lnTo>
                  <a:pt x="107" y="161"/>
                </a:lnTo>
                <a:lnTo>
                  <a:pt x="107" y="163"/>
                </a:lnTo>
                <a:lnTo>
                  <a:pt x="109" y="163"/>
                </a:lnTo>
                <a:lnTo>
                  <a:pt x="111" y="163"/>
                </a:lnTo>
                <a:lnTo>
                  <a:pt x="111" y="163"/>
                </a:lnTo>
                <a:lnTo>
                  <a:pt x="111" y="165"/>
                </a:lnTo>
                <a:lnTo>
                  <a:pt x="111" y="168"/>
                </a:lnTo>
                <a:lnTo>
                  <a:pt x="111" y="170"/>
                </a:lnTo>
                <a:lnTo>
                  <a:pt x="114" y="170"/>
                </a:lnTo>
                <a:lnTo>
                  <a:pt x="116" y="175"/>
                </a:lnTo>
                <a:lnTo>
                  <a:pt x="118" y="175"/>
                </a:lnTo>
                <a:lnTo>
                  <a:pt x="121" y="177"/>
                </a:lnTo>
                <a:lnTo>
                  <a:pt x="121" y="182"/>
                </a:lnTo>
                <a:lnTo>
                  <a:pt x="123" y="182"/>
                </a:lnTo>
                <a:lnTo>
                  <a:pt x="123" y="182"/>
                </a:lnTo>
                <a:lnTo>
                  <a:pt x="126" y="184"/>
                </a:lnTo>
                <a:lnTo>
                  <a:pt x="128" y="184"/>
                </a:lnTo>
                <a:lnTo>
                  <a:pt x="130" y="184"/>
                </a:lnTo>
                <a:lnTo>
                  <a:pt x="130" y="184"/>
                </a:lnTo>
                <a:lnTo>
                  <a:pt x="133" y="184"/>
                </a:lnTo>
                <a:lnTo>
                  <a:pt x="135" y="184"/>
                </a:lnTo>
                <a:lnTo>
                  <a:pt x="135" y="187"/>
                </a:lnTo>
                <a:lnTo>
                  <a:pt x="137" y="187"/>
                </a:lnTo>
                <a:lnTo>
                  <a:pt x="140" y="187"/>
                </a:lnTo>
                <a:lnTo>
                  <a:pt x="142" y="187"/>
                </a:lnTo>
                <a:lnTo>
                  <a:pt x="142" y="187"/>
                </a:lnTo>
                <a:lnTo>
                  <a:pt x="144" y="187"/>
                </a:lnTo>
                <a:lnTo>
                  <a:pt x="147" y="189"/>
                </a:lnTo>
                <a:lnTo>
                  <a:pt x="154" y="189"/>
                </a:lnTo>
                <a:lnTo>
                  <a:pt x="156" y="189"/>
                </a:lnTo>
                <a:lnTo>
                  <a:pt x="159" y="189"/>
                </a:lnTo>
                <a:lnTo>
                  <a:pt x="161" y="189"/>
                </a:lnTo>
                <a:lnTo>
                  <a:pt x="163" y="191"/>
                </a:lnTo>
                <a:lnTo>
                  <a:pt x="163" y="194"/>
                </a:lnTo>
                <a:lnTo>
                  <a:pt x="166" y="194"/>
                </a:lnTo>
                <a:lnTo>
                  <a:pt x="166" y="194"/>
                </a:lnTo>
                <a:lnTo>
                  <a:pt x="168" y="196"/>
                </a:lnTo>
                <a:lnTo>
                  <a:pt x="170" y="196"/>
                </a:lnTo>
                <a:lnTo>
                  <a:pt x="173" y="196"/>
                </a:lnTo>
                <a:lnTo>
                  <a:pt x="173" y="196"/>
                </a:lnTo>
                <a:lnTo>
                  <a:pt x="178" y="194"/>
                </a:lnTo>
                <a:lnTo>
                  <a:pt x="178" y="194"/>
                </a:lnTo>
                <a:lnTo>
                  <a:pt x="178" y="194"/>
                </a:lnTo>
                <a:lnTo>
                  <a:pt x="175" y="191"/>
                </a:lnTo>
                <a:lnTo>
                  <a:pt x="173" y="189"/>
                </a:lnTo>
                <a:lnTo>
                  <a:pt x="173" y="189"/>
                </a:lnTo>
                <a:lnTo>
                  <a:pt x="178" y="189"/>
                </a:lnTo>
                <a:lnTo>
                  <a:pt x="178" y="189"/>
                </a:lnTo>
                <a:lnTo>
                  <a:pt x="182" y="187"/>
                </a:lnTo>
                <a:lnTo>
                  <a:pt x="178" y="189"/>
                </a:lnTo>
                <a:close/>
                <a:moveTo>
                  <a:pt x="232" y="59"/>
                </a:moveTo>
                <a:lnTo>
                  <a:pt x="220" y="47"/>
                </a:lnTo>
                <a:lnTo>
                  <a:pt x="220" y="45"/>
                </a:lnTo>
                <a:lnTo>
                  <a:pt x="218" y="42"/>
                </a:lnTo>
                <a:lnTo>
                  <a:pt x="215" y="40"/>
                </a:lnTo>
                <a:lnTo>
                  <a:pt x="215" y="40"/>
                </a:lnTo>
                <a:lnTo>
                  <a:pt x="211" y="38"/>
                </a:lnTo>
                <a:lnTo>
                  <a:pt x="208" y="35"/>
                </a:lnTo>
                <a:lnTo>
                  <a:pt x="206" y="35"/>
                </a:lnTo>
                <a:lnTo>
                  <a:pt x="204" y="33"/>
                </a:lnTo>
                <a:lnTo>
                  <a:pt x="201" y="33"/>
                </a:lnTo>
                <a:lnTo>
                  <a:pt x="199" y="33"/>
                </a:lnTo>
                <a:lnTo>
                  <a:pt x="199" y="30"/>
                </a:lnTo>
                <a:lnTo>
                  <a:pt x="196" y="28"/>
                </a:lnTo>
                <a:lnTo>
                  <a:pt x="192" y="26"/>
                </a:lnTo>
                <a:lnTo>
                  <a:pt x="192" y="28"/>
                </a:lnTo>
                <a:lnTo>
                  <a:pt x="192" y="28"/>
                </a:lnTo>
                <a:lnTo>
                  <a:pt x="192" y="28"/>
                </a:lnTo>
                <a:lnTo>
                  <a:pt x="192" y="30"/>
                </a:lnTo>
                <a:lnTo>
                  <a:pt x="194" y="30"/>
                </a:lnTo>
                <a:lnTo>
                  <a:pt x="196" y="30"/>
                </a:lnTo>
                <a:lnTo>
                  <a:pt x="204" y="35"/>
                </a:lnTo>
                <a:lnTo>
                  <a:pt x="204" y="38"/>
                </a:lnTo>
                <a:lnTo>
                  <a:pt x="206" y="38"/>
                </a:lnTo>
                <a:lnTo>
                  <a:pt x="211" y="42"/>
                </a:lnTo>
                <a:lnTo>
                  <a:pt x="211" y="42"/>
                </a:lnTo>
                <a:lnTo>
                  <a:pt x="213" y="45"/>
                </a:lnTo>
                <a:lnTo>
                  <a:pt x="213" y="45"/>
                </a:lnTo>
                <a:lnTo>
                  <a:pt x="215" y="45"/>
                </a:lnTo>
                <a:lnTo>
                  <a:pt x="218" y="45"/>
                </a:lnTo>
                <a:lnTo>
                  <a:pt x="218" y="47"/>
                </a:lnTo>
                <a:lnTo>
                  <a:pt x="220" y="49"/>
                </a:lnTo>
                <a:lnTo>
                  <a:pt x="225" y="56"/>
                </a:lnTo>
                <a:lnTo>
                  <a:pt x="225" y="59"/>
                </a:lnTo>
                <a:lnTo>
                  <a:pt x="225" y="61"/>
                </a:lnTo>
                <a:lnTo>
                  <a:pt x="225" y="64"/>
                </a:lnTo>
                <a:lnTo>
                  <a:pt x="225" y="66"/>
                </a:lnTo>
                <a:lnTo>
                  <a:pt x="225" y="66"/>
                </a:lnTo>
                <a:lnTo>
                  <a:pt x="227" y="68"/>
                </a:lnTo>
                <a:lnTo>
                  <a:pt x="227" y="71"/>
                </a:lnTo>
                <a:lnTo>
                  <a:pt x="227" y="73"/>
                </a:lnTo>
                <a:lnTo>
                  <a:pt x="230" y="73"/>
                </a:lnTo>
                <a:lnTo>
                  <a:pt x="230" y="71"/>
                </a:lnTo>
                <a:lnTo>
                  <a:pt x="232" y="71"/>
                </a:lnTo>
                <a:lnTo>
                  <a:pt x="232" y="68"/>
                </a:lnTo>
                <a:lnTo>
                  <a:pt x="232" y="66"/>
                </a:lnTo>
                <a:lnTo>
                  <a:pt x="234" y="64"/>
                </a:lnTo>
                <a:lnTo>
                  <a:pt x="234" y="64"/>
                </a:lnTo>
                <a:lnTo>
                  <a:pt x="234" y="61"/>
                </a:lnTo>
                <a:lnTo>
                  <a:pt x="232" y="59"/>
                </a:lnTo>
                <a:close/>
                <a:moveTo>
                  <a:pt x="178" y="23"/>
                </a:moveTo>
                <a:lnTo>
                  <a:pt x="180" y="26"/>
                </a:lnTo>
                <a:lnTo>
                  <a:pt x="180" y="28"/>
                </a:lnTo>
                <a:lnTo>
                  <a:pt x="182" y="28"/>
                </a:lnTo>
                <a:lnTo>
                  <a:pt x="185" y="28"/>
                </a:lnTo>
                <a:lnTo>
                  <a:pt x="185" y="28"/>
                </a:lnTo>
                <a:lnTo>
                  <a:pt x="185" y="26"/>
                </a:lnTo>
                <a:lnTo>
                  <a:pt x="185" y="23"/>
                </a:lnTo>
                <a:lnTo>
                  <a:pt x="185" y="23"/>
                </a:lnTo>
                <a:lnTo>
                  <a:pt x="182" y="21"/>
                </a:lnTo>
                <a:lnTo>
                  <a:pt x="180" y="23"/>
                </a:lnTo>
                <a:lnTo>
                  <a:pt x="178" y="23"/>
                </a:lnTo>
                <a:lnTo>
                  <a:pt x="178" y="23"/>
                </a:lnTo>
                <a:lnTo>
                  <a:pt x="178" y="23"/>
                </a:lnTo>
                <a:close/>
                <a:moveTo>
                  <a:pt x="137" y="21"/>
                </a:moveTo>
                <a:lnTo>
                  <a:pt x="137" y="19"/>
                </a:lnTo>
                <a:lnTo>
                  <a:pt x="137" y="19"/>
                </a:lnTo>
                <a:lnTo>
                  <a:pt x="137" y="19"/>
                </a:lnTo>
                <a:lnTo>
                  <a:pt x="135" y="21"/>
                </a:lnTo>
                <a:lnTo>
                  <a:pt x="135" y="21"/>
                </a:lnTo>
                <a:lnTo>
                  <a:pt x="135" y="21"/>
                </a:lnTo>
                <a:lnTo>
                  <a:pt x="137" y="21"/>
                </a:lnTo>
                <a:close/>
                <a:moveTo>
                  <a:pt x="114" y="19"/>
                </a:moveTo>
                <a:lnTo>
                  <a:pt x="114" y="16"/>
                </a:lnTo>
                <a:lnTo>
                  <a:pt x="116" y="19"/>
                </a:lnTo>
                <a:lnTo>
                  <a:pt x="116" y="16"/>
                </a:lnTo>
                <a:lnTo>
                  <a:pt x="121" y="19"/>
                </a:lnTo>
                <a:lnTo>
                  <a:pt x="123" y="19"/>
                </a:lnTo>
                <a:lnTo>
                  <a:pt x="123" y="16"/>
                </a:lnTo>
                <a:lnTo>
                  <a:pt x="126" y="19"/>
                </a:lnTo>
                <a:lnTo>
                  <a:pt x="128" y="16"/>
                </a:lnTo>
                <a:lnTo>
                  <a:pt x="128" y="14"/>
                </a:lnTo>
                <a:lnTo>
                  <a:pt x="128" y="16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28" y="14"/>
                </a:lnTo>
                <a:lnTo>
                  <a:pt x="123" y="14"/>
                </a:lnTo>
                <a:lnTo>
                  <a:pt x="118" y="12"/>
                </a:lnTo>
                <a:lnTo>
                  <a:pt x="116" y="14"/>
                </a:lnTo>
                <a:lnTo>
                  <a:pt x="116" y="14"/>
                </a:lnTo>
                <a:lnTo>
                  <a:pt x="114" y="14"/>
                </a:lnTo>
                <a:lnTo>
                  <a:pt x="114" y="16"/>
                </a:lnTo>
                <a:lnTo>
                  <a:pt x="114" y="16"/>
                </a:lnTo>
                <a:lnTo>
                  <a:pt x="114" y="16"/>
                </a:lnTo>
                <a:lnTo>
                  <a:pt x="114" y="19"/>
                </a:lnTo>
                <a:lnTo>
                  <a:pt x="114" y="19"/>
                </a:lnTo>
                <a:close/>
                <a:moveTo>
                  <a:pt x="173" y="4"/>
                </a:moveTo>
                <a:lnTo>
                  <a:pt x="173" y="4"/>
                </a:lnTo>
                <a:lnTo>
                  <a:pt x="173" y="4"/>
                </a:lnTo>
                <a:lnTo>
                  <a:pt x="173" y="2"/>
                </a:lnTo>
                <a:lnTo>
                  <a:pt x="170" y="0"/>
                </a:lnTo>
                <a:lnTo>
                  <a:pt x="170" y="0"/>
                </a:lnTo>
                <a:lnTo>
                  <a:pt x="170" y="2"/>
                </a:lnTo>
                <a:lnTo>
                  <a:pt x="170" y="2"/>
                </a:lnTo>
                <a:lnTo>
                  <a:pt x="173" y="4"/>
                </a:lnTo>
                <a:lnTo>
                  <a:pt x="173" y="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80"/>
          <p:cNvSpPr>
            <a:spLocks noEditPoints="1"/>
          </p:cNvSpPr>
          <p:nvPr/>
        </p:nvSpPr>
        <p:spPr bwMode="auto">
          <a:xfrm>
            <a:off x="6773770" y="3981018"/>
            <a:ext cx="114034" cy="54401"/>
          </a:xfrm>
          <a:custGeom>
            <a:avLst/>
            <a:gdLst>
              <a:gd name="T0" fmla="*/ 24 w 109"/>
              <a:gd name="T1" fmla="*/ 42 h 52"/>
              <a:gd name="T2" fmla="*/ 21 w 109"/>
              <a:gd name="T3" fmla="*/ 45 h 52"/>
              <a:gd name="T4" fmla="*/ 26 w 109"/>
              <a:gd name="T5" fmla="*/ 50 h 52"/>
              <a:gd name="T6" fmla="*/ 73 w 109"/>
              <a:gd name="T7" fmla="*/ 28 h 52"/>
              <a:gd name="T8" fmla="*/ 73 w 109"/>
              <a:gd name="T9" fmla="*/ 28 h 52"/>
              <a:gd name="T10" fmla="*/ 76 w 109"/>
              <a:gd name="T11" fmla="*/ 26 h 52"/>
              <a:gd name="T12" fmla="*/ 78 w 109"/>
              <a:gd name="T13" fmla="*/ 28 h 52"/>
              <a:gd name="T14" fmla="*/ 17 w 109"/>
              <a:gd name="T15" fmla="*/ 5 h 52"/>
              <a:gd name="T16" fmla="*/ 17 w 109"/>
              <a:gd name="T17" fmla="*/ 7 h 52"/>
              <a:gd name="T18" fmla="*/ 107 w 109"/>
              <a:gd name="T19" fmla="*/ 28 h 52"/>
              <a:gd name="T20" fmla="*/ 104 w 109"/>
              <a:gd name="T21" fmla="*/ 24 h 52"/>
              <a:gd name="T22" fmla="*/ 99 w 109"/>
              <a:gd name="T23" fmla="*/ 12 h 52"/>
              <a:gd name="T24" fmla="*/ 78 w 109"/>
              <a:gd name="T25" fmla="*/ 5 h 52"/>
              <a:gd name="T26" fmla="*/ 73 w 109"/>
              <a:gd name="T27" fmla="*/ 2 h 52"/>
              <a:gd name="T28" fmla="*/ 64 w 109"/>
              <a:gd name="T29" fmla="*/ 2 h 52"/>
              <a:gd name="T30" fmla="*/ 57 w 109"/>
              <a:gd name="T31" fmla="*/ 9 h 52"/>
              <a:gd name="T32" fmla="*/ 38 w 109"/>
              <a:gd name="T33" fmla="*/ 16 h 52"/>
              <a:gd name="T34" fmla="*/ 26 w 109"/>
              <a:gd name="T35" fmla="*/ 14 h 52"/>
              <a:gd name="T36" fmla="*/ 24 w 109"/>
              <a:gd name="T37" fmla="*/ 12 h 52"/>
              <a:gd name="T38" fmla="*/ 24 w 109"/>
              <a:gd name="T39" fmla="*/ 14 h 52"/>
              <a:gd name="T40" fmla="*/ 17 w 109"/>
              <a:gd name="T41" fmla="*/ 9 h 52"/>
              <a:gd name="T42" fmla="*/ 17 w 109"/>
              <a:gd name="T43" fmla="*/ 9 h 52"/>
              <a:gd name="T44" fmla="*/ 14 w 109"/>
              <a:gd name="T45" fmla="*/ 5 h 52"/>
              <a:gd name="T46" fmla="*/ 12 w 109"/>
              <a:gd name="T47" fmla="*/ 2 h 52"/>
              <a:gd name="T48" fmla="*/ 7 w 109"/>
              <a:gd name="T49" fmla="*/ 0 h 52"/>
              <a:gd name="T50" fmla="*/ 5 w 109"/>
              <a:gd name="T51" fmla="*/ 2 h 52"/>
              <a:gd name="T52" fmla="*/ 5 w 109"/>
              <a:gd name="T53" fmla="*/ 12 h 52"/>
              <a:gd name="T54" fmla="*/ 7 w 109"/>
              <a:gd name="T55" fmla="*/ 16 h 52"/>
              <a:gd name="T56" fmla="*/ 5 w 109"/>
              <a:gd name="T57" fmla="*/ 21 h 52"/>
              <a:gd name="T58" fmla="*/ 3 w 109"/>
              <a:gd name="T59" fmla="*/ 26 h 52"/>
              <a:gd name="T60" fmla="*/ 3 w 109"/>
              <a:gd name="T61" fmla="*/ 31 h 52"/>
              <a:gd name="T62" fmla="*/ 5 w 109"/>
              <a:gd name="T63" fmla="*/ 28 h 52"/>
              <a:gd name="T64" fmla="*/ 14 w 109"/>
              <a:gd name="T65" fmla="*/ 28 h 52"/>
              <a:gd name="T66" fmla="*/ 19 w 109"/>
              <a:gd name="T67" fmla="*/ 31 h 52"/>
              <a:gd name="T68" fmla="*/ 26 w 109"/>
              <a:gd name="T69" fmla="*/ 33 h 52"/>
              <a:gd name="T70" fmla="*/ 33 w 109"/>
              <a:gd name="T71" fmla="*/ 42 h 52"/>
              <a:gd name="T72" fmla="*/ 36 w 109"/>
              <a:gd name="T73" fmla="*/ 38 h 52"/>
              <a:gd name="T74" fmla="*/ 40 w 109"/>
              <a:gd name="T75" fmla="*/ 47 h 52"/>
              <a:gd name="T76" fmla="*/ 47 w 109"/>
              <a:gd name="T77" fmla="*/ 50 h 52"/>
              <a:gd name="T78" fmla="*/ 55 w 109"/>
              <a:gd name="T79" fmla="*/ 47 h 52"/>
              <a:gd name="T80" fmla="*/ 55 w 109"/>
              <a:gd name="T81" fmla="*/ 42 h 52"/>
              <a:gd name="T82" fmla="*/ 47 w 109"/>
              <a:gd name="T83" fmla="*/ 33 h 52"/>
              <a:gd name="T84" fmla="*/ 50 w 109"/>
              <a:gd name="T85" fmla="*/ 28 h 52"/>
              <a:gd name="T86" fmla="*/ 62 w 109"/>
              <a:gd name="T87" fmla="*/ 21 h 52"/>
              <a:gd name="T88" fmla="*/ 66 w 109"/>
              <a:gd name="T89" fmla="*/ 16 h 52"/>
              <a:gd name="T90" fmla="*/ 71 w 109"/>
              <a:gd name="T91" fmla="*/ 12 h 52"/>
              <a:gd name="T92" fmla="*/ 81 w 109"/>
              <a:gd name="T93" fmla="*/ 16 h 52"/>
              <a:gd name="T94" fmla="*/ 85 w 109"/>
              <a:gd name="T95" fmla="*/ 21 h 52"/>
              <a:gd name="T96" fmla="*/ 88 w 109"/>
              <a:gd name="T97" fmla="*/ 26 h 52"/>
              <a:gd name="T98" fmla="*/ 88 w 109"/>
              <a:gd name="T99" fmla="*/ 24 h 52"/>
              <a:gd name="T100" fmla="*/ 90 w 109"/>
              <a:gd name="T101" fmla="*/ 26 h 52"/>
              <a:gd name="T102" fmla="*/ 95 w 109"/>
              <a:gd name="T103" fmla="*/ 26 h 52"/>
              <a:gd name="T104" fmla="*/ 97 w 109"/>
              <a:gd name="T105" fmla="*/ 31 h 52"/>
              <a:gd name="T106" fmla="*/ 92 w 109"/>
              <a:gd name="T107" fmla="*/ 26 h 52"/>
              <a:gd name="T108" fmla="*/ 90 w 109"/>
              <a:gd name="T109" fmla="*/ 33 h 52"/>
              <a:gd name="T110" fmla="*/ 88 w 109"/>
              <a:gd name="T111" fmla="*/ 35 h 52"/>
              <a:gd name="T112" fmla="*/ 97 w 109"/>
              <a:gd name="T113" fmla="*/ 47 h 52"/>
              <a:gd name="T114" fmla="*/ 99 w 109"/>
              <a:gd name="T115" fmla="*/ 40 h 52"/>
              <a:gd name="T116" fmla="*/ 99 w 109"/>
              <a:gd name="T117" fmla="*/ 42 h 52"/>
              <a:gd name="T118" fmla="*/ 107 w 109"/>
              <a:gd name="T119" fmla="*/ 40 h 52"/>
              <a:gd name="T120" fmla="*/ 109 w 109"/>
              <a:gd name="T121" fmla="*/ 35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52">
                <a:moveTo>
                  <a:pt x="24" y="47"/>
                </a:moveTo>
                <a:lnTo>
                  <a:pt x="24" y="45"/>
                </a:lnTo>
                <a:lnTo>
                  <a:pt x="26" y="45"/>
                </a:lnTo>
                <a:lnTo>
                  <a:pt x="24" y="42"/>
                </a:lnTo>
                <a:lnTo>
                  <a:pt x="24" y="42"/>
                </a:lnTo>
                <a:lnTo>
                  <a:pt x="24" y="42"/>
                </a:lnTo>
                <a:lnTo>
                  <a:pt x="21" y="45"/>
                </a:lnTo>
                <a:lnTo>
                  <a:pt x="21" y="45"/>
                </a:lnTo>
                <a:lnTo>
                  <a:pt x="21" y="45"/>
                </a:lnTo>
                <a:lnTo>
                  <a:pt x="24" y="47"/>
                </a:lnTo>
                <a:lnTo>
                  <a:pt x="26" y="50"/>
                </a:lnTo>
                <a:lnTo>
                  <a:pt x="26" y="50"/>
                </a:lnTo>
                <a:lnTo>
                  <a:pt x="26" y="47"/>
                </a:lnTo>
                <a:lnTo>
                  <a:pt x="24" y="47"/>
                </a:lnTo>
                <a:close/>
                <a:moveTo>
                  <a:pt x="73" y="28"/>
                </a:moveTo>
                <a:lnTo>
                  <a:pt x="73" y="28"/>
                </a:lnTo>
                <a:lnTo>
                  <a:pt x="73" y="31"/>
                </a:lnTo>
                <a:lnTo>
                  <a:pt x="76" y="28"/>
                </a:lnTo>
                <a:lnTo>
                  <a:pt x="73" y="28"/>
                </a:lnTo>
                <a:lnTo>
                  <a:pt x="73" y="28"/>
                </a:lnTo>
                <a:close/>
                <a:moveTo>
                  <a:pt x="78" y="24"/>
                </a:moveTo>
                <a:lnTo>
                  <a:pt x="78" y="26"/>
                </a:lnTo>
                <a:lnTo>
                  <a:pt x="76" y="26"/>
                </a:lnTo>
                <a:lnTo>
                  <a:pt x="76" y="26"/>
                </a:lnTo>
                <a:lnTo>
                  <a:pt x="76" y="28"/>
                </a:lnTo>
                <a:lnTo>
                  <a:pt x="78" y="31"/>
                </a:lnTo>
                <a:lnTo>
                  <a:pt x="78" y="28"/>
                </a:lnTo>
                <a:lnTo>
                  <a:pt x="78" y="28"/>
                </a:lnTo>
                <a:lnTo>
                  <a:pt x="78" y="26"/>
                </a:lnTo>
                <a:lnTo>
                  <a:pt x="78" y="26"/>
                </a:lnTo>
                <a:lnTo>
                  <a:pt x="78" y="24"/>
                </a:lnTo>
                <a:close/>
                <a:moveTo>
                  <a:pt x="17" y="5"/>
                </a:move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7" y="7"/>
                </a:lnTo>
                <a:lnTo>
                  <a:pt x="17" y="5"/>
                </a:lnTo>
                <a:close/>
                <a:moveTo>
                  <a:pt x="109" y="33"/>
                </a:moveTo>
                <a:lnTo>
                  <a:pt x="109" y="31"/>
                </a:lnTo>
                <a:lnTo>
                  <a:pt x="107" y="28"/>
                </a:lnTo>
                <a:lnTo>
                  <a:pt x="107" y="26"/>
                </a:lnTo>
                <a:lnTo>
                  <a:pt x="107" y="26"/>
                </a:lnTo>
                <a:lnTo>
                  <a:pt x="104" y="24"/>
                </a:lnTo>
                <a:lnTo>
                  <a:pt x="104" y="24"/>
                </a:lnTo>
                <a:lnTo>
                  <a:pt x="107" y="21"/>
                </a:lnTo>
                <a:lnTo>
                  <a:pt x="107" y="21"/>
                </a:lnTo>
                <a:lnTo>
                  <a:pt x="102" y="16"/>
                </a:lnTo>
                <a:lnTo>
                  <a:pt x="99" y="12"/>
                </a:lnTo>
                <a:lnTo>
                  <a:pt x="95" y="9"/>
                </a:lnTo>
                <a:lnTo>
                  <a:pt x="88" y="5"/>
                </a:lnTo>
                <a:lnTo>
                  <a:pt x="83" y="5"/>
                </a:lnTo>
                <a:lnTo>
                  <a:pt x="78" y="5"/>
                </a:lnTo>
                <a:lnTo>
                  <a:pt x="78" y="5"/>
                </a:lnTo>
                <a:lnTo>
                  <a:pt x="78" y="2"/>
                </a:lnTo>
                <a:lnTo>
                  <a:pt x="76" y="2"/>
                </a:lnTo>
                <a:lnTo>
                  <a:pt x="73" y="2"/>
                </a:lnTo>
                <a:lnTo>
                  <a:pt x="71" y="2"/>
                </a:lnTo>
                <a:lnTo>
                  <a:pt x="66" y="0"/>
                </a:lnTo>
                <a:lnTo>
                  <a:pt x="66" y="2"/>
                </a:lnTo>
                <a:lnTo>
                  <a:pt x="64" y="2"/>
                </a:lnTo>
                <a:lnTo>
                  <a:pt x="62" y="5"/>
                </a:lnTo>
                <a:lnTo>
                  <a:pt x="59" y="5"/>
                </a:lnTo>
                <a:lnTo>
                  <a:pt x="59" y="7"/>
                </a:lnTo>
                <a:lnTo>
                  <a:pt x="57" y="9"/>
                </a:lnTo>
                <a:lnTo>
                  <a:pt x="47" y="12"/>
                </a:lnTo>
                <a:lnTo>
                  <a:pt x="45" y="12"/>
                </a:lnTo>
                <a:lnTo>
                  <a:pt x="43" y="16"/>
                </a:lnTo>
                <a:lnTo>
                  <a:pt x="38" y="16"/>
                </a:lnTo>
                <a:lnTo>
                  <a:pt x="36" y="19"/>
                </a:lnTo>
                <a:lnTo>
                  <a:pt x="33" y="19"/>
                </a:lnTo>
                <a:lnTo>
                  <a:pt x="29" y="16"/>
                </a:lnTo>
                <a:lnTo>
                  <a:pt x="26" y="14"/>
                </a:lnTo>
                <a:lnTo>
                  <a:pt x="24" y="12"/>
                </a:lnTo>
                <a:lnTo>
                  <a:pt x="24" y="12"/>
                </a:lnTo>
                <a:lnTo>
                  <a:pt x="24" y="9"/>
                </a:lnTo>
                <a:lnTo>
                  <a:pt x="24" y="12"/>
                </a:lnTo>
                <a:lnTo>
                  <a:pt x="24" y="12"/>
                </a:lnTo>
                <a:lnTo>
                  <a:pt x="26" y="14"/>
                </a:lnTo>
                <a:lnTo>
                  <a:pt x="24" y="14"/>
                </a:lnTo>
                <a:lnTo>
                  <a:pt x="24" y="14"/>
                </a:lnTo>
                <a:lnTo>
                  <a:pt x="19" y="14"/>
                </a:lnTo>
                <a:lnTo>
                  <a:pt x="19" y="14"/>
                </a:lnTo>
                <a:lnTo>
                  <a:pt x="17" y="12"/>
                </a:lnTo>
                <a:lnTo>
                  <a:pt x="17" y="9"/>
                </a:lnTo>
                <a:lnTo>
                  <a:pt x="17" y="9"/>
                </a:lnTo>
                <a:lnTo>
                  <a:pt x="17" y="9"/>
                </a:lnTo>
                <a:lnTo>
                  <a:pt x="17" y="9"/>
                </a:lnTo>
                <a:lnTo>
                  <a:pt x="17" y="9"/>
                </a:lnTo>
                <a:lnTo>
                  <a:pt x="14" y="9"/>
                </a:lnTo>
                <a:lnTo>
                  <a:pt x="14" y="7"/>
                </a:lnTo>
                <a:lnTo>
                  <a:pt x="14" y="5"/>
                </a:lnTo>
                <a:lnTo>
                  <a:pt x="14" y="5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0" y="2"/>
                </a:lnTo>
                <a:lnTo>
                  <a:pt x="10" y="2"/>
                </a:lnTo>
                <a:lnTo>
                  <a:pt x="7" y="2"/>
                </a:lnTo>
                <a:lnTo>
                  <a:pt x="7" y="0"/>
                </a:lnTo>
                <a:lnTo>
                  <a:pt x="7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5"/>
                </a:lnTo>
                <a:lnTo>
                  <a:pt x="5" y="7"/>
                </a:lnTo>
                <a:lnTo>
                  <a:pt x="3" y="12"/>
                </a:lnTo>
                <a:lnTo>
                  <a:pt x="5" y="12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7" y="16"/>
                </a:lnTo>
                <a:lnTo>
                  <a:pt x="5" y="16"/>
                </a:lnTo>
                <a:lnTo>
                  <a:pt x="5" y="16"/>
                </a:lnTo>
                <a:lnTo>
                  <a:pt x="3" y="19"/>
                </a:lnTo>
                <a:lnTo>
                  <a:pt x="5" y="21"/>
                </a:lnTo>
                <a:lnTo>
                  <a:pt x="5" y="24"/>
                </a:lnTo>
                <a:lnTo>
                  <a:pt x="5" y="24"/>
                </a:lnTo>
                <a:lnTo>
                  <a:pt x="5" y="26"/>
                </a:lnTo>
                <a:lnTo>
                  <a:pt x="3" y="26"/>
                </a:lnTo>
                <a:lnTo>
                  <a:pt x="0" y="28"/>
                </a:lnTo>
                <a:lnTo>
                  <a:pt x="0" y="28"/>
                </a:lnTo>
                <a:lnTo>
                  <a:pt x="3" y="28"/>
                </a:lnTo>
                <a:lnTo>
                  <a:pt x="3" y="31"/>
                </a:lnTo>
                <a:lnTo>
                  <a:pt x="3" y="31"/>
                </a:lnTo>
                <a:lnTo>
                  <a:pt x="3" y="33"/>
                </a:lnTo>
                <a:lnTo>
                  <a:pt x="5" y="33"/>
                </a:lnTo>
                <a:lnTo>
                  <a:pt x="5" y="28"/>
                </a:lnTo>
                <a:lnTo>
                  <a:pt x="5" y="28"/>
                </a:lnTo>
                <a:lnTo>
                  <a:pt x="7" y="28"/>
                </a:lnTo>
                <a:lnTo>
                  <a:pt x="10" y="28"/>
                </a:lnTo>
                <a:lnTo>
                  <a:pt x="14" y="28"/>
                </a:lnTo>
                <a:lnTo>
                  <a:pt x="17" y="28"/>
                </a:lnTo>
                <a:lnTo>
                  <a:pt x="17" y="31"/>
                </a:lnTo>
                <a:lnTo>
                  <a:pt x="17" y="31"/>
                </a:lnTo>
                <a:lnTo>
                  <a:pt x="19" y="31"/>
                </a:lnTo>
                <a:lnTo>
                  <a:pt x="21" y="31"/>
                </a:lnTo>
                <a:lnTo>
                  <a:pt x="24" y="31"/>
                </a:lnTo>
                <a:lnTo>
                  <a:pt x="26" y="31"/>
                </a:lnTo>
                <a:lnTo>
                  <a:pt x="26" y="33"/>
                </a:lnTo>
                <a:lnTo>
                  <a:pt x="26" y="33"/>
                </a:lnTo>
                <a:lnTo>
                  <a:pt x="29" y="40"/>
                </a:lnTo>
                <a:lnTo>
                  <a:pt x="31" y="42"/>
                </a:lnTo>
                <a:lnTo>
                  <a:pt x="33" y="42"/>
                </a:lnTo>
                <a:lnTo>
                  <a:pt x="33" y="42"/>
                </a:lnTo>
                <a:lnTo>
                  <a:pt x="33" y="42"/>
                </a:lnTo>
                <a:lnTo>
                  <a:pt x="36" y="38"/>
                </a:lnTo>
                <a:lnTo>
                  <a:pt x="36" y="38"/>
                </a:lnTo>
                <a:lnTo>
                  <a:pt x="36" y="38"/>
                </a:lnTo>
                <a:lnTo>
                  <a:pt x="38" y="35"/>
                </a:lnTo>
                <a:lnTo>
                  <a:pt x="38" y="40"/>
                </a:lnTo>
                <a:lnTo>
                  <a:pt x="40" y="47"/>
                </a:lnTo>
                <a:lnTo>
                  <a:pt x="40" y="50"/>
                </a:lnTo>
                <a:lnTo>
                  <a:pt x="40" y="52"/>
                </a:lnTo>
                <a:lnTo>
                  <a:pt x="43" y="52"/>
                </a:lnTo>
                <a:lnTo>
                  <a:pt x="47" y="50"/>
                </a:lnTo>
                <a:lnTo>
                  <a:pt x="50" y="50"/>
                </a:lnTo>
                <a:lnTo>
                  <a:pt x="50" y="47"/>
                </a:lnTo>
                <a:lnTo>
                  <a:pt x="52" y="47"/>
                </a:lnTo>
                <a:lnTo>
                  <a:pt x="55" y="47"/>
                </a:lnTo>
                <a:lnTo>
                  <a:pt x="55" y="45"/>
                </a:lnTo>
                <a:lnTo>
                  <a:pt x="57" y="45"/>
                </a:lnTo>
                <a:lnTo>
                  <a:pt x="57" y="42"/>
                </a:lnTo>
                <a:lnTo>
                  <a:pt x="55" y="42"/>
                </a:lnTo>
                <a:lnTo>
                  <a:pt x="52" y="38"/>
                </a:lnTo>
                <a:lnTo>
                  <a:pt x="50" y="35"/>
                </a:lnTo>
                <a:lnTo>
                  <a:pt x="50" y="33"/>
                </a:lnTo>
                <a:lnTo>
                  <a:pt x="47" y="33"/>
                </a:lnTo>
                <a:lnTo>
                  <a:pt x="47" y="31"/>
                </a:lnTo>
                <a:lnTo>
                  <a:pt x="50" y="31"/>
                </a:lnTo>
                <a:lnTo>
                  <a:pt x="50" y="28"/>
                </a:lnTo>
                <a:lnTo>
                  <a:pt x="50" y="28"/>
                </a:lnTo>
                <a:lnTo>
                  <a:pt x="55" y="28"/>
                </a:lnTo>
                <a:lnTo>
                  <a:pt x="55" y="26"/>
                </a:lnTo>
                <a:lnTo>
                  <a:pt x="62" y="21"/>
                </a:lnTo>
                <a:lnTo>
                  <a:pt x="62" y="21"/>
                </a:lnTo>
                <a:lnTo>
                  <a:pt x="62" y="19"/>
                </a:lnTo>
                <a:lnTo>
                  <a:pt x="64" y="19"/>
                </a:lnTo>
                <a:lnTo>
                  <a:pt x="64" y="16"/>
                </a:lnTo>
                <a:lnTo>
                  <a:pt x="66" y="16"/>
                </a:lnTo>
                <a:lnTo>
                  <a:pt x="66" y="14"/>
                </a:lnTo>
                <a:lnTo>
                  <a:pt x="66" y="14"/>
                </a:lnTo>
                <a:lnTo>
                  <a:pt x="69" y="14"/>
                </a:lnTo>
                <a:lnTo>
                  <a:pt x="71" y="12"/>
                </a:lnTo>
                <a:lnTo>
                  <a:pt x="76" y="14"/>
                </a:lnTo>
                <a:lnTo>
                  <a:pt x="78" y="14"/>
                </a:lnTo>
                <a:lnTo>
                  <a:pt x="81" y="16"/>
                </a:lnTo>
                <a:lnTo>
                  <a:pt x="81" y="16"/>
                </a:lnTo>
                <a:lnTo>
                  <a:pt x="83" y="19"/>
                </a:lnTo>
                <a:lnTo>
                  <a:pt x="83" y="19"/>
                </a:lnTo>
                <a:lnTo>
                  <a:pt x="83" y="19"/>
                </a:lnTo>
                <a:lnTo>
                  <a:pt x="85" y="21"/>
                </a:lnTo>
                <a:lnTo>
                  <a:pt x="85" y="26"/>
                </a:lnTo>
                <a:lnTo>
                  <a:pt x="88" y="26"/>
                </a:lnTo>
                <a:lnTo>
                  <a:pt x="88" y="26"/>
                </a:lnTo>
                <a:lnTo>
                  <a:pt x="88" y="26"/>
                </a:lnTo>
                <a:lnTo>
                  <a:pt x="88" y="26"/>
                </a:lnTo>
                <a:lnTo>
                  <a:pt x="88" y="26"/>
                </a:lnTo>
                <a:lnTo>
                  <a:pt x="88" y="24"/>
                </a:lnTo>
                <a:lnTo>
                  <a:pt x="88" y="24"/>
                </a:lnTo>
                <a:lnTo>
                  <a:pt x="88" y="24"/>
                </a:lnTo>
                <a:lnTo>
                  <a:pt x="90" y="26"/>
                </a:lnTo>
                <a:lnTo>
                  <a:pt x="90" y="26"/>
                </a:lnTo>
                <a:lnTo>
                  <a:pt x="90" y="26"/>
                </a:lnTo>
                <a:lnTo>
                  <a:pt x="90" y="26"/>
                </a:lnTo>
                <a:lnTo>
                  <a:pt x="92" y="26"/>
                </a:lnTo>
                <a:lnTo>
                  <a:pt x="92" y="24"/>
                </a:lnTo>
                <a:lnTo>
                  <a:pt x="95" y="26"/>
                </a:lnTo>
                <a:lnTo>
                  <a:pt x="95" y="28"/>
                </a:lnTo>
                <a:lnTo>
                  <a:pt x="97" y="31"/>
                </a:lnTo>
                <a:lnTo>
                  <a:pt x="99" y="31"/>
                </a:lnTo>
                <a:lnTo>
                  <a:pt x="97" y="31"/>
                </a:lnTo>
                <a:lnTo>
                  <a:pt x="95" y="31"/>
                </a:lnTo>
                <a:lnTo>
                  <a:pt x="95" y="28"/>
                </a:lnTo>
                <a:lnTo>
                  <a:pt x="92" y="26"/>
                </a:lnTo>
                <a:lnTo>
                  <a:pt x="92" y="26"/>
                </a:lnTo>
                <a:lnTo>
                  <a:pt x="92" y="28"/>
                </a:lnTo>
                <a:lnTo>
                  <a:pt x="90" y="28"/>
                </a:lnTo>
                <a:lnTo>
                  <a:pt x="90" y="31"/>
                </a:lnTo>
                <a:lnTo>
                  <a:pt x="90" y="33"/>
                </a:lnTo>
                <a:lnTo>
                  <a:pt x="88" y="33"/>
                </a:lnTo>
                <a:lnTo>
                  <a:pt x="88" y="33"/>
                </a:lnTo>
                <a:lnTo>
                  <a:pt x="85" y="33"/>
                </a:lnTo>
                <a:lnTo>
                  <a:pt x="88" y="35"/>
                </a:lnTo>
                <a:lnTo>
                  <a:pt x="90" y="45"/>
                </a:lnTo>
                <a:lnTo>
                  <a:pt x="95" y="50"/>
                </a:lnTo>
                <a:lnTo>
                  <a:pt x="95" y="50"/>
                </a:lnTo>
                <a:lnTo>
                  <a:pt x="97" y="47"/>
                </a:lnTo>
                <a:lnTo>
                  <a:pt x="97" y="45"/>
                </a:lnTo>
                <a:lnTo>
                  <a:pt x="99" y="45"/>
                </a:lnTo>
                <a:lnTo>
                  <a:pt x="97" y="42"/>
                </a:lnTo>
                <a:lnTo>
                  <a:pt x="99" y="40"/>
                </a:lnTo>
                <a:lnTo>
                  <a:pt x="99" y="40"/>
                </a:lnTo>
                <a:lnTo>
                  <a:pt x="99" y="40"/>
                </a:lnTo>
                <a:lnTo>
                  <a:pt x="99" y="40"/>
                </a:lnTo>
                <a:lnTo>
                  <a:pt x="99" y="42"/>
                </a:lnTo>
                <a:lnTo>
                  <a:pt x="102" y="42"/>
                </a:lnTo>
                <a:lnTo>
                  <a:pt x="102" y="45"/>
                </a:lnTo>
                <a:lnTo>
                  <a:pt x="102" y="42"/>
                </a:lnTo>
                <a:lnTo>
                  <a:pt x="107" y="40"/>
                </a:lnTo>
                <a:lnTo>
                  <a:pt x="107" y="40"/>
                </a:lnTo>
                <a:lnTo>
                  <a:pt x="107" y="38"/>
                </a:lnTo>
                <a:lnTo>
                  <a:pt x="107" y="35"/>
                </a:lnTo>
                <a:lnTo>
                  <a:pt x="109" y="35"/>
                </a:lnTo>
                <a:lnTo>
                  <a:pt x="109" y="35"/>
                </a:lnTo>
                <a:lnTo>
                  <a:pt x="109" y="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81"/>
          <p:cNvSpPr>
            <a:spLocks noEditPoints="1"/>
          </p:cNvSpPr>
          <p:nvPr/>
        </p:nvSpPr>
        <p:spPr bwMode="auto">
          <a:xfrm>
            <a:off x="10946968" y="4022865"/>
            <a:ext cx="61725" cy="103572"/>
          </a:xfrm>
          <a:custGeom>
            <a:avLst/>
            <a:gdLst>
              <a:gd name="T0" fmla="*/ 0 w 59"/>
              <a:gd name="T1" fmla="*/ 99 h 99"/>
              <a:gd name="T2" fmla="*/ 0 w 59"/>
              <a:gd name="T3" fmla="*/ 99 h 99"/>
              <a:gd name="T4" fmla="*/ 0 w 59"/>
              <a:gd name="T5" fmla="*/ 99 h 99"/>
              <a:gd name="T6" fmla="*/ 0 w 59"/>
              <a:gd name="T7" fmla="*/ 99 h 99"/>
              <a:gd name="T8" fmla="*/ 0 w 59"/>
              <a:gd name="T9" fmla="*/ 99 h 99"/>
              <a:gd name="T10" fmla="*/ 0 w 59"/>
              <a:gd name="T11" fmla="*/ 99 h 99"/>
              <a:gd name="T12" fmla="*/ 0 w 59"/>
              <a:gd name="T13" fmla="*/ 99 h 99"/>
              <a:gd name="T14" fmla="*/ 0 w 59"/>
              <a:gd name="T15" fmla="*/ 99 h 99"/>
              <a:gd name="T16" fmla="*/ 0 w 59"/>
              <a:gd name="T17" fmla="*/ 99 h 99"/>
              <a:gd name="T18" fmla="*/ 59 w 59"/>
              <a:gd name="T19" fmla="*/ 2 h 99"/>
              <a:gd name="T20" fmla="*/ 59 w 59"/>
              <a:gd name="T21" fmla="*/ 0 h 99"/>
              <a:gd name="T22" fmla="*/ 59 w 59"/>
              <a:gd name="T23" fmla="*/ 2 h 99"/>
              <a:gd name="T24" fmla="*/ 59 w 59"/>
              <a:gd name="T25" fmla="*/ 2 h 99"/>
              <a:gd name="T26" fmla="*/ 59 w 59"/>
              <a:gd name="T27" fmla="*/ 2 h 99"/>
              <a:gd name="T28" fmla="*/ 57 w 59"/>
              <a:gd name="T29" fmla="*/ 5 h 99"/>
              <a:gd name="T30" fmla="*/ 57 w 59"/>
              <a:gd name="T31" fmla="*/ 7 h 99"/>
              <a:gd name="T32" fmla="*/ 59 w 59"/>
              <a:gd name="T33" fmla="*/ 7 h 99"/>
              <a:gd name="T34" fmla="*/ 59 w 59"/>
              <a:gd name="T35" fmla="*/ 7 h 99"/>
              <a:gd name="T36" fmla="*/ 59 w 59"/>
              <a:gd name="T37" fmla="*/ 7 h 99"/>
              <a:gd name="T38" fmla="*/ 59 w 59"/>
              <a:gd name="T39" fmla="*/ 5 h 99"/>
              <a:gd name="T40" fmla="*/ 59 w 59"/>
              <a:gd name="T41" fmla="*/ 2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9" h="99">
                <a:moveTo>
                  <a:pt x="0" y="99"/>
                </a:moveTo>
                <a:lnTo>
                  <a:pt x="0" y="99"/>
                </a:lnTo>
                <a:lnTo>
                  <a:pt x="0" y="99"/>
                </a:lnTo>
                <a:lnTo>
                  <a:pt x="0" y="99"/>
                </a:lnTo>
                <a:lnTo>
                  <a:pt x="0" y="99"/>
                </a:lnTo>
                <a:lnTo>
                  <a:pt x="0" y="99"/>
                </a:lnTo>
                <a:lnTo>
                  <a:pt x="0" y="99"/>
                </a:lnTo>
                <a:lnTo>
                  <a:pt x="0" y="99"/>
                </a:lnTo>
                <a:lnTo>
                  <a:pt x="0" y="99"/>
                </a:lnTo>
                <a:close/>
                <a:moveTo>
                  <a:pt x="59" y="2"/>
                </a:moveTo>
                <a:lnTo>
                  <a:pt x="59" y="0"/>
                </a:lnTo>
                <a:lnTo>
                  <a:pt x="59" y="2"/>
                </a:lnTo>
                <a:lnTo>
                  <a:pt x="59" y="2"/>
                </a:lnTo>
                <a:lnTo>
                  <a:pt x="59" y="2"/>
                </a:lnTo>
                <a:lnTo>
                  <a:pt x="57" y="5"/>
                </a:lnTo>
                <a:lnTo>
                  <a:pt x="57" y="7"/>
                </a:lnTo>
                <a:lnTo>
                  <a:pt x="59" y="7"/>
                </a:lnTo>
                <a:lnTo>
                  <a:pt x="59" y="7"/>
                </a:lnTo>
                <a:lnTo>
                  <a:pt x="59" y="7"/>
                </a:lnTo>
                <a:lnTo>
                  <a:pt x="59" y="5"/>
                </a:lnTo>
                <a:lnTo>
                  <a:pt x="59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82"/>
          <p:cNvSpPr>
            <a:spLocks noEditPoints="1"/>
          </p:cNvSpPr>
          <p:nvPr/>
        </p:nvSpPr>
        <p:spPr bwMode="auto">
          <a:xfrm>
            <a:off x="9037696" y="3475714"/>
            <a:ext cx="24063" cy="27201"/>
          </a:xfrm>
          <a:custGeom>
            <a:avLst/>
            <a:gdLst>
              <a:gd name="T0" fmla="*/ 4 w 23"/>
              <a:gd name="T1" fmla="*/ 19 h 26"/>
              <a:gd name="T2" fmla="*/ 4 w 23"/>
              <a:gd name="T3" fmla="*/ 19 h 26"/>
              <a:gd name="T4" fmla="*/ 2 w 23"/>
              <a:gd name="T5" fmla="*/ 22 h 26"/>
              <a:gd name="T6" fmla="*/ 0 w 23"/>
              <a:gd name="T7" fmla="*/ 24 h 26"/>
              <a:gd name="T8" fmla="*/ 0 w 23"/>
              <a:gd name="T9" fmla="*/ 26 h 26"/>
              <a:gd name="T10" fmla="*/ 0 w 23"/>
              <a:gd name="T11" fmla="*/ 26 h 26"/>
              <a:gd name="T12" fmla="*/ 2 w 23"/>
              <a:gd name="T13" fmla="*/ 26 h 26"/>
              <a:gd name="T14" fmla="*/ 2 w 23"/>
              <a:gd name="T15" fmla="*/ 24 h 26"/>
              <a:gd name="T16" fmla="*/ 4 w 23"/>
              <a:gd name="T17" fmla="*/ 22 h 26"/>
              <a:gd name="T18" fmla="*/ 4 w 23"/>
              <a:gd name="T19" fmla="*/ 19 h 26"/>
              <a:gd name="T20" fmla="*/ 21 w 23"/>
              <a:gd name="T21" fmla="*/ 12 h 26"/>
              <a:gd name="T22" fmla="*/ 21 w 23"/>
              <a:gd name="T23" fmla="*/ 7 h 26"/>
              <a:gd name="T24" fmla="*/ 21 w 23"/>
              <a:gd name="T25" fmla="*/ 5 h 26"/>
              <a:gd name="T26" fmla="*/ 21 w 23"/>
              <a:gd name="T27" fmla="*/ 3 h 26"/>
              <a:gd name="T28" fmla="*/ 21 w 23"/>
              <a:gd name="T29" fmla="*/ 3 h 26"/>
              <a:gd name="T30" fmla="*/ 19 w 23"/>
              <a:gd name="T31" fmla="*/ 0 h 26"/>
              <a:gd name="T32" fmla="*/ 19 w 23"/>
              <a:gd name="T33" fmla="*/ 0 h 26"/>
              <a:gd name="T34" fmla="*/ 19 w 23"/>
              <a:gd name="T35" fmla="*/ 0 h 26"/>
              <a:gd name="T36" fmla="*/ 16 w 23"/>
              <a:gd name="T37" fmla="*/ 0 h 26"/>
              <a:gd name="T38" fmla="*/ 14 w 23"/>
              <a:gd name="T39" fmla="*/ 0 h 26"/>
              <a:gd name="T40" fmla="*/ 12 w 23"/>
              <a:gd name="T41" fmla="*/ 0 h 26"/>
              <a:gd name="T42" fmla="*/ 12 w 23"/>
              <a:gd name="T43" fmla="*/ 3 h 26"/>
              <a:gd name="T44" fmla="*/ 12 w 23"/>
              <a:gd name="T45" fmla="*/ 5 h 26"/>
              <a:gd name="T46" fmla="*/ 12 w 23"/>
              <a:gd name="T47" fmla="*/ 7 h 26"/>
              <a:gd name="T48" fmla="*/ 12 w 23"/>
              <a:gd name="T49" fmla="*/ 10 h 26"/>
              <a:gd name="T50" fmla="*/ 12 w 23"/>
              <a:gd name="T51" fmla="*/ 10 h 26"/>
              <a:gd name="T52" fmla="*/ 12 w 23"/>
              <a:gd name="T53" fmla="*/ 12 h 26"/>
              <a:gd name="T54" fmla="*/ 12 w 23"/>
              <a:gd name="T55" fmla="*/ 14 h 26"/>
              <a:gd name="T56" fmla="*/ 12 w 23"/>
              <a:gd name="T57" fmla="*/ 14 h 26"/>
              <a:gd name="T58" fmla="*/ 12 w 23"/>
              <a:gd name="T59" fmla="*/ 14 h 26"/>
              <a:gd name="T60" fmla="*/ 12 w 23"/>
              <a:gd name="T61" fmla="*/ 14 h 26"/>
              <a:gd name="T62" fmla="*/ 14 w 23"/>
              <a:gd name="T63" fmla="*/ 14 h 26"/>
              <a:gd name="T64" fmla="*/ 14 w 23"/>
              <a:gd name="T65" fmla="*/ 14 h 26"/>
              <a:gd name="T66" fmla="*/ 16 w 23"/>
              <a:gd name="T67" fmla="*/ 14 h 26"/>
              <a:gd name="T68" fmla="*/ 16 w 23"/>
              <a:gd name="T69" fmla="*/ 17 h 26"/>
              <a:gd name="T70" fmla="*/ 16 w 23"/>
              <a:gd name="T71" fmla="*/ 17 h 26"/>
              <a:gd name="T72" fmla="*/ 14 w 23"/>
              <a:gd name="T73" fmla="*/ 17 h 26"/>
              <a:gd name="T74" fmla="*/ 12 w 23"/>
              <a:gd name="T75" fmla="*/ 19 h 26"/>
              <a:gd name="T76" fmla="*/ 12 w 23"/>
              <a:gd name="T77" fmla="*/ 22 h 26"/>
              <a:gd name="T78" fmla="*/ 12 w 23"/>
              <a:gd name="T79" fmla="*/ 24 h 26"/>
              <a:gd name="T80" fmla="*/ 12 w 23"/>
              <a:gd name="T81" fmla="*/ 24 h 26"/>
              <a:gd name="T82" fmla="*/ 12 w 23"/>
              <a:gd name="T83" fmla="*/ 24 h 26"/>
              <a:gd name="T84" fmla="*/ 14 w 23"/>
              <a:gd name="T85" fmla="*/ 24 h 26"/>
              <a:gd name="T86" fmla="*/ 19 w 23"/>
              <a:gd name="T87" fmla="*/ 24 h 26"/>
              <a:gd name="T88" fmla="*/ 21 w 23"/>
              <a:gd name="T89" fmla="*/ 22 h 26"/>
              <a:gd name="T90" fmla="*/ 21 w 23"/>
              <a:gd name="T91" fmla="*/ 22 h 26"/>
              <a:gd name="T92" fmla="*/ 21 w 23"/>
              <a:gd name="T93" fmla="*/ 19 h 26"/>
              <a:gd name="T94" fmla="*/ 21 w 23"/>
              <a:gd name="T95" fmla="*/ 17 h 26"/>
              <a:gd name="T96" fmla="*/ 23 w 23"/>
              <a:gd name="T97" fmla="*/ 14 h 26"/>
              <a:gd name="T98" fmla="*/ 21 w 23"/>
              <a:gd name="T99" fmla="*/ 1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" h="26">
                <a:moveTo>
                  <a:pt x="4" y="19"/>
                </a:moveTo>
                <a:lnTo>
                  <a:pt x="4" y="19"/>
                </a:lnTo>
                <a:lnTo>
                  <a:pt x="2" y="22"/>
                </a:lnTo>
                <a:lnTo>
                  <a:pt x="0" y="24"/>
                </a:lnTo>
                <a:lnTo>
                  <a:pt x="0" y="26"/>
                </a:lnTo>
                <a:lnTo>
                  <a:pt x="0" y="26"/>
                </a:lnTo>
                <a:lnTo>
                  <a:pt x="2" y="26"/>
                </a:lnTo>
                <a:lnTo>
                  <a:pt x="2" y="24"/>
                </a:lnTo>
                <a:lnTo>
                  <a:pt x="4" y="22"/>
                </a:lnTo>
                <a:lnTo>
                  <a:pt x="4" y="19"/>
                </a:lnTo>
                <a:close/>
                <a:moveTo>
                  <a:pt x="21" y="12"/>
                </a:moveTo>
                <a:lnTo>
                  <a:pt x="21" y="7"/>
                </a:lnTo>
                <a:lnTo>
                  <a:pt x="21" y="5"/>
                </a:lnTo>
                <a:lnTo>
                  <a:pt x="21" y="3"/>
                </a:lnTo>
                <a:lnTo>
                  <a:pt x="21" y="3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6" y="0"/>
                </a:lnTo>
                <a:lnTo>
                  <a:pt x="14" y="0"/>
                </a:lnTo>
                <a:lnTo>
                  <a:pt x="12" y="0"/>
                </a:lnTo>
                <a:lnTo>
                  <a:pt x="12" y="3"/>
                </a:lnTo>
                <a:lnTo>
                  <a:pt x="12" y="5"/>
                </a:lnTo>
                <a:lnTo>
                  <a:pt x="12" y="7"/>
                </a:lnTo>
                <a:lnTo>
                  <a:pt x="12" y="10"/>
                </a:lnTo>
                <a:lnTo>
                  <a:pt x="12" y="10"/>
                </a:lnTo>
                <a:lnTo>
                  <a:pt x="12" y="12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4" y="14"/>
                </a:lnTo>
                <a:lnTo>
                  <a:pt x="14" y="14"/>
                </a:lnTo>
                <a:lnTo>
                  <a:pt x="16" y="14"/>
                </a:lnTo>
                <a:lnTo>
                  <a:pt x="16" y="17"/>
                </a:lnTo>
                <a:lnTo>
                  <a:pt x="16" y="17"/>
                </a:lnTo>
                <a:lnTo>
                  <a:pt x="14" y="17"/>
                </a:lnTo>
                <a:lnTo>
                  <a:pt x="12" y="19"/>
                </a:lnTo>
                <a:lnTo>
                  <a:pt x="12" y="22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4" y="24"/>
                </a:lnTo>
                <a:lnTo>
                  <a:pt x="19" y="24"/>
                </a:lnTo>
                <a:lnTo>
                  <a:pt x="21" y="22"/>
                </a:lnTo>
                <a:lnTo>
                  <a:pt x="21" y="22"/>
                </a:lnTo>
                <a:lnTo>
                  <a:pt x="21" y="19"/>
                </a:lnTo>
                <a:lnTo>
                  <a:pt x="21" y="17"/>
                </a:lnTo>
                <a:lnTo>
                  <a:pt x="23" y="14"/>
                </a:lnTo>
                <a:lnTo>
                  <a:pt x="21" y="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83"/>
          <p:cNvSpPr>
            <a:spLocks/>
          </p:cNvSpPr>
          <p:nvPr/>
        </p:nvSpPr>
        <p:spPr bwMode="auto">
          <a:xfrm>
            <a:off x="9536723" y="3374236"/>
            <a:ext cx="282468" cy="295022"/>
          </a:xfrm>
          <a:custGeom>
            <a:avLst/>
            <a:gdLst>
              <a:gd name="T0" fmla="*/ 258 w 270"/>
              <a:gd name="T1" fmla="*/ 29 h 282"/>
              <a:gd name="T2" fmla="*/ 246 w 270"/>
              <a:gd name="T3" fmla="*/ 24 h 282"/>
              <a:gd name="T4" fmla="*/ 242 w 270"/>
              <a:gd name="T5" fmla="*/ 10 h 282"/>
              <a:gd name="T6" fmla="*/ 227 w 270"/>
              <a:gd name="T7" fmla="*/ 3 h 282"/>
              <a:gd name="T8" fmla="*/ 216 w 270"/>
              <a:gd name="T9" fmla="*/ 3 h 282"/>
              <a:gd name="T10" fmla="*/ 190 w 270"/>
              <a:gd name="T11" fmla="*/ 5 h 282"/>
              <a:gd name="T12" fmla="*/ 173 w 270"/>
              <a:gd name="T13" fmla="*/ 12 h 282"/>
              <a:gd name="T14" fmla="*/ 161 w 270"/>
              <a:gd name="T15" fmla="*/ 22 h 282"/>
              <a:gd name="T16" fmla="*/ 173 w 270"/>
              <a:gd name="T17" fmla="*/ 36 h 282"/>
              <a:gd name="T18" fmla="*/ 173 w 270"/>
              <a:gd name="T19" fmla="*/ 43 h 282"/>
              <a:gd name="T20" fmla="*/ 166 w 270"/>
              <a:gd name="T21" fmla="*/ 55 h 282"/>
              <a:gd name="T22" fmla="*/ 156 w 270"/>
              <a:gd name="T23" fmla="*/ 67 h 282"/>
              <a:gd name="T24" fmla="*/ 156 w 270"/>
              <a:gd name="T25" fmla="*/ 78 h 282"/>
              <a:gd name="T26" fmla="*/ 145 w 270"/>
              <a:gd name="T27" fmla="*/ 93 h 282"/>
              <a:gd name="T28" fmla="*/ 140 w 270"/>
              <a:gd name="T29" fmla="*/ 116 h 282"/>
              <a:gd name="T30" fmla="*/ 126 w 270"/>
              <a:gd name="T31" fmla="*/ 111 h 282"/>
              <a:gd name="T32" fmla="*/ 121 w 270"/>
              <a:gd name="T33" fmla="*/ 121 h 282"/>
              <a:gd name="T34" fmla="*/ 102 w 270"/>
              <a:gd name="T35" fmla="*/ 126 h 282"/>
              <a:gd name="T36" fmla="*/ 97 w 270"/>
              <a:gd name="T37" fmla="*/ 142 h 282"/>
              <a:gd name="T38" fmla="*/ 88 w 270"/>
              <a:gd name="T39" fmla="*/ 156 h 282"/>
              <a:gd name="T40" fmla="*/ 64 w 270"/>
              <a:gd name="T41" fmla="*/ 161 h 282"/>
              <a:gd name="T42" fmla="*/ 15 w 270"/>
              <a:gd name="T43" fmla="*/ 156 h 282"/>
              <a:gd name="T44" fmla="*/ 17 w 270"/>
              <a:gd name="T45" fmla="*/ 173 h 282"/>
              <a:gd name="T46" fmla="*/ 38 w 270"/>
              <a:gd name="T47" fmla="*/ 187 h 282"/>
              <a:gd name="T48" fmla="*/ 43 w 270"/>
              <a:gd name="T49" fmla="*/ 206 h 282"/>
              <a:gd name="T50" fmla="*/ 52 w 270"/>
              <a:gd name="T51" fmla="*/ 211 h 282"/>
              <a:gd name="T52" fmla="*/ 45 w 270"/>
              <a:gd name="T53" fmla="*/ 220 h 282"/>
              <a:gd name="T54" fmla="*/ 33 w 270"/>
              <a:gd name="T55" fmla="*/ 227 h 282"/>
              <a:gd name="T56" fmla="*/ 26 w 270"/>
              <a:gd name="T57" fmla="*/ 239 h 282"/>
              <a:gd name="T58" fmla="*/ 36 w 270"/>
              <a:gd name="T59" fmla="*/ 251 h 282"/>
              <a:gd name="T60" fmla="*/ 55 w 270"/>
              <a:gd name="T61" fmla="*/ 251 h 282"/>
              <a:gd name="T62" fmla="*/ 71 w 270"/>
              <a:gd name="T63" fmla="*/ 246 h 282"/>
              <a:gd name="T64" fmla="*/ 104 w 270"/>
              <a:gd name="T65" fmla="*/ 246 h 282"/>
              <a:gd name="T66" fmla="*/ 109 w 270"/>
              <a:gd name="T67" fmla="*/ 244 h 282"/>
              <a:gd name="T68" fmla="*/ 128 w 270"/>
              <a:gd name="T69" fmla="*/ 260 h 282"/>
              <a:gd name="T70" fmla="*/ 135 w 270"/>
              <a:gd name="T71" fmla="*/ 277 h 282"/>
              <a:gd name="T72" fmla="*/ 147 w 270"/>
              <a:gd name="T73" fmla="*/ 279 h 282"/>
              <a:gd name="T74" fmla="*/ 156 w 270"/>
              <a:gd name="T75" fmla="*/ 277 h 282"/>
              <a:gd name="T76" fmla="*/ 161 w 270"/>
              <a:gd name="T77" fmla="*/ 270 h 282"/>
              <a:gd name="T78" fmla="*/ 178 w 270"/>
              <a:gd name="T79" fmla="*/ 272 h 282"/>
              <a:gd name="T80" fmla="*/ 192 w 270"/>
              <a:gd name="T81" fmla="*/ 270 h 282"/>
              <a:gd name="T82" fmla="*/ 199 w 270"/>
              <a:gd name="T83" fmla="*/ 268 h 282"/>
              <a:gd name="T84" fmla="*/ 199 w 270"/>
              <a:gd name="T85" fmla="*/ 260 h 282"/>
              <a:gd name="T86" fmla="*/ 187 w 270"/>
              <a:gd name="T87" fmla="*/ 242 h 282"/>
              <a:gd name="T88" fmla="*/ 178 w 270"/>
              <a:gd name="T89" fmla="*/ 227 h 282"/>
              <a:gd name="T90" fmla="*/ 166 w 270"/>
              <a:gd name="T91" fmla="*/ 218 h 282"/>
              <a:gd name="T92" fmla="*/ 173 w 270"/>
              <a:gd name="T93" fmla="*/ 199 h 282"/>
              <a:gd name="T94" fmla="*/ 182 w 270"/>
              <a:gd name="T95" fmla="*/ 194 h 282"/>
              <a:gd name="T96" fmla="*/ 206 w 270"/>
              <a:gd name="T97" fmla="*/ 192 h 282"/>
              <a:gd name="T98" fmla="*/ 220 w 270"/>
              <a:gd name="T99" fmla="*/ 171 h 282"/>
              <a:gd name="T100" fmla="*/ 232 w 270"/>
              <a:gd name="T101" fmla="*/ 147 h 282"/>
              <a:gd name="T102" fmla="*/ 239 w 270"/>
              <a:gd name="T103" fmla="*/ 130 h 282"/>
              <a:gd name="T104" fmla="*/ 242 w 270"/>
              <a:gd name="T105" fmla="*/ 119 h 282"/>
              <a:gd name="T106" fmla="*/ 251 w 270"/>
              <a:gd name="T107" fmla="*/ 104 h 282"/>
              <a:gd name="T108" fmla="*/ 239 w 270"/>
              <a:gd name="T109" fmla="*/ 97 h 282"/>
              <a:gd name="T110" fmla="*/ 230 w 270"/>
              <a:gd name="T111" fmla="*/ 88 h 282"/>
              <a:gd name="T112" fmla="*/ 225 w 270"/>
              <a:gd name="T113" fmla="*/ 81 h 282"/>
              <a:gd name="T114" fmla="*/ 223 w 270"/>
              <a:gd name="T115" fmla="*/ 69 h 282"/>
              <a:gd name="T116" fmla="*/ 218 w 270"/>
              <a:gd name="T117" fmla="*/ 64 h 282"/>
              <a:gd name="T118" fmla="*/ 216 w 270"/>
              <a:gd name="T119" fmla="*/ 55 h 282"/>
              <a:gd name="T120" fmla="*/ 234 w 270"/>
              <a:gd name="T121" fmla="*/ 52 h 282"/>
              <a:gd name="T122" fmla="*/ 253 w 270"/>
              <a:gd name="T123" fmla="*/ 52 h 282"/>
              <a:gd name="T124" fmla="*/ 268 w 270"/>
              <a:gd name="T125" fmla="*/ 4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0" h="282">
                <a:moveTo>
                  <a:pt x="268" y="40"/>
                </a:moveTo>
                <a:lnTo>
                  <a:pt x="268" y="38"/>
                </a:lnTo>
                <a:lnTo>
                  <a:pt x="265" y="36"/>
                </a:lnTo>
                <a:lnTo>
                  <a:pt x="265" y="36"/>
                </a:lnTo>
                <a:lnTo>
                  <a:pt x="263" y="31"/>
                </a:lnTo>
                <a:lnTo>
                  <a:pt x="260" y="31"/>
                </a:lnTo>
                <a:lnTo>
                  <a:pt x="260" y="29"/>
                </a:lnTo>
                <a:lnTo>
                  <a:pt x="258" y="29"/>
                </a:lnTo>
                <a:lnTo>
                  <a:pt x="258" y="29"/>
                </a:lnTo>
                <a:lnTo>
                  <a:pt x="256" y="24"/>
                </a:lnTo>
                <a:lnTo>
                  <a:pt x="256" y="26"/>
                </a:lnTo>
                <a:lnTo>
                  <a:pt x="253" y="26"/>
                </a:lnTo>
                <a:lnTo>
                  <a:pt x="251" y="26"/>
                </a:lnTo>
                <a:lnTo>
                  <a:pt x="251" y="26"/>
                </a:lnTo>
                <a:lnTo>
                  <a:pt x="251" y="26"/>
                </a:lnTo>
                <a:lnTo>
                  <a:pt x="249" y="24"/>
                </a:lnTo>
                <a:lnTo>
                  <a:pt x="249" y="24"/>
                </a:lnTo>
                <a:lnTo>
                  <a:pt x="246" y="24"/>
                </a:lnTo>
                <a:lnTo>
                  <a:pt x="246" y="22"/>
                </a:lnTo>
                <a:lnTo>
                  <a:pt x="244" y="22"/>
                </a:lnTo>
                <a:lnTo>
                  <a:pt x="244" y="22"/>
                </a:lnTo>
                <a:lnTo>
                  <a:pt x="244" y="19"/>
                </a:lnTo>
                <a:lnTo>
                  <a:pt x="246" y="19"/>
                </a:lnTo>
                <a:lnTo>
                  <a:pt x="244" y="14"/>
                </a:lnTo>
                <a:lnTo>
                  <a:pt x="244" y="12"/>
                </a:lnTo>
                <a:lnTo>
                  <a:pt x="244" y="12"/>
                </a:lnTo>
                <a:lnTo>
                  <a:pt x="242" y="10"/>
                </a:lnTo>
                <a:lnTo>
                  <a:pt x="242" y="10"/>
                </a:lnTo>
                <a:lnTo>
                  <a:pt x="239" y="7"/>
                </a:lnTo>
                <a:lnTo>
                  <a:pt x="237" y="7"/>
                </a:lnTo>
                <a:lnTo>
                  <a:pt x="234" y="7"/>
                </a:lnTo>
                <a:lnTo>
                  <a:pt x="234" y="7"/>
                </a:lnTo>
                <a:lnTo>
                  <a:pt x="232" y="7"/>
                </a:lnTo>
                <a:lnTo>
                  <a:pt x="232" y="3"/>
                </a:lnTo>
                <a:lnTo>
                  <a:pt x="230" y="3"/>
                </a:lnTo>
                <a:lnTo>
                  <a:pt x="227" y="3"/>
                </a:lnTo>
                <a:lnTo>
                  <a:pt x="225" y="0"/>
                </a:lnTo>
                <a:lnTo>
                  <a:pt x="223" y="3"/>
                </a:lnTo>
                <a:lnTo>
                  <a:pt x="223" y="3"/>
                </a:lnTo>
                <a:lnTo>
                  <a:pt x="223" y="3"/>
                </a:lnTo>
                <a:lnTo>
                  <a:pt x="220" y="0"/>
                </a:lnTo>
                <a:lnTo>
                  <a:pt x="218" y="0"/>
                </a:lnTo>
                <a:lnTo>
                  <a:pt x="218" y="0"/>
                </a:lnTo>
                <a:lnTo>
                  <a:pt x="216" y="0"/>
                </a:lnTo>
                <a:lnTo>
                  <a:pt x="216" y="3"/>
                </a:lnTo>
                <a:lnTo>
                  <a:pt x="211" y="3"/>
                </a:lnTo>
                <a:lnTo>
                  <a:pt x="208" y="5"/>
                </a:lnTo>
                <a:lnTo>
                  <a:pt x="208" y="5"/>
                </a:lnTo>
                <a:lnTo>
                  <a:pt x="206" y="5"/>
                </a:lnTo>
                <a:lnTo>
                  <a:pt x="204" y="3"/>
                </a:lnTo>
                <a:lnTo>
                  <a:pt x="204" y="3"/>
                </a:lnTo>
                <a:lnTo>
                  <a:pt x="197" y="3"/>
                </a:lnTo>
                <a:lnTo>
                  <a:pt x="192" y="5"/>
                </a:lnTo>
                <a:lnTo>
                  <a:pt x="190" y="5"/>
                </a:lnTo>
                <a:lnTo>
                  <a:pt x="187" y="5"/>
                </a:lnTo>
                <a:lnTo>
                  <a:pt x="182" y="5"/>
                </a:lnTo>
                <a:lnTo>
                  <a:pt x="182" y="5"/>
                </a:lnTo>
                <a:lnTo>
                  <a:pt x="180" y="7"/>
                </a:lnTo>
                <a:lnTo>
                  <a:pt x="178" y="7"/>
                </a:lnTo>
                <a:lnTo>
                  <a:pt x="178" y="7"/>
                </a:lnTo>
                <a:lnTo>
                  <a:pt x="175" y="7"/>
                </a:lnTo>
                <a:lnTo>
                  <a:pt x="175" y="10"/>
                </a:lnTo>
                <a:lnTo>
                  <a:pt x="173" y="12"/>
                </a:lnTo>
                <a:lnTo>
                  <a:pt x="171" y="12"/>
                </a:lnTo>
                <a:lnTo>
                  <a:pt x="171" y="14"/>
                </a:lnTo>
                <a:lnTo>
                  <a:pt x="171" y="14"/>
                </a:lnTo>
                <a:lnTo>
                  <a:pt x="168" y="14"/>
                </a:lnTo>
                <a:lnTo>
                  <a:pt x="166" y="14"/>
                </a:lnTo>
                <a:lnTo>
                  <a:pt x="166" y="17"/>
                </a:lnTo>
                <a:lnTo>
                  <a:pt x="164" y="19"/>
                </a:lnTo>
                <a:lnTo>
                  <a:pt x="164" y="19"/>
                </a:lnTo>
                <a:lnTo>
                  <a:pt x="161" y="22"/>
                </a:lnTo>
                <a:lnTo>
                  <a:pt x="164" y="22"/>
                </a:lnTo>
                <a:lnTo>
                  <a:pt x="166" y="24"/>
                </a:lnTo>
                <a:lnTo>
                  <a:pt x="166" y="26"/>
                </a:lnTo>
                <a:lnTo>
                  <a:pt x="168" y="26"/>
                </a:lnTo>
                <a:lnTo>
                  <a:pt x="168" y="29"/>
                </a:lnTo>
                <a:lnTo>
                  <a:pt x="171" y="31"/>
                </a:lnTo>
                <a:lnTo>
                  <a:pt x="171" y="33"/>
                </a:lnTo>
                <a:lnTo>
                  <a:pt x="171" y="33"/>
                </a:lnTo>
                <a:lnTo>
                  <a:pt x="173" y="36"/>
                </a:lnTo>
                <a:lnTo>
                  <a:pt x="173" y="36"/>
                </a:lnTo>
                <a:lnTo>
                  <a:pt x="171" y="38"/>
                </a:lnTo>
                <a:lnTo>
                  <a:pt x="171" y="38"/>
                </a:lnTo>
                <a:lnTo>
                  <a:pt x="173" y="38"/>
                </a:lnTo>
                <a:lnTo>
                  <a:pt x="173" y="40"/>
                </a:lnTo>
                <a:lnTo>
                  <a:pt x="173" y="40"/>
                </a:lnTo>
                <a:lnTo>
                  <a:pt x="173" y="40"/>
                </a:lnTo>
                <a:lnTo>
                  <a:pt x="173" y="43"/>
                </a:lnTo>
                <a:lnTo>
                  <a:pt x="173" y="43"/>
                </a:lnTo>
                <a:lnTo>
                  <a:pt x="171" y="45"/>
                </a:lnTo>
                <a:lnTo>
                  <a:pt x="171" y="45"/>
                </a:lnTo>
                <a:lnTo>
                  <a:pt x="168" y="48"/>
                </a:lnTo>
                <a:lnTo>
                  <a:pt x="168" y="50"/>
                </a:lnTo>
                <a:lnTo>
                  <a:pt x="166" y="50"/>
                </a:lnTo>
                <a:lnTo>
                  <a:pt x="166" y="52"/>
                </a:lnTo>
                <a:lnTo>
                  <a:pt x="166" y="55"/>
                </a:lnTo>
                <a:lnTo>
                  <a:pt x="166" y="55"/>
                </a:lnTo>
                <a:lnTo>
                  <a:pt x="166" y="55"/>
                </a:lnTo>
                <a:lnTo>
                  <a:pt x="166" y="57"/>
                </a:lnTo>
                <a:lnTo>
                  <a:pt x="168" y="57"/>
                </a:lnTo>
                <a:lnTo>
                  <a:pt x="168" y="59"/>
                </a:lnTo>
                <a:lnTo>
                  <a:pt x="168" y="62"/>
                </a:lnTo>
                <a:lnTo>
                  <a:pt x="168" y="62"/>
                </a:lnTo>
                <a:lnTo>
                  <a:pt x="168" y="64"/>
                </a:lnTo>
                <a:lnTo>
                  <a:pt x="166" y="67"/>
                </a:lnTo>
                <a:lnTo>
                  <a:pt x="161" y="67"/>
                </a:lnTo>
                <a:lnTo>
                  <a:pt x="156" y="67"/>
                </a:lnTo>
                <a:lnTo>
                  <a:pt x="156" y="67"/>
                </a:lnTo>
                <a:lnTo>
                  <a:pt x="154" y="67"/>
                </a:lnTo>
                <a:lnTo>
                  <a:pt x="149" y="64"/>
                </a:lnTo>
                <a:lnTo>
                  <a:pt x="147" y="64"/>
                </a:lnTo>
                <a:lnTo>
                  <a:pt x="147" y="67"/>
                </a:lnTo>
                <a:lnTo>
                  <a:pt x="152" y="71"/>
                </a:lnTo>
                <a:lnTo>
                  <a:pt x="154" y="74"/>
                </a:lnTo>
                <a:lnTo>
                  <a:pt x="156" y="76"/>
                </a:lnTo>
                <a:lnTo>
                  <a:pt x="156" y="78"/>
                </a:lnTo>
                <a:lnTo>
                  <a:pt x="156" y="81"/>
                </a:lnTo>
                <a:lnTo>
                  <a:pt x="154" y="83"/>
                </a:lnTo>
                <a:lnTo>
                  <a:pt x="152" y="83"/>
                </a:lnTo>
                <a:lnTo>
                  <a:pt x="149" y="85"/>
                </a:lnTo>
                <a:lnTo>
                  <a:pt x="147" y="85"/>
                </a:lnTo>
                <a:lnTo>
                  <a:pt x="145" y="85"/>
                </a:lnTo>
                <a:lnTo>
                  <a:pt x="145" y="90"/>
                </a:lnTo>
                <a:lnTo>
                  <a:pt x="145" y="93"/>
                </a:lnTo>
                <a:lnTo>
                  <a:pt x="145" y="93"/>
                </a:lnTo>
                <a:lnTo>
                  <a:pt x="145" y="95"/>
                </a:lnTo>
                <a:lnTo>
                  <a:pt x="142" y="97"/>
                </a:lnTo>
                <a:lnTo>
                  <a:pt x="142" y="100"/>
                </a:lnTo>
                <a:lnTo>
                  <a:pt x="145" y="102"/>
                </a:lnTo>
                <a:lnTo>
                  <a:pt x="145" y="109"/>
                </a:lnTo>
                <a:lnTo>
                  <a:pt x="145" y="111"/>
                </a:lnTo>
                <a:lnTo>
                  <a:pt x="142" y="114"/>
                </a:lnTo>
                <a:lnTo>
                  <a:pt x="140" y="114"/>
                </a:lnTo>
                <a:lnTo>
                  <a:pt x="140" y="116"/>
                </a:lnTo>
                <a:lnTo>
                  <a:pt x="138" y="116"/>
                </a:lnTo>
                <a:lnTo>
                  <a:pt x="135" y="114"/>
                </a:lnTo>
                <a:lnTo>
                  <a:pt x="135" y="114"/>
                </a:lnTo>
                <a:lnTo>
                  <a:pt x="133" y="111"/>
                </a:lnTo>
                <a:lnTo>
                  <a:pt x="133" y="111"/>
                </a:lnTo>
                <a:lnTo>
                  <a:pt x="130" y="114"/>
                </a:lnTo>
                <a:lnTo>
                  <a:pt x="128" y="111"/>
                </a:lnTo>
                <a:lnTo>
                  <a:pt x="126" y="111"/>
                </a:lnTo>
                <a:lnTo>
                  <a:pt x="126" y="111"/>
                </a:lnTo>
                <a:lnTo>
                  <a:pt x="126" y="114"/>
                </a:lnTo>
                <a:lnTo>
                  <a:pt x="123" y="114"/>
                </a:lnTo>
                <a:lnTo>
                  <a:pt x="119" y="116"/>
                </a:lnTo>
                <a:lnTo>
                  <a:pt x="116" y="116"/>
                </a:lnTo>
                <a:lnTo>
                  <a:pt x="116" y="119"/>
                </a:lnTo>
                <a:lnTo>
                  <a:pt x="116" y="119"/>
                </a:lnTo>
                <a:lnTo>
                  <a:pt x="119" y="121"/>
                </a:lnTo>
                <a:lnTo>
                  <a:pt x="119" y="121"/>
                </a:lnTo>
                <a:lnTo>
                  <a:pt x="121" y="121"/>
                </a:lnTo>
                <a:lnTo>
                  <a:pt x="119" y="123"/>
                </a:lnTo>
                <a:lnTo>
                  <a:pt x="119" y="123"/>
                </a:lnTo>
                <a:lnTo>
                  <a:pt x="116" y="123"/>
                </a:lnTo>
                <a:lnTo>
                  <a:pt x="112" y="123"/>
                </a:lnTo>
                <a:lnTo>
                  <a:pt x="109" y="123"/>
                </a:lnTo>
                <a:lnTo>
                  <a:pt x="107" y="123"/>
                </a:lnTo>
                <a:lnTo>
                  <a:pt x="104" y="123"/>
                </a:lnTo>
                <a:lnTo>
                  <a:pt x="104" y="123"/>
                </a:lnTo>
                <a:lnTo>
                  <a:pt x="102" y="126"/>
                </a:lnTo>
                <a:lnTo>
                  <a:pt x="102" y="128"/>
                </a:lnTo>
                <a:lnTo>
                  <a:pt x="100" y="128"/>
                </a:lnTo>
                <a:lnTo>
                  <a:pt x="100" y="128"/>
                </a:lnTo>
                <a:lnTo>
                  <a:pt x="100" y="130"/>
                </a:lnTo>
                <a:lnTo>
                  <a:pt x="97" y="130"/>
                </a:lnTo>
                <a:lnTo>
                  <a:pt x="97" y="133"/>
                </a:lnTo>
                <a:lnTo>
                  <a:pt x="97" y="137"/>
                </a:lnTo>
                <a:lnTo>
                  <a:pt x="97" y="140"/>
                </a:lnTo>
                <a:lnTo>
                  <a:pt x="97" y="142"/>
                </a:lnTo>
                <a:lnTo>
                  <a:pt x="97" y="145"/>
                </a:lnTo>
                <a:lnTo>
                  <a:pt x="97" y="147"/>
                </a:lnTo>
                <a:lnTo>
                  <a:pt x="97" y="149"/>
                </a:lnTo>
                <a:lnTo>
                  <a:pt x="100" y="149"/>
                </a:lnTo>
                <a:lnTo>
                  <a:pt x="100" y="152"/>
                </a:lnTo>
                <a:lnTo>
                  <a:pt x="97" y="152"/>
                </a:lnTo>
                <a:lnTo>
                  <a:pt x="97" y="154"/>
                </a:lnTo>
                <a:lnTo>
                  <a:pt x="93" y="154"/>
                </a:lnTo>
                <a:lnTo>
                  <a:pt x="88" y="156"/>
                </a:lnTo>
                <a:lnTo>
                  <a:pt x="86" y="156"/>
                </a:lnTo>
                <a:lnTo>
                  <a:pt x="81" y="159"/>
                </a:lnTo>
                <a:lnTo>
                  <a:pt x="78" y="159"/>
                </a:lnTo>
                <a:lnTo>
                  <a:pt x="76" y="159"/>
                </a:lnTo>
                <a:lnTo>
                  <a:pt x="74" y="159"/>
                </a:lnTo>
                <a:lnTo>
                  <a:pt x="71" y="159"/>
                </a:lnTo>
                <a:lnTo>
                  <a:pt x="69" y="159"/>
                </a:lnTo>
                <a:lnTo>
                  <a:pt x="67" y="159"/>
                </a:lnTo>
                <a:lnTo>
                  <a:pt x="64" y="161"/>
                </a:lnTo>
                <a:lnTo>
                  <a:pt x="62" y="161"/>
                </a:lnTo>
                <a:lnTo>
                  <a:pt x="62" y="161"/>
                </a:lnTo>
                <a:lnTo>
                  <a:pt x="62" y="163"/>
                </a:lnTo>
                <a:lnTo>
                  <a:pt x="60" y="161"/>
                </a:lnTo>
                <a:lnTo>
                  <a:pt x="50" y="161"/>
                </a:lnTo>
                <a:lnTo>
                  <a:pt x="31" y="161"/>
                </a:lnTo>
                <a:lnTo>
                  <a:pt x="29" y="161"/>
                </a:lnTo>
                <a:lnTo>
                  <a:pt x="24" y="159"/>
                </a:lnTo>
                <a:lnTo>
                  <a:pt x="15" y="156"/>
                </a:lnTo>
                <a:lnTo>
                  <a:pt x="7" y="154"/>
                </a:lnTo>
                <a:lnTo>
                  <a:pt x="0" y="152"/>
                </a:lnTo>
                <a:lnTo>
                  <a:pt x="5" y="156"/>
                </a:lnTo>
                <a:lnTo>
                  <a:pt x="7" y="159"/>
                </a:lnTo>
                <a:lnTo>
                  <a:pt x="12" y="163"/>
                </a:lnTo>
                <a:lnTo>
                  <a:pt x="12" y="163"/>
                </a:lnTo>
                <a:lnTo>
                  <a:pt x="12" y="166"/>
                </a:lnTo>
                <a:lnTo>
                  <a:pt x="15" y="171"/>
                </a:lnTo>
                <a:lnTo>
                  <a:pt x="17" y="173"/>
                </a:lnTo>
                <a:lnTo>
                  <a:pt x="19" y="175"/>
                </a:lnTo>
                <a:lnTo>
                  <a:pt x="22" y="178"/>
                </a:lnTo>
                <a:lnTo>
                  <a:pt x="24" y="180"/>
                </a:lnTo>
                <a:lnTo>
                  <a:pt x="26" y="182"/>
                </a:lnTo>
                <a:lnTo>
                  <a:pt x="29" y="182"/>
                </a:lnTo>
                <a:lnTo>
                  <a:pt x="33" y="182"/>
                </a:lnTo>
                <a:lnTo>
                  <a:pt x="33" y="185"/>
                </a:lnTo>
                <a:lnTo>
                  <a:pt x="36" y="187"/>
                </a:lnTo>
                <a:lnTo>
                  <a:pt x="38" y="187"/>
                </a:lnTo>
                <a:lnTo>
                  <a:pt x="41" y="187"/>
                </a:lnTo>
                <a:lnTo>
                  <a:pt x="41" y="187"/>
                </a:lnTo>
                <a:lnTo>
                  <a:pt x="41" y="187"/>
                </a:lnTo>
                <a:lnTo>
                  <a:pt x="41" y="192"/>
                </a:lnTo>
                <a:lnTo>
                  <a:pt x="41" y="197"/>
                </a:lnTo>
                <a:lnTo>
                  <a:pt x="43" y="204"/>
                </a:lnTo>
                <a:lnTo>
                  <a:pt x="43" y="204"/>
                </a:lnTo>
                <a:lnTo>
                  <a:pt x="43" y="206"/>
                </a:lnTo>
                <a:lnTo>
                  <a:pt x="43" y="206"/>
                </a:lnTo>
                <a:lnTo>
                  <a:pt x="43" y="208"/>
                </a:lnTo>
                <a:lnTo>
                  <a:pt x="43" y="208"/>
                </a:lnTo>
                <a:lnTo>
                  <a:pt x="43" y="208"/>
                </a:lnTo>
                <a:lnTo>
                  <a:pt x="45" y="208"/>
                </a:lnTo>
                <a:lnTo>
                  <a:pt x="50" y="208"/>
                </a:lnTo>
                <a:lnTo>
                  <a:pt x="50" y="208"/>
                </a:lnTo>
                <a:lnTo>
                  <a:pt x="52" y="208"/>
                </a:lnTo>
                <a:lnTo>
                  <a:pt x="52" y="211"/>
                </a:lnTo>
                <a:lnTo>
                  <a:pt x="52" y="211"/>
                </a:lnTo>
                <a:lnTo>
                  <a:pt x="52" y="211"/>
                </a:lnTo>
                <a:lnTo>
                  <a:pt x="52" y="213"/>
                </a:lnTo>
                <a:lnTo>
                  <a:pt x="52" y="216"/>
                </a:lnTo>
                <a:lnTo>
                  <a:pt x="52" y="216"/>
                </a:lnTo>
                <a:lnTo>
                  <a:pt x="52" y="216"/>
                </a:lnTo>
                <a:lnTo>
                  <a:pt x="52" y="220"/>
                </a:lnTo>
                <a:lnTo>
                  <a:pt x="52" y="220"/>
                </a:lnTo>
                <a:lnTo>
                  <a:pt x="50" y="220"/>
                </a:lnTo>
                <a:lnTo>
                  <a:pt x="45" y="220"/>
                </a:lnTo>
                <a:lnTo>
                  <a:pt x="43" y="220"/>
                </a:lnTo>
                <a:lnTo>
                  <a:pt x="43" y="223"/>
                </a:lnTo>
                <a:lnTo>
                  <a:pt x="38" y="223"/>
                </a:lnTo>
                <a:lnTo>
                  <a:pt x="38" y="223"/>
                </a:lnTo>
                <a:lnTo>
                  <a:pt x="36" y="223"/>
                </a:lnTo>
                <a:lnTo>
                  <a:pt x="36" y="225"/>
                </a:lnTo>
                <a:lnTo>
                  <a:pt x="36" y="227"/>
                </a:lnTo>
                <a:lnTo>
                  <a:pt x="36" y="227"/>
                </a:lnTo>
                <a:lnTo>
                  <a:pt x="33" y="227"/>
                </a:lnTo>
                <a:lnTo>
                  <a:pt x="33" y="227"/>
                </a:lnTo>
                <a:lnTo>
                  <a:pt x="29" y="230"/>
                </a:lnTo>
                <a:lnTo>
                  <a:pt x="29" y="230"/>
                </a:lnTo>
                <a:lnTo>
                  <a:pt x="29" y="230"/>
                </a:lnTo>
                <a:lnTo>
                  <a:pt x="29" y="234"/>
                </a:lnTo>
                <a:lnTo>
                  <a:pt x="29" y="237"/>
                </a:lnTo>
                <a:lnTo>
                  <a:pt x="26" y="237"/>
                </a:lnTo>
                <a:lnTo>
                  <a:pt x="26" y="239"/>
                </a:lnTo>
                <a:lnTo>
                  <a:pt x="26" y="239"/>
                </a:lnTo>
                <a:lnTo>
                  <a:pt x="26" y="242"/>
                </a:lnTo>
                <a:lnTo>
                  <a:pt x="26" y="244"/>
                </a:lnTo>
                <a:lnTo>
                  <a:pt x="26" y="249"/>
                </a:lnTo>
                <a:lnTo>
                  <a:pt x="26" y="251"/>
                </a:lnTo>
                <a:lnTo>
                  <a:pt x="26" y="251"/>
                </a:lnTo>
                <a:lnTo>
                  <a:pt x="29" y="253"/>
                </a:lnTo>
                <a:lnTo>
                  <a:pt x="31" y="253"/>
                </a:lnTo>
                <a:lnTo>
                  <a:pt x="36" y="251"/>
                </a:lnTo>
                <a:lnTo>
                  <a:pt x="36" y="251"/>
                </a:lnTo>
                <a:lnTo>
                  <a:pt x="38" y="251"/>
                </a:lnTo>
                <a:lnTo>
                  <a:pt x="38" y="251"/>
                </a:lnTo>
                <a:lnTo>
                  <a:pt x="38" y="253"/>
                </a:lnTo>
                <a:lnTo>
                  <a:pt x="41" y="251"/>
                </a:lnTo>
                <a:lnTo>
                  <a:pt x="41" y="251"/>
                </a:lnTo>
                <a:lnTo>
                  <a:pt x="43" y="251"/>
                </a:lnTo>
                <a:lnTo>
                  <a:pt x="45" y="249"/>
                </a:lnTo>
                <a:lnTo>
                  <a:pt x="52" y="251"/>
                </a:lnTo>
                <a:lnTo>
                  <a:pt x="55" y="251"/>
                </a:lnTo>
                <a:lnTo>
                  <a:pt x="57" y="251"/>
                </a:lnTo>
                <a:lnTo>
                  <a:pt x="60" y="251"/>
                </a:lnTo>
                <a:lnTo>
                  <a:pt x="60" y="249"/>
                </a:lnTo>
                <a:lnTo>
                  <a:pt x="62" y="249"/>
                </a:lnTo>
                <a:lnTo>
                  <a:pt x="64" y="246"/>
                </a:lnTo>
                <a:lnTo>
                  <a:pt x="69" y="249"/>
                </a:lnTo>
                <a:lnTo>
                  <a:pt x="69" y="249"/>
                </a:lnTo>
                <a:lnTo>
                  <a:pt x="71" y="246"/>
                </a:lnTo>
                <a:lnTo>
                  <a:pt x="71" y="246"/>
                </a:lnTo>
                <a:lnTo>
                  <a:pt x="71" y="249"/>
                </a:lnTo>
                <a:lnTo>
                  <a:pt x="81" y="251"/>
                </a:lnTo>
                <a:lnTo>
                  <a:pt x="81" y="251"/>
                </a:lnTo>
                <a:lnTo>
                  <a:pt x="81" y="251"/>
                </a:lnTo>
                <a:lnTo>
                  <a:pt x="83" y="249"/>
                </a:lnTo>
                <a:lnTo>
                  <a:pt x="88" y="249"/>
                </a:lnTo>
                <a:lnTo>
                  <a:pt x="95" y="246"/>
                </a:lnTo>
                <a:lnTo>
                  <a:pt x="100" y="249"/>
                </a:lnTo>
                <a:lnTo>
                  <a:pt x="104" y="246"/>
                </a:lnTo>
                <a:lnTo>
                  <a:pt x="109" y="246"/>
                </a:lnTo>
                <a:lnTo>
                  <a:pt x="112" y="246"/>
                </a:lnTo>
                <a:lnTo>
                  <a:pt x="114" y="246"/>
                </a:lnTo>
                <a:lnTo>
                  <a:pt x="114" y="246"/>
                </a:lnTo>
                <a:lnTo>
                  <a:pt x="114" y="244"/>
                </a:lnTo>
                <a:lnTo>
                  <a:pt x="112" y="244"/>
                </a:lnTo>
                <a:lnTo>
                  <a:pt x="107" y="244"/>
                </a:lnTo>
                <a:lnTo>
                  <a:pt x="109" y="244"/>
                </a:lnTo>
                <a:lnTo>
                  <a:pt x="109" y="244"/>
                </a:lnTo>
                <a:lnTo>
                  <a:pt x="112" y="242"/>
                </a:lnTo>
                <a:lnTo>
                  <a:pt x="114" y="244"/>
                </a:lnTo>
                <a:lnTo>
                  <a:pt x="116" y="244"/>
                </a:lnTo>
                <a:lnTo>
                  <a:pt x="116" y="246"/>
                </a:lnTo>
                <a:lnTo>
                  <a:pt x="119" y="251"/>
                </a:lnTo>
                <a:lnTo>
                  <a:pt x="119" y="253"/>
                </a:lnTo>
                <a:lnTo>
                  <a:pt x="119" y="256"/>
                </a:lnTo>
                <a:lnTo>
                  <a:pt x="119" y="258"/>
                </a:lnTo>
                <a:lnTo>
                  <a:pt x="128" y="260"/>
                </a:lnTo>
                <a:lnTo>
                  <a:pt x="128" y="260"/>
                </a:lnTo>
                <a:lnTo>
                  <a:pt x="130" y="268"/>
                </a:lnTo>
                <a:lnTo>
                  <a:pt x="133" y="270"/>
                </a:lnTo>
                <a:lnTo>
                  <a:pt x="133" y="272"/>
                </a:lnTo>
                <a:lnTo>
                  <a:pt x="133" y="275"/>
                </a:lnTo>
                <a:lnTo>
                  <a:pt x="135" y="275"/>
                </a:lnTo>
                <a:lnTo>
                  <a:pt x="135" y="275"/>
                </a:lnTo>
                <a:lnTo>
                  <a:pt x="135" y="277"/>
                </a:lnTo>
                <a:lnTo>
                  <a:pt x="135" y="277"/>
                </a:lnTo>
                <a:lnTo>
                  <a:pt x="138" y="279"/>
                </a:lnTo>
                <a:lnTo>
                  <a:pt x="140" y="277"/>
                </a:lnTo>
                <a:lnTo>
                  <a:pt x="140" y="279"/>
                </a:lnTo>
                <a:lnTo>
                  <a:pt x="140" y="279"/>
                </a:lnTo>
                <a:lnTo>
                  <a:pt x="142" y="279"/>
                </a:lnTo>
                <a:lnTo>
                  <a:pt x="142" y="279"/>
                </a:lnTo>
                <a:lnTo>
                  <a:pt x="145" y="279"/>
                </a:lnTo>
                <a:lnTo>
                  <a:pt x="145" y="279"/>
                </a:lnTo>
                <a:lnTo>
                  <a:pt x="147" y="279"/>
                </a:lnTo>
                <a:lnTo>
                  <a:pt x="147" y="279"/>
                </a:lnTo>
                <a:lnTo>
                  <a:pt x="147" y="282"/>
                </a:lnTo>
                <a:lnTo>
                  <a:pt x="149" y="282"/>
                </a:lnTo>
                <a:lnTo>
                  <a:pt x="149" y="279"/>
                </a:lnTo>
                <a:lnTo>
                  <a:pt x="149" y="279"/>
                </a:lnTo>
                <a:lnTo>
                  <a:pt x="149" y="277"/>
                </a:lnTo>
                <a:lnTo>
                  <a:pt x="152" y="277"/>
                </a:lnTo>
                <a:lnTo>
                  <a:pt x="154" y="277"/>
                </a:lnTo>
                <a:lnTo>
                  <a:pt x="156" y="277"/>
                </a:lnTo>
                <a:lnTo>
                  <a:pt x="159" y="277"/>
                </a:lnTo>
                <a:lnTo>
                  <a:pt x="159" y="270"/>
                </a:lnTo>
                <a:lnTo>
                  <a:pt x="159" y="270"/>
                </a:lnTo>
                <a:lnTo>
                  <a:pt x="159" y="270"/>
                </a:lnTo>
                <a:lnTo>
                  <a:pt x="159" y="270"/>
                </a:lnTo>
                <a:lnTo>
                  <a:pt x="159" y="270"/>
                </a:lnTo>
                <a:lnTo>
                  <a:pt x="159" y="270"/>
                </a:lnTo>
                <a:lnTo>
                  <a:pt x="161" y="270"/>
                </a:lnTo>
                <a:lnTo>
                  <a:pt x="161" y="270"/>
                </a:lnTo>
                <a:lnTo>
                  <a:pt x="161" y="270"/>
                </a:lnTo>
                <a:lnTo>
                  <a:pt x="164" y="270"/>
                </a:lnTo>
                <a:lnTo>
                  <a:pt x="166" y="270"/>
                </a:lnTo>
                <a:lnTo>
                  <a:pt x="166" y="270"/>
                </a:lnTo>
                <a:lnTo>
                  <a:pt x="171" y="270"/>
                </a:lnTo>
                <a:lnTo>
                  <a:pt x="173" y="270"/>
                </a:lnTo>
                <a:lnTo>
                  <a:pt x="175" y="272"/>
                </a:lnTo>
                <a:lnTo>
                  <a:pt x="175" y="272"/>
                </a:lnTo>
                <a:lnTo>
                  <a:pt x="178" y="272"/>
                </a:lnTo>
                <a:lnTo>
                  <a:pt x="180" y="272"/>
                </a:lnTo>
                <a:lnTo>
                  <a:pt x="182" y="272"/>
                </a:lnTo>
                <a:lnTo>
                  <a:pt x="182" y="272"/>
                </a:lnTo>
                <a:lnTo>
                  <a:pt x="182" y="270"/>
                </a:lnTo>
                <a:lnTo>
                  <a:pt x="185" y="270"/>
                </a:lnTo>
                <a:lnTo>
                  <a:pt x="190" y="268"/>
                </a:lnTo>
                <a:lnTo>
                  <a:pt x="190" y="268"/>
                </a:lnTo>
                <a:lnTo>
                  <a:pt x="192" y="268"/>
                </a:lnTo>
                <a:lnTo>
                  <a:pt x="192" y="270"/>
                </a:lnTo>
                <a:lnTo>
                  <a:pt x="192" y="270"/>
                </a:lnTo>
                <a:lnTo>
                  <a:pt x="192" y="272"/>
                </a:lnTo>
                <a:lnTo>
                  <a:pt x="194" y="272"/>
                </a:lnTo>
                <a:lnTo>
                  <a:pt x="194" y="272"/>
                </a:lnTo>
                <a:lnTo>
                  <a:pt x="197" y="270"/>
                </a:lnTo>
                <a:lnTo>
                  <a:pt x="197" y="270"/>
                </a:lnTo>
                <a:lnTo>
                  <a:pt x="197" y="270"/>
                </a:lnTo>
                <a:lnTo>
                  <a:pt x="199" y="270"/>
                </a:lnTo>
                <a:lnTo>
                  <a:pt x="199" y="268"/>
                </a:lnTo>
                <a:lnTo>
                  <a:pt x="199" y="268"/>
                </a:lnTo>
                <a:lnTo>
                  <a:pt x="199" y="268"/>
                </a:lnTo>
                <a:lnTo>
                  <a:pt x="199" y="265"/>
                </a:lnTo>
                <a:lnTo>
                  <a:pt x="199" y="265"/>
                </a:lnTo>
                <a:lnTo>
                  <a:pt x="197" y="265"/>
                </a:lnTo>
                <a:lnTo>
                  <a:pt x="197" y="263"/>
                </a:lnTo>
                <a:lnTo>
                  <a:pt x="199" y="263"/>
                </a:lnTo>
                <a:lnTo>
                  <a:pt x="199" y="263"/>
                </a:lnTo>
                <a:lnTo>
                  <a:pt x="199" y="260"/>
                </a:lnTo>
                <a:lnTo>
                  <a:pt x="197" y="258"/>
                </a:lnTo>
                <a:lnTo>
                  <a:pt x="194" y="253"/>
                </a:lnTo>
                <a:lnTo>
                  <a:pt x="194" y="251"/>
                </a:lnTo>
                <a:lnTo>
                  <a:pt x="192" y="249"/>
                </a:lnTo>
                <a:lnTo>
                  <a:pt x="190" y="246"/>
                </a:lnTo>
                <a:lnTo>
                  <a:pt x="190" y="242"/>
                </a:lnTo>
                <a:lnTo>
                  <a:pt x="190" y="242"/>
                </a:lnTo>
                <a:lnTo>
                  <a:pt x="190" y="242"/>
                </a:lnTo>
                <a:lnTo>
                  <a:pt x="187" y="242"/>
                </a:lnTo>
                <a:lnTo>
                  <a:pt x="187" y="242"/>
                </a:lnTo>
                <a:lnTo>
                  <a:pt x="185" y="242"/>
                </a:lnTo>
                <a:lnTo>
                  <a:pt x="182" y="242"/>
                </a:lnTo>
                <a:lnTo>
                  <a:pt x="182" y="242"/>
                </a:lnTo>
                <a:lnTo>
                  <a:pt x="178" y="237"/>
                </a:lnTo>
                <a:lnTo>
                  <a:pt x="178" y="234"/>
                </a:lnTo>
                <a:lnTo>
                  <a:pt x="178" y="232"/>
                </a:lnTo>
                <a:lnTo>
                  <a:pt x="178" y="230"/>
                </a:lnTo>
                <a:lnTo>
                  <a:pt x="178" y="227"/>
                </a:lnTo>
                <a:lnTo>
                  <a:pt x="178" y="225"/>
                </a:lnTo>
                <a:lnTo>
                  <a:pt x="178" y="223"/>
                </a:lnTo>
                <a:lnTo>
                  <a:pt x="178" y="223"/>
                </a:lnTo>
                <a:lnTo>
                  <a:pt x="175" y="223"/>
                </a:lnTo>
                <a:lnTo>
                  <a:pt x="173" y="223"/>
                </a:lnTo>
                <a:lnTo>
                  <a:pt x="171" y="220"/>
                </a:lnTo>
                <a:lnTo>
                  <a:pt x="168" y="220"/>
                </a:lnTo>
                <a:lnTo>
                  <a:pt x="166" y="218"/>
                </a:lnTo>
                <a:lnTo>
                  <a:pt x="166" y="218"/>
                </a:lnTo>
                <a:lnTo>
                  <a:pt x="166" y="218"/>
                </a:lnTo>
                <a:lnTo>
                  <a:pt x="166" y="213"/>
                </a:lnTo>
                <a:lnTo>
                  <a:pt x="166" y="211"/>
                </a:lnTo>
                <a:lnTo>
                  <a:pt x="166" y="208"/>
                </a:lnTo>
                <a:lnTo>
                  <a:pt x="166" y="208"/>
                </a:lnTo>
                <a:lnTo>
                  <a:pt x="168" y="208"/>
                </a:lnTo>
                <a:lnTo>
                  <a:pt x="168" y="206"/>
                </a:lnTo>
                <a:lnTo>
                  <a:pt x="171" y="204"/>
                </a:lnTo>
                <a:lnTo>
                  <a:pt x="173" y="199"/>
                </a:lnTo>
                <a:lnTo>
                  <a:pt x="175" y="194"/>
                </a:lnTo>
                <a:lnTo>
                  <a:pt x="175" y="194"/>
                </a:lnTo>
                <a:lnTo>
                  <a:pt x="175" y="194"/>
                </a:lnTo>
                <a:lnTo>
                  <a:pt x="178" y="192"/>
                </a:lnTo>
                <a:lnTo>
                  <a:pt x="178" y="192"/>
                </a:lnTo>
                <a:lnTo>
                  <a:pt x="180" y="192"/>
                </a:lnTo>
                <a:lnTo>
                  <a:pt x="182" y="192"/>
                </a:lnTo>
                <a:lnTo>
                  <a:pt x="182" y="194"/>
                </a:lnTo>
                <a:lnTo>
                  <a:pt x="182" y="194"/>
                </a:lnTo>
                <a:lnTo>
                  <a:pt x="185" y="197"/>
                </a:lnTo>
                <a:lnTo>
                  <a:pt x="185" y="197"/>
                </a:lnTo>
                <a:lnTo>
                  <a:pt x="187" y="199"/>
                </a:lnTo>
                <a:lnTo>
                  <a:pt x="187" y="199"/>
                </a:lnTo>
                <a:lnTo>
                  <a:pt x="192" y="197"/>
                </a:lnTo>
                <a:lnTo>
                  <a:pt x="194" y="194"/>
                </a:lnTo>
                <a:lnTo>
                  <a:pt x="199" y="194"/>
                </a:lnTo>
                <a:lnTo>
                  <a:pt x="201" y="194"/>
                </a:lnTo>
                <a:lnTo>
                  <a:pt x="206" y="192"/>
                </a:lnTo>
                <a:lnTo>
                  <a:pt x="206" y="192"/>
                </a:lnTo>
                <a:lnTo>
                  <a:pt x="206" y="187"/>
                </a:lnTo>
                <a:lnTo>
                  <a:pt x="208" y="185"/>
                </a:lnTo>
                <a:lnTo>
                  <a:pt x="208" y="182"/>
                </a:lnTo>
                <a:lnTo>
                  <a:pt x="208" y="180"/>
                </a:lnTo>
                <a:lnTo>
                  <a:pt x="211" y="178"/>
                </a:lnTo>
                <a:lnTo>
                  <a:pt x="211" y="175"/>
                </a:lnTo>
                <a:lnTo>
                  <a:pt x="216" y="173"/>
                </a:lnTo>
                <a:lnTo>
                  <a:pt x="220" y="171"/>
                </a:lnTo>
                <a:lnTo>
                  <a:pt x="220" y="168"/>
                </a:lnTo>
                <a:lnTo>
                  <a:pt x="223" y="163"/>
                </a:lnTo>
                <a:lnTo>
                  <a:pt x="225" y="159"/>
                </a:lnTo>
                <a:lnTo>
                  <a:pt x="225" y="159"/>
                </a:lnTo>
                <a:lnTo>
                  <a:pt x="225" y="154"/>
                </a:lnTo>
                <a:lnTo>
                  <a:pt x="225" y="152"/>
                </a:lnTo>
                <a:lnTo>
                  <a:pt x="227" y="149"/>
                </a:lnTo>
                <a:lnTo>
                  <a:pt x="230" y="149"/>
                </a:lnTo>
                <a:lnTo>
                  <a:pt x="232" y="147"/>
                </a:lnTo>
                <a:lnTo>
                  <a:pt x="234" y="147"/>
                </a:lnTo>
                <a:lnTo>
                  <a:pt x="234" y="145"/>
                </a:lnTo>
                <a:lnTo>
                  <a:pt x="234" y="145"/>
                </a:lnTo>
                <a:lnTo>
                  <a:pt x="232" y="142"/>
                </a:lnTo>
                <a:lnTo>
                  <a:pt x="232" y="142"/>
                </a:lnTo>
                <a:lnTo>
                  <a:pt x="232" y="140"/>
                </a:lnTo>
                <a:lnTo>
                  <a:pt x="234" y="140"/>
                </a:lnTo>
                <a:lnTo>
                  <a:pt x="237" y="133"/>
                </a:lnTo>
                <a:lnTo>
                  <a:pt x="239" y="130"/>
                </a:lnTo>
                <a:lnTo>
                  <a:pt x="239" y="130"/>
                </a:lnTo>
                <a:lnTo>
                  <a:pt x="242" y="130"/>
                </a:lnTo>
                <a:lnTo>
                  <a:pt x="244" y="128"/>
                </a:lnTo>
                <a:lnTo>
                  <a:pt x="244" y="128"/>
                </a:lnTo>
                <a:lnTo>
                  <a:pt x="244" y="126"/>
                </a:lnTo>
                <a:lnTo>
                  <a:pt x="242" y="126"/>
                </a:lnTo>
                <a:lnTo>
                  <a:pt x="242" y="126"/>
                </a:lnTo>
                <a:lnTo>
                  <a:pt x="242" y="123"/>
                </a:lnTo>
                <a:lnTo>
                  <a:pt x="242" y="119"/>
                </a:lnTo>
                <a:lnTo>
                  <a:pt x="242" y="119"/>
                </a:lnTo>
                <a:lnTo>
                  <a:pt x="239" y="114"/>
                </a:lnTo>
                <a:lnTo>
                  <a:pt x="239" y="111"/>
                </a:lnTo>
                <a:lnTo>
                  <a:pt x="239" y="111"/>
                </a:lnTo>
                <a:lnTo>
                  <a:pt x="242" y="109"/>
                </a:lnTo>
                <a:lnTo>
                  <a:pt x="242" y="109"/>
                </a:lnTo>
                <a:lnTo>
                  <a:pt x="249" y="107"/>
                </a:lnTo>
                <a:lnTo>
                  <a:pt x="249" y="104"/>
                </a:lnTo>
                <a:lnTo>
                  <a:pt x="251" y="104"/>
                </a:lnTo>
                <a:lnTo>
                  <a:pt x="251" y="102"/>
                </a:lnTo>
                <a:lnTo>
                  <a:pt x="251" y="102"/>
                </a:lnTo>
                <a:lnTo>
                  <a:pt x="251" y="102"/>
                </a:lnTo>
                <a:lnTo>
                  <a:pt x="249" y="100"/>
                </a:lnTo>
                <a:lnTo>
                  <a:pt x="246" y="100"/>
                </a:lnTo>
                <a:lnTo>
                  <a:pt x="244" y="97"/>
                </a:lnTo>
                <a:lnTo>
                  <a:pt x="242" y="97"/>
                </a:lnTo>
                <a:lnTo>
                  <a:pt x="239" y="97"/>
                </a:lnTo>
                <a:lnTo>
                  <a:pt x="239" y="97"/>
                </a:lnTo>
                <a:lnTo>
                  <a:pt x="237" y="95"/>
                </a:lnTo>
                <a:lnTo>
                  <a:pt x="237" y="93"/>
                </a:lnTo>
                <a:lnTo>
                  <a:pt x="237" y="93"/>
                </a:lnTo>
                <a:lnTo>
                  <a:pt x="237" y="93"/>
                </a:lnTo>
                <a:lnTo>
                  <a:pt x="234" y="93"/>
                </a:lnTo>
                <a:lnTo>
                  <a:pt x="232" y="93"/>
                </a:lnTo>
                <a:lnTo>
                  <a:pt x="232" y="90"/>
                </a:lnTo>
                <a:lnTo>
                  <a:pt x="232" y="90"/>
                </a:lnTo>
                <a:lnTo>
                  <a:pt x="230" y="88"/>
                </a:lnTo>
                <a:lnTo>
                  <a:pt x="230" y="88"/>
                </a:lnTo>
                <a:lnTo>
                  <a:pt x="230" y="85"/>
                </a:lnTo>
                <a:lnTo>
                  <a:pt x="230" y="85"/>
                </a:lnTo>
                <a:lnTo>
                  <a:pt x="227" y="85"/>
                </a:lnTo>
                <a:lnTo>
                  <a:pt x="225" y="83"/>
                </a:lnTo>
                <a:lnTo>
                  <a:pt x="225" y="83"/>
                </a:lnTo>
                <a:lnTo>
                  <a:pt x="223" y="83"/>
                </a:lnTo>
                <a:lnTo>
                  <a:pt x="223" y="81"/>
                </a:lnTo>
                <a:lnTo>
                  <a:pt x="225" y="81"/>
                </a:lnTo>
                <a:lnTo>
                  <a:pt x="225" y="78"/>
                </a:lnTo>
                <a:lnTo>
                  <a:pt x="225" y="76"/>
                </a:lnTo>
                <a:lnTo>
                  <a:pt x="225" y="76"/>
                </a:lnTo>
                <a:lnTo>
                  <a:pt x="225" y="76"/>
                </a:lnTo>
                <a:lnTo>
                  <a:pt x="223" y="74"/>
                </a:lnTo>
                <a:lnTo>
                  <a:pt x="223" y="74"/>
                </a:lnTo>
                <a:lnTo>
                  <a:pt x="223" y="74"/>
                </a:lnTo>
                <a:lnTo>
                  <a:pt x="220" y="71"/>
                </a:lnTo>
                <a:lnTo>
                  <a:pt x="223" y="69"/>
                </a:lnTo>
                <a:lnTo>
                  <a:pt x="223" y="69"/>
                </a:lnTo>
                <a:lnTo>
                  <a:pt x="225" y="69"/>
                </a:lnTo>
                <a:lnTo>
                  <a:pt x="225" y="67"/>
                </a:lnTo>
                <a:lnTo>
                  <a:pt x="225" y="67"/>
                </a:lnTo>
                <a:lnTo>
                  <a:pt x="225" y="67"/>
                </a:lnTo>
                <a:lnTo>
                  <a:pt x="223" y="67"/>
                </a:lnTo>
                <a:lnTo>
                  <a:pt x="220" y="64"/>
                </a:lnTo>
                <a:lnTo>
                  <a:pt x="218" y="64"/>
                </a:lnTo>
                <a:lnTo>
                  <a:pt x="218" y="64"/>
                </a:lnTo>
                <a:lnTo>
                  <a:pt x="218" y="64"/>
                </a:lnTo>
                <a:lnTo>
                  <a:pt x="218" y="62"/>
                </a:lnTo>
                <a:lnTo>
                  <a:pt x="220" y="62"/>
                </a:lnTo>
                <a:lnTo>
                  <a:pt x="218" y="59"/>
                </a:lnTo>
                <a:lnTo>
                  <a:pt x="218" y="59"/>
                </a:lnTo>
                <a:lnTo>
                  <a:pt x="216" y="59"/>
                </a:lnTo>
                <a:lnTo>
                  <a:pt x="216" y="57"/>
                </a:lnTo>
                <a:lnTo>
                  <a:pt x="216" y="57"/>
                </a:lnTo>
                <a:lnTo>
                  <a:pt x="216" y="55"/>
                </a:lnTo>
                <a:lnTo>
                  <a:pt x="216" y="55"/>
                </a:lnTo>
                <a:lnTo>
                  <a:pt x="218" y="52"/>
                </a:lnTo>
                <a:lnTo>
                  <a:pt x="218" y="50"/>
                </a:lnTo>
                <a:lnTo>
                  <a:pt x="220" y="50"/>
                </a:lnTo>
                <a:lnTo>
                  <a:pt x="223" y="50"/>
                </a:lnTo>
                <a:lnTo>
                  <a:pt x="225" y="50"/>
                </a:lnTo>
                <a:lnTo>
                  <a:pt x="227" y="50"/>
                </a:lnTo>
                <a:lnTo>
                  <a:pt x="232" y="50"/>
                </a:lnTo>
                <a:lnTo>
                  <a:pt x="234" y="52"/>
                </a:lnTo>
                <a:lnTo>
                  <a:pt x="237" y="52"/>
                </a:lnTo>
                <a:lnTo>
                  <a:pt x="239" y="52"/>
                </a:lnTo>
                <a:lnTo>
                  <a:pt x="239" y="52"/>
                </a:lnTo>
                <a:lnTo>
                  <a:pt x="244" y="55"/>
                </a:lnTo>
                <a:lnTo>
                  <a:pt x="246" y="55"/>
                </a:lnTo>
                <a:lnTo>
                  <a:pt x="249" y="55"/>
                </a:lnTo>
                <a:lnTo>
                  <a:pt x="251" y="55"/>
                </a:lnTo>
                <a:lnTo>
                  <a:pt x="251" y="52"/>
                </a:lnTo>
                <a:lnTo>
                  <a:pt x="253" y="52"/>
                </a:lnTo>
                <a:lnTo>
                  <a:pt x="256" y="52"/>
                </a:lnTo>
                <a:lnTo>
                  <a:pt x="260" y="50"/>
                </a:lnTo>
                <a:lnTo>
                  <a:pt x="260" y="50"/>
                </a:lnTo>
                <a:lnTo>
                  <a:pt x="263" y="50"/>
                </a:lnTo>
                <a:lnTo>
                  <a:pt x="265" y="48"/>
                </a:lnTo>
                <a:lnTo>
                  <a:pt x="265" y="48"/>
                </a:lnTo>
                <a:lnTo>
                  <a:pt x="265" y="48"/>
                </a:lnTo>
                <a:lnTo>
                  <a:pt x="265" y="45"/>
                </a:lnTo>
                <a:lnTo>
                  <a:pt x="268" y="45"/>
                </a:lnTo>
                <a:lnTo>
                  <a:pt x="270" y="45"/>
                </a:lnTo>
                <a:lnTo>
                  <a:pt x="270" y="43"/>
                </a:lnTo>
                <a:lnTo>
                  <a:pt x="270" y="43"/>
                </a:lnTo>
                <a:lnTo>
                  <a:pt x="268" y="4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84"/>
          <p:cNvSpPr>
            <a:spLocks noEditPoints="1"/>
          </p:cNvSpPr>
          <p:nvPr/>
        </p:nvSpPr>
        <p:spPr bwMode="auto">
          <a:xfrm>
            <a:off x="9391304" y="3611717"/>
            <a:ext cx="145419" cy="213420"/>
          </a:xfrm>
          <a:custGeom>
            <a:avLst/>
            <a:gdLst>
              <a:gd name="T0" fmla="*/ 120 w 139"/>
              <a:gd name="T1" fmla="*/ 130 h 204"/>
              <a:gd name="T2" fmla="*/ 125 w 139"/>
              <a:gd name="T3" fmla="*/ 123 h 204"/>
              <a:gd name="T4" fmla="*/ 135 w 139"/>
              <a:gd name="T5" fmla="*/ 81 h 204"/>
              <a:gd name="T6" fmla="*/ 125 w 139"/>
              <a:gd name="T7" fmla="*/ 71 h 204"/>
              <a:gd name="T8" fmla="*/ 118 w 139"/>
              <a:gd name="T9" fmla="*/ 62 h 204"/>
              <a:gd name="T10" fmla="*/ 111 w 139"/>
              <a:gd name="T11" fmla="*/ 57 h 204"/>
              <a:gd name="T12" fmla="*/ 94 w 139"/>
              <a:gd name="T13" fmla="*/ 55 h 204"/>
              <a:gd name="T14" fmla="*/ 80 w 139"/>
              <a:gd name="T15" fmla="*/ 43 h 204"/>
              <a:gd name="T16" fmla="*/ 71 w 139"/>
              <a:gd name="T17" fmla="*/ 29 h 204"/>
              <a:gd name="T18" fmla="*/ 66 w 139"/>
              <a:gd name="T19" fmla="*/ 33 h 204"/>
              <a:gd name="T20" fmla="*/ 64 w 139"/>
              <a:gd name="T21" fmla="*/ 31 h 204"/>
              <a:gd name="T22" fmla="*/ 64 w 139"/>
              <a:gd name="T23" fmla="*/ 29 h 204"/>
              <a:gd name="T24" fmla="*/ 61 w 139"/>
              <a:gd name="T25" fmla="*/ 31 h 204"/>
              <a:gd name="T26" fmla="*/ 61 w 139"/>
              <a:gd name="T27" fmla="*/ 36 h 204"/>
              <a:gd name="T28" fmla="*/ 61 w 139"/>
              <a:gd name="T29" fmla="*/ 41 h 204"/>
              <a:gd name="T30" fmla="*/ 64 w 139"/>
              <a:gd name="T31" fmla="*/ 45 h 204"/>
              <a:gd name="T32" fmla="*/ 64 w 139"/>
              <a:gd name="T33" fmla="*/ 48 h 204"/>
              <a:gd name="T34" fmla="*/ 57 w 139"/>
              <a:gd name="T35" fmla="*/ 50 h 204"/>
              <a:gd name="T36" fmla="*/ 57 w 139"/>
              <a:gd name="T37" fmla="*/ 55 h 204"/>
              <a:gd name="T38" fmla="*/ 54 w 139"/>
              <a:gd name="T39" fmla="*/ 67 h 204"/>
              <a:gd name="T40" fmla="*/ 52 w 139"/>
              <a:gd name="T41" fmla="*/ 76 h 204"/>
              <a:gd name="T42" fmla="*/ 59 w 139"/>
              <a:gd name="T43" fmla="*/ 88 h 204"/>
              <a:gd name="T44" fmla="*/ 61 w 139"/>
              <a:gd name="T45" fmla="*/ 95 h 204"/>
              <a:gd name="T46" fmla="*/ 59 w 139"/>
              <a:gd name="T47" fmla="*/ 107 h 204"/>
              <a:gd name="T48" fmla="*/ 57 w 139"/>
              <a:gd name="T49" fmla="*/ 116 h 204"/>
              <a:gd name="T50" fmla="*/ 54 w 139"/>
              <a:gd name="T51" fmla="*/ 126 h 204"/>
              <a:gd name="T52" fmla="*/ 52 w 139"/>
              <a:gd name="T53" fmla="*/ 135 h 204"/>
              <a:gd name="T54" fmla="*/ 38 w 139"/>
              <a:gd name="T55" fmla="*/ 140 h 204"/>
              <a:gd name="T56" fmla="*/ 26 w 139"/>
              <a:gd name="T57" fmla="*/ 145 h 204"/>
              <a:gd name="T58" fmla="*/ 14 w 139"/>
              <a:gd name="T59" fmla="*/ 149 h 204"/>
              <a:gd name="T60" fmla="*/ 2 w 139"/>
              <a:gd name="T61" fmla="*/ 154 h 204"/>
              <a:gd name="T62" fmla="*/ 2 w 139"/>
              <a:gd name="T63" fmla="*/ 161 h 204"/>
              <a:gd name="T64" fmla="*/ 7 w 139"/>
              <a:gd name="T65" fmla="*/ 171 h 204"/>
              <a:gd name="T66" fmla="*/ 9 w 139"/>
              <a:gd name="T67" fmla="*/ 178 h 204"/>
              <a:gd name="T68" fmla="*/ 14 w 139"/>
              <a:gd name="T69" fmla="*/ 187 h 204"/>
              <a:gd name="T70" fmla="*/ 16 w 139"/>
              <a:gd name="T71" fmla="*/ 194 h 204"/>
              <a:gd name="T72" fmla="*/ 24 w 139"/>
              <a:gd name="T73" fmla="*/ 204 h 204"/>
              <a:gd name="T74" fmla="*/ 38 w 139"/>
              <a:gd name="T75" fmla="*/ 199 h 204"/>
              <a:gd name="T76" fmla="*/ 52 w 139"/>
              <a:gd name="T77" fmla="*/ 197 h 204"/>
              <a:gd name="T78" fmla="*/ 61 w 139"/>
              <a:gd name="T79" fmla="*/ 190 h 204"/>
              <a:gd name="T80" fmla="*/ 61 w 139"/>
              <a:gd name="T81" fmla="*/ 185 h 204"/>
              <a:gd name="T82" fmla="*/ 80 w 139"/>
              <a:gd name="T83" fmla="*/ 178 h 204"/>
              <a:gd name="T84" fmla="*/ 90 w 139"/>
              <a:gd name="T85" fmla="*/ 161 h 204"/>
              <a:gd name="T86" fmla="*/ 104 w 139"/>
              <a:gd name="T87" fmla="*/ 157 h 204"/>
              <a:gd name="T88" fmla="*/ 106 w 139"/>
              <a:gd name="T89" fmla="*/ 149 h 204"/>
              <a:gd name="T90" fmla="*/ 104 w 139"/>
              <a:gd name="T91" fmla="*/ 138 h 204"/>
              <a:gd name="T92" fmla="*/ 106 w 139"/>
              <a:gd name="T93" fmla="*/ 126 h 204"/>
              <a:gd name="T94" fmla="*/ 111 w 139"/>
              <a:gd name="T95" fmla="*/ 123 h 204"/>
              <a:gd name="T96" fmla="*/ 116 w 139"/>
              <a:gd name="T97" fmla="*/ 126 h 204"/>
              <a:gd name="T98" fmla="*/ 125 w 139"/>
              <a:gd name="T99" fmla="*/ 107 h 204"/>
              <a:gd name="T100" fmla="*/ 135 w 139"/>
              <a:gd name="T101" fmla="*/ 93 h 204"/>
              <a:gd name="T102" fmla="*/ 139 w 139"/>
              <a:gd name="T103" fmla="*/ 83 h 204"/>
              <a:gd name="T104" fmla="*/ 68 w 139"/>
              <a:gd name="T105" fmla="*/ 24 h 204"/>
              <a:gd name="T106" fmla="*/ 68 w 139"/>
              <a:gd name="T107" fmla="*/ 22 h 204"/>
              <a:gd name="T108" fmla="*/ 66 w 139"/>
              <a:gd name="T109" fmla="*/ 10 h 204"/>
              <a:gd name="T110" fmla="*/ 68 w 139"/>
              <a:gd name="T111" fmla="*/ 15 h 204"/>
              <a:gd name="T112" fmla="*/ 68 w 139"/>
              <a:gd name="T113" fmla="*/ 12 h 204"/>
              <a:gd name="T114" fmla="*/ 68 w 139"/>
              <a:gd name="T115" fmla="*/ 0 h 204"/>
              <a:gd name="T116" fmla="*/ 66 w 139"/>
              <a:gd name="T117" fmla="*/ 3 h 204"/>
              <a:gd name="T118" fmla="*/ 64 w 139"/>
              <a:gd name="T119" fmla="*/ 5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" h="204">
                <a:moveTo>
                  <a:pt x="123" y="123"/>
                </a:moveTo>
                <a:lnTo>
                  <a:pt x="120" y="126"/>
                </a:lnTo>
                <a:lnTo>
                  <a:pt x="120" y="130"/>
                </a:lnTo>
                <a:lnTo>
                  <a:pt x="120" y="130"/>
                </a:lnTo>
                <a:lnTo>
                  <a:pt x="120" y="130"/>
                </a:lnTo>
                <a:lnTo>
                  <a:pt x="123" y="128"/>
                </a:lnTo>
                <a:lnTo>
                  <a:pt x="123" y="126"/>
                </a:lnTo>
                <a:lnTo>
                  <a:pt x="125" y="123"/>
                </a:lnTo>
                <a:lnTo>
                  <a:pt x="123" y="119"/>
                </a:lnTo>
                <a:lnTo>
                  <a:pt x="123" y="123"/>
                </a:lnTo>
                <a:close/>
                <a:moveTo>
                  <a:pt x="137" y="81"/>
                </a:moveTo>
                <a:lnTo>
                  <a:pt x="135" y="81"/>
                </a:lnTo>
                <a:lnTo>
                  <a:pt x="132" y="78"/>
                </a:lnTo>
                <a:lnTo>
                  <a:pt x="130" y="78"/>
                </a:lnTo>
                <a:lnTo>
                  <a:pt x="128" y="76"/>
                </a:lnTo>
                <a:lnTo>
                  <a:pt x="125" y="71"/>
                </a:lnTo>
                <a:lnTo>
                  <a:pt x="123" y="69"/>
                </a:lnTo>
                <a:lnTo>
                  <a:pt x="120" y="67"/>
                </a:lnTo>
                <a:lnTo>
                  <a:pt x="120" y="64"/>
                </a:lnTo>
                <a:lnTo>
                  <a:pt x="118" y="62"/>
                </a:lnTo>
                <a:lnTo>
                  <a:pt x="118" y="60"/>
                </a:lnTo>
                <a:lnTo>
                  <a:pt x="113" y="57"/>
                </a:lnTo>
                <a:lnTo>
                  <a:pt x="111" y="57"/>
                </a:lnTo>
                <a:lnTo>
                  <a:pt x="111" y="57"/>
                </a:lnTo>
                <a:lnTo>
                  <a:pt x="109" y="57"/>
                </a:lnTo>
                <a:lnTo>
                  <a:pt x="104" y="55"/>
                </a:lnTo>
                <a:lnTo>
                  <a:pt x="99" y="55"/>
                </a:lnTo>
                <a:lnTo>
                  <a:pt x="94" y="55"/>
                </a:lnTo>
                <a:lnTo>
                  <a:pt x="87" y="50"/>
                </a:lnTo>
                <a:lnTo>
                  <a:pt x="87" y="50"/>
                </a:lnTo>
                <a:lnTo>
                  <a:pt x="83" y="45"/>
                </a:lnTo>
                <a:lnTo>
                  <a:pt x="80" y="43"/>
                </a:lnTo>
                <a:lnTo>
                  <a:pt x="76" y="41"/>
                </a:lnTo>
                <a:lnTo>
                  <a:pt x="73" y="33"/>
                </a:lnTo>
                <a:lnTo>
                  <a:pt x="71" y="29"/>
                </a:lnTo>
                <a:lnTo>
                  <a:pt x="71" y="29"/>
                </a:lnTo>
                <a:lnTo>
                  <a:pt x="71" y="29"/>
                </a:lnTo>
                <a:lnTo>
                  <a:pt x="68" y="31"/>
                </a:lnTo>
                <a:lnTo>
                  <a:pt x="68" y="31"/>
                </a:lnTo>
                <a:lnTo>
                  <a:pt x="66" y="33"/>
                </a:lnTo>
                <a:lnTo>
                  <a:pt x="66" y="33"/>
                </a:lnTo>
                <a:lnTo>
                  <a:pt x="66" y="33"/>
                </a:lnTo>
                <a:lnTo>
                  <a:pt x="64" y="33"/>
                </a:lnTo>
                <a:lnTo>
                  <a:pt x="64" y="31"/>
                </a:lnTo>
                <a:lnTo>
                  <a:pt x="64" y="31"/>
                </a:lnTo>
                <a:lnTo>
                  <a:pt x="64" y="31"/>
                </a:lnTo>
                <a:lnTo>
                  <a:pt x="64" y="31"/>
                </a:lnTo>
                <a:lnTo>
                  <a:pt x="64" y="29"/>
                </a:lnTo>
                <a:lnTo>
                  <a:pt x="64" y="29"/>
                </a:lnTo>
                <a:lnTo>
                  <a:pt x="64" y="29"/>
                </a:lnTo>
                <a:lnTo>
                  <a:pt x="61" y="29"/>
                </a:lnTo>
                <a:lnTo>
                  <a:pt x="61" y="31"/>
                </a:lnTo>
                <a:lnTo>
                  <a:pt x="61" y="31"/>
                </a:lnTo>
                <a:lnTo>
                  <a:pt x="61" y="33"/>
                </a:lnTo>
                <a:lnTo>
                  <a:pt x="61" y="36"/>
                </a:lnTo>
                <a:lnTo>
                  <a:pt x="61" y="36"/>
                </a:lnTo>
                <a:lnTo>
                  <a:pt x="61" y="38"/>
                </a:lnTo>
                <a:lnTo>
                  <a:pt x="61" y="38"/>
                </a:lnTo>
                <a:lnTo>
                  <a:pt x="61" y="41"/>
                </a:lnTo>
                <a:lnTo>
                  <a:pt x="61" y="41"/>
                </a:lnTo>
                <a:lnTo>
                  <a:pt x="61" y="43"/>
                </a:lnTo>
                <a:lnTo>
                  <a:pt x="61" y="45"/>
                </a:lnTo>
                <a:lnTo>
                  <a:pt x="61" y="45"/>
                </a:lnTo>
                <a:lnTo>
                  <a:pt x="64" y="45"/>
                </a:lnTo>
                <a:lnTo>
                  <a:pt x="66" y="45"/>
                </a:lnTo>
                <a:lnTo>
                  <a:pt x="66" y="48"/>
                </a:lnTo>
                <a:lnTo>
                  <a:pt x="66" y="48"/>
                </a:lnTo>
                <a:lnTo>
                  <a:pt x="64" y="48"/>
                </a:lnTo>
                <a:lnTo>
                  <a:pt x="61" y="50"/>
                </a:lnTo>
                <a:lnTo>
                  <a:pt x="61" y="50"/>
                </a:lnTo>
                <a:lnTo>
                  <a:pt x="57" y="50"/>
                </a:lnTo>
                <a:lnTo>
                  <a:pt x="57" y="50"/>
                </a:lnTo>
                <a:lnTo>
                  <a:pt x="57" y="52"/>
                </a:lnTo>
                <a:lnTo>
                  <a:pt x="57" y="52"/>
                </a:lnTo>
                <a:lnTo>
                  <a:pt x="57" y="52"/>
                </a:lnTo>
                <a:lnTo>
                  <a:pt x="57" y="55"/>
                </a:lnTo>
                <a:lnTo>
                  <a:pt x="57" y="57"/>
                </a:lnTo>
                <a:lnTo>
                  <a:pt x="57" y="60"/>
                </a:lnTo>
                <a:lnTo>
                  <a:pt x="54" y="62"/>
                </a:lnTo>
                <a:lnTo>
                  <a:pt x="54" y="67"/>
                </a:lnTo>
                <a:lnTo>
                  <a:pt x="52" y="69"/>
                </a:lnTo>
                <a:lnTo>
                  <a:pt x="52" y="71"/>
                </a:lnTo>
                <a:lnTo>
                  <a:pt x="52" y="74"/>
                </a:lnTo>
                <a:lnTo>
                  <a:pt x="52" y="76"/>
                </a:lnTo>
                <a:lnTo>
                  <a:pt x="54" y="78"/>
                </a:lnTo>
                <a:lnTo>
                  <a:pt x="57" y="81"/>
                </a:lnTo>
                <a:lnTo>
                  <a:pt x="57" y="83"/>
                </a:lnTo>
                <a:lnTo>
                  <a:pt x="59" y="88"/>
                </a:lnTo>
                <a:lnTo>
                  <a:pt x="61" y="90"/>
                </a:lnTo>
                <a:lnTo>
                  <a:pt x="61" y="93"/>
                </a:lnTo>
                <a:lnTo>
                  <a:pt x="61" y="95"/>
                </a:lnTo>
                <a:lnTo>
                  <a:pt x="61" y="95"/>
                </a:lnTo>
                <a:lnTo>
                  <a:pt x="61" y="97"/>
                </a:lnTo>
                <a:lnTo>
                  <a:pt x="61" y="100"/>
                </a:lnTo>
                <a:lnTo>
                  <a:pt x="59" y="104"/>
                </a:lnTo>
                <a:lnTo>
                  <a:pt x="59" y="107"/>
                </a:lnTo>
                <a:lnTo>
                  <a:pt x="59" y="109"/>
                </a:lnTo>
                <a:lnTo>
                  <a:pt x="57" y="112"/>
                </a:lnTo>
                <a:lnTo>
                  <a:pt x="57" y="114"/>
                </a:lnTo>
                <a:lnTo>
                  <a:pt x="57" y="116"/>
                </a:lnTo>
                <a:lnTo>
                  <a:pt x="57" y="119"/>
                </a:lnTo>
                <a:lnTo>
                  <a:pt x="57" y="121"/>
                </a:lnTo>
                <a:lnTo>
                  <a:pt x="54" y="123"/>
                </a:lnTo>
                <a:lnTo>
                  <a:pt x="54" y="126"/>
                </a:lnTo>
                <a:lnTo>
                  <a:pt x="54" y="128"/>
                </a:lnTo>
                <a:lnTo>
                  <a:pt x="54" y="130"/>
                </a:lnTo>
                <a:lnTo>
                  <a:pt x="52" y="135"/>
                </a:lnTo>
                <a:lnTo>
                  <a:pt x="52" y="135"/>
                </a:lnTo>
                <a:lnTo>
                  <a:pt x="47" y="135"/>
                </a:lnTo>
                <a:lnTo>
                  <a:pt x="45" y="138"/>
                </a:lnTo>
                <a:lnTo>
                  <a:pt x="42" y="138"/>
                </a:lnTo>
                <a:lnTo>
                  <a:pt x="38" y="140"/>
                </a:lnTo>
                <a:lnTo>
                  <a:pt x="35" y="140"/>
                </a:lnTo>
                <a:lnTo>
                  <a:pt x="33" y="142"/>
                </a:lnTo>
                <a:lnTo>
                  <a:pt x="31" y="142"/>
                </a:lnTo>
                <a:lnTo>
                  <a:pt x="26" y="145"/>
                </a:lnTo>
                <a:lnTo>
                  <a:pt x="24" y="145"/>
                </a:lnTo>
                <a:lnTo>
                  <a:pt x="21" y="147"/>
                </a:lnTo>
                <a:lnTo>
                  <a:pt x="16" y="147"/>
                </a:lnTo>
                <a:lnTo>
                  <a:pt x="14" y="149"/>
                </a:lnTo>
                <a:lnTo>
                  <a:pt x="12" y="149"/>
                </a:lnTo>
                <a:lnTo>
                  <a:pt x="7" y="152"/>
                </a:lnTo>
                <a:lnTo>
                  <a:pt x="5" y="152"/>
                </a:lnTo>
                <a:lnTo>
                  <a:pt x="2" y="154"/>
                </a:lnTo>
                <a:lnTo>
                  <a:pt x="0" y="154"/>
                </a:lnTo>
                <a:lnTo>
                  <a:pt x="0" y="157"/>
                </a:lnTo>
                <a:lnTo>
                  <a:pt x="2" y="159"/>
                </a:lnTo>
                <a:lnTo>
                  <a:pt x="2" y="161"/>
                </a:lnTo>
                <a:lnTo>
                  <a:pt x="2" y="164"/>
                </a:lnTo>
                <a:lnTo>
                  <a:pt x="5" y="166"/>
                </a:lnTo>
                <a:lnTo>
                  <a:pt x="5" y="168"/>
                </a:lnTo>
                <a:lnTo>
                  <a:pt x="7" y="171"/>
                </a:lnTo>
                <a:lnTo>
                  <a:pt x="7" y="173"/>
                </a:lnTo>
                <a:lnTo>
                  <a:pt x="7" y="173"/>
                </a:lnTo>
                <a:lnTo>
                  <a:pt x="9" y="175"/>
                </a:lnTo>
                <a:lnTo>
                  <a:pt x="9" y="178"/>
                </a:lnTo>
                <a:lnTo>
                  <a:pt x="12" y="180"/>
                </a:lnTo>
                <a:lnTo>
                  <a:pt x="12" y="183"/>
                </a:lnTo>
                <a:lnTo>
                  <a:pt x="12" y="185"/>
                </a:lnTo>
                <a:lnTo>
                  <a:pt x="14" y="187"/>
                </a:lnTo>
                <a:lnTo>
                  <a:pt x="14" y="190"/>
                </a:lnTo>
                <a:lnTo>
                  <a:pt x="16" y="192"/>
                </a:lnTo>
                <a:lnTo>
                  <a:pt x="16" y="192"/>
                </a:lnTo>
                <a:lnTo>
                  <a:pt x="16" y="194"/>
                </a:lnTo>
                <a:lnTo>
                  <a:pt x="19" y="197"/>
                </a:lnTo>
                <a:lnTo>
                  <a:pt x="21" y="199"/>
                </a:lnTo>
                <a:lnTo>
                  <a:pt x="21" y="201"/>
                </a:lnTo>
                <a:lnTo>
                  <a:pt x="24" y="204"/>
                </a:lnTo>
                <a:lnTo>
                  <a:pt x="26" y="204"/>
                </a:lnTo>
                <a:lnTo>
                  <a:pt x="33" y="201"/>
                </a:lnTo>
                <a:lnTo>
                  <a:pt x="35" y="201"/>
                </a:lnTo>
                <a:lnTo>
                  <a:pt x="38" y="199"/>
                </a:lnTo>
                <a:lnTo>
                  <a:pt x="40" y="197"/>
                </a:lnTo>
                <a:lnTo>
                  <a:pt x="45" y="197"/>
                </a:lnTo>
                <a:lnTo>
                  <a:pt x="50" y="197"/>
                </a:lnTo>
                <a:lnTo>
                  <a:pt x="52" y="197"/>
                </a:lnTo>
                <a:lnTo>
                  <a:pt x="54" y="199"/>
                </a:lnTo>
                <a:lnTo>
                  <a:pt x="59" y="197"/>
                </a:lnTo>
                <a:lnTo>
                  <a:pt x="61" y="194"/>
                </a:lnTo>
                <a:lnTo>
                  <a:pt x="61" y="190"/>
                </a:lnTo>
                <a:lnTo>
                  <a:pt x="61" y="190"/>
                </a:lnTo>
                <a:lnTo>
                  <a:pt x="61" y="187"/>
                </a:lnTo>
                <a:lnTo>
                  <a:pt x="61" y="187"/>
                </a:lnTo>
                <a:lnTo>
                  <a:pt x="61" y="185"/>
                </a:lnTo>
                <a:lnTo>
                  <a:pt x="66" y="180"/>
                </a:lnTo>
                <a:lnTo>
                  <a:pt x="68" y="178"/>
                </a:lnTo>
                <a:lnTo>
                  <a:pt x="76" y="178"/>
                </a:lnTo>
                <a:lnTo>
                  <a:pt x="80" y="178"/>
                </a:lnTo>
                <a:lnTo>
                  <a:pt x="83" y="175"/>
                </a:lnTo>
                <a:lnTo>
                  <a:pt x="85" y="173"/>
                </a:lnTo>
                <a:lnTo>
                  <a:pt x="85" y="164"/>
                </a:lnTo>
                <a:lnTo>
                  <a:pt x="90" y="161"/>
                </a:lnTo>
                <a:lnTo>
                  <a:pt x="92" y="159"/>
                </a:lnTo>
                <a:lnTo>
                  <a:pt x="94" y="157"/>
                </a:lnTo>
                <a:lnTo>
                  <a:pt x="99" y="157"/>
                </a:lnTo>
                <a:lnTo>
                  <a:pt x="104" y="157"/>
                </a:lnTo>
                <a:lnTo>
                  <a:pt x="106" y="157"/>
                </a:lnTo>
                <a:lnTo>
                  <a:pt x="106" y="154"/>
                </a:lnTo>
                <a:lnTo>
                  <a:pt x="106" y="152"/>
                </a:lnTo>
                <a:lnTo>
                  <a:pt x="106" y="149"/>
                </a:lnTo>
                <a:lnTo>
                  <a:pt x="104" y="147"/>
                </a:lnTo>
                <a:lnTo>
                  <a:pt x="104" y="142"/>
                </a:lnTo>
                <a:lnTo>
                  <a:pt x="104" y="140"/>
                </a:lnTo>
                <a:lnTo>
                  <a:pt x="104" y="138"/>
                </a:lnTo>
                <a:lnTo>
                  <a:pt x="104" y="135"/>
                </a:lnTo>
                <a:lnTo>
                  <a:pt x="106" y="130"/>
                </a:lnTo>
                <a:lnTo>
                  <a:pt x="106" y="128"/>
                </a:lnTo>
                <a:lnTo>
                  <a:pt x="106" y="126"/>
                </a:lnTo>
                <a:lnTo>
                  <a:pt x="109" y="121"/>
                </a:lnTo>
                <a:lnTo>
                  <a:pt x="111" y="121"/>
                </a:lnTo>
                <a:lnTo>
                  <a:pt x="111" y="121"/>
                </a:lnTo>
                <a:lnTo>
                  <a:pt x="111" y="123"/>
                </a:lnTo>
                <a:lnTo>
                  <a:pt x="111" y="126"/>
                </a:lnTo>
                <a:lnTo>
                  <a:pt x="113" y="126"/>
                </a:lnTo>
                <a:lnTo>
                  <a:pt x="113" y="126"/>
                </a:lnTo>
                <a:lnTo>
                  <a:pt x="116" y="126"/>
                </a:lnTo>
                <a:lnTo>
                  <a:pt x="118" y="123"/>
                </a:lnTo>
                <a:lnTo>
                  <a:pt x="120" y="116"/>
                </a:lnTo>
                <a:lnTo>
                  <a:pt x="123" y="112"/>
                </a:lnTo>
                <a:lnTo>
                  <a:pt x="125" y="107"/>
                </a:lnTo>
                <a:lnTo>
                  <a:pt x="130" y="104"/>
                </a:lnTo>
                <a:lnTo>
                  <a:pt x="132" y="102"/>
                </a:lnTo>
                <a:lnTo>
                  <a:pt x="132" y="97"/>
                </a:lnTo>
                <a:lnTo>
                  <a:pt x="135" y="93"/>
                </a:lnTo>
                <a:lnTo>
                  <a:pt x="137" y="90"/>
                </a:lnTo>
                <a:lnTo>
                  <a:pt x="137" y="88"/>
                </a:lnTo>
                <a:lnTo>
                  <a:pt x="139" y="86"/>
                </a:lnTo>
                <a:lnTo>
                  <a:pt x="139" y="83"/>
                </a:lnTo>
                <a:lnTo>
                  <a:pt x="137" y="81"/>
                </a:lnTo>
                <a:close/>
                <a:moveTo>
                  <a:pt x="68" y="22"/>
                </a:moveTo>
                <a:lnTo>
                  <a:pt x="68" y="22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close/>
                <a:moveTo>
                  <a:pt x="66" y="5"/>
                </a:moveTo>
                <a:lnTo>
                  <a:pt x="66" y="7"/>
                </a:lnTo>
                <a:lnTo>
                  <a:pt x="66" y="10"/>
                </a:lnTo>
                <a:lnTo>
                  <a:pt x="66" y="12"/>
                </a:lnTo>
                <a:lnTo>
                  <a:pt x="66" y="15"/>
                </a:lnTo>
                <a:lnTo>
                  <a:pt x="66" y="15"/>
                </a:lnTo>
                <a:lnTo>
                  <a:pt x="68" y="15"/>
                </a:lnTo>
                <a:lnTo>
                  <a:pt x="68" y="15"/>
                </a:lnTo>
                <a:lnTo>
                  <a:pt x="68" y="15"/>
                </a:lnTo>
                <a:lnTo>
                  <a:pt x="68" y="12"/>
                </a:lnTo>
                <a:lnTo>
                  <a:pt x="68" y="12"/>
                </a:lnTo>
                <a:lnTo>
                  <a:pt x="68" y="12"/>
                </a:lnTo>
                <a:lnTo>
                  <a:pt x="68" y="5"/>
                </a:lnTo>
                <a:lnTo>
                  <a:pt x="68" y="3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6" y="3"/>
                </a:lnTo>
                <a:lnTo>
                  <a:pt x="66" y="3"/>
                </a:lnTo>
                <a:lnTo>
                  <a:pt x="66" y="3"/>
                </a:lnTo>
                <a:lnTo>
                  <a:pt x="64" y="3"/>
                </a:lnTo>
                <a:lnTo>
                  <a:pt x="64" y="5"/>
                </a:lnTo>
                <a:lnTo>
                  <a:pt x="64" y="5"/>
                </a:lnTo>
                <a:lnTo>
                  <a:pt x="66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85"/>
          <p:cNvSpPr>
            <a:spLocks noEditPoints="1"/>
          </p:cNvSpPr>
          <p:nvPr/>
        </p:nvSpPr>
        <p:spPr bwMode="auto">
          <a:xfrm>
            <a:off x="8325250" y="2513232"/>
            <a:ext cx="558658" cy="411148"/>
          </a:xfrm>
          <a:custGeom>
            <a:avLst/>
            <a:gdLst>
              <a:gd name="T0" fmla="*/ 234 w 534"/>
              <a:gd name="T1" fmla="*/ 284 h 393"/>
              <a:gd name="T2" fmla="*/ 288 w 534"/>
              <a:gd name="T3" fmla="*/ 241 h 393"/>
              <a:gd name="T4" fmla="*/ 300 w 534"/>
              <a:gd name="T5" fmla="*/ 203 h 393"/>
              <a:gd name="T6" fmla="*/ 319 w 534"/>
              <a:gd name="T7" fmla="*/ 194 h 393"/>
              <a:gd name="T8" fmla="*/ 333 w 534"/>
              <a:gd name="T9" fmla="*/ 199 h 393"/>
              <a:gd name="T10" fmla="*/ 331 w 534"/>
              <a:gd name="T11" fmla="*/ 185 h 393"/>
              <a:gd name="T12" fmla="*/ 352 w 534"/>
              <a:gd name="T13" fmla="*/ 180 h 393"/>
              <a:gd name="T14" fmla="*/ 392 w 534"/>
              <a:gd name="T15" fmla="*/ 166 h 393"/>
              <a:gd name="T16" fmla="*/ 376 w 534"/>
              <a:gd name="T17" fmla="*/ 166 h 393"/>
              <a:gd name="T18" fmla="*/ 385 w 534"/>
              <a:gd name="T19" fmla="*/ 166 h 393"/>
              <a:gd name="T20" fmla="*/ 440 w 534"/>
              <a:gd name="T21" fmla="*/ 158 h 393"/>
              <a:gd name="T22" fmla="*/ 416 w 534"/>
              <a:gd name="T23" fmla="*/ 158 h 393"/>
              <a:gd name="T24" fmla="*/ 532 w 534"/>
              <a:gd name="T25" fmla="*/ 163 h 393"/>
              <a:gd name="T26" fmla="*/ 492 w 534"/>
              <a:gd name="T27" fmla="*/ 156 h 393"/>
              <a:gd name="T28" fmla="*/ 458 w 534"/>
              <a:gd name="T29" fmla="*/ 163 h 393"/>
              <a:gd name="T30" fmla="*/ 440 w 534"/>
              <a:gd name="T31" fmla="*/ 161 h 393"/>
              <a:gd name="T32" fmla="*/ 411 w 534"/>
              <a:gd name="T33" fmla="*/ 173 h 393"/>
              <a:gd name="T34" fmla="*/ 383 w 534"/>
              <a:gd name="T35" fmla="*/ 180 h 393"/>
              <a:gd name="T36" fmla="*/ 350 w 534"/>
              <a:gd name="T37" fmla="*/ 192 h 393"/>
              <a:gd name="T38" fmla="*/ 336 w 534"/>
              <a:gd name="T39" fmla="*/ 201 h 393"/>
              <a:gd name="T40" fmla="*/ 328 w 534"/>
              <a:gd name="T41" fmla="*/ 215 h 393"/>
              <a:gd name="T42" fmla="*/ 302 w 534"/>
              <a:gd name="T43" fmla="*/ 227 h 393"/>
              <a:gd name="T44" fmla="*/ 283 w 534"/>
              <a:gd name="T45" fmla="*/ 255 h 393"/>
              <a:gd name="T46" fmla="*/ 246 w 534"/>
              <a:gd name="T47" fmla="*/ 284 h 393"/>
              <a:gd name="T48" fmla="*/ 262 w 534"/>
              <a:gd name="T49" fmla="*/ 289 h 393"/>
              <a:gd name="T50" fmla="*/ 227 w 534"/>
              <a:gd name="T51" fmla="*/ 293 h 393"/>
              <a:gd name="T52" fmla="*/ 217 w 534"/>
              <a:gd name="T53" fmla="*/ 305 h 393"/>
              <a:gd name="T54" fmla="*/ 179 w 534"/>
              <a:gd name="T55" fmla="*/ 317 h 393"/>
              <a:gd name="T56" fmla="*/ 194 w 534"/>
              <a:gd name="T57" fmla="*/ 334 h 393"/>
              <a:gd name="T58" fmla="*/ 191 w 534"/>
              <a:gd name="T59" fmla="*/ 334 h 393"/>
              <a:gd name="T60" fmla="*/ 177 w 534"/>
              <a:gd name="T61" fmla="*/ 362 h 393"/>
              <a:gd name="T62" fmla="*/ 189 w 534"/>
              <a:gd name="T63" fmla="*/ 357 h 393"/>
              <a:gd name="T64" fmla="*/ 194 w 534"/>
              <a:gd name="T65" fmla="*/ 367 h 393"/>
              <a:gd name="T66" fmla="*/ 198 w 534"/>
              <a:gd name="T67" fmla="*/ 393 h 393"/>
              <a:gd name="T68" fmla="*/ 248 w 534"/>
              <a:gd name="T69" fmla="*/ 374 h 393"/>
              <a:gd name="T70" fmla="*/ 276 w 534"/>
              <a:gd name="T71" fmla="*/ 374 h 393"/>
              <a:gd name="T72" fmla="*/ 293 w 534"/>
              <a:gd name="T73" fmla="*/ 326 h 393"/>
              <a:gd name="T74" fmla="*/ 310 w 534"/>
              <a:gd name="T75" fmla="*/ 277 h 393"/>
              <a:gd name="T76" fmla="*/ 338 w 534"/>
              <a:gd name="T77" fmla="*/ 215 h 393"/>
              <a:gd name="T78" fmla="*/ 392 w 534"/>
              <a:gd name="T79" fmla="*/ 189 h 393"/>
              <a:gd name="T80" fmla="*/ 442 w 534"/>
              <a:gd name="T81" fmla="*/ 192 h 393"/>
              <a:gd name="T82" fmla="*/ 484 w 534"/>
              <a:gd name="T83" fmla="*/ 170 h 393"/>
              <a:gd name="T84" fmla="*/ 527 w 534"/>
              <a:gd name="T85" fmla="*/ 177 h 393"/>
              <a:gd name="T86" fmla="*/ 16 w 534"/>
              <a:gd name="T87" fmla="*/ 149 h 393"/>
              <a:gd name="T88" fmla="*/ 414 w 534"/>
              <a:gd name="T89" fmla="*/ 33 h 393"/>
              <a:gd name="T90" fmla="*/ 397 w 534"/>
              <a:gd name="T91" fmla="*/ 45 h 393"/>
              <a:gd name="T92" fmla="*/ 276 w 534"/>
              <a:gd name="T93" fmla="*/ 31 h 393"/>
              <a:gd name="T94" fmla="*/ 265 w 534"/>
              <a:gd name="T95" fmla="*/ 12 h 393"/>
              <a:gd name="T96" fmla="*/ 272 w 534"/>
              <a:gd name="T97" fmla="*/ 21 h 393"/>
              <a:gd name="T98" fmla="*/ 312 w 534"/>
              <a:gd name="T99" fmla="*/ 26 h 393"/>
              <a:gd name="T100" fmla="*/ 324 w 534"/>
              <a:gd name="T101" fmla="*/ 31 h 393"/>
              <a:gd name="T102" fmla="*/ 333 w 534"/>
              <a:gd name="T103" fmla="*/ 40 h 393"/>
              <a:gd name="T104" fmla="*/ 343 w 534"/>
              <a:gd name="T105" fmla="*/ 52 h 393"/>
              <a:gd name="T106" fmla="*/ 390 w 534"/>
              <a:gd name="T107" fmla="*/ 24 h 393"/>
              <a:gd name="T108" fmla="*/ 345 w 534"/>
              <a:gd name="T109" fmla="*/ 14 h 393"/>
              <a:gd name="T110" fmla="*/ 324 w 534"/>
              <a:gd name="T111" fmla="*/ 19 h 393"/>
              <a:gd name="T112" fmla="*/ 291 w 534"/>
              <a:gd name="T113" fmla="*/ 9 h 393"/>
              <a:gd name="T114" fmla="*/ 350 w 534"/>
              <a:gd name="T115" fmla="*/ 0 h 393"/>
              <a:gd name="T116" fmla="*/ 380 w 534"/>
              <a:gd name="T117" fmla="*/ 14 h 393"/>
              <a:gd name="T118" fmla="*/ 428 w 534"/>
              <a:gd name="T119" fmla="*/ 2 h 393"/>
              <a:gd name="T120" fmla="*/ 390 w 534"/>
              <a:gd name="T121" fmla="*/ 5 h 393"/>
              <a:gd name="T122" fmla="*/ 350 w 534"/>
              <a:gd name="T123" fmla="*/ 5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4" h="393">
                <a:moveTo>
                  <a:pt x="179" y="350"/>
                </a:moveTo>
                <a:lnTo>
                  <a:pt x="177" y="348"/>
                </a:lnTo>
                <a:lnTo>
                  <a:pt x="177" y="345"/>
                </a:lnTo>
                <a:lnTo>
                  <a:pt x="177" y="345"/>
                </a:lnTo>
                <a:lnTo>
                  <a:pt x="177" y="348"/>
                </a:lnTo>
                <a:lnTo>
                  <a:pt x="177" y="348"/>
                </a:lnTo>
                <a:lnTo>
                  <a:pt x="177" y="350"/>
                </a:lnTo>
                <a:lnTo>
                  <a:pt x="177" y="350"/>
                </a:lnTo>
                <a:lnTo>
                  <a:pt x="177" y="350"/>
                </a:lnTo>
                <a:lnTo>
                  <a:pt x="179" y="352"/>
                </a:lnTo>
                <a:lnTo>
                  <a:pt x="179" y="350"/>
                </a:lnTo>
                <a:close/>
                <a:moveTo>
                  <a:pt x="177" y="334"/>
                </a:moveTo>
                <a:lnTo>
                  <a:pt x="177" y="331"/>
                </a:lnTo>
                <a:lnTo>
                  <a:pt x="175" y="331"/>
                </a:lnTo>
                <a:lnTo>
                  <a:pt x="175" y="334"/>
                </a:lnTo>
                <a:lnTo>
                  <a:pt x="175" y="334"/>
                </a:lnTo>
                <a:lnTo>
                  <a:pt x="175" y="334"/>
                </a:lnTo>
                <a:lnTo>
                  <a:pt x="177" y="334"/>
                </a:lnTo>
                <a:lnTo>
                  <a:pt x="177" y="334"/>
                </a:lnTo>
                <a:close/>
                <a:moveTo>
                  <a:pt x="222" y="291"/>
                </a:moveTo>
                <a:lnTo>
                  <a:pt x="222" y="291"/>
                </a:lnTo>
                <a:lnTo>
                  <a:pt x="224" y="291"/>
                </a:lnTo>
                <a:lnTo>
                  <a:pt x="224" y="291"/>
                </a:lnTo>
                <a:lnTo>
                  <a:pt x="224" y="289"/>
                </a:lnTo>
                <a:lnTo>
                  <a:pt x="224" y="289"/>
                </a:lnTo>
                <a:lnTo>
                  <a:pt x="222" y="289"/>
                </a:lnTo>
                <a:lnTo>
                  <a:pt x="220" y="291"/>
                </a:lnTo>
                <a:lnTo>
                  <a:pt x="220" y="291"/>
                </a:lnTo>
                <a:lnTo>
                  <a:pt x="222" y="291"/>
                </a:lnTo>
                <a:close/>
                <a:moveTo>
                  <a:pt x="229" y="286"/>
                </a:moveTo>
                <a:lnTo>
                  <a:pt x="234" y="284"/>
                </a:lnTo>
                <a:lnTo>
                  <a:pt x="234" y="284"/>
                </a:lnTo>
                <a:lnTo>
                  <a:pt x="234" y="284"/>
                </a:lnTo>
                <a:lnTo>
                  <a:pt x="234" y="282"/>
                </a:lnTo>
                <a:lnTo>
                  <a:pt x="234" y="282"/>
                </a:lnTo>
                <a:lnTo>
                  <a:pt x="234" y="284"/>
                </a:lnTo>
                <a:lnTo>
                  <a:pt x="229" y="284"/>
                </a:lnTo>
                <a:lnTo>
                  <a:pt x="227" y="284"/>
                </a:lnTo>
                <a:lnTo>
                  <a:pt x="229" y="286"/>
                </a:lnTo>
                <a:lnTo>
                  <a:pt x="229" y="286"/>
                </a:lnTo>
                <a:close/>
                <a:moveTo>
                  <a:pt x="267" y="260"/>
                </a:moveTo>
                <a:lnTo>
                  <a:pt x="265" y="263"/>
                </a:lnTo>
                <a:lnTo>
                  <a:pt x="262" y="263"/>
                </a:lnTo>
                <a:lnTo>
                  <a:pt x="265" y="263"/>
                </a:lnTo>
                <a:lnTo>
                  <a:pt x="267" y="263"/>
                </a:lnTo>
                <a:lnTo>
                  <a:pt x="269" y="263"/>
                </a:lnTo>
                <a:lnTo>
                  <a:pt x="269" y="263"/>
                </a:lnTo>
                <a:lnTo>
                  <a:pt x="269" y="263"/>
                </a:lnTo>
                <a:lnTo>
                  <a:pt x="269" y="260"/>
                </a:lnTo>
                <a:lnTo>
                  <a:pt x="267" y="260"/>
                </a:lnTo>
                <a:close/>
                <a:moveTo>
                  <a:pt x="276" y="248"/>
                </a:moveTo>
                <a:lnTo>
                  <a:pt x="276" y="248"/>
                </a:lnTo>
                <a:lnTo>
                  <a:pt x="276" y="248"/>
                </a:lnTo>
                <a:lnTo>
                  <a:pt x="279" y="248"/>
                </a:lnTo>
                <a:lnTo>
                  <a:pt x="279" y="248"/>
                </a:lnTo>
                <a:lnTo>
                  <a:pt x="281" y="248"/>
                </a:lnTo>
                <a:lnTo>
                  <a:pt x="281" y="248"/>
                </a:lnTo>
                <a:lnTo>
                  <a:pt x="279" y="246"/>
                </a:lnTo>
                <a:lnTo>
                  <a:pt x="276" y="248"/>
                </a:lnTo>
                <a:close/>
                <a:moveTo>
                  <a:pt x="291" y="241"/>
                </a:moveTo>
                <a:lnTo>
                  <a:pt x="291" y="241"/>
                </a:lnTo>
                <a:lnTo>
                  <a:pt x="291" y="241"/>
                </a:lnTo>
                <a:lnTo>
                  <a:pt x="288" y="241"/>
                </a:lnTo>
                <a:lnTo>
                  <a:pt x="288" y="241"/>
                </a:lnTo>
                <a:lnTo>
                  <a:pt x="286" y="241"/>
                </a:lnTo>
                <a:lnTo>
                  <a:pt x="286" y="244"/>
                </a:lnTo>
                <a:lnTo>
                  <a:pt x="286" y="244"/>
                </a:lnTo>
                <a:lnTo>
                  <a:pt x="288" y="244"/>
                </a:lnTo>
                <a:lnTo>
                  <a:pt x="291" y="241"/>
                </a:lnTo>
                <a:close/>
                <a:moveTo>
                  <a:pt x="288" y="239"/>
                </a:moveTo>
                <a:lnTo>
                  <a:pt x="288" y="239"/>
                </a:lnTo>
                <a:lnTo>
                  <a:pt x="288" y="239"/>
                </a:lnTo>
                <a:lnTo>
                  <a:pt x="286" y="239"/>
                </a:lnTo>
                <a:lnTo>
                  <a:pt x="286" y="239"/>
                </a:lnTo>
                <a:lnTo>
                  <a:pt x="286" y="239"/>
                </a:lnTo>
                <a:lnTo>
                  <a:pt x="286" y="241"/>
                </a:lnTo>
                <a:lnTo>
                  <a:pt x="286" y="241"/>
                </a:lnTo>
                <a:lnTo>
                  <a:pt x="286" y="241"/>
                </a:lnTo>
                <a:lnTo>
                  <a:pt x="288" y="241"/>
                </a:lnTo>
                <a:lnTo>
                  <a:pt x="288" y="239"/>
                </a:lnTo>
                <a:close/>
                <a:moveTo>
                  <a:pt x="295" y="203"/>
                </a:moveTo>
                <a:lnTo>
                  <a:pt x="293" y="206"/>
                </a:lnTo>
                <a:lnTo>
                  <a:pt x="293" y="206"/>
                </a:lnTo>
                <a:lnTo>
                  <a:pt x="291" y="208"/>
                </a:lnTo>
                <a:lnTo>
                  <a:pt x="293" y="208"/>
                </a:lnTo>
                <a:lnTo>
                  <a:pt x="295" y="206"/>
                </a:lnTo>
                <a:lnTo>
                  <a:pt x="295" y="206"/>
                </a:lnTo>
                <a:lnTo>
                  <a:pt x="295" y="206"/>
                </a:lnTo>
                <a:lnTo>
                  <a:pt x="295" y="203"/>
                </a:lnTo>
                <a:lnTo>
                  <a:pt x="295" y="203"/>
                </a:lnTo>
                <a:close/>
                <a:moveTo>
                  <a:pt x="307" y="201"/>
                </a:moveTo>
                <a:lnTo>
                  <a:pt x="305" y="201"/>
                </a:lnTo>
                <a:lnTo>
                  <a:pt x="305" y="201"/>
                </a:lnTo>
                <a:lnTo>
                  <a:pt x="302" y="201"/>
                </a:lnTo>
                <a:lnTo>
                  <a:pt x="300" y="201"/>
                </a:lnTo>
                <a:lnTo>
                  <a:pt x="300" y="203"/>
                </a:lnTo>
                <a:lnTo>
                  <a:pt x="298" y="201"/>
                </a:lnTo>
                <a:lnTo>
                  <a:pt x="298" y="203"/>
                </a:lnTo>
                <a:lnTo>
                  <a:pt x="298" y="203"/>
                </a:lnTo>
                <a:lnTo>
                  <a:pt x="295" y="203"/>
                </a:lnTo>
                <a:lnTo>
                  <a:pt x="298" y="206"/>
                </a:lnTo>
                <a:lnTo>
                  <a:pt x="298" y="206"/>
                </a:lnTo>
                <a:lnTo>
                  <a:pt x="300" y="206"/>
                </a:lnTo>
                <a:lnTo>
                  <a:pt x="300" y="203"/>
                </a:lnTo>
                <a:lnTo>
                  <a:pt x="300" y="203"/>
                </a:lnTo>
                <a:lnTo>
                  <a:pt x="300" y="203"/>
                </a:lnTo>
                <a:lnTo>
                  <a:pt x="302" y="203"/>
                </a:lnTo>
                <a:lnTo>
                  <a:pt x="302" y="203"/>
                </a:lnTo>
                <a:lnTo>
                  <a:pt x="305" y="203"/>
                </a:lnTo>
                <a:lnTo>
                  <a:pt x="305" y="203"/>
                </a:lnTo>
                <a:lnTo>
                  <a:pt x="305" y="201"/>
                </a:lnTo>
                <a:lnTo>
                  <a:pt x="307" y="201"/>
                </a:lnTo>
                <a:lnTo>
                  <a:pt x="310" y="201"/>
                </a:lnTo>
                <a:lnTo>
                  <a:pt x="310" y="201"/>
                </a:lnTo>
                <a:lnTo>
                  <a:pt x="310" y="201"/>
                </a:lnTo>
                <a:lnTo>
                  <a:pt x="307" y="201"/>
                </a:lnTo>
                <a:close/>
                <a:moveTo>
                  <a:pt x="317" y="192"/>
                </a:moveTo>
                <a:lnTo>
                  <a:pt x="317" y="192"/>
                </a:lnTo>
                <a:lnTo>
                  <a:pt x="314" y="192"/>
                </a:lnTo>
                <a:lnTo>
                  <a:pt x="314" y="192"/>
                </a:lnTo>
                <a:lnTo>
                  <a:pt x="312" y="192"/>
                </a:lnTo>
                <a:lnTo>
                  <a:pt x="312" y="194"/>
                </a:lnTo>
                <a:lnTo>
                  <a:pt x="314" y="194"/>
                </a:lnTo>
                <a:lnTo>
                  <a:pt x="317" y="194"/>
                </a:lnTo>
                <a:lnTo>
                  <a:pt x="317" y="194"/>
                </a:lnTo>
                <a:lnTo>
                  <a:pt x="319" y="194"/>
                </a:lnTo>
                <a:lnTo>
                  <a:pt x="319" y="194"/>
                </a:lnTo>
                <a:lnTo>
                  <a:pt x="319" y="194"/>
                </a:lnTo>
                <a:lnTo>
                  <a:pt x="321" y="194"/>
                </a:lnTo>
                <a:lnTo>
                  <a:pt x="324" y="194"/>
                </a:lnTo>
                <a:lnTo>
                  <a:pt x="326" y="194"/>
                </a:lnTo>
                <a:lnTo>
                  <a:pt x="326" y="192"/>
                </a:lnTo>
                <a:lnTo>
                  <a:pt x="326" y="189"/>
                </a:lnTo>
                <a:lnTo>
                  <a:pt x="324" y="189"/>
                </a:lnTo>
                <a:lnTo>
                  <a:pt x="324" y="187"/>
                </a:lnTo>
                <a:lnTo>
                  <a:pt x="321" y="187"/>
                </a:lnTo>
                <a:lnTo>
                  <a:pt x="321" y="187"/>
                </a:lnTo>
                <a:lnTo>
                  <a:pt x="321" y="187"/>
                </a:lnTo>
                <a:lnTo>
                  <a:pt x="321" y="189"/>
                </a:lnTo>
                <a:lnTo>
                  <a:pt x="319" y="189"/>
                </a:lnTo>
                <a:lnTo>
                  <a:pt x="319" y="189"/>
                </a:lnTo>
                <a:lnTo>
                  <a:pt x="319" y="189"/>
                </a:lnTo>
                <a:lnTo>
                  <a:pt x="319" y="192"/>
                </a:lnTo>
                <a:lnTo>
                  <a:pt x="317" y="192"/>
                </a:lnTo>
                <a:close/>
                <a:moveTo>
                  <a:pt x="312" y="201"/>
                </a:moveTo>
                <a:lnTo>
                  <a:pt x="312" y="201"/>
                </a:lnTo>
                <a:lnTo>
                  <a:pt x="317" y="201"/>
                </a:lnTo>
                <a:lnTo>
                  <a:pt x="319" y="199"/>
                </a:lnTo>
                <a:lnTo>
                  <a:pt x="321" y="201"/>
                </a:lnTo>
                <a:lnTo>
                  <a:pt x="321" y="201"/>
                </a:lnTo>
                <a:lnTo>
                  <a:pt x="324" y="199"/>
                </a:lnTo>
                <a:lnTo>
                  <a:pt x="324" y="199"/>
                </a:lnTo>
                <a:lnTo>
                  <a:pt x="326" y="199"/>
                </a:lnTo>
                <a:lnTo>
                  <a:pt x="326" y="199"/>
                </a:lnTo>
                <a:lnTo>
                  <a:pt x="326" y="199"/>
                </a:lnTo>
                <a:lnTo>
                  <a:pt x="331" y="199"/>
                </a:lnTo>
                <a:lnTo>
                  <a:pt x="331" y="199"/>
                </a:lnTo>
                <a:lnTo>
                  <a:pt x="333" y="199"/>
                </a:lnTo>
                <a:lnTo>
                  <a:pt x="333" y="199"/>
                </a:lnTo>
                <a:lnTo>
                  <a:pt x="333" y="199"/>
                </a:lnTo>
                <a:lnTo>
                  <a:pt x="333" y="199"/>
                </a:lnTo>
                <a:lnTo>
                  <a:pt x="336" y="196"/>
                </a:lnTo>
                <a:lnTo>
                  <a:pt x="338" y="196"/>
                </a:lnTo>
                <a:lnTo>
                  <a:pt x="338" y="194"/>
                </a:lnTo>
                <a:lnTo>
                  <a:pt x="343" y="194"/>
                </a:lnTo>
                <a:lnTo>
                  <a:pt x="343" y="192"/>
                </a:lnTo>
                <a:lnTo>
                  <a:pt x="340" y="192"/>
                </a:lnTo>
                <a:lnTo>
                  <a:pt x="340" y="189"/>
                </a:lnTo>
                <a:lnTo>
                  <a:pt x="338" y="189"/>
                </a:lnTo>
                <a:lnTo>
                  <a:pt x="338" y="189"/>
                </a:lnTo>
                <a:lnTo>
                  <a:pt x="338" y="189"/>
                </a:lnTo>
                <a:lnTo>
                  <a:pt x="336" y="189"/>
                </a:lnTo>
                <a:lnTo>
                  <a:pt x="336" y="192"/>
                </a:lnTo>
                <a:lnTo>
                  <a:pt x="336" y="192"/>
                </a:lnTo>
                <a:lnTo>
                  <a:pt x="336" y="192"/>
                </a:lnTo>
                <a:lnTo>
                  <a:pt x="336" y="194"/>
                </a:lnTo>
                <a:lnTo>
                  <a:pt x="333" y="194"/>
                </a:lnTo>
                <a:lnTo>
                  <a:pt x="331" y="196"/>
                </a:lnTo>
                <a:lnTo>
                  <a:pt x="331" y="194"/>
                </a:lnTo>
                <a:lnTo>
                  <a:pt x="331" y="194"/>
                </a:lnTo>
                <a:lnTo>
                  <a:pt x="333" y="192"/>
                </a:lnTo>
                <a:lnTo>
                  <a:pt x="333" y="192"/>
                </a:lnTo>
                <a:lnTo>
                  <a:pt x="333" y="189"/>
                </a:lnTo>
                <a:lnTo>
                  <a:pt x="331" y="187"/>
                </a:lnTo>
                <a:lnTo>
                  <a:pt x="331" y="187"/>
                </a:lnTo>
                <a:lnTo>
                  <a:pt x="333" y="185"/>
                </a:lnTo>
                <a:lnTo>
                  <a:pt x="336" y="185"/>
                </a:lnTo>
                <a:lnTo>
                  <a:pt x="336" y="182"/>
                </a:lnTo>
                <a:lnTo>
                  <a:pt x="336" y="182"/>
                </a:lnTo>
                <a:lnTo>
                  <a:pt x="333" y="182"/>
                </a:lnTo>
                <a:lnTo>
                  <a:pt x="333" y="182"/>
                </a:lnTo>
                <a:lnTo>
                  <a:pt x="331" y="185"/>
                </a:lnTo>
                <a:lnTo>
                  <a:pt x="328" y="185"/>
                </a:lnTo>
                <a:lnTo>
                  <a:pt x="326" y="187"/>
                </a:lnTo>
                <a:lnTo>
                  <a:pt x="326" y="187"/>
                </a:lnTo>
                <a:lnTo>
                  <a:pt x="326" y="189"/>
                </a:lnTo>
                <a:lnTo>
                  <a:pt x="328" y="189"/>
                </a:lnTo>
                <a:lnTo>
                  <a:pt x="328" y="189"/>
                </a:lnTo>
                <a:lnTo>
                  <a:pt x="328" y="192"/>
                </a:lnTo>
                <a:lnTo>
                  <a:pt x="326" y="194"/>
                </a:lnTo>
                <a:lnTo>
                  <a:pt x="321" y="196"/>
                </a:lnTo>
                <a:lnTo>
                  <a:pt x="314" y="199"/>
                </a:lnTo>
                <a:lnTo>
                  <a:pt x="314" y="199"/>
                </a:lnTo>
                <a:lnTo>
                  <a:pt x="312" y="201"/>
                </a:lnTo>
                <a:lnTo>
                  <a:pt x="312" y="201"/>
                </a:lnTo>
                <a:close/>
                <a:moveTo>
                  <a:pt x="362" y="182"/>
                </a:moveTo>
                <a:lnTo>
                  <a:pt x="362" y="180"/>
                </a:lnTo>
                <a:lnTo>
                  <a:pt x="362" y="180"/>
                </a:lnTo>
                <a:lnTo>
                  <a:pt x="362" y="177"/>
                </a:lnTo>
                <a:lnTo>
                  <a:pt x="359" y="177"/>
                </a:lnTo>
                <a:lnTo>
                  <a:pt x="359" y="177"/>
                </a:lnTo>
                <a:lnTo>
                  <a:pt x="357" y="177"/>
                </a:lnTo>
                <a:lnTo>
                  <a:pt x="357" y="177"/>
                </a:lnTo>
                <a:lnTo>
                  <a:pt x="354" y="177"/>
                </a:lnTo>
                <a:lnTo>
                  <a:pt x="354" y="177"/>
                </a:lnTo>
                <a:lnTo>
                  <a:pt x="354" y="177"/>
                </a:lnTo>
                <a:lnTo>
                  <a:pt x="354" y="177"/>
                </a:lnTo>
                <a:lnTo>
                  <a:pt x="354" y="177"/>
                </a:lnTo>
                <a:lnTo>
                  <a:pt x="352" y="177"/>
                </a:lnTo>
                <a:lnTo>
                  <a:pt x="350" y="177"/>
                </a:lnTo>
                <a:lnTo>
                  <a:pt x="350" y="180"/>
                </a:lnTo>
                <a:lnTo>
                  <a:pt x="352" y="180"/>
                </a:lnTo>
                <a:lnTo>
                  <a:pt x="352" y="180"/>
                </a:lnTo>
                <a:lnTo>
                  <a:pt x="352" y="180"/>
                </a:lnTo>
                <a:lnTo>
                  <a:pt x="347" y="180"/>
                </a:lnTo>
                <a:lnTo>
                  <a:pt x="347" y="180"/>
                </a:lnTo>
                <a:lnTo>
                  <a:pt x="347" y="182"/>
                </a:lnTo>
                <a:lnTo>
                  <a:pt x="347" y="182"/>
                </a:lnTo>
                <a:lnTo>
                  <a:pt x="347" y="185"/>
                </a:lnTo>
                <a:lnTo>
                  <a:pt x="347" y="185"/>
                </a:lnTo>
                <a:lnTo>
                  <a:pt x="345" y="185"/>
                </a:lnTo>
                <a:lnTo>
                  <a:pt x="345" y="185"/>
                </a:lnTo>
                <a:lnTo>
                  <a:pt x="345" y="187"/>
                </a:lnTo>
                <a:lnTo>
                  <a:pt x="347" y="187"/>
                </a:lnTo>
                <a:lnTo>
                  <a:pt x="350" y="187"/>
                </a:lnTo>
                <a:lnTo>
                  <a:pt x="350" y="187"/>
                </a:lnTo>
                <a:lnTo>
                  <a:pt x="350" y="187"/>
                </a:lnTo>
                <a:lnTo>
                  <a:pt x="352" y="185"/>
                </a:lnTo>
                <a:lnTo>
                  <a:pt x="354" y="185"/>
                </a:lnTo>
                <a:lnTo>
                  <a:pt x="354" y="185"/>
                </a:lnTo>
                <a:lnTo>
                  <a:pt x="357" y="185"/>
                </a:lnTo>
                <a:lnTo>
                  <a:pt x="359" y="185"/>
                </a:lnTo>
                <a:lnTo>
                  <a:pt x="359" y="182"/>
                </a:lnTo>
                <a:lnTo>
                  <a:pt x="359" y="182"/>
                </a:lnTo>
                <a:lnTo>
                  <a:pt x="362" y="182"/>
                </a:lnTo>
                <a:close/>
                <a:moveTo>
                  <a:pt x="520" y="170"/>
                </a:moveTo>
                <a:lnTo>
                  <a:pt x="518" y="173"/>
                </a:lnTo>
                <a:lnTo>
                  <a:pt x="518" y="173"/>
                </a:lnTo>
                <a:lnTo>
                  <a:pt x="518" y="173"/>
                </a:lnTo>
                <a:lnTo>
                  <a:pt x="520" y="173"/>
                </a:lnTo>
                <a:lnTo>
                  <a:pt x="522" y="173"/>
                </a:lnTo>
                <a:lnTo>
                  <a:pt x="522" y="173"/>
                </a:lnTo>
                <a:lnTo>
                  <a:pt x="520" y="170"/>
                </a:lnTo>
                <a:lnTo>
                  <a:pt x="520" y="170"/>
                </a:lnTo>
                <a:close/>
                <a:moveTo>
                  <a:pt x="395" y="166"/>
                </a:moveTo>
                <a:lnTo>
                  <a:pt x="392" y="166"/>
                </a:lnTo>
                <a:lnTo>
                  <a:pt x="392" y="168"/>
                </a:lnTo>
                <a:lnTo>
                  <a:pt x="392" y="168"/>
                </a:lnTo>
                <a:lnTo>
                  <a:pt x="392" y="168"/>
                </a:lnTo>
                <a:lnTo>
                  <a:pt x="395" y="168"/>
                </a:lnTo>
                <a:lnTo>
                  <a:pt x="395" y="168"/>
                </a:lnTo>
                <a:lnTo>
                  <a:pt x="395" y="168"/>
                </a:lnTo>
                <a:lnTo>
                  <a:pt x="397" y="168"/>
                </a:lnTo>
                <a:lnTo>
                  <a:pt x="397" y="168"/>
                </a:lnTo>
                <a:lnTo>
                  <a:pt x="397" y="166"/>
                </a:lnTo>
                <a:lnTo>
                  <a:pt x="397" y="166"/>
                </a:lnTo>
                <a:lnTo>
                  <a:pt x="395" y="166"/>
                </a:lnTo>
                <a:close/>
                <a:moveTo>
                  <a:pt x="364" y="177"/>
                </a:moveTo>
                <a:lnTo>
                  <a:pt x="366" y="177"/>
                </a:lnTo>
                <a:lnTo>
                  <a:pt x="371" y="177"/>
                </a:lnTo>
                <a:lnTo>
                  <a:pt x="371" y="177"/>
                </a:lnTo>
                <a:lnTo>
                  <a:pt x="371" y="175"/>
                </a:lnTo>
                <a:lnTo>
                  <a:pt x="373" y="175"/>
                </a:lnTo>
                <a:lnTo>
                  <a:pt x="373" y="173"/>
                </a:lnTo>
                <a:lnTo>
                  <a:pt x="376" y="173"/>
                </a:lnTo>
                <a:lnTo>
                  <a:pt x="376" y="173"/>
                </a:lnTo>
                <a:lnTo>
                  <a:pt x="378" y="173"/>
                </a:lnTo>
                <a:lnTo>
                  <a:pt x="380" y="170"/>
                </a:lnTo>
                <a:lnTo>
                  <a:pt x="380" y="170"/>
                </a:lnTo>
                <a:lnTo>
                  <a:pt x="383" y="170"/>
                </a:lnTo>
                <a:lnTo>
                  <a:pt x="380" y="168"/>
                </a:lnTo>
                <a:lnTo>
                  <a:pt x="380" y="168"/>
                </a:lnTo>
                <a:lnTo>
                  <a:pt x="378" y="170"/>
                </a:lnTo>
                <a:lnTo>
                  <a:pt x="378" y="170"/>
                </a:lnTo>
                <a:lnTo>
                  <a:pt x="376" y="168"/>
                </a:lnTo>
                <a:lnTo>
                  <a:pt x="376" y="166"/>
                </a:lnTo>
                <a:lnTo>
                  <a:pt x="376" y="166"/>
                </a:lnTo>
                <a:lnTo>
                  <a:pt x="376" y="166"/>
                </a:lnTo>
                <a:lnTo>
                  <a:pt x="373" y="166"/>
                </a:lnTo>
                <a:lnTo>
                  <a:pt x="373" y="168"/>
                </a:lnTo>
                <a:lnTo>
                  <a:pt x="373" y="168"/>
                </a:lnTo>
                <a:lnTo>
                  <a:pt x="373" y="168"/>
                </a:lnTo>
                <a:lnTo>
                  <a:pt x="373" y="168"/>
                </a:lnTo>
                <a:lnTo>
                  <a:pt x="371" y="170"/>
                </a:lnTo>
                <a:lnTo>
                  <a:pt x="371" y="170"/>
                </a:lnTo>
                <a:lnTo>
                  <a:pt x="369" y="173"/>
                </a:lnTo>
                <a:lnTo>
                  <a:pt x="369" y="173"/>
                </a:lnTo>
                <a:lnTo>
                  <a:pt x="369" y="173"/>
                </a:lnTo>
                <a:lnTo>
                  <a:pt x="369" y="173"/>
                </a:lnTo>
                <a:lnTo>
                  <a:pt x="369" y="173"/>
                </a:lnTo>
                <a:lnTo>
                  <a:pt x="369" y="173"/>
                </a:lnTo>
                <a:lnTo>
                  <a:pt x="366" y="173"/>
                </a:lnTo>
                <a:lnTo>
                  <a:pt x="366" y="173"/>
                </a:lnTo>
                <a:lnTo>
                  <a:pt x="364" y="173"/>
                </a:lnTo>
                <a:lnTo>
                  <a:pt x="364" y="175"/>
                </a:lnTo>
                <a:lnTo>
                  <a:pt x="364" y="175"/>
                </a:lnTo>
                <a:lnTo>
                  <a:pt x="364" y="175"/>
                </a:lnTo>
                <a:lnTo>
                  <a:pt x="364" y="175"/>
                </a:lnTo>
                <a:lnTo>
                  <a:pt x="362" y="175"/>
                </a:lnTo>
                <a:lnTo>
                  <a:pt x="362" y="177"/>
                </a:lnTo>
                <a:lnTo>
                  <a:pt x="362" y="177"/>
                </a:lnTo>
                <a:lnTo>
                  <a:pt x="364" y="177"/>
                </a:lnTo>
                <a:close/>
                <a:moveTo>
                  <a:pt x="383" y="168"/>
                </a:moveTo>
                <a:lnTo>
                  <a:pt x="383" y="168"/>
                </a:lnTo>
                <a:lnTo>
                  <a:pt x="385" y="168"/>
                </a:lnTo>
                <a:lnTo>
                  <a:pt x="388" y="168"/>
                </a:lnTo>
                <a:lnTo>
                  <a:pt x="388" y="168"/>
                </a:lnTo>
                <a:lnTo>
                  <a:pt x="388" y="168"/>
                </a:lnTo>
                <a:lnTo>
                  <a:pt x="388" y="168"/>
                </a:lnTo>
                <a:lnTo>
                  <a:pt x="385" y="166"/>
                </a:lnTo>
                <a:lnTo>
                  <a:pt x="385" y="166"/>
                </a:lnTo>
                <a:lnTo>
                  <a:pt x="385" y="166"/>
                </a:lnTo>
                <a:lnTo>
                  <a:pt x="383" y="166"/>
                </a:lnTo>
                <a:lnTo>
                  <a:pt x="383" y="166"/>
                </a:lnTo>
                <a:lnTo>
                  <a:pt x="380" y="166"/>
                </a:lnTo>
                <a:lnTo>
                  <a:pt x="380" y="166"/>
                </a:lnTo>
                <a:lnTo>
                  <a:pt x="383" y="166"/>
                </a:lnTo>
                <a:lnTo>
                  <a:pt x="383" y="168"/>
                </a:lnTo>
                <a:close/>
                <a:moveTo>
                  <a:pt x="435" y="161"/>
                </a:moveTo>
                <a:lnTo>
                  <a:pt x="435" y="161"/>
                </a:lnTo>
                <a:lnTo>
                  <a:pt x="435" y="161"/>
                </a:lnTo>
                <a:lnTo>
                  <a:pt x="435" y="158"/>
                </a:lnTo>
                <a:lnTo>
                  <a:pt x="432" y="158"/>
                </a:lnTo>
                <a:lnTo>
                  <a:pt x="430" y="161"/>
                </a:lnTo>
                <a:lnTo>
                  <a:pt x="428" y="161"/>
                </a:lnTo>
                <a:lnTo>
                  <a:pt x="425" y="161"/>
                </a:lnTo>
                <a:lnTo>
                  <a:pt x="425" y="161"/>
                </a:lnTo>
                <a:lnTo>
                  <a:pt x="425" y="163"/>
                </a:lnTo>
                <a:lnTo>
                  <a:pt x="425" y="163"/>
                </a:lnTo>
                <a:lnTo>
                  <a:pt x="425" y="163"/>
                </a:lnTo>
                <a:lnTo>
                  <a:pt x="428" y="163"/>
                </a:lnTo>
                <a:lnTo>
                  <a:pt x="428" y="163"/>
                </a:lnTo>
                <a:lnTo>
                  <a:pt x="428" y="163"/>
                </a:lnTo>
                <a:lnTo>
                  <a:pt x="428" y="166"/>
                </a:lnTo>
                <a:lnTo>
                  <a:pt x="430" y="163"/>
                </a:lnTo>
                <a:lnTo>
                  <a:pt x="430" y="163"/>
                </a:lnTo>
                <a:lnTo>
                  <a:pt x="430" y="163"/>
                </a:lnTo>
                <a:lnTo>
                  <a:pt x="435" y="163"/>
                </a:lnTo>
                <a:lnTo>
                  <a:pt x="435" y="161"/>
                </a:lnTo>
                <a:close/>
                <a:moveTo>
                  <a:pt x="435" y="161"/>
                </a:moveTo>
                <a:lnTo>
                  <a:pt x="437" y="161"/>
                </a:lnTo>
                <a:lnTo>
                  <a:pt x="440" y="158"/>
                </a:lnTo>
                <a:lnTo>
                  <a:pt x="440" y="158"/>
                </a:lnTo>
                <a:lnTo>
                  <a:pt x="440" y="158"/>
                </a:lnTo>
                <a:lnTo>
                  <a:pt x="437" y="156"/>
                </a:lnTo>
                <a:lnTo>
                  <a:pt x="437" y="156"/>
                </a:lnTo>
                <a:lnTo>
                  <a:pt x="437" y="156"/>
                </a:lnTo>
                <a:lnTo>
                  <a:pt x="435" y="156"/>
                </a:lnTo>
                <a:lnTo>
                  <a:pt x="435" y="158"/>
                </a:lnTo>
                <a:lnTo>
                  <a:pt x="435" y="158"/>
                </a:lnTo>
                <a:lnTo>
                  <a:pt x="435" y="161"/>
                </a:lnTo>
                <a:close/>
                <a:moveTo>
                  <a:pt x="416" y="161"/>
                </a:moveTo>
                <a:lnTo>
                  <a:pt x="418" y="161"/>
                </a:lnTo>
                <a:lnTo>
                  <a:pt x="418" y="161"/>
                </a:lnTo>
                <a:lnTo>
                  <a:pt x="421" y="161"/>
                </a:lnTo>
                <a:lnTo>
                  <a:pt x="421" y="161"/>
                </a:lnTo>
                <a:lnTo>
                  <a:pt x="421" y="161"/>
                </a:lnTo>
                <a:lnTo>
                  <a:pt x="423" y="161"/>
                </a:lnTo>
                <a:lnTo>
                  <a:pt x="425" y="161"/>
                </a:lnTo>
                <a:lnTo>
                  <a:pt x="425" y="158"/>
                </a:lnTo>
                <a:lnTo>
                  <a:pt x="428" y="158"/>
                </a:lnTo>
                <a:lnTo>
                  <a:pt x="430" y="156"/>
                </a:lnTo>
                <a:lnTo>
                  <a:pt x="430" y="156"/>
                </a:lnTo>
                <a:lnTo>
                  <a:pt x="430" y="156"/>
                </a:lnTo>
                <a:lnTo>
                  <a:pt x="432" y="156"/>
                </a:lnTo>
                <a:lnTo>
                  <a:pt x="430" y="154"/>
                </a:lnTo>
                <a:lnTo>
                  <a:pt x="430" y="156"/>
                </a:lnTo>
                <a:lnTo>
                  <a:pt x="428" y="156"/>
                </a:lnTo>
                <a:lnTo>
                  <a:pt x="425" y="156"/>
                </a:lnTo>
                <a:lnTo>
                  <a:pt x="423" y="156"/>
                </a:lnTo>
                <a:lnTo>
                  <a:pt x="421" y="158"/>
                </a:lnTo>
                <a:lnTo>
                  <a:pt x="418" y="156"/>
                </a:lnTo>
                <a:lnTo>
                  <a:pt x="418" y="158"/>
                </a:lnTo>
                <a:lnTo>
                  <a:pt x="416" y="158"/>
                </a:lnTo>
                <a:lnTo>
                  <a:pt x="416" y="158"/>
                </a:lnTo>
                <a:lnTo>
                  <a:pt x="414" y="158"/>
                </a:lnTo>
                <a:lnTo>
                  <a:pt x="414" y="158"/>
                </a:lnTo>
                <a:lnTo>
                  <a:pt x="416" y="161"/>
                </a:lnTo>
                <a:close/>
                <a:moveTo>
                  <a:pt x="534" y="175"/>
                </a:moveTo>
                <a:lnTo>
                  <a:pt x="534" y="173"/>
                </a:lnTo>
                <a:lnTo>
                  <a:pt x="532" y="173"/>
                </a:lnTo>
                <a:lnTo>
                  <a:pt x="529" y="173"/>
                </a:lnTo>
                <a:lnTo>
                  <a:pt x="527" y="173"/>
                </a:lnTo>
                <a:lnTo>
                  <a:pt x="527" y="175"/>
                </a:lnTo>
                <a:lnTo>
                  <a:pt x="527" y="175"/>
                </a:lnTo>
                <a:lnTo>
                  <a:pt x="527" y="173"/>
                </a:lnTo>
                <a:lnTo>
                  <a:pt x="525" y="173"/>
                </a:lnTo>
                <a:lnTo>
                  <a:pt x="525" y="173"/>
                </a:lnTo>
                <a:lnTo>
                  <a:pt x="525" y="175"/>
                </a:lnTo>
                <a:lnTo>
                  <a:pt x="522" y="175"/>
                </a:lnTo>
                <a:lnTo>
                  <a:pt x="522" y="175"/>
                </a:lnTo>
                <a:lnTo>
                  <a:pt x="520" y="175"/>
                </a:lnTo>
                <a:lnTo>
                  <a:pt x="518" y="175"/>
                </a:lnTo>
                <a:lnTo>
                  <a:pt x="518" y="173"/>
                </a:lnTo>
                <a:lnTo>
                  <a:pt x="518" y="173"/>
                </a:lnTo>
                <a:lnTo>
                  <a:pt x="515" y="173"/>
                </a:lnTo>
                <a:lnTo>
                  <a:pt x="515" y="170"/>
                </a:lnTo>
                <a:lnTo>
                  <a:pt x="515" y="170"/>
                </a:lnTo>
                <a:lnTo>
                  <a:pt x="506" y="168"/>
                </a:lnTo>
                <a:lnTo>
                  <a:pt x="503" y="168"/>
                </a:lnTo>
                <a:lnTo>
                  <a:pt x="520" y="168"/>
                </a:lnTo>
                <a:lnTo>
                  <a:pt x="525" y="168"/>
                </a:lnTo>
                <a:lnTo>
                  <a:pt x="527" y="166"/>
                </a:lnTo>
                <a:lnTo>
                  <a:pt x="532" y="166"/>
                </a:lnTo>
                <a:lnTo>
                  <a:pt x="532" y="163"/>
                </a:lnTo>
                <a:lnTo>
                  <a:pt x="532" y="163"/>
                </a:lnTo>
                <a:lnTo>
                  <a:pt x="527" y="161"/>
                </a:lnTo>
                <a:lnTo>
                  <a:pt x="525" y="161"/>
                </a:lnTo>
                <a:lnTo>
                  <a:pt x="522" y="161"/>
                </a:lnTo>
                <a:lnTo>
                  <a:pt x="522" y="161"/>
                </a:lnTo>
                <a:lnTo>
                  <a:pt x="522" y="158"/>
                </a:lnTo>
                <a:lnTo>
                  <a:pt x="520" y="156"/>
                </a:lnTo>
                <a:lnTo>
                  <a:pt x="518" y="158"/>
                </a:lnTo>
                <a:lnTo>
                  <a:pt x="515" y="158"/>
                </a:lnTo>
                <a:lnTo>
                  <a:pt x="515" y="158"/>
                </a:lnTo>
                <a:lnTo>
                  <a:pt x="515" y="158"/>
                </a:lnTo>
                <a:lnTo>
                  <a:pt x="513" y="156"/>
                </a:lnTo>
                <a:lnTo>
                  <a:pt x="510" y="156"/>
                </a:lnTo>
                <a:lnTo>
                  <a:pt x="510" y="156"/>
                </a:lnTo>
                <a:lnTo>
                  <a:pt x="508" y="156"/>
                </a:lnTo>
                <a:lnTo>
                  <a:pt x="506" y="154"/>
                </a:lnTo>
                <a:lnTo>
                  <a:pt x="503" y="154"/>
                </a:lnTo>
                <a:lnTo>
                  <a:pt x="501" y="154"/>
                </a:lnTo>
                <a:lnTo>
                  <a:pt x="501" y="156"/>
                </a:lnTo>
                <a:lnTo>
                  <a:pt x="499" y="158"/>
                </a:lnTo>
                <a:lnTo>
                  <a:pt x="499" y="161"/>
                </a:lnTo>
                <a:lnTo>
                  <a:pt x="496" y="161"/>
                </a:lnTo>
                <a:lnTo>
                  <a:pt x="496" y="163"/>
                </a:lnTo>
                <a:lnTo>
                  <a:pt x="496" y="166"/>
                </a:lnTo>
                <a:lnTo>
                  <a:pt x="496" y="166"/>
                </a:lnTo>
                <a:lnTo>
                  <a:pt x="496" y="163"/>
                </a:lnTo>
                <a:lnTo>
                  <a:pt x="496" y="161"/>
                </a:lnTo>
                <a:lnTo>
                  <a:pt x="496" y="158"/>
                </a:lnTo>
                <a:lnTo>
                  <a:pt x="496" y="158"/>
                </a:lnTo>
                <a:lnTo>
                  <a:pt x="494" y="156"/>
                </a:lnTo>
                <a:lnTo>
                  <a:pt x="492" y="158"/>
                </a:lnTo>
                <a:lnTo>
                  <a:pt x="492" y="158"/>
                </a:lnTo>
                <a:lnTo>
                  <a:pt x="492" y="156"/>
                </a:lnTo>
                <a:lnTo>
                  <a:pt x="496" y="156"/>
                </a:lnTo>
                <a:lnTo>
                  <a:pt x="496" y="156"/>
                </a:lnTo>
                <a:lnTo>
                  <a:pt x="496" y="154"/>
                </a:lnTo>
                <a:lnTo>
                  <a:pt x="496" y="151"/>
                </a:lnTo>
                <a:lnTo>
                  <a:pt x="494" y="151"/>
                </a:lnTo>
                <a:lnTo>
                  <a:pt x="489" y="151"/>
                </a:lnTo>
                <a:lnTo>
                  <a:pt x="487" y="151"/>
                </a:lnTo>
                <a:lnTo>
                  <a:pt x="487" y="151"/>
                </a:lnTo>
                <a:lnTo>
                  <a:pt x="482" y="151"/>
                </a:lnTo>
                <a:lnTo>
                  <a:pt x="482" y="154"/>
                </a:lnTo>
                <a:lnTo>
                  <a:pt x="482" y="154"/>
                </a:lnTo>
                <a:lnTo>
                  <a:pt x="487" y="156"/>
                </a:lnTo>
                <a:lnTo>
                  <a:pt x="487" y="156"/>
                </a:lnTo>
                <a:lnTo>
                  <a:pt x="482" y="156"/>
                </a:lnTo>
                <a:lnTo>
                  <a:pt x="482" y="156"/>
                </a:lnTo>
                <a:lnTo>
                  <a:pt x="482" y="158"/>
                </a:lnTo>
                <a:lnTo>
                  <a:pt x="480" y="158"/>
                </a:lnTo>
                <a:lnTo>
                  <a:pt x="480" y="161"/>
                </a:lnTo>
                <a:lnTo>
                  <a:pt x="475" y="163"/>
                </a:lnTo>
                <a:lnTo>
                  <a:pt x="475" y="163"/>
                </a:lnTo>
                <a:lnTo>
                  <a:pt x="475" y="161"/>
                </a:lnTo>
                <a:lnTo>
                  <a:pt x="475" y="161"/>
                </a:lnTo>
                <a:lnTo>
                  <a:pt x="475" y="161"/>
                </a:lnTo>
                <a:lnTo>
                  <a:pt x="475" y="158"/>
                </a:lnTo>
                <a:lnTo>
                  <a:pt x="473" y="158"/>
                </a:lnTo>
                <a:lnTo>
                  <a:pt x="475" y="156"/>
                </a:lnTo>
                <a:lnTo>
                  <a:pt x="475" y="154"/>
                </a:lnTo>
                <a:lnTo>
                  <a:pt x="475" y="154"/>
                </a:lnTo>
                <a:lnTo>
                  <a:pt x="473" y="154"/>
                </a:lnTo>
                <a:lnTo>
                  <a:pt x="468" y="156"/>
                </a:lnTo>
                <a:lnTo>
                  <a:pt x="466" y="158"/>
                </a:lnTo>
                <a:lnTo>
                  <a:pt x="458" y="163"/>
                </a:lnTo>
                <a:lnTo>
                  <a:pt x="458" y="166"/>
                </a:lnTo>
                <a:lnTo>
                  <a:pt x="456" y="168"/>
                </a:lnTo>
                <a:lnTo>
                  <a:pt x="454" y="168"/>
                </a:lnTo>
                <a:lnTo>
                  <a:pt x="454" y="168"/>
                </a:lnTo>
                <a:lnTo>
                  <a:pt x="454" y="166"/>
                </a:lnTo>
                <a:lnTo>
                  <a:pt x="456" y="163"/>
                </a:lnTo>
                <a:lnTo>
                  <a:pt x="456" y="161"/>
                </a:lnTo>
                <a:lnTo>
                  <a:pt x="456" y="161"/>
                </a:lnTo>
                <a:lnTo>
                  <a:pt x="458" y="158"/>
                </a:lnTo>
                <a:lnTo>
                  <a:pt x="461" y="156"/>
                </a:lnTo>
                <a:lnTo>
                  <a:pt x="463" y="156"/>
                </a:lnTo>
                <a:lnTo>
                  <a:pt x="463" y="154"/>
                </a:lnTo>
                <a:lnTo>
                  <a:pt x="461" y="154"/>
                </a:lnTo>
                <a:lnTo>
                  <a:pt x="461" y="154"/>
                </a:lnTo>
                <a:lnTo>
                  <a:pt x="458" y="154"/>
                </a:lnTo>
                <a:lnTo>
                  <a:pt x="458" y="154"/>
                </a:lnTo>
                <a:lnTo>
                  <a:pt x="456" y="154"/>
                </a:lnTo>
                <a:lnTo>
                  <a:pt x="456" y="154"/>
                </a:lnTo>
                <a:lnTo>
                  <a:pt x="456" y="154"/>
                </a:lnTo>
                <a:lnTo>
                  <a:pt x="454" y="154"/>
                </a:lnTo>
                <a:lnTo>
                  <a:pt x="451" y="154"/>
                </a:lnTo>
                <a:lnTo>
                  <a:pt x="449" y="151"/>
                </a:lnTo>
                <a:lnTo>
                  <a:pt x="449" y="151"/>
                </a:lnTo>
                <a:lnTo>
                  <a:pt x="447" y="151"/>
                </a:lnTo>
                <a:lnTo>
                  <a:pt x="444" y="154"/>
                </a:lnTo>
                <a:lnTo>
                  <a:pt x="442" y="156"/>
                </a:lnTo>
                <a:lnTo>
                  <a:pt x="442" y="156"/>
                </a:lnTo>
                <a:lnTo>
                  <a:pt x="444" y="156"/>
                </a:lnTo>
                <a:lnTo>
                  <a:pt x="444" y="156"/>
                </a:lnTo>
                <a:lnTo>
                  <a:pt x="444" y="158"/>
                </a:lnTo>
                <a:lnTo>
                  <a:pt x="442" y="158"/>
                </a:lnTo>
                <a:lnTo>
                  <a:pt x="440" y="161"/>
                </a:lnTo>
                <a:lnTo>
                  <a:pt x="437" y="161"/>
                </a:lnTo>
                <a:lnTo>
                  <a:pt x="435" y="163"/>
                </a:lnTo>
                <a:lnTo>
                  <a:pt x="432" y="166"/>
                </a:lnTo>
                <a:lnTo>
                  <a:pt x="430" y="166"/>
                </a:lnTo>
                <a:lnTo>
                  <a:pt x="430" y="168"/>
                </a:lnTo>
                <a:lnTo>
                  <a:pt x="430" y="168"/>
                </a:lnTo>
                <a:lnTo>
                  <a:pt x="432" y="170"/>
                </a:lnTo>
                <a:lnTo>
                  <a:pt x="432" y="170"/>
                </a:lnTo>
                <a:lnTo>
                  <a:pt x="430" y="170"/>
                </a:lnTo>
                <a:lnTo>
                  <a:pt x="430" y="168"/>
                </a:lnTo>
                <a:lnTo>
                  <a:pt x="428" y="168"/>
                </a:lnTo>
                <a:lnTo>
                  <a:pt x="425" y="166"/>
                </a:lnTo>
                <a:lnTo>
                  <a:pt x="425" y="163"/>
                </a:lnTo>
                <a:lnTo>
                  <a:pt x="425" y="163"/>
                </a:lnTo>
                <a:lnTo>
                  <a:pt x="423" y="163"/>
                </a:lnTo>
                <a:lnTo>
                  <a:pt x="418" y="163"/>
                </a:lnTo>
                <a:lnTo>
                  <a:pt x="418" y="166"/>
                </a:lnTo>
                <a:lnTo>
                  <a:pt x="418" y="166"/>
                </a:lnTo>
                <a:lnTo>
                  <a:pt x="416" y="163"/>
                </a:lnTo>
                <a:lnTo>
                  <a:pt x="414" y="166"/>
                </a:lnTo>
                <a:lnTo>
                  <a:pt x="414" y="166"/>
                </a:lnTo>
                <a:lnTo>
                  <a:pt x="411" y="166"/>
                </a:lnTo>
                <a:lnTo>
                  <a:pt x="406" y="166"/>
                </a:lnTo>
                <a:lnTo>
                  <a:pt x="404" y="166"/>
                </a:lnTo>
                <a:lnTo>
                  <a:pt x="404" y="166"/>
                </a:lnTo>
                <a:lnTo>
                  <a:pt x="406" y="166"/>
                </a:lnTo>
                <a:lnTo>
                  <a:pt x="409" y="168"/>
                </a:lnTo>
                <a:lnTo>
                  <a:pt x="411" y="168"/>
                </a:lnTo>
                <a:lnTo>
                  <a:pt x="411" y="170"/>
                </a:lnTo>
                <a:lnTo>
                  <a:pt x="414" y="173"/>
                </a:lnTo>
                <a:lnTo>
                  <a:pt x="414" y="173"/>
                </a:lnTo>
                <a:lnTo>
                  <a:pt x="411" y="173"/>
                </a:lnTo>
                <a:lnTo>
                  <a:pt x="409" y="170"/>
                </a:lnTo>
                <a:lnTo>
                  <a:pt x="406" y="170"/>
                </a:lnTo>
                <a:lnTo>
                  <a:pt x="404" y="170"/>
                </a:lnTo>
                <a:lnTo>
                  <a:pt x="402" y="173"/>
                </a:lnTo>
                <a:lnTo>
                  <a:pt x="402" y="173"/>
                </a:lnTo>
                <a:lnTo>
                  <a:pt x="399" y="170"/>
                </a:lnTo>
                <a:lnTo>
                  <a:pt x="399" y="170"/>
                </a:lnTo>
                <a:lnTo>
                  <a:pt x="395" y="170"/>
                </a:lnTo>
                <a:lnTo>
                  <a:pt x="395" y="173"/>
                </a:lnTo>
                <a:lnTo>
                  <a:pt x="395" y="175"/>
                </a:lnTo>
                <a:lnTo>
                  <a:pt x="395" y="175"/>
                </a:lnTo>
                <a:lnTo>
                  <a:pt x="397" y="177"/>
                </a:lnTo>
                <a:lnTo>
                  <a:pt x="397" y="177"/>
                </a:lnTo>
                <a:lnTo>
                  <a:pt x="397" y="177"/>
                </a:lnTo>
                <a:lnTo>
                  <a:pt x="395" y="177"/>
                </a:lnTo>
                <a:lnTo>
                  <a:pt x="390" y="180"/>
                </a:lnTo>
                <a:lnTo>
                  <a:pt x="390" y="182"/>
                </a:lnTo>
                <a:lnTo>
                  <a:pt x="388" y="182"/>
                </a:lnTo>
                <a:lnTo>
                  <a:pt x="388" y="182"/>
                </a:lnTo>
                <a:lnTo>
                  <a:pt x="392" y="177"/>
                </a:lnTo>
                <a:lnTo>
                  <a:pt x="392" y="177"/>
                </a:lnTo>
                <a:lnTo>
                  <a:pt x="392" y="175"/>
                </a:lnTo>
                <a:lnTo>
                  <a:pt x="392" y="173"/>
                </a:lnTo>
                <a:lnTo>
                  <a:pt x="392" y="170"/>
                </a:lnTo>
                <a:lnTo>
                  <a:pt x="392" y="170"/>
                </a:lnTo>
                <a:lnTo>
                  <a:pt x="390" y="170"/>
                </a:lnTo>
                <a:lnTo>
                  <a:pt x="390" y="170"/>
                </a:lnTo>
                <a:lnTo>
                  <a:pt x="388" y="173"/>
                </a:lnTo>
                <a:lnTo>
                  <a:pt x="388" y="173"/>
                </a:lnTo>
                <a:lnTo>
                  <a:pt x="385" y="175"/>
                </a:lnTo>
                <a:lnTo>
                  <a:pt x="385" y="177"/>
                </a:lnTo>
                <a:lnTo>
                  <a:pt x="383" y="180"/>
                </a:lnTo>
                <a:lnTo>
                  <a:pt x="383" y="177"/>
                </a:lnTo>
                <a:lnTo>
                  <a:pt x="383" y="177"/>
                </a:lnTo>
                <a:lnTo>
                  <a:pt x="383" y="173"/>
                </a:lnTo>
                <a:lnTo>
                  <a:pt x="383" y="173"/>
                </a:lnTo>
                <a:lnTo>
                  <a:pt x="376" y="175"/>
                </a:lnTo>
                <a:lnTo>
                  <a:pt x="373" y="175"/>
                </a:lnTo>
                <a:lnTo>
                  <a:pt x="373" y="175"/>
                </a:lnTo>
                <a:lnTo>
                  <a:pt x="373" y="177"/>
                </a:lnTo>
                <a:lnTo>
                  <a:pt x="373" y="177"/>
                </a:lnTo>
                <a:lnTo>
                  <a:pt x="373" y="177"/>
                </a:lnTo>
                <a:lnTo>
                  <a:pt x="371" y="177"/>
                </a:lnTo>
                <a:lnTo>
                  <a:pt x="369" y="177"/>
                </a:lnTo>
                <a:lnTo>
                  <a:pt x="369" y="177"/>
                </a:lnTo>
                <a:lnTo>
                  <a:pt x="369" y="180"/>
                </a:lnTo>
                <a:lnTo>
                  <a:pt x="371" y="180"/>
                </a:lnTo>
                <a:lnTo>
                  <a:pt x="373" y="182"/>
                </a:lnTo>
                <a:lnTo>
                  <a:pt x="373" y="182"/>
                </a:lnTo>
                <a:lnTo>
                  <a:pt x="369" y="182"/>
                </a:lnTo>
                <a:lnTo>
                  <a:pt x="366" y="180"/>
                </a:lnTo>
                <a:lnTo>
                  <a:pt x="366" y="180"/>
                </a:lnTo>
                <a:lnTo>
                  <a:pt x="364" y="180"/>
                </a:lnTo>
                <a:lnTo>
                  <a:pt x="364" y="180"/>
                </a:lnTo>
                <a:lnTo>
                  <a:pt x="364" y="180"/>
                </a:lnTo>
                <a:lnTo>
                  <a:pt x="362" y="182"/>
                </a:lnTo>
                <a:lnTo>
                  <a:pt x="362" y="182"/>
                </a:lnTo>
                <a:lnTo>
                  <a:pt x="362" y="185"/>
                </a:lnTo>
                <a:lnTo>
                  <a:pt x="362" y="185"/>
                </a:lnTo>
                <a:lnTo>
                  <a:pt x="357" y="185"/>
                </a:lnTo>
                <a:lnTo>
                  <a:pt x="354" y="187"/>
                </a:lnTo>
                <a:lnTo>
                  <a:pt x="354" y="189"/>
                </a:lnTo>
                <a:lnTo>
                  <a:pt x="352" y="192"/>
                </a:lnTo>
                <a:lnTo>
                  <a:pt x="350" y="192"/>
                </a:lnTo>
                <a:lnTo>
                  <a:pt x="347" y="194"/>
                </a:lnTo>
                <a:lnTo>
                  <a:pt x="343" y="194"/>
                </a:lnTo>
                <a:lnTo>
                  <a:pt x="343" y="194"/>
                </a:lnTo>
                <a:lnTo>
                  <a:pt x="343" y="196"/>
                </a:lnTo>
                <a:lnTo>
                  <a:pt x="343" y="196"/>
                </a:lnTo>
                <a:lnTo>
                  <a:pt x="343" y="196"/>
                </a:lnTo>
                <a:lnTo>
                  <a:pt x="352" y="196"/>
                </a:lnTo>
                <a:lnTo>
                  <a:pt x="354" y="196"/>
                </a:lnTo>
                <a:lnTo>
                  <a:pt x="354" y="196"/>
                </a:lnTo>
                <a:lnTo>
                  <a:pt x="354" y="196"/>
                </a:lnTo>
                <a:lnTo>
                  <a:pt x="357" y="196"/>
                </a:lnTo>
                <a:lnTo>
                  <a:pt x="357" y="199"/>
                </a:lnTo>
                <a:lnTo>
                  <a:pt x="354" y="199"/>
                </a:lnTo>
                <a:lnTo>
                  <a:pt x="352" y="199"/>
                </a:lnTo>
                <a:lnTo>
                  <a:pt x="350" y="199"/>
                </a:lnTo>
                <a:lnTo>
                  <a:pt x="347" y="199"/>
                </a:lnTo>
                <a:lnTo>
                  <a:pt x="347" y="199"/>
                </a:lnTo>
                <a:lnTo>
                  <a:pt x="343" y="199"/>
                </a:lnTo>
                <a:lnTo>
                  <a:pt x="340" y="199"/>
                </a:lnTo>
                <a:lnTo>
                  <a:pt x="338" y="199"/>
                </a:lnTo>
                <a:lnTo>
                  <a:pt x="338" y="201"/>
                </a:lnTo>
                <a:lnTo>
                  <a:pt x="338" y="203"/>
                </a:lnTo>
                <a:lnTo>
                  <a:pt x="340" y="203"/>
                </a:lnTo>
                <a:lnTo>
                  <a:pt x="340" y="203"/>
                </a:lnTo>
                <a:lnTo>
                  <a:pt x="340" y="203"/>
                </a:lnTo>
                <a:lnTo>
                  <a:pt x="340" y="203"/>
                </a:lnTo>
                <a:lnTo>
                  <a:pt x="338" y="206"/>
                </a:lnTo>
                <a:lnTo>
                  <a:pt x="340" y="208"/>
                </a:lnTo>
                <a:lnTo>
                  <a:pt x="338" y="208"/>
                </a:lnTo>
                <a:lnTo>
                  <a:pt x="336" y="206"/>
                </a:lnTo>
                <a:lnTo>
                  <a:pt x="336" y="201"/>
                </a:lnTo>
                <a:lnTo>
                  <a:pt x="336" y="201"/>
                </a:lnTo>
                <a:lnTo>
                  <a:pt x="336" y="201"/>
                </a:lnTo>
                <a:lnTo>
                  <a:pt x="333" y="201"/>
                </a:lnTo>
                <a:lnTo>
                  <a:pt x="331" y="203"/>
                </a:lnTo>
                <a:lnTo>
                  <a:pt x="328" y="203"/>
                </a:lnTo>
                <a:lnTo>
                  <a:pt x="326" y="203"/>
                </a:lnTo>
                <a:lnTo>
                  <a:pt x="326" y="203"/>
                </a:lnTo>
                <a:lnTo>
                  <a:pt x="326" y="206"/>
                </a:lnTo>
                <a:lnTo>
                  <a:pt x="328" y="206"/>
                </a:lnTo>
                <a:lnTo>
                  <a:pt x="331" y="206"/>
                </a:lnTo>
                <a:lnTo>
                  <a:pt x="328" y="206"/>
                </a:lnTo>
                <a:lnTo>
                  <a:pt x="326" y="206"/>
                </a:lnTo>
                <a:lnTo>
                  <a:pt x="326" y="206"/>
                </a:lnTo>
                <a:lnTo>
                  <a:pt x="324" y="206"/>
                </a:lnTo>
                <a:lnTo>
                  <a:pt x="321" y="206"/>
                </a:lnTo>
                <a:lnTo>
                  <a:pt x="319" y="208"/>
                </a:lnTo>
                <a:lnTo>
                  <a:pt x="319" y="211"/>
                </a:lnTo>
                <a:lnTo>
                  <a:pt x="319" y="211"/>
                </a:lnTo>
                <a:lnTo>
                  <a:pt x="319" y="211"/>
                </a:lnTo>
                <a:lnTo>
                  <a:pt x="321" y="211"/>
                </a:lnTo>
                <a:lnTo>
                  <a:pt x="326" y="211"/>
                </a:lnTo>
                <a:lnTo>
                  <a:pt x="326" y="211"/>
                </a:lnTo>
                <a:lnTo>
                  <a:pt x="326" y="211"/>
                </a:lnTo>
                <a:lnTo>
                  <a:pt x="324" y="211"/>
                </a:lnTo>
                <a:lnTo>
                  <a:pt x="324" y="213"/>
                </a:lnTo>
                <a:lnTo>
                  <a:pt x="326" y="213"/>
                </a:lnTo>
                <a:lnTo>
                  <a:pt x="328" y="213"/>
                </a:lnTo>
                <a:lnTo>
                  <a:pt x="331" y="213"/>
                </a:lnTo>
                <a:lnTo>
                  <a:pt x="331" y="213"/>
                </a:lnTo>
                <a:lnTo>
                  <a:pt x="328" y="215"/>
                </a:lnTo>
                <a:lnTo>
                  <a:pt x="331" y="218"/>
                </a:lnTo>
                <a:lnTo>
                  <a:pt x="328" y="218"/>
                </a:lnTo>
                <a:lnTo>
                  <a:pt x="328" y="215"/>
                </a:lnTo>
                <a:lnTo>
                  <a:pt x="326" y="215"/>
                </a:lnTo>
                <a:lnTo>
                  <a:pt x="326" y="215"/>
                </a:lnTo>
                <a:lnTo>
                  <a:pt x="324" y="213"/>
                </a:lnTo>
                <a:lnTo>
                  <a:pt x="321" y="213"/>
                </a:lnTo>
                <a:lnTo>
                  <a:pt x="319" y="215"/>
                </a:lnTo>
                <a:lnTo>
                  <a:pt x="317" y="215"/>
                </a:lnTo>
                <a:lnTo>
                  <a:pt x="314" y="218"/>
                </a:lnTo>
                <a:lnTo>
                  <a:pt x="314" y="218"/>
                </a:lnTo>
                <a:lnTo>
                  <a:pt x="314" y="218"/>
                </a:lnTo>
                <a:lnTo>
                  <a:pt x="314" y="218"/>
                </a:lnTo>
                <a:lnTo>
                  <a:pt x="317" y="218"/>
                </a:lnTo>
                <a:lnTo>
                  <a:pt x="319" y="218"/>
                </a:lnTo>
                <a:lnTo>
                  <a:pt x="326" y="218"/>
                </a:lnTo>
                <a:lnTo>
                  <a:pt x="328" y="220"/>
                </a:lnTo>
                <a:lnTo>
                  <a:pt x="328" y="220"/>
                </a:lnTo>
                <a:lnTo>
                  <a:pt x="319" y="220"/>
                </a:lnTo>
                <a:lnTo>
                  <a:pt x="317" y="220"/>
                </a:lnTo>
                <a:lnTo>
                  <a:pt x="314" y="220"/>
                </a:lnTo>
                <a:lnTo>
                  <a:pt x="312" y="220"/>
                </a:lnTo>
                <a:lnTo>
                  <a:pt x="310" y="222"/>
                </a:lnTo>
                <a:lnTo>
                  <a:pt x="310" y="222"/>
                </a:lnTo>
                <a:lnTo>
                  <a:pt x="307" y="222"/>
                </a:lnTo>
                <a:lnTo>
                  <a:pt x="307" y="225"/>
                </a:lnTo>
                <a:lnTo>
                  <a:pt x="305" y="225"/>
                </a:lnTo>
                <a:lnTo>
                  <a:pt x="305" y="225"/>
                </a:lnTo>
                <a:lnTo>
                  <a:pt x="302" y="225"/>
                </a:lnTo>
                <a:lnTo>
                  <a:pt x="305" y="227"/>
                </a:lnTo>
                <a:lnTo>
                  <a:pt x="307" y="227"/>
                </a:lnTo>
                <a:lnTo>
                  <a:pt x="307" y="227"/>
                </a:lnTo>
                <a:lnTo>
                  <a:pt x="305" y="227"/>
                </a:lnTo>
                <a:lnTo>
                  <a:pt x="302" y="227"/>
                </a:lnTo>
                <a:lnTo>
                  <a:pt x="302" y="227"/>
                </a:lnTo>
                <a:lnTo>
                  <a:pt x="300" y="229"/>
                </a:lnTo>
                <a:lnTo>
                  <a:pt x="298" y="229"/>
                </a:lnTo>
                <a:lnTo>
                  <a:pt x="298" y="229"/>
                </a:lnTo>
                <a:lnTo>
                  <a:pt x="298" y="232"/>
                </a:lnTo>
                <a:lnTo>
                  <a:pt x="295" y="232"/>
                </a:lnTo>
                <a:lnTo>
                  <a:pt x="295" y="234"/>
                </a:lnTo>
                <a:lnTo>
                  <a:pt x="295" y="237"/>
                </a:lnTo>
                <a:lnTo>
                  <a:pt x="300" y="237"/>
                </a:lnTo>
                <a:lnTo>
                  <a:pt x="300" y="237"/>
                </a:lnTo>
                <a:lnTo>
                  <a:pt x="300" y="237"/>
                </a:lnTo>
                <a:lnTo>
                  <a:pt x="305" y="237"/>
                </a:lnTo>
                <a:lnTo>
                  <a:pt x="307" y="237"/>
                </a:lnTo>
                <a:lnTo>
                  <a:pt x="310" y="237"/>
                </a:lnTo>
                <a:lnTo>
                  <a:pt x="307" y="237"/>
                </a:lnTo>
                <a:lnTo>
                  <a:pt x="305" y="237"/>
                </a:lnTo>
                <a:lnTo>
                  <a:pt x="305" y="239"/>
                </a:lnTo>
                <a:lnTo>
                  <a:pt x="300" y="239"/>
                </a:lnTo>
                <a:lnTo>
                  <a:pt x="291" y="239"/>
                </a:lnTo>
                <a:lnTo>
                  <a:pt x="291" y="241"/>
                </a:lnTo>
                <a:lnTo>
                  <a:pt x="293" y="241"/>
                </a:lnTo>
                <a:lnTo>
                  <a:pt x="295" y="244"/>
                </a:lnTo>
                <a:lnTo>
                  <a:pt x="293" y="244"/>
                </a:lnTo>
                <a:lnTo>
                  <a:pt x="291" y="244"/>
                </a:lnTo>
                <a:lnTo>
                  <a:pt x="291" y="244"/>
                </a:lnTo>
                <a:lnTo>
                  <a:pt x="288" y="246"/>
                </a:lnTo>
                <a:lnTo>
                  <a:pt x="286" y="248"/>
                </a:lnTo>
                <a:lnTo>
                  <a:pt x="283" y="251"/>
                </a:lnTo>
                <a:lnTo>
                  <a:pt x="283" y="251"/>
                </a:lnTo>
                <a:lnTo>
                  <a:pt x="281" y="253"/>
                </a:lnTo>
                <a:lnTo>
                  <a:pt x="281" y="255"/>
                </a:lnTo>
                <a:lnTo>
                  <a:pt x="283" y="255"/>
                </a:lnTo>
                <a:lnTo>
                  <a:pt x="283" y="255"/>
                </a:lnTo>
                <a:lnTo>
                  <a:pt x="286" y="255"/>
                </a:lnTo>
                <a:lnTo>
                  <a:pt x="286" y="255"/>
                </a:lnTo>
                <a:lnTo>
                  <a:pt x="286" y="258"/>
                </a:lnTo>
                <a:lnTo>
                  <a:pt x="288" y="255"/>
                </a:lnTo>
                <a:lnTo>
                  <a:pt x="291" y="255"/>
                </a:lnTo>
                <a:lnTo>
                  <a:pt x="293" y="255"/>
                </a:lnTo>
                <a:lnTo>
                  <a:pt x="293" y="253"/>
                </a:lnTo>
                <a:lnTo>
                  <a:pt x="291" y="255"/>
                </a:lnTo>
                <a:lnTo>
                  <a:pt x="288" y="258"/>
                </a:lnTo>
                <a:lnTo>
                  <a:pt x="286" y="258"/>
                </a:lnTo>
                <a:lnTo>
                  <a:pt x="283" y="258"/>
                </a:lnTo>
                <a:lnTo>
                  <a:pt x="283" y="258"/>
                </a:lnTo>
                <a:lnTo>
                  <a:pt x="274" y="260"/>
                </a:lnTo>
                <a:lnTo>
                  <a:pt x="272" y="263"/>
                </a:lnTo>
                <a:lnTo>
                  <a:pt x="272" y="263"/>
                </a:lnTo>
                <a:lnTo>
                  <a:pt x="272" y="265"/>
                </a:lnTo>
                <a:lnTo>
                  <a:pt x="272" y="265"/>
                </a:lnTo>
                <a:lnTo>
                  <a:pt x="274" y="263"/>
                </a:lnTo>
                <a:lnTo>
                  <a:pt x="276" y="263"/>
                </a:lnTo>
                <a:lnTo>
                  <a:pt x="274" y="265"/>
                </a:lnTo>
                <a:lnTo>
                  <a:pt x="272" y="265"/>
                </a:lnTo>
                <a:lnTo>
                  <a:pt x="269" y="267"/>
                </a:lnTo>
                <a:lnTo>
                  <a:pt x="267" y="267"/>
                </a:lnTo>
                <a:lnTo>
                  <a:pt x="265" y="267"/>
                </a:lnTo>
                <a:lnTo>
                  <a:pt x="265" y="270"/>
                </a:lnTo>
                <a:lnTo>
                  <a:pt x="260" y="272"/>
                </a:lnTo>
                <a:lnTo>
                  <a:pt x="255" y="274"/>
                </a:lnTo>
                <a:lnTo>
                  <a:pt x="253" y="277"/>
                </a:lnTo>
                <a:lnTo>
                  <a:pt x="250" y="279"/>
                </a:lnTo>
                <a:lnTo>
                  <a:pt x="250" y="282"/>
                </a:lnTo>
                <a:lnTo>
                  <a:pt x="248" y="282"/>
                </a:lnTo>
                <a:lnTo>
                  <a:pt x="246" y="284"/>
                </a:lnTo>
                <a:lnTo>
                  <a:pt x="246" y="284"/>
                </a:lnTo>
                <a:lnTo>
                  <a:pt x="246" y="284"/>
                </a:lnTo>
                <a:lnTo>
                  <a:pt x="248" y="284"/>
                </a:lnTo>
                <a:lnTo>
                  <a:pt x="248" y="284"/>
                </a:lnTo>
                <a:lnTo>
                  <a:pt x="250" y="286"/>
                </a:lnTo>
                <a:lnTo>
                  <a:pt x="250" y="286"/>
                </a:lnTo>
                <a:lnTo>
                  <a:pt x="250" y="289"/>
                </a:lnTo>
                <a:lnTo>
                  <a:pt x="253" y="289"/>
                </a:lnTo>
                <a:lnTo>
                  <a:pt x="257" y="286"/>
                </a:lnTo>
                <a:lnTo>
                  <a:pt x="265" y="284"/>
                </a:lnTo>
                <a:lnTo>
                  <a:pt x="267" y="282"/>
                </a:lnTo>
                <a:lnTo>
                  <a:pt x="267" y="282"/>
                </a:lnTo>
                <a:lnTo>
                  <a:pt x="265" y="282"/>
                </a:lnTo>
                <a:lnTo>
                  <a:pt x="267" y="279"/>
                </a:lnTo>
                <a:lnTo>
                  <a:pt x="269" y="279"/>
                </a:lnTo>
                <a:lnTo>
                  <a:pt x="272" y="277"/>
                </a:lnTo>
                <a:lnTo>
                  <a:pt x="272" y="279"/>
                </a:lnTo>
                <a:lnTo>
                  <a:pt x="272" y="279"/>
                </a:lnTo>
                <a:lnTo>
                  <a:pt x="272" y="279"/>
                </a:lnTo>
                <a:lnTo>
                  <a:pt x="269" y="282"/>
                </a:lnTo>
                <a:lnTo>
                  <a:pt x="269" y="282"/>
                </a:lnTo>
                <a:lnTo>
                  <a:pt x="272" y="282"/>
                </a:lnTo>
                <a:lnTo>
                  <a:pt x="272" y="282"/>
                </a:lnTo>
                <a:lnTo>
                  <a:pt x="272" y="282"/>
                </a:lnTo>
                <a:lnTo>
                  <a:pt x="269" y="284"/>
                </a:lnTo>
                <a:lnTo>
                  <a:pt x="267" y="284"/>
                </a:lnTo>
                <a:lnTo>
                  <a:pt x="265" y="284"/>
                </a:lnTo>
                <a:lnTo>
                  <a:pt x="262" y="286"/>
                </a:lnTo>
                <a:lnTo>
                  <a:pt x="262" y="286"/>
                </a:lnTo>
                <a:lnTo>
                  <a:pt x="262" y="286"/>
                </a:lnTo>
                <a:lnTo>
                  <a:pt x="262" y="289"/>
                </a:lnTo>
                <a:lnTo>
                  <a:pt x="262" y="289"/>
                </a:lnTo>
                <a:lnTo>
                  <a:pt x="262" y="289"/>
                </a:lnTo>
                <a:lnTo>
                  <a:pt x="260" y="289"/>
                </a:lnTo>
                <a:lnTo>
                  <a:pt x="257" y="289"/>
                </a:lnTo>
                <a:lnTo>
                  <a:pt x="255" y="289"/>
                </a:lnTo>
                <a:lnTo>
                  <a:pt x="253" y="289"/>
                </a:lnTo>
                <a:lnTo>
                  <a:pt x="253" y="291"/>
                </a:lnTo>
                <a:lnTo>
                  <a:pt x="250" y="291"/>
                </a:lnTo>
                <a:lnTo>
                  <a:pt x="250" y="289"/>
                </a:lnTo>
                <a:lnTo>
                  <a:pt x="250" y="289"/>
                </a:lnTo>
                <a:lnTo>
                  <a:pt x="250" y="289"/>
                </a:lnTo>
                <a:lnTo>
                  <a:pt x="248" y="286"/>
                </a:lnTo>
                <a:lnTo>
                  <a:pt x="246" y="286"/>
                </a:lnTo>
                <a:lnTo>
                  <a:pt x="246" y="286"/>
                </a:lnTo>
                <a:lnTo>
                  <a:pt x="243" y="286"/>
                </a:lnTo>
                <a:lnTo>
                  <a:pt x="239" y="289"/>
                </a:lnTo>
                <a:lnTo>
                  <a:pt x="239" y="289"/>
                </a:lnTo>
                <a:lnTo>
                  <a:pt x="239" y="289"/>
                </a:lnTo>
                <a:lnTo>
                  <a:pt x="241" y="286"/>
                </a:lnTo>
                <a:lnTo>
                  <a:pt x="239" y="286"/>
                </a:lnTo>
                <a:lnTo>
                  <a:pt x="236" y="286"/>
                </a:lnTo>
                <a:lnTo>
                  <a:pt x="234" y="286"/>
                </a:lnTo>
                <a:lnTo>
                  <a:pt x="231" y="286"/>
                </a:lnTo>
                <a:lnTo>
                  <a:pt x="229" y="289"/>
                </a:lnTo>
                <a:lnTo>
                  <a:pt x="229" y="289"/>
                </a:lnTo>
                <a:lnTo>
                  <a:pt x="229" y="289"/>
                </a:lnTo>
                <a:lnTo>
                  <a:pt x="229" y="289"/>
                </a:lnTo>
                <a:lnTo>
                  <a:pt x="231" y="289"/>
                </a:lnTo>
                <a:lnTo>
                  <a:pt x="231" y="291"/>
                </a:lnTo>
                <a:lnTo>
                  <a:pt x="231" y="291"/>
                </a:lnTo>
                <a:lnTo>
                  <a:pt x="231" y="291"/>
                </a:lnTo>
                <a:lnTo>
                  <a:pt x="227" y="293"/>
                </a:lnTo>
                <a:lnTo>
                  <a:pt x="227" y="293"/>
                </a:lnTo>
                <a:lnTo>
                  <a:pt x="224" y="296"/>
                </a:lnTo>
                <a:lnTo>
                  <a:pt x="227" y="296"/>
                </a:lnTo>
                <a:lnTo>
                  <a:pt x="227" y="298"/>
                </a:lnTo>
                <a:lnTo>
                  <a:pt x="231" y="300"/>
                </a:lnTo>
                <a:lnTo>
                  <a:pt x="231" y="300"/>
                </a:lnTo>
                <a:lnTo>
                  <a:pt x="227" y="298"/>
                </a:lnTo>
                <a:lnTo>
                  <a:pt x="227" y="298"/>
                </a:lnTo>
                <a:lnTo>
                  <a:pt x="224" y="296"/>
                </a:lnTo>
                <a:lnTo>
                  <a:pt x="222" y="296"/>
                </a:lnTo>
                <a:lnTo>
                  <a:pt x="220" y="296"/>
                </a:lnTo>
                <a:lnTo>
                  <a:pt x="217" y="296"/>
                </a:lnTo>
                <a:lnTo>
                  <a:pt x="217" y="296"/>
                </a:lnTo>
                <a:lnTo>
                  <a:pt x="215" y="298"/>
                </a:lnTo>
                <a:lnTo>
                  <a:pt x="208" y="298"/>
                </a:lnTo>
                <a:lnTo>
                  <a:pt x="208" y="298"/>
                </a:lnTo>
                <a:lnTo>
                  <a:pt x="208" y="300"/>
                </a:lnTo>
                <a:lnTo>
                  <a:pt x="205" y="303"/>
                </a:lnTo>
                <a:lnTo>
                  <a:pt x="205" y="303"/>
                </a:lnTo>
                <a:lnTo>
                  <a:pt x="205" y="303"/>
                </a:lnTo>
                <a:lnTo>
                  <a:pt x="208" y="303"/>
                </a:lnTo>
                <a:lnTo>
                  <a:pt x="210" y="303"/>
                </a:lnTo>
                <a:lnTo>
                  <a:pt x="213" y="303"/>
                </a:lnTo>
                <a:lnTo>
                  <a:pt x="215" y="303"/>
                </a:lnTo>
                <a:lnTo>
                  <a:pt x="224" y="303"/>
                </a:lnTo>
                <a:lnTo>
                  <a:pt x="224" y="303"/>
                </a:lnTo>
                <a:lnTo>
                  <a:pt x="220" y="303"/>
                </a:lnTo>
                <a:lnTo>
                  <a:pt x="215" y="303"/>
                </a:lnTo>
                <a:lnTo>
                  <a:pt x="215" y="305"/>
                </a:lnTo>
                <a:lnTo>
                  <a:pt x="215" y="305"/>
                </a:lnTo>
                <a:lnTo>
                  <a:pt x="217" y="305"/>
                </a:lnTo>
                <a:lnTo>
                  <a:pt x="217" y="305"/>
                </a:lnTo>
                <a:lnTo>
                  <a:pt x="217" y="305"/>
                </a:lnTo>
                <a:lnTo>
                  <a:pt x="215" y="308"/>
                </a:lnTo>
                <a:lnTo>
                  <a:pt x="213" y="305"/>
                </a:lnTo>
                <a:lnTo>
                  <a:pt x="208" y="305"/>
                </a:lnTo>
                <a:lnTo>
                  <a:pt x="205" y="305"/>
                </a:lnTo>
                <a:lnTo>
                  <a:pt x="203" y="305"/>
                </a:lnTo>
                <a:lnTo>
                  <a:pt x="201" y="305"/>
                </a:lnTo>
                <a:lnTo>
                  <a:pt x="198" y="305"/>
                </a:lnTo>
                <a:lnTo>
                  <a:pt x="198" y="305"/>
                </a:lnTo>
                <a:lnTo>
                  <a:pt x="196" y="308"/>
                </a:lnTo>
                <a:lnTo>
                  <a:pt x="196" y="308"/>
                </a:lnTo>
                <a:lnTo>
                  <a:pt x="196" y="308"/>
                </a:lnTo>
                <a:lnTo>
                  <a:pt x="196" y="310"/>
                </a:lnTo>
                <a:lnTo>
                  <a:pt x="198" y="310"/>
                </a:lnTo>
                <a:lnTo>
                  <a:pt x="201" y="308"/>
                </a:lnTo>
                <a:lnTo>
                  <a:pt x="203" y="308"/>
                </a:lnTo>
                <a:lnTo>
                  <a:pt x="203" y="308"/>
                </a:lnTo>
                <a:lnTo>
                  <a:pt x="203" y="310"/>
                </a:lnTo>
                <a:lnTo>
                  <a:pt x="196" y="310"/>
                </a:lnTo>
                <a:lnTo>
                  <a:pt x="194" y="310"/>
                </a:lnTo>
                <a:lnTo>
                  <a:pt x="194" y="310"/>
                </a:lnTo>
                <a:lnTo>
                  <a:pt x="194" y="310"/>
                </a:lnTo>
                <a:lnTo>
                  <a:pt x="191" y="310"/>
                </a:lnTo>
                <a:lnTo>
                  <a:pt x="191" y="310"/>
                </a:lnTo>
                <a:lnTo>
                  <a:pt x="189" y="310"/>
                </a:lnTo>
                <a:lnTo>
                  <a:pt x="187" y="310"/>
                </a:lnTo>
                <a:lnTo>
                  <a:pt x="187" y="312"/>
                </a:lnTo>
                <a:lnTo>
                  <a:pt x="184" y="312"/>
                </a:lnTo>
                <a:lnTo>
                  <a:pt x="184" y="315"/>
                </a:lnTo>
                <a:lnTo>
                  <a:pt x="184" y="315"/>
                </a:lnTo>
                <a:lnTo>
                  <a:pt x="182" y="312"/>
                </a:lnTo>
                <a:lnTo>
                  <a:pt x="182" y="315"/>
                </a:lnTo>
                <a:lnTo>
                  <a:pt x="179" y="317"/>
                </a:lnTo>
                <a:lnTo>
                  <a:pt x="182" y="317"/>
                </a:lnTo>
                <a:lnTo>
                  <a:pt x="182" y="317"/>
                </a:lnTo>
                <a:lnTo>
                  <a:pt x="187" y="317"/>
                </a:lnTo>
                <a:lnTo>
                  <a:pt x="189" y="317"/>
                </a:lnTo>
                <a:lnTo>
                  <a:pt x="196" y="319"/>
                </a:lnTo>
                <a:lnTo>
                  <a:pt x="198" y="319"/>
                </a:lnTo>
                <a:lnTo>
                  <a:pt x="203" y="319"/>
                </a:lnTo>
                <a:lnTo>
                  <a:pt x="203" y="319"/>
                </a:lnTo>
                <a:lnTo>
                  <a:pt x="201" y="319"/>
                </a:lnTo>
                <a:lnTo>
                  <a:pt x="194" y="322"/>
                </a:lnTo>
                <a:lnTo>
                  <a:pt x="189" y="319"/>
                </a:lnTo>
                <a:lnTo>
                  <a:pt x="184" y="319"/>
                </a:lnTo>
                <a:lnTo>
                  <a:pt x="179" y="319"/>
                </a:lnTo>
                <a:lnTo>
                  <a:pt x="179" y="319"/>
                </a:lnTo>
                <a:lnTo>
                  <a:pt x="177" y="319"/>
                </a:lnTo>
                <a:lnTo>
                  <a:pt x="177" y="319"/>
                </a:lnTo>
                <a:lnTo>
                  <a:pt x="177" y="322"/>
                </a:lnTo>
                <a:lnTo>
                  <a:pt x="177" y="324"/>
                </a:lnTo>
                <a:lnTo>
                  <a:pt x="179" y="324"/>
                </a:lnTo>
                <a:lnTo>
                  <a:pt x="182" y="326"/>
                </a:lnTo>
                <a:lnTo>
                  <a:pt x="182" y="326"/>
                </a:lnTo>
                <a:lnTo>
                  <a:pt x="184" y="326"/>
                </a:lnTo>
                <a:lnTo>
                  <a:pt x="182" y="326"/>
                </a:lnTo>
                <a:lnTo>
                  <a:pt x="182" y="326"/>
                </a:lnTo>
                <a:lnTo>
                  <a:pt x="177" y="326"/>
                </a:lnTo>
                <a:lnTo>
                  <a:pt x="177" y="329"/>
                </a:lnTo>
                <a:lnTo>
                  <a:pt x="179" y="331"/>
                </a:lnTo>
                <a:lnTo>
                  <a:pt x="179" y="331"/>
                </a:lnTo>
                <a:lnTo>
                  <a:pt x="182" y="334"/>
                </a:lnTo>
                <a:lnTo>
                  <a:pt x="184" y="334"/>
                </a:lnTo>
                <a:lnTo>
                  <a:pt x="187" y="334"/>
                </a:lnTo>
                <a:lnTo>
                  <a:pt x="194" y="334"/>
                </a:lnTo>
                <a:lnTo>
                  <a:pt x="198" y="334"/>
                </a:lnTo>
                <a:lnTo>
                  <a:pt x="201" y="334"/>
                </a:lnTo>
                <a:lnTo>
                  <a:pt x="201" y="331"/>
                </a:lnTo>
                <a:lnTo>
                  <a:pt x="201" y="331"/>
                </a:lnTo>
                <a:lnTo>
                  <a:pt x="201" y="331"/>
                </a:lnTo>
                <a:lnTo>
                  <a:pt x="201" y="331"/>
                </a:lnTo>
                <a:lnTo>
                  <a:pt x="203" y="331"/>
                </a:lnTo>
                <a:lnTo>
                  <a:pt x="205" y="331"/>
                </a:lnTo>
                <a:lnTo>
                  <a:pt x="205" y="334"/>
                </a:lnTo>
                <a:lnTo>
                  <a:pt x="210" y="334"/>
                </a:lnTo>
                <a:lnTo>
                  <a:pt x="213" y="331"/>
                </a:lnTo>
                <a:lnTo>
                  <a:pt x="213" y="331"/>
                </a:lnTo>
                <a:lnTo>
                  <a:pt x="213" y="331"/>
                </a:lnTo>
                <a:lnTo>
                  <a:pt x="213" y="329"/>
                </a:lnTo>
                <a:lnTo>
                  <a:pt x="215" y="326"/>
                </a:lnTo>
                <a:lnTo>
                  <a:pt x="215" y="329"/>
                </a:lnTo>
                <a:lnTo>
                  <a:pt x="213" y="331"/>
                </a:lnTo>
                <a:lnTo>
                  <a:pt x="213" y="331"/>
                </a:lnTo>
                <a:lnTo>
                  <a:pt x="217" y="331"/>
                </a:lnTo>
                <a:lnTo>
                  <a:pt x="215" y="334"/>
                </a:lnTo>
                <a:lnTo>
                  <a:pt x="208" y="334"/>
                </a:lnTo>
                <a:lnTo>
                  <a:pt x="208" y="336"/>
                </a:lnTo>
                <a:lnTo>
                  <a:pt x="208" y="336"/>
                </a:lnTo>
                <a:lnTo>
                  <a:pt x="208" y="336"/>
                </a:lnTo>
                <a:lnTo>
                  <a:pt x="208" y="336"/>
                </a:lnTo>
                <a:lnTo>
                  <a:pt x="208" y="334"/>
                </a:lnTo>
                <a:lnTo>
                  <a:pt x="205" y="334"/>
                </a:lnTo>
                <a:lnTo>
                  <a:pt x="203" y="334"/>
                </a:lnTo>
                <a:lnTo>
                  <a:pt x="201" y="334"/>
                </a:lnTo>
                <a:lnTo>
                  <a:pt x="198" y="334"/>
                </a:lnTo>
                <a:lnTo>
                  <a:pt x="196" y="334"/>
                </a:lnTo>
                <a:lnTo>
                  <a:pt x="191" y="334"/>
                </a:lnTo>
                <a:lnTo>
                  <a:pt x="184" y="334"/>
                </a:lnTo>
                <a:lnTo>
                  <a:pt x="182" y="336"/>
                </a:lnTo>
                <a:lnTo>
                  <a:pt x="179" y="336"/>
                </a:lnTo>
                <a:lnTo>
                  <a:pt x="179" y="334"/>
                </a:lnTo>
                <a:lnTo>
                  <a:pt x="177" y="336"/>
                </a:lnTo>
                <a:lnTo>
                  <a:pt x="177" y="336"/>
                </a:lnTo>
                <a:lnTo>
                  <a:pt x="177" y="338"/>
                </a:lnTo>
                <a:lnTo>
                  <a:pt x="177" y="341"/>
                </a:lnTo>
                <a:lnTo>
                  <a:pt x="179" y="343"/>
                </a:lnTo>
                <a:lnTo>
                  <a:pt x="182" y="343"/>
                </a:lnTo>
                <a:lnTo>
                  <a:pt x="184" y="343"/>
                </a:lnTo>
                <a:lnTo>
                  <a:pt x="187" y="341"/>
                </a:lnTo>
                <a:lnTo>
                  <a:pt x="187" y="341"/>
                </a:lnTo>
                <a:lnTo>
                  <a:pt x="187" y="343"/>
                </a:lnTo>
                <a:lnTo>
                  <a:pt x="179" y="345"/>
                </a:lnTo>
                <a:lnTo>
                  <a:pt x="179" y="345"/>
                </a:lnTo>
                <a:lnTo>
                  <a:pt x="179" y="350"/>
                </a:lnTo>
                <a:lnTo>
                  <a:pt x="182" y="350"/>
                </a:lnTo>
                <a:lnTo>
                  <a:pt x="184" y="352"/>
                </a:lnTo>
                <a:lnTo>
                  <a:pt x="187" y="352"/>
                </a:lnTo>
                <a:lnTo>
                  <a:pt x="187" y="352"/>
                </a:lnTo>
                <a:lnTo>
                  <a:pt x="187" y="352"/>
                </a:lnTo>
                <a:lnTo>
                  <a:pt x="184" y="355"/>
                </a:lnTo>
                <a:lnTo>
                  <a:pt x="182" y="355"/>
                </a:lnTo>
                <a:lnTo>
                  <a:pt x="182" y="352"/>
                </a:lnTo>
                <a:lnTo>
                  <a:pt x="179" y="352"/>
                </a:lnTo>
                <a:lnTo>
                  <a:pt x="179" y="355"/>
                </a:lnTo>
                <a:lnTo>
                  <a:pt x="179" y="355"/>
                </a:lnTo>
                <a:lnTo>
                  <a:pt x="179" y="357"/>
                </a:lnTo>
                <a:lnTo>
                  <a:pt x="179" y="357"/>
                </a:lnTo>
                <a:lnTo>
                  <a:pt x="177" y="360"/>
                </a:lnTo>
                <a:lnTo>
                  <a:pt x="177" y="362"/>
                </a:lnTo>
                <a:lnTo>
                  <a:pt x="179" y="362"/>
                </a:lnTo>
                <a:lnTo>
                  <a:pt x="179" y="362"/>
                </a:lnTo>
                <a:lnTo>
                  <a:pt x="179" y="362"/>
                </a:lnTo>
                <a:lnTo>
                  <a:pt x="179" y="360"/>
                </a:lnTo>
                <a:lnTo>
                  <a:pt x="182" y="360"/>
                </a:lnTo>
                <a:lnTo>
                  <a:pt x="184" y="360"/>
                </a:lnTo>
                <a:lnTo>
                  <a:pt x="184" y="357"/>
                </a:lnTo>
                <a:lnTo>
                  <a:pt x="187" y="355"/>
                </a:lnTo>
                <a:lnTo>
                  <a:pt x="189" y="355"/>
                </a:lnTo>
                <a:lnTo>
                  <a:pt x="189" y="355"/>
                </a:lnTo>
                <a:lnTo>
                  <a:pt x="191" y="352"/>
                </a:lnTo>
                <a:lnTo>
                  <a:pt x="191" y="350"/>
                </a:lnTo>
                <a:lnTo>
                  <a:pt x="194" y="350"/>
                </a:lnTo>
                <a:lnTo>
                  <a:pt x="194" y="348"/>
                </a:lnTo>
                <a:lnTo>
                  <a:pt x="198" y="348"/>
                </a:lnTo>
                <a:lnTo>
                  <a:pt x="203" y="345"/>
                </a:lnTo>
                <a:lnTo>
                  <a:pt x="208" y="345"/>
                </a:lnTo>
                <a:lnTo>
                  <a:pt x="205" y="345"/>
                </a:lnTo>
                <a:lnTo>
                  <a:pt x="203" y="345"/>
                </a:lnTo>
                <a:lnTo>
                  <a:pt x="203" y="348"/>
                </a:lnTo>
                <a:lnTo>
                  <a:pt x="201" y="348"/>
                </a:lnTo>
                <a:lnTo>
                  <a:pt x="201" y="352"/>
                </a:lnTo>
                <a:lnTo>
                  <a:pt x="201" y="350"/>
                </a:lnTo>
                <a:lnTo>
                  <a:pt x="201" y="348"/>
                </a:lnTo>
                <a:lnTo>
                  <a:pt x="201" y="348"/>
                </a:lnTo>
                <a:lnTo>
                  <a:pt x="198" y="348"/>
                </a:lnTo>
                <a:lnTo>
                  <a:pt x="194" y="350"/>
                </a:lnTo>
                <a:lnTo>
                  <a:pt x="194" y="352"/>
                </a:lnTo>
                <a:lnTo>
                  <a:pt x="194" y="352"/>
                </a:lnTo>
                <a:lnTo>
                  <a:pt x="194" y="352"/>
                </a:lnTo>
                <a:lnTo>
                  <a:pt x="191" y="355"/>
                </a:lnTo>
                <a:lnTo>
                  <a:pt x="189" y="357"/>
                </a:lnTo>
                <a:lnTo>
                  <a:pt x="187" y="357"/>
                </a:lnTo>
                <a:lnTo>
                  <a:pt x="189" y="360"/>
                </a:lnTo>
                <a:lnTo>
                  <a:pt x="189" y="360"/>
                </a:lnTo>
                <a:lnTo>
                  <a:pt x="191" y="360"/>
                </a:lnTo>
                <a:lnTo>
                  <a:pt x="194" y="360"/>
                </a:lnTo>
                <a:lnTo>
                  <a:pt x="196" y="357"/>
                </a:lnTo>
                <a:lnTo>
                  <a:pt x="196" y="360"/>
                </a:lnTo>
                <a:lnTo>
                  <a:pt x="191" y="360"/>
                </a:lnTo>
                <a:lnTo>
                  <a:pt x="189" y="360"/>
                </a:lnTo>
                <a:lnTo>
                  <a:pt x="189" y="362"/>
                </a:lnTo>
                <a:lnTo>
                  <a:pt x="184" y="362"/>
                </a:lnTo>
                <a:lnTo>
                  <a:pt x="184" y="360"/>
                </a:lnTo>
                <a:lnTo>
                  <a:pt x="184" y="360"/>
                </a:lnTo>
                <a:lnTo>
                  <a:pt x="182" y="362"/>
                </a:lnTo>
                <a:lnTo>
                  <a:pt x="182" y="362"/>
                </a:lnTo>
                <a:lnTo>
                  <a:pt x="179" y="364"/>
                </a:lnTo>
                <a:lnTo>
                  <a:pt x="179" y="367"/>
                </a:lnTo>
                <a:lnTo>
                  <a:pt x="177" y="369"/>
                </a:lnTo>
                <a:lnTo>
                  <a:pt x="179" y="371"/>
                </a:lnTo>
                <a:lnTo>
                  <a:pt x="182" y="371"/>
                </a:lnTo>
                <a:lnTo>
                  <a:pt x="184" y="371"/>
                </a:lnTo>
                <a:lnTo>
                  <a:pt x="184" y="369"/>
                </a:lnTo>
                <a:lnTo>
                  <a:pt x="187" y="369"/>
                </a:lnTo>
                <a:lnTo>
                  <a:pt x="187" y="369"/>
                </a:lnTo>
                <a:lnTo>
                  <a:pt x="189" y="367"/>
                </a:lnTo>
                <a:lnTo>
                  <a:pt x="191" y="367"/>
                </a:lnTo>
                <a:lnTo>
                  <a:pt x="194" y="364"/>
                </a:lnTo>
                <a:lnTo>
                  <a:pt x="196" y="364"/>
                </a:lnTo>
                <a:lnTo>
                  <a:pt x="198" y="364"/>
                </a:lnTo>
                <a:lnTo>
                  <a:pt x="198" y="364"/>
                </a:lnTo>
                <a:lnTo>
                  <a:pt x="196" y="364"/>
                </a:lnTo>
                <a:lnTo>
                  <a:pt x="194" y="367"/>
                </a:lnTo>
                <a:lnTo>
                  <a:pt x="191" y="367"/>
                </a:lnTo>
                <a:lnTo>
                  <a:pt x="191" y="369"/>
                </a:lnTo>
                <a:lnTo>
                  <a:pt x="191" y="369"/>
                </a:lnTo>
                <a:lnTo>
                  <a:pt x="191" y="371"/>
                </a:lnTo>
                <a:lnTo>
                  <a:pt x="191" y="371"/>
                </a:lnTo>
                <a:lnTo>
                  <a:pt x="189" y="371"/>
                </a:lnTo>
                <a:lnTo>
                  <a:pt x="189" y="374"/>
                </a:lnTo>
                <a:lnTo>
                  <a:pt x="191" y="374"/>
                </a:lnTo>
                <a:lnTo>
                  <a:pt x="194" y="376"/>
                </a:lnTo>
                <a:lnTo>
                  <a:pt x="196" y="374"/>
                </a:lnTo>
                <a:lnTo>
                  <a:pt x="196" y="374"/>
                </a:lnTo>
                <a:lnTo>
                  <a:pt x="194" y="376"/>
                </a:lnTo>
                <a:lnTo>
                  <a:pt x="194" y="376"/>
                </a:lnTo>
                <a:lnTo>
                  <a:pt x="194" y="376"/>
                </a:lnTo>
                <a:lnTo>
                  <a:pt x="189" y="376"/>
                </a:lnTo>
                <a:lnTo>
                  <a:pt x="184" y="374"/>
                </a:lnTo>
                <a:lnTo>
                  <a:pt x="184" y="376"/>
                </a:lnTo>
                <a:lnTo>
                  <a:pt x="184" y="379"/>
                </a:lnTo>
                <a:lnTo>
                  <a:pt x="184" y="381"/>
                </a:lnTo>
                <a:lnTo>
                  <a:pt x="184" y="381"/>
                </a:lnTo>
                <a:lnTo>
                  <a:pt x="187" y="383"/>
                </a:lnTo>
                <a:lnTo>
                  <a:pt x="191" y="386"/>
                </a:lnTo>
                <a:lnTo>
                  <a:pt x="191" y="386"/>
                </a:lnTo>
                <a:lnTo>
                  <a:pt x="196" y="388"/>
                </a:lnTo>
                <a:lnTo>
                  <a:pt x="198" y="388"/>
                </a:lnTo>
                <a:lnTo>
                  <a:pt x="201" y="388"/>
                </a:lnTo>
                <a:lnTo>
                  <a:pt x="201" y="388"/>
                </a:lnTo>
                <a:lnTo>
                  <a:pt x="201" y="390"/>
                </a:lnTo>
                <a:lnTo>
                  <a:pt x="201" y="390"/>
                </a:lnTo>
                <a:lnTo>
                  <a:pt x="201" y="390"/>
                </a:lnTo>
                <a:lnTo>
                  <a:pt x="198" y="393"/>
                </a:lnTo>
                <a:lnTo>
                  <a:pt x="198" y="393"/>
                </a:lnTo>
                <a:lnTo>
                  <a:pt x="201" y="393"/>
                </a:lnTo>
                <a:lnTo>
                  <a:pt x="203" y="393"/>
                </a:lnTo>
                <a:lnTo>
                  <a:pt x="203" y="390"/>
                </a:lnTo>
                <a:lnTo>
                  <a:pt x="203" y="390"/>
                </a:lnTo>
                <a:lnTo>
                  <a:pt x="203" y="390"/>
                </a:lnTo>
                <a:lnTo>
                  <a:pt x="205" y="390"/>
                </a:lnTo>
                <a:lnTo>
                  <a:pt x="203" y="393"/>
                </a:lnTo>
                <a:lnTo>
                  <a:pt x="203" y="393"/>
                </a:lnTo>
                <a:lnTo>
                  <a:pt x="203" y="393"/>
                </a:lnTo>
                <a:lnTo>
                  <a:pt x="205" y="393"/>
                </a:lnTo>
                <a:lnTo>
                  <a:pt x="208" y="393"/>
                </a:lnTo>
                <a:lnTo>
                  <a:pt x="213" y="393"/>
                </a:lnTo>
                <a:lnTo>
                  <a:pt x="220" y="393"/>
                </a:lnTo>
                <a:lnTo>
                  <a:pt x="222" y="390"/>
                </a:lnTo>
                <a:lnTo>
                  <a:pt x="224" y="390"/>
                </a:lnTo>
                <a:lnTo>
                  <a:pt x="227" y="390"/>
                </a:lnTo>
                <a:lnTo>
                  <a:pt x="229" y="388"/>
                </a:lnTo>
                <a:lnTo>
                  <a:pt x="234" y="383"/>
                </a:lnTo>
                <a:lnTo>
                  <a:pt x="239" y="381"/>
                </a:lnTo>
                <a:lnTo>
                  <a:pt x="239" y="381"/>
                </a:lnTo>
                <a:lnTo>
                  <a:pt x="239" y="379"/>
                </a:lnTo>
                <a:lnTo>
                  <a:pt x="241" y="379"/>
                </a:lnTo>
                <a:lnTo>
                  <a:pt x="241" y="379"/>
                </a:lnTo>
                <a:lnTo>
                  <a:pt x="241" y="376"/>
                </a:lnTo>
                <a:lnTo>
                  <a:pt x="243" y="376"/>
                </a:lnTo>
                <a:lnTo>
                  <a:pt x="246" y="376"/>
                </a:lnTo>
                <a:lnTo>
                  <a:pt x="246" y="376"/>
                </a:lnTo>
                <a:lnTo>
                  <a:pt x="246" y="374"/>
                </a:lnTo>
                <a:lnTo>
                  <a:pt x="246" y="374"/>
                </a:lnTo>
                <a:lnTo>
                  <a:pt x="246" y="371"/>
                </a:lnTo>
                <a:lnTo>
                  <a:pt x="246" y="371"/>
                </a:lnTo>
                <a:lnTo>
                  <a:pt x="248" y="374"/>
                </a:lnTo>
                <a:lnTo>
                  <a:pt x="248" y="376"/>
                </a:lnTo>
                <a:lnTo>
                  <a:pt x="250" y="376"/>
                </a:lnTo>
                <a:lnTo>
                  <a:pt x="253" y="374"/>
                </a:lnTo>
                <a:lnTo>
                  <a:pt x="253" y="374"/>
                </a:lnTo>
                <a:lnTo>
                  <a:pt x="255" y="374"/>
                </a:lnTo>
                <a:lnTo>
                  <a:pt x="255" y="374"/>
                </a:lnTo>
                <a:lnTo>
                  <a:pt x="257" y="369"/>
                </a:lnTo>
                <a:lnTo>
                  <a:pt x="257" y="367"/>
                </a:lnTo>
                <a:lnTo>
                  <a:pt x="257" y="367"/>
                </a:lnTo>
                <a:lnTo>
                  <a:pt x="257" y="367"/>
                </a:lnTo>
                <a:lnTo>
                  <a:pt x="257" y="364"/>
                </a:lnTo>
                <a:lnTo>
                  <a:pt x="260" y="364"/>
                </a:lnTo>
                <a:lnTo>
                  <a:pt x="260" y="362"/>
                </a:lnTo>
                <a:lnTo>
                  <a:pt x="260" y="362"/>
                </a:lnTo>
                <a:lnTo>
                  <a:pt x="260" y="360"/>
                </a:lnTo>
                <a:lnTo>
                  <a:pt x="260" y="362"/>
                </a:lnTo>
                <a:lnTo>
                  <a:pt x="260" y="362"/>
                </a:lnTo>
                <a:lnTo>
                  <a:pt x="260" y="367"/>
                </a:lnTo>
                <a:lnTo>
                  <a:pt x="260" y="367"/>
                </a:lnTo>
                <a:lnTo>
                  <a:pt x="262" y="369"/>
                </a:lnTo>
                <a:lnTo>
                  <a:pt x="265" y="371"/>
                </a:lnTo>
                <a:lnTo>
                  <a:pt x="265" y="371"/>
                </a:lnTo>
                <a:lnTo>
                  <a:pt x="267" y="371"/>
                </a:lnTo>
                <a:lnTo>
                  <a:pt x="267" y="371"/>
                </a:lnTo>
                <a:lnTo>
                  <a:pt x="269" y="371"/>
                </a:lnTo>
                <a:lnTo>
                  <a:pt x="272" y="371"/>
                </a:lnTo>
                <a:lnTo>
                  <a:pt x="272" y="374"/>
                </a:lnTo>
                <a:lnTo>
                  <a:pt x="272" y="374"/>
                </a:lnTo>
                <a:lnTo>
                  <a:pt x="274" y="376"/>
                </a:lnTo>
                <a:lnTo>
                  <a:pt x="274" y="376"/>
                </a:lnTo>
                <a:lnTo>
                  <a:pt x="276" y="376"/>
                </a:lnTo>
                <a:lnTo>
                  <a:pt x="276" y="374"/>
                </a:lnTo>
                <a:lnTo>
                  <a:pt x="276" y="371"/>
                </a:lnTo>
                <a:lnTo>
                  <a:pt x="279" y="369"/>
                </a:lnTo>
                <a:lnTo>
                  <a:pt x="276" y="367"/>
                </a:lnTo>
                <a:lnTo>
                  <a:pt x="276" y="364"/>
                </a:lnTo>
                <a:lnTo>
                  <a:pt x="276" y="362"/>
                </a:lnTo>
                <a:lnTo>
                  <a:pt x="279" y="362"/>
                </a:lnTo>
                <a:lnTo>
                  <a:pt x="279" y="360"/>
                </a:lnTo>
                <a:lnTo>
                  <a:pt x="281" y="357"/>
                </a:lnTo>
                <a:lnTo>
                  <a:pt x="281" y="357"/>
                </a:lnTo>
                <a:lnTo>
                  <a:pt x="281" y="357"/>
                </a:lnTo>
                <a:lnTo>
                  <a:pt x="283" y="357"/>
                </a:lnTo>
                <a:lnTo>
                  <a:pt x="286" y="355"/>
                </a:lnTo>
                <a:lnTo>
                  <a:pt x="288" y="355"/>
                </a:lnTo>
                <a:lnTo>
                  <a:pt x="288" y="352"/>
                </a:lnTo>
                <a:lnTo>
                  <a:pt x="288" y="350"/>
                </a:lnTo>
                <a:lnTo>
                  <a:pt x="288" y="350"/>
                </a:lnTo>
                <a:lnTo>
                  <a:pt x="288" y="348"/>
                </a:lnTo>
                <a:lnTo>
                  <a:pt x="291" y="345"/>
                </a:lnTo>
                <a:lnTo>
                  <a:pt x="288" y="345"/>
                </a:lnTo>
                <a:lnTo>
                  <a:pt x="288" y="341"/>
                </a:lnTo>
                <a:lnTo>
                  <a:pt x="286" y="338"/>
                </a:lnTo>
                <a:lnTo>
                  <a:pt x="286" y="336"/>
                </a:lnTo>
                <a:lnTo>
                  <a:pt x="286" y="336"/>
                </a:lnTo>
                <a:lnTo>
                  <a:pt x="288" y="336"/>
                </a:lnTo>
                <a:lnTo>
                  <a:pt x="291" y="336"/>
                </a:lnTo>
                <a:lnTo>
                  <a:pt x="291" y="334"/>
                </a:lnTo>
                <a:lnTo>
                  <a:pt x="291" y="334"/>
                </a:lnTo>
                <a:lnTo>
                  <a:pt x="293" y="334"/>
                </a:lnTo>
                <a:lnTo>
                  <a:pt x="293" y="331"/>
                </a:lnTo>
                <a:lnTo>
                  <a:pt x="293" y="331"/>
                </a:lnTo>
                <a:lnTo>
                  <a:pt x="293" y="329"/>
                </a:lnTo>
                <a:lnTo>
                  <a:pt x="293" y="326"/>
                </a:lnTo>
                <a:lnTo>
                  <a:pt x="291" y="326"/>
                </a:lnTo>
                <a:lnTo>
                  <a:pt x="288" y="324"/>
                </a:lnTo>
                <a:lnTo>
                  <a:pt x="286" y="324"/>
                </a:lnTo>
                <a:lnTo>
                  <a:pt x="283" y="322"/>
                </a:lnTo>
                <a:lnTo>
                  <a:pt x="283" y="317"/>
                </a:lnTo>
                <a:lnTo>
                  <a:pt x="286" y="315"/>
                </a:lnTo>
                <a:lnTo>
                  <a:pt x="286" y="312"/>
                </a:lnTo>
                <a:lnTo>
                  <a:pt x="286" y="312"/>
                </a:lnTo>
                <a:lnTo>
                  <a:pt x="283" y="305"/>
                </a:lnTo>
                <a:lnTo>
                  <a:pt x="283" y="305"/>
                </a:lnTo>
                <a:lnTo>
                  <a:pt x="283" y="303"/>
                </a:lnTo>
                <a:lnTo>
                  <a:pt x="283" y="300"/>
                </a:lnTo>
                <a:lnTo>
                  <a:pt x="283" y="298"/>
                </a:lnTo>
                <a:lnTo>
                  <a:pt x="283" y="298"/>
                </a:lnTo>
                <a:lnTo>
                  <a:pt x="283" y="298"/>
                </a:lnTo>
                <a:lnTo>
                  <a:pt x="283" y="296"/>
                </a:lnTo>
                <a:lnTo>
                  <a:pt x="283" y="296"/>
                </a:lnTo>
                <a:lnTo>
                  <a:pt x="281" y="293"/>
                </a:lnTo>
                <a:lnTo>
                  <a:pt x="283" y="289"/>
                </a:lnTo>
                <a:lnTo>
                  <a:pt x="283" y="286"/>
                </a:lnTo>
                <a:lnTo>
                  <a:pt x="286" y="284"/>
                </a:lnTo>
                <a:lnTo>
                  <a:pt x="288" y="282"/>
                </a:lnTo>
                <a:lnTo>
                  <a:pt x="291" y="279"/>
                </a:lnTo>
                <a:lnTo>
                  <a:pt x="291" y="279"/>
                </a:lnTo>
                <a:lnTo>
                  <a:pt x="293" y="279"/>
                </a:lnTo>
                <a:lnTo>
                  <a:pt x="295" y="277"/>
                </a:lnTo>
                <a:lnTo>
                  <a:pt x="298" y="277"/>
                </a:lnTo>
                <a:lnTo>
                  <a:pt x="300" y="277"/>
                </a:lnTo>
                <a:lnTo>
                  <a:pt x="305" y="279"/>
                </a:lnTo>
                <a:lnTo>
                  <a:pt x="310" y="279"/>
                </a:lnTo>
                <a:lnTo>
                  <a:pt x="310" y="279"/>
                </a:lnTo>
                <a:lnTo>
                  <a:pt x="310" y="277"/>
                </a:lnTo>
                <a:lnTo>
                  <a:pt x="312" y="277"/>
                </a:lnTo>
                <a:lnTo>
                  <a:pt x="312" y="274"/>
                </a:lnTo>
                <a:lnTo>
                  <a:pt x="312" y="272"/>
                </a:lnTo>
                <a:lnTo>
                  <a:pt x="310" y="270"/>
                </a:lnTo>
                <a:lnTo>
                  <a:pt x="307" y="270"/>
                </a:lnTo>
                <a:lnTo>
                  <a:pt x="305" y="267"/>
                </a:lnTo>
                <a:lnTo>
                  <a:pt x="307" y="265"/>
                </a:lnTo>
                <a:lnTo>
                  <a:pt x="310" y="260"/>
                </a:lnTo>
                <a:lnTo>
                  <a:pt x="314" y="258"/>
                </a:lnTo>
                <a:lnTo>
                  <a:pt x="314" y="255"/>
                </a:lnTo>
                <a:lnTo>
                  <a:pt x="317" y="255"/>
                </a:lnTo>
                <a:lnTo>
                  <a:pt x="317" y="248"/>
                </a:lnTo>
                <a:lnTo>
                  <a:pt x="317" y="246"/>
                </a:lnTo>
                <a:lnTo>
                  <a:pt x="317" y="246"/>
                </a:lnTo>
                <a:lnTo>
                  <a:pt x="317" y="244"/>
                </a:lnTo>
                <a:lnTo>
                  <a:pt x="317" y="244"/>
                </a:lnTo>
                <a:lnTo>
                  <a:pt x="317" y="239"/>
                </a:lnTo>
                <a:lnTo>
                  <a:pt x="321" y="239"/>
                </a:lnTo>
                <a:lnTo>
                  <a:pt x="324" y="239"/>
                </a:lnTo>
                <a:lnTo>
                  <a:pt x="324" y="239"/>
                </a:lnTo>
                <a:lnTo>
                  <a:pt x="328" y="237"/>
                </a:lnTo>
                <a:lnTo>
                  <a:pt x="328" y="237"/>
                </a:lnTo>
                <a:lnTo>
                  <a:pt x="328" y="232"/>
                </a:lnTo>
                <a:lnTo>
                  <a:pt x="331" y="232"/>
                </a:lnTo>
                <a:lnTo>
                  <a:pt x="333" y="227"/>
                </a:lnTo>
                <a:lnTo>
                  <a:pt x="338" y="225"/>
                </a:lnTo>
                <a:lnTo>
                  <a:pt x="340" y="222"/>
                </a:lnTo>
                <a:lnTo>
                  <a:pt x="340" y="222"/>
                </a:lnTo>
                <a:lnTo>
                  <a:pt x="343" y="220"/>
                </a:lnTo>
                <a:lnTo>
                  <a:pt x="340" y="218"/>
                </a:lnTo>
                <a:lnTo>
                  <a:pt x="340" y="218"/>
                </a:lnTo>
                <a:lnTo>
                  <a:pt x="338" y="215"/>
                </a:lnTo>
                <a:lnTo>
                  <a:pt x="338" y="215"/>
                </a:lnTo>
                <a:lnTo>
                  <a:pt x="340" y="213"/>
                </a:lnTo>
                <a:lnTo>
                  <a:pt x="343" y="213"/>
                </a:lnTo>
                <a:lnTo>
                  <a:pt x="343" y="213"/>
                </a:lnTo>
                <a:lnTo>
                  <a:pt x="343" y="213"/>
                </a:lnTo>
                <a:lnTo>
                  <a:pt x="345" y="208"/>
                </a:lnTo>
                <a:lnTo>
                  <a:pt x="352" y="206"/>
                </a:lnTo>
                <a:lnTo>
                  <a:pt x="352" y="203"/>
                </a:lnTo>
                <a:lnTo>
                  <a:pt x="357" y="203"/>
                </a:lnTo>
                <a:lnTo>
                  <a:pt x="362" y="206"/>
                </a:lnTo>
                <a:lnTo>
                  <a:pt x="364" y="203"/>
                </a:lnTo>
                <a:lnTo>
                  <a:pt x="364" y="203"/>
                </a:lnTo>
                <a:lnTo>
                  <a:pt x="364" y="201"/>
                </a:lnTo>
                <a:lnTo>
                  <a:pt x="364" y="199"/>
                </a:lnTo>
                <a:lnTo>
                  <a:pt x="364" y="196"/>
                </a:lnTo>
                <a:lnTo>
                  <a:pt x="364" y="196"/>
                </a:lnTo>
                <a:lnTo>
                  <a:pt x="366" y="196"/>
                </a:lnTo>
                <a:lnTo>
                  <a:pt x="366" y="194"/>
                </a:lnTo>
                <a:lnTo>
                  <a:pt x="373" y="196"/>
                </a:lnTo>
                <a:lnTo>
                  <a:pt x="373" y="196"/>
                </a:lnTo>
                <a:lnTo>
                  <a:pt x="376" y="196"/>
                </a:lnTo>
                <a:lnTo>
                  <a:pt x="378" y="196"/>
                </a:lnTo>
                <a:lnTo>
                  <a:pt x="385" y="199"/>
                </a:lnTo>
                <a:lnTo>
                  <a:pt x="388" y="199"/>
                </a:lnTo>
                <a:lnTo>
                  <a:pt x="390" y="199"/>
                </a:lnTo>
                <a:lnTo>
                  <a:pt x="390" y="199"/>
                </a:lnTo>
                <a:lnTo>
                  <a:pt x="392" y="196"/>
                </a:lnTo>
                <a:lnTo>
                  <a:pt x="388" y="196"/>
                </a:lnTo>
                <a:lnTo>
                  <a:pt x="390" y="194"/>
                </a:lnTo>
                <a:lnTo>
                  <a:pt x="392" y="194"/>
                </a:lnTo>
                <a:lnTo>
                  <a:pt x="392" y="192"/>
                </a:lnTo>
                <a:lnTo>
                  <a:pt x="392" y="189"/>
                </a:lnTo>
                <a:lnTo>
                  <a:pt x="392" y="189"/>
                </a:lnTo>
                <a:lnTo>
                  <a:pt x="392" y="189"/>
                </a:lnTo>
                <a:lnTo>
                  <a:pt x="390" y="187"/>
                </a:lnTo>
                <a:lnTo>
                  <a:pt x="395" y="187"/>
                </a:lnTo>
                <a:lnTo>
                  <a:pt x="397" y="187"/>
                </a:lnTo>
                <a:lnTo>
                  <a:pt x="397" y="187"/>
                </a:lnTo>
                <a:lnTo>
                  <a:pt x="399" y="187"/>
                </a:lnTo>
                <a:lnTo>
                  <a:pt x="402" y="187"/>
                </a:lnTo>
                <a:lnTo>
                  <a:pt x="404" y="187"/>
                </a:lnTo>
                <a:lnTo>
                  <a:pt x="404" y="187"/>
                </a:lnTo>
                <a:lnTo>
                  <a:pt x="402" y="185"/>
                </a:lnTo>
                <a:lnTo>
                  <a:pt x="402" y="185"/>
                </a:lnTo>
                <a:lnTo>
                  <a:pt x="404" y="182"/>
                </a:lnTo>
                <a:lnTo>
                  <a:pt x="404" y="182"/>
                </a:lnTo>
                <a:lnTo>
                  <a:pt x="409" y="182"/>
                </a:lnTo>
                <a:lnTo>
                  <a:pt x="409" y="182"/>
                </a:lnTo>
                <a:lnTo>
                  <a:pt x="409" y="182"/>
                </a:lnTo>
                <a:lnTo>
                  <a:pt x="414" y="185"/>
                </a:lnTo>
                <a:lnTo>
                  <a:pt x="416" y="187"/>
                </a:lnTo>
                <a:lnTo>
                  <a:pt x="416" y="187"/>
                </a:lnTo>
                <a:lnTo>
                  <a:pt x="421" y="189"/>
                </a:lnTo>
                <a:lnTo>
                  <a:pt x="421" y="192"/>
                </a:lnTo>
                <a:lnTo>
                  <a:pt x="421" y="192"/>
                </a:lnTo>
                <a:lnTo>
                  <a:pt x="423" y="192"/>
                </a:lnTo>
                <a:lnTo>
                  <a:pt x="428" y="192"/>
                </a:lnTo>
                <a:lnTo>
                  <a:pt x="430" y="194"/>
                </a:lnTo>
                <a:lnTo>
                  <a:pt x="432" y="194"/>
                </a:lnTo>
                <a:lnTo>
                  <a:pt x="435" y="194"/>
                </a:lnTo>
                <a:lnTo>
                  <a:pt x="435" y="194"/>
                </a:lnTo>
                <a:lnTo>
                  <a:pt x="440" y="192"/>
                </a:lnTo>
                <a:lnTo>
                  <a:pt x="440" y="192"/>
                </a:lnTo>
                <a:lnTo>
                  <a:pt x="442" y="192"/>
                </a:lnTo>
                <a:lnTo>
                  <a:pt x="442" y="192"/>
                </a:lnTo>
                <a:lnTo>
                  <a:pt x="444" y="192"/>
                </a:lnTo>
                <a:lnTo>
                  <a:pt x="447" y="192"/>
                </a:lnTo>
                <a:lnTo>
                  <a:pt x="449" y="194"/>
                </a:lnTo>
                <a:lnTo>
                  <a:pt x="454" y="194"/>
                </a:lnTo>
                <a:lnTo>
                  <a:pt x="454" y="194"/>
                </a:lnTo>
                <a:lnTo>
                  <a:pt x="456" y="194"/>
                </a:lnTo>
                <a:lnTo>
                  <a:pt x="458" y="194"/>
                </a:lnTo>
                <a:lnTo>
                  <a:pt x="458" y="192"/>
                </a:lnTo>
                <a:lnTo>
                  <a:pt x="461" y="192"/>
                </a:lnTo>
                <a:lnTo>
                  <a:pt x="461" y="189"/>
                </a:lnTo>
                <a:lnTo>
                  <a:pt x="463" y="189"/>
                </a:lnTo>
                <a:lnTo>
                  <a:pt x="463" y="189"/>
                </a:lnTo>
                <a:lnTo>
                  <a:pt x="466" y="189"/>
                </a:lnTo>
                <a:lnTo>
                  <a:pt x="466" y="187"/>
                </a:lnTo>
                <a:lnTo>
                  <a:pt x="466" y="187"/>
                </a:lnTo>
                <a:lnTo>
                  <a:pt x="466" y="182"/>
                </a:lnTo>
                <a:lnTo>
                  <a:pt x="466" y="182"/>
                </a:lnTo>
                <a:lnTo>
                  <a:pt x="468" y="180"/>
                </a:lnTo>
                <a:lnTo>
                  <a:pt x="468" y="177"/>
                </a:lnTo>
                <a:lnTo>
                  <a:pt x="468" y="175"/>
                </a:lnTo>
                <a:lnTo>
                  <a:pt x="468" y="175"/>
                </a:lnTo>
                <a:lnTo>
                  <a:pt x="470" y="175"/>
                </a:lnTo>
                <a:lnTo>
                  <a:pt x="473" y="173"/>
                </a:lnTo>
                <a:lnTo>
                  <a:pt x="475" y="170"/>
                </a:lnTo>
                <a:lnTo>
                  <a:pt x="475" y="170"/>
                </a:lnTo>
                <a:lnTo>
                  <a:pt x="477" y="170"/>
                </a:lnTo>
                <a:lnTo>
                  <a:pt x="480" y="170"/>
                </a:lnTo>
                <a:lnTo>
                  <a:pt x="482" y="170"/>
                </a:lnTo>
                <a:lnTo>
                  <a:pt x="482" y="170"/>
                </a:lnTo>
                <a:lnTo>
                  <a:pt x="484" y="170"/>
                </a:lnTo>
                <a:lnTo>
                  <a:pt x="484" y="170"/>
                </a:lnTo>
                <a:lnTo>
                  <a:pt x="489" y="168"/>
                </a:lnTo>
                <a:lnTo>
                  <a:pt x="492" y="168"/>
                </a:lnTo>
                <a:lnTo>
                  <a:pt x="492" y="168"/>
                </a:lnTo>
                <a:lnTo>
                  <a:pt x="494" y="170"/>
                </a:lnTo>
                <a:lnTo>
                  <a:pt x="499" y="173"/>
                </a:lnTo>
                <a:lnTo>
                  <a:pt x="501" y="173"/>
                </a:lnTo>
                <a:lnTo>
                  <a:pt x="506" y="175"/>
                </a:lnTo>
                <a:lnTo>
                  <a:pt x="510" y="175"/>
                </a:lnTo>
                <a:lnTo>
                  <a:pt x="513" y="180"/>
                </a:lnTo>
                <a:lnTo>
                  <a:pt x="513" y="180"/>
                </a:lnTo>
                <a:lnTo>
                  <a:pt x="513" y="180"/>
                </a:lnTo>
                <a:lnTo>
                  <a:pt x="510" y="182"/>
                </a:lnTo>
                <a:lnTo>
                  <a:pt x="508" y="185"/>
                </a:lnTo>
                <a:lnTo>
                  <a:pt x="508" y="185"/>
                </a:lnTo>
                <a:lnTo>
                  <a:pt x="508" y="187"/>
                </a:lnTo>
                <a:lnTo>
                  <a:pt x="510" y="187"/>
                </a:lnTo>
                <a:lnTo>
                  <a:pt x="513" y="187"/>
                </a:lnTo>
                <a:lnTo>
                  <a:pt x="513" y="187"/>
                </a:lnTo>
                <a:lnTo>
                  <a:pt x="513" y="185"/>
                </a:lnTo>
                <a:lnTo>
                  <a:pt x="515" y="182"/>
                </a:lnTo>
                <a:lnTo>
                  <a:pt x="515" y="182"/>
                </a:lnTo>
                <a:lnTo>
                  <a:pt x="520" y="180"/>
                </a:lnTo>
                <a:lnTo>
                  <a:pt x="522" y="180"/>
                </a:lnTo>
                <a:lnTo>
                  <a:pt x="525" y="180"/>
                </a:lnTo>
                <a:lnTo>
                  <a:pt x="525" y="180"/>
                </a:lnTo>
                <a:lnTo>
                  <a:pt x="525" y="177"/>
                </a:lnTo>
                <a:lnTo>
                  <a:pt x="525" y="177"/>
                </a:lnTo>
                <a:lnTo>
                  <a:pt x="525" y="177"/>
                </a:lnTo>
                <a:lnTo>
                  <a:pt x="525" y="175"/>
                </a:lnTo>
                <a:lnTo>
                  <a:pt x="525" y="175"/>
                </a:lnTo>
                <a:lnTo>
                  <a:pt x="525" y="175"/>
                </a:lnTo>
                <a:lnTo>
                  <a:pt x="527" y="177"/>
                </a:lnTo>
                <a:lnTo>
                  <a:pt x="532" y="177"/>
                </a:lnTo>
                <a:lnTo>
                  <a:pt x="534" y="177"/>
                </a:lnTo>
                <a:lnTo>
                  <a:pt x="534" y="177"/>
                </a:lnTo>
                <a:lnTo>
                  <a:pt x="534" y="177"/>
                </a:lnTo>
                <a:lnTo>
                  <a:pt x="534" y="177"/>
                </a:lnTo>
                <a:lnTo>
                  <a:pt x="534" y="175"/>
                </a:lnTo>
                <a:close/>
                <a:moveTo>
                  <a:pt x="456" y="151"/>
                </a:moveTo>
                <a:lnTo>
                  <a:pt x="458" y="151"/>
                </a:lnTo>
                <a:lnTo>
                  <a:pt x="458" y="154"/>
                </a:lnTo>
                <a:lnTo>
                  <a:pt x="461" y="154"/>
                </a:lnTo>
                <a:lnTo>
                  <a:pt x="463" y="154"/>
                </a:lnTo>
                <a:lnTo>
                  <a:pt x="466" y="151"/>
                </a:lnTo>
                <a:lnTo>
                  <a:pt x="466" y="151"/>
                </a:lnTo>
                <a:lnTo>
                  <a:pt x="468" y="151"/>
                </a:lnTo>
                <a:lnTo>
                  <a:pt x="466" y="151"/>
                </a:lnTo>
                <a:lnTo>
                  <a:pt x="463" y="151"/>
                </a:lnTo>
                <a:lnTo>
                  <a:pt x="463" y="151"/>
                </a:lnTo>
                <a:lnTo>
                  <a:pt x="458" y="149"/>
                </a:lnTo>
                <a:lnTo>
                  <a:pt x="456" y="151"/>
                </a:lnTo>
                <a:lnTo>
                  <a:pt x="456" y="151"/>
                </a:lnTo>
                <a:lnTo>
                  <a:pt x="456" y="151"/>
                </a:lnTo>
                <a:close/>
                <a:moveTo>
                  <a:pt x="12" y="149"/>
                </a:moveTo>
                <a:lnTo>
                  <a:pt x="7" y="151"/>
                </a:lnTo>
                <a:lnTo>
                  <a:pt x="2" y="154"/>
                </a:lnTo>
                <a:lnTo>
                  <a:pt x="0" y="154"/>
                </a:lnTo>
                <a:lnTo>
                  <a:pt x="0" y="156"/>
                </a:lnTo>
                <a:lnTo>
                  <a:pt x="2" y="154"/>
                </a:lnTo>
                <a:lnTo>
                  <a:pt x="7" y="154"/>
                </a:lnTo>
                <a:lnTo>
                  <a:pt x="12" y="151"/>
                </a:lnTo>
                <a:lnTo>
                  <a:pt x="14" y="151"/>
                </a:lnTo>
                <a:lnTo>
                  <a:pt x="16" y="149"/>
                </a:lnTo>
                <a:lnTo>
                  <a:pt x="16" y="149"/>
                </a:lnTo>
                <a:lnTo>
                  <a:pt x="12" y="149"/>
                </a:lnTo>
                <a:close/>
                <a:moveTo>
                  <a:pt x="369" y="95"/>
                </a:moveTo>
                <a:lnTo>
                  <a:pt x="371" y="95"/>
                </a:lnTo>
                <a:lnTo>
                  <a:pt x="371" y="92"/>
                </a:lnTo>
                <a:lnTo>
                  <a:pt x="371" y="92"/>
                </a:lnTo>
                <a:lnTo>
                  <a:pt x="369" y="92"/>
                </a:lnTo>
                <a:lnTo>
                  <a:pt x="366" y="92"/>
                </a:lnTo>
                <a:lnTo>
                  <a:pt x="364" y="92"/>
                </a:lnTo>
                <a:lnTo>
                  <a:pt x="366" y="95"/>
                </a:lnTo>
                <a:lnTo>
                  <a:pt x="369" y="95"/>
                </a:lnTo>
                <a:close/>
                <a:moveTo>
                  <a:pt x="404" y="47"/>
                </a:moveTo>
                <a:lnTo>
                  <a:pt x="406" y="47"/>
                </a:lnTo>
                <a:lnTo>
                  <a:pt x="409" y="47"/>
                </a:lnTo>
                <a:lnTo>
                  <a:pt x="411" y="47"/>
                </a:lnTo>
                <a:lnTo>
                  <a:pt x="411" y="45"/>
                </a:lnTo>
                <a:lnTo>
                  <a:pt x="414" y="45"/>
                </a:lnTo>
                <a:lnTo>
                  <a:pt x="416" y="45"/>
                </a:lnTo>
                <a:lnTo>
                  <a:pt x="418" y="45"/>
                </a:lnTo>
                <a:lnTo>
                  <a:pt x="421" y="45"/>
                </a:lnTo>
                <a:lnTo>
                  <a:pt x="421" y="45"/>
                </a:lnTo>
                <a:lnTo>
                  <a:pt x="423" y="43"/>
                </a:lnTo>
                <a:lnTo>
                  <a:pt x="423" y="43"/>
                </a:lnTo>
                <a:lnTo>
                  <a:pt x="425" y="40"/>
                </a:lnTo>
                <a:lnTo>
                  <a:pt x="432" y="40"/>
                </a:lnTo>
                <a:lnTo>
                  <a:pt x="430" y="38"/>
                </a:lnTo>
                <a:lnTo>
                  <a:pt x="425" y="38"/>
                </a:lnTo>
                <a:lnTo>
                  <a:pt x="421" y="38"/>
                </a:lnTo>
                <a:lnTo>
                  <a:pt x="418" y="38"/>
                </a:lnTo>
                <a:lnTo>
                  <a:pt x="414" y="38"/>
                </a:lnTo>
                <a:lnTo>
                  <a:pt x="411" y="35"/>
                </a:lnTo>
                <a:lnTo>
                  <a:pt x="411" y="35"/>
                </a:lnTo>
                <a:lnTo>
                  <a:pt x="414" y="33"/>
                </a:lnTo>
                <a:lnTo>
                  <a:pt x="416" y="33"/>
                </a:lnTo>
                <a:lnTo>
                  <a:pt x="414" y="33"/>
                </a:lnTo>
                <a:lnTo>
                  <a:pt x="411" y="33"/>
                </a:lnTo>
                <a:lnTo>
                  <a:pt x="409" y="33"/>
                </a:lnTo>
                <a:lnTo>
                  <a:pt x="406" y="33"/>
                </a:lnTo>
                <a:lnTo>
                  <a:pt x="404" y="33"/>
                </a:lnTo>
                <a:lnTo>
                  <a:pt x="402" y="33"/>
                </a:lnTo>
                <a:lnTo>
                  <a:pt x="399" y="31"/>
                </a:lnTo>
                <a:lnTo>
                  <a:pt x="397" y="28"/>
                </a:lnTo>
                <a:lnTo>
                  <a:pt x="395" y="28"/>
                </a:lnTo>
                <a:lnTo>
                  <a:pt x="392" y="26"/>
                </a:lnTo>
                <a:lnTo>
                  <a:pt x="390" y="26"/>
                </a:lnTo>
                <a:lnTo>
                  <a:pt x="385" y="28"/>
                </a:lnTo>
                <a:lnTo>
                  <a:pt x="378" y="28"/>
                </a:lnTo>
                <a:lnTo>
                  <a:pt x="376" y="28"/>
                </a:lnTo>
                <a:lnTo>
                  <a:pt x="378" y="31"/>
                </a:lnTo>
                <a:lnTo>
                  <a:pt x="380" y="31"/>
                </a:lnTo>
                <a:lnTo>
                  <a:pt x="380" y="31"/>
                </a:lnTo>
                <a:lnTo>
                  <a:pt x="383" y="33"/>
                </a:lnTo>
                <a:lnTo>
                  <a:pt x="383" y="33"/>
                </a:lnTo>
                <a:lnTo>
                  <a:pt x="388" y="35"/>
                </a:lnTo>
                <a:lnTo>
                  <a:pt x="388" y="35"/>
                </a:lnTo>
                <a:lnTo>
                  <a:pt x="395" y="38"/>
                </a:lnTo>
                <a:lnTo>
                  <a:pt x="395" y="38"/>
                </a:lnTo>
                <a:lnTo>
                  <a:pt x="392" y="38"/>
                </a:lnTo>
                <a:lnTo>
                  <a:pt x="390" y="40"/>
                </a:lnTo>
                <a:lnTo>
                  <a:pt x="390" y="40"/>
                </a:lnTo>
                <a:lnTo>
                  <a:pt x="390" y="43"/>
                </a:lnTo>
                <a:lnTo>
                  <a:pt x="385" y="43"/>
                </a:lnTo>
                <a:lnTo>
                  <a:pt x="385" y="45"/>
                </a:lnTo>
                <a:lnTo>
                  <a:pt x="388" y="45"/>
                </a:lnTo>
                <a:lnTo>
                  <a:pt x="397" y="45"/>
                </a:lnTo>
                <a:lnTo>
                  <a:pt x="399" y="45"/>
                </a:lnTo>
                <a:lnTo>
                  <a:pt x="402" y="43"/>
                </a:lnTo>
                <a:lnTo>
                  <a:pt x="404" y="43"/>
                </a:lnTo>
                <a:lnTo>
                  <a:pt x="404" y="43"/>
                </a:lnTo>
                <a:lnTo>
                  <a:pt x="406" y="43"/>
                </a:lnTo>
                <a:lnTo>
                  <a:pt x="406" y="43"/>
                </a:lnTo>
                <a:lnTo>
                  <a:pt x="409" y="43"/>
                </a:lnTo>
                <a:lnTo>
                  <a:pt x="406" y="45"/>
                </a:lnTo>
                <a:lnTo>
                  <a:pt x="404" y="45"/>
                </a:lnTo>
                <a:lnTo>
                  <a:pt x="406" y="45"/>
                </a:lnTo>
                <a:lnTo>
                  <a:pt x="404" y="47"/>
                </a:lnTo>
                <a:lnTo>
                  <a:pt x="404" y="47"/>
                </a:lnTo>
                <a:close/>
                <a:moveTo>
                  <a:pt x="451" y="24"/>
                </a:moveTo>
                <a:lnTo>
                  <a:pt x="449" y="24"/>
                </a:lnTo>
                <a:lnTo>
                  <a:pt x="449" y="24"/>
                </a:lnTo>
                <a:lnTo>
                  <a:pt x="449" y="26"/>
                </a:lnTo>
                <a:lnTo>
                  <a:pt x="454" y="26"/>
                </a:lnTo>
                <a:lnTo>
                  <a:pt x="454" y="26"/>
                </a:lnTo>
                <a:lnTo>
                  <a:pt x="456" y="26"/>
                </a:lnTo>
                <a:lnTo>
                  <a:pt x="454" y="26"/>
                </a:lnTo>
                <a:lnTo>
                  <a:pt x="451" y="24"/>
                </a:lnTo>
                <a:close/>
                <a:moveTo>
                  <a:pt x="265" y="26"/>
                </a:moveTo>
                <a:lnTo>
                  <a:pt x="265" y="26"/>
                </a:lnTo>
                <a:lnTo>
                  <a:pt x="267" y="28"/>
                </a:lnTo>
                <a:lnTo>
                  <a:pt x="269" y="28"/>
                </a:lnTo>
                <a:lnTo>
                  <a:pt x="272" y="28"/>
                </a:lnTo>
                <a:lnTo>
                  <a:pt x="274" y="31"/>
                </a:lnTo>
                <a:lnTo>
                  <a:pt x="276" y="31"/>
                </a:lnTo>
                <a:lnTo>
                  <a:pt x="279" y="33"/>
                </a:lnTo>
                <a:lnTo>
                  <a:pt x="279" y="33"/>
                </a:lnTo>
                <a:lnTo>
                  <a:pt x="279" y="31"/>
                </a:lnTo>
                <a:lnTo>
                  <a:pt x="276" y="31"/>
                </a:lnTo>
                <a:lnTo>
                  <a:pt x="276" y="31"/>
                </a:lnTo>
                <a:lnTo>
                  <a:pt x="276" y="28"/>
                </a:lnTo>
                <a:lnTo>
                  <a:pt x="274" y="28"/>
                </a:lnTo>
                <a:lnTo>
                  <a:pt x="272" y="28"/>
                </a:lnTo>
                <a:lnTo>
                  <a:pt x="269" y="28"/>
                </a:lnTo>
                <a:lnTo>
                  <a:pt x="269" y="26"/>
                </a:lnTo>
                <a:lnTo>
                  <a:pt x="267" y="26"/>
                </a:lnTo>
                <a:lnTo>
                  <a:pt x="267" y="26"/>
                </a:lnTo>
                <a:lnTo>
                  <a:pt x="267" y="26"/>
                </a:lnTo>
                <a:lnTo>
                  <a:pt x="267" y="24"/>
                </a:lnTo>
                <a:lnTo>
                  <a:pt x="267" y="24"/>
                </a:lnTo>
                <a:lnTo>
                  <a:pt x="265" y="24"/>
                </a:lnTo>
                <a:lnTo>
                  <a:pt x="262" y="21"/>
                </a:lnTo>
                <a:lnTo>
                  <a:pt x="262" y="24"/>
                </a:lnTo>
                <a:lnTo>
                  <a:pt x="262" y="24"/>
                </a:lnTo>
                <a:lnTo>
                  <a:pt x="265" y="26"/>
                </a:lnTo>
                <a:close/>
                <a:moveTo>
                  <a:pt x="473" y="24"/>
                </a:moveTo>
                <a:lnTo>
                  <a:pt x="477" y="24"/>
                </a:lnTo>
                <a:lnTo>
                  <a:pt x="482" y="24"/>
                </a:lnTo>
                <a:lnTo>
                  <a:pt x="487" y="21"/>
                </a:lnTo>
                <a:lnTo>
                  <a:pt x="487" y="21"/>
                </a:lnTo>
                <a:lnTo>
                  <a:pt x="482" y="21"/>
                </a:lnTo>
                <a:lnTo>
                  <a:pt x="480" y="21"/>
                </a:lnTo>
                <a:lnTo>
                  <a:pt x="477" y="21"/>
                </a:lnTo>
                <a:lnTo>
                  <a:pt x="473" y="21"/>
                </a:lnTo>
                <a:lnTo>
                  <a:pt x="473" y="21"/>
                </a:lnTo>
                <a:lnTo>
                  <a:pt x="470" y="21"/>
                </a:lnTo>
                <a:lnTo>
                  <a:pt x="468" y="21"/>
                </a:lnTo>
                <a:lnTo>
                  <a:pt x="466" y="24"/>
                </a:lnTo>
                <a:lnTo>
                  <a:pt x="468" y="24"/>
                </a:lnTo>
                <a:lnTo>
                  <a:pt x="473" y="24"/>
                </a:lnTo>
                <a:close/>
                <a:moveTo>
                  <a:pt x="265" y="12"/>
                </a:moveTo>
                <a:lnTo>
                  <a:pt x="265" y="12"/>
                </a:lnTo>
                <a:lnTo>
                  <a:pt x="262" y="12"/>
                </a:lnTo>
                <a:lnTo>
                  <a:pt x="262" y="12"/>
                </a:lnTo>
                <a:lnTo>
                  <a:pt x="262" y="14"/>
                </a:lnTo>
                <a:lnTo>
                  <a:pt x="265" y="14"/>
                </a:lnTo>
                <a:lnTo>
                  <a:pt x="265" y="14"/>
                </a:lnTo>
                <a:lnTo>
                  <a:pt x="265" y="17"/>
                </a:lnTo>
                <a:lnTo>
                  <a:pt x="267" y="17"/>
                </a:lnTo>
                <a:lnTo>
                  <a:pt x="267" y="17"/>
                </a:lnTo>
                <a:lnTo>
                  <a:pt x="269" y="19"/>
                </a:lnTo>
                <a:lnTo>
                  <a:pt x="269" y="19"/>
                </a:lnTo>
                <a:lnTo>
                  <a:pt x="272" y="19"/>
                </a:lnTo>
                <a:lnTo>
                  <a:pt x="274" y="19"/>
                </a:lnTo>
                <a:lnTo>
                  <a:pt x="274" y="17"/>
                </a:lnTo>
                <a:lnTo>
                  <a:pt x="274" y="17"/>
                </a:lnTo>
                <a:lnTo>
                  <a:pt x="279" y="17"/>
                </a:lnTo>
                <a:lnTo>
                  <a:pt x="279" y="17"/>
                </a:lnTo>
                <a:lnTo>
                  <a:pt x="279" y="17"/>
                </a:lnTo>
                <a:lnTo>
                  <a:pt x="276" y="19"/>
                </a:lnTo>
                <a:lnTo>
                  <a:pt x="276" y="19"/>
                </a:lnTo>
                <a:lnTo>
                  <a:pt x="276" y="19"/>
                </a:lnTo>
                <a:lnTo>
                  <a:pt x="279" y="21"/>
                </a:lnTo>
                <a:lnTo>
                  <a:pt x="279" y="21"/>
                </a:lnTo>
                <a:lnTo>
                  <a:pt x="279" y="21"/>
                </a:lnTo>
                <a:lnTo>
                  <a:pt x="281" y="21"/>
                </a:lnTo>
                <a:lnTo>
                  <a:pt x="283" y="21"/>
                </a:lnTo>
                <a:lnTo>
                  <a:pt x="283" y="21"/>
                </a:lnTo>
                <a:lnTo>
                  <a:pt x="281" y="21"/>
                </a:lnTo>
                <a:lnTo>
                  <a:pt x="281" y="21"/>
                </a:lnTo>
                <a:lnTo>
                  <a:pt x="272" y="21"/>
                </a:lnTo>
                <a:lnTo>
                  <a:pt x="272" y="21"/>
                </a:lnTo>
                <a:lnTo>
                  <a:pt x="272" y="21"/>
                </a:lnTo>
                <a:lnTo>
                  <a:pt x="274" y="24"/>
                </a:lnTo>
                <a:lnTo>
                  <a:pt x="276" y="24"/>
                </a:lnTo>
                <a:lnTo>
                  <a:pt x="274" y="24"/>
                </a:lnTo>
                <a:lnTo>
                  <a:pt x="274" y="24"/>
                </a:lnTo>
                <a:lnTo>
                  <a:pt x="276" y="26"/>
                </a:lnTo>
                <a:lnTo>
                  <a:pt x="276" y="26"/>
                </a:lnTo>
                <a:lnTo>
                  <a:pt x="279" y="26"/>
                </a:lnTo>
                <a:lnTo>
                  <a:pt x="279" y="26"/>
                </a:lnTo>
                <a:lnTo>
                  <a:pt x="281" y="26"/>
                </a:lnTo>
                <a:lnTo>
                  <a:pt x="283" y="28"/>
                </a:lnTo>
                <a:lnTo>
                  <a:pt x="286" y="31"/>
                </a:lnTo>
                <a:lnTo>
                  <a:pt x="288" y="31"/>
                </a:lnTo>
                <a:lnTo>
                  <a:pt x="288" y="31"/>
                </a:lnTo>
                <a:lnTo>
                  <a:pt x="288" y="31"/>
                </a:lnTo>
                <a:lnTo>
                  <a:pt x="293" y="33"/>
                </a:lnTo>
                <a:lnTo>
                  <a:pt x="298" y="33"/>
                </a:lnTo>
                <a:lnTo>
                  <a:pt x="300" y="33"/>
                </a:lnTo>
                <a:lnTo>
                  <a:pt x="302" y="31"/>
                </a:lnTo>
                <a:lnTo>
                  <a:pt x="305" y="31"/>
                </a:lnTo>
                <a:lnTo>
                  <a:pt x="307" y="31"/>
                </a:lnTo>
                <a:lnTo>
                  <a:pt x="307" y="31"/>
                </a:lnTo>
                <a:lnTo>
                  <a:pt x="310" y="31"/>
                </a:lnTo>
                <a:lnTo>
                  <a:pt x="310" y="28"/>
                </a:lnTo>
                <a:lnTo>
                  <a:pt x="307" y="28"/>
                </a:lnTo>
                <a:lnTo>
                  <a:pt x="307" y="28"/>
                </a:lnTo>
                <a:lnTo>
                  <a:pt x="307" y="26"/>
                </a:lnTo>
                <a:lnTo>
                  <a:pt x="307" y="26"/>
                </a:lnTo>
                <a:lnTo>
                  <a:pt x="307" y="26"/>
                </a:lnTo>
                <a:lnTo>
                  <a:pt x="310" y="26"/>
                </a:lnTo>
                <a:lnTo>
                  <a:pt x="310" y="26"/>
                </a:lnTo>
                <a:lnTo>
                  <a:pt x="310" y="26"/>
                </a:lnTo>
                <a:lnTo>
                  <a:pt x="312" y="26"/>
                </a:lnTo>
                <a:lnTo>
                  <a:pt x="312" y="26"/>
                </a:lnTo>
                <a:lnTo>
                  <a:pt x="312" y="26"/>
                </a:lnTo>
                <a:lnTo>
                  <a:pt x="314" y="26"/>
                </a:lnTo>
                <a:lnTo>
                  <a:pt x="314" y="26"/>
                </a:lnTo>
                <a:lnTo>
                  <a:pt x="317" y="26"/>
                </a:lnTo>
                <a:lnTo>
                  <a:pt x="317" y="24"/>
                </a:lnTo>
                <a:lnTo>
                  <a:pt x="319" y="24"/>
                </a:lnTo>
                <a:lnTo>
                  <a:pt x="319" y="26"/>
                </a:lnTo>
                <a:lnTo>
                  <a:pt x="319" y="26"/>
                </a:lnTo>
                <a:lnTo>
                  <a:pt x="317" y="26"/>
                </a:lnTo>
                <a:lnTo>
                  <a:pt x="317" y="26"/>
                </a:lnTo>
                <a:lnTo>
                  <a:pt x="317" y="28"/>
                </a:lnTo>
                <a:lnTo>
                  <a:pt x="319" y="28"/>
                </a:lnTo>
                <a:lnTo>
                  <a:pt x="319" y="28"/>
                </a:lnTo>
                <a:lnTo>
                  <a:pt x="321" y="28"/>
                </a:lnTo>
                <a:lnTo>
                  <a:pt x="326" y="28"/>
                </a:lnTo>
                <a:lnTo>
                  <a:pt x="328" y="28"/>
                </a:lnTo>
                <a:lnTo>
                  <a:pt x="331" y="26"/>
                </a:lnTo>
                <a:lnTo>
                  <a:pt x="331" y="26"/>
                </a:lnTo>
                <a:lnTo>
                  <a:pt x="336" y="26"/>
                </a:lnTo>
                <a:lnTo>
                  <a:pt x="333" y="26"/>
                </a:lnTo>
                <a:lnTo>
                  <a:pt x="331" y="28"/>
                </a:lnTo>
                <a:lnTo>
                  <a:pt x="333" y="28"/>
                </a:lnTo>
                <a:lnTo>
                  <a:pt x="336" y="31"/>
                </a:lnTo>
                <a:lnTo>
                  <a:pt x="336" y="31"/>
                </a:lnTo>
                <a:lnTo>
                  <a:pt x="338" y="31"/>
                </a:lnTo>
                <a:lnTo>
                  <a:pt x="340" y="31"/>
                </a:lnTo>
                <a:lnTo>
                  <a:pt x="338" y="31"/>
                </a:lnTo>
                <a:lnTo>
                  <a:pt x="336" y="31"/>
                </a:lnTo>
                <a:lnTo>
                  <a:pt x="328" y="31"/>
                </a:lnTo>
                <a:lnTo>
                  <a:pt x="324" y="31"/>
                </a:lnTo>
                <a:lnTo>
                  <a:pt x="324" y="31"/>
                </a:lnTo>
                <a:lnTo>
                  <a:pt x="321" y="31"/>
                </a:lnTo>
                <a:lnTo>
                  <a:pt x="321" y="33"/>
                </a:lnTo>
                <a:lnTo>
                  <a:pt x="321" y="33"/>
                </a:lnTo>
                <a:lnTo>
                  <a:pt x="321" y="33"/>
                </a:lnTo>
                <a:lnTo>
                  <a:pt x="319" y="33"/>
                </a:lnTo>
                <a:lnTo>
                  <a:pt x="314" y="33"/>
                </a:lnTo>
                <a:lnTo>
                  <a:pt x="305" y="35"/>
                </a:lnTo>
                <a:lnTo>
                  <a:pt x="305" y="35"/>
                </a:lnTo>
                <a:lnTo>
                  <a:pt x="302" y="35"/>
                </a:lnTo>
                <a:lnTo>
                  <a:pt x="302" y="35"/>
                </a:lnTo>
                <a:lnTo>
                  <a:pt x="300" y="35"/>
                </a:lnTo>
                <a:lnTo>
                  <a:pt x="300" y="35"/>
                </a:lnTo>
                <a:lnTo>
                  <a:pt x="298" y="35"/>
                </a:lnTo>
                <a:lnTo>
                  <a:pt x="298" y="35"/>
                </a:lnTo>
                <a:lnTo>
                  <a:pt x="298" y="38"/>
                </a:lnTo>
                <a:lnTo>
                  <a:pt x="300" y="38"/>
                </a:lnTo>
                <a:lnTo>
                  <a:pt x="300" y="38"/>
                </a:lnTo>
                <a:lnTo>
                  <a:pt x="302" y="40"/>
                </a:lnTo>
                <a:lnTo>
                  <a:pt x="302" y="40"/>
                </a:lnTo>
                <a:lnTo>
                  <a:pt x="310" y="40"/>
                </a:lnTo>
                <a:lnTo>
                  <a:pt x="312" y="40"/>
                </a:lnTo>
                <a:lnTo>
                  <a:pt x="317" y="40"/>
                </a:lnTo>
                <a:lnTo>
                  <a:pt x="319" y="38"/>
                </a:lnTo>
                <a:lnTo>
                  <a:pt x="321" y="38"/>
                </a:lnTo>
                <a:lnTo>
                  <a:pt x="324" y="38"/>
                </a:lnTo>
                <a:lnTo>
                  <a:pt x="326" y="38"/>
                </a:lnTo>
                <a:lnTo>
                  <a:pt x="333" y="38"/>
                </a:lnTo>
                <a:lnTo>
                  <a:pt x="336" y="38"/>
                </a:lnTo>
                <a:lnTo>
                  <a:pt x="338" y="38"/>
                </a:lnTo>
                <a:lnTo>
                  <a:pt x="338" y="38"/>
                </a:lnTo>
                <a:lnTo>
                  <a:pt x="338" y="40"/>
                </a:lnTo>
                <a:lnTo>
                  <a:pt x="333" y="40"/>
                </a:lnTo>
                <a:lnTo>
                  <a:pt x="328" y="40"/>
                </a:lnTo>
                <a:lnTo>
                  <a:pt x="314" y="40"/>
                </a:lnTo>
                <a:lnTo>
                  <a:pt x="312" y="43"/>
                </a:lnTo>
                <a:lnTo>
                  <a:pt x="310" y="43"/>
                </a:lnTo>
                <a:lnTo>
                  <a:pt x="310" y="43"/>
                </a:lnTo>
                <a:lnTo>
                  <a:pt x="307" y="43"/>
                </a:lnTo>
                <a:lnTo>
                  <a:pt x="302" y="43"/>
                </a:lnTo>
                <a:lnTo>
                  <a:pt x="302" y="43"/>
                </a:lnTo>
                <a:lnTo>
                  <a:pt x="302" y="43"/>
                </a:lnTo>
                <a:lnTo>
                  <a:pt x="302" y="45"/>
                </a:lnTo>
                <a:lnTo>
                  <a:pt x="302" y="45"/>
                </a:lnTo>
                <a:lnTo>
                  <a:pt x="305" y="47"/>
                </a:lnTo>
                <a:lnTo>
                  <a:pt x="305" y="47"/>
                </a:lnTo>
                <a:lnTo>
                  <a:pt x="307" y="47"/>
                </a:lnTo>
                <a:lnTo>
                  <a:pt x="310" y="50"/>
                </a:lnTo>
                <a:lnTo>
                  <a:pt x="312" y="50"/>
                </a:lnTo>
                <a:lnTo>
                  <a:pt x="317" y="50"/>
                </a:lnTo>
                <a:lnTo>
                  <a:pt x="321" y="54"/>
                </a:lnTo>
                <a:lnTo>
                  <a:pt x="328" y="54"/>
                </a:lnTo>
                <a:lnTo>
                  <a:pt x="328" y="57"/>
                </a:lnTo>
                <a:lnTo>
                  <a:pt x="331" y="57"/>
                </a:lnTo>
                <a:lnTo>
                  <a:pt x="331" y="57"/>
                </a:lnTo>
                <a:lnTo>
                  <a:pt x="333" y="59"/>
                </a:lnTo>
                <a:lnTo>
                  <a:pt x="336" y="59"/>
                </a:lnTo>
                <a:lnTo>
                  <a:pt x="338" y="59"/>
                </a:lnTo>
                <a:lnTo>
                  <a:pt x="340" y="57"/>
                </a:lnTo>
                <a:lnTo>
                  <a:pt x="340" y="57"/>
                </a:lnTo>
                <a:lnTo>
                  <a:pt x="340" y="54"/>
                </a:lnTo>
                <a:lnTo>
                  <a:pt x="340" y="54"/>
                </a:lnTo>
                <a:lnTo>
                  <a:pt x="340" y="54"/>
                </a:lnTo>
                <a:lnTo>
                  <a:pt x="343" y="52"/>
                </a:lnTo>
                <a:lnTo>
                  <a:pt x="343" y="52"/>
                </a:lnTo>
                <a:lnTo>
                  <a:pt x="340" y="52"/>
                </a:lnTo>
                <a:lnTo>
                  <a:pt x="343" y="50"/>
                </a:lnTo>
                <a:lnTo>
                  <a:pt x="345" y="47"/>
                </a:lnTo>
                <a:lnTo>
                  <a:pt x="347" y="45"/>
                </a:lnTo>
                <a:lnTo>
                  <a:pt x="350" y="45"/>
                </a:lnTo>
                <a:lnTo>
                  <a:pt x="352" y="45"/>
                </a:lnTo>
                <a:lnTo>
                  <a:pt x="354" y="43"/>
                </a:lnTo>
                <a:lnTo>
                  <a:pt x="354" y="43"/>
                </a:lnTo>
                <a:lnTo>
                  <a:pt x="354" y="40"/>
                </a:lnTo>
                <a:lnTo>
                  <a:pt x="354" y="40"/>
                </a:lnTo>
                <a:lnTo>
                  <a:pt x="354" y="38"/>
                </a:lnTo>
                <a:lnTo>
                  <a:pt x="354" y="35"/>
                </a:lnTo>
                <a:lnTo>
                  <a:pt x="354" y="35"/>
                </a:lnTo>
                <a:lnTo>
                  <a:pt x="357" y="35"/>
                </a:lnTo>
                <a:lnTo>
                  <a:pt x="359" y="35"/>
                </a:lnTo>
                <a:lnTo>
                  <a:pt x="359" y="35"/>
                </a:lnTo>
                <a:lnTo>
                  <a:pt x="362" y="35"/>
                </a:lnTo>
                <a:lnTo>
                  <a:pt x="362" y="33"/>
                </a:lnTo>
                <a:lnTo>
                  <a:pt x="362" y="33"/>
                </a:lnTo>
                <a:lnTo>
                  <a:pt x="362" y="33"/>
                </a:lnTo>
                <a:lnTo>
                  <a:pt x="362" y="31"/>
                </a:lnTo>
                <a:lnTo>
                  <a:pt x="364" y="31"/>
                </a:lnTo>
                <a:lnTo>
                  <a:pt x="366" y="28"/>
                </a:lnTo>
                <a:lnTo>
                  <a:pt x="369" y="28"/>
                </a:lnTo>
                <a:lnTo>
                  <a:pt x="369" y="26"/>
                </a:lnTo>
                <a:lnTo>
                  <a:pt x="369" y="26"/>
                </a:lnTo>
                <a:lnTo>
                  <a:pt x="371" y="26"/>
                </a:lnTo>
                <a:lnTo>
                  <a:pt x="378" y="26"/>
                </a:lnTo>
                <a:lnTo>
                  <a:pt x="380" y="26"/>
                </a:lnTo>
                <a:lnTo>
                  <a:pt x="385" y="26"/>
                </a:lnTo>
                <a:lnTo>
                  <a:pt x="388" y="26"/>
                </a:lnTo>
                <a:lnTo>
                  <a:pt x="390" y="24"/>
                </a:lnTo>
                <a:lnTo>
                  <a:pt x="390" y="24"/>
                </a:lnTo>
                <a:lnTo>
                  <a:pt x="388" y="24"/>
                </a:lnTo>
                <a:lnTo>
                  <a:pt x="385" y="24"/>
                </a:lnTo>
                <a:lnTo>
                  <a:pt x="380" y="21"/>
                </a:lnTo>
                <a:lnTo>
                  <a:pt x="378" y="21"/>
                </a:lnTo>
                <a:lnTo>
                  <a:pt x="380" y="19"/>
                </a:lnTo>
                <a:lnTo>
                  <a:pt x="380" y="19"/>
                </a:lnTo>
                <a:lnTo>
                  <a:pt x="378" y="19"/>
                </a:lnTo>
                <a:lnTo>
                  <a:pt x="373" y="19"/>
                </a:lnTo>
                <a:lnTo>
                  <a:pt x="373" y="19"/>
                </a:lnTo>
                <a:lnTo>
                  <a:pt x="373" y="19"/>
                </a:lnTo>
                <a:lnTo>
                  <a:pt x="371" y="19"/>
                </a:lnTo>
                <a:lnTo>
                  <a:pt x="369" y="19"/>
                </a:lnTo>
                <a:lnTo>
                  <a:pt x="366" y="19"/>
                </a:lnTo>
                <a:lnTo>
                  <a:pt x="362" y="19"/>
                </a:lnTo>
                <a:lnTo>
                  <a:pt x="359" y="19"/>
                </a:lnTo>
                <a:lnTo>
                  <a:pt x="359" y="17"/>
                </a:lnTo>
                <a:lnTo>
                  <a:pt x="357" y="17"/>
                </a:lnTo>
                <a:lnTo>
                  <a:pt x="357" y="17"/>
                </a:lnTo>
                <a:lnTo>
                  <a:pt x="357" y="17"/>
                </a:lnTo>
                <a:lnTo>
                  <a:pt x="357" y="17"/>
                </a:lnTo>
                <a:lnTo>
                  <a:pt x="357" y="17"/>
                </a:lnTo>
                <a:lnTo>
                  <a:pt x="359" y="14"/>
                </a:lnTo>
                <a:lnTo>
                  <a:pt x="357" y="14"/>
                </a:lnTo>
                <a:lnTo>
                  <a:pt x="357" y="14"/>
                </a:lnTo>
                <a:lnTo>
                  <a:pt x="357" y="14"/>
                </a:lnTo>
                <a:lnTo>
                  <a:pt x="354" y="12"/>
                </a:lnTo>
                <a:lnTo>
                  <a:pt x="352" y="12"/>
                </a:lnTo>
                <a:lnTo>
                  <a:pt x="352" y="12"/>
                </a:lnTo>
                <a:lnTo>
                  <a:pt x="352" y="12"/>
                </a:lnTo>
                <a:lnTo>
                  <a:pt x="347" y="14"/>
                </a:lnTo>
                <a:lnTo>
                  <a:pt x="345" y="14"/>
                </a:lnTo>
                <a:lnTo>
                  <a:pt x="345" y="14"/>
                </a:lnTo>
                <a:lnTo>
                  <a:pt x="345" y="14"/>
                </a:lnTo>
                <a:lnTo>
                  <a:pt x="345" y="12"/>
                </a:lnTo>
                <a:lnTo>
                  <a:pt x="345" y="12"/>
                </a:lnTo>
                <a:lnTo>
                  <a:pt x="347" y="12"/>
                </a:lnTo>
                <a:lnTo>
                  <a:pt x="347" y="9"/>
                </a:lnTo>
                <a:lnTo>
                  <a:pt x="345" y="9"/>
                </a:lnTo>
                <a:lnTo>
                  <a:pt x="345" y="9"/>
                </a:lnTo>
                <a:lnTo>
                  <a:pt x="343" y="7"/>
                </a:lnTo>
                <a:lnTo>
                  <a:pt x="338" y="7"/>
                </a:lnTo>
                <a:lnTo>
                  <a:pt x="336" y="7"/>
                </a:lnTo>
                <a:lnTo>
                  <a:pt x="336" y="7"/>
                </a:lnTo>
                <a:lnTo>
                  <a:pt x="336" y="7"/>
                </a:lnTo>
                <a:lnTo>
                  <a:pt x="333" y="7"/>
                </a:lnTo>
                <a:lnTo>
                  <a:pt x="333" y="7"/>
                </a:lnTo>
                <a:lnTo>
                  <a:pt x="331" y="7"/>
                </a:lnTo>
                <a:lnTo>
                  <a:pt x="328" y="5"/>
                </a:lnTo>
                <a:lnTo>
                  <a:pt x="326" y="5"/>
                </a:lnTo>
                <a:lnTo>
                  <a:pt x="326" y="7"/>
                </a:lnTo>
                <a:lnTo>
                  <a:pt x="326" y="7"/>
                </a:lnTo>
                <a:lnTo>
                  <a:pt x="326" y="7"/>
                </a:lnTo>
                <a:lnTo>
                  <a:pt x="324" y="9"/>
                </a:lnTo>
                <a:lnTo>
                  <a:pt x="324" y="9"/>
                </a:lnTo>
                <a:lnTo>
                  <a:pt x="321" y="9"/>
                </a:lnTo>
                <a:lnTo>
                  <a:pt x="321" y="12"/>
                </a:lnTo>
                <a:lnTo>
                  <a:pt x="324" y="12"/>
                </a:lnTo>
                <a:lnTo>
                  <a:pt x="324" y="14"/>
                </a:lnTo>
                <a:lnTo>
                  <a:pt x="326" y="17"/>
                </a:lnTo>
                <a:lnTo>
                  <a:pt x="328" y="19"/>
                </a:lnTo>
                <a:lnTo>
                  <a:pt x="328" y="21"/>
                </a:lnTo>
                <a:lnTo>
                  <a:pt x="328" y="21"/>
                </a:lnTo>
                <a:lnTo>
                  <a:pt x="324" y="19"/>
                </a:lnTo>
                <a:lnTo>
                  <a:pt x="321" y="19"/>
                </a:lnTo>
                <a:lnTo>
                  <a:pt x="321" y="17"/>
                </a:lnTo>
                <a:lnTo>
                  <a:pt x="319" y="14"/>
                </a:lnTo>
                <a:lnTo>
                  <a:pt x="317" y="12"/>
                </a:lnTo>
                <a:lnTo>
                  <a:pt x="314" y="12"/>
                </a:lnTo>
                <a:lnTo>
                  <a:pt x="312" y="9"/>
                </a:lnTo>
                <a:lnTo>
                  <a:pt x="307" y="9"/>
                </a:lnTo>
                <a:lnTo>
                  <a:pt x="305" y="9"/>
                </a:lnTo>
                <a:lnTo>
                  <a:pt x="302" y="12"/>
                </a:lnTo>
                <a:lnTo>
                  <a:pt x="302" y="12"/>
                </a:lnTo>
                <a:lnTo>
                  <a:pt x="302" y="12"/>
                </a:lnTo>
                <a:lnTo>
                  <a:pt x="302" y="14"/>
                </a:lnTo>
                <a:lnTo>
                  <a:pt x="302" y="14"/>
                </a:lnTo>
                <a:lnTo>
                  <a:pt x="302" y="14"/>
                </a:lnTo>
                <a:lnTo>
                  <a:pt x="302" y="17"/>
                </a:lnTo>
                <a:lnTo>
                  <a:pt x="300" y="17"/>
                </a:lnTo>
                <a:lnTo>
                  <a:pt x="300" y="14"/>
                </a:lnTo>
                <a:lnTo>
                  <a:pt x="298" y="14"/>
                </a:lnTo>
                <a:lnTo>
                  <a:pt x="298" y="14"/>
                </a:lnTo>
                <a:lnTo>
                  <a:pt x="295" y="14"/>
                </a:lnTo>
                <a:lnTo>
                  <a:pt x="295" y="14"/>
                </a:lnTo>
                <a:lnTo>
                  <a:pt x="293" y="12"/>
                </a:lnTo>
                <a:lnTo>
                  <a:pt x="293" y="12"/>
                </a:lnTo>
                <a:lnTo>
                  <a:pt x="283" y="12"/>
                </a:lnTo>
                <a:lnTo>
                  <a:pt x="291" y="12"/>
                </a:lnTo>
                <a:lnTo>
                  <a:pt x="298" y="9"/>
                </a:lnTo>
                <a:lnTo>
                  <a:pt x="300" y="9"/>
                </a:lnTo>
                <a:lnTo>
                  <a:pt x="300" y="9"/>
                </a:lnTo>
                <a:lnTo>
                  <a:pt x="300" y="9"/>
                </a:lnTo>
                <a:lnTo>
                  <a:pt x="300" y="9"/>
                </a:lnTo>
                <a:lnTo>
                  <a:pt x="298" y="7"/>
                </a:lnTo>
                <a:lnTo>
                  <a:pt x="291" y="9"/>
                </a:lnTo>
                <a:lnTo>
                  <a:pt x="286" y="9"/>
                </a:lnTo>
                <a:lnTo>
                  <a:pt x="286" y="9"/>
                </a:lnTo>
                <a:lnTo>
                  <a:pt x="281" y="9"/>
                </a:lnTo>
                <a:lnTo>
                  <a:pt x="281" y="9"/>
                </a:lnTo>
                <a:lnTo>
                  <a:pt x="281" y="9"/>
                </a:lnTo>
                <a:lnTo>
                  <a:pt x="281" y="9"/>
                </a:lnTo>
                <a:lnTo>
                  <a:pt x="281" y="9"/>
                </a:lnTo>
                <a:lnTo>
                  <a:pt x="279" y="9"/>
                </a:lnTo>
                <a:lnTo>
                  <a:pt x="274" y="9"/>
                </a:lnTo>
                <a:lnTo>
                  <a:pt x="269" y="9"/>
                </a:lnTo>
                <a:lnTo>
                  <a:pt x="269" y="9"/>
                </a:lnTo>
                <a:lnTo>
                  <a:pt x="269" y="9"/>
                </a:lnTo>
                <a:lnTo>
                  <a:pt x="267" y="9"/>
                </a:lnTo>
                <a:lnTo>
                  <a:pt x="267" y="9"/>
                </a:lnTo>
                <a:lnTo>
                  <a:pt x="265" y="9"/>
                </a:lnTo>
                <a:lnTo>
                  <a:pt x="265" y="9"/>
                </a:lnTo>
                <a:lnTo>
                  <a:pt x="262" y="9"/>
                </a:lnTo>
                <a:lnTo>
                  <a:pt x="262" y="9"/>
                </a:lnTo>
                <a:lnTo>
                  <a:pt x="262" y="9"/>
                </a:lnTo>
                <a:lnTo>
                  <a:pt x="265" y="12"/>
                </a:lnTo>
                <a:close/>
                <a:moveTo>
                  <a:pt x="515" y="5"/>
                </a:moveTo>
                <a:lnTo>
                  <a:pt x="527" y="2"/>
                </a:lnTo>
                <a:lnTo>
                  <a:pt x="527" y="2"/>
                </a:lnTo>
                <a:lnTo>
                  <a:pt x="525" y="2"/>
                </a:lnTo>
                <a:lnTo>
                  <a:pt x="522" y="2"/>
                </a:lnTo>
                <a:lnTo>
                  <a:pt x="520" y="2"/>
                </a:lnTo>
                <a:lnTo>
                  <a:pt x="503" y="5"/>
                </a:lnTo>
                <a:lnTo>
                  <a:pt x="503" y="5"/>
                </a:lnTo>
                <a:lnTo>
                  <a:pt x="515" y="5"/>
                </a:lnTo>
                <a:close/>
                <a:moveTo>
                  <a:pt x="354" y="2"/>
                </a:moveTo>
                <a:lnTo>
                  <a:pt x="352" y="2"/>
                </a:lnTo>
                <a:lnTo>
                  <a:pt x="350" y="0"/>
                </a:lnTo>
                <a:lnTo>
                  <a:pt x="350" y="2"/>
                </a:lnTo>
                <a:lnTo>
                  <a:pt x="350" y="2"/>
                </a:lnTo>
                <a:lnTo>
                  <a:pt x="352" y="2"/>
                </a:lnTo>
                <a:lnTo>
                  <a:pt x="354" y="2"/>
                </a:lnTo>
                <a:close/>
                <a:moveTo>
                  <a:pt x="352" y="5"/>
                </a:moveTo>
                <a:lnTo>
                  <a:pt x="357" y="5"/>
                </a:lnTo>
                <a:lnTo>
                  <a:pt x="357" y="7"/>
                </a:lnTo>
                <a:lnTo>
                  <a:pt x="354" y="7"/>
                </a:lnTo>
                <a:lnTo>
                  <a:pt x="350" y="7"/>
                </a:lnTo>
                <a:lnTo>
                  <a:pt x="350" y="7"/>
                </a:lnTo>
                <a:lnTo>
                  <a:pt x="352" y="7"/>
                </a:lnTo>
                <a:lnTo>
                  <a:pt x="352" y="9"/>
                </a:lnTo>
                <a:lnTo>
                  <a:pt x="357" y="9"/>
                </a:lnTo>
                <a:lnTo>
                  <a:pt x="359" y="9"/>
                </a:lnTo>
                <a:lnTo>
                  <a:pt x="364" y="9"/>
                </a:lnTo>
                <a:lnTo>
                  <a:pt x="366" y="9"/>
                </a:lnTo>
                <a:lnTo>
                  <a:pt x="371" y="9"/>
                </a:lnTo>
                <a:lnTo>
                  <a:pt x="373" y="9"/>
                </a:lnTo>
                <a:lnTo>
                  <a:pt x="376" y="9"/>
                </a:lnTo>
                <a:lnTo>
                  <a:pt x="380" y="9"/>
                </a:lnTo>
                <a:lnTo>
                  <a:pt x="378" y="9"/>
                </a:lnTo>
                <a:lnTo>
                  <a:pt x="378" y="12"/>
                </a:lnTo>
                <a:lnTo>
                  <a:pt x="378" y="12"/>
                </a:lnTo>
                <a:lnTo>
                  <a:pt x="373" y="12"/>
                </a:lnTo>
                <a:lnTo>
                  <a:pt x="371" y="12"/>
                </a:lnTo>
                <a:lnTo>
                  <a:pt x="369" y="12"/>
                </a:lnTo>
                <a:lnTo>
                  <a:pt x="369" y="12"/>
                </a:lnTo>
                <a:lnTo>
                  <a:pt x="369" y="12"/>
                </a:lnTo>
                <a:lnTo>
                  <a:pt x="371" y="12"/>
                </a:lnTo>
                <a:lnTo>
                  <a:pt x="373" y="14"/>
                </a:lnTo>
                <a:lnTo>
                  <a:pt x="376" y="14"/>
                </a:lnTo>
                <a:lnTo>
                  <a:pt x="380" y="14"/>
                </a:lnTo>
                <a:lnTo>
                  <a:pt x="380" y="14"/>
                </a:lnTo>
                <a:lnTo>
                  <a:pt x="383" y="14"/>
                </a:lnTo>
                <a:lnTo>
                  <a:pt x="395" y="14"/>
                </a:lnTo>
                <a:lnTo>
                  <a:pt x="404" y="14"/>
                </a:lnTo>
                <a:lnTo>
                  <a:pt x="404" y="17"/>
                </a:lnTo>
                <a:lnTo>
                  <a:pt x="404" y="17"/>
                </a:lnTo>
                <a:lnTo>
                  <a:pt x="406" y="17"/>
                </a:lnTo>
                <a:lnTo>
                  <a:pt x="416" y="19"/>
                </a:lnTo>
                <a:lnTo>
                  <a:pt x="418" y="19"/>
                </a:lnTo>
                <a:lnTo>
                  <a:pt x="421" y="17"/>
                </a:lnTo>
                <a:lnTo>
                  <a:pt x="423" y="17"/>
                </a:lnTo>
                <a:lnTo>
                  <a:pt x="423" y="17"/>
                </a:lnTo>
                <a:lnTo>
                  <a:pt x="428" y="17"/>
                </a:lnTo>
                <a:lnTo>
                  <a:pt x="428" y="17"/>
                </a:lnTo>
                <a:lnTo>
                  <a:pt x="432" y="17"/>
                </a:lnTo>
                <a:lnTo>
                  <a:pt x="432" y="17"/>
                </a:lnTo>
                <a:lnTo>
                  <a:pt x="437" y="14"/>
                </a:lnTo>
                <a:lnTo>
                  <a:pt x="440" y="14"/>
                </a:lnTo>
                <a:lnTo>
                  <a:pt x="440" y="12"/>
                </a:lnTo>
                <a:lnTo>
                  <a:pt x="442" y="12"/>
                </a:lnTo>
                <a:lnTo>
                  <a:pt x="444" y="12"/>
                </a:lnTo>
                <a:lnTo>
                  <a:pt x="454" y="7"/>
                </a:lnTo>
                <a:lnTo>
                  <a:pt x="454" y="7"/>
                </a:lnTo>
                <a:lnTo>
                  <a:pt x="454" y="5"/>
                </a:lnTo>
                <a:lnTo>
                  <a:pt x="451" y="5"/>
                </a:lnTo>
                <a:lnTo>
                  <a:pt x="449" y="5"/>
                </a:lnTo>
                <a:lnTo>
                  <a:pt x="444" y="5"/>
                </a:lnTo>
                <a:lnTo>
                  <a:pt x="437" y="5"/>
                </a:lnTo>
                <a:lnTo>
                  <a:pt x="437" y="5"/>
                </a:lnTo>
                <a:lnTo>
                  <a:pt x="435" y="2"/>
                </a:lnTo>
                <a:lnTo>
                  <a:pt x="432" y="2"/>
                </a:lnTo>
                <a:lnTo>
                  <a:pt x="428" y="2"/>
                </a:lnTo>
                <a:lnTo>
                  <a:pt x="425" y="2"/>
                </a:lnTo>
                <a:lnTo>
                  <a:pt x="425" y="2"/>
                </a:lnTo>
                <a:lnTo>
                  <a:pt x="423" y="2"/>
                </a:lnTo>
                <a:lnTo>
                  <a:pt x="423" y="2"/>
                </a:lnTo>
                <a:lnTo>
                  <a:pt x="421" y="2"/>
                </a:lnTo>
                <a:lnTo>
                  <a:pt x="421" y="0"/>
                </a:lnTo>
                <a:lnTo>
                  <a:pt x="418" y="2"/>
                </a:lnTo>
                <a:lnTo>
                  <a:pt x="418" y="2"/>
                </a:lnTo>
                <a:lnTo>
                  <a:pt x="418" y="2"/>
                </a:lnTo>
                <a:lnTo>
                  <a:pt x="416" y="2"/>
                </a:lnTo>
                <a:lnTo>
                  <a:pt x="414" y="2"/>
                </a:lnTo>
                <a:lnTo>
                  <a:pt x="414" y="2"/>
                </a:lnTo>
                <a:lnTo>
                  <a:pt x="409" y="5"/>
                </a:lnTo>
                <a:lnTo>
                  <a:pt x="406" y="5"/>
                </a:lnTo>
                <a:lnTo>
                  <a:pt x="406" y="2"/>
                </a:lnTo>
                <a:lnTo>
                  <a:pt x="406" y="0"/>
                </a:lnTo>
                <a:lnTo>
                  <a:pt x="409" y="0"/>
                </a:lnTo>
                <a:lnTo>
                  <a:pt x="406" y="0"/>
                </a:lnTo>
                <a:lnTo>
                  <a:pt x="404" y="0"/>
                </a:lnTo>
                <a:lnTo>
                  <a:pt x="404" y="0"/>
                </a:lnTo>
                <a:lnTo>
                  <a:pt x="402" y="0"/>
                </a:lnTo>
                <a:lnTo>
                  <a:pt x="402" y="0"/>
                </a:lnTo>
                <a:lnTo>
                  <a:pt x="399" y="0"/>
                </a:lnTo>
                <a:lnTo>
                  <a:pt x="397" y="0"/>
                </a:lnTo>
                <a:lnTo>
                  <a:pt x="397" y="0"/>
                </a:lnTo>
                <a:lnTo>
                  <a:pt x="399" y="2"/>
                </a:lnTo>
                <a:lnTo>
                  <a:pt x="399" y="2"/>
                </a:lnTo>
                <a:lnTo>
                  <a:pt x="397" y="5"/>
                </a:lnTo>
                <a:lnTo>
                  <a:pt x="397" y="5"/>
                </a:lnTo>
                <a:lnTo>
                  <a:pt x="397" y="5"/>
                </a:lnTo>
                <a:lnTo>
                  <a:pt x="392" y="5"/>
                </a:lnTo>
                <a:lnTo>
                  <a:pt x="390" y="5"/>
                </a:lnTo>
                <a:lnTo>
                  <a:pt x="390" y="5"/>
                </a:lnTo>
                <a:lnTo>
                  <a:pt x="390" y="2"/>
                </a:lnTo>
                <a:lnTo>
                  <a:pt x="388" y="2"/>
                </a:lnTo>
                <a:lnTo>
                  <a:pt x="383" y="2"/>
                </a:lnTo>
                <a:lnTo>
                  <a:pt x="380" y="2"/>
                </a:lnTo>
                <a:lnTo>
                  <a:pt x="378" y="2"/>
                </a:lnTo>
                <a:lnTo>
                  <a:pt x="376" y="0"/>
                </a:lnTo>
                <a:lnTo>
                  <a:pt x="373" y="0"/>
                </a:lnTo>
                <a:lnTo>
                  <a:pt x="371" y="0"/>
                </a:lnTo>
                <a:lnTo>
                  <a:pt x="369" y="0"/>
                </a:lnTo>
                <a:lnTo>
                  <a:pt x="366" y="0"/>
                </a:lnTo>
                <a:lnTo>
                  <a:pt x="366" y="0"/>
                </a:lnTo>
                <a:lnTo>
                  <a:pt x="366" y="0"/>
                </a:lnTo>
                <a:lnTo>
                  <a:pt x="366" y="2"/>
                </a:lnTo>
                <a:lnTo>
                  <a:pt x="369" y="2"/>
                </a:lnTo>
                <a:lnTo>
                  <a:pt x="369" y="2"/>
                </a:lnTo>
                <a:lnTo>
                  <a:pt x="366" y="2"/>
                </a:lnTo>
                <a:lnTo>
                  <a:pt x="366" y="2"/>
                </a:lnTo>
                <a:lnTo>
                  <a:pt x="362" y="2"/>
                </a:lnTo>
                <a:lnTo>
                  <a:pt x="362" y="2"/>
                </a:lnTo>
                <a:lnTo>
                  <a:pt x="362" y="2"/>
                </a:lnTo>
                <a:lnTo>
                  <a:pt x="359" y="2"/>
                </a:lnTo>
                <a:lnTo>
                  <a:pt x="362" y="2"/>
                </a:lnTo>
                <a:lnTo>
                  <a:pt x="364" y="5"/>
                </a:lnTo>
                <a:lnTo>
                  <a:pt x="364" y="5"/>
                </a:lnTo>
                <a:lnTo>
                  <a:pt x="364" y="5"/>
                </a:lnTo>
                <a:lnTo>
                  <a:pt x="362" y="5"/>
                </a:lnTo>
                <a:lnTo>
                  <a:pt x="359" y="5"/>
                </a:lnTo>
                <a:lnTo>
                  <a:pt x="357" y="2"/>
                </a:lnTo>
                <a:lnTo>
                  <a:pt x="347" y="5"/>
                </a:lnTo>
                <a:lnTo>
                  <a:pt x="347" y="5"/>
                </a:lnTo>
                <a:lnTo>
                  <a:pt x="350" y="5"/>
                </a:lnTo>
                <a:lnTo>
                  <a:pt x="352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86"/>
          <p:cNvSpPr>
            <a:spLocks noEditPoints="1"/>
          </p:cNvSpPr>
          <p:nvPr/>
        </p:nvSpPr>
        <p:spPr bwMode="auto">
          <a:xfrm>
            <a:off x="11189681" y="3778060"/>
            <a:ext cx="16739" cy="103572"/>
          </a:xfrm>
          <a:custGeom>
            <a:avLst/>
            <a:gdLst>
              <a:gd name="T0" fmla="*/ 9 w 16"/>
              <a:gd name="T1" fmla="*/ 97 h 99"/>
              <a:gd name="T2" fmla="*/ 9 w 16"/>
              <a:gd name="T3" fmla="*/ 99 h 99"/>
              <a:gd name="T4" fmla="*/ 9 w 16"/>
              <a:gd name="T5" fmla="*/ 99 h 99"/>
              <a:gd name="T6" fmla="*/ 9 w 16"/>
              <a:gd name="T7" fmla="*/ 99 h 99"/>
              <a:gd name="T8" fmla="*/ 9 w 16"/>
              <a:gd name="T9" fmla="*/ 99 h 99"/>
              <a:gd name="T10" fmla="*/ 9 w 16"/>
              <a:gd name="T11" fmla="*/ 99 h 99"/>
              <a:gd name="T12" fmla="*/ 9 w 16"/>
              <a:gd name="T13" fmla="*/ 97 h 99"/>
              <a:gd name="T14" fmla="*/ 9 w 16"/>
              <a:gd name="T15" fmla="*/ 97 h 99"/>
              <a:gd name="T16" fmla="*/ 14 w 16"/>
              <a:gd name="T17" fmla="*/ 80 h 99"/>
              <a:gd name="T18" fmla="*/ 14 w 16"/>
              <a:gd name="T19" fmla="*/ 80 h 99"/>
              <a:gd name="T20" fmla="*/ 14 w 16"/>
              <a:gd name="T21" fmla="*/ 80 h 99"/>
              <a:gd name="T22" fmla="*/ 14 w 16"/>
              <a:gd name="T23" fmla="*/ 83 h 99"/>
              <a:gd name="T24" fmla="*/ 14 w 16"/>
              <a:gd name="T25" fmla="*/ 80 h 99"/>
              <a:gd name="T26" fmla="*/ 14 w 16"/>
              <a:gd name="T27" fmla="*/ 80 h 99"/>
              <a:gd name="T28" fmla="*/ 14 w 16"/>
              <a:gd name="T29" fmla="*/ 80 h 99"/>
              <a:gd name="T30" fmla="*/ 16 w 16"/>
              <a:gd name="T31" fmla="*/ 76 h 99"/>
              <a:gd name="T32" fmla="*/ 16 w 16"/>
              <a:gd name="T33" fmla="*/ 76 h 99"/>
              <a:gd name="T34" fmla="*/ 16 w 16"/>
              <a:gd name="T35" fmla="*/ 76 h 99"/>
              <a:gd name="T36" fmla="*/ 16 w 16"/>
              <a:gd name="T37" fmla="*/ 76 h 99"/>
              <a:gd name="T38" fmla="*/ 14 w 16"/>
              <a:gd name="T39" fmla="*/ 78 h 99"/>
              <a:gd name="T40" fmla="*/ 16 w 16"/>
              <a:gd name="T41" fmla="*/ 78 h 99"/>
              <a:gd name="T42" fmla="*/ 16 w 16"/>
              <a:gd name="T43" fmla="*/ 78 h 99"/>
              <a:gd name="T44" fmla="*/ 16 w 16"/>
              <a:gd name="T45" fmla="*/ 78 h 99"/>
              <a:gd name="T46" fmla="*/ 16 w 16"/>
              <a:gd name="T47" fmla="*/ 78 h 99"/>
              <a:gd name="T48" fmla="*/ 16 w 16"/>
              <a:gd name="T49" fmla="*/ 76 h 99"/>
              <a:gd name="T50" fmla="*/ 9 w 16"/>
              <a:gd name="T51" fmla="*/ 52 h 99"/>
              <a:gd name="T52" fmla="*/ 9 w 16"/>
              <a:gd name="T53" fmla="*/ 52 h 99"/>
              <a:gd name="T54" fmla="*/ 9 w 16"/>
              <a:gd name="T55" fmla="*/ 52 h 99"/>
              <a:gd name="T56" fmla="*/ 12 w 16"/>
              <a:gd name="T57" fmla="*/ 52 h 99"/>
              <a:gd name="T58" fmla="*/ 12 w 16"/>
              <a:gd name="T59" fmla="*/ 52 h 99"/>
              <a:gd name="T60" fmla="*/ 12 w 16"/>
              <a:gd name="T61" fmla="*/ 52 h 99"/>
              <a:gd name="T62" fmla="*/ 12 w 16"/>
              <a:gd name="T63" fmla="*/ 52 h 99"/>
              <a:gd name="T64" fmla="*/ 9 w 16"/>
              <a:gd name="T65" fmla="*/ 52 h 99"/>
              <a:gd name="T66" fmla="*/ 5 w 16"/>
              <a:gd name="T67" fmla="*/ 14 h 99"/>
              <a:gd name="T68" fmla="*/ 5 w 16"/>
              <a:gd name="T69" fmla="*/ 16 h 99"/>
              <a:gd name="T70" fmla="*/ 5 w 16"/>
              <a:gd name="T71" fmla="*/ 16 h 99"/>
              <a:gd name="T72" fmla="*/ 7 w 16"/>
              <a:gd name="T73" fmla="*/ 14 h 99"/>
              <a:gd name="T74" fmla="*/ 5 w 16"/>
              <a:gd name="T75" fmla="*/ 14 h 99"/>
              <a:gd name="T76" fmla="*/ 5 w 16"/>
              <a:gd name="T77" fmla="*/ 14 h 99"/>
              <a:gd name="T78" fmla="*/ 0 w 16"/>
              <a:gd name="T79" fmla="*/ 0 h 99"/>
              <a:gd name="T80" fmla="*/ 0 w 16"/>
              <a:gd name="T81" fmla="*/ 0 h 99"/>
              <a:gd name="T82" fmla="*/ 0 w 16"/>
              <a:gd name="T83" fmla="*/ 2 h 99"/>
              <a:gd name="T84" fmla="*/ 2 w 16"/>
              <a:gd name="T85" fmla="*/ 2 h 99"/>
              <a:gd name="T86" fmla="*/ 2 w 16"/>
              <a:gd name="T87" fmla="*/ 2 h 99"/>
              <a:gd name="T88" fmla="*/ 2 w 16"/>
              <a:gd name="T89" fmla="*/ 0 h 99"/>
              <a:gd name="T90" fmla="*/ 0 w 16"/>
              <a:gd name="T91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" h="99">
                <a:moveTo>
                  <a:pt x="9" y="97"/>
                </a:moveTo>
                <a:lnTo>
                  <a:pt x="9" y="99"/>
                </a:lnTo>
                <a:lnTo>
                  <a:pt x="9" y="99"/>
                </a:lnTo>
                <a:lnTo>
                  <a:pt x="9" y="99"/>
                </a:lnTo>
                <a:lnTo>
                  <a:pt x="9" y="99"/>
                </a:lnTo>
                <a:lnTo>
                  <a:pt x="9" y="99"/>
                </a:lnTo>
                <a:lnTo>
                  <a:pt x="9" y="97"/>
                </a:lnTo>
                <a:lnTo>
                  <a:pt x="9" y="97"/>
                </a:lnTo>
                <a:close/>
                <a:moveTo>
                  <a:pt x="14" y="80"/>
                </a:moveTo>
                <a:lnTo>
                  <a:pt x="14" y="80"/>
                </a:lnTo>
                <a:lnTo>
                  <a:pt x="14" y="80"/>
                </a:lnTo>
                <a:lnTo>
                  <a:pt x="14" y="83"/>
                </a:lnTo>
                <a:lnTo>
                  <a:pt x="14" y="80"/>
                </a:lnTo>
                <a:lnTo>
                  <a:pt x="14" y="80"/>
                </a:lnTo>
                <a:lnTo>
                  <a:pt x="14" y="80"/>
                </a:lnTo>
                <a:close/>
                <a:moveTo>
                  <a:pt x="16" y="76"/>
                </a:moveTo>
                <a:lnTo>
                  <a:pt x="16" y="76"/>
                </a:lnTo>
                <a:lnTo>
                  <a:pt x="16" y="76"/>
                </a:lnTo>
                <a:lnTo>
                  <a:pt x="16" y="76"/>
                </a:lnTo>
                <a:lnTo>
                  <a:pt x="14" y="78"/>
                </a:lnTo>
                <a:lnTo>
                  <a:pt x="16" y="78"/>
                </a:lnTo>
                <a:lnTo>
                  <a:pt x="16" y="78"/>
                </a:lnTo>
                <a:lnTo>
                  <a:pt x="16" y="78"/>
                </a:lnTo>
                <a:lnTo>
                  <a:pt x="16" y="78"/>
                </a:lnTo>
                <a:lnTo>
                  <a:pt x="16" y="76"/>
                </a:lnTo>
                <a:close/>
                <a:moveTo>
                  <a:pt x="9" y="52"/>
                </a:moveTo>
                <a:lnTo>
                  <a:pt x="9" y="52"/>
                </a:lnTo>
                <a:lnTo>
                  <a:pt x="9" y="52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9" y="52"/>
                </a:lnTo>
                <a:close/>
                <a:moveTo>
                  <a:pt x="5" y="14"/>
                </a:moveTo>
                <a:lnTo>
                  <a:pt x="5" y="16"/>
                </a:lnTo>
                <a:lnTo>
                  <a:pt x="5" y="16"/>
                </a:lnTo>
                <a:lnTo>
                  <a:pt x="7" y="14"/>
                </a:lnTo>
                <a:lnTo>
                  <a:pt x="5" y="14"/>
                </a:lnTo>
                <a:lnTo>
                  <a:pt x="5" y="14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87"/>
          <p:cNvSpPr>
            <a:spLocks noEditPoints="1"/>
          </p:cNvSpPr>
          <p:nvPr/>
        </p:nvSpPr>
        <p:spPr bwMode="auto">
          <a:xfrm>
            <a:off x="10642530" y="3245555"/>
            <a:ext cx="86833" cy="114034"/>
          </a:xfrm>
          <a:custGeom>
            <a:avLst/>
            <a:gdLst>
              <a:gd name="T0" fmla="*/ 15 w 83"/>
              <a:gd name="T1" fmla="*/ 69 h 109"/>
              <a:gd name="T2" fmla="*/ 83 w 83"/>
              <a:gd name="T3" fmla="*/ 14 h 109"/>
              <a:gd name="T4" fmla="*/ 78 w 83"/>
              <a:gd name="T5" fmla="*/ 10 h 109"/>
              <a:gd name="T6" fmla="*/ 71 w 83"/>
              <a:gd name="T7" fmla="*/ 5 h 109"/>
              <a:gd name="T8" fmla="*/ 67 w 83"/>
              <a:gd name="T9" fmla="*/ 0 h 109"/>
              <a:gd name="T10" fmla="*/ 62 w 83"/>
              <a:gd name="T11" fmla="*/ 0 h 109"/>
              <a:gd name="T12" fmla="*/ 64 w 83"/>
              <a:gd name="T13" fmla="*/ 10 h 109"/>
              <a:gd name="T14" fmla="*/ 64 w 83"/>
              <a:gd name="T15" fmla="*/ 12 h 109"/>
              <a:gd name="T16" fmla="*/ 59 w 83"/>
              <a:gd name="T17" fmla="*/ 12 h 109"/>
              <a:gd name="T18" fmla="*/ 57 w 83"/>
              <a:gd name="T19" fmla="*/ 17 h 109"/>
              <a:gd name="T20" fmla="*/ 52 w 83"/>
              <a:gd name="T21" fmla="*/ 19 h 109"/>
              <a:gd name="T22" fmla="*/ 43 w 83"/>
              <a:gd name="T23" fmla="*/ 22 h 109"/>
              <a:gd name="T24" fmla="*/ 48 w 83"/>
              <a:gd name="T25" fmla="*/ 26 h 109"/>
              <a:gd name="T26" fmla="*/ 50 w 83"/>
              <a:gd name="T27" fmla="*/ 31 h 109"/>
              <a:gd name="T28" fmla="*/ 45 w 83"/>
              <a:gd name="T29" fmla="*/ 31 h 109"/>
              <a:gd name="T30" fmla="*/ 33 w 83"/>
              <a:gd name="T31" fmla="*/ 31 h 109"/>
              <a:gd name="T32" fmla="*/ 29 w 83"/>
              <a:gd name="T33" fmla="*/ 26 h 109"/>
              <a:gd name="T34" fmla="*/ 24 w 83"/>
              <a:gd name="T35" fmla="*/ 26 h 109"/>
              <a:gd name="T36" fmla="*/ 22 w 83"/>
              <a:gd name="T37" fmla="*/ 29 h 109"/>
              <a:gd name="T38" fmla="*/ 22 w 83"/>
              <a:gd name="T39" fmla="*/ 33 h 109"/>
              <a:gd name="T40" fmla="*/ 19 w 83"/>
              <a:gd name="T41" fmla="*/ 40 h 109"/>
              <a:gd name="T42" fmla="*/ 15 w 83"/>
              <a:gd name="T43" fmla="*/ 45 h 109"/>
              <a:gd name="T44" fmla="*/ 12 w 83"/>
              <a:gd name="T45" fmla="*/ 48 h 109"/>
              <a:gd name="T46" fmla="*/ 7 w 83"/>
              <a:gd name="T47" fmla="*/ 52 h 109"/>
              <a:gd name="T48" fmla="*/ 3 w 83"/>
              <a:gd name="T49" fmla="*/ 55 h 109"/>
              <a:gd name="T50" fmla="*/ 0 w 83"/>
              <a:gd name="T51" fmla="*/ 62 h 109"/>
              <a:gd name="T52" fmla="*/ 10 w 83"/>
              <a:gd name="T53" fmla="*/ 69 h 109"/>
              <a:gd name="T54" fmla="*/ 17 w 83"/>
              <a:gd name="T55" fmla="*/ 69 h 109"/>
              <a:gd name="T56" fmla="*/ 24 w 83"/>
              <a:gd name="T57" fmla="*/ 76 h 109"/>
              <a:gd name="T58" fmla="*/ 31 w 83"/>
              <a:gd name="T59" fmla="*/ 88 h 109"/>
              <a:gd name="T60" fmla="*/ 26 w 83"/>
              <a:gd name="T61" fmla="*/ 90 h 109"/>
              <a:gd name="T62" fmla="*/ 24 w 83"/>
              <a:gd name="T63" fmla="*/ 100 h 109"/>
              <a:gd name="T64" fmla="*/ 33 w 83"/>
              <a:gd name="T65" fmla="*/ 102 h 109"/>
              <a:gd name="T66" fmla="*/ 33 w 83"/>
              <a:gd name="T67" fmla="*/ 104 h 109"/>
              <a:gd name="T68" fmla="*/ 41 w 83"/>
              <a:gd name="T69" fmla="*/ 109 h 109"/>
              <a:gd name="T70" fmla="*/ 48 w 83"/>
              <a:gd name="T71" fmla="*/ 104 h 109"/>
              <a:gd name="T72" fmla="*/ 55 w 83"/>
              <a:gd name="T73" fmla="*/ 104 h 109"/>
              <a:gd name="T74" fmla="*/ 62 w 83"/>
              <a:gd name="T75" fmla="*/ 107 h 109"/>
              <a:gd name="T76" fmla="*/ 62 w 83"/>
              <a:gd name="T77" fmla="*/ 97 h 109"/>
              <a:gd name="T78" fmla="*/ 71 w 83"/>
              <a:gd name="T79" fmla="*/ 95 h 109"/>
              <a:gd name="T80" fmla="*/ 81 w 83"/>
              <a:gd name="T81" fmla="*/ 95 h 109"/>
              <a:gd name="T82" fmla="*/ 83 w 83"/>
              <a:gd name="T83" fmla="*/ 90 h 109"/>
              <a:gd name="T84" fmla="*/ 74 w 83"/>
              <a:gd name="T85" fmla="*/ 83 h 109"/>
              <a:gd name="T86" fmla="*/ 59 w 83"/>
              <a:gd name="T87" fmla="*/ 76 h 109"/>
              <a:gd name="T88" fmla="*/ 59 w 83"/>
              <a:gd name="T89" fmla="*/ 71 h 109"/>
              <a:gd name="T90" fmla="*/ 62 w 83"/>
              <a:gd name="T91" fmla="*/ 59 h 109"/>
              <a:gd name="T92" fmla="*/ 71 w 83"/>
              <a:gd name="T93" fmla="*/ 57 h 109"/>
              <a:gd name="T94" fmla="*/ 76 w 83"/>
              <a:gd name="T95" fmla="*/ 48 h 109"/>
              <a:gd name="T96" fmla="*/ 78 w 83"/>
              <a:gd name="T97" fmla="*/ 36 h 109"/>
              <a:gd name="T98" fmla="*/ 76 w 83"/>
              <a:gd name="T99" fmla="*/ 24 h 109"/>
              <a:gd name="T100" fmla="*/ 78 w 83"/>
              <a:gd name="T101" fmla="*/ 17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3" h="109">
                <a:moveTo>
                  <a:pt x="12" y="69"/>
                </a:moveTo>
                <a:lnTo>
                  <a:pt x="12" y="69"/>
                </a:lnTo>
                <a:lnTo>
                  <a:pt x="12" y="71"/>
                </a:lnTo>
                <a:lnTo>
                  <a:pt x="15" y="69"/>
                </a:lnTo>
                <a:lnTo>
                  <a:pt x="15" y="69"/>
                </a:lnTo>
                <a:lnTo>
                  <a:pt x="12" y="69"/>
                </a:lnTo>
                <a:close/>
                <a:moveTo>
                  <a:pt x="81" y="14"/>
                </a:moveTo>
                <a:lnTo>
                  <a:pt x="81" y="14"/>
                </a:lnTo>
                <a:lnTo>
                  <a:pt x="83" y="14"/>
                </a:lnTo>
                <a:lnTo>
                  <a:pt x="83" y="14"/>
                </a:lnTo>
                <a:lnTo>
                  <a:pt x="83" y="14"/>
                </a:lnTo>
                <a:lnTo>
                  <a:pt x="83" y="12"/>
                </a:lnTo>
                <a:lnTo>
                  <a:pt x="81" y="12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76" y="7"/>
                </a:lnTo>
                <a:lnTo>
                  <a:pt x="74" y="7"/>
                </a:lnTo>
                <a:lnTo>
                  <a:pt x="74" y="7"/>
                </a:lnTo>
                <a:lnTo>
                  <a:pt x="71" y="5"/>
                </a:lnTo>
                <a:lnTo>
                  <a:pt x="69" y="3"/>
                </a:lnTo>
                <a:lnTo>
                  <a:pt x="69" y="3"/>
                </a:lnTo>
                <a:lnTo>
                  <a:pt x="67" y="3"/>
                </a:lnTo>
                <a:lnTo>
                  <a:pt x="67" y="0"/>
                </a:lnTo>
                <a:lnTo>
                  <a:pt x="67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2" y="0"/>
                </a:lnTo>
                <a:lnTo>
                  <a:pt x="62" y="0"/>
                </a:lnTo>
                <a:lnTo>
                  <a:pt x="62" y="3"/>
                </a:lnTo>
                <a:lnTo>
                  <a:pt x="62" y="5"/>
                </a:lnTo>
                <a:lnTo>
                  <a:pt x="64" y="5"/>
                </a:lnTo>
                <a:lnTo>
                  <a:pt x="64" y="7"/>
                </a:lnTo>
                <a:lnTo>
                  <a:pt x="64" y="10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2" y="12"/>
                </a:lnTo>
                <a:lnTo>
                  <a:pt x="62" y="12"/>
                </a:lnTo>
                <a:lnTo>
                  <a:pt x="59" y="12"/>
                </a:lnTo>
                <a:lnTo>
                  <a:pt x="59" y="12"/>
                </a:lnTo>
                <a:lnTo>
                  <a:pt x="59" y="12"/>
                </a:lnTo>
                <a:lnTo>
                  <a:pt x="59" y="14"/>
                </a:lnTo>
                <a:lnTo>
                  <a:pt x="59" y="14"/>
                </a:lnTo>
                <a:lnTo>
                  <a:pt x="59" y="17"/>
                </a:lnTo>
                <a:lnTo>
                  <a:pt x="59" y="17"/>
                </a:lnTo>
                <a:lnTo>
                  <a:pt x="57" y="17"/>
                </a:lnTo>
                <a:lnTo>
                  <a:pt x="57" y="19"/>
                </a:lnTo>
                <a:lnTo>
                  <a:pt x="57" y="19"/>
                </a:lnTo>
                <a:lnTo>
                  <a:pt x="55" y="19"/>
                </a:lnTo>
                <a:lnTo>
                  <a:pt x="55" y="19"/>
                </a:lnTo>
                <a:lnTo>
                  <a:pt x="52" y="19"/>
                </a:lnTo>
                <a:lnTo>
                  <a:pt x="48" y="19"/>
                </a:lnTo>
                <a:lnTo>
                  <a:pt x="45" y="19"/>
                </a:lnTo>
                <a:lnTo>
                  <a:pt x="43" y="19"/>
                </a:lnTo>
                <a:lnTo>
                  <a:pt x="43" y="22"/>
                </a:lnTo>
                <a:lnTo>
                  <a:pt x="43" y="22"/>
                </a:lnTo>
                <a:lnTo>
                  <a:pt x="43" y="22"/>
                </a:lnTo>
                <a:lnTo>
                  <a:pt x="43" y="24"/>
                </a:lnTo>
                <a:lnTo>
                  <a:pt x="45" y="24"/>
                </a:lnTo>
                <a:lnTo>
                  <a:pt x="45" y="26"/>
                </a:lnTo>
                <a:lnTo>
                  <a:pt x="48" y="26"/>
                </a:lnTo>
                <a:lnTo>
                  <a:pt x="50" y="29"/>
                </a:lnTo>
                <a:lnTo>
                  <a:pt x="50" y="29"/>
                </a:lnTo>
                <a:lnTo>
                  <a:pt x="50" y="29"/>
                </a:lnTo>
                <a:lnTo>
                  <a:pt x="50" y="31"/>
                </a:lnTo>
                <a:lnTo>
                  <a:pt x="50" y="31"/>
                </a:lnTo>
                <a:lnTo>
                  <a:pt x="50" y="33"/>
                </a:lnTo>
                <a:lnTo>
                  <a:pt x="50" y="33"/>
                </a:lnTo>
                <a:lnTo>
                  <a:pt x="48" y="33"/>
                </a:lnTo>
                <a:lnTo>
                  <a:pt x="48" y="31"/>
                </a:lnTo>
                <a:lnTo>
                  <a:pt x="45" y="31"/>
                </a:lnTo>
                <a:lnTo>
                  <a:pt x="43" y="31"/>
                </a:lnTo>
                <a:lnTo>
                  <a:pt x="41" y="31"/>
                </a:lnTo>
                <a:lnTo>
                  <a:pt x="38" y="31"/>
                </a:lnTo>
                <a:lnTo>
                  <a:pt x="38" y="31"/>
                </a:lnTo>
                <a:lnTo>
                  <a:pt x="33" y="31"/>
                </a:lnTo>
                <a:lnTo>
                  <a:pt x="33" y="31"/>
                </a:lnTo>
                <a:lnTo>
                  <a:pt x="31" y="29"/>
                </a:lnTo>
                <a:lnTo>
                  <a:pt x="31" y="29"/>
                </a:lnTo>
                <a:lnTo>
                  <a:pt x="29" y="29"/>
                </a:lnTo>
                <a:lnTo>
                  <a:pt x="29" y="26"/>
                </a:lnTo>
                <a:lnTo>
                  <a:pt x="26" y="26"/>
                </a:lnTo>
                <a:lnTo>
                  <a:pt x="26" y="26"/>
                </a:lnTo>
                <a:lnTo>
                  <a:pt x="24" y="24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2" y="26"/>
                </a:lnTo>
                <a:lnTo>
                  <a:pt x="22" y="26"/>
                </a:lnTo>
                <a:lnTo>
                  <a:pt x="22" y="29"/>
                </a:lnTo>
                <a:lnTo>
                  <a:pt x="22" y="29"/>
                </a:lnTo>
                <a:lnTo>
                  <a:pt x="22" y="31"/>
                </a:lnTo>
                <a:lnTo>
                  <a:pt x="22" y="33"/>
                </a:lnTo>
                <a:lnTo>
                  <a:pt x="22" y="33"/>
                </a:lnTo>
                <a:lnTo>
                  <a:pt x="22" y="33"/>
                </a:lnTo>
                <a:lnTo>
                  <a:pt x="22" y="33"/>
                </a:lnTo>
                <a:lnTo>
                  <a:pt x="22" y="36"/>
                </a:lnTo>
                <a:lnTo>
                  <a:pt x="22" y="38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9" y="43"/>
                </a:lnTo>
                <a:lnTo>
                  <a:pt x="17" y="43"/>
                </a:lnTo>
                <a:lnTo>
                  <a:pt x="15" y="43"/>
                </a:lnTo>
                <a:lnTo>
                  <a:pt x="15" y="43"/>
                </a:lnTo>
                <a:lnTo>
                  <a:pt x="15" y="45"/>
                </a:lnTo>
                <a:lnTo>
                  <a:pt x="15" y="45"/>
                </a:lnTo>
                <a:lnTo>
                  <a:pt x="15" y="45"/>
                </a:lnTo>
                <a:lnTo>
                  <a:pt x="15" y="45"/>
                </a:lnTo>
                <a:lnTo>
                  <a:pt x="12" y="45"/>
                </a:lnTo>
                <a:lnTo>
                  <a:pt x="12" y="48"/>
                </a:lnTo>
                <a:lnTo>
                  <a:pt x="10" y="48"/>
                </a:lnTo>
                <a:lnTo>
                  <a:pt x="7" y="50"/>
                </a:lnTo>
                <a:lnTo>
                  <a:pt x="7" y="50"/>
                </a:lnTo>
                <a:lnTo>
                  <a:pt x="7" y="50"/>
                </a:lnTo>
                <a:lnTo>
                  <a:pt x="7" y="52"/>
                </a:lnTo>
                <a:lnTo>
                  <a:pt x="7" y="52"/>
                </a:lnTo>
                <a:lnTo>
                  <a:pt x="5" y="52"/>
                </a:lnTo>
                <a:lnTo>
                  <a:pt x="5" y="52"/>
                </a:lnTo>
                <a:lnTo>
                  <a:pt x="3" y="55"/>
                </a:lnTo>
                <a:lnTo>
                  <a:pt x="3" y="55"/>
                </a:lnTo>
                <a:lnTo>
                  <a:pt x="0" y="57"/>
                </a:lnTo>
                <a:lnTo>
                  <a:pt x="0" y="59"/>
                </a:lnTo>
                <a:lnTo>
                  <a:pt x="0" y="62"/>
                </a:lnTo>
                <a:lnTo>
                  <a:pt x="0" y="59"/>
                </a:lnTo>
                <a:lnTo>
                  <a:pt x="0" y="62"/>
                </a:lnTo>
                <a:lnTo>
                  <a:pt x="3" y="64"/>
                </a:lnTo>
                <a:lnTo>
                  <a:pt x="5" y="64"/>
                </a:lnTo>
                <a:lnTo>
                  <a:pt x="7" y="66"/>
                </a:lnTo>
                <a:lnTo>
                  <a:pt x="10" y="69"/>
                </a:lnTo>
                <a:lnTo>
                  <a:pt x="10" y="69"/>
                </a:lnTo>
                <a:lnTo>
                  <a:pt x="10" y="66"/>
                </a:lnTo>
                <a:lnTo>
                  <a:pt x="10" y="66"/>
                </a:lnTo>
                <a:lnTo>
                  <a:pt x="10" y="64"/>
                </a:lnTo>
                <a:lnTo>
                  <a:pt x="12" y="66"/>
                </a:lnTo>
                <a:lnTo>
                  <a:pt x="17" y="69"/>
                </a:lnTo>
                <a:lnTo>
                  <a:pt x="19" y="69"/>
                </a:lnTo>
                <a:lnTo>
                  <a:pt x="22" y="71"/>
                </a:lnTo>
                <a:lnTo>
                  <a:pt x="24" y="71"/>
                </a:lnTo>
                <a:lnTo>
                  <a:pt x="24" y="74"/>
                </a:lnTo>
                <a:lnTo>
                  <a:pt x="24" y="76"/>
                </a:lnTo>
                <a:lnTo>
                  <a:pt x="24" y="83"/>
                </a:lnTo>
                <a:lnTo>
                  <a:pt x="26" y="85"/>
                </a:lnTo>
                <a:lnTo>
                  <a:pt x="29" y="88"/>
                </a:lnTo>
                <a:lnTo>
                  <a:pt x="31" y="88"/>
                </a:lnTo>
                <a:lnTo>
                  <a:pt x="31" y="88"/>
                </a:lnTo>
                <a:lnTo>
                  <a:pt x="33" y="88"/>
                </a:lnTo>
                <a:lnTo>
                  <a:pt x="33" y="88"/>
                </a:lnTo>
                <a:lnTo>
                  <a:pt x="31" y="88"/>
                </a:lnTo>
                <a:lnTo>
                  <a:pt x="29" y="88"/>
                </a:lnTo>
                <a:lnTo>
                  <a:pt x="26" y="90"/>
                </a:lnTo>
                <a:lnTo>
                  <a:pt x="26" y="93"/>
                </a:lnTo>
                <a:lnTo>
                  <a:pt x="24" y="95"/>
                </a:lnTo>
                <a:lnTo>
                  <a:pt x="26" y="97"/>
                </a:lnTo>
                <a:lnTo>
                  <a:pt x="26" y="97"/>
                </a:lnTo>
                <a:lnTo>
                  <a:pt x="24" y="100"/>
                </a:lnTo>
                <a:lnTo>
                  <a:pt x="26" y="100"/>
                </a:lnTo>
                <a:lnTo>
                  <a:pt x="26" y="100"/>
                </a:lnTo>
                <a:lnTo>
                  <a:pt x="29" y="102"/>
                </a:lnTo>
                <a:lnTo>
                  <a:pt x="31" y="100"/>
                </a:lnTo>
                <a:lnTo>
                  <a:pt x="33" y="102"/>
                </a:lnTo>
                <a:lnTo>
                  <a:pt x="33" y="102"/>
                </a:lnTo>
                <a:lnTo>
                  <a:pt x="33" y="102"/>
                </a:lnTo>
                <a:lnTo>
                  <a:pt x="31" y="104"/>
                </a:lnTo>
                <a:lnTo>
                  <a:pt x="31" y="104"/>
                </a:lnTo>
                <a:lnTo>
                  <a:pt x="33" y="104"/>
                </a:lnTo>
                <a:lnTo>
                  <a:pt x="36" y="107"/>
                </a:lnTo>
                <a:lnTo>
                  <a:pt x="38" y="109"/>
                </a:lnTo>
                <a:lnTo>
                  <a:pt x="38" y="109"/>
                </a:lnTo>
                <a:lnTo>
                  <a:pt x="41" y="109"/>
                </a:lnTo>
                <a:lnTo>
                  <a:pt x="41" y="109"/>
                </a:lnTo>
                <a:lnTo>
                  <a:pt x="43" y="107"/>
                </a:lnTo>
                <a:lnTo>
                  <a:pt x="43" y="104"/>
                </a:lnTo>
                <a:lnTo>
                  <a:pt x="43" y="104"/>
                </a:lnTo>
                <a:lnTo>
                  <a:pt x="43" y="102"/>
                </a:lnTo>
                <a:lnTo>
                  <a:pt x="48" y="104"/>
                </a:lnTo>
                <a:lnTo>
                  <a:pt x="50" y="104"/>
                </a:lnTo>
                <a:lnTo>
                  <a:pt x="52" y="109"/>
                </a:lnTo>
                <a:lnTo>
                  <a:pt x="52" y="107"/>
                </a:lnTo>
                <a:lnTo>
                  <a:pt x="52" y="107"/>
                </a:lnTo>
                <a:lnTo>
                  <a:pt x="55" y="104"/>
                </a:lnTo>
                <a:lnTo>
                  <a:pt x="59" y="107"/>
                </a:lnTo>
                <a:lnTo>
                  <a:pt x="59" y="107"/>
                </a:lnTo>
                <a:lnTo>
                  <a:pt x="59" y="107"/>
                </a:lnTo>
                <a:lnTo>
                  <a:pt x="62" y="107"/>
                </a:lnTo>
                <a:lnTo>
                  <a:pt x="62" y="107"/>
                </a:lnTo>
                <a:lnTo>
                  <a:pt x="59" y="104"/>
                </a:lnTo>
                <a:lnTo>
                  <a:pt x="62" y="102"/>
                </a:lnTo>
                <a:lnTo>
                  <a:pt x="62" y="100"/>
                </a:lnTo>
                <a:lnTo>
                  <a:pt x="62" y="100"/>
                </a:lnTo>
                <a:lnTo>
                  <a:pt x="62" y="97"/>
                </a:lnTo>
                <a:lnTo>
                  <a:pt x="64" y="97"/>
                </a:lnTo>
                <a:lnTo>
                  <a:pt x="64" y="97"/>
                </a:lnTo>
                <a:lnTo>
                  <a:pt x="67" y="95"/>
                </a:lnTo>
                <a:lnTo>
                  <a:pt x="71" y="97"/>
                </a:lnTo>
                <a:lnTo>
                  <a:pt x="71" y="95"/>
                </a:lnTo>
                <a:lnTo>
                  <a:pt x="74" y="95"/>
                </a:lnTo>
                <a:lnTo>
                  <a:pt x="76" y="97"/>
                </a:lnTo>
                <a:lnTo>
                  <a:pt x="78" y="97"/>
                </a:lnTo>
                <a:lnTo>
                  <a:pt x="81" y="95"/>
                </a:lnTo>
                <a:lnTo>
                  <a:pt x="81" y="95"/>
                </a:lnTo>
                <a:lnTo>
                  <a:pt x="81" y="95"/>
                </a:lnTo>
                <a:lnTo>
                  <a:pt x="83" y="95"/>
                </a:lnTo>
                <a:lnTo>
                  <a:pt x="83" y="93"/>
                </a:lnTo>
                <a:lnTo>
                  <a:pt x="83" y="90"/>
                </a:lnTo>
                <a:lnTo>
                  <a:pt x="83" y="90"/>
                </a:lnTo>
                <a:lnTo>
                  <a:pt x="81" y="88"/>
                </a:lnTo>
                <a:lnTo>
                  <a:pt x="78" y="88"/>
                </a:lnTo>
                <a:lnTo>
                  <a:pt x="78" y="85"/>
                </a:lnTo>
                <a:lnTo>
                  <a:pt x="76" y="85"/>
                </a:lnTo>
                <a:lnTo>
                  <a:pt x="74" y="83"/>
                </a:lnTo>
                <a:lnTo>
                  <a:pt x="69" y="78"/>
                </a:lnTo>
                <a:lnTo>
                  <a:pt x="67" y="78"/>
                </a:lnTo>
                <a:lnTo>
                  <a:pt x="64" y="78"/>
                </a:lnTo>
                <a:lnTo>
                  <a:pt x="62" y="78"/>
                </a:lnTo>
                <a:lnTo>
                  <a:pt x="59" y="76"/>
                </a:lnTo>
                <a:lnTo>
                  <a:pt x="59" y="76"/>
                </a:lnTo>
                <a:lnTo>
                  <a:pt x="59" y="74"/>
                </a:lnTo>
                <a:lnTo>
                  <a:pt x="59" y="74"/>
                </a:lnTo>
                <a:lnTo>
                  <a:pt x="62" y="74"/>
                </a:lnTo>
                <a:lnTo>
                  <a:pt x="59" y="71"/>
                </a:lnTo>
                <a:lnTo>
                  <a:pt x="59" y="69"/>
                </a:lnTo>
                <a:lnTo>
                  <a:pt x="57" y="66"/>
                </a:lnTo>
                <a:lnTo>
                  <a:pt x="57" y="64"/>
                </a:lnTo>
                <a:lnTo>
                  <a:pt x="62" y="62"/>
                </a:lnTo>
                <a:lnTo>
                  <a:pt x="62" y="59"/>
                </a:lnTo>
                <a:lnTo>
                  <a:pt x="64" y="62"/>
                </a:lnTo>
                <a:lnTo>
                  <a:pt x="67" y="62"/>
                </a:lnTo>
                <a:lnTo>
                  <a:pt x="69" y="59"/>
                </a:lnTo>
                <a:lnTo>
                  <a:pt x="71" y="59"/>
                </a:lnTo>
                <a:lnTo>
                  <a:pt x="71" y="57"/>
                </a:lnTo>
                <a:lnTo>
                  <a:pt x="71" y="55"/>
                </a:lnTo>
                <a:lnTo>
                  <a:pt x="74" y="55"/>
                </a:lnTo>
                <a:lnTo>
                  <a:pt x="74" y="52"/>
                </a:lnTo>
                <a:lnTo>
                  <a:pt x="76" y="52"/>
                </a:lnTo>
                <a:lnTo>
                  <a:pt x="76" y="48"/>
                </a:lnTo>
                <a:lnTo>
                  <a:pt x="78" y="48"/>
                </a:lnTo>
                <a:lnTo>
                  <a:pt x="83" y="43"/>
                </a:lnTo>
                <a:lnTo>
                  <a:pt x="83" y="43"/>
                </a:lnTo>
                <a:lnTo>
                  <a:pt x="81" y="38"/>
                </a:lnTo>
                <a:lnTo>
                  <a:pt x="78" y="36"/>
                </a:lnTo>
                <a:lnTo>
                  <a:pt x="78" y="33"/>
                </a:lnTo>
                <a:lnTo>
                  <a:pt x="76" y="31"/>
                </a:lnTo>
                <a:lnTo>
                  <a:pt x="74" y="29"/>
                </a:lnTo>
                <a:lnTo>
                  <a:pt x="74" y="26"/>
                </a:lnTo>
                <a:lnTo>
                  <a:pt x="76" y="24"/>
                </a:lnTo>
                <a:lnTo>
                  <a:pt x="76" y="22"/>
                </a:lnTo>
                <a:lnTo>
                  <a:pt x="76" y="22"/>
                </a:lnTo>
                <a:lnTo>
                  <a:pt x="76" y="19"/>
                </a:lnTo>
                <a:lnTo>
                  <a:pt x="78" y="19"/>
                </a:lnTo>
                <a:lnTo>
                  <a:pt x="78" y="17"/>
                </a:lnTo>
                <a:lnTo>
                  <a:pt x="78" y="17"/>
                </a:lnTo>
                <a:lnTo>
                  <a:pt x="81" y="1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Freeform 88"/>
          <p:cNvSpPr>
            <a:spLocks/>
          </p:cNvSpPr>
          <p:nvPr/>
        </p:nvSpPr>
        <p:spPr bwMode="auto">
          <a:xfrm>
            <a:off x="11553751" y="4834698"/>
            <a:ext cx="0" cy="2092"/>
          </a:xfrm>
          <a:custGeom>
            <a:avLst/>
            <a:gdLst>
              <a:gd name="T0" fmla="*/ 0 h 2"/>
              <a:gd name="T1" fmla="*/ 0 h 2"/>
              <a:gd name="T2" fmla="*/ 0 h 2"/>
              <a:gd name="T3" fmla="*/ 0 h 2"/>
              <a:gd name="T4" fmla="*/ 0 h 2"/>
              <a:gd name="T5" fmla="*/ 0 h 2"/>
              <a:gd name="T6" fmla="*/ 0 h 2"/>
              <a:gd name="T7" fmla="*/ 0 h 2"/>
              <a:gd name="T8" fmla="*/ 0 h 2"/>
              <a:gd name="T9" fmla="*/ 0 h 2"/>
              <a:gd name="T10" fmla="*/ 2 h 2"/>
              <a:gd name="T11" fmla="*/ 2 h 2"/>
              <a:gd name="T12" fmla="*/ 2 h 2"/>
              <a:gd name="T13" fmla="*/ 2 h 2"/>
              <a:gd name="T14" fmla="*/ 2 h 2"/>
              <a:gd name="T15" fmla="*/ 2 h 2"/>
              <a:gd name="T16" fmla="*/ 2 h 2"/>
              <a:gd name="T17" fmla="*/ 2 h 2"/>
              <a:gd name="T18" fmla="*/ 2 h 2"/>
              <a:gd name="T19" fmla="*/ 2 h 2"/>
              <a:gd name="T20" fmla="*/ 2 h 2"/>
              <a:gd name="T21" fmla="*/ 2 h 2"/>
              <a:gd name="T22" fmla="*/ 2 h 2"/>
              <a:gd name="T23" fmla="*/ 0 h 2"/>
              <a:gd name="T24" fmla="*/ 0 h 2"/>
              <a:gd name="T25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Freeform 89"/>
          <p:cNvSpPr>
            <a:spLocks/>
          </p:cNvSpPr>
          <p:nvPr/>
        </p:nvSpPr>
        <p:spPr bwMode="auto">
          <a:xfrm>
            <a:off x="12040222" y="4611862"/>
            <a:ext cx="5231" cy="5231"/>
          </a:xfrm>
          <a:custGeom>
            <a:avLst/>
            <a:gdLst>
              <a:gd name="T0" fmla="*/ 3 w 5"/>
              <a:gd name="T1" fmla="*/ 0 h 5"/>
              <a:gd name="T2" fmla="*/ 3 w 5"/>
              <a:gd name="T3" fmla="*/ 0 h 5"/>
              <a:gd name="T4" fmla="*/ 3 w 5"/>
              <a:gd name="T5" fmla="*/ 2 h 5"/>
              <a:gd name="T6" fmla="*/ 0 w 5"/>
              <a:gd name="T7" fmla="*/ 2 h 5"/>
              <a:gd name="T8" fmla="*/ 0 w 5"/>
              <a:gd name="T9" fmla="*/ 5 h 5"/>
              <a:gd name="T10" fmla="*/ 3 w 5"/>
              <a:gd name="T11" fmla="*/ 2 h 5"/>
              <a:gd name="T12" fmla="*/ 5 w 5"/>
              <a:gd name="T13" fmla="*/ 2 h 5"/>
              <a:gd name="T14" fmla="*/ 3 w 5"/>
              <a:gd name="T1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5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2"/>
                </a:lnTo>
                <a:lnTo>
                  <a:pt x="5" y="2"/>
                </a:lnTo>
                <a:lnTo>
                  <a:pt x="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90"/>
          <p:cNvSpPr>
            <a:spLocks noEditPoints="1"/>
          </p:cNvSpPr>
          <p:nvPr/>
        </p:nvSpPr>
        <p:spPr bwMode="auto">
          <a:xfrm>
            <a:off x="8441375" y="3886862"/>
            <a:ext cx="232251" cy="212374"/>
          </a:xfrm>
          <a:custGeom>
            <a:avLst/>
            <a:gdLst>
              <a:gd name="T0" fmla="*/ 85 w 222"/>
              <a:gd name="T1" fmla="*/ 199 h 203"/>
              <a:gd name="T2" fmla="*/ 217 w 222"/>
              <a:gd name="T3" fmla="*/ 33 h 203"/>
              <a:gd name="T4" fmla="*/ 213 w 222"/>
              <a:gd name="T5" fmla="*/ 26 h 203"/>
              <a:gd name="T6" fmla="*/ 199 w 222"/>
              <a:gd name="T7" fmla="*/ 5 h 203"/>
              <a:gd name="T8" fmla="*/ 184 w 222"/>
              <a:gd name="T9" fmla="*/ 14 h 203"/>
              <a:gd name="T10" fmla="*/ 165 w 222"/>
              <a:gd name="T11" fmla="*/ 12 h 203"/>
              <a:gd name="T12" fmla="*/ 137 w 222"/>
              <a:gd name="T13" fmla="*/ 14 h 203"/>
              <a:gd name="T14" fmla="*/ 109 w 222"/>
              <a:gd name="T15" fmla="*/ 17 h 203"/>
              <a:gd name="T16" fmla="*/ 87 w 222"/>
              <a:gd name="T17" fmla="*/ 17 h 203"/>
              <a:gd name="T18" fmla="*/ 78 w 222"/>
              <a:gd name="T19" fmla="*/ 19 h 203"/>
              <a:gd name="T20" fmla="*/ 68 w 222"/>
              <a:gd name="T21" fmla="*/ 5 h 203"/>
              <a:gd name="T22" fmla="*/ 52 w 222"/>
              <a:gd name="T23" fmla="*/ 0 h 203"/>
              <a:gd name="T24" fmla="*/ 35 w 222"/>
              <a:gd name="T25" fmla="*/ 5 h 203"/>
              <a:gd name="T26" fmla="*/ 26 w 222"/>
              <a:gd name="T27" fmla="*/ 21 h 203"/>
              <a:gd name="T28" fmla="*/ 19 w 222"/>
              <a:gd name="T29" fmla="*/ 38 h 203"/>
              <a:gd name="T30" fmla="*/ 19 w 222"/>
              <a:gd name="T31" fmla="*/ 45 h 203"/>
              <a:gd name="T32" fmla="*/ 19 w 222"/>
              <a:gd name="T33" fmla="*/ 57 h 203"/>
              <a:gd name="T34" fmla="*/ 21 w 222"/>
              <a:gd name="T35" fmla="*/ 66 h 203"/>
              <a:gd name="T36" fmla="*/ 19 w 222"/>
              <a:gd name="T37" fmla="*/ 73 h 203"/>
              <a:gd name="T38" fmla="*/ 19 w 222"/>
              <a:gd name="T39" fmla="*/ 83 h 203"/>
              <a:gd name="T40" fmla="*/ 12 w 222"/>
              <a:gd name="T41" fmla="*/ 90 h 203"/>
              <a:gd name="T42" fmla="*/ 7 w 222"/>
              <a:gd name="T43" fmla="*/ 102 h 203"/>
              <a:gd name="T44" fmla="*/ 0 w 222"/>
              <a:gd name="T45" fmla="*/ 116 h 203"/>
              <a:gd name="T46" fmla="*/ 2 w 222"/>
              <a:gd name="T47" fmla="*/ 132 h 203"/>
              <a:gd name="T48" fmla="*/ 2 w 222"/>
              <a:gd name="T49" fmla="*/ 142 h 203"/>
              <a:gd name="T50" fmla="*/ 2 w 222"/>
              <a:gd name="T51" fmla="*/ 151 h 203"/>
              <a:gd name="T52" fmla="*/ 12 w 222"/>
              <a:gd name="T53" fmla="*/ 158 h 203"/>
              <a:gd name="T54" fmla="*/ 16 w 222"/>
              <a:gd name="T55" fmla="*/ 156 h 203"/>
              <a:gd name="T56" fmla="*/ 40 w 222"/>
              <a:gd name="T57" fmla="*/ 166 h 203"/>
              <a:gd name="T58" fmla="*/ 50 w 222"/>
              <a:gd name="T59" fmla="*/ 175 h 203"/>
              <a:gd name="T60" fmla="*/ 52 w 222"/>
              <a:gd name="T61" fmla="*/ 175 h 203"/>
              <a:gd name="T62" fmla="*/ 50 w 222"/>
              <a:gd name="T63" fmla="*/ 180 h 203"/>
              <a:gd name="T64" fmla="*/ 50 w 222"/>
              <a:gd name="T65" fmla="*/ 182 h 203"/>
              <a:gd name="T66" fmla="*/ 50 w 222"/>
              <a:gd name="T67" fmla="*/ 184 h 203"/>
              <a:gd name="T68" fmla="*/ 61 w 222"/>
              <a:gd name="T69" fmla="*/ 201 h 203"/>
              <a:gd name="T70" fmla="*/ 66 w 222"/>
              <a:gd name="T71" fmla="*/ 199 h 203"/>
              <a:gd name="T72" fmla="*/ 71 w 222"/>
              <a:gd name="T73" fmla="*/ 201 h 203"/>
              <a:gd name="T74" fmla="*/ 76 w 222"/>
              <a:gd name="T75" fmla="*/ 201 h 203"/>
              <a:gd name="T76" fmla="*/ 76 w 222"/>
              <a:gd name="T77" fmla="*/ 194 h 203"/>
              <a:gd name="T78" fmla="*/ 80 w 222"/>
              <a:gd name="T79" fmla="*/ 201 h 203"/>
              <a:gd name="T80" fmla="*/ 85 w 222"/>
              <a:gd name="T81" fmla="*/ 196 h 203"/>
              <a:gd name="T82" fmla="*/ 92 w 222"/>
              <a:gd name="T83" fmla="*/ 196 h 203"/>
              <a:gd name="T84" fmla="*/ 104 w 222"/>
              <a:gd name="T85" fmla="*/ 189 h 203"/>
              <a:gd name="T86" fmla="*/ 109 w 222"/>
              <a:gd name="T87" fmla="*/ 194 h 203"/>
              <a:gd name="T88" fmla="*/ 116 w 222"/>
              <a:gd name="T89" fmla="*/ 177 h 203"/>
              <a:gd name="T90" fmla="*/ 125 w 222"/>
              <a:gd name="T91" fmla="*/ 161 h 203"/>
              <a:gd name="T92" fmla="*/ 132 w 222"/>
              <a:gd name="T93" fmla="*/ 151 h 203"/>
              <a:gd name="T94" fmla="*/ 139 w 222"/>
              <a:gd name="T95" fmla="*/ 147 h 203"/>
              <a:gd name="T96" fmla="*/ 146 w 222"/>
              <a:gd name="T97" fmla="*/ 144 h 203"/>
              <a:gd name="T98" fmla="*/ 156 w 222"/>
              <a:gd name="T99" fmla="*/ 151 h 203"/>
              <a:gd name="T100" fmla="*/ 161 w 222"/>
              <a:gd name="T101" fmla="*/ 156 h 203"/>
              <a:gd name="T102" fmla="*/ 165 w 222"/>
              <a:gd name="T103" fmla="*/ 149 h 203"/>
              <a:gd name="T104" fmla="*/ 170 w 222"/>
              <a:gd name="T105" fmla="*/ 140 h 203"/>
              <a:gd name="T106" fmla="*/ 177 w 222"/>
              <a:gd name="T107" fmla="*/ 125 h 203"/>
              <a:gd name="T108" fmla="*/ 187 w 222"/>
              <a:gd name="T109" fmla="*/ 111 h 203"/>
              <a:gd name="T110" fmla="*/ 189 w 222"/>
              <a:gd name="T111" fmla="*/ 97 h 203"/>
              <a:gd name="T112" fmla="*/ 196 w 222"/>
              <a:gd name="T113" fmla="*/ 85 h 203"/>
              <a:gd name="T114" fmla="*/ 203 w 222"/>
              <a:gd name="T115" fmla="*/ 69 h 203"/>
              <a:gd name="T116" fmla="*/ 215 w 222"/>
              <a:gd name="T117" fmla="*/ 54 h 203"/>
              <a:gd name="T118" fmla="*/ 222 w 222"/>
              <a:gd name="T119" fmla="*/ 45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2" h="203">
                <a:moveTo>
                  <a:pt x="85" y="199"/>
                </a:moveTo>
                <a:lnTo>
                  <a:pt x="83" y="201"/>
                </a:lnTo>
                <a:lnTo>
                  <a:pt x="85" y="201"/>
                </a:lnTo>
                <a:lnTo>
                  <a:pt x="87" y="201"/>
                </a:lnTo>
                <a:lnTo>
                  <a:pt x="87" y="199"/>
                </a:lnTo>
                <a:lnTo>
                  <a:pt x="85" y="199"/>
                </a:lnTo>
                <a:lnTo>
                  <a:pt x="85" y="199"/>
                </a:lnTo>
                <a:close/>
                <a:moveTo>
                  <a:pt x="222" y="38"/>
                </a:moveTo>
                <a:lnTo>
                  <a:pt x="222" y="35"/>
                </a:lnTo>
                <a:lnTo>
                  <a:pt x="222" y="35"/>
                </a:lnTo>
                <a:lnTo>
                  <a:pt x="220" y="33"/>
                </a:lnTo>
                <a:lnTo>
                  <a:pt x="217" y="33"/>
                </a:lnTo>
                <a:lnTo>
                  <a:pt x="215" y="33"/>
                </a:lnTo>
                <a:lnTo>
                  <a:pt x="215" y="31"/>
                </a:lnTo>
                <a:lnTo>
                  <a:pt x="215" y="31"/>
                </a:lnTo>
                <a:lnTo>
                  <a:pt x="215" y="31"/>
                </a:lnTo>
                <a:lnTo>
                  <a:pt x="215" y="28"/>
                </a:lnTo>
                <a:lnTo>
                  <a:pt x="213" y="26"/>
                </a:lnTo>
                <a:lnTo>
                  <a:pt x="213" y="17"/>
                </a:lnTo>
                <a:lnTo>
                  <a:pt x="210" y="14"/>
                </a:lnTo>
                <a:lnTo>
                  <a:pt x="206" y="9"/>
                </a:lnTo>
                <a:lnTo>
                  <a:pt x="203" y="5"/>
                </a:lnTo>
                <a:lnTo>
                  <a:pt x="201" y="5"/>
                </a:lnTo>
                <a:lnTo>
                  <a:pt x="199" y="5"/>
                </a:lnTo>
                <a:lnTo>
                  <a:pt x="196" y="7"/>
                </a:lnTo>
                <a:lnTo>
                  <a:pt x="194" y="7"/>
                </a:lnTo>
                <a:lnTo>
                  <a:pt x="189" y="9"/>
                </a:lnTo>
                <a:lnTo>
                  <a:pt x="187" y="12"/>
                </a:lnTo>
                <a:lnTo>
                  <a:pt x="187" y="12"/>
                </a:lnTo>
                <a:lnTo>
                  <a:pt x="184" y="14"/>
                </a:lnTo>
                <a:lnTo>
                  <a:pt x="182" y="17"/>
                </a:lnTo>
                <a:lnTo>
                  <a:pt x="180" y="17"/>
                </a:lnTo>
                <a:lnTo>
                  <a:pt x="175" y="17"/>
                </a:lnTo>
                <a:lnTo>
                  <a:pt x="172" y="14"/>
                </a:lnTo>
                <a:lnTo>
                  <a:pt x="168" y="12"/>
                </a:lnTo>
                <a:lnTo>
                  <a:pt x="165" y="12"/>
                </a:lnTo>
                <a:lnTo>
                  <a:pt x="163" y="12"/>
                </a:lnTo>
                <a:lnTo>
                  <a:pt x="154" y="12"/>
                </a:lnTo>
                <a:lnTo>
                  <a:pt x="146" y="12"/>
                </a:lnTo>
                <a:lnTo>
                  <a:pt x="142" y="12"/>
                </a:lnTo>
                <a:lnTo>
                  <a:pt x="139" y="14"/>
                </a:lnTo>
                <a:lnTo>
                  <a:pt x="137" y="14"/>
                </a:lnTo>
                <a:lnTo>
                  <a:pt x="135" y="17"/>
                </a:lnTo>
                <a:lnTo>
                  <a:pt x="130" y="24"/>
                </a:lnTo>
                <a:lnTo>
                  <a:pt x="123" y="24"/>
                </a:lnTo>
                <a:lnTo>
                  <a:pt x="118" y="21"/>
                </a:lnTo>
                <a:lnTo>
                  <a:pt x="113" y="21"/>
                </a:lnTo>
                <a:lnTo>
                  <a:pt x="109" y="17"/>
                </a:lnTo>
                <a:lnTo>
                  <a:pt x="102" y="12"/>
                </a:lnTo>
                <a:lnTo>
                  <a:pt x="99" y="12"/>
                </a:lnTo>
                <a:lnTo>
                  <a:pt x="97" y="12"/>
                </a:lnTo>
                <a:lnTo>
                  <a:pt x="97" y="12"/>
                </a:lnTo>
                <a:lnTo>
                  <a:pt x="87" y="17"/>
                </a:lnTo>
                <a:lnTo>
                  <a:pt x="87" y="17"/>
                </a:lnTo>
                <a:lnTo>
                  <a:pt x="85" y="17"/>
                </a:lnTo>
                <a:lnTo>
                  <a:pt x="83" y="19"/>
                </a:lnTo>
                <a:lnTo>
                  <a:pt x="83" y="19"/>
                </a:lnTo>
                <a:lnTo>
                  <a:pt x="80" y="19"/>
                </a:lnTo>
                <a:lnTo>
                  <a:pt x="80" y="19"/>
                </a:lnTo>
                <a:lnTo>
                  <a:pt x="78" y="19"/>
                </a:lnTo>
                <a:lnTo>
                  <a:pt x="78" y="17"/>
                </a:lnTo>
                <a:lnTo>
                  <a:pt x="73" y="12"/>
                </a:lnTo>
                <a:lnTo>
                  <a:pt x="73" y="9"/>
                </a:lnTo>
                <a:lnTo>
                  <a:pt x="73" y="9"/>
                </a:lnTo>
                <a:lnTo>
                  <a:pt x="71" y="7"/>
                </a:lnTo>
                <a:lnTo>
                  <a:pt x="68" y="5"/>
                </a:lnTo>
                <a:lnTo>
                  <a:pt x="68" y="5"/>
                </a:lnTo>
                <a:lnTo>
                  <a:pt x="66" y="5"/>
                </a:lnTo>
                <a:lnTo>
                  <a:pt x="59" y="2"/>
                </a:lnTo>
                <a:lnTo>
                  <a:pt x="54" y="0"/>
                </a:lnTo>
                <a:lnTo>
                  <a:pt x="52" y="0"/>
                </a:lnTo>
                <a:lnTo>
                  <a:pt x="52" y="0"/>
                </a:lnTo>
                <a:lnTo>
                  <a:pt x="50" y="2"/>
                </a:lnTo>
                <a:lnTo>
                  <a:pt x="47" y="2"/>
                </a:lnTo>
                <a:lnTo>
                  <a:pt x="42" y="2"/>
                </a:lnTo>
                <a:lnTo>
                  <a:pt x="40" y="2"/>
                </a:lnTo>
                <a:lnTo>
                  <a:pt x="38" y="2"/>
                </a:lnTo>
                <a:lnTo>
                  <a:pt x="35" y="5"/>
                </a:lnTo>
                <a:lnTo>
                  <a:pt x="33" y="5"/>
                </a:lnTo>
                <a:lnTo>
                  <a:pt x="31" y="7"/>
                </a:lnTo>
                <a:lnTo>
                  <a:pt x="28" y="9"/>
                </a:lnTo>
                <a:lnTo>
                  <a:pt x="28" y="9"/>
                </a:lnTo>
                <a:lnTo>
                  <a:pt x="28" y="17"/>
                </a:lnTo>
                <a:lnTo>
                  <a:pt x="26" y="21"/>
                </a:lnTo>
                <a:lnTo>
                  <a:pt x="24" y="24"/>
                </a:lnTo>
                <a:lnTo>
                  <a:pt x="21" y="26"/>
                </a:lnTo>
                <a:lnTo>
                  <a:pt x="19" y="28"/>
                </a:lnTo>
                <a:lnTo>
                  <a:pt x="19" y="31"/>
                </a:lnTo>
                <a:lnTo>
                  <a:pt x="19" y="35"/>
                </a:lnTo>
                <a:lnTo>
                  <a:pt x="19" y="38"/>
                </a:lnTo>
                <a:lnTo>
                  <a:pt x="19" y="40"/>
                </a:lnTo>
                <a:lnTo>
                  <a:pt x="19" y="43"/>
                </a:lnTo>
                <a:lnTo>
                  <a:pt x="19" y="43"/>
                </a:lnTo>
                <a:lnTo>
                  <a:pt x="19" y="43"/>
                </a:lnTo>
                <a:lnTo>
                  <a:pt x="19" y="45"/>
                </a:lnTo>
                <a:lnTo>
                  <a:pt x="19" y="45"/>
                </a:lnTo>
                <a:lnTo>
                  <a:pt x="19" y="45"/>
                </a:lnTo>
                <a:lnTo>
                  <a:pt x="19" y="47"/>
                </a:lnTo>
                <a:lnTo>
                  <a:pt x="16" y="47"/>
                </a:lnTo>
                <a:lnTo>
                  <a:pt x="16" y="50"/>
                </a:lnTo>
                <a:lnTo>
                  <a:pt x="16" y="52"/>
                </a:lnTo>
                <a:lnTo>
                  <a:pt x="19" y="57"/>
                </a:lnTo>
                <a:lnTo>
                  <a:pt x="19" y="57"/>
                </a:lnTo>
                <a:lnTo>
                  <a:pt x="19" y="59"/>
                </a:lnTo>
                <a:lnTo>
                  <a:pt x="21" y="59"/>
                </a:lnTo>
                <a:lnTo>
                  <a:pt x="21" y="61"/>
                </a:lnTo>
                <a:lnTo>
                  <a:pt x="21" y="64"/>
                </a:lnTo>
                <a:lnTo>
                  <a:pt x="21" y="66"/>
                </a:lnTo>
                <a:lnTo>
                  <a:pt x="21" y="69"/>
                </a:lnTo>
                <a:lnTo>
                  <a:pt x="21" y="69"/>
                </a:lnTo>
                <a:lnTo>
                  <a:pt x="21" y="73"/>
                </a:lnTo>
                <a:lnTo>
                  <a:pt x="21" y="73"/>
                </a:lnTo>
                <a:lnTo>
                  <a:pt x="21" y="73"/>
                </a:lnTo>
                <a:lnTo>
                  <a:pt x="19" y="73"/>
                </a:lnTo>
                <a:lnTo>
                  <a:pt x="19" y="73"/>
                </a:lnTo>
                <a:lnTo>
                  <a:pt x="19" y="76"/>
                </a:lnTo>
                <a:lnTo>
                  <a:pt x="16" y="76"/>
                </a:lnTo>
                <a:lnTo>
                  <a:pt x="16" y="76"/>
                </a:lnTo>
                <a:lnTo>
                  <a:pt x="19" y="78"/>
                </a:lnTo>
                <a:lnTo>
                  <a:pt x="19" y="83"/>
                </a:lnTo>
                <a:lnTo>
                  <a:pt x="16" y="85"/>
                </a:lnTo>
                <a:lnTo>
                  <a:pt x="16" y="85"/>
                </a:lnTo>
                <a:lnTo>
                  <a:pt x="14" y="85"/>
                </a:lnTo>
                <a:lnTo>
                  <a:pt x="14" y="85"/>
                </a:lnTo>
                <a:lnTo>
                  <a:pt x="12" y="88"/>
                </a:lnTo>
                <a:lnTo>
                  <a:pt x="12" y="90"/>
                </a:lnTo>
                <a:lnTo>
                  <a:pt x="12" y="92"/>
                </a:lnTo>
                <a:lnTo>
                  <a:pt x="9" y="92"/>
                </a:lnTo>
                <a:lnTo>
                  <a:pt x="9" y="95"/>
                </a:lnTo>
                <a:lnTo>
                  <a:pt x="9" y="97"/>
                </a:lnTo>
                <a:lnTo>
                  <a:pt x="9" y="99"/>
                </a:lnTo>
                <a:lnTo>
                  <a:pt x="7" y="102"/>
                </a:lnTo>
                <a:lnTo>
                  <a:pt x="5" y="102"/>
                </a:lnTo>
                <a:lnTo>
                  <a:pt x="2" y="102"/>
                </a:lnTo>
                <a:lnTo>
                  <a:pt x="2" y="109"/>
                </a:lnTo>
                <a:lnTo>
                  <a:pt x="2" y="111"/>
                </a:lnTo>
                <a:lnTo>
                  <a:pt x="2" y="116"/>
                </a:lnTo>
                <a:lnTo>
                  <a:pt x="0" y="116"/>
                </a:lnTo>
                <a:lnTo>
                  <a:pt x="2" y="118"/>
                </a:lnTo>
                <a:lnTo>
                  <a:pt x="0" y="123"/>
                </a:lnTo>
                <a:lnTo>
                  <a:pt x="0" y="128"/>
                </a:lnTo>
                <a:lnTo>
                  <a:pt x="0" y="128"/>
                </a:lnTo>
                <a:lnTo>
                  <a:pt x="2" y="130"/>
                </a:lnTo>
                <a:lnTo>
                  <a:pt x="2" y="132"/>
                </a:lnTo>
                <a:lnTo>
                  <a:pt x="2" y="135"/>
                </a:lnTo>
                <a:lnTo>
                  <a:pt x="2" y="135"/>
                </a:lnTo>
                <a:lnTo>
                  <a:pt x="2" y="137"/>
                </a:lnTo>
                <a:lnTo>
                  <a:pt x="2" y="137"/>
                </a:lnTo>
                <a:lnTo>
                  <a:pt x="2" y="137"/>
                </a:lnTo>
                <a:lnTo>
                  <a:pt x="2" y="142"/>
                </a:lnTo>
                <a:lnTo>
                  <a:pt x="2" y="144"/>
                </a:lnTo>
                <a:lnTo>
                  <a:pt x="2" y="144"/>
                </a:lnTo>
                <a:lnTo>
                  <a:pt x="2" y="147"/>
                </a:lnTo>
                <a:lnTo>
                  <a:pt x="2" y="149"/>
                </a:lnTo>
                <a:lnTo>
                  <a:pt x="2" y="151"/>
                </a:lnTo>
                <a:lnTo>
                  <a:pt x="2" y="151"/>
                </a:lnTo>
                <a:lnTo>
                  <a:pt x="2" y="154"/>
                </a:lnTo>
                <a:lnTo>
                  <a:pt x="2" y="154"/>
                </a:lnTo>
                <a:lnTo>
                  <a:pt x="0" y="158"/>
                </a:lnTo>
                <a:lnTo>
                  <a:pt x="0" y="158"/>
                </a:lnTo>
                <a:lnTo>
                  <a:pt x="2" y="158"/>
                </a:lnTo>
                <a:lnTo>
                  <a:pt x="12" y="158"/>
                </a:lnTo>
                <a:lnTo>
                  <a:pt x="14" y="156"/>
                </a:lnTo>
                <a:lnTo>
                  <a:pt x="16" y="156"/>
                </a:lnTo>
                <a:lnTo>
                  <a:pt x="19" y="154"/>
                </a:lnTo>
                <a:lnTo>
                  <a:pt x="21" y="154"/>
                </a:lnTo>
                <a:lnTo>
                  <a:pt x="16" y="156"/>
                </a:lnTo>
                <a:lnTo>
                  <a:pt x="16" y="156"/>
                </a:lnTo>
                <a:lnTo>
                  <a:pt x="14" y="158"/>
                </a:lnTo>
                <a:lnTo>
                  <a:pt x="16" y="158"/>
                </a:lnTo>
                <a:lnTo>
                  <a:pt x="28" y="158"/>
                </a:lnTo>
                <a:lnTo>
                  <a:pt x="33" y="158"/>
                </a:lnTo>
                <a:lnTo>
                  <a:pt x="38" y="163"/>
                </a:lnTo>
                <a:lnTo>
                  <a:pt x="40" y="166"/>
                </a:lnTo>
                <a:lnTo>
                  <a:pt x="45" y="170"/>
                </a:lnTo>
                <a:lnTo>
                  <a:pt x="45" y="173"/>
                </a:lnTo>
                <a:lnTo>
                  <a:pt x="45" y="173"/>
                </a:lnTo>
                <a:lnTo>
                  <a:pt x="45" y="175"/>
                </a:lnTo>
                <a:lnTo>
                  <a:pt x="47" y="175"/>
                </a:lnTo>
                <a:lnTo>
                  <a:pt x="50" y="175"/>
                </a:lnTo>
                <a:lnTo>
                  <a:pt x="50" y="173"/>
                </a:lnTo>
                <a:lnTo>
                  <a:pt x="50" y="173"/>
                </a:lnTo>
                <a:lnTo>
                  <a:pt x="50" y="175"/>
                </a:lnTo>
                <a:lnTo>
                  <a:pt x="50" y="175"/>
                </a:lnTo>
                <a:lnTo>
                  <a:pt x="52" y="175"/>
                </a:lnTo>
                <a:lnTo>
                  <a:pt x="52" y="175"/>
                </a:lnTo>
                <a:lnTo>
                  <a:pt x="52" y="175"/>
                </a:lnTo>
                <a:lnTo>
                  <a:pt x="50" y="175"/>
                </a:lnTo>
                <a:lnTo>
                  <a:pt x="47" y="175"/>
                </a:lnTo>
                <a:lnTo>
                  <a:pt x="47" y="177"/>
                </a:lnTo>
                <a:lnTo>
                  <a:pt x="47" y="177"/>
                </a:lnTo>
                <a:lnTo>
                  <a:pt x="50" y="180"/>
                </a:lnTo>
                <a:lnTo>
                  <a:pt x="54" y="177"/>
                </a:lnTo>
                <a:lnTo>
                  <a:pt x="54" y="180"/>
                </a:lnTo>
                <a:lnTo>
                  <a:pt x="52" y="180"/>
                </a:lnTo>
                <a:lnTo>
                  <a:pt x="52" y="180"/>
                </a:lnTo>
                <a:lnTo>
                  <a:pt x="50" y="180"/>
                </a:lnTo>
                <a:lnTo>
                  <a:pt x="50" y="182"/>
                </a:lnTo>
                <a:lnTo>
                  <a:pt x="50" y="184"/>
                </a:lnTo>
                <a:lnTo>
                  <a:pt x="52" y="184"/>
                </a:lnTo>
                <a:lnTo>
                  <a:pt x="52" y="184"/>
                </a:lnTo>
                <a:lnTo>
                  <a:pt x="52" y="184"/>
                </a:lnTo>
                <a:lnTo>
                  <a:pt x="52" y="184"/>
                </a:lnTo>
                <a:lnTo>
                  <a:pt x="50" y="184"/>
                </a:lnTo>
                <a:lnTo>
                  <a:pt x="52" y="189"/>
                </a:lnTo>
                <a:lnTo>
                  <a:pt x="52" y="192"/>
                </a:lnTo>
                <a:lnTo>
                  <a:pt x="54" y="194"/>
                </a:lnTo>
                <a:lnTo>
                  <a:pt x="54" y="196"/>
                </a:lnTo>
                <a:lnTo>
                  <a:pt x="59" y="199"/>
                </a:lnTo>
                <a:lnTo>
                  <a:pt x="61" y="201"/>
                </a:lnTo>
                <a:lnTo>
                  <a:pt x="61" y="201"/>
                </a:lnTo>
                <a:lnTo>
                  <a:pt x="64" y="203"/>
                </a:lnTo>
                <a:lnTo>
                  <a:pt x="66" y="203"/>
                </a:lnTo>
                <a:lnTo>
                  <a:pt x="66" y="203"/>
                </a:lnTo>
                <a:lnTo>
                  <a:pt x="66" y="201"/>
                </a:lnTo>
                <a:lnTo>
                  <a:pt x="66" y="199"/>
                </a:lnTo>
                <a:lnTo>
                  <a:pt x="66" y="201"/>
                </a:lnTo>
                <a:lnTo>
                  <a:pt x="66" y="201"/>
                </a:lnTo>
                <a:lnTo>
                  <a:pt x="66" y="203"/>
                </a:lnTo>
                <a:lnTo>
                  <a:pt x="68" y="203"/>
                </a:lnTo>
                <a:lnTo>
                  <a:pt x="71" y="201"/>
                </a:lnTo>
                <a:lnTo>
                  <a:pt x="71" y="201"/>
                </a:lnTo>
                <a:lnTo>
                  <a:pt x="73" y="201"/>
                </a:lnTo>
                <a:lnTo>
                  <a:pt x="73" y="199"/>
                </a:lnTo>
                <a:lnTo>
                  <a:pt x="73" y="199"/>
                </a:lnTo>
                <a:lnTo>
                  <a:pt x="73" y="201"/>
                </a:lnTo>
                <a:lnTo>
                  <a:pt x="73" y="201"/>
                </a:lnTo>
                <a:lnTo>
                  <a:pt x="76" y="201"/>
                </a:lnTo>
                <a:lnTo>
                  <a:pt x="76" y="201"/>
                </a:lnTo>
                <a:lnTo>
                  <a:pt x="78" y="201"/>
                </a:lnTo>
                <a:lnTo>
                  <a:pt x="78" y="199"/>
                </a:lnTo>
                <a:lnTo>
                  <a:pt x="78" y="196"/>
                </a:lnTo>
                <a:lnTo>
                  <a:pt x="78" y="194"/>
                </a:lnTo>
                <a:lnTo>
                  <a:pt x="76" y="194"/>
                </a:lnTo>
                <a:lnTo>
                  <a:pt x="78" y="194"/>
                </a:lnTo>
                <a:lnTo>
                  <a:pt x="78" y="196"/>
                </a:lnTo>
                <a:lnTo>
                  <a:pt x="78" y="199"/>
                </a:lnTo>
                <a:lnTo>
                  <a:pt x="78" y="199"/>
                </a:lnTo>
                <a:lnTo>
                  <a:pt x="80" y="201"/>
                </a:lnTo>
                <a:lnTo>
                  <a:pt x="80" y="201"/>
                </a:lnTo>
                <a:lnTo>
                  <a:pt x="83" y="199"/>
                </a:lnTo>
                <a:lnTo>
                  <a:pt x="83" y="196"/>
                </a:lnTo>
                <a:lnTo>
                  <a:pt x="83" y="194"/>
                </a:lnTo>
                <a:lnTo>
                  <a:pt x="83" y="194"/>
                </a:lnTo>
                <a:lnTo>
                  <a:pt x="83" y="194"/>
                </a:lnTo>
                <a:lnTo>
                  <a:pt x="85" y="196"/>
                </a:lnTo>
                <a:lnTo>
                  <a:pt x="85" y="196"/>
                </a:lnTo>
                <a:lnTo>
                  <a:pt x="90" y="196"/>
                </a:lnTo>
                <a:lnTo>
                  <a:pt x="90" y="196"/>
                </a:lnTo>
                <a:lnTo>
                  <a:pt x="90" y="196"/>
                </a:lnTo>
                <a:lnTo>
                  <a:pt x="90" y="194"/>
                </a:lnTo>
                <a:lnTo>
                  <a:pt x="92" y="196"/>
                </a:lnTo>
                <a:lnTo>
                  <a:pt x="92" y="199"/>
                </a:lnTo>
                <a:lnTo>
                  <a:pt x="97" y="199"/>
                </a:lnTo>
                <a:lnTo>
                  <a:pt x="99" y="196"/>
                </a:lnTo>
                <a:lnTo>
                  <a:pt x="104" y="196"/>
                </a:lnTo>
                <a:lnTo>
                  <a:pt x="106" y="194"/>
                </a:lnTo>
                <a:lnTo>
                  <a:pt x="104" y="189"/>
                </a:lnTo>
                <a:lnTo>
                  <a:pt x="104" y="189"/>
                </a:lnTo>
                <a:lnTo>
                  <a:pt x="106" y="192"/>
                </a:lnTo>
                <a:lnTo>
                  <a:pt x="106" y="192"/>
                </a:lnTo>
                <a:lnTo>
                  <a:pt x="106" y="194"/>
                </a:lnTo>
                <a:lnTo>
                  <a:pt x="109" y="194"/>
                </a:lnTo>
                <a:lnTo>
                  <a:pt x="109" y="194"/>
                </a:lnTo>
                <a:lnTo>
                  <a:pt x="109" y="194"/>
                </a:lnTo>
                <a:lnTo>
                  <a:pt x="111" y="192"/>
                </a:lnTo>
                <a:lnTo>
                  <a:pt x="111" y="189"/>
                </a:lnTo>
                <a:lnTo>
                  <a:pt x="113" y="187"/>
                </a:lnTo>
                <a:lnTo>
                  <a:pt x="113" y="184"/>
                </a:lnTo>
                <a:lnTo>
                  <a:pt x="116" y="177"/>
                </a:lnTo>
                <a:lnTo>
                  <a:pt x="116" y="175"/>
                </a:lnTo>
                <a:lnTo>
                  <a:pt x="116" y="170"/>
                </a:lnTo>
                <a:lnTo>
                  <a:pt x="118" y="168"/>
                </a:lnTo>
                <a:lnTo>
                  <a:pt x="118" y="166"/>
                </a:lnTo>
                <a:lnTo>
                  <a:pt x="123" y="163"/>
                </a:lnTo>
                <a:lnTo>
                  <a:pt x="125" y="161"/>
                </a:lnTo>
                <a:lnTo>
                  <a:pt x="125" y="158"/>
                </a:lnTo>
                <a:lnTo>
                  <a:pt x="128" y="158"/>
                </a:lnTo>
                <a:lnTo>
                  <a:pt x="128" y="156"/>
                </a:lnTo>
                <a:lnTo>
                  <a:pt x="130" y="156"/>
                </a:lnTo>
                <a:lnTo>
                  <a:pt x="132" y="154"/>
                </a:lnTo>
                <a:lnTo>
                  <a:pt x="132" y="151"/>
                </a:lnTo>
                <a:lnTo>
                  <a:pt x="132" y="149"/>
                </a:lnTo>
                <a:lnTo>
                  <a:pt x="135" y="149"/>
                </a:lnTo>
                <a:lnTo>
                  <a:pt x="137" y="147"/>
                </a:lnTo>
                <a:lnTo>
                  <a:pt x="139" y="147"/>
                </a:lnTo>
                <a:lnTo>
                  <a:pt x="139" y="147"/>
                </a:lnTo>
                <a:lnTo>
                  <a:pt x="139" y="147"/>
                </a:lnTo>
                <a:lnTo>
                  <a:pt x="139" y="147"/>
                </a:lnTo>
                <a:lnTo>
                  <a:pt x="142" y="149"/>
                </a:lnTo>
                <a:lnTo>
                  <a:pt x="144" y="149"/>
                </a:lnTo>
                <a:lnTo>
                  <a:pt x="146" y="149"/>
                </a:lnTo>
                <a:lnTo>
                  <a:pt x="146" y="147"/>
                </a:lnTo>
                <a:lnTo>
                  <a:pt x="146" y="144"/>
                </a:lnTo>
                <a:lnTo>
                  <a:pt x="146" y="144"/>
                </a:lnTo>
                <a:lnTo>
                  <a:pt x="149" y="144"/>
                </a:lnTo>
                <a:lnTo>
                  <a:pt x="151" y="147"/>
                </a:lnTo>
                <a:lnTo>
                  <a:pt x="154" y="149"/>
                </a:lnTo>
                <a:lnTo>
                  <a:pt x="154" y="151"/>
                </a:lnTo>
                <a:lnTo>
                  <a:pt x="156" y="151"/>
                </a:lnTo>
                <a:lnTo>
                  <a:pt x="156" y="151"/>
                </a:lnTo>
                <a:lnTo>
                  <a:pt x="156" y="156"/>
                </a:lnTo>
                <a:lnTo>
                  <a:pt x="158" y="156"/>
                </a:lnTo>
                <a:lnTo>
                  <a:pt x="158" y="158"/>
                </a:lnTo>
                <a:lnTo>
                  <a:pt x="161" y="156"/>
                </a:lnTo>
                <a:lnTo>
                  <a:pt x="161" y="156"/>
                </a:lnTo>
                <a:lnTo>
                  <a:pt x="163" y="156"/>
                </a:lnTo>
                <a:lnTo>
                  <a:pt x="163" y="154"/>
                </a:lnTo>
                <a:lnTo>
                  <a:pt x="165" y="154"/>
                </a:lnTo>
                <a:lnTo>
                  <a:pt x="165" y="151"/>
                </a:lnTo>
                <a:lnTo>
                  <a:pt x="165" y="149"/>
                </a:lnTo>
                <a:lnTo>
                  <a:pt x="165" y="149"/>
                </a:lnTo>
                <a:lnTo>
                  <a:pt x="168" y="147"/>
                </a:lnTo>
                <a:lnTo>
                  <a:pt x="170" y="144"/>
                </a:lnTo>
                <a:lnTo>
                  <a:pt x="170" y="142"/>
                </a:lnTo>
                <a:lnTo>
                  <a:pt x="170" y="142"/>
                </a:lnTo>
                <a:lnTo>
                  <a:pt x="170" y="142"/>
                </a:lnTo>
                <a:lnTo>
                  <a:pt x="170" y="140"/>
                </a:lnTo>
                <a:lnTo>
                  <a:pt x="170" y="137"/>
                </a:lnTo>
                <a:lnTo>
                  <a:pt x="170" y="137"/>
                </a:lnTo>
                <a:lnTo>
                  <a:pt x="175" y="132"/>
                </a:lnTo>
                <a:lnTo>
                  <a:pt x="175" y="132"/>
                </a:lnTo>
                <a:lnTo>
                  <a:pt x="175" y="130"/>
                </a:lnTo>
                <a:lnTo>
                  <a:pt x="177" y="125"/>
                </a:lnTo>
                <a:lnTo>
                  <a:pt x="177" y="121"/>
                </a:lnTo>
                <a:lnTo>
                  <a:pt x="177" y="118"/>
                </a:lnTo>
                <a:lnTo>
                  <a:pt x="180" y="116"/>
                </a:lnTo>
                <a:lnTo>
                  <a:pt x="182" y="111"/>
                </a:lnTo>
                <a:lnTo>
                  <a:pt x="184" y="111"/>
                </a:lnTo>
                <a:lnTo>
                  <a:pt x="187" y="111"/>
                </a:lnTo>
                <a:lnTo>
                  <a:pt x="187" y="109"/>
                </a:lnTo>
                <a:lnTo>
                  <a:pt x="189" y="106"/>
                </a:lnTo>
                <a:lnTo>
                  <a:pt x="189" y="106"/>
                </a:lnTo>
                <a:lnTo>
                  <a:pt x="189" y="104"/>
                </a:lnTo>
                <a:lnTo>
                  <a:pt x="189" y="99"/>
                </a:lnTo>
                <a:lnTo>
                  <a:pt x="189" y="97"/>
                </a:lnTo>
                <a:lnTo>
                  <a:pt x="191" y="95"/>
                </a:lnTo>
                <a:lnTo>
                  <a:pt x="194" y="92"/>
                </a:lnTo>
                <a:lnTo>
                  <a:pt x="196" y="92"/>
                </a:lnTo>
                <a:lnTo>
                  <a:pt x="196" y="92"/>
                </a:lnTo>
                <a:lnTo>
                  <a:pt x="196" y="90"/>
                </a:lnTo>
                <a:lnTo>
                  <a:pt x="196" y="85"/>
                </a:lnTo>
                <a:lnTo>
                  <a:pt x="196" y="83"/>
                </a:lnTo>
                <a:lnTo>
                  <a:pt x="196" y="83"/>
                </a:lnTo>
                <a:lnTo>
                  <a:pt x="199" y="80"/>
                </a:lnTo>
                <a:lnTo>
                  <a:pt x="201" y="78"/>
                </a:lnTo>
                <a:lnTo>
                  <a:pt x="201" y="73"/>
                </a:lnTo>
                <a:lnTo>
                  <a:pt x="203" y="69"/>
                </a:lnTo>
                <a:lnTo>
                  <a:pt x="206" y="64"/>
                </a:lnTo>
                <a:lnTo>
                  <a:pt x="208" y="59"/>
                </a:lnTo>
                <a:lnTo>
                  <a:pt x="210" y="57"/>
                </a:lnTo>
                <a:lnTo>
                  <a:pt x="213" y="57"/>
                </a:lnTo>
                <a:lnTo>
                  <a:pt x="213" y="57"/>
                </a:lnTo>
                <a:lnTo>
                  <a:pt x="215" y="54"/>
                </a:lnTo>
                <a:lnTo>
                  <a:pt x="217" y="52"/>
                </a:lnTo>
                <a:lnTo>
                  <a:pt x="220" y="52"/>
                </a:lnTo>
                <a:lnTo>
                  <a:pt x="222" y="50"/>
                </a:lnTo>
                <a:lnTo>
                  <a:pt x="222" y="50"/>
                </a:lnTo>
                <a:lnTo>
                  <a:pt x="222" y="50"/>
                </a:lnTo>
                <a:lnTo>
                  <a:pt x="222" y="45"/>
                </a:lnTo>
                <a:lnTo>
                  <a:pt x="222" y="43"/>
                </a:lnTo>
                <a:lnTo>
                  <a:pt x="222" y="40"/>
                </a:lnTo>
                <a:lnTo>
                  <a:pt x="222" y="38"/>
                </a:lnTo>
                <a:lnTo>
                  <a:pt x="222" y="3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91"/>
          <p:cNvSpPr>
            <a:spLocks/>
          </p:cNvSpPr>
          <p:nvPr/>
        </p:nvSpPr>
        <p:spPr bwMode="auto">
          <a:xfrm>
            <a:off x="8394298" y="3674488"/>
            <a:ext cx="304438" cy="261544"/>
          </a:xfrm>
          <a:custGeom>
            <a:avLst/>
            <a:gdLst>
              <a:gd name="T0" fmla="*/ 284 w 291"/>
              <a:gd name="T1" fmla="*/ 56 h 250"/>
              <a:gd name="T2" fmla="*/ 277 w 291"/>
              <a:gd name="T3" fmla="*/ 42 h 250"/>
              <a:gd name="T4" fmla="*/ 272 w 291"/>
              <a:gd name="T5" fmla="*/ 11 h 250"/>
              <a:gd name="T6" fmla="*/ 260 w 291"/>
              <a:gd name="T7" fmla="*/ 18 h 250"/>
              <a:gd name="T8" fmla="*/ 246 w 291"/>
              <a:gd name="T9" fmla="*/ 7 h 250"/>
              <a:gd name="T10" fmla="*/ 208 w 291"/>
              <a:gd name="T11" fmla="*/ 7 h 250"/>
              <a:gd name="T12" fmla="*/ 170 w 291"/>
              <a:gd name="T13" fmla="*/ 33 h 250"/>
              <a:gd name="T14" fmla="*/ 135 w 291"/>
              <a:gd name="T15" fmla="*/ 56 h 250"/>
              <a:gd name="T16" fmla="*/ 118 w 291"/>
              <a:gd name="T17" fmla="*/ 73 h 250"/>
              <a:gd name="T18" fmla="*/ 104 w 291"/>
              <a:gd name="T19" fmla="*/ 87 h 250"/>
              <a:gd name="T20" fmla="*/ 80 w 291"/>
              <a:gd name="T21" fmla="*/ 92 h 250"/>
              <a:gd name="T22" fmla="*/ 76 w 291"/>
              <a:gd name="T23" fmla="*/ 108 h 250"/>
              <a:gd name="T24" fmla="*/ 76 w 291"/>
              <a:gd name="T25" fmla="*/ 132 h 250"/>
              <a:gd name="T26" fmla="*/ 76 w 291"/>
              <a:gd name="T27" fmla="*/ 146 h 250"/>
              <a:gd name="T28" fmla="*/ 71 w 291"/>
              <a:gd name="T29" fmla="*/ 160 h 250"/>
              <a:gd name="T30" fmla="*/ 69 w 291"/>
              <a:gd name="T31" fmla="*/ 165 h 250"/>
              <a:gd name="T32" fmla="*/ 61 w 291"/>
              <a:gd name="T33" fmla="*/ 172 h 250"/>
              <a:gd name="T34" fmla="*/ 52 w 291"/>
              <a:gd name="T35" fmla="*/ 170 h 250"/>
              <a:gd name="T36" fmla="*/ 35 w 291"/>
              <a:gd name="T37" fmla="*/ 172 h 250"/>
              <a:gd name="T38" fmla="*/ 19 w 291"/>
              <a:gd name="T39" fmla="*/ 177 h 250"/>
              <a:gd name="T40" fmla="*/ 5 w 291"/>
              <a:gd name="T41" fmla="*/ 179 h 250"/>
              <a:gd name="T42" fmla="*/ 0 w 291"/>
              <a:gd name="T43" fmla="*/ 182 h 250"/>
              <a:gd name="T44" fmla="*/ 2 w 291"/>
              <a:gd name="T45" fmla="*/ 191 h 250"/>
              <a:gd name="T46" fmla="*/ 5 w 291"/>
              <a:gd name="T47" fmla="*/ 198 h 250"/>
              <a:gd name="T48" fmla="*/ 9 w 291"/>
              <a:gd name="T49" fmla="*/ 208 h 250"/>
              <a:gd name="T50" fmla="*/ 14 w 291"/>
              <a:gd name="T51" fmla="*/ 210 h 250"/>
              <a:gd name="T52" fmla="*/ 17 w 291"/>
              <a:gd name="T53" fmla="*/ 212 h 250"/>
              <a:gd name="T54" fmla="*/ 14 w 291"/>
              <a:gd name="T55" fmla="*/ 215 h 250"/>
              <a:gd name="T56" fmla="*/ 14 w 291"/>
              <a:gd name="T57" fmla="*/ 222 h 250"/>
              <a:gd name="T58" fmla="*/ 26 w 291"/>
              <a:gd name="T59" fmla="*/ 229 h 250"/>
              <a:gd name="T60" fmla="*/ 33 w 291"/>
              <a:gd name="T61" fmla="*/ 229 h 250"/>
              <a:gd name="T62" fmla="*/ 35 w 291"/>
              <a:gd name="T63" fmla="*/ 229 h 250"/>
              <a:gd name="T64" fmla="*/ 38 w 291"/>
              <a:gd name="T65" fmla="*/ 234 h 250"/>
              <a:gd name="T66" fmla="*/ 35 w 291"/>
              <a:gd name="T67" fmla="*/ 236 h 250"/>
              <a:gd name="T68" fmla="*/ 40 w 291"/>
              <a:gd name="T69" fmla="*/ 246 h 250"/>
              <a:gd name="T70" fmla="*/ 43 w 291"/>
              <a:gd name="T71" fmla="*/ 238 h 250"/>
              <a:gd name="T72" fmla="*/ 47 w 291"/>
              <a:gd name="T73" fmla="*/ 236 h 250"/>
              <a:gd name="T74" fmla="*/ 54 w 291"/>
              <a:gd name="T75" fmla="*/ 241 h 250"/>
              <a:gd name="T76" fmla="*/ 61 w 291"/>
              <a:gd name="T77" fmla="*/ 246 h 250"/>
              <a:gd name="T78" fmla="*/ 64 w 291"/>
              <a:gd name="T79" fmla="*/ 248 h 250"/>
              <a:gd name="T80" fmla="*/ 64 w 291"/>
              <a:gd name="T81" fmla="*/ 246 h 250"/>
              <a:gd name="T82" fmla="*/ 64 w 291"/>
              <a:gd name="T83" fmla="*/ 234 h 250"/>
              <a:gd name="T84" fmla="*/ 71 w 291"/>
              <a:gd name="T85" fmla="*/ 224 h 250"/>
              <a:gd name="T86" fmla="*/ 76 w 291"/>
              <a:gd name="T87" fmla="*/ 210 h 250"/>
              <a:gd name="T88" fmla="*/ 85 w 291"/>
              <a:gd name="T89" fmla="*/ 205 h 250"/>
              <a:gd name="T90" fmla="*/ 97 w 291"/>
              <a:gd name="T91" fmla="*/ 203 h 250"/>
              <a:gd name="T92" fmla="*/ 111 w 291"/>
              <a:gd name="T93" fmla="*/ 208 h 250"/>
              <a:gd name="T94" fmla="*/ 118 w 291"/>
              <a:gd name="T95" fmla="*/ 212 h 250"/>
              <a:gd name="T96" fmla="*/ 123 w 291"/>
              <a:gd name="T97" fmla="*/ 222 h 250"/>
              <a:gd name="T98" fmla="*/ 128 w 291"/>
              <a:gd name="T99" fmla="*/ 222 h 250"/>
              <a:gd name="T100" fmla="*/ 142 w 291"/>
              <a:gd name="T101" fmla="*/ 215 h 250"/>
              <a:gd name="T102" fmla="*/ 154 w 291"/>
              <a:gd name="T103" fmla="*/ 220 h 250"/>
              <a:gd name="T104" fmla="*/ 175 w 291"/>
              <a:gd name="T105" fmla="*/ 227 h 250"/>
              <a:gd name="T106" fmla="*/ 187 w 291"/>
              <a:gd name="T107" fmla="*/ 215 h 250"/>
              <a:gd name="T108" fmla="*/ 210 w 291"/>
              <a:gd name="T109" fmla="*/ 215 h 250"/>
              <a:gd name="T110" fmla="*/ 225 w 291"/>
              <a:gd name="T111" fmla="*/ 220 h 250"/>
              <a:gd name="T112" fmla="*/ 232 w 291"/>
              <a:gd name="T113" fmla="*/ 215 h 250"/>
              <a:gd name="T114" fmla="*/ 244 w 291"/>
              <a:gd name="T115" fmla="*/ 208 h 250"/>
              <a:gd name="T116" fmla="*/ 246 w 291"/>
              <a:gd name="T117" fmla="*/ 194 h 250"/>
              <a:gd name="T118" fmla="*/ 260 w 291"/>
              <a:gd name="T119" fmla="*/ 170 h 250"/>
              <a:gd name="T120" fmla="*/ 284 w 291"/>
              <a:gd name="T121" fmla="*/ 139 h 250"/>
              <a:gd name="T122" fmla="*/ 286 w 291"/>
              <a:gd name="T123" fmla="*/ 99 h 250"/>
              <a:gd name="T124" fmla="*/ 288 w 291"/>
              <a:gd name="T125" fmla="*/ 75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1" h="250">
                <a:moveTo>
                  <a:pt x="291" y="66"/>
                </a:moveTo>
                <a:lnTo>
                  <a:pt x="286" y="59"/>
                </a:lnTo>
                <a:lnTo>
                  <a:pt x="284" y="59"/>
                </a:lnTo>
                <a:lnTo>
                  <a:pt x="284" y="56"/>
                </a:lnTo>
                <a:lnTo>
                  <a:pt x="284" y="54"/>
                </a:lnTo>
                <a:lnTo>
                  <a:pt x="279" y="44"/>
                </a:lnTo>
                <a:lnTo>
                  <a:pt x="277" y="42"/>
                </a:lnTo>
                <a:lnTo>
                  <a:pt x="277" y="42"/>
                </a:lnTo>
                <a:lnTo>
                  <a:pt x="277" y="40"/>
                </a:lnTo>
                <a:lnTo>
                  <a:pt x="277" y="33"/>
                </a:lnTo>
                <a:lnTo>
                  <a:pt x="274" y="23"/>
                </a:lnTo>
                <a:lnTo>
                  <a:pt x="272" y="11"/>
                </a:lnTo>
                <a:lnTo>
                  <a:pt x="272" y="11"/>
                </a:lnTo>
                <a:lnTo>
                  <a:pt x="265" y="16"/>
                </a:lnTo>
                <a:lnTo>
                  <a:pt x="260" y="18"/>
                </a:lnTo>
                <a:lnTo>
                  <a:pt x="260" y="18"/>
                </a:lnTo>
                <a:lnTo>
                  <a:pt x="258" y="18"/>
                </a:lnTo>
                <a:lnTo>
                  <a:pt x="253" y="14"/>
                </a:lnTo>
                <a:lnTo>
                  <a:pt x="248" y="9"/>
                </a:lnTo>
                <a:lnTo>
                  <a:pt x="246" y="7"/>
                </a:lnTo>
                <a:lnTo>
                  <a:pt x="236" y="4"/>
                </a:lnTo>
                <a:lnTo>
                  <a:pt x="227" y="2"/>
                </a:lnTo>
                <a:lnTo>
                  <a:pt x="217" y="0"/>
                </a:lnTo>
                <a:lnTo>
                  <a:pt x="208" y="7"/>
                </a:lnTo>
                <a:lnTo>
                  <a:pt x="199" y="14"/>
                </a:lnTo>
                <a:lnTo>
                  <a:pt x="189" y="18"/>
                </a:lnTo>
                <a:lnTo>
                  <a:pt x="180" y="26"/>
                </a:lnTo>
                <a:lnTo>
                  <a:pt x="170" y="33"/>
                </a:lnTo>
                <a:lnTo>
                  <a:pt x="161" y="37"/>
                </a:lnTo>
                <a:lnTo>
                  <a:pt x="151" y="44"/>
                </a:lnTo>
                <a:lnTo>
                  <a:pt x="142" y="52"/>
                </a:lnTo>
                <a:lnTo>
                  <a:pt x="135" y="56"/>
                </a:lnTo>
                <a:lnTo>
                  <a:pt x="132" y="59"/>
                </a:lnTo>
                <a:lnTo>
                  <a:pt x="128" y="63"/>
                </a:lnTo>
                <a:lnTo>
                  <a:pt x="123" y="68"/>
                </a:lnTo>
                <a:lnTo>
                  <a:pt x="118" y="73"/>
                </a:lnTo>
                <a:lnTo>
                  <a:pt x="113" y="78"/>
                </a:lnTo>
                <a:lnTo>
                  <a:pt x="111" y="80"/>
                </a:lnTo>
                <a:lnTo>
                  <a:pt x="106" y="85"/>
                </a:lnTo>
                <a:lnTo>
                  <a:pt x="104" y="87"/>
                </a:lnTo>
                <a:lnTo>
                  <a:pt x="97" y="87"/>
                </a:lnTo>
                <a:lnTo>
                  <a:pt x="90" y="89"/>
                </a:lnTo>
                <a:lnTo>
                  <a:pt x="85" y="89"/>
                </a:lnTo>
                <a:lnTo>
                  <a:pt x="80" y="92"/>
                </a:lnTo>
                <a:lnTo>
                  <a:pt x="76" y="92"/>
                </a:lnTo>
                <a:lnTo>
                  <a:pt x="76" y="97"/>
                </a:lnTo>
                <a:lnTo>
                  <a:pt x="76" y="101"/>
                </a:lnTo>
                <a:lnTo>
                  <a:pt x="76" y="108"/>
                </a:lnTo>
                <a:lnTo>
                  <a:pt x="76" y="113"/>
                </a:lnTo>
                <a:lnTo>
                  <a:pt x="76" y="120"/>
                </a:lnTo>
                <a:lnTo>
                  <a:pt x="76" y="125"/>
                </a:lnTo>
                <a:lnTo>
                  <a:pt x="76" y="132"/>
                </a:lnTo>
                <a:lnTo>
                  <a:pt x="76" y="137"/>
                </a:lnTo>
                <a:lnTo>
                  <a:pt x="76" y="139"/>
                </a:lnTo>
                <a:lnTo>
                  <a:pt x="76" y="141"/>
                </a:lnTo>
                <a:lnTo>
                  <a:pt x="76" y="146"/>
                </a:lnTo>
                <a:lnTo>
                  <a:pt x="73" y="151"/>
                </a:lnTo>
                <a:lnTo>
                  <a:pt x="71" y="153"/>
                </a:lnTo>
                <a:lnTo>
                  <a:pt x="71" y="158"/>
                </a:lnTo>
                <a:lnTo>
                  <a:pt x="71" y="160"/>
                </a:lnTo>
                <a:lnTo>
                  <a:pt x="69" y="160"/>
                </a:lnTo>
                <a:lnTo>
                  <a:pt x="69" y="163"/>
                </a:lnTo>
                <a:lnTo>
                  <a:pt x="69" y="163"/>
                </a:lnTo>
                <a:lnTo>
                  <a:pt x="69" y="165"/>
                </a:lnTo>
                <a:lnTo>
                  <a:pt x="69" y="165"/>
                </a:lnTo>
                <a:lnTo>
                  <a:pt x="66" y="165"/>
                </a:lnTo>
                <a:lnTo>
                  <a:pt x="61" y="170"/>
                </a:lnTo>
                <a:lnTo>
                  <a:pt x="61" y="172"/>
                </a:lnTo>
                <a:lnTo>
                  <a:pt x="59" y="172"/>
                </a:lnTo>
                <a:lnTo>
                  <a:pt x="54" y="170"/>
                </a:lnTo>
                <a:lnTo>
                  <a:pt x="54" y="170"/>
                </a:lnTo>
                <a:lnTo>
                  <a:pt x="52" y="170"/>
                </a:lnTo>
                <a:lnTo>
                  <a:pt x="52" y="172"/>
                </a:lnTo>
                <a:lnTo>
                  <a:pt x="47" y="172"/>
                </a:lnTo>
                <a:lnTo>
                  <a:pt x="43" y="172"/>
                </a:lnTo>
                <a:lnTo>
                  <a:pt x="35" y="172"/>
                </a:lnTo>
                <a:lnTo>
                  <a:pt x="31" y="172"/>
                </a:lnTo>
                <a:lnTo>
                  <a:pt x="26" y="175"/>
                </a:lnTo>
                <a:lnTo>
                  <a:pt x="21" y="175"/>
                </a:lnTo>
                <a:lnTo>
                  <a:pt x="19" y="177"/>
                </a:lnTo>
                <a:lnTo>
                  <a:pt x="14" y="179"/>
                </a:lnTo>
                <a:lnTo>
                  <a:pt x="14" y="179"/>
                </a:lnTo>
                <a:lnTo>
                  <a:pt x="9" y="182"/>
                </a:lnTo>
                <a:lnTo>
                  <a:pt x="5" y="179"/>
                </a:lnTo>
                <a:lnTo>
                  <a:pt x="2" y="179"/>
                </a:lnTo>
                <a:lnTo>
                  <a:pt x="2" y="179"/>
                </a:lnTo>
                <a:lnTo>
                  <a:pt x="0" y="182"/>
                </a:lnTo>
                <a:lnTo>
                  <a:pt x="0" y="182"/>
                </a:lnTo>
                <a:lnTo>
                  <a:pt x="0" y="184"/>
                </a:lnTo>
                <a:lnTo>
                  <a:pt x="0" y="186"/>
                </a:lnTo>
                <a:lnTo>
                  <a:pt x="0" y="191"/>
                </a:lnTo>
                <a:lnTo>
                  <a:pt x="2" y="191"/>
                </a:lnTo>
                <a:lnTo>
                  <a:pt x="2" y="194"/>
                </a:lnTo>
                <a:lnTo>
                  <a:pt x="5" y="196"/>
                </a:lnTo>
                <a:lnTo>
                  <a:pt x="2" y="198"/>
                </a:lnTo>
                <a:lnTo>
                  <a:pt x="5" y="198"/>
                </a:lnTo>
                <a:lnTo>
                  <a:pt x="5" y="201"/>
                </a:lnTo>
                <a:lnTo>
                  <a:pt x="7" y="203"/>
                </a:lnTo>
                <a:lnTo>
                  <a:pt x="7" y="208"/>
                </a:lnTo>
                <a:lnTo>
                  <a:pt x="9" y="208"/>
                </a:lnTo>
                <a:lnTo>
                  <a:pt x="12" y="208"/>
                </a:lnTo>
                <a:lnTo>
                  <a:pt x="12" y="208"/>
                </a:lnTo>
                <a:lnTo>
                  <a:pt x="12" y="208"/>
                </a:lnTo>
                <a:lnTo>
                  <a:pt x="14" y="210"/>
                </a:lnTo>
                <a:lnTo>
                  <a:pt x="14" y="210"/>
                </a:lnTo>
                <a:lnTo>
                  <a:pt x="14" y="210"/>
                </a:lnTo>
                <a:lnTo>
                  <a:pt x="17" y="212"/>
                </a:lnTo>
                <a:lnTo>
                  <a:pt x="17" y="212"/>
                </a:lnTo>
                <a:lnTo>
                  <a:pt x="19" y="215"/>
                </a:lnTo>
                <a:lnTo>
                  <a:pt x="19" y="215"/>
                </a:lnTo>
                <a:lnTo>
                  <a:pt x="17" y="215"/>
                </a:lnTo>
                <a:lnTo>
                  <a:pt x="14" y="215"/>
                </a:lnTo>
                <a:lnTo>
                  <a:pt x="14" y="215"/>
                </a:lnTo>
                <a:lnTo>
                  <a:pt x="14" y="217"/>
                </a:lnTo>
                <a:lnTo>
                  <a:pt x="14" y="222"/>
                </a:lnTo>
                <a:lnTo>
                  <a:pt x="14" y="222"/>
                </a:lnTo>
                <a:lnTo>
                  <a:pt x="17" y="222"/>
                </a:lnTo>
                <a:lnTo>
                  <a:pt x="21" y="224"/>
                </a:lnTo>
                <a:lnTo>
                  <a:pt x="24" y="229"/>
                </a:lnTo>
                <a:lnTo>
                  <a:pt x="26" y="229"/>
                </a:lnTo>
                <a:lnTo>
                  <a:pt x="28" y="229"/>
                </a:lnTo>
                <a:lnTo>
                  <a:pt x="31" y="229"/>
                </a:lnTo>
                <a:lnTo>
                  <a:pt x="31" y="229"/>
                </a:lnTo>
                <a:lnTo>
                  <a:pt x="33" y="229"/>
                </a:lnTo>
                <a:lnTo>
                  <a:pt x="33" y="227"/>
                </a:lnTo>
                <a:lnTo>
                  <a:pt x="35" y="229"/>
                </a:lnTo>
                <a:lnTo>
                  <a:pt x="35" y="229"/>
                </a:lnTo>
                <a:lnTo>
                  <a:pt x="35" y="229"/>
                </a:lnTo>
                <a:lnTo>
                  <a:pt x="38" y="231"/>
                </a:lnTo>
                <a:lnTo>
                  <a:pt x="38" y="234"/>
                </a:lnTo>
                <a:lnTo>
                  <a:pt x="38" y="234"/>
                </a:lnTo>
                <a:lnTo>
                  <a:pt x="38" y="234"/>
                </a:lnTo>
                <a:lnTo>
                  <a:pt x="35" y="234"/>
                </a:lnTo>
                <a:lnTo>
                  <a:pt x="35" y="236"/>
                </a:lnTo>
                <a:lnTo>
                  <a:pt x="35" y="236"/>
                </a:lnTo>
                <a:lnTo>
                  <a:pt x="35" y="236"/>
                </a:lnTo>
                <a:lnTo>
                  <a:pt x="35" y="236"/>
                </a:lnTo>
                <a:lnTo>
                  <a:pt x="38" y="241"/>
                </a:lnTo>
                <a:lnTo>
                  <a:pt x="40" y="243"/>
                </a:lnTo>
                <a:lnTo>
                  <a:pt x="40" y="246"/>
                </a:lnTo>
                <a:lnTo>
                  <a:pt x="40" y="243"/>
                </a:lnTo>
                <a:lnTo>
                  <a:pt x="40" y="238"/>
                </a:lnTo>
                <a:lnTo>
                  <a:pt x="40" y="238"/>
                </a:lnTo>
                <a:lnTo>
                  <a:pt x="43" y="238"/>
                </a:lnTo>
                <a:lnTo>
                  <a:pt x="45" y="236"/>
                </a:lnTo>
                <a:lnTo>
                  <a:pt x="45" y="236"/>
                </a:lnTo>
                <a:lnTo>
                  <a:pt x="47" y="236"/>
                </a:lnTo>
                <a:lnTo>
                  <a:pt x="47" y="236"/>
                </a:lnTo>
                <a:lnTo>
                  <a:pt x="50" y="234"/>
                </a:lnTo>
                <a:lnTo>
                  <a:pt x="50" y="236"/>
                </a:lnTo>
                <a:lnTo>
                  <a:pt x="50" y="236"/>
                </a:lnTo>
                <a:lnTo>
                  <a:pt x="54" y="241"/>
                </a:lnTo>
                <a:lnTo>
                  <a:pt x="57" y="243"/>
                </a:lnTo>
                <a:lnTo>
                  <a:pt x="57" y="246"/>
                </a:lnTo>
                <a:lnTo>
                  <a:pt x="59" y="246"/>
                </a:lnTo>
                <a:lnTo>
                  <a:pt x="61" y="246"/>
                </a:lnTo>
                <a:lnTo>
                  <a:pt x="61" y="248"/>
                </a:lnTo>
                <a:lnTo>
                  <a:pt x="64" y="250"/>
                </a:lnTo>
                <a:lnTo>
                  <a:pt x="64" y="248"/>
                </a:lnTo>
                <a:lnTo>
                  <a:pt x="64" y="248"/>
                </a:lnTo>
                <a:lnTo>
                  <a:pt x="64" y="248"/>
                </a:lnTo>
                <a:lnTo>
                  <a:pt x="64" y="246"/>
                </a:lnTo>
                <a:lnTo>
                  <a:pt x="64" y="246"/>
                </a:lnTo>
                <a:lnTo>
                  <a:pt x="64" y="246"/>
                </a:lnTo>
                <a:lnTo>
                  <a:pt x="64" y="243"/>
                </a:lnTo>
                <a:lnTo>
                  <a:pt x="64" y="241"/>
                </a:lnTo>
                <a:lnTo>
                  <a:pt x="64" y="238"/>
                </a:lnTo>
                <a:lnTo>
                  <a:pt x="64" y="234"/>
                </a:lnTo>
                <a:lnTo>
                  <a:pt x="64" y="231"/>
                </a:lnTo>
                <a:lnTo>
                  <a:pt x="66" y="229"/>
                </a:lnTo>
                <a:lnTo>
                  <a:pt x="69" y="227"/>
                </a:lnTo>
                <a:lnTo>
                  <a:pt x="71" y="224"/>
                </a:lnTo>
                <a:lnTo>
                  <a:pt x="73" y="220"/>
                </a:lnTo>
                <a:lnTo>
                  <a:pt x="73" y="212"/>
                </a:lnTo>
                <a:lnTo>
                  <a:pt x="73" y="212"/>
                </a:lnTo>
                <a:lnTo>
                  <a:pt x="76" y="210"/>
                </a:lnTo>
                <a:lnTo>
                  <a:pt x="78" y="208"/>
                </a:lnTo>
                <a:lnTo>
                  <a:pt x="80" y="208"/>
                </a:lnTo>
                <a:lnTo>
                  <a:pt x="83" y="205"/>
                </a:lnTo>
                <a:lnTo>
                  <a:pt x="85" y="205"/>
                </a:lnTo>
                <a:lnTo>
                  <a:pt x="87" y="205"/>
                </a:lnTo>
                <a:lnTo>
                  <a:pt x="92" y="205"/>
                </a:lnTo>
                <a:lnTo>
                  <a:pt x="95" y="205"/>
                </a:lnTo>
                <a:lnTo>
                  <a:pt x="97" y="203"/>
                </a:lnTo>
                <a:lnTo>
                  <a:pt x="97" y="203"/>
                </a:lnTo>
                <a:lnTo>
                  <a:pt x="99" y="203"/>
                </a:lnTo>
                <a:lnTo>
                  <a:pt x="104" y="205"/>
                </a:lnTo>
                <a:lnTo>
                  <a:pt x="111" y="208"/>
                </a:lnTo>
                <a:lnTo>
                  <a:pt x="113" y="208"/>
                </a:lnTo>
                <a:lnTo>
                  <a:pt x="113" y="208"/>
                </a:lnTo>
                <a:lnTo>
                  <a:pt x="116" y="210"/>
                </a:lnTo>
                <a:lnTo>
                  <a:pt x="118" y="212"/>
                </a:lnTo>
                <a:lnTo>
                  <a:pt x="118" y="212"/>
                </a:lnTo>
                <a:lnTo>
                  <a:pt x="118" y="215"/>
                </a:lnTo>
                <a:lnTo>
                  <a:pt x="123" y="220"/>
                </a:lnTo>
                <a:lnTo>
                  <a:pt x="123" y="222"/>
                </a:lnTo>
                <a:lnTo>
                  <a:pt x="125" y="222"/>
                </a:lnTo>
                <a:lnTo>
                  <a:pt x="125" y="222"/>
                </a:lnTo>
                <a:lnTo>
                  <a:pt x="128" y="222"/>
                </a:lnTo>
                <a:lnTo>
                  <a:pt x="128" y="222"/>
                </a:lnTo>
                <a:lnTo>
                  <a:pt x="130" y="220"/>
                </a:lnTo>
                <a:lnTo>
                  <a:pt x="132" y="220"/>
                </a:lnTo>
                <a:lnTo>
                  <a:pt x="132" y="220"/>
                </a:lnTo>
                <a:lnTo>
                  <a:pt x="142" y="215"/>
                </a:lnTo>
                <a:lnTo>
                  <a:pt x="142" y="215"/>
                </a:lnTo>
                <a:lnTo>
                  <a:pt x="144" y="215"/>
                </a:lnTo>
                <a:lnTo>
                  <a:pt x="147" y="215"/>
                </a:lnTo>
                <a:lnTo>
                  <a:pt x="154" y="220"/>
                </a:lnTo>
                <a:lnTo>
                  <a:pt x="158" y="224"/>
                </a:lnTo>
                <a:lnTo>
                  <a:pt x="163" y="224"/>
                </a:lnTo>
                <a:lnTo>
                  <a:pt x="168" y="227"/>
                </a:lnTo>
                <a:lnTo>
                  <a:pt x="175" y="227"/>
                </a:lnTo>
                <a:lnTo>
                  <a:pt x="180" y="220"/>
                </a:lnTo>
                <a:lnTo>
                  <a:pt x="182" y="217"/>
                </a:lnTo>
                <a:lnTo>
                  <a:pt x="184" y="217"/>
                </a:lnTo>
                <a:lnTo>
                  <a:pt x="187" y="215"/>
                </a:lnTo>
                <a:lnTo>
                  <a:pt x="191" y="215"/>
                </a:lnTo>
                <a:lnTo>
                  <a:pt x="199" y="215"/>
                </a:lnTo>
                <a:lnTo>
                  <a:pt x="208" y="215"/>
                </a:lnTo>
                <a:lnTo>
                  <a:pt x="210" y="215"/>
                </a:lnTo>
                <a:lnTo>
                  <a:pt x="213" y="215"/>
                </a:lnTo>
                <a:lnTo>
                  <a:pt x="217" y="217"/>
                </a:lnTo>
                <a:lnTo>
                  <a:pt x="220" y="220"/>
                </a:lnTo>
                <a:lnTo>
                  <a:pt x="225" y="220"/>
                </a:lnTo>
                <a:lnTo>
                  <a:pt x="227" y="220"/>
                </a:lnTo>
                <a:lnTo>
                  <a:pt x="229" y="217"/>
                </a:lnTo>
                <a:lnTo>
                  <a:pt x="232" y="215"/>
                </a:lnTo>
                <a:lnTo>
                  <a:pt x="232" y="215"/>
                </a:lnTo>
                <a:lnTo>
                  <a:pt x="234" y="212"/>
                </a:lnTo>
                <a:lnTo>
                  <a:pt x="239" y="210"/>
                </a:lnTo>
                <a:lnTo>
                  <a:pt x="241" y="210"/>
                </a:lnTo>
                <a:lnTo>
                  <a:pt x="244" y="208"/>
                </a:lnTo>
                <a:lnTo>
                  <a:pt x="246" y="208"/>
                </a:lnTo>
                <a:lnTo>
                  <a:pt x="248" y="208"/>
                </a:lnTo>
                <a:lnTo>
                  <a:pt x="246" y="198"/>
                </a:lnTo>
                <a:lnTo>
                  <a:pt x="246" y="194"/>
                </a:lnTo>
                <a:lnTo>
                  <a:pt x="246" y="191"/>
                </a:lnTo>
                <a:lnTo>
                  <a:pt x="248" y="186"/>
                </a:lnTo>
                <a:lnTo>
                  <a:pt x="253" y="179"/>
                </a:lnTo>
                <a:lnTo>
                  <a:pt x="260" y="170"/>
                </a:lnTo>
                <a:lnTo>
                  <a:pt x="262" y="163"/>
                </a:lnTo>
                <a:lnTo>
                  <a:pt x="270" y="156"/>
                </a:lnTo>
                <a:lnTo>
                  <a:pt x="279" y="146"/>
                </a:lnTo>
                <a:lnTo>
                  <a:pt x="284" y="139"/>
                </a:lnTo>
                <a:lnTo>
                  <a:pt x="284" y="130"/>
                </a:lnTo>
                <a:lnTo>
                  <a:pt x="284" y="118"/>
                </a:lnTo>
                <a:lnTo>
                  <a:pt x="284" y="108"/>
                </a:lnTo>
                <a:lnTo>
                  <a:pt x="286" y="99"/>
                </a:lnTo>
                <a:lnTo>
                  <a:pt x="286" y="92"/>
                </a:lnTo>
                <a:lnTo>
                  <a:pt x="286" y="85"/>
                </a:lnTo>
                <a:lnTo>
                  <a:pt x="286" y="75"/>
                </a:lnTo>
                <a:lnTo>
                  <a:pt x="288" y="75"/>
                </a:lnTo>
                <a:lnTo>
                  <a:pt x="291" y="68"/>
                </a:lnTo>
                <a:lnTo>
                  <a:pt x="291" y="66"/>
                </a:lnTo>
                <a:lnTo>
                  <a:pt x="291" y="6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92"/>
          <p:cNvSpPr>
            <a:spLocks/>
          </p:cNvSpPr>
          <p:nvPr/>
        </p:nvSpPr>
        <p:spPr bwMode="auto">
          <a:xfrm>
            <a:off x="6692169" y="3861754"/>
            <a:ext cx="92064" cy="94156"/>
          </a:xfrm>
          <a:custGeom>
            <a:avLst/>
            <a:gdLst>
              <a:gd name="T0" fmla="*/ 81 w 88"/>
              <a:gd name="T1" fmla="*/ 3 h 90"/>
              <a:gd name="T2" fmla="*/ 78 w 88"/>
              <a:gd name="T3" fmla="*/ 3 h 90"/>
              <a:gd name="T4" fmla="*/ 71 w 88"/>
              <a:gd name="T5" fmla="*/ 5 h 90"/>
              <a:gd name="T6" fmla="*/ 71 w 88"/>
              <a:gd name="T7" fmla="*/ 7 h 90"/>
              <a:gd name="T8" fmla="*/ 69 w 88"/>
              <a:gd name="T9" fmla="*/ 5 h 90"/>
              <a:gd name="T10" fmla="*/ 66 w 88"/>
              <a:gd name="T11" fmla="*/ 7 h 90"/>
              <a:gd name="T12" fmla="*/ 64 w 88"/>
              <a:gd name="T13" fmla="*/ 7 h 90"/>
              <a:gd name="T14" fmla="*/ 59 w 88"/>
              <a:gd name="T15" fmla="*/ 7 h 90"/>
              <a:gd name="T16" fmla="*/ 55 w 88"/>
              <a:gd name="T17" fmla="*/ 5 h 90"/>
              <a:gd name="T18" fmla="*/ 52 w 88"/>
              <a:gd name="T19" fmla="*/ 10 h 90"/>
              <a:gd name="T20" fmla="*/ 50 w 88"/>
              <a:gd name="T21" fmla="*/ 10 h 90"/>
              <a:gd name="T22" fmla="*/ 50 w 88"/>
              <a:gd name="T23" fmla="*/ 15 h 90"/>
              <a:gd name="T24" fmla="*/ 45 w 88"/>
              <a:gd name="T25" fmla="*/ 17 h 90"/>
              <a:gd name="T26" fmla="*/ 40 w 88"/>
              <a:gd name="T27" fmla="*/ 22 h 90"/>
              <a:gd name="T28" fmla="*/ 38 w 88"/>
              <a:gd name="T29" fmla="*/ 24 h 90"/>
              <a:gd name="T30" fmla="*/ 33 w 88"/>
              <a:gd name="T31" fmla="*/ 22 h 90"/>
              <a:gd name="T32" fmla="*/ 31 w 88"/>
              <a:gd name="T33" fmla="*/ 22 h 90"/>
              <a:gd name="T34" fmla="*/ 26 w 88"/>
              <a:gd name="T35" fmla="*/ 26 h 90"/>
              <a:gd name="T36" fmla="*/ 19 w 88"/>
              <a:gd name="T37" fmla="*/ 26 h 90"/>
              <a:gd name="T38" fmla="*/ 19 w 88"/>
              <a:gd name="T39" fmla="*/ 33 h 90"/>
              <a:gd name="T40" fmla="*/ 17 w 88"/>
              <a:gd name="T41" fmla="*/ 36 h 90"/>
              <a:gd name="T42" fmla="*/ 14 w 88"/>
              <a:gd name="T43" fmla="*/ 38 h 90"/>
              <a:gd name="T44" fmla="*/ 12 w 88"/>
              <a:gd name="T45" fmla="*/ 43 h 90"/>
              <a:gd name="T46" fmla="*/ 7 w 88"/>
              <a:gd name="T47" fmla="*/ 43 h 90"/>
              <a:gd name="T48" fmla="*/ 5 w 88"/>
              <a:gd name="T49" fmla="*/ 43 h 90"/>
              <a:gd name="T50" fmla="*/ 0 w 88"/>
              <a:gd name="T51" fmla="*/ 43 h 90"/>
              <a:gd name="T52" fmla="*/ 10 w 88"/>
              <a:gd name="T53" fmla="*/ 52 h 90"/>
              <a:gd name="T54" fmla="*/ 17 w 88"/>
              <a:gd name="T55" fmla="*/ 59 h 90"/>
              <a:gd name="T56" fmla="*/ 28 w 88"/>
              <a:gd name="T57" fmla="*/ 78 h 90"/>
              <a:gd name="T58" fmla="*/ 33 w 88"/>
              <a:gd name="T59" fmla="*/ 83 h 90"/>
              <a:gd name="T60" fmla="*/ 33 w 88"/>
              <a:gd name="T61" fmla="*/ 83 h 90"/>
              <a:gd name="T62" fmla="*/ 36 w 88"/>
              <a:gd name="T63" fmla="*/ 81 h 90"/>
              <a:gd name="T64" fmla="*/ 43 w 88"/>
              <a:gd name="T65" fmla="*/ 83 h 90"/>
              <a:gd name="T66" fmla="*/ 52 w 88"/>
              <a:gd name="T67" fmla="*/ 83 h 90"/>
              <a:gd name="T68" fmla="*/ 57 w 88"/>
              <a:gd name="T69" fmla="*/ 85 h 90"/>
              <a:gd name="T70" fmla="*/ 62 w 88"/>
              <a:gd name="T71" fmla="*/ 88 h 90"/>
              <a:gd name="T72" fmla="*/ 62 w 88"/>
              <a:gd name="T73" fmla="*/ 90 h 90"/>
              <a:gd name="T74" fmla="*/ 69 w 88"/>
              <a:gd name="T75" fmla="*/ 90 h 90"/>
              <a:gd name="T76" fmla="*/ 71 w 88"/>
              <a:gd name="T77" fmla="*/ 85 h 90"/>
              <a:gd name="T78" fmla="*/ 69 w 88"/>
              <a:gd name="T79" fmla="*/ 78 h 90"/>
              <a:gd name="T80" fmla="*/ 69 w 88"/>
              <a:gd name="T81" fmla="*/ 74 h 90"/>
              <a:gd name="T82" fmla="*/ 73 w 88"/>
              <a:gd name="T83" fmla="*/ 69 h 90"/>
              <a:gd name="T84" fmla="*/ 71 w 88"/>
              <a:gd name="T85" fmla="*/ 67 h 90"/>
              <a:gd name="T86" fmla="*/ 71 w 88"/>
              <a:gd name="T87" fmla="*/ 67 h 90"/>
              <a:gd name="T88" fmla="*/ 71 w 88"/>
              <a:gd name="T89" fmla="*/ 62 h 90"/>
              <a:gd name="T90" fmla="*/ 73 w 88"/>
              <a:gd name="T91" fmla="*/ 59 h 90"/>
              <a:gd name="T92" fmla="*/ 73 w 88"/>
              <a:gd name="T93" fmla="*/ 55 h 90"/>
              <a:gd name="T94" fmla="*/ 73 w 88"/>
              <a:gd name="T95" fmla="*/ 52 h 90"/>
              <a:gd name="T96" fmla="*/ 76 w 88"/>
              <a:gd name="T97" fmla="*/ 50 h 90"/>
              <a:gd name="T98" fmla="*/ 73 w 88"/>
              <a:gd name="T99" fmla="*/ 55 h 90"/>
              <a:gd name="T100" fmla="*/ 76 w 88"/>
              <a:gd name="T101" fmla="*/ 55 h 90"/>
              <a:gd name="T102" fmla="*/ 78 w 88"/>
              <a:gd name="T103" fmla="*/ 43 h 90"/>
              <a:gd name="T104" fmla="*/ 81 w 88"/>
              <a:gd name="T105" fmla="*/ 22 h 90"/>
              <a:gd name="T106" fmla="*/ 85 w 88"/>
              <a:gd name="T107" fmla="*/ 17 h 90"/>
              <a:gd name="T108" fmla="*/ 85 w 88"/>
              <a:gd name="T109" fmla="*/ 5 h 90"/>
              <a:gd name="T110" fmla="*/ 83 w 88"/>
              <a:gd name="T111" fmla="*/ 3 h 90"/>
              <a:gd name="T112" fmla="*/ 85 w 88"/>
              <a:gd name="T113" fmla="*/ 5 h 90"/>
              <a:gd name="T114" fmla="*/ 88 w 88"/>
              <a:gd name="T115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8" h="90">
                <a:moveTo>
                  <a:pt x="83" y="0"/>
                </a:moveTo>
                <a:lnTo>
                  <a:pt x="81" y="0"/>
                </a:lnTo>
                <a:lnTo>
                  <a:pt x="81" y="3"/>
                </a:lnTo>
                <a:lnTo>
                  <a:pt x="78" y="3"/>
                </a:lnTo>
                <a:lnTo>
                  <a:pt x="78" y="3"/>
                </a:lnTo>
                <a:lnTo>
                  <a:pt x="78" y="3"/>
                </a:lnTo>
                <a:lnTo>
                  <a:pt x="76" y="5"/>
                </a:lnTo>
                <a:lnTo>
                  <a:pt x="73" y="5"/>
                </a:lnTo>
                <a:lnTo>
                  <a:pt x="71" y="5"/>
                </a:lnTo>
                <a:lnTo>
                  <a:pt x="71" y="5"/>
                </a:lnTo>
                <a:lnTo>
                  <a:pt x="71" y="5"/>
                </a:lnTo>
                <a:lnTo>
                  <a:pt x="71" y="7"/>
                </a:lnTo>
                <a:lnTo>
                  <a:pt x="69" y="7"/>
                </a:lnTo>
                <a:lnTo>
                  <a:pt x="69" y="7"/>
                </a:lnTo>
                <a:lnTo>
                  <a:pt x="69" y="5"/>
                </a:lnTo>
                <a:lnTo>
                  <a:pt x="66" y="5"/>
                </a:lnTo>
                <a:lnTo>
                  <a:pt x="66" y="7"/>
                </a:lnTo>
                <a:lnTo>
                  <a:pt x="66" y="7"/>
                </a:lnTo>
                <a:lnTo>
                  <a:pt x="66" y="7"/>
                </a:lnTo>
                <a:lnTo>
                  <a:pt x="64" y="7"/>
                </a:lnTo>
                <a:lnTo>
                  <a:pt x="64" y="7"/>
                </a:lnTo>
                <a:lnTo>
                  <a:pt x="62" y="7"/>
                </a:lnTo>
                <a:lnTo>
                  <a:pt x="59" y="7"/>
                </a:lnTo>
                <a:lnTo>
                  <a:pt x="59" y="7"/>
                </a:lnTo>
                <a:lnTo>
                  <a:pt x="57" y="5"/>
                </a:lnTo>
                <a:lnTo>
                  <a:pt x="57" y="5"/>
                </a:lnTo>
                <a:lnTo>
                  <a:pt x="55" y="5"/>
                </a:lnTo>
                <a:lnTo>
                  <a:pt x="52" y="7"/>
                </a:lnTo>
                <a:lnTo>
                  <a:pt x="52" y="7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0" y="10"/>
                </a:lnTo>
                <a:lnTo>
                  <a:pt x="50" y="12"/>
                </a:lnTo>
                <a:lnTo>
                  <a:pt x="50" y="15"/>
                </a:lnTo>
                <a:lnTo>
                  <a:pt x="50" y="15"/>
                </a:lnTo>
                <a:lnTo>
                  <a:pt x="50" y="15"/>
                </a:lnTo>
                <a:lnTo>
                  <a:pt x="47" y="15"/>
                </a:lnTo>
                <a:lnTo>
                  <a:pt x="45" y="17"/>
                </a:lnTo>
                <a:lnTo>
                  <a:pt x="43" y="19"/>
                </a:lnTo>
                <a:lnTo>
                  <a:pt x="40" y="22"/>
                </a:lnTo>
                <a:lnTo>
                  <a:pt x="40" y="22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3" y="22"/>
                </a:lnTo>
                <a:lnTo>
                  <a:pt x="33" y="22"/>
                </a:lnTo>
                <a:lnTo>
                  <a:pt x="31" y="22"/>
                </a:lnTo>
                <a:lnTo>
                  <a:pt x="31" y="22"/>
                </a:lnTo>
                <a:lnTo>
                  <a:pt x="28" y="24"/>
                </a:lnTo>
                <a:lnTo>
                  <a:pt x="26" y="26"/>
                </a:lnTo>
                <a:lnTo>
                  <a:pt x="26" y="26"/>
                </a:lnTo>
                <a:lnTo>
                  <a:pt x="21" y="26"/>
                </a:lnTo>
                <a:lnTo>
                  <a:pt x="19" y="26"/>
                </a:lnTo>
                <a:lnTo>
                  <a:pt x="19" y="26"/>
                </a:lnTo>
                <a:lnTo>
                  <a:pt x="19" y="29"/>
                </a:lnTo>
                <a:lnTo>
                  <a:pt x="19" y="29"/>
                </a:lnTo>
                <a:lnTo>
                  <a:pt x="19" y="33"/>
                </a:lnTo>
                <a:lnTo>
                  <a:pt x="19" y="36"/>
                </a:lnTo>
                <a:lnTo>
                  <a:pt x="19" y="36"/>
                </a:lnTo>
                <a:lnTo>
                  <a:pt x="17" y="36"/>
                </a:lnTo>
                <a:lnTo>
                  <a:pt x="17" y="38"/>
                </a:lnTo>
                <a:lnTo>
                  <a:pt x="14" y="38"/>
                </a:lnTo>
                <a:lnTo>
                  <a:pt x="14" y="38"/>
                </a:lnTo>
                <a:lnTo>
                  <a:pt x="14" y="41"/>
                </a:lnTo>
                <a:lnTo>
                  <a:pt x="14" y="41"/>
                </a:lnTo>
                <a:lnTo>
                  <a:pt x="12" y="43"/>
                </a:lnTo>
                <a:lnTo>
                  <a:pt x="12" y="43"/>
                </a:lnTo>
                <a:lnTo>
                  <a:pt x="7" y="43"/>
                </a:lnTo>
                <a:lnTo>
                  <a:pt x="7" y="43"/>
                </a:lnTo>
                <a:lnTo>
                  <a:pt x="5" y="45"/>
                </a:lnTo>
                <a:lnTo>
                  <a:pt x="5" y="45"/>
                </a:lnTo>
                <a:lnTo>
                  <a:pt x="5" y="43"/>
                </a:lnTo>
                <a:lnTo>
                  <a:pt x="2" y="43"/>
                </a:lnTo>
                <a:lnTo>
                  <a:pt x="2" y="43"/>
                </a:lnTo>
                <a:lnTo>
                  <a:pt x="0" y="43"/>
                </a:lnTo>
                <a:lnTo>
                  <a:pt x="0" y="45"/>
                </a:lnTo>
                <a:lnTo>
                  <a:pt x="5" y="48"/>
                </a:lnTo>
                <a:lnTo>
                  <a:pt x="10" y="52"/>
                </a:lnTo>
                <a:lnTo>
                  <a:pt x="10" y="55"/>
                </a:lnTo>
                <a:lnTo>
                  <a:pt x="14" y="59"/>
                </a:lnTo>
                <a:lnTo>
                  <a:pt x="17" y="59"/>
                </a:lnTo>
                <a:lnTo>
                  <a:pt x="17" y="64"/>
                </a:lnTo>
                <a:lnTo>
                  <a:pt x="21" y="69"/>
                </a:lnTo>
                <a:lnTo>
                  <a:pt x="28" y="78"/>
                </a:lnTo>
                <a:lnTo>
                  <a:pt x="31" y="81"/>
                </a:lnTo>
                <a:lnTo>
                  <a:pt x="33" y="83"/>
                </a:lnTo>
                <a:lnTo>
                  <a:pt x="33" y="83"/>
                </a:lnTo>
                <a:lnTo>
                  <a:pt x="33" y="83"/>
                </a:lnTo>
                <a:lnTo>
                  <a:pt x="33" y="83"/>
                </a:lnTo>
                <a:lnTo>
                  <a:pt x="33" y="83"/>
                </a:lnTo>
                <a:lnTo>
                  <a:pt x="36" y="81"/>
                </a:lnTo>
                <a:lnTo>
                  <a:pt x="36" y="81"/>
                </a:lnTo>
                <a:lnTo>
                  <a:pt x="36" y="81"/>
                </a:lnTo>
                <a:lnTo>
                  <a:pt x="36" y="81"/>
                </a:lnTo>
                <a:lnTo>
                  <a:pt x="40" y="83"/>
                </a:lnTo>
                <a:lnTo>
                  <a:pt x="43" y="83"/>
                </a:lnTo>
                <a:lnTo>
                  <a:pt x="47" y="85"/>
                </a:lnTo>
                <a:lnTo>
                  <a:pt x="50" y="85"/>
                </a:lnTo>
                <a:lnTo>
                  <a:pt x="52" y="83"/>
                </a:lnTo>
                <a:lnTo>
                  <a:pt x="52" y="83"/>
                </a:lnTo>
                <a:lnTo>
                  <a:pt x="57" y="85"/>
                </a:lnTo>
                <a:lnTo>
                  <a:pt x="57" y="85"/>
                </a:lnTo>
                <a:lnTo>
                  <a:pt x="59" y="85"/>
                </a:lnTo>
                <a:lnTo>
                  <a:pt x="59" y="88"/>
                </a:lnTo>
                <a:lnTo>
                  <a:pt x="62" y="88"/>
                </a:lnTo>
                <a:lnTo>
                  <a:pt x="62" y="90"/>
                </a:lnTo>
                <a:lnTo>
                  <a:pt x="62" y="90"/>
                </a:lnTo>
                <a:lnTo>
                  <a:pt x="62" y="90"/>
                </a:lnTo>
                <a:lnTo>
                  <a:pt x="66" y="90"/>
                </a:lnTo>
                <a:lnTo>
                  <a:pt x="69" y="90"/>
                </a:lnTo>
                <a:lnTo>
                  <a:pt x="69" y="90"/>
                </a:lnTo>
                <a:lnTo>
                  <a:pt x="71" y="88"/>
                </a:lnTo>
                <a:lnTo>
                  <a:pt x="71" y="88"/>
                </a:lnTo>
                <a:lnTo>
                  <a:pt x="71" y="85"/>
                </a:lnTo>
                <a:lnTo>
                  <a:pt x="69" y="85"/>
                </a:lnTo>
                <a:lnTo>
                  <a:pt x="69" y="83"/>
                </a:lnTo>
                <a:lnTo>
                  <a:pt x="69" y="78"/>
                </a:lnTo>
                <a:lnTo>
                  <a:pt x="69" y="78"/>
                </a:lnTo>
                <a:lnTo>
                  <a:pt x="69" y="76"/>
                </a:lnTo>
                <a:lnTo>
                  <a:pt x="69" y="74"/>
                </a:lnTo>
                <a:lnTo>
                  <a:pt x="71" y="74"/>
                </a:lnTo>
                <a:lnTo>
                  <a:pt x="73" y="71"/>
                </a:lnTo>
                <a:lnTo>
                  <a:pt x="73" y="69"/>
                </a:lnTo>
                <a:lnTo>
                  <a:pt x="71" y="67"/>
                </a:lnTo>
                <a:lnTo>
                  <a:pt x="71" y="67"/>
                </a:lnTo>
                <a:lnTo>
                  <a:pt x="71" y="67"/>
                </a:lnTo>
                <a:lnTo>
                  <a:pt x="69" y="67"/>
                </a:lnTo>
                <a:lnTo>
                  <a:pt x="69" y="67"/>
                </a:lnTo>
                <a:lnTo>
                  <a:pt x="71" y="67"/>
                </a:lnTo>
                <a:lnTo>
                  <a:pt x="71" y="64"/>
                </a:lnTo>
                <a:lnTo>
                  <a:pt x="71" y="62"/>
                </a:lnTo>
                <a:lnTo>
                  <a:pt x="71" y="62"/>
                </a:lnTo>
                <a:lnTo>
                  <a:pt x="71" y="64"/>
                </a:lnTo>
                <a:lnTo>
                  <a:pt x="73" y="64"/>
                </a:lnTo>
                <a:lnTo>
                  <a:pt x="73" y="59"/>
                </a:lnTo>
                <a:lnTo>
                  <a:pt x="73" y="57"/>
                </a:lnTo>
                <a:lnTo>
                  <a:pt x="73" y="57"/>
                </a:lnTo>
                <a:lnTo>
                  <a:pt x="73" y="55"/>
                </a:lnTo>
                <a:lnTo>
                  <a:pt x="71" y="52"/>
                </a:lnTo>
                <a:lnTo>
                  <a:pt x="73" y="52"/>
                </a:lnTo>
                <a:lnTo>
                  <a:pt x="73" y="52"/>
                </a:lnTo>
                <a:lnTo>
                  <a:pt x="76" y="50"/>
                </a:lnTo>
                <a:lnTo>
                  <a:pt x="76" y="50"/>
                </a:lnTo>
                <a:lnTo>
                  <a:pt x="76" y="50"/>
                </a:lnTo>
                <a:lnTo>
                  <a:pt x="76" y="52"/>
                </a:lnTo>
                <a:lnTo>
                  <a:pt x="73" y="52"/>
                </a:lnTo>
                <a:lnTo>
                  <a:pt x="73" y="55"/>
                </a:lnTo>
                <a:lnTo>
                  <a:pt x="76" y="55"/>
                </a:lnTo>
                <a:lnTo>
                  <a:pt x="76" y="55"/>
                </a:lnTo>
                <a:lnTo>
                  <a:pt x="76" y="55"/>
                </a:lnTo>
                <a:lnTo>
                  <a:pt x="76" y="52"/>
                </a:lnTo>
                <a:lnTo>
                  <a:pt x="76" y="52"/>
                </a:lnTo>
                <a:lnTo>
                  <a:pt x="78" y="43"/>
                </a:lnTo>
                <a:lnTo>
                  <a:pt x="78" y="36"/>
                </a:lnTo>
                <a:lnTo>
                  <a:pt x="81" y="26"/>
                </a:lnTo>
                <a:lnTo>
                  <a:pt x="81" y="22"/>
                </a:lnTo>
                <a:lnTo>
                  <a:pt x="83" y="22"/>
                </a:lnTo>
                <a:lnTo>
                  <a:pt x="85" y="19"/>
                </a:lnTo>
                <a:lnTo>
                  <a:pt x="85" y="17"/>
                </a:lnTo>
                <a:lnTo>
                  <a:pt x="85" y="15"/>
                </a:lnTo>
                <a:lnTo>
                  <a:pt x="85" y="5"/>
                </a:lnTo>
                <a:lnTo>
                  <a:pt x="85" y="5"/>
                </a:lnTo>
                <a:lnTo>
                  <a:pt x="83" y="5"/>
                </a:lnTo>
                <a:lnTo>
                  <a:pt x="83" y="5"/>
                </a:lnTo>
                <a:lnTo>
                  <a:pt x="83" y="3"/>
                </a:lnTo>
                <a:lnTo>
                  <a:pt x="85" y="3"/>
                </a:lnTo>
                <a:lnTo>
                  <a:pt x="85" y="3"/>
                </a:lnTo>
                <a:lnTo>
                  <a:pt x="85" y="5"/>
                </a:lnTo>
                <a:lnTo>
                  <a:pt x="85" y="5"/>
                </a:lnTo>
                <a:lnTo>
                  <a:pt x="88" y="3"/>
                </a:lnTo>
                <a:lnTo>
                  <a:pt x="88" y="0"/>
                </a:lnTo>
                <a:lnTo>
                  <a:pt x="88" y="0"/>
                </a:lnTo>
                <a:lnTo>
                  <a:pt x="8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Freeform 93"/>
          <p:cNvSpPr>
            <a:spLocks noEditPoints="1"/>
          </p:cNvSpPr>
          <p:nvPr/>
        </p:nvSpPr>
        <p:spPr bwMode="auto">
          <a:xfrm>
            <a:off x="11211650" y="4381703"/>
            <a:ext cx="848450" cy="967714"/>
          </a:xfrm>
          <a:custGeom>
            <a:avLst/>
            <a:gdLst>
              <a:gd name="T0" fmla="*/ 3 w 811"/>
              <a:gd name="T1" fmla="*/ 887 h 925"/>
              <a:gd name="T2" fmla="*/ 7 w 811"/>
              <a:gd name="T3" fmla="*/ 885 h 925"/>
              <a:gd name="T4" fmla="*/ 97 w 811"/>
              <a:gd name="T5" fmla="*/ 809 h 925"/>
              <a:gd name="T6" fmla="*/ 102 w 811"/>
              <a:gd name="T7" fmla="*/ 812 h 925"/>
              <a:gd name="T8" fmla="*/ 100 w 811"/>
              <a:gd name="T9" fmla="*/ 783 h 925"/>
              <a:gd name="T10" fmla="*/ 111 w 811"/>
              <a:gd name="T11" fmla="*/ 776 h 925"/>
              <a:gd name="T12" fmla="*/ 409 w 811"/>
              <a:gd name="T13" fmla="*/ 745 h 925"/>
              <a:gd name="T14" fmla="*/ 412 w 811"/>
              <a:gd name="T15" fmla="*/ 745 h 925"/>
              <a:gd name="T16" fmla="*/ 298 w 811"/>
              <a:gd name="T17" fmla="*/ 681 h 925"/>
              <a:gd name="T18" fmla="*/ 298 w 811"/>
              <a:gd name="T19" fmla="*/ 686 h 925"/>
              <a:gd name="T20" fmla="*/ 289 w 811"/>
              <a:gd name="T21" fmla="*/ 691 h 925"/>
              <a:gd name="T22" fmla="*/ 282 w 811"/>
              <a:gd name="T23" fmla="*/ 691 h 925"/>
              <a:gd name="T24" fmla="*/ 284 w 811"/>
              <a:gd name="T25" fmla="*/ 677 h 925"/>
              <a:gd name="T26" fmla="*/ 241 w 811"/>
              <a:gd name="T27" fmla="*/ 700 h 925"/>
              <a:gd name="T28" fmla="*/ 218 w 811"/>
              <a:gd name="T29" fmla="*/ 722 h 925"/>
              <a:gd name="T30" fmla="*/ 206 w 811"/>
              <a:gd name="T31" fmla="*/ 729 h 925"/>
              <a:gd name="T32" fmla="*/ 194 w 811"/>
              <a:gd name="T33" fmla="*/ 731 h 925"/>
              <a:gd name="T34" fmla="*/ 170 w 811"/>
              <a:gd name="T35" fmla="*/ 743 h 925"/>
              <a:gd name="T36" fmla="*/ 135 w 811"/>
              <a:gd name="T37" fmla="*/ 760 h 925"/>
              <a:gd name="T38" fmla="*/ 126 w 811"/>
              <a:gd name="T39" fmla="*/ 764 h 925"/>
              <a:gd name="T40" fmla="*/ 114 w 811"/>
              <a:gd name="T41" fmla="*/ 776 h 925"/>
              <a:gd name="T42" fmla="*/ 107 w 811"/>
              <a:gd name="T43" fmla="*/ 781 h 925"/>
              <a:gd name="T44" fmla="*/ 97 w 811"/>
              <a:gd name="T45" fmla="*/ 788 h 925"/>
              <a:gd name="T46" fmla="*/ 107 w 811"/>
              <a:gd name="T47" fmla="*/ 793 h 925"/>
              <a:gd name="T48" fmla="*/ 114 w 811"/>
              <a:gd name="T49" fmla="*/ 802 h 925"/>
              <a:gd name="T50" fmla="*/ 149 w 811"/>
              <a:gd name="T51" fmla="*/ 793 h 925"/>
              <a:gd name="T52" fmla="*/ 175 w 811"/>
              <a:gd name="T53" fmla="*/ 776 h 925"/>
              <a:gd name="T54" fmla="*/ 199 w 811"/>
              <a:gd name="T55" fmla="*/ 752 h 925"/>
              <a:gd name="T56" fmla="*/ 220 w 811"/>
              <a:gd name="T57" fmla="*/ 743 h 925"/>
              <a:gd name="T58" fmla="*/ 225 w 811"/>
              <a:gd name="T59" fmla="*/ 743 h 925"/>
              <a:gd name="T60" fmla="*/ 234 w 811"/>
              <a:gd name="T61" fmla="*/ 738 h 925"/>
              <a:gd name="T62" fmla="*/ 241 w 811"/>
              <a:gd name="T63" fmla="*/ 731 h 925"/>
              <a:gd name="T64" fmla="*/ 286 w 811"/>
              <a:gd name="T65" fmla="*/ 703 h 925"/>
              <a:gd name="T66" fmla="*/ 296 w 811"/>
              <a:gd name="T67" fmla="*/ 691 h 925"/>
              <a:gd name="T68" fmla="*/ 386 w 811"/>
              <a:gd name="T69" fmla="*/ 584 h 925"/>
              <a:gd name="T70" fmla="*/ 407 w 811"/>
              <a:gd name="T71" fmla="*/ 618 h 925"/>
              <a:gd name="T72" fmla="*/ 379 w 811"/>
              <a:gd name="T73" fmla="*/ 618 h 925"/>
              <a:gd name="T74" fmla="*/ 381 w 811"/>
              <a:gd name="T75" fmla="*/ 594 h 925"/>
              <a:gd name="T76" fmla="*/ 374 w 811"/>
              <a:gd name="T77" fmla="*/ 608 h 925"/>
              <a:gd name="T78" fmla="*/ 364 w 811"/>
              <a:gd name="T79" fmla="*/ 599 h 925"/>
              <a:gd name="T80" fmla="*/ 371 w 811"/>
              <a:gd name="T81" fmla="*/ 577 h 925"/>
              <a:gd name="T82" fmla="*/ 374 w 811"/>
              <a:gd name="T83" fmla="*/ 566 h 925"/>
              <a:gd name="T84" fmla="*/ 364 w 811"/>
              <a:gd name="T85" fmla="*/ 558 h 925"/>
              <a:gd name="T86" fmla="*/ 360 w 811"/>
              <a:gd name="T87" fmla="*/ 547 h 925"/>
              <a:gd name="T88" fmla="*/ 357 w 811"/>
              <a:gd name="T89" fmla="*/ 570 h 925"/>
              <a:gd name="T90" fmla="*/ 360 w 811"/>
              <a:gd name="T91" fmla="*/ 587 h 925"/>
              <a:gd name="T92" fmla="*/ 364 w 811"/>
              <a:gd name="T93" fmla="*/ 587 h 925"/>
              <a:gd name="T94" fmla="*/ 360 w 811"/>
              <a:gd name="T95" fmla="*/ 592 h 925"/>
              <a:gd name="T96" fmla="*/ 362 w 811"/>
              <a:gd name="T97" fmla="*/ 606 h 925"/>
              <a:gd name="T98" fmla="*/ 355 w 811"/>
              <a:gd name="T99" fmla="*/ 620 h 925"/>
              <a:gd name="T100" fmla="*/ 329 w 811"/>
              <a:gd name="T101" fmla="*/ 646 h 925"/>
              <a:gd name="T102" fmla="*/ 322 w 811"/>
              <a:gd name="T103" fmla="*/ 660 h 925"/>
              <a:gd name="T104" fmla="*/ 303 w 811"/>
              <a:gd name="T105" fmla="*/ 691 h 925"/>
              <a:gd name="T106" fmla="*/ 303 w 811"/>
              <a:gd name="T107" fmla="*/ 696 h 925"/>
              <a:gd name="T108" fmla="*/ 331 w 811"/>
              <a:gd name="T109" fmla="*/ 686 h 925"/>
              <a:gd name="T110" fmla="*/ 367 w 811"/>
              <a:gd name="T111" fmla="*/ 655 h 925"/>
              <a:gd name="T112" fmla="*/ 390 w 811"/>
              <a:gd name="T113" fmla="*/ 648 h 925"/>
              <a:gd name="T114" fmla="*/ 419 w 811"/>
              <a:gd name="T115" fmla="*/ 620 h 925"/>
              <a:gd name="T116" fmla="*/ 788 w 811"/>
              <a:gd name="T117" fmla="*/ 0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11" h="925">
                <a:moveTo>
                  <a:pt x="19" y="923"/>
                </a:moveTo>
                <a:lnTo>
                  <a:pt x="19" y="923"/>
                </a:lnTo>
                <a:lnTo>
                  <a:pt x="19" y="923"/>
                </a:lnTo>
                <a:lnTo>
                  <a:pt x="19" y="925"/>
                </a:lnTo>
                <a:lnTo>
                  <a:pt x="19" y="925"/>
                </a:lnTo>
                <a:lnTo>
                  <a:pt x="21" y="925"/>
                </a:lnTo>
                <a:lnTo>
                  <a:pt x="21" y="923"/>
                </a:lnTo>
                <a:lnTo>
                  <a:pt x="21" y="923"/>
                </a:lnTo>
                <a:lnTo>
                  <a:pt x="19" y="923"/>
                </a:lnTo>
                <a:close/>
                <a:moveTo>
                  <a:pt x="10" y="883"/>
                </a:moveTo>
                <a:lnTo>
                  <a:pt x="7" y="885"/>
                </a:lnTo>
                <a:lnTo>
                  <a:pt x="5" y="887"/>
                </a:lnTo>
                <a:lnTo>
                  <a:pt x="3" y="887"/>
                </a:lnTo>
                <a:lnTo>
                  <a:pt x="0" y="890"/>
                </a:lnTo>
                <a:lnTo>
                  <a:pt x="0" y="890"/>
                </a:lnTo>
                <a:lnTo>
                  <a:pt x="3" y="890"/>
                </a:lnTo>
                <a:lnTo>
                  <a:pt x="3" y="887"/>
                </a:lnTo>
                <a:lnTo>
                  <a:pt x="3" y="890"/>
                </a:lnTo>
                <a:lnTo>
                  <a:pt x="3" y="890"/>
                </a:lnTo>
                <a:lnTo>
                  <a:pt x="5" y="890"/>
                </a:lnTo>
                <a:lnTo>
                  <a:pt x="5" y="890"/>
                </a:lnTo>
                <a:lnTo>
                  <a:pt x="7" y="887"/>
                </a:lnTo>
                <a:lnTo>
                  <a:pt x="7" y="887"/>
                </a:lnTo>
                <a:lnTo>
                  <a:pt x="7" y="887"/>
                </a:lnTo>
                <a:lnTo>
                  <a:pt x="7" y="887"/>
                </a:lnTo>
                <a:lnTo>
                  <a:pt x="7" y="885"/>
                </a:lnTo>
                <a:lnTo>
                  <a:pt x="10" y="885"/>
                </a:lnTo>
                <a:lnTo>
                  <a:pt x="10" y="885"/>
                </a:lnTo>
                <a:lnTo>
                  <a:pt x="12" y="885"/>
                </a:lnTo>
                <a:lnTo>
                  <a:pt x="12" y="883"/>
                </a:lnTo>
                <a:lnTo>
                  <a:pt x="12" y="883"/>
                </a:lnTo>
                <a:lnTo>
                  <a:pt x="10" y="883"/>
                </a:lnTo>
                <a:close/>
                <a:moveTo>
                  <a:pt x="104" y="809"/>
                </a:moveTo>
                <a:lnTo>
                  <a:pt x="104" y="807"/>
                </a:lnTo>
                <a:lnTo>
                  <a:pt x="104" y="804"/>
                </a:lnTo>
                <a:lnTo>
                  <a:pt x="102" y="804"/>
                </a:lnTo>
                <a:lnTo>
                  <a:pt x="100" y="807"/>
                </a:lnTo>
                <a:lnTo>
                  <a:pt x="97" y="809"/>
                </a:lnTo>
                <a:lnTo>
                  <a:pt x="97" y="809"/>
                </a:lnTo>
                <a:lnTo>
                  <a:pt x="95" y="812"/>
                </a:lnTo>
                <a:lnTo>
                  <a:pt x="95" y="812"/>
                </a:lnTo>
                <a:lnTo>
                  <a:pt x="92" y="812"/>
                </a:lnTo>
                <a:lnTo>
                  <a:pt x="92" y="814"/>
                </a:lnTo>
                <a:lnTo>
                  <a:pt x="90" y="814"/>
                </a:lnTo>
                <a:lnTo>
                  <a:pt x="88" y="816"/>
                </a:lnTo>
                <a:lnTo>
                  <a:pt x="88" y="816"/>
                </a:lnTo>
                <a:lnTo>
                  <a:pt x="90" y="816"/>
                </a:lnTo>
                <a:lnTo>
                  <a:pt x="95" y="814"/>
                </a:lnTo>
                <a:lnTo>
                  <a:pt x="95" y="814"/>
                </a:lnTo>
                <a:lnTo>
                  <a:pt x="95" y="814"/>
                </a:lnTo>
                <a:lnTo>
                  <a:pt x="100" y="814"/>
                </a:lnTo>
                <a:lnTo>
                  <a:pt x="102" y="812"/>
                </a:lnTo>
                <a:lnTo>
                  <a:pt x="102" y="812"/>
                </a:lnTo>
                <a:lnTo>
                  <a:pt x="104" y="812"/>
                </a:lnTo>
                <a:lnTo>
                  <a:pt x="104" y="809"/>
                </a:lnTo>
                <a:lnTo>
                  <a:pt x="102" y="809"/>
                </a:lnTo>
                <a:lnTo>
                  <a:pt x="102" y="809"/>
                </a:lnTo>
                <a:lnTo>
                  <a:pt x="102" y="809"/>
                </a:lnTo>
                <a:lnTo>
                  <a:pt x="102" y="809"/>
                </a:lnTo>
                <a:lnTo>
                  <a:pt x="104" y="809"/>
                </a:lnTo>
                <a:close/>
                <a:moveTo>
                  <a:pt x="97" y="783"/>
                </a:moveTo>
                <a:lnTo>
                  <a:pt x="97" y="783"/>
                </a:lnTo>
                <a:lnTo>
                  <a:pt x="100" y="783"/>
                </a:lnTo>
                <a:lnTo>
                  <a:pt x="100" y="783"/>
                </a:lnTo>
                <a:lnTo>
                  <a:pt x="100" y="783"/>
                </a:lnTo>
                <a:lnTo>
                  <a:pt x="102" y="783"/>
                </a:lnTo>
                <a:lnTo>
                  <a:pt x="102" y="783"/>
                </a:lnTo>
                <a:lnTo>
                  <a:pt x="100" y="781"/>
                </a:lnTo>
                <a:lnTo>
                  <a:pt x="97" y="783"/>
                </a:lnTo>
                <a:lnTo>
                  <a:pt x="97" y="783"/>
                </a:lnTo>
                <a:lnTo>
                  <a:pt x="97" y="783"/>
                </a:lnTo>
                <a:lnTo>
                  <a:pt x="97" y="783"/>
                </a:lnTo>
                <a:close/>
                <a:moveTo>
                  <a:pt x="111" y="776"/>
                </a:moveTo>
                <a:lnTo>
                  <a:pt x="111" y="774"/>
                </a:lnTo>
                <a:lnTo>
                  <a:pt x="111" y="774"/>
                </a:lnTo>
                <a:lnTo>
                  <a:pt x="109" y="774"/>
                </a:lnTo>
                <a:lnTo>
                  <a:pt x="109" y="776"/>
                </a:lnTo>
                <a:lnTo>
                  <a:pt x="111" y="776"/>
                </a:lnTo>
                <a:close/>
                <a:moveTo>
                  <a:pt x="409" y="752"/>
                </a:moveTo>
                <a:lnTo>
                  <a:pt x="407" y="755"/>
                </a:lnTo>
                <a:lnTo>
                  <a:pt x="409" y="755"/>
                </a:lnTo>
                <a:lnTo>
                  <a:pt x="409" y="752"/>
                </a:lnTo>
                <a:lnTo>
                  <a:pt x="409" y="752"/>
                </a:lnTo>
                <a:lnTo>
                  <a:pt x="409" y="752"/>
                </a:lnTo>
                <a:lnTo>
                  <a:pt x="409" y="752"/>
                </a:lnTo>
                <a:close/>
                <a:moveTo>
                  <a:pt x="409" y="743"/>
                </a:moveTo>
                <a:lnTo>
                  <a:pt x="407" y="743"/>
                </a:lnTo>
                <a:lnTo>
                  <a:pt x="405" y="743"/>
                </a:lnTo>
                <a:lnTo>
                  <a:pt x="407" y="743"/>
                </a:lnTo>
                <a:lnTo>
                  <a:pt x="409" y="743"/>
                </a:lnTo>
                <a:lnTo>
                  <a:pt x="409" y="745"/>
                </a:lnTo>
                <a:lnTo>
                  <a:pt x="409" y="745"/>
                </a:lnTo>
                <a:lnTo>
                  <a:pt x="407" y="745"/>
                </a:lnTo>
                <a:lnTo>
                  <a:pt x="407" y="748"/>
                </a:lnTo>
                <a:lnTo>
                  <a:pt x="405" y="748"/>
                </a:lnTo>
                <a:lnTo>
                  <a:pt x="405" y="750"/>
                </a:lnTo>
                <a:lnTo>
                  <a:pt x="405" y="750"/>
                </a:lnTo>
                <a:lnTo>
                  <a:pt x="407" y="750"/>
                </a:lnTo>
                <a:lnTo>
                  <a:pt x="407" y="748"/>
                </a:lnTo>
                <a:lnTo>
                  <a:pt x="409" y="748"/>
                </a:lnTo>
                <a:lnTo>
                  <a:pt x="412" y="748"/>
                </a:lnTo>
                <a:lnTo>
                  <a:pt x="412" y="745"/>
                </a:lnTo>
                <a:lnTo>
                  <a:pt x="409" y="745"/>
                </a:lnTo>
                <a:lnTo>
                  <a:pt x="412" y="745"/>
                </a:lnTo>
                <a:lnTo>
                  <a:pt x="412" y="743"/>
                </a:lnTo>
                <a:lnTo>
                  <a:pt x="412" y="743"/>
                </a:lnTo>
                <a:lnTo>
                  <a:pt x="412" y="743"/>
                </a:lnTo>
                <a:lnTo>
                  <a:pt x="412" y="743"/>
                </a:lnTo>
                <a:lnTo>
                  <a:pt x="414" y="743"/>
                </a:lnTo>
                <a:lnTo>
                  <a:pt x="414" y="743"/>
                </a:lnTo>
                <a:lnTo>
                  <a:pt x="412" y="745"/>
                </a:lnTo>
                <a:lnTo>
                  <a:pt x="416" y="743"/>
                </a:lnTo>
                <a:lnTo>
                  <a:pt x="416" y="743"/>
                </a:lnTo>
                <a:lnTo>
                  <a:pt x="419" y="743"/>
                </a:lnTo>
                <a:lnTo>
                  <a:pt x="412" y="741"/>
                </a:lnTo>
                <a:lnTo>
                  <a:pt x="409" y="743"/>
                </a:lnTo>
                <a:close/>
                <a:moveTo>
                  <a:pt x="298" y="681"/>
                </a:moveTo>
                <a:lnTo>
                  <a:pt x="298" y="679"/>
                </a:lnTo>
                <a:lnTo>
                  <a:pt x="298" y="681"/>
                </a:lnTo>
                <a:lnTo>
                  <a:pt x="296" y="681"/>
                </a:lnTo>
                <a:lnTo>
                  <a:pt x="296" y="681"/>
                </a:lnTo>
                <a:lnTo>
                  <a:pt x="293" y="684"/>
                </a:lnTo>
                <a:lnTo>
                  <a:pt x="293" y="684"/>
                </a:lnTo>
                <a:lnTo>
                  <a:pt x="296" y="684"/>
                </a:lnTo>
                <a:lnTo>
                  <a:pt x="298" y="681"/>
                </a:lnTo>
                <a:close/>
                <a:moveTo>
                  <a:pt x="296" y="689"/>
                </a:moveTo>
                <a:lnTo>
                  <a:pt x="296" y="689"/>
                </a:lnTo>
                <a:lnTo>
                  <a:pt x="298" y="686"/>
                </a:lnTo>
                <a:lnTo>
                  <a:pt x="301" y="686"/>
                </a:lnTo>
                <a:lnTo>
                  <a:pt x="298" y="686"/>
                </a:lnTo>
                <a:lnTo>
                  <a:pt x="298" y="686"/>
                </a:lnTo>
                <a:lnTo>
                  <a:pt x="298" y="686"/>
                </a:lnTo>
                <a:lnTo>
                  <a:pt x="298" y="686"/>
                </a:lnTo>
                <a:lnTo>
                  <a:pt x="296" y="686"/>
                </a:lnTo>
                <a:lnTo>
                  <a:pt x="296" y="686"/>
                </a:lnTo>
                <a:lnTo>
                  <a:pt x="293" y="686"/>
                </a:lnTo>
                <a:lnTo>
                  <a:pt x="293" y="686"/>
                </a:lnTo>
                <a:lnTo>
                  <a:pt x="293" y="689"/>
                </a:lnTo>
                <a:lnTo>
                  <a:pt x="291" y="689"/>
                </a:lnTo>
                <a:lnTo>
                  <a:pt x="291" y="689"/>
                </a:lnTo>
                <a:lnTo>
                  <a:pt x="289" y="691"/>
                </a:lnTo>
                <a:lnTo>
                  <a:pt x="286" y="691"/>
                </a:lnTo>
                <a:lnTo>
                  <a:pt x="289" y="691"/>
                </a:lnTo>
                <a:lnTo>
                  <a:pt x="291" y="689"/>
                </a:lnTo>
                <a:lnTo>
                  <a:pt x="293" y="686"/>
                </a:lnTo>
                <a:lnTo>
                  <a:pt x="293" y="686"/>
                </a:lnTo>
                <a:lnTo>
                  <a:pt x="293" y="686"/>
                </a:lnTo>
                <a:lnTo>
                  <a:pt x="293" y="686"/>
                </a:lnTo>
                <a:lnTo>
                  <a:pt x="296" y="684"/>
                </a:lnTo>
                <a:lnTo>
                  <a:pt x="296" y="684"/>
                </a:lnTo>
                <a:lnTo>
                  <a:pt x="293" y="684"/>
                </a:lnTo>
                <a:lnTo>
                  <a:pt x="291" y="686"/>
                </a:lnTo>
                <a:lnTo>
                  <a:pt x="291" y="686"/>
                </a:lnTo>
                <a:lnTo>
                  <a:pt x="286" y="689"/>
                </a:lnTo>
                <a:lnTo>
                  <a:pt x="284" y="689"/>
                </a:lnTo>
                <a:lnTo>
                  <a:pt x="282" y="691"/>
                </a:lnTo>
                <a:lnTo>
                  <a:pt x="277" y="691"/>
                </a:lnTo>
                <a:lnTo>
                  <a:pt x="277" y="691"/>
                </a:lnTo>
                <a:lnTo>
                  <a:pt x="277" y="689"/>
                </a:lnTo>
                <a:lnTo>
                  <a:pt x="277" y="689"/>
                </a:lnTo>
                <a:lnTo>
                  <a:pt x="279" y="684"/>
                </a:lnTo>
                <a:lnTo>
                  <a:pt x="279" y="681"/>
                </a:lnTo>
                <a:lnTo>
                  <a:pt x="279" y="681"/>
                </a:lnTo>
                <a:lnTo>
                  <a:pt x="277" y="681"/>
                </a:lnTo>
                <a:lnTo>
                  <a:pt x="277" y="679"/>
                </a:lnTo>
                <a:lnTo>
                  <a:pt x="277" y="679"/>
                </a:lnTo>
                <a:lnTo>
                  <a:pt x="279" y="677"/>
                </a:lnTo>
                <a:lnTo>
                  <a:pt x="279" y="677"/>
                </a:lnTo>
                <a:lnTo>
                  <a:pt x="284" y="677"/>
                </a:lnTo>
                <a:lnTo>
                  <a:pt x="282" y="674"/>
                </a:lnTo>
                <a:lnTo>
                  <a:pt x="279" y="674"/>
                </a:lnTo>
                <a:lnTo>
                  <a:pt x="279" y="677"/>
                </a:lnTo>
                <a:lnTo>
                  <a:pt x="275" y="679"/>
                </a:lnTo>
                <a:lnTo>
                  <a:pt x="270" y="681"/>
                </a:lnTo>
                <a:lnTo>
                  <a:pt x="265" y="684"/>
                </a:lnTo>
                <a:lnTo>
                  <a:pt x="260" y="691"/>
                </a:lnTo>
                <a:lnTo>
                  <a:pt x="253" y="696"/>
                </a:lnTo>
                <a:lnTo>
                  <a:pt x="251" y="698"/>
                </a:lnTo>
                <a:lnTo>
                  <a:pt x="248" y="700"/>
                </a:lnTo>
                <a:lnTo>
                  <a:pt x="246" y="700"/>
                </a:lnTo>
                <a:lnTo>
                  <a:pt x="244" y="700"/>
                </a:lnTo>
                <a:lnTo>
                  <a:pt x="241" y="700"/>
                </a:lnTo>
                <a:lnTo>
                  <a:pt x="241" y="703"/>
                </a:lnTo>
                <a:lnTo>
                  <a:pt x="237" y="705"/>
                </a:lnTo>
                <a:lnTo>
                  <a:pt x="234" y="707"/>
                </a:lnTo>
                <a:lnTo>
                  <a:pt x="232" y="710"/>
                </a:lnTo>
                <a:lnTo>
                  <a:pt x="230" y="712"/>
                </a:lnTo>
                <a:lnTo>
                  <a:pt x="227" y="715"/>
                </a:lnTo>
                <a:lnTo>
                  <a:pt x="227" y="715"/>
                </a:lnTo>
                <a:lnTo>
                  <a:pt x="227" y="717"/>
                </a:lnTo>
                <a:lnTo>
                  <a:pt x="227" y="717"/>
                </a:lnTo>
                <a:lnTo>
                  <a:pt x="225" y="717"/>
                </a:lnTo>
                <a:lnTo>
                  <a:pt x="225" y="717"/>
                </a:lnTo>
                <a:lnTo>
                  <a:pt x="218" y="722"/>
                </a:lnTo>
                <a:lnTo>
                  <a:pt x="218" y="722"/>
                </a:lnTo>
                <a:lnTo>
                  <a:pt x="215" y="724"/>
                </a:lnTo>
                <a:lnTo>
                  <a:pt x="215" y="724"/>
                </a:lnTo>
                <a:lnTo>
                  <a:pt x="218" y="724"/>
                </a:lnTo>
                <a:lnTo>
                  <a:pt x="218" y="722"/>
                </a:lnTo>
                <a:lnTo>
                  <a:pt x="218" y="722"/>
                </a:lnTo>
                <a:lnTo>
                  <a:pt x="213" y="724"/>
                </a:lnTo>
                <a:lnTo>
                  <a:pt x="211" y="726"/>
                </a:lnTo>
                <a:lnTo>
                  <a:pt x="208" y="726"/>
                </a:lnTo>
                <a:lnTo>
                  <a:pt x="208" y="726"/>
                </a:lnTo>
                <a:lnTo>
                  <a:pt x="208" y="726"/>
                </a:lnTo>
                <a:lnTo>
                  <a:pt x="208" y="726"/>
                </a:lnTo>
                <a:lnTo>
                  <a:pt x="206" y="726"/>
                </a:lnTo>
                <a:lnTo>
                  <a:pt x="206" y="729"/>
                </a:lnTo>
                <a:lnTo>
                  <a:pt x="206" y="729"/>
                </a:lnTo>
                <a:lnTo>
                  <a:pt x="206" y="729"/>
                </a:lnTo>
                <a:lnTo>
                  <a:pt x="204" y="726"/>
                </a:lnTo>
                <a:lnTo>
                  <a:pt x="201" y="729"/>
                </a:lnTo>
                <a:lnTo>
                  <a:pt x="201" y="729"/>
                </a:lnTo>
                <a:lnTo>
                  <a:pt x="201" y="729"/>
                </a:lnTo>
                <a:lnTo>
                  <a:pt x="201" y="731"/>
                </a:lnTo>
                <a:lnTo>
                  <a:pt x="201" y="729"/>
                </a:lnTo>
                <a:lnTo>
                  <a:pt x="199" y="729"/>
                </a:lnTo>
                <a:lnTo>
                  <a:pt x="199" y="731"/>
                </a:lnTo>
                <a:lnTo>
                  <a:pt x="196" y="731"/>
                </a:lnTo>
                <a:lnTo>
                  <a:pt x="196" y="731"/>
                </a:lnTo>
                <a:lnTo>
                  <a:pt x="194" y="731"/>
                </a:lnTo>
                <a:lnTo>
                  <a:pt x="192" y="733"/>
                </a:lnTo>
                <a:lnTo>
                  <a:pt x="187" y="736"/>
                </a:lnTo>
                <a:lnTo>
                  <a:pt x="189" y="736"/>
                </a:lnTo>
                <a:lnTo>
                  <a:pt x="187" y="736"/>
                </a:lnTo>
                <a:lnTo>
                  <a:pt x="187" y="736"/>
                </a:lnTo>
                <a:lnTo>
                  <a:pt x="187" y="736"/>
                </a:lnTo>
                <a:lnTo>
                  <a:pt x="185" y="738"/>
                </a:lnTo>
                <a:lnTo>
                  <a:pt x="185" y="738"/>
                </a:lnTo>
                <a:lnTo>
                  <a:pt x="182" y="738"/>
                </a:lnTo>
                <a:lnTo>
                  <a:pt x="180" y="741"/>
                </a:lnTo>
                <a:lnTo>
                  <a:pt x="175" y="741"/>
                </a:lnTo>
                <a:lnTo>
                  <a:pt x="170" y="743"/>
                </a:lnTo>
                <a:lnTo>
                  <a:pt x="170" y="743"/>
                </a:lnTo>
                <a:lnTo>
                  <a:pt x="168" y="745"/>
                </a:lnTo>
                <a:lnTo>
                  <a:pt x="168" y="745"/>
                </a:lnTo>
                <a:lnTo>
                  <a:pt x="168" y="745"/>
                </a:lnTo>
                <a:lnTo>
                  <a:pt x="166" y="745"/>
                </a:lnTo>
                <a:lnTo>
                  <a:pt x="161" y="748"/>
                </a:lnTo>
                <a:lnTo>
                  <a:pt x="161" y="748"/>
                </a:lnTo>
                <a:lnTo>
                  <a:pt x="159" y="748"/>
                </a:lnTo>
                <a:lnTo>
                  <a:pt x="154" y="748"/>
                </a:lnTo>
                <a:lnTo>
                  <a:pt x="152" y="750"/>
                </a:lnTo>
                <a:lnTo>
                  <a:pt x="147" y="752"/>
                </a:lnTo>
                <a:lnTo>
                  <a:pt x="142" y="755"/>
                </a:lnTo>
                <a:lnTo>
                  <a:pt x="137" y="757"/>
                </a:lnTo>
                <a:lnTo>
                  <a:pt x="135" y="760"/>
                </a:lnTo>
                <a:lnTo>
                  <a:pt x="137" y="760"/>
                </a:lnTo>
                <a:lnTo>
                  <a:pt x="135" y="762"/>
                </a:lnTo>
                <a:lnTo>
                  <a:pt x="135" y="760"/>
                </a:lnTo>
                <a:lnTo>
                  <a:pt x="135" y="760"/>
                </a:lnTo>
                <a:lnTo>
                  <a:pt x="133" y="760"/>
                </a:lnTo>
                <a:lnTo>
                  <a:pt x="128" y="762"/>
                </a:lnTo>
                <a:lnTo>
                  <a:pt x="128" y="762"/>
                </a:lnTo>
                <a:lnTo>
                  <a:pt x="126" y="764"/>
                </a:lnTo>
                <a:lnTo>
                  <a:pt x="126" y="764"/>
                </a:lnTo>
                <a:lnTo>
                  <a:pt x="126" y="764"/>
                </a:lnTo>
                <a:lnTo>
                  <a:pt x="126" y="767"/>
                </a:lnTo>
                <a:lnTo>
                  <a:pt x="123" y="767"/>
                </a:lnTo>
                <a:lnTo>
                  <a:pt x="126" y="764"/>
                </a:lnTo>
                <a:lnTo>
                  <a:pt x="118" y="767"/>
                </a:lnTo>
                <a:lnTo>
                  <a:pt x="118" y="767"/>
                </a:lnTo>
                <a:lnTo>
                  <a:pt x="118" y="771"/>
                </a:lnTo>
                <a:lnTo>
                  <a:pt x="118" y="771"/>
                </a:lnTo>
                <a:lnTo>
                  <a:pt x="116" y="771"/>
                </a:lnTo>
                <a:lnTo>
                  <a:pt x="116" y="771"/>
                </a:lnTo>
                <a:lnTo>
                  <a:pt x="114" y="771"/>
                </a:lnTo>
                <a:lnTo>
                  <a:pt x="114" y="774"/>
                </a:lnTo>
                <a:lnTo>
                  <a:pt x="111" y="774"/>
                </a:lnTo>
                <a:lnTo>
                  <a:pt x="114" y="774"/>
                </a:lnTo>
                <a:lnTo>
                  <a:pt x="114" y="776"/>
                </a:lnTo>
                <a:lnTo>
                  <a:pt x="114" y="776"/>
                </a:lnTo>
                <a:lnTo>
                  <a:pt x="114" y="776"/>
                </a:lnTo>
                <a:lnTo>
                  <a:pt x="111" y="776"/>
                </a:lnTo>
                <a:lnTo>
                  <a:pt x="111" y="776"/>
                </a:lnTo>
                <a:lnTo>
                  <a:pt x="111" y="778"/>
                </a:lnTo>
                <a:lnTo>
                  <a:pt x="109" y="776"/>
                </a:lnTo>
                <a:lnTo>
                  <a:pt x="109" y="776"/>
                </a:lnTo>
                <a:lnTo>
                  <a:pt x="109" y="776"/>
                </a:lnTo>
                <a:lnTo>
                  <a:pt x="107" y="776"/>
                </a:lnTo>
                <a:lnTo>
                  <a:pt x="107" y="778"/>
                </a:lnTo>
                <a:lnTo>
                  <a:pt x="104" y="778"/>
                </a:lnTo>
                <a:lnTo>
                  <a:pt x="104" y="778"/>
                </a:lnTo>
                <a:lnTo>
                  <a:pt x="102" y="781"/>
                </a:lnTo>
                <a:lnTo>
                  <a:pt x="104" y="781"/>
                </a:lnTo>
                <a:lnTo>
                  <a:pt x="107" y="781"/>
                </a:lnTo>
                <a:lnTo>
                  <a:pt x="102" y="781"/>
                </a:lnTo>
                <a:lnTo>
                  <a:pt x="102" y="783"/>
                </a:lnTo>
                <a:lnTo>
                  <a:pt x="102" y="783"/>
                </a:lnTo>
                <a:lnTo>
                  <a:pt x="104" y="783"/>
                </a:lnTo>
                <a:lnTo>
                  <a:pt x="102" y="786"/>
                </a:lnTo>
                <a:lnTo>
                  <a:pt x="100" y="786"/>
                </a:lnTo>
                <a:lnTo>
                  <a:pt x="95" y="786"/>
                </a:lnTo>
                <a:lnTo>
                  <a:pt x="95" y="786"/>
                </a:lnTo>
                <a:lnTo>
                  <a:pt x="92" y="788"/>
                </a:lnTo>
                <a:lnTo>
                  <a:pt x="92" y="790"/>
                </a:lnTo>
                <a:lnTo>
                  <a:pt x="95" y="788"/>
                </a:lnTo>
                <a:lnTo>
                  <a:pt x="97" y="788"/>
                </a:lnTo>
                <a:lnTo>
                  <a:pt x="97" y="788"/>
                </a:lnTo>
                <a:lnTo>
                  <a:pt x="95" y="790"/>
                </a:lnTo>
                <a:lnTo>
                  <a:pt x="92" y="790"/>
                </a:lnTo>
                <a:lnTo>
                  <a:pt x="95" y="790"/>
                </a:lnTo>
                <a:lnTo>
                  <a:pt x="97" y="790"/>
                </a:lnTo>
                <a:lnTo>
                  <a:pt x="100" y="788"/>
                </a:lnTo>
                <a:lnTo>
                  <a:pt x="92" y="793"/>
                </a:lnTo>
                <a:lnTo>
                  <a:pt x="92" y="795"/>
                </a:lnTo>
                <a:lnTo>
                  <a:pt x="92" y="795"/>
                </a:lnTo>
                <a:lnTo>
                  <a:pt x="97" y="795"/>
                </a:lnTo>
                <a:lnTo>
                  <a:pt x="102" y="795"/>
                </a:lnTo>
                <a:lnTo>
                  <a:pt x="102" y="795"/>
                </a:lnTo>
                <a:lnTo>
                  <a:pt x="104" y="793"/>
                </a:lnTo>
                <a:lnTo>
                  <a:pt x="107" y="793"/>
                </a:lnTo>
                <a:lnTo>
                  <a:pt x="107" y="795"/>
                </a:lnTo>
                <a:lnTo>
                  <a:pt x="109" y="795"/>
                </a:lnTo>
                <a:lnTo>
                  <a:pt x="107" y="797"/>
                </a:lnTo>
                <a:lnTo>
                  <a:pt x="109" y="797"/>
                </a:lnTo>
                <a:lnTo>
                  <a:pt x="111" y="797"/>
                </a:lnTo>
                <a:lnTo>
                  <a:pt x="114" y="797"/>
                </a:lnTo>
                <a:lnTo>
                  <a:pt x="114" y="797"/>
                </a:lnTo>
                <a:lnTo>
                  <a:pt x="114" y="797"/>
                </a:lnTo>
                <a:lnTo>
                  <a:pt x="114" y="800"/>
                </a:lnTo>
                <a:lnTo>
                  <a:pt x="114" y="800"/>
                </a:lnTo>
                <a:lnTo>
                  <a:pt x="114" y="802"/>
                </a:lnTo>
                <a:lnTo>
                  <a:pt x="114" y="802"/>
                </a:lnTo>
                <a:lnTo>
                  <a:pt x="114" y="802"/>
                </a:lnTo>
                <a:lnTo>
                  <a:pt x="114" y="802"/>
                </a:lnTo>
                <a:lnTo>
                  <a:pt x="116" y="802"/>
                </a:lnTo>
                <a:lnTo>
                  <a:pt x="116" y="802"/>
                </a:lnTo>
                <a:lnTo>
                  <a:pt x="121" y="802"/>
                </a:lnTo>
                <a:lnTo>
                  <a:pt x="121" y="802"/>
                </a:lnTo>
                <a:lnTo>
                  <a:pt x="123" y="802"/>
                </a:lnTo>
                <a:lnTo>
                  <a:pt x="123" y="802"/>
                </a:lnTo>
                <a:lnTo>
                  <a:pt x="128" y="802"/>
                </a:lnTo>
                <a:lnTo>
                  <a:pt x="135" y="802"/>
                </a:lnTo>
                <a:lnTo>
                  <a:pt x="137" y="800"/>
                </a:lnTo>
                <a:lnTo>
                  <a:pt x="137" y="800"/>
                </a:lnTo>
                <a:lnTo>
                  <a:pt x="142" y="797"/>
                </a:lnTo>
                <a:lnTo>
                  <a:pt x="149" y="793"/>
                </a:lnTo>
                <a:lnTo>
                  <a:pt x="152" y="793"/>
                </a:lnTo>
                <a:lnTo>
                  <a:pt x="156" y="790"/>
                </a:lnTo>
                <a:lnTo>
                  <a:pt x="156" y="788"/>
                </a:lnTo>
                <a:lnTo>
                  <a:pt x="163" y="788"/>
                </a:lnTo>
                <a:lnTo>
                  <a:pt x="163" y="788"/>
                </a:lnTo>
                <a:lnTo>
                  <a:pt x="163" y="788"/>
                </a:lnTo>
                <a:lnTo>
                  <a:pt x="166" y="786"/>
                </a:lnTo>
                <a:lnTo>
                  <a:pt x="166" y="786"/>
                </a:lnTo>
                <a:lnTo>
                  <a:pt x="166" y="786"/>
                </a:lnTo>
                <a:lnTo>
                  <a:pt x="166" y="783"/>
                </a:lnTo>
                <a:lnTo>
                  <a:pt x="166" y="783"/>
                </a:lnTo>
                <a:lnTo>
                  <a:pt x="170" y="781"/>
                </a:lnTo>
                <a:lnTo>
                  <a:pt x="175" y="776"/>
                </a:lnTo>
                <a:lnTo>
                  <a:pt x="178" y="774"/>
                </a:lnTo>
                <a:lnTo>
                  <a:pt x="180" y="771"/>
                </a:lnTo>
                <a:lnTo>
                  <a:pt x="182" y="769"/>
                </a:lnTo>
                <a:lnTo>
                  <a:pt x="185" y="767"/>
                </a:lnTo>
                <a:lnTo>
                  <a:pt x="185" y="767"/>
                </a:lnTo>
                <a:lnTo>
                  <a:pt x="185" y="767"/>
                </a:lnTo>
                <a:lnTo>
                  <a:pt x="187" y="767"/>
                </a:lnTo>
                <a:lnTo>
                  <a:pt x="189" y="762"/>
                </a:lnTo>
                <a:lnTo>
                  <a:pt x="192" y="760"/>
                </a:lnTo>
                <a:lnTo>
                  <a:pt x="194" y="757"/>
                </a:lnTo>
                <a:lnTo>
                  <a:pt x="199" y="752"/>
                </a:lnTo>
                <a:lnTo>
                  <a:pt x="199" y="752"/>
                </a:lnTo>
                <a:lnTo>
                  <a:pt x="199" y="752"/>
                </a:lnTo>
                <a:lnTo>
                  <a:pt x="201" y="752"/>
                </a:lnTo>
                <a:lnTo>
                  <a:pt x="201" y="752"/>
                </a:lnTo>
                <a:lnTo>
                  <a:pt x="204" y="750"/>
                </a:lnTo>
                <a:lnTo>
                  <a:pt x="206" y="750"/>
                </a:lnTo>
                <a:lnTo>
                  <a:pt x="208" y="750"/>
                </a:lnTo>
                <a:lnTo>
                  <a:pt x="208" y="750"/>
                </a:lnTo>
                <a:lnTo>
                  <a:pt x="211" y="748"/>
                </a:lnTo>
                <a:lnTo>
                  <a:pt x="213" y="748"/>
                </a:lnTo>
                <a:lnTo>
                  <a:pt x="215" y="748"/>
                </a:lnTo>
                <a:lnTo>
                  <a:pt x="218" y="745"/>
                </a:lnTo>
                <a:lnTo>
                  <a:pt x="220" y="745"/>
                </a:lnTo>
                <a:lnTo>
                  <a:pt x="220" y="743"/>
                </a:lnTo>
                <a:lnTo>
                  <a:pt x="220" y="743"/>
                </a:lnTo>
                <a:lnTo>
                  <a:pt x="220" y="741"/>
                </a:lnTo>
                <a:lnTo>
                  <a:pt x="220" y="743"/>
                </a:lnTo>
                <a:lnTo>
                  <a:pt x="222" y="743"/>
                </a:lnTo>
                <a:lnTo>
                  <a:pt x="222" y="745"/>
                </a:lnTo>
                <a:lnTo>
                  <a:pt x="222" y="745"/>
                </a:lnTo>
                <a:lnTo>
                  <a:pt x="225" y="743"/>
                </a:lnTo>
                <a:lnTo>
                  <a:pt x="225" y="743"/>
                </a:lnTo>
                <a:lnTo>
                  <a:pt x="227" y="743"/>
                </a:lnTo>
                <a:lnTo>
                  <a:pt x="227" y="741"/>
                </a:lnTo>
                <a:lnTo>
                  <a:pt x="227" y="743"/>
                </a:lnTo>
                <a:lnTo>
                  <a:pt x="227" y="743"/>
                </a:lnTo>
                <a:lnTo>
                  <a:pt x="225" y="743"/>
                </a:lnTo>
                <a:lnTo>
                  <a:pt x="225" y="743"/>
                </a:lnTo>
                <a:lnTo>
                  <a:pt x="227" y="743"/>
                </a:lnTo>
                <a:lnTo>
                  <a:pt x="230" y="743"/>
                </a:lnTo>
                <a:lnTo>
                  <a:pt x="230" y="745"/>
                </a:lnTo>
                <a:lnTo>
                  <a:pt x="232" y="745"/>
                </a:lnTo>
                <a:lnTo>
                  <a:pt x="234" y="745"/>
                </a:lnTo>
                <a:lnTo>
                  <a:pt x="234" y="745"/>
                </a:lnTo>
                <a:lnTo>
                  <a:pt x="237" y="743"/>
                </a:lnTo>
                <a:lnTo>
                  <a:pt x="237" y="743"/>
                </a:lnTo>
                <a:lnTo>
                  <a:pt x="239" y="741"/>
                </a:lnTo>
                <a:lnTo>
                  <a:pt x="239" y="741"/>
                </a:lnTo>
                <a:lnTo>
                  <a:pt x="237" y="741"/>
                </a:lnTo>
                <a:lnTo>
                  <a:pt x="234" y="741"/>
                </a:lnTo>
                <a:lnTo>
                  <a:pt x="234" y="738"/>
                </a:lnTo>
                <a:lnTo>
                  <a:pt x="234" y="738"/>
                </a:lnTo>
                <a:lnTo>
                  <a:pt x="237" y="736"/>
                </a:lnTo>
                <a:lnTo>
                  <a:pt x="234" y="736"/>
                </a:lnTo>
                <a:lnTo>
                  <a:pt x="232" y="736"/>
                </a:lnTo>
                <a:lnTo>
                  <a:pt x="234" y="736"/>
                </a:lnTo>
                <a:lnTo>
                  <a:pt x="234" y="736"/>
                </a:lnTo>
                <a:lnTo>
                  <a:pt x="237" y="736"/>
                </a:lnTo>
                <a:lnTo>
                  <a:pt x="237" y="733"/>
                </a:lnTo>
                <a:lnTo>
                  <a:pt x="237" y="733"/>
                </a:lnTo>
                <a:lnTo>
                  <a:pt x="237" y="733"/>
                </a:lnTo>
                <a:lnTo>
                  <a:pt x="237" y="733"/>
                </a:lnTo>
                <a:lnTo>
                  <a:pt x="239" y="731"/>
                </a:lnTo>
                <a:lnTo>
                  <a:pt x="241" y="731"/>
                </a:lnTo>
                <a:lnTo>
                  <a:pt x="244" y="729"/>
                </a:lnTo>
                <a:lnTo>
                  <a:pt x="248" y="729"/>
                </a:lnTo>
                <a:lnTo>
                  <a:pt x="248" y="726"/>
                </a:lnTo>
                <a:lnTo>
                  <a:pt x="251" y="726"/>
                </a:lnTo>
                <a:lnTo>
                  <a:pt x="256" y="724"/>
                </a:lnTo>
                <a:lnTo>
                  <a:pt x="265" y="717"/>
                </a:lnTo>
                <a:lnTo>
                  <a:pt x="265" y="717"/>
                </a:lnTo>
                <a:lnTo>
                  <a:pt x="272" y="712"/>
                </a:lnTo>
                <a:lnTo>
                  <a:pt x="275" y="710"/>
                </a:lnTo>
                <a:lnTo>
                  <a:pt x="277" y="710"/>
                </a:lnTo>
                <a:lnTo>
                  <a:pt x="279" y="707"/>
                </a:lnTo>
                <a:lnTo>
                  <a:pt x="282" y="707"/>
                </a:lnTo>
                <a:lnTo>
                  <a:pt x="286" y="703"/>
                </a:lnTo>
                <a:lnTo>
                  <a:pt x="286" y="703"/>
                </a:lnTo>
                <a:lnTo>
                  <a:pt x="289" y="700"/>
                </a:lnTo>
                <a:lnTo>
                  <a:pt x="289" y="700"/>
                </a:lnTo>
                <a:lnTo>
                  <a:pt x="289" y="700"/>
                </a:lnTo>
                <a:lnTo>
                  <a:pt x="286" y="700"/>
                </a:lnTo>
                <a:lnTo>
                  <a:pt x="289" y="698"/>
                </a:lnTo>
                <a:lnTo>
                  <a:pt x="289" y="696"/>
                </a:lnTo>
                <a:lnTo>
                  <a:pt x="289" y="696"/>
                </a:lnTo>
                <a:lnTo>
                  <a:pt x="289" y="696"/>
                </a:lnTo>
                <a:lnTo>
                  <a:pt x="291" y="693"/>
                </a:lnTo>
                <a:lnTo>
                  <a:pt x="293" y="693"/>
                </a:lnTo>
                <a:lnTo>
                  <a:pt x="293" y="693"/>
                </a:lnTo>
                <a:lnTo>
                  <a:pt x="296" y="691"/>
                </a:lnTo>
                <a:lnTo>
                  <a:pt x="298" y="689"/>
                </a:lnTo>
                <a:lnTo>
                  <a:pt x="301" y="689"/>
                </a:lnTo>
                <a:lnTo>
                  <a:pt x="298" y="689"/>
                </a:lnTo>
                <a:lnTo>
                  <a:pt x="293" y="691"/>
                </a:lnTo>
                <a:lnTo>
                  <a:pt x="291" y="691"/>
                </a:lnTo>
                <a:lnTo>
                  <a:pt x="293" y="691"/>
                </a:lnTo>
                <a:lnTo>
                  <a:pt x="296" y="689"/>
                </a:lnTo>
                <a:close/>
                <a:moveTo>
                  <a:pt x="383" y="587"/>
                </a:moveTo>
                <a:lnTo>
                  <a:pt x="383" y="587"/>
                </a:lnTo>
                <a:lnTo>
                  <a:pt x="386" y="589"/>
                </a:lnTo>
                <a:lnTo>
                  <a:pt x="386" y="587"/>
                </a:lnTo>
                <a:lnTo>
                  <a:pt x="386" y="584"/>
                </a:lnTo>
                <a:lnTo>
                  <a:pt x="386" y="584"/>
                </a:lnTo>
                <a:lnTo>
                  <a:pt x="386" y="582"/>
                </a:lnTo>
                <a:lnTo>
                  <a:pt x="386" y="582"/>
                </a:lnTo>
                <a:lnTo>
                  <a:pt x="386" y="582"/>
                </a:lnTo>
                <a:lnTo>
                  <a:pt x="383" y="584"/>
                </a:lnTo>
                <a:lnTo>
                  <a:pt x="383" y="587"/>
                </a:lnTo>
                <a:lnTo>
                  <a:pt x="383" y="587"/>
                </a:lnTo>
                <a:lnTo>
                  <a:pt x="383" y="587"/>
                </a:lnTo>
                <a:close/>
                <a:moveTo>
                  <a:pt x="416" y="615"/>
                </a:moveTo>
                <a:lnTo>
                  <a:pt x="416" y="615"/>
                </a:lnTo>
                <a:lnTo>
                  <a:pt x="412" y="615"/>
                </a:lnTo>
                <a:lnTo>
                  <a:pt x="412" y="615"/>
                </a:lnTo>
                <a:lnTo>
                  <a:pt x="409" y="615"/>
                </a:lnTo>
                <a:lnTo>
                  <a:pt x="407" y="618"/>
                </a:lnTo>
                <a:lnTo>
                  <a:pt x="405" y="618"/>
                </a:lnTo>
                <a:lnTo>
                  <a:pt x="402" y="620"/>
                </a:lnTo>
                <a:lnTo>
                  <a:pt x="400" y="622"/>
                </a:lnTo>
                <a:lnTo>
                  <a:pt x="397" y="622"/>
                </a:lnTo>
                <a:lnTo>
                  <a:pt x="395" y="625"/>
                </a:lnTo>
                <a:lnTo>
                  <a:pt x="393" y="625"/>
                </a:lnTo>
                <a:lnTo>
                  <a:pt x="393" y="625"/>
                </a:lnTo>
                <a:lnTo>
                  <a:pt x="386" y="622"/>
                </a:lnTo>
                <a:lnTo>
                  <a:pt x="383" y="620"/>
                </a:lnTo>
                <a:lnTo>
                  <a:pt x="381" y="618"/>
                </a:lnTo>
                <a:lnTo>
                  <a:pt x="381" y="618"/>
                </a:lnTo>
                <a:lnTo>
                  <a:pt x="379" y="618"/>
                </a:lnTo>
                <a:lnTo>
                  <a:pt x="379" y="618"/>
                </a:lnTo>
                <a:lnTo>
                  <a:pt x="376" y="615"/>
                </a:lnTo>
                <a:lnTo>
                  <a:pt x="379" y="615"/>
                </a:lnTo>
                <a:lnTo>
                  <a:pt x="379" y="615"/>
                </a:lnTo>
                <a:lnTo>
                  <a:pt x="379" y="615"/>
                </a:lnTo>
                <a:lnTo>
                  <a:pt x="379" y="615"/>
                </a:lnTo>
                <a:lnTo>
                  <a:pt x="379" y="613"/>
                </a:lnTo>
                <a:lnTo>
                  <a:pt x="381" y="608"/>
                </a:lnTo>
                <a:lnTo>
                  <a:pt x="383" y="601"/>
                </a:lnTo>
                <a:lnTo>
                  <a:pt x="383" y="601"/>
                </a:lnTo>
                <a:lnTo>
                  <a:pt x="383" y="599"/>
                </a:lnTo>
                <a:lnTo>
                  <a:pt x="383" y="596"/>
                </a:lnTo>
                <a:lnTo>
                  <a:pt x="381" y="596"/>
                </a:lnTo>
                <a:lnTo>
                  <a:pt x="381" y="594"/>
                </a:lnTo>
                <a:lnTo>
                  <a:pt x="381" y="592"/>
                </a:lnTo>
                <a:lnTo>
                  <a:pt x="381" y="592"/>
                </a:lnTo>
                <a:lnTo>
                  <a:pt x="381" y="592"/>
                </a:lnTo>
                <a:lnTo>
                  <a:pt x="379" y="594"/>
                </a:lnTo>
                <a:lnTo>
                  <a:pt x="379" y="594"/>
                </a:lnTo>
                <a:lnTo>
                  <a:pt x="379" y="594"/>
                </a:lnTo>
                <a:lnTo>
                  <a:pt x="379" y="596"/>
                </a:lnTo>
                <a:lnTo>
                  <a:pt x="379" y="596"/>
                </a:lnTo>
                <a:lnTo>
                  <a:pt x="379" y="599"/>
                </a:lnTo>
                <a:lnTo>
                  <a:pt x="376" y="599"/>
                </a:lnTo>
                <a:lnTo>
                  <a:pt x="376" y="603"/>
                </a:lnTo>
                <a:lnTo>
                  <a:pt x="374" y="606"/>
                </a:lnTo>
                <a:lnTo>
                  <a:pt x="374" y="608"/>
                </a:lnTo>
                <a:lnTo>
                  <a:pt x="371" y="608"/>
                </a:lnTo>
                <a:lnTo>
                  <a:pt x="371" y="608"/>
                </a:lnTo>
                <a:lnTo>
                  <a:pt x="371" y="606"/>
                </a:lnTo>
                <a:lnTo>
                  <a:pt x="371" y="603"/>
                </a:lnTo>
                <a:lnTo>
                  <a:pt x="371" y="603"/>
                </a:lnTo>
                <a:lnTo>
                  <a:pt x="371" y="601"/>
                </a:lnTo>
                <a:lnTo>
                  <a:pt x="369" y="601"/>
                </a:lnTo>
                <a:lnTo>
                  <a:pt x="369" y="599"/>
                </a:lnTo>
                <a:lnTo>
                  <a:pt x="367" y="599"/>
                </a:lnTo>
                <a:lnTo>
                  <a:pt x="367" y="601"/>
                </a:lnTo>
                <a:lnTo>
                  <a:pt x="367" y="601"/>
                </a:lnTo>
                <a:lnTo>
                  <a:pt x="364" y="599"/>
                </a:lnTo>
                <a:lnTo>
                  <a:pt x="364" y="599"/>
                </a:lnTo>
                <a:lnTo>
                  <a:pt x="364" y="599"/>
                </a:lnTo>
                <a:lnTo>
                  <a:pt x="364" y="599"/>
                </a:lnTo>
                <a:lnTo>
                  <a:pt x="367" y="594"/>
                </a:lnTo>
                <a:lnTo>
                  <a:pt x="369" y="594"/>
                </a:lnTo>
                <a:lnTo>
                  <a:pt x="369" y="592"/>
                </a:lnTo>
                <a:lnTo>
                  <a:pt x="369" y="592"/>
                </a:lnTo>
                <a:lnTo>
                  <a:pt x="371" y="589"/>
                </a:lnTo>
                <a:lnTo>
                  <a:pt x="371" y="587"/>
                </a:lnTo>
                <a:lnTo>
                  <a:pt x="371" y="582"/>
                </a:lnTo>
                <a:lnTo>
                  <a:pt x="371" y="582"/>
                </a:lnTo>
                <a:lnTo>
                  <a:pt x="371" y="580"/>
                </a:lnTo>
                <a:lnTo>
                  <a:pt x="371" y="577"/>
                </a:lnTo>
                <a:lnTo>
                  <a:pt x="371" y="577"/>
                </a:lnTo>
                <a:lnTo>
                  <a:pt x="374" y="577"/>
                </a:lnTo>
                <a:lnTo>
                  <a:pt x="374" y="577"/>
                </a:lnTo>
                <a:lnTo>
                  <a:pt x="374" y="575"/>
                </a:lnTo>
                <a:lnTo>
                  <a:pt x="376" y="573"/>
                </a:lnTo>
                <a:lnTo>
                  <a:pt x="376" y="573"/>
                </a:lnTo>
                <a:lnTo>
                  <a:pt x="376" y="570"/>
                </a:lnTo>
                <a:lnTo>
                  <a:pt x="376" y="568"/>
                </a:lnTo>
                <a:lnTo>
                  <a:pt x="376" y="568"/>
                </a:lnTo>
                <a:lnTo>
                  <a:pt x="376" y="568"/>
                </a:lnTo>
                <a:lnTo>
                  <a:pt x="376" y="566"/>
                </a:lnTo>
                <a:lnTo>
                  <a:pt x="376" y="566"/>
                </a:lnTo>
                <a:lnTo>
                  <a:pt x="376" y="566"/>
                </a:lnTo>
                <a:lnTo>
                  <a:pt x="374" y="566"/>
                </a:lnTo>
                <a:lnTo>
                  <a:pt x="374" y="566"/>
                </a:lnTo>
                <a:lnTo>
                  <a:pt x="374" y="566"/>
                </a:lnTo>
                <a:lnTo>
                  <a:pt x="374" y="563"/>
                </a:lnTo>
                <a:lnTo>
                  <a:pt x="374" y="563"/>
                </a:lnTo>
                <a:lnTo>
                  <a:pt x="374" y="563"/>
                </a:lnTo>
                <a:lnTo>
                  <a:pt x="371" y="561"/>
                </a:lnTo>
                <a:lnTo>
                  <a:pt x="371" y="561"/>
                </a:lnTo>
                <a:lnTo>
                  <a:pt x="369" y="561"/>
                </a:lnTo>
                <a:lnTo>
                  <a:pt x="369" y="561"/>
                </a:lnTo>
                <a:lnTo>
                  <a:pt x="369" y="561"/>
                </a:lnTo>
                <a:lnTo>
                  <a:pt x="369" y="561"/>
                </a:lnTo>
                <a:lnTo>
                  <a:pt x="364" y="558"/>
                </a:lnTo>
                <a:lnTo>
                  <a:pt x="364" y="558"/>
                </a:lnTo>
                <a:lnTo>
                  <a:pt x="367" y="556"/>
                </a:lnTo>
                <a:lnTo>
                  <a:pt x="364" y="558"/>
                </a:lnTo>
                <a:lnTo>
                  <a:pt x="362" y="558"/>
                </a:lnTo>
                <a:lnTo>
                  <a:pt x="362" y="558"/>
                </a:lnTo>
                <a:lnTo>
                  <a:pt x="362" y="558"/>
                </a:lnTo>
                <a:lnTo>
                  <a:pt x="362" y="558"/>
                </a:lnTo>
                <a:lnTo>
                  <a:pt x="362" y="556"/>
                </a:lnTo>
                <a:lnTo>
                  <a:pt x="362" y="556"/>
                </a:lnTo>
                <a:lnTo>
                  <a:pt x="362" y="551"/>
                </a:lnTo>
                <a:lnTo>
                  <a:pt x="360" y="551"/>
                </a:lnTo>
                <a:lnTo>
                  <a:pt x="360" y="549"/>
                </a:lnTo>
                <a:lnTo>
                  <a:pt x="364" y="547"/>
                </a:lnTo>
                <a:lnTo>
                  <a:pt x="360" y="547"/>
                </a:lnTo>
                <a:lnTo>
                  <a:pt x="357" y="549"/>
                </a:lnTo>
                <a:lnTo>
                  <a:pt x="357" y="551"/>
                </a:lnTo>
                <a:lnTo>
                  <a:pt x="360" y="556"/>
                </a:lnTo>
                <a:lnTo>
                  <a:pt x="360" y="558"/>
                </a:lnTo>
                <a:lnTo>
                  <a:pt x="360" y="561"/>
                </a:lnTo>
                <a:lnTo>
                  <a:pt x="357" y="563"/>
                </a:lnTo>
                <a:lnTo>
                  <a:pt x="355" y="563"/>
                </a:lnTo>
                <a:lnTo>
                  <a:pt x="355" y="566"/>
                </a:lnTo>
                <a:lnTo>
                  <a:pt x="357" y="568"/>
                </a:lnTo>
                <a:lnTo>
                  <a:pt x="357" y="568"/>
                </a:lnTo>
                <a:lnTo>
                  <a:pt x="357" y="568"/>
                </a:lnTo>
                <a:lnTo>
                  <a:pt x="357" y="568"/>
                </a:lnTo>
                <a:lnTo>
                  <a:pt x="357" y="570"/>
                </a:lnTo>
                <a:lnTo>
                  <a:pt x="357" y="570"/>
                </a:lnTo>
                <a:lnTo>
                  <a:pt x="357" y="570"/>
                </a:lnTo>
                <a:lnTo>
                  <a:pt x="360" y="568"/>
                </a:lnTo>
                <a:lnTo>
                  <a:pt x="360" y="568"/>
                </a:lnTo>
                <a:lnTo>
                  <a:pt x="362" y="568"/>
                </a:lnTo>
                <a:lnTo>
                  <a:pt x="362" y="566"/>
                </a:lnTo>
                <a:lnTo>
                  <a:pt x="364" y="566"/>
                </a:lnTo>
                <a:lnTo>
                  <a:pt x="362" y="568"/>
                </a:lnTo>
                <a:lnTo>
                  <a:pt x="362" y="568"/>
                </a:lnTo>
                <a:lnTo>
                  <a:pt x="360" y="570"/>
                </a:lnTo>
                <a:lnTo>
                  <a:pt x="357" y="570"/>
                </a:lnTo>
                <a:lnTo>
                  <a:pt x="360" y="584"/>
                </a:lnTo>
                <a:lnTo>
                  <a:pt x="360" y="587"/>
                </a:lnTo>
                <a:lnTo>
                  <a:pt x="357" y="589"/>
                </a:lnTo>
                <a:lnTo>
                  <a:pt x="360" y="589"/>
                </a:lnTo>
                <a:lnTo>
                  <a:pt x="360" y="589"/>
                </a:lnTo>
                <a:lnTo>
                  <a:pt x="360" y="589"/>
                </a:lnTo>
                <a:lnTo>
                  <a:pt x="360" y="587"/>
                </a:lnTo>
                <a:lnTo>
                  <a:pt x="360" y="584"/>
                </a:lnTo>
                <a:lnTo>
                  <a:pt x="360" y="582"/>
                </a:lnTo>
                <a:lnTo>
                  <a:pt x="360" y="580"/>
                </a:lnTo>
                <a:lnTo>
                  <a:pt x="362" y="580"/>
                </a:lnTo>
                <a:lnTo>
                  <a:pt x="362" y="582"/>
                </a:lnTo>
                <a:lnTo>
                  <a:pt x="362" y="584"/>
                </a:lnTo>
                <a:lnTo>
                  <a:pt x="364" y="587"/>
                </a:lnTo>
                <a:lnTo>
                  <a:pt x="364" y="587"/>
                </a:lnTo>
                <a:lnTo>
                  <a:pt x="364" y="584"/>
                </a:lnTo>
                <a:lnTo>
                  <a:pt x="364" y="584"/>
                </a:lnTo>
                <a:lnTo>
                  <a:pt x="364" y="584"/>
                </a:lnTo>
                <a:lnTo>
                  <a:pt x="367" y="587"/>
                </a:lnTo>
                <a:lnTo>
                  <a:pt x="364" y="587"/>
                </a:lnTo>
                <a:lnTo>
                  <a:pt x="364" y="589"/>
                </a:lnTo>
                <a:lnTo>
                  <a:pt x="364" y="589"/>
                </a:lnTo>
                <a:lnTo>
                  <a:pt x="364" y="589"/>
                </a:lnTo>
                <a:lnTo>
                  <a:pt x="364" y="592"/>
                </a:lnTo>
                <a:lnTo>
                  <a:pt x="364" y="592"/>
                </a:lnTo>
                <a:lnTo>
                  <a:pt x="362" y="594"/>
                </a:lnTo>
                <a:lnTo>
                  <a:pt x="362" y="594"/>
                </a:lnTo>
                <a:lnTo>
                  <a:pt x="360" y="592"/>
                </a:lnTo>
                <a:lnTo>
                  <a:pt x="360" y="592"/>
                </a:lnTo>
                <a:lnTo>
                  <a:pt x="360" y="596"/>
                </a:lnTo>
                <a:lnTo>
                  <a:pt x="360" y="599"/>
                </a:lnTo>
                <a:lnTo>
                  <a:pt x="360" y="601"/>
                </a:lnTo>
                <a:lnTo>
                  <a:pt x="360" y="601"/>
                </a:lnTo>
                <a:lnTo>
                  <a:pt x="360" y="601"/>
                </a:lnTo>
                <a:lnTo>
                  <a:pt x="360" y="603"/>
                </a:lnTo>
                <a:lnTo>
                  <a:pt x="362" y="601"/>
                </a:lnTo>
                <a:lnTo>
                  <a:pt x="362" y="601"/>
                </a:lnTo>
                <a:lnTo>
                  <a:pt x="364" y="601"/>
                </a:lnTo>
                <a:lnTo>
                  <a:pt x="364" y="603"/>
                </a:lnTo>
                <a:lnTo>
                  <a:pt x="364" y="603"/>
                </a:lnTo>
                <a:lnTo>
                  <a:pt x="362" y="606"/>
                </a:lnTo>
                <a:lnTo>
                  <a:pt x="360" y="606"/>
                </a:lnTo>
                <a:lnTo>
                  <a:pt x="360" y="608"/>
                </a:lnTo>
                <a:lnTo>
                  <a:pt x="360" y="603"/>
                </a:lnTo>
                <a:lnTo>
                  <a:pt x="360" y="603"/>
                </a:lnTo>
                <a:lnTo>
                  <a:pt x="360" y="606"/>
                </a:lnTo>
                <a:lnTo>
                  <a:pt x="357" y="608"/>
                </a:lnTo>
                <a:lnTo>
                  <a:pt x="357" y="610"/>
                </a:lnTo>
                <a:lnTo>
                  <a:pt x="360" y="610"/>
                </a:lnTo>
                <a:lnTo>
                  <a:pt x="357" y="610"/>
                </a:lnTo>
                <a:lnTo>
                  <a:pt x="357" y="613"/>
                </a:lnTo>
                <a:lnTo>
                  <a:pt x="357" y="613"/>
                </a:lnTo>
                <a:lnTo>
                  <a:pt x="355" y="618"/>
                </a:lnTo>
                <a:lnTo>
                  <a:pt x="355" y="620"/>
                </a:lnTo>
                <a:lnTo>
                  <a:pt x="355" y="620"/>
                </a:lnTo>
                <a:lnTo>
                  <a:pt x="353" y="620"/>
                </a:lnTo>
                <a:lnTo>
                  <a:pt x="353" y="622"/>
                </a:lnTo>
                <a:lnTo>
                  <a:pt x="350" y="625"/>
                </a:lnTo>
                <a:lnTo>
                  <a:pt x="350" y="627"/>
                </a:lnTo>
                <a:lnTo>
                  <a:pt x="345" y="629"/>
                </a:lnTo>
                <a:lnTo>
                  <a:pt x="343" y="634"/>
                </a:lnTo>
                <a:lnTo>
                  <a:pt x="338" y="637"/>
                </a:lnTo>
                <a:lnTo>
                  <a:pt x="336" y="641"/>
                </a:lnTo>
                <a:lnTo>
                  <a:pt x="336" y="641"/>
                </a:lnTo>
                <a:lnTo>
                  <a:pt x="331" y="644"/>
                </a:lnTo>
                <a:lnTo>
                  <a:pt x="331" y="644"/>
                </a:lnTo>
                <a:lnTo>
                  <a:pt x="329" y="646"/>
                </a:lnTo>
                <a:lnTo>
                  <a:pt x="329" y="646"/>
                </a:lnTo>
                <a:lnTo>
                  <a:pt x="324" y="646"/>
                </a:lnTo>
                <a:lnTo>
                  <a:pt x="319" y="648"/>
                </a:lnTo>
                <a:lnTo>
                  <a:pt x="317" y="648"/>
                </a:lnTo>
                <a:lnTo>
                  <a:pt x="317" y="651"/>
                </a:lnTo>
                <a:lnTo>
                  <a:pt x="315" y="651"/>
                </a:lnTo>
                <a:lnTo>
                  <a:pt x="315" y="653"/>
                </a:lnTo>
                <a:lnTo>
                  <a:pt x="315" y="653"/>
                </a:lnTo>
                <a:lnTo>
                  <a:pt x="315" y="655"/>
                </a:lnTo>
                <a:lnTo>
                  <a:pt x="315" y="655"/>
                </a:lnTo>
                <a:lnTo>
                  <a:pt x="317" y="658"/>
                </a:lnTo>
                <a:lnTo>
                  <a:pt x="319" y="660"/>
                </a:lnTo>
                <a:lnTo>
                  <a:pt x="322" y="660"/>
                </a:lnTo>
                <a:lnTo>
                  <a:pt x="322" y="663"/>
                </a:lnTo>
                <a:lnTo>
                  <a:pt x="324" y="663"/>
                </a:lnTo>
                <a:lnTo>
                  <a:pt x="327" y="663"/>
                </a:lnTo>
                <a:lnTo>
                  <a:pt x="327" y="665"/>
                </a:lnTo>
                <a:lnTo>
                  <a:pt x="329" y="667"/>
                </a:lnTo>
                <a:lnTo>
                  <a:pt x="327" y="670"/>
                </a:lnTo>
                <a:lnTo>
                  <a:pt x="327" y="672"/>
                </a:lnTo>
                <a:lnTo>
                  <a:pt x="322" y="674"/>
                </a:lnTo>
                <a:lnTo>
                  <a:pt x="319" y="679"/>
                </a:lnTo>
                <a:lnTo>
                  <a:pt x="315" y="681"/>
                </a:lnTo>
                <a:lnTo>
                  <a:pt x="308" y="686"/>
                </a:lnTo>
                <a:lnTo>
                  <a:pt x="303" y="691"/>
                </a:lnTo>
                <a:lnTo>
                  <a:pt x="303" y="691"/>
                </a:lnTo>
                <a:lnTo>
                  <a:pt x="301" y="691"/>
                </a:lnTo>
                <a:lnTo>
                  <a:pt x="301" y="693"/>
                </a:lnTo>
                <a:lnTo>
                  <a:pt x="301" y="693"/>
                </a:lnTo>
                <a:lnTo>
                  <a:pt x="303" y="693"/>
                </a:lnTo>
                <a:lnTo>
                  <a:pt x="305" y="691"/>
                </a:lnTo>
                <a:lnTo>
                  <a:pt x="305" y="691"/>
                </a:lnTo>
                <a:lnTo>
                  <a:pt x="305" y="691"/>
                </a:lnTo>
                <a:lnTo>
                  <a:pt x="308" y="691"/>
                </a:lnTo>
                <a:lnTo>
                  <a:pt x="308" y="691"/>
                </a:lnTo>
                <a:lnTo>
                  <a:pt x="305" y="691"/>
                </a:lnTo>
                <a:lnTo>
                  <a:pt x="303" y="693"/>
                </a:lnTo>
                <a:lnTo>
                  <a:pt x="303" y="696"/>
                </a:lnTo>
                <a:lnTo>
                  <a:pt x="303" y="696"/>
                </a:lnTo>
                <a:lnTo>
                  <a:pt x="308" y="693"/>
                </a:lnTo>
                <a:lnTo>
                  <a:pt x="308" y="693"/>
                </a:lnTo>
                <a:lnTo>
                  <a:pt x="308" y="696"/>
                </a:lnTo>
                <a:lnTo>
                  <a:pt x="308" y="696"/>
                </a:lnTo>
                <a:lnTo>
                  <a:pt x="308" y="698"/>
                </a:lnTo>
                <a:lnTo>
                  <a:pt x="308" y="698"/>
                </a:lnTo>
                <a:lnTo>
                  <a:pt x="310" y="698"/>
                </a:lnTo>
                <a:lnTo>
                  <a:pt x="312" y="698"/>
                </a:lnTo>
                <a:lnTo>
                  <a:pt x="317" y="693"/>
                </a:lnTo>
                <a:lnTo>
                  <a:pt x="322" y="693"/>
                </a:lnTo>
                <a:lnTo>
                  <a:pt x="327" y="691"/>
                </a:lnTo>
                <a:lnTo>
                  <a:pt x="329" y="689"/>
                </a:lnTo>
                <a:lnTo>
                  <a:pt x="331" y="686"/>
                </a:lnTo>
                <a:lnTo>
                  <a:pt x="336" y="684"/>
                </a:lnTo>
                <a:lnTo>
                  <a:pt x="338" y="681"/>
                </a:lnTo>
                <a:lnTo>
                  <a:pt x="341" y="679"/>
                </a:lnTo>
                <a:lnTo>
                  <a:pt x="343" y="677"/>
                </a:lnTo>
                <a:lnTo>
                  <a:pt x="348" y="674"/>
                </a:lnTo>
                <a:lnTo>
                  <a:pt x="353" y="672"/>
                </a:lnTo>
                <a:lnTo>
                  <a:pt x="355" y="670"/>
                </a:lnTo>
                <a:lnTo>
                  <a:pt x="355" y="667"/>
                </a:lnTo>
                <a:lnTo>
                  <a:pt x="362" y="665"/>
                </a:lnTo>
                <a:lnTo>
                  <a:pt x="367" y="660"/>
                </a:lnTo>
                <a:lnTo>
                  <a:pt x="367" y="658"/>
                </a:lnTo>
                <a:lnTo>
                  <a:pt x="367" y="658"/>
                </a:lnTo>
                <a:lnTo>
                  <a:pt x="367" y="655"/>
                </a:lnTo>
                <a:lnTo>
                  <a:pt x="369" y="653"/>
                </a:lnTo>
                <a:lnTo>
                  <a:pt x="371" y="651"/>
                </a:lnTo>
                <a:lnTo>
                  <a:pt x="374" y="651"/>
                </a:lnTo>
                <a:lnTo>
                  <a:pt x="374" y="648"/>
                </a:lnTo>
                <a:lnTo>
                  <a:pt x="379" y="648"/>
                </a:lnTo>
                <a:lnTo>
                  <a:pt x="381" y="648"/>
                </a:lnTo>
                <a:lnTo>
                  <a:pt x="383" y="646"/>
                </a:lnTo>
                <a:lnTo>
                  <a:pt x="386" y="648"/>
                </a:lnTo>
                <a:lnTo>
                  <a:pt x="388" y="648"/>
                </a:lnTo>
                <a:lnTo>
                  <a:pt x="388" y="648"/>
                </a:lnTo>
                <a:lnTo>
                  <a:pt x="388" y="651"/>
                </a:lnTo>
                <a:lnTo>
                  <a:pt x="388" y="651"/>
                </a:lnTo>
                <a:lnTo>
                  <a:pt x="390" y="648"/>
                </a:lnTo>
                <a:lnTo>
                  <a:pt x="390" y="648"/>
                </a:lnTo>
                <a:lnTo>
                  <a:pt x="390" y="646"/>
                </a:lnTo>
                <a:lnTo>
                  <a:pt x="390" y="646"/>
                </a:lnTo>
                <a:lnTo>
                  <a:pt x="393" y="644"/>
                </a:lnTo>
                <a:lnTo>
                  <a:pt x="395" y="639"/>
                </a:lnTo>
                <a:lnTo>
                  <a:pt x="397" y="639"/>
                </a:lnTo>
                <a:lnTo>
                  <a:pt x="400" y="639"/>
                </a:lnTo>
                <a:lnTo>
                  <a:pt x="402" y="637"/>
                </a:lnTo>
                <a:lnTo>
                  <a:pt x="405" y="634"/>
                </a:lnTo>
                <a:lnTo>
                  <a:pt x="409" y="629"/>
                </a:lnTo>
                <a:lnTo>
                  <a:pt x="414" y="622"/>
                </a:lnTo>
                <a:lnTo>
                  <a:pt x="416" y="620"/>
                </a:lnTo>
                <a:lnTo>
                  <a:pt x="419" y="620"/>
                </a:lnTo>
                <a:lnTo>
                  <a:pt x="419" y="618"/>
                </a:lnTo>
                <a:lnTo>
                  <a:pt x="419" y="618"/>
                </a:lnTo>
                <a:lnTo>
                  <a:pt x="416" y="615"/>
                </a:lnTo>
                <a:close/>
                <a:moveTo>
                  <a:pt x="811" y="17"/>
                </a:moveTo>
                <a:lnTo>
                  <a:pt x="811" y="17"/>
                </a:lnTo>
                <a:lnTo>
                  <a:pt x="811" y="17"/>
                </a:lnTo>
                <a:lnTo>
                  <a:pt x="811" y="17"/>
                </a:lnTo>
                <a:lnTo>
                  <a:pt x="811" y="17"/>
                </a:lnTo>
                <a:lnTo>
                  <a:pt x="811" y="19"/>
                </a:lnTo>
                <a:lnTo>
                  <a:pt x="811" y="19"/>
                </a:lnTo>
                <a:lnTo>
                  <a:pt x="811" y="19"/>
                </a:lnTo>
                <a:lnTo>
                  <a:pt x="811" y="17"/>
                </a:lnTo>
                <a:close/>
                <a:moveTo>
                  <a:pt x="788" y="0"/>
                </a:moveTo>
                <a:lnTo>
                  <a:pt x="788" y="0"/>
                </a:lnTo>
                <a:lnTo>
                  <a:pt x="788" y="0"/>
                </a:lnTo>
                <a:lnTo>
                  <a:pt x="788" y="0"/>
                </a:lnTo>
                <a:lnTo>
                  <a:pt x="788" y="2"/>
                </a:lnTo>
                <a:lnTo>
                  <a:pt x="788" y="2"/>
                </a:lnTo>
                <a:lnTo>
                  <a:pt x="788" y="2"/>
                </a:lnTo>
                <a:lnTo>
                  <a:pt x="788" y="2"/>
                </a:lnTo>
                <a:lnTo>
                  <a:pt x="78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Freeform 94"/>
          <p:cNvSpPr>
            <a:spLocks noEditPoints="1"/>
          </p:cNvSpPr>
          <p:nvPr/>
        </p:nvSpPr>
        <p:spPr bwMode="auto">
          <a:xfrm>
            <a:off x="11461687" y="4617093"/>
            <a:ext cx="146465" cy="76371"/>
          </a:xfrm>
          <a:custGeom>
            <a:avLst/>
            <a:gdLst>
              <a:gd name="T0" fmla="*/ 121 w 140"/>
              <a:gd name="T1" fmla="*/ 73 h 73"/>
              <a:gd name="T2" fmla="*/ 123 w 140"/>
              <a:gd name="T3" fmla="*/ 73 h 73"/>
              <a:gd name="T4" fmla="*/ 123 w 140"/>
              <a:gd name="T5" fmla="*/ 73 h 73"/>
              <a:gd name="T6" fmla="*/ 123 w 140"/>
              <a:gd name="T7" fmla="*/ 71 h 73"/>
              <a:gd name="T8" fmla="*/ 137 w 140"/>
              <a:gd name="T9" fmla="*/ 47 h 73"/>
              <a:gd name="T10" fmla="*/ 137 w 140"/>
              <a:gd name="T11" fmla="*/ 47 h 73"/>
              <a:gd name="T12" fmla="*/ 137 w 140"/>
              <a:gd name="T13" fmla="*/ 47 h 73"/>
              <a:gd name="T14" fmla="*/ 135 w 140"/>
              <a:gd name="T15" fmla="*/ 50 h 73"/>
              <a:gd name="T16" fmla="*/ 135 w 140"/>
              <a:gd name="T17" fmla="*/ 52 h 73"/>
              <a:gd name="T18" fmla="*/ 137 w 140"/>
              <a:gd name="T19" fmla="*/ 52 h 73"/>
              <a:gd name="T20" fmla="*/ 140 w 140"/>
              <a:gd name="T21" fmla="*/ 47 h 73"/>
              <a:gd name="T22" fmla="*/ 128 w 140"/>
              <a:gd name="T23" fmla="*/ 38 h 73"/>
              <a:gd name="T24" fmla="*/ 128 w 140"/>
              <a:gd name="T25" fmla="*/ 33 h 73"/>
              <a:gd name="T26" fmla="*/ 123 w 140"/>
              <a:gd name="T27" fmla="*/ 33 h 73"/>
              <a:gd name="T28" fmla="*/ 125 w 140"/>
              <a:gd name="T29" fmla="*/ 33 h 73"/>
              <a:gd name="T30" fmla="*/ 123 w 140"/>
              <a:gd name="T31" fmla="*/ 38 h 73"/>
              <a:gd name="T32" fmla="*/ 123 w 140"/>
              <a:gd name="T33" fmla="*/ 38 h 73"/>
              <a:gd name="T34" fmla="*/ 125 w 140"/>
              <a:gd name="T35" fmla="*/ 40 h 73"/>
              <a:gd name="T36" fmla="*/ 128 w 140"/>
              <a:gd name="T37" fmla="*/ 42 h 73"/>
              <a:gd name="T38" fmla="*/ 130 w 140"/>
              <a:gd name="T39" fmla="*/ 40 h 73"/>
              <a:gd name="T40" fmla="*/ 128 w 140"/>
              <a:gd name="T41" fmla="*/ 38 h 73"/>
              <a:gd name="T42" fmla="*/ 116 w 140"/>
              <a:gd name="T43" fmla="*/ 28 h 73"/>
              <a:gd name="T44" fmla="*/ 116 w 140"/>
              <a:gd name="T45" fmla="*/ 31 h 73"/>
              <a:gd name="T46" fmla="*/ 116 w 140"/>
              <a:gd name="T47" fmla="*/ 33 h 73"/>
              <a:gd name="T48" fmla="*/ 116 w 140"/>
              <a:gd name="T49" fmla="*/ 31 h 73"/>
              <a:gd name="T50" fmla="*/ 116 w 140"/>
              <a:gd name="T51" fmla="*/ 28 h 73"/>
              <a:gd name="T52" fmla="*/ 118 w 140"/>
              <a:gd name="T53" fmla="*/ 28 h 73"/>
              <a:gd name="T54" fmla="*/ 116 w 140"/>
              <a:gd name="T55" fmla="*/ 26 h 73"/>
              <a:gd name="T56" fmla="*/ 111 w 140"/>
              <a:gd name="T57" fmla="*/ 59 h 73"/>
              <a:gd name="T58" fmla="*/ 109 w 140"/>
              <a:gd name="T59" fmla="*/ 57 h 73"/>
              <a:gd name="T60" fmla="*/ 102 w 140"/>
              <a:gd name="T61" fmla="*/ 50 h 73"/>
              <a:gd name="T62" fmla="*/ 99 w 140"/>
              <a:gd name="T63" fmla="*/ 47 h 73"/>
              <a:gd name="T64" fmla="*/ 97 w 140"/>
              <a:gd name="T65" fmla="*/ 45 h 73"/>
              <a:gd name="T66" fmla="*/ 95 w 140"/>
              <a:gd name="T67" fmla="*/ 42 h 73"/>
              <a:gd name="T68" fmla="*/ 92 w 140"/>
              <a:gd name="T69" fmla="*/ 40 h 73"/>
              <a:gd name="T70" fmla="*/ 92 w 140"/>
              <a:gd name="T71" fmla="*/ 38 h 73"/>
              <a:gd name="T72" fmla="*/ 90 w 140"/>
              <a:gd name="T73" fmla="*/ 35 h 73"/>
              <a:gd name="T74" fmla="*/ 88 w 140"/>
              <a:gd name="T75" fmla="*/ 33 h 73"/>
              <a:gd name="T76" fmla="*/ 80 w 140"/>
              <a:gd name="T77" fmla="*/ 26 h 73"/>
              <a:gd name="T78" fmla="*/ 76 w 140"/>
              <a:gd name="T79" fmla="*/ 24 h 73"/>
              <a:gd name="T80" fmla="*/ 71 w 140"/>
              <a:gd name="T81" fmla="*/ 21 h 73"/>
              <a:gd name="T82" fmla="*/ 71 w 140"/>
              <a:gd name="T83" fmla="*/ 24 h 73"/>
              <a:gd name="T84" fmla="*/ 73 w 140"/>
              <a:gd name="T85" fmla="*/ 24 h 73"/>
              <a:gd name="T86" fmla="*/ 73 w 140"/>
              <a:gd name="T87" fmla="*/ 26 h 73"/>
              <a:gd name="T88" fmla="*/ 73 w 140"/>
              <a:gd name="T89" fmla="*/ 31 h 73"/>
              <a:gd name="T90" fmla="*/ 76 w 140"/>
              <a:gd name="T91" fmla="*/ 35 h 73"/>
              <a:gd name="T92" fmla="*/ 78 w 140"/>
              <a:gd name="T93" fmla="*/ 38 h 73"/>
              <a:gd name="T94" fmla="*/ 83 w 140"/>
              <a:gd name="T95" fmla="*/ 45 h 73"/>
              <a:gd name="T96" fmla="*/ 88 w 140"/>
              <a:gd name="T97" fmla="*/ 50 h 73"/>
              <a:gd name="T98" fmla="*/ 90 w 140"/>
              <a:gd name="T99" fmla="*/ 52 h 73"/>
              <a:gd name="T100" fmla="*/ 95 w 140"/>
              <a:gd name="T101" fmla="*/ 54 h 73"/>
              <a:gd name="T102" fmla="*/ 97 w 140"/>
              <a:gd name="T103" fmla="*/ 59 h 73"/>
              <a:gd name="T104" fmla="*/ 102 w 140"/>
              <a:gd name="T105" fmla="*/ 59 h 73"/>
              <a:gd name="T106" fmla="*/ 102 w 140"/>
              <a:gd name="T107" fmla="*/ 61 h 73"/>
              <a:gd name="T108" fmla="*/ 104 w 140"/>
              <a:gd name="T109" fmla="*/ 64 h 73"/>
              <a:gd name="T110" fmla="*/ 106 w 140"/>
              <a:gd name="T111" fmla="*/ 66 h 73"/>
              <a:gd name="T112" fmla="*/ 106 w 140"/>
              <a:gd name="T113" fmla="*/ 66 h 73"/>
              <a:gd name="T114" fmla="*/ 111 w 140"/>
              <a:gd name="T115" fmla="*/ 68 h 73"/>
              <a:gd name="T116" fmla="*/ 114 w 140"/>
              <a:gd name="T117" fmla="*/ 66 h 73"/>
              <a:gd name="T118" fmla="*/ 116 w 140"/>
              <a:gd name="T119" fmla="*/ 61 h 73"/>
              <a:gd name="T120" fmla="*/ 0 w 140"/>
              <a:gd name="T121" fmla="*/ 5 h 73"/>
              <a:gd name="T122" fmla="*/ 2 w 140"/>
              <a:gd name="T123" fmla="*/ 2 h 73"/>
              <a:gd name="T124" fmla="*/ 0 w 140"/>
              <a:gd name="T125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" h="73">
                <a:moveTo>
                  <a:pt x="123" y="71"/>
                </a:moveTo>
                <a:lnTo>
                  <a:pt x="121" y="73"/>
                </a:lnTo>
                <a:lnTo>
                  <a:pt x="121" y="73"/>
                </a:lnTo>
                <a:lnTo>
                  <a:pt x="123" y="73"/>
                </a:lnTo>
                <a:lnTo>
                  <a:pt x="123" y="73"/>
                </a:lnTo>
                <a:lnTo>
                  <a:pt x="123" y="73"/>
                </a:lnTo>
                <a:lnTo>
                  <a:pt x="123" y="73"/>
                </a:lnTo>
                <a:lnTo>
                  <a:pt x="123" y="71"/>
                </a:lnTo>
                <a:close/>
                <a:moveTo>
                  <a:pt x="140" y="50"/>
                </a:moveTo>
                <a:lnTo>
                  <a:pt x="137" y="47"/>
                </a:lnTo>
                <a:lnTo>
                  <a:pt x="137" y="47"/>
                </a:lnTo>
                <a:lnTo>
                  <a:pt x="137" y="47"/>
                </a:lnTo>
                <a:lnTo>
                  <a:pt x="137" y="47"/>
                </a:lnTo>
                <a:lnTo>
                  <a:pt x="137" y="47"/>
                </a:lnTo>
                <a:lnTo>
                  <a:pt x="135" y="47"/>
                </a:lnTo>
                <a:lnTo>
                  <a:pt x="135" y="50"/>
                </a:lnTo>
                <a:lnTo>
                  <a:pt x="135" y="52"/>
                </a:lnTo>
                <a:lnTo>
                  <a:pt x="135" y="52"/>
                </a:lnTo>
                <a:lnTo>
                  <a:pt x="137" y="52"/>
                </a:lnTo>
                <a:lnTo>
                  <a:pt x="137" y="52"/>
                </a:lnTo>
                <a:lnTo>
                  <a:pt x="140" y="52"/>
                </a:lnTo>
                <a:lnTo>
                  <a:pt x="140" y="47"/>
                </a:lnTo>
                <a:lnTo>
                  <a:pt x="140" y="50"/>
                </a:lnTo>
                <a:close/>
                <a:moveTo>
                  <a:pt x="128" y="38"/>
                </a:moveTo>
                <a:lnTo>
                  <a:pt x="128" y="33"/>
                </a:lnTo>
                <a:lnTo>
                  <a:pt x="128" y="33"/>
                </a:lnTo>
                <a:lnTo>
                  <a:pt x="128" y="33"/>
                </a:lnTo>
                <a:lnTo>
                  <a:pt x="123" y="33"/>
                </a:lnTo>
                <a:lnTo>
                  <a:pt x="123" y="33"/>
                </a:lnTo>
                <a:lnTo>
                  <a:pt x="125" y="33"/>
                </a:lnTo>
                <a:lnTo>
                  <a:pt x="125" y="35"/>
                </a:lnTo>
                <a:lnTo>
                  <a:pt x="123" y="38"/>
                </a:lnTo>
                <a:lnTo>
                  <a:pt x="123" y="38"/>
                </a:lnTo>
                <a:lnTo>
                  <a:pt x="123" y="38"/>
                </a:lnTo>
                <a:lnTo>
                  <a:pt x="123" y="40"/>
                </a:lnTo>
                <a:lnTo>
                  <a:pt x="125" y="40"/>
                </a:lnTo>
                <a:lnTo>
                  <a:pt x="128" y="42"/>
                </a:lnTo>
                <a:lnTo>
                  <a:pt x="128" y="42"/>
                </a:lnTo>
                <a:lnTo>
                  <a:pt x="130" y="40"/>
                </a:lnTo>
                <a:lnTo>
                  <a:pt x="130" y="40"/>
                </a:lnTo>
                <a:lnTo>
                  <a:pt x="128" y="38"/>
                </a:lnTo>
                <a:lnTo>
                  <a:pt x="128" y="38"/>
                </a:lnTo>
                <a:close/>
                <a:moveTo>
                  <a:pt x="116" y="26"/>
                </a:moveTo>
                <a:lnTo>
                  <a:pt x="116" y="28"/>
                </a:lnTo>
                <a:lnTo>
                  <a:pt x="116" y="31"/>
                </a:lnTo>
                <a:lnTo>
                  <a:pt x="116" y="31"/>
                </a:lnTo>
                <a:lnTo>
                  <a:pt x="114" y="33"/>
                </a:lnTo>
                <a:lnTo>
                  <a:pt x="116" y="33"/>
                </a:lnTo>
                <a:lnTo>
                  <a:pt x="116" y="33"/>
                </a:lnTo>
                <a:lnTo>
                  <a:pt x="116" y="31"/>
                </a:lnTo>
                <a:lnTo>
                  <a:pt x="116" y="31"/>
                </a:lnTo>
                <a:lnTo>
                  <a:pt x="116" y="28"/>
                </a:lnTo>
                <a:lnTo>
                  <a:pt x="118" y="28"/>
                </a:lnTo>
                <a:lnTo>
                  <a:pt x="118" y="28"/>
                </a:lnTo>
                <a:lnTo>
                  <a:pt x="118" y="26"/>
                </a:lnTo>
                <a:lnTo>
                  <a:pt x="116" y="26"/>
                </a:lnTo>
                <a:close/>
                <a:moveTo>
                  <a:pt x="114" y="61"/>
                </a:moveTo>
                <a:lnTo>
                  <a:pt x="111" y="59"/>
                </a:lnTo>
                <a:lnTo>
                  <a:pt x="109" y="57"/>
                </a:lnTo>
                <a:lnTo>
                  <a:pt x="109" y="57"/>
                </a:lnTo>
                <a:lnTo>
                  <a:pt x="106" y="52"/>
                </a:lnTo>
                <a:lnTo>
                  <a:pt x="102" y="50"/>
                </a:lnTo>
                <a:lnTo>
                  <a:pt x="99" y="47"/>
                </a:lnTo>
                <a:lnTo>
                  <a:pt x="99" y="47"/>
                </a:lnTo>
                <a:lnTo>
                  <a:pt x="99" y="47"/>
                </a:lnTo>
                <a:lnTo>
                  <a:pt x="97" y="45"/>
                </a:lnTo>
                <a:lnTo>
                  <a:pt x="97" y="45"/>
                </a:lnTo>
                <a:lnTo>
                  <a:pt x="95" y="42"/>
                </a:lnTo>
                <a:lnTo>
                  <a:pt x="92" y="40"/>
                </a:lnTo>
                <a:lnTo>
                  <a:pt x="92" y="40"/>
                </a:lnTo>
                <a:lnTo>
                  <a:pt x="92" y="38"/>
                </a:lnTo>
                <a:lnTo>
                  <a:pt x="92" y="38"/>
                </a:lnTo>
                <a:lnTo>
                  <a:pt x="92" y="38"/>
                </a:lnTo>
                <a:lnTo>
                  <a:pt x="90" y="35"/>
                </a:lnTo>
                <a:lnTo>
                  <a:pt x="90" y="33"/>
                </a:lnTo>
                <a:lnTo>
                  <a:pt x="88" y="33"/>
                </a:lnTo>
                <a:lnTo>
                  <a:pt x="85" y="33"/>
                </a:lnTo>
                <a:lnTo>
                  <a:pt x="80" y="26"/>
                </a:lnTo>
                <a:lnTo>
                  <a:pt x="78" y="24"/>
                </a:lnTo>
                <a:lnTo>
                  <a:pt x="76" y="24"/>
                </a:lnTo>
                <a:lnTo>
                  <a:pt x="73" y="24"/>
                </a:lnTo>
                <a:lnTo>
                  <a:pt x="71" y="21"/>
                </a:lnTo>
                <a:lnTo>
                  <a:pt x="71" y="21"/>
                </a:lnTo>
                <a:lnTo>
                  <a:pt x="71" y="24"/>
                </a:lnTo>
                <a:lnTo>
                  <a:pt x="71" y="24"/>
                </a:lnTo>
                <a:lnTo>
                  <a:pt x="73" y="24"/>
                </a:lnTo>
                <a:lnTo>
                  <a:pt x="73" y="26"/>
                </a:lnTo>
                <a:lnTo>
                  <a:pt x="73" y="26"/>
                </a:lnTo>
                <a:lnTo>
                  <a:pt x="73" y="28"/>
                </a:lnTo>
                <a:lnTo>
                  <a:pt x="73" y="31"/>
                </a:lnTo>
                <a:lnTo>
                  <a:pt x="76" y="33"/>
                </a:lnTo>
                <a:lnTo>
                  <a:pt x="76" y="35"/>
                </a:lnTo>
                <a:lnTo>
                  <a:pt x="78" y="38"/>
                </a:lnTo>
                <a:lnTo>
                  <a:pt x="78" y="38"/>
                </a:lnTo>
                <a:lnTo>
                  <a:pt x="80" y="42"/>
                </a:lnTo>
                <a:lnTo>
                  <a:pt x="83" y="45"/>
                </a:lnTo>
                <a:lnTo>
                  <a:pt x="83" y="45"/>
                </a:lnTo>
                <a:lnTo>
                  <a:pt x="88" y="50"/>
                </a:lnTo>
                <a:lnTo>
                  <a:pt x="88" y="52"/>
                </a:lnTo>
                <a:lnTo>
                  <a:pt x="90" y="52"/>
                </a:lnTo>
                <a:lnTo>
                  <a:pt x="92" y="54"/>
                </a:lnTo>
                <a:lnTo>
                  <a:pt x="95" y="54"/>
                </a:lnTo>
                <a:lnTo>
                  <a:pt x="97" y="57"/>
                </a:lnTo>
                <a:lnTo>
                  <a:pt x="97" y="59"/>
                </a:lnTo>
                <a:lnTo>
                  <a:pt x="99" y="59"/>
                </a:lnTo>
                <a:lnTo>
                  <a:pt x="102" y="59"/>
                </a:lnTo>
                <a:lnTo>
                  <a:pt x="102" y="61"/>
                </a:lnTo>
                <a:lnTo>
                  <a:pt x="102" y="61"/>
                </a:lnTo>
                <a:lnTo>
                  <a:pt x="102" y="64"/>
                </a:lnTo>
                <a:lnTo>
                  <a:pt x="104" y="64"/>
                </a:lnTo>
                <a:lnTo>
                  <a:pt x="104" y="66"/>
                </a:lnTo>
                <a:lnTo>
                  <a:pt x="106" y="66"/>
                </a:lnTo>
                <a:lnTo>
                  <a:pt x="106" y="66"/>
                </a:lnTo>
                <a:lnTo>
                  <a:pt x="106" y="66"/>
                </a:lnTo>
                <a:lnTo>
                  <a:pt x="111" y="68"/>
                </a:lnTo>
                <a:lnTo>
                  <a:pt x="111" y="68"/>
                </a:lnTo>
                <a:lnTo>
                  <a:pt x="114" y="68"/>
                </a:lnTo>
                <a:lnTo>
                  <a:pt x="114" y="66"/>
                </a:lnTo>
                <a:lnTo>
                  <a:pt x="116" y="66"/>
                </a:lnTo>
                <a:lnTo>
                  <a:pt x="116" y="61"/>
                </a:lnTo>
                <a:lnTo>
                  <a:pt x="114" y="61"/>
                </a:lnTo>
                <a:close/>
                <a:moveTo>
                  <a:pt x="0" y="5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Freeform 95"/>
          <p:cNvSpPr>
            <a:spLocks noEditPoints="1"/>
          </p:cNvSpPr>
          <p:nvPr/>
        </p:nvSpPr>
        <p:spPr bwMode="auto">
          <a:xfrm>
            <a:off x="8475900" y="3015397"/>
            <a:ext cx="63817" cy="61725"/>
          </a:xfrm>
          <a:custGeom>
            <a:avLst/>
            <a:gdLst>
              <a:gd name="T0" fmla="*/ 33 w 61"/>
              <a:gd name="T1" fmla="*/ 5 h 59"/>
              <a:gd name="T2" fmla="*/ 40 w 61"/>
              <a:gd name="T3" fmla="*/ 5 h 59"/>
              <a:gd name="T4" fmla="*/ 38 w 61"/>
              <a:gd name="T5" fmla="*/ 5 h 59"/>
              <a:gd name="T6" fmla="*/ 50 w 61"/>
              <a:gd name="T7" fmla="*/ 3 h 59"/>
              <a:gd name="T8" fmla="*/ 47 w 61"/>
              <a:gd name="T9" fmla="*/ 5 h 59"/>
              <a:gd name="T10" fmla="*/ 54 w 61"/>
              <a:gd name="T11" fmla="*/ 0 h 59"/>
              <a:gd name="T12" fmla="*/ 9 w 61"/>
              <a:gd name="T13" fmla="*/ 45 h 59"/>
              <a:gd name="T14" fmla="*/ 0 w 61"/>
              <a:gd name="T15" fmla="*/ 45 h 59"/>
              <a:gd name="T16" fmla="*/ 0 w 61"/>
              <a:gd name="T17" fmla="*/ 50 h 59"/>
              <a:gd name="T18" fmla="*/ 5 w 61"/>
              <a:gd name="T19" fmla="*/ 48 h 59"/>
              <a:gd name="T20" fmla="*/ 9 w 61"/>
              <a:gd name="T21" fmla="*/ 50 h 59"/>
              <a:gd name="T22" fmla="*/ 14 w 61"/>
              <a:gd name="T23" fmla="*/ 45 h 59"/>
              <a:gd name="T24" fmla="*/ 28 w 61"/>
              <a:gd name="T25" fmla="*/ 7 h 59"/>
              <a:gd name="T26" fmla="*/ 59 w 61"/>
              <a:gd name="T27" fmla="*/ 7 h 59"/>
              <a:gd name="T28" fmla="*/ 52 w 61"/>
              <a:gd name="T29" fmla="*/ 5 h 59"/>
              <a:gd name="T30" fmla="*/ 35 w 61"/>
              <a:gd name="T31" fmla="*/ 7 h 59"/>
              <a:gd name="T32" fmla="*/ 26 w 61"/>
              <a:gd name="T33" fmla="*/ 14 h 59"/>
              <a:gd name="T34" fmla="*/ 21 w 61"/>
              <a:gd name="T35" fmla="*/ 17 h 59"/>
              <a:gd name="T36" fmla="*/ 14 w 61"/>
              <a:gd name="T37" fmla="*/ 33 h 59"/>
              <a:gd name="T38" fmla="*/ 9 w 61"/>
              <a:gd name="T39" fmla="*/ 36 h 59"/>
              <a:gd name="T40" fmla="*/ 14 w 61"/>
              <a:gd name="T41" fmla="*/ 40 h 59"/>
              <a:gd name="T42" fmla="*/ 14 w 61"/>
              <a:gd name="T43" fmla="*/ 43 h 59"/>
              <a:gd name="T44" fmla="*/ 9 w 61"/>
              <a:gd name="T45" fmla="*/ 43 h 59"/>
              <a:gd name="T46" fmla="*/ 2 w 61"/>
              <a:gd name="T47" fmla="*/ 43 h 59"/>
              <a:gd name="T48" fmla="*/ 7 w 61"/>
              <a:gd name="T49" fmla="*/ 45 h 59"/>
              <a:gd name="T50" fmla="*/ 14 w 61"/>
              <a:gd name="T51" fmla="*/ 48 h 59"/>
              <a:gd name="T52" fmla="*/ 17 w 61"/>
              <a:gd name="T53" fmla="*/ 45 h 59"/>
              <a:gd name="T54" fmla="*/ 21 w 61"/>
              <a:gd name="T55" fmla="*/ 45 h 59"/>
              <a:gd name="T56" fmla="*/ 24 w 61"/>
              <a:gd name="T57" fmla="*/ 45 h 59"/>
              <a:gd name="T58" fmla="*/ 26 w 61"/>
              <a:gd name="T59" fmla="*/ 45 h 59"/>
              <a:gd name="T60" fmla="*/ 28 w 61"/>
              <a:gd name="T61" fmla="*/ 48 h 59"/>
              <a:gd name="T62" fmla="*/ 33 w 61"/>
              <a:gd name="T63" fmla="*/ 48 h 59"/>
              <a:gd name="T64" fmla="*/ 38 w 61"/>
              <a:gd name="T65" fmla="*/ 50 h 59"/>
              <a:gd name="T66" fmla="*/ 38 w 61"/>
              <a:gd name="T67" fmla="*/ 55 h 59"/>
              <a:gd name="T68" fmla="*/ 35 w 61"/>
              <a:gd name="T69" fmla="*/ 57 h 59"/>
              <a:gd name="T70" fmla="*/ 38 w 61"/>
              <a:gd name="T71" fmla="*/ 59 h 59"/>
              <a:gd name="T72" fmla="*/ 43 w 61"/>
              <a:gd name="T73" fmla="*/ 57 h 59"/>
              <a:gd name="T74" fmla="*/ 40 w 61"/>
              <a:gd name="T75" fmla="*/ 55 h 59"/>
              <a:gd name="T76" fmla="*/ 40 w 61"/>
              <a:gd name="T77" fmla="*/ 52 h 59"/>
              <a:gd name="T78" fmla="*/ 43 w 61"/>
              <a:gd name="T79" fmla="*/ 50 h 59"/>
              <a:gd name="T80" fmla="*/ 45 w 61"/>
              <a:gd name="T81" fmla="*/ 45 h 59"/>
              <a:gd name="T82" fmla="*/ 43 w 61"/>
              <a:gd name="T83" fmla="*/ 43 h 59"/>
              <a:gd name="T84" fmla="*/ 43 w 61"/>
              <a:gd name="T85" fmla="*/ 38 h 59"/>
              <a:gd name="T86" fmla="*/ 45 w 61"/>
              <a:gd name="T87" fmla="*/ 36 h 59"/>
              <a:gd name="T88" fmla="*/ 50 w 61"/>
              <a:gd name="T89" fmla="*/ 36 h 59"/>
              <a:gd name="T90" fmla="*/ 54 w 61"/>
              <a:gd name="T91" fmla="*/ 33 h 59"/>
              <a:gd name="T92" fmla="*/ 54 w 61"/>
              <a:gd name="T93" fmla="*/ 31 h 59"/>
              <a:gd name="T94" fmla="*/ 59 w 61"/>
              <a:gd name="T95" fmla="*/ 29 h 59"/>
              <a:gd name="T96" fmla="*/ 59 w 61"/>
              <a:gd name="T97" fmla="*/ 26 h 59"/>
              <a:gd name="T98" fmla="*/ 54 w 61"/>
              <a:gd name="T99" fmla="*/ 24 h 59"/>
              <a:gd name="T100" fmla="*/ 54 w 61"/>
              <a:gd name="T101" fmla="*/ 22 h 59"/>
              <a:gd name="T102" fmla="*/ 59 w 61"/>
              <a:gd name="T103" fmla="*/ 22 h 59"/>
              <a:gd name="T104" fmla="*/ 61 w 61"/>
              <a:gd name="T105" fmla="*/ 14 h 59"/>
              <a:gd name="T106" fmla="*/ 59 w 61"/>
              <a:gd name="T107" fmla="*/ 7 h 59"/>
              <a:gd name="T108" fmla="*/ 12 w 61"/>
              <a:gd name="T109" fmla="*/ 40 h 59"/>
              <a:gd name="T110" fmla="*/ 5 w 61"/>
              <a:gd name="T111" fmla="*/ 38 h 59"/>
              <a:gd name="T112" fmla="*/ 24 w 61"/>
              <a:gd name="T113" fmla="*/ 14 h 59"/>
              <a:gd name="T114" fmla="*/ 24 w 61"/>
              <a:gd name="T115" fmla="*/ 1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1" h="59">
                <a:moveTo>
                  <a:pt x="33" y="5"/>
                </a:moveTo>
                <a:lnTo>
                  <a:pt x="38" y="5"/>
                </a:lnTo>
                <a:lnTo>
                  <a:pt x="35" y="5"/>
                </a:lnTo>
                <a:lnTo>
                  <a:pt x="33" y="5"/>
                </a:lnTo>
                <a:lnTo>
                  <a:pt x="31" y="5"/>
                </a:lnTo>
                <a:lnTo>
                  <a:pt x="31" y="5"/>
                </a:lnTo>
                <a:lnTo>
                  <a:pt x="33" y="5"/>
                </a:lnTo>
                <a:close/>
                <a:moveTo>
                  <a:pt x="40" y="5"/>
                </a:moveTo>
                <a:lnTo>
                  <a:pt x="43" y="5"/>
                </a:lnTo>
                <a:lnTo>
                  <a:pt x="43" y="5"/>
                </a:lnTo>
                <a:lnTo>
                  <a:pt x="43" y="5"/>
                </a:lnTo>
                <a:lnTo>
                  <a:pt x="38" y="5"/>
                </a:lnTo>
                <a:lnTo>
                  <a:pt x="38" y="5"/>
                </a:lnTo>
                <a:lnTo>
                  <a:pt x="38" y="5"/>
                </a:lnTo>
                <a:lnTo>
                  <a:pt x="40" y="5"/>
                </a:lnTo>
                <a:close/>
                <a:moveTo>
                  <a:pt x="50" y="3"/>
                </a:moveTo>
                <a:lnTo>
                  <a:pt x="47" y="3"/>
                </a:lnTo>
                <a:lnTo>
                  <a:pt x="45" y="3"/>
                </a:lnTo>
                <a:lnTo>
                  <a:pt x="45" y="3"/>
                </a:lnTo>
                <a:lnTo>
                  <a:pt x="47" y="5"/>
                </a:lnTo>
                <a:lnTo>
                  <a:pt x="50" y="3"/>
                </a:lnTo>
                <a:close/>
                <a:moveTo>
                  <a:pt x="57" y="0"/>
                </a:moveTo>
                <a:lnTo>
                  <a:pt x="54" y="0"/>
                </a:lnTo>
                <a:lnTo>
                  <a:pt x="54" y="0"/>
                </a:lnTo>
                <a:lnTo>
                  <a:pt x="54" y="3"/>
                </a:lnTo>
                <a:lnTo>
                  <a:pt x="54" y="3"/>
                </a:lnTo>
                <a:lnTo>
                  <a:pt x="57" y="0"/>
                </a:lnTo>
                <a:close/>
                <a:moveTo>
                  <a:pt x="9" y="45"/>
                </a:moveTo>
                <a:lnTo>
                  <a:pt x="7" y="48"/>
                </a:lnTo>
                <a:lnTo>
                  <a:pt x="5" y="48"/>
                </a:lnTo>
                <a:lnTo>
                  <a:pt x="2" y="45"/>
                </a:lnTo>
                <a:lnTo>
                  <a:pt x="0" y="45"/>
                </a:lnTo>
                <a:lnTo>
                  <a:pt x="0" y="45"/>
                </a:lnTo>
                <a:lnTo>
                  <a:pt x="0" y="48"/>
                </a:lnTo>
                <a:lnTo>
                  <a:pt x="0" y="48"/>
                </a:lnTo>
                <a:lnTo>
                  <a:pt x="0" y="50"/>
                </a:lnTo>
                <a:lnTo>
                  <a:pt x="2" y="50"/>
                </a:lnTo>
                <a:lnTo>
                  <a:pt x="2" y="48"/>
                </a:lnTo>
                <a:lnTo>
                  <a:pt x="2" y="48"/>
                </a:lnTo>
                <a:lnTo>
                  <a:pt x="5" y="48"/>
                </a:lnTo>
                <a:lnTo>
                  <a:pt x="7" y="50"/>
                </a:lnTo>
                <a:lnTo>
                  <a:pt x="7" y="50"/>
                </a:lnTo>
                <a:lnTo>
                  <a:pt x="7" y="50"/>
                </a:lnTo>
                <a:lnTo>
                  <a:pt x="9" y="50"/>
                </a:lnTo>
                <a:lnTo>
                  <a:pt x="9" y="50"/>
                </a:lnTo>
                <a:lnTo>
                  <a:pt x="12" y="48"/>
                </a:lnTo>
                <a:lnTo>
                  <a:pt x="14" y="48"/>
                </a:lnTo>
                <a:lnTo>
                  <a:pt x="14" y="45"/>
                </a:lnTo>
                <a:lnTo>
                  <a:pt x="12" y="48"/>
                </a:lnTo>
                <a:lnTo>
                  <a:pt x="9" y="45"/>
                </a:lnTo>
                <a:close/>
                <a:moveTo>
                  <a:pt x="28" y="7"/>
                </a:moveTo>
                <a:lnTo>
                  <a:pt x="28" y="7"/>
                </a:lnTo>
                <a:lnTo>
                  <a:pt x="26" y="7"/>
                </a:lnTo>
                <a:lnTo>
                  <a:pt x="26" y="10"/>
                </a:lnTo>
                <a:lnTo>
                  <a:pt x="28" y="7"/>
                </a:lnTo>
                <a:close/>
                <a:moveTo>
                  <a:pt x="59" y="7"/>
                </a:moveTo>
                <a:lnTo>
                  <a:pt x="59" y="7"/>
                </a:lnTo>
                <a:lnTo>
                  <a:pt x="57" y="5"/>
                </a:lnTo>
                <a:lnTo>
                  <a:pt x="57" y="5"/>
                </a:lnTo>
                <a:lnTo>
                  <a:pt x="52" y="5"/>
                </a:lnTo>
                <a:lnTo>
                  <a:pt x="50" y="5"/>
                </a:lnTo>
                <a:lnTo>
                  <a:pt x="45" y="5"/>
                </a:lnTo>
                <a:lnTo>
                  <a:pt x="40" y="5"/>
                </a:lnTo>
                <a:lnTo>
                  <a:pt x="35" y="7"/>
                </a:lnTo>
                <a:lnTo>
                  <a:pt x="35" y="10"/>
                </a:lnTo>
                <a:lnTo>
                  <a:pt x="33" y="12"/>
                </a:lnTo>
                <a:lnTo>
                  <a:pt x="28" y="14"/>
                </a:lnTo>
                <a:lnTo>
                  <a:pt x="26" y="14"/>
                </a:lnTo>
                <a:lnTo>
                  <a:pt x="24" y="14"/>
                </a:lnTo>
                <a:lnTo>
                  <a:pt x="24" y="14"/>
                </a:lnTo>
                <a:lnTo>
                  <a:pt x="24" y="17"/>
                </a:lnTo>
                <a:lnTo>
                  <a:pt x="21" y="17"/>
                </a:lnTo>
                <a:lnTo>
                  <a:pt x="19" y="24"/>
                </a:lnTo>
                <a:lnTo>
                  <a:pt x="19" y="26"/>
                </a:lnTo>
                <a:lnTo>
                  <a:pt x="17" y="29"/>
                </a:lnTo>
                <a:lnTo>
                  <a:pt x="14" y="33"/>
                </a:lnTo>
                <a:lnTo>
                  <a:pt x="12" y="33"/>
                </a:lnTo>
                <a:lnTo>
                  <a:pt x="12" y="33"/>
                </a:lnTo>
                <a:lnTo>
                  <a:pt x="12" y="36"/>
                </a:lnTo>
                <a:lnTo>
                  <a:pt x="9" y="36"/>
                </a:lnTo>
                <a:lnTo>
                  <a:pt x="9" y="38"/>
                </a:lnTo>
                <a:lnTo>
                  <a:pt x="12" y="40"/>
                </a:lnTo>
                <a:lnTo>
                  <a:pt x="12" y="40"/>
                </a:lnTo>
                <a:lnTo>
                  <a:pt x="14" y="40"/>
                </a:lnTo>
                <a:lnTo>
                  <a:pt x="9" y="43"/>
                </a:lnTo>
                <a:lnTo>
                  <a:pt x="12" y="43"/>
                </a:lnTo>
                <a:lnTo>
                  <a:pt x="14" y="43"/>
                </a:lnTo>
                <a:lnTo>
                  <a:pt x="14" y="43"/>
                </a:lnTo>
                <a:lnTo>
                  <a:pt x="14" y="45"/>
                </a:lnTo>
                <a:lnTo>
                  <a:pt x="14" y="45"/>
                </a:lnTo>
                <a:lnTo>
                  <a:pt x="12" y="45"/>
                </a:lnTo>
                <a:lnTo>
                  <a:pt x="9" y="43"/>
                </a:lnTo>
                <a:lnTo>
                  <a:pt x="7" y="43"/>
                </a:lnTo>
                <a:lnTo>
                  <a:pt x="2" y="43"/>
                </a:lnTo>
                <a:lnTo>
                  <a:pt x="2" y="43"/>
                </a:lnTo>
                <a:lnTo>
                  <a:pt x="2" y="43"/>
                </a:lnTo>
                <a:lnTo>
                  <a:pt x="2" y="45"/>
                </a:lnTo>
                <a:lnTo>
                  <a:pt x="2" y="45"/>
                </a:lnTo>
                <a:lnTo>
                  <a:pt x="5" y="45"/>
                </a:lnTo>
                <a:lnTo>
                  <a:pt x="7" y="45"/>
                </a:lnTo>
                <a:lnTo>
                  <a:pt x="9" y="45"/>
                </a:lnTo>
                <a:lnTo>
                  <a:pt x="12" y="45"/>
                </a:lnTo>
                <a:lnTo>
                  <a:pt x="14" y="45"/>
                </a:lnTo>
                <a:lnTo>
                  <a:pt x="14" y="48"/>
                </a:lnTo>
                <a:lnTo>
                  <a:pt x="17" y="48"/>
                </a:lnTo>
                <a:lnTo>
                  <a:pt x="17" y="48"/>
                </a:lnTo>
                <a:lnTo>
                  <a:pt x="17" y="45"/>
                </a:lnTo>
                <a:lnTo>
                  <a:pt x="17" y="45"/>
                </a:lnTo>
                <a:lnTo>
                  <a:pt x="19" y="45"/>
                </a:lnTo>
                <a:lnTo>
                  <a:pt x="19" y="45"/>
                </a:lnTo>
                <a:lnTo>
                  <a:pt x="19" y="45"/>
                </a:lnTo>
                <a:lnTo>
                  <a:pt x="21" y="45"/>
                </a:lnTo>
                <a:lnTo>
                  <a:pt x="21" y="43"/>
                </a:lnTo>
                <a:lnTo>
                  <a:pt x="24" y="45"/>
                </a:lnTo>
                <a:lnTo>
                  <a:pt x="24" y="45"/>
                </a:lnTo>
                <a:lnTo>
                  <a:pt x="24" y="45"/>
                </a:lnTo>
                <a:lnTo>
                  <a:pt x="24" y="45"/>
                </a:lnTo>
                <a:lnTo>
                  <a:pt x="24" y="45"/>
                </a:lnTo>
                <a:lnTo>
                  <a:pt x="26" y="45"/>
                </a:lnTo>
                <a:lnTo>
                  <a:pt x="26" y="45"/>
                </a:lnTo>
                <a:lnTo>
                  <a:pt x="26" y="45"/>
                </a:lnTo>
                <a:lnTo>
                  <a:pt x="26" y="45"/>
                </a:lnTo>
                <a:lnTo>
                  <a:pt x="28" y="45"/>
                </a:lnTo>
                <a:lnTo>
                  <a:pt x="28" y="48"/>
                </a:lnTo>
                <a:lnTo>
                  <a:pt x="28" y="48"/>
                </a:lnTo>
                <a:lnTo>
                  <a:pt x="31" y="48"/>
                </a:lnTo>
                <a:lnTo>
                  <a:pt x="33" y="48"/>
                </a:lnTo>
                <a:lnTo>
                  <a:pt x="33" y="48"/>
                </a:lnTo>
                <a:lnTo>
                  <a:pt x="33" y="48"/>
                </a:lnTo>
                <a:lnTo>
                  <a:pt x="35" y="50"/>
                </a:lnTo>
                <a:lnTo>
                  <a:pt x="35" y="50"/>
                </a:lnTo>
                <a:lnTo>
                  <a:pt x="38" y="50"/>
                </a:lnTo>
                <a:lnTo>
                  <a:pt x="38" y="50"/>
                </a:lnTo>
                <a:lnTo>
                  <a:pt x="40" y="52"/>
                </a:lnTo>
                <a:lnTo>
                  <a:pt x="40" y="52"/>
                </a:lnTo>
                <a:lnTo>
                  <a:pt x="38" y="55"/>
                </a:lnTo>
                <a:lnTo>
                  <a:pt x="38" y="55"/>
                </a:lnTo>
                <a:lnTo>
                  <a:pt x="38" y="55"/>
                </a:lnTo>
                <a:lnTo>
                  <a:pt x="38" y="55"/>
                </a:lnTo>
                <a:lnTo>
                  <a:pt x="35" y="57"/>
                </a:lnTo>
                <a:lnTo>
                  <a:pt x="35" y="57"/>
                </a:lnTo>
                <a:lnTo>
                  <a:pt x="35" y="57"/>
                </a:lnTo>
                <a:lnTo>
                  <a:pt x="38" y="59"/>
                </a:lnTo>
                <a:lnTo>
                  <a:pt x="38" y="59"/>
                </a:lnTo>
                <a:lnTo>
                  <a:pt x="38" y="59"/>
                </a:lnTo>
                <a:lnTo>
                  <a:pt x="38" y="59"/>
                </a:lnTo>
                <a:lnTo>
                  <a:pt x="43" y="59"/>
                </a:lnTo>
                <a:lnTo>
                  <a:pt x="43" y="57"/>
                </a:lnTo>
                <a:lnTo>
                  <a:pt x="43" y="55"/>
                </a:lnTo>
                <a:lnTo>
                  <a:pt x="40" y="55"/>
                </a:lnTo>
                <a:lnTo>
                  <a:pt x="40" y="55"/>
                </a:lnTo>
                <a:lnTo>
                  <a:pt x="40" y="55"/>
                </a:lnTo>
                <a:lnTo>
                  <a:pt x="40" y="52"/>
                </a:lnTo>
                <a:lnTo>
                  <a:pt x="40" y="52"/>
                </a:lnTo>
                <a:lnTo>
                  <a:pt x="40" y="52"/>
                </a:lnTo>
                <a:lnTo>
                  <a:pt x="40" y="52"/>
                </a:lnTo>
                <a:lnTo>
                  <a:pt x="45" y="50"/>
                </a:lnTo>
                <a:lnTo>
                  <a:pt x="45" y="50"/>
                </a:lnTo>
                <a:lnTo>
                  <a:pt x="45" y="50"/>
                </a:lnTo>
                <a:lnTo>
                  <a:pt x="43" y="50"/>
                </a:lnTo>
                <a:lnTo>
                  <a:pt x="43" y="50"/>
                </a:lnTo>
                <a:lnTo>
                  <a:pt x="43" y="50"/>
                </a:lnTo>
                <a:lnTo>
                  <a:pt x="45" y="48"/>
                </a:lnTo>
                <a:lnTo>
                  <a:pt x="45" y="45"/>
                </a:lnTo>
                <a:lnTo>
                  <a:pt x="45" y="45"/>
                </a:lnTo>
                <a:lnTo>
                  <a:pt x="45" y="43"/>
                </a:lnTo>
                <a:lnTo>
                  <a:pt x="45" y="43"/>
                </a:lnTo>
                <a:lnTo>
                  <a:pt x="43" y="43"/>
                </a:lnTo>
                <a:lnTo>
                  <a:pt x="43" y="40"/>
                </a:lnTo>
                <a:lnTo>
                  <a:pt x="43" y="40"/>
                </a:lnTo>
                <a:lnTo>
                  <a:pt x="43" y="38"/>
                </a:lnTo>
                <a:lnTo>
                  <a:pt x="43" y="38"/>
                </a:lnTo>
                <a:lnTo>
                  <a:pt x="43" y="38"/>
                </a:lnTo>
                <a:lnTo>
                  <a:pt x="45" y="36"/>
                </a:lnTo>
                <a:lnTo>
                  <a:pt x="45" y="36"/>
                </a:lnTo>
                <a:lnTo>
                  <a:pt x="45" y="36"/>
                </a:lnTo>
                <a:lnTo>
                  <a:pt x="47" y="36"/>
                </a:lnTo>
                <a:lnTo>
                  <a:pt x="47" y="38"/>
                </a:lnTo>
                <a:lnTo>
                  <a:pt x="47" y="38"/>
                </a:lnTo>
                <a:lnTo>
                  <a:pt x="50" y="36"/>
                </a:lnTo>
                <a:lnTo>
                  <a:pt x="50" y="36"/>
                </a:lnTo>
                <a:lnTo>
                  <a:pt x="54" y="36"/>
                </a:lnTo>
                <a:lnTo>
                  <a:pt x="54" y="36"/>
                </a:lnTo>
                <a:lnTo>
                  <a:pt x="54" y="33"/>
                </a:lnTo>
                <a:lnTo>
                  <a:pt x="54" y="33"/>
                </a:lnTo>
                <a:lnTo>
                  <a:pt x="54" y="33"/>
                </a:lnTo>
                <a:lnTo>
                  <a:pt x="54" y="33"/>
                </a:lnTo>
                <a:lnTo>
                  <a:pt x="54" y="31"/>
                </a:lnTo>
                <a:lnTo>
                  <a:pt x="54" y="31"/>
                </a:lnTo>
                <a:lnTo>
                  <a:pt x="54" y="31"/>
                </a:lnTo>
                <a:lnTo>
                  <a:pt x="57" y="31"/>
                </a:lnTo>
                <a:lnTo>
                  <a:pt x="59" y="29"/>
                </a:lnTo>
                <a:lnTo>
                  <a:pt x="59" y="29"/>
                </a:lnTo>
                <a:lnTo>
                  <a:pt x="59" y="26"/>
                </a:lnTo>
                <a:lnTo>
                  <a:pt x="59" y="26"/>
                </a:lnTo>
                <a:lnTo>
                  <a:pt x="59" y="26"/>
                </a:lnTo>
                <a:lnTo>
                  <a:pt x="59" y="24"/>
                </a:lnTo>
                <a:lnTo>
                  <a:pt x="57" y="24"/>
                </a:lnTo>
                <a:lnTo>
                  <a:pt x="57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2"/>
                </a:lnTo>
                <a:lnTo>
                  <a:pt x="54" y="22"/>
                </a:lnTo>
                <a:lnTo>
                  <a:pt x="54" y="22"/>
                </a:lnTo>
                <a:lnTo>
                  <a:pt x="54" y="22"/>
                </a:lnTo>
                <a:lnTo>
                  <a:pt x="54" y="22"/>
                </a:lnTo>
                <a:lnTo>
                  <a:pt x="59" y="22"/>
                </a:lnTo>
                <a:lnTo>
                  <a:pt x="59" y="22"/>
                </a:lnTo>
                <a:lnTo>
                  <a:pt x="59" y="19"/>
                </a:lnTo>
                <a:lnTo>
                  <a:pt x="61" y="17"/>
                </a:lnTo>
                <a:lnTo>
                  <a:pt x="61" y="14"/>
                </a:lnTo>
                <a:lnTo>
                  <a:pt x="61" y="14"/>
                </a:lnTo>
                <a:lnTo>
                  <a:pt x="61" y="10"/>
                </a:lnTo>
                <a:lnTo>
                  <a:pt x="61" y="7"/>
                </a:lnTo>
                <a:lnTo>
                  <a:pt x="59" y="7"/>
                </a:lnTo>
                <a:close/>
                <a:moveTo>
                  <a:pt x="7" y="40"/>
                </a:moveTo>
                <a:lnTo>
                  <a:pt x="9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9" y="38"/>
                </a:lnTo>
                <a:lnTo>
                  <a:pt x="7" y="38"/>
                </a:lnTo>
                <a:lnTo>
                  <a:pt x="5" y="38"/>
                </a:lnTo>
                <a:lnTo>
                  <a:pt x="5" y="40"/>
                </a:lnTo>
                <a:lnTo>
                  <a:pt x="7" y="40"/>
                </a:lnTo>
                <a:lnTo>
                  <a:pt x="7" y="40"/>
                </a:lnTo>
                <a:close/>
                <a:moveTo>
                  <a:pt x="24" y="14"/>
                </a:moveTo>
                <a:lnTo>
                  <a:pt x="26" y="12"/>
                </a:lnTo>
                <a:lnTo>
                  <a:pt x="26" y="10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4" y="1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Freeform 96"/>
          <p:cNvSpPr>
            <a:spLocks/>
          </p:cNvSpPr>
          <p:nvPr/>
        </p:nvSpPr>
        <p:spPr bwMode="auto">
          <a:xfrm>
            <a:off x="9900792" y="3522793"/>
            <a:ext cx="163204" cy="88926"/>
          </a:xfrm>
          <a:custGeom>
            <a:avLst/>
            <a:gdLst>
              <a:gd name="T0" fmla="*/ 151 w 156"/>
              <a:gd name="T1" fmla="*/ 69 h 85"/>
              <a:gd name="T2" fmla="*/ 151 w 156"/>
              <a:gd name="T3" fmla="*/ 55 h 85"/>
              <a:gd name="T4" fmla="*/ 149 w 156"/>
              <a:gd name="T5" fmla="*/ 52 h 85"/>
              <a:gd name="T6" fmla="*/ 142 w 156"/>
              <a:gd name="T7" fmla="*/ 55 h 85"/>
              <a:gd name="T8" fmla="*/ 132 w 156"/>
              <a:gd name="T9" fmla="*/ 52 h 85"/>
              <a:gd name="T10" fmla="*/ 125 w 156"/>
              <a:gd name="T11" fmla="*/ 50 h 85"/>
              <a:gd name="T12" fmla="*/ 121 w 156"/>
              <a:gd name="T13" fmla="*/ 48 h 85"/>
              <a:gd name="T14" fmla="*/ 118 w 156"/>
              <a:gd name="T15" fmla="*/ 50 h 85"/>
              <a:gd name="T16" fmla="*/ 113 w 156"/>
              <a:gd name="T17" fmla="*/ 48 h 85"/>
              <a:gd name="T18" fmla="*/ 111 w 156"/>
              <a:gd name="T19" fmla="*/ 52 h 85"/>
              <a:gd name="T20" fmla="*/ 104 w 156"/>
              <a:gd name="T21" fmla="*/ 45 h 85"/>
              <a:gd name="T22" fmla="*/ 95 w 156"/>
              <a:gd name="T23" fmla="*/ 43 h 85"/>
              <a:gd name="T24" fmla="*/ 92 w 156"/>
              <a:gd name="T25" fmla="*/ 38 h 85"/>
              <a:gd name="T26" fmla="*/ 87 w 156"/>
              <a:gd name="T27" fmla="*/ 38 h 85"/>
              <a:gd name="T28" fmla="*/ 80 w 156"/>
              <a:gd name="T29" fmla="*/ 33 h 85"/>
              <a:gd name="T30" fmla="*/ 76 w 156"/>
              <a:gd name="T31" fmla="*/ 29 h 85"/>
              <a:gd name="T32" fmla="*/ 69 w 156"/>
              <a:gd name="T33" fmla="*/ 24 h 85"/>
              <a:gd name="T34" fmla="*/ 61 w 156"/>
              <a:gd name="T35" fmla="*/ 21 h 85"/>
              <a:gd name="T36" fmla="*/ 52 w 156"/>
              <a:gd name="T37" fmla="*/ 17 h 85"/>
              <a:gd name="T38" fmla="*/ 35 w 156"/>
              <a:gd name="T39" fmla="*/ 7 h 85"/>
              <a:gd name="T40" fmla="*/ 31 w 156"/>
              <a:gd name="T41" fmla="*/ 0 h 85"/>
              <a:gd name="T42" fmla="*/ 19 w 156"/>
              <a:gd name="T43" fmla="*/ 5 h 85"/>
              <a:gd name="T44" fmla="*/ 14 w 156"/>
              <a:gd name="T45" fmla="*/ 5 h 85"/>
              <a:gd name="T46" fmla="*/ 9 w 156"/>
              <a:gd name="T47" fmla="*/ 5 h 85"/>
              <a:gd name="T48" fmla="*/ 5 w 156"/>
              <a:gd name="T49" fmla="*/ 14 h 85"/>
              <a:gd name="T50" fmla="*/ 2 w 156"/>
              <a:gd name="T51" fmla="*/ 24 h 85"/>
              <a:gd name="T52" fmla="*/ 0 w 156"/>
              <a:gd name="T53" fmla="*/ 31 h 85"/>
              <a:gd name="T54" fmla="*/ 7 w 156"/>
              <a:gd name="T55" fmla="*/ 36 h 85"/>
              <a:gd name="T56" fmla="*/ 9 w 156"/>
              <a:gd name="T57" fmla="*/ 36 h 85"/>
              <a:gd name="T58" fmla="*/ 14 w 156"/>
              <a:gd name="T59" fmla="*/ 38 h 85"/>
              <a:gd name="T60" fmla="*/ 24 w 156"/>
              <a:gd name="T61" fmla="*/ 43 h 85"/>
              <a:gd name="T62" fmla="*/ 33 w 156"/>
              <a:gd name="T63" fmla="*/ 50 h 85"/>
              <a:gd name="T64" fmla="*/ 38 w 156"/>
              <a:gd name="T65" fmla="*/ 52 h 85"/>
              <a:gd name="T66" fmla="*/ 45 w 156"/>
              <a:gd name="T67" fmla="*/ 55 h 85"/>
              <a:gd name="T68" fmla="*/ 54 w 156"/>
              <a:gd name="T69" fmla="*/ 59 h 85"/>
              <a:gd name="T70" fmla="*/ 64 w 156"/>
              <a:gd name="T71" fmla="*/ 62 h 85"/>
              <a:gd name="T72" fmla="*/ 66 w 156"/>
              <a:gd name="T73" fmla="*/ 62 h 85"/>
              <a:gd name="T74" fmla="*/ 76 w 156"/>
              <a:gd name="T75" fmla="*/ 62 h 85"/>
              <a:gd name="T76" fmla="*/ 87 w 156"/>
              <a:gd name="T77" fmla="*/ 64 h 85"/>
              <a:gd name="T78" fmla="*/ 90 w 156"/>
              <a:gd name="T79" fmla="*/ 69 h 85"/>
              <a:gd name="T80" fmla="*/ 99 w 156"/>
              <a:gd name="T81" fmla="*/ 74 h 85"/>
              <a:gd name="T82" fmla="*/ 102 w 156"/>
              <a:gd name="T83" fmla="*/ 76 h 85"/>
              <a:gd name="T84" fmla="*/ 109 w 156"/>
              <a:gd name="T85" fmla="*/ 74 h 85"/>
              <a:gd name="T86" fmla="*/ 111 w 156"/>
              <a:gd name="T87" fmla="*/ 78 h 85"/>
              <a:gd name="T88" fmla="*/ 118 w 156"/>
              <a:gd name="T89" fmla="*/ 78 h 85"/>
              <a:gd name="T90" fmla="*/ 128 w 156"/>
              <a:gd name="T91" fmla="*/ 81 h 85"/>
              <a:gd name="T92" fmla="*/ 135 w 156"/>
              <a:gd name="T93" fmla="*/ 81 h 85"/>
              <a:gd name="T94" fmla="*/ 142 w 156"/>
              <a:gd name="T95" fmla="*/ 83 h 85"/>
              <a:gd name="T96" fmla="*/ 151 w 156"/>
              <a:gd name="T97" fmla="*/ 83 h 85"/>
              <a:gd name="T98" fmla="*/ 154 w 156"/>
              <a:gd name="T99" fmla="*/ 8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6" h="85">
                <a:moveTo>
                  <a:pt x="154" y="76"/>
                </a:moveTo>
                <a:lnTo>
                  <a:pt x="154" y="74"/>
                </a:lnTo>
                <a:lnTo>
                  <a:pt x="151" y="69"/>
                </a:lnTo>
                <a:lnTo>
                  <a:pt x="151" y="69"/>
                </a:lnTo>
                <a:lnTo>
                  <a:pt x="149" y="62"/>
                </a:lnTo>
                <a:lnTo>
                  <a:pt x="151" y="59"/>
                </a:lnTo>
                <a:lnTo>
                  <a:pt x="151" y="57"/>
                </a:lnTo>
                <a:lnTo>
                  <a:pt x="151" y="55"/>
                </a:lnTo>
                <a:lnTo>
                  <a:pt x="151" y="55"/>
                </a:lnTo>
                <a:lnTo>
                  <a:pt x="151" y="52"/>
                </a:lnTo>
                <a:lnTo>
                  <a:pt x="149" y="52"/>
                </a:lnTo>
                <a:lnTo>
                  <a:pt x="149" y="52"/>
                </a:lnTo>
                <a:lnTo>
                  <a:pt x="147" y="52"/>
                </a:lnTo>
                <a:lnTo>
                  <a:pt x="144" y="52"/>
                </a:lnTo>
                <a:lnTo>
                  <a:pt x="142" y="55"/>
                </a:lnTo>
                <a:lnTo>
                  <a:pt x="142" y="55"/>
                </a:lnTo>
                <a:lnTo>
                  <a:pt x="139" y="55"/>
                </a:lnTo>
                <a:lnTo>
                  <a:pt x="139" y="55"/>
                </a:lnTo>
                <a:lnTo>
                  <a:pt x="135" y="55"/>
                </a:lnTo>
                <a:lnTo>
                  <a:pt x="132" y="52"/>
                </a:lnTo>
                <a:lnTo>
                  <a:pt x="130" y="52"/>
                </a:lnTo>
                <a:lnTo>
                  <a:pt x="128" y="50"/>
                </a:lnTo>
                <a:lnTo>
                  <a:pt x="128" y="50"/>
                </a:lnTo>
                <a:lnTo>
                  <a:pt x="125" y="50"/>
                </a:lnTo>
                <a:lnTo>
                  <a:pt x="123" y="48"/>
                </a:lnTo>
                <a:lnTo>
                  <a:pt x="123" y="48"/>
                </a:lnTo>
                <a:lnTo>
                  <a:pt x="123" y="48"/>
                </a:lnTo>
                <a:lnTo>
                  <a:pt x="121" y="48"/>
                </a:lnTo>
                <a:lnTo>
                  <a:pt x="121" y="50"/>
                </a:lnTo>
                <a:lnTo>
                  <a:pt x="121" y="52"/>
                </a:lnTo>
                <a:lnTo>
                  <a:pt x="118" y="52"/>
                </a:lnTo>
                <a:lnTo>
                  <a:pt x="118" y="50"/>
                </a:lnTo>
                <a:lnTo>
                  <a:pt x="116" y="50"/>
                </a:lnTo>
                <a:lnTo>
                  <a:pt x="113" y="48"/>
                </a:lnTo>
                <a:lnTo>
                  <a:pt x="113" y="48"/>
                </a:lnTo>
                <a:lnTo>
                  <a:pt x="113" y="48"/>
                </a:lnTo>
                <a:lnTo>
                  <a:pt x="113" y="50"/>
                </a:lnTo>
                <a:lnTo>
                  <a:pt x="113" y="52"/>
                </a:lnTo>
                <a:lnTo>
                  <a:pt x="111" y="52"/>
                </a:lnTo>
                <a:lnTo>
                  <a:pt x="111" y="52"/>
                </a:lnTo>
                <a:lnTo>
                  <a:pt x="111" y="50"/>
                </a:lnTo>
                <a:lnTo>
                  <a:pt x="109" y="48"/>
                </a:lnTo>
                <a:lnTo>
                  <a:pt x="106" y="45"/>
                </a:lnTo>
                <a:lnTo>
                  <a:pt x="104" y="45"/>
                </a:lnTo>
                <a:lnTo>
                  <a:pt x="99" y="45"/>
                </a:lnTo>
                <a:lnTo>
                  <a:pt x="97" y="43"/>
                </a:lnTo>
                <a:lnTo>
                  <a:pt x="95" y="43"/>
                </a:lnTo>
                <a:lnTo>
                  <a:pt x="95" y="43"/>
                </a:lnTo>
                <a:lnTo>
                  <a:pt x="95" y="40"/>
                </a:lnTo>
                <a:lnTo>
                  <a:pt x="95" y="38"/>
                </a:lnTo>
                <a:lnTo>
                  <a:pt x="95" y="38"/>
                </a:lnTo>
                <a:lnTo>
                  <a:pt x="92" y="38"/>
                </a:lnTo>
                <a:lnTo>
                  <a:pt x="92" y="38"/>
                </a:lnTo>
                <a:lnTo>
                  <a:pt x="90" y="38"/>
                </a:lnTo>
                <a:lnTo>
                  <a:pt x="87" y="38"/>
                </a:lnTo>
                <a:lnTo>
                  <a:pt x="87" y="38"/>
                </a:lnTo>
                <a:lnTo>
                  <a:pt x="85" y="38"/>
                </a:lnTo>
                <a:lnTo>
                  <a:pt x="85" y="36"/>
                </a:lnTo>
                <a:lnTo>
                  <a:pt x="85" y="36"/>
                </a:lnTo>
                <a:lnTo>
                  <a:pt x="80" y="33"/>
                </a:lnTo>
                <a:lnTo>
                  <a:pt x="80" y="33"/>
                </a:lnTo>
                <a:lnTo>
                  <a:pt x="78" y="31"/>
                </a:lnTo>
                <a:lnTo>
                  <a:pt x="76" y="31"/>
                </a:lnTo>
                <a:lnTo>
                  <a:pt x="76" y="29"/>
                </a:lnTo>
                <a:lnTo>
                  <a:pt x="73" y="26"/>
                </a:lnTo>
                <a:lnTo>
                  <a:pt x="73" y="24"/>
                </a:lnTo>
                <a:lnTo>
                  <a:pt x="71" y="24"/>
                </a:lnTo>
                <a:lnTo>
                  <a:pt x="69" y="24"/>
                </a:lnTo>
                <a:lnTo>
                  <a:pt x="66" y="24"/>
                </a:lnTo>
                <a:lnTo>
                  <a:pt x="64" y="24"/>
                </a:lnTo>
                <a:lnTo>
                  <a:pt x="64" y="24"/>
                </a:lnTo>
                <a:lnTo>
                  <a:pt x="61" y="21"/>
                </a:lnTo>
                <a:lnTo>
                  <a:pt x="59" y="19"/>
                </a:lnTo>
                <a:lnTo>
                  <a:pt x="57" y="17"/>
                </a:lnTo>
                <a:lnTo>
                  <a:pt x="54" y="17"/>
                </a:lnTo>
                <a:lnTo>
                  <a:pt x="52" y="17"/>
                </a:lnTo>
                <a:lnTo>
                  <a:pt x="47" y="14"/>
                </a:lnTo>
                <a:lnTo>
                  <a:pt x="45" y="12"/>
                </a:lnTo>
                <a:lnTo>
                  <a:pt x="40" y="10"/>
                </a:lnTo>
                <a:lnTo>
                  <a:pt x="35" y="7"/>
                </a:lnTo>
                <a:lnTo>
                  <a:pt x="33" y="5"/>
                </a:lnTo>
                <a:lnTo>
                  <a:pt x="33" y="5"/>
                </a:lnTo>
                <a:lnTo>
                  <a:pt x="33" y="3"/>
                </a:lnTo>
                <a:lnTo>
                  <a:pt x="31" y="0"/>
                </a:lnTo>
                <a:lnTo>
                  <a:pt x="28" y="0"/>
                </a:lnTo>
                <a:lnTo>
                  <a:pt x="24" y="0"/>
                </a:lnTo>
                <a:lnTo>
                  <a:pt x="19" y="0"/>
                </a:lnTo>
                <a:lnTo>
                  <a:pt x="19" y="5"/>
                </a:lnTo>
                <a:lnTo>
                  <a:pt x="17" y="7"/>
                </a:lnTo>
                <a:lnTo>
                  <a:pt x="17" y="7"/>
                </a:lnTo>
                <a:lnTo>
                  <a:pt x="14" y="5"/>
                </a:lnTo>
                <a:lnTo>
                  <a:pt x="14" y="5"/>
                </a:lnTo>
                <a:lnTo>
                  <a:pt x="12" y="5"/>
                </a:lnTo>
                <a:lnTo>
                  <a:pt x="12" y="5"/>
                </a:lnTo>
                <a:lnTo>
                  <a:pt x="9" y="5"/>
                </a:lnTo>
                <a:lnTo>
                  <a:pt x="9" y="5"/>
                </a:lnTo>
                <a:lnTo>
                  <a:pt x="7" y="7"/>
                </a:lnTo>
                <a:lnTo>
                  <a:pt x="7" y="10"/>
                </a:lnTo>
                <a:lnTo>
                  <a:pt x="7" y="10"/>
                </a:lnTo>
                <a:lnTo>
                  <a:pt x="5" y="14"/>
                </a:lnTo>
                <a:lnTo>
                  <a:pt x="2" y="17"/>
                </a:lnTo>
                <a:lnTo>
                  <a:pt x="2" y="19"/>
                </a:lnTo>
                <a:lnTo>
                  <a:pt x="2" y="21"/>
                </a:lnTo>
                <a:lnTo>
                  <a:pt x="2" y="24"/>
                </a:lnTo>
                <a:lnTo>
                  <a:pt x="2" y="26"/>
                </a:lnTo>
                <a:lnTo>
                  <a:pt x="2" y="26"/>
                </a:lnTo>
                <a:lnTo>
                  <a:pt x="2" y="29"/>
                </a:lnTo>
                <a:lnTo>
                  <a:pt x="0" y="31"/>
                </a:lnTo>
                <a:lnTo>
                  <a:pt x="2" y="33"/>
                </a:lnTo>
                <a:lnTo>
                  <a:pt x="2" y="33"/>
                </a:lnTo>
                <a:lnTo>
                  <a:pt x="5" y="36"/>
                </a:lnTo>
                <a:lnTo>
                  <a:pt x="7" y="36"/>
                </a:lnTo>
                <a:lnTo>
                  <a:pt x="9" y="38"/>
                </a:lnTo>
                <a:lnTo>
                  <a:pt x="9" y="38"/>
                </a:lnTo>
                <a:lnTo>
                  <a:pt x="9" y="36"/>
                </a:lnTo>
                <a:lnTo>
                  <a:pt x="9" y="36"/>
                </a:lnTo>
                <a:lnTo>
                  <a:pt x="12" y="36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9" y="40"/>
                </a:lnTo>
                <a:lnTo>
                  <a:pt x="21" y="40"/>
                </a:lnTo>
                <a:lnTo>
                  <a:pt x="24" y="43"/>
                </a:lnTo>
                <a:lnTo>
                  <a:pt x="24" y="43"/>
                </a:lnTo>
                <a:lnTo>
                  <a:pt x="24" y="45"/>
                </a:lnTo>
                <a:lnTo>
                  <a:pt x="26" y="45"/>
                </a:lnTo>
                <a:lnTo>
                  <a:pt x="31" y="48"/>
                </a:lnTo>
                <a:lnTo>
                  <a:pt x="33" y="50"/>
                </a:lnTo>
                <a:lnTo>
                  <a:pt x="35" y="52"/>
                </a:lnTo>
                <a:lnTo>
                  <a:pt x="38" y="52"/>
                </a:lnTo>
                <a:lnTo>
                  <a:pt x="38" y="52"/>
                </a:lnTo>
                <a:lnTo>
                  <a:pt x="38" y="52"/>
                </a:lnTo>
                <a:lnTo>
                  <a:pt x="40" y="52"/>
                </a:lnTo>
                <a:lnTo>
                  <a:pt x="40" y="52"/>
                </a:lnTo>
                <a:lnTo>
                  <a:pt x="43" y="52"/>
                </a:lnTo>
                <a:lnTo>
                  <a:pt x="45" y="55"/>
                </a:lnTo>
                <a:lnTo>
                  <a:pt x="50" y="57"/>
                </a:lnTo>
                <a:lnTo>
                  <a:pt x="52" y="57"/>
                </a:lnTo>
                <a:lnTo>
                  <a:pt x="52" y="57"/>
                </a:lnTo>
                <a:lnTo>
                  <a:pt x="54" y="59"/>
                </a:lnTo>
                <a:lnTo>
                  <a:pt x="54" y="59"/>
                </a:lnTo>
                <a:lnTo>
                  <a:pt x="59" y="62"/>
                </a:lnTo>
                <a:lnTo>
                  <a:pt x="61" y="62"/>
                </a:lnTo>
                <a:lnTo>
                  <a:pt x="64" y="62"/>
                </a:lnTo>
                <a:lnTo>
                  <a:pt x="64" y="64"/>
                </a:lnTo>
                <a:lnTo>
                  <a:pt x="66" y="62"/>
                </a:lnTo>
                <a:lnTo>
                  <a:pt x="66" y="62"/>
                </a:lnTo>
                <a:lnTo>
                  <a:pt x="66" y="62"/>
                </a:lnTo>
                <a:lnTo>
                  <a:pt x="69" y="62"/>
                </a:lnTo>
                <a:lnTo>
                  <a:pt x="73" y="62"/>
                </a:lnTo>
                <a:lnTo>
                  <a:pt x="76" y="64"/>
                </a:lnTo>
                <a:lnTo>
                  <a:pt x="76" y="62"/>
                </a:lnTo>
                <a:lnTo>
                  <a:pt x="78" y="62"/>
                </a:lnTo>
                <a:lnTo>
                  <a:pt x="78" y="62"/>
                </a:lnTo>
                <a:lnTo>
                  <a:pt x="83" y="62"/>
                </a:lnTo>
                <a:lnTo>
                  <a:pt x="87" y="64"/>
                </a:lnTo>
                <a:lnTo>
                  <a:pt x="90" y="64"/>
                </a:lnTo>
                <a:lnTo>
                  <a:pt x="90" y="66"/>
                </a:lnTo>
                <a:lnTo>
                  <a:pt x="90" y="66"/>
                </a:lnTo>
                <a:lnTo>
                  <a:pt x="90" y="69"/>
                </a:lnTo>
                <a:lnTo>
                  <a:pt x="92" y="71"/>
                </a:lnTo>
                <a:lnTo>
                  <a:pt x="97" y="74"/>
                </a:lnTo>
                <a:lnTo>
                  <a:pt x="97" y="74"/>
                </a:lnTo>
                <a:lnTo>
                  <a:pt x="99" y="74"/>
                </a:lnTo>
                <a:lnTo>
                  <a:pt x="99" y="74"/>
                </a:lnTo>
                <a:lnTo>
                  <a:pt x="99" y="74"/>
                </a:lnTo>
                <a:lnTo>
                  <a:pt x="102" y="76"/>
                </a:lnTo>
                <a:lnTo>
                  <a:pt x="102" y="76"/>
                </a:lnTo>
                <a:lnTo>
                  <a:pt x="102" y="76"/>
                </a:lnTo>
                <a:lnTo>
                  <a:pt x="104" y="76"/>
                </a:lnTo>
                <a:lnTo>
                  <a:pt x="106" y="76"/>
                </a:lnTo>
                <a:lnTo>
                  <a:pt x="109" y="74"/>
                </a:lnTo>
                <a:lnTo>
                  <a:pt x="109" y="74"/>
                </a:lnTo>
                <a:lnTo>
                  <a:pt x="111" y="76"/>
                </a:lnTo>
                <a:lnTo>
                  <a:pt x="111" y="78"/>
                </a:lnTo>
                <a:lnTo>
                  <a:pt x="111" y="78"/>
                </a:lnTo>
                <a:lnTo>
                  <a:pt x="113" y="78"/>
                </a:lnTo>
                <a:lnTo>
                  <a:pt x="113" y="81"/>
                </a:lnTo>
                <a:lnTo>
                  <a:pt x="116" y="78"/>
                </a:lnTo>
                <a:lnTo>
                  <a:pt x="118" y="78"/>
                </a:lnTo>
                <a:lnTo>
                  <a:pt x="121" y="81"/>
                </a:lnTo>
                <a:lnTo>
                  <a:pt x="123" y="81"/>
                </a:lnTo>
                <a:lnTo>
                  <a:pt x="123" y="81"/>
                </a:lnTo>
                <a:lnTo>
                  <a:pt x="128" y="81"/>
                </a:lnTo>
                <a:lnTo>
                  <a:pt x="130" y="83"/>
                </a:lnTo>
                <a:lnTo>
                  <a:pt x="130" y="83"/>
                </a:lnTo>
                <a:lnTo>
                  <a:pt x="135" y="81"/>
                </a:lnTo>
                <a:lnTo>
                  <a:pt x="135" y="81"/>
                </a:lnTo>
                <a:lnTo>
                  <a:pt x="137" y="83"/>
                </a:lnTo>
                <a:lnTo>
                  <a:pt x="137" y="83"/>
                </a:lnTo>
                <a:lnTo>
                  <a:pt x="139" y="85"/>
                </a:lnTo>
                <a:lnTo>
                  <a:pt x="142" y="83"/>
                </a:lnTo>
                <a:lnTo>
                  <a:pt x="144" y="83"/>
                </a:lnTo>
                <a:lnTo>
                  <a:pt x="147" y="83"/>
                </a:lnTo>
                <a:lnTo>
                  <a:pt x="149" y="83"/>
                </a:lnTo>
                <a:lnTo>
                  <a:pt x="151" y="83"/>
                </a:lnTo>
                <a:lnTo>
                  <a:pt x="154" y="83"/>
                </a:lnTo>
                <a:lnTo>
                  <a:pt x="154" y="83"/>
                </a:lnTo>
                <a:lnTo>
                  <a:pt x="154" y="83"/>
                </a:lnTo>
                <a:lnTo>
                  <a:pt x="154" y="81"/>
                </a:lnTo>
                <a:lnTo>
                  <a:pt x="156" y="76"/>
                </a:lnTo>
                <a:lnTo>
                  <a:pt x="154" y="7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97"/>
          <p:cNvSpPr>
            <a:spLocks/>
          </p:cNvSpPr>
          <p:nvPr/>
        </p:nvSpPr>
        <p:spPr bwMode="auto">
          <a:xfrm>
            <a:off x="11646860" y="4203853"/>
            <a:ext cx="0" cy="2092"/>
          </a:xfrm>
          <a:custGeom>
            <a:avLst/>
            <a:gdLst>
              <a:gd name="T0" fmla="*/ 0 h 2"/>
              <a:gd name="T1" fmla="*/ 0 h 2"/>
              <a:gd name="T2" fmla="*/ 0 h 2"/>
              <a:gd name="T3" fmla="*/ 2 h 2"/>
              <a:gd name="T4" fmla="*/ 2 h 2"/>
              <a:gd name="T5" fmla="*/ 2 h 2"/>
              <a:gd name="T6" fmla="*/ 2 h 2"/>
              <a:gd name="T7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Freeform 98"/>
          <p:cNvSpPr>
            <a:spLocks/>
          </p:cNvSpPr>
          <p:nvPr/>
        </p:nvSpPr>
        <p:spPr bwMode="auto">
          <a:xfrm>
            <a:off x="8617133" y="4570015"/>
            <a:ext cx="261544" cy="262591"/>
          </a:xfrm>
          <a:custGeom>
            <a:avLst/>
            <a:gdLst>
              <a:gd name="T0" fmla="*/ 241 w 250"/>
              <a:gd name="T1" fmla="*/ 9 h 251"/>
              <a:gd name="T2" fmla="*/ 222 w 250"/>
              <a:gd name="T3" fmla="*/ 12 h 251"/>
              <a:gd name="T4" fmla="*/ 201 w 250"/>
              <a:gd name="T5" fmla="*/ 16 h 251"/>
              <a:gd name="T6" fmla="*/ 179 w 250"/>
              <a:gd name="T7" fmla="*/ 21 h 251"/>
              <a:gd name="T8" fmla="*/ 170 w 250"/>
              <a:gd name="T9" fmla="*/ 21 h 251"/>
              <a:gd name="T10" fmla="*/ 161 w 250"/>
              <a:gd name="T11" fmla="*/ 19 h 251"/>
              <a:gd name="T12" fmla="*/ 142 w 250"/>
              <a:gd name="T13" fmla="*/ 16 h 251"/>
              <a:gd name="T14" fmla="*/ 132 w 250"/>
              <a:gd name="T15" fmla="*/ 16 h 251"/>
              <a:gd name="T16" fmla="*/ 125 w 250"/>
              <a:gd name="T17" fmla="*/ 9 h 251"/>
              <a:gd name="T18" fmla="*/ 113 w 250"/>
              <a:gd name="T19" fmla="*/ 7 h 251"/>
              <a:gd name="T20" fmla="*/ 83 w 250"/>
              <a:gd name="T21" fmla="*/ 7 h 251"/>
              <a:gd name="T22" fmla="*/ 49 w 250"/>
              <a:gd name="T23" fmla="*/ 7 h 251"/>
              <a:gd name="T24" fmla="*/ 42 w 250"/>
              <a:gd name="T25" fmla="*/ 7 h 251"/>
              <a:gd name="T26" fmla="*/ 35 w 250"/>
              <a:gd name="T27" fmla="*/ 2 h 251"/>
              <a:gd name="T28" fmla="*/ 28 w 250"/>
              <a:gd name="T29" fmla="*/ 0 h 251"/>
              <a:gd name="T30" fmla="*/ 21 w 250"/>
              <a:gd name="T31" fmla="*/ 2 h 251"/>
              <a:gd name="T32" fmla="*/ 12 w 250"/>
              <a:gd name="T33" fmla="*/ 5 h 251"/>
              <a:gd name="T34" fmla="*/ 4 w 250"/>
              <a:gd name="T35" fmla="*/ 5 h 251"/>
              <a:gd name="T36" fmla="*/ 2 w 250"/>
              <a:gd name="T37" fmla="*/ 21 h 251"/>
              <a:gd name="T38" fmla="*/ 12 w 250"/>
              <a:gd name="T39" fmla="*/ 35 h 251"/>
              <a:gd name="T40" fmla="*/ 28 w 250"/>
              <a:gd name="T41" fmla="*/ 73 h 251"/>
              <a:gd name="T42" fmla="*/ 42 w 250"/>
              <a:gd name="T43" fmla="*/ 99 h 251"/>
              <a:gd name="T44" fmla="*/ 52 w 250"/>
              <a:gd name="T45" fmla="*/ 123 h 251"/>
              <a:gd name="T46" fmla="*/ 49 w 250"/>
              <a:gd name="T47" fmla="*/ 125 h 251"/>
              <a:gd name="T48" fmla="*/ 52 w 250"/>
              <a:gd name="T49" fmla="*/ 139 h 251"/>
              <a:gd name="T50" fmla="*/ 57 w 250"/>
              <a:gd name="T51" fmla="*/ 163 h 251"/>
              <a:gd name="T52" fmla="*/ 57 w 250"/>
              <a:gd name="T53" fmla="*/ 180 h 251"/>
              <a:gd name="T54" fmla="*/ 61 w 250"/>
              <a:gd name="T55" fmla="*/ 199 h 251"/>
              <a:gd name="T56" fmla="*/ 61 w 250"/>
              <a:gd name="T57" fmla="*/ 206 h 251"/>
              <a:gd name="T58" fmla="*/ 73 w 250"/>
              <a:gd name="T59" fmla="*/ 232 h 251"/>
              <a:gd name="T60" fmla="*/ 85 w 250"/>
              <a:gd name="T61" fmla="*/ 246 h 251"/>
              <a:gd name="T62" fmla="*/ 90 w 250"/>
              <a:gd name="T63" fmla="*/ 241 h 251"/>
              <a:gd name="T64" fmla="*/ 92 w 250"/>
              <a:gd name="T65" fmla="*/ 236 h 251"/>
              <a:gd name="T66" fmla="*/ 97 w 250"/>
              <a:gd name="T67" fmla="*/ 232 h 251"/>
              <a:gd name="T68" fmla="*/ 99 w 250"/>
              <a:gd name="T69" fmla="*/ 236 h 251"/>
              <a:gd name="T70" fmla="*/ 101 w 250"/>
              <a:gd name="T71" fmla="*/ 241 h 251"/>
              <a:gd name="T72" fmla="*/ 104 w 250"/>
              <a:gd name="T73" fmla="*/ 246 h 251"/>
              <a:gd name="T74" fmla="*/ 111 w 250"/>
              <a:gd name="T75" fmla="*/ 248 h 251"/>
              <a:gd name="T76" fmla="*/ 123 w 250"/>
              <a:gd name="T77" fmla="*/ 251 h 251"/>
              <a:gd name="T78" fmla="*/ 135 w 250"/>
              <a:gd name="T79" fmla="*/ 251 h 251"/>
              <a:gd name="T80" fmla="*/ 139 w 250"/>
              <a:gd name="T81" fmla="*/ 246 h 251"/>
              <a:gd name="T82" fmla="*/ 146 w 250"/>
              <a:gd name="T83" fmla="*/ 241 h 251"/>
              <a:gd name="T84" fmla="*/ 149 w 250"/>
              <a:gd name="T85" fmla="*/ 220 h 251"/>
              <a:gd name="T86" fmla="*/ 151 w 250"/>
              <a:gd name="T87" fmla="*/ 182 h 251"/>
              <a:gd name="T88" fmla="*/ 151 w 250"/>
              <a:gd name="T89" fmla="*/ 158 h 251"/>
              <a:gd name="T90" fmla="*/ 151 w 250"/>
              <a:gd name="T91" fmla="*/ 135 h 251"/>
              <a:gd name="T92" fmla="*/ 151 w 250"/>
              <a:gd name="T93" fmla="*/ 111 h 251"/>
              <a:gd name="T94" fmla="*/ 170 w 250"/>
              <a:gd name="T95" fmla="*/ 102 h 251"/>
              <a:gd name="T96" fmla="*/ 170 w 250"/>
              <a:gd name="T97" fmla="*/ 66 h 251"/>
              <a:gd name="T98" fmla="*/ 170 w 250"/>
              <a:gd name="T99" fmla="*/ 31 h 251"/>
              <a:gd name="T100" fmla="*/ 189 w 250"/>
              <a:gd name="T101" fmla="*/ 26 h 251"/>
              <a:gd name="T102" fmla="*/ 213 w 250"/>
              <a:gd name="T103" fmla="*/ 21 h 251"/>
              <a:gd name="T104" fmla="*/ 217 w 250"/>
              <a:gd name="T105" fmla="*/ 28 h 251"/>
              <a:gd name="T106" fmla="*/ 220 w 250"/>
              <a:gd name="T107" fmla="*/ 31 h 251"/>
              <a:gd name="T108" fmla="*/ 229 w 250"/>
              <a:gd name="T109" fmla="*/ 21 h 251"/>
              <a:gd name="T110" fmla="*/ 234 w 250"/>
              <a:gd name="T111" fmla="*/ 21 h 251"/>
              <a:gd name="T112" fmla="*/ 248 w 250"/>
              <a:gd name="T113" fmla="*/ 16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0" h="251">
                <a:moveTo>
                  <a:pt x="246" y="12"/>
                </a:moveTo>
                <a:lnTo>
                  <a:pt x="246" y="12"/>
                </a:lnTo>
                <a:lnTo>
                  <a:pt x="243" y="12"/>
                </a:lnTo>
                <a:lnTo>
                  <a:pt x="241" y="9"/>
                </a:lnTo>
                <a:lnTo>
                  <a:pt x="231" y="9"/>
                </a:lnTo>
                <a:lnTo>
                  <a:pt x="231" y="9"/>
                </a:lnTo>
                <a:lnTo>
                  <a:pt x="227" y="9"/>
                </a:lnTo>
                <a:lnTo>
                  <a:pt x="222" y="12"/>
                </a:lnTo>
                <a:lnTo>
                  <a:pt x="220" y="12"/>
                </a:lnTo>
                <a:lnTo>
                  <a:pt x="215" y="14"/>
                </a:lnTo>
                <a:lnTo>
                  <a:pt x="210" y="14"/>
                </a:lnTo>
                <a:lnTo>
                  <a:pt x="201" y="16"/>
                </a:lnTo>
                <a:lnTo>
                  <a:pt x="196" y="16"/>
                </a:lnTo>
                <a:lnTo>
                  <a:pt x="189" y="19"/>
                </a:lnTo>
                <a:lnTo>
                  <a:pt x="184" y="19"/>
                </a:lnTo>
                <a:lnTo>
                  <a:pt x="179" y="21"/>
                </a:lnTo>
                <a:lnTo>
                  <a:pt x="177" y="21"/>
                </a:lnTo>
                <a:lnTo>
                  <a:pt x="177" y="19"/>
                </a:lnTo>
                <a:lnTo>
                  <a:pt x="172" y="19"/>
                </a:lnTo>
                <a:lnTo>
                  <a:pt x="170" y="21"/>
                </a:lnTo>
                <a:lnTo>
                  <a:pt x="165" y="21"/>
                </a:lnTo>
                <a:lnTo>
                  <a:pt x="165" y="21"/>
                </a:lnTo>
                <a:lnTo>
                  <a:pt x="163" y="19"/>
                </a:lnTo>
                <a:lnTo>
                  <a:pt x="161" y="19"/>
                </a:lnTo>
                <a:lnTo>
                  <a:pt x="156" y="19"/>
                </a:lnTo>
                <a:lnTo>
                  <a:pt x="151" y="19"/>
                </a:lnTo>
                <a:lnTo>
                  <a:pt x="146" y="19"/>
                </a:lnTo>
                <a:lnTo>
                  <a:pt x="142" y="16"/>
                </a:lnTo>
                <a:lnTo>
                  <a:pt x="137" y="16"/>
                </a:lnTo>
                <a:lnTo>
                  <a:pt x="137" y="16"/>
                </a:lnTo>
                <a:lnTo>
                  <a:pt x="135" y="16"/>
                </a:lnTo>
                <a:lnTo>
                  <a:pt x="132" y="16"/>
                </a:lnTo>
                <a:lnTo>
                  <a:pt x="130" y="14"/>
                </a:lnTo>
                <a:lnTo>
                  <a:pt x="127" y="12"/>
                </a:lnTo>
                <a:lnTo>
                  <a:pt x="125" y="9"/>
                </a:lnTo>
                <a:lnTo>
                  <a:pt x="125" y="9"/>
                </a:lnTo>
                <a:lnTo>
                  <a:pt x="125" y="7"/>
                </a:lnTo>
                <a:lnTo>
                  <a:pt x="123" y="7"/>
                </a:lnTo>
                <a:lnTo>
                  <a:pt x="118" y="7"/>
                </a:lnTo>
                <a:lnTo>
                  <a:pt x="113" y="7"/>
                </a:lnTo>
                <a:lnTo>
                  <a:pt x="111" y="7"/>
                </a:lnTo>
                <a:lnTo>
                  <a:pt x="104" y="7"/>
                </a:lnTo>
                <a:lnTo>
                  <a:pt x="97" y="7"/>
                </a:lnTo>
                <a:lnTo>
                  <a:pt x="83" y="7"/>
                </a:lnTo>
                <a:lnTo>
                  <a:pt x="75" y="7"/>
                </a:lnTo>
                <a:lnTo>
                  <a:pt x="68" y="7"/>
                </a:lnTo>
                <a:lnTo>
                  <a:pt x="54" y="7"/>
                </a:lnTo>
                <a:lnTo>
                  <a:pt x="49" y="7"/>
                </a:lnTo>
                <a:lnTo>
                  <a:pt x="47" y="7"/>
                </a:lnTo>
                <a:lnTo>
                  <a:pt x="42" y="7"/>
                </a:lnTo>
                <a:lnTo>
                  <a:pt x="42" y="7"/>
                </a:lnTo>
                <a:lnTo>
                  <a:pt x="42" y="7"/>
                </a:lnTo>
                <a:lnTo>
                  <a:pt x="40" y="7"/>
                </a:lnTo>
                <a:lnTo>
                  <a:pt x="38" y="5"/>
                </a:lnTo>
                <a:lnTo>
                  <a:pt x="38" y="5"/>
                </a:lnTo>
                <a:lnTo>
                  <a:pt x="35" y="2"/>
                </a:lnTo>
                <a:lnTo>
                  <a:pt x="33" y="0"/>
                </a:lnTo>
                <a:lnTo>
                  <a:pt x="31" y="0"/>
                </a:lnTo>
                <a:lnTo>
                  <a:pt x="28" y="0"/>
                </a:lnTo>
                <a:lnTo>
                  <a:pt x="28" y="0"/>
                </a:lnTo>
                <a:lnTo>
                  <a:pt x="26" y="0"/>
                </a:lnTo>
                <a:lnTo>
                  <a:pt x="23" y="0"/>
                </a:lnTo>
                <a:lnTo>
                  <a:pt x="21" y="0"/>
                </a:lnTo>
                <a:lnTo>
                  <a:pt x="21" y="2"/>
                </a:lnTo>
                <a:lnTo>
                  <a:pt x="19" y="2"/>
                </a:lnTo>
                <a:lnTo>
                  <a:pt x="16" y="5"/>
                </a:lnTo>
                <a:lnTo>
                  <a:pt x="12" y="5"/>
                </a:lnTo>
                <a:lnTo>
                  <a:pt x="12" y="5"/>
                </a:lnTo>
                <a:lnTo>
                  <a:pt x="9" y="5"/>
                </a:lnTo>
                <a:lnTo>
                  <a:pt x="7" y="2"/>
                </a:lnTo>
                <a:lnTo>
                  <a:pt x="7" y="2"/>
                </a:lnTo>
                <a:lnTo>
                  <a:pt x="4" y="5"/>
                </a:lnTo>
                <a:lnTo>
                  <a:pt x="2" y="5"/>
                </a:lnTo>
                <a:lnTo>
                  <a:pt x="0" y="9"/>
                </a:lnTo>
                <a:lnTo>
                  <a:pt x="0" y="16"/>
                </a:lnTo>
                <a:lnTo>
                  <a:pt x="2" y="21"/>
                </a:lnTo>
                <a:lnTo>
                  <a:pt x="4" y="26"/>
                </a:lnTo>
                <a:lnTo>
                  <a:pt x="7" y="31"/>
                </a:lnTo>
                <a:lnTo>
                  <a:pt x="7" y="33"/>
                </a:lnTo>
                <a:lnTo>
                  <a:pt x="12" y="35"/>
                </a:lnTo>
                <a:lnTo>
                  <a:pt x="14" y="40"/>
                </a:lnTo>
                <a:lnTo>
                  <a:pt x="26" y="64"/>
                </a:lnTo>
                <a:lnTo>
                  <a:pt x="28" y="66"/>
                </a:lnTo>
                <a:lnTo>
                  <a:pt x="28" y="73"/>
                </a:lnTo>
                <a:lnTo>
                  <a:pt x="33" y="83"/>
                </a:lnTo>
                <a:lnTo>
                  <a:pt x="40" y="95"/>
                </a:lnTo>
                <a:lnTo>
                  <a:pt x="40" y="97"/>
                </a:lnTo>
                <a:lnTo>
                  <a:pt x="42" y="99"/>
                </a:lnTo>
                <a:lnTo>
                  <a:pt x="47" y="109"/>
                </a:lnTo>
                <a:lnTo>
                  <a:pt x="49" y="113"/>
                </a:lnTo>
                <a:lnTo>
                  <a:pt x="52" y="121"/>
                </a:lnTo>
                <a:lnTo>
                  <a:pt x="52" y="123"/>
                </a:lnTo>
                <a:lnTo>
                  <a:pt x="52" y="125"/>
                </a:lnTo>
                <a:lnTo>
                  <a:pt x="49" y="125"/>
                </a:lnTo>
                <a:lnTo>
                  <a:pt x="49" y="123"/>
                </a:lnTo>
                <a:lnTo>
                  <a:pt x="49" y="125"/>
                </a:lnTo>
                <a:lnTo>
                  <a:pt x="49" y="128"/>
                </a:lnTo>
                <a:lnTo>
                  <a:pt x="49" y="132"/>
                </a:lnTo>
                <a:lnTo>
                  <a:pt x="49" y="137"/>
                </a:lnTo>
                <a:lnTo>
                  <a:pt x="52" y="139"/>
                </a:lnTo>
                <a:lnTo>
                  <a:pt x="52" y="149"/>
                </a:lnTo>
                <a:lnTo>
                  <a:pt x="52" y="151"/>
                </a:lnTo>
                <a:lnTo>
                  <a:pt x="54" y="158"/>
                </a:lnTo>
                <a:lnTo>
                  <a:pt x="57" y="163"/>
                </a:lnTo>
                <a:lnTo>
                  <a:pt x="57" y="170"/>
                </a:lnTo>
                <a:lnTo>
                  <a:pt x="57" y="173"/>
                </a:lnTo>
                <a:lnTo>
                  <a:pt x="57" y="175"/>
                </a:lnTo>
                <a:lnTo>
                  <a:pt x="57" y="180"/>
                </a:lnTo>
                <a:lnTo>
                  <a:pt x="57" y="184"/>
                </a:lnTo>
                <a:lnTo>
                  <a:pt x="59" y="189"/>
                </a:lnTo>
                <a:lnTo>
                  <a:pt x="59" y="196"/>
                </a:lnTo>
                <a:lnTo>
                  <a:pt x="61" y="199"/>
                </a:lnTo>
                <a:lnTo>
                  <a:pt x="61" y="201"/>
                </a:lnTo>
                <a:lnTo>
                  <a:pt x="64" y="203"/>
                </a:lnTo>
                <a:lnTo>
                  <a:pt x="61" y="203"/>
                </a:lnTo>
                <a:lnTo>
                  <a:pt x="61" y="206"/>
                </a:lnTo>
                <a:lnTo>
                  <a:pt x="64" y="210"/>
                </a:lnTo>
                <a:lnTo>
                  <a:pt x="64" y="218"/>
                </a:lnTo>
                <a:lnTo>
                  <a:pt x="66" y="220"/>
                </a:lnTo>
                <a:lnTo>
                  <a:pt x="73" y="232"/>
                </a:lnTo>
                <a:lnTo>
                  <a:pt x="75" y="234"/>
                </a:lnTo>
                <a:lnTo>
                  <a:pt x="78" y="236"/>
                </a:lnTo>
                <a:lnTo>
                  <a:pt x="83" y="244"/>
                </a:lnTo>
                <a:lnTo>
                  <a:pt x="85" y="246"/>
                </a:lnTo>
                <a:lnTo>
                  <a:pt x="85" y="244"/>
                </a:lnTo>
                <a:lnTo>
                  <a:pt x="90" y="241"/>
                </a:lnTo>
                <a:lnTo>
                  <a:pt x="90" y="241"/>
                </a:lnTo>
                <a:lnTo>
                  <a:pt x="90" y="241"/>
                </a:lnTo>
                <a:lnTo>
                  <a:pt x="92" y="241"/>
                </a:lnTo>
                <a:lnTo>
                  <a:pt x="92" y="241"/>
                </a:lnTo>
                <a:lnTo>
                  <a:pt x="92" y="239"/>
                </a:lnTo>
                <a:lnTo>
                  <a:pt x="92" y="236"/>
                </a:lnTo>
                <a:lnTo>
                  <a:pt x="92" y="236"/>
                </a:lnTo>
                <a:lnTo>
                  <a:pt x="92" y="234"/>
                </a:lnTo>
                <a:lnTo>
                  <a:pt x="94" y="234"/>
                </a:lnTo>
                <a:lnTo>
                  <a:pt x="97" y="232"/>
                </a:lnTo>
                <a:lnTo>
                  <a:pt x="99" y="234"/>
                </a:lnTo>
                <a:lnTo>
                  <a:pt x="99" y="234"/>
                </a:lnTo>
                <a:lnTo>
                  <a:pt x="99" y="236"/>
                </a:lnTo>
                <a:lnTo>
                  <a:pt x="99" y="236"/>
                </a:lnTo>
                <a:lnTo>
                  <a:pt x="101" y="236"/>
                </a:lnTo>
                <a:lnTo>
                  <a:pt x="101" y="236"/>
                </a:lnTo>
                <a:lnTo>
                  <a:pt x="101" y="239"/>
                </a:lnTo>
                <a:lnTo>
                  <a:pt x="101" y="241"/>
                </a:lnTo>
                <a:lnTo>
                  <a:pt x="101" y="241"/>
                </a:lnTo>
                <a:lnTo>
                  <a:pt x="101" y="244"/>
                </a:lnTo>
                <a:lnTo>
                  <a:pt x="101" y="244"/>
                </a:lnTo>
                <a:lnTo>
                  <a:pt x="104" y="246"/>
                </a:lnTo>
                <a:lnTo>
                  <a:pt x="104" y="246"/>
                </a:lnTo>
                <a:lnTo>
                  <a:pt x="106" y="248"/>
                </a:lnTo>
                <a:lnTo>
                  <a:pt x="109" y="248"/>
                </a:lnTo>
                <a:lnTo>
                  <a:pt x="111" y="248"/>
                </a:lnTo>
                <a:lnTo>
                  <a:pt x="113" y="248"/>
                </a:lnTo>
                <a:lnTo>
                  <a:pt x="116" y="251"/>
                </a:lnTo>
                <a:lnTo>
                  <a:pt x="118" y="251"/>
                </a:lnTo>
                <a:lnTo>
                  <a:pt x="123" y="251"/>
                </a:lnTo>
                <a:lnTo>
                  <a:pt x="127" y="251"/>
                </a:lnTo>
                <a:lnTo>
                  <a:pt x="132" y="251"/>
                </a:lnTo>
                <a:lnTo>
                  <a:pt x="135" y="251"/>
                </a:lnTo>
                <a:lnTo>
                  <a:pt x="135" y="251"/>
                </a:lnTo>
                <a:lnTo>
                  <a:pt x="137" y="251"/>
                </a:lnTo>
                <a:lnTo>
                  <a:pt x="137" y="248"/>
                </a:lnTo>
                <a:lnTo>
                  <a:pt x="137" y="248"/>
                </a:lnTo>
                <a:lnTo>
                  <a:pt x="139" y="246"/>
                </a:lnTo>
                <a:lnTo>
                  <a:pt x="139" y="246"/>
                </a:lnTo>
                <a:lnTo>
                  <a:pt x="142" y="244"/>
                </a:lnTo>
                <a:lnTo>
                  <a:pt x="144" y="244"/>
                </a:lnTo>
                <a:lnTo>
                  <a:pt x="146" y="241"/>
                </a:lnTo>
                <a:lnTo>
                  <a:pt x="149" y="241"/>
                </a:lnTo>
                <a:lnTo>
                  <a:pt x="149" y="239"/>
                </a:lnTo>
                <a:lnTo>
                  <a:pt x="149" y="229"/>
                </a:lnTo>
                <a:lnTo>
                  <a:pt x="149" y="220"/>
                </a:lnTo>
                <a:lnTo>
                  <a:pt x="149" y="210"/>
                </a:lnTo>
                <a:lnTo>
                  <a:pt x="149" y="201"/>
                </a:lnTo>
                <a:lnTo>
                  <a:pt x="149" y="192"/>
                </a:lnTo>
                <a:lnTo>
                  <a:pt x="151" y="182"/>
                </a:lnTo>
                <a:lnTo>
                  <a:pt x="151" y="173"/>
                </a:lnTo>
                <a:lnTo>
                  <a:pt x="151" y="163"/>
                </a:lnTo>
                <a:lnTo>
                  <a:pt x="151" y="163"/>
                </a:lnTo>
                <a:lnTo>
                  <a:pt x="151" y="158"/>
                </a:lnTo>
                <a:lnTo>
                  <a:pt x="151" y="154"/>
                </a:lnTo>
                <a:lnTo>
                  <a:pt x="151" y="147"/>
                </a:lnTo>
                <a:lnTo>
                  <a:pt x="151" y="139"/>
                </a:lnTo>
                <a:lnTo>
                  <a:pt x="151" y="135"/>
                </a:lnTo>
                <a:lnTo>
                  <a:pt x="151" y="128"/>
                </a:lnTo>
                <a:lnTo>
                  <a:pt x="151" y="123"/>
                </a:lnTo>
                <a:lnTo>
                  <a:pt x="151" y="116"/>
                </a:lnTo>
                <a:lnTo>
                  <a:pt x="151" y="111"/>
                </a:lnTo>
                <a:lnTo>
                  <a:pt x="151" y="104"/>
                </a:lnTo>
                <a:lnTo>
                  <a:pt x="170" y="104"/>
                </a:lnTo>
                <a:lnTo>
                  <a:pt x="170" y="104"/>
                </a:lnTo>
                <a:lnTo>
                  <a:pt x="170" y="102"/>
                </a:lnTo>
                <a:lnTo>
                  <a:pt x="170" y="92"/>
                </a:lnTo>
                <a:lnTo>
                  <a:pt x="170" y="83"/>
                </a:lnTo>
                <a:lnTo>
                  <a:pt x="170" y="76"/>
                </a:lnTo>
                <a:lnTo>
                  <a:pt x="170" y="66"/>
                </a:lnTo>
                <a:lnTo>
                  <a:pt x="170" y="57"/>
                </a:lnTo>
                <a:lnTo>
                  <a:pt x="170" y="50"/>
                </a:lnTo>
                <a:lnTo>
                  <a:pt x="170" y="40"/>
                </a:lnTo>
                <a:lnTo>
                  <a:pt x="170" y="31"/>
                </a:lnTo>
                <a:lnTo>
                  <a:pt x="170" y="28"/>
                </a:lnTo>
                <a:lnTo>
                  <a:pt x="175" y="26"/>
                </a:lnTo>
                <a:lnTo>
                  <a:pt x="182" y="26"/>
                </a:lnTo>
                <a:lnTo>
                  <a:pt x="189" y="26"/>
                </a:lnTo>
                <a:lnTo>
                  <a:pt x="198" y="24"/>
                </a:lnTo>
                <a:lnTo>
                  <a:pt x="203" y="21"/>
                </a:lnTo>
                <a:lnTo>
                  <a:pt x="210" y="21"/>
                </a:lnTo>
                <a:lnTo>
                  <a:pt x="213" y="21"/>
                </a:lnTo>
                <a:lnTo>
                  <a:pt x="213" y="21"/>
                </a:lnTo>
                <a:lnTo>
                  <a:pt x="213" y="21"/>
                </a:lnTo>
                <a:lnTo>
                  <a:pt x="217" y="26"/>
                </a:lnTo>
                <a:lnTo>
                  <a:pt x="217" y="28"/>
                </a:lnTo>
                <a:lnTo>
                  <a:pt x="217" y="31"/>
                </a:lnTo>
                <a:lnTo>
                  <a:pt x="220" y="31"/>
                </a:lnTo>
                <a:lnTo>
                  <a:pt x="220" y="31"/>
                </a:lnTo>
                <a:lnTo>
                  <a:pt x="220" y="31"/>
                </a:lnTo>
                <a:lnTo>
                  <a:pt x="224" y="26"/>
                </a:lnTo>
                <a:lnTo>
                  <a:pt x="224" y="26"/>
                </a:lnTo>
                <a:lnTo>
                  <a:pt x="227" y="24"/>
                </a:lnTo>
                <a:lnTo>
                  <a:pt x="229" y="21"/>
                </a:lnTo>
                <a:lnTo>
                  <a:pt x="231" y="21"/>
                </a:lnTo>
                <a:lnTo>
                  <a:pt x="234" y="21"/>
                </a:lnTo>
                <a:lnTo>
                  <a:pt x="234" y="21"/>
                </a:lnTo>
                <a:lnTo>
                  <a:pt x="234" y="21"/>
                </a:lnTo>
                <a:lnTo>
                  <a:pt x="236" y="21"/>
                </a:lnTo>
                <a:lnTo>
                  <a:pt x="241" y="19"/>
                </a:lnTo>
                <a:lnTo>
                  <a:pt x="243" y="16"/>
                </a:lnTo>
                <a:lnTo>
                  <a:pt x="248" y="16"/>
                </a:lnTo>
                <a:lnTo>
                  <a:pt x="250" y="16"/>
                </a:lnTo>
                <a:lnTo>
                  <a:pt x="246" y="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Freeform 99"/>
          <p:cNvSpPr>
            <a:spLocks noEditPoints="1"/>
          </p:cNvSpPr>
          <p:nvPr/>
        </p:nvSpPr>
        <p:spPr bwMode="auto">
          <a:xfrm>
            <a:off x="10156059" y="3562547"/>
            <a:ext cx="170527" cy="413240"/>
          </a:xfrm>
          <a:custGeom>
            <a:avLst/>
            <a:gdLst>
              <a:gd name="T0" fmla="*/ 134 w 163"/>
              <a:gd name="T1" fmla="*/ 371 h 395"/>
              <a:gd name="T2" fmla="*/ 134 w 163"/>
              <a:gd name="T3" fmla="*/ 362 h 395"/>
              <a:gd name="T4" fmla="*/ 137 w 163"/>
              <a:gd name="T5" fmla="*/ 355 h 395"/>
              <a:gd name="T6" fmla="*/ 139 w 163"/>
              <a:gd name="T7" fmla="*/ 350 h 395"/>
              <a:gd name="T8" fmla="*/ 130 w 163"/>
              <a:gd name="T9" fmla="*/ 345 h 395"/>
              <a:gd name="T10" fmla="*/ 130 w 163"/>
              <a:gd name="T11" fmla="*/ 341 h 395"/>
              <a:gd name="T12" fmla="*/ 132 w 163"/>
              <a:gd name="T13" fmla="*/ 327 h 395"/>
              <a:gd name="T14" fmla="*/ 61 w 163"/>
              <a:gd name="T15" fmla="*/ 270 h 395"/>
              <a:gd name="T16" fmla="*/ 111 w 163"/>
              <a:gd name="T17" fmla="*/ 256 h 395"/>
              <a:gd name="T18" fmla="*/ 35 w 163"/>
              <a:gd name="T19" fmla="*/ 206 h 395"/>
              <a:gd name="T20" fmla="*/ 33 w 163"/>
              <a:gd name="T21" fmla="*/ 194 h 395"/>
              <a:gd name="T22" fmla="*/ 18 w 163"/>
              <a:gd name="T23" fmla="*/ 180 h 395"/>
              <a:gd name="T24" fmla="*/ 144 w 163"/>
              <a:gd name="T25" fmla="*/ 149 h 395"/>
              <a:gd name="T26" fmla="*/ 127 w 163"/>
              <a:gd name="T27" fmla="*/ 137 h 395"/>
              <a:gd name="T28" fmla="*/ 127 w 163"/>
              <a:gd name="T29" fmla="*/ 116 h 395"/>
              <a:gd name="T30" fmla="*/ 111 w 163"/>
              <a:gd name="T31" fmla="*/ 99 h 395"/>
              <a:gd name="T32" fmla="*/ 94 w 163"/>
              <a:gd name="T33" fmla="*/ 97 h 395"/>
              <a:gd name="T34" fmla="*/ 89 w 163"/>
              <a:gd name="T35" fmla="*/ 78 h 395"/>
              <a:gd name="T36" fmla="*/ 99 w 163"/>
              <a:gd name="T37" fmla="*/ 64 h 395"/>
              <a:gd name="T38" fmla="*/ 104 w 163"/>
              <a:gd name="T39" fmla="*/ 45 h 395"/>
              <a:gd name="T40" fmla="*/ 92 w 163"/>
              <a:gd name="T41" fmla="*/ 21 h 395"/>
              <a:gd name="T42" fmla="*/ 78 w 163"/>
              <a:gd name="T43" fmla="*/ 5 h 395"/>
              <a:gd name="T44" fmla="*/ 73 w 163"/>
              <a:gd name="T45" fmla="*/ 12 h 395"/>
              <a:gd name="T46" fmla="*/ 68 w 163"/>
              <a:gd name="T47" fmla="*/ 31 h 395"/>
              <a:gd name="T48" fmla="*/ 40 w 163"/>
              <a:gd name="T49" fmla="*/ 40 h 395"/>
              <a:gd name="T50" fmla="*/ 37 w 163"/>
              <a:gd name="T51" fmla="*/ 62 h 395"/>
              <a:gd name="T52" fmla="*/ 33 w 163"/>
              <a:gd name="T53" fmla="*/ 83 h 395"/>
              <a:gd name="T54" fmla="*/ 16 w 163"/>
              <a:gd name="T55" fmla="*/ 97 h 395"/>
              <a:gd name="T56" fmla="*/ 14 w 163"/>
              <a:gd name="T57" fmla="*/ 116 h 395"/>
              <a:gd name="T58" fmla="*/ 14 w 163"/>
              <a:gd name="T59" fmla="*/ 140 h 395"/>
              <a:gd name="T60" fmla="*/ 9 w 163"/>
              <a:gd name="T61" fmla="*/ 154 h 395"/>
              <a:gd name="T62" fmla="*/ 4 w 163"/>
              <a:gd name="T63" fmla="*/ 161 h 395"/>
              <a:gd name="T64" fmla="*/ 14 w 163"/>
              <a:gd name="T65" fmla="*/ 177 h 395"/>
              <a:gd name="T66" fmla="*/ 23 w 163"/>
              <a:gd name="T67" fmla="*/ 182 h 395"/>
              <a:gd name="T68" fmla="*/ 35 w 163"/>
              <a:gd name="T69" fmla="*/ 192 h 395"/>
              <a:gd name="T70" fmla="*/ 37 w 163"/>
              <a:gd name="T71" fmla="*/ 204 h 395"/>
              <a:gd name="T72" fmla="*/ 49 w 163"/>
              <a:gd name="T73" fmla="*/ 220 h 395"/>
              <a:gd name="T74" fmla="*/ 52 w 163"/>
              <a:gd name="T75" fmla="*/ 265 h 395"/>
              <a:gd name="T76" fmla="*/ 59 w 163"/>
              <a:gd name="T77" fmla="*/ 267 h 395"/>
              <a:gd name="T78" fmla="*/ 70 w 163"/>
              <a:gd name="T79" fmla="*/ 263 h 395"/>
              <a:gd name="T80" fmla="*/ 85 w 163"/>
              <a:gd name="T81" fmla="*/ 258 h 395"/>
              <a:gd name="T82" fmla="*/ 96 w 163"/>
              <a:gd name="T83" fmla="*/ 251 h 395"/>
              <a:gd name="T84" fmla="*/ 106 w 163"/>
              <a:gd name="T85" fmla="*/ 251 h 395"/>
              <a:gd name="T86" fmla="*/ 118 w 163"/>
              <a:gd name="T87" fmla="*/ 279 h 395"/>
              <a:gd name="T88" fmla="*/ 130 w 163"/>
              <a:gd name="T89" fmla="*/ 315 h 395"/>
              <a:gd name="T90" fmla="*/ 141 w 163"/>
              <a:gd name="T91" fmla="*/ 343 h 395"/>
              <a:gd name="T92" fmla="*/ 144 w 163"/>
              <a:gd name="T93" fmla="*/ 355 h 395"/>
              <a:gd name="T94" fmla="*/ 141 w 163"/>
              <a:gd name="T95" fmla="*/ 386 h 395"/>
              <a:gd name="T96" fmla="*/ 149 w 163"/>
              <a:gd name="T97" fmla="*/ 374 h 395"/>
              <a:gd name="T98" fmla="*/ 153 w 163"/>
              <a:gd name="T99" fmla="*/ 338 h 395"/>
              <a:gd name="T100" fmla="*/ 144 w 163"/>
              <a:gd name="T101" fmla="*/ 310 h 395"/>
              <a:gd name="T102" fmla="*/ 130 w 163"/>
              <a:gd name="T103" fmla="*/ 279 h 395"/>
              <a:gd name="T104" fmla="*/ 132 w 163"/>
              <a:gd name="T105" fmla="*/ 258 h 395"/>
              <a:gd name="T106" fmla="*/ 111 w 163"/>
              <a:gd name="T107" fmla="*/ 227 h 395"/>
              <a:gd name="T108" fmla="*/ 106 w 163"/>
              <a:gd name="T109" fmla="*/ 213 h 395"/>
              <a:gd name="T110" fmla="*/ 111 w 163"/>
              <a:gd name="T111" fmla="*/ 187 h 395"/>
              <a:gd name="T112" fmla="*/ 130 w 163"/>
              <a:gd name="T113" fmla="*/ 180 h 395"/>
              <a:gd name="T114" fmla="*/ 139 w 163"/>
              <a:gd name="T115" fmla="*/ 175 h 395"/>
              <a:gd name="T116" fmla="*/ 156 w 163"/>
              <a:gd name="T117" fmla="*/ 163 h 395"/>
              <a:gd name="T118" fmla="*/ 163 w 163"/>
              <a:gd name="T119" fmla="*/ 147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" h="395">
                <a:moveTo>
                  <a:pt x="134" y="393"/>
                </a:moveTo>
                <a:lnTo>
                  <a:pt x="134" y="395"/>
                </a:lnTo>
                <a:lnTo>
                  <a:pt x="134" y="395"/>
                </a:lnTo>
                <a:lnTo>
                  <a:pt x="134" y="393"/>
                </a:lnTo>
                <a:lnTo>
                  <a:pt x="137" y="393"/>
                </a:lnTo>
                <a:lnTo>
                  <a:pt x="137" y="393"/>
                </a:lnTo>
                <a:lnTo>
                  <a:pt x="137" y="390"/>
                </a:lnTo>
                <a:lnTo>
                  <a:pt x="137" y="390"/>
                </a:lnTo>
                <a:lnTo>
                  <a:pt x="134" y="393"/>
                </a:lnTo>
                <a:close/>
                <a:moveTo>
                  <a:pt x="134" y="376"/>
                </a:moveTo>
                <a:lnTo>
                  <a:pt x="137" y="376"/>
                </a:lnTo>
                <a:lnTo>
                  <a:pt x="137" y="376"/>
                </a:lnTo>
                <a:lnTo>
                  <a:pt x="137" y="376"/>
                </a:lnTo>
                <a:lnTo>
                  <a:pt x="134" y="371"/>
                </a:lnTo>
                <a:lnTo>
                  <a:pt x="134" y="371"/>
                </a:lnTo>
                <a:lnTo>
                  <a:pt x="132" y="371"/>
                </a:lnTo>
                <a:lnTo>
                  <a:pt x="132" y="374"/>
                </a:lnTo>
                <a:lnTo>
                  <a:pt x="134" y="374"/>
                </a:lnTo>
                <a:lnTo>
                  <a:pt x="134" y="374"/>
                </a:lnTo>
                <a:lnTo>
                  <a:pt x="134" y="376"/>
                </a:lnTo>
                <a:close/>
                <a:moveTo>
                  <a:pt x="139" y="371"/>
                </a:moveTo>
                <a:lnTo>
                  <a:pt x="141" y="371"/>
                </a:lnTo>
                <a:lnTo>
                  <a:pt x="139" y="369"/>
                </a:lnTo>
                <a:lnTo>
                  <a:pt x="139" y="371"/>
                </a:lnTo>
                <a:lnTo>
                  <a:pt x="139" y="371"/>
                </a:lnTo>
                <a:lnTo>
                  <a:pt x="139" y="371"/>
                </a:lnTo>
                <a:close/>
                <a:moveTo>
                  <a:pt x="132" y="362"/>
                </a:moveTo>
                <a:lnTo>
                  <a:pt x="134" y="362"/>
                </a:lnTo>
                <a:lnTo>
                  <a:pt x="134" y="362"/>
                </a:lnTo>
                <a:lnTo>
                  <a:pt x="134" y="362"/>
                </a:lnTo>
                <a:lnTo>
                  <a:pt x="134" y="360"/>
                </a:lnTo>
                <a:lnTo>
                  <a:pt x="134" y="360"/>
                </a:lnTo>
                <a:lnTo>
                  <a:pt x="134" y="355"/>
                </a:lnTo>
                <a:lnTo>
                  <a:pt x="134" y="355"/>
                </a:lnTo>
                <a:lnTo>
                  <a:pt x="134" y="355"/>
                </a:lnTo>
                <a:lnTo>
                  <a:pt x="134" y="357"/>
                </a:lnTo>
                <a:lnTo>
                  <a:pt x="134" y="360"/>
                </a:lnTo>
                <a:lnTo>
                  <a:pt x="132" y="362"/>
                </a:lnTo>
                <a:close/>
                <a:moveTo>
                  <a:pt x="139" y="355"/>
                </a:moveTo>
                <a:lnTo>
                  <a:pt x="139" y="355"/>
                </a:lnTo>
                <a:lnTo>
                  <a:pt x="137" y="355"/>
                </a:lnTo>
                <a:lnTo>
                  <a:pt x="137" y="355"/>
                </a:lnTo>
                <a:lnTo>
                  <a:pt x="137" y="357"/>
                </a:lnTo>
                <a:lnTo>
                  <a:pt x="137" y="360"/>
                </a:lnTo>
                <a:lnTo>
                  <a:pt x="139" y="360"/>
                </a:lnTo>
                <a:lnTo>
                  <a:pt x="139" y="360"/>
                </a:lnTo>
                <a:lnTo>
                  <a:pt x="139" y="355"/>
                </a:lnTo>
                <a:close/>
                <a:moveTo>
                  <a:pt x="130" y="355"/>
                </a:moveTo>
                <a:lnTo>
                  <a:pt x="130" y="355"/>
                </a:lnTo>
                <a:lnTo>
                  <a:pt x="130" y="353"/>
                </a:lnTo>
                <a:lnTo>
                  <a:pt x="130" y="357"/>
                </a:lnTo>
                <a:lnTo>
                  <a:pt x="132" y="357"/>
                </a:lnTo>
                <a:lnTo>
                  <a:pt x="130" y="357"/>
                </a:lnTo>
                <a:lnTo>
                  <a:pt x="130" y="355"/>
                </a:lnTo>
                <a:close/>
                <a:moveTo>
                  <a:pt x="139" y="353"/>
                </a:moveTo>
                <a:lnTo>
                  <a:pt x="139" y="350"/>
                </a:lnTo>
                <a:lnTo>
                  <a:pt x="139" y="350"/>
                </a:lnTo>
                <a:lnTo>
                  <a:pt x="137" y="348"/>
                </a:lnTo>
                <a:lnTo>
                  <a:pt x="137" y="348"/>
                </a:lnTo>
                <a:lnTo>
                  <a:pt x="137" y="353"/>
                </a:lnTo>
                <a:lnTo>
                  <a:pt x="139" y="353"/>
                </a:lnTo>
                <a:lnTo>
                  <a:pt x="139" y="353"/>
                </a:lnTo>
                <a:close/>
                <a:moveTo>
                  <a:pt x="130" y="345"/>
                </a:moveTo>
                <a:lnTo>
                  <a:pt x="130" y="345"/>
                </a:lnTo>
                <a:lnTo>
                  <a:pt x="130" y="343"/>
                </a:lnTo>
                <a:lnTo>
                  <a:pt x="130" y="343"/>
                </a:lnTo>
                <a:lnTo>
                  <a:pt x="130" y="343"/>
                </a:lnTo>
                <a:lnTo>
                  <a:pt x="130" y="343"/>
                </a:lnTo>
                <a:lnTo>
                  <a:pt x="130" y="345"/>
                </a:lnTo>
                <a:lnTo>
                  <a:pt x="130" y="345"/>
                </a:lnTo>
                <a:lnTo>
                  <a:pt x="130" y="348"/>
                </a:lnTo>
                <a:lnTo>
                  <a:pt x="132" y="348"/>
                </a:lnTo>
                <a:lnTo>
                  <a:pt x="132" y="348"/>
                </a:lnTo>
                <a:lnTo>
                  <a:pt x="130" y="345"/>
                </a:lnTo>
                <a:lnTo>
                  <a:pt x="130" y="345"/>
                </a:lnTo>
                <a:close/>
                <a:moveTo>
                  <a:pt x="130" y="341"/>
                </a:moveTo>
                <a:lnTo>
                  <a:pt x="130" y="341"/>
                </a:lnTo>
                <a:lnTo>
                  <a:pt x="130" y="341"/>
                </a:lnTo>
                <a:lnTo>
                  <a:pt x="127" y="341"/>
                </a:lnTo>
                <a:lnTo>
                  <a:pt x="127" y="343"/>
                </a:lnTo>
                <a:lnTo>
                  <a:pt x="127" y="343"/>
                </a:lnTo>
                <a:lnTo>
                  <a:pt x="127" y="343"/>
                </a:lnTo>
                <a:lnTo>
                  <a:pt x="130" y="343"/>
                </a:lnTo>
                <a:lnTo>
                  <a:pt x="130" y="341"/>
                </a:lnTo>
                <a:close/>
                <a:moveTo>
                  <a:pt x="134" y="343"/>
                </a:moveTo>
                <a:lnTo>
                  <a:pt x="134" y="343"/>
                </a:lnTo>
                <a:lnTo>
                  <a:pt x="137" y="341"/>
                </a:lnTo>
                <a:lnTo>
                  <a:pt x="137" y="338"/>
                </a:lnTo>
                <a:lnTo>
                  <a:pt x="137" y="338"/>
                </a:lnTo>
                <a:lnTo>
                  <a:pt x="134" y="338"/>
                </a:lnTo>
                <a:lnTo>
                  <a:pt x="134" y="336"/>
                </a:lnTo>
                <a:lnTo>
                  <a:pt x="134" y="336"/>
                </a:lnTo>
                <a:lnTo>
                  <a:pt x="134" y="336"/>
                </a:lnTo>
                <a:lnTo>
                  <a:pt x="134" y="338"/>
                </a:lnTo>
                <a:lnTo>
                  <a:pt x="134" y="343"/>
                </a:lnTo>
                <a:lnTo>
                  <a:pt x="134" y="343"/>
                </a:lnTo>
                <a:close/>
                <a:moveTo>
                  <a:pt x="132" y="327"/>
                </a:moveTo>
                <a:lnTo>
                  <a:pt x="132" y="327"/>
                </a:lnTo>
                <a:lnTo>
                  <a:pt x="132" y="324"/>
                </a:lnTo>
                <a:lnTo>
                  <a:pt x="132" y="324"/>
                </a:lnTo>
                <a:lnTo>
                  <a:pt x="132" y="324"/>
                </a:lnTo>
                <a:lnTo>
                  <a:pt x="132" y="327"/>
                </a:lnTo>
                <a:lnTo>
                  <a:pt x="132" y="329"/>
                </a:lnTo>
                <a:lnTo>
                  <a:pt x="132" y="331"/>
                </a:lnTo>
                <a:lnTo>
                  <a:pt x="132" y="327"/>
                </a:lnTo>
                <a:close/>
                <a:moveTo>
                  <a:pt x="61" y="270"/>
                </a:moveTo>
                <a:lnTo>
                  <a:pt x="61" y="270"/>
                </a:lnTo>
                <a:lnTo>
                  <a:pt x="61" y="270"/>
                </a:lnTo>
                <a:lnTo>
                  <a:pt x="61" y="270"/>
                </a:lnTo>
                <a:lnTo>
                  <a:pt x="63" y="267"/>
                </a:lnTo>
                <a:lnTo>
                  <a:pt x="63" y="267"/>
                </a:lnTo>
                <a:lnTo>
                  <a:pt x="61" y="270"/>
                </a:lnTo>
                <a:close/>
                <a:moveTo>
                  <a:pt x="56" y="263"/>
                </a:moveTo>
                <a:lnTo>
                  <a:pt x="56" y="265"/>
                </a:lnTo>
                <a:lnTo>
                  <a:pt x="54" y="265"/>
                </a:lnTo>
                <a:lnTo>
                  <a:pt x="54" y="270"/>
                </a:lnTo>
                <a:lnTo>
                  <a:pt x="56" y="267"/>
                </a:lnTo>
                <a:lnTo>
                  <a:pt x="56" y="265"/>
                </a:lnTo>
                <a:lnTo>
                  <a:pt x="59" y="263"/>
                </a:lnTo>
                <a:lnTo>
                  <a:pt x="59" y="260"/>
                </a:lnTo>
                <a:lnTo>
                  <a:pt x="56" y="263"/>
                </a:lnTo>
                <a:close/>
                <a:moveTo>
                  <a:pt x="113" y="256"/>
                </a:moveTo>
                <a:lnTo>
                  <a:pt x="111" y="256"/>
                </a:lnTo>
                <a:lnTo>
                  <a:pt x="111" y="256"/>
                </a:lnTo>
                <a:lnTo>
                  <a:pt x="111" y="256"/>
                </a:lnTo>
                <a:lnTo>
                  <a:pt x="111" y="256"/>
                </a:lnTo>
                <a:lnTo>
                  <a:pt x="111" y="258"/>
                </a:lnTo>
                <a:lnTo>
                  <a:pt x="111" y="260"/>
                </a:lnTo>
                <a:lnTo>
                  <a:pt x="113" y="260"/>
                </a:lnTo>
                <a:lnTo>
                  <a:pt x="113" y="258"/>
                </a:lnTo>
                <a:lnTo>
                  <a:pt x="113" y="256"/>
                </a:lnTo>
                <a:lnTo>
                  <a:pt x="113" y="256"/>
                </a:lnTo>
                <a:close/>
                <a:moveTo>
                  <a:pt x="33" y="204"/>
                </a:moveTo>
                <a:lnTo>
                  <a:pt x="30" y="206"/>
                </a:lnTo>
                <a:lnTo>
                  <a:pt x="33" y="208"/>
                </a:lnTo>
                <a:lnTo>
                  <a:pt x="35" y="208"/>
                </a:lnTo>
                <a:lnTo>
                  <a:pt x="35" y="208"/>
                </a:lnTo>
                <a:lnTo>
                  <a:pt x="35" y="208"/>
                </a:lnTo>
                <a:lnTo>
                  <a:pt x="35" y="206"/>
                </a:lnTo>
                <a:lnTo>
                  <a:pt x="35" y="206"/>
                </a:lnTo>
                <a:lnTo>
                  <a:pt x="33" y="204"/>
                </a:lnTo>
                <a:close/>
                <a:moveTo>
                  <a:pt x="35" y="194"/>
                </a:moveTo>
                <a:lnTo>
                  <a:pt x="35" y="196"/>
                </a:lnTo>
                <a:lnTo>
                  <a:pt x="37" y="194"/>
                </a:lnTo>
                <a:lnTo>
                  <a:pt x="37" y="194"/>
                </a:lnTo>
                <a:lnTo>
                  <a:pt x="37" y="194"/>
                </a:lnTo>
                <a:lnTo>
                  <a:pt x="37" y="194"/>
                </a:lnTo>
                <a:lnTo>
                  <a:pt x="35" y="192"/>
                </a:lnTo>
                <a:lnTo>
                  <a:pt x="35" y="192"/>
                </a:lnTo>
                <a:lnTo>
                  <a:pt x="33" y="189"/>
                </a:lnTo>
                <a:lnTo>
                  <a:pt x="33" y="192"/>
                </a:lnTo>
                <a:lnTo>
                  <a:pt x="33" y="192"/>
                </a:lnTo>
                <a:lnTo>
                  <a:pt x="33" y="192"/>
                </a:lnTo>
                <a:lnTo>
                  <a:pt x="33" y="194"/>
                </a:lnTo>
                <a:lnTo>
                  <a:pt x="35" y="194"/>
                </a:lnTo>
                <a:close/>
                <a:moveTo>
                  <a:pt x="26" y="182"/>
                </a:moveTo>
                <a:lnTo>
                  <a:pt x="26" y="185"/>
                </a:lnTo>
                <a:lnTo>
                  <a:pt x="28" y="185"/>
                </a:lnTo>
                <a:lnTo>
                  <a:pt x="28" y="187"/>
                </a:lnTo>
                <a:lnTo>
                  <a:pt x="28" y="182"/>
                </a:lnTo>
                <a:lnTo>
                  <a:pt x="26" y="182"/>
                </a:lnTo>
                <a:close/>
                <a:moveTo>
                  <a:pt x="18" y="180"/>
                </a:moveTo>
                <a:lnTo>
                  <a:pt x="16" y="180"/>
                </a:lnTo>
                <a:lnTo>
                  <a:pt x="16" y="180"/>
                </a:lnTo>
                <a:lnTo>
                  <a:pt x="18" y="185"/>
                </a:lnTo>
                <a:lnTo>
                  <a:pt x="18" y="185"/>
                </a:lnTo>
                <a:lnTo>
                  <a:pt x="18" y="182"/>
                </a:lnTo>
                <a:lnTo>
                  <a:pt x="18" y="180"/>
                </a:lnTo>
                <a:close/>
                <a:moveTo>
                  <a:pt x="163" y="144"/>
                </a:moveTo>
                <a:lnTo>
                  <a:pt x="163" y="144"/>
                </a:lnTo>
                <a:lnTo>
                  <a:pt x="163" y="144"/>
                </a:lnTo>
                <a:lnTo>
                  <a:pt x="163" y="144"/>
                </a:lnTo>
                <a:lnTo>
                  <a:pt x="160" y="144"/>
                </a:lnTo>
                <a:lnTo>
                  <a:pt x="158" y="147"/>
                </a:lnTo>
                <a:lnTo>
                  <a:pt x="156" y="149"/>
                </a:lnTo>
                <a:lnTo>
                  <a:pt x="153" y="149"/>
                </a:lnTo>
                <a:lnTo>
                  <a:pt x="153" y="149"/>
                </a:lnTo>
                <a:lnTo>
                  <a:pt x="151" y="149"/>
                </a:lnTo>
                <a:lnTo>
                  <a:pt x="149" y="149"/>
                </a:lnTo>
                <a:lnTo>
                  <a:pt x="146" y="149"/>
                </a:lnTo>
                <a:lnTo>
                  <a:pt x="146" y="149"/>
                </a:lnTo>
                <a:lnTo>
                  <a:pt x="144" y="149"/>
                </a:lnTo>
                <a:lnTo>
                  <a:pt x="144" y="149"/>
                </a:lnTo>
                <a:lnTo>
                  <a:pt x="144" y="147"/>
                </a:lnTo>
                <a:lnTo>
                  <a:pt x="144" y="147"/>
                </a:lnTo>
                <a:lnTo>
                  <a:pt x="144" y="144"/>
                </a:lnTo>
                <a:lnTo>
                  <a:pt x="141" y="144"/>
                </a:lnTo>
                <a:lnTo>
                  <a:pt x="141" y="144"/>
                </a:lnTo>
                <a:lnTo>
                  <a:pt x="141" y="142"/>
                </a:lnTo>
                <a:lnTo>
                  <a:pt x="141" y="140"/>
                </a:lnTo>
                <a:lnTo>
                  <a:pt x="141" y="140"/>
                </a:lnTo>
                <a:lnTo>
                  <a:pt x="139" y="137"/>
                </a:lnTo>
                <a:lnTo>
                  <a:pt x="139" y="137"/>
                </a:lnTo>
                <a:lnTo>
                  <a:pt x="134" y="137"/>
                </a:lnTo>
                <a:lnTo>
                  <a:pt x="130" y="137"/>
                </a:lnTo>
                <a:lnTo>
                  <a:pt x="127" y="137"/>
                </a:lnTo>
                <a:lnTo>
                  <a:pt x="127" y="137"/>
                </a:lnTo>
                <a:lnTo>
                  <a:pt x="127" y="135"/>
                </a:lnTo>
                <a:lnTo>
                  <a:pt x="125" y="135"/>
                </a:lnTo>
                <a:lnTo>
                  <a:pt x="125" y="135"/>
                </a:lnTo>
                <a:lnTo>
                  <a:pt x="125" y="133"/>
                </a:lnTo>
                <a:lnTo>
                  <a:pt x="127" y="130"/>
                </a:lnTo>
                <a:lnTo>
                  <a:pt x="127" y="128"/>
                </a:lnTo>
                <a:lnTo>
                  <a:pt x="127" y="125"/>
                </a:lnTo>
                <a:lnTo>
                  <a:pt x="127" y="123"/>
                </a:lnTo>
                <a:lnTo>
                  <a:pt x="127" y="121"/>
                </a:lnTo>
                <a:lnTo>
                  <a:pt x="130" y="118"/>
                </a:lnTo>
                <a:lnTo>
                  <a:pt x="130" y="118"/>
                </a:lnTo>
                <a:lnTo>
                  <a:pt x="130" y="118"/>
                </a:lnTo>
                <a:lnTo>
                  <a:pt x="127" y="116"/>
                </a:lnTo>
                <a:lnTo>
                  <a:pt x="127" y="116"/>
                </a:lnTo>
                <a:lnTo>
                  <a:pt x="125" y="116"/>
                </a:lnTo>
                <a:lnTo>
                  <a:pt x="125" y="116"/>
                </a:lnTo>
                <a:lnTo>
                  <a:pt x="120" y="116"/>
                </a:lnTo>
                <a:lnTo>
                  <a:pt x="118" y="114"/>
                </a:lnTo>
                <a:lnTo>
                  <a:pt x="118" y="111"/>
                </a:lnTo>
                <a:lnTo>
                  <a:pt x="118" y="109"/>
                </a:lnTo>
                <a:lnTo>
                  <a:pt x="115" y="109"/>
                </a:lnTo>
                <a:lnTo>
                  <a:pt x="115" y="107"/>
                </a:lnTo>
                <a:lnTo>
                  <a:pt x="115" y="107"/>
                </a:lnTo>
                <a:lnTo>
                  <a:pt x="115" y="104"/>
                </a:lnTo>
                <a:lnTo>
                  <a:pt x="113" y="102"/>
                </a:lnTo>
                <a:lnTo>
                  <a:pt x="113" y="102"/>
                </a:lnTo>
                <a:lnTo>
                  <a:pt x="111" y="99"/>
                </a:lnTo>
                <a:lnTo>
                  <a:pt x="111" y="99"/>
                </a:lnTo>
                <a:lnTo>
                  <a:pt x="111" y="97"/>
                </a:lnTo>
                <a:lnTo>
                  <a:pt x="113" y="95"/>
                </a:lnTo>
                <a:lnTo>
                  <a:pt x="113" y="95"/>
                </a:lnTo>
                <a:lnTo>
                  <a:pt x="113" y="95"/>
                </a:lnTo>
                <a:lnTo>
                  <a:pt x="113" y="95"/>
                </a:lnTo>
                <a:lnTo>
                  <a:pt x="108" y="95"/>
                </a:lnTo>
                <a:lnTo>
                  <a:pt x="108" y="95"/>
                </a:lnTo>
                <a:lnTo>
                  <a:pt x="108" y="95"/>
                </a:lnTo>
                <a:lnTo>
                  <a:pt x="106" y="95"/>
                </a:lnTo>
                <a:lnTo>
                  <a:pt x="101" y="95"/>
                </a:lnTo>
                <a:lnTo>
                  <a:pt x="99" y="95"/>
                </a:lnTo>
                <a:lnTo>
                  <a:pt x="96" y="97"/>
                </a:lnTo>
                <a:lnTo>
                  <a:pt x="94" y="97"/>
                </a:lnTo>
                <a:lnTo>
                  <a:pt x="94" y="99"/>
                </a:lnTo>
                <a:lnTo>
                  <a:pt x="92" y="99"/>
                </a:lnTo>
                <a:lnTo>
                  <a:pt x="92" y="99"/>
                </a:lnTo>
                <a:lnTo>
                  <a:pt x="92" y="97"/>
                </a:lnTo>
                <a:lnTo>
                  <a:pt x="92" y="95"/>
                </a:lnTo>
                <a:lnTo>
                  <a:pt x="92" y="92"/>
                </a:lnTo>
                <a:lnTo>
                  <a:pt x="92" y="90"/>
                </a:lnTo>
                <a:lnTo>
                  <a:pt x="92" y="88"/>
                </a:lnTo>
                <a:lnTo>
                  <a:pt x="89" y="88"/>
                </a:lnTo>
                <a:lnTo>
                  <a:pt x="89" y="88"/>
                </a:lnTo>
                <a:lnTo>
                  <a:pt x="89" y="85"/>
                </a:lnTo>
                <a:lnTo>
                  <a:pt x="87" y="83"/>
                </a:lnTo>
                <a:lnTo>
                  <a:pt x="89" y="80"/>
                </a:lnTo>
                <a:lnTo>
                  <a:pt x="89" y="78"/>
                </a:lnTo>
                <a:lnTo>
                  <a:pt x="92" y="78"/>
                </a:lnTo>
                <a:lnTo>
                  <a:pt x="92" y="78"/>
                </a:lnTo>
                <a:lnTo>
                  <a:pt x="89" y="76"/>
                </a:lnTo>
                <a:lnTo>
                  <a:pt x="89" y="76"/>
                </a:lnTo>
                <a:lnTo>
                  <a:pt x="92" y="71"/>
                </a:lnTo>
                <a:lnTo>
                  <a:pt x="92" y="71"/>
                </a:lnTo>
                <a:lnTo>
                  <a:pt x="94" y="71"/>
                </a:lnTo>
                <a:lnTo>
                  <a:pt x="94" y="71"/>
                </a:lnTo>
                <a:lnTo>
                  <a:pt x="94" y="69"/>
                </a:lnTo>
                <a:lnTo>
                  <a:pt x="94" y="69"/>
                </a:lnTo>
                <a:lnTo>
                  <a:pt x="96" y="66"/>
                </a:lnTo>
                <a:lnTo>
                  <a:pt x="96" y="64"/>
                </a:lnTo>
                <a:lnTo>
                  <a:pt x="96" y="64"/>
                </a:lnTo>
                <a:lnTo>
                  <a:pt x="99" y="64"/>
                </a:lnTo>
                <a:lnTo>
                  <a:pt x="99" y="64"/>
                </a:lnTo>
                <a:lnTo>
                  <a:pt x="101" y="62"/>
                </a:lnTo>
                <a:lnTo>
                  <a:pt x="101" y="59"/>
                </a:lnTo>
                <a:lnTo>
                  <a:pt x="104" y="57"/>
                </a:lnTo>
                <a:lnTo>
                  <a:pt x="104" y="57"/>
                </a:lnTo>
                <a:lnTo>
                  <a:pt x="104" y="57"/>
                </a:lnTo>
                <a:lnTo>
                  <a:pt x="104" y="57"/>
                </a:lnTo>
                <a:lnTo>
                  <a:pt x="104" y="54"/>
                </a:lnTo>
                <a:lnTo>
                  <a:pt x="101" y="52"/>
                </a:lnTo>
                <a:lnTo>
                  <a:pt x="101" y="52"/>
                </a:lnTo>
                <a:lnTo>
                  <a:pt x="104" y="52"/>
                </a:lnTo>
                <a:lnTo>
                  <a:pt x="104" y="50"/>
                </a:lnTo>
                <a:lnTo>
                  <a:pt x="104" y="47"/>
                </a:lnTo>
                <a:lnTo>
                  <a:pt x="104" y="45"/>
                </a:lnTo>
                <a:lnTo>
                  <a:pt x="104" y="43"/>
                </a:lnTo>
                <a:lnTo>
                  <a:pt x="101" y="40"/>
                </a:lnTo>
                <a:lnTo>
                  <a:pt x="101" y="38"/>
                </a:lnTo>
                <a:lnTo>
                  <a:pt x="101" y="36"/>
                </a:lnTo>
                <a:lnTo>
                  <a:pt x="101" y="33"/>
                </a:lnTo>
                <a:lnTo>
                  <a:pt x="99" y="28"/>
                </a:lnTo>
                <a:lnTo>
                  <a:pt x="99" y="28"/>
                </a:lnTo>
                <a:lnTo>
                  <a:pt x="99" y="24"/>
                </a:lnTo>
                <a:lnTo>
                  <a:pt x="96" y="21"/>
                </a:lnTo>
                <a:lnTo>
                  <a:pt x="96" y="21"/>
                </a:lnTo>
                <a:lnTo>
                  <a:pt x="94" y="19"/>
                </a:lnTo>
                <a:lnTo>
                  <a:pt x="94" y="19"/>
                </a:lnTo>
                <a:lnTo>
                  <a:pt x="92" y="19"/>
                </a:lnTo>
                <a:lnTo>
                  <a:pt x="92" y="21"/>
                </a:lnTo>
                <a:lnTo>
                  <a:pt x="92" y="21"/>
                </a:lnTo>
                <a:lnTo>
                  <a:pt x="92" y="21"/>
                </a:lnTo>
                <a:lnTo>
                  <a:pt x="89" y="21"/>
                </a:lnTo>
                <a:lnTo>
                  <a:pt x="89" y="19"/>
                </a:lnTo>
                <a:lnTo>
                  <a:pt x="87" y="12"/>
                </a:lnTo>
                <a:lnTo>
                  <a:pt x="85" y="12"/>
                </a:lnTo>
                <a:lnTo>
                  <a:pt x="85" y="10"/>
                </a:lnTo>
                <a:lnTo>
                  <a:pt x="85" y="7"/>
                </a:lnTo>
                <a:lnTo>
                  <a:pt x="82" y="7"/>
                </a:lnTo>
                <a:lnTo>
                  <a:pt x="80" y="5"/>
                </a:lnTo>
                <a:lnTo>
                  <a:pt x="80" y="5"/>
                </a:lnTo>
                <a:lnTo>
                  <a:pt x="80" y="5"/>
                </a:lnTo>
                <a:lnTo>
                  <a:pt x="78" y="5"/>
                </a:lnTo>
                <a:lnTo>
                  <a:pt x="78" y="5"/>
                </a:lnTo>
                <a:lnTo>
                  <a:pt x="78" y="2"/>
                </a:lnTo>
                <a:lnTo>
                  <a:pt x="75" y="2"/>
                </a:lnTo>
                <a:lnTo>
                  <a:pt x="75" y="2"/>
                </a:lnTo>
                <a:lnTo>
                  <a:pt x="75" y="0"/>
                </a:lnTo>
                <a:lnTo>
                  <a:pt x="73" y="0"/>
                </a:lnTo>
                <a:lnTo>
                  <a:pt x="73" y="2"/>
                </a:lnTo>
                <a:lnTo>
                  <a:pt x="73" y="2"/>
                </a:lnTo>
                <a:lnTo>
                  <a:pt x="73" y="5"/>
                </a:lnTo>
                <a:lnTo>
                  <a:pt x="70" y="7"/>
                </a:lnTo>
                <a:lnTo>
                  <a:pt x="70" y="7"/>
                </a:lnTo>
                <a:lnTo>
                  <a:pt x="70" y="10"/>
                </a:lnTo>
                <a:lnTo>
                  <a:pt x="70" y="10"/>
                </a:lnTo>
                <a:lnTo>
                  <a:pt x="70" y="12"/>
                </a:lnTo>
                <a:lnTo>
                  <a:pt x="73" y="12"/>
                </a:lnTo>
                <a:lnTo>
                  <a:pt x="73" y="14"/>
                </a:lnTo>
                <a:lnTo>
                  <a:pt x="70" y="14"/>
                </a:lnTo>
                <a:lnTo>
                  <a:pt x="70" y="14"/>
                </a:lnTo>
                <a:lnTo>
                  <a:pt x="68" y="14"/>
                </a:lnTo>
                <a:lnTo>
                  <a:pt x="68" y="17"/>
                </a:lnTo>
                <a:lnTo>
                  <a:pt x="66" y="19"/>
                </a:lnTo>
                <a:lnTo>
                  <a:pt x="66" y="19"/>
                </a:lnTo>
                <a:lnTo>
                  <a:pt x="66" y="21"/>
                </a:lnTo>
                <a:lnTo>
                  <a:pt x="66" y="21"/>
                </a:lnTo>
                <a:lnTo>
                  <a:pt x="66" y="24"/>
                </a:lnTo>
                <a:lnTo>
                  <a:pt x="70" y="28"/>
                </a:lnTo>
                <a:lnTo>
                  <a:pt x="70" y="31"/>
                </a:lnTo>
                <a:lnTo>
                  <a:pt x="70" y="31"/>
                </a:lnTo>
                <a:lnTo>
                  <a:pt x="68" y="31"/>
                </a:lnTo>
                <a:lnTo>
                  <a:pt x="66" y="28"/>
                </a:lnTo>
                <a:lnTo>
                  <a:pt x="66" y="26"/>
                </a:lnTo>
                <a:lnTo>
                  <a:pt x="63" y="26"/>
                </a:lnTo>
                <a:lnTo>
                  <a:pt x="63" y="26"/>
                </a:lnTo>
                <a:lnTo>
                  <a:pt x="56" y="26"/>
                </a:lnTo>
                <a:lnTo>
                  <a:pt x="54" y="28"/>
                </a:lnTo>
                <a:lnTo>
                  <a:pt x="52" y="28"/>
                </a:lnTo>
                <a:lnTo>
                  <a:pt x="52" y="31"/>
                </a:lnTo>
                <a:lnTo>
                  <a:pt x="49" y="33"/>
                </a:lnTo>
                <a:lnTo>
                  <a:pt x="49" y="33"/>
                </a:lnTo>
                <a:lnTo>
                  <a:pt x="47" y="33"/>
                </a:lnTo>
                <a:lnTo>
                  <a:pt x="42" y="38"/>
                </a:lnTo>
                <a:lnTo>
                  <a:pt x="40" y="40"/>
                </a:lnTo>
                <a:lnTo>
                  <a:pt x="40" y="40"/>
                </a:lnTo>
                <a:lnTo>
                  <a:pt x="37" y="43"/>
                </a:lnTo>
                <a:lnTo>
                  <a:pt x="37" y="43"/>
                </a:lnTo>
                <a:lnTo>
                  <a:pt x="37" y="45"/>
                </a:lnTo>
                <a:lnTo>
                  <a:pt x="37" y="47"/>
                </a:lnTo>
                <a:lnTo>
                  <a:pt x="37" y="50"/>
                </a:lnTo>
                <a:lnTo>
                  <a:pt x="40" y="52"/>
                </a:lnTo>
                <a:lnTo>
                  <a:pt x="40" y="52"/>
                </a:lnTo>
                <a:lnTo>
                  <a:pt x="40" y="54"/>
                </a:lnTo>
                <a:lnTo>
                  <a:pt x="40" y="54"/>
                </a:lnTo>
                <a:lnTo>
                  <a:pt x="37" y="54"/>
                </a:lnTo>
                <a:lnTo>
                  <a:pt x="37" y="57"/>
                </a:lnTo>
                <a:lnTo>
                  <a:pt x="37" y="59"/>
                </a:lnTo>
                <a:lnTo>
                  <a:pt x="37" y="62"/>
                </a:lnTo>
                <a:lnTo>
                  <a:pt x="37" y="62"/>
                </a:lnTo>
                <a:lnTo>
                  <a:pt x="35" y="64"/>
                </a:lnTo>
                <a:lnTo>
                  <a:pt x="33" y="66"/>
                </a:lnTo>
                <a:lnTo>
                  <a:pt x="33" y="66"/>
                </a:lnTo>
                <a:lnTo>
                  <a:pt x="33" y="69"/>
                </a:lnTo>
                <a:lnTo>
                  <a:pt x="33" y="71"/>
                </a:lnTo>
                <a:lnTo>
                  <a:pt x="33" y="71"/>
                </a:lnTo>
                <a:lnTo>
                  <a:pt x="33" y="71"/>
                </a:lnTo>
                <a:lnTo>
                  <a:pt x="33" y="71"/>
                </a:lnTo>
                <a:lnTo>
                  <a:pt x="35" y="73"/>
                </a:lnTo>
                <a:lnTo>
                  <a:pt x="35" y="73"/>
                </a:lnTo>
                <a:lnTo>
                  <a:pt x="35" y="73"/>
                </a:lnTo>
                <a:lnTo>
                  <a:pt x="35" y="76"/>
                </a:lnTo>
                <a:lnTo>
                  <a:pt x="35" y="80"/>
                </a:lnTo>
                <a:lnTo>
                  <a:pt x="33" y="83"/>
                </a:lnTo>
                <a:lnTo>
                  <a:pt x="33" y="85"/>
                </a:lnTo>
                <a:lnTo>
                  <a:pt x="30" y="88"/>
                </a:lnTo>
                <a:lnTo>
                  <a:pt x="30" y="90"/>
                </a:lnTo>
                <a:lnTo>
                  <a:pt x="30" y="95"/>
                </a:lnTo>
                <a:lnTo>
                  <a:pt x="30" y="97"/>
                </a:lnTo>
                <a:lnTo>
                  <a:pt x="28" y="99"/>
                </a:lnTo>
                <a:lnTo>
                  <a:pt x="28" y="99"/>
                </a:lnTo>
                <a:lnTo>
                  <a:pt x="26" y="99"/>
                </a:lnTo>
                <a:lnTo>
                  <a:pt x="23" y="97"/>
                </a:lnTo>
                <a:lnTo>
                  <a:pt x="21" y="97"/>
                </a:lnTo>
                <a:lnTo>
                  <a:pt x="21" y="97"/>
                </a:lnTo>
                <a:lnTo>
                  <a:pt x="18" y="97"/>
                </a:lnTo>
                <a:lnTo>
                  <a:pt x="18" y="97"/>
                </a:lnTo>
                <a:lnTo>
                  <a:pt x="16" y="97"/>
                </a:lnTo>
                <a:lnTo>
                  <a:pt x="16" y="97"/>
                </a:lnTo>
                <a:lnTo>
                  <a:pt x="14" y="95"/>
                </a:lnTo>
                <a:lnTo>
                  <a:pt x="14" y="95"/>
                </a:lnTo>
                <a:lnTo>
                  <a:pt x="14" y="97"/>
                </a:lnTo>
                <a:lnTo>
                  <a:pt x="16" y="102"/>
                </a:lnTo>
                <a:lnTo>
                  <a:pt x="16" y="104"/>
                </a:lnTo>
                <a:lnTo>
                  <a:pt x="16" y="107"/>
                </a:lnTo>
                <a:lnTo>
                  <a:pt x="16" y="111"/>
                </a:lnTo>
                <a:lnTo>
                  <a:pt x="16" y="116"/>
                </a:lnTo>
                <a:lnTo>
                  <a:pt x="16" y="116"/>
                </a:lnTo>
                <a:lnTo>
                  <a:pt x="16" y="116"/>
                </a:lnTo>
                <a:lnTo>
                  <a:pt x="16" y="118"/>
                </a:lnTo>
                <a:lnTo>
                  <a:pt x="14" y="116"/>
                </a:lnTo>
                <a:lnTo>
                  <a:pt x="14" y="116"/>
                </a:lnTo>
                <a:lnTo>
                  <a:pt x="14" y="118"/>
                </a:lnTo>
                <a:lnTo>
                  <a:pt x="14" y="121"/>
                </a:lnTo>
                <a:lnTo>
                  <a:pt x="14" y="121"/>
                </a:lnTo>
                <a:lnTo>
                  <a:pt x="14" y="123"/>
                </a:lnTo>
                <a:lnTo>
                  <a:pt x="14" y="125"/>
                </a:lnTo>
                <a:lnTo>
                  <a:pt x="14" y="128"/>
                </a:lnTo>
                <a:lnTo>
                  <a:pt x="16" y="130"/>
                </a:lnTo>
                <a:lnTo>
                  <a:pt x="16" y="133"/>
                </a:lnTo>
                <a:lnTo>
                  <a:pt x="16" y="135"/>
                </a:lnTo>
                <a:lnTo>
                  <a:pt x="16" y="135"/>
                </a:lnTo>
                <a:lnTo>
                  <a:pt x="14" y="135"/>
                </a:lnTo>
                <a:lnTo>
                  <a:pt x="14" y="135"/>
                </a:lnTo>
                <a:lnTo>
                  <a:pt x="14" y="135"/>
                </a:lnTo>
                <a:lnTo>
                  <a:pt x="14" y="140"/>
                </a:lnTo>
                <a:lnTo>
                  <a:pt x="11" y="140"/>
                </a:lnTo>
                <a:lnTo>
                  <a:pt x="11" y="140"/>
                </a:lnTo>
                <a:lnTo>
                  <a:pt x="9" y="137"/>
                </a:lnTo>
                <a:lnTo>
                  <a:pt x="9" y="135"/>
                </a:lnTo>
                <a:lnTo>
                  <a:pt x="7" y="135"/>
                </a:lnTo>
                <a:lnTo>
                  <a:pt x="7" y="137"/>
                </a:lnTo>
                <a:lnTo>
                  <a:pt x="7" y="137"/>
                </a:lnTo>
                <a:lnTo>
                  <a:pt x="7" y="140"/>
                </a:lnTo>
                <a:lnTo>
                  <a:pt x="7" y="140"/>
                </a:lnTo>
                <a:lnTo>
                  <a:pt x="7" y="140"/>
                </a:lnTo>
                <a:lnTo>
                  <a:pt x="7" y="147"/>
                </a:lnTo>
                <a:lnTo>
                  <a:pt x="7" y="149"/>
                </a:lnTo>
                <a:lnTo>
                  <a:pt x="9" y="151"/>
                </a:lnTo>
                <a:lnTo>
                  <a:pt x="9" y="154"/>
                </a:lnTo>
                <a:lnTo>
                  <a:pt x="9" y="154"/>
                </a:lnTo>
                <a:lnTo>
                  <a:pt x="7" y="154"/>
                </a:lnTo>
                <a:lnTo>
                  <a:pt x="7" y="154"/>
                </a:lnTo>
                <a:lnTo>
                  <a:pt x="7" y="151"/>
                </a:lnTo>
                <a:lnTo>
                  <a:pt x="4" y="151"/>
                </a:lnTo>
                <a:lnTo>
                  <a:pt x="2" y="151"/>
                </a:lnTo>
                <a:lnTo>
                  <a:pt x="2" y="151"/>
                </a:lnTo>
                <a:lnTo>
                  <a:pt x="0" y="151"/>
                </a:lnTo>
                <a:lnTo>
                  <a:pt x="0" y="154"/>
                </a:lnTo>
                <a:lnTo>
                  <a:pt x="2" y="156"/>
                </a:lnTo>
                <a:lnTo>
                  <a:pt x="2" y="159"/>
                </a:lnTo>
                <a:lnTo>
                  <a:pt x="2" y="159"/>
                </a:lnTo>
                <a:lnTo>
                  <a:pt x="2" y="159"/>
                </a:lnTo>
                <a:lnTo>
                  <a:pt x="4" y="161"/>
                </a:lnTo>
                <a:lnTo>
                  <a:pt x="4" y="163"/>
                </a:lnTo>
                <a:lnTo>
                  <a:pt x="4" y="163"/>
                </a:lnTo>
                <a:lnTo>
                  <a:pt x="7" y="166"/>
                </a:lnTo>
                <a:lnTo>
                  <a:pt x="11" y="170"/>
                </a:lnTo>
                <a:lnTo>
                  <a:pt x="14" y="175"/>
                </a:lnTo>
                <a:lnTo>
                  <a:pt x="14" y="170"/>
                </a:lnTo>
                <a:lnTo>
                  <a:pt x="11" y="168"/>
                </a:lnTo>
                <a:lnTo>
                  <a:pt x="11" y="168"/>
                </a:lnTo>
                <a:lnTo>
                  <a:pt x="14" y="170"/>
                </a:lnTo>
                <a:lnTo>
                  <a:pt x="14" y="173"/>
                </a:lnTo>
                <a:lnTo>
                  <a:pt x="16" y="173"/>
                </a:lnTo>
                <a:lnTo>
                  <a:pt x="16" y="175"/>
                </a:lnTo>
                <a:lnTo>
                  <a:pt x="16" y="175"/>
                </a:lnTo>
                <a:lnTo>
                  <a:pt x="14" y="177"/>
                </a:lnTo>
                <a:lnTo>
                  <a:pt x="16" y="177"/>
                </a:lnTo>
                <a:lnTo>
                  <a:pt x="16" y="177"/>
                </a:lnTo>
                <a:lnTo>
                  <a:pt x="18" y="175"/>
                </a:lnTo>
                <a:lnTo>
                  <a:pt x="18" y="173"/>
                </a:lnTo>
                <a:lnTo>
                  <a:pt x="18" y="173"/>
                </a:lnTo>
                <a:lnTo>
                  <a:pt x="18" y="173"/>
                </a:lnTo>
                <a:lnTo>
                  <a:pt x="18" y="177"/>
                </a:lnTo>
                <a:lnTo>
                  <a:pt x="18" y="177"/>
                </a:lnTo>
                <a:lnTo>
                  <a:pt x="21" y="177"/>
                </a:lnTo>
                <a:lnTo>
                  <a:pt x="18" y="177"/>
                </a:lnTo>
                <a:lnTo>
                  <a:pt x="18" y="180"/>
                </a:lnTo>
                <a:lnTo>
                  <a:pt x="21" y="185"/>
                </a:lnTo>
                <a:lnTo>
                  <a:pt x="23" y="185"/>
                </a:lnTo>
                <a:lnTo>
                  <a:pt x="23" y="182"/>
                </a:lnTo>
                <a:lnTo>
                  <a:pt x="21" y="180"/>
                </a:lnTo>
                <a:lnTo>
                  <a:pt x="23" y="180"/>
                </a:lnTo>
                <a:lnTo>
                  <a:pt x="26" y="180"/>
                </a:lnTo>
                <a:lnTo>
                  <a:pt x="26" y="180"/>
                </a:lnTo>
                <a:lnTo>
                  <a:pt x="26" y="180"/>
                </a:lnTo>
                <a:lnTo>
                  <a:pt x="30" y="182"/>
                </a:lnTo>
                <a:lnTo>
                  <a:pt x="33" y="182"/>
                </a:lnTo>
                <a:lnTo>
                  <a:pt x="30" y="185"/>
                </a:lnTo>
                <a:lnTo>
                  <a:pt x="30" y="185"/>
                </a:lnTo>
                <a:lnTo>
                  <a:pt x="33" y="187"/>
                </a:lnTo>
                <a:lnTo>
                  <a:pt x="33" y="187"/>
                </a:lnTo>
                <a:lnTo>
                  <a:pt x="33" y="189"/>
                </a:lnTo>
                <a:lnTo>
                  <a:pt x="33" y="189"/>
                </a:lnTo>
                <a:lnTo>
                  <a:pt x="35" y="192"/>
                </a:lnTo>
                <a:lnTo>
                  <a:pt x="37" y="192"/>
                </a:lnTo>
                <a:lnTo>
                  <a:pt x="37" y="192"/>
                </a:lnTo>
                <a:lnTo>
                  <a:pt x="37" y="192"/>
                </a:lnTo>
                <a:lnTo>
                  <a:pt x="37" y="194"/>
                </a:lnTo>
                <a:lnTo>
                  <a:pt x="37" y="196"/>
                </a:lnTo>
                <a:lnTo>
                  <a:pt x="35" y="196"/>
                </a:lnTo>
                <a:lnTo>
                  <a:pt x="35" y="196"/>
                </a:lnTo>
                <a:lnTo>
                  <a:pt x="30" y="194"/>
                </a:lnTo>
                <a:lnTo>
                  <a:pt x="30" y="194"/>
                </a:lnTo>
                <a:lnTo>
                  <a:pt x="30" y="194"/>
                </a:lnTo>
                <a:lnTo>
                  <a:pt x="33" y="199"/>
                </a:lnTo>
                <a:lnTo>
                  <a:pt x="35" y="201"/>
                </a:lnTo>
                <a:lnTo>
                  <a:pt x="35" y="204"/>
                </a:lnTo>
                <a:lnTo>
                  <a:pt x="37" y="204"/>
                </a:lnTo>
                <a:lnTo>
                  <a:pt x="40" y="204"/>
                </a:lnTo>
                <a:lnTo>
                  <a:pt x="40" y="201"/>
                </a:lnTo>
                <a:lnTo>
                  <a:pt x="37" y="199"/>
                </a:lnTo>
                <a:lnTo>
                  <a:pt x="40" y="199"/>
                </a:lnTo>
                <a:lnTo>
                  <a:pt x="40" y="196"/>
                </a:lnTo>
                <a:lnTo>
                  <a:pt x="40" y="196"/>
                </a:lnTo>
                <a:lnTo>
                  <a:pt x="40" y="199"/>
                </a:lnTo>
                <a:lnTo>
                  <a:pt x="42" y="204"/>
                </a:lnTo>
                <a:lnTo>
                  <a:pt x="42" y="206"/>
                </a:lnTo>
                <a:lnTo>
                  <a:pt x="44" y="208"/>
                </a:lnTo>
                <a:lnTo>
                  <a:pt x="44" y="208"/>
                </a:lnTo>
                <a:lnTo>
                  <a:pt x="44" y="211"/>
                </a:lnTo>
                <a:lnTo>
                  <a:pt x="47" y="213"/>
                </a:lnTo>
                <a:lnTo>
                  <a:pt x="49" y="220"/>
                </a:lnTo>
                <a:lnTo>
                  <a:pt x="52" y="227"/>
                </a:lnTo>
                <a:lnTo>
                  <a:pt x="54" y="230"/>
                </a:lnTo>
                <a:lnTo>
                  <a:pt x="54" y="232"/>
                </a:lnTo>
                <a:lnTo>
                  <a:pt x="54" y="237"/>
                </a:lnTo>
                <a:lnTo>
                  <a:pt x="54" y="241"/>
                </a:lnTo>
                <a:lnTo>
                  <a:pt x="54" y="241"/>
                </a:lnTo>
                <a:lnTo>
                  <a:pt x="54" y="246"/>
                </a:lnTo>
                <a:lnTo>
                  <a:pt x="52" y="246"/>
                </a:lnTo>
                <a:lnTo>
                  <a:pt x="52" y="251"/>
                </a:lnTo>
                <a:lnTo>
                  <a:pt x="52" y="253"/>
                </a:lnTo>
                <a:lnTo>
                  <a:pt x="52" y="256"/>
                </a:lnTo>
                <a:lnTo>
                  <a:pt x="52" y="263"/>
                </a:lnTo>
                <a:lnTo>
                  <a:pt x="52" y="265"/>
                </a:lnTo>
                <a:lnTo>
                  <a:pt x="52" y="265"/>
                </a:lnTo>
                <a:lnTo>
                  <a:pt x="54" y="263"/>
                </a:lnTo>
                <a:lnTo>
                  <a:pt x="56" y="263"/>
                </a:lnTo>
                <a:lnTo>
                  <a:pt x="56" y="260"/>
                </a:lnTo>
                <a:lnTo>
                  <a:pt x="59" y="258"/>
                </a:lnTo>
                <a:lnTo>
                  <a:pt x="59" y="258"/>
                </a:lnTo>
                <a:lnTo>
                  <a:pt x="59" y="256"/>
                </a:lnTo>
                <a:lnTo>
                  <a:pt x="59" y="256"/>
                </a:lnTo>
                <a:lnTo>
                  <a:pt x="59" y="256"/>
                </a:lnTo>
                <a:lnTo>
                  <a:pt x="59" y="258"/>
                </a:lnTo>
                <a:lnTo>
                  <a:pt x="59" y="260"/>
                </a:lnTo>
                <a:lnTo>
                  <a:pt x="59" y="263"/>
                </a:lnTo>
                <a:lnTo>
                  <a:pt x="59" y="265"/>
                </a:lnTo>
                <a:lnTo>
                  <a:pt x="59" y="265"/>
                </a:lnTo>
                <a:lnTo>
                  <a:pt x="59" y="267"/>
                </a:lnTo>
                <a:lnTo>
                  <a:pt x="61" y="265"/>
                </a:lnTo>
                <a:lnTo>
                  <a:pt x="63" y="265"/>
                </a:lnTo>
                <a:lnTo>
                  <a:pt x="63" y="263"/>
                </a:lnTo>
                <a:lnTo>
                  <a:pt x="63" y="263"/>
                </a:lnTo>
                <a:lnTo>
                  <a:pt x="63" y="263"/>
                </a:lnTo>
                <a:lnTo>
                  <a:pt x="63" y="263"/>
                </a:lnTo>
                <a:lnTo>
                  <a:pt x="63" y="265"/>
                </a:lnTo>
                <a:lnTo>
                  <a:pt x="63" y="265"/>
                </a:lnTo>
                <a:lnTo>
                  <a:pt x="66" y="270"/>
                </a:lnTo>
                <a:lnTo>
                  <a:pt x="68" y="270"/>
                </a:lnTo>
                <a:lnTo>
                  <a:pt x="68" y="270"/>
                </a:lnTo>
                <a:lnTo>
                  <a:pt x="70" y="267"/>
                </a:lnTo>
                <a:lnTo>
                  <a:pt x="70" y="265"/>
                </a:lnTo>
                <a:lnTo>
                  <a:pt x="70" y="263"/>
                </a:lnTo>
                <a:lnTo>
                  <a:pt x="73" y="265"/>
                </a:lnTo>
                <a:lnTo>
                  <a:pt x="70" y="267"/>
                </a:lnTo>
                <a:lnTo>
                  <a:pt x="70" y="270"/>
                </a:lnTo>
                <a:lnTo>
                  <a:pt x="73" y="272"/>
                </a:lnTo>
                <a:lnTo>
                  <a:pt x="73" y="272"/>
                </a:lnTo>
                <a:lnTo>
                  <a:pt x="75" y="270"/>
                </a:lnTo>
                <a:lnTo>
                  <a:pt x="78" y="265"/>
                </a:lnTo>
                <a:lnTo>
                  <a:pt x="78" y="265"/>
                </a:lnTo>
                <a:lnTo>
                  <a:pt x="80" y="263"/>
                </a:lnTo>
                <a:lnTo>
                  <a:pt x="82" y="260"/>
                </a:lnTo>
                <a:lnTo>
                  <a:pt x="85" y="260"/>
                </a:lnTo>
                <a:lnTo>
                  <a:pt x="85" y="258"/>
                </a:lnTo>
                <a:lnTo>
                  <a:pt x="85" y="258"/>
                </a:lnTo>
                <a:lnTo>
                  <a:pt x="85" y="258"/>
                </a:lnTo>
                <a:lnTo>
                  <a:pt x="89" y="258"/>
                </a:lnTo>
                <a:lnTo>
                  <a:pt x="89" y="256"/>
                </a:lnTo>
                <a:lnTo>
                  <a:pt x="87" y="253"/>
                </a:lnTo>
                <a:lnTo>
                  <a:pt x="87" y="253"/>
                </a:lnTo>
                <a:lnTo>
                  <a:pt x="85" y="248"/>
                </a:lnTo>
                <a:lnTo>
                  <a:pt x="87" y="248"/>
                </a:lnTo>
                <a:lnTo>
                  <a:pt x="87" y="248"/>
                </a:lnTo>
                <a:lnTo>
                  <a:pt x="87" y="251"/>
                </a:lnTo>
                <a:lnTo>
                  <a:pt x="87" y="253"/>
                </a:lnTo>
                <a:lnTo>
                  <a:pt x="89" y="256"/>
                </a:lnTo>
                <a:lnTo>
                  <a:pt x="89" y="256"/>
                </a:lnTo>
                <a:lnTo>
                  <a:pt x="92" y="256"/>
                </a:lnTo>
                <a:lnTo>
                  <a:pt x="94" y="253"/>
                </a:lnTo>
                <a:lnTo>
                  <a:pt x="96" y="251"/>
                </a:lnTo>
                <a:lnTo>
                  <a:pt x="96" y="248"/>
                </a:lnTo>
                <a:lnTo>
                  <a:pt x="96" y="246"/>
                </a:lnTo>
                <a:lnTo>
                  <a:pt x="99" y="244"/>
                </a:lnTo>
                <a:lnTo>
                  <a:pt x="96" y="239"/>
                </a:lnTo>
                <a:lnTo>
                  <a:pt x="96" y="239"/>
                </a:lnTo>
                <a:lnTo>
                  <a:pt x="96" y="237"/>
                </a:lnTo>
                <a:lnTo>
                  <a:pt x="96" y="237"/>
                </a:lnTo>
                <a:lnTo>
                  <a:pt x="99" y="237"/>
                </a:lnTo>
                <a:lnTo>
                  <a:pt x="101" y="239"/>
                </a:lnTo>
                <a:lnTo>
                  <a:pt x="101" y="241"/>
                </a:lnTo>
                <a:lnTo>
                  <a:pt x="104" y="241"/>
                </a:lnTo>
                <a:lnTo>
                  <a:pt x="104" y="244"/>
                </a:lnTo>
                <a:lnTo>
                  <a:pt x="104" y="246"/>
                </a:lnTo>
                <a:lnTo>
                  <a:pt x="106" y="251"/>
                </a:lnTo>
                <a:lnTo>
                  <a:pt x="106" y="251"/>
                </a:lnTo>
                <a:lnTo>
                  <a:pt x="108" y="256"/>
                </a:lnTo>
                <a:lnTo>
                  <a:pt x="111" y="253"/>
                </a:lnTo>
                <a:lnTo>
                  <a:pt x="113" y="253"/>
                </a:lnTo>
                <a:lnTo>
                  <a:pt x="113" y="253"/>
                </a:lnTo>
                <a:lnTo>
                  <a:pt x="115" y="253"/>
                </a:lnTo>
                <a:lnTo>
                  <a:pt x="113" y="256"/>
                </a:lnTo>
                <a:lnTo>
                  <a:pt x="113" y="256"/>
                </a:lnTo>
                <a:lnTo>
                  <a:pt x="113" y="260"/>
                </a:lnTo>
                <a:lnTo>
                  <a:pt x="113" y="263"/>
                </a:lnTo>
                <a:lnTo>
                  <a:pt x="113" y="265"/>
                </a:lnTo>
                <a:lnTo>
                  <a:pt x="115" y="267"/>
                </a:lnTo>
                <a:lnTo>
                  <a:pt x="118" y="277"/>
                </a:lnTo>
                <a:lnTo>
                  <a:pt x="118" y="279"/>
                </a:lnTo>
                <a:lnTo>
                  <a:pt x="118" y="282"/>
                </a:lnTo>
                <a:lnTo>
                  <a:pt x="120" y="289"/>
                </a:lnTo>
                <a:lnTo>
                  <a:pt x="120" y="291"/>
                </a:lnTo>
                <a:lnTo>
                  <a:pt x="122" y="291"/>
                </a:lnTo>
                <a:lnTo>
                  <a:pt x="125" y="293"/>
                </a:lnTo>
                <a:lnTo>
                  <a:pt x="122" y="293"/>
                </a:lnTo>
                <a:lnTo>
                  <a:pt x="122" y="293"/>
                </a:lnTo>
                <a:lnTo>
                  <a:pt x="122" y="298"/>
                </a:lnTo>
                <a:lnTo>
                  <a:pt x="125" y="301"/>
                </a:lnTo>
                <a:lnTo>
                  <a:pt x="127" y="305"/>
                </a:lnTo>
                <a:lnTo>
                  <a:pt x="127" y="308"/>
                </a:lnTo>
                <a:lnTo>
                  <a:pt x="127" y="310"/>
                </a:lnTo>
                <a:lnTo>
                  <a:pt x="127" y="315"/>
                </a:lnTo>
                <a:lnTo>
                  <a:pt x="130" y="315"/>
                </a:lnTo>
                <a:lnTo>
                  <a:pt x="130" y="308"/>
                </a:lnTo>
                <a:lnTo>
                  <a:pt x="130" y="310"/>
                </a:lnTo>
                <a:lnTo>
                  <a:pt x="130" y="310"/>
                </a:lnTo>
                <a:lnTo>
                  <a:pt x="130" y="312"/>
                </a:lnTo>
                <a:lnTo>
                  <a:pt x="134" y="319"/>
                </a:lnTo>
                <a:lnTo>
                  <a:pt x="134" y="322"/>
                </a:lnTo>
                <a:lnTo>
                  <a:pt x="137" y="327"/>
                </a:lnTo>
                <a:lnTo>
                  <a:pt x="139" y="329"/>
                </a:lnTo>
                <a:lnTo>
                  <a:pt x="139" y="331"/>
                </a:lnTo>
                <a:lnTo>
                  <a:pt x="139" y="334"/>
                </a:lnTo>
                <a:lnTo>
                  <a:pt x="139" y="336"/>
                </a:lnTo>
                <a:lnTo>
                  <a:pt x="139" y="338"/>
                </a:lnTo>
                <a:lnTo>
                  <a:pt x="139" y="341"/>
                </a:lnTo>
                <a:lnTo>
                  <a:pt x="141" y="343"/>
                </a:lnTo>
                <a:lnTo>
                  <a:pt x="139" y="343"/>
                </a:lnTo>
                <a:lnTo>
                  <a:pt x="139" y="345"/>
                </a:lnTo>
                <a:lnTo>
                  <a:pt x="139" y="345"/>
                </a:lnTo>
                <a:lnTo>
                  <a:pt x="141" y="345"/>
                </a:lnTo>
                <a:lnTo>
                  <a:pt x="141" y="348"/>
                </a:lnTo>
                <a:lnTo>
                  <a:pt x="141" y="348"/>
                </a:lnTo>
                <a:lnTo>
                  <a:pt x="141" y="350"/>
                </a:lnTo>
                <a:lnTo>
                  <a:pt x="141" y="353"/>
                </a:lnTo>
                <a:lnTo>
                  <a:pt x="141" y="353"/>
                </a:lnTo>
                <a:lnTo>
                  <a:pt x="141" y="355"/>
                </a:lnTo>
                <a:lnTo>
                  <a:pt x="141" y="355"/>
                </a:lnTo>
                <a:lnTo>
                  <a:pt x="141" y="355"/>
                </a:lnTo>
                <a:lnTo>
                  <a:pt x="144" y="355"/>
                </a:lnTo>
                <a:lnTo>
                  <a:pt x="144" y="355"/>
                </a:lnTo>
                <a:lnTo>
                  <a:pt x="146" y="355"/>
                </a:lnTo>
                <a:lnTo>
                  <a:pt x="144" y="357"/>
                </a:lnTo>
                <a:lnTo>
                  <a:pt x="144" y="360"/>
                </a:lnTo>
                <a:lnTo>
                  <a:pt x="144" y="360"/>
                </a:lnTo>
                <a:lnTo>
                  <a:pt x="144" y="362"/>
                </a:lnTo>
                <a:lnTo>
                  <a:pt x="144" y="364"/>
                </a:lnTo>
                <a:lnTo>
                  <a:pt x="144" y="367"/>
                </a:lnTo>
                <a:lnTo>
                  <a:pt x="144" y="369"/>
                </a:lnTo>
                <a:lnTo>
                  <a:pt x="144" y="371"/>
                </a:lnTo>
                <a:lnTo>
                  <a:pt x="141" y="374"/>
                </a:lnTo>
                <a:lnTo>
                  <a:pt x="141" y="376"/>
                </a:lnTo>
                <a:lnTo>
                  <a:pt x="139" y="376"/>
                </a:lnTo>
                <a:lnTo>
                  <a:pt x="139" y="379"/>
                </a:lnTo>
                <a:lnTo>
                  <a:pt x="141" y="386"/>
                </a:lnTo>
                <a:lnTo>
                  <a:pt x="141" y="388"/>
                </a:lnTo>
                <a:lnTo>
                  <a:pt x="141" y="390"/>
                </a:lnTo>
                <a:lnTo>
                  <a:pt x="141" y="390"/>
                </a:lnTo>
                <a:lnTo>
                  <a:pt x="144" y="388"/>
                </a:lnTo>
                <a:lnTo>
                  <a:pt x="144" y="388"/>
                </a:lnTo>
                <a:lnTo>
                  <a:pt x="144" y="386"/>
                </a:lnTo>
                <a:lnTo>
                  <a:pt x="146" y="386"/>
                </a:lnTo>
                <a:lnTo>
                  <a:pt x="146" y="383"/>
                </a:lnTo>
                <a:lnTo>
                  <a:pt x="146" y="381"/>
                </a:lnTo>
                <a:lnTo>
                  <a:pt x="144" y="379"/>
                </a:lnTo>
                <a:lnTo>
                  <a:pt x="144" y="379"/>
                </a:lnTo>
                <a:lnTo>
                  <a:pt x="146" y="376"/>
                </a:lnTo>
                <a:lnTo>
                  <a:pt x="146" y="376"/>
                </a:lnTo>
                <a:lnTo>
                  <a:pt x="149" y="374"/>
                </a:lnTo>
                <a:lnTo>
                  <a:pt x="153" y="369"/>
                </a:lnTo>
                <a:lnTo>
                  <a:pt x="156" y="362"/>
                </a:lnTo>
                <a:lnTo>
                  <a:pt x="156" y="360"/>
                </a:lnTo>
                <a:lnTo>
                  <a:pt x="156" y="357"/>
                </a:lnTo>
                <a:lnTo>
                  <a:pt x="158" y="357"/>
                </a:lnTo>
                <a:lnTo>
                  <a:pt x="158" y="357"/>
                </a:lnTo>
                <a:lnTo>
                  <a:pt x="158" y="355"/>
                </a:lnTo>
                <a:lnTo>
                  <a:pt x="158" y="355"/>
                </a:lnTo>
                <a:lnTo>
                  <a:pt x="158" y="348"/>
                </a:lnTo>
                <a:lnTo>
                  <a:pt x="156" y="345"/>
                </a:lnTo>
                <a:lnTo>
                  <a:pt x="156" y="343"/>
                </a:lnTo>
                <a:lnTo>
                  <a:pt x="153" y="341"/>
                </a:lnTo>
                <a:lnTo>
                  <a:pt x="153" y="341"/>
                </a:lnTo>
                <a:lnTo>
                  <a:pt x="153" y="338"/>
                </a:lnTo>
                <a:lnTo>
                  <a:pt x="153" y="338"/>
                </a:lnTo>
                <a:lnTo>
                  <a:pt x="151" y="336"/>
                </a:lnTo>
                <a:lnTo>
                  <a:pt x="151" y="334"/>
                </a:lnTo>
                <a:lnTo>
                  <a:pt x="149" y="331"/>
                </a:lnTo>
                <a:lnTo>
                  <a:pt x="149" y="329"/>
                </a:lnTo>
                <a:lnTo>
                  <a:pt x="149" y="329"/>
                </a:lnTo>
                <a:lnTo>
                  <a:pt x="146" y="327"/>
                </a:lnTo>
                <a:lnTo>
                  <a:pt x="149" y="324"/>
                </a:lnTo>
                <a:lnTo>
                  <a:pt x="149" y="324"/>
                </a:lnTo>
                <a:lnTo>
                  <a:pt x="149" y="319"/>
                </a:lnTo>
                <a:lnTo>
                  <a:pt x="146" y="317"/>
                </a:lnTo>
                <a:lnTo>
                  <a:pt x="146" y="315"/>
                </a:lnTo>
                <a:lnTo>
                  <a:pt x="146" y="312"/>
                </a:lnTo>
                <a:lnTo>
                  <a:pt x="144" y="310"/>
                </a:lnTo>
                <a:lnTo>
                  <a:pt x="141" y="308"/>
                </a:lnTo>
                <a:lnTo>
                  <a:pt x="139" y="303"/>
                </a:lnTo>
                <a:lnTo>
                  <a:pt x="134" y="301"/>
                </a:lnTo>
                <a:lnTo>
                  <a:pt x="134" y="298"/>
                </a:lnTo>
                <a:lnTo>
                  <a:pt x="132" y="296"/>
                </a:lnTo>
                <a:lnTo>
                  <a:pt x="130" y="293"/>
                </a:lnTo>
                <a:lnTo>
                  <a:pt x="127" y="291"/>
                </a:lnTo>
                <a:lnTo>
                  <a:pt x="127" y="286"/>
                </a:lnTo>
                <a:lnTo>
                  <a:pt x="125" y="284"/>
                </a:lnTo>
                <a:lnTo>
                  <a:pt x="125" y="282"/>
                </a:lnTo>
                <a:lnTo>
                  <a:pt x="127" y="282"/>
                </a:lnTo>
                <a:lnTo>
                  <a:pt x="127" y="282"/>
                </a:lnTo>
                <a:lnTo>
                  <a:pt x="130" y="282"/>
                </a:lnTo>
                <a:lnTo>
                  <a:pt x="130" y="279"/>
                </a:lnTo>
                <a:lnTo>
                  <a:pt x="132" y="279"/>
                </a:lnTo>
                <a:lnTo>
                  <a:pt x="132" y="279"/>
                </a:lnTo>
                <a:lnTo>
                  <a:pt x="132" y="279"/>
                </a:lnTo>
                <a:lnTo>
                  <a:pt x="132" y="274"/>
                </a:lnTo>
                <a:lnTo>
                  <a:pt x="132" y="270"/>
                </a:lnTo>
                <a:lnTo>
                  <a:pt x="132" y="267"/>
                </a:lnTo>
                <a:lnTo>
                  <a:pt x="132" y="265"/>
                </a:lnTo>
                <a:lnTo>
                  <a:pt x="134" y="263"/>
                </a:lnTo>
                <a:lnTo>
                  <a:pt x="137" y="260"/>
                </a:lnTo>
                <a:lnTo>
                  <a:pt x="137" y="260"/>
                </a:lnTo>
                <a:lnTo>
                  <a:pt x="137" y="258"/>
                </a:lnTo>
                <a:lnTo>
                  <a:pt x="137" y="258"/>
                </a:lnTo>
                <a:lnTo>
                  <a:pt x="134" y="256"/>
                </a:lnTo>
                <a:lnTo>
                  <a:pt x="132" y="258"/>
                </a:lnTo>
                <a:lnTo>
                  <a:pt x="132" y="258"/>
                </a:lnTo>
                <a:lnTo>
                  <a:pt x="130" y="256"/>
                </a:lnTo>
                <a:lnTo>
                  <a:pt x="130" y="253"/>
                </a:lnTo>
                <a:lnTo>
                  <a:pt x="130" y="251"/>
                </a:lnTo>
                <a:lnTo>
                  <a:pt x="127" y="251"/>
                </a:lnTo>
                <a:lnTo>
                  <a:pt x="127" y="246"/>
                </a:lnTo>
                <a:lnTo>
                  <a:pt x="127" y="244"/>
                </a:lnTo>
                <a:lnTo>
                  <a:pt x="122" y="241"/>
                </a:lnTo>
                <a:lnTo>
                  <a:pt x="120" y="239"/>
                </a:lnTo>
                <a:lnTo>
                  <a:pt x="118" y="237"/>
                </a:lnTo>
                <a:lnTo>
                  <a:pt x="115" y="232"/>
                </a:lnTo>
                <a:lnTo>
                  <a:pt x="113" y="230"/>
                </a:lnTo>
                <a:lnTo>
                  <a:pt x="111" y="227"/>
                </a:lnTo>
                <a:lnTo>
                  <a:pt x="111" y="227"/>
                </a:lnTo>
                <a:lnTo>
                  <a:pt x="111" y="227"/>
                </a:lnTo>
                <a:lnTo>
                  <a:pt x="111" y="225"/>
                </a:lnTo>
                <a:lnTo>
                  <a:pt x="111" y="222"/>
                </a:lnTo>
                <a:lnTo>
                  <a:pt x="108" y="220"/>
                </a:lnTo>
                <a:lnTo>
                  <a:pt x="108" y="218"/>
                </a:lnTo>
                <a:lnTo>
                  <a:pt x="108" y="218"/>
                </a:lnTo>
                <a:lnTo>
                  <a:pt x="108" y="218"/>
                </a:lnTo>
                <a:lnTo>
                  <a:pt x="106" y="218"/>
                </a:lnTo>
                <a:lnTo>
                  <a:pt x="104" y="215"/>
                </a:lnTo>
                <a:lnTo>
                  <a:pt x="104" y="213"/>
                </a:lnTo>
                <a:lnTo>
                  <a:pt x="104" y="213"/>
                </a:lnTo>
                <a:lnTo>
                  <a:pt x="104" y="213"/>
                </a:lnTo>
                <a:lnTo>
                  <a:pt x="106" y="213"/>
                </a:lnTo>
                <a:lnTo>
                  <a:pt x="106" y="213"/>
                </a:lnTo>
                <a:lnTo>
                  <a:pt x="106" y="213"/>
                </a:lnTo>
                <a:lnTo>
                  <a:pt x="108" y="211"/>
                </a:lnTo>
                <a:lnTo>
                  <a:pt x="108" y="211"/>
                </a:lnTo>
                <a:lnTo>
                  <a:pt x="108" y="211"/>
                </a:lnTo>
                <a:lnTo>
                  <a:pt x="111" y="211"/>
                </a:lnTo>
                <a:lnTo>
                  <a:pt x="108" y="204"/>
                </a:lnTo>
                <a:lnTo>
                  <a:pt x="108" y="201"/>
                </a:lnTo>
                <a:lnTo>
                  <a:pt x="108" y="199"/>
                </a:lnTo>
                <a:lnTo>
                  <a:pt x="108" y="196"/>
                </a:lnTo>
                <a:lnTo>
                  <a:pt x="108" y="192"/>
                </a:lnTo>
                <a:lnTo>
                  <a:pt x="111" y="189"/>
                </a:lnTo>
                <a:lnTo>
                  <a:pt x="111" y="189"/>
                </a:lnTo>
                <a:lnTo>
                  <a:pt x="111" y="187"/>
                </a:lnTo>
                <a:lnTo>
                  <a:pt x="111" y="187"/>
                </a:lnTo>
                <a:lnTo>
                  <a:pt x="113" y="187"/>
                </a:lnTo>
                <a:lnTo>
                  <a:pt x="115" y="187"/>
                </a:lnTo>
                <a:lnTo>
                  <a:pt x="115" y="187"/>
                </a:lnTo>
                <a:lnTo>
                  <a:pt x="118" y="187"/>
                </a:lnTo>
                <a:lnTo>
                  <a:pt x="120" y="187"/>
                </a:lnTo>
                <a:lnTo>
                  <a:pt x="120" y="187"/>
                </a:lnTo>
                <a:lnTo>
                  <a:pt x="125" y="187"/>
                </a:lnTo>
                <a:lnTo>
                  <a:pt x="125" y="185"/>
                </a:lnTo>
                <a:lnTo>
                  <a:pt x="127" y="187"/>
                </a:lnTo>
                <a:lnTo>
                  <a:pt x="127" y="185"/>
                </a:lnTo>
                <a:lnTo>
                  <a:pt x="127" y="185"/>
                </a:lnTo>
                <a:lnTo>
                  <a:pt x="130" y="185"/>
                </a:lnTo>
                <a:lnTo>
                  <a:pt x="130" y="180"/>
                </a:lnTo>
                <a:lnTo>
                  <a:pt x="130" y="180"/>
                </a:lnTo>
                <a:lnTo>
                  <a:pt x="130" y="180"/>
                </a:lnTo>
                <a:lnTo>
                  <a:pt x="130" y="177"/>
                </a:lnTo>
                <a:lnTo>
                  <a:pt x="132" y="177"/>
                </a:lnTo>
                <a:lnTo>
                  <a:pt x="134" y="180"/>
                </a:lnTo>
                <a:lnTo>
                  <a:pt x="134" y="180"/>
                </a:lnTo>
                <a:lnTo>
                  <a:pt x="137" y="180"/>
                </a:lnTo>
                <a:lnTo>
                  <a:pt x="137" y="177"/>
                </a:lnTo>
                <a:lnTo>
                  <a:pt x="137" y="177"/>
                </a:lnTo>
                <a:lnTo>
                  <a:pt x="137" y="177"/>
                </a:lnTo>
                <a:lnTo>
                  <a:pt x="137" y="175"/>
                </a:lnTo>
                <a:lnTo>
                  <a:pt x="137" y="173"/>
                </a:lnTo>
                <a:lnTo>
                  <a:pt x="137" y="173"/>
                </a:lnTo>
                <a:lnTo>
                  <a:pt x="137" y="173"/>
                </a:lnTo>
                <a:lnTo>
                  <a:pt x="139" y="175"/>
                </a:lnTo>
                <a:lnTo>
                  <a:pt x="141" y="175"/>
                </a:lnTo>
                <a:lnTo>
                  <a:pt x="141" y="173"/>
                </a:lnTo>
                <a:lnTo>
                  <a:pt x="144" y="173"/>
                </a:lnTo>
                <a:lnTo>
                  <a:pt x="144" y="173"/>
                </a:lnTo>
                <a:lnTo>
                  <a:pt x="144" y="173"/>
                </a:lnTo>
                <a:lnTo>
                  <a:pt x="146" y="173"/>
                </a:lnTo>
                <a:lnTo>
                  <a:pt x="149" y="175"/>
                </a:lnTo>
                <a:lnTo>
                  <a:pt x="149" y="173"/>
                </a:lnTo>
                <a:lnTo>
                  <a:pt x="149" y="168"/>
                </a:lnTo>
                <a:lnTo>
                  <a:pt x="149" y="166"/>
                </a:lnTo>
                <a:lnTo>
                  <a:pt x="151" y="163"/>
                </a:lnTo>
                <a:lnTo>
                  <a:pt x="153" y="163"/>
                </a:lnTo>
                <a:lnTo>
                  <a:pt x="153" y="163"/>
                </a:lnTo>
                <a:lnTo>
                  <a:pt x="156" y="163"/>
                </a:lnTo>
                <a:lnTo>
                  <a:pt x="156" y="163"/>
                </a:lnTo>
                <a:lnTo>
                  <a:pt x="156" y="163"/>
                </a:lnTo>
                <a:lnTo>
                  <a:pt x="156" y="163"/>
                </a:lnTo>
                <a:lnTo>
                  <a:pt x="153" y="161"/>
                </a:lnTo>
                <a:lnTo>
                  <a:pt x="153" y="161"/>
                </a:lnTo>
                <a:lnTo>
                  <a:pt x="153" y="159"/>
                </a:lnTo>
                <a:lnTo>
                  <a:pt x="156" y="159"/>
                </a:lnTo>
                <a:lnTo>
                  <a:pt x="156" y="156"/>
                </a:lnTo>
                <a:lnTo>
                  <a:pt x="156" y="154"/>
                </a:lnTo>
                <a:lnTo>
                  <a:pt x="158" y="154"/>
                </a:lnTo>
                <a:lnTo>
                  <a:pt x="158" y="154"/>
                </a:lnTo>
                <a:lnTo>
                  <a:pt x="160" y="151"/>
                </a:lnTo>
                <a:lnTo>
                  <a:pt x="163" y="149"/>
                </a:lnTo>
                <a:lnTo>
                  <a:pt x="163" y="147"/>
                </a:lnTo>
                <a:lnTo>
                  <a:pt x="163" y="147"/>
                </a:lnTo>
                <a:lnTo>
                  <a:pt x="163" y="14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" name="Freeform 100"/>
          <p:cNvSpPr>
            <a:spLocks noEditPoints="1"/>
          </p:cNvSpPr>
          <p:nvPr/>
        </p:nvSpPr>
        <p:spPr bwMode="auto">
          <a:xfrm>
            <a:off x="8975972" y="4423550"/>
            <a:ext cx="205051" cy="364069"/>
          </a:xfrm>
          <a:custGeom>
            <a:avLst/>
            <a:gdLst>
              <a:gd name="T0" fmla="*/ 191 w 196"/>
              <a:gd name="T1" fmla="*/ 86 h 348"/>
              <a:gd name="T2" fmla="*/ 191 w 196"/>
              <a:gd name="T3" fmla="*/ 69 h 348"/>
              <a:gd name="T4" fmla="*/ 191 w 196"/>
              <a:gd name="T5" fmla="*/ 55 h 348"/>
              <a:gd name="T6" fmla="*/ 191 w 196"/>
              <a:gd name="T7" fmla="*/ 45 h 348"/>
              <a:gd name="T8" fmla="*/ 191 w 196"/>
              <a:gd name="T9" fmla="*/ 22 h 348"/>
              <a:gd name="T10" fmla="*/ 194 w 196"/>
              <a:gd name="T11" fmla="*/ 10 h 348"/>
              <a:gd name="T12" fmla="*/ 182 w 196"/>
              <a:gd name="T13" fmla="*/ 10 h 348"/>
              <a:gd name="T14" fmla="*/ 160 w 196"/>
              <a:gd name="T15" fmla="*/ 17 h 348"/>
              <a:gd name="T16" fmla="*/ 142 w 196"/>
              <a:gd name="T17" fmla="*/ 22 h 348"/>
              <a:gd name="T18" fmla="*/ 125 w 196"/>
              <a:gd name="T19" fmla="*/ 24 h 348"/>
              <a:gd name="T20" fmla="*/ 108 w 196"/>
              <a:gd name="T21" fmla="*/ 24 h 348"/>
              <a:gd name="T22" fmla="*/ 97 w 196"/>
              <a:gd name="T23" fmla="*/ 24 h 348"/>
              <a:gd name="T24" fmla="*/ 80 w 196"/>
              <a:gd name="T25" fmla="*/ 31 h 348"/>
              <a:gd name="T26" fmla="*/ 80 w 196"/>
              <a:gd name="T27" fmla="*/ 52 h 348"/>
              <a:gd name="T28" fmla="*/ 89 w 196"/>
              <a:gd name="T29" fmla="*/ 69 h 348"/>
              <a:gd name="T30" fmla="*/ 104 w 196"/>
              <a:gd name="T31" fmla="*/ 97 h 348"/>
              <a:gd name="T32" fmla="*/ 94 w 196"/>
              <a:gd name="T33" fmla="*/ 121 h 348"/>
              <a:gd name="T34" fmla="*/ 92 w 196"/>
              <a:gd name="T35" fmla="*/ 135 h 348"/>
              <a:gd name="T36" fmla="*/ 87 w 196"/>
              <a:gd name="T37" fmla="*/ 140 h 348"/>
              <a:gd name="T38" fmla="*/ 75 w 196"/>
              <a:gd name="T39" fmla="*/ 123 h 348"/>
              <a:gd name="T40" fmla="*/ 73 w 196"/>
              <a:gd name="T41" fmla="*/ 114 h 348"/>
              <a:gd name="T42" fmla="*/ 80 w 196"/>
              <a:gd name="T43" fmla="*/ 95 h 348"/>
              <a:gd name="T44" fmla="*/ 68 w 196"/>
              <a:gd name="T45" fmla="*/ 86 h 348"/>
              <a:gd name="T46" fmla="*/ 54 w 196"/>
              <a:gd name="T47" fmla="*/ 76 h 348"/>
              <a:gd name="T48" fmla="*/ 28 w 196"/>
              <a:gd name="T49" fmla="*/ 86 h 348"/>
              <a:gd name="T50" fmla="*/ 4 w 196"/>
              <a:gd name="T51" fmla="*/ 95 h 348"/>
              <a:gd name="T52" fmla="*/ 2 w 196"/>
              <a:gd name="T53" fmla="*/ 112 h 348"/>
              <a:gd name="T54" fmla="*/ 21 w 196"/>
              <a:gd name="T55" fmla="*/ 121 h 348"/>
              <a:gd name="T56" fmla="*/ 47 w 196"/>
              <a:gd name="T57" fmla="*/ 133 h 348"/>
              <a:gd name="T58" fmla="*/ 47 w 196"/>
              <a:gd name="T59" fmla="*/ 161 h 348"/>
              <a:gd name="T60" fmla="*/ 47 w 196"/>
              <a:gd name="T61" fmla="*/ 175 h 348"/>
              <a:gd name="T62" fmla="*/ 45 w 196"/>
              <a:gd name="T63" fmla="*/ 185 h 348"/>
              <a:gd name="T64" fmla="*/ 47 w 196"/>
              <a:gd name="T65" fmla="*/ 201 h 348"/>
              <a:gd name="T66" fmla="*/ 37 w 196"/>
              <a:gd name="T67" fmla="*/ 220 h 348"/>
              <a:gd name="T68" fmla="*/ 26 w 196"/>
              <a:gd name="T69" fmla="*/ 242 h 348"/>
              <a:gd name="T70" fmla="*/ 16 w 196"/>
              <a:gd name="T71" fmla="*/ 263 h 348"/>
              <a:gd name="T72" fmla="*/ 21 w 196"/>
              <a:gd name="T73" fmla="*/ 282 h 348"/>
              <a:gd name="T74" fmla="*/ 26 w 196"/>
              <a:gd name="T75" fmla="*/ 306 h 348"/>
              <a:gd name="T76" fmla="*/ 23 w 196"/>
              <a:gd name="T77" fmla="*/ 329 h 348"/>
              <a:gd name="T78" fmla="*/ 26 w 196"/>
              <a:gd name="T79" fmla="*/ 348 h 348"/>
              <a:gd name="T80" fmla="*/ 42 w 196"/>
              <a:gd name="T81" fmla="*/ 334 h 348"/>
              <a:gd name="T82" fmla="*/ 35 w 196"/>
              <a:gd name="T83" fmla="*/ 332 h 348"/>
              <a:gd name="T84" fmla="*/ 59 w 196"/>
              <a:gd name="T85" fmla="*/ 310 h 348"/>
              <a:gd name="T86" fmla="*/ 89 w 196"/>
              <a:gd name="T87" fmla="*/ 282 h 348"/>
              <a:gd name="T88" fmla="*/ 92 w 196"/>
              <a:gd name="T89" fmla="*/ 261 h 348"/>
              <a:gd name="T90" fmla="*/ 89 w 196"/>
              <a:gd name="T91" fmla="*/ 249 h 348"/>
              <a:gd name="T92" fmla="*/ 87 w 196"/>
              <a:gd name="T93" fmla="*/ 237 h 348"/>
              <a:gd name="T94" fmla="*/ 80 w 196"/>
              <a:gd name="T95" fmla="*/ 204 h 348"/>
              <a:gd name="T96" fmla="*/ 82 w 196"/>
              <a:gd name="T97" fmla="*/ 199 h 348"/>
              <a:gd name="T98" fmla="*/ 108 w 196"/>
              <a:gd name="T99" fmla="*/ 175 h 348"/>
              <a:gd name="T100" fmla="*/ 120 w 196"/>
              <a:gd name="T101" fmla="*/ 161 h 348"/>
              <a:gd name="T102" fmla="*/ 144 w 196"/>
              <a:gd name="T103" fmla="*/ 145 h 348"/>
              <a:gd name="T104" fmla="*/ 158 w 196"/>
              <a:gd name="T105" fmla="*/ 140 h 348"/>
              <a:gd name="T106" fmla="*/ 177 w 196"/>
              <a:gd name="T107" fmla="*/ 123 h 348"/>
              <a:gd name="T108" fmla="*/ 191 w 196"/>
              <a:gd name="T109" fmla="*/ 102 h 348"/>
              <a:gd name="T110" fmla="*/ 196 w 196"/>
              <a:gd name="T111" fmla="*/ 93 h 348"/>
              <a:gd name="T112" fmla="*/ 82 w 196"/>
              <a:gd name="T113" fmla="*/ 33 h 348"/>
              <a:gd name="T114" fmla="*/ 82 w 196"/>
              <a:gd name="T115" fmla="*/ 3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6" h="348">
                <a:moveTo>
                  <a:pt x="196" y="90"/>
                </a:moveTo>
                <a:lnTo>
                  <a:pt x="196" y="88"/>
                </a:lnTo>
                <a:lnTo>
                  <a:pt x="196" y="88"/>
                </a:lnTo>
                <a:lnTo>
                  <a:pt x="196" y="86"/>
                </a:lnTo>
                <a:lnTo>
                  <a:pt x="194" y="86"/>
                </a:lnTo>
                <a:lnTo>
                  <a:pt x="194" y="86"/>
                </a:lnTo>
                <a:lnTo>
                  <a:pt x="191" y="88"/>
                </a:lnTo>
                <a:lnTo>
                  <a:pt x="191" y="86"/>
                </a:lnTo>
                <a:lnTo>
                  <a:pt x="191" y="86"/>
                </a:lnTo>
                <a:lnTo>
                  <a:pt x="194" y="83"/>
                </a:lnTo>
                <a:lnTo>
                  <a:pt x="194" y="81"/>
                </a:lnTo>
                <a:lnTo>
                  <a:pt x="194" y="81"/>
                </a:lnTo>
                <a:lnTo>
                  <a:pt x="191" y="81"/>
                </a:lnTo>
                <a:lnTo>
                  <a:pt x="191" y="78"/>
                </a:lnTo>
                <a:lnTo>
                  <a:pt x="191" y="74"/>
                </a:lnTo>
                <a:lnTo>
                  <a:pt x="191" y="69"/>
                </a:lnTo>
                <a:lnTo>
                  <a:pt x="191" y="67"/>
                </a:lnTo>
                <a:lnTo>
                  <a:pt x="191" y="64"/>
                </a:lnTo>
                <a:lnTo>
                  <a:pt x="191" y="62"/>
                </a:lnTo>
                <a:lnTo>
                  <a:pt x="191" y="62"/>
                </a:lnTo>
                <a:lnTo>
                  <a:pt x="191" y="59"/>
                </a:lnTo>
                <a:lnTo>
                  <a:pt x="191" y="57"/>
                </a:lnTo>
                <a:lnTo>
                  <a:pt x="191" y="57"/>
                </a:lnTo>
                <a:lnTo>
                  <a:pt x="191" y="55"/>
                </a:lnTo>
                <a:lnTo>
                  <a:pt x="189" y="55"/>
                </a:lnTo>
                <a:lnTo>
                  <a:pt x="189" y="55"/>
                </a:lnTo>
                <a:lnTo>
                  <a:pt x="189" y="52"/>
                </a:lnTo>
                <a:lnTo>
                  <a:pt x="191" y="52"/>
                </a:lnTo>
                <a:lnTo>
                  <a:pt x="191" y="50"/>
                </a:lnTo>
                <a:lnTo>
                  <a:pt x="191" y="48"/>
                </a:lnTo>
                <a:lnTo>
                  <a:pt x="191" y="45"/>
                </a:lnTo>
                <a:lnTo>
                  <a:pt x="191" y="45"/>
                </a:lnTo>
                <a:lnTo>
                  <a:pt x="191" y="43"/>
                </a:lnTo>
                <a:lnTo>
                  <a:pt x="191" y="41"/>
                </a:lnTo>
                <a:lnTo>
                  <a:pt x="191" y="36"/>
                </a:lnTo>
                <a:lnTo>
                  <a:pt x="191" y="33"/>
                </a:lnTo>
                <a:lnTo>
                  <a:pt x="191" y="33"/>
                </a:lnTo>
                <a:lnTo>
                  <a:pt x="191" y="31"/>
                </a:lnTo>
                <a:lnTo>
                  <a:pt x="189" y="26"/>
                </a:lnTo>
                <a:lnTo>
                  <a:pt x="191" y="22"/>
                </a:lnTo>
                <a:lnTo>
                  <a:pt x="189" y="19"/>
                </a:lnTo>
                <a:lnTo>
                  <a:pt x="189" y="19"/>
                </a:lnTo>
                <a:lnTo>
                  <a:pt x="191" y="17"/>
                </a:lnTo>
                <a:lnTo>
                  <a:pt x="194" y="15"/>
                </a:lnTo>
                <a:lnTo>
                  <a:pt x="191" y="12"/>
                </a:lnTo>
                <a:lnTo>
                  <a:pt x="191" y="12"/>
                </a:lnTo>
                <a:lnTo>
                  <a:pt x="191" y="12"/>
                </a:lnTo>
                <a:lnTo>
                  <a:pt x="194" y="10"/>
                </a:lnTo>
                <a:lnTo>
                  <a:pt x="191" y="7"/>
                </a:lnTo>
                <a:lnTo>
                  <a:pt x="194" y="7"/>
                </a:lnTo>
                <a:lnTo>
                  <a:pt x="194" y="5"/>
                </a:lnTo>
                <a:lnTo>
                  <a:pt x="191" y="3"/>
                </a:lnTo>
                <a:lnTo>
                  <a:pt x="191" y="0"/>
                </a:lnTo>
                <a:lnTo>
                  <a:pt x="189" y="3"/>
                </a:lnTo>
                <a:lnTo>
                  <a:pt x="186" y="5"/>
                </a:lnTo>
                <a:lnTo>
                  <a:pt x="182" y="10"/>
                </a:lnTo>
                <a:lnTo>
                  <a:pt x="179" y="10"/>
                </a:lnTo>
                <a:lnTo>
                  <a:pt x="177" y="12"/>
                </a:lnTo>
                <a:lnTo>
                  <a:pt x="175" y="12"/>
                </a:lnTo>
                <a:lnTo>
                  <a:pt x="172" y="15"/>
                </a:lnTo>
                <a:lnTo>
                  <a:pt x="170" y="15"/>
                </a:lnTo>
                <a:lnTo>
                  <a:pt x="168" y="17"/>
                </a:lnTo>
                <a:lnTo>
                  <a:pt x="163" y="17"/>
                </a:lnTo>
                <a:lnTo>
                  <a:pt x="160" y="17"/>
                </a:lnTo>
                <a:lnTo>
                  <a:pt x="156" y="19"/>
                </a:lnTo>
                <a:lnTo>
                  <a:pt x="153" y="22"/>
                </a:lnTo>
                <a:lnTo>
                  <a:pt x="151" y="19"/>
                </a:lnTo>
                <a:lnTo>
                  <a:pt x="149" y="19"/>
                </a:lnTo>
                <a:lnTo>
                  <a:pt x="146" y="19"/>
                </a:lnTo>
                <a:lnTo>
                  <a:pt x="144" y="19"/>
                </a:lnTo>
                <a:lnTo>
                  <a:pt x="144" y="19"/>
                </a:lnTo>
                <a:lnTo>
                  <a:pt x="142" y="22"/>
                </a:lnTo>
                <a:lnTo>
                  <a:pt x="142" y="24"/>
                </a:lnTo>
                <a:lnTo>
                  <a:pt x="139" y="24"/>
                </a:lnTo>
                <a:lnTo>
                  <a:pt x="137" y="26"/>
                </a:lnTo>
                <a:lnTo>
                  <a:pt x="132" y="29"/>
                </a:lnTo>
                <a:lnTo>
                  <a:pt x="130" y="26"/>
                </a:lnTo>
                <a:lnTo>
                  <a:pt x="127" y="26"/>
                </a:lnTo>
                <a:lnTo>
                  <a:pt x="127" y="26"/>
                </a:lnTo>
                <a:lnTo>
                  <a:pt x="125" y="24"/>
                </a:lnTo>
                <a:lnTo>
                  <a:pt x="125" y="24"/>
                </a:lnTo>
                <a:lnTo>
                  <a:pt x="123" y="26"/>
                </a:lnTo>
                <a:lnTo>
                  <a:pt x="120" y="26"/>
                </a:lnTo>
                <a:lnTo>
                  <a:pt x="118" y="29"/>
                </a:lnTo>
                <a:lnTo>
                  <a:pt x="113" y="29"/>
                </a:lnTo>
                <a:lnTo>
                  <a:pt x="111" y="26"/>
                </a:lnTo>
                <a:lnTo>
                  <a:pt x="111" y="26"/>
                </a:lnTo>
                <a:lnTo>
                  <a:pt x="108" y="24"/>
                </a:lnTo>
                <a:lnTo>
                  <a:pt x="106" y="22"/>
                </a:lnTo>
                <a:lnTo>
                  <a:pt x="104" y="22"/>
                </a:lnTo>
                <a:lnTo>
                  <a:pt x="101" y="24"/>
                </a:lnTo>
                <a:lnTo>
                  <a:pt x="101" y="24"/>
                </a:lnTo>
                <a:lnTo>
                  <a:pt x="99" y="26"/>
                </a:lnTo>
                <a:lnTo>
                  <a:pt x="99" y="26"/>
                </a:lnTo>
                <a:lnTo>
                  <a:pt x="97" y="26"/>
                </a:lnTo>
                <a:lnTo>
                  <a:pt x="97" y="24"/>
                </a:lnTo>
                <a:lnTo>
                  <a:pt x="92" y="24"/>
                </a:lnTo>
                <a:lnTo>
                  <a:pt x="89" y="24"/>
                </a:lnTo>
                <a:lnTo>
                  <a:pt x="87" y="24"/>
                </a:lnTo>
                <a:lnTo>
                  <a:pt x="82" y="24"/>
                </a:lnTo>
                <a:lnTo>
                  <a:pt x="82" y="26"/>
                </a:lnTo>
                <a:lnTo>
                  <a:pt x="82" y="26"/>
                </a:lnTo>
                <a:lnTo>
                  <a:pt x="80" y="31"/>
                </a:lnTo>
                <a:lnTo>
                  <a:pt x="80" y="31"/>
                </a:lnTo>
                <a:lnTo>
                  <a:pt x="80" y="33"/>
                </a:lnTo>
                <a:lnTo>
                  <a:pt x="78" y="36"/>
                </a:lnTo>
                <a:lnTo>
                  <a:pt x="78" y="38"/>
                </a:lnTo>
                <a:lnTo>
                  <a:pt x="78" y="38"/>
                </a:lnTo>
                <a:lnTo>
                  <a:pt x="78" y="43"/>
                </a:lnTo>
                <a:lnTo>
                  <a:pt x="80" y="45"/>
                </a:lnTo>
                <a:lnTo>
                  <a:pt x="80" y="48"/>
                </a:lnTo>
                <a:lnTo>
                  <a:pt x="80" y="52"/>
                </a:lnTo>
                <a:lnTo>
                  <a:pt x="80" y="57"/>
                </a:lnTo>
                <a:lnTo>
                  <a:pt x="80" y="59"/>
                </a:lnTo>
                <a:lnTo>
                  <a:pt x="80" y="62"/>
                </a:lnTo>
                <a:lnTo>
                  <a:pt x="80" y="64"/>
                </a:lnTo>
                <a:lnTo>
                  <a:pt x="82" y="64"/>
                </a:lnTo>
                <a:lnTo>
                  <a:pt x="85" y="67"/>
                </a:lnTo>
                <a:lnTo>
                  <a:pt x="87" y="67"/>
                </a:lnTo>
                <a:lnTo>
                  <a:pt x="89" y="69"/>
                </a:lnTo>
                <a:lnTo>
                  <a:pt x="92" y="74"/>
                </a:lnTo>
                <a:lnTo>
                  <a:pt x="94" y="78"/>
                </a:lnTo>
                <a:lnTo>
                  <a:pt x="97" y="81"/>
                </a:lnTo>
                <a:lnTo>
                  <a:pt x="101" y="86"/>
                </a:lnTo>
                <a:lnTo>
                  <a:pt x="104" y="90"/>
                </a:lnTo>
                <a:lnTo>
                  <a:pt x="104" y="95"/>
                </a:lnTo>
                <a:lnTo>
                  <a:pt x="104" y="95"/>
                </a:lnTo>
                <a:lnTo>
                  <a:pt x="104" y="97"/>
                </a:lnTo>
                <a:lnTo>
                  <a:pt x="101" y="102"/>
                </a:lnTo>
                <a:lnTo>
                  <a:pt x="104" y="107"/>
                </a:lnTo>
                <a:lnTo>
                  <a:pt x="101" y="112"/>
                </a:lnTo>
                <a:lnTo>
                  <a:pt x="101" y="119"/>
                </a:lnTo>
                <a:lnTo>
                  <a:pt x="101" y="119"/>
                </a:lnTo>
                <a:lnTo>
                  <a:pt x="99" y="121"/>
                </a:lnTo>
                <a:lnTo>
                  <a:pt x="99" y="121"/>
                </a:lnTo>
                <a:lnTo>
                  <a:pt x="94" y="121"/>
                </a:lnTo>
                <a:lnTo>
                  <a:pt x="92" y="123"/>
                </a:lnTo>
                <a:lnTo>
                  <a:pt x="92" y="123"/>
                </a:lnTo>
                <a:lnTo>
                  <a:pt x="92" y="126"/>
                </a:lnTo>
                <a:lnTo>
                  <a:pt x="89" y="128"/>
                </a:lnTo>
                <a:lnTo>
                  <a:pt x="89" y="130"/>
                </a:lnTo>
                <a:lnTo>
                  <a:pt x="89" y="130"/>
                </a:lnTo>
                <a:lnTo>
                  <a:pt x="92" y="133"/>
                </a:lnTo>
                <a:lnTo>
                  <a:pt x="92" y="135"/>
                </a:lnTo>
                <a:lnTo>
                  <a:pt x="92" y="142"/>
                </a:lnTo>
                <a:lnTo>
                  <a:pt x="92" y="142"/>
                </a:lnTo>
                <a:lnTo>
                  <a:pt x="89" y="142"/>
                </a:lnTo>
                <a:lnTo>
                  <a:pt x="89" y="142"/>
                </a:lnTo>
                <a:lnTo>
                  <a:pt x="87" y="142"/>
                </a:lnTo>
                <a:lnTo>
                  <a:pt x="87" y="142"/>
                </a:lnTo>
                <a:lnTo>
                  <a:pt x="87" y="140"/>
                </a:lnTo>
                <a:lnTo>
                  <a:pt x="87" y="140"/>
                </a:lnTo>
                <a:lnTo>
                  <a:pt x="89" y="138"/>
                </a:lnTo>
                <a:lnTo>
                  <a:pt x="87" y="135"/>
                </a:lnTo>
                <a:lnTo>
                  <a:pt x="87" y="135"/>
                </a:lnTo>
                <a:lnTo>
                  <a:pt x="85" y="135"/>
                </a:lnTo>
                <a:lnTo>
                  <a:pt x="82" y="130"/>
                </a:lnTo>
                <a:lnTo>
                  <a:pt x="80" y="128"/>
                </a:lnTo>
                <a:lnTo>
                  <a:pt x="78" y="126"/>
                </a:lnTo>
                <a:lnTo>
                  <a:pt x="75" y="123"/>
                </a:lnTo>
                <a:lnTo>
                  <a:pt x="75" y="123"/>
                </a:lnTo>
                <a:lnTo>
                  <a:pt x="75" y="123"/>
                </a:lnTo>
                <a:lnTo>
                  <a:pt x="75" y="121"/>
                </a:lnTo>
                <a:lnTo>
                  <a:pt x="75" y="121"/>
                </a:lnTo>
                <a:lnTo>
                  <a:pt x="75" y="119"/>
                </a:lnTo>
                <a:lnTo>
                  <a:pt x="73" y="116"/>
                </a:lnTo>
                <a:lnTo>
                  <a:pt x="73" y="116"/>
                </a:lnTo>
                <a:lnTo>
                  <a:pt x="73" y="114"/>
                </a:lnTo>
                <a:lnTo>
                  <a:pt x="73" y="114"/>
                </a:lnTo>
                <a:lnTo>
                  <a:pt x="75" y="112"/>
                </a:lnTo>
                <a:lnTo>
                  <a:pt x="75" y="109"/>
                </a:lnTo>
                <a:lnTo>
                  <a:pt x="78" y="107"/>
                </a:lnTo>
                <a:lnTo>
                  <a:pt x="78" y="104"/>
                </a:lnTo>
                <a:lnTo>
                  <a:pt x="80" y="100"/>
                </a:lnTo>
                <a:lnTo>
                  <a:pt x="80" y="97"/>
                </a:lnTo>
                <a:lnTo>
                  <a:pt x="80" y="95"/>
                </a:lnTo>
                <a:lnTo>
                  <a:pt x="80" y="93"/>
                </a:lnTo>
                <a:lnTo>
                  <a:pt x="78" y="88"/>
                </a:lnTo>
                <a:lnTo>
                  <a:pt x="75" y="86"/>
                </a:lnTo>
                <a:lnTo>
                  <a:pt x="75" y="86"/>
                </a:lnTo>
                <a:lnTo>
                  <a:pt x="73" y="86"/>
                </a:lnTo>
                <a:lnTo>
                  <a:pt x="71" y="86"/>
                </a:lnTo>
                <a:lnTo>
                  <a:pt x="71" y="86"/>
                </a:lnTo>
                <a:lnTo>
                  <a:pt x="68" y="86"/>
                </a:lnTo>
                <a:lnTo>
                  <a:pt x="66" y="88"/>
                </a:lnTo>
                <a:lnTo>
                  <a:pt x="63" y="88"/>
                </a:lnTo>
                <a:lnTo>
                  <a:pt x="63" y="88"/>
                </a:lnTo>
                <a:lnTo>
                  <a:pt x="63" y="88"/>
                </a:lnTo>
                <a:lnTo>
                  <a:pt x="61" y="86"/>
                </a:lnTo>
                <a:lnTo>
                  <a:pt x="59" y="83"/>
                </a:lnTo>
                <a:lnTo>
                  <a:pt x="56" y="76"/>
                </a:lnTo>
                <a:lnTo>
                  <a:pt x="54" y="76"/>
                </a:lnTo>
                <a:lnTo>
                  <a:pt x="52" y="78"/>
                </a:lnTo>
                <a:lnTo>
                  <a:pt x="49" y="78"/>
                </a:lnTo>
                <a:lnTo>
                  <a:pt x="42" y="81"/>
                </a:lnTo>
                <a:lnTo>
                  <a:pt x="37" y="83"/>
                </a:lnTo>
                <a:lnTo>
                  <a:pt x="35" y="83"/>
                </a:lnTo>
                <a:lnTo>
                  <a:pt x="33" y="83"/>
                </a:lnTo>
                <a:lnTo>
                  <a:pt x="33" y="86"/>
                </a:lnTo>
                <a:lnTo>
                  <a:pt x="28" y="86"/>
                </a:lnTo>
                <a:lnTo>
                  <a:pt x="26" y="88"/>
                </a:lnTo>
                <a:lnTo>
                  <a:pt x="23" y="88"/>
                </a:lnTo>
                <a:lnTo>
                  <a:pt x="21" y="90"/>
                </a:lnTo>
                <a:lnTo>
                  <a:pt x="16" y="90"/>
                </a:lnTo>
                <a:lnTo>
                  <a:pt x="11" y="93"/>
                </a:lnTo>
                <a:lnTo>
                  <a:pt x="7" y="93"/>
                </a:lnTo>
                <a:lnTo>
                  <a:pt x="4" y="95"/>
                </a:lnTo>
                <a:lnTo>
                  <a:pt x="4" y="95"/>
                </a:lnTo>
                <a:lnTo>
                  <a:pt x="0" y="97"/>
                </a:lnTo>
                <a:lnTo>
                  <a:pt x="0" y="97"/>
                </a:lnTo>
                <a:lnTo>
                  <a:pt x="0" y="100"/>
                </a:lnTo>
                <a:lnTo>
                  <a:pt x="0" y="102"/>
                </a:lnTo>
                <a:lnTo>
                  <a:pt x="0" y="104"/>
                </a:lnTo>
                <a:lnTo>
                  <a:pt x="2" y="104"/>
                </a:lnTo>
                <a:lnTo>
                  <a:pt x="2" y="107"/>
                </a:lnTo>
                <a:lnTo>
                  <a:pt x="2" y="112"/>
                </a:lnTo>
                <a:lnTo>
                  <a:pt x="2" y="114"/>
                </a:lnTo>
                <a:lnTo>
                  <a:pt x="2" y="119"/>
                </a:lnTo>
                <a:lnTo>
                  <a:pt x="2" y="119"/>
                </a:lnTo>
                <a:lnTo>
                  <a:pt x="7" y="119"/>
                </a:lnTo>
                <a:lnTo>
                  <a:pt x="11" y="119"/>
                </a:lnTo>
                <a:lnTo>
                  <a:pt x="19" y="119"/>
                </a:lnTo>
                <a:lnTo>
                  <a:pt x="21" y="121"/>
                </a:lnTo>
                <a:lnTo>
                  <a:pt x="21" y="121"/>
                </a:lnTo>
                <a:lnTo>
                  <a:pt x="26" y="123"/>
                </a:lnTo>
                <a:lnTo>
                  <a:pt x="30" y="128"/>
                </a:lnTo>
                <a:lnTo>
                  <a:pt x="35" y="128"/>
                </a:lnTo>
                <a:lnTo>
                  <a:pt x="40" y="128"/>
                </a:lnTo>
                <a:lnTo>
                  <a:pt x="42" y="130"/>
                </a:lnTo>
                <a:lnTo>
                  <a:pt x="45" y="133"/>
                </a:lnTo>
                <a:lnTo>
                  <a:pt x="47" y="133"/>
                </a:lnTo>
                <a:lnTo>
                  <a:pt x="47" y="133"/>
                </a:lnTo>
                <a:lnTo>
                  <a:pt x="49" y="133"/>
                </a:lnTo>
                <a:lnTo>
                  <a:pt x="49" y="135"/>
                </a:lnTo>
                <a:lnTo>
                  <a:pt x="47" y="138"/>
                </a:lnTo>
                <a:lnTo>
                  <a:pt x="47" y="140"/>
                </a:lnTo>
                <a:lnTo>
                  <a:pt x="49" y="145"/>
                </a:lnTo>
                <a:lnTo>
                  <a:pt x="49" y="149"/>
                </a:lnTo>
                <a:lnTo>
                  <a:pt x="47" y="156"/>
                </a:lnTo>
                <a:lnTo>
                  <a:pt x="47" y="161"/>
                </a:lnTo>
                <a:lnTo>
                  <a:pt x="47" y="164"/>
                </a:lnTo>
                <a:lnTo>
                  <a:pt x="49" y="166"/>
                </a:lnTo>
                <a:lnTo>
                  <a:pt x="49" y="168"/>
                </a:lnTo>
                <a:lnTo>
                  <a:pt x="49" y="168"/>
                </a:lnTo>
                <a:lnTo>
                  <a:pt x="47" y="171"/>
                </a:lnTo>
                <a:lnTo>
                  <a:pt x="47" y="173"/>
                </a:lnTo>
                <a:lnTo>
                  <a:pt x="47" y="175"/>
                </a:lnTo>
                <a:lnTo>
                  <a:pt x="47" y="175"/>
                </a:lnTo>
                <a:lnTo>
                  <a:pt x="45" y="178"/>
                </a:lnTo>
                <a:lnTo>
                  <a:pt x="42" y="178"/>
                </a:lnTo>
                <a:lnTo>
                  <a:pt x="42" y="178"/>
                </a:lnTo>
                <a:lnTo>
                  <a:pt x="42" y="180"/>
                </a:lnTo>
                <a:lnTo>
                  <a:pt x="42" y="182"/>
                </a:lnTo>
                <a:lnTo>
                  <a:pt x="45" y="182"/>
                </a:lnTo>
                <a:lnTo>
                  <a:pt x="45" y="182"/>
                </a:lnTo>
                <a:lnTo>
                  <a:pt x="45" y="185"/>
                </a:lnTo>
                <a:lnTo>
                  <a:pt x="45" y="185"/>
                </a:lnTo>
                <a:lnTo>
                  <a:pt x="45" y="187"/>
                </a:lnTo>
                <a:lnTo>
                  <a:pt x="45" y="190"/>
                </a:lnTo>
                <a:lnTo>
                  <a:pt x="45" y="194"/>
                </a:lnTo>
                <a:lnTo>
                  <a:pt x="45" y="197"/>
                </a:lnTo>
                <a:lnTo>
                  <a:pt x="47" y="199"/>
                </a:lnTo>
                <a:lnTo>
                  <a:pt x="47" y="199"/>
                </a:lnTo>
                <a:lnTo>
                  <a:pt x="47" y="201"/>
                </a:lnTo>
                <a:lnTo>
                  <a:pt x="47" y="201"/>
                </a:lnTo>
                <a:lnTo>
                  <a:pt x="45" y="209"/>
                </a:lnTo>
                <a:lnTo>
                  <a:pt x="42" y="211"/>
                </a:lnTo>
                <a:lnTo>
                  <a:pt x="42" y="213"/>
                </a:lnTo>
                <a:lnTo>
                  <a:pt x="37" y="216"/>
                </a:lnTo>
                <a:lnTo>
                  <a:pt x="37" y="216"/>
                </a:lnTo>
                <a:lnTo>
                  <a:pt x="37" y="218"/>
                </a:lnTo>
                <a:lnTo>
                  <a:pt x="37" y="220"/>
                </a:lnTo>
                <a:lnTo>
                  <a:pt x="37" y="223"/>
                </a:lnTo>
                <a:lnTo>
                  <a:pt x="35" y="227"/>
                </a:lnTo>
                <a:lnTo>
                  <a:pt x="35" y="230"/>
                </a:lnTo>
                <a:lnTo>
                  <a:pt x="35" y="230"/>
                </a:lnTo>
                <a:lnTo>
                  <a:pt x="35" y="232"/>
                </a:lnTo>
                <a:lnTo>
                  <a:pt x="33" y="235"/>
                </a:lnTo>
                <a:lnTo>
                  <a:pt x="28" y="239"/>
                </a:lnTo>
                <a:lnTo>
                  <a:pt x="26" y="242"/>
                </a:lnTo>
                <a:lnTo>
                  <a:pt x="23" y="244"/>
                </a:lnTo>
                <a:lnTo>
                  <a:pt x="21" y="249"/>
                </a:lnTo>
                <a:lnTo>
                  <a:pt x="16" y="251"/>
                </a:lnTo>
                <a:lnTo>
                  <a:pt x="14" y="253"/>
                </a:lnTo>
                <a:lnTo>
                  <a:pt x="14" y="256"/>
                </a:lnTo>
                <a:lnTo>
                  <a:pt x="14" y="256"/>
                </a:lnTo>
                <a:lnTo>
                  <a:pt x="16" y="258"/>
                </a:lnTo>
                <a:lnTo>
                  <a:pt x="16" y="263"/>
                </a:lnTo>
                <a:lnTo>
                  <a:pt x="16" y="268"/>
                </a:lnTo>
                <a:lnTo>
                  <a:pt x="19" y="272"/>
                </a:lnTo>
                <a:lnTo>
                  <a:pt x="19" y="275"/>
                </a:lnTo>
                <a:lnTo>
                  <a:pt x="19" y="277"/>
                </a:lnTo>
                <a:lnTo>
                  <a:pt x="19" y="277"/>
                </a:lnTo>
                <a:lnTo>
                  <a:pt x="21" y="279"/>
                </a:lnTo>
                <a:lnTo>
                  <a:pt x="21" y="282"/>
                </a:lnTo>
                <a:lnTo>
                  <a:pt x="21" y="282"/>
                </a:lnTo>
                <a:lnTo>
                  <a:pt x="23" y="284"/>
                </a:lnTo>
                <a:lnTo>
                  <a:pt x="23" y="289"/>
                </a:lnTo>
                <a:lnTo>
                  <a:pt x="23" y="291"/>
                </a:lnTo>
                <a:lnTo>
                  <a:pt x="26" y="294"/>
                </a:lnTo>
                <a:lnTo>
                  <a:pt x="26" y="296"/>
                </a:lnTo>
                <a:lnTo>
                  <a:pt x="26" y="296"/>
                </a:lnTo>
                <a:lnTo>
                  <a:pt x="26" y="301"/>
                </a:lnTo>
                <a:lnTo>
                  <a:pt x="26" y="306"/>
                </a:lnTo>
                <a:lnTo>
                  <a:pt x="26" y="310"/>
                </a:lnTo>
                <a:lnTo>
                  <a:pt x="26" y="315"/>
                </a:lnTo>
                <a:lnTo>
                  <a:pt x="26" y="315"/>
                </a:lnTo>
                <a:lnTo>
                  <a:pt x="26" y="322"/>
                </a:lnTo>
                <a:lnTo>
                  <a:pt x="23" y="324"/>
                </a:lnTo>
                <a:lnTo>
                  <a:pt x="23" y="327"/>
                </a:lnTo>
                <a:lnTo>
                  <a:pt x="23" y="329"/>
                </a:lnTo>
                <a:lnTo>
                  <a:pt x="23" y="329"/>
                </a:lnTo>
                <a:lnTo>
                  <a:pt x="26" y="329"/>
                </a:lnTo>
                <a:lnTo>
                  <a:pt x="26" y="332"/>
                </a:lnTo>
                <a:lnTo>
                  <a:pt x="26" y="334"/>
                </a:lnTo>
                <a:lnTo>
                  <a:pt x="26" y="336"/>
                </a:lnTo>
                <a:lnTo>
                  <a:pt x="26" y="336"/>
                </a:lnTo>
                <a:lnTo>
                  <a:pt x="26" y="339"/>
                </a:lnTo>
                <a:lnTo>
                  <a:pt x="26" y="341"/>
                </a:lnTo>
                <a:lnTo>
                  <a:pt x="26" y="348"/>
                </a:lnTo>
                <a:lnTo>
                  <a:pt x="28" y="348"/>
                </a:lnTo>
                <a:lnTo>
                  <a:pt x="30" y="348"/>
                </a:lnTo>
                <a:lnTo>
                  <a:pt x="33" y="348"/>
                </a:lnTo>
                <a:lnTo>
                  <a:pt x="35" y="348"/>
                </a:lnTo>
                <a:lnTo>
                  <a:pt x="37" y="348"/>
                </a:lnTo>
                <a:lnTo>
                  <a:pt x="40" y="348"/>
                </a:lnTo>
                <a:lnTo>
                  <a:pt x="40" y="348"/>
                </a:lnTo>
                <a:lnTo>
                  <a:pt x="42" y="334"/>
                </a:lnTo>
                <a:lnTo>
                  <a:pt x="42" y="332"/>
                </a:lnTo>
                <a:lnTo>
                  <a:pt x="42" y="332"/>
                </a:lnTo>
                <a:lnTo>
                  <a:pt x="40" y="332"/>
                </a:lnTo>
                <a:lnTo>
                  <a:pt x="40" y="336"/>
                </a:lnTo>
                <a:lnTo>
                  <a:pt x="40" y="334"/>
                </a:lnTo>
                <a:lnTo>
                  <a:pt x="37" y="334"/>
                </a:lnTo>
                <a:lnTo>
                  <a:pt x="37" y="334"/>
                </a:lnTo>
                <a:lnTo>
                  <a:pt x="35" y="332"/>
                </a:lnTo>
                <a:lnTo>
                  <a:pt x="35" y="329"/>
                </a:lnTo>
                <a:lnTo>
                  <a:pt x="37" y="327"/>
                </a:lnTo>
                <a:lnTo>
                  <a:pt x="37" y="327"/>
                </a:lnTo>
                <a:lnTo>
                  <a:pt x="40" y="322"/>
                </a:lnTo>
                <a:lnTo>
                  <a:pt x="42" y="320"/>
                </a:lnTo>
                <a:lnTo>
                  <a:pt x="49" y="315"/>
                </a:lnTo>
                <a:lnTo>
                  <a:pt x="54" y="313"/>
                </a:lnTo>
                <a:lnTo>
                  <a:pt x="59" y="310"/>
                </a:lnTo>
                <a:lnTo>
                  <a:pt x="73" y="306"/>
                </a:lnTo>
                <a:lnTo>
                  <a:pt x="80" y="301"/>
                </a:lnTo>
                <a:lnTo>
                  <a:pt x="82" y="298"/>
                </a:lnTo>
                <a:lnTo>
                  <a:pt x="85" y="296"/>
                </a:lnTo>
                <a:lnTo>
                  <a:pt x="89" y="291"/>
                </a:lnTo>
                <a:lnTo>
                  <a:pt x="89" y="289"/>
                </a:lnTo>
                <a:lnTo>
                  <a:pt x="92" y="284"/>
                </a:lnTo>
                <a:lnTo>
                  <a:pt x="89" y="282"/>
                </a:lnTo>
                <a:lnTo>
                  <a:pt x="89" y="282"/>
                </a:lnTo>
                <a:lnTo>
                  <a:pt x="89" y="284"/>
                </a:lnTo>
                <a:lnTo>
                  <a:pt x="87" y="284"/>
                </a:lnTo>
                <a:lnTo>
                  <a:pt x="87" y="284"/>
                </a:lnTo>
                <a:lnTo>
                  <a:pt x="87" y="282"/>
                </a:lnTo>
                <a:lnTo>
                  <a:pt x="89" y="270"/>
                </a:lnTo>
                <a:lnTo>
                  <a:pt x="92" y="265"/>
                </a:lnTo>
                <a:lnTo>
                  <a:pt x="92" y="261"/>
                </a:lnTo>
                <a:lnTo>
                  <a:pt x="92" y="258"/>
                </a:lnTo>
                <a:lnTo>
                  <a:pt x="92" y="253"/>
                </a:lnTo>
                <a:lnTo>
                  <a:pt x="92" y="251"/>
                </a:lnTo>
                <a:lnTo>
                  <a:pt x="92" y="251"/>
                </a:lnTo>
                <a:lnTo>
                  <a:pt x="92" y="249"/>
                </a:lnTo>
                <a:lnTo>
                  <a:pt x="92" y="249"/>
                </a:lnTo>
                <a:lnTo>
                  <a:pt x="92" y="246"/>
                </a:lnTo>
                <a:lnTo>
                  <a:pt x="89" y="249"/>
                </a:lnTo>
                <a:lnTo>
                  <a:pt x="89" y="251"/>
                </a:lnTo>
                <a:lnTo>
                  <a:pt x="89" y="253"/>
                </a:lnTo>
                <a:lnTo>
                  <a:pt x="89" y="256"/>
                </a:lnTo>
                <a:lnTo>
                  <a:pt x="87" y="253"/>
                </a:lnTo>
                <a:lnTo>
                  <a:pt x="87" y="251"/>
                </a:lnTo>
                <a:lnTo>
                  <a:pt x="89" y="246"/>
                </a:lnTo>
                <a:lnTo>
                  <a:pt x="87" y="239"/>
                </a:lnTo>
                <a:lnTo>
                  <a:pt x="87" y="237"/>
                </a:lnTo>
                <a:lnTo>
                  <a:pt x="85" y="232"/>
                </a:lnTo>
                <a:lnTo>
                  <a:pt x="85" y="227"/>
                </a:lnTo>
                <a:lnTo>
                  <a:pt x="82" y="220"/>
                </a:lnTo>
                <a:lnTo>
                  <a:pt x="82" y="218"/>
                </a:lnTo>
                <a:lnTo>
                  <a:pt x="80" y="216"/>
                </a:lnTo>
                <a:lnTo>
                  <a:pt x="78" y="213"/>
                </a:lnTo>
                <a:lnTo>
                  <a:pt x="78" y="211"/>
                </a:lnTo>
                <a:lnTo>
                  <a:pt x="80" y="204"/>
                </a:lnTo>
                <a:lnTo>
                  <a:pt x="80" y="201"/>
                </a:lnTo>
                <a:lnTo>
                  <a:pt x="80" y="199"/>
                </a:lnTo>
                <a:lnTo>
                  <a:pt x="80" y="199"/>
                </a:lnTo>
                <a:lnTo>
                  <a:pt x="78" y="197"/>
                </a:lnTo>
                <a:lnTo>
                  <a:pt x="80" y="197"/>
                </a:lnTo>
                <a:lnTo>
                  <a:pt x="82" y="199"/>
                </a:lnTo>
                <a:lnTo>
                  <a:pt x="82" y="199"/>
                </a:lnTo>
                <a:lnTo>
                  <a:pt x="82" y="199"/>
                </a:lnTo>
                <a:lnTo>
                  <a:pt x="92" y="192"/>
                </a:lnTo>
                <a:lnTo>
                  <a:pt x="97" y="185"/>
                </a:lnTo>
                <a:lnTo>
                  <a:pt x="101" y="182"/>
                </a:lnTo>
                <a:lnTo>
                  <a:pt x="104" y="180"/>
                </a:lnTo>
                <a:lnTo>
                  <a:pt x="106" y="178"/>
                </a:lnTo>
                <a:lnTo>
                  <a:pt x="106" y="180"/>
                </a:lnTo>
                <a:lnTo>
                  <a:pt x="108" y="178"/>
                </a:lnTo>
                <a:lnTo>
                  <a:pt x="108" y="175"/>
                </a:lnTo>
                <a:lnTo>
                  <a:pt x="108" y="178"/>
                </a:lnTo>
                <a:lnTo>
                  <a:pt x="111" y="178"/>
                </a:lnTo>
                <a:lnTo>
                  <a:pt x="111" y="175"/>
                </a:lnTo>
                <a:lnTo>
                  <a:pt x="113" y="173"/>
                </a:lnTo>
                <a:lnTo>
                  <a:pt x="113" y="171"/>
                </a:lnTo>
                <a:lnTo>
                  <a:pt x="118" y="166"/>
                </a:lnTo>
                <a:lnTo>
                  <a:pt x="120" y="164"/>
                </a:lnTo>
                <a:lnTo>
                  <a:pt x="120" y="161"/>
                </a:lnTo>
                <a:lnTo>
                  <a:pt x="120" y="161"/>
                </a:lnTo>
                <a:lnTo>
                  <a:pt x="123" y="159"/>
                </a:lnTo>
                <a:lnTo>
                  <a:pt x="123" y="159"/>
                </a:lnTo>
                <a:lnTo>
                  <a:pt x="127" y="154"/>
                </a:lnTo>
                <a:lnTo>
                  <a:pt x="132" y="152"/>
                </a:lnTo>
                <a:lnTo>
                  <a:pt x="139" y="147"/>
                </a:lnTo>
                <a:lnTo>
                  <a:pt x="142" y="147"/>
                </a:lnTo>
                <a:lnTo>
                  <a:pt x="144" y="145"/>
                </a:lnTo>
                <a:lnTo>
                  <a:pt x="144" y="145"/>
                </a:lnTo>
                <a:lnTo>
                  <a:pt x="149" y="142"/>
                </a:lnTo>
                <a:lnTo>
                  <a:pt x="153" y="142"/>
                </a:lnTo>
                <a:lnTo>
                  <a:pt x="153" y="140"/>
                </a:lnTo>
                <a:lnTo>
                  <a:pt x="156" y="140"/>
                </a:lnTo>
                <a:lnTo>
                  <a:pt x="156" y="140"/>
                </a:lnTo>
                <a:lnTo>
                  <a:pt x="158" y="140"/>
                </a:lnTo>
                <a:lnTo>
                  <a:pt x="158" y="140"/>
                </a:lnTo>
                <a:lnTo>
                  <a:pt x="160" y="140"/>
                </a:lnTo>
                <a:lnTo>
                  <a:pt x="163" y="135"/>
                </a:lnTo>
                <a:lnTo>
                  <a:pt x="165" y="135"/>
                </a:lnTo>
                <a:lnTo>
                  <a:pt x="172" y="130"/>
                </a:lnTo>
                <a:lnTo>
                  <a:pt x="175" y="128"/>
                </a:lnTo>
                <a:lnTo>
                  <a:pt x="177" y="128"/>
                </a:lnTo>
                <a:lnTo>
                  <a:pt x="175" y="126"/>
                </a:lnTo>
                <a:lnTo>
                  <a:pt x="177" y="123"/>
                </a:lnTo>
                <a:lnTo>
                  <a:pt x="179" y="123"/>
                </a:lnTo>
                <a:lnTo>
                  <a:pt x="182" y="119"/>
                </a:lnTo>
                <a:lnTo>
                  <a:pt x="182" y="119"/>
                </a:lnTo>
                <a:lnTo>
                  <a:pt x="182" y="119"/>
                </a:lnTo>
                <a:lnTo>
                  <a:pt x="184" y="116"/>
                </a:lnTo>
                <a:lnTo>
                  <a:pt x="184" y="114"/>
                </a:lnTo>
                <a:lnTo>
                  <a:pt x="189" y="107"/>
                </a:lnTo>
                <a:lnTo>
                  <a:pt x="191" y="102"/>
                </a:lnTo>
                <a:lnTo>
                  <a:pt x="191" y="102"/>
                </a:lnTo>
                <a:lnTo>
                  <a:pt x="191" y="100"/>
                </a:lnTo>
                <a:lnTo>
                  <a:pt x="191" y="100"/>
                </a:lnTo>
                <a:lnTo>
                  <a:pt x="194" y="100"/>
                </a:lnTo>
                <a:lnTo>
                  <a:pt x="194" y="97"/>
                </a:lnTo>
                <a:lnTo>
                  <a:pt x="194" y="95"/>
                </a:lnTo>
                <a:lnTo>
                  <a:pt x="194" y="95"/>
                </a:lnTo>
                <a:lnTo>
                  <a:pt x="196" y="93"/>
                </a:lnTo>
                <a:lnTo>
                  <a:pt x="196" y="90"/>
                </a:lnTo>
                <a:lnTo>
                  <a:pt x="196" y="90"/>
                </a:lnTo>
                <a:close/>
                <a:moveTo>
                  <a:pt x="82" y="36"/>
                </a:moveTo>
                <a:lnTo>
                  <a:pt x="82" y="36"/>
                </a:lnTo>
                <a:lnTo>
                  <a:pt x="80" y="33"/>
                </a:lnTo>
                <a:lnTo>
                  <a:pt x="80" y="33"/>
                </a:lnTo>
                <a:lnTo>
                  <a:pt x="82" y="33"/>
                </a:lnTo>
                <a:lnTo>
                  <a:pt x="82" y="33"/>
                </a:lnTo>
                <a:lnTo>
                  <a:pt x="82" y="33"/>
                </a:lnTo>
                <a:lnTo>
                  <a:pt x="82" y="36"/>
                </a:lnTo>
                <a:close/>
                <a:moveTo>
                  <a:pt x="85" y="36"/>
                </a:moveTo>
                <a:lnTo>
                  <a:pt x="85" y="36"/>
                </a:lnTo>
                <a:lnTo>
                  <a:pt x="85" y="36"/>
                </a:lnTo>
                <a:lnTo>
                  <a:pt x="82" y="36"/>
                </a:lnTo>
                <a:lnTo>
                  <a:pt x="82" y="36"/>
                </a:lnTo>
                <a:lnTo>
                  <a:pt x="82" y="36"/>
                </a:lnTo>
                <a:lnTo>
                  <a:pt x="82" y="33"/>
                </a:lnTo>
                <a:lnTo>
                  <a:pt x="85" y="33"/>
                </a:lnTo>
                <a:lnTo>
                  <a:pt x="85" y="33"/>
                </a:lnTo>
                <a:lnTo>
                  <a:pt x="85" y="33"/>
                </a:lnTo>
                <a:lnTo>
                  <a:pt x="85" y="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Freeform 101"/>
          <p:cNvSpPr>
            <a:spLocks/>
          </p:cNvSpPr>
          <p:nvPr/>
        </p:nvSpPr>
        <p:spPr bwMode="auto">
          <a:xfrm>
            <a:off x="8067891" y="3399344"/>
            <a:ext cx="311761" cy="321177"/>
          </a:xfrm>
          <a:custGeom>
            <a:avLst/>
            <a:gdLst>
              <a:gd name="T0" fmla="*/ 293 w 298"/>
              <a:gd name="T1" fmla="*/ 69 h 307"/>
              <a:gd name="T2" fmla="*/ 288 w 298"/>
              <a:gd name="T3" fmla="*/ 50 h 307"/>
              <a:gd name="T4" fmla="*/ 286 w 298"/>
              <a:gd name="T5" fmla="*/ 33 h 307"/>
              <a:gd name="T6" fmla="*/ 286 w 298"/>
              <a:gd name="T7" fmla="*/ 28 h 307"/>
              <a:gd name="T8" fmla="*/ 279 w 298"/>
              <a:gd name="T9" fmla="*/ 19 h 307"/>
              <a:gd name="T10" fmla="*/ 267 w 298"/>
              <a:gd name="T11" fmla="*/ 14 h 307"/>
              <a:gd name="T12" fmla="*/ 260 w 298"/>
              <a:gd name="T13" fmla="*/ 16 h 307"/>
              <a:gd name="T14" fmla="*/ 239 w 298"/>
              <a:gd name="T15" fmla="*/ 16 h 307"/>
              <a:gd name="T16" fmla="*/ 227 w 298"/>
              <a:gd name="T17" fmla="*/ 0 h 307"/>
              <a:gd name="T18" fmla="*/ 215 w 298"/>
              <a:gd name="T19" fmla="*/ 5 h 307"/>
              <a:gd name="T20" fmla="*/ 170 w 298"/>
              <a:gd name="T21" fmla="*/ 54 h 307"/>
              <a:gd name="T22" fmla="*/ 151 w 298"/>
              <a:gd name="T23" fmla="*/ 78 h 307"/>
              <a:gd name="T24" fmla="*/ 139 w 298"/>
              <a:gd name="T25" fmla="*/ 111 h 307"/>
              <a:gd name="T26" fmla="*/ 142 w 298"/>
              <a:gd name="T27" fmla="*/ 128 h 307"/>
              <a:gd name="T28" fmla="*/ 116 w 298"/>
              <a:gd name="T29" fmla="*/ 154 h 307"/>
              <a:gd name="T30" fmla="*/ 83 w 298"/>
              <a:gd name="T31" fmla="*/ 168 h 307"/>
              <a:gd name="T32" fmla="*/ 71 w 298"/>
              <a:gd name="T33" fmla="*/ 187 h 307"/>
              <a:gd name="T34" fmla="*/ 54 w 298"/>
              <a:gd name="T35" fmla="*/ 203 h 307"/>
              <a:gd name="T36" fmla="*/ 45 w 298"/>
              <a:gd name="T37" fmla="*/ 222 h 307"/>
              <a:gd name="T38" fmla="*/ 28 w 298"/>
              <a:gd name="T39" fmla="*/ 251 h 307"/>
              <a:gd name="T40" fmla="*/ 23 w 298"/>
              <a:gd name="T41" fmla="*/ 258 h 307"/>
              <a:gd name="T42" fmla="*/ 19 w 298"/>
              <a:gd name="T43" fmla="*/ 270 h 307"/>
              <a:gd name="T44" fmla="*/ 9 w 298"/>
              <a:gd name="T45" fmla="*/ 289 h 307"/>
              <a:gd name="T46" fmla="*/ 2 w 298"/>
              <a:gd name="T47" fmla="*/ 307 h 307"/>
              <a:gd name="T48" fmla="*/ 23 w 298"/>
              <a:gd name="T49" fmla="*/ 305 h 307"/>
              <a:gd name="T50" fmla="*/ 40 w 298"/>
              <a:gd name="T51" fmla="*/ 307 h 307"/>
              <a:gd name="T52" fmla="*/ 45 w 298"/>
              <a:gd name="T53" fmla="*/ 298 h 307"/>
              <a:gd name="T54" fmla="*/ 49 w 298"/>
              <a:gd name="T55" fmla="*/ 291 h 307"/>
              <a:gd name="T56" fmla="*/ 54 w 298"/>
              <a:gd name="T57" fmla="*/ 279 h 307"/>
              <a:gd name="T58" fmla="*/ 57 w 298"/>
              <a:gd name="T59" fmla="*/ 263 h 307"/>
              <a:gd name="T60" fmla="*/ 66 w 298"/>
              <a:gd name="T61" fmla="*/ 255 h 307"/>
              <a:gd name="T62" fmla="*/ 73 w 298"/>
              <a:gd name="T63" fmla="*/ 248 h 307"/>
              <a:gd name="T64" fmla="*/ 80 w 298"/>
              <a:gd name="T65" fmla="*/ 241 h 307"/>
              <a:gd name="T66" fmla="*/ 87 w 298"/>
              <a:gd name="T67" fmla="*/ 234 h 307"/>
              <a:gd name="T68" fmla="*/ 92 w 298"/>
              <a:gd name="T69" fmla="*/ 218 h 307"/>
              <a:gd name="T70" fmla="*/ 94 w 298"/>
              <a:gd name="T71" fmla="*/ 210 h 307"/>
              <a:gd name="T72" fmla="*/ 102 w 298"/>
              <a:gd name="T73" fmla="*/ 206 h 307"/>
              <a:gd name="T74" fmla="*/ 106 w 298"/>
              <a:gd name="T75" fmla="*/ 199 h 307"/>
              <a:gd name="T76" fmla="*/ 109 w 298"/>
              <a:gd name="T77" fmla="*/ 192 h 307"/>
              <a:gd name="T78" fmla="*/ 120 w 298"/>
              <a:gd name="T79" fmla="*/ 189 h 307"/>
              <a:gd name="T80" fmla="*/ 130 w 298"/>
              <a:gd name="T81" fmla="*/ 192 h 307"/>
              <a:gd name="T82" fmla="*/ 137 w 298"/>
              <a:gd name="T83" fmla="*/ 192 h 307"/>
              <a:gd name="T84" fmla="*/ 144 w 298"/>
              <a:gd name="T85" fmla="*/ 187 h 307"/>
              <a:gd name="T86" fmla="*/ 156 w 298"/>
              <a:gd name="T87" fmla="*/ 187 h 307"/>
              <a:gd name="T88" fmla="*/ 156 w 298"/>
              <a:gd name="T89" fmla="*/ 180 h 307"/>
              <a:gd name="T90" fmla="*/ 158 w 298"/>
              <a:gd name="T91" fmla="*/ 175 h 307"/>
              <a:gd name="T92" fmla="*/ 158 w 298"/>
              <a:gd name="T93" fmla="*/ 154 h 307"/>
              <a:gd name="T94" fmla="*/ 170 w 298"/>
              <a:gd name="T95" fmla="*/ 144 h 307"/>
              <a:gd name="T96" fmla="*/ 184 w 298"/>
              <a:gd name="T97" fmla="*/ 137 h 307"/>
              <a:gd name="T98" fmla="*/ 194 w 298"/>
              <a:gd name="T99" fmla="*/ 135 h 307"/>
              <a:gd name="T100" fmla="*/ 198 w 298"/>
              <a:gd name="T101" fmla="*/ 130 h 307"/>
              <a:gd name="T102" fmla="*/ 206 w 298"/>
              <a:gd name="T103" fmla="*/ 130 h 307"/>
              <a:gd name="T104" fmla="*/ 222 w 298"/>
              <a:gd name="T105" fmla="*/ 123 h 307"/>
              <a:gd name="T106" fmla="*/ 239 w 298"/>
              <a:gd name="T107" fmla="*/ 111 h 307"/>
              <a:gd name="T108" fmla="*/ 250 w 298"/>
              <a:gd name="T109" fmla="*/ 104 h 307"/>
              <a:gd name="T110" fmla="*/ 248 w 298"/>
              <a:gd name="T111" fmla="*/ 102 h 307"/>
              <a:gd name="T112" fmla="*/ 248 w 298"/>
              <a:gd name="T113" fmla="*/ 92 h 307"/>
              <a:gd name="T114" fmla="*/ 255 w 298"/>
              <a:gd name="T115" fmla="*/ 90 h 307"/>
              <a:gd name="T116" fmla="*/ 265 w 298"/>
              <a:gd name="T117" fmla="*/ 83 h 307"/>
              <a:gd name="T118" fmla="*/ 284 w 298"/>
              <a:gd name="T119" fmla="*/ 80 h 307"/>
              <a:gd name="T120" fmla="*/ 295 w 298"/>
              <a:gd name="T121" fmla="*/ 7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8" h="307">
                <a:moveTo>
                  <a:pt x="295" y="76"/>
                </a:moveTo>
                <a:lnTo>
                  <a:pt x="298" y="73"/>
                </a:lnTo>
                <a:lnTo>
                  <a:pt x="298" y="71"/>
                </a:lnTo>
                <a:lnTo>
                  <a:pt x="295" y="71"/>
                </a:lnTo>
                <a:lnTo>
                  <a:pt x="293" y="69"/>
                </a:lnTo>
                <a:lnTo>
                  <a:pt x="293" y="69"/>
                </a:lnTo>
                <a:lnTo>
                  <a:pt x="291" y="66"/>
                </a:lnTo>
                <a:lnTo>
                  <a:pt x="291" y="66"/>
                </a:lnTo>
                <a:lnTo>
                  <a:pt x="291" y="61"/>
                </a:lnTo>
                <a:lnTo>
                  <a:pt x="288" y="59"/>
                </a:lnTo>
                <a:lnTo>
                  <a:pt x="288" y="57"/>
                </a:lnTo>
                <a:lnTo>
                  <a:pt x="288" y="50"/>
                </a:lnTo>
                <a:lnTo>
                  <a:pt x="288" y="47"/>
                </a:lnTo>
                <a:lnTo>
                  <a:pt x="288" y="45"/>
                </a:lnTo>
                <a:lnTo>
                  <a:pt x="288" y="45"/>
                </a:lnTo>
                <a:lnTo>
                  <a:pt x="288" y="43"/>
                </a:lnTo>
                <a:lnTo>
                  <a:pt x="288" y="38"/>
                </a:lnTo>
                <a:lnTo>
                  <a:pt x="286" y="33"/>
                </a:lnTo>
                <a:lnTo>
                  <a:pt x="288" y="33"/>
                </a:lnTo>
                <a:lnTo>
                  <a:pt x="288" y="31"/>
                </a:lnTo>
                <a:lnTo>
                  <a:pt x="288" y="31"/>
                </a:lnTo>
                <a:lnTo>
                  <a:pt x="286" y="31"/>
                </a:lnTo>
                <a:lnTo>
                  <a:pt x="286" y="28"/>
                </a:lnTo>
                <a:lnTo>
                  <a:pt x="286" y="28"/>
                </a:lnTo>
                <a:lnTo>
                  <a:pt x="286" y="26"/>
                </a:lnTo>
                <a:lnTo>
                  <a:pt x="286" y="26"/>
                </a:lnTo>
                <a:lnTo>
                  <a:pt x="286" y="24"/>
                </a:lnTo>
                <a:lnTo>
                  <a:pt x="281" y="21"/>
                </a:lnTo>
                <a:lnTo>
                  <a:pt x="281" y="19"/>
                </a:lnTo>
                <a:lnTo>
                  <a:pt x="279" y="19"/>
                </a:lnTo>
                <a:lnTo>
                  <a:pt x="276" y="16"/>
                </a:lnTo>
                <a:lnTo>
                  <a:pt x="272" y="19"/>
                </a:lnTo>
                <a:lnTo>
                  <a:pt x="272" y="16"/>
                </a:lnTo>
                <a:lnTo>
                  <a:pt x="269" y="16"/>
                </a:lnTo>
                <a:lnTo>
                  <a:pt x="269" y="16"/>
                </a:lnTo>
                <a:lnTo>
                  <a:pt x="267" y="14"/>
                </a:lnTo>
                <a:lnTo>
                  <a:pt x="267" y="14"/>
                </a:lnTo>
                <a:lnTo>
                  <a:pt x="267" y="12"/>
                </a:lnTo>
                <a:lnTo>
                  <a:pt x="267" y="12"/>
                </a:lnTo>
                <a:lnTo>
                  <a:pt x="265" y="14"/>
                </a:lnTo>
                <a:lnTo>
                  <a:pt x="262" y="14"/>
                </a:lnTo>
                <a:lnTo>
                  <a:pt x="260" y="16"/>
                </a:lnTo>
                <a:lnTo>
                  <a:pt x="255" y="14"/>
                </a:lnTo>
                <a:lnTo>
                  <a:pt x="255" y="14"/>
                </a:lnTo>
                <a:lnTo>
                  <a:pt x="253" y="14"/>
                </a:lnTo>
                <a:lnTo>
                  <a:pt x="248" y="14"/>
                </a:lnTo>
                <a:lnTo>
                  <a:pt x="243" y="16"/>
                </a:lnTo>
                <a:lnTo>
                  <a:pt x="239" y="16"/>
                </a:lnTo>
                <a:lnTo>
                  <a:pt x="234" y="14"/>
                </a:lnTo>
                <a:lnTo>
                  <a:pt x="229" y="9"/>
                </a:lnTo>
                <a:lnTo>
                  <a:pt x="227" y="7"/>
                </a:lnTo>
                <a:lnTo>
                  <a:pt x="227" y="5"/>
                </a:lnTo>
                <a:lnTo>
                  <a:pt x="227" y="2"/>
                </a:lnTo>
                <a:lnTo>
                  <a:pt x="227" y="0"/>
                </a:lnTo>
                <a:lnTo>
                  <a:pt x="224" y="0"/>
                </a:lnTo>
                <a:lnTo>
                  <a:pt x="222" y="2"/>
                </a:lnTo>
                <a:lnTo>
                  <a:pt x="222" y="2"/>
                </a:lnTo>
                <a:lnTo>
                  <a:pt x="220" y="2"/>
                </a:lnTo>
                <a:lnTo>
                  <a:pt x="215" y="2"/>
                </a:lnTo>
                <a:lnTo>
                  <a:pt x="215" y="5"/>
                </a:lnTo>
                <a:lnTo>
                  <a:pt x="208" y="26"/>
                </a:lnTo>
                <a:lnTo>
                  <a:pt x="198" y="38"/>
                </a:lnTo>
                <a:lnTo>
                  <a:pt x="196" y="43"/>
                </a:lnTo>
                <a:lnTo>
                  <a:pt x="191" y="45"/>
                </a:lnTo>
                <a:lnTo>
                  <a:pt x="184" y="50"/>
                </a:lnTo>
                <a:lnTo>
                  <a:pt x="170" y="54"/>
                </a:lnTo>
                <a:lnTo>
                  <a:pt x="168" y="57"/>
                </a:lnTo>
                <a:lnTo>
                  <a:pt x="165" y="59"/>
                </a:lnTo>
                <a:lnTo>
                  <a:pt x="161" y="64"/>
                </a:lnTo>
                <a:lnTo>
                  <a:pt x="154" y="71"/>
                </a:lnTo>
                <a:lnTo>
                  <a:pt x="154" y="73"/>
                </a:lnTo>
                <a:lnTo>
                  <a:pt x="151" y="78"/>
                </a:lnTo>
                <a:lnTo>
                  <a:pt x="151" y="83"/>
                </a:lnTo>
                <a:lnTo>
                  <a:pt x="144" y="90"/>
                </a:lnTo>
                <a:lnTo>
                  <a:pt x="142" y="97"/>
                </a:lnTo>
                <a:lnTo>
                  <a:pt x="139" y="104"/>
                </a:lnTo>
                <a:lnTo>
                  <a:pt x="139" y="109"/>
                </a:lnTo>
                <a:lnTo>
                  <a:pt x="139" y="111"/>
                </a:lnTo>
                <a:lnTo>
                  <a:pt x="139" y="111"/>
                </a:lnTo>
                <a:lnTo>
                  <a:pt x="142" y="113"/>
                </a:lnTo>
                <a:lnTo>
                  <a:pt x="144" y="116"/>
                </a:lnTo>
                <a:lnTo>
                  <a:pt x="144" y="118"/>
                </a:lnTo>
                <a:lnTo>
                  <a:pt x="142" y="123"/>
                </a:lnTo>
                <a:lnTo>
                  <a:pt x="142" y="128"/>
                </a:lnTo>
                <a:lnTo>
                  <a:pt x="139" y="130"/>
                </a:lnTo>
                <a:lnTo>
                  <a:pt x="135" y="132"/>
                </a:lnTo>
                <a:lnTo>
                  <a:pt x="132" y="139"/>
                </a:lnTo>
                <a:lnTo>
                  <a:pt x="128" y="147"/>
                </a:lnTo>
                <a:lnTo>
                  <a:pt x="123" y="149"/>
                </a:lnTo>
                <a:lnTo>
                  <a:pt x="116" y="154"/>
                </a:lnTo>
                <a:lnTo>
                  <a:pt x="111" y="156"/>
                </a:lnTo>
                <a:lnTo>
                  <a:pt x="109" y="161"/>
                </a:lnTo>
                <a:lnTo>
                  <a:pt x="106" y="161"/>
                </a:lnTo>
                <a:lnTo>
                  <a:pt x="99" y="166"/>
                </a:lnTo>
                <a:lnTo>
                  <a:pt x="90" y="168"/>
                </a:lnTo>
                <a:lnTo>
                  <a:pt x="83" y="168"/>
                </a:lnTo>
                <a:lnTo>
                  <a:pt x="80" y="170"/>
                </a:lnTo>
                <a:lnTo>
                  <a:pt x="78" y="173"/>
                </a:lnTo>
                <a:lnTo>
                  <a:pt x="75" y="175"/>
                </a:lnTo>
                <a:lnTo>
                  <a:pt x="75" y="175"/>
                </a:lnTo>
                <a:lnTo>
                  <a:pt x="75" y="180"/>
                </a:lnTo>
                <a:lnTo>
                  <a:pt x="71" y="187"/>
                </a:lnTo>
                <a:lnTo>
                  <a:pt x="71" y="192"/>
                </a:lnTo>
                <a:lnTo>
                  <a:pt x="68" y="194"/>
                </a:lnTo>
                <a:lnTo>
                  <a:pt x="66" y="196"/>
                </a:lnTo>
                <a:lnTo>
                  <a:pt x="61" y="201"/>
                </a:lnTo>
                <a:lnTo>
                  <a:pt x="57" y="201"/>
                </a:lnTo>
                <a:lnTo>
                  <a:pt x="54" y="203"/>
                </a:lnTo>
                <a:lnTo>
                  <a:pt x="52" y="206"/>
                </a:lnTo>
                <a:lnTo>
                  <a:pt x="52" y="206"/>
                </a:lnTo>
                <a:lnTo>
                  <a:pt x="49" y="213"/>
                </a:lnTo>
                <a:lnTo>
                  <a:pt x="49" y="215"/>
                </a:lnTo>
                <a:lnTo>
                  <a:pt x="47" y="220"/>
                </a:lnTo>
                <a:lnTo>
                  <a:pt x="45" y="222"/>
                </a:lnTo>
                <a:lnTo>
                  <a:pt x="42" y="227"/>
                </a:lnTo>
                <a:lnTo>
                  <a:pt x="42" y="234"/>
                </a:lnTo>
                <a:lnTo>
                  <a:pt x="42" y="236"/>
                </a:lnTo>
                <a:lnTo>
                  <a:pt x="40" y="241"/>
                </a:lnTo>
                <a:lnTo>
                  <a:pt x="35" y="241"/>
                </a:lnTo>
                <a:lnTo>
                  <a:pt x="28" y="251"/>
                </a:lnTo>
                <a:lnTo>
                  <a:pt x="26" y="253"/>
                </a:lnTo>
                <a:lnTo>
                  <a:pt x="23" y="255"/>
                </a:lnTo>
                <a:lnTo>
                  <a:pt x="21" y="258"/>
                </a:lnTo>
                <a:lnTo>
                  <a:pt x="21" y="260"/>
                </a:lnTo>
                <a:lnTo>
                  <a:pt x="23" y="258"/>
                </a:lnTo>
                <a:lnTo>
                  <a:pt x="23" y="258"/>
                </a:lnTo>
                <a:lnTo>
                  <a:pt x="23" y="255"/>
                </a:lnTo>
                <a:lnTo>
                  <a:pt x="26" y="258"/>
                </a:lnTo>
                <a:lnTo>
                  <a:pt x="23" y="258"/>
                </a:lnTo>
                <a:lnTo>
                  <a:pt x="21" y="263"/>
                </a:lnTo>
                <a:lnTo>
                  <a:pt x="21" y="265"/>
                </a:lnTo>
                <a:lnTo>
                  <a:pt x="19" y="270"/>
                </a:lnTo>
                <a:lnTo>
                  <a:pt x="16" y="272"/>
                </a:lnTo>
                <a:lnTo>
                  <a:pt x="16" y="272"/>
                </a:lnTo>
                <a:lnTo>
                  <a:pt x="16" y="274"/>
                </a:lnTo>
                <a:lnTo>
                  <a:pt x="14" y="277"/>
                </a:lnTo>
                <a:lnTo>
                  <a:pt x="14" y="281"/>
                </a:lnTo>
                <a:lnTo>
                  <a:pt x="9" y="289"/>
                </a:lnTo>
                <a:lnTo>
                  <a:pt x="7" y="289"/>
                </a:lnTo>
                <a:lnTo>
                  <a:pt x="5" y="291"/>
                </a:lnTo>
                <a:lnTo>
                  <a:pt x="2" y="298"/>
                </a:lnTo>
                <a:lnTo>
                  <a:pt x="0" y="307"/>
                </a:lnTo>
                <a:lnTo>
                  <a:pt x="0" y="307"/>
                </a:lnTo>
                <a:lnTo>
                  <a:pt x="2" y="307"/>
                </a:lnTo>
                <a:lnTo>
                  <a:pt x="5" y="305"/>
                </a:lnTo>
                <a:lnTo>
                  <a:pt x="9" y="305"/>
                </a:lnTo>
                <a:lnTo>
                  <a:pt x="16" y="305"/>
                </a:lnTo>
                <a:lnTo>
                  <a:pt x="19" y="305"/>
                </a:lnTo>
                <a:lnTo>
                  <a:pt x="21" y="305"/>
                </a:lnTo>
                <a:lnTo>
                  <a:pt x="23" y="305"/>
                </a:lnTo>
                <a:lnTo>
                  <a:pt x="26" y="305"/>
                </a:lnTo>
                <a:lnTo>
                  <a:pt x="28" y="307"/>
                </a:lnTo>
                <a:lnTo>
                  <a:pt x="33" y="307"/>
                </a:lnTo>
                <a:lnTo>
                  <a:pt x="35" y="307"/>
                </a:lnTo>
                <a:lnTo>
                  <a:pt x="38" y="307"/>
                </a:lnTo>
                <a:lnTo>
                  <a:pt x="40" y="307"/>
                </a:lnTo>
                <a:lnTo>
                  <a:pt x="42" y="305"/>
                </a:lnTo>
                <a:lnTo>
                  <a:pt x="42" y="303"/>
                </a:lnTo>
                <a:lnTo>
                  <a:pt x="45" y="300"/>
                </a:lnTo>
                <a:lnTo>
                  <a:pt x="45" y="300"/>
                </a:lnTo>
                <a:lnTo>
                  <a:pt x="45" y="298"/>
                </a:lnTo>
                <a:lnTo>
                  <a:pt x="45" y="298"/>
                </a:lnTo>
                <a:lnTo>
                  <a:pt x="45" y="296"/>
                </a:lnTo>
                <a:lnTo>
                  <a:pt x="47" y="296"/>
                </a:lnTo>
                <a:lnTo>
                  <a:pt x="47" y="293"/>
                </a:lnTo>
                <a:lnTo>
                  <a:pt x="47" y="293"/>
                </a:lnTo>
                <a:lnTo>
                  <a:pt x="49" y="293"/>
                </a:lnTo>
                <a:lnTo>
                  <a:pt x="49" y="291"/>
                </a:lnTo>
                <a:lnTo>
                  <a:pt x="52" y="289"/>
                </a:lnTo>
                <a:lnTo>
                  <a:pt x="52" y="289"/>
                </a:lnTo>
                <a:lnTo>
                  <a:pt x="52" y="286"/>
                </a:lnTo>
                <a:lnTo>
                  <a:pt x="52" y="286"/>
                </a:lnTo>
                <a:lnTo>
                  <a:pt x="52" y="281"/>
                </a:lnTo>
                <a:lnTo>
                  <a:pt x="54" y="279"/>
                </a:lnTo>
                <a:lnTo>
                  <a:pt x="54" y="277"/>
                </a:lnTo>
                <a:lnTo>
                  <a:pt x="54" y="274"/>
                </a:lnTo>
                <a:lnTo>
                  <a:pt x="54" y="272"/>
                </a:lnTo>
                <a:lnTo>
                  <a:pt x="57" y="267"/>
                </a:lnTo>
                <a:lnTo>
                  <a:pt x="57" y="265"/>
                </a:lnTo>
                <a:lnTo>
                  <a:pt x="57" y="263"/>
                </a:lnTo>
                <a:lnTo>
                  <a:pt x="59" y="260"/>
                </a:lnTo>
                <a:lnTo>
                  <a:pt x="59" y="260"/>
                </a:lnTo>
                <a:lnTo>
                  <a:pt x="61" y="258"/>
                </a:lnTo>
                <a:lnTo>
                  <a:pt x="61" y="258"/>
                </a:lnTo>
                <a:lnTo>
                  <a:pt x="64" y="255"/>
                </a:lnTo>
                <a:lnTo>
                  <a:pt x="66" y="255"/>
                </a:lnTo>
                <a:lnTo>
                  <a:pt x="66" y="255"/>
                </a:lnTo>
                <a:lnTo>
                  <a:pt x="68" y="253"/>
                </a:lnTo>
                <a:lnTo>
                  <a:pt x="71" y="253"/>
                </a:lnTo>
                <a:lnTo>
                  <a:pt x="71" y="253"/>
                </a:lnTo>
                <a:lnTo>
                  <a:pt x="71" y="251"/>
                </a:lnTo>
                <a:lnTo>
                  <a:pt x="73" y="248"/>
                </a:lnTo>
                <a:lnTo>
                  <a:pt x="73" y="246"/>
                </a:lnTo>
                <a:lnTo>
                  <a:pt x="75" y="244"/>
                </a:lnTo>
                <a:lnTo>
                  <a:pt x="75" y="244"/>
                </a:lnTo>
                <a:lnTo>
                  <a:pt x="78" y="241"/>
                </a:lnTo>
                <a:lnTo>
                  <a:pt x="78" y="241"/>
                </a:lnTo>
                <a:lnTo>
                  <a:pt x="80" y="241"/>
                </a:lnTo>
                <a:lnTo>
                  <a:pt x="83" y="239"/>
                </a:lnTo>
                <a:lnTo>
                  <a:pt x="83" y="239"/>
                </a:lnTo>
                <a:lnTo>
                  <a:pt x="85" y="236"/>
                </a:lnTo>
                <a:lnTo>
                  <a:pt x="85" y="236"/>
                </a:lnTo>
                <a:lnTo>
                  <a:pt x="87" y="234"/>
                </a:lnTo>
                <a:lnTo>
                  <a:pt x="87" y="234"/>
                </a:lnTo>
                <a:lnTo>
                  <a:pt x="87" y="232"/>
                </a:lnTo>
                <a:lnTo>
                  <a:pt x="90" y="229"/>
                </a:lnTo>
                <a:lnTo>
                  <a:pt x="90" y="225"/>
                </a:lnTo>
                <a:lnTo>
                  <a:pt x="92" y="222"/>
                </a:lnTo>
                <a:lnTo>
                  <a:pt x="92" y="220"/>
                </a:lnTo>
                <a:lnTo>
                  <a:pt x="92" y="218"/>
                </a:lnTo>
                <a:lnTo>
                  <a:pt x="92" y="215"/>
                </a:lnTo>
                <a:lnTo>
                  <a:pt x="94" y="213"/>
                </a:lnTo>
                <a:lnTo>
                  <a:pt x="94" y="213"/>
                </a:lnTo>
                <a:lnTo>
                  <a:pt x="94" y="213"/>
                </a:lnTo>
                <a:lnTo>
                  <a:pt x="94" y="210"/>
                </a:lnTo>
                <a:lnTo>
                  <a:pt x="94" y="210"/>
                </a:lnTo>
                <a:lnTo>
                  <a:pt x="94" y="210"/>
                </a:lnTo>
                <a:lnTo>
                  <a:pt x="97" y="208"/>
                </a:lnTo>
                <a:lnTo>
                  <a:pt x="99" y="208"/>
                </a:lnTo>
                <a:lnTo>
                  <a:pt x="99" y="208"/>
                </a:lnTo>
                <a:lnTo>
                  <a:pt x="102" y="208"/>
                </a:lnTo>
                <a:lnTo>
                  <a:pt x="102" y="206"/>
                </a:lnTo>
                <a:lnTo>
                  <a:pt x="102" y="206"/>
                </a:lnTo>
                <a:lnTo>
                  <a:pt x="102" y="203"/>
                </a:lnTo>
                <a:lnTo>
                  <a:pt x="104" y="203"/>
                </a:lnTo>
                <a:lnTo>
                  <a:pt x="104" y="201"/>
                </a:lnTo>
                <a:lnTo>
                  <a:pt x="106" y="201"/>
                </a:lnTo>
                <a:lnTo>
                  <a:pt x="106" y="199"/>
                </a:lnTo>
                <a:lnTo>
                  <a:pt x="106" y="199"/>
                </a:lnTo>
                <a:lnTo>
                  <a:pt x="109" y="196"/>
                </a:lnTo>
                <a:lnTo>
                  <a:pt x="109" y="196"/>
                </a:lnTo>
                <a:lnTo>
                  <a:pt x="109" y="194"/>
                </a:lnTo>
                <a:lnTo>
                  <a:pt x="109" y="194"/>
                </a:lnTo>
                <a:lnTo>
                  <a:pt x="109" y="192"/>
                </a:lnTo>
                <a:lnTo>
                  <a:pt x="111" y="192"/>
                </a:lnTo>
                <a:lnTo>
                  <a:pt x="111" y="189"/>
                </a:lnTo>
                <a:lnTo>
                  <a:pt x="113" y="189"/>
                </a:lnTo>
                <a:lnTo>
                  <a:pt x="116" y="189"/>
                </a:lnTo>
                <a:lnTo>
                  <a:pt x="118" y="189"/>
                </a:lnTo>
                <a:lnTo>
                  <a:pt x="120" y="189"/>
                </a:lnTo>
                <a:lnTo>
                  <a:pt x="120" y="189"/>
                </a:lnTo>
                <a:lnTo>
                  <a:pt x="123" y="189"/>
                </a:lnTo>
                <a:lnTo>
                  <a:pt x="125" y="189"/>
                </a:lnTo>
                <a:lnTo>
                  <a:pt x="128" y="192"/>
                </a:lnTo>
                <a:lnTo>
                  <a:pt x="128" y="192"/>
                </a:lnTo>
                <a:lnTo>
                  <a:pt x="130" y="192"/>
                </a:lnTo>
                <a:lnTo>
                  <a:pt x="130" y="192"/>
                </a:lnTo>
                <a:lnTo>
                  <a:pt x="132" y="192"/>
                </a:lnTo>
                <a:lnTo>
                  <a:pt x="132" y="192"/>
                </a:lnTo>
                <a:lnTo>
                  <a:pt x="132" y="192"/>
                </a:lnTo>
                <a:lnTo>
                  <a:pt x="135" y="192"/>
                </a:lnTo>
                <a:lnTo>
                  <a:pt x="137" y="192"/>
                </a:lnTo>
                <a:lnTo>
                  <a:pt x="137" y="192"/>
                </a:lnTo>
                <a:lnTo>
                  <a:pt x="139" y="192"/>
                </a:lnTo>
                <a:lnTo>
                  <a:pt x="142" y="189"/>
                </a:lnTo>
                <a:lnTo>
                  <a:pt x="142" y="187"/>
                </a:lnTo>
                <a:lnTo>
                  <a:pt x="144" y="187"/>
                </a:lnTo>
                <a:lnTo>
                  <a:pt x="144" y="187"/>
                </a:lnTo>
                <a:lnTo>
                  <a:pt x="146" y="187"/>
                </a:lnTo>
                <a:lnTo>
                  <a:pt x="146" y="187"/>
                </a:lnTo>
                <a:lnTo>
                  <a:pt x="149" y="187"/>
                </a:lnTo>
                <a:lnTo>
                  <a:pt x="151" y="187"/>
                </a:lnTo>
                <a:lnTo>
                  <a:pt x="154" y="187"/>
                </a:lnTo>
                <a:lnTo>
                  <a:pt x="156" y="187"/>
                </a:lnTo>
                <a:lnTo>
                  <a:pt x="156" y="187"/>
                </a:lnTo>
                <a:lnTo>
                  <a:pt x="156" y="184"/>
                </a:lnTo>
                <a:lnTo>
                  <a:pt x="156" y="184"/>
                </a:lnTo>
                <a:lnTo>
                  <a:pt x="156" y="182"/>
                </a:lnTo>
                <a:lnTo>
                  <a:pt x="156" y="182"/>
                </a:lnTo>
                <a:lnTo>
                  <a:pt x="156" y="180"/>
                </a:lnTo>
                <a:lnTo>
                  <a:pt x="156" y="180"/>
                </a:lnTo>
                <a:lnTo>
                  <a:pt x="156" y="177"/>
                </a:lnTo>
                <a:lnTo>
                  <a:pt x="156" y="175"/>
                </a:lnTo>
                <a:lnTo>
                  <a:pt x="156" y="175"/>
                </a:lnTo>
                <a:lnTo>
                  <a:pt x="156" y="175"/>
                </a:lnTo>
                <a:lnTo>
                  <a:pt x="158" y="175"/>
                </a:lnTo>
                <a:lnTo>
                  <a:pt x="158" y="170"/>
                </a:lnTo>
                <a:lnTo>
                  <a:pt x="158" y="166"/>
                </a:lnTo>
                <a:lnTo>
                  <a:pt x="158" y="161"/>
                </a:lnTo>
                <a:lnTo>
                  <a:pt x="158" y="158"/>
                </a:lnTo>
                <a:lnTo>
                  <a:pt x="158" y="154"/>
                </a:lnTo>
                <a:lnTo>
                  <a:pt x="158" y="154"/>
                </a:lnTo>
                <a:lnTo>
                  <a:pt x="158" y="154"/>
                </a:lnTo>
                <a:lnTo>
                  <a:pt x="161" y="151"/>
                </a:lnTo>
                <a:lnTo>
                  <a:pt x="163" y="149"/>
                </a:lnTo>
                <a:lnTo>
                  <a:pt x="165" y="149"/>
                </a:lnTo>
                <a:lnTo>
                  <a:pt x="165" y="147"/>
                </a:lnTo>
                <a:lnTo>
                  <a:pt x="170" y="144"/>
                </a:lnTo>
                <a:lnTo>
                  <a:pt x="172" y="144"/>
                </a:lnTo>
                <a:lnTo>
                  <a:pt x="177" y="139"/>
                </a:lnTo>
                <a:lnTo>
                  <a:pt x="177" y="139"/>
                </a:lnTo>
                <a:lnTo>
                  <a:pt x="180" y="139"/>
                </a:lnTo>
                <a:lnTo>
                  <a:pt x="182" y="137"/>
                </a:lnTo>
                <a:lnTo>
                  <a:pt x="184" y="137"/>
                </a:lnTo>
                <a:lnTo>
                  <a:pt x="184" y="135"/>
                </a:lnTo>
                <a:lnTo>
                  <a:pt x="187" y="135"/>
                </a:lnTo>
                <a:lnTo>
                  <a:pt x="187" y="135"/>
                </a:lnTo>
                <a:lnTo>
                  <a:pt x="189" y="135"/>
                </a:lnTo>
                <a:lnTo>
                  <a:pt x="191" y="135"/>
                </a:lnTo>
                <a:lnTo>
                  <a:pt x="194" y="135"/>
                </a:lnTo>
                <a:lnTo>
                  <a:pt x="196" y="135"/>
                </a:lnTo>
                <a:lnTo>
                  <a:pt x="196" y="135"/>
                </a:lnTo>
                <a:lnTo>
                  <a:pt x="198" y="135"/>
                </a:lnTo>
                <a:lnTo>
                  <a:pt x="198" y="132"/>
                </a:lnTo>
                <a:lnTo>
                  <a:pt x="198" y="132"/>
                </a:lnTo>
                <a:lnTo>
                  <a:pt x="198" y="130"/>
                </a:lnTo>
                <a:lnTo>
                  <a:pt x="198" y="130"/>
                </a:lnTo>
                <a:lnTo>
                  <a:pt x="198" y="130"/>
                </a:lnTo>
                <a:lnTo>
                  <a:pt x="201" y="130"/>
                </a:lnTo>
                <a:lnTo>
                  <a:pt x="201" y="130"/>
                </a:lnTo>
                <a:lnTo>
                  <a:pt x="203" y="130"/>
                </a:lnTo>
                <a:lnTo>
                  <a:pt x="206" y="130"/>
                </a:lnTo>
                <a:lnTo>
                  <a:pt x="208" y="130"/>
                </a:lnTo>
                <a:lnTo>
                  <a:pt x="213" y="128"/>
                </a:lnTo>
                <a:lnTo>
                  <a:pt x="215" y="128"/>
                </a:lnTo>
                <a:lnTo>
                  <a:pt x="217" y="128"/>
                </a:lnTo>
                <a:lnTo>
                  <a:pt x="220" y="125"/>
                </a:lnTo>
                <a:lnTo>
                  <a:pt x="222" y="123"/>
                </a:lnTo>
                <a:lnTo>
                  <a:pt x="224" y="118"/>
                </a:lnTo>
                <a:lnTo>
                  <a:pt x="227" y="116"/>
                </a:lnTo>
                <a:lnTo>
                  <a:pt x="229" y="113"/>
                </a:lnTo>
                <a:lnTo>
                  <a:pt x="234" y="113"/>
                </a:lnTo>
                <a:lnTo>
                  <a:pt x="234" y="113"/>
                </a:lnTo>
                <a:lnTo>
                  <a:pt x="239" y="111"/>
                </a:lnTo>
                <a:lnTo>
                  <a:pt x="241" y="109"/>
                </a:lnTo>
                <a:lnTo>
                  <a:pt x="246" y="106"/>
                </a:lnTo>
                <a:lnTo>
                  <a:pt x="248" y="106"/>
                </a:lnTo>
                <a:lnTo>
                  <a:pt x="250" y="106"/>
                </a:lnTo>
                <a:lnTo>
                  <a:pt x="250" y="106"/>
                </a:lnTo>
                <a:lnTo>
                  <a:pt x="250" y="104"/>
                </a:lnTo>
                <a:lnTo>
                  <a:pt x="250" y="104"/>
                </a:lnTo>
                <a:lnTo>
                  <a:pt x="250" y="102"/>
                </a:lnTo>
                <a:lnTo>
                  <a:pt x="250" y="102"/>
                </a:lnTo>
                <a:lnTo>
                  <a:pt x="248" y="102"/>
                </a:lnTo>
                <a:lnTo>
                  <a:pt x="248" y="102"/>
                </a:lnTo>
                <a:lnTo>
                  <a:pt x="248" y="102"/>
                </a:lnTo>
                <a:lnTo>
                  <a:pt x="248" y="99"/>
                </a:lnTo>
                <a:lnTo>
                  <a:pt x="248" y="99"/>
                </a:lnTo>
                <a:lnTo>
                  <a:pt x="248" y="97"/>
                </a:lnTo>
                <a:lnTo>
                  <a:pt x="248" y="95"/>
                </a:lnTo>
                <a:lnTo>
                  <a:pt x="248" y="95"/>
                </a:lnTo>
                <a:lnTo>
                  <a:pt x="248" y="92"/>
                </a:lnTo>
                <a:lnTo>
                  <a:pt x="248" y="92"/>
                </a:lnTo>
                <a:lnTo>
                  <a:pt x="248" y="90"/>
                </a:lnTo>
                <a:lnTo>
                  <a:pt x="250" y="90"/>
                </a:lnTo>
                <a:lnTo>
                  <a:pt x="250" y="90"/>
                </a:lnTo>
                <a:lnTo>
                  <a:pt x="253" y="90"/>
                </a:lnTo>
                <a:lnTo>
                  <a:pt x="255" y="90"/>
                </a:lnTo>
                <a:lnTo>
                  <a:pt x="262" y="87"/>
                </a:lnTo>
                <a:lnTo>
                  <a:pt x="262" y="87"/>
                </a:lnTo>
                <a:lnTo>
                  <a:pt x="265" y="85"/>
                </a:lnTo>
                <a:lnTo>
                  <a:pt x="265" y="83"/>
                </a:lnTo>
                <a:lnTo>
                  <a:pt x="265" y="83"/>
                </a:lnTo>
                <a:lnTo>
                  <a:pt x="265" y="83"/>
                </a:lnTo>
                <a:lnTo>
                  <a:pt x="269" y="83"/>
                </a:lnTo>
                <a:lnTo>
                  <a:pt x="272" y="80"/>
                </a:lnTo>
                <a:lnTo>
                  <a:pt x="274" y="80"/>
                </a:lnTo>
                <a:lnTo>
                  <a:pt x="276" y="80"/>
                </a:lnTo>
                <a:lnTo>
                  <a:pt x="279" y="80"/>
                </a:lnTo>
                <a:lnTo>
                  <a:pt x="284" y="80"/>
                </a:lnTo>
                <a:lnTo>
                  <a:pt x="288" y="83"/>
                </a:lnTo>
                <a:lnTo>
                  <a:pt x="291" y="83"/>
                </a:lnTo>
                <a:lnTo>
                  <a:pt x="293" y="83"/>
                </a:lnTo>
                <a:lnTo>
                  <a:pt x="295" y="80"/>
                </a:lnTo>
                <a:lnTo>
                  <a:pt x="295" y="80"/>
                </a:lnTo>
                <a:lnTo>
                  <a:pt x="295" y="78"/>
                </a:lnTo>
                <a:lnTo>
                  <a:pt x="295" y="76"/>
                </a:lnTo>
                <a:lnTo>
                  <a:pt x="295" y="7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Freeform 102"/>
          <p:cNvSpPr>
            <a:spLocks/>
          </p:cNvSpPr>
          <p:nvPr/>
        </p:nvSpPr>
        <p:spPr bwMode="auto">
          <a:xfrm>
            <a:off x="7192241" y="3821999"/>
            <a:ext cx="2092" cy="3139"/>
          </a:xfrm>
          <a:custGeom>
            <a:avLst/>
            <a:gdLst>
              <a:gd name="T0" fmla="*/ 2 w 2"/>
              <a:gd name="T1" fmla="*/ 0 h 3"/>
              <a:gd name="T2" fmla="*/ 2 w 2"/>
              <a:gd name="T3" fmla="*/ 0 h 3"/>
              <a:gd name="T4" fmla="*/ 0 w 2"/>
              <a:gd name="T5" fmla="*/ 0 h 3"/>
              <a:gd name="T6" fmla="*/ 0 w 2"/>
              <a:gd name="T7" fmla="*/ 3 h 3"/>
              <a:gd name="T8" fmla="*/ 2 w 2"/>
              <a:gd name="T9" fmla="*/ 3 h 3"/>
              <a:gd name="T10" fmla="*/ 2 w 2"/>
              <a:gd name="T11" fmla="*/ 3 h 3"/>
              <a:gd name="T12" fmla="*/ 2 w 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Freeform 103"/>
          <p:cNvSpPr>
            <a:spLocks/>
          </p:cNvSpPr>
          <p:nvPr/>
        </p:nvSpPr>
        <p:spPr bwMode="auto">
          <a:xfrm>
            <a:off x="8735352" y="3233001"/>
            <a:ext cx="34524" cy="37662"/>
          </a:xfrm>
          <a:custGeom>
            <a:avLst/>
            <a:gdLst>
              <a:gd name="T0" fmla="*/ 31 w 33"/>
              <a:gd name="T1" fmla="*/ 12 h 36"/>
              <a:gd name="T2" fmla="*/ 26 w 33"/>
              <a:gd name="T3" fmla="*/ 10 h 36"/>
              <a:gd name="T4" fmla="*/ 22 w 33"/>
              <a:gd name="T5" fmla="*/ 10 h 36"/>
              <a:gd name="T6" fmla="*/ 19 w 33"/>
              <a:gd name="T7" fmla="*/ 8 h 36"/>
              <a:gd name="T8" fmla="*/ 17 w 33"/>
              <a:gd name="T9" fmla="*/ 5 h 36"/>
              <a:gd name="T10" fmla="*/ 12 w 33"/>
              <a:gd name="T11" fmla="*/ 3 h 36"/>
              <a:gd name="T12" fmla="*/ 12 w 33"/>
              <a:gd name="T13" fmla="*/ 0 h 36"/>
              <a:gd name="T14" fmla="*/ 12 w 33"/>
              <a:gd name="T15" fmla="*/ 0 h 36"/>
              <a:gd name="T16" fmla="*/ 10 w 33"/>
              <a:gd name="T17" fmla="*/ 0 h 36"/>
              <a:gd name="T18" fmla="*/ 10 w 33"/>
              <a:gd name="T19" fmla="*/ 0 h 36"/>
              <a:gd name="T20" fmla="*/ 7 w 33"/>
              <a:gd name="T21" fmla="*/ 3 h 36"/>
              <a:gd name="T22" fmla="*/ 10 w 33"/>
              <a:gd name="T23" fmla="*/ 5 h 36"/>
              <a:gd name="T24" fmla="*/ 10 w 33"/>
              <a:gd name="T25" fmla="*/ 5 h 36"/>
              <a:gd name="T26" fmla="*/ 7 w 33"/>
              <a:gd name="T27" fmla="*/ 5 h 36"/>
              <a:gd name="T28" fmla="*/ 5 w 33"/>
              <a:gd name="T29" fmla="*/ 5 h 36"/>
              <a:gd name="T30" fmla="*/ 3 w 33"/>
              <a:gd name="T31" fmla="*/ 8 h 36"/>
              <a:gd name="T32" fmla="*/ 3 w 33"/>
              <a:gd name="T33" fmla="*/ 10 h 36"/>
              <a:gd name="T34" fmla="*/ 0 w 33"/>
              <a:gd name="T35" fmla="*/ 12 h 36"/>
              <a:gd name="T36" fmla="*/ 0 w 33"/>
              <a:gd name="T37" fmla="*/ 12 h 36"/>
              <a:gd name="T38" fmla="*/ 0 w 33"/>
              <a:gd name="T39" fmla="*/ 17 h 36"/>
              <a:gd name="T40" fmla="*/ 3 w 33"/>
              <a:gd name="T41" fmla="*/ 19 h 36"/>
              <a:gd name="T42" fmla="*/ 0 w 33"/>
              <a:gd name="T43" fmla="*/ 22 h 36"/>
              <a:gd name="T44" fmla="*/ 0 w 33"/>
              <a:gd name="T45" fmla="*/ 22 h 36"/>
              <a:gd name="T46" fmla="*/ 0 w 33"/>
              <a:gd name="T47" fmla="*/ 22 h 36"/>
              <a:gd name="T48" fmla="*/ 3 w 33"/>
              <a:gd name="T49" fmla="*/ 24 h 36"/>
              <a:gd name="T50" fmla="*/ 5 w 33"/>
              <a:gd name="T51" fmla="*/ 24 h 36"/>
              <a:gd name="T52" fmla="*/ 3 w 33"/>
              <a:gd name="T53" fmla="*/ 24 h 36"/>
              <a:gd name="T54" fmla="*/ 7 w 33"/>
              <a:gd name="T55" fmla="*/ 26 h 36"/>
              <a:gd name="T56" fmla="*/ 14 w 33"/>
              <a:gd name="T57" fmla="*/ 34 h 36"/>
              <a:gd name="T58" fmla="*/ 17 w 33"/>
              <a:gd name="T59" fmla="*/ 34 h 36"/>
              <a:gd name="T60" fmla="*/ 17 w 33"/>
              <a:gd name="T61" fmla="*/ 31 h 36"/>
              <a:gd name="T62" fmla="*/ 17 w 33"/>
              <a:gd name="T63" fmla="*/ 29 h 36"/>
              <a:gd name="T64" fmla="*/ 17 w 33"/>
              <a:gd name="T65" fmla="*/ 26 h 36"/>
              <a:gd name="T66" fmla="*/ 17 w 33"/>
              <a:gd name="T67" fmla="*/ 24 h 36"/>
              <a:gd name="T68" fmla="*/ 19 w 33"/>
              <a:gd name="T69" fmla="*/ 22 h 36"/>
              <a:gd name="T70" fmla="*/ 22 w 33"/>
              <a:gd name="T71" fmla="*/ 19 h 36"/>
              <a:gd name="T72" fmla="*/ 22 w 33"/>
              <a:gd name="T73" fmla="*/ 19 h 36"/>
              <a:gd name="T74" fmla="*/ 24 w 33"/>
              <a:gd name="T75" fmla="*/ 22 h 36"/>
              <a:gd name="T76" fmla="*/ 24 w 33"/>
              <a:gd name="T77" fmla="*/ 22 h 36"/>
              <a:gd name="T78" fmla="*/ 29 w 33"/>
              <a:gd name="T79" fmla="*/ 22 h 36"/>
              <a:gd name="T80" fmla="*/ 29 w 33"/>
              <a:gd name="T81" fmla="*/ 22 h 36"/>
              <a:gd name="T82" fmla="*/ 29 w 33"/>
              <a:gd name="T83" fmla="*/ 19 h 36"/>
              <a:gd name="T84" fmla="*/ 29 w 33"/>
              <a:gd name="T85" fmla="*/ 17 h 36"/>
              <a:gd name="T86" fmla="*/ 31 w 33"/>
              <a:gd name="T87" fmla="*/ 17 h 36"/>
              <a:gd name="T88" fmla="*/ 33 w 33"/>
              <a:gd name="T89" fmla="*/ 15 h 36"/>
              <a:gd name="T90" fmla="*/ 33 w 33"/>
              <a:gd name="T91" fmla="*/ 1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3" h="36">
                <a:moveTo>
                  <a:pt x="33" y="15"/>
                </a:moveTo>
                <a:lnTo>
                  <a:pt x="31" y="12"/>
                </a:lnTo>
                <a:lnTo>
                  <a:pt x="29" y="12"/>
                </a:lnTo>
                <a:lnTo>
                  <a:pt x="26" y="10"/>
                </a:lnTo>
                <a:lnTo>
                  <a:pt x="24" y="10"/>
                </a:lnTo>
                <a:lnTo>
                  <a:pt x="22" y="10"/>
                </a:lnTo>
                <a:lnTo>
                  <a:pt x="22" y="8"/>
                </a:lnTo>
                <a:lnTo>
                  <a:pt x="19" y="8"/>
                </a:lnTo>
                <a:lnTo>
                  <a:pt x="19" y="8"/>
                </a:lnTo>
                <a:lnTo>
                  <a:pt x="17" y="5"/>
                </a:lnTo>
                <a:lnTo>
                  <a:pt x="14" y="3"/>
                </a:lnTo>
                <a:lnTo>
                  <a:pt x="12" y="3"/>
                </a:lnTo>
                <a:lnTo>
                  <a:pt x="12" y="3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7" y="0"/>
                </a:lnTo>
                <a:lnTo>
                  <a:pt x="7" y="3"/>
                </a:lnTo>
                <a:lnTo>
                  <a:pt x="10" y="3"/>
                </a:lnTo>
                <a:lnTo>
                  <a:pt x="10" y="5"/>
                </a:lnTo>
                <a:lnTo>
                  <a:pt x="10" y="5"/>
                </a:lnTo>
                <a:lnTo>
                  <a:pt x="10" y="5"/>
                </a:lnTo>
                <a:lnTo>
                  <a:pt x="7" y="5"/>
                </a:lnTo>
                <a:lnTo>
                  <a:pt x="7" y="5"/>
                </a:lnTo>
                <a:lnTo>
                  <a:pt x="7" y="5"/>
                </a:lnTo>
                <a:lnTo>
                  <a:pt x="5" y="5"/>
                </a:lnTo>
                <a:lnTo>
                  <a:pt x="5" y="8"/>
                </a:lnTo>
                <a:lnTo>
                  <a:pt x="3" y="8"/>
                </a:lnTo>
                <a:lnTo>
                  <a:pt x="3" y="10"/>
                </a:lnTo>
                <a:lnTo>
                  <a:pt x="3" y="10"/>
                </a:lnTo>
                <a:lnTo>
                  <a:pt x="3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5"/>
                </a:lnTo>
                <a:lnTo>
                  <a:pt x="0" y="17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3" y="24"/>
                </a:lnTo>
                <a:lnTo>
                  <a:pt x="3" y="24"/>
                </a:lnTo>
                <a:lnTo>
                  <a:pt x="3" y="24"/>
                </a:lnTo>
                <a:lnTo>
                  <a:pt x="5" y="24"/>
                </a:lnTo>
                <a:lnTo>
                  <a:pt x="5" y="24"/>
                </a:lnTo>
                <a:lnTo>
                  <a:pt x="3" y="24"/>
                </a:lnTo>
                <a:lnTo>
                  <a:pt x="5" y="24"/>
                </a:lnTo>
                <a:lnTo>
                  <a:pt x="7" y="26"/>
                </a:lnTo>
                <a:lnTo>
                  <a:pt x="12" y="31"/>
                </a:lnTo>
                <a:lnTo>
                  <a:pt x="14" y="34"/>
                </a:lnTo>
                <a:lnTo>
                  <a:pt x="17" y="36"/>
                </a:lnTo>
                <a:lnTo>
                  <a:pt x="17" y="34"/>
                </a:lnTo>
                <a:lnTo>
                  <a:pt x="17" y="34"/>
                </a:lnTo>
                <a:lnTo>
                  <a:pt x="17" y="31"/>
                </a:lnTo>
                <a:lnTo>
                  <a:pt x="17" y="31"/>
                </a:lnTo>
                <a:lnTo>
                  <a:pt x="17" y="29"/>
                </a:lnTo>
                <a:lnTo>
                  <a:pt x="14" y="29"/>
                </a:lnTo>
                <a:lnTo>
                  <a:pt x="17" y="26"/>
                </a:lnTo>
                <a:lnTo>
                  <a:pt x="17" y="26"/>
                </a:lnTo>
                <a:lnTo>
                  <a:pt x="17" y="24"/>
                </a:lnTo>
                <a:lnTo>
                  <a:pt x="19" y="22"/>
                </a:lnTo>
                <a:lnTo>
                  <a:pt x="19" y="22"/>
                </a:lnTo>
                <a:lnTo>
                  <a:pt x="22" y="19"/>
                </a:lnTo>
                <a:lnTo>
                  <a:pt x="22" y="19"/>
                </a:lnTo>
                <a:lnTo>
                  <a:pt x="22" y="19"/>
                </a:lnTo>
                <a:lnTo>
                  <a:pt x="22" y="19"/>
                </a:lnTo>
                <a:lnTo>
                  <a:pt x="22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6" y="22"/>
                </a:lnTo>
                <a:lnTo>
                  <a:pt x="29" y="22"/>
                </a:lnTo>
                <a:lnTo>
                  <a:pt x="29" y="22"/>
                </a:lnTo>
                <a:lnTo>
                  <a:pt x="29" y="22"/>
                </a:lnTo>
                <a:lnTo>
                  <a:pt x="29" y="19"/>
                </a:lnTo>
                <a:lnTo>
                  <a:pt x="29" y="19"/>
                </a:lnTo>
                <a:lnTo>
                  <a:pt x="26" y="17"/>
                </a:lnTo>
                <a:lnTo>
                  <a:pt x="29" y="17"/>
                </a:lnTo>
                <a:lnTo>
                  <a:pt x="29" y="17"/>
                </a:lnTo>
                <a:lnTo>
                  <a:pt x="31" y="17"/>
                </a:lnTo>
                <a:lnTo>
                  <a:pt x="31" y="17"/>
                </a:lnTo>
                <a:lnTo>
                  <a:pt x="33" y="15"/>
                </a:lnTo>
                <a:lnTo>
                  <a:pt x="33" y="15"/>
                </a:lnTo>
                <a:lnTo>
                  <a:pt x="33" y="1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Freeform 104"/>
          <p:cNvSpPr>
            <a:spLocks/>
          </p:cNvSpPr>
          <p:nvPr/>
        </p:nvSpPr>
        <p:spPr bwMode="auto">
          <a:xfrm>
            <a:off x="9913346" y="3047829"/>
            <a:ext cx="576444" cy="228066"/>
          </a:xfrm>
          <a:custGeom>
            <a:avLst/>
            <a:gdLst>
              <a:gd name="T0" fmla="*/ 532 w 551"/>
              <a:gd name="T1" fmla="*/ 97 h 218"/>
              <a:gd name="T2" fmla="*/ 518 w 551"/>
              <a:gd name="T3" fmla="*/ 88 h 218"/>
              <a:gd name="T4" fmla="*/ 499 w 551"/>
              <a:gd name="T5" fmla="*/ 92 h 218"/>
              <a:gd name="T6" fmla="*/ 477 w 551"/>
              <a:gd name="T7" fmla="*/ 88 h 218"/>
              <a:gd name="T8" fmla="*/ 463 w 551"/>
              <a:gd name="T9" fmla="*/ 76 h 218"/>
              <a:gd name="T10" fmla="*/ 459 w 551"/>
              <a:gd name="T11" fmla="*/ 45 h 218"/>
              <a:gd name="T12" fmla="*/ 430 w 551"/>
              <a:gd name="T13" fmla="*/ 40 h 218"/>
              <a:gd name="T14" fmla="*/ 407 w 551"/>
              <a:gd name="T15" fmla="*/ 45 h 218"/>
              <a:gd name="T16" fmla="*/ 388 w 551"/>
              <a:gd name="T17" fmla="*/ 57 h 218"/>
              <a:gd name="T18" fmla="*/ 364 w 551"/>
              <a:gd name="T19" fmla="*/ 59 h 218"/>
              <a:gd name="T20" fmla="*/ 328 w 551"/>
              <a:gd name="T21" fmla="*/ 52 h 218"/>
              <a:gd name="T22" fmla="*/ 307 w 551"/>
              <a:gd name="T23" fmla="*/ 43 h 218"/>
              <a:gd name="T24" fmla="*/ 279 w 551"/>
              <a:gd name="T25" fmla="*/ 35 h 218"/>
              <a:gd name="T26" fmla="*/ 255 w 551"/>
              <a:gd name="T27" fmla="*/ 38 h 218"/>
              <a:gd name="T28" fmla="*/ 236 w 551"/>
              <a:gd name="T29" fmla="*/ 38 h 218"/>
              <a:gd name="T30" fmla="*/ 220 w 551"/>
              <a:gd name="T31" fmla="*/ 28 h 218"/>
              <a:gd name="T32" fmla="*/ 206 w 551"/>
              <a:gd name="T33" fmla="*/ 14 h 218"/>
              <a:gd name="T34" fmla="*/ 175 w 551"/>
              <a:gd name="T35" fmla="*/ 7 h 218"/>
              <a:gd name="T36" fmla="*/ 149 w 551"/>
              <a:gd name="T37" fmla="*/ 0 h 218"/>
              <a:gd name="T38" fmla="*/ 142 w 551"/>
              <a:gd name="T39" fmla="*/ 14 h 218"/>
              <a:gd name="T40" fmla="*/ 149 w 551"/>
              <a:gd name="T41" fmla="*/ 26 h 218"/>
              <a:gd name="T42" fmla="*/ 158 w 551"/>
              <a:gd name="T43" fmla="*/ 40 h 218"/>
              <a:gd name="T44" fmla="*/ 149 w 551"/>
              <a:gd name="T45" fmla="*/ 50 h 218"/>
              <a:gd name="T46" fmla="*/ 132 w 551"/>
              <a:gd name="T47" fmla="*/ 45 h 218"/>
              <a:gd name="T48" fmla="*/ 118 w 551"/>
              <a:gd name="T49" fmla="*/ 45 h 218"/>
              <a:gd name="T50" fmla="*/ 104 w 551"/>
              <a:gd name="T51" fmla="*/ 43 h 218"/>
              <a:gd name="T52" fmla="*/ 87 w 551"/>
              <a:gd name="T53" fmla="*/ 31 h 218"/>
              <a:gd name="T54" fmla="*/ 68 w 551"/>
              <a:gd name="T55" fmla="*/ 28 h 218"/>
              <a:gd name="T56" fmla="*/ 57 w 551"/>
              <a:gd name="T57" fmla="*/ 28 h 218"/>
              <a:gd name="T58" fmla="*/ 45 w 551"/>
              <a:gd name="T59" fmla="*/ 33 h 218"/>
              <a:gd name="T60" fmla="*/ 31 w 551"/>
              <a:gd name="T61" fmla="*/ 40 h 218"/>
              <a:gd name="T62" fmla="*/ 21 w 551"/>
              <a:gd name="T63" fmla="*/ 50 h 218"/>
              <a:gd name="T64" fmla="*/ 14 w 551"/>
              <a:gd name="T65" fmla="*/ 54 h 218"/>
              <a:gd name="T66" fmla="*/ 2 w 551"/>
              <a:gd name="T67" fmla="*/ 59 h 218"/>
              <a:gd name="T68" fmla="*/ 0 w 551"/>
              <a:gd name="T69" fmla="*/ 66 h 218"/>
              <a:gd name="T70" fmla="*/ 9 w 551"/>
              <a:gd name="T71" fmla="*/ 73 h 218"/>
              <a:gd name="T72" fmla="*/ 31 w 551"/>
              <a:gd name="T73" fmla="*/ 85 h 218"/>
              <a:gd name="T74" fmla="*/ 47 w 551"/>
              <a:gd name="T75" fmla="*/ 88 h 218"/>
              <a:gd name="T76" fmla="*/ 59 w 551"/>
              <a:gd name="T77" fmla="*/ 99 h 218"/>
              <a:gd name="T78" fmla="*/ 73 w 551"/>
              <a:gd name="T79" fmla="*/ 118 h 218"/>
              <a:gd name="T80" fmla="*/ 75 w 551"/>
              <a:gd name="T81" fmla="*/ 135 h 218"/>
              <a:gd name="T82" fmla="*/ 92 w 551"/>
              <a:gd name="T83" fmla="*/ 144 h 218"/>
              <a:gd name="T84" fmla="*/ 127 w 551"/>
              <a:gd name="T85" fmla="*/ 149 h 218"/>
              <a:gd name="T86" fmla="*/ 165 w 551"/>
              <a:gd name="T87" fmla="*/ 163 h 218"/>
              <a:gd name="T88" fmla="*/ 182 w 551"/>
              <a:gd name="T89" fmla="*/ 185 h 218"/>
              <a:gd name="T90" fmla="*/ 234 w 551"/>
              <a:gd name="T91" fmla="*/ 196 h 218"/>
              <a:gd name="T92" fmla="*/ 286 w 551"/>
              <a:gd name="T93" fmla="*/ 199 h 218"/>
              <a:gd name="T94" fmla="*/ 336 w 551"/>
              <a:gd name="T95" fmla="*/ 213 h 218"/>
              <a:gd name="T96" fmla="*/ 362 w 551"/>
              <a:gd name="T97" fmla="*/ 211 h 218"/>
              <a:gd name="T98" fmla="*/ 397 w 551"/>
              <a:gd name="T99" fmla="*/ 201 h 218"/>
              <a:gd name="T100" fmla="*/ 428 w 551"/>
              <a:gd name="T101" fmla="*/ 194 h 218"/>
              <a:gd name="T102" fmla="*/ 437 w 551"/>
              <a:gd name="T103" fmla="*/ 182 h 218"/>
              <a:gd name="T104" fmla="*/ 447 w 551"/>
              <a:gd name="T105" fmla="*/ 170 h 218"/>
              <a:gd name="T106" fmla="*/ 433 w 551"/>
              <a:gd name="T107" fmla="*/ 151 h 218"/>
              <a:gd name="T108" fmla="*/ 459 w 551"/>
              <a:gd name="T109" fmla="*/ 151 h 218"/>
              <a:gd name="T110" fmla="*/ 473 w 551"/>
              <a:gd name="T111" fmla="*/ 144 h 218"/>
              <a:gd name="T112" fmla="*/ 492 w 551"/>
              <a:gd name="T113" fmla="*/ 137 h 218"/>
              <a:gd name="T114" fmla="*/ 499 w 551"/>
              <a:gd name="T115" fmla="*/ 123 h 218"/>
              <a:gd name="T116" fmla="*/ 511 w 551"/>
              <a:gd name="T117" fmla="*/ 116 h 218"/>
              <a:gd name="T118" fmla="*/ 525 w 551"/>
              <a:gd name="T119" fmla="*/ 111 h 218"/>
              <a:gd name="T120" fmla="*/ 546 w 551"/>
              <a:gd name="T121" fmla="*/ 114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51" h="218">
                <a:moveTo>
                  <a:pt x="551" y="111"/>
                </a:moveTo>
                <a:lnTo>
                  <a:pt x="548" y="109"/>
                </a:lnTo>
                <a:lnTo>
                  <a:pt x="548" y="109"/>
                </a:lnTo>
                <a:lnTo>
                  <a:pt x="546" y="106"/>
                </a:lnTo>
                <a:lnTo>
                  <a:pt x="546" y="106"/>
                </a:lnTo>
                <a:lnTo>
                  <a:pt x="544" y="104"/>
                </a:lnTo>
                <a:lnTo>
                  <a:pt x="544" y="104"/>
                </a:lnTo>
                <a:lnTo>
                  <a:pt x="541" y="102"/>
                </a:lnTo>
                <a:lnTo>
                  <a:pt x="539" y="102"/>
                </a:lnTo>
                <a:lnTo>
                  <a:pt x="537" y="99"/>
                </a:lnTo>
                <a:lnTo>
                  <a:pt x="534" y="97"/>
                </a:lnTo>
                <a:lnTo>
                  <a:pt x="532" y="97"/>
                </a:lnTo>
                <a:lnTo>
                  <a:pt x="532" y="97"/>
                </a:lnTo>
                <a:lnTo>
                  <a:pt x="532" y="95"/>
                </a:lnTo>
                <a:lnTo>
                  <a:pt x="529" y="95"/>
                </a:lnTo>
                <a:lnTo>
                  <a:pt x="529" y="95"/>
                </a:lnTo>
                <a:lnTo>
                  <a:pt x="527" y="95"/>
                </a:lnTo>
                <a:lnTo>
                  <a:pt x="527" y="92"/>
                </a:lnTo>
                <a:lnTo>
                  <a:pt x="525" y="92"/>
                </a:lnTo>
                <a:lnTo>
                  <a:pt x="525" y="92"/>
                </a:lnTo>
                <a:lnTo>
                  <a:pt x="522" y="90"/>
                </a:lnTo>
                <a:lnTo>
                  <a:pt x="522" y="90"/>
                </a:lnTo>
                <a:lnTo>
                  <a:pt x="520" y="90"/>
                </a:lnTo>
                <a:lnTo>
                  <a:pt x="518" y="88"/>
                </a:lnTo>
                <a:lnTo>
                  <a:pt x="513" y="85"/>
                </a:lnTo>
                <a:lnTo>
                  <a:pt x="513" y="85"/>
                </a:lnTo>
                <a:lnTo>
                  <a:pt x="508" y="85"/>
                </a:lnTo>
                <a:lnTo>
                  <a:pt x="506" y="85"/>
                </a:lnTo>
                <a:lnTo>
                  <a:pt x="503" y="85"/>
                </a:lnTo>
                <a:lnTo>
                  <a:pt x="503" y="85"/>
                </a:lnTo>
                <a:lnTo>
                  <a:pt x="501" y="85"/>
                </a:lnTo>
                <a:lnTo>
                  <a:pt x="501" y="85"/>
                </a:lnTo>
                <a:lnTo>
                  <a:pt x="499" y="88"/>
                </a:lnTo>
                <a:lnTo>
                  <a:pt x="499" y="88"/>
                </a:lnTo>
                <a:lnTo>
                  <a:pt x="499" y="90"/>
                </a:lnTo>
                <a:lnTo>
                  <a:pt x="499" y="92"/>
                </a:lnTo>
                <a:lnTo>
                  <a:pt x="496" y="92"/>
                </a:lnTo>
                <a:lnTo>
                  <a:pt x="496" y="92"/>
                </a:lnTo>
                <a:lnTo>
                  <a:pt x="494" y="90"/>
                </a:lnTo>
                <a:lnTo>
                  <a:pt x="492" y="88"/>
                </a:lnTo>
                <a:lnTo>
                  <a:pt x="489" y="88"/>
                </a:lnTo>
                <a:lnTo>
                  <a:pt x="487" y="88"/>
                </a:lnTo>
                <a:lnTo>
                  <a:pt x="485" y="88"/>
                </a:lnTo>
                <a:lnTo>
                  <a:pt x="485" y="88"/>
                </a:lnTo>
                <a:lnTo>
                  <a:pt x="482" y="88"/>
                </a:lnTo>
                <a:lnTo>
                  <a:pt x="480" y="88"/>
                </a:lnTo>
                <a:lnTo>
                  <a:pt x="477" y="88"/>
                </a:lnTo>
                <a:lnTo>
                  <a:pt x="477" y="88"/>
                </a:lnTo>
                <a:lnTo>
                  <a:pt x="475" y="90"/>
                </a:lnTo>
                <a:lnTo>
                  <a:pt x="475" y="90"/>
                </a:lnTo>
                <a:lnTo>
                  <a:pt x="473" y="90"/>
                </a:lnTo>
                <a:lnTo>
                  <a:pt x="470" y="90"/>
                </a:lnTo>
                <a:lnTo>
                  <a:pt x="468" y="90"/>
                </a:lnTo>
                <a:lnTo>
                  <a:pt x="466" y="88"/>
                </a:lnTo>
                <a:lnTo>
                  <a:pt x="466" y="85"/>
                </a:lnTo>
                <a:lnTo>
                  <a:pt x="461" y="83"/>
                </a:lnTo>
                <a:lnTo>
                  <a:pt x="463" y="80"/>
                </a:lnTo>
                <a:lnTo>
                  <a:pt x="466" y="80"/>
                </a:lnTo>
                <a:lnTo>
                  <a:pt x="463" y="78"/>
                </a:lnTo>
                <a:lnTo>
                  <a:pt x="463" y="76"/>
                </a:lnTo>
                <a:lnTo>
                  <a:pt x="461" y="73"/>
                </a:lnTo>
                <a:lnTo>
                  <a:pt x="463" y="71"/>
                </a:lnTo>
                <a:lnTo>
                  <a:pt x="463" y="69"/>
                </a:lnTo>
                <a:lnTo>
                  <a:pt x="463" y="66"/>
                </a:lnTo>
                <a:lnTo>
                  <a:pt x="463" y="66"/>
                </a:lnTo>
                <a:lnTo>
                  <a:pt x="463" y="64"/>
                </a:lnTo>
                <a:lnTo>
                  <a:pt x="461" y="61"/>
                </a:lnTo>
                <a:lnTo>
                  <a:pt x="461" y="54"/>
                </a:lnTo>
                <a:lnTo>
                  <a:pt x="461" y="50"/>
                </a:lnTo>
                <a:lnTo>
                  <a:pt x="461" y="47"/>
                </a:lnTo>
                <a:lnTo>
                  <a:pt x="461" y="45"/>
                </a:lnTo>
                <a:lnTo>
                  <a:pt x="459" y="45"/>
                </a:lnTo>
                <a:lnTo>
                  <a:pt x="454" y="45"/>
                </a:lnTo>
                <a:lnTo>
                  <a:pt x="451" y="43"/>
                </a:lnTo>
                <a:lnTo>
                  <a:pt x="451" y="43"/>
                </a:lnTo>
                <a:lnTo>
                  <a:pt x="447" y="45"/>
                </a:lnTo>
                <a:lnTo>
                  <a:pt x="447" y="45"/>
                </a:lnTo>
                <a:lnTo>
                  <a:pt x="444" y="45"/>
                </a:lnTo>
                <a:lnTo>
                  <a:pt x="442" y="45"/>
                </a:lnTo>
                <a:lnTo>
                  <a:pt x="440" y="45"/>
                </a:lnTo>
                <a:lnTo>
                  <a:pt x="440" y="45"/>
                </a:lnTo>
                <a:lnTo>
                  <a:pt x="437" y="45"/>
                </a:lnTo>
                <a:lnTo>
                  <a:pt x="433" y="43"/>
                </a:lnTo>
                <a:lnTo>
                  <a:pt x="430" y="40"/>
                </a:lnTo>
                <a:lnTo>
                  <a:pt x="428" y="40"/>
                </a:lnTo>
                <a:lnTo>
                  <a:pt x="425" y="38"/>
                </a:lnTo>
                <a:lnTo>
                  <a:pt x="423" y="38"/>
                </a:lnTo>
                <a:lnTo>
                  <a:pt x="423" y="38"/>
                </a:lnTo>
                <a:lnTo>
                  <a:pt x="418" y="38"/>
                </a:lnTo>
                <a:lnTo>
                  <a:pt x="418" y="38"/>
                </a:lnTo>
                <a:lnTo>
                  <a:pt x="416" y="38"/>
                </a:lnTo>
                <a:lnTo>
                  <a:pt x="414" y="40"/>
                </a:lnTo>
                <a:lnTo>
                  <a:pt x="414" y="40"/>
                </a:lnTo>
                <a:lnTo>
                  <a:pt x="411" y="43"/>
                </a:lnTo>
                <a:lnTo>
                  <a:pt x="409" y="43"/>
                </a:lnTo>
                <a:lnTo>
                  <a:pt x="407" y="45"/>
                </a:lnTo>
                <a:lnTo>
                  <a:pt x="407" y="45"/>
                </a:lnTo>
                <a:lnTo>
                  <a:pt x="404" y="47"/>
                </a:lnTo>
                <a:lnTo>
                  <a:pt x="404" y="50"/>
                </a:lnTo>
                <a:lnTo>
                  <a:pt x="404" y="52"/>
                </a:lnTo>
                <a:lnTo>
                  <a:pt x="404" y="52"/>
                </a:lnTo>
                <a:lnTo>
                  <a:pt x="402" y="52"/>
                </a:lnTo>
                <a:lnTo>
                  <a:pt x="399" y="54"/>
                </a:lnTo>
                <a:lnTo>
                  <a:pt x="397" y="52"/>
                </a:lnTo>
                <a:lnTo>
                  <a:pt x="395" y="54"/>
                </a:lnTo>
                <a:lnTo>
                  <a:pt x="392" y="54"/>
                </a:lnTo>
                <a:lnTo>
                  <a:pt x="390" y="54"/>
                </a:lnTo>
                <a:lnTo>
                  <a:pt x="388" y="57"/>
                </a:lnTo>
                <a:lnTo>
                  <a:pt x="385" y="57"/>
                </a:lnTo>
                <a:lnTo>
                  <a:pt x="383" y="57"/>
                </a:lnTo>
                <a:lnTo>
                  <a:pt x="383" y="57"/>
                </a:lnTo>
                <a:lnTo>
                  <a:pt x="381" y="57"/>
                </a:lnTo>
                <a:lnTo>
                  <a:pt x="381" y="57"/>
                </a:lnTo>
                <a:lnTo>
                  <a:pt x="378" y="57"/>
                </a:lnTo>
                <a:lnTo>
                  <a:pt x="373" y="61"/>
                </a:lnTo>
                <a:lnTo>
                  <a:pt x="371" y="61"/>
                </a:lnTo>
                <a:lnTo>
                  <a:pt x="371" y="61"/>
                </a:lnTo>
                <a:lnTo>
                  <a:pt x="369" y="59"/>
                </a:lnTo>
                <a:lnTo>
                  <a:pt x="366" y="59"/>
                </a:lnTo>
                <a:lnTo>
                  <a:pt x="364" y="59"/>
                </a:lnTo>
                <a:lnTo>
                  <a:pt x="364" y="61"/>
                </a:lnTo>
                <a:lnTo>
                  <a:pt x="359" y="59"/>
                </a:lnTo>
                <a:lnTo>
                  <a:pt x="354" y="59"/>
                </a:lnTo>
                <a:lnTo>
                  <a:pt x="352" y="59"/>
                </a:lnTo>
                <a:lnTo>
                  <a:pt x="350" y="57"/>
                </a:lnTo>
                <a:lnTo>
                  <a:pt x="345" y="57"/>
                </a:lnTo>
                <a:lnTo>
                  <a:pt x="340" y="57"/>
                </a:lnTo>
                <a:lnTo>
                  <a:pt x="338" y="57"/>
                </a:lnTo>
                <a:lnTo>
                  <a:pt x="336" y="57"/>
                </a:lnTo>
                <a:lnTo>
                  <a:pt x="333" y="57"/>
                </a:lnTo>
                <a:lnTo>
                  <a:pt x="331" y="57"/>
                </a:lnTo>
                <a:lnTo>
                  <a:pt x="328" y="52"/>
                </a:lnTo>
                <a:lnTo>
                  <a:pt x="326" y="52"/>
                </a:lnTo>
                <a:lnTo>
                  <a:pt x="324" y="52"/>
                </a:lnTo>
                <a:lnTo>
                  <a:pt x="324" y="50"/>
                </a:lnTo>
                <a:lnTo>
                  <a:pt x="321" y="50"/>
                </a:lnTo>
                <a:lnTo>
                  <a:pt x="321" y="50"/>
                </a:lnTo>
                <a:lnTo>
                  <a:pt x="321" y="50"/>
                </a:lnTo>
                <a:lnTo>
                  <a:pt x="319" y="47"/>
                </a:lnTo>
                <a:lnTo>
                  <a:pt x="319" y="45"/>
                </a:lnTo>
                <a:lnTo>
                  <a:pt x="319" y="45"/>
                </a:lnTo>
                <a:lnTo>
                  <a:pt x="317" y="45"/>
                </a:lnTo>
                <a:lnTo>
                  <a:pt x="312" y="43"/>
                </a:lnTo>
                <a:lnTo>
                  <a:pt x="307" y="43"/>
                </a:lnTo>
                <a:lnTo>
                  <a:pt x="307" y="43"/>
                </a:lnTo>
                <a:lnTo>
                  <a:pt x="305" y="43"/>
                </a:lnTo>
                <a:lnTo>
                  <a:pt x="302" y="43"/>
                </a:lnTo>
                <a:lnTo>
                  <a:pt x="300" y="40"/>
                </a:lnTo>
                <a:lnTo>
                  <a:pt x="298" y="38"/>
                </a:lnTo>
                <a:lnTo>
                  <a:pt x="295" y="38"/>
                </a:lnTo>
                <a:lnTo>
                  <a:pt x="293" y="35"/>
                </a:lnTo>
                <a:lnTo>
                  <a:pt x="288" y="38"/>
                </a:lnTo>
                <a:lnTo>
                  <a:pt x="286" y="38"/>
                </a:lnTo>
                <a:lnTo>
                  <a:pt x="284" y="35"/>
                </a:lnTo>
                <a:lnTo>
                  <a:pt x="281" y="35"/>
                </a:lnTo>
                <a:lnTo>
                  <a:pt x="279" y="35"/>
                </a:lnTo>
                <a:lnTo>
                  <a:pt x="276" y="35"/>
                </a:lnTo>
                <a:lnTo>
                  <a:pt x="274" y="35"/>
                </a:lnTo>
                <a:lnTo>
                  <a:pt x="272" y="33"/>
                </a:lnTo>
                <a:lnTo>
                  <a:pt x="269" y="33"/>
                </a:lnTo>
                <a:lnTo>
                  <a:pt x="269" y="35"/>
                </a:lnTo>
                <a:lnTo>
                  <a:pt x="267" y="35"/>
                </a:lnTo>
                <a:lnTo>
                  <a:pt x="265" y="35"/>
                </a:lnTo>
                <a:lnTo>
                  <a:pt x="262" y="35"/>
                </a:lnTo>
                <a:lnTo>
                  <a:pt x="260" y="38"/>
                </a:lnTo>
                <a:lnTo>
                  <a:pt x="258" y="38"/>
                </a:lnTo>
                <a:lnTo>
                  <a:pt x="258" y="38"/>
                </a:lnTo>
                <a:lnTo>
                  <a:pt x="255" y="38"/>
                </a:lnTo>
                <a:lnTo>
                  <a:pt x="255" y="40"/>
                </a:lnTo>
                <a:lnTo>
                  <a:pt x="253" y="40"/>
                </a:lnTo>
                <a:lnTo>
                  <a:pt x="250" y="40"/>
                </a:lnTo>
                <a:lnTo>
                  <a:pt x="250" y="40"/>
                </a:lnTo>
                <a:lnTo>
                  <a:pt x="248" y="40"/>
                </a:lnTo>
                <a:lnTo>
                  <a:pt x="248" y="40"/>
                </a:lnTo>
                <a:lnTo>
                  <a:pt x="246" y="40"/>
                </a:lnTo>
                <a:lnTo>
                  <a:pt x="243" y="40"/>
                </a:lnTo>
                <a:lnTo>
                  <a:pt x="243" y="40"/>
                </a:lnTo>
                <a:lnTo>
                  <a:pt x="241" y="40"/>
                </a:lnTo>
                <a:lnTo>
                  <a:pt x="239" y="38"/>
                </a:lnTo>
                <a:lnTo>
                  <a:pt x="236" y="38"/>
                </a:lnTo>
                <a:lnTo>
                  <a:pt x="236" y="38"/>
                </a:lnTo>
                <a:lnTo>
                  <a:pt x="232" y="35"/>
                </a:lnTo>
                <a:lnTo>
                  <a:pt x="229" y="35"/>
                </a:lnTo>
                <a:lnTo>
                  <a:pt x="229" y="35"/>
                </a:lnTo>
                <a:lnTo>
                  <a:pt x="224" y="33"/>
                </a:lnTo>
                <a:lnTo>
                  <a:pt x="224" y="33"/>
                </a:lnTo>
                <a:lnTo>
                  <a:pt x="222" y="33"/>
                </a:lnTo>
                <a:lnTo>
                  <a:pt x="222" y="33"/>
                </a:lnTo>
                <a:lnTo>
                  <a:pt x="220" y="31"/>
                </a:lnTo>
                <a:lnTo>
                  <a:pt x="220" y="31"/>
                </a:lnTo>
                <a:lnTo>
                  <a:pt x="220" y="31"/>
                </a:lnTo>
                <a:lnTo>
                  <a:pt x="220" y="28"/>
                </a:lnTo>
                <a:lnTo>
                  <a:pt x="217" y="28"/>
                </a:lnTo>
                <a:lnTo>
                  <a:pt x="217" y="28"/>
                </a:lnTo>
                <a:lnTo>
                  <a:pt x="217" y="26"/>
                </a:lnTo>
                <a:lnTo>
                  <a:pt x="215" y="26"/>
                </a:lnTo>
                <a:lnTo>
                  <a:pt x="215" y="24"/>
                </a:lnTo>
                <a:lnTo>
                  <a:pt x="213" y="21"/>
                </a:lnTo>
                <a:lnTo>
                  <a:pt x="213" y="21"/>
                </a:lnTo>
                <a:lnTo>
                  <a:pt x="210" y="19"/>
                </a:lnTo>
                <a:lnTo>
                  <a:pt x="210" y="17"/>
                </a:lnTo>
                <a:lnTo>
                  <a:pt x="210" y="17"/>
                </a:lnTo>
                <a:lnTo>
                  <a:pt x="208" y="17"/>
                </a:lnTo>
                <a:lnTo>
                  <a:pt x="206" y="14"/>
                </a:lnTo>
                <a:lnTo>
                  <a:pt x="203" y="14"/>
                </a:lnTo>
                <a:lnTo>
                  <a:pt x="198" y="14"/>
                </a:lnTo>
                <a:lnTo>
                  <a:pt x="198" y="14"/>
                </a:lnTo>
                <a:lnTo>
                  <a:pt x="196" y="14"/>
                </a:lnTo>
                <a:lnTo>
                  <a:pt x="194" y="14"/>
                </a:lnTo>
                <a:lnTo>
                  <a:pt x="194" y="12"/>
                </a:lnTo>
                <a:lnTo>
                  <a:pt x="191" y="12"/>
                </a:lnTo>
                <a:lnTo>
                  <a:pt x="187" y="12"/>
                </a:lnTo>
                <a:lnTo>
                  <a:pt x="184" y="9"/>
                </a:lnTo>
                <a:lnTo>
                  <a:pt x="180" y="9"/>
                </a:lnTo>
                <a:lnTo>
                  <a:pt x="180" y="7"/>
                </a:lnTo>
                <a:lnTo>
                  <a:pt x="175" y="7"/>
                </a:lnTo>
                <a:lnTo>
                  <a:pt x="172" y="7"/>
                </a:lnTo>
                <a:lnTo>
                  <a:pt x="170" y="7"/>
                </a:lnTo>
                <a:lnTo>
                  <a:pt x="168" y="7"/>
                </a:lnTo>
                <a:lnTo>
                  <a:pt x="165" y="5"/>
                </a:lnTo>
                <a:lnTo>
                  <a:pt x="163" y="5"/>
                </a:lnTo>
                <a:lnTo>
                  <a:pt x="163" y="5"/>
                </a:lnTo>
                <a:lnTo>
                  <a:pt x="161" y="5"/>
                </a:lnTo>
                <a:lnTo>
                  <a:pt x="156" y="2"/>
                </a:lnTo>
                <a:lnTo>
                  <a:pt x="154" y="2"/>
                </a:lnTo>
                <a:lnTo>
                  <a:pt x="154" y="2"/>
                </a:lnTo>
                <a:lnTo>
                  <a:pt x="151" y="0"/>
                </a:lnTo>
                <a:lnTo>
                  <a:pt x="149" y="0"/>
                </a:lnTo>
                <a:lnTo>
                  <a:pt x="149" y="2"/>
                </a:lnTo>
                <a:lnTo>
                  <a:pt x="149" y="2"/>
                </a:lnTo>
                <a:lnTo>
                  <a:pt x="149" y="5"/>
                </a:lnTo>
                <a:lnTo>
                  <a:pt x="149" y="7"/>
                </a:lnTo>
                <a:lnTo>
                  <a:pt x="144" y="9"/>
                </a:lnTo>
                <a:lnTo>
                  <a:pt x="144" y="9"/>
                </a:lnTo>
                <a:lnTo>
                  <a:pt x="144" y="9"/>
                </a:lnTo>
                <a:lnTo>
                  <a:pt x="144" y="12"/>
                </a:lnTo>
                <a:lnTo>
                  <a:pt x="144" y="12"/>
                </a:lnTo>
                <a:lnTo>
                  <a:pt x="144" y="14"/>
                </a:lnTo>
                <a:lnTo>
                  <a:pt x="144" y="14"/>
                </a:lnTo>
                <a:lnTo>
                  <a:pt x="142" y="14"/>
                </a:lnTo>
                <a:lnTo>
                  <a:pt x="142" y="14"/>
                </a:lnTo>
                <a:lnTo>
                  <a:pt x="142" y="17"/>
                </a:lnTo>
                <a:lnTo>
                  <a:pt x="142" y="17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21"/>
                </a:lnTo>
                <a:lnTo>
                  <a:pt x="144" y="24"/>
                </a:lnTo>
                <a:lnTo>
                  <a:pt x="144" y="24"/>
                </a:lnTo>
                <a:lnTo>
                  <a:pt x="146" y="26"/>
                </a:lnTo>
                <a:lnTo>
                  <a:pt x="146" y="26"/>
                </a:lnTo>
                <a:lnTo>
                  <a:pt x="149" y="26"/>
                </a:lnTo>
                <a:lnTo>
                  <a:pt x="149" y="28"/>
                </a:lnTo>
                <a:lnTo>
                  <a:pt x="149" y="28"/>
                </a:lnTo>
                <a:lnTo>
                  <a:pt x="151" y="31"/>
                </a:lnTo>
                <a:lnTo>
                  <a:pt x="151" y="31"/>
                </a:lnTo>
                <a:lnTo>
                  <a:pt x="154" y="31"/>
                </a:lnTo>
                <a:lnTo>
                  <a:pt x="156" y="33"/>
                </a:lnTo>
                <a:lnTo>
                  <a:pt x="156" y="33"/>
                </a:lnTo>
                <a:lnTo>
                  <a:pt x="156" y="33"/>
                </a:lnTo>
                <a:lnTo>
                  <a:pt x="158" y="35"/>
                </a:lnTo>
                <a:lnTo>
                  <a:pt x="158" y="38"/>
                </a:lnTo>
                <a:lnTo>
                  <a:pt x="158" y="38"/>
                </a:lnTo>
                <a:lnTo>
                  <a:pt x="158" y="40"/>
                </a:lnTo>
                <a:lnTo>
                  <a:pt x="158" y="40"/>
                </a:lnTo>
                <a:lnTo>
                  <a:pt x="158" y="43"/>
                </a:lnTo>
                <a:lnTo>
                  <a:pt x="156" y="43"/>
                </a:lnTo>
                <a:lnTo>
                  <a:pt x="156" y="43"/>
                </a:lnTo>
                <a:lnTo>
                  <a:pt x="156" y="45"/>
                </a:lnTo>
                <a:lnTo>
                  <a:pt x="154" y="45"/>
                </a:lnTo>
                <a:lnTo>
                  <a:pt x="154" y="45"/>
                </a:lnTo>
                <a:lnTo>
                  <a:pt x="151" y="45"/>
                </a:lnTo>
                <a:lnTo>
                  <a:pt x="151" y="45"/>
                </a:lnTo>
                <a:lnTo>
                  <a:pt x="151" y="47"/>
                </a:lnTo>
                <a:lnTo>
                  <a:pt x="149" y="47"/>
                </a:lnTo>
                <a:lnTo>
                  <a:pt x="149" y="50"/>
                </a:lnTo>
                <a:lnTo>
                  <a:pt x="146" y="50"/>
                </a:lnTo>
                <a:lnTo>
                  <a:pt x="144" y="47"/>
                </a:lnTo>
                <a:lnTo>
                  <a:pt x="144" y="47"/>
                </a:lnTo>
                <a:lnTo>
                  <a:pt x="144" y="47"/>
                </a:lnTo>
                <a:lnTo>
                  <a:pt x="142" y="45"/>
                </a:lnTo>
                <a:lnTo>
                  <a:pt x="137" y="45"/>
                </a:lnTo>
                <a:lnTo>
                  <a:pt x="137" y="45"/>
                </a:lnTo>
                <a:lnTo>
                  <a:pt x="135" y="45"/>
                </a:lnTo>
                <a:lnTo>
                  <a:pt x="135" y="45"/>
                </a:lnTo>
                <a:lnTo>
                  <a:pt x="132" y="45"/>
                </a:lnTo>
                <a:lnTo>
                  <a:pt x="132" y="45"/>
                </a:lnTo>
                <a:lnTo>
                  <a:pt x="132" y="45"/>
                </a:lnTo>
                <a:lnTo>
                  <a:pt x="130" y="45"/>
                </a:lnTo>
                <a:lnTo>
                  <a:pt x="127" y="45"/>
                </a:lnTo>
                <a:lnTo>
                  <a:pt x="127" y="43"/>
                </a:lnTo>
                <a:lnTo>
                  <a:pt x="125" y="43"/>
                </a:lnTo>
                <a:lnTo>
                  <a:pt x="125" y="43"/>
                </a:lnTo>
                <a:lnTo>
                  <a:pt x="125" y="45"/>
                </a:lnTo>
                <a:lnTo>
                  <a:pt x="123" y="45"/>
                </a:lnTo>
                <a:lnTo>
                  <a:pt x="123" y="43"/>
                </a:lnTo>
                <a:lnTo>
                  <a:pt x="123" y="43"/>
                </a:lnTo>
                <a:lnTo>
                  <a:pt x="120" y="43"/>
                </a:lnTo>
                <a:lnTo>
                  <a:pt x="120" y="45"/>
                </a:lnTo>
                <a:lnTo>
                  <a:pt x="118" y="45"/>
                </a:lnTo>
                <a:lnTo>
                  <a:pt x="118" y="45"/>
                </a:lnTo>
                <a:lnTo>
                  <a:pt x="116" y="45"/>
                </a:lnTo>
                <a:lnTo>
                  <a:pt x="116" y="45"/>
                </a:lnTo>
                <a:lnTo>
                  <a:pt x="113" y="45"/>
                </a:lnTo>
                <a:lnTo>
                  <a:pt x="111" y="45"/>
                </a:lnTo>
                <a:lnTo>
                  <a:pt x="111" y="45"/>
                </a:lnTo>
                <a:lnTo>
                  <a:pt x="109" y="45"/>
                </a:lnTo>
                <a:lnTo>
                  <a:pt x="109" y="43"/>
                </a:lnTo>
                <a:lnTo>
                  <a:pt x="106" y="43"/>
                </a:lnTo>
                <a:lnTo>
                  <a:pt x="104" y="43"/>
                </a:lnTo>
                <a:lnTo>
                  <a:pt x="104" y="43"/>
                </a:lnTo>
                <a:lnTo>
                  <a:pt x="104" y="43"/>
                </a:lnTo>
                <a:lnTo>
                  <a:pt x="101" y="43"/>
                </a:lnTo>
                <a:lnTo>
                  <a:pt x="101" y="43"/>
                </a:lnTo>
                <a:lnTo>
                  <a:pt x="99" y="40"/>
                </a:lnTo>
                <a:lnTo>
                  <a:pt x="97" y="40"/>
                </a:lnTo>
                <a:lnTo>
                  <a:pt x="97" y="40"/>
                </a:lnTo>
                <a:lnTo>
                  <a:pt x="97" y="38"/>
                </a:lnTo>
                <a:lnTo>
                  <a:pt x="94" y="38"/>
                </a:lnTo>
                <a:lnTo>
                  <a:pt x="94" y="35"/>
                </a:lnTo>
                <a:lnTo>
                  <a:pt x="92" y="33"/>
                </a:lnTo>
                <a:lnTo>
                  <a:pt x="90" y="33"/>
                </a:lnTo>
                <a:lnTo>
                  <a:pt x="87" y="31"/>
                </a:lnTo>
                <a:lnTo>
                  <a:pt x="87" y="31"/>
                </a:lnTo>
                <a:lnTo>
                  <a:pt x="83" y="31"/>
                </a:lnTo>
                <a:lnTo>
                  <a:pt x="80" y="31"/>
                </a:lnTo>
                <a:lnTo>
                  <a:pt x="80" y="31"/>
                </a:lnTo>
                <a:lnTo>
                  <a:pt x="78" y="31"/>
                </a:lnTo>
                <a:lnTo>
                  <a:pt x="75" y="31"/>
                </a:lnTo>
                <a:lnTo>
                  <a:pt x="75" y="31"/>
                </a:lnTo>
                <a:lnTo>
                  <a:pt x="73" y="31"/>
                </a:lnTo>
                <a:lnTo>
                  <a:pt x="71" y="31"/>
                </a:lnTo>
                <a:lnTo>
                  <a:pt x="71" y="31"/>
                </a:lnTo>
                <a:lnTo>
                  <a:pt x="68" y="28"/>
                </a:lnTo>
                <a:lnTo>
                  <a:pt x="68" y="28"/>
                </a:lnTo>
                <a:lnTo>
                  <a:pt x="68" y="28"/>
                </a:lnTo>
                <a:lnTo>
                  <a:pt x="66" y="28"/>
                </a:lnTo>
                <a:lnTo>
                  <a:pt x="66" y="28"/>
                </a:lnTo>
                <a:lnTo>
                  <a:pt x="66" y="28"/>
                </a:lnTo>
                <a:lnTo>
                  <a:pt x="64" y="28"/>
                </a:lnTo>
                <a:lnTo>
                  <a:pt x="64" y="28"/>
                </a:lnTo>
                <a:lnTo>
                  <a:pt x="61" y="28"/>
                </a:lnTo>
                <a:lnTo>
                  <a:pt x="61" y="28"/>
                </a:lnTo>
                <a:lnTo>
                  <a:pt x="59" y="26"/>
                </a:lnTo>
                <a:lnTo>
                  <a:pt x="57" y="26"/>
                </a:lnTo>
                <a:lnTo>
                  <a:pt x="57" y="26"/>
                </a:lnTo>
                <a:lnTo>
                  <a:pt x="57" y="26"/>
                </a:lnTo>
                <a:lnTo>
                  <a:pt x="57" y="28"/>
                </a:lnTo>
                <a:lnTo>
                  <a:pt x="57" y="28"/>
                </a:lnTo>
                <a:lnTo>
                  <a:pt x="54" y="28"/>
                </a:lnTo>
                <a:lnTo>
                  <a:pt x="52" y="28"/>
                </a:lnTo>
                <a:lnTo>
                  <a:pt x="49" y="28"/>
                </a:lnTo>
                <a:lnTo>
                  <a:pt x="49" y="31"/>
                </a:lnTo>
                <a:lnTo>
                  <a:pt x="47" y="31"/>
                </a:lnTo>
                <a:lnTo>
                  <a:pt x="47" y="31"/>
                </a:lnTo>
                <a:lnTo>
                  <a:pt x="47" y="31"/>
                </a:lnTo>
                <a:lnTo>
                  <a:pt x="45" y="33"/>
                </a:lnTo>
                <a:lnTo>
                  <a:pt x="45" y="33"/>
                </a:lnTo>
                <a:lnTo>
                  <a:pt x="45" y="33"/>
                </a:lnTo>
                <a:lnTo>
                  <a:pt x="45" y="33"/>
                </a:lnTo>
                <a:lnTo>
                  <a:pt x="42" y="33"/>
                </a:lnTo>
                <a:lnTo>
                  <a:pt x="40" y="35"/>
                </a:lnTo>
                <a:lnTo>
                  <a:pt x="40" y="35"/>
                </a:lnTo>
                <a:lnTo>
                  <a:pt x="38" y="35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5" y="38"/>
                </a:lnTo>
                <a:lnTo>
                  <a:pt x="33" y="38"/>
                </a:lnTo>
                <a:lnTo>
                  <a:pt x="31" y="40"/>
                </a:lnTo>
                <a:lnTo>
                  <a:pt x="31" y="40"/>
                </a:lnTo>
                <a:lnTo>
                  <a:pt x="31" y="40"/>
                </a:lnTo>
                <a:lnTo>
                  <a:pt x="28" y="40"/>
                </a:lnTo>
                <a:lnTo>
                  <a:pt x="28" y="43"/>
                </a:lnTo>
                <a:lnTo>
                  <a:pt x="26" y="43"/>
                </a:lnTo>
                <a:lnTo>
                  <a:pt x="28" y="43"/>
                </a:lnTo>
                <a:lnTo>
                  <a:pt x="26" y="45"/>
                </a:lnTo>
                <a:lnTo>
                  <a:pt x="23" y="45"/>
                </a:lnTo>
                <a:lnTo>
                  <a:pt x="23" y="45"/>
                </a:lnTo>
                <a:lnTo>
                  <a:pt x="23" y="47"/>
                </a:lnTo>
                <a:lnTo>
                  <a:pt x="23" y="50"/>
                </a:lnTo>
                <a:lnTo>
                  <a:pt x="23" y="50"/>
                </a:lnTo>
                <a:lnTo>
                  <a:pt x="23" y="50"/>
                </a:lnTo>
                <a:lnTo>
                  <a:pt x="21" y="50"/>
                </a:lnTo>
                <a:lnTo>
                  <a:pt x="21" y="52"/>
                </a:lnTo>
                <a:lnTo>
                  <a:pt x="19" y="52"/>
                </a:lnTo>
                <a:lnTo>
                  <a:pt x="19" y="52"/>
                </a:lnTo>
                <a:lnTo>
                  <a:pt x="19" y="52"/>
                </a:lnTo>
                <a:lnTo>
                  <a:pt x="19" y="52"/>
                </a:lnTo>
                <a:lnTo>
                  <a:pt x="16" y="54"/>
                </a:lnTo>
                <a:lnTo>
                  <a:pt x="16" y="54"/>
                </a:lnTo>
                <a:lnTo>
                  <a:pt x="14" y="54"/>
                </a:lnTo>
                <a:lnTo>
                  <a:pt x="14" y="54"/>
                </a:lnTo>
                <a:lnTo>
                  <a:pt x="14" y="52"/>
                </a:lnTo>
                <a:lnTo>
                  <a:pt x="14" y="52"/>
                </a:lnTo>
                <a:lnTo>
                  <a:pt x="14" y="54"/>
                </a:lnTo>
                <a:lnTo>
                  <a:pt x="14" y="54"/>
                </a:lnTo>
                <a:lnTo>
                  <a:pt x="12" y="54"/>
                </a:lnTo>
                <a:lnTo>
                  <a:pt x="12" y="54"/>
                </a:lnTo>
                <a:lnTo>
                  <a:pt x="9" y="54"/>
                </a:lnTo>
                <a:lnTo>
                  <a:pt x="9" y="54"/>
                </a:lnTo>
                <a:lnTo>
                  <a:pt x="7" y="54"/>
                </a:lnTo>
                <a:lnTo>
                  <a:pt x="7" y="54"/>
                </a:lnTo>
                <a:lnTo>
                  <a:pt x="5" y="54"/>
                </a:lnTo>
                <a:lnTo>
                  <a:pt x="2" y="54"/>
                </a:lnTo>
                <a:lnTo>
                  <a:pt x="2" y="57"/>
                </a:lnTo>
                <a:lnTo>
                  <a:pt x="2" y="57"/>
                </a:lnTo>
                <a:lnTo>
                  <a:pt x="2" y="59"/>
                </a:lnTo>
                <a:lnTo>
                  <a:pt x="2" y="59"/>
                </a:lnTo>
                <a:lnTo>
                  <a:pt x="2" y="59"/>
                </a:lnTo>
                <a:lnTo>
                  <a:pt x="2" y="61"/>
                </a:lnTo>
                <a:lnTo>
                  <a:pt x="0" y="61"/>
                </a:lnTo>
                <a:lnTo>
                  <a:pt x="0" y="61"/>
                </a:lnTo>
                <a:lnTo>
                  <a:pt x="0" y="61"/>
                </a:lnTo>
                <a:lnTo>
                  <a:pt x="0" y="61"/>
                </a:lnTo>
                <a:lnTo>
                  <a:pt x="0" y="64"/>
                </a:lnTo>
                <a:lnTo>
                  <a:pt x="2" y="64"/>
                </a:lnTo>
                <a:lnTo>
                  <a:pt x="2" y="64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2" y="66"/>
                </a:lnTo>
                <a:lnTo>
                  <a:pt x="2" y="69"/>
                </a:lnTo>
                <a:lnTo>
                  <a:pt x="5" y="69"/>
                </a:lnTo>
                <a:lnTo>
                  <a:pt x="7" y="69"/>
                </a:lnTo>
                <a:lnTo>
                  <a:pt x="7" y="71"/>
                </a:lnTo>
                <a:lnTo>
                  <a:pt x="7" y="71"/>
                </a:lnTo>
                <a:lnTo>
                  <a:pt x="7" y="71"/>
                </a:lnTo>
                <a:lnTo>
                  <a:pt x="7" y="71"/>
                </a:lnTo>
                <a:lnTo>
                  <a:pt x="7" y="73"/>
                </a:lnTo>
                <a:lnTo>
                  <a:pt x="7" y="73"/>
                </a:lnTo>
                <a:lnTo>
                  <a:pt x="9" y="73"/>
                </a:lnTo>
                <a:lnTo>
                  <a:pt x="9" y="73"/>
                </a:lnTo>
                <a:lnTo>
                  <a:pt x="14" y="76"/>
                </a:lnTo>
                <a:lnTo>
                  <a:pt x="16" y="76"/>
                </a:lnTo>
                <a:lnTo>
                  <a:pt x="16" y="76"/>
                </a:lnTo>
                <a:lnTo>
                  <a:pt x="19" y="78"/>
                </a:lnTo>
                <a:lnTo>
                  <a:pt x="19" y="80"/>
                </a:lnTo>
                <a:lnTo>
                  <a:pt x="21" y="80"/>
                </a:lnTo>
                <a:lnTo>
                  <a:pt x="26" y="83"/>
                </a:lnTo>
                <a:lnTo>
                  <a:pt x="26" y="83"/>
                </a:lnTo>
                <a:lnTo>
                  <a:pt x="28" y="83"/>
                </a:lnTo>
                <a:lnTo>
                  <a:pt x="28" y="85"/>
                </a:lnTo>
                <a:lnTo>
                  <a:pt x="31" y="85"/>
                </a:lnTo>
                <a:lnTo>
                  <a:pt x="31" y="85"/>
                </a:lnTo>
                <a:lnTo>
                  <a:pt x="33" y="85"/>
                </a:lnTo>
                <a:lnTo>
                  <a:pt x="35" y="85"/>
                </a:lnTo>
                <a:lnTo>
                  <a:pt x="38" y="85"/>
                </a:lnTo>
                <a:lnTo>
                  <a:pt x="40" y="88"/>
                </a:lnTo>
                <a:lnTo>
                  <a:pt x="40" y="88"/>
                </a:lnTo>
                <a:lnTo>
                  <a:pt x="42" y="88"/>
                </a:lnTo>
                <a:lnTo>
                  <a:pt x="42" y="88"/>
                </a:lnTo>
                <a:lnTo>
                  <a:pt x="42" y="88"/>
                </a:lnTo>
                <a:lnTo>
                  <a:pt x="45" y="88"/>
                </a:lnTo>
                <a:lnTo>
                  <a:pt x="45" y="88"/>
                </a:lnTo>
                <a:lnTo>
                  <a:pt x="47" y="88"/>
                </a:lnTo>
                <a:lnTo>
                  <a:pt x="47" y="88"/>
                </a:lnTo>
                <a:lnTo>
                  <a:pt x="47" y="88"/>
                </a:lnTo>
                <a:lnTo>
                  <a:pt x="49" y="90"/>
                </a:lnTo>
                <a:lnTo>
                  <a:pt x="49" y="90"/>
                </a:lnTo>
                <a:lnTo>
                  <a:pt x="52" y="92"/>
                </a:lnTo>
                <a:lnTo>
                  <a:pt x="52" y="92"/>
                </a:lnTo>
                <a:lnTo>
                  <a:pt x="54" y="92"/>
                </a:lnTo>
                <a:lnTo>
                  <a:pt x="54" y="95"/>
                </a:lnTo>
                <a:lnTo>
                  <a:pt x="57" y="95"/>
                </a:lnTo>
                <a:lnTo>
                  <a:pt x="57" y="97"/>
                </a:lnTo>
                <a:lnTo>
                  <a:pt x="59" y="99"/>
                </a:lnTo>
                <a:lnTo>
                  <a:pt x="59" y="99"/>
                </a:lnTo>
                <a:lnTo>
                  <a:pt x="61" y="102"/>
                </a:lnTo>
                <a:lnTo>
                  <a:pt x="64" y="104"/>
                </a:lnTo>
                <a:lnTo>
                  <a:pt x="64" y="104"/>
                </a:lnTo>
                <a:lnTo>
                  <a:pt x="66" y="106"/>
                </a:lnTo>
                <a:lnTo>
                  <a:pt x="68" y="106"/>
                </a:lnTo>
                <a:lnTo>
                  <a:pt x="68" y="109"/>
                </a:lnTo>
                <a:lnTo>
                  <a:pt x="71" y="111"/>
                </a:lnTo>
                <a:lnTo>
                  <a:pt x="73" y="111"/>
                </a:lnTo>
                <a:lnTo>
                  <a:pt x="73" y="114"/>
                </a:lnTo>
                <a:lnTo>
                  <a:pt x="73" y="114"/>
                </a:lnTo>
                <a:lnTo>
                  <a:pt x="73" y="116"/>
                </a:lnTo>
                <a:lnTo>
                  <a:pt x="73" y="118"/>
                </a:lnTo>
                <a:lnTo>
                  <a:pt x="73" y="118"/>
                </a:lnTo>
                <a:lnTo>
                  <a:pt x="73" y="121"/>
                </a:lnTo>
                <a:lnTo>
                  <a:pt x="75" y="123"/>
                </a:lnTo>
                <a:lnTo>
                  <a:pt x="78" y="123"/>
                </a:lnTo>
                <a:lnTo>
                  <a:pt x="78" y="125"/>
                </a:lnTo>
                <a:lnTo>
                  <a:pt x="78" y="125"/>
                </a:lnTo>
                <a:lnTo>
                  <a:pt x="75" y="128"/>
                </a:lnTo>
                <a:lnTo>
                  <a:pt x="75" y="128"/>
                </a:lnTo>
                <a:lnTo>
                  <a:pt x="75" y="128"/>
                </a:lnTo>
                <a:lnTo>
                  <a:pt x="75" y="132"/>
                </a:lnTo>
                <a:lnTo>
                  <a:pt x="75" y="135"/>
                </a:lnTo>
                <a:lnTo>
                  <a:pt x="75" y="135"/>
                </a:lnTo>
                <a:lnTo>
                  <a:pt x="78" y="137"/>
                </a:lnTo>
                <a:lnTo>
                  <a:pt x="78" y="137"/>
                </a:lnTo>
                <a:lnTo>
                  <a:pt x="78" y="140"/>
                </a:lnTo>
                <a:lnTo>
                  <a:pt x="80" y="142"/>
                </a:lnTo>
                <a:lnTo>
                  <a:pt x="83" y="142"/>
                </a:lnTo>
                <a:lnTo>
                  <a:pt x="83" y="142"/>
                </a:lnTo>
                <a:lnTo>
                  <a:pt x="83" y="142"/>
                </a:lnTo>
                <a:lnTo>
                  <a:pt x="85" y="142"/>
                </a:lnTo>
                <a:lnTo>
                  <a:pt x="87" y="142"/>
                </a:lnTo>
                <a:lnTo>
                  <a:pt x="87" y="144"/>
                </a:lnTo>
                <a:lnTo>
                  <a:pt x="90" y="144"/>
                </a:lnTo>
                <a:lnTo>
                  <a:pt x="92" y="144"/>
                </a:lnTo>
                <a:lnTo>
                  <a:pt x="94" y="144"/>
                </a:lnTo>
                <a:lnTo>
                  <a:pt x="94" y="144"/>
                </a:lnTo>
                <a:lnTo>
                  <a:pt x="97" y="144"/>
                </a:lnTo>
                <a:lnTo>
                  <a:pt x="99" y="144"/>
                </a:lnTo>
                <a:lnTo>
                  <a:pt x="101" y="144"/>
                </a:lnTo>
                <a:lnTo>
                  <a:pt x="104" y="147"/>
                </a:lnTo>
                <a:lnTo>
                  <a:pt x="109" y="147"/>
                </a:lnTo>
                <a:lnTo>
                  <a:pt x="111" y="147"/>
                </a:lnTo>
                <a:lnTo>
                  <a:pt x="116" y="147"/>
                </a:lnTo>
                <a:lnTo>
                  <a:pt x="118" y="147"/>
                </a:lnTo>
                <a:lnTo>
                  <a:pt x="125" y="149"/>
                </a:lnTo>
                <a:lnTo>
                  <a:pt x="127" y="149"/>
                </a:lnTo>
                <a:lnTo>
                  <a:pt x="130" y="149"/>
                </a:lnTo>
                <a:lnTo>
                  <a:pt x="132" y="151"/>
                </a:lnTo>
                <a:lnTo>
                  <a:pt x="137" y="154"/>
                </a:lnTo>
                <a:lnTo>
                  <a:pt x="137" y="154"/>
                </a:lnTo>
                <a:lnTo>
                  <a:pt x="142" y="156"/>
                </a:lnTo>
                <a:lnTo>
                  <a:pt x="146" y="158"/>
                </a:lnTo>
                <a:lnTo>
                  <a:pt x="149" y="158"/>
                </a:lnTo>
                <a:lnTo>
                  <a:pt x="154" y="161"/>
                </a:lnTo>
                <a:lnTo>
                  <a:pt x="156" y="163"/>
                </a:lnTo>
                <a:lnTo>
                  <a:pt x="161" y="163"/>
                </a:lnTo>
                <a:lnTo>
                  <a:pt x="165" y="163"/>
                </a:lnTo>
                <a:lnTo>
                  <a:pt x="165" y="163"/>
                </a:lnTo>
                <a:lnTo>
                  <a:pt x="165" y="166"/>
                </a:lnTo>
                <a:lnTo>
                  <a:pt x="165" y="166"/>
                </a:lnTo>
                <a:lnTo>
                  <a:pt x="165" y="168"/>
                </a:lnTo>
                <a:lnTo>
                  <a:pt x="168" y="168"/>
                </a:lnTo>
                <a:lnTo>
                  <a:pt x="170" y="168"/>
                </a:lnTo>
                <a:lnTo>
                  <a:pt x="170" y="170"/>
                </a:lnTo>
                <a:lnTo>
                  <a:pt x="172" y="170"/>
                </a:lnTo>
                <a:lnTo>
                  <a:pt x="172" y="173"/>
                </a:lnTo>
                <a:lnTo>
                  <a:pt x="175" y="175"/>
                </a:lnTo>
                <a:lnTo>
                  <a:pt x="180" y="182"/>
                </a:lnTo>
                <a:lnTo>
                  <a:pt x="182" y="185"/>
                </a:lnTo>
                <a:lnTo>
                  <a:pt x="182" y="185"/>
                </a:lnTo>
                <a:lnTo>
                  <a:pt x="187" y="187"/>
                </a:lnTo>
                <a:lnTo>
                  <a:pt x="189" y="189"/>
                </a:lnTo>
                <a:lnTo>
                  <a:pt x="191" y="192"/>
                </a:lnTo>
                <a:lnTo>
                  <a:pt x="194" y="192"/>
                </a:lnTo>
                <a:lnTo>
                  <a:pt x="194" y="194"/>
                </a:lnTo>
                <a:lnTo>
                  <a:pt x="194" y="194"/>
                </a:lnTo>
                <a:lnTo>
                  <a:pt x="198" y="194"/>
                </a:lnTo>
                <a:lnTo>
                  <a:pt x="203" y="194"/>
                </a:lnTo>
                <a:lnTo>
                  <a:pt x="208" y="194"/>
                </a:lnTo>
                <a:lnTo>
                  <a:pt x="217" y="194"/>
                </a:lnTo>
                <a:lnTo>
                  <a:pt x="227" y="196"/>
                </a:lnTo>
                <a:lnTo>
                  <a:pt x="234" y="196"/>
                </a:lnTo>
                <a:lnTo>
                  <a:pt x="239" y="196"/>
                </a:lnTo>
                <a:lnTo>
                  <a:pt x="248" y="199"/>
                </a:lnTo>
                <a:lnTo>
                  <a:pt x="253" y="196"/>
                </a:lnTo>
                <a:lnTo>
                  <a:pt x="255" y="196"/>
                </a:lnTo>
                <a:lnTo>
                  <a:pt x="258" y="196"/>
                </a:lnTo>
                <a:lnTo>
                  <a:pt x="265" y="196"/>
                </a:lnTo>
                <a:lnTo>
                  <a:pt x="269" y="196"/>
                </a:lnTo>
                <a:lnTo>
                  <a:pt x="276" y="199"/>
                </a:lnTo>
                <a:lnTo>
                  <a:pt x="279" y="199"/>
                </a:lnTo>
                <a:lnTo>
                  <a:pt x="284" y="199"/>
                </a:lnTo>
                <a:lnTo>
                  <a:pt x="284" y="199"/>
                </a:lnTo>
                <a:lnTo>
                  <a:pt x="286" y="199"/>
                </a:lnTo>
                <a:lnTo>
                  <a:pt x="288" y="199"/>
                </a:lnTo>
                <a:lnTo>
                  <a:pt x="291" y="203"/>
                </a:lnTo>
                <a:lnTo>
                  <a:pt x="293" y="206"/>
                </a:lnTo>
                <a:lnTo>
                  <a:pt x="298" y="206"/>
                </a:lnTo>
                <a:lnTo>
                  <a:pt x="305" y="208"/>
                </a:lnTo>
                <a:lnTo>
                  <a:pt x="310" y="208"/>
                </a:lnTo>
                <a:lnTo>
                  <a:pt x="314" y="208"/>
                </a:lnTo>
                <a:lnTo>
                  <a:pt x="319" y="211"/>
                </a:lnTo>
                <a:lnTo>
                  <a:pt x="321" y="213"/>
                </a:lnTo>
                <a:lnTo>
                  <a:pt x="328" y="215"/>
                </a:lnTo>
                <a:lnTo>
                  <a:pt x="331" y="213"/>
                </a:lnTo>
                <a:lnTo>
                  <a:pt x="336" y="213"/>
                </a:lnTo>
                <a:lnTo>
                  <a:pt x="340" y="213"/>
                </a:lnTo>
                <a:lnTo>
                  <a:pt x="343" y="215"/>
                </a:lnTo>
                <a:lnTo>
                  <a:pt x="347" y="218"/>
                </a:lnTo>
                <a:lnTo>
                  <a:pt x="347" y="218"/>
                </a:lnTo>
                <a:lnTo>
                  <a:pt x="350" y="218"/>
                </a:lnTo>
                <a:lnTo>
                  <a:pt x="352" y="218"/>
                </a:lnTo>
                <a:lnTo>
                  <a:pt x="352" y="215"/>
                </a:lnTo>
                <a:lnTo>
                  <a:pt x="352" y="215"/>
                </a:lnTo>
                <a:lnTo>
                  <a:pt x="354" y="215"/>
                </a:lnTo>
                <a:lnTo>
                  <a:pt x="357" y="213"/>
                </a:lnTo>
                <a:lnTo>
                  <a:pt x="357" y="213"/>
                </a:lnTo>
                <a:lnTo>
                  <a:pt x="362" y="211"/>
                </a:lnTo>
                <a:lnTo>
                  <a:pt x="369" y="206"/>
                </a:lnTo>
                <a:lnTo>
                  <a:pt x="371" y="206"/>
                </a:lnTo>
                <a:lnTo>
                  <a:pt x="371" y="206"/>
                </a:lnTo>
                <a:lnTo>
                  <a:pt x="373" y="203"/>
                </a:lnTo>
                <a:lnTo>
                  <a:pt x="376" y="203"/>
                </a:lnTo>
                <a:lnTo>
                  <a:pt x="376" y="203"/>
                </a:lnTo>
                <a:lnTo>
                  <a:pt x="381" y="203"/>
                </a:lnTo>
                <a:lnTo>
                  <a:pt x="383" y="203"/>
                </a:lnTo>
                <a:lnTo>
                  <a:pt x="390" y="201"/>
                </a:lnTo>
                <a:lnTo>
                  <a:pt x="392" y="201"/>
                </a:lnTo>
                <a:lnTo>
                  <a:pt x="395" y="201"/>
                </a:lnTo>
                <a:lnTo>
                  <a:pt x="397" y="201"/>
                </a:lnTo>
                <a:lnTo>
                  <a:pt x="399" y="201"/>
                </a:lnTo>
                <a:lnTo>
                  <a:pt x="404" y="201"/>
                </a:lnTo>
                <a:lnTo>
                  <a:pt x="407" y="201"/>
                </a:lnTo>
                <a:lnTo>
                  <a:pt x="409" y="201"/>
                </a:lnTo>
                <a:lnTo>
                  <a:pt x="414" y="201"/>
                </a:lnTo>
                <a:lnTo>
                  <a:pt x="416" y="201"/>
                </a:lnTo>
                <a:lnTo>
                  <a:pt x="418" y="201"/>
                </a:lnTo>
                <a:lnTo>
                  <a:pt x="421" y="199"/>
                </a:lnTo>
                <a:lnTo>
                  <a:pt x="423" y="199"/>
                </a:lnTo>
                <a:lnTo>
                  <a:pt x="423" y="196"/>
                </a:lnTo>
                <a:lnTo>
                  <a:pt x="428" y="196"/>
                </a:lnTo>
                <a:lnTo>
                  <a:pt x="428" y="194"/>
                </a:lnTo>
                <a:lnTo>
                  <a:pt x="430" y="194"/>
                </a:lnTo>
                <a:lnTo>
                  <a:pt x="433" y="194"/>
                </a:lnTo>
                <a:lnTo>
                  <a:pt x="433" y="192"/>
                </a:lnTo>
                <a:lnTo>
                  <a:pt x="433" y="192"/>
                </a:lnTo>
                <a:lnTo>
                  <a:pt x="433" y="192"/>
                </a:lnTo>
                <a:lnTo>
                  <a:pt x="433" y="189"/>
                </a:lnTo>
                <a:lnTo>
                  <a:pt x="435" y="187"/>
                </a:lnTo>
                <a:lnTo>
                  <a:pt x="435" y="187"/>
                </a:lnTo>
                <a:lnTo>
                  <a:pt x="435" y="185"/>
                </a:lnTo>
                <a:lnTo>
                  <a:pt x="435" y="185"/>
                </a:lnTo>
                <a:lnTo>
                  <a:pt x="437" y="182"/>
                </a:lnTo>
                <a:lnTo>
                  <a:pt x="437" y="182"/>
                </a:lnTo>
                <a:lnTo>
                  <a:pt x="440" y="182"/>
                </a:lnTo>
                <a:lnTo>
                  <a:pt x="442" y="180"/>
                </a:lnTo>
                <a:lnTo>
                  <a:pt x="444" y="180"/>
                </a:lnTo>
                <a:lnTo>
                  <a:pt x="444" y="180"/>
                </a:lnTo>
                <a:lnTo>
                  <a:pt x="444" y="177"/>
                </a:lnTo>
                <a:lnTo>
                  <a:pt x="447" y="177"/>
                </a:lnTo>
                <a:lnTo>
                  <a:pt x="447" y="175"/>
                </a:lnTo>
                <a:lnTo>
                  <a:pt x="449" y="175"/>
                </a:lnTo>
                <a:lnTo>
                  <a:pt x="449" y="175"/>
                </a:lnTo>
                <a:lnTo>
                  <a:pt x="449" y="173"/>
                </a:lnTo>
                <a:lnTo>
                  <a:pt x="447" y="173"/>
                </a:lnTo>
                <a:lnTo>
                  <a:pt x="447" y="170"/>
                </a:lnTo>
                <a:lnTo>
                  <a:pt x="444" y="170"/>
                </a:lnTo>
                <a:lnTo>
                  <a:pt x="442" y="168"/>
                </a:lnTo>
                <a:lnTo>
                  <a:pt x="440" y="166"/>
                </a:lnTo>
                <a:lnTo>
                  <a:pt x="437" y="166"/>
                </a:lnTo>
                <a:lnTo>
                  <a:pt x="435" y="163"/>
                </a:lnTo>
                <a:lnTo>
                  <a:pt x="435" y="161"/>
                </a:lnTo>
                <a:lnTo>
                  <a:pt x="433" y="161"/>
                </a:lnTo>
                <a:lnTo>
                  <a:pt x="433" y="161"/>
                </a:lnTo>
                <a:lnTo>
                  <a:pt x="433" y="158"/>
                </a:lnTo>
                <a:lnTo>
                  <a:pt x="433" y="156"/>
                </a:lnTo>
                <a:lnTo>
                  <a:pt x="433" y="154"/>
                </a:lnTo>
                <a:lnTo>
                  <a:pt x="433" y="151"/>
                </a:lnTo>
                <a:lnTo>
                  <a:pt x="433" y="149"/>
                </a:lnTo>
                <a:lnTo>
                  <a:pt x="433" y="149"/>
                </a:lnTo>
                <a:lnTo>
                  <a:pt x="435" y="144"/>
                </a:lnTo>
                <a:lnTo>
                  <a:pt x="437" y="144"/>
                </a:lnTo>
                <a:lnTo>
                  <a:pt x="437" y="144"/>
                </a:lnTo>
                <a:lnTo>
                  <a:pt x="442" y="144"/>
                </a:lnTo>
                <a:lnTo>
                  <a:pt x="442" y="144"/>
                </a:lnTo>
                <a:lnTo>
                  <a:pt x="444" y="147"/>
                </a:lnTo>
                <a:lnTo>
                  <a:pt x="447" y="149"/>
                </a:lnTo>
                <a:lnTo>
                  <a:pt x="449" y="151"/>
                </a:lnTo>
                <a:lnTo>
                  <a:pt x="456" y="151"/>
                </a:lnTo>
                <a:lnTo>
                  <a:pt x="459" y="151"/>
                </a:lnTo>
                <a:lnTo>
                  <a:pt x="461" y="151"/>
                </a:lnTo>
                <a:lnTo>
                  <a:pt x="463" y="154"/>
                </a:lnTo>
                <a:lnTo>
                  <a:pt x="463" y="154"/>
                </a:lnTo>
                <a:lnTo>
                  <a:pt x="466" y="154"/>
                </a:lnTo>
                <a:lnTo>
                  <a:pt x="468" y="154"/>
                </a:lnTo>
                <a:lnTo>
                  <a:pt x="468" y="151"/>
                </a:lnTo>
                <a:lnTo>
                  <a:pt x="470" y="151"/>
                </a:lnTo>
                <a:lnTo>
                  <a:pt x="470" y="149"/>
                </a:lnTo>
                <a:lnTo>
                  <a:pt x="470" y="149"/>
                </a:lnTo>
                <a:lnTo>
                  <a:pt x="473" y="149"/>
                </a:lnTo>
                <a:lnTo>
                  <a:pt x="473" y="144"/>
                </a:lnTo>
                <a:lnTo>
                  <a:pt x="473" y="144"/>
                </a:lnTo>
                <a:lnTo>
                  <a:pt x="475" y="142"/>
                </a:lnTo>
                <a:lnTo>
                  <a:pt x="475" y="142"/>
                </a:lnTo>
                <a:lnTo>
                  <a:pt x="475" y="140"/>
                </a:lnTo>
                <a:lnTo>
                  <a:pt x="475" y="140"/>
                </a:lnTo>
                <a:lnTo>
                  <a:pt x="475" y="140"/>
                </a:lnTo>
                <a:lnTo>
                  <a:pt x="477" y="137"/>
                </a:lnTo>
                <a:lnTo>
                  <a:pt x="477" y="137"/>
                </a:lnTo>
                <a:lnTo>
                  <a:pt x="482" y="140"/>
                </a:lnTo>
                <a:lnTo>
                  <a:pt x="485" y="140"/>
                </a:lnTo>
                <a:lnTo>
                  <a:pt x="487" y="137"/>
                </a:lnTo>
                <a:lnTo>
                  <a:pt x="489" y="137"/>
                </a:lnTo>
                <a:lnTo>
                  <a:pt x="492" y="137"/>
                </a:lnTo>
                <a:lnTo>
                  <a:pt x="494" y="137"/>
                </a:lnTo>
                <a:lnTo>
                  <a:pt x="494" y="135"/>
                </a:lnTo>
                <a:lnTo>
                  <a:pt x="496" y="132"/>
                </a:lnTo>
                <a:lnTo>
                  <a:pt x="496" y="132"/>
                </a:lnTo>
                <a:lnTo>
                  <a:pt x="499" y="132"/>
                </a:lnTo>
                <a:lnTo>
                  <a:pt x="499" y="130"/>
                </a:lnTo>
                <a:lnTo>
                  <a:pt x="499" y="130"/>
                </a:lnTo>
                <a:lnTo>
                  <a:pt x="499" y="130"/>
                </a:lnTo>
                <a:lnTo>
                  <a:pt x="499" y="128"/>
                </a:lnTo>
                <a:lnTo>
                  <a:pt x="499" y="128"/>
                </a:lnTo>
                <a:lnTo>
                  <a:pt x="499" y="123"/>
                </a:lnTo>
                <a:lnTo>
                  <a:pt x="499" y="123"/>
                </a:lnTo>
                <a:lnTo>
                  <a:pt x="499" y="121"/>
                </a:lnTo>
                <a:lnTo>
                  <a:pt x="499" y="121"/>
                </a:lnTo>
                <a:lnTo>
                  <a:pt x="501" y="118"/>
                </a:lnTo>
                <a:lnTo>
                  <a:pt x="501" y="118"/>
                </a:lnTo>
                <a:lnTo>
                  <a:pt x="501" y="118"/>
                </a:lnTo>
                <a:lnTo>
                  <a:pt x="503" y="118"/>
                </a:lnTo>
                <a:lnTo>
                  <a:pt x="506" y="118"/>
                </a:lnTo>
                <a:lnTo>
                  <a:pt x="508" y="118"/>
                </a:lnTo>
                <a:lnTo>
                  <a:pt x="511" y="118"/>
                </a:lnTo>
                <a:lnTo>
                  <a:pt x="511" y="118"/>
                </a:lnTo>
                <a:lnTo>
                  <a:pt x="511" y="118"/>
                </a:lnTo>
                <a:lnTo>
                  <a:pt x="511" y="116"/>
                </a:lnTo>
                <a:lnTo>
                  <a:pt x="511" y="116"/>
                </a:lnTo>
                <a:lnTo>
                  <a:pt x="511" y="114"/>
                </a:lnTo>
                <a:lnTo>
                  <a:pt x="511" y="114"/>
                </a:lnTo>
                <a:lnTo>
                  <a:pt x="513" y="114"/>
                </a:lnTo>
                <a:lnTo>
                  <a:pt x="513" y="114"/>
                </a:lnTo>
                <a:lnTo>
                  <a:pt x="515" y="116"/>
                </a:lnTo>
                <a:lnTo>
                  <a:pt x="515" y="116"/>
                </a:lnTo>
                <a:lnTo>
                  <a:pt x="518" y="116"/>
                </a:lnTo>
                <a:lnTo>
                  <a:pt x="518" y="114"/>
                </a:lnTo>
                <a:lnTo>
                  <a:pt x="520" y="111"/>
                </a:lnTo>
                <a:lnTo>
                  <a:pt x="522" y="111"/>
                </a:lnTo>
                <a:lnTo>
                  <a:pt x="525" y="111"/>
                </a:lnTo>
                <a:lnTo>
                  <a:pt x="525" y="111"/>
                </a:lnTo>
                <a:lnTo>
                  <a:pt x="529" y="111"/>
                </a:lnTo>
                <a:lnTo>
                  <a:pt x="529" y="111"/>
                </a:lnTo>
                <a:lnTo>
                  <a:pt x="532" y="111"/>
                </a:lnTo>
                <a:lnTo>
                  <a:pt x="532" y="111"/>
                </a:lnTo>
                <a:lnTo>
                  <a:pt x="532" y="111"/>
                </a:lnTo>
                <a:lnTo>
                  <a:pt x="534" y="111"/>
                </a:lnTo>
                <a:lnTo>
                  <a:pt x="537" y="111"/>
                </a:lnTo>
                <a:lnTo>
                  <a:pt x="539" y="114"/>
                </a:lnTo>
                <a:lnTo>
                  <a:pt x="541" y="114"/>
                </a:lnTo>
                <a:lnTo>
                  <a:pt x="544" y="114"/>
                </a:lnTo>
                <a:lnTo>
                  <a:pt x="546" y="114"/>
                </a:lnTo>
                <a:lnTo>
                  <a:pt x="548" y="114"/>
                </a:lnTo>
                <a:lnTo>
                  <a:pt x="548" y="114"/>
                </a:lnTo>
                <a:lnTo>
                  <a:pt x="551" y="111"/>
                </a:lnTo>
                <a:lnTo>
                  <a:pt x="551" y="11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Freeform 105"/>
          <p:cNvSpPr>
            <a:spLocks/>
          </p:cNvSpPr>
          <p:nvPr/>
        </p:nvSpPr>
        <p:spPr bwMode="auto">
          <a:xfrm>
            <a:off x="8539716" y="3228817"/>
            <a:ext cx="0" cy="2092"/>
          </a:xfrm>
          <a:custGeom>
            <a:avLst/>
            <a:gdLst>
              <a:gd name="T0" fmla="*/ 0 h 2"/>
              <a:gd name="T1" fmla="*/ 0 h 2"/>
              <a:gd name="T2" fmla="*/ 0 h 2"/>
              <a:gd name="T3" fmla="*/ 0 h 2"/>
              <a:gd name="T4" fmla="*/ 2 h 2"/>
              <a:gd name="T5" fmla="*/ 0 h 2"/>
              <a:gd name="T6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Freeform 106"/>
          <p:cNvSpPr>
            <a:spLocks/>
          </p:cNvSpPr>
          <p:nvPr/>
        </p:nvSpPr>
        <p:spPr bwMode="auto">
          <a:xfrm>
            <a:off x="8871354" y="3127338"/>
            <a:ext cx="64863" cy="63817"/>
          </a:xfrm>
          <a:custGeom>
            <a:avLst/>
            <a:gdLst>
              <a:gd name="T0" fmla="*/ 57 w 62"/>
              <a:gd name="T1" fmla="*/ 35 h 61"/>
              <a:gd name="T2" fmla="*/ 55 w 62"/>
              <a:gd name="T3" fmla="*/ 33 h 61"/>
              <a:gd name="T4" fmla="*/ 50 w 62"/>
              <a:gd name="T5" fmla="*/ 30 h 61"/>
              <a:gd name="T6" fmla="*/ 50 w 62"/>
              <a:gd name="T7" fmla="*/ 26 h 61"/>
              <a:gd name="T8" fmla="*/ 50 w 62"/>
              <a:gd name="T9" fmla="*/ 23 h 61"/>
              <a:gd name="T10" fmla="*/ 48 w 62"/>
              <a:gd name="T11" fmla="*/ 23 h 61"/>
              <a:gd name="T12" fmla="*/ 43 w 62"/>
              <a:gd name="T13" fmla="*/ 21 h 61"/>
              <a:gd name="T14" fmla="*/ 43 w 62"/>
              <a:gd name="T15" fmla="*/ 16 h 61"/>
              <a:gd name="T16" fmla="*/ 43 w 62"/>
              <a:gd name="T17" fmla="*/ 14 h 61"/>
              <a:gd name="T18" fmla="*/ 41 w 62"/>
              <a:gd name="T19" fmla="*/ 9 h 61"/>
              <a:gd name="T20" fmla="*/ 38 w 62"/>
              <a:gd name="T21" fmla="*/ 9 h 61"/>
              <a:gd name="T22" fmla="*/ 33 w 62"/>
              <a:gd name="T23" fmla="*/ 4 h 61"/>
              <a:gd name="T24" fmla="*/ 31 w 62"/>
              <a:gd name="T25" fmla="*/ 7 h 61"/>
              <a:gd name="T26" fmla="*/ 29 w 62"/>
              <a:gd name="T27" fmla="*/ 4 h 61"/>
              <a:gd name="T28" fmla="*/ 29 w 62"/>
              <a:gd name="T29" fmla="*/ 4 h 61"/>
              <a:gd name="T30" fmla="*/ 24 w 62"/>
              <a:gd name="T31" fmla="*/ 2 h 61"/>
              <a:gd name="T32" fmla="*/ 22 w 62"/>
              <a:gd name="T33" fmla="*/ 2 h 61"/>
              <a:gd name="T34" fmla="*/ 15 w 62"/>
              <a:gd name="T35" fmla="*/ 0 h 61"/>
              <a:gd name="T36" fmla="*/ 15 w 62"/>
              <a:gd name="T37" fmla="*/ 0 h 61"/>
              <a:gd name="T38" fmla="*/ 10 w 62"/>
              <a:gd name="T39" fmla="*/ 2 h 61"/>
              <a:gd name="T40" fmla="*/ 3 w 62"/>
              <a:gd name="T41" fmla="*/ 0 h 61"/>
              <a:gd name="T42" fmla="*/ 3 w 62"/>
              <a:gd name="T43" fmla="*/ 2 h 61"/>
              <a:gd name="T44" fmla="*/ 7 w 62"/>
              <a:gd name="T45" fmla="*/ 4 h 61"/>
              <a:gd name="T46" fmla="*/ 10 w 62"/>
              <a:gd name="T47" fmla="*/ 9 h 61"/>
              <a:gd name="T48" fmla="*/ 12 w 62"/>
              <a:gd name="T49" fmla="*/ 14 h 61"/>
              <a:gd name="T50" fmla="*/ 15 w 62"/>
              <a:gd name="T51" fmla="*/ 19 h 61"/>
              <a:gd name="T52" fmla="*/ 19 w 62"/>
              <a:gd name="T53" fmla="*/ 23 h 61"/>
              <a:gd name="T54" fmla="*/ 22 w 62"/>
              <a:gd name="T55" fmla="*/ 26 h 61"/>
              <a:gd name="T56" fmla="*/ 29 w 62"/>
              <a:gd name="T57" fmla="*/ 33 h 61"/>
              <a:gd name="T58" fmla="*/ 29 w 62"/>
              <a:gd name="T59" fmla="*/ 40 h 61"/>
              <a:gd name="T60" fmla="*/ 29 w 62"/>
              <a:gd name="T61" fmla="*/ 47 h 61"/>
              <a:gd name="T62" fmla="*/ 29 w 62"/>
              <a:gd name="T63" fmla="*/ 54 h 61"/>
              <a:gd name="T64" fmla="*/ 31 w 62"/>
              <a:gd name="T65" fmla="*/ 56 h 61"/>
              <a:gd name="T66" fmla="*/ 29 w 62"/>
              <a:gd name="T67" fmla="*/ 59 h 61"/>
              <a:gd name="T68" fmla="*/ 31 w 62"/>
              <a:gd name="T69" fmla="*/ 61 h 61"/>
              <a:gd name="T70" fmla="*/ 36 w 62"/>
              <a:gd name="T71" fmla="*/ 61 h 61"/>
              <a:gd name="T72" fmla="*/ 36 w 62"/>
              <a:gd name="T73" fmla="*/ 59 h 61"/>
              <a:gd name="T74" fmla="*/ 36 w 62"/>
              <a:gd name="T75" fmla="*/ 56 h 61"/>
              <a:gd name="T76" fmla="*/ 38 w 62"/>
              <a:gd name="T77" fmla="*/ 52 h 61"/>
              <a:gd name="T78" fmla="*/ 43 w 62"/>
              <a:gd name="T79" fmla="*/ 47 h 61"/>
              <a:gd name="T80" fmla="*/ 41 w 62"/>
              <a:gd name="T81" fmla="*/ 42 h 61"/>
              <a:gd name="T82" fmla="*/ 43 w 62"/>
              <a:gd name="T83" fmla="*/ 40 h 61"/>
              <a:gd name="T84" fmla="*/ 45 w 62"/>
              <a:gd name="T85" fmla="*/ 40 h 61"/>
              <a:gd name="T86" fmla="*/ 48 w 62"/>
              <a:gd name="T87" fmla="*/ 42 h 61"/>
              <a:gd name="T88" fmla="*/ 50 w 62"/>
              <a:gd name="T89" fmla="*/ 40 h 61"/>
              <a:gd name="T90" fmla="*/ 50 w 62"/>
              <a:gd name="T91" fmla="*/ 40 h 61"/>
              <a:gd name="T92" fmla="*/ 55 w 62"/>
              <a:gd name="T93" fmla="*/ 42 h 61"/>
              <a:gd name="T94" fmla="*/ 57 w 62"/>
              <a:gd name="T95" fmla="*/ 42 h 61"/>
              <a:gd name="T96" fmla="*/ 62 w 62"/>
              <a:gd name="T97" fmla="*/ 4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" h="61">
                <a:moveTo>
                  <a:pt x="57" y="40"/>
                </a:moveTo>
                <a:lnTo>
                  <a:pt x="57" y="38"/>
                </a:lnTo>
                <a:lnTo>
                  <a:pt x="57" y="35"/>
                </a:lnTo>
                <a:lnTo>
                  <a:pt x="57" y="33"/>
                </a:lnTo>
                <a:lnTo>
                  <a:pt x="57" y="33"/>
                </a:lnTo>
                <a:lnTo>
                  <a:pt x="55" y="33"/>
                </a:lnTo>
                <a:lnTo>
                  <a:pt x="52" y="30"/>
                </a:lnTo>
                <a:lnTo>
                  <a:pt x="50" y="30"/>
                </a:lnTo>
                <a:lnTo>
                  <a:pt x="50" y="30"/>
                </a:lnTo>
                <a:lnTo>
                  <a:pt x="50" y="28"/>
                </a:lnTo>
                <a:lnTo>
                  <a:pt x="50" y="28"/>
                </a:lnTo>
                <a:lnTo>
                  <a:pt x="50" y="26"/>
                </a:lnTo>
                <a:lnTo>
                  <a:pt x="50" y="26"/>
                </a:lnTo>
                <a:lnTo>
                  <a:pt x="50" y="23"/>
                </a:lnTo>
                <a:lnTo>
                  <a:pt x="50" y="23"/>
                </a:lnTo>
                <a:lnTo>
                  <a:pt x="50" y="23"/>
                </a:lnTo>
                <a:lnTo>
                  <a:pt x="48" y="23"/>
                </a:lnTo>
                <a:lnTo>
                  <a:pt x="48" y="23"/>
                </a:lnTo>
                <a:lnTo>
                  <a:pt x="45" y="21"/>
                </a:lnTo>
                <a:lnTo>
                  <a:pt x="43" y="21"/>
                </a:lnTo>
                <a:lnTo>
                  <a:pt x="43" y="21"/>
                </a:lnTo>
                <a:lnTo>
                  <a:pt x="43" y="19"/>
                </a:lnTo>
                <a:lnTo>
                  <a:pt x="43" y="19"/>
                </a:lnTo>
                <a:lnTo>
                  <a:pt x="43" y="16"/>
                </a:lnTo>
                <a:lnTo>
                  <a:pt x="43" y="16"/>
                </a:lnTo>
                <a:lnTo>
                  <a:pt x="43" y="14"/>
                </a:lnTo>
                <a:lnTo>
                  <a:pt x="43" y="14"/>
                </a:lnTo>
                <a:lnTo>
                  <a:pt x="43" y="12"/>
                </a:lnTo>
                <a:lnTo>
                  <a:pt x="43" y="9"/>
                </a:lnTo>
                <a:lnTo>
                  <a:pt x="41" y="9"/>
                </a:lnTo>
                <a:lnTo>
                  <a:pt x="41" y="9"/>
                </a:lnTo>
                <a:lnTo>
                  <a:pt x="41" y="9"/>
                </a:lnTo>
                <a:lnTo>
                  <a:pt x="38" y="9"/>
                </a:lnTo>
                <a:lnTo>
                  <a:pt x="38" y="9"/>
                </a:lnTo>
                <a:lnTo>
                  <a:pt x="36" y="7"/>
                </a:lnTo>
                <a:lnTo>
                  <a:pt x="33" y="4"/>
                </a:lnTo>
                <a:lnTo>
                  <a:pt x="31" y="4"/>
                </a:lnTo>
                <a:lnTo>
                  <a:pt x="31" y="7"/>
                </a:lnTo>
                <a:lnTo>
                  <a:pt x="31" y="7"/>
                </a:lnTo>
                <a:lnTo>
                  <a:pt x="31" y="4"/>
                </a:lnTo>
                <a:lnTo>
                  <a:pt x="29" y="4"/>
                </a:lnTo>
                <a:lnTo>
                  <a:pt x="29" y="4"/>
                </a:lnTo>
                <a:lnTo>
                  <a:pt x="29" y="4"/>
                </a:lnTo>
                <a:lnTo>
                  <a:pt x="29" y="4"/>
                </a:lnTo>
                <a:lnTo>
                  <a:pt x="29" y="4"/>
                </a:lnTo>
                <a:lnTo>
                  <a:pt x="26" y="4"/>
                </a:lnTo>
                <a:lnTo>
                  <a:pt x="24" y="4"/>
                </a:lnTo>
                <a:lnTo>
                  <a:pt x="24" y="2"/>
                </a:lnTo>
                <a:lnTo>
                  <a:pt x="24" y="2"/>
                </a:lnTo>
                <a:lnTo>
                  <a:pt x="22" y="2"/>
                </a:lnTo>
                <a:lnTo>
                  <a:pt x="22" y="2"/>
                </a:lnTo>
                <a:lnTo>
                  <a:pt x="19" y="0"/>
                </a:lnTo>
                <a:lnTo>
                  <a:pt x="17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2" y="0"/>
                </a:lnTo>
                <a:lnTo>
                  <a:pt x="12" y="0"/>
                </a:lnTo>
                <a:lnTo>
                  <a:pt x="10" y="2"/>
                </a:lnTo>
                <a:lnTo>
                  <a:pt x="7" y="2"/>
                </a:lnTo>
                <a:lnTo>
                  <a:pt x="5" y="2"/>
                </a:lnTo>
                <a:lnTo>
                  <a:pt x="3" y="0"/>
                </a:lnTo>
                <a:lnTo>
                  <a:pt x="0" y="2"/>
                </a:lnTo>
                <a:lnTo>
                  <a:pt x="0" y="2"/>
                </a:lnTo>
                <a:lnTo>
                  <a:pt x="3" y="2"/>
                </a:lnTo>
                <a:lnTo>
                  <a:pt x="3" y="4"/>
                </a:lnTo>
                <a:lnTo>
                  <a:pt x="5" y="4"/>
                </a:lnTo>
                <a:lnTo>
                  <a:pt x="7" y="4"/>
                </a:lnTo>
                <a:lnTo>
                  <a:pt x="7" y="7"/>
                </a:lnTo>
                <a:lnTo>
                  <a:pt x="7" y="7"/>
                </a:lnTo>
                <a:lnTo>
                  <a:pt x="10" y="9"/>
                </a:lnTo>
                <a:lnTo>
                  <a:pt x="10" y="12"/>
                </a:lnTo>
                <a:lnTo>
                  <a:pt x="12" y="14"/>
                </a:lnTo>
                <a:lnTo>
                  <a:pt x="12" y="14"/>
                </a:lnTo>
                <a:lnTo>
                  <a:pt x="12" y="16"/>
                </a:lnTo>
                <a:lnTo>
                  <a:pt x="15" y="19"/>
                </a:lnTo>
                <a:lnTo>
                  <a:pt x="15" y="19"/>
                </a:lnTo>
                <a:lnTo>
                  <a:pt x="17" y="19"/>
                </a:lnTo>
                <a:lnTo>
                  <a:pt x="19" y="23"/>
                </a:lnTo>
                <a:lnTo>
                  <a:pt x="19" y="23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4" y="28"/>
                </a:lnTo>
                <a:lnTo>
                  <a:pt x="26" y="30"/>
                </a:lnTo>
                <a:lnTo>
                  <a:pt x="29" y="33"/>
                </a:lnTo>
                <a:lnTo>
                  <a:pt x="29" y="35"/>
                </a:lnTo>
                <a:lnTo>
                  <a:pt x="29" y="38"/>
                </a:lnTo>
                <a:lnTo>
                  <a:pt x="29" y="40"/>
                </a:lnTo>
                <a:lnTo>
                  <a:pt x="31" y="40"/>
                </a:lnTo>
                <a:lnTo>
                  <a:pt x="29" y="42"/>
                </a:lnTo>
                <a:lnTo>
                  <a:pt x="29" y="47"/>
                </a:lnTo>
                <a:lnTo>
                  <a:pt x="29" y="49"/>
                </a:lnTo>
                <a:lnTo>
                  <a:pt x="29" y="52"/>
                </a:lnTo>
                <a:lnTo>
                  <a:pt x="29" y="54"/>
                </a:lnTo>
                <a:lnTo>
                  <a:pt x="29" y="54"/>
                </a:lnTo>
                <a:lnTo>
                  <a:pt x="29" y="56"/>
                </a:lnTo>
                <a:lnTo>
                  <a:pt x="31" y="56"/>
                </a:lnTo>
                <a:lnTo>
                  <a:pt x="29" y="56"/>
                </a:lnTo>
                <a:lnTo>
                  <a:pt x="29" y="59"/>
                </a:lnTo>
                <a:lnTo>
                  <a:pt x="29" y="59"/>
                </a:lnTo>
                <a:lnTo>
                  <a:pt x="29" y="59"/>
                </a:lnTo>
                <a:lnTo>
                  <a:pt x="31" y="59"/>
                </a:lnTo>
                <a:lnTo>
                  <a:pt x="31" y="61"/>
                </a:lnTo>
                <a:lnTo>
                  <a:pt x="31" y="61"/>
                </a:lnTo>
                <a:lnTo>
                  <a:pt x="33" y="61"/>
                </a:lnTo>
                <a:lnTo>
                  <a:pt x="36" y="61"/>
                </a:lnTo>
                <a:lnTo>
                  <a:pt x="36" y="59"/>
                </a:lnTo>
                <a:lnTo>
                  <a:pt x="36" y="59"/>
                </a:lnTo>
                <a:lnTo>
                  <a:pt x="36" y="59"/>
                </a:lnTo>
                <a:lnTo>
                  <a:pt x="36" y="59"/>
                </a:lnTo>
                <a:lnTo>
                  <a:pt x="36" y="56"/>
                </a:lnTo>
                <a:lnTo>
                  <a:pt x="36" y="56"/>
                </a:lnTo>
                <a:lnTo>
                  <a:pt x="38" y="54"/>
                </a:lnTo>
                <a:lnTo>
                  <a:pt x="38" y="54"/>
                </a:lnTo>
                <a:lnTo>
                  <a:pt x="38" y="52"/>
                </a:lnTo>
                <a:lnTo>
                  <a:pt x="41" y="49"/>
                </a:lnTo>
                <a:lnTo>
                  <a:pt x="43" y="49"/>
                </a:lnTo>
                <a:lnTo>
                  <a:pt x="43" y="47"/>
                </a:lnTo>
                <a:lnTo>
                  <a:pt x="43" y="47"/>
                </a:lnTo>
                <a:lnTo>
                  <a:pt x="43" y="45"/>
                </a:lnTo>
                <a:lnTo>
                  <a:pt x="41" y="42"/>
                </a:lnTo>
                <a:lnTo>
                  <a:pt x="41" y="42"/>
                </a:lnTo>
                <a:lnTo>
                  <a:pt x="43" y="40"/>
                </a:lnTo>
                <a:lnTo>
                  <a:pt x="43" y="40"/>
                </a:lnTo>
                <a:lnTo>
                  <a:pt x="45" y="40"/>
                </a:lnTo>
                <a:lnTo>
                  <a:pt x="45" y="40"/>
                </a:lnTo>
                <a:lnTo>
                  <a:pt x="45" y="40"/>
                </a:lnTo>
                <a:lnTo>
                  <a:pt x="45" y="42"/>
                </a:lnTo>
                <a:lnTo>
                  <a:pt x="45" y="42"/>
                </a:lnTo>
                <a:lnTo>
                  <a:pt x="48" y="42"/>
                </a:lnTo>
                <a:lnTo>
                  <a:pt x="48" y="40"/>
                </a:lnTo>
                <a:lnTo>
                  <a:pt x="48" y="40"/>
                </a:lnTo>
                <a:lnTo>
                  <a:pt x="50" y="40"/>
                </a:lnTo>
                <a:lnTo>
                  <a:pt x="50" y="40"/>
                </a:lnTo>
                <a:lnTo>
                  <a:pt x="50" y="40"/>
                </a:lnTo>
                <a:lnTo>
                  <a:pt x="50" y="40"/>
                </a:lnTo>
                <a:lnTo>
                  <a:pt x="52" y="42"/>
                </a:lnTo>
                <a:lnTo>
                  <a:pt x="52" y="42"/>
                </a:lnTo>
                <a:lnTo>
                  <a:pt x="55" y="42"/>
                </a:lnTo>
                <a:lnTo>
                  <a:pt x="55" y="40"/>
                </a:lnTo>
                <a:lnTo>
                  <a:pt x="55" y="40"/>
                </a:lnTo>
                <a:lnTo>
                  <a:pt x="57" y="42"/>
                </a:lnTo>
                <a:lnTo>
                  <a:pt x="57" y="42"/>
                </a:lnTo>
                <a:lnTo>
                  <a:pt x="59" y="42"/>
                </a:lnTo>
                <a:lnTo>
                  <a:pt x="62" y="42"/>
                </a:lnTo>
                <a:lnTo>
                  <a:pt x="62" y="42"/>
                </a:lnTo>
                <a:lnTo>
                  <a:pt x="57" y="4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Freeform 107"/>
          <p:cNvSpPr>
            <a:spLocks noEditPoints="1"/>
          </p:cNvSpPr>
          <p:nvPr/>
        </p:nvSpPr>
        <p:spPr bwMode="auto">
          <a:xfrm>
            <a:off x="11073555" y="3981018"/>
            <a:ext cx="491703" cy="96248"/>
          </a:xfrm>
          <a:custGeom>
            <a:avLst/>
            <a:gdLst>
              <a:gd name="T0" fmla="*/ 470 w 470"/>
              <a:gd name="T1" fmla="*/ 90 h 92"/>
              <a:gd name="T2" fmla="*/ 470 w 470"/>
              <a:gd name="T3" fmla="*/ 90 h 92"/>
              <a:gd name="T4" fmla="*/ 468 w 470"/>
              <a:gd name="T5" fmla="*/ 92 h 92"/>
              <a:gd name="T6" fmla="*/ 468 w 470"/>
              <a:gd name="T7" fmla="*/ 92 h 92"/>
              <a:gd name="T8" fmla="*/ 470 w 470"/>
              <a:gd name="T9" fmla="*/ 92 h 92"/>
              <a:gd name="T10" fmla="*/ 470 w 470"/>
              <a:gd name="T11" fmla="*/ 90 h 92"/>
              <a:gd name="T12" fmla="*/ 380 w 470"/>
              <a:gd name="T13" fmla="*/ 57 h 92"/>
              <a:gd name="T14" fmla="*/ 378 w 470"/>
              <a:gd name="T15" fmla="*/ 57 h 92"/>
              <a:gd name="T16" fmla="*/ 378 w 470"/>
              <a:gd name="T17" fmla="*/ 57 h 92"/>
              <a:gd name="T18" fmla="*/ 378 w 470"/>
              <a:gd name="T19" fmla="*/ 57 h 92"/>
              <a:gd name="T20" fmla="*/ 378 w 470"/>
              <a:gd name="T21" fmla="*/ 59 h 92"/>
              <a:gd name="T22" fmla="*/ 378 w 470"/>
              <a:gd name="T23" fmla="*/ 59 h 92"/>
              <a:gd name="T24" fmla="*/ 380 w 470"/>
              <a:gd name="T25" fmla="*/ 59 h 92"/>
              <a:gd name="T26" fmla="*/ 380 w 470"/>
              <a:gd name="T27" fmla="*/ 59 h 92"/>
              <a:gd name="T28" fmla="*/ 380 w 470"/>
              <a:gd name="T29" fmla="*/ 59 h 92"/>
              <a:gd name="T30" fmla="*/ 380 w 470"/>
              <a:gd name="T31" fmla="*/ 57 h 92"/>
              <a:gd name="T32" fmla="*/ 380 w 470"/>
              <a:gd name="T33" fmla="*/ 57 h 92"/>
              <a:gd name="T34" fmla="*/ 255 w 470"/>
              <a:gd name="T35" fmla="*/ 47 h 92"/>
              <a:gd name="T36" fmla="*/ 255 w 470"/>
              <a:gd name="T37" fmla="*/ 47 h 92"/>
              <a:gd name="T38" fmla="*/ 255 w 470"/>
              <a:gd name="T39" fmla="*/ 47 h 92"/>
              <a:gd name="T40" fmla="*/ 255 w 470"/>
              <a:gd name="T41" fmla="*/ 47 h 92"/>
              <a:gd name="T42" fmla="*/ 255 w 470"/>
              <a:gd name="T43" fmla="*/ 47 h 92"/>
              <a:gd name="T44" fmla="*/ 255 w 470"/>
              <a:gd name="T45" fmla="*/ 47 h 92"/>
              <a:gd name="T46" fmla="*/ 255 w 470"/>
              <a:gd name="T47" fmla="*/ 47 h 92"/>
              <a:gd name="T48" fmla="*/ 255 w 470"/>
              <a:gd name="T49" fmla="*/ 50 h 92"/>
              <a:gd name="T50" fmla="*/ 255 w 470"/>
              <a:gd name="T51" fmla="*/ 50 h 92"/>
              <a:gd name="T52" fmla="*/ 255 w 470"/>
              <a:gd name="T53" fmla="*/ 47 h 92"/>
              <a:gd name="T54" fmla="*/ 255 w 470"/>
              <a:gd name="T55" fmla="*/ 47 h 92"/>
              <a:gd name="T56" fmla="*/ 255 w 470"/>
              <a:gd name="T57" fmla="*/ 47 h 92"/>
              <a:gd name="T58" fmla="*/ 255 w 470"/>
              <a:gd name="T59" fmla="*/ 47 h 92"/>
              <a:gd name="T60" fmla="*/ 260 w 470"/>
              <a:gd name="T61" fmla="*/ 45 h 92"/>
              <a:gd name="T62" fmla="*/ 260 w 470"/>
              <a:gd name="T63" fmla="*/ 45 h 92"/>
              <a:gd name="T64" fmla="*/ 260 w 470"/>
              <a:gd name="T65" fmla="*/ 45 h 92"/>
              <a:gd name="T66" fmla="*/ 260 w 470"/>
              <a:gd name="T67" fmla="*/ 47 h 92"/>
              <a:gd name="T68" fmla="*/ 260 w 470"/>
              <a:gd name="T69" fmla="*/ 47 h 92"/>
              <a:gd name="T70" fmla="*/ 260 w 470"/>
              <a:gd name="T71" fmla="*/ 47 h 92"/>
              <a:gd name="T72" fmla="*/ 260 w 470"/>
              <a:gd name="T73" fmla="*/ 45 h 92"/>
              <a:gd name="T74" fmla="*/ 260 w 470"/>
              <a:gd name="T75" fmla="*/ 45 h 92"/>
              <a:gd name="T76" fmla="*/ 260 w 470"/>
              <a:gd name="T77" fmla="*/ 45 h 92"/>
              <a:gd name="T78" fmla="*/ 2 w 470"/>
              <a:gd name="T79" fmla="*/ 0 h 92"/>
              <a:gd name="T80" fmla="*/ 0 w 470"/>
              <a:gd name="T81" fmla="*/ 2 h 92"/>
              <a:gd name="T82" fmla="*/ 0 w 470"/>
              <a:gd name="T83" fmla="*/ 2 h 92"/>
              <a:gd name="T84" fmla="*/ 0 w 470"/>
              <a:gd name="T85" fmla="*/ 5 h 92"/>
              <a:gd name="T86" fmla="*/ 0 w 470"/>
              <a:gd name="T87" fmla="*/ 5 h 92"/>
              <a:gd name="T88" fmla="*/ 2 w 470"/>
              <a:gd name="T89" fmla="*/ 2 h 92"/>
              <a:gd name="T90" fmla="*/ 2 w 470"/>
              <a:gd name="T91" fmla="*/ 2 h 92"/>
              <a:gd name="T92" fmla="*/ 2 w 470"/>
              <a:gd name="T93" fmla="*/ 2 h 92"/>
              <a:gd name="T94" fmla="*/ 2 w 470"/>
              <a:gd name="T95" fmla="*/ 0 h 92"/>
              <a:gd name="T96" fmla="*/ 2 w 470"/>
              <a:gd name="T9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0" h="92">
                <a:moveTo>
                  <a:pt x="470" y="90"/>
                </a:moveTo>
                <a:lnTo>
                  <a:pt x="470" y="90"/>
                </a:lnTo>
                <a:lnTo>
                  <a:pt x="468" y="92"/>
                </a:lnTo>
                <a:lnTo>
                  <a:pt x="468" y="92"/>
                </a:lnTo>
                <a:lnTo>
                  <a:pt x="470" y="92"/>
                </a:lnTo>
                <a:lnTo>
                  <a:pt x="470" y="90"/>
                </a:lnTo>
                <a:close/>
                <a:moveTo>
                  <a:pt x="380" y="57"/>
                </a:moveTo>
                <a:lnTo>
                  <a:pt x="378" y="57"/>
                </a:lnTo>
                <a:lnTo>
                  <a:pt x="378" y="57"/>
                </a:lnTo>
                <a:lnTo>
                  <a:pt x="378" y="57"/>
                </a:lnTo>
                <a:lnTo>
                  <a:pt x="378" y="59"/>
                </a:lnTo>
                <a:lnTo>
                  <a:pt x="378" y="59"/>
                </a:lnTo>
                <a:lnTo>
                  <a:pt x="380" y="59"/>
                </a:lnTo>
                <a:lnTo>
                  <a:pt x="380" y="59"/>
                </a:lnTo>
                <a:lnTo>
                  <a:pt x="380" y="59"/>
                </a:lnTo>
                <a:lnTo>
                  <a:pt x="380" y="57"/>
                </a:lnTo>
                <a:lnTo>
                  <a:pt x="380" y="57"/>
                </a:lnTo>
                <a:close/>
                <a:moveTo>
                  <a:pt x="255" y="47"/>
                </a:moveTo>
                <a:lnTo>
                  <a:pt x="255" y="47"/>
                </a:lnTo>
                <a:lnTo>
                  <a:pt x="255" y="47"/>
                </a:lnTo>
                <a:lnTo>
                  <a:pt x="255" y="47"/>
                </a:lnTo>
                <a:lnTo>
                  <a:pt x="255" y="47"/>
                </a:lnTo>
                <a:lnTo>
                  <a:pt x="255" y="47"/>
                </a:lnTo>
                <a:lnTo>
                  <a:pt x="255" y="47"/>
                </a:lnTo>
                <a:lnTo>
                  <a:pt x="255" y="50"/>
                </a:lnTo>
                <a:lnTo>
                  <a:pt x="255" y="50"/>
                </a:lnTo>
                <a:lnTo>
                  <a:pt x="255" y="47"/>
                </a:lnTo>
                <a:lnTo>
                  <a:pt x="255" y="47"/>
                </a:lnTo>
                <a:lnTo>
                  <a:pt x="255" y="47"/>
                </a:lnTo>
                <a:lnTo>
                  <a:pt x="255" y="47"/>
                </a:lnTo>
                <a:close/>
                <a:moveTo>
                  <a:pt x="260" y="45"/>
                </a:moveTo>
                <a:lnTo>
                  <a:pt x="260" y="45"/>
                </a:lnTo>
                <a:lnTo>
                  <a:pt x="260" y="45"/>
                </a:lnTo>
                <a:lnTo>
                  <a:pt x="260" y="47"/>
                </a:lnTo>
                <a:lnTo>
                  <a:pt x="260" y="47"/>
                </a:lnTo>
                <a:lnTo>
                  <a:pt x="260" y="47"/>
                </a:lnTo>
                <a:lnTo>
                  <a:pt x="260" y="45"/>
                </a:lnTo>
                <a:lnTo>
                  <a:pt x="260" y="45"/>
                </a:lnTo>
                <a:lnTo>
                  <a:pt x="260" y="45"/>
                </a:lnTo>
                <a:close/>
                <a:moveTo>
                  <a:pt x="2" y="0"/>
                </a:moveTo>
                <a:lnTo>
                  <a:pt x="0" y="2"/>
                </a:lnTo>
                <a:lnTo>
                  <a:pt x="0" y="2"/>
                </a:lnTo>
                <a:lnTo>
                  <a:pt x="0" y="5"/>
                </a:lnTo>
                <a:lnTo>
                  <a:pt x="0" y="5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Freeform 108"/>
          <p:cNvSpPr>
            <a:spLocks noEditPoints="1"/>
          </p:cNvSpPr>
          <p:nvPr/>
        </p:nvSpPr>
        <p:spPr bwMode="auto">
          <a:xfrm>
            <a:off x="6173265" y="3471529"/>
            <a:ext cx="560751" cy="400686"/>
          </a:xfrm>
          <a:custGeom>
            <a:avLst/>
            <a:gdLst>
              <a:gd name="T0" fmla="*/ 532 w 536"/>
              <a:gd name="T1" fmla="*/ 255 h 383"/>
              <a:gd name="T2" fmla="*/ 536 w 536"/>
              <a:gd name="T3" fmla="*/ 243 h 383"/>
              <a:gd name="T4" fmla="*/ 127 w 536"/>
              <a:gd name="T5" fmla="*/ 179 h 383"/>
              <a:gd name="T6" fmla="*/ 115 w 536"/>
              <a:gd name="T7" fmla="*/ 160 h 383"/>
              <a:gd name="T8" fmla="*/ 87 w 536"/>
              <a:gd name="T9" fmla="*/ 172 h 383"/>
              <a:gd name="T10" fmla="*/ 47 w 536"/>
              <a:gd name="T11" fmla="*/ 97 h 383"/>
              <a:gd name="T12" fmla="*/ 108 w 536"/>
              <a:gd name="T13" fmla="*/ 73 h 383"/>
              <a:gd name="T14" fmla="*/ 92 w 536"/>
              <a:gd name="T15" fmla="*/ 75 h 383"/>
              <a:gd name="T16" fmla="*/ 534 w 536"/>
              <a:gd name="T17" fmla="*/ 241 h 383"/>
              <a:gd name="T18" fmla="*/ 527 w 536"/>
              <a:gd name="T19" fmla="*/ 238 h 383"/>
              <a:gd name="T20" fmla="*/ 472 w 536"/>
              <a:gd name="T21" fmla="*/ 243 h 383"/>
              <a:gd name="T22" fmla="*/ 442 w 536"/>
              <a:gd name="T23" fmla="*/ 291 h 383"/>
              <a:gd name="T24" fmla="*/ 432 w 536"/>
              <a:gd name="T25" fmla="*/ 298 h 383"/>
              <a:gd name="T26" fmla="*/ 397 w 536"/>
              <a:gd name="T27" fmla="*/ 305 h 383"/>
              <a:gd name="T28" fmla="*/ 361 w 536"/>
              <a:gd name="T29" fmla="*/ 293 h 383"/>
              <a:gd name="T30" fmla="*/ 342 w 536"/>
              <a:gd name="T31" fmla="*/ 246 h 383"/>
              <a:gd name="T32" fmla="*/ 342 w 536"/>
              <a:gd name="T33" fmla="*/ 238 h 383"/>
              <a:gd name="T34" fmla="*/ 345 w 536"/>
              <a:gd name="T35" fmla="*/ 189 h 383"/>
              <a:gd name="T36" fmla="*/ 347 w 536"/>
              <a:gd name="T37" fmla="*/ 139 h 383"/>
              <a:gd name="T38" fmla="*/ 328 w 536"/>
              <a:gd name="T39" fmla="*/ 118 h 383"/>
              <a:gd name="T40" fmla="*/ 321 w 536"/>
              <a:gd name="T41" fmla="*/ 89 h 383"/>
              <a:gd name="T42" fmla="*/ 307 w 536"/>
              <a:gd name="T43" fmla="*/ 61 h 383"/>
              <a:gd name="T44" fmla="*/ 279 w 536"/>
              <a:gd name="T45" fmla="*/ 73 h 383"/>
              <a:gd name="T46" fmla="*/ 253 w 536"/>
              <a:gd name="T47" fmla="*/ 56 h 383"/>
              <a:gd name="T48" fmla="*/ 229 w 536"/>
              <a:gd name="T49" fmla="*/ 18 h 383"/>
              <a:gd name="T50" fmla="*/ 165 w 536"/>
              <a:gd name="T51" fmla="*/ 28 h 383"/>
              <a:gd name="T52" fmla="*/ 80 w 536"/>
              <a:gd name="T53" fmla="*/ 2 h 383"/>
              <a:gd name="T54" fmla="*/ 49 w 536"/>
              <a:gd name="T55" fmla="*/ 21 h 383"/>
              <a:gd name="T56" fmla="*/ 54 w 536"/>
              <a:gd name="T57" fmla="*/ 59 h 383"/>
              <a:gd name="T58" fmla="*/ 68 w 536"/>
              <a:gd name="T59" fmla="*/ 101 h 383"/>
              <a:gd name="T60" fmla="*/ 52 w 536"/>
              <a:gd name="T61" fmla="*/ 104 h 383"/>
              <a:gd name="T62" fmla="*/ 75 w 536"/>
              <a:gd name="T63" fmla="*/ 125 h 383"/>
              <a:gd name="T64" fmla="*/ 92 w 536"/>
              <a:gd name="T65" fmla="*/ 156 h 383"/>
              <a:gd name="T66" fmla="*/ 113 w 536"/>
              <a:gd name="T67" fmla="*/ 191 h 383"/>
              <a:gd name="T68" fmla="*/ 127 w 536"/>
              <a:gd name="T69" fmla="*/ 189 h 383"/>
              <a:gd name="T70" fmla="*/ 113 w 536"/>
              <a:gd name="T71" fmla="*/ 179 h 383"/>
              <a:gd name="T72" fmla="*/ 108 w 536"/>
              <a:gd name="T73" fmla="*/ 132 h 383"/>
              <a:gd name="T74" fmla="*/ 101 w 536"/>
              <a:gd name="T75" fmla="*/ 118 h 383"/>
              <a:gd name="T76" fmla="*/ 92 w 536"/>
              <a:gd name="T77" fmla="*/ 82 h 383"/>
              <a:gd name="T78" fmla="*/ 75 w 536"/>
              <a:gd name="T79" fmla="*/ 54 h 383"/>
              <a:gd name="T80" fmla="*/ 87 w 536"/>
              <a:gd name="T81" fmla="*/ 21 h 383"/>
              <a:gd name="T82" fmla="*/ 111 w 536"/>
              <a:gd name="T83" fmla="*/ 35 h 383"/>
              <a:gd name="T84" fmla="*/ 111 w 536"/>
              <a:gd name="T85" fmla="*/ 68 h 383"/>
              <a:gd name="T86" fmla="*/ 123 w 536"/>
              <a:gd name="T87" fmla="*/ 99 h 383"/>
              <a:gd name="T88" fmla="*/ 139 w 536"/>
              <a:gd name="T89" fmla="*/ 120 h 383"/>
              <a:gd name="T90" fmla="*/ 144 w 536"/>
              <a:gd name="T91" fmla="*/ 141 h 383"/>
              <a:gd name="T92" fmla="*/ 151 w 536"/>
              <a:gd name="T93" fmla="*/ 151 h 383"/>
              <a:gd name="T94" fmla="*/ 163 w 536"/>
              <a:gd name="T95" fmla="*/ 170 h 383"/>
              <a:gd name="T96" fmla="*/ 184 w 536"/>
              <a:gd name="T97" fmla="*/ 201 h 383"/>
              <a:gd name="T98" fmla="*/ 193 w 536"/>
              <a:gd name="T99" fmla="*/ 250 h 383"/>
              <a:gd name="T100" fmla="*/ 191 w 536"/>
              <a:gd name="T101" fmla="*/ 274 h 383"/>
              <a:gd name="T102" fmla="*/ 245 w 536"/>
              <a:gd name="T103" fmla="*/ 312 h 383"/>
              <a:gd name="T104" fmla="*/ 297 w 536"/>
              <a:gd name="T105" fmla="*/ 340 h 383"/>
              <a:gd name="T106" fmla="*/ 373 w 536"/>
              <a:gd name="T107" fmla="*/ 347 h 383"/>
              <a:gd name="T108" fmla="*/ 387 w 536"/>
              <a:gd name="T109" fmla="*/ 352 h 383"/>
              <a:gd name="T110" fmla="*/ 404 w 536"/>
              <a:gd name="T111" fmla="*/ 366 h 383"/>
              <a:gd name="T112" fmla="*/ 418 w 536"/>
              <a:gd name="T113" fmla="*/ 369 h 383"/>
              <a:gd name="T114" fmla="*/ 454 w 536"/>
              <a:gd name="T115" fmla="*/ 345 h 383"/>
              <a:gd name="T116" fmla="*/ 446 w 536"/>
              <a:gd name="T117" fmla="*/ 321 h 383"/>
              <a:gd name="T118" fmla="*/ 494 w 536"/>
              <a:gd name="T119" fmla="*/ 305 h 383"/>
              <a:gd name="T120" fmla="*/ 508 w 536"/>
              <a:gd name="T121" fmla="*/ 305 h 383"/>
              <a:gd name="T122" fmla="*/ 517 w 536"/>
              <a:gd name="T123" fmla="*/ 279 h 383"/>
              <a:gd name="T124" fmla="*/ 524 w 536"/>
              <a:gd name="T125" fmla="*/ 257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6" h="383">
                <a:moveTo>
                  <a:pt x="437" y="295"/>
                </a:moveTo>
                <a:lnTo>
                  <a:pt x="439" y="295"/>
                </a:lnTo>
                <a:lnTo>
                  <a:pt x="442" y="295"/>
                </a:lnTo>
                <a:lnTo>
                  <a:pt x="439" y="293"/>
                </a:lnTo>
                <a:lnTo>
                  <a:pt x="439" y="293"/>
                </a:lnTo>
                <a:lnTo>
                  <a:pt x="435" y="295"/>
                </a:lnTo>
                <a:lnTo>
                  <a:pt x="435" y="295"/>
                </a:lnTo>
                <a:lnTo>
                  <a:pt x="437" y="295"/>
                </a:lnTo>
                <a:close/>
                <a:moveTo>
                  <a:pt x="85" y="293"/>
                </a:moveTo>
                <a:lnTo>
                  <a:pt x="82" y="293"/>
                </a:lnTo>
                <a:lnTo>
                  <a:pt x="82" y="293"/>
                </a:lnTo>
                <a:lnTo>
                  <a:pt x="85" y="295"/>
                </a:lnTo>
                <a:lnTo>
                  <a:pt x="85" y="295"/>
                </a:lnTo>
                <a:lnTo>
                  <a:pt x="85" y="293"/>
                </a:lnTo>
                <a:lnTo>
                  <a:pt x="85" y="293"/>
                </a:lnTo>
                <a:close/>
                <a:moveTo>
                  <a:pt x="532" y="255"/>
                </a:moveTo>
                <a:lnTo>
                  <a:pt x="532" y="257"/>
                </a:lnTo>
                <a:lnTo>
                  <a:pt x="529" y="257"/>
                </a:lnTo>
                <a:lnTo>
                  <a:pt x="529" y="260"/>
                </a:lnTo>
                <a:lnTo>
                  <a:pt x="529" y="262"/>
                </a:lnTo>
                <a:lnTo>
                  <a:pt x="529" y="262"/>
                </a:lnTo>
                <a:lnTo>
                  <a:pt x="532" y="257"/>
                </a:lnTo>
                <a:lnTo>
                  <a:pt x="534" y="257"/>
                </a:lnTo>
                <a:lnTo>
                  <a:pt x="534" y="255"/>
                </a:lnTo>
                <a:lnTo>
                  <a:pt x="532" y="255"/>
                </a:lnTo>
                <a:close/>
                <a:moveTo>
                  <a:pt x="536" y="241"/>
                </a:moveTo>
                <a:lnTo>
                  <a:pt x="536" y="241"/>
                </a:lnTo>
                <a:lnTo>
                  <a:pt x="536" y="241"/>
                </a:lnTo>
                <a:lnTo>
                  <a:pt x="536" y="241"/>
                </a:lnTo>
                <a:lnTo>
                  <a:pt x="536" y="241"/>
                </a:lnTo>
                <a:lnTo>
                  <a:pt x="536" y="243"/>
                </a:lnTo>
                <a:lnTo>
                  <a:pt x="536" y="243"/>
                </a:lnTo>
                <a:lnTo>
                  <a:pt x="536" y="241"/>
                </a:lnTo>
                <a:close/>
                <a:moveTo>
                  <a:pt x="177" y="234"/>
                </a:moveTo>
                <a:lnTo>
                  <a:pt x="175" y="231"/>
                </a:lnTo>
                <a:lnTo>
                  <a:pt x="175" y="231"/>
                </a:lnTo>
                <a:lnTo>
                  <a:pt x="175" y="234"/>
                </a:lnTo>
                <a:lnTo>
                  <a:pt x="175" y="236"/>
                </a:lnTo>
                <a:lnTo>
                  <a:pt x="175" y="236"/>
                </a:lnTo>
                <a:lnTo>
                  <a:pt x="177" y="234"/>
                </a:lnTo>
                <a:lnTo>
                  <a:pt x="177" y="234"/>
                </a:lnTo>
                <a:lnTo>
                  <a:pt x="177" y="234"/>
                </a:lnTo>
                <a:close/>
                <a:moveTo>
                  <a:pt x="125" y="177"/>
                </a:moveTo>
                <a:lnTo>
                  <a:pt x="125" y="179"/>
                </a:lnTo>
                <a:lnTo>
                  <a:pt x="127" y="179"/>
                </a:lnTo>
                <a:lnTo>
                  <a:pt x="127" y="179"/>
                </a:lnTo>
                <a:lnTo>
                  <a:pt x="127" y="179"/>
                </a:lnTo>
                <a:lnTo>
                  <a:pt x="127" y="179"/>
                </a:lnTo>
                <a:lnTo>
                  <a:pt x="125" y="177"/>
                </a:lnTo>
                <a:lnTo>
                  <a:pt x="125" y="177"/>
                </a:lnTo>
                <a:close/>
                <a:moveTo>
                  <a:pt x="89" y="172"/>
                </a:moveTo>
                <a:lnTo>
                  <a:pt x="89" y="172"/>
                </a:lnTo>
                <a:lnTo>
                  <a:pt x="92" y="177"/>
                </a:lnTo>
                <a:lnTo>
                  <a:pt x="94" y="175"/>
                </a:lnTo>
                <a:lnTo>
                  <a:pt x="92" y="172"/>
                </a:lnTo>
                <a:lnTo>
                  <a:pt x="89" y="172"/>
                </a:lnTo>
                <a:close/>
                <a:moveTo>
                  <a:pt x="115" y="160"/>
                </a:moveTo>
                <a:lnTo>
                  <a:pt x="115" y="160"/>
                </a:lnTo>
                <a:lnTo>
                  <a:pt x="115" y="163"/>
                </a:lnTo>
                <a:lnTo>
                  <a:pt x="115" y="165"/>
                </a:lnTo>
                <a:lnTo>
                  <a:pt x="118" y="165"/>
                </a:lnTo>
                <a:lnTo>
                  <a:pt x="118" y="163"/>
                </a:lnTo>
                <a:lnTo>
                  <a:pt x="115" y="160"/>
                </a:lnTo>
                <a:lnTo>
                  <a:pt x="115" y="160"/>
                </a:lnTo>
                <a:lnTo>
                  <a:pt x="115" y="160"/>
                </a:lnTo>
                <a:close/>
                <a:moveTo>
                  <a:pt x="87" y="170"/>
                </a:moveTo>
                <a:lnTo>
                  <a:pt x="87" y="167"/>
                </a:lnTo>
                <a:lnTo>
                  <a:pt x="87" y="167"/>
                </a:lnTo>
                <a:lnTo>
                  <a:pt x="87" y="165"/>
                </a:lnTo>
                <a:lnTo>
                  <a:pt x="87" y="165"/>
                </a:lnTo>
                <a:lnTo>
                  <a:pt x="89" y="158"/>
                </a:lnTo>
                <a:lnTo>
                  <a:pt x="89" y="156"/>
                </a:lnTo>
                <a:lnTo>
                  <a:pt x="87" y="163"/>
                </a:lnTo>
                <a:lnTo>
                  <a:pt x="85" y="167"/>
                </a:lnTo>
                <a:lnTo>
                  <a:pt x="85" y="167"/>
                </a:lnTo>
                <a:lnTo>
                  <a:pt x="87" y="167"/>
                </a:lnTo>
                <a:lnTo>
                  <a:pt x="87" y="170"/>
                </a:lnTo>
                <a:lnTo>
                  <a:pt x="87" y="172"/>
                </a:lnTo>
                <a:lnTo>
                  <a:pt x="87" y="172"/>
                </a:lnTo>
                <a:lnTo>
                  <a:pt x="87" y="172"/>
                </a:lnTo>
                <a:lnTo>
                  <a:pt x="87" y="170"/>
                </a:lnTo>
                <a:close/>
                <a:moveTo>
                  <a:pt x="111" y="139"/>
                </a:moveTo>
                <a:lnTo>
                  <a:pt x="111" y="141"/>
                </a:lnTo>
                <a:lnTo>
                  <a:pt x="108" y="144"/>
                </a:lnTo>
                <a:lnTo>
                  <a:pt x="111" y="144"/>
                </a:lnTo>
                <a:lnTo>
                  <a:pt x="111" y="141"/>
                </a:lnTo>
                <a:lnTo>
                  <a:pt x="113" y="141"/>
                </a:lnTo>
                <a:lnTo>
                  <a:pt x="113" y="141"/>
                </a:lnTo>
                <a:lnTo>
                  <a:pt x="113" y="141"/>
                </a:lnTo>
                <a:lnTo>
                  <a:pt x="113" y="139"/>
                </a:lnTo>
                <a:lnTo>
                  <a:pt x="111" y="139"/>
                </a:lnTo>
                <a:close/>
                <a:moveTo>
                  <a:pt x="52" y="92"/>
                </a:moveTo>
                <a:lnTo>
                  <a:pt x="52" y="92"/>
                </a:lnTo>
                <a:lnTo>
                  <a:pt x="52" y="92"/>
                </a:lnTo>
                <a:lnTo>
                  <a:pt x="49" y="94"/>
                </a:lnTo>
                <a:lnTo>
                  <a:pt x="47" y="97"/>
                </a:lnTo>
                <a:lnTo>
                  <a:pt x="49" y="99"/>
                </a:lnTo>
                <a:lnTo>
                  <a:pt x="52" y="97"/>
                </a:lnTo>
                <a:lnTo>
                  <a:pt x="52" y="94"/>
                </a:lnTo>
                <a:lnTo>
                  <a:pt x="52" y="92"/>
                </a:lnTo>
                <a:close/>
                <a:moveTo>
                  <a:pt x="2" y="75"/>
                </a:moveTo>
                <a:lnTo>
                  <a:pt x="2" y="73"/>
                </a:lnTo>
                <a:lnTo>
                  <a:pt x="0" y="73"/>
                </a:lnTo>
                <a:lnTo>
                  <a:pt x="0" y="75"/>
                </a:lnTo>
                <a:lnTo>
                  <a:pt x="0" y="75"/>
                </a:lnTo>
                <a:lnTo>
                  <a:pt x="0" y="80"/>
                </a:lnTo>
                <a:lnTo>
                  <a:pt x="2" y="80"/>
                </a:lnTo>
                <a:lnTo>
                  <a:pt x="2" y="78"/>
                </a:lnTo>
                <a:lnTo>
                  <a:pt x="2" y="75"/>
                </a:lnTo>
                <a:lnTo>
                  <a:pt x="2" y="75"/>
                </a:lnTo>
                <a:close/>
                <a:moveTo>
                  <a:pt x="111" y="73"/>
                </a:moveTo>
                <a:lnTo>
                  <a:pt x="108" y="73"/>
                </a:lnTo>
                <a:lnTo>
                  <a:pt x="106" y="75"/>
                </a:lnTo>
                <a:lnTo>
                  <a:pt x="104" y="80"/>
                </a:lnTo>
                <a:lnTo>
                  <a:pt x="104" y="80"/>
                </a:lnTo>
                <a:lnTo>
                  <a:pt x="106" y="82"/>
                </a:lnTo>
                <a:lnTo>
                  <a:pt x="108" y="82"/>
                </a:lnTo>
                <a:lnTo>
                  <a:pt x="111" y="78"/>
                </a:lnTo>
                <a:lnTo>
                  <a:pt x="111" y="75"/>
                </a:lnTo>
                <a:lnTo>
                  <a:pt x="111" y="73"/>
                </a:lnTo>
                <a:lnTo>
                  <a:pt x="111" y="73"/>
                </a:lnTo>
                <a:close/>
                <a:moveTo>
                  <a:pt x="92" y="68"/>
                </a:moveTo>
                <a:lnTo>
                  <a:pt x="89" y="66"/>
                </a:lnTo>
                <a:lnTo>
                  <a:pt x="89" y="66"/>
                </a:lnTo>
                <a:lnTo>
                  <a:pt x="89" y="68"/>
                </a:lnTo>
                <a:lnTo>
                  <a:pt x="87" y="68"/>
                </a:lnTo>
                <a:lnTo>
                  <a:pt x="89" y="70"/>
                </a:lnTo>
                <a:lnTo>
                  <a:pt x="92" y="75"/>
                </a:lnTo>
                <a:lnTo>
                  <a:pt x="94" y="78"/>
                </a:lnTo>
                <a:lnTo>
                  <a:pt x="94" y="78"/>
                </a:lnTo>
                <a:lnTo>
                  <a:pt x="94" y="75"/>
                </a:lnTo>
                <a:lnTo>
                  <a:pt x="94" y="70"/>
                </a:lnTo>
                <a:lnTo>
                  <a:pt x="92" y="70"/>
                </a:lnTo>
                <a:lnTo>
                  <a:pt x="92" y="68"/>
                </a:lnTo>
                <a:lnTo>
                  <a:pt x="92" y="68"/>
                </a:lnTo>
                <a:close/>
                <a:moveTo>
                  <a:pt x="85" y="18"/>
                </a:moveTo>
                <a:lnTo>
                  <a:pt x="85" y="21"/>
                </a:lnTo>
                <a:lnTo>
                  <a:pt x="85" y="21"/>
                </a:lnTo>
                <a:lnTo>
                  <a:pt x="85" y="21"/>
                </a:lnTo>
                <a:lnTo>
                  <a:pt x="85" y="21"/>
                </a:lnTo>
                <a:lnTo>
                  <a:pt x="85" y="21"/>
                </a:lnTo>
                <a:lnTo>
                  <a:pt x="85" y="18"/>
                </a:lnTo>
                <a:lnTo>
                  <a:pt x="85" y="18"/>
                </a:lnTo>
                <a:close/>
                <a:moveTo>
                  <a:pt x="534" y="241"/>
                </a:moveTo>
                <a:lnTo>
                  <a:pt x="536" y="238"/>
                </a:lnTo>
                <a:lnTo>
                  <a:pt x="534" y="236"/>
                </a:lnTo>
                <a:lnTo>
                  <a:pt x="532" y="234"/>
                </a:lnTo>
                <a:lnTo>
                  <a:pt x="529" y="234"/>
                </a:lnTo>
                <a:lnTo>
                  <a:pt x="529" y="234"/>
                </a:lnTo>
                <a:lnTo>
                  <a:pt x="527" y="234"/>
                </a:lnTo>
                <a:lnTo>
                  <a:pt x="527" y="234"/>
                </a:lnTo>
                <a:lnTo>
                  <a:pt x="524" y="236"/>
                </a:lnTo>
                <a:lnTo>
                  <a:pt x="527" y="236"/>
                </a:lnTo>
                <a:lnTo>
                  <a:pt x="527" y="236"/>
                </a:lnTo>
                <a:lnTo>
                  <a:pt x="529" y="236"/>
                </a:lnTo>
                <a:lnTo>
                  <a:pt x="529" y="236"/>
                </a:lnTo>
                <a:lnTo>
                  <a:pt x="529" y="236"/>
                </a:lnTo>
                <a:lnTo>
                  <a:pt x="529" y="236"/>
                </a:lnTo>
                <a:lnTo>
                  <a:pt x="529" y="236"/>
                </a:lnTo>
                <a:lnTo>
                  <a:pt x="527" y="238"/>
                </a:lnTo>
                <a:lnTo>
                  <a:pt x="524" y="236"/>
                </a:lnTo>
                <a:lnTo>
                  <a:pt x="520" y="236"/>
                </a:lnTo>
                <a:lnTo>
                  <a:pt x="517" y="236"/>
                </a:lnTo>
                <a:lnTo>
                  <a:pt x="515" y="234"/>
                </a:lnTo>
                <a:lnTo>
                  <a:pt x="513" y="234"/>
                </a:lnTo>
                <a:lnTo>
                  <a:pt x="510" y="234"/>
                </a:lnTo>
                <a:lnTo>
                  <a:pt x="510" y="234"/>
                </a:lnTo>
                <a:lnTo>
                  <a:pt x="510" y="234"/>
                </a:lnTo>
                <a:lnTo>
                  <a:pt x="510" y="234"/>
                </a:lnTo>
                <a:lnTo>
                  <a:pt x="506" y="234"/>
                </a:lnTo>
                <a:lnTo>
                  <a:pt x="503" y="236"/>
                </a:lnTo>
                <a:lnTo>
                  <a:pt x="501" y="238"/>
                </a:lnTo>
                <a:lnTo>
                  <a:pt x="498" y="238"/>
                </a:lnTo>
                <a:lnTo>
                  <a:pt x="480" y="241"/>
                </a:lnTo>
                <a:lnTo>
                  <a:pt x="480" y="241"/>
                </a:lnTo>
                <a:lnTo>
                  <a:pt x="472" y="243"/>
                </a:lnTo>
                <a:lnTo>
                  <a:pt x="470" y="246"/>
                </a:lnTo>
                <a:lnTo>
                  <a:pt x="468" y="253"/>
                </a:lnTo>
                <a:lnTo>
                  <a:pt x="468" y="253"/>
                </a:lnTo>
                <a:lnTo>
                  <a:pt x="465" y="255"/>
                </a:lnTo>
                <a:lnTo>
                  <a:pt x="465" y="260"/>
                </a:lnTo>
                <a:lnTo>
                  <a:pt x="465" y="262"/>
                </a:lnTo>
                <a:lnTo>
                  <a:pt x="463" y="267"/>
                </a:lnTo>
                <a:lnTo>
                  <a:pt x="463" y="269"/>
                </a:lnTo>
                <a:lnTo>
                  <a:pt x="463" y="269"/>
                </a:lnTo>
                <a:lnTo>
                  <a:pt x="461" y="272"/>
                </a:lnTo>
                <a:lnTo>
                  <a:pt x="458" y="274"/>
                </a:lnTo>
                <a:lnTo>
                  <a:pt x="458" y="281"/>
                </a:lnTo>
                <a:lnTo>
                  <a:pt x="454" y="286"/>
                </a:lnTo>
                <a:lnTo>
                  <a:pt x="451" y="288"/>
                </a:lnTo>
                <a:lnTo>
                  <a:pt x="449" y="288"/>
                </a:lnTo>
                <a:lnTo>
                  <a:pt x="442" y="291"/>
                </a:lnTo>
                <a:lnTo>
                  <a:pt x="442" y="293"/>
                </a:lnTo>
                <a:lnTo>
                  <a:pt x="442" y="293"/>
                </a:lnTo>
                <a:lnTo>
                  <a:pt x="442" y="293"/>
                </a:lnTo>
                <a:lnTo>
                  <a:pt x="444" y="291"/>
                </a:lnTo>
                <a:lnTo>
                  <a:pt x="444" y="291"/>
                </a:lnTo>
                <a:lnTo>
                  <a:pt x="444" y="293"/>
                </a:lnTo>
                <a:lnTo>
                  <a:pt x="444" y="293"/>
                </a:lnTo>
                <a:lnTo>
                  <a:pt x="444" y="293"/>
                </a:lnTo>
                <a:lnTo>
                  <a:pt x="444" y="295"/>
                </a:lnTo>
                <a:lnTo>
                  <a:pt x="444" y="298"/>
                </a:lnTo>
                <a:lnTo>
                  <a:pt x="442" y="298"/>
                </a:lnTo>
                <a:lnTo>
                  <a:pt x="439" y="300"/>
                </a:lnTo>
                <a:lnTo>
                  <a:pt x="439" y="300"/>
                </a:lnTo>
                <a:lnTo>
                  <a:pt x="435" y="300"/>
                </a:lnTo>
                <a:lnTo>
                  <a:pt x="432" y="300"/>
                </a:lnTo>
                <a:lnTo>
                  <a:pt x="432" y="298"/>
                </a:lnTo>
                <a:lnTo>
                  <a:pt x="435" y="298"/>
                </a:lnTo>
                <a:lnTo>
                  <a:pt x="435" y="298"/>
                </a:lnTo>
                <a:lnTo>
                  <a:pt x="432" y="295"/>
                </a:lnTo>
                <a:lnTo>
                  <a:pt x="430" y="295"/>
                </a:lnTo>
                <a:lnTo>
                  <a:pt x="428" y="295"/>
                </a:lnTo>
                <a:lnTo>
                  <a:pt x="423" y="295"/>
                </a:lnTo>
                <a:lnTo>
                  <a:pt x="423" y="295"/>
                </a:lnTo>
                <a:lnTo>
                  <a:pt x="418" y="298"/>
                </a:lnTo>
                <a:lnTo>
                  <a:pt x="418" y="298"/>
                </a:lnTo>
                <a:lnTo>
                  <a:pt x="418" y="300"/>
                </a:lnTo>
                <a:lnTo>
                  <a:pt x="416" y="300"/>
                </a:lnTo>
                <a:lnTo>
                  <a:pt x="411" y="302"/>
                </a:lnTo>
                <a:lnTo>
                  <a:pt x="409" y="300"/>
                </a:lnTo>
                <a:lnTo>
                  <a:pt x="402" y="300"/>
                </a:lnTo>
                <a:lnTo>
                  <a:pt x="399" y="302"/>
                </a:lnTo>
                <a:lnTo>
                  <a:pt x="397" y="305"/>
                </a:lnTo>
                <a:lnTo>
                  <a:pt x="390" y="307"/>
                </a:lnTo>
                <a:lnTo>
                  <a:pt x="387" y="307"/>
                </a:lnTo>
                <a:lnTo>
                  <a:pt x="385" y="307"/>
                </a:lnTo>
                <a:lnTo>
                  <a:pt x="383" y="307"/>
                </a:lnTo>
                <a:lnTo>
                  <a:pt x="383" y="302"/>
                </a:lnTo>
                <a:lnTo>
                  <a:pt x="380" y="300"/>
                </a:lnTo>
                <a:lnTo>
                  <a:pt x="376" y="298"/>
                </a:lnTo>
                <a:lnTo>
                  <a:pt x="373" y="295"/>
                </a:lnTo>
                <a:lnTo>
                  <a:pt x="366" y="295"/>
                </a:lnTo>
                <a:lnTo>
                  <a:pt x="364" y="293"/>
                </a:lnTo>
                <a:lnTo>
                  <a:pt x="364" y="293"/>
                </a:lnTo>
                <a:lnTo>
                  <a:pt x="366" y="295"/>
                </a:lnTo>
                <a:lnTo>
                  <a:pt x="366" y="295"/>
                </a:lnTo>
                <a:lnTo>
                  <a:pt x="366" y="295"/>
                </a:lnTo>
                <a:lnTo>
                  <a:pt x="361" y="295"/>
                </a:lnTo>
                <a:lnTo>
                  <a:pt x="361" y="293"/>
                </a:lnTo>
                <a:lnTo>
                  <a:pt x="361" y="293"/>
                </a:lnTo>
                <a:lnTo>
                  <a:pt x="361" y="293"/>
                </a:lnTo>
                <a:lnTo>
                  <a:pt x="364" y="293"/>
                </a:lnTo>
                <a:lnTo>
                  <a:pt x="361" y="291"/>
                </a:lnTo>
                <a:lnTo>
                  <a:pt x="359" y="288"/>
                </a:lnTo>
                <a:lnTo>
                  <a:pt x="359" y="286"/>
                </a:lnTo>
                <a:lnTo>
                  <a:pt x="359" y="286"/>
                </a:lnTo>
                <a:lnTo>
                  <a:pt x="354" y="281"/>
                </a:lnTo>
                <a:lnTo>
                  <a:pt x="354" y="279"/>
                </a:lnTo>
                <a:lnTo>
                  <a:pt x="354" y="276"/>
                </a:lnTo>
                <a:lnTo>
                  <a:pt x="354" y="272"/>
                </a:lnTo>
                <a:lnTo>
                  <a:pt x="350" y="264"/>
                </a:lnTo>
                <a:lnTo>
                  <a:pt x="345" y="255"/>
                </a:lnTo>
                <a:lnTo>
                  <a:pt x="342" y="253"/>
                </a:lnTo>
                <a:lnTo>
                  <a:pt x="345" y="250"/>
                </a:lnTo>
                <a:lnTo>
                  <a:pt x="342" y="246"/>
                </a:lnTo>
                <a:lnTo>
                  <a:pt x="340" y="238"/>
                </a:lnTo>
                <a:lnTo>
                  <a:pt x="340" y="238"/>
                </a:lnTo>
                <a:lnTo>
                  <a:pt x="340" y="236"/>
                </a:lnTo>
                <a:lnTo>
                  <a:pt x="340" y="236"/>
                </a:lnTo>
                <a:lnTo>
                  <a:pt x="338" y="236"/>
                </a:lnTo>
                <a:lnTo>
                  <a:pt x="338" y="234"/>
                </a:lnTo>
                <a:lnTo>
                  <a:pt x="338" y="224"/>
                </a:lnTo>
                <a:lnTo>
                  <a:pt x="340" y="231"/>
                </a:lnTo>
                <a:lnTo>
                  <a:pt x="342" y="234"/>
                </a:lnTo>
                <a:lnTo>
                  <a:pt x="342" y="234"/>
                </a:lnTo>
                <a:lnTo>
                  <a:pt x="342" y="236"/>
                </a:lnTo>
                <a:lnTo>
                  <a:pt x="342" y="236"/>
                </a:lnTo>
                <a:lnTo>
                  <a:pt x="340" y="238"/>
                </a:lnTo>
                <a:lnTo>
                  <a:pt x="342" y="241"/>
                </a:lnTo>
                <a:lnTo>
                  <a:pt x="342" y="238"/>
                </a:lnTo>
                <a:lnTo>
                  <a:pt x="342" y="238"/>
                </a:lnTo>
                <a:lnTo>
                  <a:pt x="345" y="236"/>
                </a:lnTo>
                <a:lnTo>
                  <a:pt x="342" y="234"/>
                </a:lnTo>
                <a:lnTo>
                  <a:pt x="342" y="231"/>
                </a:lnTo>
                <a:lnTo>
                  <a:pt x="340" y="229"/>
                </a:lnTo>
                <a:lnTo>
                  <a:pt x="338" y="224"/>
                </a:lnTo>
                <a:lnTo>
                  <a:pt x="338" y="220"/>
                </a:lnTo>
                <a:lnTo>
                  <a:pt x="338" y="215"/>
                </a:lnTo>
                <a:lnTo>
                  <a:pt x="338" y="215"/>
                </a:lnTo>
                <a:lnTo>
                  <a:pt x="338" y="212"/>
                </a:lnTo>
                <a:lnTo>
                  <a:pt x="340" y="210"/>
                </a:lnTo>
                <a:lnTo>
                  <a:pt x="340" y="208"/>
                </a:lnTo>
                <a:lnTo>
                  <a:pt x="340" y="205"/>
                </a:lnTo>
                <a:lnTo>
                  <a:pt x="342" y="198"/>
                </a:lnTo>
                <a:lnTo>
                  <a:pt x="345" y="189"/>
                </a:lnTo>
                <a:lnTo>
                  <a:pt x="345" y="189"/>
                </a:lnTo>
                <a:lnTo>
                  <a:pt x="345" y="189"/>
                </a:lnTo>
                <a:lnTo>
                  <a:pt x="345" y="184"/>
                </a:lnTo>
                <a:lnTo>
                  <a:pt x="347" y="175"/>
                </a:lnTo>
                <a:lnTo>
                  <a:pt x="354" y="163"/>
                </a:lnTo>
                <a:lnTo>
                  <a:pt x="357" y="158"/>
                </a:lnTo>
                <a:lnTo>
                  <a:pt x="361" y="151"/>
                </a:lnTo>
                <a:lnTo>
                  <a:pt x="364" y="146"/>
                </a:lnTo>
                <a:lnTo>
                  <a:pt x="364" y="141"/>
                </a:lnTo>
                <a:lnTo>
                  <a:pt x="361" y="141"/>
                </a:lnTo>
                <a:lnTo>
                  <a:pt x="361" y="144"/>
                </a:lnTo>
                <a:lnTo>
                  <a:pt x="361" y="144"/>
                </a:lnTo>
                <a:lnTo>
                  <a:pt x="361" y="144"/>
                </a:lnTo>
                <a:lnTo>
                  <a:pt x="359" y="144"/>
                </a:lnTo>
                <a:lnTo>
                  <a:pt x="359" y="144"/>
                </a:lnTo>
                <a:lnTo>
                  <a:pt x="357" y="141"/>
                </a:lnTo>
                <a:lnTo>
                  <a:pt x="354" y="141"/>
                </a:lnTo>
                <a:lnTo>
                  <a:pt x="347" y="139"/>
                </a:lnTo>
                <a:lnTo>
                  <a:pt x="345" y="139"/>
                </a:lnTo>
                <a:lnTo>
                  <a:pt x="342" y="137"/>
                </a:lnTo>
                <a:lnTo>
                  <a:pt x="342" y="137"/>
                </a:lnTo>
                <a:lnTo>
                  <a:pt x="340" y="137"/>
                </a:lnTo>
                <a:lnTo>
                  <a:pt x="338" y="134"/>
                </a:lnTo>
                <a:lnTo>
                  <a:pt x="338" y="134"/>
                </a:lnTo>
                <a:lnTo>
                  <a:pt x="335" y="132"/>
                </a:lnTo>
                <a:lnTo>
                  <a:pt x="333" y="132"/>
                </a:lnTo>
                <a:lnTo>
                  <a:pt x="331" y="132"/>
                </a:lnTo>
                <a:lnTo>
                  <a:pt x="331" y="130"/>
                </a:lnTo>
                <a:lnTo>
                  <a:pt x="331" y="130"/>
                </a:lnTo>
                <a:lnTo>
                  <a:pt x="331" y="125"/>
                </a:lnTo>
                <a:lnTo>
                  <a:pt x="331" y="123"/>
                </a:lnTo>
                <a:lnTo>
                  <a:pt x="328" y="120"/>
                </a:lnTo>
                <a:lnTo>
                  <a:pt x="328" y="118"/>
                </a:lnTo>
                <a:lnTo>
                  <a:pt x="328" y="118"/>
                </a:lnTo>
                <a:lnTo>
                  <a:pt x="328" y="118"/>
                </a:lnTo>
                <a:lnTo>
                  <a:pt x="328" y="115"/>
                </a:lnTo>
                <a:lnTo>
                  <a:pt x="328" y="115"/>
                </a:lnTo>
                <a:lnTo>
                  <a:pt x="328" y="113"/>
                </a:lnTo>
                <a:lnTo>
                  <a:pt x="328" y="113"/>
                </a:lnTo>
                <a:lnTo>
                  <a:pt x="331" y="111"/>
                </a:lnTo>
                <a:lnTo>
                  <a:pt x="331" y="111"/>
                </a:lnTo>
                <a:lnTo>
                  <a:pt x="331" y="108"/>
                </a:lnTo>
                <a:lnTo>
                  <a:pt x="328" y="106"/>
                </a:lnTo>
                <a:lnTo>
                  <a:pt x="326" y="104"/>
                </a:lnTo>
                <a:lnTo>
                  <a:pt x="326" y="101"/>
                </a:lnTo>
                <a:lnTo>
                  <a:pt x="324" y="99"/>
                </a:lnTo>
                <a:lnTo>
                  <a:pt x="324" y="94"/>
                </a:lnTo>
                <a:lnTo>
                  <a:pt x="321" y="94"/>
                </a:lnTo>
                <a:lnTo>
                  <a:pt x="321" y="92"/>
                </a:lnTo>
                <a:lnTo>
                  <a:pt x="321" y="89"/>
                </a:lnTo>
                <a:lnTo>
                  <a:pt x="321" y="89"/>
                </a:lnTo>
                <a:lnTo>
                  <a:pt x="321" y="89"/>
                </a:lnTo>
                <a:lnTo>
                  <a:pt x="319" y="87"/>
                </a:lnTo>
                <a:lnTo>
                  <a:pt x="319" y="82"/>
                </a:lnTo>
                <a:lnTo>
                  <a:pt x="319" y="78"/>
                </a:lnTo>
                <a:lnTo>
                  <a:pt x="319" y="75"/>
                </a:lnTo>
                <a:lnTo>
                  <a:pt x="316" y="73"/>
                </a:lnTo>
                <a:lnTo>
                  <a:pt x="314" y="70"/>
                </a:lnTo>
                <a:lnTo>
                  <a:pt x="314" y="70"/>
                </a:lnTo>
                <a:lnTo>
                  <a:pt x="314" y="68"/>
                </a:lnTo>
                <a:lnTo>
                  <a:pt x="314" y="68"/>
                </a:lnTo>
                <a:lnTo>
                  <a:pt x="309" y="63"/>
                </a:lnTo>
                <a:lnTo>
                  <a:pt x="309" y="61"/>
                </a:lnTo>
                <a:lnTo>
                  <a:pt x="309" y="61"/>
                </a:lnTo>
                <a:lnTo>
                  <a:pt x="307" y="61"/>
                </a:lnTo>
                <a:lnTo>
                  <a:pt x="307" y="61"/>
                </a:lnTo>
                <a:lnTo>
                  <a:pt x="307" y="61"/>
                </a:lnTo>
                <a:lnTo>
                  <a:pt x="307" y="61"/>
                </a:lnTo>
                <a:lnTo>
                  <a:pt x="305" y="61"/>
                </a:lnTo>
                <a:lnTo>
                  <a:pt x="302" y="61"/>
                </a:lnTo>
                <a:lnTo>
                  <a:pt x="297" y="61"/>
                </a:lnTo>
                <a:lnTo>
                  <a:pt x="295" y="61"/>
                </a:lnTo>
                <a:lnTo>
                  <a:pt x="295" y="59"/>
                </a:lnTo>
                <a:lnTo>
                  <a:pt x="293" y="59"/>
                </a:lnTo>
                <a:lnTo>
                  <a:pt x="290" y="61"/>
                </a:lnTo>
                <a:lnTo>
                  <a:pt x="290" y="61"/>
                </a:lnTo>
                <a:lnTo>
                  <a:pt x="288" y="61"/>
                </a:lnTo>
                <a:lnTo>
                  <a:pt x="283" y="63"/>
                </a:lnTo>
                <a:lnTo>
                  <a:pt x="281" y="68"/>
                </a:lnTo>
                <a:lnTo>
                  <a:pt x="279" y="70"/>
                </a:lnTo>
                <a:lnTo>
                  <a:pt x="279" y="73"/>
                </a:lnTo>
                <a:lnTo>
                  <a:pt x="279" y="73"/>
                </a:lnTo>
                <a:lnTo>
                  <a:pt x="279" y="73"/>
                </a:lnTo>
                <a:lnTo>
                  <a:pt x="276" y="75"/>
                </a:lnTo>
                <a:lnTo>
                  <a:pt x="274" y="78"/>
                </a:lnTo>
                <a:lnTo>
                  <a:pt x="271" y="78"/>
                </a:lnTo>
                <a:lnTo>
                  <a:pt x="271" y="78"/>
                </a:lnTo>
                <a:lnTo>
                  <a:pt x="269" y="75"/>
                </a:lnTo>
                <a:lnTo>
                  <a:pt x="264" y="73"/>
                </a:lnTo>
                <a:lnTo>
                  <a:pt x="262" y="70"/>
                </a:lnTo>
                <a:lnTo>
                  <a:pt x="260" y="70"/>
                </a:lnTo>
                <a:lnTo>
                  <a:pt x="257" y="70"/>
                </a:lnTo>
                <a:lnTo>
                  <a:pt x="257" y="68"/>
                </a:lnTo>
                <a:lnTo>
                  <a:pt x="255" y="66"/>
                </a:lnTo>
                <a:lnTo>
                  <a:pt x="255" y="66"/>
                </a:lnTo>
                <a:lnTo>
                  <a:pt x="253" y="63"/>
                </a:lnTo>
                <a:lnTo>
                  <a:pt x="253" y="59"/>
                </a:lnTo>
                <a:lnTo>
                  <a:pt x="253" y="56"/>
                </a:lnTo>
                <a:lnTo>
                  <a:pt x="253" y="54"/>
                </a:lnTo>
                <a:lnTo>
                  <a:pt x="253" y="47"/>
                </a:lnTo>
                <a:lnTo>
                  <a:pt x="250" y="44"/>
                </a:lnTo>
                <a:lnTo>
                  <a:pt x="250" y="42"/>
                </a:lnTo>
                <a:lnTo>
                  <a:pt x="250" y="42"/>
                </a:lnTo>
                <a:lnTo>
                  <a:pt x="245" y="40"/>
                </a:lnTo>
                <a:lnTo>
                  <a:pt x="243" y="35"/>
                </a:lnTo>
                <a:lnTo>
                  <a:pt x="241" y="30"/>
                </a:lnTo>
                <a:lnTo>
                  <a:pt x="238" y="28"/>
                </a:lnTo>
                <a:lnTo>
                  <a:pt x="236" y="26"/>
                </a:lnTo>
                <a:lnTo>
                  <a:pt x="234" y="23"/>
                </a:lnTo>
                <a:lnTo>
                  <a:pt x="234" y="21"/>
                </a:lnTo>
                <a:lnTo>
                  <a:pt x="234" y="18"/>
                </a:lnTo>
                <a:lnTo>
                  <a:pt x="234" y="18"/>
                </a:lnTo>
                <a:lnTo>
                  <a:pt x="231" y="18"/>
                </a:lnTo>
                <a:lnTo>
                  <a:pt x="229" y="18"/>
                </a:lnTo>
                <a:lnTo>
                  <a:pt x="224" y="18"/>
                </a:lnTo>
                <a:lnTo>
                  <a:pt x="222" y="18"/>
                </a:lnTo>
                <a:lnTo>
                  <a:pt x="217" y="18"/>
                </a:lnTo>
                <a:lnTo>
                  <a:pt x="212" y="18"/>
                </a:lnTo>
                <a:lnTo>
                  <a:pt x="210" y="18"/>
                </a:lnTo>
                <a:lnTo>
                  <a:pt x="205" y="18"/>
                </a:lnTo>
                <a:lnTo>
                  <a:pt x="201" y="18"/>
                </a:lnTo>
                <a:lnTo>
                  <a:pt x="201" y="21"/>
                </a:lnTo>
                <a:lnTo>
                  <a:pt x="201" y="23"/>
                </a:lnTo>
                <a:lnTo>
                  <a:pt x="198" y="26"/>
                </a:lnTo>
                <a:lnTo>
                  <a:pt x="198" y="28"/>
                </a:lnTo>
                <a:lnTo>
                  <a:pt x="191" y="28"/>
                </a:lnTo>
                <a:lnTo>
                  <a:pt x="184" y="28"/>
                </a:lnTo>
                <a:lnTo>
                  <a:pt x="179" y="28"/>
                </a:lnTo>
                <a:lnTo>
                  <a:pt x="172" y="28"/>
                </a:lnTo>
                <a:lnTo>
                  <a:pt x="165" y="28"/>
                </a:lnTo>
                <a:lnTo>
                  <a:pt x="160" y="28"/>
                </a:lnTo>
                <a:lnTo>
                  <a:pt x="153" y="28"/>
                </a:lnTo>
                <a:lnTo>
                  <a:pt x="146" y="28"/>
                </a:lnTo>
                <a:lnTo>
                  <a:pt x="139" y="26"/>
                </a:lnTo>
                <a:lnTo>
                  <a:pt x="132" y="23"/>
                </a:lnTo>
                <a:lnTo>
                  <a:pt x="125" y="18"/>
                </a:lnTo>
                <a:lnTo>
                  <a:pt x="118" y="16"/>
                </a:lnTo>
                <a:lnTo>
                  <a:pt x="111" y="14"/>
                </a:lnTo>
                <a:lnTo>
                  <a:pt x="104" y="11"/>
                </a:lnTo>
                <a:lnTo>
                  <a:pt x="97" y="7"/>
                </a:lnTo>
                <a:lnTo>
                  <a:pt x="89" y="4"/>
                </a:lnTo>
                <a:lnTo>
                  <a:pt x="89" y="2"/>
                </a:lnTo>
                <a:lnTo>
                  <a:pt x="92" y="0"/>
                </a:lnTo>
                <a:lnTo>
                  <a:pt x="92" y="0"/>
                </a:lnTo>
                <a:lnTo>
                  <a:pt x="85" y="0"/>
                </a:lnTo>
                <a:lnTo>
                  <a:pt x="80" y="2"/>
                </a:lnTo>
                <a:lnTo>
                  <a:pt x="75" y="2"/>
                </a:lnTo>
                <a:lnTo>
                  <a:pt x="70" y="2"/>
                </a:lnTo>
                <a:lnTo>
                  <a:pt x="63" y="2"/>
                </a:lnTo>
                <a:lnTo>
                  <a:pt x="59" y="2"/>
                </a:lnTo>
                <a:lnTo>
                  <a:pt x="54" y="2"/>
                </a:lnTo>
                <a:lnTo>
                  <a:pt x="49" y="4"/>
                </a:lnTo>
                <a:lnTo>
                  <a:pt x="49" y="7"/>
                </a:lnTo>
                <a:lnTo>
                  <a:pt x="49" y="9"/>
                </a:lnTo>
                <a:lnTo>
                  <a:pt x="49" y="11"/>
                </a:lnTo>
                <a:lnTo>
                  <a:pt x="49" y="14"/>
                </a:lnTo>
                <a:lnTo>
                  <a:pt x="52" y="18"/>
                </a:lnTo>
                <a:lnTo>
                  <a:pt x="52" y="21"/>
                </a:lnTo>
                <a:lnTo>
                  <a:pt x="52" y="21"/>
                </a:lnTo>
                <a:lnTo>
                  <a:pt x="49" y="21"/>
                </a:lnTo>
                <a:lnTo>
                  <a:pt x="49" y="21"/>
                </a:lnTo>
                <a:lnTo>
                  <a:pt x="49" y="21"/>
                </a:lnTo>
                <a:lnTo>
                  <a:pt x="49" y="23"/>
                </a:lnTo>
                <a:lnTo>
                  <a:pt x="49" y="26"/>
                </a:lnTo>
                <a:lnTo>
                  <a:pt x="52" y="28"/>
                </a:lnTo>
                <a:lnTo>
                  <a:pt x="52" y="30"/>
                </a:lnTo>
                <a:lnTo>
                  <a:pt x="52" y="33"/>
                </a:lnTo>
                <a:lnTo>
                  <a:pt x="52" y="35"/>
                </a:lnTo>
                <a:lnTo>
                  <a:pt x="52" y="37"/>
                </a:lnTo>
                <a:lnTo>
                  <a:pt x="54" y="40"/>
                </a:lnTo>
                <a:lnTo>
                  <a:pt x="54" y="42"/>
                </a:lnTo>
                <a:lnTo>
                  <a:pt x="52" y="44"/>
                </a:lnTo>
                <a:lnTo>
                  <a:pt x="52" y="47"/>
                </a:lnTo>
                <a:lnTo>
                  <a:pt x="54" y="49"/>
                </a:lnTo>
                <a:lnTo>
                  <a:pt x="54" y="49"/>
                </a:lnTo>
                <a:lnTo>
                  <a:pt x="54" y="54"/>
                </a:lnTo>
                <a:lnTo>
                  <a:pt x="52" y="59"/>
                </a:lnTo>
                <a:lnTo>
                  <a:pt x="54" y="59"/>
                </a:lnTo>
                <a:lnTo>
                  <a:pt x="54" y="61"/>
                </a:lnTo>
                <a:lnTo>
                  <a:pt x="54" y="63"/>
                </a:lnTo>
                <a:lnTo>
                  <a:pt x="59" y="66"/>
                </a:lnTo>
                <a:lnTo>
                  <a:pt x="59" y="68"/>
                </a:lnTo>
                <a:lnTo>
                  <a:pt x="63" y="70"/>
                </a:lnTo>
                <a:lnTo>
                  <a:pt x="63" y="70"/>
                </a:lnTo>
                <a:lnTo>
                  <a:pt x="63" y="73"/>
                </a:lnTo>
                <a:lnTo>
                  <a:pt x="66" y="75"/>
                </a:lnTo>
                <a:lnTo>
                  <a:pt x="70" y="82"/>
                </a:lnTo>
                <a:lnTo>
                  <a:pt x="73" y="87"/>
                </a:lnTo>
                <a:lnTo>
                  <a:pt x="73" y="89"/>
                </a:lnTo>
                <a:lnTo>
                  <a:pt x="70" y="94"/>
                </a:lnTo>
                <a:lnTo>
                  <a:pt x="68" y="99"/>
                </a:lnTo>
                <a:lnTo>
                  <a:pt x="66" y="101"/>
                </a:lnTo>
                <a:lnTo>
                  <a:pt x="66" y="101"/>
                </a:lnTo>
                <a:lnTo>
                  <a:pt x="68" y="101"/>
                </a:lnTo>
                <a:lnTo>
                  <a:pt x="68" y="101"/>
                </a:lnTo>
                <a:lnTo>
                  <a:pt x="68" y="104"/>
                </a:lnTo>
                <a:lnTo>
                  <a:pt x="68" y="104"/>
                </a:lnTo>
                <a:lnTo>
                  <a:pt x="68" y="106"/>
                </a:lnTo>
                <a:lnTo>
                  <a:pt x="66" y="106"/>
                </a:lnTo>
                <a:lnTo>
                  <a:pt x="66" y="106"/>
                </a:lnTo>
                <a:lnTo>
                  <a:pt x="63" y="104"/>
                </a:lnTo>
                <a:lnTo>
                  <a:pt x="66" y="101"/>
                </a:lnTo>
                <a:lnTo>
                  <a:pt x="66" y="101"/>
                </a:lnTo>
                <a:lnTo>
                  <a:pt x="63" y="101"/>
                </a:lnTo>
                <a:lnTo>
                  <a:pt x="61" y="104"/>
                </a:lnTo>
                <a:lnTo>
                  <a:pt x="59" y="104"/>
                </a:lnTo>
                <a:lnTo>
                  <a:pt x="56" y="104"/>
                </a:lnTo>
                <a:lnTo>
                  <a:pt x="52" y="101"/>
                </a:lnTo>
                <a:lnTo>
                  <a:pt x="52" y="104"/>
                </a:lnTo>
                <a:lnTo>
                  <a:pt x="52" y="104"/>
                </a:lnTo>
                <a:lnTo>
                  <a:pt x="54" y="106"/>
                </a:lnTo>
                <a:lnTo>
                  <a:pt x="56" y="108"/>
                </a:lnTo>
                <a:lnTo>
                  <a:pt x="59" y="111"/>
                </a:lnTo>
                <a:lnTo>
                  <a:pt x="59" y="113"/>
                </a:lnTo>
                <a:lnTo>
                  <a:pt x="59" y="113"/>
                </a:lnTo>
                <a:lnTo>
                  <a:pt x="59" y="115"/>
                </a:lnTo>
                <a:lnTo>
                  <a:pt x="61" y="118"/>
                </a:lnTo>
                <a:lnTo>
                  <a:pt x="63" y="118"/>
                </a:lnTo>
                <a:lnTo>
                  <a:pt x="63" y="118"/>
                </a:lnTo>
                <a:lnTo>
                  <a:pt x="66" y="120"/>
                </a:lnTo>
                <a:lnTo>
                  <a:pt x="66" y="120"/>
                </a:lnTo>
                <a:lnTo>
                  <a:pt x="68" y="120"/>
                </a:lnTo>
                <a:lnTo>
                  <a:pt x="68" y="123"/>
                </a:lnTo>
                <a:lnTo>
                  <a:pt x="70" y="125"/>
                </a:lnTo>
                <a:lnTo>
                  <a:pt x="70" y="125"/>
                </a:lnTo>
                <a:lnTo>
                  <a:pt x="75" y="125"/>
                </a:lnTo>
                <a:lnTo>
                  <a:pt x="78" y="125"/>
                </a:lnTo>
                <a:lnTo>
                  <a:pt x="80" y="123"/>
                </a:lnTo>
                <a:lnTo>
                  <a:pt x="80" y="120"/>
                </a:lnTo>
                <a:lnTo>
                  <a:pt x="80" y="125"/>
                </a:lnTo>
                <a:lnTo>
                  <a:pt x="80" y="125"/>
                </a:lnTo>
                <a:lnTo>
                  <a:pt x="80" y="130"/>
                </a:lnTo>
                <a:lnTo>
                  <a:pt x="85" y="134"/>
                </a:lnTo>
                <a:lnTo>
                  <a:pt x="87" y="134"/>
                </a:lnTo>
                <a:lnTo>
                  <a:pt x="89" y="137"/>
                </a:lnTo>
                <a:lnTo>
                  <a:pt x="92" y="144"/>
                </a:lnTo>
                <a:lnTo>
                  <a:pt x="92" y="146"/>
                </a:lnTo>
                <a:lnTo>
                  <a:pt x="92" y="149"/>
                </a:lnTo>
                <a:lnTo>
                  <a:pt x="92" y="151"/>
                </a:lnTo>
                <a:lnTo>
                  <a:pt x="92" y="151"/>
                </a:lnTo>
                <a:lnTo>
                  <a:pt x="92" y="151"/>
                </a:lnTo>
                <a:lnTo>
                  <a:pt x="92" y="156"/>
                </a:lnTo>
                <a:lnTo>
                  <a:pt x="89" y="160"/>
                </a:lnTo>
                <a:lnTo>
                  <a:pt x="89" y="163"/>
                </a:lnTo>
                <a:lnTo>
                  <a:pt x="89" y="165"/>
                </a:lnTo>
                <a:lnTo>
                  <a:pt x="92" y="170"/>
                </a:lnTo>
                <a:lnTo>
                  <a:pt x="92" y="170"/>
                </a:lnTo>
                <a:lnTo>
                  <a:pt x="92" y="172"/>
                </a:lnTo>
                <a:lnTo>
                  <a:pt x="92" y="172"/>
                </a:lnTo>
                <a:lnTo>
                  <a:pt x="94" y="172"/>
                </a:lnTo>
                <a:lnTo>
                  <a:pt x="94" y="172"/>
                </a:lnTo>
                <a:lnTo>
                  <a:pt x="97" y="175"/>
                </a:lnTo>
                <a:lnTo>
                  <a:pt x="99" y="177"/>
                </a:lnTo>
                <a:lnTo>
                  <a:pt x="104" y="182"/>
                </a:lnTo>
                <a:lnTo>
                  <a:pt x="106" y="184"/>
                </a:lnTo>
                <a:lnTo>
                  <a:pt x="108" y="186"/>
                </a:lnTo>
                <a:lnTo>
                  <a:pt x="111" y="189"/>
                </a:lnTo>
                <a:lnTo>
                  <a:pt x="113" y="191"/>
                </a:lnTo>
                <a:lnTo>
                  <a:pt x="115" y="194"/>
                </a:lnTo>
                <a:lnTo>
                  <a:pt x="115" y="196"/>
                </a:lnTo>
                <a:lnTo>
                  <a:pt x="115" y="198"/>
                </a:lnTo>
                <a:lnTo>
                  <a:pt x="115" y="205"/>
                </a:lnTo>
                <a:lnTo>
                  <a:pt x="118" y="208"/>
                </a:lnTo>
                <a:lnTo>
                  <a:pt x="120" y="208"/>
                </a:lnTo>
                <a:lnTo>
                  <a:pt x="120" y="205"/>
                </a:lnTo>
                <a:lnTo>
                  <a:pt x="123" y="205"/>
                </a:lnTo>
                <a:lnTo>
                  <a:pt x="125" y="203"/>
                </a:lnTo>
                <a:lnTo>
                  <a:pt x="127" y="201"/>
                </a:lnTo>
                <a:lnTo>
                  <a:pt x="130" y="201"/>
                </a:lnTo>
                <a:lnTo>
                  <a:pt x="130" y="196"/>
                </a:lnTo>
                <a:lnTo>
                  <a:pt x="130" y="194"/>
                </a:lnTo>
                <a:lnTo>
                  <a:pt x="130" y="191"/>
                </a:lnTo>
                <a:lnTo>
                  <a:pt x="127" y="191"/>
                </a:lnTo>
                <a:lnTo>
                  <a:pt x="127" y="189"/>
                </a:lnTo>
                <a:lnTo>
                  <a:pt x="125" y="186"/>
                </a:lnTo>
                <a:lnTo>
                  <a:pt x="125" y="184"/>
                </a:lnTo>
                <a:lnTo>
                  <a:pt x="125" y="182"/>
                </a:lnTo>
                <a:lnTo>
                  <a:pt x="123" y="182"/>
                </a:lnTo>
                <a:lnTo>
                  <a:pt x="123" y="179"/>
                </a:lnTo>
                <a:lnTo>
                  <a:pt x="120" y="177"/>
                </a:lnTo>
                <a:lnTo>
                  <a:pt x="118" y="177"/>
                </a:lnTo>
                <a:lnTo>
                  <a:pt x="118" y="177"/>
                </a:lnTo>
                <a:lnTo>
                  <a:pt x="118" y="177"/>
                </a:lnTo>
                <a:lnTo>
                  <a:pt x="118" y="179"/>
                </a:lnTo>
                <a:lnTo>
                  <a:pt x="118" y="182"/>
                </a:lnTo>
                <a:lnTo>
                  <a:pt x="115" y="182"/>
                </a:lnTo>
                <a:lnTo>
                  <a:pt x="115" y="182"/>
                </a:lnTo>
                <a:lnTo>
                  <a:pt x="115" y="179"/>
                </a:lnTo>
                <a:lnTo>
                  <a:pt x="115" y="179"/>
                </a:lnTo>
                <a:lnTo>
                  <a:pt x="113" y="179"/>
                </a:lnTo>
                <a:lnTo>
                  <a:pt x="113" y="177"/>
                </a:lnTo>
                <a:lnTo>
                  <a:pt x="111" y="170"/>
                </a:lnTo>
                <a:lnTo>
                  <a:pt x="113" y="170"/>
                </a:lnTo>
                <a:lnTo>
                  <a:pt x="113" y="167"/>
                </a:lnTo>
                <a:lnTo>
                  <a:pt x="113" y="165"/>
                </a:lnTo>
                <a:lnTo>
                  <a:pt x="113" y="163"/>
                </a:lnTo>
                <a:lnTo>
                  <a:pt x="111" y="160"/>
                </a:lnTo>
                <a:lnTo>
                  <a:pt x="111" y="153"/>
                </a:lnTo>
                <a:lnTo>
                  <a:pt x="111" y="151"/>
                </a:lnTo>
                <a:lnTo>
                  <a:pt x="108" y="151"/>
                </a:lnTo>
                <a:lnTo>
                  <a:pt x="108" y="146"/>
                </a:lnTo>
                <a:lnTo>
                  <a:pt x="108" y="141"/>
                </a:lnTo>
                <a:lnTo>
                  <a:pt x="108" y="139"/>
                </a:lnTo>
                <a:lnTo>
                  <a:pt x="108" y="137"/>
                </a:lnTo>
                <a:lnTo>
                  <a:pt x="108" y="134"/>
                </a:lnTo>
                <a:lnTo>
                  <a:pt x="108" y="132"/>
                </a:lnTo>
                <a:lnTo>
                  <a:pt x="108" y="130"/>
                </a:lnTo>
                <a:lnTo>
                  <a:pt x="108" y="130"/>
                </a:lnTo>
                <a:lnTo>
                  <a:pt x="108" y="127"/>
                </a:lnTo>
                <a:lnTo>
                  <a:pt x="104" y="123"/>
                </a:lnTo>
                <a:lnTo>
                  <a:pt x="104" y="123"/>
                </a:lnTo>
                <a:lnTo>
                  <a:pt x="104" y="125"/>
                </a:lnTo>
                <a:lnTo>
                  <a:pt x="104" y="127"/>
                </a:lnTo>
                <a:lnTo>
                  <a:pt x="104" y="130"/>
                </a:lnTo>
                <a:lnTo>
                  <a:pt x="104" y="130"/>
                </a:lnTo>
                <a:lnTo>
                  <a:pt x="104" y="130"/>
                </a:lnTo>
                <a:lnTo>
                  <a:pt x="101" y="127"/>
                </a:lnTo>
                <a:lnTo>
                  <a:pt x="104" y="123"/>
                </a:lnTo>
                <a:lnTo>
                  <a:pt x="101" y="120"/>
                </a:lnTo>
                <a:lnTo>
                  <a:pt x="101" y="120"/>
                </a:lnTo>
                <a:lnTo>
                  <a:pt x="101" y="118"/>
                </a:lnTo>
                <a:lnTo>
                  <a:pt x="101" y="118"/>
                </a:lnTo>
                <a:lnTo>
                  <a:pt x="99" y="115"/>
                </a:lnTo>
                <a:lnTo>
                  <a:pt x="99" y="113"/>
                </a:lnTo>
                <a:lnTo>
                  <a:pt x="99" y="108"/>
                </a:lnTo>
                <a:lnTo>
                  <a:pt x="97" y="106"/>
                </a:lnTo>
                <a:lnTo>
                  <a:pt x="94" y="104"/>
                </a:lnTo>
                <a:lnTo>
                  <a:pt x="94" y="101"/>
                </a:lnTo>
                <a:lnTo>
                  <a:pt x="94" y="99"/>
                </a:lnTo>
                <a:lnTo>
                  <a:pt x="94" y="97"/>
                </a:lnTo>
                <a:lnTo>
                  <a:pt x="94" y="94"/>
                </a:lnTo>
                <a:lnTo>
                  <a:pt x="94" y="92"/>
                </a:lnTo>
                <a:lnTo>
                  <a:pt x="94" y="92"/>
                </a:lnTo>
                <a:lnTo>
                  <a:pt x="94" y="89"/>
                </a:lnTo>
                <a:lnTo>
                  <a:pt x="94" y="89"/>
                </a:lnTo>
                <a:lnTo>
                  <a:pt x="92" y="89"/>
                </a:lnTo>
                <a:lnTo>
                  <a:pt x="92" y="87"/>
                </a:lnTo>
                <a:lnTo>
                  <a:pt x="92" y="82"/>
                </a:lnTo>
                <a:lnTo>
                  <a:pt x="89" y="82"/>
                </a:lnTo>
                <a:lnTo>
                  <a:pt x="89" y="82"/>
                </a:lnTo>
                <a:lnTo>
                  <a:pt x="89" y="82"/>
                </a:lnTo>
                <a:lnTo>
                  <a:pt x="89" y="80"/>
                </a:lnTo>
                <a:lnTo>
                  <a:pt x="89" y="80"/>
                </a:lnTo>
                <a:lnTo>
                  <a:pt x="87" y="80"/>
                </a:lnTo>
                <a:lnTo>
                  <a:pt x="87" y="78"/>
                </a:lnTo>
                <a:lnTo>
                  <a:pt x="87" y="75"/>
                </a:lnTo>
                <a:lnTo>
                  <a:pt x="85" y="70"/>
                </a:lnTo>
                <a:lnTo>
                  <a:pt x="85" y="68"/>
                </a:lnTo>
                <a:lnTo>
                  <a:pt x="80" y="66"/>
                </a:lnTo>
                <a:lnTo>
                  <a:pt x="80" y="63"/>
                </a:lnTo>
                <a:lnTo>
                  <a:pt x="78" y="61"/>
                </a:lnTo>
                <a:lnTo>
                  <a:pt x="78" y="59"/>
                </a:lnTo>
                <a:lnTo>
                  <a:pt x="75" y="56"/>
                </a:lnTo>
                <a:lnTo>
                  <a:pt x="75" y="54"/>
                </a:lnTo>
                <a:lnTo>
                  <a:pt x="75" y="52"/>
                </a:lnTo>
                <a:lnTo>
                  <a:pt x="78" y="47"/>
                </a:lnTo>
                <a:lnTo>
                  <a:pt x="78" y="44"/>
                </a:lnTo>
                <a:lnTo>
                  <a:pt x="78" y="40"/>
                </a:lnTo>
                <a:lnTo>
                  <a:pt x="78" y="37"/>
                </a:lnTo>
                <a:lnTo>
                  <a:pt x="78" y="35"/>
                </a:lnTo>
                <a:lnTo>
                  <a:pt x="78" y="33"/>
                </a:lnTo>
                <a:lnTo>
                  <a:pt x="80" y="26"/>
                </a:lnTo>
                <a:lnTo>
                  <a:pt x="82" y="23"/>
                </a:lnTo>
                <a:lnTo>
                  <a:pt x="82" y="18"/>
                </a:lnTo>
                <a:lnTo>
                  <a:pt x="82" y="18"/>
                </a:lnTo>
                <a:lnTo>
                  <a:pt x="82" y="16"/>
                </a:lnTo>
                <a:lnTo>
                  <a:pt x="85" y="18"/>
                </a:lnTo>
                <a:lnTo>
                  <a:pt x="85" y="18"/>
                </a:lnTo>
                <a:lnTo>
                  <a:pt x="87" y="21"/>
                </a:lnTo>
                <a:lnTo>
                  <a:pt x="87" y="21"/>
                </a:lnTo>
                <a:lnTo>
                  <a:pt x="92" y="23"/>
                </a:lnTo>
                <a:lnTo>
                  <a:pt x="94" y="26"/>
                </a:lnTo>
                <a:lnTo>
                  <a:pt x="94" y="26"/>
                </a:lnTo>
                <a:lnTo>
                  <a:pt x="97" y="26"/>
                </a:lnTo>
                <a:lnTo>
                  <a:pt x="97" y="23"/>
                </a:lnTo>
                <a:lnTo>
                  <a:pt x="99" y="23"/>
                </a:lnTo>
                <a:lnTo>
                  <a:pt x="101" y="23"/>
                </a:lnTo>
                <a:lnTo>
                  <a:pt x="101" y="26"/>
                </a:lnTo>
                <a:lnTo>
                  <a:pt x="101" y="26"/>
                </a:lnTo>
                <a:lnTo>
                  <a:pt x="101" y="28"/>
                </a:lnTo>
                <a:lnTo>
                  <a:pt x="104" y="30"/>
                </a:lnTo>
                <a:lnTo>
                  <a:pt x="108" y="30"/>
                </a:lnTo>
                <a:lnTo>
                  <a:pt x="108" y="30"/>
                </a:lnTo>
                <a:lnTo>
                  <a:pt x="111" y="30"/>
                </a:lnTo>
                <a:lnTo>
                  <a:pt x="111" y="33"/>
                </a:lnTo>
                <a:lnTo>
                  <a:pt x="111" y="35"/>
                </a:lnTo>
                <a:lnTo>
                  <a:pt x="108" y="35"/>
                </a:lnTo>
                <a:lnTo>
                  <a:pt x="108" y="35"/>
                </a:lnTo>
                <a:lnTo>
                  <a:pt x="108" y="35"/>
                </a:lnTo>
                <a:lnTo>
                  <a:pt x="108" y="35"/>
                </a:lnTo>
                <a:lnTo>
                  <a:pt x="108" y="37"/>
                </a:lnTo>
                <a:lnTo>
                  <a:pt x="106" y="40"/>
                </a:lnTo>
                <a:lnTo>
                  <a:pt x="106" y="42"/>
                </a:lnTo>
                <a:lnTo>
                  <a:pt x="108" y="47"/>
                </a:lnTo>
                <a:lnTo>
                  <a:pt x="108" y="52"/>
                </a:lnTo>
                <a:lnTo>
                  <a:pt x="108" y="54"/>
                </a:lnTo>
                <a:lnTo>
                  <a:pt x="108" y="56"/>
                </a:lnTo>
                <a:lnTo>
                  <a:pt x="108" y="59"/>
                </a:lnTo>
                <a:lnTo>
                  <a:pt x="108" y="59"/>
                </a:lnTo>
                <a:lnTo>
                  <a:pt x="108" y="63"/>
                </a:lnTo>
                <a:lnTo>
                  <a:pt x="111" y="66"/>
                </a:lnTo>
                <a:lnTo>
                  <a:pt x="111" y="68"/>
                </a:lnTo>
                <a:lnTo>
                  <a:pt x="111" y="68"/>
                </a:lnTo>
                <a:lnTo>
                  <a:pt x="108" y="70"/>
                </a:lnTo>
                <a:lnTo>
                  <a:pt x="111" y="70"/>
                </a:lnTo>
                <a:lnTo>
                  <a:pt x="111" y="73"/>
                </a:lnTo>
                <a:lnTo>
                  <a:pt x="111" y="75"/>
                </a:lnTo>
                <a:lnTo>
                  <a:pt x="111" y="78"/>
                </a:lnTo>
                <a:lnTo>
                  <a:pt x="113" y="80"/>
                </a:lnTo>
                <a:lnTo>
                  <a:pt x="113" y="82"/>
                </a:lnTo>
                <a:lnTo>
                  <a:pt x="113" y="82"/>
                </a:lnTo>
                <a:lnTo>
                  <a:pt x="113" y="82"/>
                </a:lnTo>
                <a:lnTo>
                  <a:pt x="115" y="85"/>
                </a:lnTo>
                <a:lnTo>
                  <a:pt x="115" y="87"/>
                </a:lnTo>
                <a:lnTo>
                  <a:pt x="115" y="89"/>
                </a:lnTo>
                <a:lnTo>
                  <a:pt x="120" y="92"/>
                </a:lnTo>
                <a:lnTo>
                  <a:pt x="120" y="97"/>
                </a:lnTo>
                <a:lnTo>
                  <a:pt x="123" y="99"/>
                </a:lnTo>
                <a:lnTo>
                  <a:pt x="125" y="101"/>
                </a:lnTo>
                <a:lnTo>
                  <a:pt x="127" y="101"/>
                </a:lnTo>
                <a:lnTo>
                  <a:pt x="127" y="101"/>
                </a:lnTo>
                <a:lnTo>
                  <a:pt x="130" y="101"/>
                </a:lnTo>
                <a:lnTo>
                  <a:pt x="132" y="101"/>
                </a:lnTo>
                <a:lnTo>
                  <a:pt x="132" y="104"/>
                </a:lnTo>
                <a:lnTo>
                  <a:pt x="130" y="106"/>
                </a:lnTo>
                <a:lnTo>
                  <a:pt x="130" y="108"/>
                </a:lnTo>
                <a:lnTo>
                  <a:pt x="130" y="111"/>
                </a:lnTo>
                <a:lnTo>
                  <a:pt x="130" y="111"/>
                </a:lnTo>
                <a:lnTo>
                  <a:pt x="132" y="113"/>
                </a:lnTo>
                <a:lnTo>
                  <a:pt x="132" y="115"/>
                </a:lnTo>
                <a:lnTo>
                  <a:pt x="134" y="115"/>
                </a:lnTo>
                <a:lnTo>
                  <a:pt x="139" y="118"/>
                </a:lnTo>
                <a:lnTo>
                  <a:pt x="139" y="120"/>
                </a:lnTo>
                <a:lnTo>
                  <a:pt x="139" y="120"/>
                </a:lnTo>
                <a:lnTo>
                  <a:pt x="139" y="123"/>
                </a:lnTo>
                <a:lnTo>
                  <a:pt x="139" y="125"/>
                </a:lnTo>
                <a:lnTo>
                  <a:pt x="141" y="127"/>
                </a:lnTo>
                <a:lnTo>
                  <a:pt x="141" y="127"/>
                </a:lnTo>
                <a:lnTo>
                  <a:pt x="146" y="127"/>
                </a:lnTo>
                <a:lnTo>
                  <a:pt x="149" y="130"/>
                </a:lnTo>
                <a:lnTo>
                  <a:pt x="149" y="132"/>
                </a:lnTo>
                <a:lnTo>
                  <a:pt x="149" y="132"/>
                </a:lnTo>
                <a:lnTo>
                  <a:pt x="149" y="134"/>
                </a:lnTo>
                <a:lnTo>
                  <a:pt x="149" y="134"/>
                </a:lnTo>
                <a:lnTo>
                  <a:pt x="149" y="137"/>
                </a:lnTo>
                <a:lnTo>
                  <a:pt x="149" y="137"/>
                </a:lnTo>
                <a:lnTo>
                  <a:pt x="149" y="134"/>
                </a:lnTo>
                <a:lnTo>
                  <a:pt x="146" y="137"/>
                </a:lnTo>
                <a:lnTo>
                  <a:pt x="144" y="139"/>
                </a:lnTo>
                <a:lnTo>
                  <a:pt x="144" y="141"/>
                </a:lnTo>
                <a:lnTo>
                  <a:pt x="141" y="146"/>
                </a:lnTo>
                <a:lnTo>
                  <a:pt x="144" y="149"/>
                </a:lnTo>
                <a:lnTo>
                  <a:pt x="144" y="149"/>
                </a:lnTo>
                <a:lnTo>
                  <a:pt x="144" y="151"/>
                </a:lnTo>
                <a:lnTo>
                  <a:pt x="146" y="149"/>
                </a:lnTo>
                <a:lnTo>
                  <a:pt x="149" y="149"/>
                </a:lnTo>
                <a:lnTo>
                  <a:pt x="151" y="149"/>
                </a:lnTo>
                <a:lnTo>
                  <a:pt x="151" y="146"/>
                </a:lnTo>
                <a:lnTo>
                  <a:pt x="151" y="149"/>
                </a:lnTo>
                <a:lnTo>
                  <a:pt x="149" y="151"/>
                </a:lnTo>
                <a:lnTo>
                  <a:pt x="146" y="151"/>
                </a:lnTo>
                <a:lnTo>
                  <a:pt x="146" y="151"/>
                </a:lnTo>
                <a:lnTo>
                  <a:pt x="146" y="153"/>
                </a:lnTo>
                <a:lnTo>
                  <a:pt x="149" y="151"/>
                </a:lnTo>
                <a:lnTo>
                  <a:pt x="151" y="151"/>
                </a:lnTo>
                <a:lnTo>
                  <a:pt x="151" y="151"/>
                </a:lnTo>
                <a:lnTo>
                  <a:pt x="151" y="153"/>
                </a:lnTo>
                <a:lnTo>
                  <a:pt x="153" y="153"/>
                </a:lnTo>
                <a:lnTo>
                  <a:pt x="156" y="156"/>
                </a:lnTo>
                <a:lnTo>
                  <a:pt x="158" y="158"/>
                </a:lnTo>
                <a:lnTo>
                  <a:pt x="163" y="160"/>
                </a:lnTo>
                <a:lnTo>
                  <a:pt x="163" y="160"/>
                </a:lnTo>
                <a:lnTo>
                  <a:pt x="163" y="163"/>
                </a:lnTo>
                <a:lnTo>
                  <a:pt x="163" y="163"/>
                </a:lnTo>
                <a:lnTo>
                  <a:pt x="160" y="163"/>
                </a:lnTo>
                <a:lnTo>
                  <a:pt x="160" y="163"/>
                </a:lnTo>
                <a:lnTo>
                  <a:pt x="160" y="160"/>
                </a:lnTo>
                <a:lnTo>
                  <a:pt x="158" y="160"/>
                </a:lnTo>
                <a:lnTo>
                  <a:pt x="160" y="163"/>
                </a:lnTo>
                <a:lnTo>
                  <a:pt x="163" y="167"/>
                </a:lnTo>
                <a:lnTo>
                  <a:pt x="163" y="170"/>
                </a:lnTo>
                <a:lnTo>
                  <a:pt x="163" y="170"/>
                </a:lnTo>
                <a:lnTo>
                  <a:pt x="165" y="172"/>
                </a:lnTo>
                <a:lnTo>
                  <a:pt x="167" y="172"/>
                </a:lnTo>
                <a:lnTo>
                  <a:pt x="167" y="172"/>
                </a:lnTo>
                <a:lnTo>
                  <a:pt x="167" y="172"/>
                </a:lnTo>
                <a:lnTo>
                  <a:pt x="170" y="172"/>
                </a:lnTo>
                <a:lnTo>
                  <a:pt x="170" y="172"/>
                </a:lnTo>
                <a:lnTo>
                  <a:pt x="170" y="175"/>
                </a:lnTo>
                <a:lnTo>
                  <a:pt x="170" y="175"/>
                </a:lnTo>
                <a:lnTo>
                  <a:pt x="170" y="177"/>
                </a:lnTo>
                <a:lnTo>
                  <a:pt x="165" y="175"/>
                </a:lnTo>
                <a:lnTo>
                  <a:pt x="165" y="175"/>
                </a:lnTo>
                <a:lnTo>
                  <a:pt x="175" y="184"/>
                </a:lnTo>
                <a:lnTo>
                  <a:pt x="177" y="186"/>
                </a:lnTo>
                <a:lnTo>
                  <a:pt x="179" y="191"/>
                </a:lnTo>
                <a:lnTo>
                  <a:pt x="182" y="196"/>
                </a:lnTo>
                <a:lnTo>
                  <a:pt x="184" y="201"/>
                </a:lnTo>
                <a:lnTo>
                  <a:pt x="186" y="203"/>
                </a:lnTo>
                <a:lnTo>
                  <a:pt x="189" y="208"/>
                </a:lnTo>
                <a:lnTo>
                  <a:pt x="191" y="210"/>
                </a:lnTo>
                <a:lnTo>
                  <a:pt x="193" y="212"/>
                </a:lnTo>
                <a:lnTo>
                  <a:pt x="196" y="220"/>
                </a:lnTo>
                <a:lnTo>
                  <a:pt x="193" y="227"/>
                </a:lnTo>
                <a:lnTo>
                  <a:pt x="196" y="229"/>
                </a:lnTo>
                <a:lnTo>
                  <a:pt x="196" y="234"/>
                </a:lnTo>
                <a:lnTo>
                  <a:pt x="196" y="234"/>
                </a:lnTo>
                <a:lnTo>
                  <a:pt x="201" y="236"/>
                </a:lnTo>
                <a:lnTo>
                  <a:pt x="198" y="238"/>
                </a:lnTo>
                <a:lnTo>
                  <a:pt x="198" y="241"/>
                </a:lnTo>
                <a:lnTo>
                  <a:pt x="198" y="243"/>
                </a:lnTo>
                <a:lnTo>
                  <a:pt x="196" y="246"/>
                </a:lnTo>
                <a:lnTo>
                  <a:pt x="193" y="248"/>
                </a:lnTo>
                <a:lnTo>
                  <a:pt x="193" y="250"/>
                </a:lnTo>
                <a:lnTo>
                  <a:pt x="191" y="250"/>
                </a:lnTo>
                <a:lnTo>
                  <a:pt x="191" y="253"/>
                </a:lnTo>
                <a:lnTo>
                  <a:pt x="193" y="253"/>
                </a:lnTo>
                <a:lnTo>
                  <a:pt x="196" y="253"/>
                </a:lnTo>
                <a:lnTo>
                  <a:pt x="196" y="253"/>
                </a:lnTo>
                <a:lnTo>
                  <a:pt x="196" y="255"/>
                </a:lnTo>
                <a:lnTo>
                  <a:pt x="196" y="255"/>
                </a:lnTo>
                <a:lnTo>
                  <a:pt x="193" y="257"/>
                </a:lnTo>
                <a:lnTo>
                  <a:pt x="189" y="257"/>
                </a:lnTo>
                <a:lnTo>
                  <a:pt x="189" y="260"/>
                </a:lnTo>
                <a:lnTo>
                  <a:pt x="186" y="260"/>
                </a:lnTo>
                <a:lnTo>
                  <a:pt x="189" y="262"/>
                </a:lnTo>
                <a:lnTo>
                  <a:pt x="189" y="262"/>
                </a:lnTo>
                <a:lnTo>
                  <a:pt x="189" y="267"/>
                </a:lnTo>
                <a:lnTo>
                  <a:pt x="189" y="269"/>
                </a:lnTo>
                <a:lnTo>
                  <a:pt x="191" y="274"/>
                </a:lnTo>
                <a:lnTo>
                  <a:pt x="193" y="276"/>
                </a:lnTo>
                <a:lnTo>
                  <a:pt x="196" y="279"/>
                </a:lnTo>
                <a:lnTo>
                  <a:pt x="196" y="283"/>
                </a:lnTo>
                <a:lnTo>
                  <a:pt x="203" y="286"/>
                </a:lnTo>
                <a:lnTo>
                  <a:pt x="205" y="288"/>
                </a:lnTo>
                <a:lnTo>
                  <a:pt x="208" y="288"/>
                </a:lnTo>
                <a:lnTo>
                  <a:pt x="212" y="291"/>
                </a:lnTo>
                <a:lnTo>
                  <a:pt x="215" y="293"/>
                </a:lnTo>
                <a:lnTo>
                  <a:pt x="217" y="298"/>
                </a:lnTo>
                <a:lnTo>
                  <a:pt x="219" y="300"/>
                </a:lnTo>
                <a:lnTo>
                  <a:pt x="219" y="302"/>
                </a:lnTo>
                <a:lnTo>
                  <a:pt x="229" y="307"/>
                </a:lnTo>
                <a:lnTo>
                  <a:pt x="234" y="309"/>
                </a:lnTo>
                <a:lnTo>
                  <a:pt x="236" y="309"/>
                </a:lnTo>
                <a:lnTo>
                  <a:pt x="241" y="312"/>
                </a:lnTo>
                <a:lnTo>
                  <a:pt x="245" y="312"/>
                </a:lnTo>
                <a:lnTo>
                  <a:pt x="248" y="312"/>
                </a:lnTo>
                <a:lnTo>
                  <a:pt x="248" y="312"/>
                </a:lnTo>
                <a:lnTo>
                  <a:pt x="250" y="314"/>
                </a:lnTo>
                <a:lnTo>
                  <a:pt x="253" y="317"/>
                </a:lnTo>
                <a:lnTo>
                  <a:pt x="255" y="319"/>
                </a:lnTo>
                <a:lnTo>
                  <a:pt x="255" y="321"/>
                </a:lnTo>
                <a:lnTo>
                  <a:pt x="260" y="324"/>
                </a:lnTo>
                <a:lnTo>
                  <a:pt x="262" y="326"/>
                </a:lnTo>
                <a:lnTo>
                  <a:pt x="264" y="326"/>
                </a:lnTo>
                <a:lnTo>
                  <a:pt x="271" y="331"/>
                </a:lnTo>
                <a:lnTo>
                  <a:pt x="274" y="331"/>
                </a:lnTo>
                <a:lnTo>
                  <a:pt x="279" y="333"/>
                </a:lnTo>
                <a:lnTo>
                  <a:pt x="283" y="338"/>
                </a:lnTo>
                <a:lnTo>
                  <a:pt x="290" y="338"/>
                </a:lnTo>
                <a:lnTo>
                  <a:pt x="297" y="340"/>
                </a:lnTo>
                <a:lnTo>
                  <a:pt x="297" y="340"/>
                </a:lnTo>
                <a:lnTo>
                  <a:pt x="300" y="340"/>
                </a:lnTo>
                <a:lnTo>
                  <a:pt x="305" y="345"/>
                </a:lnTo>
                <a:lnTo>
                  <a:pt x="312" y="347"/>
                </a:lnTo>
                <a:lnTo>
                  <a:pt x="319" y="352"/>
                </a:lnTo>
                <a:lnTo>
                  <a:pt x="328" y="354"/>
                </a:lnTo>
                <a:lnTo>
                  <a:pt x="335" y="359"/>
                </a:lnTo>
                <a:lnTo>
                  <a:pt x="340" y="359"/>
                </a:lnTo>
                <a:lnTo>
                  <a:pt x="342" y="359"/>
                </a:lnTo>
                <a:lnTo>
                  <a:pt x="345" y="359"/>
                </a:lnTo>
                <a:lnTo>
                  <a:pt x="354" y="354"/>
                </a:lnTo>
                <a:lnTo>
                  <a:pt x="359" y="352"/>
                </a:lnTo>
                <a:lnTo>
                  <a:pt x="366" y="350"/>
                </a:lnTo>
                <a:lnTo>
                  <a:pt x="371" y="347"/>
                </a:lnTo>
                <a:lnTo>
                  <a:pt x="373" y="347"/>
                </a:lnTo>
                <a:lnTo>
                  <a:pt x="373" y="347"/>
                </a:lnTo>
                <a:lnTo>
                  <a:pt x="373" y="347"/>
                </a:lnTo>
                <a:lnTo>
                  <a:pt x="368" y="347"/>
                </a:lnTo>
                <a:lnTo>
                  <a:pt x="368" y="345"/>
                </a:lnTo>
                <a:lnTo>
                  <a:pt x="371" y="345"/>
                </a:lnTo>
                <a:lnTo>
                  <a:pt x="371" y="343"/>
                </a:lnTo>
                <a:lnTo>
                  <a:pt x="373" y="343"/>
                </a:lnTo>
                <a:lnTo>
                  <a:pt x="373" y="345"/>
                </a:lnTo>
                <a:lnTo>
                  <a:pt x="373" y="345"/>
                </a:lnTo>
                <a:lnTo>
                  <a:pt x="373" y="347"/>
                </a:lnTo>
                <a:lnTo>
                  <a:pt x="373" y="347"/>
                </a:lnTo>
                <a:lnTo>
                  <a:pt x="376" y="345"/>
                </a:lnTo>
                <a:lnTo>
                  <a:pt x="376" y="345"/>
                </a:lnTo>
                <a:lnTo>
                  <a:pt x="378" y="345"/>
                </a:lnTo>
                <a:lnTo>
                  <a:pt x="376" y="347"/>
                </a:lnTo>
                <a:lnTo>
                  <a:pt x="376" y="347"/>
                </a:lnTo>
                <a:lnTo>
                  <a:pt x="378" y="350"/>
                </a:lnTo>
                <a:lnTo>
                  <a:pt x="387" y="352"/>
                </a:lnTo>
                <a:lnTo>
                  <a:pt x="387" y="352"/>
                </a:lnTo>
                <a:lnTo>
                  <a:pt x="383" y="350"/>
                </a:lnTo>
                <a:lnTo>
                  <a:pt x="383" y="350"/>
                </a:lnTo>
                <a:lnTo>
                  <a:pt x="383" y="350"/>
                </a:lnTo>
                <a:lnTo>
                  <a:pt x="380" y="347"/>
                </a:lnTo>
                <a:lnTo>
                  <a:pt x="380" y="347"/>
                </a:lnTo>
                <a:lnTo>
                  <a:pt x="380" y="347"/>
                </a:lnTo>
                <a:lnTo>
                  <a:pt x="380" y="347"/>
                </a:lnTo>
                <a:lnTo>
                  <a:pt x="383" y="347"/>
                </a:lnTo>
                <a:lnTo>
                  <a:pt x="383" y="347"/>
                </a:lnTo>
                <a:lnTo>
                  <a:pt x="385" y="350"/>
                </a:lnTo>
                <a:lnTo>
                  <a:pt x="390" y="352"/>
                </a:lnTo>
                <a:lnTo>
                  <a:pt x="392" y="354"/>
                </a:lnTo>
                <a:lnTo>
                  <a:pt x="394" y="357"/>
                </a:lnTo>
                <a:lnTo>
                  <a:pt x="402" y="364"/>
                </a:lnTo>
                <a:lnTo>
                  <a:pt x="404" y="366"/>
                </a:lnTo>
                <a:lnTo>
                  <a:pt x="404" y="369"/>
                </a:lnTo>
                <a:lnTo>
                  <a:pt x="406" y="371"/>
                </a:lnTo>
                <a:lnTo>
                  <a:pt x="411" y="378"/>
                </a:lnTo>
                <a:lnTo>
                  <a:pt x="416" y="383"/>
                </a:lnTo>
                <a:lnTo>
                  <a:pt x="416" y="383"/>
                </a:lnTo>
                <a:lnTo>
                  <a:pt x="416" y="383"/>
                </a:lnTo>
                <a:lnTo>
                  <a:pt x="416" y="380"/>
                </a:lnTo>
                <a:lnTo>
                  <a:pt x="418" y="380"/>
                </a:lnTo>
                <a:lnTo>
                  <a:pt x="418" y="378"/>
                </a:lnTo>
                <a:lnTo>
                  <a:pt x="418" y="378"/>
                </a:lnTo>
                <a:lnTo>
                  <a:pt x="418" y="376"/>
                </a:lnTo>
                <a:lnTo>
                  <a:pt x="418" y="373"/>
                </a:lnTo>
                <a:lnTo>
                  <a:pt x="418" y="373"/>
                </a:lnTo>
                <a:lnTo>
                  <a:pt x="420" y="373"/>
                </a:lnTo>
                <a:lnTo>
                  <a:pt x="420" y="371"/>
                </a:lnTo>
                <a:lnTo>
                  <a:pt x="418" y="369"/>
                </a:lnTo>
                <a:lnTo>
                  <a:pt x="418" y="369"/>
                </a:lnTo>
                <a:lnTo>
                  <a:pt x="418" y="366"/>
                </a:lnTo>
                <a:lnTo>
                  <a:pt x="420" y="364"/>
                </a:lnTo>
                <a:lnTo>
                  <a:pt x="423" y="359"/>
                </a:lnTo>
                <a:lnTo>
                  <a:pt x="428" y="354"/>
                </a:lnTo>
                <a:lnTo>
                  <a:pt x="430" y="352"/>
                </a:lnTo>
                <a:lnTo>
                  <a:pt x="435" y="352"/>
                </a:lnTo>
                <a:lnTo>
                  <a:pt x="437" y="352"/>
                </a:lnTo>
                <a:lnTo>
                  <a:pt x="442" y="352"/>
                </a:lnTo>
                <a:lnTo>
                  <a:pt x="449" y="352"/>
                </a:lnTo>
                <a:lnTo>
                  <a:pt x="451" y="352"/>
                </a:lnTo>
                <a:lnTo>
                  <a:pt x="454" y="352"/>
                </a:lnTo>
                <a:lnTo>
                  <a:pt x="454" y="350"/>
                </a:lnTo>
                <a:lnTo>
                  <a:pt x="454" y="347"/>
                </a:lnTo>
                <a:lnTo>
                  <a:pt x="454" y="345"/>
                </a:lnTo>
                <a:lnTo>
                  <a:pt x="454" y="345"/>
                </a:lnTo>
                <a:lnTo>
                  <a:pt x="454" y="343"/>
                </a:lnTo>
                <a:lnTo>
                  <a:pt x="451" y="343"/>
                </a:lnTo>
                <a:lnTo>
                  <a:pt x="451" y="343"/>
                </a:lnTo>
                <a:lnTo>
                  <a:pt x="451" y="340"/>
                </a:lnTo>
                <a:lnTo>
                  <a:pt x="451" y="340"/>
                </a:lnTo>
                <a:lnTo>
                  <a:pt x="449" y="338"/>
                </a:lnTo>
                <a:lnTo>
                  <a:pt x="449" y="335"/>
                </a:lnTo>
                <a:lnTo>
                  <a:pt x="444" y="333"/>
                </a:lnTo>
                <a:lnTo>
                  <a:pt x="444" y="331"/>
                </a:lnTo>
                <a:lnTo>
                  <a:pt x="442" y="328"/>
                </a:lnTo>
                <a:lnTo>
                  <a:pt x="439" y="326"/>
                </a:lnTo>
                <a:lnTo>
                  <a:pt x="439" y="326"/>
                </a:lnTo>
                <a:lnTo>
                  <a:pt x="439" y="326"/>
                </a:lnTo>
                <a:lnTo>
                  <a:pt x="442" y="326"/>
                </a:lnTo>
                <a:lnTo>
                  <a:pt x="446" y="326"/>
                </a:lnTo>
                <a:lnTo>
                  <a:pt x="446" y="321"/>
                </a:lnTo>
                <a:lnTo>
                  <a:pt x="446" y="319"/>
                </a:lnTo>
                <a:lnTo>
                  <a:pt x="449" y="314"/>
                </a:lnTo>
                <a:lnTo>
                  <a:pt x="454" y="314"/>
                </a:lnTo>
                <a:lnTo>
                  <a:pt x="463" y="314"/>
                </a:lnTo>
                <a:lnTo>
                  <a:pt x="470" y="314"/>
                </a:lnTo>
                <a:lnTo>
                  <a:pt x="477" y="314"/>
                </a:lnTo>
                <a:lnTo>
                  <a:pt x="482" y="314"/>
                </a:lnTo>
                <a:lnTo>
                  <a:pt x="482" y="312"/>
                </a:lnTo>
                <a:lnTo>
                  <a:pt x="482" y="312"/>
                </a:lnTo>
                <a:lnTo>
                  <a:pt x="484" y="309"/>
                </a:lnTo>
                <a:lnTo>
                  <a:pt x="487" y="312"/>
                </a:lnTo>
                <a:lnTo>
                  <a:pt x="487" y="312"/>
                </a:lnTo>
                <a:lnTo>
                  <a:pt x="487" y="312"/>
                </a:lnTo>
                <a:lnTo>
                  <a:pt x="489" y="312"/>
                </a:lnTo>
                <a:lnTo>
                  <a:pt x="489" y="309"/>
                </a:lnTo>
                <a:lnTo>
                  <a:pt x="494" y="305"/>
                </a:lnTo>
                <a:lnTo>
                  <a:pt x="496" y="300"/>
                </a:lnTo>
                <a:lnTo>
                  <a:pt x="496" y="300"/>
                </a:lnTo>
                <a:lnTo>
                  <a:pt x="498" y="300"/>
                </a:lnTo>
                <a:lnTo>
                  <a:pt x="498" y="300"/>
                </a:lnTo>
                <a:lnTo>
                  <a:pt x="501" y="300"/>
                </a:lnTo>
                <a:lnTo>
                  <a:pt x="501" y="298"/>
                </a:lnTo>
                <a:lnTo>
                  <a:pt x="501" y="295"/>
                </a:lnTo>
                <a:lnTo>
                  <a:pt x="503" y="293"/>
                </a:lnTo>
                <a:lnTo>
                  <a:pt x="506" y="293"/>
                </a:lnTo>
                <a:lnTo>
                  <a:pt x="506" y="293"/>
                </a:lnTo>
                <a:lnTo>
                  <a:pt x="506" y="295"/>
                </a:lnTo>
                <a:lnTo>
                  <a:pt x="503" y="300"/>
                </a:lnTo>
                <a:lnTo>
                  <a:pt x="503" y="300"/>
                </a:lnTo>
                <a:lnTo>
                  <a:pt x="506" y="300"/>
                </a:lnTo>
                <a:lnTo>
                  <a:pt x="506" y="305"/>
                </a:lnTo>
                <a:lnTo>
                  <a:pt x="508" y="305"/>
                </a:lnTo>
                <a:lnTo>
                  <a:pt x="508" y="302"/>
                </a:lnTo>
                <a:lnTo>
                  <a:pt x="508" y="300"/>
                </a:lnTo>
                <a:lnTo>
                  <a:pt x="510" y="295"/>
                </a:lnTo>
                <a:lnTo>
                  <a:pt x="513" y="293"/>
                </a:lnTo>
                <a:lnTo>
                  <a:pt x="515" y="288"/>
                </a:lnTo>
                <a:lnTo>
                  <a:pt x="517" y="283"/>
                </a:lnTo>
                <a:lnTo>
                  <a:pt x="517" y="283"/>
                </a:lnTo>
                <a:lnTo>
                  <a:pt x="515" y="283"/>
                </a:lnTo>
                <a:lnTo>
                  <a:pt x="515" y="283"/>
                </a:lnTo>
                <a:lnTo>
                  <a:pt x="513" y="283"/>
                </a:lnTo>
                <a:lnTo>
                  <a:pt x="513" y="281"/>
                </a:lnTo>
                <a:lnTo>
                  <a:pt x="515" y="281"/>
                </a:lnTo>
                <a:lnTo>
                  <a:pt x="515" y="281"/>
                </a:lnTo>
                <a:lnTo>
                  <a:pt x="517" y="281"/>
                </a:lnTo>
                <a:lnTo>
                  <a:pt x="517" y="279"/>
                </a:lnTo>
                <a:lnTo>
                  <a:pt x="517" y="279"/>
                </a:lnTo>
                <a:lnTo>
                  <a:pt x="520" y="276"/>
                </a:lnTo>
                <a:lnTo>
                  <a:pt x="517" y="276"/>
                </a:lnTo>
                <a:lnTo>
                  <a:pt x="517" y="276"/>
                </a:lnTo>
                <a:lnTo>
                  <a:pt x="515" y="276"/>
                </a:lnTo>
                <a:lnTo>
                  <a:pt x="515" y="276"/>
                </a:lnTo>
                <a:lnTo>
                  <a:pt x="513" y="276"/>
                </a:lnTo>
                <a:lnTo>
                  <a:pt x="515" y="276"/>
                </a:lnTo>
                <a:lnTo>
                  <a:pt x="517" y="272"/>
                </a:lnTo>
                <a:lnTo>
                  <a:pt x="517" y="272"/>
                </a:lnTo>
                <a:lnTo>
                  <a:pt x="520" y="272"/>
                </a:lnTo>
                <a:lnTo>
                  <a:pt x="520" y="272"/>
                </a:lnTo>
                <a:lnTo>
                  <a:pt x="520" y="269"/>
                </a:lnTo>
                <a:lnTo>
                  <a:pt x="520" y="267"/>
                </a:lnTo>
                <a:lnTo>
                  <a:pt x="520" y="267"/>
                </a:lnTo>
                <a:lnTo>
                  <a:pt x="520" y="262"/>
                </a:lnTo>
                <a:lnTo>
                  <a:pt x="524" y="257"/>
                </a:lnTo>
                <a:lnTo>
                  <a:pt x="529" y="255"/>
                </a:lnTo>
                <a:lnTo>
                  <a:pt x="532" y="250"/>
                </a:lnTo>
                <a:lnTo>
                  <a:pt x="534" y="250"/>
                </a:lnTo>
                <a:lnTo>
                  <a:pt x="534" y="246"/>
                </a:lnTo>
                <a:lnTo>
                  <a:pt x="536" y="243"/>
                </a:lnTo>
                <a:lnTo>
                  <a:pt x="534" y="243"/>
                </a:lnTo>
                <a:lnTo>
                  <a:pt x="534" y="24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109"/>
          <p:cNvSpPr>
            <a:spLocks/>
          </p:cNvSpPr>
          <p:nvPr/>
        </p:nvSpPr>
        <p:spPr bwMode="auto">
          <a:xfrm>
            <a:off x="9262624" y="4473766"/>
            <a:ext cx="5231" cy="7324"/>
          </a:xfrm>
          <a:custGeom>
            <a:avLst/>
            <a:gdLst>
              <a:gd name="T0" fmla="*/ 5 w 5"/>
              <a:gd name="T1" fmla="*/ 2 h 7"/>
              <a:gd name="T2" fmla="*/ 2 w 5"/>
              <a:gd name="T3" fmla="*/ 2 h 7"/>
              <a:gd name="T4" fmla="*/ 2 w 5"/>
              <a:gd name="T5" fmla="*/ 2 h 7"/>
              <a:gd name="T6" fmla="*/ 2 w 5"/>
              <a:gd name="T7" fmla="*/ 0 h 7"/>
              <a:gd name="T8" fmla="*/ 0 w 5"/>
              <a:gd name="T9" fmla="*/ 0 h 7"/>
              <a:gd name="T10" fmla="*/ 2 w 5"/>
              <a:gd name="T11" fmla="*/ 2 h 7"/>
              <a:gd name="T12" fmla="*/ 2 w 5"/>
              <a:gd name="T13" fmla="*/ 4 h 7"/>
              <a:gd name="T14" fmla="*/ 0 w 5"/>
              <a:gd name="T15" fmla="*/ 4 h 7"/>
              <a:gd name="T16" fmla="*/ 2 w 5"/>
              <a:gd name="T17" fmla="*/ 7 h 7"/>
              <a:gd name="T18" fmla="*/ 2 w 5"/>
              <a:gd name="T19" fmla="*/ 7 h 7"/>
              <a:gd name="T20" fmla="*/ 2 w 5"/>
              <a:gd name="T21" fmla="*/ 7 h 7"/>
              <a:gd name="T22" fmla="*/ 2 w 5"/>
              <a:gd name="T23" fmla="*/ 4 h 7"/>
              <a:gd name="T24" fmla="*/ 5 w 5"/>
              <a:gd name="T25" fmla="*/ 4 h 7"/>
              <a:gd name="T26" fmla="*/ 5 w 5"/>
              <a:gd name="T27" fmla="*/ 4 h 7"/>
              <a:gd name="T28" fmla="*/ 5 w 5"/>
              <a:gd name="T2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" h="7">
                <a:moveTo>
                  <a:pt x="5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  <a:lnTo>
                  <a:pt x="2" y="4"/>
                </a:lnTo>
                <a:lnTo>
                  <a:pt x="0" y="4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4"/>
                </a:lnTo>
                <a:lnTo>
                  <a:pt x="5" y="4"/>
                </a:lnTo>
                <a:lnTo>
                  <a:pt x="5" y="4"/>
                </a:lnTo>
                <a:lnTo>
                  <a:pt x="5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Freeform 111"/>
          <p:cNvSpPr>
            <a:spLocks noEditPoints="1"/>
          </p:cNvSpPr>
          <p:nvPr/>
        </p:nvSpPr>
        <p:spPr bwMode="auto">
          <a:xfrm>
            <a:off x="8067891" y="3589748"/>
            <a:ext cx="234343" cy="277237"/>
          </a:xfrm>
          <a:custGeom>
            <a:avLst/>
            <a:gdLst>
              <a:gd name="T0" fmla="*/ 9 w 224"/>
              <a:gd name="T1" fmla="*/ 161 h 265"/>
              <a:gd name="T2" fmla="*/ 210 w 224"/>
              <a:gd name="T3" fmla="*/ 50 h 265"/>
              <a:gd name="T4" fmla="*/ 213 w 224"/>
              <a:gd name="T5" fmla="*/ 40 h 265"/>
              <a:gd name="T6" fmla="*/ 196 w 224"/>
              <a:gd name="T7" fmla="*/ 28 h 265"/>
              <a:gd name="T8" fmla="*/ 180 w 224"/>
              <a:gd name="T9" fmla="*/ 17 h 265"/>
              <a:gd name="T10" fmla="*/ 163 w 224"/>
              <a:gd name="T11" fmla="*/ 5 h 265"/>
              <a:gd name="T12" fmla="*/ 156 w 224"/>
              <a:gd name="T13" fmla="*/ 12 h 265"/>
              <a:gd name="T14" fmla="*/ 139 w 224"/>
              <a:gd name="T15" fmla="*/ 28 h 265"/>
              <a:gd name="T16" fmla="*/ 94 w 224"/>
              <a:gd name="T17" fmla="*/ 31 h 265"/>
              <a:gd name="T18" fmla="*/ 94 w 224"/>
              <a:gd name="T19" fmla="*/ 45 h 265"/>
              <a:gd name="T20" fmla="*/ 94 w 224"/>
              <a:gd name="T21" fmla="*/ 59 h 265"/>
              <a:gd name="T22" fmla="*/ 94 w 224"/>
              <a:gd name="T23" fmla="*/ 73 h 265"/>
              <a:gd name="T24" fmla="*/ 90 w 224"/>
              <a:gd name="T25" fmla="*/ 83 h 265"/>
              <a:gd name="T26" fmla="*/ 78 w 224"/>
              <a:gd name="T27" fmla="*/ 90 h 265"/>
              <a:gd name="T28" fmla="*/ 71 w 224"/>
              <a:gd name="T29" fmla="*/ 97 h 265"/>
              <a:gd name="T30" fmla="*/ 73 w 224"/>
              <a:gd name="T31" fmla="*/ 109 h 265"/>
              <a:gd name="T32" fmla="*/ 73 w 224"/>
              <a:gd name="T33" fmla="*/ 123 h 265"/>
              <a:gd name="T34" fmla="*/ 59 w 224"/>
              <a:gd name="T35" fmla="*/ 128 h 265"/>
              <a:gd name="T36" fmla="*/ 38 w 224"/>
              <a:gd name="T37" fmla="*/ 128 h 265"/>
              <a:gd name="T38" fmla="*/ 16 w 224"/>
              <a:gd name="T39" fmla="*/ 128 h 265"/>
              <a:gd name="T40" fmla="*/ 0 w 224"/>
              <a:gd name="T41" fmla="*/ 130 h 265"/>
              <a:gd name="T42" fmla="*/ 0 w 224"/>
              <a:gd name="T43" fmla="*/ 133 h 265"/>
              <a:gd name="T44" fmla="*/ 7 w 224"/>
              <a:gd name="T45" fmla="*/ 142 h 265"/>
              <a:gd name="T46" fmla="*/ 12 w 224"/>
              <a:gd name="T47" fmla="*/ 147 h 265"/>
              <a:gd name="T48" fmla="*/ 9 w 224"/>
              <a:gd name="T49" fmla="*/ 166 h 265"/>
              <a:gd name="T50" fmla="*/ 9 w 224"/>
              <a:gd name="T51" fmla="*/ 170 h 265"/>
              <a:gd name="T52" fmla="*/ 16 w 224"/>
              <a:gd name="T53" fmla="*/ 192 h 265"/>
              <a:gd name="T54" fmla="*/ 7 w 224"/>
              <a:gd name="T55" fmla="*/ 227 h 265"/>
              <a:gd name="T56" fmla="*/ 5 w 224"/>
              <a:gd name="T57" fmla="*/ 237 h 265"/>
              <a:gd name="T58" fmla="*/ 9 w 224"/>
              <a:gd name="T59" fmla="*/ 227 h 265"/>
              <a:gd name="T60" fmla="*/ 19 w 224"/>
              <a:gd name="T61" fmla="*/ 230 h 265"/>
              <a:gd name="T62" fmla="*/ 31 w 224"/>
              <a:gd name="T63" fmla="*/ 227 h 265"/>
              <a:gd name="T64" fmla="*/ 33 w 224"/>
              <a:gd name="T65" fmla="*/ 225 h 265"/>
              <a:gd name="T66" fmla="*/ 47 w 224"/>
              <a:gd name="T67" fmla="*/ 227 h 265"/>
              <a:gd name="T68" fmla="*/ 54 w 224"/>
              <a:gd name="T69" fmla="*/ 237 h 265"/>
              <a:gd name="T70" fmla="*/ 59 w 224"/>
              <a:gd name="T71" fmla="*/ 237 h 265"/>
              <a:gd name="T72" fmla="*/ 61 w 224"/>
              <a:gd name="T73" fmla="*/ 237 h 265"/>
              <a:gd name="T74" fmla="*/ 66 w 224"/>
              <a:gd name="T75" fmla="*/ 248 h 265"/>
              <a:gd name="T76" fmla="*/ 68 w 224"/>
              <a:gd name="T77" fmla="*/ 251 h 265"/>
              <a:gd name="T78" fmla="*/ 71 w 224"/>
              <a:gd name="T79" fmla="*/ 256 h 265"/>
              <a:gd name="T80" fmla="*/ 75 w 224"/>
              <a:gd name="T81" fmla="*/ 258 h 265"/>
              <a:gd name="T82" fmla="*/ 83 w 224"/>
              <a:gd name="T83" fmla="*/ 265 h 265"/>
              <a:gd name="T84" fmla="*/ 90 w 224"/>
              <a:gd name="T85" fmla="*/ 260 h 265"/>
              <a:gd name="T86" fmla="*/ 94 w 224"/>
              <a:gd name="T87" fmla="*/ 251 h 265"/>
              <a:gd name="T88" fmla="*/ 104 w 224"/>
              <a:gd name="T89" fmla="*/ 253 h 265"/>
              <a:gd name="T90" fmla="*/ 111 w 224"/>
              <a:gd name="T91" fmla="*/ 253 h 265"/>
              <a:gd name="T92" fmla="*/ 120 w 224"/>
              <a:gd name="T93" fmla="*/ 251 h 265"/>
              <a:gd name="T94" fmla="*/ 132 w 224"/>
              <a:gd name="T95" fmla="*/ 251 h 265"/>
              <a:gd name="T96" fmla="*/ 137 w 224"/>
              <a:gd name="T97" fmla="*/ 246 h 265"/>
              <a:gd name="T98" fmla="*/ 146 w 224"/>
              <a:gd name="T99" fmla="*/ 251 h 265"/>
              <a:gd name="T100" fmla="*/ 201 w 224"/>
              <a:gd name="T101" fmla="*/ 251 h 265"/>
              <a:gd name="T102" fmla="*/ 208 w 224"/>
              <a:gd name="T103" fmla="*/ 230 h 265"/>
              <a:gd name="T104" fmla="*/ 203 w 224"/>
              <a:gd name="T105" fmla="*/ 206 h 265"/>
              <a:gd name="T106" fmla="*/ 203 w 224"/>
              <a:gd name="T107" fmla="*/ 180 h 265"/>
              <a:gd name="T108" fmla="*/ 201 w 224"/>
              <a:gd name="T109" fmla="*/ 154 h 265"/>
              <a:gd name="T110" fmla="*/ 198 w 224"/>
              <a:gd name="T111" fmla="*/ 128 h 265"/>
              <a:gd name="T112" fmla="*/ 196 w 224"/>
              <a:gd name="T113" fmla="*/ 102 h 265"/>
              <a:gd name="T114" fmla="*/ 194 w 224"/>
              <a:gd name="T115" fmla="*/ 76 h 265"/>
              <a:gd name="T116" fmla="*/ 194 w 224"/>
              <a:gd name="T117" fmla="*/ 5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4" h="265">
                <a:moveTo>
                  <a:pt x="12" y="161"/>
                </a:moveTo>
                <a:lnTo>
                  <a:pt x="12" y="159"/>
                </a:lnTo>
                <a:lnTo>
                  <a:pt x="9" y="159"/>
                </a:lnTo>
                <a:lnTo>
                  <a:pt x="9" y="159"/>
                </a:lnTo>
                <a:lnTo>
                  <a:pt x="9" y="161"/>
                </a:lnTo>
                <a:lnTo>
                  <a:pt x="9" y="163"/>
                </a:lnTo>
                <a:lnTo>
                  <a:pt x="9" y="163"/>
                </a:lnTo>
                <a:lnTo>
                  <a:pt x="12" y="161"/>
                </a:lnTo>
                <a:close/>
                <a:moveTo>
                  <a:pt x="206" y="50"/>
                </a:moveTo>
                <a:lnTo>
                  <a:pt x="210" y="50"/>
                </a:lnTo>
                <a:lnTo>
                  <a:pt x="220" y="50"/>
                </a:lnTo>
                <a:lnTo>
                  <a:pt x="224" y="50"/>
                </a:lnTo>
                <a:lnTo>
                  <a:pt x="222" y="47"/>
                </a:lnTo>
                <a:lnTo>
                  <a:pt x="217" y="43"/>
                </a:lnTo>
                <a:lnTo>
                  <a:pt x="213" y="40"/>
                </a:lnTo>
                <a:lnTo>
                  <a:pt x="210" y="38"/>
                </a:lnTo>
                <a:lnTo>
                  <a:pt x="206" y="36"/>
                </a:lnTo>
                <a:lnTo>
                  <a:pt x="203" y="33"/>
                </a:lnTo>
                <a:lnTo>
                  <a:pt x="201" y="31"/>
                </a:lnTo>
                <a:lnTo>
                  <a:pt x="196" y="28"/>
                </a:lnTo>
                <a:lnTo>
                  <a:pt x="194" y="26"/>
                </a:lnTo>
                <a:lnTo>
                  <a:pt x="189" y="24"/>
                </a:lnTo>
                <a:lnTo>
                  <a:pt x="187" y="21"/>
                </a:lnTo>
                <a:lnTo>
                  <a:pt x="184" y="19"/>
                </a:lnTo>
                <a:lnTo>
                  <a:pt x="180" y="17"/>
                </a:lnTo>
                <a:lnTo>
                  <a:pt x="177" y="14"/>
                </a:lnTo>
                <a:lnTo>
                  <a:pt x="172" y="12"/>
                </a:lnTo>
                <a:lnTo>
                  <a:pt x="170" y="10"/>
                </a:lnTo>
                <a:lnTo>
                  <a:pt x="168" y="7"/>
                </a:lnTo>
                <a:lnTo>
                  <a:pt x="163" y="5"/>
                </a:lnTo>
                <a:lnTo>
                  <a:pt x="161" y="2"/>
                </a:lnTo>
                <a:lnTo>
                  <a:pt x="156" y="0"/>
                </a:lnTo>
                <a:lnTo>
                  <a:pt x="156" y="5"/>
                </a:lnTo>
                <a:lnTo>
                  <a:pt x="156" y="10"/>
                </a:lnTo>
                <a:lnTo>
                  <a:pt x="156" y="12"/>
                </a:lnTo>
                <a:lnTo>
                  <a:pt x="156" y="17"/>
                </a:lnTo>
                <a:lnTo>
                  <a:pt x="156" y="21"/>
                </a:lnTo>
                <a:lnTo>
                  <a:pt x="156" y="26"/>
                </a:lnTo>
                <a:lnTo>
                  <a:pt x="156" y="28"/>
                </a:lnTo>
                <a:lnTo>
                  <a:pt x="139" y="28"/>
                </a:lnTo>
                <a:lnTo>
                  <a:pt x="135" y="28"/>
                </a:lnTo>
                <a:lnTo>
                  <a:pt x="111" y="28"/>
                </a:lnTo>
                <a:lnTo>
                  <a:pt x="109" y="28"/>
                </a:lnTo>
                <a:lnTo>
                  <a:pt x="94" y="28"/>
                </a:lnTo>
                <a:lnTo>
                  <a:pt x="94" y="31"/>
                </a:lnTo>
                <a:lnTo>
                  <a:pt x="94" y="33"/>
                </a:lnTo>
                <a:lnTo>
                  <a:pt x="94" y="36"/>
                </a:lnTo>
                <a:lnTo>
                  <a:pt x="94" y="40"/>
                </a:lnTo>
                <a:lnTo>
                  <a:pt x="94" y="43"/>
                </a:lnTo>
                <a:lnTo>
                  <a:pt x="94" y="45"/>
                </a:lnTo>
                <a:lnTo>
                  <a:pt x="94" y="47"/>
                </a:lnTo>
                <a:lnTo>
                  <a:pt x="94" y="52"/>
                </a:lnTo>
                <a:lnTo>
                  <a:pt x="94" y="54"/>
                </a:lnTo>
                <a:lnTo>
                  <a:pt x="94" y="57"/>
                </a:lnTo>
                <a:lnTo>
                  <a:pt x="94" y="59"/>
                </a:lnTo>
                <a:lnTo>
                  <a:pt x="94" y="62"/>
                </a:lnTo>
                <a:lnTo>
                  <a:pt x="94" y="66"/>
                </a:lnTo>
                <a:lnTo>
                  <a:pt x="94" y="69"/>
                </a:lnTo>
                <a:lnTo>
                  <a:pt x="94" y="71"/>
                </a:lnTo>
                <a:lnTo>
                  <a:pt x="94" y="73"/>
                </a:lnTo>
                <a:lnTo>
                  <a:pt x="94" y="76"/>
                </a:lnTo>
                <a:lnTo>
                  <a:pt x="94" y="81"/>
                </a:lnTo>
                <a:lnTo>
                  <a:pt x="92" y="83"/>
                </a:lnTo>
                <a:lnTo>
                  <a:pt x="92" y="83"/>
                </a:lnTo>
                <a:lnTo>
                  <a:pt x="90" y="83"/>
                </a:lnTo>
                <a:lnTo>
                  <a:pt x="87" y="85"/>
                </a:lnTo>
                <a:lnTo>
                  <a:pt x="83" y="85"/>
                </a:lnTo>
                <a:lnTo>
                  <a:pt x="83" y="85"/>
                </a:lnTo>
                <a:lnTo>
                  <a:pt x="80" y="88"/>
                </a:lnTo>
                <a:lnTo>
                  <a:pt x="78" y="90"/>
                </a:lnTo>
                <a:lnTo>
                  <a:pt x="73" y="92"/>
                </a:lnTo>
                <a:lnTo>
                  <a:pt x="73" y="95"/>
                </a:lnTo>
                <a:lnTo>
                  <a:pt x="71" y="95"/>
                </a:lnTo>
                <a:lnTo>
                  <a:pt x="71" y="97"/>
                </a:lnTo>
                <a:lnTo>
                  <a:pt x="71" y="97"/>
                </a:lnTo>
                <a:lnTo>
                  <a:pt x="73" y="102"/>
                </a:lnTo>
                <a:lnTo>
                  <a:pt x="73" y="102"/>
                </a:lnTo>
                <a:lnTo>
                  <a:pt x="73" y="104"/>
                </a:lnTo>
                <a:lnTo>
                  <a:pt x="73" y="107"/>
                </a:lnTo>
                <a:lnTo>
                  <a:pt x="73" y="109"/>
                </a:lnTo>
                <a:lnTo>
                  <a:pt x="73" y="114"/>
                </a:lnTo>
                <a:lnTo>
                  <a:pt x="73" y="116"/>
                </a:lnTo>
                <a:lnTo>
                  <a:pt x="73" y="118"/>
                </a:lnTo>
                <a:lnTo>
                  <a:pt x="73" y="121"/>
                </a:lnTo>
                <a:lnTo>
                  <a:pt x="73" y="123"/>
                </a:lnTo>
                <a:lnTo>
                  <a:pt x="73" y="128"/>
                </a:lnTo>
                <a:lnTo>
                  <a:pt x="71" y="128"/>
                </a:lnTo>
                <a:lnTo>
                  <a:pt x="66" y="128"/>
                </a:lnTo>
                <a:lnTo>
                  <a:pt x="61" y="128"/>
                </a:lnTo>
                <a:lnTo>
                  <a:pt x="59" y="128"/>
                </a:lnTo>
                <a:lnTo>
                  <a:pt x="54" y="128"/>
                </a:lnTo>
                <a:lnTo>
                  <a:pt x="49" y="128"/>
                </a:lnTo>
                <a:lnTo>
                  <a:pt x="45" y="128"/>
                </a:lnTo>
                <a:lnTo>
                  <a:pt x="40" y="128"/>
                </a:lnTo>
                <a:lnTo>
                  <a:pt x="38" y="128"/>
                </a:lnTo>
                <a:lnTo>
                  <a:pt x="33" y="128"/>
                </a:lnTo>
                <a:lnTo>
                  <a:pt x="28" y="128"/>
                </a:lnTo>
                <a:lnTo>
                  <a:pt x="23" y="128"/>
                </a:lnTo>
                <a:lnTo>
                  <a:pt x="21" y="128"/>
                </a:lnTo>
                <a:lnTo>
                  <a:pt x="16" y="128"/>
                </a:lnTo>
                <a:lnTo>
                  <a:pt x="12" y="128"/>
                </a:lnTo>
                <a:lnTo>
                  <a:pt x="7" y="128"/>
                </a:lnTo>
                <a:lnTo>
                  <a:pt x="5" y="128"/>
                </a:lnTo>
                <a:lnTo>
                  <a:pt x="2" y="128"/>
                </a:lnTo>
                <a:lnTo>
                  <a:pt x="0" y="130"/>
                </a:lnTo>
                <a:lnTo>
                  <a:pt x="0" y="133"/>
                </a:lnTo>
                <a:lnTo>
                  <a:pt x="0" y="135"/>
                </a:lnTo>
                <a:lnTo>
                  <a:pt x="0" y="137"/>
                </a:lnTo>
                <a:lnTo>
                  <a:pt x="0" y="133"/>
                </a:lnTo>
                <a:lnTo>
                  <a:pt x="0" y="133"/>
                </a:lnTo>
                <a:lnTo>
                  <a:pt x="2" y="133"/>
                </a:lnTo>
                <a:lnTo>
                  <a:pt x="2" y="133"/>
                </a:lnTo>
                <a:lnTo>
                  <a:pt x="5" y="137"/>
                </a:lnTo>
                <a:lnTo>
                  <a:pt x="7" y="142"/>
                </a:lnTo>
                <a:lnTo>
                  <a:pt x="7" y="142"/>
                </a:lnTo>
                <a:lnTo>
                  <a:pt x="9" y="142"/>
                </a:lnTo>
                <a:lnTo>
                  <a:pt x="9" y="140"/>
                </a:lnTo>
                <a:lnTo>
                  <a:pt x="9" y="140"/>
                </a:lnTo>
                <a:lnTo>
                  <a:pt x="9" y="142"/>
                </a:lnTo>
                <a:lnTo>
                  <a:pt x="12" y="147"/>
                </a:lnTo>
                <a:lnTo>
                  <a:pt x="14" y="149"/>
                </a:lnTo>
                <a:lnTo>
                  <a:pt x="14" y="151"/>
                </a:lnTo>
                <a:lnTo>
                  <a:pt x="14" y="154"/>
                </a:lnTo>
                <a:lnTo>
                  <a:pt x="12" y="159"/>
                </a:lnTo>
                <a:lnTo>
                  <a:pt x="9" y="166"/>
                </a:lnTo>
                <a:lnTo>
                  <a:pt x="12" y="166"/>
                </a:lnTo>
                <a:lnTo>
                  <a:pt x="9" y="168"/>
                </a:lnTo>
                <a:lnTo>
                  <a:pt x="9" y="168"/>
                </a:lnTo>
                <a:lnTo>
                  <a:pt x="7" y="168"/>
                </a:lnTo>
                <a:lnTo>
                  <a:pt x="9" y="170"/>
                </a:lnTo>
                <a:lnTo>
                  <a:pt x="12" y="173"/>
                </a:lnTo>
                <a:lnTo>
                  <a:pt x="12" y="175"/>
                </a:lnTo>
                <a:lnTo>
                  <a:pt x="14" y="182"/>
                </a:lnTo>
                <a:lnTo>
                  <a:pt x="14" y="187"/>
                </a:lnTo>
                <a:lnTo>
                  <a:pt x="16" y="192"/>
                </a:lnTo>
                <a:lnTo>
                  <a:pt x="16" y="199"/>
                </a:lnTo>
                <a:lnTo>
                  <a:pt x="14" y="206"/>
                </a:lnTo>
                <a:lnTo>
                  <a:pt x="12" y="215"/>
                </a:lnTo>
                <a:lnTo>
                  <a:pt x="9" y="220"/>
                </a:lnTo>
                <a:lnTo>
                  <a:pt x="7" y="227"/>
                </a:lnTo>
                <a:lnTo>
                  <a:pt x="7" y="230"/>
                </a:lnTo>
                <a:lnTo>
                  <a:pt x="5" y="234"/>
                </a:lnTo>
                <a:lnTo>
                  <a:pt x="5" y="244"/>
                </a:lnTo>
                <a:lnTo>
                  <a:pt x="5" y="241"/>
                </a:lnTo>
                <a:lnTo>
                  <a:pt x="5" y="237"/>
                </a:lnTo>
                <a:lnTo>
                  <a:pt x="7" y="234"/>
                </a:lnTo>
                <a:lnTo>
                  <a:pt x="7" y="234"/>
                </a:lnTo>
                <a:lnTo>
                  <a:pt x="7" y="232"/>
                </a:lnTo>
                <a:lnTo>
                  <a:pt x="9" y="230"/>
                </a:lnTo>
                <a:lnTo>
                  <a:pt x="9" y="227"/>
                </a:lnTo>
                <a:lnTo>
                  <a:pt x="12" y="227"/>
                </a:lnTo>
                <a:lnTo>
                  <a:pt x="12" y="227"/>
                </a:lnTo>
                <a:lnTo>
                  <a:pt x="14" y="230"/>
                </a:lnTo>
                <a:lnTo>
                  <a:pt x="16" y="230"/>
                </a:lnTo>
                <a:lnTo>
                  <a:pt x="19" y="230"/>
                </a:lnTo>
                <a:lnTo>
                  <a:pt x="21" y="230"/>
                </a:lnTo>
                <a:lnTo>
                  <a:pt x="23" y="227"/>
                </a:lnTo>
                <a:lnTo>
                  <a:pt x="26" y="227"/>
                </a:lnTo>
                <a:lnTo>
                  <a:pt x="28" y="227"/>
                </a:lnTo>
                <a:lnTo>
                  <a:pt x="31" y="227"/>
                </a:lnTo>
                <a:lnTo>
                  <a:pt x="31" y="225"/>
                </a:lnTo>
                <a:lnTo>
                  <a:pt x="31" y="225"/>
                </a:lnTo>
                <a:lnTo>
                  <a:pt x="33" y="225"/>
                </a:lnTo>
                <a:lnTo>
                  <a:pt x="33" y="225"/>
                </a:lnTo>
                <a:lnTo>
                  <a:pt x="33" y="225"/>
                </a:lnTo>
                <a:lnTo>
                  <a:pt x="33" y="225"/>
                </a:lnTo>
                <a:lnTo>
                  <a:pt x="35" y="225"/>
                </a:lnTo>
                <a:lnTo>
                  <a:pt x="38" y="225"/>
                </a:lnTo>
                <a:lnTo>
                  <a:pt x="42" y="225"/>
                </a:lnTo>
                <a:lnTo>
                  <a:pt x="47" y="227"/>
                </a:lnTo>
                <a:lnTo>
                  <a:pt x="49" y="230"/>
                </a:lnTo>
                <a:lnTo>
                  <a:pt x="52" y="232"/>
                </a:lnTo>
                <a:lnTo>
                  <a:pt x="52" y="234"/>
                </a:lnTo>
                <a:lnTo>
                  <a:pt x="52" y="234"/>
                </a:lnTo>
                <a:lnTo>
                  <a:pt x="54" y="237"/>
                </a:lnTo>
                <a:lnTo>
                  <a:pt x="54" y="237"/>
                </a:lnTo>
                <a:lnTo>
                  <a:pt x="57" y="237"/>
                </a:lnTo>
                <a:lnTo>
                  <a:pt x="57" y="237"/>
                </a:lnTo>
                <a:lnTo>
                  <a:pt x="57" y="237"/>
                </a:lnTo>
                <a:lnTo>
                  <a:pt x="59" y="237"/>
                </a:lnTo>
                <a:lnTo>
                  <a:pt x="59" y="237"/>
                </a:lnTo>
                <a:lnTo>
                  <a:pt x="61" y="237"/>
                </a:lnTo>
                <a:lnTo>
                  <a:pt x="61" y="237"/>
                </a:lnTo>
                <a:lnTo>
                  <a:pt x="61" y="237"/>
                </a:lnTo>
                <a:lnTo>
                  <a:pt x="61" y="237"/>
                </a:lnTo>
                <a:lnTo>
                  <a:pt x="61" y="239"/>
                </a:lnTo>
                <a:lnTo>
                  <a:pt x="64" y="239"/>
                </a:lnTo>
                <a:lnTo>
                  <a:pt x="64" y="241"/>
                </a:lnTo>
                <a:lnTo>
                  <a:pt x="64" y="246"/>
                </a:lnTo>
                <a:lnTo>
                  <a:pt x="66" y="248"/>
                </a:lnTo>
                <a:lnTo>
                  <a:pt x="66" y="248"/>
                </a:lnTo>
                <a:lnTo>
                  <a:pt x="68" y="248"/>
                </a:lnTo>
                <a:lnTo>
                  <a:pt x="68" y="248"/>
                </a:lnTo>
                <a:lnTo>
                  <a:pt x="68" y="251"/>
                </a:lnTo>
                <a:lnTo>
                  <a:pt x="68" y="251"/>
                </a:lnTo>
                <a:lnTo>
                  <a:pt x="68" y="251"/>
                </a:lnTo>
                <a:lnTo>
                  <a:pt x="71" y="251"/>
                </a:lnTo>
                <a:lnTo>
                  <a:pt x="71" y="253"/>
                </a:lnTo>
                <a:lnTo>
                  <a:pt x="73" y="256"/>
                </a:lnTo>
                <a:lnTo>
                  <a:pt x="71" y="256"/>
                </a:lnTo>
                <a:lnTo>
                  <a:pt x="71" y="256"/>
                </a:lnTo>
                <a:lnTo>
                  <a:pt x="73" y="256"/>
                </a:lnTo>
                <a:lnTo>
                  <a:pt x="73" y="256"/>
                </a:lnTo>
                <a:lnTo>
                  <a:pt x="73" y="258"/>
                </a:lnTo>
                <a:lnTo>
                  <a:pt x="75" y="258"/>
                </a:lnTo>
                <a:lnTo>
                  <a:pt x="78" y="260"/>
                </a:lnTo>
                <a:lnTo>
                  <a:pt x="78" y="260"/>
                </a:lnTo>
                <a:lnTo>
                  <a:pt x="80" y="263"/>
                </a:lnTo>
                <a:lnTo>
                  <a:pt x="83" y="265"/>
                </a:lnTo>
                <a:lnTo>
                  <a:pt x="83" y="265"/>
                </a:lnTo>
                <a:lnTo>
                  <a:pt x="85" y="265"/>
                </a:lnTo>
                <a:lnTo>
                  <a:pt x="85" y="265"/>
                </a:lnTo>
                <a:lnTo>
                  <a:pt x="87" y="265"/>
                </a:lnTo>
                <a:lnTo>
                  <a:pt x="90" y="263"/>
                </a:lnTo>
                <a:lnTo>
                  <a:pt x="90" y="260"/>
                </a:lnTo>
                <a:lnTo>
                  <a:pt x="90" y="258"/>
                </a:lnTo>
                <a:lnTo>
                  <a:pt x="90" y="256"/>
                </a:lnTo>
                <a:lnTo>
                  <a:pt x="92" y="253"/>
                </a:lnTo>
                <a:lnTo>
                  <a:pt x="92" y="251"/>
                </a:lnTo>
                <a:lnTo>
                  <a:pt x="94" y="251"/>
                </a:lnTo>
                <a:lnTo>
                  <a:pt x="94" y="248"/>
                </a:lnTo>
                <a:lnTo>
                  <a:pt x="97" y="246"/>
                </a:lnTo>
                <a:lnTo>
                  <a:pt x="97" y="248"/>
                </a:lnTo>
                <a:lnTo>
                  <a:pt x="99" y="248"/>
                </a:lnTo>
                <a:lnTo>
                  <a:pt x="104" y="253"/>
                </a:lnTo>
                <a:lnTo>
                  <a:pt x="106" y="256"/>
                </a:lnTo>
                <a:lnTo>
                  <a:pt x="106" y="258"/>
                </a:lnTo>
                <a:lnTo>
                  <a:pt x="109" y="258"/>
                </a:lnTo>
                <a:lnTo>
                  <a:pt x="109" y="256"/>
                </a:lnTo>
                <a:lnTo>
                  <a:pt x="111" y="253"/>
                </a:lnTo>
                <a:lnTo>
                  <a:pt x="111" y="251"/>
                </a:lnTo>
                <a:lnTo>
                  <a:pt x="113" y="251"/>
                </a:lnTo>
                <a:lnTo>
                  <a:pt x="116" y="251"/>
                </a:lnTo>
                <a:lnTo>
                  <a:pt x="118" y="251"/>
                </a:lnTo>
                <a:lnTo>
                  <a:pt x="120" y="251"/>
                </a:lnTo>
                <a:lnTo>
                  <a:pt x="120" y="253"/>
                </a:lnTo>
                <a:lnTo>
                  <a:pt x="123" y="253"/>
                </a:lnTo>
                <a:lnTo>
                  <a:pt x="125" y="253"/>
                </a:lnTo>
                <a:lnTo>
                  <a:pt x="130" y="253"/>
                </a:lnTo>
                <a:lnTo>
                  <a:pt x="132" y="251"/>
                </a:lnTo>
                <a:lnTo>
                  <a:pt x="135" y="251"/>
                </a:lnTo>
                <a:lnTo>
                  <a:pt x="135" y="251"/>
                </a:lnTo>
                <a:lnTo>
                  <a:pt x="135" y="248"/>
                </a:lnTo>
                <a:lnTo>
                  <a:pt x="135" y="248"/>
                </a:lnTo>
                <a:lnTo>
                  <a:pt x="137" y="246"/>
                </a:lnTo>
                <a:lnTo>
                  <a:pt x="137" y="246"/>
                </a:lnTo>
                <a:lnTo>
                  <a:pt x="137" y="248"/>
                </a:lnTo>
                <a:lnTo>
                  <a:pt x="137" y="251"/>
                </a:lnTo>
                <a:lnTo>
                  <a:pt x="139" y="251"/>
                </a:lnTo>
                <a:lnTo>
                  <a:pt x="146" y="251"/>
                </a:lnTo>
                <a:lnTo>
                  <a:pt x="151" y="251"/>
                </a:lnTo>
                <a:lnTo>
                  <a:pt x="170" y="251"/>
                </a:lnTo>
                <a:lnTo>
                  <a:pt x="172" y="251"/>
                </a:lnTo>
                <a:lnTo>
                  <a:pt x="191" y="251"/>
                </a:lnTo>
                <a:lnTo>
                  <a:pt x="201" y="251"/>
                </a:lnTo>
                <a:lnTo>
                  <a:pt x="208" y="251"/>
                </a:lnTo>
                <a:lnTo>
                  <a:pt x="208" y="244"/>
                </a:lnTo>
                <a:lnTo>
                  <a:pt x="210" y="239"/>
                </a:lnTo>
                <a:lnTo>
                  <a:pt x="210" y="234"/>
                </a:lnTo>
                <a:lnTo>
                  <a:pt x="208" y="230"/>
                </a:lnTo>
                <a:lnTo>
                  <a:pt x="206" y="227"/>
                </a:lnTo>
                <a:lnTo>
                  <a:pt x="206" y="222"/>
                </a:lnTo>
                <a:lnTo>
                  <a:pt x="206" y="218"/>
                </a:lnTo>
                <a:lnTo>
                  <a:pt x="206" y="213"/>
                </a:lnTo>
                <a:lnTo>
                  <a:pt x="203" y="206"/>
                </a:lnTo>
                <a:lnTo>
                  <a:pt x="203" y="201"/>
                </a:lnTo>
                <a:lnTo>
                  <a:pt x="203" y="196"/>
                </a:lnTo>
                <a:lnTo>
                  <a:pt x="203" y="192"/>
                </a:lnTo>
                <a:lnTo>
                  <a:pt x="203" y="185"/>
                </a:lnTo>
                <a:lnTo>
                  <a:pt x="203" y="180"/>
                </a:lnTo>
                <a:lnTo>
                  <a:pt x="201" y="175"/>
                </a:lnTo>
                <a:lnTo>
                  <a:pt x="201" y="170"/>
                </a:lnTo>
                <a:lnTo>
                  <a:pt x="201" y="166"/>
                </a:lnTo>
                <a:lnTo>
                  <a:pt x="201" y="159"/>
                </a:lnTo>
                <a:lnTo>
                  <a:pt x="201" y="154"/>
                </a:lnTo>
                <a:lnTo>
                  <a:pt x="201" y="149"/>
                </a:lnTo>
                <a:lnTo>
                  <a:pt x="198" y="144"/>
                </a:lnTo>
                <a:lnTo>
                  <a:pt x="198" y="137"/>
                </a:lnTo>
                <a:lnTo>
                  <a:pt x="198" y="133"/>
                </a:lnTo>
                <a:lnTo>
                  <a:pt x="198" y="128"/>
                </a:lnTo>
                <a:lnTo>
                  <a:pt x="198" y="123"/>
                </a:lnTo>
                <a:lnTo>
                  <a:pt x="198" y="118"/>
                </a:lnTo>
                <a:lnTo>
                  <a:pt x="196" y="111"/>
                </a:lnTo>
                <a:lnTo>
                  <a:pt x="196" y="107"/>
                </a:lnTo>
                <a:lnTo>
                  <a:pt x="196" y="102"/>
                </a:lnTo>
                <a:lnTo>
                  <a:pt x="196" y="97"/>
                </a:lnTo>
                <a:lnTo>
                  <a:pt x="196" y="90"/>
                </a:lnTo>
                <a:lnTo>
                  <a:pt x="196" y="85"/>
                </a:lnTo>
                <a:lnTo>
                  <a:pt x="196" y="81"/>
                </a:lnTo>
                <a:lnTo>
                  <a:pt x="194" y="76"/>
                </a:lnTo>
                <a:lnTo>
                  <a:pt x="194" y="71"/>
                </a:lnTo>
                <a:lnTo>
                  <a:pt x="194" y="64"/>
                </a:lnTo>
                <a:lnTo>
                  <a:pt x="194" y="59"/>
                </a:lnTo>
                <a:lnTo>
                  <a:pt x="194" y="54"/>
                </a:lnTo>
                <a:lnTo>
                  <a:pt x="194" y="50"/>
                </a:lnTo>
                <a:lnTo>
                  <a:pt x="198" y="50"/>
                </a:lnTo>
                <a:lnTo>
                  <a:pt x="206" y="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112"/>
          <p:cNvSpPr>
            <a:spLocks/>
          </p:cNvSpPr>
          <p:nvPr/>
        </p:nvSpPr>
        <p:spPr bwMode="auto">
          <a:xfrm>
            <a:off x="7208980" y="3864892"/>
            <a:ext cx="5231" cy="9416"/>
          </a:xfrm>
          <a:custGeom>
            <a:avLst/>
            <a:gdLst>
              <a:gd name="T0" fmla="*/ 5 w 5"/>
              <a:gd name="T1" fmla="*/ 7 h 9"/>
              <a:gd name="T2" fmla="*/ 5 w 5"/>
              <a:gd name="T3" fmla="*/ 4 h 9"/>
              <a:gd name="T4" fmla="*/ 5 w 5"/>
              <a:gd name="T5" fmla="*/ 4 h 9"/>
              <a:gd name="T6" fmla="*/ 5 w 5"/>
              <a:gd name="T7" fmla="*/ 2 h 9"/>
              <a:gd name="T8" fmla="*/ 5 w 5"/>
              <a:gd name="T9" fmla="*/ 2 h 9"/>
              <a:gd name="T10" fmla="*/ 5 w 5"/>
              <a:gd name="T11" fmla="*/ 2 h 9"/>
              <a:gd name="T12" fmla="*/ 3 w 5"/>
              <a:gd name="T13" fmla="*/ 2 h 9"/>
              <a:gd name="T14" fmla="*/ 0 w 5"/>
              <a:gd name="T15" fmla="*/ 0 h 9"/>
              <a:gd name="T16" fmla="*/ 0 w 5"/>
              <a:gd name="T17" fmla="*/ 0 h 9"/>
              <a:gd name="T18" fmla="*/ 0 w 5"/>
              <a:gd name="T19" fmla="*/ 0 h 9"/>
              <a:gd name="T20" fmla="*/ 0 w 5"/>
              <a:gd name="T21" fmla="*/ 2 h 9"/>
              <a:gd name="T22" fmla="*/ 0 w 5"/>
              <a:gd name="T23" fmla="*/ 4 h 9"/>
              <a:gd name="T24" fmla="*/ 0 w 5"/>
              <a:gd name="T25" fmla="*/ 4 h 9"/>
              <a:gd name="T26" fmla="*/ 3 w 5"/>
              <a:gd name="T27" fmla="*/ 7 h 9"/>
              <a:gd name="T28" fmla="*/ 0 w 5"/>
              <a:gd name="T29" fmla="*/ 7 h 9"/>
              <a:gd name="T30" fmla="*/ 0 w 5"/>
              <a:gd name="T31" fmla="*/ 7 h 9"/>
              <a:gd name="T32" fmla="*/ 0 w 5"/>
              <a:gd name="T33" fmla="*/ 9 h 9"/>
              <a:gd name="T34" fmla="*/ 5 w 5"/>
              <a:gd name="T35" fmla="*/ 9 h 9"/>
              <a:gd name="T36" fmla="*/ 5 w 5"/>
              <a:gd name="T37" fmla="*/ 9 h 9"/>
              <a:gd name="T38" fmla="*/ 5 w 5"/>
              <a:gd name="T39" fmla="*/ 9 h 9"/>
              <a:gd name="T40" fmla="*/ 5 w 5"/>
              <a:gd name="T41" fmla="*/ 9 h 9"/>
              <a:gd name="T42" fmla="*/ 5 w 5"/>
              <a:gd name="T43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" h="9">
                <a:moveTo>
                  <a:pt x="5" y="7"/>
                </a:moveTo>
                <a:lnTo>
                  <a:pt x="5" y="4"/>
                </a:lnTo>
                <a:lnTo>
                  <a:pt x="5" y="4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3" y="7"/>
                </a:lnTo>
                <a:lnTo>
                  <a:pt x="0" y="7"/>
                </a:lnTo>
                <a:lnTo>
                  <a:pt x="0" y="7"/>
                </a:lnTo>
                <a:lnTo>
                  <a:pt x="0" y="9"/>
                </a:lnTo>
                <a:lnTo>
                  <a:pt x="5" y="9"/>
                </a:lnTo>
                <a:lnTo>
                  <a:pt x="5" y="9"/>
                </a:lnTo>
                <a:lnTo>
                  <a:pt x="5" y="9"/>
                </a:lnTo>
                <a:lnTo>
                  <a:pt x="5" y="9"/>
                </a:lnTo>
                <a:lnTo>
                  <a:pt x="5" y="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Freeform 113"/>
          <p:cNvSpPr>
            <a:spLocks/>
          </p:cNvSpPr>
          <p:nvPr/>
        </p:nvSpPr>
        <p:spPr bwMode="auto">
          <a:xfrm>
            <a:off x="7208980" y="3864892"/>
            <a:ext cx="5231" cy="9416"/>
          </a:xfrm>
          <a:custGeom>
            <a:avLst/>
            <a:gdLst>
              <a:gd name="T0" fmla="*/ 5 w 5"/>
              <a:gd name="T1" fmla="*/ 7 h 9"/>
              <a:gd name="T2" fmla="*/ 5 w 5"/>
              <a:gd name="T3" fmla="*/ 4 h 9"/>
              <a:gd name="T4" fmla="*/ 5 w 5"/>
              <a:gd name="T5" fmla="*/ 4 h 9"/>
              <a:gd name="T6" fmla="*/ 5 w 5"/>
              <a:gd name="T7" fmla="*/ 2 h 9"/>
              <a:gd name="T8" fmla="*/ 5 w 5"/>
              <a:gd name="T9" fmla="*/ 2 h 9"/>
              <a:gd name="T10" fmla="*/ 5 w 5"/>
              <a:gd name="T11" fmla="*/ 2 h 9"/>
              <a:gd name="T12" fmla="*/ 3 w 5"/>
              <a:gd name="T13" fmla="*/ 2 h 9"/>
              <a:gd name="T14" fmla="*/ 0 w 5"/>
              <a:gd name="T15" fmla="*/ 0 h 9"/>
              <a:gd name="T16" fmla="*/ 0 w 5"/>
              <a:gd name="T17" fmla="*/ 0 h 9"/>
              <a:gd name="T18" fmla="*/ 0 w 5"/>
              <a:gd name="T19" fmla="*/ 0 h 9"/>
              <a:gd name="T20" fmla="*/ 0 w 5"/>
              <a:gd name="T21" fmla="*/ 2 h 9"/>
              <a:gd name="T22" fmla="*/ 0 w 5"/>
              <a:gd name="T23" fmla="*/ 4 h 9"/>
              <a:gd name="T24" fmla="*/ 0 w 5"/>
              <a:gd name="T25" fmla="*/ 4 h 9"/>
              <a:gd name="T26" fmla="*/ 3 w 5"/>
              <a:gd name="T27" fmla="*/ 7 h 9"/>
              <a:gd name="T28" fmla="*/ 0 w 5"/>
              <a:gd name="T29" fmla="*/ 7 h 9"/>
              <a:gd name="T30" fmla="*/ 0 w 5"/>
              <a:gd name="T31" fmla="*/ 7 h 9"/>
              <a:gd name="T32" fmla="*/ 0 w 5"/>
              <a:gd name="T33" fmla="*/ 9 h 9"/>
              <a:gd name="T34" fmla="*/ 5 w 5"/>
              <a:gd name="T35" fmla="*/ 9 h 9"/>
              <a:gd name="T36" fmla="*/ 5 w 5"/>
              <a:gd name="T37" fmla="*/ 9 h 9"/>
              <a:gd name="T38" fmla="*/ 5 w 5"/>
              <a:gd name="T39" fmla="*/ 9 h 9"/>
              <a:gd name="T40" fmla="*/ 5 w 5"/>
              <a:gd name="T41" fmla="*/ 9 h 9"/>
              <a:gd name="T42" fmla="*/ 5 w 5"/>
              <a:gd name="T43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" h="9">
                <a:moveTo>
                  <a:pt x="5" y="7"/>
                </a:moveTo>
                <a:lnTo>
                  <a:pt x="5" y="4"/>
                </a:lnTo>
                <a:lnTo>
                  <a:pt x="5" y="4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3" y="7"/>
                </a:lnTo>
                <a:lnTo>
                  <a:pt x="0" y="7"/>
                </a:lnTo>
                <a:lnTo>
                  <a:pt x="0" y="7"/>
                </a:lnTo>
                <a:lnTo>
                  <a:pt x="0" y="9"/>
                </a:lnTo>
                <a:lnTo>
                  <a:pt x="5" y="9"/>
                </a:lnTo>
                <a:lnTo>
                  <a:pt x="5" y="9"/>
                </a:lnTo>
                <a:lnTo>
                  <a:pt x="5" y="9"/>
                </a:lnTo>
                <a:lnTo>
                  <a:pt x="5" y="9"/>
                </a:lnTo>
                <a:lnTo>
                  <a:pt x="5" y="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Freeform 114"/>
          <p:cNvSpPr>
            <a:spLocks noEditPoints="1"/>
          </p:cNvSpPr>
          <p:nvPr/>
        </p:nvSpPr>
        <p:spPr bwMode="auto">
          <a:xfrm>
            <a:off x="11626983" y="3946493"/>
            <a:ext cx="106710" cy="118218"/>
          </a:xfrm>
          <a:custGeom>
            <a:avLst/>
            <a:gdLst>
              <a:gd name="T0" fmla="*/ 64 w 102"/>
              <a:gd name="T1" fmla="*/ 111 h 113"/>
              <a:gd name="T2" fmla="*/ 64 w 102"/>
              <a:gd name="T3" fmla="*/ 113 h 113"/>
              <a:gd name="T4" fmla="*/ 64 w 102"/>
              <a:gd name="T5" fmla="*/ 113 h 113"/>
              <a:gd name="T6" fmla="*/ 64 w 102"/>
              <a:gd name="T7" fmla="*/ 113 h 113"/>
              <a:gd name="T8" fmla="*/ 64 w 102"/>
              <a:gd name="T9" fmla="*/ 113 h 113"/>
              <a:gd name="T10" fmla="*/ 64 w 102"/>
              <a:gd name="T11" fmla="*/ 113 h 113"/>
              <a:gd name="T12" fmla="*/ 64 w 102"/>
              <a:gd name="T13" fmla="*/ 111 h 113"/>
              <a:gd name="T14" fmla="*/ 67 w 102"/>
              <a:gd name="T15" fmla="*/ 111 h 113"/>
              <a:gd name="T16" fmla="*/ 67 w 102"/>
              <a:gd name="T17" fmla="*/ 109 h 113"/>
              <a:gd name="T18" fmla="*/ 64 w 102"/>
              <a:gd name="T19" fmla="*/ 111 h 113"/>
              <a:gd name="T20" fmla="*/ 64 w 102"/>
              <a:gd name="T21" fmla="*/ 111 h 113"/>
              <a:gd name="T22" fmla="*/ 100 w 102"/>
              <a:gd name="T23" fmla="*/ 87 h 113"/>
              <a:gd name="T24" fmla="*/ 100 w 102"/>
              <a:gd name="T25" fmla="*/ 87 h 113"/>
              <a:gd name="T26" fmla="*/ 97 w 102"/>
              <a:gd name="T27" fmla="*/ 87 h 113"/>
              <a:gd name="T28" fmla="*/ 97 w 102"/>
              <a:gd name="T29" fmla="*/ 87 h 113"/>
              <a:gd name="T30" fmla="*/ 100 w 102"/>
              <a:gd name="T31" fmla="*/ 87 h 113"/>
              <a:gd name="T32" fmla="*/ 100 w 102"/>
              <a:gd name="T33" fmla="*/ 87 h 113"/>
              <a:gd name="T34" fmla="*/ 100 w 102"/>
              <a:gd name="T35" fmla="*/ 90 h 113"/>
              <a:gd name="T36" fmla="*/ 102 w 102"/>
              <a:gd name="T37" fmla="*/ 90 h 113"/>
              <a:gd name="T38" fmla="*/ 102 w 102"/>
              <a:gd name="T39" fmla="*/ 90 h 113"/>
              <a:gd name="T40" fmla="*/ 100 w 102"/>
              <a:gd name="T41" fmla="*/ 87 h 113"/>
              <a:gd name="T42" fmla="*/ 90 w 102"/>
              <a:gd name="T43" fmla="*/ 85 h 113"/>
              <a:gd name="T44" fmla="*/ 88 w 102"/>
              <a:gd name="T45" fmla="*/ 85 h 113"/>
              <a:gd name="T46" fmla="*/ 88 w 102"/>
              <a:gd name="T47" fmla="*/ 85 h 113"/>
              <a:gd name="T48" fmla="*/ 88 w 102"/>
              <a:gd name="T49" fmla="*/ 87 h 113"/>
              <a:gd name="T50" fmla="*/ 90 w 102"/>
              <a:gd name="T51" fmla="*/ 87 h 113"/>
              <a:gd name="T52" fmla="*/ 93 w 102"/>
              <a:gd name="T53" fmla="*/ 87 h 113"/>
              <a:gd name="T54" fmla="*/ 93 w 102"/>
              <a:gd name="T55" fmla="*/ 87 h 113"/>
              <a:gd name="T56" fmla="*/ 93 w 102"/>
              <a:gd name="T57" fmla="*/ 87 h 113"/>
              <a:gd name="T58" fmla="*/ 95 w 102"/>
              <a:gd name="T59" fmla="*/ 87 h 113"/>
              <a:gd name="T60" fmla="*/ 95 w 102"/>
              <a:gd name="T61" fmla="*/ 87 h 113"/>
              <a:gd name="T62" fmla="*/ 93 w 102"/>
              <a:gd name="T63" fmla="*/ 87 h 113"/>
              <a:gd name="T64" fmla="*/ 90 w 102"/>
              <a:gd name="T65" fmla="*/ 85 h 113"/>
              <a:gd name="T66" fmla="*/ 43 w 102"/>
              <a:gd name="T67" fmla="*/ 83 h 113"/>
              <a:gd name="T68" fmla="*/ 43 w 102"/>
              <a:gd name="T69" fmla="*/ 83 h 113"/>
              <a:gd name="T70" fmla="*/ 45 w 102"/>
              <a:gd name="T71" fmla="*/ 83 h 113"/>
              <a:gd name="T72" fmla="*/ 45 w 102"/>
              <a:gd name="T73" fmla="*/ 83 h 113"/>
              <a:gd name="T74" fmla="*/ 48 w 102"/>
              <a:gd name="T75" fmla="*/ 83 h 113"/>
              <a:gd name="T76" fmla="*/ 45 w 102"/>
              <a:gd name="T77" fmla="*/ 83 h 113"/>
              <a:gd name="T78" fmla="*/ 43 w 102"/>
              <a:gd name="T79" fmla="*/ 83 h 113"/>
              <a:gd name="T80" fmla="*/ 0 w 102"/>
              <a:gd name="T81" fmla="*/ 0 h 113"/>
              <a:gd name="T82" fmla="*/ 0 w 102"/>
              <a:gd name="T83" fmla="*/ 0 h 113"/>
              <a:gd name="T84" fmla="*/ 0 w 102"/>
              <a:gd name="T85" fmla="*/ 2 h 113"/>
              <a:gd name="T86" fmla="*/ 3 w 102"/>
              <a:gd name="T87" fmla="*/ 0 h 113"/>
              <a:gd name="T88" fmla="*/ 3 w 102"/>
              <a:gd name="T89" fmla="*/ 0 h 113"/>
              <a:gd name="T90" fmla="*/ 3 w 102"/>
              <a:gd name="T91" fmla="*/ 0 h 113"/>
              <a:gd name="T92" fmla="*/ 0 w 102"/>
              <a:gd name="T93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2" h="113">
                <a:moveTo>
                  <a:pt x="64" y="111"/>
                </a:moveTo>
                <a:lnTo>
                  <a:pt x="64" y="113"/>
                </a:lnTo>
                <a:lnTo>
                  <a:pt x="64" y="113"/>
                </a:lnTo>
                <a:lnTo>
                  <a:pt x="64" y="113"/>
                </a:lnTo>
                <a:lnTo>
                  <a:pt x="64" y="113"/>
                </a:lnTo>
                <a:lnTo>
                  <a:pt x="64" y="113"/>
                </a:lnTo>
                <a:lnTo>
                  <a:pt x="64" y="111"/>
                </a:lnTo>
                <a:lnTo>
                  <a:pt x="67" y="111"/>
                </a:lnTo>
                <a:lnTo>
                  <a:pt x="67" y="109"/>
                </a:lnTo>
                <a:lnTo>
                  <a:pt x="64" y="111"/>
                </a:lnTo>
                <a:lnTo>
                  <a:pt x="64" y="111"/>
                </a:lnTo>
                <a:close/>
                <a:moveTo>
                  <a:pt x="100" y="87"/>
                </a:moveTo>
                <a:lnTo>
                  <a:pt x="100" y="87"/>
                </a:lnTo>
                <a:lnTo>
                  <a:pt x="97" y="87"/>
                </a:lnTo>
                <a:lnTo>
                  <a:pt x="97" y="87"/>
                </a:lnTo>
                <a:lnTo>
                  <a:pt x="100" y="87"/>
                </a:lnTo>
                <a:lnTo>
                  <a:pt x="100" y="87"/>
                </a:lnTo>
                <a:lnTo>
                  <a:pt x="100" y="90"/>
                </a:lnTo>
                <a:lnTo>
                  <a:pt x="102" y="90"/>
                </a:lnTo>
                <a:lnTo>
                  <a:pt x="102" y="90"/>
                </a:lnTo>
                <a:lnTo>
                  <a:pt x="100" y="87"/>
                </a:lnTo>
                <a:close/>
                <a:moveTo>
                  <a:pt x="90" y="85"/>
                </a:moveTo>
                <a:lnTo>
                  <a:pt x="88" y="85"/>
                </a:lnTo>
                <a:lnTo>
                  <a:pt x="88" y="85"/>
                </a:lnTo>
                <a:lnTo>
                  <a:pt x="88" y="87"/>
                </a:lnTo>
                <a:lnTo>
                  <a:pt x="90" y="87"/>
                </a:lnTo>
                <a:lnTo>
                  <a:pt x="93" y="87"/>
                </a:lnTo>
                <a:lnTo>
                  <a:pt x="93" y="87"/>
                </a:lnTo>
                <a:lnTo>
                  <a:pt x="93" y="87"/>
                </a:lnTo>
                <a:lnTo>
                  <a:pt x="95" y="87"/>
                </a:lnTo>
                <a:lnTo>
                  <a:pt x="95" y="87"/>
                </a:lnTo>
                <a:lnTo>
                  <a:pt x="93" y="87"/>
                </a:lnTo>
                <a:lnTo>
                  <a:pt x="90" y="85"/>
                </a:lnTo>
                <a:close/>
                <a:moveTo>
                  <a:pt x="43" y="83"/>
                </a:moveTo>
                <a:lnTo>
                  <a:pt x="43" y="83"/>
                </a:lnTo>
                <a:lnTo>
                  <a:pt x="45" y="83"/>
                </a:lnTo>
                <a:lnTo>
                  <a:pt x="45" y="83"/>
                </a:lnTo>
                <a:lnTo>
                  <a:pt x="48" y="83"/>
                </a:lnTo>
                <a:lnTo>
                  <a:pt x="45" y="83"/>
                </a:lnTo>
                <a:lnTo>
                  <a:pt x="43" y="83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Freeform 115"/>
          <p:cNvSpPr>
            <a:spLocks noEditPoints="1"/>
          </p:cNvSpPr>
          <p:nvPr/>
        </p:nvSpPr>
        <p:spPr bwMode="auto">
          <a:xfrm>
            <a:off x="8661072" y="3397252"/>
            <a:ext cx="7324" cy="4185"/>
          </a:xfrm>
          <a:custGeom>
            <a:avLst/>
            <a:gdLst>
              <a:gd name="T0" fmla="*/ 7 w 7"/>
              <a:gd name="T1" fmla="*/ 4 h 4"/>
              <a:gd name="T2" fmla="*/ 5 w 7"/>
              <a:gd name="T3" fmla="*/ 2 h 4"/>
              <a:gd name="T4" fmla="*/ 5 w 7"/>
              <a:gd name="T5" fmla="*/ 2 h 4"/>
              <a:gd name="T6" fmla="*/ 5 w 7"/>
              <a:gd name="T7" fmla="*/ 4 h 4"/>
              <a:gd name="T8" fmla="*/ 5 w 7"/>
              <a:gd name="T9" fmla="*/ 4 h 4"/>
              <a:gd name="T10" fmla="*/ 7 w 7"/>
              <a:gd name="T11" fmla="*/ 4 h 4"/>
              <a:gd name="T12" fmla="*/ 7 w 7"/>
              <a:gd name="T13" fmla="*/ 4 h 4"/>
              <a:gd name="T14" fmla="*/ 7 w 7"/>
              <a:gd name="T15" fmla="*/ 4 h 4"/>
              <a:gd name="T16" fmla="*/ 3 w 7"/>
              <a:gd name="T17" fmla="*/ 0 h 4"/>
              <a:gd name="T18" fmla="*/ 0 w 7"/>
              <a:gd name="T19" fmla="*/ 0 h 4"/>
              <a:gd name="T20" fmla="*/ 0 w 7"/>
              <a:gd name="T21" fmla="*/ 0 h 4"/>
              <a:gd name="T22" fmla="*/ 3 w 7"/>
              <a:gd name="T23" fmla="*/ 0 h 4"/>
              <a:gd name="T24" fmla="*/ 3 w 7"/>
              <a:gd name="T25" fmla="*/ 0 h 4"/>
              <a:gd name="T26" fmla="*/ 3 w 7"/>
              <a:gd name="T27" fmla="*/ 0 h 4"/>
              <a:gd name="T28" fmla="*/ 3 w 7"/>
              <a:gd name="T29" fmla="*/ 0 h 4"/>
              <a:gd name="T30" fmla="*/ 3 w 7"/>
              <a:gd name="T3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" h="4">
                <a:moveTo>
                  <a:pt x="7" y="4"/>
                </a:moveTo>
                <a:lnTo>
                  <a:pt x="5" y="2"/>
                </a:lnTo>
                <a:lnTo>
                  <a:pt x="5" y="2"/>
                </a:lnTo>
                <a:lnTo>
                  <a:pt x="5" y="4"/>
                </a:lnTo>
                <a:lnTo>
                  <a:pt x="5" y="4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close/>
                <a:moveTo>
                  <a:pt x="3" y="0"/>
                </a:move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" name="Freeform 116"/>
          <p:cNvSpPr>
            <a:spLocks/>
          </p:cNvSpPr>
          <p:nvPr/>
        </p:nvSpPr>
        <p:spPr bwMode="auto">
          <a:xfrm>
            <a:off x="8154723" y="3642057"/>
            <a:ext cx="319084" cy="326407"/>
          </a:xfrm>
          <a:custGeom>
            <a:avLst/>
            <a:gdLst>
              <a:gd name="T0" fmla="*/ 286 w 305"/>
              <a:gd name="T1" fmla="*/ 125 h 312"/>
              <a:gd name="T2" fmla="*/ 288 w 305"/>
              <a:gd name="T3" fmla="*/ 118 h 312"/>
              <a:gd name="T4" fmla="*/ 281 w 305"/>
              <a:gd name="T5" fmla="*/ 106 h 312"/>
              <a:gd name="T6" fmla="*/ 262 w 305"/>
              <a:gd name="T7" fmla="*/ 99 h 312"/>
              <a:gd name="T8" fmla="*/ 250 w 305"/>
              <a:gd name="T9" fmla="*/ 87 h 312"/>
              <a:gd name="T10" fmla="*/ 229 w 305"/>
              <a:gd name="T11" fmla="*/ 66 h 312"/>
              <a:gd name="T12" fmla="*/ 182 w 305"/>
              <a:gd name="T13" fmla="*/ 31 h 312"/>
              <a:gd name="T14" fmla="*/ 137 w 305"/>
              <a:gd name="T15" fmla="*/ 0 h 312"/>
              <a:gd name="T16" fmla="*/ 111 w 305"/>
              <a:gd name="T17" fmla="*/ 21 h 312"/>
              <a:gd name="T18" fmla="*/ 113 w 305"/>
              <a:gd name="T19" fmla="*/ 61 h 312"/>
              <a:gd name="T20" fmla="*/ 118 w 305"/>
              <a:gd name="T21" fmla="*/ 104 h 312"/>
              <a:gd name="T22" fmla="*/ 120 w 305"/>
              <a:gd name="T23" fmla="*/ 146 h 312"/>
              <a:gd name="T24" fmla="*/ 127 w 305"/>
              <a:gd name="T25" fmla="*/ 184 h 312"/>
              <a:gd name="T26" fmla="*/ 68 w 305"/>
              <a:gd name="T27" fmla="*/ 201 h 312"/>
              <a:gd name="T28" fmla="*/ 52 w 305"/>
              <a:gd name="T29" fmla="*/ 198 h 312"/>
              <a:gd name="T30" fmla="*/ 37 w 305"/>
              <a:gd name="T31" fmla="*/ 201 h 312"/>
              <a:gd name="T32" fmla="*/ 23 w 305"/>
              <a:gd name="T33" fmla="*/ 208 h 312"/>
              <a:gd name="T34" fmla="*/ 9 w 305"/>
              <a:gd name="T35" fmla="*/ 201 h 312"/>
              <a:gd name="T36" fmla="*/ 2 w 305"/>
              <a:gd name="T37" fmla="*/ 215 h 312"/>
              <a:gd name="T38" fmla="*/ 4 w 305"/>
              <a:gd name="T39" fmla="*/ 227 h 312"/>
              <a:gd name="T40" fmla="*/ 2 w 305"/>
              <a:gd name="T41" fmla="*/ 239 h 312"/>
              <a:gd name="T42" fmla="*/ 9 w 305"/>
              <a:gd name="T43" fmla="*/ 243 h 312"/>
              <a:gd name="T44" fmla="*/ 14 w 305"/>
              <a:gd name="T45" fmla="*/ 253 h 312"/>
              <a:gd name="T46" fmla="*/ 14 w 305"/>
              <a:gd name="T47" fmla="*/ 265 h 312"/>
              <a:gd name="T48" fmla="*/ 16 w 305"/>
              <a:gd name="T49" fmla="*/ 274 h 312"/>
              <a:gd name="T50" fmla="*/ 26 w 305"/>
              <a:gd name="T51" fmla="*/ 277 h 312"/>
              <a:gd name="T52" fmla="*/ 33 w 305"/>
              <a:gd name="T53" fmla="*/ 269 h 312"/>
              <a:gd name="T54" fmla="*/ 47 w 305"/>
              <a:gd name="T55" fmla="*/ 272 h 312"/>
              <a:gd name="T56" fmla="*/ 52 w 305"/>
              <a:gd name="T57" fmla="*/ 265 h 312"/>
              <a:gd name="T58" fmla="*/ 59 w 305"/>
              <a:gd name="T59" fmla="*/ 269 h 312"/>
              <a:gd name="T60" fmla="*/ 66 w 305"/>
              <a:gd name="T61" fmla="*/ 284 h 312"/>
              <a:gd name="T62" fmla="*/ 68 w 305"/>
              <a:gd name="T63" fmla="*/ 288 h 312"/>
              <a:gd name="T64" fmla="*/ 68 w 305"/>
              <a:gd name="T65" fmla="*/ 293 h 312"/>
              <a:gd name="T66" fmla="*/ 71 w 305"/>
              <a:gd name="T67" fmla="*/ 305 h 312"/>
              <a:gd name="T68" fmla="*/ 80 w 305"/>
              <a:gd name="T69" fmla="*/ 312 h 312"/>
              <a:gd name="T70" fmla="*/ 87 w 305"/>
              <a:gd name="T71" fmla="*/ 310 h 312"/>
              <a:gd name="T72" fmla="*/ 97 w 305"/>
              <a:gd name="T73" fmla="*/ 312 h 312"/>
              <a:gd name="T74" fmla="*/ 101 w 305"/>
              <a:gd name="T75" fmla="*/ 307 h 312"/>
              <a:gd name="T76" fmla="*/ 106 w 305"/>
              <a:gd name="T77" fmla="*/ 305 h 312"/>
              <a:gd name="T78" fmla="*/ 108 w 305"/>
              <a:gd name="T79" fmla="*/ 305 h 312"/>
              <a:gd name="T80" fmla="*/ 111 w 305"/>
              <a:gd name="T81" fmla="*/ 312 h 312"/>
              <a:gd name="T82" fmla="*/ 123 w 305"/>
              <a:gd name="T83" fmla="*/ 307 h 312"/>
              <a:gd name="T84" fmla="*/ 125 w 305"/>
              <a:gd name="T85" fmla="*/ 293 h 312"/>
              <a:gd name="T86" fmla="*/ 127 w 305"/>
              <a:gd name="T87" fmla="*/ 279 h 312"/>
              <a:gd name="T88" fmla="*/ 139 w 305"/>
              <a:gd name="T89" fmla="*/ 272 h 312"/>
              <a:gd name="T90" fmla="*/ 141 w 305"/>
              <a:gd name="T91" fmla="*/ 260 h 312"/>
              <a:gd name="T92" fmla="*/ 149 w 305"/>
              <a:gd name="T93" fmla="*/ 246 h 312"/>
              <a:gd name="T94" fmla="*/ 165 w 305"/>
              <a:gd name="T95" fmla="*/ 246 h 312"/>
              <a:gd name="T96" fmla="*/ 172 w 305"/>
              <a:gd name="T97" fmla="*/ 239 h 312"/>
              <a:gd name="T98" fmla="*/ 186 w 305"/>
              <a:gd name="T99" fmla="*/ 229 h 312"/>
              <a:gd name="T100" fmla="*/ 203 w 305"/>
              <a:gd name="T101" fmla="*/ 215 h 312"/>
              <a:gd name="T102" fmla="*/ 217 w 305"/>
              <a:gd name="T103" fmla="*/ 210 h 312"/>
              <a:gd name="T104" fmla="*/ 238 w 305"/>
              <a:gd name="T105" fmla="*/ 213 h 312"/>
              <a:gd name="T106" fmla="*/ 272 w 305"/>
              <a:gd name="T107" fmla="*/ 203 h 312"/>
              <a:gd name="T108" fmla="*/ 290 w 305"/>
              <a:gd name="T109" fmla="*/ 201 h 312"/>
              <a:gd name="T110" fmla="*/ 300 w 305"/>
              <a:gd name="T111" fmla="*/ 189 h 312"/>
              <a:gd name="T112" fmla="*/ 305 w 305"/>
              <a:gd name="T113" fmla="*/ 156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5" h="312">
                <a:moveTo>
                  <a:pt x="300" y="125"/>
                </a:moveTo>
                <a:lnTo>
                  <a:pt x="295" y="125"/>
                </a:lnTo>
                <a:lnTo>
                  <a:pt x="290" y="125"/>
                </a:lnTo>
                <a:lnTo>
                  <a:pt x="290" y="125"/>
                </a:lnTo>
                <a:lnTo>
                  <a:pt x="288" y="128"/>
                </a:lnTo>
                <a:lnTo>
                  <a:pt x="288" y="125"/>
                </a:lnTo>
                <a:lnTo>
                  <a:pt x="288" y="125"/>
                </a:lnTo>
                <a:lnTo>
                  <a:pt x="286" y="125"/>
                </a:lnTo>
                <a:lnTo>
                  <a:pt x="286" y="123"/>
                </a:lnTo>
                <a:lnTo>
                  <a:pt x="283" y="123"/>
                </a:lnTo>
                <a:lnTo>
                  <a:pt x="286" y="120"/>
                </a:lnTo>
                <a:lnTo>
                  <a:pt x="286" y="120"/>
                </a:lnTo>
                <a:lnTo>
                  <a:pt x="286" y="120"/>
                </a:lnTo>
                <a:lnTo>
                  <a:pt x="286" y="118"/>
                </a:lnTo>
                <a:lnTo>
                  <a:pt x="288" y="118"/>
                </a:lnTo>
                <a:lnTo>
                  <a:pt x="288" y="118"/>
                </a:lnTo>
                <a:lnTo>
                  <a:pt x="286" y="116"/>
                </a:lnTo>
                <a:lnTo>
                  <a:pt x="286" y="113"/>
                </a:lnTo>
                <a:lnTo>
                  <a:pt x="286" y="111"/>
                </a:lnTo>
                <a:lnTo>
                  <a:pt x="286" y="111"/>
                </a:lnTo>
                <a:lnTo>
                  <a:pt x="286" y="109"/>
                </a:lnTo>
                <a:lnTo>
                  <a:pt x="286" y="109"/>
                </a:lnTo>
                <a:lnTo>
                  <a:pt x="283" y="106"/>
                </a:lnTo>
                <a:lnTo>
                  <a:pt x="281" y="106"/>
                </a:lnTo>
                <a:lnTo>
                  <a:pt x="279" y="106"/>
                </a:lnTo>
                <a:lnTo>
                  <a:pt x="276" y="106"/>
                </a:lnTo>
                <a:lnTo>
                  <a:pt x="274" y="104"/>
                </a:lnTo>
                <a:lnTo>
                  <a:pt x="272" y="104"/>
                </a:lnTo>
                <a:lnTo>
                  <a:pt x="269" y="101"/>
                </a:lnTo>
                <a:lnTo>
                  <a:pt x="269" y="99"/>
                </a:lnTo>
                <a:lnTo>
                  <a:pt x="262" y="99"/>
                </a:lnTo>
                <a:lnTo>
                  <a:pt x="262" y="99"/>
                </a:lnTo>
                <a:lnTo>
                  <a:pt x="260" y="99"/>
                </a:lnTo>
                <a:lnTo>
                  <a:pt x="260" y="97"/>
                </a:lnTo>
                <a:lnTo>
                  <a:pt x="257" y="94"/>
                </a:lnTo>
                <a:lnTo>
                  <a:pt x="257" y="94"/>
                </a:lnTo>
                <a:lnTo>
                  <a:pt x="257" y="94"/>
                </a:lnTo>
                <a:lnTo>
                  <a:pt x="253" y="90"/>
                </a:lnTo>
                <a:lnTo>
                  <a:pt x="250" y="90"/>
                </a:lnTo>
                <a:lnTo>
                  <a:pt x="250" y="87"/>
                </a:lnTo>
                <a:lnTo>
                  <a:pt x="250" y="87"/>
                </a:lnTo>
                <a:lnTo>
                  <a:pt x="250" y="85"/>
                </a:lnTo>
                <a:lnTo>
                  <a:pt x="250" y="83"/>
                </a:lnTo>
                <a:lnTo>
                  <a:pt x="250" y="83"/>
                </a:lnTo>
                <a:lnTo>
                  <a:pt x="246" y="80"/>
                </a:lnTo>
                <a:lnTo>
                  <a:pt x="241" y="75"/>
                </a:lnTo>
                <a:lnTo>
                  <a:pt x="234" y="71"/>
                </a:lnTo>
                <a:lnTo>
                  <a:pt x="229" y="66"/>
                </a:lnTo>
                <a:lnTo>
                  <a:pt x="222" y="61"/>
                </a:lnTo>
                <a:lnTo>
                  <a:pt x="217" y="57"/>
                </a:lnTo>
                <a:lnTo>
                  <a:pt x="210" y="52"/>
                </a:lnTo>
                <a:lnTo>
                  <a:pt x="205" y="47"/>
                </a:lnTo>
                <a:lnTo>
                  <a:pt x="198" y="42"/>
                </a:lnTo>
                <a:lnTo>
                  <a:pt x="193" y="40"/>
                </a:lnTo>
                <a:lnTo>
                  <a:pt x="186" y="35"/>
                </a:lnTo>
                <a:lnTo>
                  <a:pt x="182" y="31"/>
                </a:lnTo>
                <a:lnTo>
                  <a:pt x="177" y="26"/>
                </a:lnTo>
                <a:lnTo>
                  <a:pt x="170" y="21"/>
                </a:lnTo>
                <a:lnTo>
                  <a:pt x="165" y="16"/>
                </a:lnTo>
                <a:lnTo>
                  <a:pt x="158" y="12"/>
                </a:lnTo>
                <a:lnTo>
                  <a:pt x="153" y="7"/>
                </a:lnTo>
                <a:lnTo>
                  <a:pt x="149" y="4"/>
                </a:lnTo>
                <a:lnTo>
                  <a:pt x="141" y="0"/>
                </a:lnTo>
                <a:lnTo>
                  <a:pt x="137" y="0"/>
                </a:lnTo>
                <a:lnTo>
                  <a:pt x="127" y="0"/>
                </a:lnTo>
                <a:lnTo>
                  <a:pt x="123" y="0"/>
                </a:lnTo>
                <a:lnTo>
                  <a:pt x="115" y="0"/>
                </a:lnTo>
                <a:lnTo>
                  <a:pt x="111" y="0"/>
                </a:lnTo>
                <a:lnTo>
                  <a:pt x="111" y="4"/>
                </a:lnTo>
                <a:lnTo>
                  <a:pt x="111" y="9"/>
                </a:lnTo>
                <a:lnTo>
                  <a:pt x="111" y="14"/>
                </a:lnTo>
                <a:lnTo>
                  <a:pt x="111" y="21"/>
                </a:lnTo>
                <a:lnTo>
                  <a:pt x="111" y="26"/>
                </a:lnTo>
                <a:lnTo>
                  <a:pt x="113" y="31"/>
                </a:lnTo>
                <a:lnTo>
                  <a:pt x="113" y="35"/>
                </a:lnTo>
                <a:lnTo>
                  <a:pt x="113" y="40"/>
                </a:lnTo>
                <a:lnTo>
                  <a:pt x="113" y="47"/>
                </a:lnTo>
                <a:lnTo>
                  <a:pt x="113" y="52"/>
                </a:lnTo>
                <a:lnTo>
                  <a:pt x="113" y="57"/>
                </a:lnTo>
                <a:lnTo>
                  <a:pt x="113" y="61"/>
                </a:lnTo>
                <a:lnTo>
                  <a:pt x="115" y="68"/>
                </a:lnTo>
                <a:lnTo>
                  <a:pt x="115" y="73"/>
                </a:lnTo>
                <a:lnTo>
                  <a:pt x="115" y="78"/>
                </a:lnTo>
                <a:lnTo>
                  <a:pt x="115" y="83"/>
                </a:lnTo>
                <a:lnTo>
                  <a:pt x="115" y="87"/>
                </a:lnTo>
                <a:lnTo>
                  <a:pt x="115" y="94"/>
                </a:lnTo>
                <a:lnTo>
                  <a:pt x="118" y="99"/>
                </a:lnTo>
                <a:lnTo>
                  <a:pt x="118" y="104"/>
                </a:lnTo>
                <a:lnTo>
                  <a:pt x="118" y="109"/>
                </a:lnTo>
                <a:lnTo>
                  <a:pt x="118" y="116"/>
                </a:lnTo>
                <a:lnTo>
                  <a:pt x="118" y="120"/>
                </a:lnTo>
                <a:lnTo>
                  <a:pt x="118" y="125"/>
                </a:lnTo>
                <a:lnTo>
                  <a:pt x="120" y="130"/>
                </a:lnTo>
                <a:lnTo>
                  <a:pt x="120" y="135"/>
                </a:lnTo>
                <a:lnTo>
                  <a:pt x="120" y="142"/>
                </a:lnTo>
                <a:lnTo>
                  <a:pt x="120" y="146"/>
                </a:lnTo>
                <a:lnTo>
                  <a:pt x="120" y="151"/>
                </a:lnTo>
                <a:lnTo>
                  <a:pt x="120" y="156"/>
                </a:lnTo>
                <a:lnTo>
                  <a:pt x="123" y="163"/>
                </a:lnTo>
                <a:lnTo>
                  <a:pt x="123" y="168"/>
                </a:lnTo>
                <a:lnTo>
                  <a:pt x="123" y="172"/>
                </a:lnTo>
                <a:lnTo>
                  <a:pt x="123" y="177"/>
                </a:lnTo>
                <a:lnTo>
                  <a:pt x="125" y="180"/>
                </a:lnTo>
                <a:lnTo>
                  <a:pt x="127" y="184"/>
                </a:lnTo>
                <a:lnTo>
                  <a:pt x="127" y="189"/>
                </a:lnTo>
                <a:lnTo>
                  <a:pt x="125" y="194"/>
                </a:lnTo>
                <a:lnTo>
                  <a:pt x="125" y="201"/>
                </a:lnTo>
                <a:lnTo>
                  <a:pt x="118" y="201"/>
                </a:lnTo>
                <a:lnTo>
                  <a:pt x="108" y="201"/>
                </a:lnTo>
                <a:lnTo>
                  <a:pt x="89" y="201"/>
                </a:lnTo>
                <a:lnTo>
                  <a:pt x="87" y="201"/>
                </a:lnTo>
                <a:lnTo>
                  <a:pt x="68" y="201"/>
                </a:lnTo>
                <a:lnTo>
                  <a:pt x="63" y="201"/>
                </a:lnTo>
                <a:lnTo>
                  <a:pt x="56" y="201"/>
                </a:lnTo>
                <a:lnTo>
                  <a:pt x="54" y="201"/>
                </a:lnTo>
                <a:lnTo>
                  <a:pt x="54" y="198"/>
                </a:lnTo>
                <a:lnTo>
                  <a:pt x="54" y="196"/>
                </a:lnTo>
                <a:lnTo>
                  <a:pt x="54" y="196"/>
                </a:lnTo>
                <a:lnTo>
                  <a:pt x="52" y="198"/>
                </a:lnTo>
                <a:lnTo>
                  <a:pt x="52" y="198"/>
                </a:lnTo>
                <a:lnTo>
                  <a:pt x="52" y="201"/>
                </a:lnTo>
                <a:lnTo>
                  <a:pt x="52" y="201"/>
                </a:lnTo>
                <a:lnTo>
                  <a:pt x="49" y="201"/>
                </a:lnTo>
                <a:lnTo>
                  <a:pt x="47" y="203"/>
                </a:lnTo>
                <a:lnTo>
                  <a:pt x="42" y="203"/>
                </a:lnTo>
                <a:lnTo>
                  <a:pt x="40" y="203"/>
                </a:lnTo>
                <a:lnTo>
                  <a:pt x="37" y="203"/>
                </a:lnTo>
                <a:lnTo>
                  <a:pt x="37" y="201"/>
                </a:lnTo>
                <a:lnTo>
                  <a:pt x="35" y="201"/>
                </a:lnTo>
                <a:lnTo>
                  <a:pt x="33" y="201"/>
                </a:lnTo>
                <a:lnTo>
                  <a:pt x="30" y="201"/>
                </a:lnTo>
                <a:lnTo>
                  <a:pt x="28" y="201"/>
                </a:lnTo>
                <a:lnTo>
                  <a:pt x="28" y="203"/>
                </a:lnTo>
                <a:lnTo>
                  <a:pt x="26" y="206"/>
                </a:lnTo>
                <a:lnTo>
                  <a:pt x="26" y="208"/>
                </a:lnTo>
                <a:lnTo>
                  <a:pt x="23" y="208"/>
                </a:lnTo>
                <a:lnTo>
                  <a:pt x="23" y="206"/>
                </a:lnTo>
                <a:lnTo>
                  <a:pt x="21" y="203"/>
                </a:lnTo>
                <a:lnTo>
                  <a:pt x="16" y="198"/>
                </a:lnTo>
                <a:lnTo>
                  <a:pt x="14" y="198"/>
                </a:lnTo>
                <a:lnTo>
                  <a:pt x="14" y="196"/>
                </a:lnTo>
                <a:lnTo>
                  <a:pt x="11" y="198"/>
                </a:lnTo>
                <a:lnTo>
                  <a:pt x="11" y="201"/>
                </a:lnTo>
                <a:lnTo>
                  <a:pt x="9" y="201"/>
                </a:lnTo>
                <a:lnTo>
                  <a:pt x="9" y="203"/>
                </a:lnTo>
                <a:lnTo>
                  <a:pt x="7" y="206"/>
                </a:lnTo>
                <a:lnTo>
                  <a:pt x="7" y="208"/>
                </a:lnTo>
                <a:lnTo>
                  <a:pt x="7" y="210"/>
                </a:lnTo>
                <a:lnTo>
                  <a:pt x="7" y="213"/>
                </a:lnTo>
                <a:lnTo>
                  <a:pt x="4" y="215"/>
                </a:lnTo>
                <a:lnTo>
                  <a:pt x="2" y="215"/>
                </a:lnTo>
                <a:lnTo>
                  <a:pt x="2" y="215"/>
                </a:lnTo>
                <a:lnTo>
                  <a:pt x="0" y="215"/>
                </a:lnTo>
                <a:lnTo>
                  <a:pt x="2" y="217"/>
                </a:lnTo>
                <a:lnTo>
                  <a:pt x="0" y="220"/>
                </a:lnTo>
                <a:lnTo>
                  <a:pt x="0" y="222"/>
                </a:lnTo>
                <a:lnTo>
                  <a:pt x="2" y="225"/>
                </a:lnTo>
                <a:lnTo>
                  <a:pt x="2" y="225"/>
                </a:lnTo>
                <a:lnTo>
                  <a:pt x="2" y="227"/>
                </a:lnTo>
                <a:lnTo>
                  <a:pt x="4" y="227"/>
                </a:lnTo>
                <a:lnTo>
                  <a:pt x="4" y="229"/>
                </a:lnTo>
                <a:lnTo>
                  <a:pt x="4" y="232"/>
                </a:lnTo>
                <a:lnTo>
                  <a:pt x="4" y="234"/>
                </a:lnTo>
                <a:lnTo>
                  <a:pt x="4" y="234"/>
                </a:lnTo>
                <a:lnTo>
                  <a:pt x="4" y="236"/>
                </a:lnTo>
                <a:lnTo>
                  <a:pt x="4" y="236"/>
                </a:lnTo>
                <a:lnTo>
                  <a:pt x="2" y="236"/>
                </a:lnTo>
                <a:lnTo>
                  <a:pt x="2" y="239"/>
                </a:lnTo>
                <a:lnTo>
                  <a:pt x="4" y="241"/>
                </a:lnTo>
                <a:lnTo>
                  <a:pt x="7" y="243"/>
                </a:lnTo>
                <a:lnTo>
                  <a:pt x="7" y="243"/>
                </a:lnTo>
                <a:lnTo>
                  <a:pt x="7" y="246"/>
                </a:lnTo>
                <a:lnTo>
                  <a:pt x="7" y="246"/>
                </a:lnTo>
                <a:lnTo>
                  <a:pt x="7" y="246"/>
                </a:lnTo>
                <a:lnTo>
                  <a:pt x="7" y="246"/>
                </a:lnTo>
                <a:lnTo>
                  <a:pt x="9" y="243"/>
                </a:lnTo>
                <a:lnTo>
                  <a:pt x="9" y="246"/>
                </a:lnTo>
                <a:lnTo>
                  <a:pt x="11" y="246"/>
                </a:lnTo>
                <a:lnTo>
                  <a:pt x="11" y="246"/>
                </a:lnTo>
                <a:lnTo>
                  <a:pt x="11" y="248"/>
                </a:lnTo>
                <a:lnTo>
                  <a:pt x="11" y="248"/>
                </a:lnTo>
                <a:lnTo>
                  <a:pt x="14" y="251"/>
                </a:lnTo>
                <a:lnTo>
                  <a:pt x="14" y="253"/>
                </a:lnTo>
                <a:lnTo>
                  <a:pt x="14" y="253"/>
                </a:lnTo>
                <a:lnTo>
                  <a:pt x="14" y="253"/>
                </a:lnTo>
                <a:lnTo>
                  <a:pt x="14" y="255"/>
                </a:lnTo>
                <a:lnTo>
                  <a:pt x="14" y="258"/>
                </a:lnTo>
                <a:lnTo>
                  <a:pt x="14" y="260"/>
                </a:lnTo>
                <a:lnTo>
                  <a:pt x="14" y="262"/>
                </a:lnTo>
                <a:lnTo>
                  <a:pt x="14" y="262"/>
                </a:lnTo>
                <a:lnTo>
                  <a:pt x="14" y="265"/>
                </a:lnTo>
                <a:lnTo>
                  <a:pt x="14" y="265"/>
                </a:lnTo>
                <a:lnTo>
                  <a:pt x="14" y="267"/>
                </a:lnTo>
                <a:lnTo>
                  <a:pt x="14" y="267"/>
                </a:lnTo>
                <a:lnTo>
                  <a:pt x="14" y="269"/>
                </a:lnTo>
                <a:lnTo>
                  <a:pt x="11" y="269"/>
                </a:lnTo>
                <a:lnTo>
                  <a:pt x="11" y="269"/>
                </a:lnTo>
                <a:lnTo>
                  <a:pt x="14" y="272"/>
                </a:lnTo>
                <a:lnTo>
                  <a:pt x="16" y="274"/>
                </a:lnTo>
                <a:lnTo>
                  <a:pt x="16" y="274"/>
                </a:lnTo>
                <a:lnTo>
                  <a:pt x="19" y="274"/>
                </a:lnTo>
                <a:lnTo>
                  <a:pt x="19" y="272"/>
                </a:lnTo>
                <a:lnTo>
                  <a:pt x="21" y="269"/>
                </a:lnTo>
                <a:lnTo>
                  <a:pt x="21" y="269"/>
                </a:lnTo>
                <a:lnTo>
                  <a:pt x="23" y="269"/>
                </a:lnTo>
                <a:lnTo>
                  <a:pt x="23" y="272"/>
                </a:lnTo>
                <a:lnTo>
                  <a:pt x="26" y="274"/>
                </a:lnTo>
                <a:lnTo>
                  <a:pt x="26" y="277"/>
                </a:lnTo>
                <a:lnTo>
                  <a:pt x="26" y="277"/>
                </a:lnTo>
                <a:lnTo>
                  <a:pt x="28" y="277"/>
                </a:lnTo>
                <a:lnTo>
                  <a:pt x="28" y="277"/>
                </a:lnTo>
                <a:lnTo>
                  <a:pt x="28" y="277"/>
                </a:lnTo>
                <a:lnTo>
                  <a:pt x="28" y="274"/>
                </a:lnTo>
                <a:lnTo>
                  <a:pt x="28" y="274"/>
                </a:lnTo>
                <a:lnTo>
                  <a:pt x="30" y="272"/>
                </a:lnTo>
                <a:lnTo>
                  <a:pt x="33" y="269"/>
                </a:lnTo>
                <a:lnTo>
                  <a:pt x="33" y="269"/>
                </a:lnTo>
                <a:lnTo>
                  <a:pt x="35" y="269"/>
                </a:lnTo>
                <a:lnTo>
                  <a:pt x="37" y="269"/>
                </a:lnTo>
                <a:lnTo>
                  <a:pt x="40" y="272"/>
                </a:lnTo>
                <a:lnTo>
                  <a:pt x="45" y="274"/>
                </a:lnTo>
                <a:lnTo>
                  <a:pt x="45" y="274"/>
                </a:lnTo>
                <a:lnTo>
                  <a:pt x="45" y="274"/>
                </a:lnTo>
                <a:lnTo>
                  <a:pt x="47" y="272"/>
                </a:lnTo>
                <a:lnTo>
                  <a:pt x="47" y="269"/>
                </a:lnTo>
                <a:lnTo>
                  <a:pt x="49" y="269"/>
                </a:lnTo>
                <a:lnTo>
                  <a:pt x="52" y="269"/>
                </a:lnTo>
                <a:lnTo>
                  <a:pt x="52" y="269"/>
                </a:lnTo>
                <a:lnTo>
                  <a:pt x="52" y="267"/>
                </a:lnTo>
                <a:lnTo>
                  <a:pt x="52" y="267"/>
                </a:lnTo>
                <a:lnTo>
                  <a:pt x="52" y="267"/>
                </a:lnTo>
                <a:lnTo>
                  <a:pt x="52" y="265"/>
                </a:lnTo>
                <a:lnTo>
                  <a:pt x="52" y="265"/>
                </a:lnTo>
                <a:lnTo>
                  <a:pt x="52" y="265"/>
                </a:lnTo>
                <a:lnTo>
                  <a:pt x="54" y="265"/>
                </a:lnTo>
                <a:lnTo>
                  <a:pt x="54" y="265"/>
                </a:lnTo>
                <a:lnTo>
                  <a:pt x="56" y="265"/>
                </a:lnTo>
                <a:lnTo>
                  <a:pt x="59" y="265"/>
                </a:lnTo>
                <a:lnTo>
                  <a:pt x="59" y="267"/>
                </a:lnTo>
                <a:lnTo>
                  <a:pt x="59" y="269"/>
                </a:lnTo>
                <a:lnTo>
                  <a:pt x="61" y="272"/>
                </a:lnTo>
                <a:lnTo>
                  <a:pt x="61" y="277"/>
                </a:lnTo>
                <a:lnTo>
                  <a:pt x="61" y="279"/>
                </a:lnTo>
                <a:lnTo>
                  <a:pt x="61" y="281"/>
                </a:lnTo>
                <a:lnTo>
                  <a:pt x="63" y="281"/>
                </a:lnTo>
                <a:lnTo>
                  <a:pt x="63" y="281"/>
                </a:lnTo>
                <a:lnTo>
                  <a:pt x="63" y="281"/>
                </a:lnTo>
                <a:lnTo>
                  <a:pt x="66" y="284"/>
                </a:lnTo>
                <a:lnTo>
                  <a:pt x="66" y="284"/>
                </a:lnTo>
                <a:lnTo>
                  <a:pt x="66" y="286"/>
                </a:lnTo>
                <a:lnTo>
                  <a:pt x="68" y="286"/>
                </a:lnTo>
                <a:lnTo>
                  <a:pt x="71" y="286"/>
                </a:lnTo>
                <a:lnTo>
                  <a:pt x="71" y="288"/>
                </a:lnTo>
                <a:lnTo>
                  <a:pt x="71" y="288"/>
                </a:lnTo>
                <a:lnTo>
                  <a:pt x="68" y="288"/>
                </a:lnTo>
                <a:lnTo>
                  <a:pt x="68" y="288"/>
                </a:lnTo>
                <a:lnTo>
                  <a:pt x="68" y="291"/>
                </a:lnTo>
                <a:lnTo>
                  <a:pt x="66" y="291"/>
                </a:lnTo>
                <a:lnTo>
                  <a:pt x="63" y="293"/>
                </a:lnTo>
                <a:lnTo>
                  <a:pt x="63" y="295"/>
                </a:lnTo>
                <a:lnTo>
                  <a:pt x="66" y="295"/>
                </a:lnTo>
                <a:lnTo>
                  <a:pt x="66" y="295"/>
                </a:lnTo>
                <a:lnTo>
                  <a:pt x="66" y="295"/>
                </a:lnTo>
                <a:lnTo>
                  <a:pt x="68" y="293"/>
                </a:lnTo>
                <a:lnTo>
                  <a:pt x="68" y="295"/>
                </a:lnTo>
                <a:lnTo>
                  <a:pt x="71" y="295"/>
                </a:lnTo>
                <a:lnTo>
                  <a:pt x="71" y="295"/>
                </a:lnTo>
                <a:lnTo>
                  <a:pt x="71" y="298"/>
                </a:lnTo>
                <a:lnTo>
                  <a:pt x="71" y="298"/>
                </a:lnTo>
                <a:lnTo>
                  <a:pt x="71" y="300"/>
                </a:lnTo>
                <a:lnTo>
                  <a:pt x="71" y="303"/>
                </a:lnTo>
                <a:lnTo>
                  <a:pt x="71" y="305"/>
                </a:lnTo>
                <a:lnTo>
                  <a:pt x="73" y="307"/>
                </a:lnTo>
                <a:lnTo>
                  <a:pt x="78" y="310"/>
                </a:lnTo>
                <a:lnTo>
                  <a:pt x="78" y="310"/>
                </a:lnTo>
                <a:lnTo>
                  <a:pt x="78" y="312"/>
                </a:lnTo>
                <a:lnTo>
                  <a:pt x="78" y="312"/>
                </a:lnTo>
                <a:lnTo>
                  <a:pt x="78" y="312"/>
                </a:lnTo>
                <a:lnTo>
                  <a:pt x="78" y="312"/>
                </a:lnTo>
                <a:lnTo>
                  <a:pt x="80" y="312"/>
                </a:lnTo>
                <a:lnTo>
                  <a:pt x="82" y="310"/>
                </a:lnTo>
                <a:lnTo>
                  <a:pt x="82" y="307"/>
                </a:lnTo>
                <a:lnTo>
                  <a:pt x="85" y="307"/>
                </a:lnTo>
                <a:lnTo>
                  <a:pt x="85" y="307"/>
                </a:lnTo>
                <a:lnTo>
                  <a:pt x="87" y="307"/>
                </a:lnTo>
                <a:lnTo>
                  <a:pt x="87" y="307"/>
                </a:lnTo>
                <a:lnTo>
                  <a:pt x="87" y="310"/>
                </a:lnTo>
                <a:lnTo>
                  <a:pt x="87" y="310"/>
                </a:lnTo>
                <a:lnTo>
                  <a:pt x="89" y="310"/>
                </a:lnTo>
                <a:lnTo>
                  <a:pt x="92" y="312"/>
                </a:lnTo>
                <a:lnTo>
                  <a:pt x="94" y="312"/>
                </a:lnTo>
                <a:lnTo>
                  <a:pt x="94" y="312"/>
                </a:lnTo>
                <a:lnTo>
                  <a:pt x="94" y="312"/>
                </a:lnTo>
                <a:lnTo>
                  <a:pt x="94" y="312"/>
                </a:lnTo>
                <a:lnTo>
                  <a:pt x="97" y="312"/>
                </a:lnTo>
                <a:lnTo>
                  <a:pt x="97" y="312"/>
                </a:lnTo>
                <a:lnTo>
                  <a:pt x="94" y="310"/>
                </a:lnTo>
                <a:lnTo>
                  <a:pt x="97" y="310"/>
                </a:lnTo>
                <a:lnTo>
                  <a:pt x="97" y="310"/>
                </a:lnTo>
                <a:lnTo>
                  <a:pt x="97" y="310"/>
                </a:lnTo>
                <a:lnTo>
                  <a:pt x="99" y="310"/>
                </a:lnTo>
                <a:lnTo>
                  <a:pt x="99" y="310"/>
                </a:lnTo>
                <a:lnTo>
                  <a:pt x="101" y="310"/>
                </a:lnTo>
                <a:lnTo>
                  <a:pt x="101" y="307"/>
                </a:lnTo>
                <a:lnTo>
                  <a:pt x="101" y="305"/>
                </a:lnTo>
                <a:lnTo>
                  <a:pt x="101" y="305"/>
                </a:lnTo>
                <a:lnTo>
                  <a:pt x="101" y="303"/>
                </a:lnTo>
                <a:lnTo>
                  <a:pt x="101" y="303"/>
                </a:lnTo>
                <a:lnTo>
                  <a:pt x="104" y="305"/>
                </a:lnTo>
                <a:lnTo>
                  <a:pt x="104" y="305"/>
                </a:lnTo>
                <a:lnTo>
                  <a:pt x="106" y="305"/>
                </a:lnTo>
                <a:lnTo>
                  <a:pt x="106" y="305"/>
                </a:lnTo>
                <a:lnTo>
                  <a:pt x="106" y="303"/>
                </a:lnTo>
                <a:lnTo>
                  <a:pt x="106" y="303"/>
                </a:lnTo>
                <a:lnTo>
                  <a:pt x="106" y="303"/>
                </a:lnTo>
                <a:lnTo>
                  <a:pt x="106" y="303"/>
                </a:lnTo>
                <a:lnTo>
                  <a:pt x="108" y="300"/>
                </a:lnTo>
                <a:lnTo>
                  <a:pt x="108" y="300"/>
                </a:lnTo>
                <a:lnTo>
                  <a:pt x="108" y="303"/>
                </a:lnTo>
                <a:lnTo>
                  <a:pt x="108" y="305"/>
                </a:lnTo>
                <a:lnTo>
                  <a:pt x="111" y="305"/>
                </a:lnTo>
                <a:lnTo>
                  <a:pt x="111" y="307"/>
                </a:lnTo>
                <a:lnTo>
                  <a:pt x="111" y="307"/>
                </a:lnTo>
                <a:lnTo>
                  <a:pt x="111" y="310"/>
                </a:lnTo>
                <a:lnTo>
                  <a:pt x="108" y="310"/>
                </a:lnTo>
                <a:lnTo>
                  <a:pt x="108" y="310"/>
                </a:lnTo>
                <a:lnTo>
                  <a:pt x="111" y="312"/>
                </a:lnTo>
                <a:lnTo>
                  <a:pt x="111" y="312"/>
                </a:lnTo>
                <a:lnTo>
                  <a:pt x="113" y="312"/>
                </a:lnTo>
                <a:lnTo>
                  <a:pt x="113" y="312"/>
                </a:lnTo>
                <a:lnTo>
                  <a:pt x="115" y="310"/>
                </a:lnTo>
                <a:lnTo>
                  <a:pt x="115" y="310"/>
                </a:lnTo>
                <a:lnTo>
                  <a:pt x="115" y="310"/>
                </a:lnTo>
                <a:lnTo>
                  <a:pt x="115" y="307"/>
                </a:lnTo>
                <a:lnTo>
                  <a:pt x="120" y="307"/>
                </a:lnTo>
                <a:lnTo>
                  <a:pt x="123" y="307"/>
                </a:lnTo>
                <a:lnTo>
                  <a:pt x="123" y="307"/>
                </a:lnTo>
                <a:lnTo>
                  <a:pt x="123" y="305"/>
                </a:lnTo>
                <a:lnTo>
                  <a:pt x="123" y="305"/>
                </a:lnTo>
                <a:lnTo>
                  <a:pt x="123" y="303"/>
                </a:lnTo>
                <a:lnTo>
                  <a:pt x="125" y="300"/>
                </a:lnTo>
                <a:lnTo>
                  <a:pt x="125" y="295"/>
                </a:lnTo>
                <a:lnTo>
                  <a:pt x="123" y="293"/>
                </a:lnTo>
                <a:lnTo>
                  <a:pt x="125" y="293"/>
                </a:lnTo>
                <a:lnTo>
                  <a:pt x="125" y="293"/>
                </a:lnTo>
                <a:lnTo>
                  <a:pt x="127" y="291"/>
                </a:lnTo>
                <a:lnTo>
                  <a:pt x="127" y="286"/>
                </a:lnTo>
                <a:lnTo>
                  <a:pt x="127" y="284"/>
                </a:lnTo>
                <a:lnTo>
                  <a:pt x="127" y="284"/>
                </a:lnTo>
                <a:lnTo>
                  <a:pt x="127" y="281"/>
                </a:lnTo>
                <a:lnTo>
                  <a:pt x="127" y="281"/>
                </a:lnTo>
                <a:lnTo>
                  <a:pt x="127" y="279"/>
                </a:lnTo>
                <a:lnTo>
                  <a:pt x="127" y="277"/>
                </a:lnTo>
                <a:lnTo>
                  <a:pt x="127" y="277"/>
                </a:lnTo>
                <a:lnTo>
                  <a:pt x="130" y="274"/>
                </a:lnTo>
                <a:lnTo>
                  <a:pt x="130" y="274"/>
                </a:lnTo>
                <a:lnTo>
                  <a:pt x="134" y="274"/>
                </a:lnTo>
                <a:lnTo>
                  <a:pt x="137" y="274"/>
                </a:lnTo>
                <a:lnTo>
                  <a:pt x="139" y="272"/>
                </a:lnTo>
                <a:lnTo>
                  <a:pt x="139" y="272"/>
                </a:lnTo>
                <a:lnTo>
                  <a:pt x="141" y="272"/>
                </a:lnTo>
                <a:lnTo>
                  <a:pt x="141" y="269"/>
                </a:lnTo>
                <a:lnTo>
                  <a:pt x="141" y="267"/>
                </a:lnTo>
                <a:lnTo>
                  <a:pt x="144" y="267"/>
                </a:lnTo>
                <a:lnTo>
                  <a:pt x="144" y="262"/>
                </a:lnTo>
                <a:lnTo>
                  <a:pt x="144" y="262"/>
                </a:lnTo>
                <a:lnTo>
                  <a:pt x="144" y="260"/>
                </a:lnTo>
                <a:lnTo>
                  <a:pt x="141" y="260"/>
                </a:lnTo>
                <a:lnTo>
                  <a:pt x="146" y="258"/>
                </a:lnTo>
                <a:lnTo>
                  <a:pt x="146" y="255"/>
                </a:lnTo>
                <a:lnTo>
                  <a:pt x="146" y="253"/>
                </a:lnTo>
                <a:lnTo>
                  <a:pt x="146" y="251"/>
                </a:lnTo>
                <a:lnTo>
                  <a:pt x="146" y="251"/>
                </a:lnTo>
                <a:lnTo>
                  <a:pt x="146" y="248"/>
                </a:lnTo>
                <a:lnTo>
                  <a:pt x="149" y="248"/>
                </a:lnTo>
                <a:lnTo>
                  <a:pt x="149" y="246"/>
                </a:lnTo>
                <a:lnTo>
                  <a:pt x="151" y="246"/>
                </a:lnTo>
                <a:lnTo>
                  <a:pt x="153" y="243"/>
                </a:lnTo>
                <a:lnTo>
                  <a:pt x="153" y="246"/>
                </a:lnTo>
                <a:lnTo>
                  <a:pt x="160" y="248"/>
                </a:lnTo>
                <a:lnTo>
                  <a:pt x="160" y="248"/>
                </a:lnTo>
                <a:lnTo>
                  <a:pt x="160" y="248"/>
                </a:lnTo>
                <a:lnTo>
                  <a:pt x="163" y="248"/>
                </a:lnTo>
                <a:lnTo>
                  <a:pt x="165" y="246"/>
                </a:lnTo>
                <a:lnTo>
                  <a:pt x="165" y="243"/>
                </a:lnTo>
                <a:lnTo>
                  <a:pt x="165" y="241"/>
                </a:lnTo>
                <a:lnTo>
                  <a:pt x="165" y="239"/>
                </a:lnTo>
                <a:lnTo>
                  <a:pt x="167" y="239"/>
                </a:lnTo>
                <a:lnTo>
                  <a:pt x="170" y="239"/>
                </a:lnTo>
                <a:lnTo>
                  <a:pt x="170" y="239"/>
                </a:lnTo>
                <a:lnTo>
                  <a:pt x="172" y="239"/>
                </a:lnTo>
                <a:lnTo>
                  <a:pt x="172" y="239"/>
                </a:lnTo>
                <a:lnTo>
                  <a:pt x="172" y="236"/>
                </a:lnTo>
                <a:lnTo>
                  <a:pt x="172" y="236"/>
                </a:lnTo>
                <a:lnTo>
                  <a:pt x="172" y="232"/>
                </a:lnTo>
                <a:lnTo>
                  <a:pt x="175" y="229"/>
                </a:lnTo>
                <a:lnTo>
                  <a:pt x="177" y="227"/>
                </a:lnTo>
                <a:lnTo>
                  <a:pt x="179" y="227"/>
                </a:lnTo>
                <a:lnTo>
                  <a:pt x="182" y="227"/>
                </a:lnTo>
                <a:lnTo>
                  <a:pt x="186" y="229"/>
                </a:lnTo>
                <a:lnTo>
                  <a:pt x="189" y="227"/>
                </a:lnTo>
                <a:lnTo>
                  <a:pt x="189" y="222"/>
                </a:lnTo>
                <a:lnTo>
                  <a:pt x="191" y="222"/>
                </a:lnTo>
                <a:lnTo>
                  <a:pt x="193" y="222"/>
                </a:lnTo>
                <a:lnTo>
                  <a:pt x="196" y="220"/>
                </a:lnTo>
                <a:lnTo>
                  <a:pt x="196" y="220"/>
                </a:lnTo>
                <a:lnTo>
                  <a:pt x="198" y="217"/>
                </a:lnTo>
                <a:lnTo>
                  <a:pt x="203" y="215"/>
                </a:lnTo>
                <a:lnTo>
                  <a:pt x="208" y="215"/>
                </a:lnTo>
                <a:lnTo>
                  <a:pt x="208" y="215"/>
                </a:lnTo>
                <a:lnTo>
                  <a:pt x="210" y="213"/>
                </a:lnTo>
                <a:lnTo>
                  <a:pt x="212" y="210"/>
                </a:lnTo>
                <a:lnTo>
                  <a:pt x="215" y="208"/>
                </a:lnTo>
                <a:lnTo>
                  <a:pt x="217" y="208"/>
                </a:lnTo>
                <a:lnTo>
                  <a:pt x="217" y="210"/>
                </a:lnTo>
                <a:lnTo>
                  <a:pt x="217" y="210"/>
                </a:lnTo>
                <a:lnTo>
                  <a:pt x="219" y="210"/>
                </a:lnTo>
                <a:lnTo>
                  <a:pt x="222" y="210"/>
                </a:lnTo>
                <a:lnTo>
                  <a:pt x="227" y="210"/>
                </a:lnTo>
                <a:lnTo>
                  <a:pt x="229" y="213"/>
                </a:lnTo>
                <a:lnTo>
                  <a:pt x="231" y="210"/>
                </a:lnTo>
                <a:lnTo>
                  <a:pt x="231" y="210"/>
                </a:lnTo>
                <a:lnTo>
                  <a:pt x="234" y="210"/>
                </a:lnTo>
                <a:lnTo>
                  <a:pt x="238" y="213"/>
                </a:lnTo>
                <a:lnTo>
                  <a:pt x="243" y="210"/>
                </a:lnTo>
                <a:lnTo>
                  <a:pt x="243" y="210"/>
                </a:lnTo>
                <a:lnTo>
                  <a:pt x="248" y="208"/>
                </a:lnTo>
                <a:lnTo>
                  <a:pt x="250" y="206"/>
                </a:lnTo>
                <a:lnTo>
                  <a:pt x="255" y="206"/>
                </a:lnTo>
                <a:lnTo>
                  <a:pt x="260" y="203"/>
                </a:lnTo>
                <a:lnTo>
                  <a:pt x="264" y="203"/>
                </a:lnTo>
                <a:lnTo>
                  <a:pt x="272" y="203"/>
                </a:lnTo>
                <a:lnTo>
                  <a:pt x="276" y="203"/>
                </a:lnTo>
                <a:lnTo>
                  <a:pt x="281" y="203"/>
                </a:lnTo>
                <a:lnTo>
                  <a:pt x="281" y="201"/>
                </a:lnTo>
                <a:lnTo>
                  <a:pt x="283" y="201"/>
                </a:lnTo>
                <a:lnTo>
                  <a:pt x="283" y="201"/>
                </a:lnTo>
                <a:lnTo>
                  <a:pt x="288" y="203"/>
                </a:lnTo>
                <a:lnTo>
                  <a:pt x="290" y="203"/>
                </a:lnTo>
                <a:lnTo>
                  <a:pt x="290" y="201"/>
                </a:lnTo>
                <a:lnTo>
                  <a:pt x="295" y="196"/>
                </a:lnTo>
                <a:lnTo>
                  <a:pt x="298" y="196"/>
                </a:lnTo>
                <a:lnTo>
                  <a:pt x="298" y="196"/>
                </a:lnTo>
                <a:lnTo>
                  <a:pt x="298" y="194"/>
                </a:lnTo>
                <a:lnTo>
                  <a:pt x="298" y="194"/>
                </a:lnTo>
                <a:lnTo>
                  <a:pt x="298" y="191"/>
                </a:lnTo>
                <a:lnTo>
                  <a:pt x="300" y="191"/>
                </a:lnTo>
                <a:lnTo>
                  <a:pt x="300" y="189"/>
                </a:lnTo>
                <a:lnTo>
                  <a:pt x="300" y="184"/>
                </a:lnTo>
                <a:lnTo>
                  <a:pt x="302" y="182"/>
                </a:lnTo>
                <a:lnTo>
                  <a:pt x="305" y="177"/>
                </a:lnTo>
                <a:lnTo>
                  <a:pt x="305" y="172"/>
                </a:lnTo>
                <a:lnTo>
                  <a:pt x="305" y="170"/>
                </a:lnTo>
                <a:lnTo>
                  <a:pt x="305" y="168"/>
                </a:lnTo>
                <a:lnTo>
                  <a:pt x="305" y="163"/>
                </a:lnTo>
                <a:lnTo>
                  <a:pt x="305" y="156"/>
                </a:lnTo>
                <a:lnTo>
                  <a:pt x="305" y="151"/>
                </a:lnTo>
                <a:lnTo>
                  <a:pt x="305" y="144"/>
                </a:lnTo>
                <a:lnTo>
                  <a:pt x="305" y="139"/>
                </a:lnTo>
                <a:lnTo>
                  <a:pt x="305" y="132"/>
                </a:lnTo>
                <a:lnTo>
                  <a:pt x="305" y="128"/>
                </a:lnTo>
                <a:lnTo>
                  <a:pt x="305" y="123"/>
                </a:lnTo>
                <a:lnTo>
                  <a:pt x="300" y="12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Freeform 117"/>
          <p:cNvSpPr>
            <a:spLocks noEditPoints="1"/>
          </p:cNvSpPr>
          <p:nvPr/>
        </p:nvSpPr>
        <p:spPr bwMode="auto">
          <a:xfrm>
            <a:off x="9821283" y="4099235"/>
            <a:ext cx="0" cy="23016"/>
          </a:xfrm>
          <a:custGeom>
            <a:avLst/>
            <a:gdLst>
              <a:gd name="T0" fmla="*/ 22 h 22"/>
              <a:gd name="T1" fmla="*/ 22 h 22"/>
              <a:gd name="T2" fmla="*/ 22 h 22"/>
              <a:gd name="T3" fmla="*/ 22 h 22"/>
              <a:gd name="T4" fmla="*/ 22 h 22"/>
              <a:gd name="T5" fmla="*/ 22 h 22"/>
              <a:gd name="T6" fmla="*/ 22 h 22"/>
              <a:gd name="T7" fmla="*/ 22 h 22"/>
              <a:gd name="T8" fmla="*/ 22 h 22"/>
              <a:gd name="T9" fmla="*/ 0 h 22"/>
              <a:gd name="T10" fmla="*/ 0 h 22"/>
              <a:gd name="T11" fmla="*/ 0 h 22"/>
              <a:gd name="T12" fmla="*/ 3 h 22"/>
              <a:gd name="T13" fmla="*/ 3 h 22"/>
              <a:gd name="T14" fmla="*/ 3 h 22"/>
              <a:gd name="T15" fmla="*/ 3 h 22"/>
              <a:gd name="T16" fmla="*/ 3 h 22"/>
              <a:gd name="T17" fmla="*/ 3 h 22"/>
              <a:gd name="T18" fmla="*/ 0 h 22"/>
              <a:gd name="T19" fmla="*/ 0 h 22"/>
              <a:gd name="T20" fmla="*/ 0 h 22"/>
              <a:gd name="T21" fmla="*/ 0 h 2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</a:cxnLst>
            <a:rect l="0" t="0" r="r" b="b"/>
            <a:pathLst>
              <a:path h="22">
                <a:moveTo>
                  <a:pt x="0" y="22"/>
                </a:move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Freeform 118"/>
          <p:cNvSpPr>
            <a:spLocks noEditPoints="1"/>
          </p:cNvSpPr>
          <p:nvPr/>
        </p:nvSpPr>
        <p:spPr bwMode="auto">
          <a:xfrm>
            <a:off x="10330770" y="4030188"/>
            <a:ext cx="383947" cy="143327"/>
          </a:xfrm>
          <a:custGeom>
            <a:avLst/>
            <a:gdLst>
              <a:gd name="T0" fmla="*/ 220 w 367"/>
              <a:gd name="T1" fmla="*/ 100 h 137"/>
              <a:gd name="T2" fmla="*/ 86 w 367"/>
              <a:gd name="T3" fmla="*/ 97 h 137"/>
              <a:gd name="T4" fmla="*/ 34 w 367"/>
              <a:gd name="T5" fmla="*/ 92 h 137"/>
              <a:gd name="T6" fmla="*/ 339 w 367"/>
              <a:gd name="T7" fmla="*/ 66 h 137"/>
              <a:gd name="T8" fmla="*/ 12 w 367"/>
              <a:gd name="T9" fmla="*/ 40 h 137"/>
              <a:gd name="T10" fmla="*/ 0 w 367"/>
              <a:gd name="T11" fmla="*/ 24 h 137"/>
              <a:gd name="T12" fmla="*/ 83 w 367"/>
              <a:gd name="T13" fmla="*/ 109 h 137"/>
              <a:gd name="T14" fmla="*/ 74 w 367"/>
              <a:gd name="T15" fmla="*/ 83 h 137"/>
              <a:gd name="T16" fmla="*/ 64 w 367"/>
              <a:gd name="T17" fmla="*/ 43 h 137"/>
              <a:gd name="T18" fmla="*/ 45 w 367"/>
              <a:gd name="T19" fmla="*/ 26 h 137"/>
              <a:gd name="T20" fmla="*/ 38 w 367"/>
              <a:gd name="T21" fmla="*/ 33 h 137"/>
              <a:gd name="T22" fmla="*/ 29 w 367"/>
              <a:gd name="T23" fmla="*/ 38 h 137"/>
              <a:gd name="T24" fmla="*/ 26 w 367"/>
              <a:gd name="T25" fmla="*/ 26 h 137"/>
              <a:gd name="T26" fmla="*/ 19 w 367"/>
              <a:gd name="T27" fmla="*/ 19 h 137"/>
              <a:gd name="T28" fmla="*/ 8 w 367"/>
              <a:gd name="T29" fmla="*/ 19 h 137"/>
              <a:gd name="T30" fmla="*/ 19 w 367"/>
              <a:gd name="T31" fmla="*/ 57 h 137"/>
              <a:gd name="T32" fmla="*/ 24 w 367"/>
              <a:gd name="T33" fmla="*/ 76 h 137"/>
              <a:gd name="T34" fmla="*/ 36 w 367"/>
              <a:gd name="T35" fmla="*/ 97 h 137"/>
              <a:gd name="T36" fmla="*/ 71 w 367"/>
              <a:gd name="T37" fmla="*/ 123 h 137"/>
              <a:gd name="T38" fmla="*/ 83 w 367"/>
              <a:gd name="T39" fmla="*/ 126 h 137"/>
              <a:gd name="T40" fmla="*/ 88 w 367"/>
              <a:gd name="T41" fmla="*/ 128 h 137"/>
              <a:gd name="T42" fmla="*/ 365 w 367"/>
              <a:gd name="T43" fmla="*/ 43 h 137"/>
              <a:gd name="T44" fmla="*/ 350 w 367"/>
              <a:gd name="T45" fmla="*/ 36 h 137"/>
              <a:gd name="T46" fmla="*/ 341 w 367"/>
              <a:gd name="T47" fmla="*/ 33 h 137"/>
              <a:gd name="T48" fmla="*/ 334 w 367"/>
              <a:gd name="T49" fmla="*/ 31 h 137"/>
              <a:gd name="T50" fmla="*/ 334 w 367"/>
              <a:gd name="T51" fmla="*/ 19 h 137"/>
              <a:gd name="T52" fmla="*/ 324 w 367"/>
              <a:gd name="T53" fmla="*/ 10 h 137"/>
              <a:gd name="T54" fmla="*/ 320 w 367"/>
              <a:gd name="T55" fmla="*/ 12 h 137"/>
              <a:gd name="T56" fmla="*/ 305 w 367"/>
              <a:gd name="T57" fmla="*/ 33 h 137"/>
              <a:gd name="T58" fmla="*/ 296 w 367"/>
              <a:gd name="T59" fmla="*/ 38 h 137"/>
              <a:gd name="T60" fmla="*/ 294 w 367"/>
              <a:gd name="T61" fmla="*/ 52 h 137"/>
              <a:gd name="T62" fmla="*/ 294 w 367"/>
              <a:gd name="T63" fmla="*/ 64 h 137"/>
              <a:gd name="T64" fmla="*/ 287 w 367"/>
              <a:gd name="T65" fmla="*/ 55 h 137"/>
              <a:gd name="T66" fmla="*/ 284 w 367"/>
              <a:gd name="T67" fmla="*/ 64 h 137"/>
              <a:gd name="T68" fmla="*/ 279 w 367"/>
              <a:gd name="T69" fmla="*/ 71 h 137"/>
              <a:gd name="T70" fmla="*/ 272 w 367"/>
              <a:gd name="T71" fmla="*/ 62 h 137"/>
              <a:gd name="T72" fmla="*/ 268 w 367"/>
              <a:gd name="T73" fmla="*/ 64 h 137"/>
              <a:gd name="T74" fmla="*/ 251 w 367"/>
              <a:gd name="T75" fmla="*/ 90 h 137"/>
              <a:gd name="T76" fmla="*/ 223 w 367"/>
              <a:gd name="T77" fmla="*/ 104 h 137"/>
              <a:gd name="T78" fmla="*/ 218 w 367"/>
              <a:gd name="T79" fmla="*/ 109 h 137"/>
              <a:gd name="T80" fmla="*/ 216 w 367"/>
              <a:gd name="T81" fmla="*/ 121 h 137"/>
              <a:gd name="T82" fmla="*/ 213 w 367"/>
              <a:gd name="T83" fmla="*/ 123 h 137"/>
              <a:gd name="T84" fmla="*/ 194 w 367"/>
              <a:gd name="T85" fmla="*/ 121 h 137"/>
              <a:gd name="T86" fmla="*/ 190 w 367"/>
              <a:gd name="T87" fmla="*/ 118 h 137"/>
              <a:gd name="T88" fmla="*/ 199 w 367"/>
              <a:gd name="T89" fmla="*/ 130 h 137"/>
              <a:gd name="T90" fmla="*/ 216 w 367"/>
              <a:gd name="T91" fmla="*/ 135 h 137"/>
              <a:gd name="T92" fmla="*/ 232 w 367"/>
              <a:gd name="T93" fmla="*/ 133 h 137"/>
              <a:gd name="T94" fmla="*/ 251 w 367"/>
              <a:gd name="T95" fmla="*/ 123 h 137"/>
              <a:gd name="T96" fmla="*/ 261 w 367"/>
              <a:gd name="T97" fmla="*/ 128 h 137"/>
              <a:gd name="T98" fmla="*/ 272 w 367"/>
              <a:gd name="T99" fmla="*/ 126 h 137"/>
              <a:gd name="T100" fmla="*/ 284 w 367"/>
              <a:gd name="T101" fmla="*/ 118 h 137"/>
              <a:gd name="T102" fmla="*/ 284 w 367"/>
              <a:gd name="T103" fmla="*/ 111 h 137"/>
              <a:gd name="T104" fmla="*/ 291 w 367"/>
              <a:gd name="T105" fmla="*/ 102 h 137"/>
              <a:gd name="T106" fmla="*/ 291 w 367"/>
              <a:gd name="T107" fmla="*/ 95 h 137"/>
              <a:gd name="T108" fmla="*/ 298 w 367"/>
              <a:gd name="T109" fmla="*/ 88 h 137"/>
              <a:gd name="T110" fmla="*/ 298 w 367"/>
              <a:gd name="T111" fmla="*/ 74 h 137"/>
              <a:gd name="T112" fmla="*/ 308 w 367"/>
              <a:gd name="T113" fmla="*/ 64 h 137"/>
              <a:gd name="T114" fmla="*/ 317 w 367"/>
              <a:gd name="T115" fmla="*/ 64 h 137"/>
              <a:gd name="T116" fmla="*/ 336 w 367"/>
              <a:gd name="T117" fmla="*/ 69 h 137"/>
              <a:gd name="T118" fmla="*/ 350 w 367"/>
              <a:gd name="T119" fmla="*/ 64 h 137"/>
              <a:gd name="T120" fmla="*/ 348 w 367"/>
              <a:gd name="T121" fmla="*/ 50 h 137"/>
              <a:gd name="T122" fmla="*/ 365 w 367"/>
              <a:gd name="T123" fmla="*/ 47 h 137"/>
              <a:gd name="T124" fmla="*/ 327 w 367"/>
              <a:gd name="T125" fmla="*/ 3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7" h="137">
                <a:moveTo>
                  <a:pt x="220" y="107"/>
                </a:moveTo>
                <a:lnTo>
                  <a:pt x="220" y="104"/>
                </a:lnTo>
                <a:lnTo>
                  <a:pt x="220" y="104"/>
                </a:lnTo>
                <a:lnTo>
                  <a:pt x="220" y="102"/>
                </a:lnTo>
                <a:lnTo>
                  <a:pt x="220" y="100"/>
                </a:lnTo>
                <a:lnTo>
                  <a:pt x="220" y="97"/>
                </a:lnTo>
                <a:lnTo>
                  <a:pt x="220" y="97"/>
                </a:lnTo>
                <a:lnTo>
                  <a:pt x="220" y="100"/>
                </a:lnTo>
                <a:lnTo>
                  <a:pt x="220" y="104"/>
                </a:lnTo>
                <a:lnTo>
                  <a:pt x="220" y="107"/>
                </a:lnTo>
                <a:close/>
                <a:moveTo>
                  <a:pt x="86" y="100"/>
                </a:moveTo>
                <a:lnTo>
                  <a:pt x="88" y="100"/>
                </a:lnTo>
                <a:lnTo>
                  <a:pt x="88" y="97"/>
                </a:lnTo>
                <a:lnTo>
                  <a:pt x="86" y="95"/>
                </a:lnTo>
                <a:lnTo>
                  <a:pt x="86" y="97"/>
                </a:lnTo>
                <a:lnTo>
                  <a:pt x="86" y="97"/>
                </a:lnTo>
                <a:lnTo>
                  <a:pt x="86" y="100"/>
                </a:lnTo>
                <a:lnTo>
                  <a:pt x="86" y="100"/>
                </a:lnTo>
                <a:close/>
                <a:moveTo>
                  <a:pt x="34" y="92"/>
                </a:moveTo>
                <a:lnTo>
                  <a:pt x="34" y="92"/>
                </a:lnTo>
                <a:lnTo>
                  <a:pt x="31" y="92"/>
                </a:lnTo>
                <a:lnTo>
                  <a:pt x="31" y="92"/>
                </a:lnTo>
                <a:lnTo>
                  <a:pt x="31" y="95"/>
                </a:lnTo>
                <a:lnTo>
                  <a:pt x="34" y="92"/>
                </a:lnTo>
                <a:lnTo>
                  <a:pt x="34" y="92"/>
                </a:lnTo>
                <a:close/>
                <a:moveTo>
                  <a:pt x="339" y="66"/>
                </a:moveTo>
                <a:lnTo>
                  <a:pt x="336" y="66"/>
                </a:lnTo>
                <a:lnTo>
                  <a:pt x="336" y="66"/>
                </a:lnTo>
                <a:lnTo>
                  <a:pt x="336" y="69"/>
                </a:lnTo>
                <a:lnTo>
                  <a:pt x="339" y="69"/>
                </a:lnTo>
                <a:lnTo>
                  <a:pt x="341" y="69"/>
                </a:lnTo>
                <a:lnTo>
                  <a:pt x="339" y="66"/>
                </a:lnTo>
                <a:lnTo>
                  <a:pt x="339" y="66"/>
                </a:lnTo>
                <a:close/>
                <a:moveTo>
                  <a:pt x="12" y="40"/>
                </a:moveTo>
                <a:lnTo>
                  <a:pt x="10" y="40"/>
                </a:lnTo>
                <a:lnTo>
                  <a:pt x="10" y="45"/>
                </a:lnTo>
                <a:lnTo>
                  <a:pt x="12" y="45"/>
                </a:lnTo>
                <a:lnTo>
                  <a:pt x="12" y="45"/>
                </a:lnTo>
                <a:lnTo>
                  <a:pt x="12" y="43"/>
                </a:lnTo>
                <a:lnTo>
                  <a:pt x="12" y="40"/>
                </a:lnTo>
                <a:lnTo>
                  <a:pt x="12" y="40"/>
                </a:lnTo>
                <a:close/>
                <a:moveTo>
                  <a:pt x="3" y="19"/>
                </a:move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4"/>
                </a:lnTo>
                <a:lnTo>
                  <a:pt x="3" y="24"/>
                </a:lnTo>
                <a:lnTo>
                  <a:pt x="3" y="24"/>
                </a:lnTo>
                <a:lnTo>
                  <a:pt x="3" y="24"/>
                </a:lnTo>
                <a:lnTo>
                  <a:pt x="3" y="24"/>
                </a:lnTo>
                <a:lnTo>
                  <a:pt x="5" y="21"/>
                </a:lnTo>
                <a:lnTo>
                  <a:pt x="3" y="19"/>
                </a:lnTo>
                <a:lnTo>
                  <a:pt x="3" y="19"/>
                </a:lnTo>
                <a:close/>
                <a:moveTo>
                  <a:pt x="83" y="109"/>
                </a:moveTo>
                <a:lnTo>
                  <a:pt x="81" y="104"/>
                </a:lnTo>
                <a:lnTo>
                  <a:pt x="81" y="102"/>
                </a:lnTo>
                <a:lnTo>
                  <a:pt x="74" y="97"/>
                </a:lnTo>
                <a:lnTo>
                  <a:pt x="74" y="97"/>
                </a:lnTo>
                <a:lnTo>
                  <a:pt x="74" y="95"/>
                </a:lnTo>
                <a:lnTo>
                  <a:pt x="74" y="88"/>
                </a:lnTo>
                <a:lnTo>
                  <a:pt x="71" y="85"/>
                </a:lnTo>
                <a:lnTo>
                  <a:pt x="74" y="83"/>
                </a:lnTo>
                <a:lnTo>
                  <a:pt x="71" y="78"/>
                </a:lnTo>
                <a:lnTo>
                  <a:pt x="71" y="76"/>
                </a:lnTo>
                <a:lnTo>
                  <a:pt x="71" y="74"/>
                </a:lnTo>
                <a:lnTo>
                  <a:pt x="71" y="64"/>
                </a:lnTo>
                <a:lnTo>
                  <a:pt x="71" y="57"/>
                </a:lnTo>
                <a:lnTo>
                  <a:pt x="71" y="55"/>
                </a:lnTo>
                <a:lnTo>
                  <a:pt x="67" y="45"/>
                </a:lnTo>
                <a:lnTo>
                  <a:pt x="64" y="43"/>
                </a:lnTo>
                <a:lnTo>
                  <a:pt x="62" y="40"/>
                </a:lnTo>
                <a:lnTo>
                  <a:pt x="60" y="38"/>
                </a:lnTo>
                <a:lnTo>
                  <a:pt x="60" y="38"/>
                </a:lnTo>
                <a:lnTo>
                  <a:pt x="55" y="33"/>
                </a:lnTo>
                <a:lnTo>
                  <a:pt x="50" y="26"/>
                </a:lnTo>
                <a:lnTo>
                  <a:pt x="48" y="26"/>
                </a:lnTo>
                <a:lnTo>
                  <a:pt x="45" y="24"/>
                </a:lnTo>
                <a:lnTo>
                  <a:pt x="45" y="26"/>
                </a:lnTo>
                <a:lnTo>
                  <a:pt x="45" y="29"/>
                </a:lnTo>
                <a:lnTo>
                  <a:pt x="43" y="31"/>
                </a:lnTo>
                <a:lnTo>
                  <a:pt x="43" y="31"/>
                </a:lnTo>
                <a:lnTo>
                  <a:pt x="41" y="33"/>
                </a:lnTo>
                <a:lnTo>
                  <a:pt x="41" y="33"/>
                </a:lnTo>
                <a:lnTo>
                  <a:pt x="38" y="36"/>
                </a:lnTo>
                <a:lnTo>
                  <a:pt x="38" y="33"/>
                </a:lnTo>
                <a:lnTo>
                  <a:pt x="38" y="33"/>
                </a:lnTo>
                <a:lnTo>
                  <a:pt x="36" y="33"/>
                </a:lnTo>
                <a:lnTo>
                  <a:pt x="36" y="31"/>
                </a:lnTo>
                <a:lnTo>
                  <a:pt x="36" y="31"/>
                </a:lnTo>
                <a:lnTo>
                  <a:pt x="34" y="33"/>
                </a:lnTo>
                <a:lnTo>
                  <a:pt x="29" y="33"/>
                </a:lnTo>
                <a:lnTo>
                  <a:pt x="29" y="36"/>
                </a:lnTo>
                <a:lnTo>
                  <a:pt x="29" y="36"/>
                </a:lnTo>
                <a:lnTo>
                  <a:pt x="29" y="38"/>
                </a:lnTo>
                <a:lnTo>
                  <a:pt x="26" y="38"/>
                </a:lnTo>
                <a:lnTo>
                  <a:pt x="26" y="36"/>
                </a:lnTo>
                <a:lnTo>
                  <a:pt x="26" y="36"/>
                </a:lnTo>
                <a:lnTo>
                  <a:pt x="24" y="36"/>
                </a:lnTo>
                <a:lnTo>
                  <a:pt x="24" y="33"/>
                </a:lnTo>
                <a:lnTo>
                  <a:pt x="26" y="31"/>
                </a:lnTo>
                <a:lnTo>
                  <a:pt x="26" y="29"/>
                </a:lnTo>
                <a:lnTo>
                  <a:pt x="26" y="26"/>
                </a:lnTo>
                <a:lnTo>
                  <a:pt x="26" y="24"/>
                </a:lnTo>
                <a:lnTo>
                  <a:pt x="26" y="24"/>
                </a:lnTo>
                <a:lnTo>
                  <a:pt x="24" y="24"/>
                </a:lnTo>
                <a:lnTo>
                  <a:pt x="22" y="24"/>
                </a:lnTo>
                <a:lnTo>
                  <a:pt x="22" y="21"/>
                </a:lnTo>
                <a:lnTo>
                  <a:pt x="22" y="21"/>
                </a:lnTo>
                <a:lnTo>
                  <a:pt x="19" y="19"/>
                </a:lnTo>
                <a:lnTo>
                  <a:pt x="19" y="19"/>
                </a:lnTo>
                <a:lnTo>
                  <a:pt x="17" y="19"/>
                </a:lnTo>
                <a:lnTo>
                  <a:pt x="17" y="19"/>
                </a:lnTo>
                <a:lnTo>
                  <a:pt x="12" y="19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7"/>
                </a:lnTo>
                <a:lnTo>
                  <a:pt x="8" y="19"/>
                </a:lnTo>
                <a:lnTo>
                  <a:pt x="8" y="21"/>
                </a:lnTo>
                <a:lnTo>
                  <a:pt x="10" y="24"/>
                </a:lnTo>
                <a:lnTo>
                  <a:pt x="10" y="26"/>
                </a:lnTo>
                <a:lnTo>
                  <a:pt x="12" y="31"/>
                </a:lnTo>
                <a:lnTo>
                  <a:pt x="15" y="33"/>
                </a:lnTo>
                <a:lnTo>
                  <a:pt x="12" y="38"/>
                </a:lnTo>
                <a:lnTo>
                  <a:pt x="17" y="50"/>
                </a:lnTo>
                <a:lnTo>
                  <a:pt x="19" y="57"/>
                </a:lnTo>
                <a:lnTo>
                  <a:pt x="19" y="64"/>
                </a:lnTo>
                <a:lnTo>
                  <a:pt x="19" y="66"/>
                </a:lnTo>
                <a:lnTo>
                  <a:pt x="22" y="69"/>
                </a:lnTo>
                <a:lnTo>
                  <a:pt x="22" y="71"/>
                </a:lnTo>
                <a:lnTo>
                  <a:pt x="22" y="71"/>
                </a:lnTo>
                <a:lnTo>
                  <a:pt x="22" y="74"/>
                </a:lnTo>
                <a:lnTo>
                  <a:pt x="22" y="76"/>
                </a:lnTo>
                <a:lnTo>
                  <a:pt x="24" y="76"/>
                </a:lnTo>
                <a:lnTo>
                  <a:pt x="26" y="81"/>
                </a:lnTo>
                <a:lnTo>
                  <a:pt x="29" y="83"/>
                </a:lnTo>
                <a:lnTo>
                  <a:pt x="34" y="88"/>
                </a:lnTo>
                <a:lnTo>
                  <a:pt x="34" y="90"/>
                </a:lnTo>
                <a:lnTo>
                  <a:pt x="34" y="92"/>
                </a:lnTo>
                <a:lnTo>
                  <a:pt x="34" y="95"/>
                </a:lnTo>
                <a:lnTo>
                  <a:pt x="34" y="97"/>
                </a:lnTo>
                <a:lnTo>
                  <a:pt x="36" y="97"/>
                </a:lnTo>
                <a:lnTo>
                  <a:pt x="36" y="100"/>
                </a:lnTo>
                <a:lnTo>
                  <a:pt x="43" y="102"/>
                </a:lnTo>
                <a:lnTo>
                  <a:pt x="43" y="104"/>
                </a:lnTo>
                <a:lnTo>
                  <a:pt x="50" y="109"/>
                </a:lnTo>
                <a:lnTo>
                  <a:pt x="57" y="114"/>
                </a:lnTo>
                <a:lnTo>
                  <a:pt x="60" y="116"/>
                </a:lnTo>
                <a:lnTo>
                  <a:pt x="64" y="118"/>
                </a:lnTo>
                <a:lnTo>
                  <a:pt x="71" y="123"/>
                </a:lnTo>
                <a:lnTo>
                  <a:pt x="74" y="126"/>
                </a:lnTo>
                <a:lnTo>
                  <a:pt x="74" y="126"/>
                </a:lnTo>
                <a:lnTo>
                  <a:pt x="74" y="128"/>
                </a:lnTo>
                <a:lnTo>
                  <a:pt x="76" y="128"/>
                </a:lnTo>
                <a:lnTo>
                  <a:pt x="78" y="126"/>
                </a:lnTo>
                <a:lnTo>
                  <a:pt x="81" y="126"/>
                </a:lnTo>
                <a:lnTo>
                  <a:pt x="83" y="126"/>
                </a:lnTo>
                <a:lnTo>
                  <a:pt x="83" y="126"/>
                </a:lnTo>
                <a:lnTo>
                  <a:pt x="83" y="123"/>
                </a:lnTo>
                <a:lnTo>
                  <a:pt x="83" y="123"/>
                </a:lnTo>
                <a:lnTo>
                  <a:pt x="83" y="123"/>
                </a:lnTo>
                <a:lnTo>
                  <a:pt x="86" y="123"/>
                </a:lnTo>
                <a:lnTo>
                  <a:pt x="86" y="126"/>
                </a:lnTo>
                <a:lnTo>
                  <a:pt x="86" y="126"/>
                </a:lnTo>
                <a:lnTo>
                  <a:pt x="86" y="126"/>
                </a:lnTo>
                <a:lnTo>
                  <a:pt x="88" y="128"/>
                </a:lnTo>
                <a:lnTo>
                  <a:pt x="88" y="128"/>
                </a:lnTo>
                <a:lnTo>
                  <a:pt x="90" y="126"/>
                </a:lnTo>
                <a:lnTo>
                  <a:pt x="90" y="126"/>
                </a:lnTo>
                <a:lnTo>
                  <a:pt x="88" y="121"/>
                </a:lnTo>
                <a:lnTo>
                  <a:pt x="83" y="109"/>
                </a:lnTo>
                <a:close/>
                <a:moveTo>
                  <a:pt x="365" y="43"/>
                </a:moveTo>
                <a:lnTo>
                  <a:pt x="365" y="43"/>
                </a:lnTo>
                <a:lnTo>
                  <a:pt x="365" y="43"/>
                </a:lnTo>
                <a:lnTo>
                  <a:pt x="362" y="43"/>
                </a:lnTo>
                <a:lnTo>
                  <a:pt x="360" y="43"/>
                </a:lnTo>
                <a:lnTo>
                  <a:pt x="360" y="43"/>
                </a:lnTo>
                <a:lnTo>
                  <a:pt x="355" y="38"/>
                </a:lnTo>
                <a:lnTo>
                  <a:pt x="353" y="38"/>
                </a:lnTo>
                <a:lnTo>
                  <a:pt x="353" y="36"/>
                </a:lnTo>
                <a:lnTo>
                  <a:pt x="350" y="36"/>
                </a:lnTo>
                <a:lnTo>
                  <a:pt x="350" y="36"/>
                </a:lnTo>
                <a:lnTo>
                  <a:pt x="348" y="33"/>
                </a:lnTo>
                <a:lnTo>
                  <a:pt x="348" y="33"/>
                </a:lnTo>
                <a:lnTo>
                  <a:pt x="346" y="33"/>
                </a:lnTo>
                <a:lnTo>
                  <a:pt x="343" y="36"/>
                </a:lnTo>
                <a:lnTo>
                  <a:pt x="343" y="36"/>
                </a:lnTo>
                <a:lnTo>
                  <a:pt x="341" y="36"/>
                </a:lnTo>
                <a:lnTo>
                  <a:pt x="341" y="36"/>
                </a:lnTo>
                <a:lnTo>
                  <a:pt x="341" y="33"/>
                </a:lnTo>
                <a:lnTo>
                  <a:pt x="343" y="33"/>
                </a:lnTo>
                <a:lnTo>
                  <a:pt x="343" y="33"/>
                </a:lnTo>
                <a:lnTo>
                  <a:pt x="343" y="31"/>
                </a:lnTo>
                <a:lnTo>
                  <a:pt x="341" y="29"/>
                </a:lnTo>
                <a:lnTo>
                  <a:pt x="339" y="31"/>
                </a:lnTo>
                <a:lnTo>
                  <a:pt x="339" y="31"/>
                </a:lnTo>
                <a:lnTo>
                  <a:pt x="331" y="31"/>
                </a:lnTo>
                <a:lnTo>
                  <a:pt x="334" y="31"/>
                </a:lnTo>
                <a:lnTo>
                  <a:pt x="334" y="29"/>
                </a:lnTo>
                <a:lnTo>
                  <a:pt x="334" y="29"/>
                </a:lnTo>
                <a:lnTo>
                  <a:pt x="334" y="26"/>
                </a:lnTo>
                <a:lnTo>
                  <a:pt x="336" y="24"/>
                </a:lnTo>
                <a:lnTo>
                  <a:pt x="336" y="21"/>
                </a:lnTo>
                <a:lnTo>
                  <a:pt x="334" y="21"/>
                </a:lnTo>
                <a:lnTo>
                  <a:pt x="334" y="19"/>
                </a:lnTo>
                <a:lnTo>
                  <a:pt x="334" y="19"/>
                </a:lnTo>
                <a:lnTo>
                  <a:pt x="331" y="17"/>
                </a:lnTo>
                <a:lnTo>
                  <a:pt x="329" y="17"/>
                </a:lnTo>
                <a:lnTo>
                  <a:pt x="327" y="14"/>
                </a:lnTo>
                <a:lnTo>
                  <a:pt x="327" y="12"/>
                </a:lnTo>
                <a:lnTo>
                  <a:pt x="327" y="12"/>
                </a:lnTo>
                <a:lnTo>
                  <a:pt x="327" y="10"/>
                </a:lnTo>
                <a:lnTo>
                  <a:pt x="327" y="10"/>
                </a:lnTo>
                <a:lnTo>
                  <a:pt x="324" y="10"/>
                </a:lnTo>
                <a:lnTo>
                  <a:pt x="324" y="10"/>
                </a:lnTo>
                <a:lnTo>
                  <a:pt x="322" y="12"/>
                </a:lnTo>
                <a:lnTo>
                  <a:pt x="320" y="17"/>
                </a:lnTo>
                <a:lnTo>
                  <a:pt x="320" y="17"/>
                </a:lnTo>
                <a:lnTo>
                  <a:pt x="317" y="17"/>
                </a:lnTo>
                <a:lnTo>
                  <a:pt x="320" y="14"/>
                </a:lnTo>
                <a:lnTo>
                  <a:pt x="320" y="14"/>
                </a:lnTo>
                <a:lnTo>
                  <a:pt x="320" y="12"/>
                </a:lnTo>
                <a:lnTo>
                  <a:pt x="320" y="10"/>
                </a:lnTo>
                <a:lnTo>
                  <a:pt x="317" y="10"/>
                </a:lnTo>
                <a:lnTo>
                  <a:pt x="317" y="10"/>
                </a:lnTo>
                <a:lnTo>
                  <a:pt x="313" y="17"/>
                </a:lnTo>
                <a:lnTo>
                  <a:pt x="313" y="19"/>
                </a:lnTo>
                <a:lnTo>
                  <a:pt x="308" y="26"/>
                </a:lnTo>
                <a:lnTo>
                  <a:pt x="305" y="29"/>
                </a:lnTo>
                <a:lnTo>
                  <a:pt x="305" y="33"/>
                </a:lnTo>
                <a:lnTo>
                  <a:pt x="303" y="36"/>
                </a:lnTo>
                <a:lnTo>
                  <a:pt x="303" y="38"/>
                </a:lnTo>
                <a:lnTo>
                  <a:pt x="301" y="40"/>
                </a:lnTo>
                <a:lnTo>
                  <a:pt x="301" y="40"/>
                </a:lnTo>
                <a:lnTo>
                  <a:pt x="298" y="40"/>
                </a:lnTo>
                <a:lnTo>
                  <a:pt x="298" y="38"/>
                </a:lnTo>
                <a:lnTo>
                  <a:pt x="298" y="38"/>
                </a:lnTo>
                <a:lnTo>
                  <a:pt x="296" y="38"/>
                </a:lnTo>
                <a:lnTo>
                  <a:pt x="294" y="43"/>
                </a:lnTo>
                <a:lnTo>
                  <a:pt x="294" y="43"/>
                </a:lnTo>
                <a:lnTo>
                  <a:pt x="296" y="45"/>
                </a:lnTo>
                <a:lnTo>
                  <a:pt x="298" y="47"/>
                </a:lnTo>
                <a:lnTo>
                  <a:pt x="296" y="50"/>
                </a:lnTo>
                <a:lnTo>
                  <a:pt x="296" y="50"/>
                </a:lnTo>
                <a:lnTo>
                  <a:pt x="294" y="52"/>
                </a:lnTo>
                <a:lnTo>
                  <a:pt x="294" y="52"/>
                </a:lnTo>
                <a:lnTo>
                  <a:pt x="289" y="52"/>
                </a:lnTo>
                <a:lnTo>
                  <a:pt x="289" y="55"/>
                </a:lnTo>
                <a:lnTo>
                  <a:pt x="291" y="57"/>
                </a:lnTo>
                <a:lnTo>
                  <a:pt x="291" y="59"/>
                </a:lnTo>
                <a:lnTo>
                  <a:pt x="291" y="62"/>
                </a:lnTo>
                <a:lnTo>
                  <a:pt x="294" y="64"/>
                </a:lnTo>
                <a:lnTo>
                  <a:pt x="294" y="64"/>
                </a:lnTo>
                <a:lnTo>
                  <a:pt x="294" y="64"/>
                </a:lnTo>
                <a:lnTo>
                  <a:pt x="291" y="64"/>
                </a:lnTo>
                <a:lnTo>
                  <a:pt x="291" y="64"/>
                </a:lnTo>
                <a:lnTo>
                  <a:pt x="289" y="64"/>
                </a:lnTo>
                <a:lnTo>
                  <a:pt x="289" y="59"/>
                </a:lnTo>
                <a:lnTo>
                  <a:pt x="287" y="57"/>
                </a:lnTo>
                <a:lnTo>
                  <a:pt x="287" y="55"/>
                </a:lnTo>
                <a:lnTo>
                  <a:pt x="287" y="52"/>
                </a:lnTo>
                <a:lnTo>
                  <a:pt x="287" y="55"/>
                </a:lnTo>
                <a:lnTo>
                  <a:pt x="284" y="55"/>
                </a:lnTo>
                <a:lnTo>
                  <a:pt x="282" y="57"/>
                </a:lnTo>
                <a:lnTo>
                  <a:pt x="282" y="57"/>
                </a:lnTo>
                <a:lnTo>
                  <a:pt x="282" y="57"/>
                </a:lnTo>
                <a:lnTo>
                  <a:pt x="282" y="59"/>
                </a:lnTo>
                <a:lnTo>
                  <a:pt x="284" y="62"/>
                </a:lnTo>
                <a:lnTo>
                  <a:pt x="284" y="62"/>
                </a:lnTo>
                <a:lnTo>
                  <a:pt x="284" y="64"/>
                </a:lnTo>
                <a:lnTo>
                  <a:pt x="284" y="64"/>
                </a:lnTo>
                <a:lnTo>
                  <a:pt x="284" y="66"/>
                </a:lnTo>
                <a:lnTo>
                  <a:pt x="284" y="66"/>
                </a:lnTo>
                <a:lnTo>
                  <a:pt x="284" y="69"/>
                </a:lnTo>
                <a:lnTo>
                  <a:pt x="282" y="69"/>
                </a:lnTo>
                <a:lnTo>
                  <a:pt x="282" y="71"/>
                </a:lnTo>
                <a:lnTo>
                  <a:pt x="279" y="71"/>
                </a:lnTo>
                <a:lnTo>
                  <a:pt x="279" y="71"/>
                </a:lnTo>
                <a:lnTo>
                  <a:pt x="279" y="69"/>
                </a:lnTo>
                <a:lnTo>
                  <a:pt x="277" y="66"/>
                </a:lnTo>
                <a:lnTo>
                  <a:pt x="277" y="66"/>
                </a:lnTo>
                <a:lnTo>
                  <a:pt x="275" y="66"/>
                </a:lnTo>
                <a:lnTo>
                  <a:pt x="275" y="66"/>
                </a:lnTo>
                <a:lnTo>
                  <a:pt x="275" y="64"/>
                </a:lnTo>
                <a:lnTo>
                  <a:pt x="272" y="64"/>
                </a:lnTo>
                <a:lnTo>
                  <a:pt x="272" y="62"/>
                </a:lnTo>
                <a:lnTo>
                  <a:pt x="272" y="62"/>
                </a:lnTo>
                <a:lnTo>
                  <a:pt x="270" y="59"/>
                </a:lnTo>
                <a:lnTo>
                  <a:pt x="270" y="59"/>
                </a:lnTo>
                <a:lnTo>
                  <a:pt x="270" y="59"/>
                </a:lnTo>
                <a:lnTo>
                  <a:pt x="268" y="59"/>
                </a:lnTo>
                <a:lnTo>
                  <a:pt x="268" y="59"/>
                </a:lnTo>
                <a:lnTo>
                  <a:pt x="268" y="62"/>
                </a:lnTo>
                <a:lnTo>
                  <a:pt x="268" y="64"/>
                </a:lnTo>
                <a:lnTo>
                  <a:pt x="268" y="66"/>
                </a:lnTo>
                <a:lnTo>
                  <a:pt x="268" y="66"/>
                </a:lnTo>
                <a:lnTo>
                  <a:pt x="263" y="71"/>
                </a:lnTo>
                <a:lnTo>
                  <a:pt x="258" y="78"/>
                </a:lnTo>
                <a:lnTo>
                  <a:pt x="256" y="81"/>
                </a:lnTo>
                <a:lnTo>
                  <a:pt x="253" y="85"/>
                </a:lnTo>
                <a:lnTo>
                  <a:pt x="251" y="88"/>
                </a:lnTo>
                <a:lnTo>
                  <a:pt x="251" y="90"/>
                </a:lnTo>
                <a:lnTo>
                  <a:pt x="249" y="90"/>
                </a:lnTo>
                <a:lnTo>
                  <a:pt x="246" y="92"/>
                </a:lnTo>
                <a:lnTo>
                  <a:pt x="235" y="95"/>
                </a:lnTo>
                <a:lnTo>
                  <a:pt x="227" y="97"/>
                </a:lnTo>
                <a:lnTo>
                  <a:pt x="225" y="97"/>
                </a:lnTo>
                <a:lnTo>
                  <a:pt x="223" y="100"/>
                </a:lnTo>
                <a:lnTo>
                  <a:pt x="223" y="102"/>
                </a:lnTo>
                <a:lnTo>
                  <a:pt x="223" y="104"/>
                </a:lnTo>
                <a:lnTo>
                  <a:pt x="223" y="104"/>
                </a:lnTo>
                <a:lnTo>
                  <a:pt x="223" y="107"/>
                </a:lnTo>
                <a:lnTo>
                  <a:pt x="223" y="107"/>
                </a:lnTo>
                <a:lnTo>
                  <a:pt x="220" y="107"/>
                </a:lnTo>
                <a:lnTo>
                  <a:pt x="220" y="107"/>
                </a:lnTo>
                <a:lnTo>
                  <a:pt x="218" y="104"/>
                </a:lnTo>
                <a:lnTo>
                  <a:pt x="218" y="107"/>
                </a:lnTo>
                <a:lnTo>
                  <a:pt x="218" y="109"/>
                </a:lnTo>
                <a:lnTo>
                  <a:pt x="218" y="109"/>
                </a:lnTo>
                <a:lnTo>
                  <a:pt x="218" y="111"/>
                </a:lnTo>
                <a:lnTo>
                  <a:pt x="218" y="114"/>
                </a:lnTo>
                <a:lnTo>
                  <a:pt x="218" y="114"/>
                </a:lnTo>
                <a:lnTo>
                  <a:pt x="218" y="116"/>
                </a:lnTo>
                <a:lnTo>
                  <a:pt x="218" y="121"/>
                </a:lnTo>
                <a:lnTo>
                  <a:pt x="216" y="121"/>
                </a:lnTo>
                <a:lnTo>
                  <a:pt x="216" y="121"/>
                </a:lnTo>
                <a:lnTo>
                  <a:pt x="216" y="123"/>
                </a:lnTo>
                <a:lnTo>
                  <a:pt x="216" y="126"/>
                </a:lnTo>
                <a:lnTo>
                  <a:pt x="216" y="126"/>
                </a:lnTo>
                <a:lnTo>
                  <a:pt x="218" y="128"/>
                </a:lnTo>
                <a:lnTo>
                  <a:pt x="218" y="128"/>
                </a:lnTo>
                <a:lnTo>
                  <a:pt x="216" y="128"/>
                </a:lnTo>
                <a:lnTo>
                  <a:pt x="213" y="123"/>
                </a:lnTo>
                <a:lnTo>
                  <a:pt x="213" y="123"/>
                </a:lnTo>
                <a:lnTo>
                  <a:pt x="211" y="123"/>
                </a:lnTo>
                <a:lnTo>
                  <a:pt x="209" y="123"/>
                </a:lnTo>
                <a:lnTo>
                  <a:pt x="204" y="121"/>
                </a:lnTo>
                <a:lnTo>
                  <a:pt x="201" y="121"/>
                </a:lnTo>
                <a:lnTo>
                  <a:pt x="201" y="121"/>
                </a:lnTo>
                <a:lnTo>
                  <a:pt x="201" y="121"/>
                </a:lnTo>
                <a:lnTo>
                  <a:pt x="197" y="121"/>
                </a:lnTo>
                <a:lnTo>
                  <a:pt x="194" y="121"/>
                </a:lnTo>
                <a:lnTo>
                  <a:pt x="192" y="118"/>
                </a:lnTo>
                <a:lnTo>
                  <a:pt x="190" y="116"/>
                </a:lnTo>
                <a:lnTo>
                  <a:pt x="190" y="116"/>
                </a:lnTo>
                <a:lnTo>
                  <a:pt x="190" y="114"/>
                </a:lnTo>
                <a:lnTo>
                  <a:pt x="187" y="116"/>
                </a:lnTo>
                <a:lnTo>
                  <a:pt x="187" y="118"/>
                </a:lnTo>
                <a:lnTo>
                  <a:pt x="187" y="118"/>
                </a:lnTo>
                <a:lnTo>
                  <a:pt x="190" y="118"/>
                </a:lnTo>
                <a:lnTo>
                  <a:pt x="190" y="123"/>
                </a:lnTo>
                <a:lnTo>
                  <a:pt x="192" y="123"/>
                </a:lnTo>
                <a:lnTo>
                  <a:pt x="192" y="126"/>
                </a:lnTo>
                <a:lnTo>
                  <a:pt x="194" y="128"/>
                </a:lnTo>
                <a:lnTo>
                  <a:pt x="194" y="128"/>
                </a:lnTo>
                <a:lnTo>
                  <a:pt x="197" y="130"/>
                </a:lnTo>
                <a:lnTo>
                  <a:pt x="197" y="130"/>
                </a:lnTo>
                <a:lnTo>
                  <a:pt x="199" y="130"/>
                </a:lnTo>
                <a:lnTo>
                  <a:pt x="201" y="135"/>
                </a:lnTo>
                <a:lnTo>
                  <a:pt x="204" y="137"/>
                </a:lnTo>
                <a:lnTo>
                  <a:pt x="204" y="137"/>
                </a:lnTo>
                <a:lnTo>
                  <a:pt x="206" y="137"/>
                </a:lnTo>
                <a:lnTo>
                  <a:pt x="209" y="137"/>
                </a:lnTo>
                <a:lnTo>
                  <a:pt x="213" y="135"/>
                </a:lnTo>
                <a:lnTo>
                  <a:pt x="216" y="135"/>
                </a:lnTo>
                <a:lnTo>
                  <a:pt x="216" y="135"/>
                </a:lnTo>
                <a:lnTo>
                  <a:pt x="220" y="135"/>
                </a:lnTo>
                <a:lnTo>
                  <a:pt x="223" y="135"/>
                </a:lnTo>
                <a:lnTo>
                  <a:pt x="225" y="135"/>
                </a:lnTo>
                <a:lnTo>
                  <a:pt x="225" y="135"/>
                </a:lnTo>
                <a:lnTo>
                  <a:pt x="227" y="135"/>
                </a:lnTo>
                <a:lnTo>
                  <a:pt x="230" y="135"/>
                </a:lnTo>
                <a:lnTo>
                  <a:pt x="230" y="135"/>
                </a:lnTo>
                <a:lnTo>
                  <a:pt x="232" y="133"/>
                </a:lnTo>
                <a:lnTo>
                  <a:pt x="235" y="133"/>
                </a:lnTo>
                <a:lnTo>
                  <a:pt x="235" y="130"/>
                </a:lnTo>
                <a:lnTo>
                  <a:pt x="237" y="128"/>
                </a:lnTo>
                <a:lnTo>
                  <a:pt x="237" y="126"/>
                </a:lnTo>
                <a:lnTo>
                  <a:pt x="237" y="126"/>
                </a:lnTo>
                <a:lnTo>
                  <a:pt x="239" y="126"/>
                </a:lnTo>
                <a:lnTo>
                  <a:pt x="242" y="123"/>
                </a:lnTo>
                <a:lnTo>
                  <a:pt x="251" y="123"/>
                </a:lnTo>
                <a:lnTo>
                  <a:pt x="251" y="123"/>
                </a:lnTo>
                <a:lnTo>
                  <a:pt x="251" y="126"/>
                </a:lnTo>
                <a:lnTo>
                  <a:pt x="251" y="126"/>
                </a:lnTo>
                <a:lnTo>
                  <a:pt x="251" y="126"/>
                </a:lnTo>
                <a:lnTo>
                  <a:pt x="253" y="126"/>
                </a:lnTo>
                <a:lnTo>
                  <a:pt x="253" y="126"/>
                </a:lnTo>
                <a:lnTo>
                  <a:pt x="258" y="128"/>
                </a:lnTo>
                <a:lnTo>
                  <a:pt x="261" y="128"/>
                </a:lnTo>
                <a:lnTo>
                  <a:pt x="261" y="128"/>
                </a:lnTo>
                <a:lnTo>
                  <a:pt x="263" y="130"/>
                </a:lnTo>
                <a:lnTo>
                  <a:pt x="265" y="130"/>
                </a:lnTo>
                <a:lnTo>
                  <a:pt x="265" y="128"/>
                </a:lnTo>
                <a:lnTo>
                  <a:pt x="268" y="128"/>
                </a:lnTo>
                <a:lnTo>
                  <a:pt x="268" y="126"/>
                </a:lnTo>
                <a:lnTo>
                  <a:pt x="270" y="126"/>
                </a:lnTo>
                <a:lnTo>
                  <a:pt x="272" y="126"/>
                </a:lnTo>
                <a:lnTo>
                  <a:pt x="275" y="126"/>
                </a:lnTo>
                <a:lnTo>
                  <a:pt x="277" y="126"/>
                </a:lnTo>
                <a:lnTo>
                  <a:pt x="279" y="126"/>
                </a:lnTo>
                <a:lnTo>
                  <a:pt x="279" y="126"/>
                </a:lnTo>
                <a:lnTo>
                  <a:pt x="282" y="126"/>
                </a:lnTo>
                <a:lnTo>
                  <a:pt x="282" y="123"/>
                </a:lnTo>
                <a:lnTo>
                  <a:pt x="282" y="121"/>
                </a:lnTo>
                <a:lnTo>
                  <a:pt x="284" y="118"/>
                </a:lnTo>
                <a:lnTo>
                  <a:pt x="284" y="118"/>
                </a:lnTo>
                <a:lnTo>
                  <a:pt x="284" y="116"/>
                </a:lnTo>
                <a:lnTo>
                  <a:pt x="284" y="116"/>
                </a:lnTo>
                <a:lnTo>
                  <a:pt x="284" y="116"/>
                </a:lnTo>
                <a:lnTo>
                  <a:pt x="287" y="114"/>
                </a:lnTo>
                <a:lnTo>
                  <a:pt x="284" y="114"/>
                </a:lnTo>
                <a:lnTo>
                  <a:pt x="284" y="114"/>
                </a:lnTo>
                <a:lnTo>
                  <a:pt x="284" y="111"/>
                </a:lnTo>
                <a:lnTo>
                  <a:pt x="284" y="109"/>
                </a:lnTo>
                <a:lnTo>
                  <a:pt x="284" y="109"/>
                </a:lnTo>
                <a:lnTo>
                  <a:pt x="287" y="109"/>
                </a:lnTo>
                <a:lnTo>
                  <a:pt x="289" y="107"/>
                </a:lnTo>
                <a:lnTo>
                  <a:pt x="291" y="104"/>
                </a:lnTo>
                <a:lnTo>
                  <a:pt x="291" y="104"/>
                </a:lnTo>
                <a:lnTo>
                  <a:pt x="291" y="104"/>
                </a:lnTo>
                <a:lnTo>
                  <a:pt x="291" y="102"/>
                </a:lnTo>
                <a:lnTo>
                  <a:pt x="291" y="102"/>
                </a:lnTo>
                <a:lnTo>
                  <a:pt x="289" y="102"/>
                </a:lnTo>
                <a:lnTo>
                  <a:pt x="289" y="100"/>
                </a:lnTo>
                <a:lnTo>
                  <a:pt x="289" y="100"/>
                </a:lnTo>
                <a:lnTo>
                  <a:pt x="291" y="97"/>
                </a:lnTo>
                <a:lnTo>
                  <a:pt x="289" y="97"/>
                </a:lnTo>
                <a:lnTo>
                  <a:pt x="289" y="97"/>
                </a:lnTo>
                <a:lnTo>
                  <a:pt x="291" y="95"/>
                </a:lnTo>
                <a:lnTo>
                  <a:pt x="291" y="92"/>
                </a:lnTo>
                <a:lnTo>
                  <a:pt x="294" y="92"/>
                </a:lnTo>
                <a:lnTo>
                  <a:pt x="294" y="92"/>
                </a:lnTo>
                <a:lnTo>
                  <a:pt x="296" y="92"/>
                </a:lnTo>
                <a:lnTo>
                  <a:pt x="296" y="92"/>
                </a:lnTo>
                <a:lnTo>
                  <a:pt x="298" y="90"/>
                </a:lnTo>
                <a:lnTo>
                  <a:pt x="298" y="90"/>
                </a:lnTo>
                <a:lnTo>
                  <a:pt x="298" y="88"/>
                </a:lnTo>
                <a:lnTo>
                  <a:pt x="298" y="85"/>
                </a:lnTo>
                <a:lnTo>
                  <a:pt x="298" y="85"/>
                </a:lnTo>
                <a:lnTo>
                  <a:pt x="298" y="83"/>
                </a:lnTo>
                <a:lnTo>
                  <a:pt x="298" y="83"/>
                </a:lnTo>
                <a:lnTo>
                  <a:pt x="298" y="81"/>
                </a:lnTo>
                <a:lnTo>
                  <a:pt x="298" y="78"/>
                </a:lnTo>
                <a:lnTo>
                  <a:pt x="298" y="74"/>
                </a:lnTo>
                <a:lnTo>
                  <a:pt x="298" y="74"/>
                </a:lnTo>
                <a:lnTo>
                  <a:pt x="298" y="71"/>
                </a:lnTo>
                <a:lnTo>
                  <a:pt x="301" y="69"/>
                </a:lnTo>
                <a:lnTo>
                  <a:pt x="301" y="66"/>
                </a:lnTo>
                <a:lnTo>
                  <a:pt x="303" y="64"/>
                </a:lnTo>
                <a:lnTo>
                  <a:pt x="303" y="64"/>
                </a:lnTo>
                <a:lnTo>
                  <a:pt x="303" y="64"/>
                </a:lnTo>
                <a:lnTo>
                  <a:pt x="305" y="66"/>
                </a:lnTo>
                <a:lnTo>
                  <a:pt x="308" y="64"/>
                </a:lnTo>
                <a:lnTo>
                  <a:pt x="310" y="64"/>
                </a:lnTo>
                <a:lnTo>
                  <a:pt x="313" y="64"/>
                </a:lnTo>
                <a:lnTo>
                  <a:pt x="313" y="64"/>
                </a:lnTo>
                <a:lnTo>
                  <a:pt x="313" y="66"/>
                </a:lnTo>
                <a:lnTo>
                  <a:pt x="315" y="64"/>
                </a:lnTo>
                <a:lnTo>
                  <a:pt x="317" y="64"/>
                </a:lnTo>
                <a:lnTo>
                  <a:pt x="317" y="64"/>
                </a:lnTo>
                <a:lnTo>
                  <a:pt x="317" y="64"/>
                </a:lnTo>
                <a:lnTo>
                  <a:pt x="320" y="64"/>
                </a:lnTo>
                <a:lnTo>
                  <a:pt x="322" y="64"/>
                </a:lnTo>
                <a:lnTo>
                  <a:pt x="327" y="64"/>
                </a:lnTo>
                <a:lnTo>
                  <a:pt x="329" y="66"/>
                </a:lnTo>
                <a:lnTo>
                  <a:pt x="334" y="69"/>
                </a:lnTo>
                <a:lnTo>
                  <a:pt x="334" y="69"/>
                </a:lnTo>
                <a:lnTo>
                  <a:pt x="336" y="69"/>
                </a:lnTo>
                <a:lnTo>
                  <a:pt x="336" y="69"/>
                </a:lnTo>
                <a:lnTo>
                  <a:pt x="336" y="66"/>
                </a:lnTo>
                <a:lnTo>
                  <a:pt x="339" y="64"/>
                </a:lnTo>
                <a:lnTo>
                  <a:pt x="339" y="64"/>
                </a:lnTo>
                <a:lnTo>
                  <a:pt x="341" y="66"/>
                </a:lnTo>
                <a:lnTo>
                  <a:pt x="343" y="66"/>
                </a:lnTo>
                <a:lnTo>
                  <a:pt x="346" y="66"/>
                </a:lnTo>
                <a:lnTo>
                  <a:pt x="348" y="64"/>
                </a:lnTo>
                <a:lnTo>
                  <a:pt x="350" y="64"/>
                </a:lnTo>
                <a:lnTo>
                  <a:pt x="353" y="64"/>
                </a:lnTo>
                <a:lnTo>
                  <a:pt x="353" y="64"/>
                </a:lnTo>
                <a:lnTo>
                  <a:pt x="355" y="64"/>
                </a:lnTo>
                <a:lnTo>
                  <a:pt x="355" y="62"/>
                </a:lnTo>
                <a:lnTo>
                  <a:pt x="353" y="62"/>
                </a:lnTo>
                <a:lnTo>
                  <a:pt x="348" y="57"/>
                </a:lnTo>
                <a:lnTo>
                  <a:pt x="346" y="55"/>
                </a:lnTo>
                <a:lnTo>
                  <a:pt x="348" y="50"/>
                </a:lnTo>
                <a:lnTo>
                  <a:pt x="348" y="50"/>
                </a:lnTo>
                <a:lnTo>
                  <a:pt x="350" y="50"/>
                </a:lnTo>
                <a:lnTo>
                  <a:pt x="353" y="52"/>
                </a:lnTo>
                <a:lnTo>
                  <a:pt x="355" y="52"/>
                </a:lnTo>
                <a:lnTo>
                  <a:pt x="360" y="50"/>
                </a:lnTo>
                <a:lnTo>
                  <a:pt x="365" y="47"/>
                </a:lnTo>
                <a:lnTo>
                  <a:pt x="365" y="47"/>
                </a:lnTo>
                <a:lnTo>
                  <a:pt x="365" y="47"/>
                </a:lnTo>
                <a:lnTo>
                  <a:pt x="367" y="45"/>
                </a:lnTo>
                <a:lnTo>
                  <a:pt x="367" y="45"/>
                </a:lnTo>
                <a:lnTo>
                  <a:pt x="365" y="43"/>
                </a:lnTo>
                <a:close/>
                <a:moveTo>
                  <a:pt x="322" y="7"/>
                </a:moveTo>
                <a:lnTo>
                  <a:pt x="324" y="5"/>
                </a:lnTo>
                <a:lnTo>
                  <a:pt x="327" y="5"/>
                </a:lnTo>
                <a:lnTo>
                  <a:pt x="327" y="5"/>
                </a:lnTo>
                <a:lnTo>
                  <a:pt x="327" y="3"/>
                </a:lnTo>
                <a:lnTo>
                  <a:pt x="327" y="0"/>
                </a:lnTo>
                <a:lnTo>
                  <a:pt x="324" y="3"/>
                </a:lnTo>
                <a:lnTo>
                  <a:pt x="322" y="3"/>
                </a:lnTo>
                <a:lnTo>
                  <a:pt x="322" y="5"/>
                </a:lnTo>
                <a:lnTo>
                  <a:pt x="322" y="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Freeform 119"/>
          <p:cNvSpPr>
            <a:spLocks noEditPoints="1"/>
          </p:cNvSpPr>
          <p:nvPr/>
        </p:nvSpPr>
        <p:spPr bwMode="auto">
          <a:xfrm>
            <a:off x="9023049" y="4401581"/>
            <a:ext cx="61725" cy="170527"/>
          </a:xfrm>
          <a:custGeom>
            <a:avLst/>
            <a:gdLst>
              <a:gd name="T0" fmla="*/ 37 w 59"/>
              <a:gd name="T1" fmla="*/ 57 h 163"/>
              <a:gd name="T2" fmla="*/ 40 w 59"/>
              <a:gd name="T3" fmla="*/ 54 h 163"/>
              <a:gd name="T4" fmla="*/ 37 w 59"/>
              <a:gd name="T5" fmla="*/ 54 h 163"/>
              <a:gd name="T6" fmla="*/ 37 w 59"/>
              <a:gd name="T7" fmla="*/ 57 h 163"/>
              <a:gd name="T8" fmla="*/ 59 w 59"/>
              <a:gd name="T9" fmla="*/ 116 h 163"/>
              <a:gd name="T10" fmla="*/ 52 w 59"/>
              <a:gd name="T11" fmla="*/ 102 h 163"/>
              <a:gd name="T12" fmla="*/ 42 w 59"/>
              <a:gd name="T13" fmla="*/ 88 h 163"/>
              <a:gd name="T14" fmla="*/ 35 w 59"/>
              <a:gd name="T15" fmla="*/ 83 h 163"/>
              <a:gd name="T16" fmla="*/ 35 w 59"/>
              <a:gd name="T17" fmla="*/ 69 h 163"/>
              <a:gd name="T18" fmla="*/ 33 w 59"/>
              <a:gd name="T19" fmla="*/ 59 h 163"/>
              <a:gd name="T20" fmla="*/ 35 w 59"/>
              <a:gd name="T21" fmla="*/ 52 h 163"/>
              <a:gd name="T22" fmla="*/ 42 w 59"/>
              <a:gd name="T23" fmla="*/ 45 h 163"/>
              <a:gd name="T24" fmla="*/ 42 w 59"/>
              <a:gd name="T25" fmla="*/ 43 h 163"/>
              <a:gd name="T26" fmla="*/ 40 w 59"/>
              <a:gd name="T27" fmla="*/ 40 h 163"/>
              <a:gd name="T28" fmla="*/ 37 w 59"/>
              <a:gd name="T29" fmla="*/ 36 h 163"/>
              <a:gd name="T30" fmla="*/ 37 w 59"/>
              <a:gd name="T31" fmla="*/ 28 h 163"/>
              <a:gd name="T32" fmla="*/ 37 w 59"/>
              <a:gd name="T33" fmla="*/ 24 h 163"/>
              <a:gd name="T34" fmla="*/ 37 w 59"/>
              <a:gd name="T35" fmla="*/ 17 h 163"/>
              <a:gd name="T36" fmla="*/ 33 w 59"/>
              <a:gd name="T37" fmla="*/ 7 h 163"/>
              <a:gd name="T38" fmla="*/ 26 w 59"/>
              <a:gd name="T39" fmla="*/ 2 h 163"/>
              <a:gd name="T40" fmla="*/ 26 w 59"/>
              <a:gd name="T41" fmla="*/ 5 h 163"/>
              <a:gd name="T42" fmla="*/ 21 w 59"/>
              <a:gd name="T43" fmla="*/ 5 h 163"/>
              <a:gd name="T44" fmla="*/ 14 w 59"/>
              <a:gd name="T45" fmla="*/ 2 h 163"/>
              <a:gd name="T46" fmla="*/ 7 w 59"/>
              <a:gd name="T47" fmla="*/ 0 h 163"/>
              <a:gd name="T48" fmla="*/ 7 w 59"/>
              <a:gd name="T49" fmla="*/ 2 h 163"/>
              <a:gd name="T50" fmla="*/ 9 w 59"/>
              <a:gd name="T51" fmla="*/ 5 h 163"/>
              <a:gd name="T52" fmla="*/ 11 w 59"/>
              <a:gd name="T53" fmla="*/ 5 h 163"/>
              <a:gd name="T54" fmla="*/ 14 w 59"/>
              <a:gd name="T55" fmla="*/ 12 h 163"/>
              <a:gd name="T56" fmla="*/ 18 w 59"/>
              <a:gd name="T57" fmla="*/ 17 h 163"/>
              <a:gd name="T58" fmla="*/ 21 w 59"/>
              <a:gd name="T59" fmla="*/ 24 h 163"/>
              <a:gd name="T60" fmla="*/ 14 w 59"/>
              <a:gd name="T61" fmla="*/ 31 h 163"/>
              <a:gd name="T62" fmla="*/ 14 w 59"/>
              <a:gd name="T63" fmla="*/ 33 h 163"/>
              <a:gd name="T64" fmla="*/ 11 w 59"/>
              <a:gd name="T65" fmla="*/ 43 h 163"/>
              <a:gd name="T66" fmla="*/ 11 w 59"/>
              <a:gd name="T67" fmla="*/ 47 h 163"/>
              <a:gd name="T68" fmla="*/ 11 w 59"/>
              <a:gd name="T69" fmla="*/ 57 h 163"/>
              <a:gd name="T70" fmla="*/ 16 w 59"/>
              <a:gd name="T71" fmla="*/ 62 h 163"/>
              <a:gd name="T72" fmla="*/ 11 w 59"/>
              <a:gd name="T73" fmla="*/ 66 h 163"/>
              <a:gd name="T74" fmla="*/ 7 w 59"/>
              <a:gd name="T75" fmla="*/ 73 h 163"/>
              <a:gd name="T76" fmla="*/ 7 w 59"/>
              <a:gd name="T77" fmla="*/ 80 h 163"/>
              <a:gd name="T78" fmla="*/ 4 w 59"/>
              <a:gd name="T79" fmla="*/ 85 h 163"/>
              <a:gd name="T80" fmla="*/ 0 w 59"/>
              <a:gd name="T81" fmla="*/ 90 h 163"/>
              <a:gd name="T82" fmla="*/ 2 w 59"/>
              <a:gd name="T83" fmla="*/ 92 h 163"/>
              <a:gd name="T84" fmla="*/ 4 w 59"/>
              <a:gd name="T85" fmla="*/ 95 h 163"/>
              <a:gd name="T86" fmla="*/ 7 w 59"/>
              <a:gd name="T87" fmla="*/ 97 h 163"/>
              <a:gd name="T88" fmla="*/ 9 w 59"/>
              <a:gd name="T89" fmla="*/ 97 h 163"/>
              <a:gd name="T90" fmla="*/ 18 w 59"/>
              <a:gd name="T91" fmla="*/ 109 h 163"/>
              <a:gd name="T92" fmla="*/ 23 w 59"/>
              <a:gd name="T93" fmla="*/ 107 h 163"/>
              <a:gd name="T94" fmla="*/ 30 w 59"/>
              <a:gd name="T95" fmla="*/ 107 h 163"/>
              <a:gd name="T96" fmla="*/ 35 w 59"/>
              <a:gd name="T97" fmla="*/ 116 h 163"/>
              <a:gd name="T98" fmla="*/ 33 w 59"/>
              <a:gd name="T99" fmla="*/ 128 h 163"/>
              <a:gd name="T100" fmla="*/ 28 w 59"/>
              <a:gd name="T101" fmla="*/ 135 h 163"/>
              <a:gd name="T102" fmla="*/ 30 w 59"/>
              <a:gd name="T103" fmla="*/ 142 h 163"/>
              <a:gd name="T104" fmla="*/ 30 w 59"/>
              <a:gd name="T105" fmla="*/ 144 h 163"/>
              <a:gd name="T106" fmla="*/ 40 w 59"/>
              <a:gd name="T107" fmla="*/ 156 h 163"/>
              <a:gd name="T108" fmla="*/ 42 w 59"/>
              <a:gd name="T109" fmla="*/ 161 h 163"/>
              <a:gd name="T110" fmla="*/ 44 w 59"/>
              <a:gd name="T111" fmla="*/ 163 h 163"/>
              <a:gd name="T112" fmla="*/ 47 w 59"/>
              <a:gd name="T113" fmla="*/ 156 h 163"/>
              <a:gd name="T114" fmla="*/ 44 w 59"/>
              <a:gd name="T115" fmla="*/ 149 h 163"/>
              <a:gd name="T116" fmla="*/ 49 w 59"/>
              <a:gd name="T117" fmla="*/ 142 h 163"/>
              <a:gd name="T118" fmla="*/ 56 w 59"/>
              <a:gd name="T119" fmla="*/ 140 h 163"/>
              <a:gd name="T120" fmla="*/ 59 w 59"/>
              <a:gd name="T121" fmla="*/ 118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" h="163">
                <a:moveTo>
                  <a:pt x="37" y="54"/>
                </a:moveTo>
                <a:lnTo>
                  <a:pt x="37" y="57"/>
                </a:lnTo>
                <a:lnTo>
                  <a:pt x="37" y="57"/>
                </a:lnTo>
                <a:lnTo>
                  <a:pt x="37" y="57"/>
                </a:lnTo>
                <a:lnTo>
                  <a:pt x="40" y="57"/>
                </a:lnTo>
                <a:lnTo>
                  <a:pt x="40" y="57"/>
                </a:lnTo>
                <a:lnTo>
                  <a:pt x="40" y="57"/>
                </a:lnTo>
                <a:lnTo>
                  <a:pt x="40" y="54"/>
                </a:lnTo>
                <a:lnTo>
                  <a:pt x="40" y="54"/>
                </a:lnTo>
                <a:lnTo>
                  <a:pt x="40" y="54"/>
                </a:lnTo>
                <a:lnTo>
                  <a:pt x="37" y="54"/>
                </a:lnTo>
                <a:close/>
                <a:moveTo>
                  <a:pt x="37" y="54"/>
                </a:moveTo>
                <a:lnTo>
                  <a:pt x="35" y="54"/>
                </a:lnTo>
                <a:lnTo>
                  <a:pt x="35" y="54"/>
                </a:lnTo>
                <a:lnTo>
                  <a:pt x="37" y="57"/>
                </a:lnTo>
                <a:lnTo>
                  <a:pt x="37" y="57"/>
                </a:lnTo>
                <a:lnTo>
                  <a:pt x="37" y="54"/>
                </a:lnTo>
                <a:lnTo>
                  <a:pt x="37" y="54"/>
                </a:lnTo>
                <a:lnTo>
                  <a:pt x="37" y="54"/>
                </a:lnTo>
                <a:close/>
                <a:moveTo>
                  <a:pt x="59" y="116"/>
                </a:moveTo>
                <a:lnTo>
                  <a:pt x="59" y="116"/>
                </a:lnTo>
                <a:lnTo>
                  <a:pt x="59" y="111"/>
                </a:lnTo>
                <a:lnTo>
                  <a:pt x="56" y="107"/>
                </a:lnTo>
                <a:lnTo>
                  <a:pt x="52" y="102"/>
                </a:lnTo>
                <a:lnTo>
                  <a:pt x="49" y="99"/>
                </a:lnTo>
                <a:lnTo>
                  <a:pt x="47" y="95"/>
                </a:lnTo>
                <a:lnTo>
                  <a:pt x="44" y="90"/>
                </a:lnTo>
                <a:lnTo>
                  <a:pt x="42" y="88"/>
                </a:lnTo>
                <a:lnTo>
                  <a:pt x="40" y="88"/>
                </a:lnTo>
                <a:lnTo>
                  <a:pt x="37" y="85"/>
                </a:lnTo>
                <a:lnTo>
                  <a:pt x="35" y="85"/>
                </a:lnTo>
                <a:lnTo>
                  <a:pt x="35" y="83"/>
                </a:lnTo>
                <a:lnTo>
                  <a:pt x="35" y="80"/>
                </a:lnTo>
                <a:lnTo>
                  <a:pt x="35" y="78"/>
                </a:lnTo>
                <a:lnTo>
                  <a:pt x="35" y="73"/>
                </a:lnTo>
                <a:lnTo>
                  <a:pt x="35" y="69"/>
                </a:lnTo>
                <a:lnTo>
                  <a:pt x="35" y="66"/>
                </a:lnTo>
                <a:lnTo>
                  <a:pt x="33" y="64"/>
                </a:lnTo>
                <a:lnTo>
                  <a:pt x="33" y="59"/>
                </a:lnTo>
                <a:lnTo>
                  <a:pt x="33" y="59"/>
                </a:lnTo>
                <a:lnTo>
                  <a:pt x="33" y="57"/>
                </a:lnTo>
                <a:lnTo>
                  <a:pt x="35" y="54"/>
                </a:lnTo>
                <a:lnTo>
                  <a:pt x="35" y="52"/>
                </a:lnTo>
                <a:lnTo>
                  <a:pt x="35" y="52"/>
                </a:lnTo>
                <a:lnTo>
                  <a:pt x="37" y="47"/>
                </a:lnTo>
                <a:lnTo>
                  <a:pt x="37" y="47"/>
                </a:lnTo>
                <a:lnTo>
                  <a:pt x="37" y="45"/>
                </a:lnTo>
                <a:lnTo>
                  <a:pt x="42" y="45"/>
                </a:lnTo>
                <a:lnTo>
                  <a:pt x="44" y="45"/>
                </a:lnTo>
                <a:lnTo>
                  <a:pt x="44" y="45"/>
                </a:lnTo>
                <a:lnTo>
                  <a:pt x="42" y="43"/>
                </a:lnTo>
                <a:lnTo>
                  <a:pt x="42" y="43"/>
                </a:lnTo>
                <a:lnTo>
                  <a:pt x="42" y="40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38"/>
                </a:lnTo>
                <a:lnTo>
                  <a:pt x="40" y="38"/>
                </a:lnTo>
                <a:lnTo>
                  <a:pt x="37" y="36"/>
                </a:lnTo>
                <a:lnTo>
                  <a:pt x="37" y="36"/>
                </a:lnTo>
                <a:lnTo>
                  <a:pt x="37" y="36"/>
                </a:lnTo>
                <a:lnTo>
                  <a:pt x="37" y="33"/>
                </a:lnTo>
                <a:lnTo>
                  <a:pt x="37" y="31"/>
                </a:lnTo>
                <a:lnTo>
                  <a:pt x="37" y="28"/>
                </a:lnTo>
                <a:lnTo>
                  <a:pt x="37" y="28"/>
                </a:lnTo>
                <a:lnTo>
                  <a:pt x="37" y="26"/>
                </a:lnTo>
                <a:lnTo>
                  <a:pt x="37" y="24"/>
                </a:lnTo>
                <a:lnTo>
                  <a:pt x="37" y="24"/>
                </a:lnTo>
                <a:lnTo>
                  <a:pt x="37" y="21"/>
                </a:lnTo>
                <a:lnTo>
                  <a:pt x="37" y="21"/>
                </a:lnTo>
                <a:lnTo>
                  <a:pt x="37" y="19"/>
                </a:lnTo>
                <a:lnTo>
                  <a:pt x="37" y="17"/>
                </a:lnTo>
                <a:lnTo>
                  <a:pt x="35" y="14"/>
                </a:lnTo>
                <a:lnTo>
                  <a:pt x="35" y="14"/>
                </a:lnTo>
                <a:lnTo>
                  <a:pt x="35" y="12"/>
                </a:lnTo>
                <a:lnTo>
                  <a:pt x="33" y="7"/>
                </a:lnTo>
                <a:lnTo>
                  <a:pt x="33" y="7"/>
                </a:lnTo>
                <a:lnTo>
                  <a:pt x="28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5"/>
                </a:lnTo>
                <a:lnTo>
                  <a:pt x="26" y="5"/>
                </a:lnTo>
                <a:lnTo>
                  <a:pt x="26" y="5"/>
                </a:lnTo>
                <a:lnTo>
                  <a:pt x="26" y="5"/>
                </a:lnTo>
                <a:lnTo>
                  <a:pt x="23" y="5"/>
                </a:lnTo>
                <a:lnTo>
                  <a:pt x="23" y="5"/>
                </a:lnTo>
                <a:lnTo>
                  <a:pt x="21" y="5"/>
                </a:lnTo>
                <a:lnTo>
                  <a:pt x="18" y="5"/>
                </a:lnTo>
                <a:lnTo>
                  <a:pt x="16" y="5"/>
                </a:lnTo>
                <a:lnTo>
                  <a:pt x="16" y="5"/>
                </a:lnTo>
                <a:lnTo>
                  <a:pt x="14" y="2"/>
                </a:lnTo>
                <a:lnTo>
                  <a:pt x="11" y="2"/>
                </a:lnTo>
                <a:lnTo>
                  <a:pt x="11" y="2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2"/>
                </a:lnTo>
                <a:lnTo>
                  <a:pt x="7" y="2"/>
                </a:lnTo>
                <a:lnTo>
                  <a:pt x="7" y="5"/>
                </a:lnTo>
                <a:lnTo>
                  <a:pt x="7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11" y="5"/>
                </a:lnTo>
                <a:lnTo>
                  <a:pt x="11" y="5"/>
                </a:lnTo>
                <a:lnTo>
                  <a:pt x="11" y="5"/>
                </a:lnTo>
                <a:lnTo>
                  <a:pt x="11" y="7"/>
                </a:lnTo>
                <a:lnTo>
                  <a:pt x="14" y="10"/>
                </a:lnTo>
                <a:lnTo>
                  <a:pt x="14" y="10"/>
                </a:lnTo>
                <a:lnTo>
                  <a:pt x="14" y="12"/>
                </a:lnTo>
                <a:lnTo>
                  <a:pt x="14" y="14"/>
                </a:lnTo>
                <a:lnTo>
                  <a:pt x="16" y="14"/>
                </a:lnTo>
                <a:lnTo>
                  <a:pt x="16" y="17"/>
                </a:lnTo>
                <a:lnTo>
                  <a:pt x="18" y="17"/>
                </a:lnTo>
                <a:lnTo>
                  <a:pt x="18" y="19"/>
                </a:lnTo>
                <a:lnTo>
                  <a:pt x="18" y="21"/>
                </a:lnTo>
                <a:lnTo>
                  <a:pt x="18" y="24"/>
                </a:lnTo>
                <a:lnTo>
                  <a:pt x="21" y="24"/>
                </a:lnTo>
                <a:lnTo>
                  <a:pt x="21" y="26"/>
                </a:lnTo>
                <a:lnTo>
                  <a:pt x="16" y="28"/>
                </a:lnTo>
                <a:lnTo>
                  <a:pt x="16" y="28"/>
                </a:lnTo>
                <a:lnTo>
                  <a:pt x="14" y="31"/>
                </a:lnTo>
                <a:lnTo>
                  <a:pt x="14" y="31"/>
                </a:lnTo>
                <a:lnTo>
                  <a:pt x="11" y="31"/>
                </a:lnTo>
                <a:lnTo>
                  <a:pt x="11" y="31"/>
                </a:lnTo>
                <a:lnTo>
                  <a:pt x="14" y="33"/>
                </a:lnTo>
                <a:lnTo>
                  <a:pt x="14" y="36"/>
                </a:lnTo>
                <a:lnTo>
                  <a:pt x="14" y="38"/>
                </a:lnTo>
                <a:lnTo>
                  <a:pt x="14" y="38"/>
                </a:lnTo>
                <a:lnTo>
                  <a:pt x="11" y="43"/>
                </a:lnTo>
                <a:lnTo>
                  <a:pt x="11" y="43"/>
                </a:lnTo>
                <a:lnTo>
                  <a:pt x="11" y="45"/>
                </a:lnTo>
                <a:lnTo>
                  <a:pt x="11" y="45"/>
                </a:lnTo>
                <a:lnTo>
                  <a:pt x="11" y="47"/>
                </a:lnTo>
                <a:lnTo>
                  <a:pt x="14" y="47"/>
                </a:lnTo>
                <a:lnTo>
                  <a:pt x="14" y="50"/>
                </a:lnTo>
                <a:lnTo>
                  <a:pt x="14" y="52"/>
                </a:lnTo>
                <a:lnTo>
                  <a:pt x="11" y="57"/>
                </a:lnTo>
                <a:lnTo>
                  <a:pt x="14" y="62"/>
                </a:lnTo>
                <a:lnTo>
                  <a:pt x="14" y="62"/>
                </a:lnTo>
                <a:lnTo>
                  <a:pt x="16" y="62"/>
                </a:lnTo>
                <a:lnTo>
                  <a:pt x="16" y="62"/>
                </a:lnTo>
                <a:lnTo>
                  <a:pt x="16" y="64"/>
                </a:lnTo>
                <a:lnTo>
                  <a:pt x="14" y="64"/>
                </a:lnTo>
                <a:lnTo>
                  <a:pt x="14" y="66"/>
                </a:lnTo>
                <a:lnTo>
                  <a:pt x="11" y="66"/>
                </a:lnTo>
                <a:lnTo>
                  <a:pt x="7" y="69"/>
                </a:lnTo>
                <a:lnTo>
                  <a:pt x="7" y="69"/>
                </a:lnTo>
                <a:lnTo>
                  <a:pt x="7" y="71"/>
                </a:lnTo>
                <a:lnTo>
                  <a:pt x="7" y="73"/>
                </a:lnTo>
                <a:lnTo>
                  <a:pt x="7" y="73"/>
                </a:lnTo>
                <a:lnTo>
                  <a:pt x="7" y="76"/>
                </a:lnTo>
                <a:lnTo>
                  <a:pt x="7" y="78"/>
                </a:lnTo>
                <a:lnTo>
                  <a:pt x="7" y="80"/>
                </a:lnTo>
                <a:lnTo>
                  <a:pt x="7" y="80"/>
                </a:lnTo>
                <a:lnTo>
                  <a:pt x="4" y="80"/>
                </a:lnTo>
                <a:lnTo>
                  <a:pt x="4" y="83"/>
                </a:lnTo>
                <a:lnTo>
                  <a:pt x="4" y="85"/>
                </a:lnTo>
                <a:lnTo>
                  <a:pt x="2" y="88"/>
                </a:lnTo>
                <a:lnTo>
                  <a:pt x="2" y="88"/>
                </a:lnTo>
                <a:lnTo>
                  <a:pt x="0" y="88"/>
                </a:lnTo>
                <a:lnTo>
                  <a:pt x="0" y="90"/>
                </a:lnTo>
                <a:lnTo>
                  <a:pt x="2" y="90"/>
                </a:lnTo>
                <a:lnTo>
                  <a:pt x="2" y="90"/>
                </a:lnTo>
                <a:lnTo>
                  <a:pt x="2" y="90"/>
                </a:lnTo>
                <a:lnTo>
                  <a:pt x="2" y="92"/>
                </a:lnTo>
                <a:lnTo>
                  <a:pt x="2" y="92"/>
                </a:lnTo>
                <a:lnTo>
                  <a:pt x="2" y="92"/>
                </a:lnTo>
                <a:lnTo>
                  <a:pt x="4" y="92"/>
                </a:lnTo>
                <a:lnTo>
                  <a:pt x="4" y="95"/>
                </a:lnTo>
                <a:lnTo>
                  <a:pt x="7" y="97"/>
                </a:lnTo>
                <a:lnTo>
                  <a:pt x="7" y="97"/>
                </a:lnTo>
                <a:lnTo>
                  <a:pt x="7" y="97"/>
                </a:lnTo>
                <a:lnTo>
                  <a:pt x="7" y="97"/>
                </a:lnTo>
                <a:lnTo>
                  <a:pt x="7" y="97"/>
                </a:lnTo>
                <a:lnTo>
                  <a:pt x="9" y="97"/>
                </a:lnTo>
                <a:lnTo>
                  <a:pt x="9" y="95"/>
                </a:lnTo>
                <a:lnTo>
                  <a:pt x="9" y="97"/>
                </a:lnTo>
                <a:lnTo>
                  <a:pt x="11" y="97"/>
                </a:lnTo>
                <a:lnTo>
                  <a:pt x="14" y="104"/>
                </a:lnTo>
                <a:lnTo>
                  <a:pt x="16" y="107"/>
                </a:lnTo>
                <a:lnTo>
                  <a:pt x="18" y="109"/>
                </a:lnTo>
                <a:lnTo>
                  <a:pt x="18" y="109"/>
                </a:lnTo>
                <a:lnTo>
                  <a:pt x="18" y="109"/>
                </a:lnTo>
                <a:lnTo>
                  <a:pt x="21" y="109"/>
                </a:lnTo>
                <a:lnTo>
                  <a:pt x="23" y="107"/>
                </a:lnTo>
                <a:lnTo>
                  <a:pt x="26" y="107"/>
                </a:lnTo>
                <a:lnTo>
                  <a:pt x="26" y="107"/>
                </a:lnTo>
                <a:lnTo>
                  <a:pt x="28" y="107"/>
                </a:lnTo>
                <a:lnTo>
                  <a:pt x="30" y="107"/>
                </a:lnTo>
                <a:lnTo>
                  <a:pt x="30" y="107"/>
                </a:lnTo>
                <a:lnTo>
                  <a:pt x="33" y="109"/>
                </a:lnTo>
                <a:lnTo>
                  <a:pt x="35" y="114"/>
                </a:lnTo>
                <a:lnTo>
                  <a:pt x="35" y="116"/>
                </a:lnTo>
                <a:lnTo>
                  <a:pt x="35" y="118"/>
                </a:lnTo>
                <a:lnTo>
                  <a:pt x="35" y="121"/>
                </a:lnTo>
                <a:lnTo>
                  <a:pt x="33" y="125"/>
                </a:lnTo>
                <a:lnTo>
                  <a:pt x="33" y="128"/>
                </a:lnTo>
                <a:lnTo>
                  <a:pt x="30" y="130"/>
                </a:lnTo>
                <a:lnTo>
                  <a:pt x="30" y="133"/>
                </a:lnTo>
                <a:lnTo>
                  <a:pt x="28" y="135"/>
                </a:lnTo>
                <a:lnTo>
                  <a:pt x="28" y="135"/>
                </a:lnTo>
                <a:lnTo>
                  <a:pt x="28" y="137"/>
                </a:lnTo>
                <a:lnTo>
                  <a:pt x="28" y="137"/>
                </a:lnTo>
                <a:lnTo>
                  <a:pt x="30" y="140"/>
                </a:lnTo>
                <a:lnTo>
                  <a:pt x="30" y="142"/>
                </a:lnTo>
                <a:lnTo>
                  <a:pt x="30" y="142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3" y="147"/>
                </a:lnTo>
                <a:lnTo>
                  <a:pt x="35" y="149"/>
                </a:lnTo>
                <a:lnTo>
                  <a:pt x="37" y="151"/>
                </a:lnTo>
                <a:lnTo>
                  <a:pt x="40" y="156"/>
                </a:lnTo>
                <a:lnTo>
                  <a:pt x="42" y="156"/>
                </a:lnTo>
                <a:lnTo>
                  <a:pt x="42" y="156"/>
                </a:lnTo>
                <a:lnTo>
                  <a:pt x="44" y="159"/>
                </a:lnTo>
                <a:lnTo>
                  <a:pt x="42" y="161"/>
                </a:lnTo>
                <a:lnTo>
                  <a:pt x="42" y="161"/>
                </a:lnTo>
                <a:lnTo>
                  <a:pt x="42" y="163"/>
                </a:lnTo>
                <a:lnTo>
                  <a:pt x="42" y="163"/>
                </a:lnTo>
                <a:lnTo>
                  <a:pt x="44" y="163"/>
                </a:lnTo>
                <a:lnTo>
                  <a:pt x="44" y="163"/>
                </a:lnTo>
                <a:lnTo>
                  <a:pt x="47" y="163"/>
                </a:lnTo>
                <a:lnTo>
                  <a:pt x="47" y="163"/>
                </a:lnTo>
                <a:lnTo>
                  <a:pt x="47" y="156"/>
                </a:lnTo>
                <a:lnTo>
                  <a:pt x="47" y="154"/>
                </a:lnTo>
                <a:lnTo>
                  <a:pt x="44" y="151"/>
                </a:lnTo>
                <a:lnTo>
                  <a:pt x="44" y="151"/>
                </a:lnTo>
                <a:lnTo>
                  <a:pt x="44" y="149"/>
                </a:lnTo>
                <a:lnTo>
                  <a:pt x="47" y="147"/>
                </a:lnTo>
                <a:lnTo>
                  <a:pt x="47" y="144"/>
                </a:lnTo>
                <a:lnTo>
                  <a:pt x="47" y="144"/>
                </a:lnTo>
                <a:lnTo>
                  <a:pt x="49" y="142"/>
                </a:lnTo>
                <a:lnTo>
                  <a:pt x="54" y="142"/>
                </a:lnTo>
                <a:lnTo>
                  <a:pt x="54" y="142"/>
                </a:lnTo>
                <a:lnTo>
                  <a:pt x="56" y="140"/>
                </a:lnTo>
                <a:lnTo>
                  <a:pt x="56" y="140"/>
                </a:lnTo>
                <a:lnTo>
                  <a:pt x="56" y="133"/>
                </a:lnTo>
                <a:lnTo>
                  <a:pt x="59" y="128"/>
                </a:lnTo>
                <a:lnTo>
                  <a:pt x="56" y="123"/>
                </a:lnTo>
                <a:lnTo>
                  <a:pt x="59" y="118"/>
                </a:lnTo>
                <a:lnTo>
                  <a:pt x="59" y="11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Freeform 120"/>
          <p:cNvSpPr>
            <a:spLocks noEditPoints="1"/>
          </p:cNvSpPr>
          <p:nvPr/>
        </p:nvSpPr>
        <p:spPr bwMode="auto">
          <a:xfrm>
            <a:off x="9220777" y="4461212"/>
            <a:ext cx="145419" cy="297114"/>
          </a:xfrm>
          <a:custGeom>
            <a:avLst/>
            <a:gdLst>
              <a:gd name="T0" fmla="*/ 127 w 139"/>
              <a:gd name="T1" fmla="*/ 97 h 284"/>
              <a:gd name="T2" fmla="*/ 101 w 139"/>
              <a:gd name="T3" fmla="*/ 23 h 284"/>
              <a:gd name="T4" fmla="*/ 101 w 139"/>
              <a:gd name="T5" fmla="*/ 28 h 284"/>
              <a:gd name="T6" fmla="*/ 135 w 139"/>
              <a:gd name="T7" fmla="*/ 40 h 284"/>
              <a:gd name="T8" fmla="*/ 130 w 139"/>
              <a:gd name="T9" fmla="*/ 16 h 284"/>
              <a:gd name="T10" fmla="*/ 120 w 139"/>
              <a:gd name="T11" fmla="*/ 2 h 284"/>
              <a:gd name="T12" fmla="*/ 116 w 139"/>
              <a:gd name="T13" fmla="*/ 5 h 284"/>
              <a:gd name="T14" fmla="*/ 111 w 139"/>
              <a:gd name="T15" fmla="*/ 12 h 284"/>
              <a:gd name="T16" fmla="*/ 106 w 139"/>
              <a:gd name="T17" fmla="*/ 28 h 284"/>
              <a:gd name="T18" fmla="*/ 99 w 139"/>
              <a:gd name="T19" fmla="*/ 33 h 284"/>
              <a:gd name="T20" fmla="*/ 92 w 139"/>
              <a:gd name="T21" fmla="*/ 35 h 284"/>
              <a:gd name="T22" fmla="*/ 94 w 139"/>
              <a:gd name="T23" fmla="*/ 40 h 284"/>
              <a:gd name="T24" fmla="*/ 92 w 139"/>
              <a:gd name="T25" fmla="*/ 54 h 284"/>
              <a:gd name="T26" fmla="*/ 85 w 139"/>
              <a:gd name="T27" fmla="*/ 61 h 284"/>
              <a:gd name="T28" fmla="*/ 85 w 139"/>
              <a:gd name="T29" fmla="*/ 57 h 284"/>
              <a:gd name="T30" fmla="*/ 80 w 139"/>
              <a:gd name="T31" fmla="*/ 57 h 284"/>
              <a:gd name="T32" fmla="*/ 78 w 139"/>
              <a:gd name="T33" fmla="*/ 66 h 284"/>
              <a:gd name="T34" fmla="*/ 75 w 139"/>
              <a:gd name="T35" fmla="*/ 71 h 284"/>
              <a:gd name="T36" fmla="*/ 68 w 139"/>
              <a:gd name="T37" fmla="*/ 68 h 284"/>
              <a:gd name="T38" fmla="*/ 61 w 139"/>
              <a:gd name="T39" fmla="*/ 78 h 284"/>
              <a:gd name="T40" fmla="*/ 59 w 139"/>
              <a:gd name="T41" fmla="*/ 78 h 284"/>
              <a:gd name="T42" fmla="*/ 49 w 139"/>
              <a:gd name="T43" fmla="*/ 78 h 284"/>
              <a:gd name="T44" fmla="*/ 47 w 139"/>
              <a:gd name="T45" fmla="*/ 83 h 284"/>
              <a:gd name="T46" fmla="*/ 40 w 139"/>
              <a:gd name="T47" fmla="*/ 83 h 284"/>
              <a:gd name="T48" fmla="*/ 28 w 139"/>
              <a:gd name="T49" fmla="*/ 87 h 284"/>
              <a:gd name="T50" fmla="*/ 26 w 139"/>
              <a:gd name="T51" fmla="*/ 97 h 284"/>
              <a:gd name="T52" fmla="*/ 16 w 139"/>
              <a:gd name="T53" fmla="*/ 123 h 284"/>
              <a:gd name="T54" fmla="*/ 21 w 139"/>
              <a:gd name="T55" fmla="*/ 142 h 284"/>
              <a:gd name="T56" fmla="*/ 23 w 139"/>
              <a:gd name="T57" fmla="*/ 158 h 284"/>
              <a:gd name="T58" fmla="*/ 19 w 139"/>
              <a:gd name="T59" fmla="*/ 175 h 284"/>
              <a:gd name="T60" fmla="*/ 9 w 139"/>
              <a:gd name="T61" fmla="*/ 191 h 284"/>
              <a:gd name="T62" fmla="*/ 2 w 139"/>
              <a:gd name="T63" fmla="*/ 203 h 284"/>
              <a:gd name="T64" fmla="*/ 0 w 139"/>
              <a:gd name="T65" fmla="*/ 210 h 284"/>
              <a:gd name="T66" fmla="*/ 0 w 139"/>
              <a:gd name="T67" fmla="*/ 227 h 284"/>
              <a:gd name="T68" fmla="*/ 7 w 139"/>
              <a:gd name="T69" fmla="*/ 241 h 284"/>
              <a:gd name="T70" fmla="*/ 4 w 139"/>
              <a:gd name="T71" fmla="*/ 258 h 284"/>
              <a:gd name="T72" fmla="*/ 9 w 139"/>
              <a:gd name="T73" fmla="*/ 270 h 284"/>
              <a:gd name="T74" fmla="*/ 16 w 139"/>
              <a:gd name="T75" fmla="*/ 277 h 284"/>
              <a:gd name="T76" fmla="*/ 28 w 139"/>
              <a:gd name="T77" fmla="*/ 284 h 284"/>
              <a:gd name="T78" fmla="*/ 45 w 139"/>
              <a:gd name="T79" fmla="*/ 279 h 284"/>
              <a:gd name="T80" fmla="*/ 64 w 139"/>
              <a:gd name="T81" fmla="*/ 274 h 284"/>
              <a:gd name="T82" fmla="*/ 71 w 139"/>
              <a:gd name="T83" fmla="*/ 258 h 284"/>
              <a:gd name="T84" fmla="*/ 75 w 139"/>
              <a:gd name="T85" fmla="*/ 243 h 284"/>
              <a:gd name="T86" fmla="*/ 85 w 139"/>
              <a:gd name="T87" fmla="*/ 217 h 284"/>
              <a:gd name="T88" fmla="*/ 101 w 139"/>
              <a:gd name="T89" fmla="*/ 170 h 284"/>
              <a:gd name="T90" fmla="*/ 113 w 139"/>
              <a:gd name="T91" fmla="*/ 137 h 284"/>
              <a:gd name="T92" fmla="*/ 118 w 139"/>
              <a:gd name="T93" fmla="*/ 109 h 284"/>
              <a:gd name="T94" fmla="*/ 125 w 139"/>
              <a:gd name="T95" fmla="*/ 99 h 284"/>
              <a:gd name="T96" fmla="*/ 125 w 139"/>
              <a:gd name="T97" fmla="*/ 87 h 284"/>
              <a:gd name="T98" fmla="*/ 125 w 139"/>
              <a:gd name="T99" fmla="*/ 78 h 284"/>
              <a:gd name="T100" fmla="*/ 127 w 139"/>
              <a:gd name="T101" fmla="*/ 71 h 284"/>
              <a:gd name="T102" fmla="*/ 132 w 139"/>
              <a:gd name="T103" fmla="*/ 83 h 284"/>
              <a:gd name="T104" fmla="*/ 139 w 139"/>
              <a:gd name="T105" fmla="*/ 68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9" h="284">
                <a:moveTo>
                  <a:pt x="125" y="102"/>
                </a:moveTo>
                <a:lnTo>
                  <a:pt x="125" y="106"/>
                </a:lnTo>
                <a:lnTo>
                  <a:pt x="127" y="102"/>
                </a:lnTo>
                <a:lnTo>
                  <a:pt x="130" y="97"/>
                </a:lnTo>
                <a:lnTo>
                  <a:pt x="127" y="97"/>
                </a:lnTo>
                <a:lnTo>
                  <a:pt x="125" y="102"/>
                </a:lnTo>
                <a:close/>
                <a:moveTo>
                  <a:pt x="101" y="28"/>
                </a:moveTo>
                <a:lnTo>
                  <a:pt x="101" y="26"/>
                </a:lnTo>
                <a:lnTo>
                  <a:pt x="101" y="26"/>
                </a:lnTo>
                <a:lnTo>
                  <a:pt x="101" y="23"/>
                </a:lnTo>
                <a:lnTo>
                  <a:pt x="99" y="23"/>
                </a:lnTo>
                <a:lnTo>
                  <a:pt x="99" y="23"/>
                </a:lnTo>
                <a:lnTo>
                  <a:pt x="99" y="23"/>
                </a:lnTo>
                <a:lnTo>
                  <a:pt x="99" y="28"/>
                </a:lnTo>
                <a:lnTo>
                  <a:pt x="101" y="28"/>
                </a:lnTo>
                <a:close/>
                <a:moveTo>
                  <a:pt x="139" y="64"/>
                </a:moveTo>
                <a:lnTo>
                  <a:pt x="137" y="59"/>
                </a:lnTo>
                <a:lnTo>
                  <a:pt x="135" y="57"/>
                </a:lnTo>
                <a:lnTo>
                  <a:pt x="135" y="52"/>
                </a:lnTo>
                <a:lnTo>
                  <a:pt x="135" y="40"/>
                </a:lnTo>
                <a:lnTo>
                  <a:pt x="132" y="31"/>
                </a:lnTo>
                <a:lnTo>
                  <a:pt x="132" y="26"/>
                </a:lnTo>
                <a:lnTo>
                  <a:pt x="132" y="21"/>
                </a:lnTo>
                <a:lnTo>
                  <a:pt x="130" y="19"/>
                </a:lnTo>
                <a:lnTo>
                  <a:pt x="130" y="16"/>
                </a:lnTo>
                <a:lnTo>
                  <a:pt x="125" y="12"/>
                </a:lnTo>
                <a:lnTo>
                  <a:pt x="125" y="9"/>
                </a:lnTo>
                <a:lnTo>
                  <a:pt x="125" y="7"/>
                </a:lnTo>
                <a:lnTo>
                  <a:pt x="123" y="5"/>
                </a:lnTo>
                <a:lnTo>
                  <a:pt x="120" y="2"/>
                </a:lnTo>
                <a:lnTo>
                  <a:pt x="120" y="2"/>
                </a:lnTo>
                <a:lnTo>
                  <a:pt x="120" y="0"/>
                </a:lnTo>
                <a:lnTo>
                  <a:pt x="120" y="0"/>
                </a:lnTo>
                <a:lnTo>
                  <a:pt x="118" y="0"/>
                </a:lnTo>
                <a:lnTo>
                  <a:pt x="116" y="5"/>
                </a:lnTo>
                <a:lnTo>
                  <a:pt x="113" y="7"/>
                </a:lnTo>
                <a:lnTo>
                  <a:pt x="113" y="7"/>
                </a:lnTo>
                <a:lnTo>
                  <a:pt x="111" y="7"/>
                </a:lnTo>
                <a:lnTo>
                  <a:pt x="111" y="7"/>
                </a:lnTo>
                <a:lnTo>
                  <a:pt x="111" y="12"/>
                </a:lnTo>
                <a:lnTo>
                  <a:pt x="113" y="14"/>
                </a:lnTo>
                <a:lnTo>
                  <a:pt x="113" y="16"/>
                </a:lnTo>
                <a:lnTo>
                  <a:pt x="113" y="19"/>
                </a:lnTo>
                <a:lnTo>
                  <a:pt x="111" y="23"/>
                </a:lnTo>
                <a:lnTo>
                  <a:pt x="106" y="28"/>
                </a:lnTo>
                <a:lnTo>
                  <a:pt x="104" y="28"/>
                </a:lnTo>
                <a:lnTo>
                  <a:pt x="101" y="31"/>
                </a:lnTo>
                <a:lnTo>
                  <a:pt x="101" y="33"/>
                </a:lnTo>
                <a:lnTo>
                  <a:pt x="99" y="35"/>
                </a:lnTo>
                <a:lnTo>
                  <a:pt x="99" y="33"/>
                </a:lnTo>
                <a:lnTo>
                  <a:pt x="97" y="33"/>
                </a:lnTo>
                <a:lnTo>
                  <a:pt x="97" y="31"/>
                </a:lnTo>
                <a:lnTo>
                  <a:pt x="94" y="33"/>
                </a:lnTo>
                <a:lnTo>
                  <a:pt x="94" y="33"/>
                </a:lnTo>
                <a:lnTo>
                  <a:pt x="92" y="35"/>
                </a:lnTo>
                <a:lnTo>
                  <a:pt x="92" y="35"/>
                </a:lnTo>
                <a:lnTo>
                  <a:pt x="92" y="38"/>
                </a:lnTo>
                <a:lnTo>
                  <a:pt x="94" y="40"/>
                </a:lnTo>
                <a:lnTo>
                  <a:pt x="94" y="40"/>
                </a:lnTo>
                <a:lnTo>
                  <a:pt x="94" y="40"/>
                </a:lnTo>
                <a:lnTo>
                  <a:pt x="94" y="42"/>
                </a:lnTo>
                <a:lnTo>
                  <a:pt x="90" y="47"/>
                </a:lnTo>
                <a:lnTo>
                  <a:pt x="90" y="52"/>
                </a:lnTo>
                <a:lnTo>
                  <a:pt x="94" y="54"/>
                </a:lnTo>
                <a:lnTo>
                  <a:pt x="92" y="54"/>
                </a:lnTo>
                <a:lnTo>
                  <a:pt x="90" y="54"/>
                </a:lnTo>
                <a:lnTo>
                  <a:pt x="90" y="54"/>
                </a:lnTo>
                <a:lnTo>
                  <a:pt x="87" y="57"/>
                </a:lnTo>
                <a:lnTo>
                  <a:pt x="87" y="59"/>
                </a:lnTo>
                <a:lnTo>
                  <a:pt x="85" y="61"/>
                </a:lnTo>
                <a:lnTo>
                  <a:pt x="85" y="61"/>
                </a:lnTo>
                <a:lnTo>
                  <a:pt x="82" y="61"/>
                </a:lnTo>
                <a:lnTo>
                  <a:pt x="82" y="59"/>
                </a:lnTo>
                <a:lnTo>
                  <a:pt x="85" y="59"/>
                </a:lnTo>
                <a:lnTo>
                  <a:pt x="85" y="57"/>
                </a:lnTo>
                <a:lnTo>
                  <a:pt x="85" y="57"/>
                </a:lnTo>
                <a:lnTo>
                  <a:pt x="85" y="54"/>
                </a:lnTo>
                <a:lnTo>
                  <a:pt x="82" y="54"/>
                </a:lnTo>
                <a:lnTo>
                  <a:pt x="82" y="57"/>
                </a:lnTo>
                <a:lnTo>
                  <a:pt x="80" y="57"/>
                </a:lnTo>
                <a:lnTo>
                  <a:pt x="80" y="59"/>
                </a:lnTo>
                <a:lnTo>
                  <a:pt x="78" y="61"/>
                </a:lnTo>
                <a:lnTo>
                  <a:pt x="78" y="64"/>
                </a:lnTo>
                <a:lnTo>
                  <a:pt x="78" y="66"/>
                </a:lnTo>
                <a:lnTo>
                  <a:pt x="78" y="66"/>
                </a:lnTo>
                <a:lnTo>
                  <a:pt x="78" y="68"/>
                </a:lnTo>
                <a:lnTo>
                  <a:pt x="78" y="68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5" y="66"/>
                </a:lnTo>
                <a:lnTo>
                  <a:pt x="73" y="66"/>
                </a:lnTo>
                <a:lnTo>
                  <a:pt x="73" y="66"/>
                </a:lnTo>
                <a:lnTo>
                  <a:pt x="68" y="68"/>
                </a:lnTo>
                <a:lnTo>
                  <a:pt x="66" y="73"/>
                </a:lnTo>
                <a:lnTo>
                  <a:pt x="64" y="73"/>
                </a:lnTo>
                <a:lnTo>
                  <a:pt x="61" y="76"/>
                </a:lnTo>
                <a:lnTo>
                  <a:pt x="61" y="78"/>
                </a:lnTo>
                <a:lnTo>
                  <a:pt x="61" y="78"/>
                </a:lnTo>
                <a:lnTo>
                  <a:pt x="64" y="80"/>
                </a:lnTo>
                <a:lnTo>
                  <a:pt x="64" y="80"/>
                </a:lnTo>
                <a:lnTo>
                  <a:pt x="61" y="80"/>
                </a:lnTo>
                <a:lnTo>
                  <a:pt x="61" y="80"/>
                </a:lnTo>
                <a:lnTo>
                  <a:pt x="59" y="78"/>
                </a:lnTo>
                <a:lnTo>
                  <a:pt x="59" y="78"/>
                </a:lnTo>
                <a:lnTo>
                  <a:pt x="56" y="78"/>
                </a:lnTo>
                <a:lnTo>
                  <a:pt x="54" y="78"/>
                </a:lnTo>
                <a:lnTo>
                  <a:pt x="49" y="78"/>
                </a:lnTo>
                <a:lnTo>
                  <a:pt x="49" y="78"/>
                </a:lnTo>
                <a:lnTo>
                  <a:pt x="49" y="80"/>
                </a:lnTo>
                <a:lnTo>
                  <a:pt x="49" y="80"/>
                </a:lnTo>
                <a:lnTo>
                  <a:pt x="49" y="83"/>
                </a:lnTo>
                <a:lnTo>
                  <a:pt x="47" y="83"/>
                </a:lnTo>
                <a:lnTo>
                  <a:pt x="47" y="83"/>
                </a:lnTo>
                <a:lnTo>
                  <a:pt x="45" y="83"/>
                </a:lnTo>
                <a:lnTo>
                  <a:pt x="42" y="83"/>
                </a:lnTo>
                <a:lnTo>
                  <a:pt x="42" y="83"/>
                </a:lnTo>
                <a:lnTo>
                  <a:pt x="42" y="80"/>
                </a:lnTo>
                <a:lnTo>
                  <a:pt x="40" y="83"/>
                </a:lnTo>
                <a:lnTo>
                  <a:pt x="38" y="85"/>
                </a:lnTo>
                <a:lnTo>
                  <a:pt x="35" y="85"/>
                </a:lnTo>
                <a:lnTo>
                  <a:pt x="35" y="85"/>
                </a:lnTo>
                <a:lnTo>
                  <a:pt x="28" y="87"/>
                </a:lnTo>
                <a:lnTo>
                  <a:pt x="28" y="87"/>
                </a:lnTo>
                <a:lnTo>
                  <a:pt x="26" y="87"/>
                </a:lnTo>
                <a:lnTo>
                  <a:pt x="26" y="87"/>
                </a:lnTo>
                <a:lnTo>
                  <a:pt x="26" y="92"/>
                </a:lnTo>
                <a:lnTo>
                  <a:pt x="26" y="94"/>
                </a:lnTo>
                <a:lnTo>
                  <a:pt x="26" y="97"/>
                </a:lnTo>
                <a:lnTo>
                  <a:pt x="16" y="111"/>
                </a:lnTo>
                <a:lnTo>
                  <a:pt x="16" y="116"/>
                </a:lnTo>
                <a:lnTo>
                  <a:pt x="16" y="118"/>
                </a:lnTo>
                <a:lnTo>
                  <a:pt x="16" y="120"/>
                </a:lnTo>
                <a:lnTo>
                  <a:pt x="16" y="123"/>
                </a:lnTo>
                <a:lnTo>
                  <a:pt x="16" y="130"/>
                </a:lnTo>
                <a:lnTo>
                  <a:pt x="19" y="135"/>
                </a:lnTo>
                <a:lnTo>
                  <a:pt x="19" y="137"/>
                </a:lnTo>
                <a:lnTo>
                  <a:pt x="21" y="139"/>
                </a:lnTo>
                <a:lnTo>
                  <a:pt x="21" y="142"/>
                </a:lnTo>
                <a:lnTo>
                  <a:pt x="21" y="146"/>
                </a:lnTo>
                <a:lnTo>
                  <a:pt x="21" y="146"/>
                </a:lnTo>
                <a:lnTo>
                  <a:pt x="23" y="151"/>
                </a:lnTo>
                <a:lnTo>
                  <a:pt x="23" y="154"/>
                </a:lnTo>
                <a:lnTo>
                  <a:pt x="23" y="158"/>
                </a:lnTo>
                <a:lnTo>
                  <a:pt x="23" y="161"/>
                </a:lnTo>
                <a:lnTo>
                  <a:pt x="23" y="165"/>
                </a:lnTo>
                <a:lnTo>
                  <a:pt x="21" y="168"/>
                </a:lnTo>
                <a:lnTo>
                  <a:pt x="21" y="170"/>
                </a:lnTo>
                <a:lnTo>
                  <a:pt x="19" y="175"/>
                </a:lnTo>
                <a:lnTo>
                  <a:pt x="16" y="177"/>
                </a:lnTo>
                <a:lnTo>
                  <a:pt x="16" y="180"/>
                </a:lnTo>
                <a:lnTo>
                  <a:pt x="12" y="184"/>
                </a:lnTo>
                <a:lnTo>
                  <a:pt x="12" y="189"/>
                </a:lnTo>
                <a:lnTo>
                  <a:pt x="9" y="191"/>
                </a:lnTo>
                <a:lnTo>
                  <a:pt x="9" y="194"/>
                </a:lnTo>
                <a:lnTo>
                  <a:pt x="7" y="194"/>
                </a:lnTo>
                <a:lnTo>
                  <a:pt x="4" y="196"/>
                </a:lnTo>
                <a:lnTo>
                  <a:pt x="2" y="201"/>
                </a:lnTo>
                <a:lnTo>
                  <a:pt x="2" y="203"/>
                </a:lnTo>
                <a:lnTo>
                  <a:pt x="2" y="203"/>
                </a:lnTo>
                <a:lnTo>
                  <a:pt x="2" y="206"/>
                </a:lnTo>
                <a:lnTo>
                  <a:pt x="0" y="206"/>
                </a:lnTo>
                <a:lnTo>
                  <a:pt x="0" y="208"/>
                </a:lnTo>
                <a:lnTo>
                  <a:pt x="0" y="210"/>
                </a:lnTo>
                <a:lnTo>
                  <a:pt x="0" y="215"/>
                </a:lnTo>
                <a:lnTo>
                  <a:pt x="0" y="217"/>
                </a:lnTo>
                <a:lnTo>
                  <a:pt x="0" y="225"/>
                </a:lnTo>
                <a:lnTo>
                  <a:pt x="0" y="227"/>
                </a:lnTo>
                <a:lnTo>
                  <a:pt x="0" y="227"/>
                </a:lnTo>
                <a:lnTo>
                  <a:pt x="4" y="232"/>
                </a:lnTo>
                <a:lnTo>
                  <a:pt x="4" y="234"/>
                </a:lnTo>
                <a:lnTo>
                  <a:pt x="4" y="236"/>
                </a:lnTo>
                <a:lnTo>
                  <a:pt x="7" y="239"/>
                </a:lnTo>
                <a:lnTo>
                  <a:pt x="7" y="241"/>
                </a:lnTo>
                <a:lnTo>
                  <a:pt x="4" y="243"/>
                </a:lnTo>
                <a:lnTo>
                  <a:pt x="4" y="246"/>
                </a:lnTo>
                <a:lnTo>
                  <a:pt x="4" y="251"/>
                </a:lnTo>
                <a:lnTo>
                  <a:pt x="4" y="253"/>
                </a:lnTo>
                <a:lnTo>
                  <a:pt x="4" y="258"/>
                </a:lnTo>
                <a:lnTo>
                  <a:pt x="4" y="260"/>
                </a:lnTo>
                <a:lnTo>
                  <a:pt x="7" y="262"/>
                </a:lnTo>
                <a:lnTo>
                  <a:pt x="9" y="265"/>
                </a:lnTo>
                <a:lnTo>
                  <a:pt x="9" y="267"/>
                </a:lnTo>
                <a:lnTo>
                  <a:pt x="9" y="270"/>
                </a:lnTo>
                <a:lnTo>
                  <a:pt x="9" y="272"/>
                </a:lnTo>
                <a:lnTo>
                  <a:pt x="9" y="272"/>
                </a:lnTo>
                <a:lnTo>
                  <a:pt x="12" y="272"/>
                </a:lnTo>
                <a:lnTo>
                  <a:pt x="14" y="274"/>
                </a:lnTo>
                <a:lnTo>
                  <a:pt x="16" y="277"/>
                </a:lnTo>
                <a:lnTo>
                  <a:pt x="16" y="279"/>
                </a:lnTo>
                <a:lnTo>
                  <a:pt x="19" y="279"/>
                </a:lnTo>
                <a:lnTo>
                  <a:pt x="21" y="279"/>
                </a:lnTo>
                <a:lnTo>
                  <a:pt x="23" y="279"/>
                </a:lnTo>
                <a:lnTo>
                  <a:pt x="28" y="284"/>
                </a:lnTo>
                <a:lnTo>
                  <a:pt x="30" y="284"/>
                </a:lnTo>
                <a:lnTo>
                  <a:pt x="35" y="284"/>
                </a:lnTo>
                <a:lnTo>
                  <a:pt x="38" y="284"/>
                </a:lnTo>
                <a:lnTo>
                  <a:pt x="40" y="281"/>
                </a:lnTo>
                <a:lnTo>
                  <a:pt x="45" y="279"/>
                </a:lnTo>
                <a:lnTo>
                  <a:pt x="47" y="277"/>
                </a:lnTo>
                <a:lnTo>
                  <a:pt x="52" y="277"/>
                </a:lnTo>
                <a:lnTo>
                  <a:pt x="56" y="277"/>
                </a:lnTo>
                <a:lnTo>
                  <a:pt x="59" y="277"/>
                </a:lnTo>
                <a:lnTo>
                  <a:pt x="64" y="274"/>
                </a:lnTo>
                <a:lnTo>
                  <a:pt x="64" y="272"/>
                </a:lnTo>
                <a:lnTo>
                  <a:pt x="68" y="267"/>
                </a:lnTo>
                <a:lnTo>
                  <a:pt x="68" y="262"/>
                </a:lnTo>
                <a:lnTo>
                  <a:pt x="71" y="260"/>
                </a:lnTo>
                <a:lnTo>
                  <a:pt x="71" y="258"/>
                </a:lnTo>
                <a:lnTo>
                  <a:pt x="71" y="255"/>
                </a:lnTo>
                <a:lnTo>
                  <a:pt x="73" y="253"/>
                </a:lnTo>
                <a:lnTo>
                  <a:pt x="75" y="248"/>
                </a:lnTo>
                <a:lnTo>
                  <a:pt x="75" y="246"/>
                </a:lnTo>
                <a:lnTo>
                  <a:pt x="75" y="243"/>
                </a:lnTo>
                <a:lnTo>
                  <a:pt x="80" y="234"/>
                </a:lnTo>
                <a:lnTo>
                  <a:pt x="80" y="229"/>
                </a:lnTo>
                <a:lnTo>
                  <a:pt x="82" y="225"/>
                </a:lnTo>
                <a:lnTo>
                  <a:pt x="82" y="220"/>
                </a:lnTo>
                <a:lnTo>
                  <a:pt x="85" y="217"/>
                </a:lnTo>
                <a:lnTo>
                  <a:pt x="90" y="206"/>
                </a:lnTo>
                <a:lnTo>
                  <a:pt x="92" y="196"/>
                </a:lnTo>
                <a:lnTo>
                  <a:pt x="97" y="187"/>
                </a:lnTo>
                <a:lnTo>
                  <a:pt x="99" y="177"/>
                </a:lnTo>
                <a:lnTo>
                  <a:pt x="101" y="170"/>
                </a:lnTo>
                <a:lnTo>
                  <a:pt x="104" y="165"/>
                </a:lnTo>
                <a:lnTo>
                  <a:pt x="106" y="156"/>
                </a:lnTo>
                <a:lnTo>
                  <a:pt x="108" y="149"/>
                </a:lnTo>
                <a:lnTo>
                  <a:pt x="111" y="142"/>
                </a:lnTo>
                <a:lnTo>
                  <a:pt x="113" y="137"/>
                </a:lnTo>
                <a:lnTo>
                  <a:pt x="116" y="132"/>
                </a:lnTo>
                <a:lnTo>
                  <a:pt x="118" y="123"/>
                </a:lnTo>
                <a:lnTo>
                  <a:pt x="118" y="118"/>
                </a:lnTo>
                <a:lnTo>
                  <a:pt x="118" y="111"/>
                </a:lnTo>
                <a:lnTo>
                  <a:pt x="118" y="109"/>
                </a:lnTo>
                <a:lnTo>
                  <a:pt x="120" y="104"/>
                </a:lnTo>
                <a:lnTo>
                  <a:pt x="120" y="102"/>
                </a:lnTo>
                <a:lnTo>
                  <a:pt x="123" y="102"/>
                </a:lnTo>
                <a:lnTo>
                  <a:pt x="123" y="99"/>
                </a:lnTo>
                <a:lnTo>
                  <a:pt x="125" y="99"/>
                </a:lnTo>
                <a:lnTo>
                  <a:pt x="123" y="99"/>
                </a:lnTo>
                <a:lnTo>
                  <a:pt x="123" y="97"/>
                </a:lnTo>
                <a:lnTo>
                  <a:pt x="125" y="94"/>
                </a:lnTo>
                <a:lnTo>
                  <a:pt x="125" y="92"/>
                </a:lnTo>
                <a:lnTo>
                  <a:pt x="125" y="87"/>
                </a:lnTo>
                <a:lnTo>
                  <a:pt x="125" y="85"/>
                </a:lnTo>
                <a:lnTo>
                  <a:pt x="125" y="85"/>
                </a:lnTo>
                <a:lnTo>
                  <a:pt x="125" y="85"/>
                </a:lnTo>
                <a:lnTo>
                  <a:pt x="125" y="80"/>
                </a:lnTo>
                <a:lnTo>
                  <a:pt x="125" y="78"/>
                </a:lnTo>
                <a:lnTo>
                  <a:pt x="123" y="76"/>
                </a:lnTo>
                <a:lnTo>
                  <a:pt x="123" y="73"/>
                </a:lnTo>
                <a:lnTo>
                  <a:pt x="123" y="73"/>
                </a:lnTo>
                <a:lnTo>
                  <a:pt x="125" y="71"/>
                </a:lnTo>
                <a:lnTo>
                  <a:pt x="127" y="71"/>
                </a:lnTo>
                <a:lnTo>
                  <a:pt x="127" y="71"/>
                </a:lnTo>
                <a:lnTo>
                  <a:pt x="127" y="73"/>
                </a:lnTo>
                <a:lnTo>
                  <a:pt x="130" y="78"/>
                </a:lnTo>
                <a:lnTo>
                  <a:pt x="132" y="80"/>
                </a:lnTo>
                <a:lnTo>
                  <a:pt x="132" y="83"/>
                </a:lnTo>
                <a:lnTo>
                  <a:pt x="135" y="83"/>
                </a:lnTo>
                <a:lnTo>
                  <a:pt x="135" y="80"/>
                </a:lnTo>
                <a:lnTo>
                  <a:pt x="135" y="80"/>
                </a:lnTo>
                <a:lnTo>
                  <a:pt x="137" y="76"/>
                </a:lnTo>
                <a:lnTo>
                  <a:pt x="139" y="68"/>
                </a:lnTo>
                <a:lnTo>
                  <a:pt x="139" y="6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Freeform 121"/>
          <p:cNvSpPr>
            <a:spLocks/>
          </p:cNvSpPr>
          <p:nvPr/>
        </p:nvSpPr>
        <p:spPr bwMode="auto">
          <a:xfrm>
            <a:off x="8773014" y="3258110"/>
            <a:ext cx="43939" cy="34524"/>
          </a:xfrm>
          <a:custGeom>
            <a:avLst/>
            <a:gdLst>
              <a:gd name="T0" fmla="*/ 42 w 42"/>
              <a:gd name="T1" fmla="*/ 14 h 33"/>
              <a:gd name="T2" fmla="*/ 40 w 42"/>
              <a:gd name="T3" fmla="*/ 12 h 33"/>
              <a:gd name="T4" fmla="*/ 40 w 42"/>
              <a:gd name="T5" fmla="*/ 7 h 33"/>
              <a:gd name="T6" fmla="*/ 35 w 42"/>
              <a:gd name="T7" fmla="*/ 7 h 33"/>
              <a:gd name="T8" fmla="*/ 30 w 42"/>
              <a:gd name="T9" fmla="*/ 2 h 33"/>
              <a:gd name="T10" fmla="*/ 30 w 42"/>
              <a:gd name="T11" fmla="*/ 2 h 33"/>
              <a:gd name="T12" fmla="*/ 28 w 42"/>
              <a:gd name="T13" fmla="*/ 2 h 33"/>
              <a:gd name="T14" fmla="*/ 26 w 42"/>
              <a:gd name="T15" fmla="*/ 2 h 33"/>
              <a:gd name="T16" fmla="*/ 23 w 42"/>
              <a:gd name="T17" fmla="*/ 2 h 33"/>
              <a:gd name="T18" fmla="*/ 21 w 42"/>
              <a:gd name="T19" fmla="*/ 2 h 33"/>
              <a:gd name="T20" fmla="*/ 19 w 42"/>
              <a:gd name="T21" fmla="*/ 2 h 33"/>
              <a:gd name="T22" fmla="*/ 14 w 42"/>
              <a:gd name="T23" fmla="*/ 5 h 33"/>
              <a:gd name="T24" fmla="*/ 14 w 42"/>
              <a:gd name="T25" fmla="*/ 5 h 33"/>
              <a:gd name="T26" fmla="*/ 12 w 42"/>
              <a:gd name="T27" fmla="*/ 7 h 33"/>
              <a:gd name="T28" fmla="*/ 12 w 42"/>
              <a:gd name="T29" fmla="*/ 5 h 33"/>
              <a:gd name="T30" fmla="*/ 4 w 42"/>
              <a:gd name="T31" fmla="*/ 7 h 33"/>
              <a:gd name="T32" fmla="*/ 4 w 42"/>
              <a:gd name="T33" fmla="*/ 10 h 33"/>
              <a:gd name="T34" fmla="*/ 4 w 42"/>
              <a:gd name="T35" fmla="*/ 12 h 33"/>
              <a:gd name="T36" fmla="*/ 2 w 42"/>
              <a:gd name="T37" fmla="*/ 12 h 33"/>
              <a:gd name="T38" fmla="*/ 0 w 42"/>
              <a:gd name="T39" fmla="*/ 14 h 33"/>
              <a:gd name="T40" fmla="*/ 0 w 42"/>
              <a:gd name="T41" fmla="*/ 17 h 33"/>
              <a:gd name="T42" fmla="*/ 0 w 42"/>
              <a:gd name="T43" fmla="*/ 19 h 33"/>
              <a:gd name="T44" fmla="*/ 0 w 42"/>
              <a:gd name="T45" fmla="*/ 21 h 33"/>
              <a:gd name="T46" fmla="*/ 2 w 42"/>
              <a:gd name="T47" fmla="*/ 26 h 33"/>
              <a:gd name="T48" fmla="*/ 4 w 42"/>
              <a:gd name="T49" fmla="*/ 28 h 33"/>
              <a:gd name="T50" fmla="*/ 4 w 42"/>
              <a:gd name="T51" fmla="*/ 31 h 33"/>
              <a:gd name="T52" fmla="*/ 9 w 42"/>
              <a:gd name="T53" fmla="*/ 31 h 33"/>
              <a:gd name="T54" fmla="*/ 9 w 42"/>
              <a:gd name="T55" fmla="*/ 33 h 33"/>
              <a:gd name="T56" fmla="*/ 12 w 42"/>
              <a:gd name="T57" fmla="*/ 31 h 33"/>
              <a:gd name="T58" fmla="*/ 16 w 42"/>
              <a:gd name="T59" fmla="*/ 31 h 33"/>
              <a:gd name="T60" fmla="*/ 19 w 42"/>
              <a:gd name="T61" fmla="*/ 31 h 33"/>
              <a:gd name="T62" fmla="*/ 23 w 42"/>
              <a:gd name="T63" fmla="*/ 31 h 33"/>
              <a:gd name="T64" fmla="*/ 26 w 42"/>
              <a:gd name="T65" fmla="*/ 26 h 33"/>
              <a:gd name="T66" fmla="*/ 30 w 42"/>
              <a:gd name="T67" fmla="*/ 26 h 33"/>
              <a:gd name="T68" fmla="*/ 33 w 42"/>
              <a:gd name="T69" fmla="*/ 26 h 33"/>
              <a:gd name="T70" fmla="*/ 38 w 42"/>
              <a:gd name="T71" fmla="*/ 26 h 33"/>
              <a:gd name="T72" fmla="*/ 40 w 42"/>
              <a:gd name="T73" fmla="*/ 24 h 33"/>
              <a:gd name="T74" fmla="*/ 40 w 42"/>
              <a:gd name="T75" fmla="*/ 21 h 33"/>
              <a:gd name="T76" fmla="*/ 42 w 42"/>
              <a:gd name="T77" fmla="*/ 21 h 33"/>
              <a:gd name="T78" fmla="*/ 42 w 42"/>
              <a:gd name="T79" fmla="*/ 1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2" h="33">
                <a:moveTo>
                  <a:pt x="42" y="14"/>
                </a:moveTo>
                <a:lnTo>
                  <a:pt x="42" y="14"/>
                </a:lnTo>
                <a:lnTo>
                  <a:pt x="42" y="12"/>
                </a:lnTo>
                <a:lnTo>
                  <a:pt x="40" y="12"/>
                </a:lnTo>
                <a:lnTo>
                  <a:pt x="40" y="10"/>
                </a:lnTo>
                <a:lnTo>
                  <a:pt x="40" y="7"/>
                </a:lnTo>
                <a:lnTo>
                  <a:pt x="38" y="7"/>
                </a:lnTo>
                <a:lnTo>
                  <a:pt x="35" y="7"/>
                </a:lnTo>
                <a:lnTo>
                  <a:pt x="33" y="5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28" y="0"/>
                </a:lnTo>
                <a:lnTo>
                  <a:pt x="28" y="2"/>
                </a:lnTo>
                <a:lnTo>
                  <a:pt x="26" y="2"/>
                </a:lnTo>
                <a:lnTo>
                  <a:pt x="26" y="2"/>
                </a:lnTo>
                <a:lnTo>
                  <a:pt x="23" y="2"/>
                </a:lnTo>
                <a:lnTo>
                  <a:pt x="23" y="2"/>
                </a:lnTo>
                <a:lnTo>
                  <a:pt x="21" y="2"/>
                </a:lnTo>
                <a:lnTo>
                  <a:pt x="21" y="2"/>
                </a:lnTo>
                <a:lnTo>
                  <a:pt x="19" y="2"/>
                </a:lnTo>
                <a:lnTo>
                  <a:pt x="19" y="2"/>
                </a:lnTo>
                <a:lnTo>
                  <a:pt x="19" y="2"/>
                </a:lnTo>
                <a:lnTo>
                  <a:pt x="14" y="5"/>
                </a:lnTo>
                <a:lnTo>
                  <a:pt x="14" y="5"/>
                </a:lnTo>
                <a:lnTo>
                  <a:pt x="14" y="5"/>
                </a:lnTo>
                <a:lnTo>
                  <a:pt x="14" y="7"/>
                </a:lnTo>
                <a:lnTo>
                  <a:pt x="12" y="7"/>
                </a:lnTo>
                <a:lnTo>
                  <a:pt x="12" y="5"/>
                </a:lnTo>
                <a:lnTo>
                  <a:pt x="12" y="5"/>
                </a:lnTo>
                <a:lnTo>
                  <a:pt x="9" y="5"/>
                </a:lnTo>
                <a:lnTo>
                  <a:pt x="4" y="7"/>
                </a:lnTo>
                <a:lnTo>
                  <a:pt x="4" y="7"/>
                </a:lnTo>
                <a:lnTo>
                  <a:pt x="4" y="10"/>
                </a:lnTo>
                <a:lnTo>
                  <a:pt x="4" y="12"/>
                </a:lnTo>
                <a:lnTo>
                  <a:pt x="4" y="12"/>
                </a:lnTo>
                <a:lnTo>
                  <a:pt x="2" y="12"/>
                </a:lnTo>
                <a:lnTo>
                  <a:pt x="2" y="12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9"/>
                </a:lnTo>
                <a:lnTo>
                  <a:pt x="0" y="21"/>
                </a:lnTo>
                <a:lnTo>
                  <a:pt x="0" y="21"/>
                </a:lnTo>
                <a:lnTo>
                  <a:pt x="0" y="24"/>
                </a:lnTo>
                <a:lnTo>
                  <a:pt x="2" y="26"/>
                </a:lnTo>
                <a:lnTo>
                  <a:pt x="2" y="28"/>
                </a:lnTo>
                <a:lnTo>
                  <a:pt x="4" y="28"/>
                </a:lnTo>
                <a:lnTo>
                  <a:pt x="4" y="31"/>
                </a:lnTo>
                <a:lnTo>
                  <a:pt x="4" y="31"/>
                </a:lnTo>
                <a:lnTo>
                  <a:pt x="7" y="31"/>
                </a:lnTo>
                <a:lnTo>
                  <a:pt x="9" y="31"/>
                </a:lnTo>
                <a:lnTo>
                  <a:pt x="9" y="31"/>
                </a:lnTo>
                <a:lnTo>
                  <a:pt x="9" y="33"/>
                </a:lnTo>
                <a:lnTo>
                  <a:pt x="12" y="31"/>
                </a:lnTo>
                <a:lnTo>
                  <a:pt x="12" y="31"/>
                </a:lnTo>
                <a:lnTo>
                  <a:pt x="14" y="31"/>
                </a:lnTo>
                <a:lnTo>
                  <a:pt x="16" y="31"/>
                </a:lnTo>
                <a:lnTo>
                  <a:pt x="16" y="31"/>
                </a:lnTo>
                <a:lnTo>
                  <a:pt x="19" y="31"/>
                </a:lnTo>
                <a:lnTo>
                  <a:pt x="21" y="31"/>
                </a:lnTo>
                <a:lnTo>
                  <a:pt x="23" y="31"/>
                </a:lnTo>
                <a:lnTo>
                  <a:pt x="26" y="26"/>
                </a:lnTo>
                <a:lnTo>
                  <a:pt x="26" y="26"/>
                </a:lnTo>
                <a:lnTo>
                  <a:pt x="28" y="26"/>
                </a:lnTo>
                <a:lnTo>
                  <a:pt x="30" y="26"/>
                </a:lnTo>
                <a:lnTo>
                  <a:pt x="30" y="26"/>
                </a:lnTo>
                <a:lnTo>
                  <a:pt x="33" y="26"/>
                </a:lnTo>
                <a:lnTo>
                  <a:pt x="35" y="26"/>
                </a:lnTo>
                <a:lnTo>
                  <a:pt x="38" y="26"/>
                </a:lnTo>
                <a:lnTo>
                  <a:pt x="38" y="26"/>
                </a:lnTo>
                <a:lnTo>
                  <a:pt x="40" y="24"/>
                </a:lnTo>
                <a:lnTo>
                  <a:pt x="40" y="21"/>
                </a:lnTo>
                <a:lnTo>
                  <a:pt x="40" y="21"/>
                </a:lnTo>
                <a:lnTo>
                  <a:pt x="42" y="21"/>
                </a:lnTo>
                <a:lnTo>
                  <a:pt x="42" y="21"/>
                </a:lnTo>
                <a:lnTo>
                  <a:pt x="42" y="17"/>
                </a:lnTo>
                <a:lnTo>
                  <a:pt x="42" y="14"/>
                </a:lnTo>
                <a:lnTo>
                  <a:pt x="42" y="1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" name="Freeform 122"/>
          <p:cNvSpPr>
            <a:spLocks/>
          </p:cNvSpPr>
          <p:nvPr/>
        </p:nvSpPr>
        <p:spPr bwMode="auto">
          <a:xfrm>
            <a:off x="10560929" y="3701688"/>
            <a:ext cx="0" cy="2092"/>
          </a:xfrm>
          <a:custGeom>
            <a:avLst/>
            <a:gdLst>
              <a:gd name="T0" fmla="*/ 0 h 2"/>
              <a:gd name="T1" fmla="*/ 0 h 2"/>
              <a:gd name="T2" fmla="*/ 2 h 2"/>
              <a:gd name="T3" fmla="*/ 2 h 2"/>
              <a:gd name="T4" fmla="*/ 2 h 2"/>
              <a:gd name="T5" fmla="*/ 2 h 2"/>
              <a:gd name="T6" fmla="*/ 2 h 2"/>
              <a:gd name="T7" fmla="*/ 2 h 2"/>
              <a:gd name="T8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" name="Freeform 123"/>
          <p:cNvSpPr>
            <a:spLocks/>
          </p:cNvSpPr>
          <p:nvPr/>
        </p:nvSpPr>
        <p:spPr bwMode="auto">
          <a:xfrm>
            <a:off x="8515655" y="3089676"/>
            <a:ext cx="12554" cy="14646"/>
          </a:xfrm>
          <a:custGeom>
            <a:avLst/>
            <a:gdLst>
              <a:gd name="T0" fmla="*/ 12 w 12"/>
              <a:gd name="T1" fmla="*/ 7 h 14"/>
              <a:gd name="T2" fmla="*/ 9 w 12"/>
              <a:gd name="T3" fmla="*/ 7 h 14"/>
              <a:gd name="T4" fmla="*/ 9 w 12"/>
              <a:gd name="T5" fmla="*/ 7 h 14"/>
              <a:gd name="T6" fmla="*/ 7 w 12"/>
              <a:gd name="T7" fmla="*/ 5 h 14"/>
              <a:gd name="T8" fmla="*/ 7 w 12"/>
              <a:gd name="T9" fmla="*/ 5 h 14"/>
              <a:gd name="T10" fmla="*/ 5 w 12"/>
              <a:gd name="T11" fmla="*/ 5 h 14"/>
              <a:gd name="T12" fmla="*/ 5 w 12"/>
              <a:gd name="T13" fmla="*/ 3 h 14"/>
              <a:gd name="T14" fmla="*/ 5 w 12"/>
              <a:gd name="T15" fmla="*/ 3 h 14"/>
              <a:gd name="T16" fmla="*/ 5 w 12"/>
              <a:gd name="T17" fmla="*/ 0 h 14"/>
              <a:gd name="T18" fmla="*/ 5 w 12"/>
              <a:gd name="T19" fmla="*/ 0 h 14"/>
              <a:gd name="T20" fmla="*/ 5 w 12"/>
              <a:gd name="T21" fmla="*/ 0 h 14"/>
              <a:gd name="T22" fmla="*/ 5 w 12"/>
              <a:gd name="T23" fmla="*/ 0 h 14"/>
              <a:gd name="T24" fmla="*/ 2 w 12"/>
              <a:gd name="T25" fmla="*/ 0 h 14"/>
              <a:gd name="T26" fmla="*/ 2 w 12"/>
              <a:gd name="T27" fmla="*/ 3 h 14"/>
              <a:gd name="T28" fmla="*/ 0 w 12"/>
              <a:gd name="T29" fmla="*/ 3 h 14"/>
              <a:gd name="T30" fmla="*/ 0 w 12"/>
              <a:gd name="T31" fmla="*/ 5 h 14"/>
              <a:gd name="T32" fmla="*/ 0 w 12"/>
              <a:gd name="T33" fmla="*/ 5 h 14"/>
              <a:gd name="T34" fmla="*/ 0 w 12"/>
              <a:gd name="T35" fmla="*/ 5 h 14"/>
              <a:gd name="T36" fmla="*/ 0 w 12"/>
              <a:gd name="T37" fmla="*/ 7 h 14"/>
              <a:gd name="T38" fmla="*/ 0 w 12"/>
              <a:gd name="T39" fmla="*/ 7 h 14"/>
              <a:gd name="T40" fmla="*/ 0 w 12"/>
              <a:gd name="T41" fmla="*/ 7 h 14"/>
              <a:gd name="T42" fmla="*/ 0 w 12"/>
              <a:gd name="T43" fmla="*/ 7 h 14"/>
              <a:gd name="T44" fmla="*/ 0 w 12"/>
              <a:gd name="T45" fmla="*/ 10 h 14"/>
              <a:gd name="T46" fmla="*/ 2 w 12"/>
              <a:gd name="T47" fmla="*/ 10 h 14"/>
              <a:gd name="T48" fmla="*/ 0 w 12"/>
              <a:gd name="T49" fmla="*/ 12 h 14"/>
              <a:gd name="T50" fmla="*/ 0 w 12"/>
              <a:gd name="T51" fmla="*/ 12 h 14"/>
              <a:gd name="T52" fmla="*/ 0 w 12"/>
              <a:gd name="T53" fmla="*/ 12 h 14"/>
              <a:gd name="T54" fmla="*/ 0 w 12"/>
              <a:gd name="T55" fmla="*/ 12 h 14"/>
              <a:gd name="T56" fmla="*/ 0 w 12"/>
              <a:gd name="T57" fmla="*/ 14 h 14"/>
              <a:gd name="T58" fmla="*/ 2 w 12"/>
              <a:gd name="T59" fmla="*/ 14 h 14"/>
              <a:gd name="T60" fmla="*/ 2 w 12"/>
              <a:gd name="T61" fmla="*/ 14 h 14"/>
              <a:gd name="T62" fmla="*/ 2 w 12"/>
              <a:gd name="T63" fmla="*/ 14 h 14"/>
              <a:gd name="T64" fmla="*/ 2 w 12"/>
              <a:gd name="T65" fmla="*/ 14 h 14"/>
              <a:gd name="T66" fmla="*/ 5 w 12"/>
              <a:gd name="T67" fmla="*/ 14 h 14"/>
              <a:gd name="T68" fmla="*/ 5 w 12"/>
              <a:gd name="T69" fmla="*/ 14 h 14"/>
              <a:gd name="T70" fmla="*/ 7 w 12"/>
              <a:gd name="T71" fmla="*/ 14 h 14"/>
              <a:gd name="T72" fmla="*/ 7 w 12"/>
              <a:gd name="T73" fmla="*/ 14 h 14"/>
              <a:gd name="T74" fmla="*/ 7 w 12"/>
              <a:gd name="T75" fmla="*/ 14 h 14"/>
              <a:gd name="T76" fmla="*/ 9 w 12"/>
              <a:gd name="T77" fmla="*/ 14 h 14"/>
              <a:gd name="T78" fmla="*/ 9 w 12"/>
              <a:gd name="T79" fmla="*/ 14 h 14"/>
              <a:gd name="T80" fmla="*/ 9 w 12"/>
              <a:gd name="T81" fmla="*/ 12 h 14"/>
              <a:gd name="T82" fmla="*/ 9 w 12"/>
              <a:gd name="T83" fmla="*/ 10 h 14"/>
              <a:gd name="T84" fmla="*/ 9 w 12"/>
              <a:gd name="T85" fmla="*/ 10 h 14"/>
              <a:gd name="T86" fmla="*/ 12 w 12"/>
              <a:gd name="T87" fmla="*/ 10 h 14"/>
              <a:gd name="T88" fmla="*/ 12 w 12"/>
              <a:gd name="T89" fmla="*/ 7 h 14"/>
              <a:gd name="T90" fmla="*/ 12 w 12"/>
              <a:gd name="T91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" h="14">
                <a:moveTo>
                  <a:pt x="12" y="7"/>
                </a:moveTo>
                <a:lnTo>
                  <a:pt x="9" y="7"/>
                </a:lnTo>
                <a:lnTo>
                  <a:pt x="9" y="7"/>
                </a:lnTo>
                <a:lnTo>
                  <a:pt x="7" y="5"/>
                </a:lnTo>
                <a:lnTo>
                  <a:pt x="7" y="5"/>
                </a:lnTo>
                <a:lnTo>
                  <a:pt x="5" y="5"/>
                </a:lnTo>
                <a:lnTo>
                  <a:pt x="5" y="3"/>
                </a:lnTo>
                <a:lnTo>
                  <a:pt x="5" y="3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2" y="0"/>
                </a:lnTo>
                <a:lnTo>
                  <a:pt x="2" y="3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0" y="10"/>
                </a:lnTo>
                <a:lnTo>
                  <a:pt x="2" y="10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5" y="14"/>
                </a:lnTo>
                <a:lnTo>
                  <a:pt x="5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9" y="14"/>
                </a:lnTo>
                <a:lnTo>
                  <a:pt x="9" y="14"/>
                </a:lnTo>
                <a:lnTo>
                  <a:pt x="9" y="12"/>
                </a:lnTo>
                <a:lnTo>
                  <a:pt x="9" y="10"/>
                </a:lnTo>
                <a:lnTo>
                  <a:pt x="9" y="10"/>
                </a:lnTo>
                <a:lnTo>
                  <a:pt x="12" y="10"/>
                </a:lnTo>
                <a:lnTo>
                  <a:pt x="12" y="7"/>
                </a:lnTo>
                <a:lnTo>
                  <a:pt x="12" y="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" name="Freeform 124"/>
          <p:cNvSpPr>
            <a:spLocks noEditPoints="1"/>
          </p:cNvSpPr>
          <p:nvPr/>
        </p:nvSpPr>
        <p:spPr bwMode="auto">
          <a:xfrm>
            <a:off x="8765690" y="2958903"/>
            <a:ext cx="93110" cy="51263"/>
          </a:xfrm>
          <a:custGeom>
            <a:avLst/>
            <a:gdLst>
              <a:gd name="T0" fmla="*/ 0 w 89"/>
              <a:gd name="T1" fmla="*/ 19 h 49"/>
              <a:gd name="T2" fmla="*/ 2 w 89"/>
              <a:gd name="T3" fmla="*/ 21 h 49"/>
              <a:gd name="T4" fmla="*/ 2 w 89"/>
              <a:gd name="T5" fmla="*/ 14 h 49"/>
              <a:gd name="T6" fmla="*/ 89 w 89"/>
              <a:gd name="T7" fmla="*/ 21 h 49"/>
              <a:gd name="T8" fmla="*/ 85 w 89"/>
              <a:gd name="T9" fmla="*/ 21 h 49"/>
              <a:gd name="T10" fmla="*/ 87 w 89"/>
              <a:gd name="T11" fmla="*/ 14 h 49"/>
              <a:gd name="T12" fmla="*/ 85 w 89"/>
              <a:gd name="T13" fmla="*/ 14 h 49"/>
              <a:gd name="T14" fmla="*/ 78 w 89"/>
              <a:gd name="T15" fmla="*/ 9 h 49"/>
              <a:gd name="T16" fmla="*/ 71 w 89"/>
              <a:gd name="T17" fmla="*/ 5 h 49"/>
              <a:gd name="T18" fmla="*/ 61 w 89"/>
              <a:gd name="T19" fmla="*/ 5 h 49"/>
              <a:gd name="T20" fmla="*/ 59 w 89"/>
              <a:gd name="T21" fmla="*/ 0 h 49"/>
              <a:gd name="T22" fmla="*/ 54 w 89"/>
              <a:gd name="T23" fmla="*/ 2 h 49"/>
              <a:gd name="T24" fmla="*/ 47 w 89"/>
              <a:gd name="T25" fmla="*/ 2 h 49"/>
              <a:gd name="T26" fmla="*/ 40 w 89"/>
              <a:gd name="T27" fmla="*/ 0 h 49"/>
              <a:gd name="T28" fmla="*/ 33 w 89"/>
              <a:gd name="T29" fmla="*/ 0 h 49"/>
              <a:gd name="T30" fmla="*/ 28 w 89"/>
              <a:gd name="T31" fmla="*/ 0 h 49"/>
              <a:gd name="T32" fmla="*/ 21 w 89"/>
              <a:gd name="T33" fmla="*/ 0 h 49"/>
              <a:gd name="T34" fmla="*/ 11 w 89"/>
              <a:gd name="T35" fmla="*/ 2 h 49"/>
              <a:gd name="T36" fmla="*/ 0 w 89"/>
              <a:gd name="T37" fmla="*/ 7 h 49"/>
              <a:gd name="T38" fmla="*/ 2 w 89"/>
              <a:gd name="T39" fmla="*/ 14 h 49"/>
              <a:gd name="T40" fmla="*/ 4 w 89"/>
              <a:gd name="T41" fmla="*/ 21 h 49"/>
              <a:gd name="T42" fmla="*/ 7 w 89"/>
              <a:gd name="T43" fmla="*/ 21 h 49"/>
              <a:gd name="T44" fmla="*/ 11 w 89"/>
              <a:gd name="T45" fmla="*/ 23 h 49"/>
              <a:gd name="T46" fmla="*/ 19 w 89"/>
              <a:gd name="T47" fmla="*/ 26 h 49"/>
              <a:gd name="T48" fmla="*/ 26 w 89"/>
              <a:gd name="T49" fmla="*/ 28 h 49"/>
              <a:gd name="T50" fmla="*/ 30 w 89"/>
              <a:gd name="T51" fmla="*/ 31 h 49"/>
              <a:gd name="T52" fmla="*/ 28 w 89"/>
              <a:gd name="T53" fmla="*/ 38 h 49"/>
              <a:gd name="T54" fmla="*/ 30 w 89"/>
              <a:gd name="T55" fmla="*/ 40 h 49"/>
              <a:gd name="T56" fmla="*/ 33 w 89"/>
              <a:gd name="T57" fmla="*/ 40 h 49"/>
              <a:gd name="T58" fmla="*/ 35 w 89"/>
              <a:gd name="T59" fmla="*/ 42 h 49"/>
              <a:gd name="T60" fmla="*/ 40 w 89"/>
              <a:gd name="T61" fmla="*/ 42 h 49"/>
              <a:gd name="T62" fmla="*/ 42 w 89"/>
              <a:gd name="T63" fmla="*/ 47 h 49"/>
              <a:gd name="T64" fmla="*/ 42 w 89"/>
              <a:gd name="T65" fmla="*/ 49 h 49"/>
              <a:gd name="T66" fmla="*/ 49 w 89"/>
              <a:gd name="T67" fmla="*/ 49 h 49"/>
              <a:gd name="T68" fmla="*/ 52 w 89"/>
              <a:gd name="T69" fmla="*/ 49 h 49"/>
              <a:gd name="T70" fmla="*/ 56 w 89"/>
              <a:gd name="T71" fmla="*/ 49 h 49"/>
              <a:gd name="T72" fmla="*/ 61 w 89"/>
              <a:gd name="T73" fmla="*/ 47 h 49"/>
              <a:gd name="T74" fmla="*/ 66 w 89"/>
              <a:gd name="T75" fmla="*/ 45 h 49"/>
              <a:gd name="T76" fmla="*/ 68 w 89"/>
              <a:gd name="T77" fmla="*/ 42 h 49"/>
              <a:gd name="T78" fmla="*/ 73 w 89"/>
              <a:gd name="T79" fmla="*/ 42 h 49"/>
              <a:gd name="T80" fmla="*/ 73 w 89"/>
              <a:gd name="T81" fmla="*/ 45 h 49"/>
              <a:gd name="T82" fmla="*/ 78 w 89"/>
              <a:gd name="T83" fmla="*/ 45 h 49"/>
              <a:gd name="T84" fmla="*/ 75 w 89"/>
              <a:gd name="T85" fmla="*/ 42 h 49"/>
              <a:gd name="T86" fmla="*/ 73 w 89"/>
              <a:gd name="T87" fmla="*/ 40 h 49"/>
              <a:gd name="T88" fmla="*/ 73 w 89"/>
              <a:gd name="T89" fmla="*/ 38 h 49"/>
              <a:gd name="T90" fmla="*/ 75 w 89"/>
              <a:gd name="T91" fmla="*/ 35 h 49"/>
              <a:gd name="T92" fmla="*/ 75 w 89"/>
              <a:gd name="T93" fmla="*/ 31 h 49"/>
              <a:gd name="T94" fmla="*/ 80 w 89"/>
              <a:gd name="T95" fmla="*/ 28 h 49"/>
              <a:gd name="T96" fmla="*/ 82 w 89"/>
              <a:gd name="T97" fmla="*/ 26 h 49"/>
              <a:gd name="T98" fmla="*/ 87 w 89"/>
              <a:gd name="T99" fmla="*/ 26 h 49"/>
              <a:gd name="T100" fmla="*/ 89 w 89"/>
              <a:gd name="T101" fmla="*/ 2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9" h="49">
                <a:moveTo>
                  <a:pt x="2" y="16"/>
                </a:moveTo>
                <a:lnTo>
                  <a:pt x="2" y="19"/>
                </a:lnTo>
                <a:lnTo>
                  <a:pt x="0" y="19"/>
                </a:lnTo>
                <a:lnTo>
                  <a:pt x="0" y="21"/>
                </a:lnTo>
                <a:lnTo>
                  <a:pt x="0" y="21"/>
                </a:lnTo>
                <a:lnTo>
                  <a:pt x="2" y="21"/>
                </a:lnTo>
                <a:lnTo>
                  <a:pt x="2" y="19"/>
                </a:lnTo>
                <a:lnTo>
                  <a:pt x="2" y="16"/>
                </a:lnTo>
                <a:lnTo>
                  <a:pt x="2" y="14"/>
                </a:lnTo>
                <a:lnTo>
                  <a:pt x="2" y="16"/>
                </a:lnTo>
                <a:close/>
                <a:moveTo>
                  <a:pt x="89" y="21"/>
                </a:moveTo>
                <a:lnTo>
                  <a:pt x="89" y="21"/>
                </a:lnTo>
                <a:lnTo>
                  <a:pt x="87" y="21"/>
                </a:lnTo>
                <a:lnTo>
                  <a:pt x="85" y="21"/>
                </a:lnTo>
                <a:lnTo>
                  <a:pt x="85" y="21"/>
                </a:lnTo>
                <a:lnTo>
                  <a:pt x="87" y="19"/>
                </a:lnTo>
                <a:lnTo>
                  <a:pt x="87" y="16"/>
                </a:lnTo>
                <a:lnTo>
                  <a:pt x="87" y="14"/>
                </a:lnTo>
                <a:lnTo>
                  <a:pt x="87" y="14"/>
                </a:lnTo>
                <a:lnTo>
                  <a:pt x="87" y="14"/>
                </a:lnTo>
                <a:lnTo>
                  <a:pt x="85" y="14"/>
                </a:lnTo>
                <a:lnTo>
                  <a:pt x="82" y="12"/>
                </a:lnTo>
                <a:lnTo>
                  <a:pt x="80" y="12"/>
                </a:lnTo>
                <a:lnTo>
                  <a:pt x="78" y="9"/>
                </a:lnTo>
                <a:lnTo>
                  <a:pt x="78" y="9"/>
                </a:lnTo>
                <a:lnTo>
                  <a:pt x="75" y="7"/>
                </a:lnTo>
                <a:lnTo>
                  <a:pt x="71" y="5"/>
                </a:lnTo>
                <a:lnTo>
                  <a:pt x="71" y="5"/>
                </a:lnTo>
                <a:lnTo>
                  <a:pt x="63" y="5"/>
                </a:lnTo>
                <a:lnTo>
                  <a:pt x="61" y="5"/>
                </a:lnTo>
                <a:lnTo>
                  <a:pt x="61" y="2"/>
                </a:lnTo>
                <a:lnTo>
                  <a:pt x="59" y="0"/>
                </a:lnTo>
                <a:lnTo>
                  <a:pt x="59" y="0"/>
                </a:lnTo>
                <a:lnTo>
                  <a:pt x="56" y="0"/>
                </a:lnTo>
                <a:lnTo>
                  <a:pt x="56" y="0"/>
                </a:lnTo>
                <a:lnTo>
                  <a:pt x="54" y="2"/>
                </a:lnTo>
                <a:lnTo>
                  <a:pt x="54" y="2"/>
                </a:lnTo>
                <a:lnTo>
                  <a:pt x="52" y="2"/>
                </a:lnTo>
                <a:lnTo>
                  <a:pt x="47" y="2"/>
                </a:lnTo>
                <a:lnTo>
                  <a:pt x="45" y="2"/>
                </a:lnTo>
                <a:lnTo>
                  <a:pt x="42" y="0"/>
                </a:lnTo>
                <a:lnTo>
                  <a:pt x="40" y="0"/>
                </a:lnTo>
                <a:lnTo>
                  <a:pt x="40" y="0"/>
                </a:lnTo>
                <a:lnTo>
                  <a:pt x="33" y="0"/>
                </a:lnTo>
                <a:lnTo>
                  <a:pt x="33" y="0"/>
                </a:lnTo>
                <a:lnTo>
                  <a:pt x="30" y="2"/>
                </a:lnTo>
                <a:lnTo>
                  <a:pt x="30" y="0"/>
                </a:lnTo>
                <a:lnTo>
                  <a:pt x="28" y="0"/>
                </a:lnTo>
                <a:lnTo>
                  <a:pt x="26" y="0"/>
                </a:lnTo>
                <a:lnTo>
                  <a:pt x="23" y="0"/>
                </a:lnTo>
                <a:lnTo>
                  <a:pt x="21" y="0"/>
                </a:lnTo>
                <a:lnTo>
                  <a:pt x="16" y="0"/>
                </a:lnTo>
                <a:lnTo>
                  <a:pt x="16" y="0"/>
                </a:lnTo>
                <a:lnTo>
                  <a:pt x="11" y="2"/>
                </a:lnTo>
                <a:lnTo>
                  <a:pt x="9" y="2"/>
                </a:lnTo>
                <a:lnTo>
                  <a:pt x="4" y="5"/>
                </a:lnTo>
                <a:lnTo>
                  <a:pt x="0" y="7"/>
                </a:lnTo>
                <a:lnTo>
                  <a:pt x="0" y="7"/>
                </a:lnTo>
                <a:lnTo>
                  <a:pt x="2" y="12"/>
                </a:lnTo>
                <a:lnTo>
                  <a:pt x="2" y="14"/>
                </a:lnTo>
                <a:lnTo>
                  <a:pt x="4" y="19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7" y="21"/>
                </a:lnTo>
                <a:lnTo>
                  <a:pt x="7" y="23"/>
                </a:lnTo>
                <a:lnTo>
                  <a:pt x="9" y="23"/>
                </a:lnTo>
                <a:lnTo>
                  <a:pt x="11" y="23"/>
                </a:lnTo>
                <a:lnTo>
                  <a:pt x="14" y="26"/>
                </a:lnTo>
                <a:lnTo>
                  <a:pt x="19" y="26"/>
                </a:lnTo>
                <a:lnTo>
                  <a:pt x="19" y="26"/>
                </a:lnTo>
                <a:lnTo>
                  <a:pt x="21" y="26"/>
                </a:lnTo>
                <a:lnTo>
                  <a:pt x="26" y="26"/>
                </a:lnTo>
                <a:lnTo>
                  <a:pt x="26" y="28"/>
                </a:lnTo>
                <a:lnTo>
                  <a:pt x="28" y="28"/>
                </a:lnTo>
                <a:lnTo>
                  <a:pt x="30" y="31"/>
                </a:lnTo>
                <a:lnTo>
                  <a:pt x="30" y="31"/>
                </a:lnTo>
                <a:lnTo>
                  <a:pt x="28" y="35"/>
                </a:lnTo>
                <a:lnTo>
                  <a:pt x="28" y="35"/>
                </a:lnTo>
                <a:lnTo>
                  <a:pt x="28" y="38"/>
                </a:lnTo>
                <a:lnTo>
                  <a:pt x="28" y="40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33" y="40"/>
                </a:lnTo>
                <a:lnTo>
                  <a:pt x="33" y="40"/>
                </a:lnTo>
                <a:lnTo>
                  <a:pt x="33" y="40"/>
                </a:lnTo>
                <a:lnTo>
                  <a:pt x="35" y="42"/>
                </a:lnTo>
                <a:lnTo>
                  <a:pt x="35" y="42"/>
                </a:lnTo>
                <a:lnTo>
                  <a:pt x="35" y="42"/>
                </a:lnTo>
                <a:lnTo>
                  <a:pt x="37" y="42"/>
                </a:lnTo>
                <a:lnTo>
                  <a:pt x="40" y="42"/>
                </a:lnTo>
                <a:lnTo>
                  <a:pt x="40" y="45"/>
                </a:lnTo>
                <a:lnTo>
                  <a:pt x="42" y="45"/>
                </a:lnTo>
                <a:lnTo>
                  <a:pt x="42" y="47"/>
                </a:lnTo>
                <a:lnTo>
                  <a:pt x="42" y="47"/>
                </a:lnTo>
                <a:lnTo>
                  <a:pt x="42" y="49"/>
                </a:lnTo>
                <a:lnTo>
                  <a:pt x="42" y="49"/>
                </a:lnTo>
                <a:lnTo>
                  <a:pt x="45" y="49"/>
                </a:lnTo>
                <a:lnTo>
                  <a:pt x="47" y="49"/>
                </a:lnTo>
                <a:lnTo>
                  <a:pt x="49" y="49"/>
                </a:lnTo>
                <a:lnTo>
                  <a:pt x="49" y="49"/>
                </a:lnTo>
                <a:lnTo>
                  <a:pt x="52" y="49"/>
                </a:lnTo>
                <a:lnTo>
                  <a:pt x="52" y="49"/>
                </a:lnTo>
                <a:lnTo>
                  <a:pt x="54" y="49"/>
                </a:lnTo>
                <a:lnTo>
                  <a:pt x="54" y="49"/>
                </a:lnTo>
                <a:lnTo>
                  <a:pt x="56" y="49"/>
                </a:lnTo>
                <a:lnTo>
                  <a:pt x="59" y="47"/>
                </a:lnTo>
                <a:lnTo>
                  <a:pt x="61" y="47"/>
                </a:lnTo>
                <a:lnTo>
                  <a:pt x="61" y="47"/>
                </a:lnTo>
                <a:lnTo>
                  <a:pt x="61" y="45"/>
                </a:lnTo>
                <a:lnTo>
                  <a:pt x="63" y="45"/>
                </a:lnTo>
                <a:lnTo>
                  <a:pt x="66" y="45"/>
                </a:lnTo>
                <a:lnTo>
                  <a:pt x="66" y="45"/>
                </a:lnTo>
                <a:lnTo>
                  <a:pt x="68" y="42"/>
                </a:lnTo>
                <a:lnTo>
                  <a:pt x="68" y="42"/>
                </a:lnTo>
                <a:lnTo>
                  <a:pt x="71" y="42"/>
                </a:lnTo>
                <a:lnTo>
                  <a:pt x="73" y="42"/>
                </a:lnTo>
                <a:lnTo>
                  <a:pt x="73" y="42"/>
                </a:lnTo>
                <a:lnTo>
                  <a:pt x="73" y="42"/>
                </a:lnTo>
                <a:lnTo>
                  <a:pt x="73" y="45"/>
                </a:lnTo>
                <a:lnTo>
                  <a:pt x="73" y="45"/>
                </a:lnTo>
                <a:lnTo>
                  <a:pt x="73" y="45"/>
                </a:lnTo>
                <a:lnTo>
                  <a:pt x="75" y="45"/>
                </a:lnTo>
                <a:lnTo>
                  <a:pt x="78" y="45"/>
                </a:lnTo>
                <a:lnTo>
                  <a:pt x="78" y="45"/>
                </a:lnTo>
                <a:lnTo>
                  <a:pt x="78" y="42"/>
                </a:lnTo>
                <a:lnTo>
                  <a:pt x="75" y="42"/>
                </a:lnTo>
                <a:lnTo>
                  <a:pt x="75" y="42"/>
                </a:lnTo>
                <a:lnTo>
                  <a:pt x="75" y="40"/>
                </a:lnTo>
                <a:lnTo>
                  <a:pt x="73" y="40"/>
                </a:lnTo>
                <a:lnTo>
                  <a:pt x="73" y="40"/>
                </a:lnTo>
                <a:lnTo>
                  <a:pt x="73" y="40"/>
                </a:lnTo>
                <a:lnTo>
                  <a:pt x="73" y="38"/>
                </a:lnTo>
                <a:lnTo>
                  <a:pt x="75" y="38"/>
                </a:lnTo>
                <a:lnTo>
                  <a:pt x="75" y="35"/>
                </a:lnTo>
                <a:lnTo>
                  <a:pt x="75" y="35"/>
                </a:lnTo>
                <a:lnTo>
                  <a:pt x="75" y="35"/>
                </a:lnTo>
                <a:lnTo>
                  <a:pt x="75" y="33"/>
                </a:lnTo>
                <a:lnTo>
                  <a:pt x="75" y="31"/>
                </a:lnTo>
                <a:lnTo>
                  <a:pt x="78" y="28"/>
                </a:lnTo>
                <a:lnTo>
                  <a:pt x="78" y="28"/>
                </a:lnTo>
                <a:lnTo>
                  <a:pt x="80" y="28"/>
                </a:lnTo>
                <a:lnTo>
                  <a:pt x="82" y="28"/>
                </a:lnTo>
                <a:lnTo>
                  <a:pt x="82" y="26"/>
                </a:lnTo>
                <a:lnTo>
                  <a:pt x="82" y="26"/>
                </a:lnTo>
                <a:lnTo>
                  <a:pt x="82" y="26"/>
                </a:lnTo>
                <a:lnTo>
                  <a:pt x="82" y="23"/>
                </a:lnTo>
                <a:lnTo>
                  <a:pt x="87" y="26"/>
                </a:lnTo>
                <a:lnTo>
                  <a:pt x="89" y="23"/>
                </a:lnTo>
                <a:lnTo>
                  <a:pt x="89" y="23"/>
                </a:lnTo>
                <a:lnTo>
                  <a:pt x="89" y="23"/>
                </a:lnTo>
                <a:lnTo>
                  <a:pt x="89" y="21"/>
                </a:lnTo>
                <a:lnTo>
                  <a:pt x="89" y="2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" name="Freeform 125"/>
          <p:cNvSpPr>
            <a:spLocks/>
          </p:cNvSpPr>
          <p:nvPr/>
        </p:nvSpPr>
        <p:spPr bwMode="auto">
          <a:xfrm>
            <a:off x="8577378" y="3151400"/>
            <a:ext cx="2092" cy="5231"/>
          </a:xfrm>
          <a:custGeom>
            <a:avLst/>
            <a:gdLst>
              <a:gd name="T0" fmla="*/ 2 w 2"/>
              <a:gd name="T1" fmla="*/ 3 h 5"/>
              <a:gd name="T2" fmla="*/ 2 w 2"/>
              <a:gd name="T3" fmla="*/ 3 h 5"/>
              <a:gd name="T4" fmla="*/ 2 w 2"/>
              <a:gd name="T5" fmla="*/ 3 h 5"/>
              <a:gd name="T6" fmla="*/ 2 w 2"/>
              <a:gd name="T7" fmla="*/ 3 h 5"/>
              <a:gd name="T8" fmla="*/ 2 w 2"/>
              <a:gd name="T9" fmla="*/ 0 h 5"/>
              <a:gd name="T10" fmla="*/ 2 w 2"/>
              <a:gd name="T11" fmla="*/ 0 h 5"/>
              <a:gd name="T12" fmla="*/ 0 w 2"/>
              <a:gd name="T13" fmla="*/ 0 h 5"/>
              <a:gd name="T14" fmla="*/ 0 w 2"/>
              <a:gd name="T15" fmla="*/ 3 h 5"/>
              <a:gd name="T16" fmla="*/ 0 w 2"/>
              <a:gd name="T17" fmla="*/ 5 h 5"/>
              <a:gd name="T18" fmla="*/ 0 w 2"/>
              <a:gd name="T19" fmla="*/ 5 h 5"/>
              <a:gd name="T20" fmla="*/ 0 w 2"/>
              <a:gd name="T21" fmla="*/ 5 h 5"/>
              <a:gd name="T22" fmla="*/ 2 w 2"/>
              <a:gd name="T23" fmla="*/ 5 h 5"/>
              <a:gd name="T24" fmla="*/ 2 w 2"/>
              <a:gd name="T25" fmla="*/ 5 h 5"/>
              <a:gd name="T26" fmla="*/ 2 w 2"/>
              <a:gd name="T27" fmla="*/ 5 h 5"/>
              <a:gd name="T28" fmla="*/ 2 w 2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Freeform 126"/>
          <p:cNvSpPr>
            <a:spLocks/>
          </p:cNvSpPr>
          <p:nvPr/>
        </p:nvSpPr>
        <p:spPr bwMode="auto">
          <a:xfrm>
            <a:off x="8572148" y="3461068"/>
            <a:ext cx="299206" cy="302345"/>
          </a:xfrm>
          <a:custGeom>
            <a:avLst/>
            <a:gdLst>
              <a:gd name="T0" fmla="*/ 286 w 286"/>
              <a:gd name="T1" fmla="*/ 232 h 289"/>
              <a:gd name="T2" fmla="*/ 284 w 286"/>
              <a:gd name="T3" fmla="*/ 208 h 289"/>
              <a:gd name="T4" fmla="*/ 284 w 286"/>
              <a:gd name="T5" fmla="*/ 185 h 289"/>
              <a:gd name="T6" fmla="*/ 284 w 286"/>
              <a:gd name="T7" fmla="*/ 161 h 289"/>
              <a:gd name="T8" fmla="*/ 284 w 286"/>
              <a:gd name="T9" fmla="*/ 137 h 289"/>
              <a:gd name="T10" fmla="*/ 282 w 286"/>
              <a:gd name="T11" fmla="*/ 111 h 289"/>
              <a:gd name="T12" fmla="*/ 282 w 286"/>
              <a:gd name="T13" fmla="*/ 88 h 289"/>
              <a:gd name="T14" fmla="*/ 277 w 286"/>
              <a:gd name="T15" fmla="*/ 71 h 289"/>
              <a:gd name="T16" fmla="*/ 279 w 286"/>
              <a:gd name="T17" fmla="*/ 57 h 289"/>
              <a:gd name="T18" fmla="*/ 277 w 286"/>
              <a:gd name="T19" fmla="*/ 45 h 289"/>
              <a:gd name="T20" fmla="*/ 282 w 286"/>
              <a:gd name="T21" fmla="*/ 33 h 289"/>
              <a:gd name="T22" fmla="*/ 279 w 286"/>
              <a:gd name="T23" fmla="*/ 26 h 289"/>
              <a:gd name="T24" fmla="*/ 263 w 286"/>
              <a:gd name="T25" fmla="*/ 24 h 289"/>
              <a:gd name="T26" fmla="*/ 246 w 286"/>
              <a:gd name="T27" fmla="*/ 17 h 289"/>
              <a:gd name="T28" fmla="*/ 234 w 286"/>
              <a:gd name="T29" fmla="*/ 7 h 289"/>
              <a:gd name="T30" fmla="*/ 218 w 286"/>
              <a:gd name="T31" fmla="*/ 5 h 289"/>
              <a:gd name="T32" fmla="*/ 196 w 286"/>
              <a:gd name="T33" fmla="*/ 17 h 289"/>
              <a:gd name="T34" fmla="*/ 189 w 286"/>
              <a:gd name="T35" fmla="*/ 33 h 289"/>
              <a:gd name="T36" fmla="*/ 194 w 286"/>
              <a:gd name="T37" fmla="*/ 47 h 289"/>
              <a:gd name="T38" fmla="*/ 175 w 286"/>
              <a:gd name="T39" fmla="*/ 62 h 289"/>
              <a:gd name="T40" fmla="*/ 152 w 286"/>
              <a:gd name="T41" fmla="*/ 47 h 289"/>
              <a:gd name="T42" fmla="*/ 116 w 286"/>
              <a:gd name="T43" fmla="*/ 38 h 289"/>
              <a:gd name="T44" fmla="*/ 109 w 286"/>
              <a:gd name="T45" fmla="*/ 26 h 289"/>
              <a:gd name="T46" fmla="*/ 90 w 286"/>
              <a:gd name="T47" fmla="*/ 12 h 289"/>
              <a:gd name="T48" fmla="*/ 76 w 286"/>
              <a:gd name="T49" fmla="*/ 7 h 289"/>
              <a:gd name="T50" fmla="*/ 52 w 286"/>
              <a:gd name="T51" fmla="*/ 7 h 289"/>
              <a:gd name="T52" fmla="*/ 38 w 286"/>
              <a:gd name="T53" fmla="*/ 5 h 289"/>
              <a:gd name="T54" fmla="*/ 40 w 286"/>
              <a:gd name="T55" fmla="*/ 14 h 289"/>
              <a:gd name="T56" fmla="*/ 26 w 286"/>
              <a:gd name="T57" fmla="*/ 24 h 289"/>
              <a:gd name="T58" fmla="*/ 21 w 286"/>
              <a:gd name="T59" fmla="*/ 28 h 289"/>
              <a:gd name="T60" fmla="*/ 14 w 286"/>
              <a:gd name="T61" fmla="*/ 33 h 289"/>
              <a:gd name="T62" fmla="*/ 17 w 286"/>
              <a:gd name="T63" fmla="*/ 47 h 289"/>
              <a:gd name="T64" fmla="*/ 10 w 286"/>
              <a:gd name="T65" fmla="*/ 59 h 289"/>
              <a:gd name="T66" fmla="*/ 0 w 286"/>
              <a:gd name="T67" fmla="*/ 64 h 289"/>
              <a:gd name="T68" fmla="*/ 7 w 286"/>
              <a:gd name="T69" fmla="*/ 80 h 289"/>
              <a:gd name="T70" fmla="*/ 10 w 286"/>
              <a:gd name="T71" fmla="*/ 109 h 289"/>
              <a:gd name="T72" fmla="*/ 10 w 286"/>
              <a:gd name="T73" fmla="*/ 130 h 289"/>
              <a:gd name="T74" fmla="*/ 7 w 286"/>
              <a:gd name="T75" fmla="*/ 142 h 289"/>
              <a:gd name="T76" fmla="*/ 5 w 286"/>
              <a:gd name="T77" fmla="*/ 154 h 289"/>
              <a:gd name="T78" fmla="*/ 14 w 286"/>
              <a:gd name="T79" fmla="*/ 177 h 289"/>
              <a:gd name="T80" fmla="*/ 19 w 286"/>
              <a:gd name="T81" fmla="*/ 182 h 289"/>
              <a:gd name="T82" fmla="*/ 43 w 286"/>
              <a:gd name="T83" fmla="*/ 192 h 289"/>
              <a:gd name="T84" fmla="*/ 66 w 286"/>
              <a:gd name="T85" fmla="*/ 208 h 289"/>
              <a:gd name="T86" fmla="*/ 90 w 286"/>
              <a:gd name="T87" fmla="*/ 222 h 289"/>
              <a:gd name="T88" fmla="*/ 109 w 286"/>
              <a:gd name="T89" fmla="*/ 211 h 289"/>
              <a:gd name="T90" fmla="*/ 144 w 286"/>
              <a:gd name="T91" fmla="*/ 218 h 289"/>
              <a:gd name="T92" fmla="*/ 189 w 286"/>
              <a:gd name="T93" fmla="*/ 244 h 289"/>
              <a:gd name="T94" fmla="*/ 232 w 286"/>
              <a:gd name="T95" fmla="*/ 270 h 289"/>
              <a:gd name="T96" fmla="*/ 267 w 286"/>
              <a:gd name="T97" fmla="*/ 286 h 289"/>
              <a:gd name="T98" fmla="*/ 277 w 286"/>
              <a:gd name="T99" fmla="*/ 279 h 289"/>
              <a:gd name="T100" fmla="*/ 286 w 286"/>
              <a:gd name="T101" fmla="*/ 277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6" h="289">
                <a:moveTo>
                  <a:pt x="286" y="267"/>
                </a:moveTo>
                <a:lnTo>
                  <a:pt x="286" y="258"/>
                </a:lnTo>
                <a:lnTo>
                  <a:pt x="286" y="246"/>
                </a:lnTo>
                <a:lnTo>
                  <a:pt x="286" y="237"/>
                </a:lnTo>
                <a:lnTo>
                  <a:pt x="286" y="232"/>
                </a:lnTo>
                <a:lnTo>
                  <a:pt x="286" y="227"/>
                </a:lnTo>
                <a:lnTo>
                  <a:pt x="286" y="222"/>
                </a:lnTo>
                <a:lnTo>
                  <a:pt x="284" y="218"/>
                </a:lnTo>
                <a:lnTo>
                  <a:pt x="284" y="213"/>
                </a:lnTo>
                <a:lnTo>
                  <a:pt x="284" y="208"/>
                </a:lnTo>
                <a:lnTo>
                  <a:pt x="284" y="204"/>
                </a:lnTo>
                <a:lnTo>
                  <a:pt x="284" y="199"/>
                </a:lnTo>
                <a:lnTo>
                  <a:pt x="284" y="194"/>
                </a:lnTo>
                <a:lnTo>
                  <a:pt x="284" y="189"/>
                </a:lnTo>
                <a:lnTo>
                  <a:pt x="284" y="185"/>
                </a:lnTo>
                <a:lnTo>
                  <a:pt x="284" y="180"/>
                </a:lnTo>
                <a:lnTo>
                  <a:pt x="284" y="175"/>
                </a:lnTo>
                <a:lnTo>
                  <a:pt x="284" y="170"/>
                </a:lnTo>
                <a:lnTo>
                  <a:pt x="284" y="166"/>
                </a:lnTo>
                <a:lnTo>
                  <a:pt x="284" y="161"/>
                </a:lnTo>
                <a:lnTo>
                  <a:pt x="284" y="156"/>
                </a:lnTo>
                <a:lnTo>
                  <a:pt x="284" y="151"/>
                </a:lnTo>
                <a:lnTo>
                  <a:pt x="284" y="147"/>
                </a:lnTo>
                <a:lnTo>
                  <a:pt x="284" y="142"/>
                </a:lnTo>
                <a:lnTo>
                  <a:pt x="284" y="137"/>
                </a:lnTo>
                <a:lnTo>
                  <a:pt x="284" y="133"/>
                </a:lnTo>
                <a:lnTo>
                  <a:pt x="282" y="128"/>
                </a:lnTo>
                <a:lnTo>
                  <a:pt x="282" y="123"/>
                </a:lnTo>
                <a:lnTo>
                  <a:pt x="282" y="116"/>
                </a:lnTo>
                <a:lnTo>
                  <a:pt x="282" y="111"/>
                </a:lnTo>
                <a:lnTo>
                  <a:pt x="282" y="107"/>
                </a:lnTo>
                <a:lnTo>
                  <a:pt x="282" y="102"/>
                </a:lnTo>
                <a:lnTo>
                  <a:pt x="282" y="97"/>
                </a:lnTo>
                <a:lnTo>
                  <a:pt x="282" y="92"/>
                </a:lnTo>
                <a:lnTo>
                  <a:pt x="282" y="88"/>
                </a:lnTo>
                <a:lnTo>
                  <a:pt x="282" y="83"/>
                </a:lnTo>
                <a:lnTo>
                  <a:pt x="282" y="83"/>
                </a:lnTo>
                <a:lnTo>
                  <a:pt x="279" y="80"/>
                </a:lnTo>
                <a:lnTo>
                  <a:pt x="279" y="76"/>
                </a:lnTo>
                <a:lnTo>
                  <a:pt x="277" y="71"/>
                </a:lnTo>
                <a:lnTo>
                  <a:pt x="277" y="69"/>
                </a:lnTo>
                <a:lnTo>
                  <a:pt x="277" y="64"/>
                </a:lnTo>
                <a:lnTo>
                  <a:pt x="274" y="62"/>
                </a:lnTo>
                <a:lnTo>
                  <a:pt x="277" y="62"/>
                </a:lnTo>
                <a:lnTo>
                  <a:pt x="279" y="57"/>
                </a:lnTo>
                <a:lnTo>
                  <a:pt x="279" y="54"/>
                </a:lnTo>
                <a:lnTo>
                  <a:pt x="279" y="52"/>
                </a:lnTo>
                <a:lnTo>
                  <a:pt x="279" y="50"/>
                </a:lnTo>
                <a:lnTo>
                  <a:pt x="279" y="47"/>
                </a:lnTo>
                <a:lnTo>
                  <a:pt x="277" y="45"/>
                </a:lnTo>
                <a:lnTo>
                  <a:pt x="277" y="43"/>
                </a:lnTo>
                <a:lnTo>
                  <a:pt x="277" y="38"/>
                </a:lnTo>
                <a:lnTo>
                  <a:pt x="279" y="36"/>
                </a:lnTo>
                <a:lnTo>
                  <a:pt x="279" y="36"/>
                </a:lnTo>
                <a:lnTo>
                  <a:pt x="282" y="33"/>
                </a:lnTo>
                <a:lnTo>
                  <a:pt x="282" y="33"/>
                </a:lnTo>
                <a:lnTo>
                  <a:pt x="282" y="31"/>
                </a:lnTo>
                <a:lnTo>
                  <a:pt x="282" y="31"/>
                </a:lnTo>
                <a:lnTo>
                  <a:pt x="279" y="26"/>
                </a:lnTo>
                <a:lnTo>
                  <a:pt x="279" y="26"/>
                </a:lnTo>
                <a:lnTo>
                  <a:pt x="277" y="26"/>
                </a:lnTo>
                <a:lnTo>
                  <a:pt x="274" y="24"/>
                </a:lnTo>
                <a:lnTo>
                  <a:pt x="270" y="24"/>
                </a:lnTo>
                <a:lnTo>
                  <a:pt x="263" y="24"/>
                </a:lnTo>
                <a:lnTo>
                  <a:pt x="263" y="24"/>
                </a:lnTo>
                <a:lnTo>
                  <a:pt x="260" y="21"/>
                </a:lnTo>
                <a:lnTo>
                  <a:pt x="258" y="21"/>
                </a:lnTo>
                <a:lnTo>
                  <a:pt x="248" y="19"/>
                </a:lnTo>
                <a:lnTo>
                  <a:pt x="246" y="17"/>
                </a:lnTo>
                <a:lnTo>
                  <a:pt x="246" y="17"/>
                </a:lnTo>
                <a:lnTo>
                  <a:pt x="246" y="14"/>
                </a:lnTo>
                <a:lnTo>
                  <a:pt x="244" y="12"/>
                </a:lnTo>
                <a:lnTo>
                  <a:pt x="241" y="10"/>
                </a:lnTo>
                <a:lnTo>
                  <a:pt x="239" y="10"/>
                </a:lnTo>
                <a:lnTo>
                  <a:pt x="234" y="7"/>
                </a:lnTo>
                <a:lnTo>
                  <a:pt x="232" y="7"/>
                </a:lnTo>
                <a:lnTo>
                  <a:pt x="230" y="5"/>
                </a:lnTo>
                <a:lnTo>
                  <a:pt x="222" y="5"/>
                </a:lnTo>
                <a:lnTo>
                  <a:pt x="220" y="5"/>
                </a:lnTo>
                <a:lnTo>
                  <a:pt x="218" y="5"/>
                </a:lnTo>
                <a:lnTo>
                  <a:pt x="215" y="7"/>
                </a:lnTo>
                <a:lnTo>
                  <a:pt x="213" y="7"/>
                </a:lnTo>
                <a:lnTo>
                  <a:pt x="208" y="7"/>
                </a:lnTo>
                <a:lnTo>
                  <a:pt x="201" y="12"/>
                </a:lnTo>
                <a:lnTo>
                  <a:pt x="196" y="17"/>
                </a:lnTo>
                <a:lnTo>
                  <a:pt x="192" y="19"/>
                </a:lnTo>
                <a:lnTo>
                  <a:pt x="192" y="21"/>
                </a:lnTo>
                <a:lnTo>
                  <a:pt x="189" y="24"/>
                </a:lnTo>
                <a:lnTo>
                  <a:pt x="189" y="28"/>
                </a:lnTo>
                <a:lnTo>
                  <a:pt x="189" y="33"/>
                </a:lnTo>
                <a:lnTo>
                  <a:pt x="192" y="38"/>
                </a:lnTo>
                <a:lnTo>
                  <a:pt x="192" y="40"/>
                </a:lnTo>
                <a:lnTo>
                  <a:pt x="194" y="43"/>
                </a:lnTo>
                <a:lnTo>
                  <a:pt x="194" y="45"/>
                </a:lnTo>
                <a:lnTo>
                  <a:pt x="194" y="47"/>
                </a:lnTo>
                <a:lnTo>
                  <a:pt x="192" y="50"/>
                </a:lnTo>
                <a:lnTo>
                  <a:pt x="187" y="57"/>
                </a:lnTo>
                <a:lnTo>
                  <a:pt x="185" y="59"/>
                </a:lnTo>
                <a:lnTo>
                  <a:pt x="178" y="62"/>
                </a:lnTo>
                <a:lnTo>
                  <a:pt x="175" y="62"/>
                </a:lnTo>
                <a:lnTo>
                  <a:pt x="173" y="62"/>
                </a:lnTo>
                <a:lnTo>
                  <a:pt x="168" y="57"/>
                </a:lnTo>
                <a:lnTo>
                  <a:pt x="159" y="50"/>
                </a:lnTo>
                <a:lnTo>
                  <a:pt x="154" y="50"/>
                </a:lnTo>
                <a:lnTo>
                  <a:pt x="152" y="47"/>
                </a:lnTo>
                <a:lnTo>
                  <a:pt x="144" y="45"/>
                </a:lnTo>
                <a:lnTo>
                  <a:pt x="133" y="40"/>
                </a:lnTo>
                <a:lnTo>
                  <a:pt x="128" y="40"/>
                </a:lnTo>
                <a:lnTo>
                  <a:pt x="121" y="40"/>
                </a:lnTo>
                <a:lnTo>
                  <a:pt x="116" y="38"/>
                </a:lnTo>
                <a:lnTo>
                  <a:pt x="114" y="36"/>
                </a:lnTo>
                <a:lnTo>
                  <a:pt x="111" y="36"/>
                </a:lnTo>
                <a:lnTo>
                  <a:pt x="111" y="31"/>
                </a:lnTo>
                <a:lnTo>
                  <a:pt x="109" y="28"/>
                </a:lnTo>
                <a:lnTo>
                  <a:pt x="109" y="26"/>
                </a:lnTo>
                <a:lnTo>
                  <a:pt x="107" y="21"/>
                </a:lnTo>
                <a:lnTo>
                  <a:pt x="107" y="19"/>
                </a:lnTo>
                <a:lnTo>
                  <a:pt x="104" y="17"/>
                </a:lnTo>
                <a:lnTo>
                  <a:pt x="92" y="14"/>
                </a:lnTo>
                <a:lnTo>
                  <a:pt x="90" y="12"/>
                </a:lnTo>
                <a:lnTo>
                  <a:pt x="88" y="10"/>
                </a:lnTo>
                <a:lnTo>
                  <a:pt x="85" y="10"/>
                </a:lnTo>
                <a:lnTo>
                  <a:pt x="81" y="7"/>
                </a:lnTo>
                <a:lnTo>
                  <a:pt x="78" y="7"/>
                </a:lnTo>
                <a:lnTo>
                  <a:pt x="76" y="7"/>
                </a:lnTo>
                <a:lnTo>
                  <a:pt x="71" y="5"/>
                </a:lnTo>
                <a:lnTo>
                  <a:pt x="69" y="5"/>
                </a:lnTo>
                <a:lnTo>
                  <a:pt x="62" y="7"/>
                </a:lnTo>
                <a:lnTo>
                  <a:pt x="55" y="7"/>
                </a:lnTo>
                <a:lnTo>
                  <a:pt x="52" y="7"/>
                </a:lnTo>
                <a:lnTo>
                  <a:pt x="45" y="2"/>
                </a:lnTo>
                <a:lnTo>
                  <a:pt x="43" y="0"/>
                </a:lnTo>
                <a:lnTo>
                  <a:pt x="38" y="0"/>
                </a:lnTo>
                <a:lnTo>
                  <a:pt x="38" y="0"/>
                </a:lnTo>
                <a:lnTo>
                  <a:pt x="38" y="5"/>
                </a:lnTo>
                <a:lnTo>
                  <a:pt x="38" y="5"/>
                </a:lnTo>
                <a:lnTo>
                  <a:pt x="38" y="7"/>
                </a:lnTo>
                <a:lnTo>
                  <a:pt x="38" y="12"/>
                </a:lnTo>
                <a:lnTo>
                  <a:pt x="40" y="14"/>
                </a:lnTo>
                <a:lnTo>
                  <a:pt x="40" y="14"/>
                </a:lnTo>
                <a:lnTo>
                  <a:pt x="40" y="17"/>
                </a:lnTo>
                <a:lnTo>
                  <a:pt x="36" y="17"/>
                </a:lnTo>
                <a:lnTo>
                  <a:pt x="33" y="19"/>
                </a:lnTo>
                <a:lnTo>
                  <a:pt x="31" y="21"/>
                </a:lnTo>
                <a:lnTo>
                  <a:pt x="26" y="24"/>
                </a:lnTo>
                <a:lnTo>
                  <a:pt x="26" y="24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1" y="28"/>
                </a:lnTo>
                <a:lnTo>
                  <a:pt x="21" y="31"/>
                </a:lnTo>
                <a:lnTo>
                  <a:pt x="17" y="31"/>
                </a:lnTo>
                <a:lnTo>
                  <a:pt x="17" y="31"/>
                </a:lnTo>
                <a:lnTo>
                  <a:pt x="17" y="33"/>
                </a:lnTo>
                <a:lnTo>
                  <a:pt x="14" y="33"/>
                </a:lnTo>
                <a:lnTo>
                  <a:pt x="14" y="36"/>
                </a:lnTo>
                <a:lnTo>
                  <a:pt x="14" y="40"/>
                </a:lnTo>
                <a:lnTo>
                  <a:pt x="17" y="45"/>
                </a:lnTo>
                <a:lnTo>
                  <a:pt x="17" y="47"/>
                </a:lnTo>
                <a:lnTo>
                  <a:pt x="17" y="47"/>
                </a:lnTo>
                <a:lnTo>
                  <a:pt x="17" y="50"/>
                </a:lnTo>
                <a:lnTo>
                  <a:pt x="14" y="52"/>
                </a:lnTo>
                <a:lnTo>
                  <a:pt x="14" y="54"/>
                </a:lnTo>
                <a:lnTo>
                  <a:pt x="12" y="57"/>
                </a:lnTo>
                <a:lnTo>
                  <a:pt x="10" y="59"/>
                </a:lnTo>
                <a:lnTo>
                  <a:pt x="10" y="59"/>
                </a:lnTo>
                <a:lnTo>
                  <a:pt x="5" y="62"/>
                </a:lnTo>
                <a:lnTo>
                  <a:pt x="5" y="62"/>
                </a:lnTo>
                <a:lnTo>
                  <a:pt x="3" y="64"/>
                </a:lnTo>
                <a:lnTo>
                  <a:pt x="0" y="64"/>
                </a:lnTo>
                <a:lnTo>
                  <a:pt x="3" y="66"/>
                </a:lnTo>
                <a:lnTo>
                  <a:pt x="5" y="71"/>
                </a:lnTo>
                <a:lnTo>
                  <a:pt x="5" y="73"/>
                </a:lnTo>
                <a:lnTo>
                  <a:pt x="7" y="76"/>
                </a:lnTo>
                <a:lnTo>
                  <a:pt x="7" y="80"/>
                </a:lnTo>
                <a:lnTo>
                  <a:pt x="10" y="85"/>
                </a:lnTo>
                <a:lnTo>
                  <a:pt x="10" y="85"/>
                </a:lnTo>
                <a:lnTo>
                  <a:pt x="10" y="88"/>
                </a:lnTo>
                <a:lnTo>
                  <a:pt x="10" y="97"/>
                </a:lnTo>
                <a:lnTo>
                  <a:pt x="10" y="109"/>
                </a:lnTo>
                <a:lnTo>
                  <a:pt x="10" y="114"/>
                </a:lnTo>
                <a:lnTo>
                  <a:pt x="10" y="118"/>
                </a:lnTo>
                <a:lnTo>
                  <a:pt x="7" y="123"/>
                </a:lnTo>
                <a:lnTo>
                  <a:pt x="7" y="125"/>
                </a:lnTo>
                <a:lnTo>
                  <a:pt x="10" y="130"/>
                </a:lnTo>
                <a:lnTo>
                  <a:pt x="10" y="133"/>
                </a:lnTo>
                <a:lnTo>
                  <a:pt x="10" y="133"/>
                </a:lnTo>
                <a:lnTo>
                  <a:pt x="10" y="137"/>
                </a:lnTo>
                <a:lnTo>
                  <a:pt x="10" y="140"/>
                </a:lnTo>
                <a:lnTo>
                  <a:pt x="7" y="142"/>
                </a:lnTo>
                <a:lnTo>
                  <a:pt x="3" y="144"/>
                </a:lnTo>
                <a:lnTo>
                  <a:pt x="3" y="147"/>
                </a:lnTo>
                <a:lnTo>
                  <a:pt x="3" y="149"/>
                </a:lnTo>
                <a:lnTo>
                  <a:pt x="3" y="149"/>
                </a:lnTo>
                <a:lnTo>
                  <a:pt x="5" y="154"/>
                </a:lnTo>
                <a:lnTo>
                  <a:pt x="7" y="159"/>
                </a:lnTo>
                <a:lnTo>
                  <a:pt x="12" y="166"/>
                </a:lnTo>
                <a:lnTo>
                  <a:pt x="12" y="168"/>
                </a:lnTo>
                <a:lnTo>
                  <a:pt x="12" y="170"/>
                </a:lnTo>
                <a:lnTo>
                  <a:pt x="14" y="177"/>
                </a:lnTo>
                <a:lnTo>
                  <a:pt x="17" y="180"/>
                </a:lnTo>
                <a:lnTo>
                  <a:pt x="17" y="180"/>
                </a:lnTo>
                <a:lnTo>
                  <a:pt x="19" y="182"/>
                </a:lnTo>
                <a:lnTo>
                  <a:pt x="19" y="182"/>
                </a:lnTo>
                <a:lnTo>
                  <a:pt x="19" y="182"/>
                </a:lnTo>
                <a:lnTo>
                  <a:pt x="24" y="182"/>
                </a:lnTo>
                <a:lnTo>
                  <a:pt x="33" y="185"/>
                </a:lnTo>
                <a:lnTo>
                  <a:pt x="40" y="187"/>
                </a:lnTo>
                <a:lnTo>
                  <a:pt x="40" y="187"/>
                </a:lnTo>
                <a:lnTo>
                  <a:pt x="43" y="192"/>
                </a:lnTo>
                <a:lnTo>
                  <a:pt x="45" y="196"/>
                </a:lnTo>
                <a:lnTo>
                  <a:pt x="45" y="199"/>
                </a:lnTo>
                <a:lnTo>
                  <a:pt x="47" y="204"/>
                </a:lnTo>
                <a:lnTo>
                  <a:pt x="57" y="206"/>
                </a:lnTo>
                <a:lnTo>
                  <a:pt x="66" y="208"/>
                </a:lnTo>
                <a:lnTo>
                  <a:pt x="76" y="211"/>
                </a:lnTo>
                <a:lnTo>
                  <a:pt x="78" y="213"/>
                </a:lnTo>
                <a:lnTo>
                  <a:pt x="83" y="218"/>
                </a:lnTo>
                <a:lnTo>
                  <a:pt x="88" y="222"/>
                </a:lnTo>
                <a:lnTo>
                  <a:pt x="90" y="222"/>
                </a:lnTo>
                <a:lnTo>
                  <a:pt x="90" y="222"/>
                </a:lnTo>
                <a:lnTo>
                  <a:pt x="95" y="220"/>
                </a:lnTo>
                <a:lnTo>
                  <a:pt x="102" y="215"/>
                </a:lnTo>
                <a:lnTo>
                  <a:pt x="102" y="215"/>
                </a:lnTo>
                <a:lnTo>
                  <a:pt x="109" y="211"/>
                </a:lnTo>
                <a:lnTo>
                  <a:pt x="114" y="208"/>
                </a:lnTo>
                <a:lnTo>
                  <a:pt x="121" y="206"/>
                </a:lnTo>
                <a:lnTo>
                  <a:pt x="128" y="208"/>
                </a:lnTo>
                <a:lnTo>
                  <a:pt x="135" y="213"/>
                </a:lnTo>
                <a:lnTo>
                  <a:pt x="144" y="218"/>
                </a:lnTo>
                <a:lnTo>
                  <a:pt x="154" y="225"/>
                </a:lnTo>
                <a:lnTo>
                  <a:pt x="163" y="230"/>
                </a:lnTo>
                <a:lnTo>
                  <a:pt x="170" y="234"/>
                </a:lnTo>
                <a:lnTo>
                  <a:pt x="180" y="239"/>
                </a:lnTo>
                <a:lnTo>
                  <a:pt x="189" y="244"/>
                </a:lnTo>
                <a:lnTo>
                  <a:pt x="196" y="248"/>
                </a:lnTo>
                <a:lnTo>
                  <a:pt x="206" y="253"/>
                </a:lnTo>
                <a:lnTo>
                  <a:pt x="215" y="258"/>
                </a:lnTo>
                <a:lnTo>
                  <a:pt x="225" y="263"/>
                </a:lnTo>
                <a:lnTo>
                  <a:pt x="232" y="270"/>
                </a:lnTo>
                <a:lnTo>
                  <a:pt x="241" y="274"/>
                </a:lnTo>
                <a:lnTo>
                  <a:pt x="251" y="279"/>
                </a:lnTo>
                <a:lnTo>
                  <a:pt x="260" y="284"/>
                </a:lnTo>
                <a:lnTo>
                  <a:pt x="267" y="289"/>
                </a:lnTo>
                <a:lnTo>
                  <a:pt x="267" y="286"/>
                </a:lnTo>
                <a:lnTo>
                  <a:pt x="267" y="284"/>
                </a:lnTo>
                <a:lnTo>
                  <a:pt x="267" y="282"/>
                </a:lnTo>
                <a:lnTo>
                  <a:pt x="267" y="279"/>
                </a:lnTo>
                <a:lnTo>
                  <a:pt x="272" y="279"/>
                </a:lnTo>
                <a:lnTo>
                  <a:pt x="277" y="279"/>
                </a:lnTo>
                <a:lnTo>
                  <a:pt x="282" y="279"/>
                </a:lnTo>
                <a:lnTo>
                  <a:pt x="286" y="279"/>
                </a:lnTo>
                <a:lnTo>
                  <a:pt x="286" y="277"/>
                </a:lnTo>
                <a:lnTo>
                  <a:pt x="286" y="277"/>
                </a:lnTo>
                <a:lnTo>
                  <a:pt x="286" y="277"/>
                </a:lnTo>
                <a:lnTo>
                  <a:pt x="286" y="277"/>
                </a:lnTo>
                <a:lnTo>
                  <a:pt x="286" y="26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" name="Freeform 127"/>
          <p:cNvSpPr>
            <a:spLocks/>
          </p:cNvSpPr>
          <p:nvPr/>
        </p:nvSpPr>
        <p:spPr bwMode="auto">
          <a:xfrm>
            <a:off x="8166232" y="4006126"/>
            <a:ext cx="79509" cy="91018"/>
          </a:xfrm>
          <a:custGeom>
            <a:avLst/>
            <a:gdLst>
              <a:gd name="T0" fmla="*/ 74 w 76"/>
              <a:gd name="T1" fmla="*/ 56 h 87"/>
              <a:gd name="T2" fmla="*/ 71 w 76"/>
              <a:gd name="T3" fmla="*/ 54 h 87"/>
              <a:gd name="T4" fmla="*/ 69 w 76"/>
              <a:gd name="T5" fmla="*/ 52 h 87"/>
              <a:gd name="T6" fmla="*/ 67 w 76"/>
              <a:gd name="T7" fmla="*/ 47 h 87"/>
              <a:gd name="T8" fmla="*/ 62 w 76"/>
              <a:gd name="T9" fmla="*/ 47 h 87"/>
              <a:gd name="T10" fmla="*/ 57 w 76"/>
              <a:gd name="T11" fmla="*/ 44 h 87"/>
              <a:gd name="T12" fmla="*/ 55 w 76"/>
              <a:gd name="T13" fmla="*/ 42 h 87"/>
              <a:gd name="T14" fmla="*/ 52 w 76"/>
              <a:gd name="T15" fmla="*/ 42 h 87"/>
              <a:gd name="T16" fmla="*/ 60 w 76"/>
              <a:gd name="T17" fmla="*/ 35 h 87"/>
              <a:gd name="T18" fmla="*/ 60 w 76"/>
              <a:gd name="T19" fmla="*/ 30 h 87"/>
              <a:gd name="T20" fmla="*/ 57 w 76"/>
              <a:gd name="T21" fmla="*/ 21 h 87"/>
              <a:gd name="T22" fmla="*/ 55 w 76"/>
              <a:gd name="T23" fmla="*/ 18 h 87"/>
              <a:gd name="T24" fmla="*/ 52 w 76"/>
              <a:gd name="T25" fmla="*/ 16 h 87"/>
              <a:gd name="T26" fmla="*/ 50 w 76"/>
              <a:gd name="T27" fmla="*/ 21 h 87"/>
              <a:gd name="T28" fmla="*/ 50 w 76"/>
              <a:gd name="T29" fmla="*/ 23 h 87"/>
              <a:gd name="T30" fmla="*/ 48 w 76"/>
              <a:gd name="T31" fmla="*/ 26 h 87"/>
              <a:gd name="T32" fmla="*/ 45 w 76"/>
              <a:gd name="T33" fmla="*/ 28 h 87"/>
              <a:gd name="T34" fmla="*/ 43 w 76"/>
              <a:gd name="T35" fmla="*/ 26 h 87"/>
              <a:gd name="T36" fmla="*/ 41 w 76"/>
              <a:gd name="T37" fmla="*/ 23 h 87"/>
              <a:gd name="T38" fmla="*/ 38 w 76"/>
              <a:gd name="T39" fmla="*/ 23 h 87"/>
              <a:gd name="T40" fmla="*/ 38 w 76"/>
              <a:gd name="T41" fmla="*/ 18 h 87"/>
              <a:gd name="T42" fmla="*/ 38 w 76"/>
              <a:gd name="T43" fmla="*/ 14 h 87"/>
              <a:gd name="T44" fmla="*/ 38 w 76"/>
              <a:gd name="T45" fmla="*/ 11 h 87"/>
              <a:gd name="T46" fmla="*/ 38 w 76"/>
              <a:gd name="T47" fmla="*/ 9 h 87"/>
              <a:gd name="T48" fmla="*/ 36 w 76"/>
              <a:gd name="T49" fmla="*/ 4 h 87"/>
              <a:gd name="T50" fmla="*/ 36 w 76"/>
              <a:gd name="T51" fmla="*/ 2 h 87"/>
              <a:gd name="T52" fmla="*/ 34 w 76"/>
              <a:gd name="T53" fmla="*/ 0 h 87"/>
              <a:gd name="T54" fmla="*/ 34 w 76"/>
              <a:gd name="T55" fmla="*/ 2 h 87"/>
              <a:gd name="T56" fmla="*/ 31 w 76"/>
              <a:gd name="T57" fmla="*/ 0 h 87"/>
              <a:gd name="T58" fmla="*/ 26 w 76"/>
              <a:gd name="T59" fmla="*/ 0 h 87"/>
              <a:gd name="T60" fmla="*/ 22 w 76"/>
              <a:gd name="T61" fmla="*/ 0 h 87"/>
              <a:gd name="T62" fmla="*/ 22 w 76"/>
              <a:gd name="T63" fmla="*/ 7 h 87"/>
              <a:gd name="T64" fmla="*/ 17 w 76"/>
              <a:gd name="T65" fmla="*/ 9 h 87"/>
              <a:gd name="T66" fmla="*/ 15 w 76"/>
              <a:gd name="T67" fmla="*/ 16 h 87"/>
              <a:gd name="T68" fmla="*/ 8 w 76"/>
              <a:gd name="T69" fmla="*/ 23 h 87"/>
              <a:gd name="T70" fmla="*/ 3 w 76"/>
              <a:gd name="T71" fmla="*/ 30 h 87"/>
              <a:gd name="T72" fmla="*/ 3 w 76"/>
              <a:gd name="T73" fmla="*/ 37 h 87"/>
              <a:gd name="T74" fmla="*/ 12 w 76"/>
              <a:gd name="T75" fmla="*/ 47 h 87"/>
              <a:gd name="T76" fmla="*/ 19 w 76"/>
              <a:gd name="T77" fmla="*/ 49 h 87"/>
              <a:gd name="T78" fmla="*/ 38 w 76"/>
              <a:gd name="T79" fmla="*/ 68 h 87"/>
              <a:gd name="T80" fmla="*/ 64 w 76"/>
              <a:gd name="T81" fmla="*/ 85 h 87"/>
              <a:gd name="T82" fmla="*/ 71 w 76"/>
              <a:gd name="T83" fmla="*/ 87 h 87"/>
              <a:gd name="T84" fmla="*/ 71 w 76"/>
              <a:gd name="T85" fmla="*/ 75 h 87"/>
              <a:gd name="T86" fmla="*/ 74 w 76"/>
              <a:gd name="T87" fmla="*/ 70 h 87"/>
              <a:gd name="T88" fmla="*/ 76 w 76"/>
              <a:gd name="T89" fmla="*/ 66 h 87"/>
              <a:gd name="T90" fmla="*/ 76 w 76"/>
              <a:gd name="T91" fmla="*/ 6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" h="87">
                <a:moveTo>
                  <a:pt x="76" y="61"/>
                </a:moveTo>
                <a:lnTo>
                  <a:pt x="74" y="56"/>
                </a:lnTo>
                <a:lnTo>
                  <a:pt x="74" y="56"/>
                </a:lnTo>
                <a:lnTo>
                  <a:pt x="74" y="56"/>
                </a:lnTo>
                <a:lnTo>
                  <a:pt x="74" y="56"/>
                </a:lnTo>
                <a:lnTo>
                  <a:pt x="71" y="54"/>
                </a:lnTo>
                <a:lnTo>
                  <a:pt x="69" y="54"/>
                </a:lnTo>
                <a:lnTo>
                  <a:pt x="69" y="54"/>
                </a:lnTo>
                <a:lnTo>
                  <a:pt x="69" y="52"/>
                </a:lnTo>
                <a:lnTo>
                  <a:pt x="67" y="52"/>
                </a:lnTo>
                <a:lnTo>
                  <a:pt x="67" y="49"/>
                </a:lnTo>
                <a:lnTo>
                  <a:pt x="67" y="47"/>
                </a:lnTo>
                <a:lnTo>
                  <a:pt x="64" y="47"/>
                </a:lnTo>
                <a:lnTo>
                  <a:pt x="64" y="47"/>
                </a:lnTo>
                <a:lnTo>
                  <a:pt x="62" y="47"/>
                </a:lnTo>
                <a:lnTo>
                  <a:pt x="62" y="47"/>
                </a:lnTo>
                <a:lnTo>
                  <a:pt x="60" y="47"/>
                </a:lnTo>
                <a:lnTo>
                  <a:pt x="57" y="44"/>
                </a:lnTo>
                <a:lnTo>
                  <a:pt x="57" y="44"/>
                </a:lnTo>
                <a:lnTo>
                  <a:pt x="57" y="42"/>
                </a:lnTo>
                <a:lnTo>
                  <a:pt x="55" y="42"/>
                </a:lnTo>
                <a:lnTo>
                  <a:pt x="55" y="42"/>
                </a:lnTo>
                <a:lnTo>
                  <a:pt x="55" y="42"/>
                </a:lnTo>
                <a:lnTo>
                  <a:pt x="52" y="42"/>
                </a:lnTo>
                <a:lnTo>
                  <a:pt x="57" y="37"/>
                </a:lnTo>
                <a:lnTo>
                  <a:pt x="60" y="35"/>
                </a:lnTo>
                <a:lnTo>
                  <a:pt x="60" y="35"/>
                </a:lnTo>
                <a:lnTo>
                  <a:pt x="60" y="33"/>
                </a:lnTo>
                <a:lnTo>
                  <a:pt x="60" y="33"/>
                </a:lnTo>
                <a:lnTo>
                  <a:pt x="60" y="30"/>
                </a:lnTo>
                <a:lnTo>
                  <a:pt x="57" y="23"/>
                </a:lnTo>
                <a:lnTo>
                  <a:pt x="57" y="21"/>
                </a:lnTo>
                <a:lnTo>
                  <a:pt x="57" y="21"/>
                </a:lnTo>
                <a:lnTo>
                  <a:pt x="55" y="21"/>
                </a:lnTo>
                <a:lnTo>
                  <a:pt x="55" y="18"/>
                </a:lnTo>
                <a:lnTo>
                  <a:pt x="55" y="18"/>
                </a:lnTo>
                <a:lnTo>
                  <a:pt x="55" y="16"/>
                </a:lnTo>
                <a:lnTo>
                  <a:pt x="52" y="16"/>
                </a:lnTo>
                <a:lnTo>
                  <a:pt x="52" y="16"/>
                </a:lnTo>
                <a:lnTo>
                  <a:pt x="52" y="18"/>
                </a:lnTo>
                <a:lnTo>
                  <a:pt x="52" y="18"/>
                </a:lnTo>
                <a:lnTo>
                  <a:pt x="50" y="21"/>
                </a:lnTo>
                <a:lnTo>
                  <a:pt x="50" y="21"/>
                </a:lnTo>
                <a:lnTo>
                  <a:pt x="50" y="21"/>
                </a:lnTo>
                <a:lnTo>
                  <a:pt x="50" y="23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5" y="28"/>
                </a:lnTo>
                <a:lnTo>
                  <a:pt x="43" y="28"/>
                </a:lnTo>
                <a:lnTo>
                  <a:pt x="43" y="26"/>
                </a:lnTo>
                <a:lnTo>
                  <a:pt x="43" y="26"/>
                </a:lnTo>
                <a:lnTo>
                  <a:pt x="43" y="26"/>
                </a:lnTo>
                <a:lnTo>
                  <a:pt x="41" y="23"/>
                </a:lnTo>
                <a:lnTo>
                  <a:pt x="41" y="23"/>
                </a:lnTo>
                <a:lnTo>
                  <a:pt x="38" y="23"/>
                </a:lnTo>
                <a:lnTo>
                  <a:pt x="38" y="23"/>
                </a:lnTo>
                <a:lnTo>
                  <a:pt x="38" y="23"/>
                </a:lnTo>
                <a:lnTo>
                  <a:pt x="38" y="23"/>
                </a:lnTo>
                <a:lnTo>
                  <a:pt x="38" y="21"/>
                </a:lnTo>
                <a:lnTo>
                  <a:pt x="38" y="18"/>
                </a:lnTo>
                <a:lnTo>
                  <a:pt x="38" y="18"/>
                </a:lnTo>
                <a:lnTo>
                  <a:pt x="38" y="16"/>
                </a:lnTo>
                <a:lnTo>
                  <a:pt x="38" y="14"/>
                </a:lnTo>
                <a:lnTo>
                  <a:pt x="38" y="14"/>
                </a:lnTo>
                <a:lnTo>
                  <a:pt x="38" y="11"/>
                </a:lnTo>
                <a:lnTo>
                  <a:pt x="38" y="11"/>
                </a:lnTo>
                <a:lnTo>
                  <a:pt x="38" y="9"/>
                </a:lnTo>
                <a:lnTo>
                  <a:pt x="38" y="9"/>
                </a:lnTo>
                <a:lnTo>
                  <a:pt x="38" y="9"/>
                </a:lnTo>
                <a:lnTo>
                  <a:pt x="38" y="7"/>
                </a:lnTo>
                <a:lnTo>
                  <a:pt x="36" y="7"/>
                </a:lnTo>
                <a:lnTo>
                  <a:pt x="36" y="4"/>
                </a:lnTo>
                <a:lnTo>
                  <a:pt x="36" y="4"/>
                </a:lnTo>
                <a:lnTo>
                  <a:pt x="36" y="2"/>
                </a:lnTo>
                <a:lnTo>
                  <a:pt x="36" y="2"/>
                </a:lnTo>
                <a:lnTo>
                  <a:pt x="34" y="2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2"/>
                </a:lnTo>
                <a:lnTo>
                  <a:pt x="34" y="2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26" y="2"/>
                </a:lnTo>
                <a:lnTo>
                  <a:pt x="26" y="0"/>
                </a:lnTo>
                <a:lnTo>
                  <a:pt x="26" y="0"/>
                </a:lnTo>
                <a:lnTo>
                  <a:pt x="24" y="0"/>
                </a:lnTo>
                <a:lnTo>
                  <a:pt x="24" y="0"/>
                </a:lnTo>
                <a:lnTo>
                  <a:pt x="22" y="0"/>
                </a:lnTo>
                <a:lnTo>
                  <a:pt x="22" y="2"/>
                </a:lnTo>
                <a:lnTo>
                  <a:pt x="22" y="4"/>
                </a:lnTo>
                <a:lnTo>
                  <a:pt x="22" y="7"/>
                </a:lnTo>
                <a:lnTo>
                  <a:pt x="22" y="7"/>
                </a:lnTo>
                <a:lnTo>
                  <a:pt x="19" y="7"/>
                </a:lnTo>
                <a:lnTo>
                  <a:pt x="17" y="9"/>
                </a:lnTo>
                <a:lnTo>
                  <a:pt x="17" y="14"/>
                </a:lnTo>
                <a:lnTo>
                  <a:pt x="15" y="16"/>
                </a:lnTo>
                <a:lnTo>
                  <a:pt x="15" y="16"/>
                </a:lnTo>
                <a:lnTo>
                  <a:pt x="12" y="21"/>
                </a:lnTo>
                <a:lnTo>
                  <a:pt x="10" y="21"/>
                </a:lnTo>
                <a:lnTo>
                  <a:pt x="8" y="23"/>
                </a:lnTo>
                <a:lnTo>
                  <a:pt x="5" y="26"/>
                </a:lnTo>
                <a:lnTo>
                  <a:pt x="5" y="26"/>
                </a:lnTo>
                <a:lnTo>
                  <a:pt x="3" y="30"/>
                </a:lnTo>
                <a:lnTo>
                  <a:pt x="0" y="33"/>
                </a:lnTo>
                <a:lnTo>
                  <a:pt x="0" y="33"/>
                </a:lnTo>
                <a:lnTo>
                  <a:pt x="3" y="37"/>
                </a:lnTo>
                <a:lnTo>
                  <a:pt x="10" y="40"/>
                </a:lnTo>
                <a:lnTo>
                  <a:pt x="12" y="42"/>
                </a:lnTo>
                <a:lnTo>
                  <a:pt x="12" y="47"/>
                </a:lnTo>
                <a:lnTo>
                  <a:pt x="15" y="47"/>
                </a:lnTo>
                <a:lnTo>
                  <a:pt x="17" y="49"/>
                </a:lnTo>
                <a:lnTo>
                  <a:pt x="19" y="49"/>
                </a:lnTo>
                <a:lnTo>
                  <a:pt x="22" y="52"/>
                </a:lnTo>
                <a:lnTo>
                  <a:pt x="34" y="63"/>
                </a:lnTo>
                <a:lnTo>
                  <a:pt x="38" y="68"/>
                </a:lnTo>
                <a:lnTo>
                  <a:pt x="43" y="73"/>
                </a:lnTo>
                <a:lnTo>
                  <a:pt x="60" y="82"/>
                </a:lnTo>
                <a:lnTo>
                  <a:pt x="64" y="85"/>
                </a:lnTo>
                <a:lnTo>
                  <a:pt x="71" y="87"/>
                </a:lnTo>
                <a:lnTo>
                  <a:pt x="74" y="87"/>
                </a:lnTo>
                <a:lnTo>
                  <a:pt x="71" y="87"/>
                </a:lnTo>
                <a:lnTo>
                  <a:pt x="71" y="82"/>
                </a:lnTo>
                <a:lnTo>
                  <a:pt x="71" y="78"/>
                </a:lnTo>
                <a:lnTo>
                  <a:pt x="71" y="75"/>
                </a:lnTo>
                <a:lnTo>
                  <a:pt x="71" y="73"/>
                </a:lnTo>
                <a:lnTo>
                  <a:pt x="71" y="73"/>
                </a:lnTo>
                <a:lnTo>
                  <a:pt x="74" y="70"/>
                </a:lnTo>
                <a:lnTo>
                  <a:pt x="74" y="70"/>
                </a:lnTo>
                <a:lnTo>
                  <a:pt x="74" y="68"/>
                </a:lnTo>
                <a:lnTo>
                  <a:pt x="76" y="66"/>
                </a:lnTo>
                <a:lnTo>
                  <a:pt x="76" y="63"/>
                </a:lnTo>
                <a:lnTo>
                  <a:pt x="76" y="63"/>
                </a:lnTo>
                <a:lnTo>
                  <a:pt x="76" y="61"/>
                </a:lnTo>
                <a:lnTo>
                  <a:pt x="76" y="6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Freeform 128"/>
          <p:cNvSpPr>
            <a:spLocks/>
          </p:cNvSpPr>
          <p:nvPr/>
        </p:nvSpPr>
        <p:spPr bwMode="auto">
          <a:xfrm>
            <a:off x="8903785" y="4825282"/>
            <a:ext cx="44986" cy="47078"/>
          </a:xfrm>
          <a:custGeom>
            <a:avLst/>
            <a:gdLst>
              <a:gd name="T0" fmla="*/ 43 w 43"/>
              <a:gd name="T1" fmla="*/ 11 h 45"/>
              <a:gd name="T2" fmla="*/ 40 w 43"/>
              <a:gd name="T3" fmla="*/ 11 h 45"/>
              <a:gd name="T4" fmla="*/ 38 w 43"/>
              <a:gd name="T5" fmla="*/ 9 h 45"/>
              <a:gd name="T6" fmla="*/ 33 w 43"/>
              <a:gd name="T7" fmla="*/ 4 h 45"/>
              <a:gd name="T8" fmla="*/ 31 w 43"/>
              <a:gd name="T9" fmla="*/ 2 h 45"/>
              <a:gd name="T10" fmla="*/ 31 w 43"/>
              <a:gd name="T11" fmla="*/ 0 h 45"/>
              <a:gd name="T12" fmla="*/ 28 w 43"/>
              <a:gd name="T13" fmla="*/ 0 h 45"/>
              <a:gd name="T14" fmla="*/ 24 w 43"/>
              <a:gd name="T15" fmla="*/ 2 h 45"/>
              <a:gd name="T16" fmla="*/ 19 w 43"/>
              <a:gd name="T17" fmla="*/ 7 h 45"/>
              <a:gd name="T18" fmla="*/ 14 w 43"/>
              <a:gd name="T19" fmla="*/ 7 h 45"/>
              <a:gd name="T20" fmla="*/ 12 w 43"/>
              <a:gd name="T21" fmla="*/ 11 h 45"/>
              <a:gd name="T22" fmla="*/ 10 w 43"/>
              <a:gd name="T23" fmla="*/ 14 h 45"/>
              <a:gd name="T24" fmla="*/ 7 w 43"/>
              <a:gd name="T25" fmla="*/ 16 h 45"/>
              <a:gd name="T26" fmla="*/ 5 w 43"/>
              <a:gd name="T27" fmla="*/ 21 h 45"/>
              <a:gd name="T28" fmla="*/ 2 w 43"/>
              <a:gd name="T29" fmla="*/ 21 h 45"/>
              <a:gd name="T30" fmla="*/ 0 w 43"/>
              <a:gd name="T31" fmla="*/ 23 h 45"/>
              <a:gd name="T32" fmla="*/ 2 w 43"/>
              <a:gd name="T33" fmla="*/ 26 h 45"/>
              <a:gd name="T34" fmla="*/ 5 w 43"/>
              <a:gd name="T35" fmla="*/ 30 h 45"/>
              <a:gd name="T36" fmla="*/ 7 w 43"/>
              <a:gd name="T37" fmla="*/ 33 h 45"/>
              <a:gd name="T38" fmla="*/ 7 w 43"/>
              <a:gd name="T39" fmla="*/ 35 h 45"/>
              <a:gd name="T40" fmla="*/ 7 w 43"/>
              <a:gd name="T41" fmla="*/ 37 h 45"/>
              <a:gd name="T42" fmla="*/ 7 w 43"/>
              <a:gd name="T43" fmla="*/ 37 h 45"/>
              <a:gd name="T44" fmla="*/ 10 w 43"/>
              <a:gd name="T45" fmla="*/ 40 h 45"/>
              <a:gd name="T46" fmla="*/ 12 w 43"/>
              <a:gd name="T47" fmla="*/ 42 h 45"/>
              <a:gd name="T48" fmla="*/ 14 w 43"/>
              <a:gd name="T49" fmla="*/ 42 h 45"/>
              <a:gd name="T50" fmla="*/ 19 w 43"/>
              <a:gd name="T51" fmla="*/ 42 h 45"/>
              <a:gd name="T52" fmla="*/ 19 w 43"/>
              <a:gd name="T53" fmla="*/ 42 h 45"/>
              <a:gd name="T54" fmla="*/ 21 w 43"/>
              <a:gd name="T55" fmla="*/ 40 h 45"/>
              <a:gd name="T56" fmla="*/ 24 w 43"/>
              <a:gd name="T57" fmla="*/ 33 h 45"/>
              <a:gd name="T58" fmla="*/ 26 w 43"/>
              <a:gd name="T59" fmla="*/ 33 h 45"/>
              <a:gd name="T60" fmla="*/ 28 w 43"/>
              <a:gd name="T61" fmla="*/ 33 h 45"/>
              <a:gd name="T62" fmla="*/ 31 w 43"/>
              <a:gd name="T63" fmla="*/ 33 h 45"/>
              <a:gd name="T64" fmla="*/ 36 w 43"/>
              <a:gd name="T65" fmla="*/ 30 h 45"/>
              <a:gd name="T66" fmla="*/ 38 w 43"/>
              <a:gd name="T67" fmla="*/ 28 h 45"/>
              <a:gd name="T68" fmla="*/ 38 w 43"/>
              <a:gd name="T69" fmla="*/ 23 h 45"/>
              <a:gd name="T70" fmla="*/ 40 w 43"/>
              <a:gd name="T71" fmla="*/ 21 h 45"/>
              <a:gd name="T72" fmla="*/ 43 w 43"/>
              <a:gd name="T73" fmla="*/ 19 h 45"/>
              <a:gd name="T74" fmla="*/ 43 w 43"/>
              <a:gd name="T75" fmla="*/ 1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" h="45">
                <a:moveTo>
                  <a:pt x="43" y="14"/>
                </a:moveTo>
                <a:lnTo>
                  <a:pt x="43" y="11"/>
                </a:lnTo>
                <a:lnTo>
                  <a:pt x="43" y="11"/>
                </a:lnTo>
                <a:lnTo>
                  <a:pt x="40" y="11"/>
                </a:lnTo>
                <a:lnTo>
                  <a:pt x="40" y="9"/>
                </a:lnTo>
                <a:lnTo>
                  <a:pt x="38" y="9"/>
                </a:lnTo>
                <a:lnTo>
                  <a:pt x="36" y="7"/>
                </a:lnTo>
                <a:lnTo>
                  <a:pt x="33" y="4"/>
                </a:lnTo>
                <a:lnTo>
                  <a:pt x="33" y="4"/>
                </a:lnTo>
                <a:lnTo>
                  <a:pt x="31" y="2"/>
                </a:lnTo>
                <a:lnTo>
                  <a:pt x="31" y="2"/>
                </a:lnTo>
                <a:lnTo>
                  <a:pt x="31" y="0"/>
                </a:lnTo>
                <a:lnTo>
                  <a:pt x="31" y="0"/>
                </a:lnTo>
                <a:lnTo>
                  <a:pt x="28" y="0"/>
                </a:lnTo>
                <a:lnTo>
                  <a:pt x="28" y="2"/>
                </a:lnTo>
                <a:lnTo>
                  <a:pt x="24" y="2"/>
                </a:lnTo>
                <a:lnTo>
                  <a:pt x="21" y="4"/>
                </a:lnTo>
                <a:lnTo>
                  <a:pt x="19" y="7"/>
                </a:lnTo>
                <a:lnTo>
                  <a:pt x="17" y="7"/>
                </a:lnTo>
                <a:lnTo>
                  <a:pt x="14" y="7"/>
                </a:lnTo>
                <a:lnTo>
                  <a:pt x="12" y="9"/>
                </a:lnTo>
                <a:lnTo>
                  <a:pt x="12" y="11"/>
                </a:lnTo>
                <a:lnTo>
                  <a:pt x="10" y="14"/>
                </a:lnTo>
                <a:lnTo>
                  <a:pt x="10" y="14"/>
                </a:lnTo>
                <a:lnTo>
                  <a:pt x="10" y="16"/>
                </a:lnTo>
                <a:lnTo>
                  <a:pt x="7" y="16"/>
                </a:lnTo>
                <a:lnTo>
                  <a:pt x="7" y="19"/>
                </a:lnTo>
                <a:lnTo>
                  <a:pt x="5" y="21"/>
                </a:lnTo>
                <a:lnTo>
                  <a:pt x="5" y="21"/>
                </a:lnTo>
                <a:lnTo>
                  <a:pt x="2" y="21"/>
                </a:lnTo>
                <a:lnTo>
                  <a:pt x="0" y="23"/>
                </a:lnTo>
                <a:lnTo>
                  <a:pt x="0" y="23"/>
                </a:lnTo>
                <a:lnTo>
                  <a:pt x="2" y="26"/>
                </a:lnTo>
                <a:lnTo>
                  <a:pt x="2" y="26"/>
                </a:lnTo>
                <a:lnTo>
                  <a:pt x="2" y="28"/>
                </a:lnTo>
                <a:lnTo>
                  <a:pt x="5" y="30"/>
                </a:lnTo>
                <a:lnTo>
                  <a:pt x="5" y="33"/>
                </a:lnTo>
                <a:lnTo>
                  <a:pt x="7" y="33"/>
                </a:lnTo>
                <a:lnTo>
                  <a:pt x="5" y="35"/>
                </a:lnTo>
                <a:lnTo>
                  <a:pt x="7" y="35"/>
                </a:lnTo>
                <a:lnTo>
                  <a:pt x="7" y="37"/>
                </a:lnTo>
                <a:lnTo>
                  <a:pt x="7" y="37"/>
                </a:lnTo>
                <a:lnTo>
                  <a:pt x="7" y="37"/>
                </a:lnTo>
                <a:lnTo>
                  <a:pt x="7" y="37"/>
                </a:lnTo>
                <a:lnTo>
                  <a:pt x="10" y="37"/>
                </a:lnTo>
                <a:lnTo>
                  <a:pt x="10" y="40"/>
                </a:lnTo>
                <a:lnTo>
                  <a:pt x="10" y="40"/>
                </a:lnTo>
                <a:lnTo>
                  <a:pt x="12" y="42"/>
                </a:lnTo>
                <a:lnTo>
                  <a:pt x="12" y="42"/>
                </a:lnTo>
                <a:lnTo>
                  <a:pt x="14" y="42"/>
                </a:lnTo>
                <a:lnTo>
                  <a:pt x="17" y="45"/>
                </a:lnTo>
                <a:lnTo>
                  <a:pt x="19" y="42"/>
                </a:lnTo>
                <a:lnTo>
                  <a:pt x="19" y="42"/>
                </a:lnTo>
                <a:lnTo>
                  <a:pt x="19" y="42"/>
                </a:lnTo>
                <a:lnTo>
                  <a:pt x="19" y="40"/>
                </a:lnTo>
                <a:lnTo>
                  <a:pt x="21" y="40"/>
                </a:lnTo>
                <a:lnTo>
                  <a:pt x="24" y="35"/>
                </a:lnTo>
                <a:lnTo>
                  <a:pt x="24" y="33"/>
                </a:lnTo>
                <a:lnTo>
                  <a:pt x="26" y="33"/>
                </a:lnTo>
                <a:lnTo>
                  <a:pt x="26" y="33"/>
                </a:ln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lnTo>
                  <a:pt x="31" y="33"/>
                </a:lnTo>
                <a:lnTo>
                  <a:pt x="33" y="30"/>
                </a:lnTo>
                <a:lnTo>
                  <a:pt x="36" y="30"/>
                </a:lnTo>
                <a:lnTo>
                  <a:pt x="36" y="30"/>
                </a:lnTo>
                <a:lnTo>
                  <a:pt x="38" y="28"/>
                </a:lnTo>
                <a:lnTo>
                  <a:pt x="38" y="26"/>
                </a:lnTo>
                <a:lnTo>
                  <a:pt x="38" y="23"/>
                </a:lnTo>
                <a:lnTo>
                  <a:pt x="40" y="23"/>
                </a:lnTo>
                <a:lnTo>
                  <a:pt x="40" y="21"/>
                </a:lnTo>
                <a:lnTo>
                  <a:pt x="40" y="21"/>
                </a:lnTo>
                <a:lnTo>
                  <a:pt x="43" y="19"/>
                </a:lnTo>
                <a:lnTo>
                  <a:pt x="43" y="16"/>
                </a:lnTo>
                <a:lnTo>
                  <a:pt x="43" y="14"/>
                </a:lnTo>
                <a:lnTo>
                  <a:pt x="43" y="1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Freeform 129"/>
          <p:cNvSpPr>
            <a:spLocks/>
          </p:cNvSpPr>
          <p:nvPr/>
        </p:nvSpPr>
        <p:spPr bwMode="auto">
          <a:xfrm>
            <a:off x="9050250" y="3426544"/>
            <a:ext cx="27201" cy="36617"/>
          </a:xfrm>
          <a:custGeom>
            <a:avLst/>
            <a:gdLst>
              <a:gd name="T0" fmla="*/ 23 w 26"/>
              <a:gd name="T1" fmla="*/ 7 h 35"/>
              <a:gd name="T2" fmla="*/ 21 w 26"/>
              <a:gd name="T3" fmla="*/ 5 h 35"/>
              <a:gd name="T4" fmla="*/ 21 w 26"/>
              <a:gd name="T5" fmla="*/ 5 h 35"/>
              <a:gd name="T6" fmla="*/ 18 w 26"/>
              <a:gd name="T7" fmla="*/ 5 h 35"/>
              <a:gd name="T8" fmla="*/ 18 w 26"/>
              <a:gd name="T9" fmla="*/ 5 h 35"/>
              <a:gd name="T10" fmla="*/ 21 w 26"/>
              <a:gd name="T11" fmla="*/ 2 h 35"/>
              <a:gd name="T12" fmla="*/ 21 w 26"/>
              <a:gd name="T13" fmla="*/ 2 h 35"/>
              <a:gd name="T14" fmla="*/ 21 w 26"/>
              <a:gd name="T15" fmla="*/ 2 h 35"/>
              <a:gd name="T16" fmla="*/ 18 w 26"/>
              <a:gd name="T17" fmla="*/ 0 h 35"/>
              <a:gd name="T18" fmla="*/ 18 w 26"/>
              <a:gd name="T19" fmla="*/ 2 h 35"/>
              <a:gd name="T20" fmla="*/ 16 w 26"/>
              <a:gd name="T21" fmla="*/ 2 h 35"/>
              <a:gd name="T22" fmla="*/ 14 w 26"/>
              <a:gd name="T23" fmla="*/ 2 h 35"/>
              <a:gd name="T24" fmla="*/ 14 w 26"/>
              <a:gd name="T25" fmla="*/ 5 h 35"/>
              <a:gd name="T26" fmla="*/ 11 w 26"/>
              <a:gd name="T27" fmla="*/ 5 h 35"/>
              <a:gd name="T28" fmla="*/ 11 w 26"/>
              <a:gd name="T29" fmla="*/ 7 h 35"/>
              <a:gd name="T30" fmla="*/ 9 w 26"/>
              <a:gd name="T31" fmla="*/ 9 h 35"/>
              <a:gd name="T32" fmla="*/ 7 w 26"/>
              <a:gd name="T33" fmla="*/ 14 h 35"/>
              <a:gd name="T34" fmla="*/ 7 w 26"/>
              <a:gd name="T35" fmla="*/ 19 h 35"/>
              <a:gd name="T36" fmla="*/ 4 w 26"/>
              <a:gd name="T37" fmla="*/ 26 h 35"/>
              <a:gd name="T38" fmla="*/ 2 w 26"/>
              <a:gd name="T39" fmla="*/ 28 h 35"/>
              <a:gd name="T40" fmla="*/ 2 w 26"/>
              <a:gd name="T41" fmla="*/ 31 h 35"/>
              <a:gd name="T42" fmla="*/ 2 w 26"/>
              <a:gd name="T43" fmla="*/ 33 h 35"/>
              <a:gd name="T44" fmla="*/ 0 w 26"/>
              <a:gd name="T45" fmla="*/ 35 h 35"/>
              <a:gd name="T46" fmla="*/ 2 w 26"/>
              <a:gd name="T47" fmla="*/ 35 h 35"/>
              <a:gd name="T48" fmla="*/ 4 w 26"/>
              <a:gd name="T49" fmla="*/ 35 h 35"/>
              <a:gd name="T50" fmla="*/ 7 w 26"/>
              <a:gd name="T51" fmla="*/ 35 h 35"/>
              <a:gd name="T52" fmla="*/ 7 w 26"/>
              <a:gd name="T53" fmla="*/ 33 h 35"/>
              <a:gd name="T54" fmla="*/ 7 w 26"/>
              <a:gd name="T55" fmla="*/ 31 h 35"/>
              <a:gd name="T56" fmla="*/ 9 w 26"/>
              <a:gd name="T57" fmla="*/ 31 h 35"/>
              <a:gd name="T58" fmla="*/ 9 w 26"/>
              <a:gd name="T59" fmla="*/ 31 h 35"/>
              <a:gd name="T60" fmla="*/ 9 w 26"/>
              <a:gd name="T61" fmla="*/ 31 h 35"/>
              <a:gd name="T62" fmla="*/ 11 w 26"/>
              <a:gd name="T63" fmla="*/ 31 h 35"/>
              <a:gd name="T64" fmla="*/ 11 w 26"/>
              <a:gd name="T65" fmla="*/ 28 h 35"/>
              <a:gd name="T66" fmla="*/ 14 w 26"/>
              <a:gd name="T67" fmla="*/ 28 h 35"/>
              <a:gd name="T68" fmla="*/ 14 w 26"/>
              <a:gd name="T69" fmla="*/ 28 h 35"/>
              <a:gd name="T70" fmla="*/ 14 w 26"/>
              <a:gd name="T71" fmla="*/ 26 h 35"/>
              <a:gd name="T72" fmla="*/ 14 w 26"/>
              <a:gd name="T73" fmla="*/ 26 h 35"/>
              <a:gd name="T74" fmla="*/ 14 w 26"/>
              <a:gd name="T75" fmla="*/ 26 h 35"/>
              <a:gd name="T76" fmla="*/ 16 w 26"/>
              <a:gd name="T77" fmla="*/ 24 h 35"/>
              <a:gd name="T78" fmla="*/ 16 w 26"/>
              <a:gd name="T79" fmla="*/ 24 h 35"/>
              <a:gd name="T80" fmla="*/ 16 w 26"/>
              <a:gd name="T81" fmla="*/ 24 h 35"/>
              <a:gd name="T82" fmla="*/ 14 w 26"/>
              <a:gd name="T83" fmla="*/ 24 h 35"/>
              <a:gd name="T84" fmla="*/ 14 w 26"/>
              <a:gd name="T85" fmla="*/ 24 h 35"/>
              <a:gd name="T86" fmla="*/ 14 w 26"/>
              <a:gd name="T87" fmla="*/ 21 h 35"/>
              <a:gd name="T88" fmla="*/ 14 w 26"/>
              <a:gd name="T89" fmla="*/ 21 h 35"/>
              <a:gd name="T90" fmla="*/ 16 w 26"/>
              <a:gd name="T91" fmla="*/ 19 h 35"/>
              <a:gd name="T92" fmla="*/ 16 w 26"/>
              <a:gd name="T93" fmla="*/ 19 h 35"/>
              <a:gd name="T94" fmla="*/ 18 w 26"/>
              <a:gd name="T95" fmla="*/ 19 h 35"/>
              <a:gd name="T96" fmla="*/ 18 w 26"/>
              <a:gd name="T97" fmla="*/ 19 h 35"/>
              <a:gd name="T98" fmla="*/ 21 w 26"/>
              <a:gd name="T99" fmla="*/ 19 h 35"/>
              <a:gd name="T100" fmla="*/ 21 w 26"/>
              <a:gd name="T101" fmla="*/ 19 h 35"/>
              <a:gd name="T102" fmla="*/ 21 w 26"/>
              <a:gd name="T103" fmla="*/ 19 h 35"/>
              <a:gd name="T104" fmla="*/ 21 w 26"/>
              <a:gd name="T105" fmla="*/ 19 h 35"/>
              <a:gd name="T106" fmla="*/ 21 w 26"/>
              <a:gd name="T107" fmla="*/ 17 h 35"/>
              <a:gd name="T108" fmla="*/ 21 w 26"/>
              <a:gd name="T109" fmla="*/ 17 h 35"/>
              <a:gd name="T110" fmla="*/ 21 w 26"/>
              <a:gd name="T111" fmla="*/ 17 h 35"/>
              <a:gd name="T112" fmla="*/ 21 w 26"/>
              <a:gd name="T113" fmla="*/ 14 h 35"/>
              <a:gd name="T114" fmla="*/ 23 w 26"/>
              <a:gd name="T115" fmla="*/ 14 h 35"/>
              <a:gd name="T116" fmla="*/ 23 w 26"/>
              <a:gd name="T117" fmla="*/ 14 h 35"/>
              <a:gd name="T118" fmla="*/ 23 w 26"/>
              <a:gd name="T119" fmla="*/ 12 h 35"/>
              <a:gd name="T120" fmla="*/ 26 w 26"/>
              <a:gd name="T121" fmla="*/ 12 h 35"/>
              <a:gd name="T122" fmla="*/ 23 w 26"/>
              <a:gd name="T123" fmla="*/ 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" h="35">
                <a:moveTo>
                  <a:pt x="23" y="7"/>
                </a:moveTo>
                <a:lnTo>
                  <a:pt x="21" y="5"/>
                </a:lnTo>
                <a:lnTo>
                  <a:pt x="21" y="5"/>
                </a:lnTo>
                <a:lnTo>
                  <a:pt x="18" y="5"/>
                </a:lnTo>
                <a:lnTo>
                  <a:pt x="18" y="5"/>
                </a:lnTo>
                <a:lnTo>
                  <a:pt x="21" y="2"/>
                </a:lnTo>
                <a:lnTo>
                  <a:pt x="21" y="2"/>
                </a:lnTo>
                <a:lnTo>
                  <a:pt x="21" y="2"/>
                </a:lnTo>
                <a:lnTo>
                  <a:pt x="18" y="0"/>
                </a:lnTo>
                <a:lnTo>
                  <a:pt x="18" y="2"/>
                </a:lnTo>
                <a:lnTo>
                  <a:pt x="16" y="2"/>
                </a:lnTo>
                <a:lnTo>
                  <a:pt x="14" y="2"/>
                </a:lnTo>
                <a:lnTo>
                  <a:pt x="14" y="5"/>
                </a:lnTo>
                <a:lnTo>
                  <a:pt x="11" y="5"/>
                </a:lnTo>
                <a:lnTo>
                  <a:pt x="11" y="7"/>
                </a:lnTo>
                <a:lnTo>
                  <a:pt x="9" y="9"/>
                </a:lnTo>
                <a:lnTo>
                  <a:pt x="7" y="14"/>
                </a:lnTo>
                <a:lnTo>
                  <a:pt x="7" y="19"/>
                </a:lnTo>
                <a:lnTo>
                  <a:pt x="4" y="26"/>
                </a:lnTo>
                <a:lnTo>
                  <a:pt x="2" y="28"/>
                </a:lnTo>
                <a:lnTo>
                  <a:pt x="2" y="31"/>
                </a:lnTo>
                <a:lnTo>
                  <a:pt x="2" y="33"/>
                </a:lnTo>
                <a:lnTo>
                  <a:pt x="0" y="35"/>
                </a:lnTo>
                <a:lnTo>
                  <a:pt x="2" y="35"/>
                </a:lnTo>
                <a:lnTo>
                  <a:pt x="4" y="35"/>
                </a:lnTo>
                <a:lnTo>
                  <a:pt x="7" y="35"/>
                </a:lnTo>
                <a:lnTo>
                  <a:pt x="7" y="33"/>
                </a:lnTo>
                <a:lnTo>
                  <a:pt x="7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11" y="31"/>
                </a:lnTo>
                <a:lnTo>
                  <a:pt x="11" y="28"/>
                </a:lnTo>
                <a:lnTo>
                  <a:pt x="14" y="28"/>
                </a:lnTo>
                <a:lnTo>
                  <a:pt x="14" y="28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6" y="24"/>
                </a:lnTo>
                <a:lnTo>
                  <a:pt x="16" y="24"/>
                </a:lnTo>
                <a:lnTo>
                  <a:pt x="16" y="24"/>
                </a:lnTo>
                <a:lnTo>
                  <a:pt x="14" y="24"/>
                </a:lnTo>
                <a:lnTo>
                  <a:pt x="14" y="24"/>
                </a:lnTo>
                <a:lnTo>
                  <a:pt x="14" y="21"/>
                </a:lnTo>
                <a:lnTo>
                  <a:pt x="14" y="21"/>
                </a:lnTo>
                <a:lnTo>
                  <a:pt x="16" y="19"/>
                </a:lnTo>
                <a:lnTo>
                  <a:pt x="16" y="19"/>
                </a:lnTo>
                <a:lnTo>
                  <a:pt x="18" y="19"/>
                </a:lnTo>
                <a:lnTo>
                  <a:pt x="18" y="19"/>
                </a:lnTo>
                <a:lnTo>
                  <a:pt x="21" y="19"/>
                </a:lnTo>
                <a:lnTo>
                  <a:pt x="21" y="19"/>
                </a:lnTo>
                <a:lnTo>
                  <a:pt x="21" y="19"/>
                </a:lnTo>
                <a:lnTo>
                  <a:pt x="21" y="19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1" y="14"/>
                </a:lnTo>
                <a:lnTo>
                  <a:pt x="23" y="14"/>
                </a:lnTo>
                <a:lnTo>
                  <a:pt x="23" y="14"/>
                </a:lnTo>
                <a:lnTo>
                  <a:pt x="23" y="12"/>
                </a:lnTo>
                <a:lnTo>
                  <a:pt x="26" y="12"/>
                </a:lnTo>
                <a:lnTo>
                  <a:pt x="23" y="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" name="Freeform 130"/>
          <p:cNvSpPr>
            <a:spLocks/>
          </p:cNvSpPr>
          <p:nvPr/>
        </p:nvSpPr>
        <p:spPr bwMode="auto">
          <a:xfrm>
            <a:off x="8765690" y="2924380"/>
            <a:ext cx="116126" cy="49171"/>
          </a:xfrm>
          <a:custGeom>
            <a:avLst/>
            <a:gdLst>
              <a:gd name="T0" fmla="*/ 108 w 111"/>
              <a:gd name="T1" fmla="*/ 30 h 47"/>
              <a:gd name="T2" fmla="*/ 106 w 111"/>
              <a:gd name="T3" fmla="*/ 28 h 47"/>
              <a:gd name="T4" fmla="*/ 104 w 111"/>
              <a:gd name="T5" fmla="*/ 23 h 47"/>
              <a:gd name="T6" fmla="*/ 101 w 111"/>
              <a:gd name="T7" fmla="*/ 23 h 47"/>
              <a:gd name="T8" fmla="*/ 101 w 111"/>
              <a:gd name="T9" fmla="*/ 19 h 47"/>
              <a:gd name="T10" fmla="*/ 104 w 111"/>
              <a:gd name="T11" fmla="*/ 16 h 47"/>
              <a:gd name="T12" fmla="*/ 101 w 111"/>
              <a:gd name="T13" fmla="*/ 14 h 47"/>
              <a:gd name="T14" fmla="*/ 97 w 111"/>
              <a:gd name="T15" fmla="*/ 12 h 47"/>
              <a:gd name="T16" fmla="*/ 94 w 111"/>
              <a:gd name="T17" fmla="*/ 12 h 47"/>
              <a:gd name="T18" fmla="*/ 89 w 111"/>
              <a:gd name="T19" fmla="*/ 9 h 47"/>
              <a:gd name="T20" fmla="*/ 82 w 111"/>
              <a:gd name="T21" fmla="*/ 9 h 47"/>
              <a:gd name="T22" fmla="*/ 78 w 111"/>
              <a:gd name="T23" fmla="*/ 7 h 47"/>
              <a:gd name="T24" fmla="*/ 73 w 111"/>
              <a:gd name="T25" fmla="*/ 4 h 47"/>
              <a:gd name="T26" fmla="*/ 68 w 111"/>
              <a:gd name="T27" fmla="*/ 2 h 47"/>
              <a:gd name="T28" fmla="*/ 61 w 111"/>
              <a:gd name="T29" fmla="*/ 0 h 47"/>
              <a:gd name="T30" fmla="*/ 61 w 111"/>
              <a:gd name="T31" fmla="*/ 2 h 47"/>
              <a:gd name="T32" fmla="*/ 59 w 111"/>
              <a:gd name="T33" fmla="*/ 0 h 47"/>
              <a:gd name="T34" fmla="*/ 54 w 111"/>
              <a:gd name="T35" fmla="*/ 2 h 47"/>
              <a:gd name="T36" fmla="*/ 47 w 111"/>
              <a:gd name="T37" fmla="*/ 4 h 47"/>
              <a:gd name="T38" fmla="*/ 49 w 111"/>
              <a:gd name="T39" fmla="*/ 14 h 47"/>
              <a:gd name="T40" fmla="*/ 45 w 111"/>
              <a:gd name="T41" fmla="*/ 19 h 47"/>
              <a:gd name="T42" fmla="*/ 33 w 111"/>
              <a:gd name="T43" fmla="*/ 19 h 47"/>
              <a:gd name="T44" fmla="*/ 23 w 111"/>
              <a:gd name="T45" fmla="*/ 9 h 47"/>
              <a:gd name="T46" fmla="*/ 16 w 111"/>
              <a:gd name="T47" fmla="*/ 7 h 47"/>
              <a:gd name="T48" fmla="*/ 4 w 111"/>
              <a:gd name="T49" fmla="*/ 14 h 47"/>
              <a:gd name="T50" fmla="*/ 4 w 111"/>
              <a:gd name="T51" fmla="*/ 21 h 47"/>
              <a:gd name="T52" fmla="*/ 0 w 111"/>
              <a:gd name="T53" fmla="*/ 28 h 47"/>
              <a:gd name="T54" fmla="*/ 4 w 111"/>
              <a:gd name="T55" fmla="*/ 38 h 47"/>
              <a:gd name="T56" fmla="*/ 16 w 111"/>
              <a:gd name="T57" fmla="*/ 33 h 47"/>
              <a:gd name="T58" fmla="*/ 23 w 111"/>
              <a:gd name="T59" fmla="*/ 33 h 47"/>
              <a:gd name="T60" fmla="*/ 30 w 111"/>
              <a:gd name="T61" fmla="*/ 33 h 47"/>
              <a:gd name="T62" fmla="*/ 33 w 111"/>
              <a:gd name="T63" fmla="*/ 33 h 47"/>
              <a:gd name="T64" fmla="*/ 42 w 111"/>
              <a:gd name="T65" fmla="*/ 33 h 47"/>
              <a:gd name="T66" fmla="*/ 52 w 111"/>
              <a:gd name="T67" fmla="*/ 35 h 47"/>
              <a:gd name="T68" fmla="*/ 56 w 111"/>
              <a:gd name="T69" fmla="*/ 33 h 47"/>
              <a:gd name="T70" fmla="*/ 59 w 111"/>
              <a:gd name="T71" fmla="*/ 33 h 47"/>
              <a:gd name="T72" fmla="*/ 63 w 111"/>
              <a:gd name="T73" fmla="*/ 38 h 47"/>
              <a:gd name="T74" fmla="*/ 75 w 111"/>
              <a:gd name="T75" fmla="*/ 40 h 47"/>
              <a:gd name="T76" fmla="*/ 80 w 111"/>
              <a:gd name="T77" fmla="*/ 45 h 47"/>
              <a:gd name="T78" fmla="*/ 87 w 111"/>
              <a:gd name="T79" fmla="*/ 47 h 47"/>
              <a:gd name="T80" fmla="*/ 89 w 111"/>
              <a:gd name="T81" fmla="*/ 47 h 47"/>
              <a:gd name="T82" fmla="*/ 94 w 111"/>
              <a:gd name="T83" fmla="*/ 45 h 47"/>
              <a:gd name="T84" fmla="*/ 99 w 111"/>
              <a:gd name="T85" fmla="*/ 45 h 47"/>
              <a:gd name="T86" fmla="*/ 104 w 111"/>
              <a:gd name="T87" fmla="*/ 42 h 47"/>
              <a:gd name="T88" fmla="*/ 108 w 111"/>
              <a:gd name="T89" fmla="*/ 38 h 47"/>
              <a:gd name="T90" fmla="*/ 111 w 111"/>
              <a:gd name="T91" fmla="*/ 3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1" h="47">
                <a:moveTo>
                  <a:pt x="111" y="35"/>
                </a:moveTo>
                <a:lnTo>
                  <a:pt x="108" y="33"/>
                </a:lnTo>
                <a:lnTo>
                  <a:pt x="108" y="30"/>
                </a:lnTo>
                <a:lnTo>
                  <a:pt x="108" y="30"/>
                </a:lnTo>
                <a:lnTo>
                  <a:pt x="106" y="28"/>
                </a:lnTo>
                <a:lnTo>
                  <a:pt x="106" y="28"/>
                </a:lnTo>
                <a:lnTo>
                  <a:pt x="106" y="26"/>
                </a:lnTo>
                <a:lnTo>
                  <a:pt x="104" y="26"/>
                </a:lnTo>
                <a:lnTo>
                  <a:pt x="104" y="23"/>
                </a:lnTo>
                <a:lnTo>
                  <a:pt x="104" y="23"/>
                </a:lnTo>
                <a:lnTo>
                  <a:pt x="104" y="23"/>
                </a:lnTo>
                <a:lnTo>
                  <a:pt x="101" y="23"/>
                </a:lnTo>
                <a:lnTo>
                  <a:pt x="101" y="23"/>
                </a:lnTo>
                <a:lnTo>
                  <a:pt x="101" y="21"/>
                </a:lnTo>
                <a:lnTo>
                  <a:pt x="101" y="19"/>
                </a:lnTo>
                <a:lnTo>
                  <a:pt x="101" y="19"/>
                </a:lnTo>
                <a:lnTo>
                  <a:pt x="101" y="16"/>
                </a:lnTo>
                <a:lnTo>
                  <a:pt x="104" y="16"/>
                </a:lnTo>
                <a:lnTo>
                  <a:pt x="104" y="16"/>
                </a:lnTo>
                <a:lnTo>
                  <a:pt x="101" y="14"/>
                </a:lnTo>
                <a:lnTo>
                  <a:pt x="101" y="14"/>
                </a:lnTo>
                <a:lnTo>
                  <a:pt x="99" y="14"/>
                </a:lnTo>
                <a:lnTo>
                  <a:pt x="97" y="12"/>
                </a:lnTo>
                <a:lnTo>
                  <a:pt x="97" y="12"/>
                </a:lnTo>
                <a:lnTo>
                  <a:pt x="97" y="12"/>
                </a:lnTo>
                <a:lnTo>
                  <a:pt x="94" y="9"/>
                </a:lnTo>
                <a:lnTo>
                  <a:pt x="94" y="12"/>
                </a:lnTo>
                <a:lnTo>
                  <a:pt x="92" y="9"/>
                </a:lnTo>
                <a:lnTo>
                  <a:pt x="89" y="9"/>
                </a:lnTo>
                <a:lnTo>
                  <a:pt x="89" y="9"/>
                </a:lnTo>
                <a:lnTo>
                  <a:pt x="87" y="9"/>
                </a:lnTo>
                <a:lnTo>
                  <a:pt x="87" y="9"/>
                </a:lnTo>
                <a:lnTo>
                  <a:pt x="82" y="9"/>
                </a:lnTo>
                <a:lnTo>
                  <a:pt x="80" y="9"/>
                </a:lnTo>
                <a:lnTo>
                  <a:pt x="78" y="9"/>
                </a:lnTo>
                <a:lnTo>
                  <a:pt x="78" y="7"/>
                </a:lnTo>
                <a:lnTo>
                  <a:pt x="73" y="4"/>
                </a:lnTo>
                <a:lnTo>
                  <a:pt x="73" y="4"/>
                </a:lnTo>
                <a:lnTo>
                  <a:pt x="73" y="4"/>
                </a:lnTo>
                <a:lnTo>
                  <a:pt x="71" y="4"/>
                </a:lnTo>
                <a:lnTo>
                  <a:pt x="68" y="2"/>
                </a:lnTo>
                <a:lnTo>
                  <a:pt x="68" y="2"/>
                </a:lnTo>
                <a:lnTo>
                  <a:pt x="66" y="2"/>
                </a:lnTo>
                <a:lnTo>
                  <a:pt x="63" y="0"/>
                </a:lnTo>
                <a:lnTo>
                  <a:pt x="61" y="0"/>
                </a:lnTo>
                <a:lnTo>
                  <a:pt x="61" y="0"/>
                </a:lnTo>
                <a:lnTo>
                  <a:pt x="61" y="0"/>
                </a:lnTo>
                <a:lnTo>
                  <a:pt x="61" y="2"/>
                </a:lnTo>
                <a:lnTo>
                  <a:pt x="61" y="2"/>
                </a:lnTo>
                <a:lnTo>
                  <a:pt x="61" y="0"/>
                </a:lnTo>
                <a:lnTo>
                  <a:pt x="59" y="0"/>
                </a:lnTo>
                <a:lnTo>
                  <a:pt x="56" y="2"/>
                </a:lnTo>
                <a:lnTo>
                  <a:pt x="56" y="2"/>
                </a:lnTo>
                <a:lnTo>
                  <a:pt x="54" y="2"/>
                </a:lnTo>
                <a:lnTo>
                  <a:pt x="49" y="2"/>
                </a:lnTo>
                <a:lnTo>
                  <a:pt x="49" y="4"/>
                </a:lnTo>
                <a:lnTo>
                  <a:pt x="47" y="4"/>
                </a:lnTo>
                <a:lnTo>
                  <a:pt x="47" y="4"/>
                </a:lnTo>
                <a:lnTo>
                  <a:pt x="49" y="9"/>
                </a:lnTo>
                <a:lnTo>
                  <a:pt x="49" y="14"/>
                </a:lnTo>
                <a:lnTo>
                  <a:pt x="49" y="16"/>
                </a:lnTo>
                <a:lnTo>
                  <a:pt x="49" y="16"/>
                </a:lnTo>
                <a:lnTo>
                  <a:pt x="45" y="19"/>
                </a:lnTo>
                <a:lnTo>
                  <a:pt x="42" y="21"/>
                </a:lnTo>
                <a:lnTo>
                  <a:pt x="40" y="21"/>
                </a:lnTo>
                <a:lnTo>
                  <a:pt x="33" y="19"/>
                </a:lnTo>
                <a:lnTo>
                  <a:pt x="30" y="14"/>
                </a:lnTo>
                <a:lnTo>
                  <a:pt x="28" y="14"/>
                </a:lnTo>
                <a:lnTo>
                  <a:pt x="23" y="9"/>
                </a:lnTo>
                <a:lnTo>
                  <a:pt x="23" y="7"/>
                </a:lnTo>
                <a:lnTo>
                  <a:pt x="21" y="7"/>
                </a:lnTo>
                <a:lnTo>
                  <a:pt x="16" y="7"/>
                </a:lnTo>
                <a:lnTo>
                  <a:pt x="11" y="9"/>
                </a:lnTo>
                <a:lnTo>
                  <a:pt x="9" y="9"/>
                </a:lnTo>
                <a:lnTo>
                  <a:pt x="4" y="14"/>
                </a:lnTo>
                <a:lnTo>
                  <a:pt x="4" y="16"/>
                </a:lnTo>
                <a:lnTo>
                  <a:pt x="4" y="19"/>
                </a:lnTo>
                <a:lnTo>
                  <a:pt x="4" y="21"/>
                </a:lnTo>
                <a:lnTo>
                  <a:pt x="2" y="21"/>
                </a:lnTo>
                <a:lnTo>
                  <a:pt x="0" y="23"/>
                </a:lnTo>
                <a:lnTo>
                  <a:pt x="0" y="28"/>
                </a:lnTo>
                <a:lnTo>
                  <a:pt x="0" y="35"/>
                </a:lnTo>
                <a:lnTo>
                  <a:pt x="0" y="40"/>
                </a:lnTo>
                <a:lnTo>
                  <a:pt x="4" y="38"/>
                </a:lnTo>
                <a:lnTo>
                  <a:pt x="9" y="35"/>
                </a:lnTo>
                <a:lnTo>
                  <a:pt x="11" y="35"/>
                </a:lnTo>
                <a:lnTo>
                  <a:pt x="16" y="33"/>
                </a:lnTo>
                <a:lnTo>
                  <a:pt x="16" y="33"/>
                </a:lnTo>
                <a:lnTo>
                  <a:pt x="21" y="33"/>
                </a:lnTo>
                <a:lnTo>
                  <a:pt x="23" y="33"/>
                </a:lnTo>
                <a:lnTo>
                  <a:pt x="26" y="33"/>
                </a:lnTo>
                <a:lnTo>
                  <a:pt x="28" y="33"/>
                </a:lnTo>
                <a:lnTo>
                  <a:pt x="30" y="33"/>
                </a:lnTo>
                <a:lnTo>
                  <a:pt x="30" y="35"/>
                </a:lnTo>
                <a:lnTo>
                  <a:pt x="33" y="33"/>
                </a:lnTo>
                <a:lnTo>
                  <a:pt x="33" y="33"/>
                </a:lnTo>
                <a:lnTo>
                  <a:pt x="40" y="33"/>
                </a:lnTo>
                <a:lnTo>
                  <a:pt x="40" y="33"/>
                </a:lnTo>
                <a:lnTo>
                  <a:pt x="42" y="33"/>
                </a:lnTo>
                <a:lnTo>
                  <a:pt x="45" y="35"/>
                </a:lnTo>
                <a:lnTo>
                  <a:pt x="47" y="35"/>
                </a:lnTo>
                <a:lnTo>
                  <a:pt x="52" y="35"/>
                </a:lnTo>
                <a:lnTo>
                  <a:pt x="54" y="35"/>
                </a:lnTo>
                <a:lnTo>
                  <a:pt x="54" y="35"/>
                </a:lnTo>
                <a:lnTo>
                  <a:pt x="56" y="33"/>
                </a:lnTo>
                <a:lnTo>
                  <a:pt x="56" y="33"/>
                </a:lnTo>
                <a:lnTo>
                  <a:pt x="59" y="33"/>
                </a:lnTo>
                <a:lnTo>
                  <a:pt x="59" y="33"/>
                </a:lnTo>
                <a:lnTo>
                  <a:pt x="61" y="35"/>
                </a:lnTo>
                <a:lnTo>
                  <a:pt x="61" y="38"/>
                </a:lnTo>
                <a:lnTo>
                  <a:pt x="63" y="38"/>
                </a:lnTo>
                <a:lnTo>
                  <a:pt x="71" y="38"/>
                </a:lnTo>
                <a:lnTo>
                  <a:pt x="71" y="38"/>
                </a:lnTo>
                <a:lnTo>
                  <a:pt x="75" y="40"/>
                </a:lnTo>
                <a:lnTo>
                  <a:pt x="78" y="42"/>
                </a:lnTo>
                <a:lnTo>
                  <a:pt x="78" y="42"/>
                </a:lnTo>
                <a:lnTo>
                  <a:pt x="80" y="45"/>
                </a:lnTo>
                <a:lnTo>
                  <a:pt x="82" y="45"/>
                </a:lnTo>
                <a:lnTo>
                  <a:pt x="85" y="47"/>
                </a:lnTo>
                <a:lnTo>
                  <a:pt x="87" y="47"/>
                </a:lnTo>
                <a:lnTo>
                  <a:pt x="87" y="47"/>
                </a:lnTo>
                <a:lnTo>
                  <a:pt x="87" y="47"/>
                </a:lnTo>
                <a:lnTo>
                  <a:pt x="89" y="47"/>
                </a:lnTo>
                <a:lnTo>
                  <a:pt x="89" y="47"/>
                </a:lnTo>
                <a:lnTo>
                  <a:pt x="92" y="45"/>
                </a:lnTo>
                <a:lnTo>
                  <a:pt x="94" y="45"/>
                </a:lnTo>
                <a:lnTo>
                  <a:pt x="97" y="45"/>
                </a:lnTo>
                <a:lnTo>
                  <a:pt x="99" y="45"/>
                </a:lnTo>
                <a:lnTo>
                  <a:pt x="99" y="45"/>
                </a:lnTo>
                <a:lnTo>
                  <a:pt x="101" y="45"/>
                </a:lnTo>
                <a:lnTo>
                  <a:pt x="101" y="45"/>
                </a:lnTo>
                <a:lnTo>
                  <a:pt x="104" y="42"/>
                </a:lnTo>
                <a:lnTo>
                  <a:pt x="104" y="42"/>
                </a:lnTo>
                <a:lnTo>
                  <a:pt x="106" y="40"/>
                </a:lnTo>
                <a:lnTo>
                  <a:pt x="108" y="38"/>
                </a:lnTo>
                <a:lnTo>
                  <a:pt x="108" y="38"/>
                </a:lnTo>
                <a:lnTo>
                  <a:pt x="111" y="38"/>
                </a:lnTo>
                <a:lnTo>
                  <a:pt x="111" y="38"/>
                </a:lnTo>
                <a:lnTo>
                  <a:pt x="111" y="35"/>
                </a:lnTo>
                <a:lnTo>
                  <a:pt x="111" y="3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" name="Freeform 131"/>
          <p:cNvSpPr>
            <a:spLocks/>
          </p:cNvSpPr>
          <p:nvPr/>
        </p:nvSpPr>
        <p:spPr bwMode="auto">
          <a:xfrm>
            <a:off x="10311939" y="3696458"/>
            <a:ext cx="157973" cy="190404"/>
          </a:xfrm>
          <a:custGeom>
            <a:avLst/>
            <a:gdLst>
              <a:gd name="T0" fmla="*/ 141 w 151"/>
              <a:gd name="T1" fmla="*/ 142 h 182"/>
              <a:gd name="T2" fmla="*/ 144 w 151"/>
              <a:gd name="T3" fmla="*/ 137 h 182"/>
              <a:gd name="T4" fmla="*/ 134 w 151"/>
              <a:gd name="T5" fmla="*/ 128 h 182"/>
              <a:gd name="T6" fmla="*/ 130 w 151"/>
              <a:gd name="T7" fmla="*/ 125 h 182"/>
              <a:gd name="T8" fmla="*/ 122 w 151"/>
              <a:gd name="T9" fmla="*/ 113 h 182"/>
              <a:gd name="T10" fmla="*/ 108 w 151"/>
              <a:gd name="T11" fmla="*/ 99 h 182"/>
              <a:gd name="T12" fmla="*/ 99 w 151"/>
              <a:gd name="T13" fmla="*/ 90 h 182"/>
              <a:gd name="T14" fmla="*/ 96 w 151"/>
              <a:gd name="T15" fmla="*/ 83 h 182"/>
              <a:gd name="T16" fmla="*/ 75 w 151"/>
              <a:gd name="T17" fmla="*/ 71 h 182"/>
              <a:gd name="T18" fmla="*/ 73 w 151"/>
              <a:gd name="T19" fmla="*/ 64 h 182"/>
              <a:gd name="T20" fmla="*/ 82 w 151"/>
              <a:gd name="T21" fmla="*/ 61 h 182"/>
              <a:gd name="T22" fmla="*/ 87 w 151"/>
              <a:gd name="T23" fmla="*/ 52 h 182"/>
              <a:gd name="T24" fmla="*/ 82 w 151"/>
              <a:gd name="T25" fmla="*/ 47 h 182"/>
              <a:gd name="T26" fmla="*/ 80 w 151"/>
              <a:gd name="T27" fmla="*/ 42 h 182"/>
              <a:gd name="T28" fmla="*/ 70 w 151"/>
              <a:gd name="T29" fmla="*/ 33 h 182"/>
              <a:gd name="T30" fmla="*/ 59 w 151"/>
              <a:gd name="T31" fmla="*/ 38 h 182"/>
              <a:gd name="T32" fmla="*/ 47 w 151"/>
              <a:gd name="T33" fmla="*/ 21 h 182"/>
              <a:gd name="T34" fmla="*/ 44 w 151"/>
              <a:gd name="T35" fmla="*/ 14 h 182"/>
              <a:gd name="T36" fmla="*/ 42 w 151"/>
              <a:gd name="T37" fmla="*/ 16 h 182"/>
              <a:gd name="T38" fmla="*/ 30 w 151"/>
              <a:gd name="T39" fmla="*/ 2 h 182"/>
              <a:gd name="T40" fmla="*/ 23 w 151"/>
              <a:gd name="T41" fmla="*/ 0 h 182"/>
              <a:gd name="T42" fmla="*/ 21 w 151"/>
              <a:gd name="T43" fmla="*/ 7 h 182"/>
              <a:gd name="T44" fmla="*/ 26 w 151"/>
              <a:gd name="T45" fmla="*/ 19 h 182"/>
              <a:gd name="T46" fmla="*/ 28 w 151"/>
              <a:gd name="T47" fmla="*/ 28 h 182"/>
              <a:gd name="T48" fmla="*/ 21 w 151"/>
              <a:gd name="T49" fmla="*/ 26 h 182"/>
              <a:gd name="T50" fmla="*/ 16 w 151"/>
              <a:gd name="T51" fmla="*/ 23 h 182"/>
              <a:gd name="T52" fmla="*/ 7 w 151"/>
              <a:gd name="T53" fmla="*/ 26 h 182"/>
              <a:gd name="T54" fmla="*/ 7 w 151"/>
              <a:gd name="T55" fmla="*/ 35 h 182"/>
              <a:gd name="T56" fmla="*/ 0 w 151"/>
              <a:gd name="T57" fmla="*/ 40 h 182"/>
              <a:gd name="T58" fmla="*/ 2 w 151"/>
              <a:gd name="T59" fmla="*/ 45 h 182"/>
              <a:gd name="T60" fmla="*/ 7 w 151"/>
              <a:gd name="T61" fmla="*/ 52 h 182"/>
              <a:gd name="T62" fmla="*/ 14 w 151"/>
              <a:gd name="T63" fmla="*/ 64 h 182"/>
              <a:gd name="T64" fmla="*/ 21 w 151"/>
              <a:gd name="T65" fmla="*/ 64 h 182"/>
              <a:gd name="T66" fmla="*/ 23 w 151"/>
              <a:gd name="T67" fmla="*/ 85 h 182"/>
              <a:gd name="T68" fmla="*/ 23 w 151"/>
              <a:gd name="T69" fmla="*/ 92 h 182"/>
              <a:gd name="T70" fmla="*/ 26 w 151"/>
              <a:gd name="T71" fmla="*/ 106 h 182"/>
              <a:gd name="T72" fmla="*/ 35 w 151"/>
              <a:gd name="T73" fmla="*/ 94 h 182"/>
              <a:gd name="T74" fmla="*/ 44 w 151"/>
              <a:gd name="T75" fmla="*/ 92 h 182"/>
              <a:gd name="T76" fmla="*/ 54 w 151"/>
              <a:gd name="T77" fmla="*/ 99 h 182"/>
              <a:gd name="T78" fmla="*/ 59 w 151"/>
              <a:gd name="T79" fmla="*/ 94 h 182"/>
              <a:gd name="T80" fmla="*/ 61 w 151"/>
              <a:gd name="T81" fmla="*/ 87 h 182"/>
              <a:gd name="T82" fmla="*/ 75 w 151"/>
              <a:gd name="T83" fmla="*/ 87 h 182"/>
              <a:gd name="T84" fmla="*/ 92 w 151"/>
              <a:gd name="T85" fmla="*/ 106 h 182"/>
              <a:gd name="T86" fmla="*/ 101 w 151"/>
              <a:gd name="T87" fmla="*/ 132 h 182"/>
              <a:gd name="T88" fmla="*/ 108 w 151"/>
              <a:gd name="T89" fmla="*/ 142 h 182"/>
              <a:gd name="T90" fmla="*/ 113 w 151"/>
              <a:gd name="T91" fmla="*/ 149 h 182"/>
              <a:gd name="T92" fmla="*/ 113 w 151"/>
              <a:gd name="T93" fmla="*/ 163 h 182"/>
              <a:gd name="T94" fmla="*/ 108 w 151"/>
              <a:gd name="T95" fmla="*/ 173 h 182"/>
              <a:gd name="T96" fmla="*/ 115 w 151"/>
              <a:gd name="T97" fmla="*/ 177 h 182"/>
              <a:gd name="T98" fmla="*/ 125 w 151"/>
              <a:gd name="T99" fmla="*/ 177 h 182"/>
              <a:gd name="T100" fmla="*/ 127 w 151"/>
              <a:gd name="T101" fmla="*/ 170 h 182"/>
              <a:gd name="T102" fmla="*/ 134 w 151"/>
              <a:gd name="T103" fmla="*/ 170 h 182"/>
              <a:gd name="T104" fmla="*/ 141 w 151"/>
              <a:gd name="T105" fmla="*/ 170 h 182"/>
              <a:gd name="T106" fmla="*/ 148 w 151"/>
              <a:gd name="T107" fmla="*/ 168 h 182"/>
              <a:gd name="T108" fmla="*/ 148 w 151"/>
              <a:gd name="T109" fmla="*/ 15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1" h="182">
                <a:moveTo>
                  <a:pt x="151" y="151"/>
                </a:moveTo>
                <a:lnTo>
                  <a:pt x="148" y="151"/>
                </a:lnTo>
                <a:lnTo>
                  <a:pt x="148" y="149"/>
                </a:lnTo>
                <a:lnTo>
                  <a:pt x="146" y="146"/>
                </a:lnTo>
                <a:lnTo>
                  <a:pt x="144" y="146"/>
                </a:lnTo>
                <a:lnTo>
                  <a:pt x="144" y="144"/>
                </a:lnTo>
                <a:lnTo>
                  <a:pt x="141" y="142"/>
                </a:lnTo>
                <a:lnTo>
                  <a:pt x="141" y="142"/>
                </a:lnTo>
                <a:lnTo>
                  <a:pt x="141" y="142"/>
                </a:lnTo>
                <a:lnTo>
                  <a:pt x="144" y="139"/>
                </a:lnTo>
                <a:lnTo>
                  <a:pt x="146" y="139"/>
                </a:lnTo>
                <a:lnTo>
                  <a:pt x="146" y="137"/>
                </a:lnTo>
                <a:lnTo>
                  <a:pt x="144" y="137"/>
                </a:lnTo>
                <a:lnTo>
                  <a:pt x="144" y="137"/>
                </a:lnTo>
                <a:lnTo>
                  <a:pt x="144" y="135"/>
                </a:lnTo>
                <a:lnTo>
                  <a:pt x="141" y="135"/>
                </a:lnTo>
                <a:lnTo>
                  <a:pt x="139" y="132"/>
                </a:lnTo>
                <a:lnTo>
                  <a:pt x="137" y="130"/>
                </a:lnTo>
                <a:lnTo>
                  <a:pt x="134" y="130"/>
                </a:lnTo>
                <a:lnTo>
                  <a:pt x="134" y="130"/>
                </a:lnTo>
                <a:lnTo>
                  <a:pt x="134" y="128"/>
                </a:lnTo>
                <a:lnTo>
                  <a:pt x="134" y="125"/>
                </a:lnTo>
                <a:lnTo>
                  <a:pt x="132" y="128"/>
                </a:lnTo>
                <a:lnTo>
                  <a:pt x="132" y="128"/>
                </a:lnTo>
                <a:lnTo>
                  <a:pt x="132" y="128"/>
                </a:lnTo>
                <a:lnTo>
                  <a:pt x="130" y="128"/>
                </a:lnTo>
                <a:lnTo>
                  <a:pt x="130" y="125"/>
                </a:lnTo>
                <a:lnTo>
                  <a:pt x="130" y="125"/>
                </a:lnTo>
                <a:lnTo>
                  <a:pt x="127" y="123"/>
                </a:lnTo>
                <a:lnTo>
                  <a:pt x="127" y="120"/>
                </a:lnTo>
                <a:lnTo>
                  <a:pt x="127" y="118"/>
                </a:lnTo>
                <a:lnTo>
                  <a:pt x="125" y="118"/>
                </a:lnTo>
                <a:lnTo>
                  <a:pt x="125" y="116"/>
                </a:lnTo>
                <a:lnTo>
                  <a:pt x="125" y="116"/>
                </a:lnTo>
                <a:lnTo>
                  <a:pt x="122" y="113"/>
                </a:lnTo>
                <a:lnTo>
                  <a:pt x="120" y="111"/>
                </a:lnTo>
                <a:lnTo>
                  <a:pt x="115" y="109"/>
                </a:lnTo>
                <a:lnTo>
                  <a:pt x="115" y="106"/>
                </a:lnTo>
                <a:lnTo>
                  <a:pt x="113" y="106"/>
                </a:lnTo>
                <a:lnTo>
                  <a:pt x="111" y="102"/>
                </a:lnTo>
                <a:lnTo>
                  <a:pt x="108" y="102"/>
                </a:lnTo>
                <a:lnTo>
                  <a:pt x="108" y="99"/>
                </a:lnTo>
                <a:lnTo>
                  <a:pt x="106" y="97"/>
                </a:lnTo>
                <a:lnTo>
                  <a:pt x="106" y="94"/>
                </a:lnTo>
                <a:lnTo>
                  <a:pt x="104" y="94"/>
                </a:lnTo>
                <a:lnTo>
                  <a:pt x="104" y="92"/>
                </a:lnTo>
                <a:lnTo>
                  <a:pt x="101" y="92"/>
                </a:lnTo>
                <a:lnTo>
                  <a:pt x="101" y="92"/>
                </a:lnTo>
                <a:lnTo>
                  <a:pt x="99" y="90"/>
                </a:lnTo>
                <a:lnTo>
                  <a:pt x="96" y="87"/>
                </a:lnTo>
                <a:lnTo>
                  <a:pt x="96" y="87"/>
                </a:lnTo>
                <a:lnTo>
                  <a:pt x="96" y="85"/>
                </a:lnTo>
                <a:lnTo>
                  <a:pt x="96" y="85"/>
                </a:lnTo>
                <a:lnTo>
                  <a:pt x="96" y="83"/>
                </a:lnTo>
                <a:lnTo>
                  <a:pt x="96" y="83"/>
                </a:lnTo>
                <a:lnTo>
                  <a:pt x="96" y="83"/>
                </a:lnTo>
                <a:lnTo>
                  <a:pt x="96" y="80"/>
                </a:lnTo>
                <a:lnTo>
                  <a:pt x="94" y="80"/>
                </a:lnTo>
                <a:lnTo>
                  <a:pt x="87" y="78"/>
                </a:lnTo>
                <a:lnTo>
                  <a:pt x="85" y="78"/>
                </a:lnTo>
                <a:lnTo>
                  <a:pt x="85" y="76"/>
                </a:lnTo>
                <a:lnTo>
                  <a:pt x="82" y="76"/>
                </a:lnTo>
                <a:lnTo>
                  <a:pt x="75" y="71"/>
                </a:lnTo>
                <a:lnTo>
                  <a:pt x="73" y="68"/>
                </a:lnTo>
                <a:lnTo>
                  <a:pt x="73" y="68"/>
                </a:lnTo>
                <a:lnTo>
                  <a:pt x="70" y="68"/>
                </a:lnTo>
                <a:lnTo>
                  <a:pt x="70" y="66"/>
                </a:lnTo>
                <a:lnTo>
                  <a:pt x="73" y="66"/>
                </a:lnTo>
                <a:lnTo>
                  <a:pt x="73" y="66"/>
                </a:lnTo>
                <a:lnTo>
                  <a:pt x="73" y="64"/>
                </a:lnTo>
                <a:lnTo>
                  <a:pt x="73" y="61"/>
                </a:lnTo>
                <a:lnTo>
                  <a:pt x="73" y="61"/>
                </a:lnTo>
                <a:lnTo>
                  <a:pt x="73" y="59"/>
                </a:lnTo>
                <a:lnTo>
                  <a:pt x="73" y="59"/>
                </a:lnTo>
                <a:lnTo>
                  <a:pt x="75" y="59"/>
                </a:lnTo>
                <a:lnTo>
                  <a:pt x="78" y="59"/>
                </a:lnTo>
                <a:lnTo>
                  <a:pt x="82" y="61"/>
                </a:lnTo>
                <a:lnTo>
                  <a:pt x="82" y="61"/>
                </a:lnTo>
                <a:lnTo>
                  <a:pt x="85" y="59"/>
                </a:lnTo>
                <a:lnTo>
                  <a:pt x="87" y="57"/>
                </a:lnTo>
                <a:lnTo>
                  <a:pt x="87" y="54"/>
                </a:lnTo>
                <a:lnTo>
                  <a:pt x="87" y="54"/>
                </a:lnTo>
                <a:lnTo>
                  <a:pt x="87" y="52"/>
                </a:lnTo>
                <a:lnTo>
                  <a:pt x="87" y="52"/>
                </a:lnTo>
                <a:lnTo>
                  <a:pt x="87" y="49"/>
                </a:lnTo>
                <a:lnTo>
                  <a:pt x="87" y="49"/>
                </a:lnTo>
                <a:lnTo>
                  <a:pt x="85" y="49"/>
                </a:lnTo>
                <a:lnTo>
                  <a:pt x="82" y="49"/>
                </a:lnTo>
                <a:lnTo>
                  <a:pt x="82" y="47"/>
                </a:lnTo>
                <a:lnTo>
                  <a:pt x="82" y="47"/>
                </a:lnTo>
                <a:lnTo>
                  <a:pt x="82" y="47"/>
                </a:lnTo>
                <a:lnTo>
                  <a:pt x="82" y="45"/>
                </a:lnTo>
                <a:lnTo>
                  <a:pt x="80" y="45"/>
                </a:lnTo>
                <a:lnTo>
                  <a:pt x="78" y="45"/>
                </a:lnTo>
                <a:lnTo>
                  <a:pt x="78" y="45"/>
                </a:lnTo>
                <a:lnTo>
                  <a:pt x="78" y="42"/>
                </a:lnTo>
                <a:lnTo>
                  <a:pt x="78" y="42"/>
                </a:lnTo>
                <a:lnTo>
                  <a:pt x="80" y="42"/>
                </a:lnTo>
                <a:lnTo>
                  <a:pt x="80" y="40"/>
                </a:lnTo>
                <a:lnTo>
                  <a:pt x="80" y="40"/>
                </a:lnTo>
                <a:lnTo>
                  <a:pt x="80" y="38"/>
                </a:lnTo>
                <a:lnTo>
                  <a:pt x="78" y="38"/>
                </a:lnTo>
                <a:lnTo>
                  <a:pt x="75" y="35"/>
                </a:lnTo>
                <a:lnTo>
                  <a:pt x="73" y="33"/>
                </a:lnTo>
                <a:lnTo>
                  <a:pt x="70" y="33"/>
                </a:lnTo>
                <a:lnTo>
                  <a:pt x="70" y="33"/>
                </a:lnTo>
                <a:lnTo>
                  <a:pt x="66" y="35"/>
                </a:lnTo>
                <a:lnTo>
                  <a:pt x="66" y="35"/>
                </a:lnTo>
                <a:lnTo>
                  <a:pt x="63" y="38"/>
                </a:lnTo>
                <a:lnTo>
                  <a:pt x="63" y="38"/>
                </a:lnTo>
                <a:lnTo>
                  <a:pt x="61" y="38"/>
                </a:lnTo>
                <a:lnTo>
                  <a:pt x="59" y="38"/>
                </a:lnTo>
                <a:lnTo>
                  <a:pt x="54" y="35"/>
                </a:lnTo>
                <a:lnTo>
                  <a:pt x="52" y="35"/>
                </a:lnTo>
                <a:lnTo>
                  <a:pt x="47" y="28"/>
                </a:lnTo>
                <a:lnTo>
                  <a:pt x="47" y="26"/>
                </a:lnTo>
                <a:lnTo>
                  <a:pt x="47" y="26"/>
                </a:lnTo>
                <a:lnTo>
                  <a:pt x="47" y="23"/>
                </a:lnTo>
                <a:lnTo>
                  <a:pt x="47" y="21"/>
                </a:lnTo>
                <a:lnTo>
                  <a:pt x="47" y="19"/>
                </a:lnTo>
                <a:lnTo>
                  <a:pt x="47" y="19"/>
                </a:lnTo>
                <a:lnTo>
                  <a:pt x="47" y="16"/>
                </a:lnTo>
                <a:lnTo>
                  <a:pt x="47" y="16"/>
                </a:lnTo>
                <a:lnTo>
                  <a:pt x="47" y="16"/>
                </a:lnTo>
                <a:lnTo>
                  <a:pt x="44" y="16"/>
                </a:lnTo>
                <a:lnTo>
                  <a:pt x="44" y="14"/>
                </a:lnTo>
                <a:lnTo>
                  <a:pt x="44" y="14"/>
                </a:lnTo>
                <a:lnTo>
                  <a:pt x="44" y="16"/>
                </a:lnTo>
                <a:lnTo>
                  <a:pt x="42" y="16"/>
                </a:lnTo>
                <a:lnTo>
                  <a:pt x="42" y="19"/>
                </a:lnTo>
                <a:lnTo>
                  <a:pt x="42" y="19"/>
                </a:lnTo>
                <a:lnTo>
                  <a:pt x="42" y="16"/>
                </a:lnTo>
                <a:lnTo>
                  <a:pt x="42" y="16"/>
                </a:lnTo>
                <a:lnTo>
                  <a:pt x="40" y="14"/>
                </a:lnTo>
                <a:lnTo>
                  <a:pt x="40" y="12"/>
                </a:lnTo>
                <a:lnTo>
                  <a:pt x="37" y="12"/>
                </a:lnTo>
                <a:lnTo>
                  <a:pt x="37" y="9"/>
                </a:lnTo>
                <a:lnTo>
                  <a:pt x="33" y="7"/>
                </a:lnTo>
                <a:lnTo>
                  <a:pt x="30" y="5"/>
                </a:lnTo>
                <a:lnTo>
                  <a:pt x="30" y="2"/>
                </a:lnTo>
                <a:lnTo>
                  <a:pt x="30" y="2"/>
                </a:lnTo>
                <a:lnTo>
                  <a:pt x="28" y="2"/>
                </a:lnTo>
                <a:lnTo>
                  <a:pt x="26" y="2"/>
                </a:lnTo>
                <a:lnTo>
                  <a:pt x="26" y="2"/>
                </a:lnTo>
                <a:lnTo>
                  <a:pt x="23" y="0"/>
                </a:lnTo>
                <a:lnTo>
                  <a:pt x="23" y="0"/>
                </a:lnTo>
                <a:lnTo>
                  <a:pt x="23" y="0"/>
                </a:lnTo>
                <a:lnTo>
                  <a:pt x="21" y="0"/>
                </a:lnTo>
                <a:lnTo>
                  <a:pt x="21" y="2"/>
                </a:lnTo>
                <a:lnTo>
                  <a:pt x="21" y="5"/>
                </a:lnTo>
                <a:lnTo>
                  <a:pt x="21" y="5"/>
                </a:lnTo>
                <a:lnTo>
                  <a:pt x="18" y="5"/>
                </a:lnTo>
                <a:lnTo>
                  <a:pt x="21" y="7"/>
                </a:lnTo>
                <a:lnTo>
                  <a:pt x="21" y="7"/>
                </a:lnTo>
                <a:lnTo>
                  <a:pt x="21" y="9"/>
                </a:lnTo>
                <a:lnTo>
                  <a:pt x="21" y="9"/>
                </a:lnTo>
                <a:lnTo>
                  <a:pt x="21" y="12"/>
                </a:lnTo>
                <a:lnTo>
                  <a:pt x="23" y="14"/>
                </a:lnTo>
                <a:lnTo>
                  <a:pt x="26" y="14"/>
                </a:lnTo>
                <a:lnTo>
                  <a:pt x="26" y="16"/>
                </a:lnTo>
                <a:lnTo>
                  <a:pt x="26" y="19"/>
                </a:lnTo>
                <a:lnTo>
                  <a:pt x="26" y="21"/>
                </a:lnTo>
                <a:lnTo>
                  <a:pt x="26" y="23"/>
                </a:lnTo>
                <a:lnTo>
                  <a:pt x="26" y="26"/>
                </a:lnTo>
                <a:lnTo>
                  <a:pt x="26" y="26"/>
                </a:lnTo>
                <a:lnTo>
                  <a:pt x="28" y="26"/>
                </a:lnTo>
                <a:lnTo>
                  <a:pt x="28" y="28"/>
                </a:lnTo>
                <a:lnTo>
                  <a:pt x="28" y="28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3" y="28"/>
                </a:lnTo>
                <a:lnTo>
                  <a:pt x="23" y="28"/>
                </a:lnTo>
                <a:lnTo>
                  <a:pt x="23" y="26"/>
                </a:lnTo>
                <a:lnTo>
                  <a:pt x="21" y="26"/>
                </a:lnTo>
                <a:lnTo>
                  <a:pt x="18" y="28"/>
                </a:lnTo>
                <a:lnTo>
                  <a:pt x="18" y="28"/>
                </a:lnTo>
                <a:lnTo>
                  <a:pt x="16" y="28"/>
                </a:lnTo>
                <a:lnTo>
                  <a:pt x="16" y="26"/>
                </a:lnTo>
                <a:lnTo>
                  <a:pt x="16" y="23"/>
                </a:lnTo>
                <a:lnTo>
                  <a:pt x="16" y="23"/>
                </a:lnTo>
                <a:lnTo>
                  <a:pt x="16" y="23"/>
                </a:lnTo>
                <a:lnTo>
                  <a:pt x="16" y="21"/>
                </a:lnTo>
                <a:lnTo>
                  <a:pt x="14" y="19"/>
                </a:lnTo>
                <a:lnTo>
                  <a:pt x="14" y="21"/>
                </a:lnTo>
                <a:lnTo>
                  <a:pt x="11" y="23"/>
                </a:lnTo>
                <a:lnTo>
                  <a:pt x="9" y="26"/>
                </a:lnTo>
                <a:lnTo>
                  <a:pt x="9" y="26"/>
                </a:lnTo>
                <a:lnTo>
                  <a:pt x="7" y="26"/>
                </a:lnTo>
                <a:lnTo>
                  <a:pt x="7" y="28"/>
                </a:lnTo>
                <a:lnTo>
                  <a:pt x="7" y="31"/>
                </a:lnTo>
                <a:lnTo>
                  <a:pt x="4" y="31"/>
                </a:lnTo>
                <a:lnTo>
                  <a:pt x="4" y="33"/>
                </a:lnTo>
                <a:lnTo>
                  <a:pt x="4" y="33"/>
                </a:lnTo>
                <a:lnTo>
                  <a:pt x="7" y="35"/>
                </a:lnTo>
                <a:lnTo>
                  <a:pt x="7" y="35"/>
                </a:lnTo>
                <a:lnTo>
                  <a:pt x="7" y="35"/>
                </a:lnTo>
                <a:lnTo>
                  <a:pt x="7" y="35"/>
                </a:lnTo>
                <a:lnTo>
                  <a:pt x="4" y="35"/>
                </a:lnTo>
                <a:lnTo>
                  <a:pt x="4" y="35"/>
                </a:lnTo>
                <a:lnTo>
                  <a:pt x="2" y="35"/>
                </a:lnTo>
                <a:lnTo>
                  <a:pt x="0" y="38"/>
                </a:lnTo>
                <a:lnTo>
                  <a:pt x="0" y="40"/>
                </a:lnTo>
                <a:lnTo>
                  <a:pt x="0" y="45"/>
                </a:lnTo>
                <a:lnTo>
                  <a:pt x="0" y="47"/>
                </a:lnTo>
                <a:lnTo>
                  <a:pt x="0" y="47"/>
                </a:lnTo>
                <a:lnTo>
                  <a:pt x="0" y="47"/>
                </a:lnTo>
                <a:lnTo>
                  <a:pt x="0" y="47"/>
                </a:lnTo>
                <a:lnTo>
                  <a:pt x="2" y="45"/>
                </a:lnTo>
                <a:lnTo>
                  <a:pt x="2" y="45"/>
                </a:lnTo>
                <a:lnTo>
                  <a:pt x="2" y="45"/>
                </a:lnTo>
                <a:lnTo>
                  <a:pt x="4" y="45"/>
                </a:lnTo>
                <a:lnTo>
                  <a:pt x="4" y="47"/>
                </a:lnTo>
                <a:lnTo>
                  <a:pt x="7" y="49"/>
                </a:lnTo>
                <a:lnTo>
                  <a:pt x="7" y="49"/>
                </a:lnTo>
                <a:lnTo>
                  <a:pt x="7" y="49"/>
                </a:lnTo>
                <a:lnTo>
                  <a:pt x="7" y="52"/>
                </a:lnTo>
                <a:lnTo>
                  <a:pt x="7" y="52"/>
                </a:lnTo>
                <a:lnTo>
                  <a:pt x="7" y="54"/>
                </a:lnTo>
                <a:lnTo>
                  <a:pt x="7" y="59"/>
                </a:lnTo>
                <a:lnTo>
                  <a:pt x="7" y="61"/>
                </a:lnTo>
                <a:lnTo>
                  <a:pt x="9" y="61"/>
                </a:lnTo>
                <a:lnTo>
                  <a:pt x="11" y="64"/>
                </a:lnTo>
                <a:lnTo>
                  <a:pt x="14" y="64"/>
                </a:lnTo>
                <a:lnTo>
                  <a:pt x="14" y="64"/>
                </a:lnTo>
                <a:lnTo>
                  <a:pt x="14" y="61"/>
                </a:lnTo>
                <a:lnTo>
                  <a:pt x="16" y="61"/>
                </a:lnTo>
                <a:lnTo>
                  <a:pt x="16" y="61"/>
                </a:lnTo>
                <a:lnTo>
                  <a:pt x="21" y="61"/>
                </a:lnTo>
                <a:lnTo>
                  <a:pt x="21" y="61"/>
                </a:lnTo>
                <a:lnTo>
                  <a:pt x="21" y="64"/>
                </a:lnTo>
                <a:lnTo>
                  <a:pt x="21" y="66"/>
                </a:lnTo>
                <a:lnTo>
                  <a:pt x="23" y="71"/>
                </a:lnTo>
                <a:lnTo>
                  <a:pt x="23" y="73"/>
                </a:lnTo>
                <a:lnTo>
                  <a:pt x="26" y="76"/>
                </a:lnTo>
                <a:lnTo>
                  <a:pt x="23" y="78"/>
                </a:lnTo>
                <a:lnTo>
                  <a:pt x="23" y="83"/>
                </a:lnTo>
                <a:lnTo>
                  <a:pt x="23" y="85"/>
                </a:lnTo>
                <a:lnTo>
                  <a:pt x="21" y="85"/>
                </a:lnTo>
                <a:lnTo>
                  <a:pt x="21" y="85"/>
                </a:lnTo>
                <a:lnTo>
                  <a:pt x="21" y="87"/>
                </a:lnTo>
                <a:lnTo>
                  <a:pt x="23" y="87"/>
                </a:lnTo>
                <a:lnTo>
                  <a:pt x="23" y="90"/>
                </a:lnTo>
                <a:lnTo>
                  <a:pt x="23" y="90"/>
                </a:lnTo>
                <a:lnTo>
                  <a:pt x="23" y="92"/>
                </a:lnTo>
                <a:lnTo>
                  <a:pt x="23" y="94"/>
                </a:lnTo>
                <a:lnTo>
                  <a:pt x="23" y="99"/>
                </a:lnTo>
                <a:lnTo>
                  <a:pt x="21" y="104"/>
                </a:lnTo>
                <a:lnTo>
                  <a:pt x="23" y="104"/>
                </a:lnTo>
                <a:lnTo>
                  <a:pt x="23" y="106"/>
                </a:lnTo>
                <a:lnTo>
                  <a:pt x="26" y="106"/>
                </a:lnTo>
                <a:lnTo>
                  <a:pt x="26" y="106"/>
                </a:lnTo>
                <a:lnTo>
                  <a:pt x="28" y="104"/>
                </a:lnTo>
                <a:lnTo>
                  <a:pt x="30" y="102"/>
                </a:lnTo>
                <a:lnTo>
                  <a:pt x="33" y="99"/>
                </a:lnTo>
                <a:lnTo>
                  <a:pt x="33" y="99"/>
                </a:lnTo>
                <a:lnTo>
                  <a:pt x="35" y="97"/>
                </a:lnTo>
                <a:lnTo>
                  <a:pt x="35" y="97"/>
                </a:lnTo>
                <a:lnTo>
                  <a:pt x="35" y="94"/>
                </a:lnTo>
                <a:lnTo>
                  <a:pt x="37" y="94"/>
                </a:lnTo>
                <a:lnTo>
                  <a:pt x="37" y="94"/>
                </a:lnTo>
                <a:lnTo>
                  <a:pt x="40" y="94"/>
                </a:lnTo>
                <a:lnTo>
                  <a:pt x="40" y="92"/>
                </a:lnTo>
                <a:lnTo>
                  <a:pt x="42" y="90"/>
                </a:lnTo>
                <a:lnTo>
                  <a:pt x="42" y="90"/>
                </a:lnTo>
                <a:lnTo>
                  <a:pt x="44" y="92"/>
                </a:lnTo>
                <a:lnTo>
                  <a:pt x="47" y="94"/>
                </a:lnTo>
                <a:lnTo>
                  <a:pt x="49" y="94"/>
                </a:lnTo>
                <a:lnTo>
                  <a:pt x="52" y="97"/>
                </a:lnTo>
                <a:lnTo>
                  <a:pt x="52" y="97"/>
                </a:lnTo>
                <a:lnTo>
                  <a:pt x="52" y="97"/>
                </a:lnTo>
                <a:lnTo>
                  <a:pt x="52" y="99"/>
                </a:lnTo>
                <a:lnTo>
                  <a:pt x="54" y="99"/>
                </a:lnTo>
                <a:lnTo>
                  <a:pt x="54" y="99"/>
                </a:lnTo>
                <a:lnTo>
                  <a:pt x="54" y="99"/>
                </a:lnTo>
                <a:lnTo>
                  <a:pt x="54" y="97"/>
                </a:lnTo>
                <a:lnTo>
                  <a:pt x="56" y="97"/>
                </a:lnTo>
                <a:lnTo>
                  <a:pt x="56" y="97"/>
                </a:lnTo>
                <a:lnTo>
                  <a:pt x="59" y="94"/>
                </a:lnTo>
                <a:lnTo>
                  <a:pt x="59" y="94"/>
                </a:lnTo>
                <a:lnTo>
                  <a:pt x="61" y="92"/>
                </a:lnTo>
                <a:lnTo>
                  <a:pt x="61" y="90"/>
                </a:lnTo>
                <a:lnTo>
                  <a:pt x="61" y="90"/>
                </a:lnTo>
                <a:lnTo>
                  <a:pt x="63" y="90"/>
                </a:lnTo>
                <a:lnTo>
                  <a:pt x="63" y="90"/>
                </a:lnTo>
                <a:lnTo>
                  <a:pt x="63" y="87"/>
                </a:lnTo>
                <a:lnTo>
                  <a:pt x="61" y="87"/>
                </a:lnTo>
                <a:lnTo>
                  <a:pt x="63" y="87"/>
                </a:lnTo>
                <a:lnTo>
                  <a:pt x="63" y="87"/>
                </a:lnTo>
                <a:lnTo>
                  <a:pt x="66" y="87"/>
                </a:lnTo>
                <a:lnTo>
                  <a:pt x="68" y="87"/>
                </a:lnTo>
                <a:lnTo>
                  <a:pt x="73" y="87"/>
                </a:lnTo>
                <a:lnTo>
                  <a:pt x="75" y="90"/>
                </a:lnTo>
                <a:lnTo>
                  <a:pt x="75" y="87"/>
                </a:lnTo>
                <a:lnTo>
                  <a:pt x="78" y="90"/>
                </a:lnTo>
                <a:lnTo>
                  <a:pt x="80" y="94"/>
                </a:lnTo>
                <a:lnTo>
                  <a:pt x="82" y="99"/>
                </a:lnTo>
                <a:lnTo>
                  <a:pt x="85" y="102"/>
                </a:lnTo>
                <a:lnTo>
                  <a:pt x="87" y="104"/>
                </a:lnTo>
                <a:lnTo>
                  <a:pt x="89" y="104"/>
                </a:lnTo>
                <a:lnTo>
                  <a:pt x="92" y="106"/>
                </a:lnTo>
                <a:lnTo>
                  <a:pt x="94" y="111"/>
                </a:lnTo>
                <a:lnTo>
                  <a:pt x="94" y="116"/>
                </a:lnTo>
                <a:lnTo>
                  <a:pt x="94" y="118"/>
                </a:lnTo>
                <a:lnTo>
                  <a:pt x="94" y="123"/>
                </a:lnTo>
                <a:lnTo>
                  <a:pt x="96" y="128"/>
                </a:lnTo>
                <a:lnTo>
                  <a:pt x="99" y="130"/>
                </a:lnTo>
                <a:lnTo>
                  <a:pt x="101" y="132"/>
                </a:lnTo>
                <a:lnTo>
                  <a:pt x="101" y="135"/>
                </a:lnTo>
                <a:lnTo>
                  <a:pt x="104" y="135"/>
                </a:lnTo>
                <a:lnTo>
                  <a:pt x="106" y="137"/>
                </a:lnTo>
                <a:lnTo>
                  <a:pt x="108" y="137"/>
                </a:lnTo>
                <a:lnTo>
                  <a:pt x="108" y="139"/>
                </a:lnTo>
                <a:lnTo>
                  <a:pt x="108" y="139"/>
                </a:lnTo>
                <a:lnTo>
                  <a:pt x="108" y="142"/>
                </a:lnTo>
                <a:lnTo>
                  <a:pt x="111" y="142"/>
                </a:lnTo>
                <a:lnTo>
                  <a:pt x="111" y="142"/>
                </a:lnTo>
                <a:lnTo>
                  <a:pt x="113" y="144"/>
                </a:lnTo>
                <a:lnTo>
                  <a:pt x="113" y="144"/>
                </a:lnTo>
                <a:lnTo>
                  <a:pt x="113" y="146"/>
                </a:lnTo>
                <a:lnTo>
                  <a:pt x="113" y="149"/>
                </a:lnTo>
                <a:lnTo>
                  <a:pt x="113" y="149"/>
                </a:lnTo>
                <a:lnTo>
                  <a:pt x="113" y="151"/>
                </a:lnTo>
                <a:lnTo>
                  <a:pt x="111" y="151"/>
                </a:lnTo>
                <a:lnTo>
                  <a:pt x="111" y="154"/>
                </a:lnTo>
                <a:lnTo>
                  <a:pt x="113" y="156"/>
                </a:lnTo>
                <a:lnTo>
                  <a:pt x="113" y="158"/>
                </a:lnTo>
                <a:lnTo>
                  <a:pt x="113" y="161"/>
                </a:lnTo>
                <a:lnTo>
                  <a:pt x="113" y="163"/>
                </a:lnTo>
                <a:lnTo>
                  <a:pt x="113" y="165"/>
                </a:lnTo>
                <a:lnTo>
                  <a:pt x="113" y="168"/>
                </a:lnTo>
                <a:lnTo>
                  <a:pt x="113" y="168"/>
                </a:lnTo>
                <a:lnTo>
                  <a:pt x="113" y="170"/>
                </a:lnTo>
                <a:lnTo>
                  <a:pt x="111" y="170"/>
                </a:lnTo>
                <a:lnTo>
                  <a:pt x="108" y="173"/>
                </a:lnTo>
                <a:lnTo>
                  <a:pt x="108" y="173"/>
                </a:lnTo>
                <a:lnTo>
                  <a:pt x="108" y="173"/>
                </a:lnTo>
                <a:lnTo>
                  <a:pt x="108" y="175"/>
                </a:lnTo>
                <a:lnTo>
                  <a:pt x="111" y="175"/>
                </a:lnTo>
                <a:lnTo>
                  <a:pt x="111" y="177"/>
                </a:lnTo>
                <a:lnTo>
                  <a:pt x="111" y="177"/>
                </a:lnTo>
                <a:lnTo>
                  <a:pt x="113" y="177"/>
                </a:lnTo>
                <a:lnTo>
                  <a:pt x="115" y="177"/>
                </a:lnTo>
                <a:lnTo>
                  <a:pt x="120" y="177"/>
                </a:lnTo>
                <a:lnTo>
                  <a:pt x="120" y="180"/>
                </a:lnTo>
                <a:lnTo>
                  <a:pt x="120" y="180"/>
                </a:lnTo>
                <a:lnTo>
                  <a:pt x="122" y="182"/>
                </a:lnTo>
                <a:lnTo>
                  <a:pt x="125" y="182"/>
                </a:lnTo>
                <a:lnTo>
                  <a:pt x="127" y="180"/>
                </a:lnTo>
                <a:lnTo>
                  <a:pt x="125" y="177"/>
                </a:lnTo>
                <a:lnTo>
                  <a:pt x="122" y="175"/>
                </a:lnTo>
                <a:lnTo>
                  <a:pt x="122" y="173"/>
                </a:lnTo>
                <a:lnTo>
                  <a:pt x="122" y="173"/>
                </a:lnTo>
                <a:lnTo>
                  <a:pt x="127" y="173"/>
                </a:lnTo>
                <a:lnTo>
                  <a:pt x="127" y="173"/>
                </a:lnTo>
                <a:lnTo>
                  <a:pt x="127" y="170"/>
                </a:lnTo>
                <a:lnTo>
                  <a:pt x="127" y="170"/>
                </a:lnTo>
                <a:lnTo>
                  <a:pt x="130" y="170"/>
                </a:lnTo>
                <a:lnTo>
                  <a:pt x="132" y="168"/>
                </a:lnTo>
                <a:lnTo>
                  <a:pt x="132" y="168"/>
                </a:lnTo>
                <a:lnTo>
                  <a:pt x="132" y="168"/>
                </a:lnTo>
                <a:lnTo>
                  <a:pt x="134" y="170"/>
                </a:lnTo>
                <a:lnTo>
                  <a:pt x="134" y="170"/>
                </a:lnTo>
                <a:lnTo>
                  <a:pt x="134" y="170"/>
                </a:lnTo>
                <a:lnTo>
                  <a:pt x="137" y="173"/>
                </a:lnTo>
                <a:lnTo>
                  <a:pt x="137" y="173"/>
                </a:lnTo>
                <a:lnTo>
                  <a:pt x="139" y="173"/>
                </a:lnTo>
                <a:lnTo>
                  <a:pt x="139" y="173"/>
                </a:lnTo>
                <a:lnTo>
                  <a:pt x="141" y="173"/>
                </a:lnTo>
                <a:lnTo>
                  <a:pt x="141" y="173"/>
                </a:lnTo>
                <a:lnTo>
                  <a:pt x="141" y="170"/>
                </a:lnTo>
                <a:lnTo>
                  <a:pt x="144" y="170"/>
                </a:lnTo>
                <a:lnTo>
                  <a:pt x="144" y="170"/>
                </a:lnTo>
                <a:lnTo>
                  <a:pt x="146" y="170"/>
                </a:lnTo>
                <a:lnTo>
                  <a:pt x="146" y="168"/>
                </a:lnTo>
                <a:lnTo>
                  <a:pt x="146" y="168"/>
                </a:lnTo>
                <a:lnTo>
                  <a:pt x="148" y="168"/>
                </a:lnTo>
                <a:lnTo>
                  <a:pt x="148" y="168"/>
                </a:lnTo>
                <a:lnTo>
                  <a:pt x="148" y="165"/>
                </a:lnTo>
                <a:lnTo>
                  <a:pt x="151" y="165"/>
                </a:lnTo>
                <a:lnTo>
                  <a:pt x="151" y="163"/>
                </a:lnTo>
                <a:lnTo>
                  <a:pt x="151" y="161"/>
                </a:lnTo>
                <a:lnTo>
                  <a:pt x="151" y="161"/>
                </a:lnTo>
                <a:lnTo>
                  <a:pt x="148" y="158"/>
                </a:lnTo>
                <a:lnTo>
                  <a:pt x="148" y="158"/>
                </a:lnTo>
                <a:lnTo>
                  <a:pt x="151" y="158"/>
                </a:lnTo>
                <a:lnTo>
                  <a:pt x="151" y="156"/>
                </a:lnTo>
                <a:lnTo>
                  <a:pt x="151" y="154"/>
                </a:lnTo>
                <a:lnTo>
                  <a:pt x="151" y="154"/>
                </a:lnTo>
                <a:lnTo>
                  <a:pt x="151" y="15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Freeform 132"/>
          <p:cNvSpPr>
            <a:spLocks noEditPoints="1"/>
          </p:cNvSpPr>
          <p:nvPr/>
        </p:nvSpPr>
        <p:spPr bwMode="auto">
          <a:xfrm>
            <a:off x="9272039" y="3528023"/>
            <a:ext cx="37662" cy="34524"/>
          </a:xfrm>
          <a:custGeom>
            <a:avLst/>
            <a:gdLst>
              <a:gd name="T0" fmla="*/ 29 w 36"/>
              <a:gd name="T1" fmla="*/ 12 h 33"/>
              <a:gd name="T2" fmla="*/ 29 w 36"/>
              <a:gd name="T3" fmla="*/ 12 h 33"/>
              <a:gd name="T4" fmla="*/ 31 w 36"/>
              <a:gd name="T5" fmla="*/ 9 h 33"/>
              <a:gd name="T6" fmla="*/ 29 w 36"/>
              <a:gd name="T7" fmla="*/ 5 h 33"/>
              <a:gd name="T8" fmla="*/ 26 w 36"/>
              <a:gd name="T9" fmla="*/ 5 h 33"/>
              <a:gd name="T10" fmla="*/ 26 w 36"/>
              <a:gd name="T11" fmla="*/ 5 h 33"/>
              <a:gd name="T12" fmla="*/ 26 w 36"/>
              <a:gd name="T13" fmla="*/ 7 h 33"/>
              <a:gd name="T14" fmla="*/ 26 w 36"/>
              <a:gd name="T15" fmla="*/ 9 h 33"/>
              <a:gd name="T16" fmla="*/ 33 w 36"/>
              <a:gd name="T17" fmla="*/ 31 h 33"/>
              <a:gd name="T18" fmla="*/ 31 w 36"/>
              <a:gd name="T19" fmla="*/ 26 h 33"/>
              <a:gd name="T20" fmla="*/ 26 w 36"/>
              <a:gd name="T21" fmla="*/ 19 h 33"/>
              <a:gd name="T22" fmla="*/ 26 w 36"/>
              <a:gd name="T23" fmla="*/ 16 h 33"/>
              <a:gd name="T24" fmla="*/ 24 w 36"/>
              <a:gd name="T25" fmla="*/ 16 h 33"/>
              <a:gd name="T26" fmla="*/ 19 w 36"/>
              <a:gd name="T27" fmla="*/ 16 h 33"/>
              <a:gd name="T28" fmla="*/ 22 w 36"/>
              <a:gd name="T29" fmla="*/ 14 h 33"/>
              <a:gd name="T30" fmla="*/ 26 w 36"/>
              <a:gd name="T31" fmla="*/ 12 h 33"/>
              <a:gd name="T32" fmla="*/ 26 w 36"/>
              <a:gd name="T33" fmla="*/ 12 h 33"/>
              <a:gd name="T34" fmla="*/ 26 w 36"/>
              <a:gd name="T35" fmla="*/ 9 h 33"/>
              <a:gd name="T36" fmla="*/ 24 w 36"/>
              <a:gd name="T37" fmla="*/ 5 h 33"/>
              <a:gd name="T38" fmla="*/ 19 w 36"/>
              <a:gd name="T39" fmla="*/ 0 h 33"/>
              <a:gd name="T40" fmla="*/ 17 w 36"/>
              <a:gd name="T41" fmla="*/ 0 h 33"/>
              <a:gd name="T42" fmla="*/ 12 w 36"/>
              <a:gd name="T43" fmla="*/ 0 h 33"/>
              <a:gd name="T44" fmla="*/ 7 w 36"/>
              <a:gd name="T45" fmla="*/ 2 h 33"/>
              <a:gd name="T46" fmla="*/ 7 w 36"/>
              <a:gd name="T47" fmla="*/ 5 h 33"/>
              <a:gd name="T48" fmla="*/ 5 w 36"/>
              <a:gd name="T49" fmla="*/ 9 h 33"/>
              <a:gd name="T50" fmla="*/ 3 w 36"/>
              <a:gd name="T51" fmla="*/ 16 h 33"/>
              <a:gd name="T52" fmla="*/ 0 w 36"/>
              <a:gd name="T53" fmla="*/ 21 h 33"/>
              <a:gd name="T54" fmla="*/ 7 w 36"/>
              <a:gd name="T55" fmla="*/ 24 h 33"/>
              <a:gd name="T56" fmla="*/ 17 w 36"/>
              <a:gd name="T57" fmla="*/ 24 h 33"/>
              <a:gd name="T58" fmla="*/ 19 w 36"/>
              <a:gd name="T59" fmla="*/ 28 h 33"/>
              <a:gd name="T60" fmla="*/ 22 w 36"/>
              <a:gd name="T61" fmla="*/ 33 h 33"/>
              <a:gd name="T62" fmla="*/ 29 w 36"/>
              <a:gd name="T63" fmla="*/ 33 h 33"/>
              <a:gd name="T64" fmla="*/ 36 w 36"/>
              <a:gd name="T6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" h="33">
                <a:moveTo>
                  <a:pt x="26" y="9"/>
                </a:moveTo>
                <a:lnTo>
                  <a:pt x="29" y="12"/>
                </a:lnTo>
                <a:lnTo>
                  <a:pt x="29" y="12"/>
                </a:lnTo>
                <a:lnTo>
                  <a:pt x="29" y="12"/>
                </a:lnTo>
                <a:lnTo>
                  <a:pt x="31" y="9"/>
                </a:lnTo>
                <a:lnTo>
                  <a:pt x="31" y="9"/>
                </a:lnTo>
                <a:lnTo>
                  <a:pt x="31" y="7"/>
                </a:lnTo>
                <a:lnTo>
                  <a:pt x="29" y="5"/>
                </a:lnTo>
                <a:lnTo>
                  <a:pt x="26" y="2"/>
                </a:lnTo>
                <a:lnTo>
                  <a:pt x="26" y="5"/>
                </a:lnTo>
                <a:lnTo>
                  <a:pt x="26" y="5"/>
                </a:lnTo>
                <a:lnTo>
                  <a:pt x="26" y="5"/>
                </a:lnTo>
                <a:lnTo>
                  <a:pt x="26" y="5"/>
                </a:lnTo>
                <a:lnTo>
                  <a:pt x="26" y="7"/>
                </a:lnTo>
                <a:lnTo>
                  <a:pt x="26" y="7"/>
                </a:lnTo>
                <a:lnTo>
                  <a:pt x="26" y="9"/>
                </a:lnTo>
                <a:close/>
                <a:moveTo>
                  <a:pt x="33" y="31"/>
                </a:moveTo>
                <a:lnTo>
                  <a:pt x="33" y="31"/>
                </a:lnTo>
                <a:lnTo>
                  <a:pt x="33" y="28"/>
                </a:lnTo>
                <a:lnTo>
                  <a:pt x="31" y="26"/>
                </a:lnTo>
                <a:lnTo>
                  <a:pt x="29" y="24"/>
                </a:lnTo>
                <a:lnTo>
                  <a:pt x="26" y="19"/>
                </a:lnTo>
                <a:lnTo>
                  <a:pt x="26" y="19"/>
                </a:lnTo>
                <a:lnTo>
                  <a:pt x="26" y="16"/>
                </a:lnTo>
                <a:lnTo>
                  <a:pt x="24" y="16"/>
                </a:lnTo>
                <a:lnTo>
                  <a:pt x="24" y="16"/>
                </a:lnTo>
                <a:lnTo>
                  <a:pt x="22" y="16"/>
                </a:lnTo>
                <a:lnTo>
                  <a:pt x="19" y="16"/>
                </a:lnTo>
                <a:lnTo>
                  <a:pt x="19" y="14"/>
                </a:lnTo>
                <a:lnTo>
                  <a:pt x="22" y="14"/>
                </a:lnTo>
                <a:lnTo>
                  <a:pt x="24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9"/>
                </a:lnTo>
                <a:lnTo>
                  <a:pt x="24" y="7"/>
                </a:lnTo>
                <a:lnTo>
                  <a:pt x="24" y="5"/>
                </a:lnTo>
                <a:lnTo>
                  <a:pt x="24" y="2"/>
                </a:lnTo>
                <a:lnTo>
                  <a:pt x="19" y="0"/>
                </a:lnTo>
                <a:lnTo>
                  <a:pt x="17" y="0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2"/>
                </a:lnTo>
                <a:lnTo>
                  <a:pt x="7" y="2"/>
                </a:lnTo>
                <a:lnTo>
                  <a:pt x="7" y="5"/>
                </a:lnTo>
                <a:lnTo>
                  <a:pt x="7" y="5"/>
                </a:lnTo>
                <a:lnTo>
                  <a:pt x="7" y="7"/>
                </a:lnTo>
                <a:lnTo>
                  <a:pt x="5" y="9"/>
                </a:lnTo>
                <a:lnTo>
                  <a:pt x="5" y="12"/>
                </a:lnTo>
                <a:lnTo>
                  <a:pt x="3" y="16"/>
                </a:lnTo>
                <a:lnTo>
                  <a:pt x="3" y="19"/>
                </a:lnTo>
                <a:lnTo>
                  <a:pt x="0" y="21"/>
                </a:lnTo>
                <a:lnTo>
                  <a:pt x="3" y="21"/>
                </a:lnTo>
                <a:lnTo>
                  <a:pt x="7" y="24"/>
                </a:lnTo>
                <a:lnTo>
                  <a:pt x="10" y="24"/>
                </a:lnTo>
                <a:lnTo>
                  <a:pt x="17" y="24"/>
                </a:lnTo>
                <a:lnTo>
                  <a:pt x="17" y="28"/>
                </a:lnTo>
                <a:lnTo>
                  <a:pt x="19" y="28"/>
                </a:lnTo>
                <a:lnTo>
                  <a:pt x="19" y="31"/>
                </a:lnTo>
                <a:lnTo>
                  <a:pt x="22" y="33"/>
                </a:lnTo>
                <a:lnTo>
                  <a:pt x="24" y="33"/>
                </a:lnTo>
                <a:lnTo>
                  <a:pt x="29" y="33"/>
                </a:lnTo>
                <a:lnTo>
                  <a:pt x="31" y="33"/>
                </a:lnTo>
                <a:lnTo>
                  <a:pt x="36" y="33"/>
                </a:lnTo>
                <a:lnTo>
                  <a:pt x="33" y="3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" name="Freeform 133"/>
          <p:cNvSpPr>
            <a:spLocks noEditPoints="1"/>
          </p:cNvSpPr>
          <p:nvPr/>
        </p:nvSpPr>
        <p:spPr bwMode="auto">
          <a:xfrm>
            <a:off x="9653894" y="3241371"/>
            <a:ext cx="183081" cy="83694"/>
          </a:xfrm>
          <a:custGeom>
            <a:avLst/>
            <a:gdLst>
              <a:gd name="T0" fmla="*/ 172 w 175"/>
              <a:gd name="T1" fmla="*/ 21 h 80"/>
              <a:gd name="T2" fmla="*/ 156 w 175"/>
              <a:gd name="T3" fmla="*/ 14 h 80"/>
              <a:gd name="T4" fmla="*/ 146 w 175"/>
              <a:gd name="T5" fmla="*/ 9 h 80"/>
              <a:gd name="T6" fmla="*/ 127 w 175"/>
              <a:gd name="T7" fmla="*/ 7 h 80"/>
              <a:gd name="T8" fmla="*/ 113 w 175"/>
              <a:gd name="T9" fmla="*/ 4 h 80"/>
              <a:gd name="T10" fmla="*/ 92 w 175"/>
              <a:gd name="T11" fmla="*/ 4 h 80"/>
              <a:gd name="T12" fmla="*/ 68 w 175"/>
              <a:gd name="T13" fmla="*/ 0 h 80"/>
              <a:gd name="T14" fmla="*/ 56 w 175"/>
              <a:gd name="T15" fmla="*/ 2 h 80"/>
              <a:gd name="T16" fmla="*/ 54 w 175"/>
              <a:gd name="T17" fmla="*/ 14 h 80"/>
              <a:gd name="T18" fmla="*/ 40 w 175"/>
              <a:gd name="T19" fmla="*/ 11 h 80"/>
              <a:gd name="T20" fmla="*/ 21 w 175"/>
              <a:gd name="T21" fmla="*/ 9 h 80"/>
              <a:gd name="T22" fmla="*/ 14 w 175"/>
              <a:gd name="T23" fmla="*/ 16 h 80"/>
              <a:gd name="T24" fmla="*/ 18 w 175"/>
              <a:gd name="T25" fmla="*/ 21 h 80"/>
              <a:gd name="T26" fmla="*/ 14 w 175"/>
              <a:gd name="T27" fmla="*/ 26 h 80"/>
              <a:gd name="T28" fmla="*/ 7 w 175"/>
              <a:gd name="T29" fmla="*/ 35 h 80"/>
              <a:gd name="T30" fmla="*/ 18 w 175"/>
              <a:gd name="T31" fmla="*/ 40 h 80"/>
              <a:gd name="T32" fmla="*/ 28 w 175"/>
              <a:gd name="T33" fmla="*/ 42 h 80"/>
              <a:gd name="T34" fmla="*/ 30 w 175"/>
              <a:gd name="T35" fmla="*/ 35 h 80"/>
              <a:gd name="T36" fmla="*/ 33 w 175"/>
              <a:gd name="T37" fmla="*/ 35 h 80"/>
              <a:gd name="T38" fmla="*/ 40 w 175"/>
              <a:gd name="T39" fmla="*/ 42 h 80"/>
              <a:gd name="T40" fmla="*/ 44 w 175"/>
              <a:gd name="T41" fmla="*/ 44 h 80"/>
              <a:gd name="T42" fmla="*/ 56 w 175"/>
              <a:gd name="T43" fmla="*/ 49 h 80"/>
              <a:gd name="T44" fmla="*/ 54 w 175"/>
              <a:gd name="T45" fmla="*/ 54 h 80"/>
              <a:gd name="T46" fmla="*/ 49 w 175"/>
              <a:gd name="T47" fmla="*/ 56 h 80"/>
              <a:gd name="T48" fmla="*/ 44 w 175"/>
              <a:gd name="T49" fmla="*/ 56 h 80"/>
              <a:gd name="T50" fmla="*/ 40 w 175"/>
              <a:gd name="T51" fmla="*/ 63 h 80"/>
              <a:gd name="T52" fmla="*/ 33 w 175"/>
              <a:gd name="T53" fmla="*/ 61 h 80"/>
              <a:gd name="T54" fmla="*/ 23 w 175"/>
              <a:gd name="T55" fmla="*/ 63 h 80"/>
              <a:gd name="T56" fmla="*/ 16 w 175"/>
              <a:gd name="T57" fmla="*/ 63 h 80"/>
              <a:gd name="T58" fmla="*/ 2 w 175"/>
              <a:gd name="T59" fmla="*/ 66 h 80"/>
              <a:gd name="T60" fmla="*/ 0 w 175"/>
              <a:gd name="T61" fmla="*/ 68 h 80"/>
              <a:gd name="T62" fmla="*/ 9 w 175"/>
              <a:gd name="T63" fmla="*/ 73 h 80"/>
              <a:gd name="T64" fmla="*/ 18 w 175"/>
              <a:gd name="T65" fmla="*/ 73 h 80"/>
              <a:gd name="T66" fmla="*/ 30 w 175"/>
              <a:gd name="T67" fmla="*/ 78 h 80"/>
              <a:gd name="T68" fmla="*/ 37 w 175"/>
              <a:gd name="T69" fmla="*/ 73 h 80"/>
              <a:gd name="T70" fmla="*/ 44 w 175"/>
              <a:gd name="T71" fmla="*/ 75 h 80"/>
              <a:gd name="T72" fmla="*/ 49 w 175"/>
              <a:gd name="T73" fmla="*/ 78 h 80"/>
              <a:gd name="T74" fmla="*/ 59 w 175"/>
              <a:gd name="T75" fmla="*/ 78 h 80"/>
              <a:gd name="T76" fmla="*/ 73 w 175"/>
              <a:gd name="T77" fmla="*/ 75 h 80"/>
              <a:gd name="T78" fmla="*/ 80 w 175"/>
              <a:gd name="T79" fmla="*/ 73 h 80"/>
              <a:gd name="T80" fmla="*/ 78 w 175"/>
              <a:gd name="T81" fmla="*/ 66 h 80"/>
              <a:gd name="T82" fmla="*/ 89 w 175"/>
              <a:gd name="T83" fmla="*/ 59 h 80"/>
              <a:gd name="T84" fmla="*/ 92 w 175"/>
              <a:gd name="T85" fmla="*/ 56 h 80"/>
              <a:gd name="T86" fmla="*/ 104 w 175"/>
              <a:gd name="T87" fmla="*/ 54 h 80"/>
              <a:gd name="T88" fmla="*/ 115 w 175"/>
              <a:gd name="T89" fmla="*/ 56 h 80"/>
              <a:gd name="T90" fmla="*/ 120 w 175"/>
              <a:gd name="T91" fmla="*/ 52 h 80"/>
              <a:gd name="T92" fmla="*/ 127 w 175"/>
              <a:gd name="T93" fmla="*/ 44 h 80"/>
              <a:gd name="T94" fmla="*/ 146 w 175"/>
              <a:gd name="T95" fmla="*/ 40 h 80"/>
              <a:gd name="T96" fmla="*/ 160 w 175"/>
              <a:gd name="T97" fmla="*/ 28 h 80"/>
              <a:gd name="T98" fmla="*/ 175 w 175"/>
              <a:gd name="T99" fmla="*/ 23 h 80"/>
              <a:gd name="T100" fmla="*/ 18 w 175"/>
              <a:gd name="T101" fmla="*/ 66 h 80"/>
              <a:gd name="T102" fmla="*/ 33 w 175"/>
              <a:gd name="T103" fmla="*/ 66 h 80"/>
              <a:gd name="T104" fmla="*/ 28 w 175"/>
              <a:gd name="T105" fmla="*/ 66 h 80"/>
              <a:gd name="T106" fmla="*/ 30 w 175"/>
              <a:gd name="T107" fmla="*/ 66 h 80"/>
              <a:gd name="T108" fmla="*/ 42 w 175"/>
              <a:gd name="T109" fmla="*/ 66 h 80"/>
              <a:gd name="T110" fmla="*/ 42 w 175"/>
              <a:gd name="T111" fmla="*/ 6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5" h="80">
                <a:moveTo>
                  <a:pt x="2" y="66"/>
                </a:moveTo>
                <a:lnTo>
                  <a:pt x="2" y="66"/>
                </a:lnTo>
                <a:lnTo>
                  <a:pt x="2" y="63"/>
                </a:lnTo>
                <a:lnTo>
                  <a:pt x="2" y="63"/>
                </a:lnTo>
                <a:lnTo>
                  <a:pt x="2" y="66"/>
                </a:lnTo>
                <a:close/>
                <a:moveTo>
                  <a:pt x="172" y="21"/>
                </a:moveTo>
                <a:lnTo>
                  <a:pt x="172" y="21"/>
                </a:lnTo>
                <a:lnTo>
                  <a:pt x="170" y="18"/>
                </a:lnTo>
                <a:lnTo>
                  <a:pt x="165" y="16"/>
                </a:lnTo>
                <a:lnTo>
                  <a:pt x="163" y="16"/>
                </a:lnTo>
                <a:lnTo>
                  <a:pt x="160" y="16"/>
                </a:lnTo>
                <a:lnTo>
                  <a:pt x="158" y="16"/>
                </a:lnTo>
                <a:lnTo>
                  <a:pt x="158" y="14"/>
                </a:lnTo>
                <a:lnTo>
                  <a:pt x="156" y="14"/>
                </a:lnTo>
                <a:lnTo>
                  <a:pt x="153" y="11"/>
                </a:lnTo>
                <a:lnTo>
                  <a:pt x="153" y="11"/>
                </a:lnTo>
                <a:lnTo>
                  <a:pt x="151" y="9"/>
                </a:lnTo>
                <a:lnTo>
                  <a:pt x="151" y="9"/>
                </a:lnTo>
                <a:lnTo>
                  <a:pt x="148" y="9"/>
                </a:lnTo>
                <a:lnTo>
                  <a:pt x="146" y="9"/>
                </a:lnTo>
                <a:lnTo>
                  <a:pt x="146" y="9"/>
                </a:lnTo>
                <a:lnTo>
                  <a:pt x="144" y="9"/>
                </a:lnTo>
                <a:lnTo>
                  <a:pt x="141" y="7"/>
                </a:lnTo>
                <a:lnTo>
                  <a:pt x="139" y="7"/>
                </a:lnTo>
                <a:lnTo>
                  <a:pt x="137" y="7"/>
                </a:lnTo>
                <a:lnTo>
                  <a:pt x="134" y="7"/>
                </a:lnTo>
                <a:lnTo>
                  <a:pt x="132" y="7"/>
                </a:lnTo>
                <a:lnTo>
                  <a:pt x="127" y="7"/>
                </a:lnTo>
                <a:lnTo>
                  <a:pt x="125" y="7"/>
                </a:lnTo>
                <a:lnTo>
                  <a:pt x="122" y="7"/>
                </a:lnTo>
                <a:lnTo>
                  <a:pt x="120" y="7"/>
                </a:lnTo>
                <a:lnTo>
                  <a:pt x="120" y="7"/>
                </a:lnTo>
                <a:lnTo>
                  <a:pt x="118" y="7"/>
                </a:lnTo>
                <a:lnTo>
                  <a:pt x="113" y="4"/>
                </a:lnTo>
                <a:lnTo>
                  <a:pt x="113" y="4"/>
                </a:lnTo>
                <a:lnTo>
                  <a:pt x="113" y="4"/>
                </a:lnTo>
                <a:lnTo>
                  <a:pt x="108" y="7"/>
                </a:lnTo>
                <a:lnTo>
                  <a:pt x="106" y="7"/>
                </a:lnTo>
                <a:lnTo>
                  <a:pt x="99" y="7"/>
                </a:lnTo>
                <a:lnTo>
                  <a:pt x="94" y="7"/>
                </a:lnTo>
                <a:lnTo>
                  <a:pt x="94" y="4"/>
                </a:lnTo>
                <a:lnTo>
                  <a:pt x="92" y="4"/>
                </a:lnTo>
                <a:lnTo>
                  <a:pt x="92" y="7"/>
                </a:lnTo>
                <a:lnTo>
                  <a:pt x="92" y="7"/>
                </a:lnTo>
                <a:lnTo>
                  <a:pt x="87" y="7"/>
                </a:lnTo>
                <a:lnTo>
                  <a:pt x="80" y="7"/>
                </a:lnTo>
                <a:lnTo>
                  <a:pt x="75" y="4"/>
                </a:lnTo>
                <a:lnTo>
                  <a:pt x="73" y="2"/>
                </a:lnTo>
                <a:lnTo>
                  <a:pt x="68" y="0"/>
                </a:lnTo>
                <a:lnTo>
                  <a:pt x="63" y="0"/>
                </a:lnTo>
                <a:lnTo>
                  <a:pt x="63" y="0"/>
                </a:lnTo>
                <a:lnTo>
                  <a:pt x="63" y="0"/>
                </a:lnTo>
                <a:lnTo>
                  <a:pt x="63" y="0"/>
                </a:lnTo>
                <a:lnTo>
                  <a:pt x="61" y="0"/>
                </a:lnTo>
                <a:lnTo>
                  <a:pt x="59" y="2"/>
                </a:lnTo>
                <a:lnTo>
                  <a:pt x="56" y="2"/>
                </a:lnTo>
                <a:lnTo>
                  <a:pt x="54" y="2"/>
                </a:lnTo>
                <a:lnTo>
                  <a:pt x="54" y="4"/>
                </a:lnTo>
                <a:lnTo>
                  <a:pt x="54" y="9"/>
                </a:lnTo>
                <a:lnTo>
                  <a:pt x="54" y="11"/>
                </a:lnTo>
                <a:lnTo>
                  <a:pt x="56" y="16"/>
                </a:lnTo>
                <a:lnTo>
                  <a:pt x="56" y="16"/>
                </a:lnTo>
                <a:lnTo>
                  <a:pt x="54" y="14"/>
                </a:lnTo>
                <a:lnTo>
                  <a:pt x="54" y="14"/>
                </a:lnTo>
                <a:lnTo>
                  <a:pt x="52" y="14"/>
                </a:lnTo>
                <a:lnTo>
                  <a:pt x="44" y="14"/>
                </a:lnTo>
                <a:lnTo>
                  <a:pt x="44" y="11"/>
                </a:lnTo>
                <a:lnTo>
                  <a:pt x="42" y="11"/>
                </a:lnTo>
                <a:lnTo>
                  <a:pt x="42" y="11"/>
                </a:lnTo>
                <a:lnTo>
                  <a:pt x="40" y="11"/>
                </a:lnTo>
                <a:lnTo>
                  <a:pt x="35" y="9"/>
                </a:lnTo>
                <a:lnTo>
                  <a:pt x="33" y="9"/>
                </a:lnTo>
                <a:lnTo>
                  <a:pt x="26" y="7"/>
                </a:lnTo>
                <a:lnTo>
                  <a:pt x="26" y="7"/>
                </a:lnTo>
                <a:lnTo>
                  <a:pt x="26" y="7"/>
                </a:lnTo>
                <a:lnTo>
                  <a:pt x="23" y="9"/>
                </a:lnTo>
                <a:lnTo>
                  <a:pt x="21" y="9"/>
                </a:lnTo>
                <a:lnTo>
                  <a:pt x="18" y="9"/>
                </a:lnTo>
                <a:lnTo>
                  <a:pt x="16" y="9"/>
                </a:lnTo>
                <a:lnTo>
                  <a:pt x="16" y="11"/>
                </a:lnTo>
                <a:lnTo>
                  <a:pt x="16" y="11"/>
                </a:lnTo>
                <a:lnTo>
                  <a:pt x="14" y="14"/>
                </a:lnTo>
                <a:lnTo>
                  <a:pt x="14" y="16"/>
                </a:lnTo>
                <a:lnTo>
                  <a:pt x="14" y="16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6" y="18"/>
                </a:lnTo>
                <a:lnTo>
                  <a:pt x="16" y="18"/>
                </a:lnTo>
                <a:lnTo>
                  <a:pt x="18" y="18"/>
                </a:lnTo>
                <a:lnTo>
                  <a:pt x="18" y="21"/>
                </a:lnTo>
                <a:lnTo>
                  <a:pt x="21" y="21"/>
                </a:lnTo>
                <a:lnTo>
                  <a:pt x="21" y="21"/>
                </a:lnTo>
                <a:lnTo>
                  <a:pt x="16" y="23"/>
                </a:lnTo>
                <a:lnTo>
                  <a:pt x="16" y="23"/>
                </a:lnTo>
                <a:lnTo>
                  <a:pt x="14" y="23"/>
                </a:lnTo>
                <a:lnTo>
                  <a:pt x="14" y="23"/>
                </a:lnTo>
                <a:lnTo>
                  <a:pt x="14" y="26"/>
                </a:lnTo>
                <a:lnTo>
                  <a:pt x="14" y="26"/>
                </a:lnTo>
                <a:lnTo>
                  <a:pt x="11" y="28"/>
                </a:lnTo>
                <a:lnTo>
                  <a:pt x="11" y="28"/>
                </a:lnTo>
                <a:lnTo>
                  <a:pt x="9" y="30"/>
                </a:lnTo>
                <a:lnTo>
                  <a:pt x="4" y="33"/>
                </a:lnTo>
                <a:lnTo>
                  <a:pt x="4" y="35"/>
                </a:lnTo>
                <a:lnTo>
                  <a:pt x="7" y="35"/>
                </a:lnTo>
                <a:lnTo>
                  <a:pt x="7" y="35"/>
                </a:lnTo>
                <a:lnTo>
                  <a:pt x="9" y="35"/>
                </a:lnTo>
                <a:lnTo>
                  <a:pt x="11" y="37"/>
                </a:lnTo>
                <a:lnTo>
                  <a:pt x="14" y="35"/>
                </a:lnTo>
                <a:lnTo>
                  <a:pt x="14" y="35"/>
                </a:lnTo>
                <a:lnTo>
                  <a:pt x="16" y="37"/>
                </a:lnTo>
                <a:lnTo>
                  <a:pt x="18" y="40"/>
                </a:lnTo>
                <a:lnTo>
                  <a:pt x="18" y="40"/>
                </a:lnTo>
                <a:lnTo>
                  <a:pt x="21" y="42"/>
                </a:lnTo>
                <a:lnTo>
                  <a:pt x="21" y="42"/>
                </a:lnTo>
                <a:lnTo>
                  <a:pt x="23" y="42"/>
                </a:lnTo>
                <a:lnTo>
                  <a:pt x="26" y="42"/>
                </a:lnTo>
                <a:lnTo>
                  <a:pt x="26" y="42"/>
                </a:lnTo>
                <a:lnTo>
                  <a:pt x="28" y="42"/>
                </a:lnTo>
                <a:lnTo>
                  <a:pt x="28" y="42"/>
                </a:lnTo>
                <a:lnTo>
                  <a:pt x="28" y="37"/>
                </a:lnTo>
                <a:lnTo>
                  <a:pt x="30" y="40"/>
                </a:lnTo>
                <a:lnTo>
                  <a:pt x="30" y="40"/>
                </a:lnTo>
                <a:lnTo>
                  <a:pt x="30" y="37"/>
                </a:lnTo>
                <a:lnTo>
                  <a:pt x="30" y="37"/>
                </a:lnTo>
                <a:lnTo>
                  <a:pt x="30" y="35"/>
                </a:lnTo>
                <a:lnTo>
                  <a:pt x="30" y="35"/>
                </a:lnTo>
                <a:lnTo>
                  <a:pt x="30" y="35"/>
                </a:lnTo>
                <a:lnTo>
                  <a:pt x="30" y="35"/>
                </a:lnTo>
                <a:lnTo>
                  <a:pt x="30" y="35"/>
                </a:lnTo>
                <a:lnTo>
                  <a:pt x="33" y="35"/>
                </a:lnTo>
                <a:lnTo>
                  <a:pt x="33" y="35"/>
                </a:lnTo>
                <a:lnTo>
                  <a:pt x="33" y="35"/>
                </a:lnTo>
                <a:lnTo>
                  <a:pt x="33" y="37"/>
                </a:lnTo>
                <a:lnTo>
                  <a:pt x="35" y="37"/>
                </a:lnTo>
                <a:lnTo>
                  <a:pt x="35" y="40"/>
                </a:lnTo>
                <a:lnTo>
                  <a:pt x="37" y="42"/>
                </a:lnTo>
                <a:lnTo>
                  <a:pt x="37" y="42"/>
                </a:lnTo>
                <a:lnTo>
                  <a:pt x="40" y="42"/>
                </a:lnTo>
                <a:lnTo>
                  <a:pt x="40" y="42"/>
                </a:lnTo>
                <a:lnTo>
                  <a:pt x="42" y="42"/>
                </a:lnTo>
                <a:lnTo>
                  <a:pt x="42" y="42"/>
                </a:lnTo>
                <a:lnTo>
                  <a:pt x="42" y="44"/>
                </a:lnTo>
                <a:lnTo>
                  <a:pt x="42" y="44"/>
                </a:lnTo>
                <a:lnTo>
                  <a:pt x="42" y="44"/>
                </a:lnTo>
                <a:lnTo>
                  <a:pt x="44" y="44"/>
                </a:lnTo>
                <a:lnTo>
                  <a:pt x="44" y="44"/>
                </a:lnTo>
                <a:lnTo>
                  <a:pt x="47" y="44"/>
                </a:lnTo>
                <a:lnTo>
                  <a:pt x="49" y="44"/>
                </a:lnTo>
                <a:lnTo>
                  <a:pt x="52" y="47"/>
                </a:lnTo>
                <a:lnTo>
                  <a:pt x="52" y="47"/>
                </a:lnTo>
                <a:lnTo>
                  <a:pt x="54" y="47"/>
                </a:lnTo>
                <a:lnTo>
                  <a:pt x="56" y="49"/>
                </a:lnTo>
                <a:lnTo>
                  <a:pt x="56" y="49"/>
                </a:lnTo>
                <a:lnTo>
                  <a:pt x="56" y="47"/>
                </a:lnTo>
                <a:lnTo>
                  <a:pt x="61" y="49"/>
                </a:lnTo>
                <a:lnTo>
                  <a:pt x="61" y="49"/>
                </a:lnTo>
                <a:lnTo>
                  <a:pt x="59" y="49"/>
                </a:lnTo>
                <a:lnTo>
                  <a:pt x="54" y="52"/>
                </a:lnTo>
                <a:lnTo>
                  <a:pt x="54" y="54"/>
                </a:lnTo>
                <a:lnTo>
                  <a:pt x="54" y="54"/>
                </a:lnTo>
                <a:lnTo>
                  <a:pt x="52" y="54"/>
                </a:lnTo>
                <a:lnTo>
                  <a:pt x="52" y="54"/>
                </a:lnTo>
                <a:lnTo>
                  <a:pt x="49" y="54"/>
                </a:lnTo>
                <a:lnTo>
                  <a:pt x="49" y="54"/>
                </a:lnTo>
                <a:lnTo>
                  <a:pt x="49" y="54"/>
                </a:lnTo>
                <a:lnTo>
                  <a:pt x="49" y="54"/>
                </a:lnTo>
                <a:lnTo>
                  <a:pt x="49" y="56"/>
                </a:lnTo>
                <a:lnTo>
                  <a:pt x="49" y="56"/>
                </a:lnTo>
                <a:lnTo>
                  <a:pt x="49" y="56"/>
                </a:lnTo>
                <a:lnTo>
                  <a:pt x="47" y="56"/>
                </a:lnTo>
                <a:lnTo>
                  <a:pt x="47" y="56"/>
                </a:lnTo>
                <a:lnTo>
                  <a:pt x="47" y="56"/>
                </a:lnTo>
                <a:lnTo>
                  <a:pt x="47" y="56"/>
                </a:lnTo>
                <a:lnTo>
                  <a:pt x="44" y="56"/>
                </a:lnTo>
                <a:lnTo>
                  <a:pt x="44" y="59"/>
                </a:lnTo>
                <a:lnTo>
                  <a:pt x="42" y="59"/>
                </a:lnTo>
                <a:lnTo>
                  <a:pt x="42" y="61"/>
                </a:lnTo>
                <a:lnTo>
                  <a:pt x="42" y="61"/>
                </a:lnTo>
                <a:lnTo>
                  <a:pt x="42" y="61"/>
                </a:lnTo>
                <a:lnTo>
                  <a:pt x="40" y="61"/>
                </a:lnTo>
                <a:lnTo>
                  <a:pt x="40" y="63"/>
                </a:lnTo>
                <a:lnTo>
                  <a:pt x="37" y="61"/>
                </a:lnTo>
                <a:lnTo>
                  <a:pt x="37" y="61"/>
                </a:lnTo>
                <a:lnTo>
                  <a:pt x="37" y="61"/>
                </a:lnTo>
                <a:lnTo>
                  <a:pt x="37" y="61"/>
                </a:lnTo>
                <a:lnTo>
                  <a:pt x="35" y="61"/>
                </a:lnTo>
                <a:lnTo>
                  <a:pt x="35" y="61"/>
                </a:lnTo>
                <a:lnTo>
                  <a:pt x="33" y="61"/>
                </a:lnTo>
                <a:lnTo>
                  <a:pt x="33" y="61"/>
                </a:lnTo>
                <a:lnTo>
                  <a:pt x="28" y="61"/>
                </a:lnTo>
                <a:lnTo>
                  <a:pt x="26" y="61"/>
                </a:lnTo>
                <a:lnTo>
                  <a:pt x="26" y="61"/>
                </a:lnTo>
                <a:lnTo>
                  <a:pt x="26" y="61"/>
                </a:lnTo>
                <a:lnTo>
                  <a:pt x="26" y="61"/>
                </a:lnTo>
                <a:lnTo>
                  <a:pt x="23" y="63"/>
                </a:lnTo>
                <a:lnTo>
                  <a:pt x="21" y="63"/>
                </a:lnTo>
                <a:lnTo>
                  <a:pt x="21" y="63"/>
                </a:lnTo>
                <a:lnTo>
                  <a:pt x="21" y="66"/>
                </a:lnTo>
                <a:lnTo>
                  <a:pt x="21" y="66"/>
                </a:lnTo>
                <a:lnTo>
                  <a:pt x="21" y="66"/>
                </a:lnTo>
                <a:lnTo>
                  <a:pt x="18" y="66"/>
                </a:lnTo>
                <a:lnTo>
                  <a:pt x="16" y="63"/>
                </a:lnTo>
                <a:lnTo>
                  <a:pt x="14" y="63"/>
                </a:lnTo>
                <a:lnTo>
                  <a:pt x="11" y="63"/>
                </a:lnTo>
                <a:lnTo>
                  <a:pt x="9" y="61"/>
                </a:lnTo>
                <a:lnTo>
                  <a:pt x="7" y="63"/>
                </a:lnTo>
                <a:lnTo>
                  <a:pt x="2" y="63"/>
                </a:lnTo>
                <a:lnTo>
                  <a:pt x="2" y="63"/>
                </a:lnTo>
                <a:lnTo>
                  <a:pt x="2" y="66"/>
                </a:lnTo>
                <a:lnTo>
                  <a:pt x="2" y="66"/>
                </a:lnTo>
                <a:lnTo>
                  <a:pt x="2" y="66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8"/>
                </a:lnTo>
                <a:lnTo>
                  <a:pt x="0" y="68"/>
                </a:lnTo>
                <a:lnTo>
                  <a:pt x="0" y="70"/>
                </a:lnTo>
                <a:lnTo>
                  <a:pt x="2" y="75"/>
                </a:lnTo>
                <a:lnTo>
                  <a:pt x="2" y="73"/>
                </a:lnTo>
                <a:lnTo>
                  <a:pt x="4" y="73"/>
                </a:lnTo>
                <a:lnTo>
                  <a:pt x="7" y="73"/>
                </a:lnTo>
                <a:lnTo>
                  <a:pt x="7" y="73"/>
                </a:lnTo>
                <a:lnTo>
                  <a:pt x="9" y="73"/>
                </a:lnTo>
                <a:lnTo>
                  <a:pt x="11" y="73"/>
                </a:lnTo>
                <a:lnTo>
                  <a:pt x="14" y="73"/>
                </a:lnTo>
                <a:lnTo>
                  <a:pt x="16" y="73"/>
                </a:lnTo>
                <a:lnTo>
                  <a:pt x="16" y="73"/>
                </a:lnTo>
                <a:lnTo>
                  <a:pt x="16" y="73"/>
                </a:lnTo>
                <a:lnTo>
                  <a:pt x="16" y="73"/>
                </a:lnTo>
                <a:lnTo>
                  <a:pt x="18" y="73"/>
                </a:lnTo>
                <a:lnTo>
                  <a:pt x="21" y="73"/>
                </a:lnTo>
                <a:lnTo>
                  <a:pt x="23" y="73"/>
                </a:lnTo>
                <a:lnTo>
                  <a:pt x="23" y="73"/>
                </a:lnTo>
                <a:lnTo>
                  <a:pt x="26" y="75"/>
                </a:lnTo>
                <a:lnTo>
                  <a:pt x="26" y="78"/>
                </a:lnTo>
                <a:lnTo>
                  <a:pt x="28" y="78"/>
                </a:lnTo>
                <a:lnTo>
                  <a:pt x="30" y="78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5" y="73"/>
                </a:lnTo>
                <a:lnTo>
                  <a:pt x="35" y="73"/>
                </a:lnTo>
                <a:lnTo>
                  <a:pt x="37" y="73"/>
                </a:lnTo>
                <a:lnTo>
                  <a:pt x="37" y="73"/>
                </a:lnTo>
                <a:lnTo>
                  <a:pt x="40" y="73"/>
                </a:lnTo>
                <a:lnTo>
                  <a:pt x="40" y="73"/>
                </a:lnTo>
                <a:lnTo>
                  <a:pt x="40" y="75"/>
                </a:lnTo>
                <a:lnTo>
                  <a:pt x="40" y="75"/>
                </a:lnTo>
                <a:lnTo>
                  <a:pt x="40" y="75"/>
                </a:lnTo>
                <a:lnTo>
                  <a:pt x="42" y="75"/>
                </a:lnTo>
                <a:lnTo>
                  <a:pt x="44" y="75"/>
                </a:lnTo>
                <a:lnTo>
                  <a:pt x="44" y="78"/>
                </a:lnTo>
                <a:lnTo>
                  <a:pt x="44" y="80"/>
                </a:lnTo>
                <a:lnTo>
                  <a:pt x="44" y="80"/>
                </a:lnTo>
                <a:lnTo>
                  <a:pt x="44" y="80"/>
                </a:lnTo>
                <a:lnTo>
                  <a:pt x="49" y="78"/>
                </a:lnTo>
                <a:lnTo>
                  <a:pt x="49" y="78"/>
                </a:lnTo>
                <a:lnTo>
                  <a:pt x="49" y="78"/>
                </a:lnTo>
                <a:lnTo>
                  <a:pt x="52" y="80"/>
                </a:lnTo>
                <a:lnTo>
                  <a:pt x="54" y="80"/>
                </a:lnTo>
                <a:lnTo>
                  <a:pt x="54" y="80"/>
                </a:lnTo>
                <a:lnTo>
                  <a:pt x="54" y="80"/>
                </a:lnTo>
                <a:lnTo>
                  <a:pt x="54" y="78"/>
                </a:lnTo>
                <a:lnTo>
                  <a:pt x="56" y="78"/>
                </a:lnTo>
                <a:lnTo>
                  <a:pt x="59" y="78"/>
                </a:lnTo>
                <a:lnTo>
                  <a:pt x="59" y="78"/>
                </a:lnTo>
                <a:lnTo>
                  <a:pt x="63" y="78"/>
                </a:lnTo>
                <a:lnTo>
                  <a:pt x="66" y="78"/>
                </a:lnTo>
                <a:lnTo>
                  <a:pt x="68" y="78"/>
                </a:lnTo>
                <a:lnTo>
                  <a:pt x="70" y="78"/>
                </a:lnTo>
                <a:lnTo>
                  <a:pt x="70" y="78"/>
                </a:lnTo>
                <a:lnTo>
                  <a:pt x="73" y="75"/>
                </a:lnTo>
                <a:lnTo>
                  <a:pt x="73" y="75"/>
                </a:lnTo>
                <a:lnTo>
                  <a:pt x="75" y="75"/>
                </a:lnTo>
                <a:lnTo>
                  <a:pt x="75" y="75"/>
                </a:lnTo>
                <a:lnTo>
                  <a:pt x="78" y="75"/>
                </a:lnTo>
                <a:lnTo>
                  <a:pt x="80" y="75"/>
                </a:lnTo>
                <a:lnTo>
                  <a:pt x="80" y="73"/>
                </a:lnTo>
                <a:lnTo>
                  <a:pt x="80" y="73"/>
                </a:lnTo>
                <a:lnTo>
                  <a:pt x="80" y="73"/>
                </a:lnTo>
                <a:lnTo>
                  <a:pt x="80" y="70"/>
                </a:lnTo>
                <a:lnTo>
                  <a:pt x="78" y="68"/>
                </a:lnTo>
                <a:lnTo>
                  <a:pt x="78" y="68"/>
                </a:lnTo>
                <a:lnTo>
                  <a:pt x="78" y="68"/>
                </a:lnTo>
                <a:lnTo>
                  <a:pt x="78" y="66"/>
                </a:lnTo>
                <a:lnTo>
                  <a:pt x="78" y="66"/>
                </a:lnTo>
                <a:lnTo>
                  <a:pt x="80" y="66"/>
                </a:lnTo>
                <a:lnTo>
                  <a:pt x="80" y="66"/>
                </a:lnTo>
                <a:lnTo>
                  <a:pt x="80" y="63"/>
                </a:lnTo>
                <a:lnTo>
                  <a:pt x="82" y="63"/>
                </a:lnTo>
                <a:lnTo>
                  <a:pt x="85" y="63"/>
                </a:lnTo>
                <a:lnTo>
                  <a:pt x="89" y="61"/>
                </a:lnTo>
                <a:lnTo>
                  <a:pt x="89" y="59"/>
                </a:lnTo>
                <a:lnTo>
                  <a:pt x="92" y="59"/>
                </a:lnTo>
                <a:lnTo>
                  <a:pt x="92" y="59"/>
                </a:lnTo>
                <a:lnTo>
                  <a:pt x="92" y="59"/>
                </a:lnTo>
                <a:lnTo>
                  <a:pt x="92" y="56"/>
                </a:lnTo>
                <a:lnTo>
                  <a:pt x="92" y="56"/>
                </a:lnTo>
                <a:lnTo>
                  <a:pt x="92" y="56"/>
                </a:lnTo>
                <a:lnTo>
                  <a:pt x="92" y="56"/>
                </a:lnTo>
                <a:lnTo>
                  <a:pt x="94" y="56"/>
                </a:lnTo>
                <a:lnTo>
                  <a:pt x="96" y="56"/>
                </a:lnTo>
                <a:lnTo>
                  <a:pt x="99" y="56"/>
                </a:lnTo>
                <a:lnTo>
                  <a:pt x="101" y="54"/>
                </a:lnTo>
                <a:lnTo>
                  <a:pt x="104" y="54"/>
                </a:lnTo>
                <a:lnTo>
                  <a:pt x="104" y="54"/>
                </a:lnTo>
                <a:lnTo>
                  <a:pt x="104" y="54"/>
                </a:lnTo>
                <a:lnTo>
                  <a:pt x="106" y="59"/>
                </a:lnTo>
                <a:lnTo>
                  <a:pt x="106" y="59"/>
                </a:lnTo>
                <a:lnTo>
                  <a:pt x="111" y="59"/>
                </a:lnTo>
                <a:lnTo>
                  <a:pt x="111" y="59"/>
                </a:lnTo>
                <a:lnTo>
                  <a:pt x="113" y="59"/>
                </a:lnTo>
                <a:lnTo>
                  <a:pt x="115" y="59"/>
                </a:lnTo>
                <a:lnTo>
                  <a:pt x="115" y="56"/>
                </a:lnTo>
                <a:lnTo>
                  <a:pt x="115" y="56"/>
                </a:lnTo>
                <a:lnTo>
                  <a:pt x="118" y="59"/>
                </a:lnTo>
                <a:lnTo>
                  <a:pt x="118" y="59"/>
                </a:lnTo>
                <a:lnTo>
                  <a:pt x="120" y="56"/>
                </a:lnTo>
                <a:lnTo>
                  <a:pt x="120" y="56"/>
                </a:lnTo>
                <a:lnTo>
                  <a:pt x="120" y="54"/>
                </a:lnTo>
                <a:lnTo>
                  <a:pt x="120" y="52"/>
                </a:lnTo>
                <a:lnTo>
                  <a:pt x="120" y="49"/>
                </a:lnTo>
                <a:lnTo>
                  <a:pt x="120" y="49"/>
                </a:lnTo>
                <a:lnTo>
                  <a:pt x="120" y="49"/>
                </a:lnTo>
                <a:lnTo>
                  <a:pt x="122" y="44"/>
                </a:lnTo>
                <a:lnTo>
                  <a:pt x="122" y="44"/>
                </a:lnTo>
                <a:lnTo>
                  <a:pt x="125" y="44"/>
                </a:lnTo>
                <a:lnTo>
                  <a:pt x="127" y="44"/>
                </a:lnTo>
                <a:lnTo>
                  <a:pt x="130" y="44"/>
                </a:lnTo>
                <a:lnTo>
                  <a:pt x="134" y="44"/>
                </a:lnTo>
                <a:lnTo>
                  <a:pt x="137" y="44"/>
                </a:lnTo>
                <a:lnTo>
                  <a:pt x="139" y="44"/>
                </a:lnTo>
                <a:lnTo>
                  <a:pt x="141" y="44"/>
                </a:lnTo>
                <a:lnTo>
                  <a:pt x="144" y="44"/>
                </a:lnTo>
                <a:lnTo>
                  <a:pt x="146" y="40"/>
                </a:lnTo>
                <a:lnTo>
                  <a:pt x="146" y="37"/>
                </a:lnTo>
                <a:lnTo>
                  <a:pt x="146" y="37"/>
                </a:lnTo>
                <a:lnTo>
                  <a:pt x="146" y="37"/>
                </a:lnTo>
                <a:lnTo>
                  <a:pt x="148" y="35"/>
                </a:lnTo>
                <a:lnTo>
                  <a:pt x="151" y="33"/>
                </a:lnTo>
                <a:lnTo>
                  <a:pt x="158" y="30"/>
                </a:lnTo>
                <a:lnTo>
                  <a:pt x="160" y="28"/>
                </a:lnTo>
                <a:lnTo>
                  <a:pt x="160" y="28"/>
                </a:lnTo>
                <a:lnTo>
                  <a:pt x="163" y="28"/>
                </a:lnTo>
                <a:lnTo>
                  <a:pt x="167" y="26"/>
                </a:lnTo>
                <a:lnTo>
                  <a:pt x="167" y="26"/>
                </a:lnTo>
                <a:lnTo>
                  <a:pt x="167" y="23"/>
                </a:lnTo>
                <a:lnTo>
                  <a:pt x="175" y="23"/>
                </a:lnTo>
                <a:lnTo>
                  <a:pt x="175" y="23"/>
                </a:lnTo>
                <a:lnTo>
                  <a:pt x="175" y="23"/>
                </a:lnTo>
                <a:lnTo>
                  <a:pt x="172" y="21"/>
                </a:lnTo>
                <a:close/>
                <a:moveTo>
                  <a:pt x="23" y="68"/>
                </a:moveTo>
                <a:lnTo>
                  <a:pt x="21" y="68"/>
                </a:lnTo>
                <a:lnTo>
                  <a:pt x="21" y="68"/>
                </a:lnTo>
                <a:lnTo>
                  <a:pt x="21" y="68"/>
                </a:lnTo>
                <a:lnTo>
                  <a:pt x="18" y="66"/>
                </a:lnTo>
                <a:lnTo>
                  <a:pt x="21" y="66"/>
                </a:lnTo>
                <a:lnTo>
                  <a:pt x="21" y="68"/>
                </a:lnTo>
                <a:lnTo>
                  <a:pt x="23" y="68"/>
                </a:lnTo>
                <a:lnTo>
                  <a:pt x="23" y="68"/>
                </a:lnTo>
                <a:lnTo>
                  <a:pt x="23" y="68"/>
                </a:lnTo>
                <a:lnTo>
                  <a:pt x="23" y="68"/>
                </a:lnTo>
                <a:close/>
                <a:moveTo>
                  <a:pt x="33" y="66"/>
                </a:moveTo>
                <a:lnTo>
                  <a:pt x="30" y="66"/>
                </a:lnTo>
                <a:lnTo>
                  <a:pt x="30" y="66"/>
                </a:lnTo>
                <a:lnTo>
                  <a:pt x="28" y="66"/>
                </a:lnTo>
                <a:lnTo>
                  <a:pt x="28" y="66"/>
                </a:lnTo>
                <a:lnTo>
                  <a:pt x="28" y="63"/>
                </a:lnTo>
                <a:lnTo>
                  <a:pt x="28" y="63"/>
                </a:lnTo>
                <a:lnTo>
                  <a:pt x="28" y="66"/>
                </a:lnTo>
                <a:lnTo>
                  <a:pt x="28" y="66"/>
                </a:lnTo>
                <a:lnTo>
                  <a:pt x="26" y="63"/>
                </a:lnTo>
                <a:lnTo>
                  <a:pt x="26" y="63"/>
                </a:lnTo>
                <a:lnTo>
                  <a:pt x="28" y="63"/>
                </a:lnTo>
                <a:lnTo>
                  <a:pt x="28" y="63"/>
                </a:lnTo>
                <a:lnTo>
                  <a:pt x="28" y="63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3" y="66"/>
                </a:lnTo>
                <a:lnTo>
                  <a:pt x="30" y="66"/>
                </a:lnTo>
                <a:lnTo>
                  <a:pt x="33" y="66"/>
                </a:lnTo>
                <a:lnTo>
                  <a:pt x="33" y="66"/>
                </a:lnTo>
                <a:close/>
                <a:moveTo>
                  <a:pt x="42" y="66"/>
                </a:move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3"/>
                </a:lnTo>
                <a:lnTo>
                  <a:pt x="42" y="63"/>
                </a:lnTo>
                <a:lnTo>
                  <a:pt x="42" y="63"/>
                </a:lnTo>
                <a:lnTo>
                  <a:pt x="42" y="66"/>
                </a:lnTo>
                <a:lnTo>
                  <a:pt x="42" y="6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" name="Freeform 134"/>
          <p:cNvSpPr>
            <a:spLocks/>
          </p:cNvSpPr>
          <p:nvPr/>
        </p:nvSpPr>
        <p:spPr bwMode="auto">
          <a:xfrm>
            <a:off x="8762552" y="3241371"/>
            <a:ext cx="32432" cy="29293"/>
          </a:xfrm>
          <a:custGeom>
            <a:avLst/>
            <a:gdLst>
              <a:gd name="T0" fmla="*/ 31 w 31"/>
              <a:gd name="T1" fmla="*/ 11 h 28"/>
              <a:gd name="T2" fmla="*/ 24 w 31"/>
              <a:gd name="T3" fmla="*/ 9 h 28"/>
              <a:gd name="T4" fmla="*/ 24 w 31"/>
              <a:gd name="T5" fmla="*/ 7 h 28"/>
              <a:gd name="T6" fmla="*/ 22 w 31"/>
              <a:gd name="T7" fmla="*/ 4 h 28"/>
              <a:gd name="T8" fmla="*/ 19 w 31"/>
              <a:gd name="T9" fmla="*/ 2 h 28"/>
              <a:gd name="T10" fmla="*/ 14 w 31"/>
              <a:gd name="T11" fmla="*/ 2 h 28"/>
              <a:gd name="T12" fmla="*/ 14 w 31"/>
              <a:gd name="T13" fmla="*/ 0 h 28"/>
              <a:gd name="T14" fmla="*/ 14 w 31"/>
              <a:gd name="T15" fmla="*/ 0 h 28"/>
              <a:gd name="T16" fmla="*/ 12 w 31"/>
              <a:gd name="T17" fmla="*/ 0 h 28"/>
              <a:gd name="T18" fmla="*/ 10 w 31"/>
              <a:gd name="T19" fmla="*/ 0 h 28"/>
              <a:gd name="T20" fmla="*/ 12 w 31"/>
              <a:gd name="T21" fmla="*/ 2 h 28"/>
              <a:gd name="T22" fmla="*/ 12 w 31"/>
              <a:gd name="T23" fmla="*/ 4 h 28"/>
              <a:gd name="T24" fmla="*/ 7 w 31"/>
              <a:gd name="T25" fmla="*/ 7 h 28"/>
              <a:gd name="T26" fmla="*/ 10 w 31"/>
              <a:gd name="T27" fmla="*/ 7 h 28"/>
              <a:gd name="T28" fmla="*/ 5 w 31"/>
              <a:gd name="T29" fmla="*/ 9 h 28"/>
              <a:gd name="T30" fmla="*/ 3 w 31"/>
              <a:gd name="T31" fmla="*/ 9 h 28"/>
              <a:gd name="T32" fmla="*/ 0 w 31"/>
              <a:gd name="T33" fmla="*/ 9 h 28"/>
              <a:gd name="T34" fmla="*/ 3 w 31"/>
              <a:gd name="T35" fmla="*/ 11 h 28"/>
              <a:gd name="T36" fmla="*/ 3 w 31"/>
              <a:gd name="T37" fmla="*/ 14 h 28"/>
              <a:gd name="T38" fmla="*/ 5 w 31"/>
              <a:gd name="T39" fmla="*/ 16 h 28"/>
              <a:gd name="T40" fmla="*/ 7 w 31"/>
              <a:gd name="T41" fmla="*/ 18 h 28"/>
              <a:gd name="T42" fmla="*/ 10 w 31"/>
              <a:gd name="T43" fmla="*/ 21 h 28"/>
              <a:gd name="T44" fmla="*/ 12 w 31"/>
              <a:gd name="T45" fmla="*/ 23 h 28"/>
              <a:gd name="T46" fmla="*/ 12 w 31"/>
              <a:gd name="T47" fmla="*/ 28 h 28"/>
              <a:gd name="T48" fmla="*/ 14 w 31"/>
              <a:gd name="T49" fmla="*/ 28 h 28"/>
              <a:gd name="T50" fmla="*/ 14 w 31"/>
              <a:gd name="T51" fmla="*/ 26 h 28"/>
              <a:gd name="T52" fmla="*/ 14 w 31"/>
              <a:gd name="T53" fmla="*/ 23 h 28"/>
              <a:gd name="T54" fmla="*/ 22 w 31"/>
              <a:gd name="T55" fmla="*/ 21 h 28"/>
              <a:gd name="T56" fmla="*/ 22 w 31"/>
              <a:gd name="T57" fmla="*/ 23 h 28"/>
              <a:gd name="T58" fmla="*/ 24 w 31"/>
              <a:gd name="T59" fmla="*/ 21 h 28"/>
              <a:gd name="T60" fmla="*/ 24 w 31"/>
              <a:gd name="T61" fmla="*/ 21 h 28"/>
              <a:gd name="T62" fmla="*/ 29 w 31"/>
              <a:gd name="T63" fmla="*/ 18 h 28"/>
              <a:gd name="T64" fmla="*/ 26 w 31"/>
              <a:gd name="T65" fmla="*/ 18 h 28"/>
              <a:gd name="T66" fmla="*/ 29 w 31"/>
              <a:gd name="T67" fmla="*/ 16 h 28"/>
              <a:gd name="T68" fmla="*/ 31 w 31"/>
              <a:gd name="T69" fmla="*/ 11 h 28"/>
              <a:gd name="T70" fmla="*/ 31 w 31"/>
              <a:gd name="T71" fmla="*/ 1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1" h="28">
                <a:moveTo>
                  <a:pt x="31" y="11"/>
                </a:moveTo>
                <a:lnTo>
                  <a:pt x="31" y="11"/>
                </a:lnTo>
                <a:lnTo>
                  <a:pt x="29" y="11"/>
                </a:lnTo>
                <a:lnTo>
                  <a:pt x="24" y="9"/>
                </a:lnTo>
                <a:lnTo>
                  <a:pt x="24" y="7"/>
                </a:lnTo>
                <a:lnTo>
                  <a:pt x="24" y="7"/>
                </a:lnTo>
                <a:lnTo>
                  <a:pt x="22" y="7"/>
                </a:lnTo>
                <a:lnTo>
                  <a:pt x="22" y="4"/>
                </a:lnTo>
                <a:lnTo>
                  <a:pt x="19" y="4"/>
                </a:lnTo>
                <a:lnTo>
                  <a:pt x="19" y="2"/>
                </a:lnTo>
                <a:lnTo>
                  <a:pt x="17" y="2"/>
                </a:lnTo>
                <a:lnTo>
                  <a:pt x="14" y="2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2" y="0"/>
                </a:lnTo>
                <a:lnTo>
                  <a:pt x="12" y="0"/>
                </a:lnTo>
                <a:lnTo>
                  <a:pt x="10" y="0"/>
                </a:lnTo>
                <a:lnTo>
                  <a:pt x="10" y="0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4"/>
                </a:lnTo>
                <a:lnTo>
                  <a:pt x="10" y="4"/>
                </a:lnTo>
                <a:lnTo>
                  <a:pt x="7" y="7"/>
                </a:lnTo>
                <a:lnTo>
                  <a:pt x="10" y="7"/>
                </a:lnTo>
                <a:lnTo>
                  <a:pt x="10" y="7"/>
                </a:lnTo>
                <a:lnTo>
                  <a:pt x="7" y="7"/>
                </a:lnTo>
                <a:lnTo>
                  <a:pt x="5" y="9"/>
                </a:lnTo>
                <a:lnTo>
                  <a:pt x="5" y="9"/>
                </a:lnTo>
                <a:lnTo>
                  <a:pt x="3" y="9"/>
                </a:lnTo>
                <a:lnTo>
                  <a:pt x="3" y="9"/>
                </a:lnTo>
                <a:lnTo>
                  <a:pt x="0" y="9"/>
                </a:lnTo>
                <a:lnTo>
                  <a:pt x="3" y="11"/>
                </a:lnTo>
                <a:lnTo>
                  <a:pt x="3" y="11"/>
                </a:lnTo>
                <a:lnTo>
                  <a:pt x="3" y="14"/>
                </a:lnTo>
                <a:lnTo>
                  <a:pt x="3" y="14"/>
                </a:lnTo>
                <a:lnTo>
                  <a:pt x="3" y="14"/>
                </a:lnTo>
                <a:lnTo>
                  <a:pt x="5" y="16"/>
                </a:lnTo>
                <a:lnTo>
                  <a:pt x="5" y="18"/>
                </a:lnTo>
                <a:lnTo>
                  <a:pt x="7" y="18"/>
                </a:lnTo>
                <a:lnTo>
                  <a:pt x="7" y="18"/>
                </a:lnTo>
                <a:lnTo>
                  <a:pt x="10" y="21"/>
                </a:lnTo>
                <a:lnTo>
                  <a:pt x="10" y="21"/>
                </a:lnTo>
                <a:lnTo>
                  <a:pt x="12" y="23"/>
                </a:lnTo>
                <a:lnTo>
                  <a:pt x="12" y="26"/>
                </a:lnTo>
                <a:lnTo>
                  <a:pt x="12" y="28"/>
                </a:lnTo>
                <a:lnTo>
                  <a:pt x="12" y="28"/>
                </a:lnTo>
                <a:lnTo>
                  <a:pt x="14" y="28"/>
                </a:lnTo>
                <a:lnTo>
                  <a:pt x="14" y="28"/>
                </a:lnTo>
                <a:lnTo>
                  <a:pt x="14" y="26"/>
                </a:lnTo>
                <a:lnTo>
                  <a:pt x="14" y="23"/>
                </a:lnTo>
                <a:lnTo>
                  <a:pt x="14" y="23"/>
                </a:lnTo>
                <a:lnTo>
                  <a:pt x="19" y="21"/>
                </a:lnTo>
                <a:lnTo>
                  <a:pt x="22" y="21"/>
                </a:lnTo>
                <a:lnTo>
                  <a:pt x="22" y="21"/>
                </a:lnTo>
                <a:lnTo>
                  <a:pt x="22" y="23"/>
                </a:lnTo>
                <a:lnTo>
                  <a:pt x="24" y="23"/>
                </a:lnTo>
                <a:lnTo>
                  <a:pt x="24" y="21"/>
                </a:lnTo>
                <a:lnTo>
                  <a:pt x="24" y="21"/>
                </a:lnTo>
                <a:lnTo>
                  <a:pt x="24" y="21"/>
                </a:lnTo>
                <a:lnTo>
                  <a:pt x="29" y="18"/>
                </a:lnTo>
                <a:lnTo>
                  <a:pt x="29" y="18"/>
                </a:lnTo>
                <a:lnTo>
                  <a:pt x="26" y="18"/>
                </a:lnTo>
                <a:lnTo>
                  <a:pt x="26" y="18"/>
                </a:lnTo>
                <a:lnTo>
                  <a:pt x="26" y="16"/>
                </a:lnTo>
                <a:lnTo>
                  <a:pt x="29" y="16"/>
                </a:lnTo>
                <a:lnTo>
                  <a:pt x="29" y="16"/>
                </a:lnTo>
                <a:lnTo>
                  <a:pt x="31" y="11"/>
                </a:lnTo>
                <a:lnTo>
                  <a:pt x="31" y="11"/>
                </a:lnTo>
                <a:lnTo>
                  <a:pt x="31" y="1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" name="Freeform 135"/>
          <p:cNvSpPr>
            <a:spLocks noEditPoints="1"/>
          </p:cNvSpPr>
          <p:nvPr/>
        </p:nvSpPr>
        <p:spPr bwMode="auto">
          <a:xfrm>
            <a:off x="5281923" y="4107605"/>
            <a:ext cx="6790731" cy="338961"/>
          </a:xfrm>
          <a:custGeom>
            <a:avLst/>
            <a:gdLst>
              <a:gd name="T0" fmla="*/ 156 w 6491"/>
              <a:gd name="T1" fmla="*/ 324 h 324"/>
              <a:gd name="T2" fmla="*/ 156 w 6491"/>
              <a:gd name="T3" fmla="*/ 324 h 324"/>
              <a:gd name="T4" fmla="*/ 67 w 6491"/>
              <a:gd name="T5" fmla="*/ 201 h 324"/>
              <a:gd name="T6" fmla="*/ 69 w 6491"/>
              <a:gd name="T7" fmla="*/ 201 h 324"/>
              <a:gd name="T8" fmla="*/ 6425 w 6491"/>
              <a:gd name="T9" fmla="*/ 182 h 324"/>
              <a:gd name="T10" fmla="*/ 6425 w 6491"/>
              <a:gd name="T11" fmla="*/ 182 h 324"/>
              <a:gd name="T12" fmla="*/ 6425 w 6491"/>
              <a:gd name="T13" fmla="*/ 182 h 324"/>
              <a:gd name="T14" fmla="*/ 6427 w 6491"/>
              <a:gd name="T15" fmla="*/ 182 h 324"/>
              <a:gd name="T16" fmla="*/ 6470 w 6491"/>
              <a:gd name="T17" fmla="*/ 177 h 324"/>
              <a:gd name="T18" fmla="*/ 6470 w 6491"/>
              <a:gd name="T19" fmla="*/ 177 h 324"/>
              <a:gd name="T20" fmla="*/ 6470 w 6491"/>
              <a:gd name="T21" fmla="*/ 177 h 324"/>
              <a:gd name="T22" fmla="*/ 6486 w 6491"/>
              <a:gd name="T23" fmla="*/ 177 h 324"/>
              <a:gd name="T24" fmla="*/ 6486 w 6491"/>
              <a:gd name="T25" fmla="*/ 177 h 324"/>
              <a:gd name="T26" fmla="*/ 6486 w 6491"/>
              <a:gd name="T27" fmla="*/ 177 h 324"/>
              <a:gd name="T28" fmla="*/ 81 w 6491"/>
              <a:gd name="T29" fmla="*/ 167 h 324"/>
              <a:gd name="T30" fmla="*/ 83 w 6491"/>
              <a:gd name="T31" fmla="*/ 167 h 324"/>
              <a:gd name="T32" fmla="*/ 6491 w 6491"/>
              <a:gd name="T33" fmla="*/ 149 h 324"/>
              <a:gd name="T34" fmla="*/ 6491 w 6491"/>
              <a:gd name="T35" fmla="*/ 149 h 324"/>
              <a:gd name="T36" fmla="*/ 6482 w 6491"/>
              <a:gd name="T37" fmla="*/ 141 h 324"/>
              <a:gd name="T38" fmla="*/ 6482 w 6491"/>
              <a:gd name="T39" fmla="*/ 141 h 324"/>
              <a:gd name="T40" fmla="*/ 6482 w 6491"/>
              <a:gd name="T41" fmla="*/ 141 h 324"/>
              <a:gd name="T42" fmla="*/ 6482 w 6491"/>
              <a:gd name="T43" fmla="*/ 141 h 324"/>
              <a:gd name="T44" fmla="*/ 6482 w 6491"/>
              <a:gd name="T45" fmla="*/ 141 h 324"/>
              <a:gd name="T46" fmla="*/ 6482 w 6491"/>
              <a:gd name="T47" fmla="*/ 141 h 324"/>
              <a:gd name="T48" fmla="*/ 6229 w 6491"/>
              <a:gd name="T49" fmla="*/ 106 h 324"/>
              <a:gd name="T50" fmla="*/ 6229 w 6491"/>
              <a:gd name="T51" fmla="*/ 108 h 324"/>
              <a:gd name="T52" fmla="*/ 6132 w 6491"/>
              <a:gd name="T53" fmla="*/ 101 h 324"/>
              <a:gd name="T54" fmla="*/ 6132 w 6491"/>
              <a:gd name="T55" fmla="*/ 101 h 324"/>
              <a:gd name="T56" fmla="*/ 6224 w 6491"/>
              <a:gd name="T57" fmla="*/ 97 h 324"/>
              <a:gd name="T58" fmla="*/ 6224 w 6491"/>
              <a:gd name="T59" fmla="*/ 97 h 324"/>
              <a:gd name="T60" fmla="*/ 6226 w 6491"/>
              <a:gd name="T61" fmla="*/ 99 h 324"/>
              <a:gd name="T62" fmla="*/ 6198 w 6491"/>
              <a:gd name="T63" fmla="*/ 61 h 324"/>
              <a:gd name="T64" fmla="*/ 6198 w 6491"/>
              <a:gd name="T65" fmla="*/ 61 h 324"/>
              <a:gd name="T66" fmla="*/ 6198 w 6491"/>
              <a:gd name="T67" fmla="*/ 63 h 324"/>
              <a:gd name="T68" fmla="*/ 6198 w 6491"/>
              <a:gd name="T69" fmla="*/ 61 h 324"/>
              <a:gd name="T70" fmla="*/ 6198 w 6491"/>
              <a:gd name="T71" fmla="*/ 54 h 324"/>
              <a:gd name="T72" fmla="*/ 6200 w 6491"/>
              <a:gd name="T73" fmla="*/ 54 h 324"/>
              <a:gd name="T74" fmla="*/ 6198 w 6491"/>
              <a:gd name="T75" fmla="*/ 44 h 324"/>
              <a:gd name="T76" fmla="*/ 6198 w 6491"/>
              <a:gd name="T77" fmla="*/ 44 h 324"/>
              <a:gd name="T78" fmla="*/ 6198 w 6491"/>
              <a:gd name="T79" fmla="*/ 44 h 324"/>
              <a:gd name="T80" fmla="*/ 6196 w 6491"/>
              <a:gd name="T81" fmla="*/ 42 h 324"/>
              <a:gd name="T82" fmla="*/ 6198 w 6491"/>
              <a:gd name="T83" fmla="*/ 44 h 324"/>
              <a:gd name="T84" fmla="*/ 33 w 6491"/>
              <a:gd name="T85" fmla="*/ 40 h 324"/>
              <a:gd name="T86" fmla="*/ 33 w 6491"/>
              <a:gd name="T87" fmla="*/ 42 h 324"/>
              <a:gd name="T88" fmla="*/ 38 w 6491"/>
              <a:gd name="T89" fmla="*/ 47 h 324"/>
              <a:gd name="T90" fmla="*/ 6191 w 6491"/>
              <a:gd name="T91" fmla="*/ 18 h 324"/>
              <a:gd name="T92" fmla="*/ 6193 w 6491"/>
              <a:gd name="T93" fmla="*/ 18 h 324"/>
              <a:gd name="T94" fmla="*/ 6196 w 6491"/>
              <a:gd name="T95" fmla="*/ 16 h 324"/>
              <a:gd name="T96" fmla="*/ 6196 w 6491"/>
              <a:gd name="T97" fmla="*/ 16 h 324"/>
              <a:gd name="T98" fmla="*/ 0 w 6491"/>
              <a:gd name="T99" fmla="*/ 0 h 324"/>
              <a:gd name="T100" fmla="*/ 0 w 6491"/>
              <a:gd name="T101" fmla="*/ 2 h 324"/>
              <a:gd name="T102" fmla="*/ 0 w 6491"/>
              <a:gd name="T103" fmla="*/ 2 h 324"/>
              <a:gd name="T104" fmla="*/ 0 w 6491"/>
              <a:gd name="T105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491" h="324">
                <a:moveTo>
                  <a:pt x="156" y="324"/>
                </a:moveTo>
                <a:lnTo>
                  <a:pt x="156" y="324"/>
                </a:lnTo>
                <a:lnTo>
                  <a:pt x="156" y="324"/>
                </a:lnTo>
                <a:lnTo>
                  <a:pt x="156" y="324"/>
                </a:lnTo>
                <a:lnTo>
                  <a:pt x="156" y="324"/>
                </a:lnTo>
                <a:lnTo>
                  <a:pt x="156" y="324"/>
                </a:lnTo>
                <a:lnTo>
                  <a:pt x="156" y="324"/>
                </a:lnTo>
                <a:lnTo>
                  <a:pt x="156" y="324"/>
                </a:lnTo>
                <a:lnTo>
                  <a:pt x="156" y="324"/>
                </a:lnTo>
                <a:close/>
                <a:moveTo>
                  <a:pt x="67" y="201"/>
                </a:moveTo>
                <a:lnTo>
                  <a:pt x="67" y="201"/>
                </a:lnTo>
                <a:lnTo>
                  <a:pt x="67" y="201"/>
                </a:lnTo>
                <a:lnTo>
                  <a:pt x="67" y="201"/>
                </a:lnTo>
                <a:lnTo>
                  <a:pt x="67" y="201"/>
                </a:lnTo>
                <a:lnTo>
                  <a:pt x="67" y="201"/>
                </a:lnTo>
                <a:lnTo>
                  <a:pt x="69" y="201"/>
                </a:lnTo>
                <a:lnTo>
                  <a:pt x="69" y="201"/>
                </a:lnTo>
                <a:lnTo>
                  <a:pt x="69" y="201"/>
                </a:lnTo>
                <a:lnTo>
                  <a:pt x="67" y="201"/>
                </a:lnTo>
                <a:close/>
                <a:moveTo>
                  <a:pt x="6425" y="182"/>
                </a:moveTo>
                <a:lnTo>
                  <a:pt x="6425" y="182"/>
                </a:lnTo>
                <a:lnTo>
                  <a:pt x="6425" y="182"/>
                </a:lnTo>
                <a:lnTo>
                  <a:pt x="6425" y="182"/>
                </a:lnTo>
                <a:lnTo>
                  <a:pt x="6425" y="182"/>
                </a:lnTo>
                <a:lnTo>
                  <a:pt x="6427" y="182"/>
                </a:lnTo>
                <a:lnTo>
                  <a:pt x="6425" y="182"/>
                </a:lnTo>
                <a:lnTo>
                  <a:pt x="6425" y="182"/>
                </a:lnTo>
                <a:lnTo>
                  <a:pt x="6425" y="182"/>
                </a:lnTo>
                <a:lnTo>
                  <a:pt x="6427" y="182"/>
                </a:lnTo>
                <a:lnTo>
                  <a:pt x="6427" y="182"/>
                </a:lnTo>
                <a:lnTo>
                  <a:pt x="6427" y="182"/>
                </a:lnTo>
                <a:lnTo>
                  <a:pt x="6427" y="182"/>
                </a:lnTo>
                <a:lnTo>
                  <a:pt x="6425" y="182"/>
                </a:lnTo>
                <a:close/>
                <a:moveTo>
                  <a:pt x="6470" y="177"/>
                </a:moveTo>
                <a:lnTo>
                  <a:pt x="6470" y="177"/>
                </a:lnTo>
                <a:lnTo>
                  <a:pt x="6470" y="177"/>
                </a:lnTo>
                <a:lnTo>
                  <a:pt x="6470" y="177"/>
                </a:lnTo>
                <a:lnTo>
                  <a:pt x="6470" y="177"/>
                </a:lnTo>
                <a:lnTo>
                  <a:pt x="6470" y="177"/>
                </a:lnTo>
                <a:lnTo>
                  <a:pt x="6470" y="177"/>
                </a:lnTo>
                <a:lnTo>
                  <a:pt x="6470" y="177"/>
                </a:lnTo>
                <a:lnTo>
                  <a:pt x="6470" y="177"/>
                </a:lnTo>
                <a:lnTo>
                  <a:pt x="6470" y="177"/>
                </a:lnTo>
                <a:lnTo>
                  <a:pt x="6470" y="177"/>
                </a:lnTo>
                <a:lnTo>
                  <a:pt x="6470" y="177"/>
                </a:lnTo>
                <a:lnTo>
                  <a:pt x="6470" y="177"/>
                </a:lnTo>
                <a:lnTo>
                  <a:pt x="6470" y="177"/>
                </a:lnTo>
                <a:close/>
                <a:moveTo>
                  <a:pt x="6486" y="177"/>
                </a:moveTo>
                <a:lnTo>
                  <a:pt x="6486" y="177"/>
                </a:lnTo>
                <a:lnTo>
                  <a:pt x="6486" y="177"/>
                </a:lnTo>
                <a:lnTo>
                  <a:pt x="6486" y="177"/>
                </a:lnTo>
                <a:lnTo>
                  <a:pt x="6486" y="177"/>
                </a:lnTo>
                <a:lnTo>
                  <a:pt x="6489" y="177"/>
                </a:lnTo>
                <a:lnTo>
                  <a:pt x="6489" y="177"/>
                </a:lnTo>
                <a:lnTo>
                  <a:pt x="6486" y="177"/>
                </a:lnTo>
                <a:lnTo>
                  <a:pt x="6486" y="177"/>
                </a:lnTo>
                <a:close/>
                <a:moveTo>
                  <a:pt x="83" y="167"/>
                </a:moveTo>
                <a:lnTo>
                  <a:pt x="81" y="167"/>
                </a:lnTo>
                <a:lnTo>
                  <a:pt x="81" y="167"/>
                </a:lnTo>
                <a:lnTo>
                  <a:pt x="81" y="167"/>
                </a:lnTo>
                <a:lnTo>
                  <a:pt x="83" y="170"/>
                </a:lnTo>
                <a:lnTo>
                  <a:pt x="83" y="170"/>
                </a:lnTo>
                <a:lnTo>
                  <a:pt x="83" y="170"/>
                </a:lnTo>
                <a:lnTo>
                  <a:pt x="83" y="167"/>
                </a:lnTo>
                <a:lnTo>
                  <a:pt x="83" y="167"/>
                </a:lnTo>
                <a:lnTo>
                  <a:pt x="83" y="167"/>
                </a:lnTo>
                <a:lnTo>
                  <a:pt x="83" y="167"/>
                </a:lnTo>
                <a:close/>
                <a:moveTo>
                  <a:pt x="6491" y="149"/>
                </a:moveTo>
                <a:lnTo>
                  <a:pt x="6491" y="149"/>
                </a:lnTo>
                <a:lnTo>
                  <a:pt x="6491" y="149"/>
                </a:lnTo>
                <a:lnTo>
                  <a:pt x="6491" y="149"/>
                </a:lnTo>
                <a:lnTo>
                  <a:pt x="6491" y="149"/>
                </a:lnTo>
                <a:lnTo>
                  <a:pt x="6491" y="149"/>
                </a:lnTo>
                <a:lnTo>
                  <a:pt x="6491" y="149"/>
                </a:lnTo>
                <a:close/>
                <a:moveTo>
                  <a:pt x="6482" y="141"/>
                </a:move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4"/>
                </a:lnTo>
                <a:lnTo>
                  <a:pt x="6482" y="144"/>
                </a:lnTo>
                <a:lnTo>
                  <a:pt x="6482" y="141"/>
                </a:lnTo>
                <a:lnTo>
                  <a:pt x="6482" y="141"/>
                </a:lnTo>
                <a:lnTo>
                  <a:pt x="6482" y="141"/>
                </a:lnTo>
                <a:close/>
                <a:moveTo>
                  <a:pt x="6231" y="108"/>
                </a:moveTo>
                <a:lnTo>
                  <a:pt x="6229" y="106"/>
                </a:lnTo>
                <a:lnTo>
                  <a:pt x="6229" y="106"/>
                </a:lnTo>
                <a:lnTo>
                  <a:pt x="6229" y="108"/>
                </a:lnTo>
                <a:lnTo>
                  <a:pt x="6229" y="108"/>
                </a:lnTo>
                <a:lnTo>
                  <a:pt x="6229" y="108"/>
                </a:lnTo>
                <a:lnTo>
                  <a:pt x="6231" y="108"/>
                </a:lnTo>
                <a:lnTo>
                  <a:pt x="6231" y="108"/>
                </a:lnTo>
                <a:lnTo>
                  <a:pt x="6231" y="108"/>
                </a:lnTo>
                <a:close/>
                <a:moveTo>
                  <a:pt x="6132" y="101"/>
                </a:moveTo>
                <a:lnTo>
                  <a:pt x="6132" y="101"/>
                </a:lnTo>
                <a:lnTo>
                  <a:pt x="6132" y="101"/>
                </a:lnTo>
                <a:lnTo>
                  <a:pt x="6132" y="101"/>
                </a:lnTo>
                <a:lnTo>
                  <a:pt x="6132" y="101"/>
                </a:lnTo>
                <a:lnTo>
                  <a:pt x="6132" y="101"/>
                </a:lnTo>
                <a:lnTo>
                  <a:pt x="6132" y="101"/>
                </a:lnTo>
                <a:close/>
                <a:moveTo>
                  <a:pt x="6224" y="97"/>
                </a:moveTo>
                <a:lnTo>
                  <a:pt x="6224" y="97"/>
                </a:lnTo>
                <a:lnTo>
                  <a:pt x="6224" y="94"/>
                </a:lnTo>
                <a:lnTo>
                  <a:pt x="6224" y="94"/>
                </a:lnTo>
                <a:lnTo>
                  <a:pt x="6224" y="97"/>
                </a:lnTo>
                <a:lnTo>
                  <a:pt x="6224" y="97"/>
                </a:lnTo>
                <a:lnTo>
                  <a:pt x="6224" y="99"/>
                </a:lnTo>
                <a:lnTo>
                  <a:pt x="6224" y="99"/>
                </a:lnTo>
                <a:lnTo>
                  <a:pt x="6224" y="99"/>
                </a:lnTo>
                <a:lnTo>
                  <a:pt x="6226" y="99"/>
                </a:lnTo>
                <a:lnTo>
                  <a:pt x="6224" y="99"/>
                </a:lnTo>
                <a:lnTo>
                  <a:pt x="6224" y="97"/>
                </a:lnTo>
                <a:close/>
                <a:moveTo>
                  <a:pt x="6198" y="61"/>
                </a:moveTo>
                <a:lnTo>
                  <a:pt x="6198" y="61"/>
                </a:lnTo>
                <a:lnTo>
                  <a:pt x="6198" y="61"/>
                </a:lnTo>
                <a:lnTo>
                  <a:pt x="6198" y="61"/>
                </a:lnTo>
                <a:lnTo>
                  <a:pt x="6198" y="61"/>
                </a:lnTo>
                <a:lnTo>
                  <a:pt x="6198" y="61"/>
                </a:lnTo>
                <a:lnTo>
                  <a:pt x="6198" y="63"/>
                </a:lnTo>
                <a:lnTo>
                  <a:pt x="6196" y="66"/>
                </a:lnTo>
                <a:lnTo>
                  <a:pt x="6198" y="66"/>
                </a:lnTo>
                <a:lnTo>
                  <a:pt x="6198" y="63"/>
                </a:lnTo>
                <a:lnTo>
                  <a:pt x="6198" y="63"/>
                </a:lnTo>
                <a:lnTo>
                  <a:pt x="6198" y="61"/>
                </a:lnTo>
                <a:lnTo>
                  <a:pt x="6198" y="61"/>
                </a:lnTo>
                <a:lnTo>
                  <a:pt x="6198" y="61"/>
                </a:lnTo>
                <a:close/>
                <a:moveTo>
                  <a:pt x="6200" y="54"/>
                </a:moveTo>
                <a:lnTo>
                  <a:pt x="6198" y="54"/>
                </a:lnTo>
                <a:lnTo>
                  <a:pt x="6198" y="54"/>
                </a:lnTo>
                <a:lnTo>
                  <a:pt x="6198" y="54"/>
                </a:lnTo>
                <a:lnTo>
                  <a:pt x="6198" y="54"/>
                </a:lnTo>
                <a:lnTo>
                  <a:pt x="6198" y="54"/>
                </a:lnTo>
                <a:lnTo>
                  <a:pt x="6200" y="54"/>
                </a:lnTo>
                <a:lnTo>
                  <a:pt x="6200" y="54"/>
                </a:lnTo>
                <a:lnTo>
                  <a:pt x="6200" y="54"/>
                </a:lnTo>
                <a:lnTo>
                  <a:pt x="6200" y="54"/>
                </a:lnTo>
                <a:lnTo>
                  <a:pt x="6200" y="54"/>
                </a:lnTo>
                <a:close/>
                <a:moveTo>
                  <a:pt x="6198" y="44"/>
                </a:moveTo>
                <a:lnTo>
                  <a:pt x="6198" y="44"/>
                </a:lnTo>
                <a:lnTo>
                  <a:pt x="6198" y="44"/>
                </a:lnTo>
                <a:lnTo>
                  <a:pt x="6198" y="44"/>
                </a:lnTo>
                <a:lnTo>
                  <a:pt x="6198" y="44"/>
                </a:lnTo>
                <a:lnTo>
                  <a:pt x="6198" y="47"/>
                </a:lnTo>
                <a:lnTo>
                  <a:pt x="6196" y="47"/>
                </a:lnTo>
                <a:lnTo>
                  <a:pt x="6198" y="47"/>
                </a:lnTo>
                <a:lnTo>
                  <a:pt x="6198" y="44"/>
                </a:lnTo>
                <a:close/>
                <a:moveTo>
                  <a:pt x="6198" y="44"/>
                </a:moveTo>
                <a:lnTo>
                  <a:pt x="6196" y="42"/>
                </a:lnTo>
                <a:lnTo>
                  <a:pt x="6196" y="42"/>
                </a:lnTo>
                <a:lnTo>
                  <a:pt x="6196" y="42"/>
                </a:lnTo>
                <a:lnTo>
                  <a:pt x="6196" y="42"/>
                </a:lnTo>
                <a:lnTo>
                  <a:pt x="6196" y="42"/>
                </a:lnTo>
                <a:lnTo>
                  <a:pt x="6196" y="42"/>
                </a:lnTo>
                <a:lnTo>
                  <a:pt x="6198" y="44"/>
                </a:lnTo>
                <a:lnTo>
                  <a:pt x="6198" y="44"/>
                </a:lnTo>
                <a:close/>
                <a:moveTo>
                  <a:pt x="36" y="40"/>
                </a:moveTo>
                <a:lnTo>
                  <a:pt x="33" y="40"/>
                </a:lnTo>
                <a:lnTo>
                  <a:pt x="33" y="40"/>
                </a:lnTo>
                <a:lnTo>
                  <a:pt x="36" y="42"/>
                </a:lnTo>
                <a:lnTo>
                  <a:pt x="36" y="42"/>
                </a:lnTo>
                <a:lnTo>
                  <a:pt x="33" y="44"/>
                </a:lnTo>
                <a:lnTo>
                  <a:pt x="33" y="42"/>
                </a:lnTo>
                <a:lnTo>
                  <a:pt x="33" y="42"/>
                </a:lnTo>
                <a:lnTo>
                  <a:pt x="31" y="42"/>
                </a:lnTo>
                <a:lnTo>
                  <a:pt x="33" y="44"/>
                </a:lnTo>
                <a:lnTo>
                  <a:pt x="38" y="47"/>
                </a:lnTo>
                <a:lnTo>
                  <a:pt x="38" y="44"/>
                </a:lnTo>
                <a:lnTo>
                  <a:pt x="36" y="42"/>
                </a:lnTo>
                <a:lnTo>
                  <a:pt x="36" y="40"/>
                </a:lnTo>
                <a:close/>
                <a:moveTo>
                  <a:pt x="6191" y="18"/>
                </a:moveTo>
                <a:lnTo>
                  <a:pt x="6191" y="18"/>
                </a:lnTo>
                <a:lnTo>
                  <a:pt x="6191" y="18"/>
                </a:lnTo>
                <a:lnTo>
                  <a:pt x="6193" y="18"/>
                </a:lnTo>
                <a:lnTo>
                  <a:pt x="6193" y="18"/>
                </a:lnTo>
                <a:lnTo>
                  <a:pt x="6193" y="18"/>
                </a:lnTo>
                <a:lnTo>
                  <a:pt x="6193" y="18"/>
                </a:lnTo>
                <a:lnTo>
                  <a:pt x="6191" y="18"/>
                </a:lnTo>
                <a:close/>
                <a:moveTo>
                  <a:pt x="6196" y="16"/>
                </a:moveTo>
                <a:lnTo>
                  <a:pt x="6193" y="16"/>
                </a:lnTo>
                <a:lnTo>
                  <a:pt x="6193" y="16"/>
                </a:lnTo>
                <a:lnTo>
                  <a:pt x="6196" y="16"/>
                </a:lnTo>
                <a:lnTo>
                  <a:pt x="6196" y="16"/>
                </a:lnTo>
                <a:lnTo>
                  <a:pt x="6196" y="16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3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" name="Freeform 136"/>
          <p:cNvSpPr>
            <a:spLocks noEditPoints="1"/>
          </p:cNvSpPr>
          <p:nvPr/>
        </p:nvSpPr>
        <p:spPr bwMode="auto">
          <a:xfrm>
            <a:off x="9213454" y="2978781"/>
            <a:ext cx="692569" cy="319084"/>
          </a:xfrm>
          <a:custGeom>
            <a:avLst/>
            <a:gdLst>
              <a:gd name="T0" fmla="*/ 75 w 662"/>
              <a:gd name="T1" fmla="*/ 210 h 305"/>
              <a:gd name="T2" fmla="*/ 645 w 662"/>
              <a:gd name="T3" fmla="*/ 118 h 305"/>
              <a:gd name="T4" fmla="*/ 624 w 662"/>
              <a:gd name="T5" fmla="*/ 118 h 305"/>
              <a:gd name="T6" fmla="*/ 598 w 662"/>
              <a:gd name="T7" fmla="*/ 99 h 305"/>
              <a:gd name="T8" fmla="*/ 565 w 662"/>
              <a:gd name="T9" fmla="*/ 94 h 305"/>
              <a:gd name="T10" fmla="*/ 543 w 662"/>
              <a:gd name="T11" fmla="*/ 85 h 305"/>
              <a:gd name="T12" fmla="*/ 532 w 662"/>
              <a:gd name="T13" fmla="*/ 90 h 305"/>
              <a:gd name="T14" fmla="*/ 470 w 662"/>
              <a:gd name="T15" fmla="*/ 40 h 305"/>
              <a:gd name="T16" fmla="*/ 439 w 662"/>
              <a:gd name="T17" fmla="*/ 21 h 305"/>
              <a:gd name="T18" fmla="*/ 418 w 662"/>
              <a:gd name="T19" fmla="*/ 38 h 305"/>
              <a:gd name="T20" fmla="*/ 402 w 662"/>
              <a:gd name="T21" fmla="*/ 28 h 305"/>
              <a:gd name="T22" fmla="*/ 383 w 662"/>
              <a:gd name="T23" fmla="*/ 28 h 305"/>
              <a:gd name="T24" fmla="*/ 359 w 662"/>
              <a:gd name="T25" fmla="*/ 19 h 305"/>
              <a:gd name="T26" fmla="*/ 316 w 662"/>
              <a:gd name="T27" fmla="*/ 0 h 305"/>
              <a:gd name="T28" fmla="*/ 288 w 662"/>
              <a:gd name="T29" fmla="*/ 14 h 305"/>
              <a:gd name="T30" fmla="*/ 255 w 662"/>
              <a:gd name="T31" fmla="*/ 21 h 305"/>
              <a:gd name="T32" fmla="*/ 220 w 662"/>
              <a:gd name="T33" fmla="*/ 28 h 305"/>
              <a:gd name="T34" fmla="*/ 212 w 662"/>
              <a:gd name="T35" fmla="*/ 38 h 305"/>
              <a:gd name="T36" fmla="*/ 227 w 662"/>
              <a:gd name="T37" fmla="*/ 49 h 305"/>
              <a:gd name="T38" fmla="*/ 210 w 662"/>
              <a:gd name="T39" fmla="*/ 64 h 305"/>
              <a:gd name="T40" fmla="*/ 229 w 662"/>
              <a:gd name="T41" fmla="*/ 83 h 305"/>
              <a:gd name="T42" fmla="*/ 203 w 662"/>
              <a:gd name="T43" fmla="*/ 99 h 305"/>
              <a:gd name="T44" fmla="*/ 170 w 662"/>
              <a:gd name="T45" fmla="*/ 87 h 305"/>
              <a:gd name="T46" fmla="*/ 142 w 662"/>
              <a:gd name="T47" fmla="*/ 97 h 305"/>
              <a:gd name="T48" fmla="*/ 120 w 662"/>
              <a:gd name="T49" fmla="*/ 99 h 305"/>
              <a:gd name="T50" fmla="*/ 89 w 662"/>
              <a:gd name="T51" fmla="*/ 80 h 305"/>
              <a:gd name="T52" fmla="*/ 63 w 662"/>
              <a:gd name="T53" fmla="*/ 78 h 305"/>
              <a:gd name="T54" fmla="*/ 35 w 662"/>
              <a:gd name="T55" fmla="*/ 90 h 305"/>
              <a:gd name="T56" fmla="*/ 23 w 662"/>
              <a:gd name="T57" fmla="*/ 113 h 305"/>
              <a:gd name="T58" fmla="*/ 0 w 662"/>
              <a:gd name="T59" fmla="*/ 120 h 305"/>
              <a:gd name="T60" fmla="*/ 11 w 662"/>
              <a:gd name="T61" fmla="*/ 154 h 305"/>
              <a:gd name="T62" fmla="*/ 42 w 662"/>
              <a:gd name="T63" fmla="*/ 177 h 305"/>
              <a:gd name="T64" fmla="*/ 52 w 662"/>
              <a:gd name="T65" fmla="*/ 182 h 305"/>
              <a:gd name="T66" fmla="*/ 82 w 662"/>
              <a:gd name="T67" fmla="*/ 170 h 305"/>
              <a:gd name="T68" fmla="*/ 115 w 662"/>
              <a:gd name="T69" fmla="*/ 177 h 305"/>
              <a:gd name="T70" fmla="*/ 97 w 662"/>
              <a:gd name="T71" fmla="*/ 203 h 305"/>
              <a:gd name="T72" fmla="*/ 94 w 662"/>
              <a:gd name="T73" fmla="*/ 224 h 305"/>
              <a:gd name="T74" fmla="*/ 92 w 662"/>
              <a:gd name="T75" fmla="*/ 239 h 305"/>
              <a:gd name="T76" fmla="*/ 111 w 662"/>
              <a:gd name="T77" fmla="*/ 258 h 305"/>
              <a:gd name="T78" fmla="*/ 130 w 662"/>
              <a:gd name="T79" fmla="*/ 274 h 305"/>
              <a:gd name="T80" fmla="*/ 170 w 662"/>
              <a:gd name="T81" fmla="*/ 284 h 305"/>
              <a:gd name="T82" fmla="*/ 177 w 662"/>
              <a:gd name="T83" fmla="*/ 253 h 305"/>
              <a:gd name="T84" fmla="*/ 196 w 662"/>
              <a:gd name="T85" fmla="*/ 206 h 305"/>
              <a:gd name="T86" fmla="*/ 243 w 662"/>
              <a:gd name="T87" fmla="*/ 220 h 305"/>
              <a:gd name="T88" fmla="*/ 286 w 662"/>
              <a:gd name="T89" fmla="*/ 243 h 305"/>
              <a:gd name="T90" fmla="*/ 328 w 662"/>
              <a:gd name="T91" fmla="*/ 243 h 305"/>
              <a:gd name="T92" fmla="*/ 352 w 662"/>
              <a:gd name="T93" fmla="*/ 274 h 305"/>
              <a:gd name="T94" fmla="*/ 387 w 662"/>
              <a:gd name="T95" fmla="*/ 293 h 305"/>
              <a:gd name="T96" fmla="*/ 404 w 662"/>
              <a:gd name="T97" fmla="*/ 303 h 305"/>
              <a:gd name="T98" fmla="*/ 423 w 662"/>
              <a:gd name="T99" fmla="*/ 279 h 305"/>
              <a:gd name="T100" fmla="*/ 437 w 662"/>
              <a:gd name="T101" fmla="*/ 262 h 305"/>
              <a:gd name="T102" fmla="*/ 475 w 662"/>
              <a:gd name="T103" fmla="*/ 265 h 305"/>
              <a:gd name="T104" fmla="*/ 508 w 662"/>
              <a:gd name="T105" fmla="*/ 258 h 305"/>
              <a:gd name="T106" fmla="*/ 553 w 662"/>
              <a:gd name="T107" fmla="*/ 258 h 305"/>
              <a:gd name="T108" fmla="*/ 586 w 662"/>
              <a:gd name="T109" fmla="*/ 267 h 305"/>
              <a:gd name="T110" fmla="*/ 591 w 662"/>
              <a:gd name="T111" fmla="*/ 255 h 305"/>
              <a:gd name="T112" fmla="*/ 584 w 662"/>
              <a:gd name="T113" fmla="*/ 232 h 305"/>
              <a:gd name="T114" fmla="*/ 569 w 662"/>
              <a:gd name="T115" fmla="*/ 215 h 305"/>
              <a:gd name="T116" fmla="*/ 607 w 662"/>
              <a:gd name="T117" fmla="*/ 208 h 305"/>
              <a:gd name="T118" fmla="*/ 605 w 662"/>
              <a:gd name="T119" fmla="*/ 189 h 305"/>
              <a:gd name="T120" fmla="*/ 633 w 662"/>
              <a:gd name="T121" fmla="*/ 172 h 305"/>
              <a:gd name="T122" fmla="*/ 643 w 662"/>
              <a:gd name="T123" fmla="*/ 156 h 305"/>
              <a:gd name="T124" fmla="*/ 652 w 662"/>
              <a:gd name="T125" fmla="*/ 13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62" h="305">
                <a:moveTo>
                  <a:pt x="71" y="215"/>
                </a:moveTo>
                <a:lnTo>
                  <a:pt x="71" y="213"/>
                </a:lnTo>
                <a:lnTo>
                  <a:pt x="71" y="210"/>
                </a:lnTo>
                <a:lnTo>
                  <a:pt x="71" y="210"/>
                </a:lnTo>
                <a:lnTo>
                  <a:pt x="71" y="210"/>
                </a:lnTo>
                <a:lnTo>
                  <a:pt x="71" y="213"/>
                </a:lnTo>
                <a:lnTo>
                  <a:pt x="71" y="215"/>
                </a:lnTo>
                <a:lnTo>
                  <a:pt x="71" y="217"/>
                </a:lnTo>
                <a:lnTo>
                  <a:pt x="73" y="217"/>
                </a:lnTo>
                <a:lnTo>
                  <a:pt x="73" y="217"/>
                </a:lnTo>
                <a:lnTo>
                  <a:pt x="71" y="217"/>
                </a:lnTo>
                <a:lnTo>
                  <a:pt x="71" y="215"/>
                </a:lnTo>
                <a:close/>
                <a:moveTo>
                  <a:pt x="73" y="210"/>
                </a:moveTo>
                <a:lnTo>
                  <a:pt x="73" y="213"/>
                </a:lnTo>
                <a:lnTo>
                  <a:pt x="73" y="215"/>
                </a:lnTo>
                <a:lnTo>
                  <a:pt x="75" y="215"/>
                </a:lnTo>
                <a:lnTo>
                  <a:pt x="75" y="215"/>
                </a:lnTo>
                <a:lnTo>
                  <a:pt x="75" y="210"/>
                </a:lnTo>
                <a:lnTo>
                  <a:pt x="73" y="210"/>
                </a:lnTo>
                <a:close/>
                <a:moveTo>
                  <a:pt x="113" y="203"/>
                </a:moveTo>
                <a:lnTo>
                  <a:pt x="113" y="203"/>
                </a:lnTo>
                <a:lnTo>
                  <a:pt x="111" y="201"/>
                </a:lnTo>
                <a:lnTo>
                  <a:pt x="111" y="201"/>
                </a:lnTo>
                <a:lnTo>
                  <a:pt x="111" y="203"/>
                </a:lnTo>
                <a:lnTo>
                  <a:pt x="111" y="203"/>
                </a:lnTo>
                <a:lnTo>
                  <a:pt x="113" y="203"/>
                </a:lnTo>
                <a:lnTo>
                  <a:pt x="113" y="203"/>
                </a:lnTo>
                <a:close/>
                <a:moveTo>
                  <a:pt x="659" y="127"/>
                </a:moveTo>
                <a:lnTo>
                  <a:pt x="659" y="125"/>
                </a:lnTo>
                <a:lnTo>
                  <a:pt x="657" y="125"/>
                </a:lnTo>
                <a:lnTo>
                  <a:pt x="655" y="125"/>
                </a:lnTo>
                <a:lnTo>
                  <a:pt x="655" y="125"/>
                </a:lnTo>
                <a:lnTo>
                  <a:pt x="652" y="123"/>
                </a:lnTo>
                <a:lnTo>
                  <a:pt x="650" y="120"/>
                </a:lnTo>
                <a:lnTo>
                  <a:pt x="648" y="118"/>
                </a:lnTo>
                <a:lnTo>
                  <a:pt x="645" y="118"/>
                </a:lnTo>
                <a:lnTo>
                  <a:pt x="645" y="118"/>
                </a:lnTo>
                <a:lnTo>
                  <a:pt x="645" y="116"/>
                </a:lnTo>
                <a:lnTo>
                  <a:pt x="645" y="116"/>
                </a:lnTo>
                <a:lnTo>
                  <a:pt x="645" y="116"/>
                </a:lnTo>
                <a:lnTo>
                  <a:pt x="645" y="113"/>
                </a:lnTo>
                <a:lnTo>
                  <a:pt x="643" y="113"/>
                </a:lnTo>
                <a:lnTo>
                  <a:pt x="643" y="116"/>
                </a:lnTo>
                <a:lnTo>
                  <a:pt x="640" y="116"/>
                </a:lnTo>
                <a:lnTo>
                  <a:pt x="640" y="118"/>
                </a:lnTo>
                <a:lnTo>
                  <a:pt x="640" y="118"/>
                </a:lnTo>
                <a:lnTo>
                  <a:pt x="638" y="120"/>
                </a:lnTo>
                <a:lnTo>
                  <a:pt x="638" y="120"/>
                </a:lnTo>
                <a:lnTo>
                  <a:pt x="636" y="120"/>
                </a:lnTo>
                <a:lnTo>
                  <a:pt x="636" y="120"/>
                </a:lnTo>
                <a:lnTo>
                  <a:pt x="633" y="118"/>
                </a:lnTo>
                <a:lnTo>
                  <a:pt x="633" y="118"/>
                </a:lnTo>
                <a:lnTo>
                  <a:pt x="626" y="118"/>
                </a:lnTo>
                <a:lnTo>
                  <a:pt x="624" y="118"/>
                </a:lnTo>
                <a:lnTo>
                  <a:pt x="624" y="118"/>
                </a:lnTo>
                <a:lnTo>
                  <a:pt x="622" y="118"/>
                </a:lnTo>
                <a:lnTo>
                  <a:pt x="622" y="116"/>
                </a:lnTo>
                <a:lnTo>
                  <a:pt x="619" y="116"/>
                </a:lnTo>
                <a:lnTo>
                  <a:pt x="619" y="113"/>
                </a:lnTo>
                <a:lnTo>
                  <a:pt x="617" y="111"/>
                </a:lnTo>
                <a:lnTo>
                  <a:pt x="614" y="111"/>
                </a:lnTo>
                <a:lnTo>
                  <a:pt x="614" y="109"/>
                </a:lnTo>
                <a:lnTo>
                  <a:pt x="614" y="109"/>
                </a:lnTo>
                <a:lnTo>
                  <a:pt x="614" y="109"/>
                </a:lnTo>
                <a:lnTo>
                  <a:pt x="612" y="109"/>
                </a:lnTo>
                <a:lnTo>
                  <a:pt x="607" y="106"/>
                </a:lnTo>
                <a:lnTo>
                  <a:pt x="605" y="104"/>
                </a:lnTo>
                <a:lnTo>
                  <a:pt x="603" y="104"/>
                </a:lnTo>
                <a:lnTo>
                  <a:pt x="603" y="104"/>
                </a:lnTo>
                <a:lnTo>
                  <a:pt x="600" y="104"/>
                </a:lnTo>
                <a:lnTo>
                  <a:pt x="598" y="101"/>
                </a:lnTo>
                <a:lnTo>
                  <a:pt x="598" y="99"/>
                </a:lnTo>
                <a:lnTo>
                  <a:pt x="596" y="97"/>
                </a:lnTo>
                <a:lnTo>
                  <a:pt x="593" y="94"/>
                </a:lnTo>
                <a:lnTo>
                  <a:pt x="591" y="94"/>
                </a:lnTo>
                <a:lnTo>
                  <a:pt x="591" y="92"/>
                </a:lnTo>
                <a:lnTo>
                  <a:pt x="586" y="92"/>
                </a:lnTo>
                <a:lnTo>
                  <a:pt x="584" y="90"/>
                </a:lnTo>
                <a:lnTo>
                  <a:pt x="581" y="90"/>
                </a:lnTo>
                <a:lnTo>
                  <a:pt x="579" y="90"/>
                </a:lnTo>
                <a:lnTo>
                  <a:pt x="577" y="90"/>
                </a:lnTo>
                <a:lnTo>
                  <a:pt x="577" y="90"/>
                </a:lnTo>
                <a:lnTo>
                  <a:pt x="577" y="92"/>
                </a:lnTo>
                <a:lnTo>
                  <a:pt x="574" y="92"/>
                </a:lnTo>
                <a:lnTo>
                  <a:pt x="572" y="92"/>
                </a:lnTo>
                <a:lnTo>
                  <a:pt x="572" y="92"/>
                </a:lnTo>
                <a:lnTo>
                  <a:pt x="572" y="92"/>
                </a:lnTo>
                <a:lnTo>
                  <a:pt x="569" y="94"/>
                </a:lnTo>
                <a:lnTo>
                  <a:pt x="569" y="94"/>
                </a:lnTo>
                <a:lnTo>
                  <a:pt x="565" y="94"/>
                </a:lnTo>
                <a:lnTo>
                  <a:pt x="565" y="94"/>
                </a:lnTo>
                <a:lnTo>
                  <a:pt x="562" y="94"/>
                </a:lnTo>
                <a:lnTo>
                  <a:pt x="560" y="94"/>
                </a:lnTo>
                <a:lnTo>
                  <a:pt x="558" y="94"/>
                </a:lnTo>
                <a:lnTo>
                  <a:pt x="555" y="94"/>
                </a:lnTo>
                <a:lnTo>
                  <a:pt x="553" y="94"/>
                </a:lnTo>
                <a:lnTo>
                  <a:pt x="551" y="94"/>
                </a:lnTo>
                <a:lnTo>
                  <a:pt x="551" y="92"/>
                </a:lnTo>
                <a:lnTo>
                  <a:pt x="551" y="92"/>
                </a:lnTo>
                <a:lnTo>
                  <a:pt x="551" y="90"/>
                </a:lnTo>
                <a:lnTo>
                  <a:pt x="548" y="90"/>
                </a:lnTo>
                <a:lnTo>
                  <a:pt x="548" y="90"/>
                </a:lnTo>
                <a:lnTo>
                  <a:pt x="546" y="90"/>
                </a:lnTo>
                <a:lnTo>
                  <a:pt x="543" y="90"/>
                </a:lnTo>
                <a:lnTo>
                  <a:pt x="543" y="90"/>
                </a:lnTo>
                <a:lnTo>
                  <a:pt x="543" y="87"/>
                </a:lnTo>
                <a:lnTo>
                  <a:pt x="543" y="85"/>
                </a:lnTo>
                <a:lnTo>
                  <a:pt x="543" y="85"/>
                </a:lnTo>
                <a:lnTo>
                  <a:pt x="541" y="85"/>
                </a:lnTo>
                <a:lnTo>
                  <a:pt x="541" y="85"/>
                </a:lnTo>
                <a:lnTo>
                  <a:pt x="539" y="85"/>
                </a:lnTo>
                <a:lnTo>
                  <a:pt x="539" y="83"/>
                </a:lnTo>
                <a:lnTo>
                  <a:pt x="536" y="83"/>
                </a:lnTo>
                <a:lnTo>
                  <a:pt x="536" y="83"/>
                </a:lnTo>
                <a:lnTo>
                  <a:pt x="534" y="83"/>
                </a:lnTo>
                <a:lnTo>
                  <a:pt x="534" y="85"/>
                </a:lnTo>
                <a:lnTo>
                  <a:pt x="534" y="85"/>
                </a:lnTo>
                <a:lnTo>
                  <a:pt x="532" y="85"/>
                </a:lnTo>
                <a:lnTo>
                  <a:pt x="532" y="85"/>
                </a:lnTo>
                <a:lnTo>
                  <a:pt x="532" y="87"/>
                </a:lnTo>
                <a:lnTo>
                  <a:pt x="532" y="87"/>
                </a:lnTo>
                <a:lnTo>
                  <a:pt x="534" y="90"/>
                </a:lnTo>
                <a:lnTo>
                  <a:pt x="534" y="90"/>
                </a:lnTo>
                <a:lnTo>
                  <a:pt x="532" y="90"/>
                </a:lnTo>
                <a:lnTo>
                  <a:pt x="532" y="90"/>
                </a:lnTo>
                <a:lnTo>
                  <a:pt x="532" y="90"/>
                </a:lnTo>
                <a:lnTo>
                  <a:pt x="529" y="92"/>
                </a:lnTo>
                <a:lnTo>
                  <a:pt x="529" y="92"/>
                </a:lnTo>
                <a:lnTo>
                  <a:pt x="529" y="92"/>
                </a:lnTo>
                <a:lnTo>
                  <a:pt x="529" y="94"/>
                </a:lnTo>
                <a:lnTo>
                  <a:pt x="527" y="94"/>
                </a:lnTo>
                <a:lnTo>
                  <a:pt x="525" y="90"/>
                </a:lnTo>
                <a:lnTo>
                  <a:pt x="520" y="85"/>
                </a:lnTo>
                <a:lnTo>
                  <a:pt x="515" y="80"/>
                </a:lnTo>
                <a:lnTo>
                  <a:pt x="513" y="78"/>
                </a:lnTo>
                <a:lnTo>
                  <a:pt x="506" y="71"/>
                </a:lnTo>
                <a:lnTo>
                  <a:pt x="501" y="68"/>
                </a:lnTo>
                <a:lnTo>
                  <a:pt x="494" y="61"/>
                </a:lnTo>
                <a:lnTo>
                  <a:pt x="489" y="57"/>
                </a:lnTo>
                <a:lnTo>
                  <a:pt x="482" y="49"/>
                </a:lnTo>
                <a:lnTo>
                  <a:pt x="477" y="47"/>
                </a:lnTo>
                <a:lnTo>
                  <a:pt x="473" y="42"/>
                </a:lnTo>
                <a:lnTo>
                  <a:pt x="473" y="42"/>
                </a:lnTo>
                <a:lnTo>
                  <a:pt x="470" y="40"/>
                </a:lnTo>
                <a:lnTo>
                  <a:pt x="465" y="38"/>
                </a:lnTo>
                <a:lnTo>
                  <a:pt x="458" y="35"/>
                </a:lnTo>
                <a:lnTo>
                  <a:pt x="454" y="33"/>
                </a:lnTo>
                <a:lnTo>
                  <a:pt x="447" y="30"/>
                </a:lnTo>
                <a:lnTo>
                  <a:pt x="447" y="28"/>
                </a:lnTo>
                <a:lnTo>
                  <a:pt x="447" y="28"/>
                </a:lnTo>
                <a:lnTo>
                  <a:pt x="444" y="28"/>
                </a:lnTo>
                <a:lnTo>
                  <a:pt x="444" y="26"/>
                </a:lnTo>
                <a:lnTo>
                  <a:pt x="444" y="26"/>
                </a:lnTo>
                <a:lnTo>
                  <a:pt x="447" y="26"/>
                </a:lnTo>
                <a:lnTo>
                  <a:pt x="447" y="26"/>
                </a:lnTo>
                <a:lnTo>
                  <a:pt x="449" y="21"/>
                </a:lnTo>
                <a:lnTo>
                  <a:pt x="447" y="19"/>
                </a:lnTo>
                <a:lnTo>
                  <a:pt x="447" y="19"/>
                </a:lnTo>
                <a:lnTo>
                  <a:pt x="444" y="21"/>
                </a:lnTo>
                <a:lnTo>
                  <a:pt x="444" y="21"/>
                </a:lnTo>
                <a:lnTo>
                  <a:pt x="444" y="21"/>
                </a:lnTo>
                <a:lnTo>
                  <a:pt x="439" y="21"/>
                </a:lnTo>
                <a:lnTo>
                  <a:pt x="437" y="23"/>
                </a:lnTo>
                <a:lnTo>
                  <a:pt x="435" y="26"/>
                </a:lnTo>
                <a:lnTo>
                  <a:pt x="432" y="26"/>
                </a:lnTo>
                <a:lnTo>
                  <a:pt x="432" y="26"/>
                </a:lnTo>
                <a:lnTo>
                  <a:pt x="428" y="26"/>
                </a:lnTo>
                <a:lnTo>
                  <a:pt x="428" y="28"/>
                </a:lnTo>
                <a:lnTo>
                  <a:pt x="428" y="28"/>
                </a:lnTo>
                <a:lnTo>
                  <a:pt x="428" y="28"/>
                </a:lnTo>
                <a:lnTo>
                  <a:pt x="428" y="30"/>
                </a:lnTo>
                <a:lnTo>
                  <a:pt x="425" y="33"/>
                </a:lnTo>
                <a:lnTo>
                  <a:pt x="423" y="33"/>
                </a:lnTo>
                <a:lnTo>
                  <a:pt x="423" y="30"/>
                </a:lnTo>
                <a:lnTo>
                  <a:pt x="421" y="33"/>
                </a:lnTo>
                <a:lnTo>
                  <a:pt x="421" y="33"/>
                </a:lnTo>
                <a:lnTo>
                  <a:pt x="416" y="35"/>
                </a:lnTo>
                <a:lnTo>
                  <a:pt x="416" y="35"/>
                </a:lnTo>
                <a:lnTo>
                  <a:pt x="418" y="38"/>
                </a:lnTo>
                <a:lnTo>
                  <a:pt x="418" y="38"/>
                </a:lnTo>
                <a:lnTo>
                  <a:pt x="416" y="38"/>
                </a:lnTo>
                <a:lnTo>
                  <a:pt x="416" y="38"/>
                </a:lnTo>
                <a:lnTo>
                  <a:pt x="413" y="38"/>
                </a:lnTo>
                <a:lnTo>
                  <a:pt x="411" y="35"/>
                </a:lnTo>
                <a:lnTo>
                  <a:pt x="409" y="35"/>
                </a:lnTo>
                <a:lnTo>
                  <a:pt x="406" y="35"/>
                </a:lnTo>
                <a:lnTo>
                  <a:pt x="404" y="38"/>
                </a:lnTo>
                <a:lnTo>
                  <a:pt x="402" y="40"/>
                </a:lnTo>
                <a:lnTo>
                  <a:pt x="402" y="40"/>
                </a:lnTo>
                <a:lnTo>
                  <a:pt x="402" y="40"/>
                </a:lnTo>
                <a:lnTo>
                  <a:pt x="402" y="38"/>
                </a:lnTo>
                <a:lnTo>
                  <a:pt x="399" y="38"/>
                </a:lnTo>
                <a:lnTo>
                  <a:pt x="399" y="35"/>
                </a:lnTo>
                <a:lnTo>
                  <a:pt x="399" y="35"/>
                </a:lnTo>
                <a:lnTo>
                  <a:pt x="399" y="33"/>
                </a:lnTo>
                <a:lnTo>
                  <a:pt x="402" y="30"/>
                </a:lnTo>
                <a:lnTo>
                  <a:pt x="402" y="30"/>
                </a:lnTo>
                <a:lnTo>
                  <a:pt x="402" y="28"/>
                </a:lnTo>
                <a:lnTo>
                  <a:pt x="402" y="28"/>
                </a:lnTo>
                <a:lnTo>
                  <a:pt x="402" y="28"/>
                </a:lnTo>
                <a:lnTo>
                  <a:pt x="399" y="28"/>
                </a:lnTo>
                <a:lnTo>
                  <a:pt x="399" y="28"/>
                </a:lnTo>
                <a:lnTo>
                  <a:pt x="399" y="28"/>
                </a:lnTo>
                <a:lnTo>
                  <a:pt x="397" y="28"/>
                </a:lnTo>
                <a:lnTo>
                  <a:pt x="395" y="28"/>
                </a:lnTo>
                <a:lnTo>
                  <a:pt x="395" y="28"/>
                </a:lnTo>
                <a:lnTo>
                  <a:pt x="392" y="28"/>
                </a:lnTo>
                <a:lnTo>
                  <a:pt x="390" y="26"/>
                </a:lnTo>
                <a:lnTo>
                  <a:pt x="385" y="26"/>
                </a:lnTo>
                <a:lnTo>
                  <a:pt x="385" y="26"/>
                </a:lnTo>
                <a:lnTo>
                  <a:pt x="383" y="26"/>
                </a:lnTo>
                <a:lnTo>
                  <a:pt x="383" y="26"/>
                </a:lnTo>
                <a:lnTo>
                  <a:pt x="385" y="28"/>
                </a:lnTo>
                <a:lnTo>
                  <a:pt x="385" y="28"/>
                </a:lnTo>
                <a:lnTo>
                  <a:pt x="385" y="28"/>
                </a:lnTo>
                <a:lnTo>
                  <a:pt x="383" y="28"/>
                </a:lnTo>
                <a:lnTo>
                  <a:pt x="383" y="30"/>
                </a:lnTo>
                <a:lnTo>
                  <a:pt x="383" y="28"/>
                </a:lnTo>
                <a:lnTo>
                  <a:pt x="380" y="28"/>
                </a:lnTo>
                <a:lnTo>
                  <a:pt x="380" y="26"/>
                </a:lnTo>
                <a:lnTo>
                  <a:pt x="378" y="26"/>
                </a:lnTo>
                <a:lnTo>
                  <a:pt x="378" y="23"/>
                </a:lnTo>
                <a:lnTo>
                  <a:pt x="376" y="21"/>
                </a:lnTo>
                <a:lnTo>
                  <a:pt x="376" y="21"/>
                </a:lnTo>
                <a:lnTo>
                  <a:pt x="376" y="23"/>
                </a:lnTo>
                <a:lnTo>
                  <a:pt x="373" y="23"/>
                </a:lnTo>
                <a:lnTo>
                  <a:pt x="371" y="23"/>
                </a:lnTo>
                <a:lnTo>
                  <a:pt x="369" y="26"/>
                </a:lnTo>
                <a:lnTo>
                  <a:pt x="364" y="26"/>
                </a:lnTo>
                <a:lnTo>
                  <a:pt x="359" y="23"/>
                </a:lnTo>
                <a:lnTo>
                  <a:pt x="359" y="23"/>
                </a:lnTo>
                <a:lnTo>
                  <a:pt x="359" y="21"/>
                </a:lnTo>
                <a:lnTo>
                  <a:pt x="359" y="19"/>
                </a:lnTo>
                <a:lnTo>
                  <a:pt x="359" y="19"/>
                </a:lnTo>
                <a:lnTo>
                  <a:pt x="359" y="16"/>
                </a:lnTo>
                <a:lnTo>
                  <a:pt x="357" y="14"/>
                </a:lnTo>
                <a:lnTo>
                  <a:pt x="352" y="9"/>
                </a:lnTo>
                <a:lnTo>
                  <a:pt x="350" y="7"/>
                </a:lnTo>
                <a:lnTo>
                  <a:pt x="347" y="2"/>
                </a:lnTo>
                <a:lnTo>
                  <a:pt x="345" y="2"/>
                </a:lnTo>
                <a:lnTo>
                  <a:pt x="342" y="2"/>
                </a:lnTo>
                <a:lnTo>
                  <a:pt x="340" y="4"/>
                </a:lnTo>
                <a:lnTo>
                  <a:pt x="340" y="4"/>
                </a:lnTo>
                <a:lnTo>
                  <a:pt x="340" y="4"/>
                </a:lnTo>
                <a:lnTo>
                  <a:pt x="338" y="4"/>
                </a:lnTo>
                <a:lnTo>
                  <a:pt x="335" y="4"/>
                </a:lnTo>
                <a:lnTo>
                  <a:pt x="335" y="4"/>
                </a:lnTo>
                <a:lnTo>
                  <a:pt x="333" y="4"/>
                </a:lnTo>
                <a:lnTo>
                  <a:pt x="331" y="2"/>
                </a:lnTo>
                <a:lnTo>
                  <a:pt x="326" y="2"/>
                </a:lnTo>
                <a:lnTo>
                  <a:pt x="321" y="2"/>
                </a:lnTo>
                <a:lnTo>
                  <a:pt x="316" y="0"/>
                </a:lnTo>
                <a:lnTo>
                  <a:pt x="316" y="2"/>
                </a:lnTo>
                <a:lnTo>
                  <a:pt x="314" y="2"/>
                </a:lnTo>
                <a:lnTo>
                  <a:pt x="312" y="4"/>
                </a:lnTo>
                <a:lnTo>
                  <a:pt x="309" y="4"/>
                </a:lnTo>
                <a:lnTo>
                  <a:pt x="309" y="4"/>
                </a:lnTo>
                <a:lnTo>
                  <a:pt x="307" y="4"/>
                </a:lnTo>
                <a:lnTo>
                  <a:pt x="307" y="7"/>
                </a:lnTo>
                <a:lnTo>
                  <a:pt x="309" y="7"/>
                </a:lnTo>
                <a:lnTo>
                  <a:pt x="309" y="9"/>
                </a:lnTo>
                <a:lnTo>
                  <a:pt x="307" y="9"/>
                </a:lnTo>
                <a:lnTo>
                  <a:pt x="307" y="9"/>
                </a:lnTo>
                <a:lnTo>
                  <a:pt x="305" y="9"/>
                </a:lnTo>
                <a:lnTo>
                  <a:pt x="302" y="9"/>
                </a:lnTo>
                <a:lnTo>
                  <a:pt x="302" y="12"/>
                </a:lnTo>
                <a:lnTo>
                  <a:pt x="298" y="12"/>
                </a:lnTo>
                <a:lnTo>
                  <a:pt x="295" y="12"/>
                </a:lnTo>
                <a:lnTo>
                  <a:pt x="293" y="12"/>
                </a:lnTo>
                <a:lnTo>
                  <a:pt x="288" y="14"/>
                </a:lnTo>
                <a:lnTo>
                  <a:pt x="286" y="14"/>
                </a:lnTo>
                <a:lnTo>
                  <a:pt x="279" y="14"/>
                </a:lnTo>
                <a:lnTo>
                  <a:pt x="276" y="16"/>
                </a:lnTo>
                <a:lnTo>
                  <a:pt x="274" y="14"/>
                </a:lnTo>
                <a:lnTo>
                  <a:pt x="272" y="16"/>
                </a:lnTo>
                <a:lnTo>
                  <a:pt x="269" y="16"/>
                </a:lnTo>
                <a:lnTo>
                  <a:pt x="269" y="16"/>
                </a:lnTo>
                <a:lnTo>
                  <a:pt x="267" y="16"/>
                </a:lnTo>
                <a:lnTo>
                  <a:pt x="267" y="16"/>
                </a:lnTo>
                <a:lnTo>
                  <a:pt x="264" y="19"/>
                </a:lnTo>
                <a:lnTo>
                  <a:pt x="264" y="19"/>
                </a:lnTo>
                <a:lnTo>
                  <a:pt x="264" y="21"/>
                </a:lnTo>
                <a:lnTo>
                  <a:pt x="264" y="21"/>
                </a:lnTo>
                <a:lnTo>
                  <a:pt x="262" y="21"/>
                </a:lnTo>
                <a:lnTo>
                  <a:pt x="262" y="21"/>
                </a:lnTo>
                <a:lnTo>
                  <a:pt x="260" y="21"/>
                </a:lnTo>
                <a:lnTo>
                  <a:pt x="257" y="21"/>
                </a:lnTo>
                <a:lnTo>
                  <a:pt x="255" y="21"/>
                </a:lnTo>
                <a:lnTo>
                  <a:pt x="255" y="21"/>
                </a:lnTo>
                <a:lnTo>
                  <a:pt x="250" y="21"/>
                </a:lnTo>
                <a:lnTo>
                  <a:pt x="248" y="23"/>
                </a:lnTo>
                <a:lnTo>
                  <a:pt x="248" y="23"/>
                </a:lnTo>
                <a:lnTo>
                  <a:pt x="248" y="23"/>
                </a:lnTo>
                <a:lnTo>
                  <a:pt x="246" y="23"/>
                </a:lnTo>
                <a:lnTo>
                  <a:pt x="243" y="23"/>
                </a:lnTo>
                <a:lnTo>
                  <a:pt x="243" y="23"/>
                </a:lnTo>
                <a:lnTo>
                  <a:pt x="241" y="23"/>
                </a:lnTo>
                <a:lnTo>
                  <a:pt x="238" y="26"/>
                </a:lnTo>
                <a:lnTo>
                  <a:pt x="238" y="26"/>
                </a:lnTo>
                <a:lnTo>
                  <a:pt x="236" y="26"/>
                </a:lnTo>
                <a:lnTo>
                  <a:pt x="236" y="26"/>
                </a:lnTo>
                <a:lnTo>
                  <a:pt x="234" y="26"/>
                </a:lnTo>
                <a:lnTo>
                  <a:pt x="227" y="28"/>
                </a:lnTo>
                <a:lnTo>
                  <a:pt x="227" y="28"/>
                </a:lnTo>
                <a:lnTo>
                  <a:pt x="227" y="28"/>
                </a:lnTo>
                <a:lnTo>
                  <a:pt x="220" y="28"/>
                </a:lnTo>
                <a:lnTo>
                  <a:pt x="220" y="28"/>
                </a:lnTo>
                <a:lnTo>
                  <a:pt x="217" y="28"/>
                </a:lnTo>
                <a:lnTo>
                  <a:pt x="217" y="30"/>
                </a:lnTo>
                <a:lnTo>
                  <a:pt x="212" y="28"/>
                </a:lnTo>
                <a:lnTo>
                  <a:pt x="208" y="28"/>
                </a:lnTo>
                <a:lnTo>
                  <a:pt x="205" y="28"/>
                </a:lnTo>
                <a:lnTo>
                  <a:pt x="205" y="28"/>
                </a:lnTo>
                <a:lnTo>
                  <a:pt x="205" y="30"/>
                </a:lnTo>
                <a:lnTo>
                  <a:pt x="205" y="33"/>
                </a:lnTo>
                <a:lnTo>
                  <a:pt x="205" y="33"/>
                </a:lnTo>
                <a:lnTo>
                  <a:pt x="205" y="35"/>
                </a:lnTo>
                <a:lnTo>
                  <a:pt x="205" y="35"/>
                </a:lnTo>
                <a:lnTo>
                  <a:pt x="205" y="35"/>
                </a:lnTo>
                <a:lnTo>
                  <a:pt x="208" y="38"/>
                </a:lnTo>
                <a:lnTo>
                  <a:pt x="210" y="38"/>
                </a:lnTo>
                <a:lnTo>
                  <a:pt x="210" y="38"/>
                </a:lnTo>
                <a:lnTo>
                  <a:pt x="212" y="38"/>
                </a:lnTo>
                <a:lnTo>
                  <a:pt x="212" y="38"/>
                </a:lnTo>
                <a:lnTo>
                  <a:pt x="212" y="38"/>
                </a:lnTo>
                <a:lnTo>
                  <a:pt x="215" y="38"/>
                </a:lnTo>
                <a:lnTo>
                  <a:pt x="215" y="38"/>
                </a:lnTo>
                <a:lnTo>
                  <a:pt x="215" y="38"/>
                </a:lnTo>
                <a:lnTo>
                  <a:pt x="212" y="40"/>
                </a:lnTo>
                <a:lnTo>
                  <a:pt x="210" y="40"/>
                </a:lnTo>
                <a:lnTo>
                  <a:pt x="210" y="40"/>
                </a:lnTo>
                <a:lnTo>
                  <a:pt x="210" y="40"/>
                </a:lnTo>
                <a:lnTo>
                  <a:pt x="210" y="42"/>
                </a:lnTo>
                <a:lnTo>
                  <a:pt x="210" y="42"/>
                </a:lnTo>
                <a:lnTo>
                  <a:pt x="212" y="42"/>
                </a:lnTo>
                <a:lnTo>
                  <a:pt x="215" y="45"/>
                </a:lnTo>
                <a:lnTo>
                  <a:pt x="217" y="45"/>
                </a:lnTo>
                <a:lnTo>
                  <a:pt x="217" y="45"/>
                </a:lnTo>
                <a:lnTo>
                  <a:pt x="220" y="45"/>
                </a:lnTo>
                <a:lnTo>
                  <a:pt x="224" y="47"/>
                </a:lnTo>
                <a:lnTo>
                  <a:pt x="227" y="47"/>
                </a:lnTo>
                <a:lnTo>
                  <a:pt x="227" y="49"/>
                </a:lnTo>
                <a:lnTo>
                  <a:pt x="227" y="49"/>
                </a:lnTo>
                <a:lnTo>
                  <a:pt x="224" y="49"/>
                </a:lnTo>
                <a:lnTo>
                  <a:pt x="224" y="49"/>
                </a:lnTo>
                <a:lnTo>
                  <a:pt x="220" y="49"/>
                </a:lnTo>
                <a:lnTo>
                  <a:pt x="217" y="49"/>
                </a:lnTo>
                <a:lnTo>
                  <a:pt x="215" y="49"/>
                </a:lnTo>
                <a:lnTo>
                  <a:pt x="212" y="49"/>
                </a:lnTo>
                <a:lnTo>
                  <a:pt x="210" y="49"/>
                </a:lnTo>
                <a:lnTo>
                  <a:pt x="210" y="49"/>
                </a:lnTo>
                <a:lnTo>
                  <a:pt x="208" y="52"/>
                </a:lnTo>
                <a:lnTo>
                  <a:pt x="208" y="52"/>
                </a:lnTo>
                <a:lnTo>
                  <a:pt x="208" y="54"/>
                </a:lnTo>
                <a:lnTo>
                  <a:pt x="208" y="54"/>
                </a:lnTo>
                <a:lnTo>
                  <a:pt x="208" y="57"/>
                </a:lnTo>
                <a:lnTo>
                  <a:pt x="212" y="61"/>
                </a:lnTo>
                <a:lnTo>
                  <a:pt x="212" y="61"/>
                </a:lnTo>
                <a:lnTo>
                  <a:pt x="212" y="64"/>
                </a:lnTo>
                <a:lnTo>
                  <a:pt x="210" y="64"/>
                </a:lnTo>
                <a:lnTo>
                  <a:pt x="208" y="66"/>
                </a:lnTo>
                <a:lnTo>
                  <a:pt x="205" y="66"/>
                </a:lnTo>
                <a:lnTo>
                  <a:pt x="205" y="66"/>
                </a:lnTo>
                <a:lnTo>
                  <a:pt x="203" y="68"/>
                </a:lnTo>
                <a:lnTo>
                  <a:pt x="201" y="68"/>
                </a:lnTo>
                <a:lnTo>
                  <a:pt x="201" y="71"/>
                </a:lnTo>
                <a:lnTo>
                  <a:pt x="201" y="71"/>
                </a:lnTo>
                <a:lnTo>
                  <a:pt x="205" y="73"/>
                </a:lnTo>
                <a:lnTo>
                  <a:pt x="208" y="73"/>
                </a:lnTo>
                <a:lnTo>
                  <a:pt x="208" y="75"/>
                </a:lnTo>
                <a:lnTo>
                  <a:pt x="208" y="75"/>
                </a:lnTo>
                <a:lnTo>
                  <a:pt x="212" y="75"/>
                </a:lnTo>
                <a:lnTo>
                  <a:pt x="217" y="78"/>
                </a:lnTo>
                <a:lnTo>
                  <a:pt x="217" y="78"/>
                </a:lnTo>
                <a:lnTo>
                  <a:pt x="217" y="78"/>
                </a:lnTo>
                <a:lnTo>
                  <a:pt x="224" y="80"/>
                </a:lnTo>
                <a:lnTo>
                  <a:pt x="224" y="80"/>
                </a:lnTo>
                <a:lnTo>
                  <a:pt x="229" y="83"/>
                </a:lnTo>
                <a:lnTo>
                  <a:pt x="229" y="85"/>
                </a:lnTo>
                <a:lnTo>
                  <a:pt x="229" y="87"/>
                </a:lnTo>
                <a:lnTo>
                  <a:pt x="229" y="90"/>
                </a:lnTo>
                <a:lnTo>
                  <a:pt x="229" y="92"/>
                </a:lnTo>
                <a:lnTo>
                  <a:pt x="227" y="94"/>
                </a:lnTo>
                <a:lnTo>
                  <a:pt x="222" y="94"/>
                </a:lnTo>
                <a:lnTo>
                  <a:pt x="217" y="97"/>
                </a:lnTo>
                <a:lnTo>
                  <a:pt x="215" y="97"/>
                </a:lnTo>
                <a:lnTo>
                  <a:pt x="212" y="94"/>
                </a:lnTo>
                <a:lnTo>
                  <a:pt x="210" y="94"/>
                </a:lnTo>
                <a:lnTo>
                  <a:pt x="210" y="94"/>
                </a:lnTo>
                <a:lnTo>
                  <a:pt x="208" y="92"/>
                </a:lnTo>
                <a:lnTo>
                  <a:pt x="208" y="92"/>
                </a:lnTo>
                <a:lnTo>
                  <a:pt x="205" y="92"/>
                </a:lnTo>
                <a:lnTo>
                  <a:pt x="205" y="92"/>
                </a:lnTo>
                <a:lnTo>
                  <a:pt x="205" y="94"/>
                </a:lnTo>
                <a:lnTo>
                  <a:pt x="205" y="97"/>
                </a:lnTo>
                <a:lnTo>
                  <a:pt x="203" y="99"/>
                </a:lnTo>
                <a:lnTo>
                  <a:pt x="201" y="99"/>
                </a:lnTo>
                <a:lnTo>
                  <a:pt x="201" y="99"/>
                </a:lnTo>
                <a:lnTo>
                  <a:pt x="201" y="97"/>
                </a:lnTo>
                <a:lnTo>
                  <a:pt x="198" y="97"/>
                </a:lnTo>
                <a:lnTo>
                  <a:pt x="198" y="97"/>
                </a:lnTo>
                <a:lnTo>
                  <a:pt x="194" y="97"/>
                </a:lnTo>
                <a:lnTo>
                  <a:pt x="191" y="97"/>
                </a:lnTo>
                <a:lnTo>
                  <a:pt x="191" y="94"/>
                </a:lnTo>
                <a:lnTo>
                  <a:pt x="189" y="94"/>
                </a:lnTo>
                <a:lnTo>
                  <a:pt x="186" y="94"/>
                </a:lnTo>
                <a:lnTo>
                  <a:pt x="184" y="92"/>
                </a:lnTo>
                <a:lnTo>
                  <a:pt x="182" y="90"/>
                </a:lnTo>
                <a:lnTo>
                  <a:pt x="179" y="87"/>
                </a:lnTo>
                <a:lnTo>
                  <a:pt x="175" y="87"/>
                </a:lnTo>
                <a:lnTo>
                  <a:pt x="175" y="87"/>
                </a:lnTo>
                <a:lnTo>
                  <a:pt x="172" y="87"/>
                </a:lnTo>
                <a:lnTo>
                  <a:pt x="170" y="87"/>
                </a:lnTo>
                <a:lnTo>
                  <a:pt x="170" y="87"/>
                </a:lnTo>
                <a:lnTo>
                  <a:pt x="170" y="87"/>
                </a:lnTo>
                <a:lnTo>
                  <a:pt x="168" y="90"/>
                </a:lnTo>
                <a:lnTo>
                  <a:pt x="168" y="90"/>
                </a:lnTo>
                <a:lnTo>
                  <a:pt x="165" y="92"/>
                </a:lnTo>
                <a:lnTo>
                  <a:pt x="165" y="92"/>
                </a:lnTo>
                <a:lnTo>
                  <a:pt x="163" y="90"/>
                </a:lnTo>
                <a:lnTo>
                  <a:pt x="160" y="87"/>
                </a:lnTo>
                <a:lnTo>
                  <a:pt x="156" y="87"/>
                </a:lnTo>
                <a:lnTo>
                  <a:pt x="153" y="87"/>
                </a:lnTo>
                <a:lnTo>
                  <a:pt x="153" y="87"/>
                </a:lnTo>
                <a:lnTo>
                  <a:pt x="151" y="90"/>
                </a:lnTo>
                <a:lnTo>
                  <a:pt x="149" y="90"/>
                </a:lnTo>
                <a:lnTo>
                  <a:pt x="149" y="90"/>
                </a:lnTo>
                <a:lnTo>
                  <a:pt x="146" y="90"/>
                </a:lnTo>
                <a:lnTo>
                  <a:pt x="144" y="92"/>
                </a:lnTo>
                <a:lnTo>
                  <a:pt x="144" y="94"/>
                </a:lnTo>
                <a:lnTo>
                  <a:pt x="144" y="94"/>
                </a:lnTo>
                <a:lnTo>
                  <a:pt x="142" y="97"/>
                </a:lnTo>
                <a:lnTo>
                  <a:pt x="139" y="97"/>
                </a:lnTo>
                <a:lnTo>
                  <a:pt x="137" y="97"/>
                </a:lnTo>
                <a:lnTo>
                  <a:pt x="134" y="97"/>
                </a:lnTo>
                <a:lnTo>
                  <a:pt x="132" y="97"/>
                </a:lnTo>
                <a:lnTo>
                  <a:pt x="130" y="94"/>
                </a:lnTo>
                <a:lnTo>
                  <a:pt x="125" y="92"/>
                </a:lnTo>
                <a:lnTo>
                  <a:pt x="123" y="90"/>
                </a:lnTo>
                <a:lnTo>
                  <a:pt x="120" y="90"/>
                </a:lnTo>
                <a:lnTo>
                  <a:pt x="118" y="90"/>
                </a:lnTo>
                <a:lnTo>
                  <a:pt x="118" y="90"/>
                </a:lnTo>
                <a:lnTo>
                  <a:pt x="118" y="90"/>
                </a:lnTo>
                <a:lnTo>
                  <a:pt x="118" y="90"/>
                </a:lnTo>
                <a:lnTo>
                  <a:pt x="118" y="92"/>
                </a:lnTo>
                <a:lnTo>
                  <a:pt x="120" y="94"/>
                </a:lnTo>
                <a:lnTo>
                  <a:pt x="120" y="97"/>
                </a:lnTo>
                <a:lnTo>
                  <a:pt x="120" y="97"/>
                </a:lnTo>
                <a:lnTo>
                  <a:pt x="120" y="99"/>
                </a:lnTo>
                <a:lnTo>
                  <a:pt x="120" y="99"/>
                </a:lnTo>
                <a:lnTo>
                  <a:pt x="120" y="99"/>
                </a:lnTo>
                <a:lnTo>
                  <a:pt x="118" y="97"/>
                </a:lnTo>
                <a:lnTo>
                  <a:pt x="118" y="97"/>
                </a:lnTo>
                <a:lnTo>
                  <a:pt x="115" y="94"/>
                </a:lnTo>
                <a:lnTo>
                  <a:pt x="113" y="90"/>
                </a:lnTo>
                <a:lnTo>
                  <a:pt x="111" y="90"/>
                </a:lnTo>
                <a:lnTo>
                  <a:pt x="111" y="87"/>
                </a:lnTo>
                <a:lnTo>
                  <a:pt x="108" y="87"/>
                </a:lnTo>
                <a:lnTo>
                  <a:pt x="106" y="85"/>
                </a:lnTo>
                <a:lnTo>
                  <a:pt x="104" y="85"/>
                </a:lnTo>
                <a:lnTo>
                  <a:pt x="101" y="85"/>
                </a:lnTo>
                <a:lnTo>
                  <a:pt x="99" y="80"/>
                </a:lnTo>
                <a:lnTo>
                  <a:pt x="97" y="80"/>
                </a:lnTo>
                <a:lnTo>
                  <a:pt x="97" y="80"/>
                </a:lnTo>
                <a:lnTo>
                  <a:pt x="94" y="78"/>
                </a:lnTo>
                <a:lnTo>
                  <a:pt x="94" y="80"/>
                </a:lnTo>
                <a:lnTo>
                  <a:pt x="92" y="80"/>
                </a:lnTo>
                <a:lnTo>
                  <a:pt x="89" y="80"/>
                </a:lnTo>
                <a:lnTo>
                  <a:pt x="87" y="78"/>
                </a:lnTo>
                <a:lnTo>
                  <a:pt x="85" y="78"/>
                </a:lnTo>
                <a:lnTo>
                  <a:pt x="85" y="78"/>
                </a:lnTo>
                <a:lnTo>
                  <a:pt x="85" y="80"/>
                </a:lnTo>
                <a:lnTo>
                  <a:pt x="85" y="80"/>
                </a:lnTo>
                <a:lnTo>
                  <a:pt x="82" y="80"/>
                </a:lnTo>
                <a:lnTo>
                  <a:pt x="82" y="78"/>
                </a:lnTo>
                <a:lnTo>
                  <a:pt x="80" y="78"/>
                </a:lnTo>
                <a:lnTo>
                  <a:pt x="78" y="75"/>
                </a:lnTo>
                <a:lnTo>
                  <a:pt x="75" y="75"/>
                </a:lnTo>
                <a:lnTo>
                  <a:pt x="73" y="75"/>
                </a:lnTo>
                <a:lnTo>
                  <a:pt x="71" y="78"/>
                </a:lnTo>
                <a:lnTo>
                  <a:pt x="68" y="80"/>
                </a:lnTo>
                <a:lnTo>
                  <a:pt x="66" y="80"/>
                </a:lnTo>
                <a:lnTo>
                  <a:pt x="63" y="80"/>
                </a:lnTo>
                <a:lnTo>
                  <a:pt x="63" y="80"/>
                </a:lnTo>
                <a:lnTo>
                  <a:pt x="63" y="78"/>
                </a:lnTo>
                <a:lnTo>
                  <a:pt x="63" y="78"/>
                </a:lnTo>
                <a:lnTo>
                  <a:pt x="61" y="78"/>
                </a:lnTo>
                <a:lnTo>
                  <a:pt x="59" y="75"/>
                </a:lnTo>
                <a:lnTo>
                  <a:pt x="56" y="75"/>
                </a:lnTo>
                <a:lnTo>
                  <a:pt x="54" y="75"/>
                </a:lnTo>
                <a:lnTo>
                  <a:pt x="54" y="73"/>
                </a:lnTo>
                <a:lnTo>
                  <a:pt x="54" y="75"/>
                </a:lnTo>
                <a:lnTo>
                  <a:pt x="52" y="78"/>
                </a:lnTo>
                <a:lnTo>
                  <a:pt x="49" y="78"/>
                </a:lnTo>
                <a:lnTo>
                  <a:pt x="49" y="83"/>
                </a:lnTo>
                <a:lnTo>
                  <a:pt x="47" y="83"/>
                </a:lnTo>
                <a:lnTo>
                  <a:pt x="47" y="83"/>
                </a:lnTo>
                <a:lnTo>
                  <a:pt x="45" y="85"/>
                </a:lnTo>
                <a:lnTo>
                  <a:pt x="42" y="85"/>
                </a:lnTo>
                <a:lnTo>
                  <a:pt x="40" y="87"/>
                </a:lnTo>
                <a:lnTo>
                  <a:pt x="37" y="87"/>
                </a:lnTo>
                <a:lnTo>
                  <a:pt x="35" y="87"/>
                </a:lnTo>
                <a:lnTo>
                  <a:pt x="35" y="87"/>
                </a:lnTo>
                <a:lnTo>
                  <a:pt x="35" y="90"/>
                </a:lnTo>
                <a:lnTo>
                  <a:pt x="35" y="92"/>
                </a:lnTo>
                <a:lnTo>
                  <a:pt x="30" y="94"/>
                </a:lnTo>
                <a:lnTo>
                  <a:pt x="28" y="97"/>
                </a:lnTo>
                <a:lnTo>
                  <a:pt x="26" y="97"/>
                </a:lnTo>
                <a:lnTo>
                  <a:pt x="26" y="97"/>
                </a:lnTo>
                <a:lnTo>
                  <a:pt x="23" y="97"/>
                </a:lnTo>
                <a:lnTo>
                  <a:pt x="23" y="97"/>
                </a:lnTo>
                <a:lnTo>
                  <a:pt x="26" y="99"/>
                </a:lnTo>
                <a:lnTo>
                  <a:pt x="26" y="101"/>
                </a:lnTo>
                <a:lnTo>
                  <a:pt x="28" y="104"/>
                </a:lnTo>
                <a:lnTo>
                  <a:pt x="28" y="106"/>
                </a:lnTo>
                <a:lnTo>
                  <a:pt x="28" y="106"/>
                </a:lnTo>
                <a:lnTo>
                  <a:pt x="30" y="109"/>
                </a:lnTo>
                <a:lnTo>
                  <a:pt x="30" y="111"/>
                </a:lnTo>
                <a:lnTo>
                  <a:pt x="28" y="111"/>
                </a:lnTo>
                <a:lnTo>
                  <a:pt x="26" y="111"/>
                </a:lnTo>
                <a:lnTo>
                  <a:pt x="23" y="113"/>
                </a:lnTo>
                <a:lnTo>
                  <a:pt x="23" y="113"/>
                </a:lnTo>
                <a:lnTo>
                  <a:pt x="21" y="111"/>
                </a:lnTo>
                <a:lnTo>
                  <a:pt x="19" y="111"/>
                </a:lnTo>
                <a:lnTo>
                  <a:pt x="16" y="109"/>
                </a:lnTo>
                <a:lnTo>
                  <a:pt x="14" y="104"/>
                </a:lnTo>
                <a:lnTo>
                  <a:pt x="9" y="101"/>
                </a:lnTo>
                <a:lnTo>
                  <a:pt x="9" y="101"/>
                </a:lnTo>
                <a:lnTo>
                  <a:pt x="7" y="101"/>
                </a:lnTo>
                <a:lnTo>
                  <a:pt x="7" y="101"/>
                </a:lnTo>
                <a:lnTo>
                  <a:pt x="4" y="104"/>
                </a:lnTo>
                <a:lnTo>
                  <a:pt x="4" y="104"/>
                </a:lnTo>
                <a:lnTo>
                  <a:pt x="4" y="104"/>
                </a:lnTo>
                <a:lnTo>
                  <a:pt x="4" y="106"/>
                </a:lnTo>
                <a:lnTo>
                  <a:pt x="4" y="109"/>
                </a:lnTo>
                <a:lnTo>
                  <a:pt x="4" y="109"/>
                </a:lnTo>
                <a:lnTo>
                  <a:pt x="2" y="111"/>
                </a:lnTo>
                <a:lnTo>
                  <a:pt x="0" y="113"/>
                </a:lnTo>
                <a:lnTo>
                  <a:pt x="0" y="116"/>
                </a:lnTo>
                <a:lnTo>
                  <a:pt x="0" y="120"/>
                </a:lnTo>
                <a:lnTo>
                  <a:pt x="0" y="123"/>
                </a:lnTo>
                <a:lnTo>
                  <a:pt x="0" y="123"/>
                </a:lnTo>
                <a:lnTo>
                  <a:pt x="2" y="125"/>
                </a:lnTo>
                <a:lnTo>
                  <a:pt x="4" y="125"/>
                </a:lnTo>
                <a:lnTo>
                  <a:pt x="4" y="127"/>
                </a:lnTo>
                <a:lnTo>
                  <a:pt x="4" y="127"/>
                </a:lnTo>
                <a:lnTo>
                  <a:pt x="4" y="130"/>
                </a:lnTo>
                <a:lnTo>
                  <a:pt x="2" y="130"/>
                </a:lnTo>
                <a:lnTo>
                  <a:pt x="0" y="135"/>
                </a:lnTo>
                <a:lnTo>
                  <a:pt x="0" y="139"/>
                </a:lnTo>
                <a:lnTo>
                  <a:pt x="2" y="142"/>
                </a:lnTo>
                <a:lnTo>
                  <a:pt x="4" y="144"/>
                </a:lnTo>
                <a:lnTo>
                  <a:pt x="7" y="144"/>
                </a:lnTo>
                <a:lnTo>
                  <a:pt x="9" y="146"/>
                </a:lnTo>
                <a:lnTo>
                  <a:pt x="9" y="149"/>
                </a:lnTo>
                <a:lnTo>
                  <a:pt x="9" y="151"/>
                </a:lnTo>
                <a:lnTo>
                  <a:pt x="9" y="151"/>
                </a:lnTo>
                <a:lnTo>
                  <a:pt x="11" y="154"/>
                </a:lnTo>
                <a:lnTo>
                  <a:pt x="11" y="156"/>
                </a:lnTo>
                <a:lnTo>
                  <a:pt x="14" y="156"/>
                </a:lnTo>
                <a:lnTo>
                  <a:pt x="16" y="156"/>
                </a:lnTo>
                <a:lnTo>
                  <a:pt x="16" y="154"/>
                </a:lnTo>
                <a:lnTo>
                  <a:pt x="19" y="156"/>
                </a:lnTo>
                <a:lnTo>
                  <a:pt x="23" y="156"/>
                </a:lnTo>
                <a:lnTo>
                  <a:pt x="28" y="156"/>
                </a:lnTo>
                <a:lnTo>
                  <a:pt x="28" y="156"/>
                </a:lnTo>
                <a:lnTo>
                  <a:pt x="30" y="158"/>
                </a:lnTo>
                <a:lnTo>
                  <a:pt x="33" y="163"/>
                </a:lnTo>
                <a:lnTo>
                  <a:pt x="35" y="165"/>
                </a:lnTo>
                <a:lnTo>
                  <a:pt x="37" y="165"/>
                </a:lnTo>
                <a:lnTo>
                  <a:pt x="40" y="170"/>
                </a:lnTo>
                <a:lnTo>
                  <a:pt x="42" y="172"/>
                </a:lnTo>
                <a:lnTo>
                  <a:pt x="45" y="175"/>
                </a:lnTo>
                <a:lnTo>
                  <a:pt x="45" y="177"/>
                </a:lnTo>
                <a:lnTo>
                  <a:pt x="45" y="177"/>
                </a:lnTo>
                <a:lnTo>
                  <a:pt x="42" y="177"/>
                </a:lnTo>
                <a:lnTo>
                  <a:pt x="40" y="177"/>
                </a:lnTo>
                <a:lnTo>
                  <a:pt x="40" y="177"/>
                </a:lnTo>
                <a:lnTo>
                  <a:pt x="40" y="177"/>
                </a:lnTo>
                <a:lnTo>
                  <a:pt x="37" y="177"/>
                </a:lnTo>
                <a:lnTo>
                  <a:pt x="37" y="177"/>
                </a:lnTo>
                <a:lnTo>
                  <a:pt x="37" y="177"/>
                </a:lnTo>
                <a:lnTo>
                  <a:pt x="37" y="180"/>
                </a:lnTo>
                <a:lnTo>
                  <a:pt x="40" y="180"/>
                </a:lnTo>
                <a:lnTo>
                  <a:pt x="40" y="180"/>
                </a:lnTo>
                <a:lnTo>
                  <a:pt x="40" y="180"/>
                </a:lnTo>
                <a:lnTo>
                  <a:pt x="42" y="182"/>
                </a:lnTo>
                <a:lnTo>
                  <a:pt x="47" y="182"/>
                </a:lnTo>
                <a:lnTo>
                  <a:pt x="49" y="184"/>
                </a:lnTo>
                <a:lnTo>
                  <a:pt x="52" y="184"/>
                </a:lnTo>
                <a:lnTo>
                  <a:pt x="52" y="184"/>
                </a:lnTo>
                <a:lnTo>
                  <a:pt x="52" y="182"/>
                </a:lnTo>
                <a:lnTo>
                  <a:pt x="54" y="184"/>
                </a:lnTo>
                <a:lnTo>
                  <a:pt x="52" y="182"/>
                </a:lnTo>
                <a:lnTo>
                  <a:pt x="52" y="182"/>
                </a:lnTo>
                <a:lnTo>
                  <a:pt x="54" y="182"/>
                </a:lnTo>
                <a:lnTo>
                  <a:pt x="56" y="180"/>
                </a:lnTo>
                <a:lnTo>
                  <a:pt x="56" y="180"/>
                </a:lnTo>
                <a:lnTo>
                  <a:pt x="59" y="180"/>
                </a:lnTo>
                <a:lnTo>
                  <a:pt x="61" y="180"/>
                </a:lnTo>
                <a:lnTo>
                  <a:pt x="63" y="180"/>
                </a:lnTo>
                <a:lnTo>
                  <a:pt x="63" y="177"/>
                </a:lnTo>
                <a:lnTo>
                  <a:pt x="68" y="175"/>
                </a:lnTo>
                <a:lnTo>
                  <a:pt x="68" y="175"/>
                </a:lnTo>
                <a:lnTo>
                  <a:pt x="71" y="175"/>
                </a:lnTo>
                <a:lnTo>
                  <a:pt x="71" y="175"/>
                </a:lnTo>
                <a:lnTo>
                  <a:pt x="71" y="175"/>
                </a:lnTo>
                <a:lnTo>
                  <a:pt x="73" y="172"/>
                </a:lnTo>
                <a:lnTo>
                  <a:pt x="73" y="172"/>
                </a:lnTo>
                <a:lnTo>
                  <a:pt x="75" y="170"/>
                </a:lnTo>
                <a:lnTo>
                  <a:pt x="80" y="170"/>
                </a:lnTo>
                <a:lnTo>
                  <a:pt x="82" y="170"/>
                </a:lnTo>
                <a:lnTo>
                  <a:pt x="87" y="170"/>
                </a:lnTo>
                <a:lnTo>
                  <a:pt x="89" y="170"/>
                </a:lnTo>
                <a:lnTo>
                  <a:pt x="89" y="172"/>
                </a:lnTo>
                <a:lnTo>
                  <a:pt x="94" y="172"/>
                </a:lnTo>
                <a:lnTo>
                  <a:pt x="94" y="172"/>
                </a:lnTo>
                <a:lnTo>
                  <a:pt x="97" y="175"/>
                </a:lnTo>
                <a:lnTo>
                  <a:pt x="97" y="175"/>
                </a:lnTo>
                <a:lnTo>
                  <a:pt x="99" y="175"/>
                </a:lnTo>
                <a:lnTo>
                  <a:pt x="101" y="172"/>
                </a:lnTo>
                <a:lnTo>
                  <a:pt x="101" y="172"/>
                </a:lnTo>
                <a:lnTo>
                  <a:pt x="101" y="172"/>
                </a:lnTo>
                <a:lnTo>
                  <a:pt x="101" y="172"/>
                </a:lnTo>
                <a:lnTo>
                  <a:pt x="106" y="172"/>
                </a:lnTo>
                <a:lnTo>
                  <a:pt x="111" y="172"/>
                </a:lnTo>
                <a:lnTo>
                  <a:pt x="111" y="172"/>
                </a:lnTo>
                <a:lnTo>
                  <a:pt x="113" y="175"/>
                </a:lnTo>
                <a:lnTo>
                  <a:pt x="113" y="177"/>
                </a:lnTo>
                <a:lnTo>
                  <a:pt x="115" y="177"/>
                </a:lnTo>
                <a:lnTo>
                  <a:pt x="115" y="180"/>
                </a:lnTo>
                <a:lnTo>
                  <a:pt x="113" y="180"/>
                </a:lnTo>
                <a:lnTo>
                  <a:pt x="113" y="182"/>
                </a:lnTo>
                <a:lnTo>
                  <a:pt x="115" y="184"/>
                </a:lnTo>
                <a:lnTo>
                  <a:pt x="115" y="189"/>
                </a:lnTo>
                <a:lnTo>
                  <a:pt x="115" y="191"/>
                </a:lnTo>
                <a:lnTo>
                  <a:pt x="113" y="196"/>
                </a:lnTo>
                <a:lnTo>
                  <a:pt x="113" y="201"/>
                </a:lnTo>
                <a:lnTo>
                  <a:pt x="115" y="203"/>
                </a:lnTo>
                <a:lnTo>
                  <a:pt x="120" y="203"/>
                </a:lnTo>
                <a:lnTo>
                  <a:pt x="120" y="206"/>
                </a:lnTo>
                <a:lnTo>
                  <a:pt x="120" y="206"/>
                </a:lnTo>
                <a:lnTo>
                  <a:pt x="115" y="206"/>
                </a:lnTo>
                <a:lnTo>
                  <a:pt x="113" y="206"/>
                </a:lnTo>
                <a:lnTo>
                  <a:pt x="111" y="203"/>
                </a:lnTo>
                <a:lnTo>
                  <a:pt x="108" y="203"/>
                </a:lnTo>
                <a:lnTo>
                  <a:pt x="101" y="206"/>
                </a:lnTo>
                <a:lnTo>
                  <a:pt x="97" y="203"/>
                </a:lnTo>
                <a:lnTo>
                  <a:pt x="94" y="206"/>
                </a:lnTo>
                <a:lnTo>
                  <a:pt x="92" y="206"/>
                </a:lnTo>
                <a:lnTo>
                  <a:pt x="89" y="206"/>
                </a:lnTo>
                <a:lnTo>
                  <a:pt x="89" y="208"/>
                </a:lnTo>
                <a:lnTo>
                  <a:pt x="89" y="210"/>
                </a:lnTo>
                <a:lnTo>
                  <a:pt x="89" y="213"/>
                </a:lnTo>
                <a:lnTo>
                  <a:pt x="87" y="215"/>
                </a:lnTo>
                <a:lnTo>
                  <a:pt x="87" y="215"/>
                </a:lnTo>
                <a:lnTo>
                  <a:pt x="87" y="217"/>
                </a:lnTo>
                <a:lnTo>
                  <a:pt x="87" y="217"/>
                </a:lnTo>
                <a:lnTo>
                  <a:pt x="92" y="220"/>
                </a:lnTo>
                <a:lnTo>
                  <a:pt x="92" y="222"/>
                </a:lnTo>
                <a:lnTo>
                  <a:pt x="94" y="222"/>
                </a:lnTo>
                <a:lnTo>
                  <a:pt x="94" y="222"/>
                </a:lnTo>
                <a:lnTo>
                  <a:pt x="97" y="222"/>
                </a:lnTo>
                <a:lnTo>
                  <a:pt x="97" y="224"/>
                </a:lnTo>
                <a:lnTo>
                  <a:pt x="94" y="224"/>
                </a:lnTo>
                <a:lnTo>
                  <a:pt x="94" y="224"/>
                </a:lnTo>
                <a:lnTo>
                  <a:pt x="92" y="224"/>
                </a:lnTo>
                <a:lnTo>
                  <a:pt x="89" y="224"/>
                </a:lnTo>
                <a:lnTo>
                  <a:pt x="89" y="224"/>
                </a:lnTo>
                <a:lnTo>
                  <a:pt x="85" y="222"/>
                </a:lnTo>
                <a:lnTo>
                  <a:pt x="82" y="222"/>
                </a:lnTo>
                <a:lnTo>
                  <a:pt x="78" y="222"/>
                </a:lnTo>
                <a:lnTo>
                  <a:pt x="75" y="222"/>
                </a:lnTo>
                <a:lnTo>
                  <a:pt x="75" y="224"/>
                </a:lnTo>
                <a:lnTo>
                  <a:pt x="75" y="224"/>
                </a:lnTo>
                <a:lnTo>
                  <a:pt x="75" y="227"/>
                </a:lnTo>
                <a:lnTo>
                  <a:pt x="75" y="227"/>
                </a:lnTo>
                <a:lnTo>
                  <a:pt x="78" y="227"/>
                </a:lnTo>
                <a:lnTo>
                  <a:pt x="80" y="229"/>
                </a:lnTo>
                <a:lnTo>
                  <a:pt x="85" y="229"/>
                </a:lnTo>
                <a:lnTo>
                  <a:pt x="85" y="229"/>
                </a:lnTo>
                <a:lnTo>
                  <a:pt x="87" y="232"/>
                </a:lnTo>
                <a:lnTo>
                  <a:pt x="89" y="236"/>
                </a:lnTo>
                <a:lnTo>
                  <a:pt x="92" y="239"/>
                </a:lnTo>
                <a:lnTo>
                  <a:pt x="94" y="241"/>
                </a:lnTo>
                <a:lnTo>
                  <a:pt x="97" y="243"/>
                </a:lnTo>
                <a:lnTo>
                  <a:pt x="97" y="243"/>
                </a:lnTo>
                <a:lnTo>
                  <a:pt x="97" y="246"/>
                </a:lnTo>
                <a:lnTo>
                  <a:pt x="97" y="246"/>
                </a:lnTo>
                <a:lnTo>
                  <a:pt x="99" y="248"/>
                </a:lnTo>
                <a:lnTo>
                  <a:pt x="99" y="251"/>
                </a:lnTo>
                <a:lnTo>
                  <a:pt x="99" y="251"/>
                </a:lnTo>
                <a:lnTo>
                  <a:pt x="99" y="251"/>
                </a:lnTo>
                <a:lnTo>
                  <a:pt x="101" y="251"/>
                </a:lnTo>
                <a:lnTo>
                  <a:pt x="104" y="253"/>
                </a:lnTo>
                <a:lnTo>
                  <a:pt x="106" y="253"/>
                </a:lnTo>
                <a:lnTo>
                  <a:pt x="106" y="255"/>
                </a:lnTo>
                <a:lnTo>
                  <a:pt x="108" y="255"/>
                </a:lnTo>
                <a:lnTo>
                  <a:pt x="108" y="258"/>
                </a:lnTo>
                <a:lnTo>
                  <a:pt x="108" y="258"/>
                </a:lnTo>
                <a:lnTo>
                  <a:pt x="111" y="258"/>
                </a:lnTo>
                <a:lnTo>
                  <a:pt x="111" y="258"/>
                </a:lnTo>
                <a:lnTo>
                  <a:pt x="113" y="258"/>
                </a:lnTo>
                <a:lnTo>
                  <a:pt x="115" y="258"/>
                </a:lnTo>
                <a:lnTo>
                  <a:pt x="115" y="260"/>
                </a:lnTo>
                <a:lnTo>
                  <a:pt x="118" y="258"/>
                </a:lnTo>
                <a:lnTo>
                  <a:pt x="118" y="258"/>
                </a:lnTo>
                <a:lnTo>
                  <a:pt x="120" y="258"/>
                </a:lnTo>
                <a:lnTo>
                  <a:pt x="120" y="260"/>
                </a:lnTo>
                <a:lnTo>
                  <a:pt x="123" y="260"/>
                </a:lnTo>
                <a:lnTo>
                  <a:pt x="123" y="265"/>
                </a:lnTo>
                <a:lnTo>
                  <a:pt x="123" y="267"/>
                </a:lnTo>
                <a:lnTo>
                  <a:pt x="123" y="269"/>
                </a:lnTo>
                <a:lnTo>
                  <a:pt x="123" y="269"/>
                </a:lnTo>
                <a:lnTo>
                  <a:pt x="123" y="274"/>
                </a:lnTo>
                <a:lnTo>
                  <a:pt x="123" y="274"/>
                </a:lnTo>
                <a:lnTo>
                  <a:pt x="123" y="279"/>
                </a:lnTo>
                <a:lnTo>
                  <a:pt x="125" y="279"/>
                </a:lnTo>
                <a:lnTo>
                  <a:pt x="127" y="277"/>
                </a:lnTo>
                <a:lnTo>
                  <a:pt x="130" y="274"/>
                </a:lnTo>
                <a:lnTo>
                  <a:pt x="132" y="272"/>
                </a:lnTo>
                <a:lnTo>
                  <a:pt x="132" y="272"/>
                </a:lnTo>
                <a:lnTo>
                  <a:pt x="134" y="272"/>
                </a:lnTo>
                <a:lnTo>
                  <a:pt x="139" y="269"/>
                </a:lnTo>
                <a:lnTo>
                  <a:pt x="142" y="269"/>
                </a:lnTo>
                <a:lnTo>
                  <a:pt x="146" y="269"/>
                </a:lnTo>
                <a:lnTo>
                  <a:pt x="149" y="269"/>
                </a:lnTo>
                <a:lnTo>
                  <a:pt x="149" y="269"/>
                </a:lnTo>
                <a:lnTo>
                  <a:pt x="151" y="269"/>
                </a:lnTo>
                <a:lnTo>
                  <a:pt x="153" y="269"/>
                </a:lnTo>
                <a:lnTo>
                  <a:pt x="156" y="272"/>
                </a:lnTo>
                <a:lnTo>
                  <a:pt x="160" y="274"/>
                </a:lnTo>
                <a:lnTo>
                  <a:pt x="163" y="277"/>
                </a:lnTo>
                <a:lnTo>
                  <a:pt x="165" y="277"/>
                </a:lnTo>
                <a:lnTo>
                  <a:pt x="165" y="279"/>
                </a:lnTo>
                <a:lnTo>
                  <a:pt x="165" y="279"/>
                </a:lnTo>
                <a:lnTo>
                  <a:pt x="170" y="284"/>
                </a:lnTo>
                <a:lnTo>
                  <a:pt x="170" y="284"/>
                </a:lnTo>
                <a:lnTo>
                  <a:pt x="172" y="286"/>
                </a:lnTo>
                <a:lnTo>
                  <a:pt x="175" y="288"/>
                </a:lnTo>
                <a:lnTo>
                  <a:pt x="175" y="288"/>
                </a:lnTo>
                <a:lnTo>
                  <a:pt x="177" y="291"/>
                </a:lnTo>
                <a:lnTo>
                  <a:pt x="177" y="291"/>
                </a:lnTo>
                <a:lnTo>
                  <a:pt x="177" y="291"/>
                </a:lnTo>
                <a:lnTo>
                  <a:pt x="179" y="291"/>
                </a:lnTo>
                <a:lnTo>
                  <a:pt x="182" y="291"/>
                </a:lnTo>
                <a:lnTo>
                  <a:pt x="184" y="288"/>
                </a:lnTo>
                <a:lnTo>
                  <a:pt x="184" y="288"/>
                </a:lnTo>
                <a:lnTo>
                  <a:pt x="184" y="284"/>
                </a:lnTo>
                <a:lnTo>
                  <a:pt x="184" y="279"/>
                </a:lnTo>
                <a:lnTo>
                  <a:pt x="182" y="274"/>
                </a:lnTo>
                <a:lnTo>
                  <a:pt x="182" y="269"/>
                </a:lnTo>
                <a:lnTo>
                  <a:pt x="179" y="265"/>
                </a:lnTo>
                <a:lnTo>
                  <a:pt x="179" y="260"/>
                </a:lnTo>
                <a:lnTo>
                  <a:pt x="179" y="255"/>
                </a:lnTo>
                <a:lnTo>
                  <a:pt x="177" y="253"/>
                </a:lnTo>
                <a:lnTo>
                  <a:pt x="177" y="248"/>
                </a:lnTo>
                <a:lnTo>
                  <a:pt x="175" y="243"/>
                </a:lnTo>
                <a:lnTo>
                  <a:pt x="175" y="239"/>
                </a:lnTo>
                <a:lnTo>
                  <a:pt x="172" y="234"/>
                </a:lnTo>
                <a:lnTo>
                  <a:pt x="172" y="229"/>
                </a:lnTo>
                <a:lnTo>
                  <a:pt x="172" y="224"/>
                </a:lnTo>
                <a:lnTo>
                  <a:pt x="170" y="220"/>
                </a:lnTo>
                <a:lnTo>
                  <a:pt x="170" y="215"/>
                </a:lnTo>
                <a:lnTo>
                  <a:pt x="172" y="213"/>
                </a:lnTo>
                <a:lnTo>
                  <a:pt x="175" y="210"/>
                </a:lnTo>
                <a:lnTo>
                  <a:pt x="177" y="210"/>
                </a:lnTo>
                <a:lnTo>
                  <a:pt x="179" y="210"/>
                </a:lnTo>
                <a:lnTo>
                  <a:pt x="182" y="208"/>
                </a:lnTo>
                <a:lnTo>
                  <a:pt x="184" y="208"/>
                </a:lnTo>
                <a:lnTo>
                  <a:pt x="189" y="208"/>
                </a:lnTo>
                <a:lnTo>
                  <a:pt x="191" y="206"/>
                </a:lnTo>
                <a:lnTo>
                  <a:pt x="194" y="206"/>
                </a:lnTo>
                <a:lnTo>
                  <a:pt x="196" y="206"/>
                </a:lnTo>
                <a:lnTo>
                  <a:pt x="201" y="203"/>
                </a:lnTo>
                <a:lnTo>
                  <a:pt x="203" y="203"/>
                </a:lnTo>
                <a:lnTo>
                  <a:pt x="205" y="201"/>
                </a:lnTo>
                <a:lnTo>
                  <a:pt x="208" y="201"/>
                </a:lnTo>
                <a:lnTo>
                  <a:pt x="210" y="201"/>
                </a:lnTo>
                <a:lnTo>
                  <a:pt x="212" y="203"/>
                </a:lnTo>
                <a:lnTo>
                  <a:pt x="215" y="203"/>
                </a:lnTo>
                <a:lnTo>
                  <a:pt x="217" y="206"/>
                </a:lnTo>
                <a:lnTo>
                  <a:pt x="220" y="206"/>
                </a:lnTo>
                <a:lnTo>
                  <a:pt x="222" y="208"/>
                </a:lnTo>
                <a:lnTo>
                  <a:pt x="224" y="208"/>
                </a:lnTo>
                <a:lnTo>
                  <a:pt x="227" y="210"/>
                </a:lnTo>
                <a:lnTo>
                  <a:pt x="229" y="210"/>
                </a:lnTo>
                <a:lnTo>
                  <a:pt x="234" y="215"/>
                </a:lnTo>
                <a:lnTo>
                  <a:pt x="236" y="215"/>
                </a:lnTo>
                <a:lnTo>
                  <a:pt x="238" y="217"/>
                </a:lnTo>
                <a:lnTo>
                  <a:pt x="241" y="217"/>
                </a:lnTo>
                <a:lnTo>
                  <a:pt x="243" y="220"/>
                </a:lnTo>
                <a:lnTo>
                  <a:pt x="246" y="222"/>
                </a:lnTo>
                <a:lnTo>
                  <a:pt x="248" y="222"/>
                </a:lnTo>
                <a:lnTo>
                  <a:pt x="250" y="224"/>
                </a:lnTo>
                <a:lnTo>
                  <a:pt x="255" y="224"/>
                </a:lnTo>
                <a:lnTo>
                  <a:pt x="257" y="227"/>
                </a:lnTo>
                <a:lnTo>
                  <a:pt x="257" y="227"/>
                </a:lnTo>
                <a:lnTo>
                  <a:pt x="257" y="229"/>
                </a:lnTo>
                <a:lnTo>
                  <a:pt x="260" y="232"/>
                </a:lnTo>
                <a:lnTo>
                  <a:pt x="262" y="234"/>
                </a:lnTo>
                <a:lnTo>
                  <a:pt x="264" y="234"/>
                </a:lnTo>
                <a:lnTo>
                  <a:pt x="267" y="236"/>
                </a:lnTo>
                <a:lnTo>
                  <a:pt x="269" y="239"/>
                </a:lnTo>
                <a:lnTo>
                  <a:pt x="272" y="241"/>
                </a:lnTo>
                <a:lnTo>
                  <a:pt x="276" y="243"/>
                </a:lnTo>
                <a:lnTo>
                  <a:pt x="276" y="246"/>
                </a:lnTo>
                <a:lnTo>
                  <a:pt x="279" y="246"/>
                </a:lnTo>
                <a:lnTo>
                  <a:pt x="281" y="243"/>
                </a:lnTo>
                <a:lnTo>
                  <a:pt x="286" y="243"/>
                </a:lnTo>
                <a:lnTo>
                  <a:pt x="288" y="243"/>
                </a:lnTo>
                <a:lnTo>
                  <a:pt x="290" y="243"/>
                </a:lnTo>
                <a:lnTo>
                  <a:pt x="295" y="243"/>
                </a:lnTo>
                <a:lnTo>
                  <a:pt x="298" y="241"/>
                </a:lnTo>
                <a:lnTo>
                  <a:pt x="302" y="243"/>
                </a:lnTo>
                <a:lnTo>
                  <a:pt x="305" y="243"/>
                </a:lnTo>
                <a:lnTo>
                  <a:pt x="307" y="243"/>
                </a:lnTo>
                <a:lnTo>
                  <a:pt x="312" y="243"/>
                </a:lnTo>
                <a:lnTo>
                  <a:pt x="314" y="243"/>
                </a:lnTo>
                <a:lnTo>
                  <a:pt x="316" y="243"/>
                </a:lnTo>
                <a:lnTo>
                  <a:pt x="319" y="243"/>
                </a:lnTo>
                <a:lnTo>
                  <a:pt x="319" y="243"/>
                </a:lnTo>
                <a:lnTo>
                  <a:pt x="321" y="243"/>
                </a:lnTo>
                <a:lnTo>
                  <a:pt x="321" y="241"/>
                </a:lnTo>
                <a:lnTo>
                  <a:pt x="324" y="241"/>
                </a:lnTo>
                <a:lnTo>
                  <a:pt x="326" y="241"/>
                </a:lnTo>
                <a:lnTo>
                  <a:pt x="328" y="241"/>
                </a:lnTo>
                <a:lnTo>
                  <a:pt x="328" y="243"/>
                </a:lnTo>
                <a:lnTo>
                  <a:pt x="331" y="246"/>
                </a:lnTo>
                <a:lnTo>
                  <a:pt x="333" y="246"/>
                </a:lnTo>
                <a:lnTo>
                  <a:pt x="335" y="248"/>
                </a:lnTo>
                <a:lnTo>
                  <a:pt x="338" y="248"/>
                </a:lnTo>
                <a:lnTo>
                  <a:pt x="340" y="251"/>
                </a:lnTo>
                <a:lnTo>
                  <a:pt x="342" y="253"/>
                </a:lnTo>
                <a:lnTo>
                  <a:pt x="342" y="255"/>
                </a:lnTo>
                <a:lnTo>
                  <a:pt x="345" y="258"/>
                </a:lnTo>
                <a:lnTo>
                  <a:pt x="347" y="258"/>
                </a:lnTo>
                <a:lnTo>
                  <a:pt x="347" y="255"/>
                </a:lnTo>
                <a:lnTo>
                  <a:pt x="350" y="255"/>
                </a:lnTo>
                <a:lnTo>
                  <a:pt x="350" y="258"/>
                </a:lnTo>
                <a:lnTo>
                  <a:pt x="350" y="260"/>
                </a:lnTo>
                <a:lnTo>
                  <a:pt x="350" y="262"/>
                </a:lnTo>
                <a:lnTo>
                  <a:pt x="352" y="265"/>
                </a:lnTo>
                <a:lnTo>
                  <a:pt x="352" y="269"/>
                </a:lnTo>
                <a:lnTo>
                  <a:pt x="352" y="272"/>
                </a:lnTo>
                <a:lnTo>
                  <a:pt x="352" y="274"/>
                </a:lnTo>
                <a:lnTo>
                  <a:pt x="352" y="274"/>
                </a:lnTo>
                <a:lnTo>
                  <a:pt x="357" y="277"/>
                </a:lnTo>
                <a:lnTo>
                  <a:pt x="359" y="277"/>
                </a:lnTo>
                <a:lnTo>
                  <a:pt x="361" y="277"/>
                </a:lnTo>
                <a:lnTo>
                  <a:pt x="361" y="277"/>
                </a:lnTo>
                <a:lnTo>
                  <a:pt x="364" y="281"/>
                </a:lnTo>
                <a:lnTo>
                  <a:pt x="364" y="284"/>
                </a:lnTo>
                <a:lnTo>
                  <a:pt x="366" y="286"/>
                </a:lnTo>
                <a:lnTo>
                  <a:pt x="366" y="288"/>
                </a:lnTo>
                <a:lnTo>
                  <a:pt x="369" y="291"/>
                </a:lnTo>
                <a:lnTo>
                  <a:pt x="369" y="293"/>
                </a:lnTo>
                <a:lnTo>
                  <a:pt x="371" y="293"/>
                </a:lnTo>
                <a:lnTo>
                  <a:pt x="371" y="293"/>
                </a:lnTo>
                <a:lnTo>
                  <a:pt x="376" y="293"/>
                </a:lnTo>
                <a:lnTo>
                  <a:pt x="378" y="293"/>
                </a:lnTo>
                <a:lnTo>
                  <a:pt x="380" y="293"/>
                </a:lnTo>
                <a:lnTo>
                  <a:pt x="383" y="293"/>
                </a:lnTo>
                <a:lnTo>
                  <a:pt x="387" y="293"/>
                </a:lnTo>
                <a:lnTo>
                  <a:pt x="387" y="293"/>
                </a:lnTo>
                <a:lnTo>
                  <a:pt x="390" y="293"/>
                </a:lnTo>
                <a:lnTo>
                  <a:pt x="390" y="293"/>
                </a:lnTo>
                <a:lnTo>
                  <a:pt x="392" y="293"/>
                </a:lnTo>
                <a:lnTo>
                  <a:pt x="392" y="293"/>
                </a:lnTo>
                <a:lnTo>
                  <a:pt x="392" y="295"/>
                </a:lnTo>
                <a:lnTo>
                  <a:pt x="395" y="295"/>
                </a:lnTo>
                <a:lnTo>
                  <a:pt x="395" y="298"/>
                </a:lnTo>
                <a:lnTo>
                  <a:pt x="395" y="298"/>
                </a:lnTo>
                <a:lnTo>
                  <a:pt x="395" y="300"/>
                </a:lnTo>
                <a:lnTo>
                  <a:pt x="395" y="300"/>
                </a:lnTo>
                <a:lnTo>
                  <a:pt x="397" y="303"/>
                </a:lnTo>
                <a:lnTo>
                  <a:pt x="399" y="303"/>
                </a:lnTo>
                <a:lnTo>
                  <a:pt x="402" y="305"/>
                </a:lnTo>
                <a:lnTo>
                  <a:pt x="402" y="305"/>
                </a:lnTo>
                <a:lnTo>
                  <a:pt x="404" y="305"/>
                </a:lnTo>
                <a:lnTo>
                  <a:pt x="404" y="303"/>
                </a:lnTo>
                <a:lnTo>
                  <a:pt x="404" y="303"/>
                </a:lnTo>
                <a:lnTo>
                  <a:pt x="404" y="300"/>
                </a:lnTo>
                <a:lnTo>
                  <a:pt x="402" y="300"/>
                </a:lnTo>
                <a:lnTo>
                  <a:pt x="402" y="298"/>
                </a:lnTo>
                <a:lnTo>
                  <a:pt x="404" y="298"/>
                </a:lnTo>
                <a:lnTo>
                  <a:pt x="404" y="295"/>
                </a:lnTo>
                <a:lnTo>
                  <a:pt x="406" y="293"/>
                </a:lnTo>
                <a:lnTo>
                  <a:pt x="409" y="291"/>
                </a:lnTo>
                <a:lnTo>
                  <a:pt x="409" y="291"/>
                </a:lnTo>
                <a:lnTo>
                  <a:pt x="409" y="288"/>
                </a:lnTo>
                <a:lnTo>
                  <a:pt x="409" y="288"/>
                </a:lnTo>
                <a:lnTo>
                  <a:pt x="411" y="286"/>
                </a:lnTo>
                <a:lnTo>
                  <a:pt x="413" y="286"/>
                </a:lnTo>
                <a:lnTo>
                  <a:pt x="413" y="286"/>
                </a:lnTo>
                <a:lnTo>
                  <a:pt x="416" y="284"/>
                </a:lnTo>
                <a:lnTo>
                  <a:pt x="416" y="281"/>
                </a:lnTo>
                <a:lnTo>
                  <a:pt x="418" y="281"/>
                </a:lnTo>
                <a:lnTo>
                  <a:pt x="421" y="281"/>
                </a:lnTo>
                <a:lnTo>
                  <a:pt x="423" y="279"/>
                </a:lnTo>
                <a:lnTo>
                  <a:pt x="425" y="277"/>
                </a:lnTo>
                <a:lnTo>
                  <a:pt x="425" y="274"/>
                </a:lnTo>
                <a:lnTo>
                  <a:pt x="428" y="274"/>
                </a:lnTo>
                <a:lnTo>
                  <a:pt x="428" y="274"/>
                </a:lnTo>
                <a:lnTo>
                  <a:pt x="430" y="274"/>
                </a:lnTo>
                <a:lnTo>
                  <a:pt x="430" y="274"/>
                </a:lnTo>
                <a:lnTo>
                  <a:pt x="430" y="274"/>
                </a:lnTo>
                <a:lnTo>
                  <a:pt x="432" y="274"/>
                </a:lnTo>
                <a:lnTo>
                  <a:pt x="432" y="272"/>
                </a:lnTo>
                <a:lnTo>
                  <a:pt x="432" y="272"/>
                </a:lnTo>
                <a:lnTo>
                  <a:pt x="435" y="272"/>
                </a:lnTo>
                <a:lnTo>
                  <a:pt x="435" y="269"/>
                </a:lnTo>
                <a:lnTo>
                  <a:pt x="435" y="269"/>
                </a:lnTo>
                <a:lnTo>
                  <a:pt x="435" y="269"/>
                </a:lnTo>
                <a:lnTo>
                  <a:pt x="435" y="267"/>
                </a:lnTo>
                <a:lnTo>
                  <a:pt x="435" y="267"/>
                </a:lnTo>
                <a:lnTo>
                  <a:pt x="435" y="265"/>
                </a:lnTo>
                <a:lnTo>
                  <a:pt x="437" y="262"/>
                </a:lnTo>
                <a:lnTo>
                  <a:pt x="437" y="262"/>
                </a:lnTo>
                <a:lnTo>
                  <a:pt x="437" y="260"/>
                </a:lnTo>
                <a:lnTo>
                  <a:pt x="439" y="260"/>
                </a:lnTo>
                <a:lnTo>
                  <a:pt x="442" y="260"/>
                </a:lnTo>
                <a:lnTo>
                  <a:pt x="444" y="260"/>
                </a:lnTo>
                <a:lnTo>
                  <a:pt x="447" y="258"/>
                </a:lnTo>
                <a:lnTo>
                  <a:pt x="447" y="258"/>
                </a:lnTo>
                <a:lnTo>
                  <a:pt x="447" y="258"/>
                </a:lnTo>
                <a:lnTo>
                  <a:pt x="454" y="260"/>
                </a:lnTo>
                <a:lnTo>
                  <a:pt x="456" y="260"/>
                </a:lnTo>
                <a:lnTo>
                  <a:pt x="461" y="262"/>
                </a:lnTo>
                <a:lnTo>
                  <a:pt x="463" y="262"/>
                </a:lnTo>
                <a:lnTo>
                  <a:pt x="463" y="262"/>
                </a:lnTo>
                <a:lnTo>
                  <a:pt x="465" y="262"/>
                </a:lnTo>
                <a:lnTo>
                  <a:pt x="465" y="265"/>
                </a:lnTo>
                <a:lnTo>
                  <a:pt x="473" y="265"/>
                </a:lnTo>
                <a:lnTo>
                  <a:pt x="475" y="265"/>
                </a:lnTo>
                <a:lnTo>
                  <a:pt x="475" y="265"/>
                </a:lnTo>
                <a:lnTo>
                  <a:pt x="477" y="267"/>
                </a:lnTo>
                <a:lnTo>
                  <a:pt x="477" y="267"/>
                </a:lnTo>
                <a:lnTo>
                  <a:pt x="475" y="262"/>
                </a:lnTo>
                <a:lnTo>
                  <a:pt x="475" y="260"/>
                </a:lnTo>
                <a:lnTo>
                  <a:pt x="475" y="255"/>
                </a:lnTo>
                <a:lnTo>
                  <a:pt x="475" y="253"/>
                </a:lnTo>
                <a:lnTo>
                  <a:pt x="477" y="253"/>
                </a:lnTo>
                <a:lnTo>
                  <a:pt x="480" y="253"/>
                </a:lnTo>
                <a:lnTo>
                  <a:pt x="482" y="251"/>
                </a:lnTo>
                <a:lnTo>
                  <a:pt x="484" y="251"/>
                </a:lnTo>
                <a:lnTo>
                  <a:pt x="484" y="251"/>
                </a:lnTo>
                <a:lnTo>
                  <a:pt x="484" y="251"/>
                </a:lnTo>
                <a:lnTo>
                  <a:pt x="484" y="251"/>
                </a:lnTo>
                <a:lnTo>
                  <a:pt x="489" y="251"/>
                </a:lnTo>
                <a:lnTo>
                  <a:pt x="494" y="253"/>
                </a:lnTo>
                <a:lnTo>
                  <a:pt x="496" y="255"/>
                </a:lnTo>
                <a:lnTo>
                  <a:pt x="501" y="258"/>
                </a:lnTo>
                <a:lnTo>
                  <a:pt x="508" y="258"/>
                </a:lnTo>
                <a:lnTo>
                  <a:pt x="513" y="258"/>
                </a:lnTo>
                <a:lnTo>
                  <a:pt x="513" y="258"/>
                </a:lnTo>
                <a:lnTo>
                  <a:pt x="513" y="255"/>
                </a:lnTo>
                <a:lnTo>
                  <a:pt x="515" y="255"/>
                </a:lnTo>
                <a:lnTo>
                  <a:pt x="515" y="258"/>
                </a:lnTo>
                <a:lnTo>
                  <a:pt x="520" y="258"/>
                </a:lnTo>
                <a:lnTo>
                  <a:pt x="527" y="258"/>
                </a:lnTo>
                <a:lnTo>
                  <a:pt x="529" y="258"/>
                </a:lnTo>
                <a:lnTo>
                  <a:pt x="534" y="255"/>
                </a:lnTo>
                <a:lnTo>
                  <a:pt x="534" y="255"/>
                </a:lnTo>
                <a:lnTo>
                  <a:pt x="534" y="255"/>
                </a:lnTo>
                <a:lnTo>
                  <a:pt x="539" y="258"/>
                </a:lnTo>
                <a:lnTo>
                  <a:pt x="541" y="258"/>
                </a:lnTo>
                <a:lnTo>
                  <a:pt x="541" y="258"/>
                </a:lnTo>
                <a:lnTo>
                  <a:pt x="543" y="258"/>
                </a:lnTo>
                <a:lnTo>
                  <a:pt x="546" y="258"/>
                </a:lnTo>
                <a:lnTo>
                  <a:pt x="548" y="258"/>
                </a:lnTo>
                <a:lnTo>
                  <a:pt x="553" y="258"/>
                </a:lnTo>
                <a:lnTo>
                  <a:pt x="555" y="258"/>
                </a:lnTo>
                <a:lnTo>
                  <a:pt x="558" y="258"/>
                </a:lnTo>
                <a:lnTo>
                  <a:pt x="560" y="258"/>
                </a:lnTo>
                <a:lnTo>
                  <a:pt x="562" y="258"/>
                </a:lnTo>
                <a:lnTo>
                  <a:pt x="565" y="260"/>
                </a:lnTo>
                <a:lnTo>
                  <a:pt x="567" y="260"/>
                </a:lnTo>
                <a:lnTo>
                  <a:pt x="567" y="260"/>
                </a:lnTo>
                <a:lnTo>
                  <a:pt x="569" y="260"/>
                </a:lnTo>
                <a:lnTo>
                  <a:pt x="572" y="260"/>
                </a:lnTo>
                <a:lnTo>
                  <a:pt x="572" y="260"/>
                </a:lnTo>
                <a:lnTo>
                  <a:pt x="574" y="262"/>
                </a:lnTo>
                <a:lnTo>
                  <a:pt x="574" y="262"/>
                </a:lnTo>
                <a:lnTo>
                  <a:pt x="577" y="265"/>
                </a:lnTo>
                <a:lnTo>
                  <a:pt x="579" y="265"/>
                </a:lnTo>
                <a:lnTo>
                  <a:pt x="579" y="267"/>
                </a:lnTo>
                <a:lnTo>
                  <a:pt x="581" y="267"/>
                </a:lnTo>
                <a:lnTo>
                  <a:pt x="584" y="267"/>
                </a:lnTo>
                <a:lnTo>
                  <a:pt x="586" y="267"/>
                </a:lnTo>
                <a:lnTo>
                  <a:pt x="591" y="269"/>
                </a:lnTo>
                <a:lnTo>
                  <a:pt x="593" y="272"/>
                </a:lnTo>
                <a:lnTo>
                  <a:pt x="593" y="272"/>
                </a:lnTo>
                <a:lnTo>
                  <a:pt x="593" y="269"/>
                </a:lnTo>
                <a:lnTo>
                  <a:pt x="593" y="269"/>
                </a:lnTo>
                <a:lnTo>
                  <a:pt x="591" y="267"/>
                </a:lnTo>
                <a:lnTo>
                  <a:pt x="591" y="265"/>
                </a:lnTo>
                <a:lnTo>
                  <a:pt x="591" y="262"/>
                </a:lnTo>
                <a:lnTo>
                  <a:pt x="588" y="262"/>
                </a:lnTo>
                <a:lnTo>
                  <a:pt x="588" y="260"/>
                </a:lnTo>
                <a:lnTo>
                  <a:pt x="591" y="260"/>
                </a:lnTo>
                <a:lnTo>
                  <a:pt x="593" y="258"/>
                </a:lnTo>
                <a:lnTo>
                  <a:pt x="596" y="258"/>
                </a:lnTo>
                <a:lnTo>
                  <a:pt x="593" y="258"/>
                </a:lnTo>
                <a:lnTo>
                  <a:pt x="593" y="255"/>
                </a:lnTo>
                <a:lnTo>
                  <a:pt x="591" y="255"/>
                </a:lnTo>
                <a:lnTo>
                  <a:pt x="591" y="255"/>
                </a:lnTo>
                <a:lnTo>
                  <a:pt x="591" y="255"/>
                </a:lnTo>
                <a:lnTo>
                  <a:pt x="591" y="255"/>
                </a:lnTo>
                <a:lnTo>
                  <a:pt x="593" y="253"/>
                </a:lnTo>
                <a:lnTo>
                  <a:pt x="593" y="253"/>
                </a:lnTo>
                <a:lnTo>
                  <a:pt x="596" y="253"/>
                </a:lnTo>
                <a:lnTo>
                  <a:pt x="598" y="253"/>
                </a:lnTo>
                <a:lnTo>
                  <a:pt x="596" y="251"/>
                </a:lnTo>
                <a:lnTo>
                  <a:pt x="596" y="251"/>
                </a:lnTo>
                <a:lnTo>
                  <a:pt x="596" y="251"/>
                </a:lnTo>
                <a:lnTo>
                  <a:pt x="593" y="248"/>
                </a:lnTo>
                <a:lnTo>
                  <a:pt x="593" y="248"/>
                </a:lnTo>
                <a:lnTo>
                  <a:pt x="593" y="246"/>
                </a:lnTo>
                <a:lnTo>
                  <a:pt x="591" y="243"/>
                </a:lnTo>
                <a:lnTo>
                  <a:pt x="591" y="241"/>
                </a:lnTo>
                <a:lnTo>
                  <a:pt x="586" y="236"/>
                </a:lnTo>
                <a:lnTo>
                  <a:pt x="586" y="236"/>
                </a:lnTo>
                <a:lnTo>
                  <a:pt x="584" y="234"/>
                </a:lnTo>
                <a:lnTo>
                  <a:pt x="584" y="232"/>
                </a:lnTo>
                <a:lnTo>
                  <a:pt x="584" y="232"/>
                </a:lnTo>
                <a:lnTo>
                  <a:pt x="581" y="229"/>
                </a:lnTo>
                <a:lnTo>
                  <a:pt x="581" y="227"/>
                </a:lnTo>
                <a:lnTo>
                  <a:pt x="581" y="224"/>
                </a:lnTo>
                <a:lnTo>
                  <a:pt x="579" y="222"/>
                </a:lnTo>
                <a:lnTo>
                  <a:pt x="579" y="222"/>
                </a:lnTo>
                <a:lnTo>
                  <a:pt x="579" y="222"/>
                </a:lnTo>
                <a:lnTo>
                  <a:pt x="579" y="220"/>
                </a:lnTo>
                <a:lnTo>
                  <a:pt x="581" y="220"/>
                </a:lnTo>
                <a:lnTo>
                  <a:pt x="581" y="220"/>
                </a:lnTo>
                <a:lnTo>
                  <a:pt x="581" y="220"/>
                </a:lnTo>
                <a:lnTo>
                  <a:pt x="579" y="220"/>
                </a:lnTo>
                <a:lnTo>
                  <a:pt x="577" y="217"/>
                </a:lnTo>
                <a:lnTo>
                  <a:pt x="574" y="217"/>
                </a:lnTo>
                <a:lnTo>
                  <a:pt x="572" y="217"/>
                </a:lnTo>
                <a:lnTo>
                  <a:pt x="572" y="217"/>
                </a:lnTo>
                <a:lnTo>
                  <a:pt x="569" y="217"/>
                </a:lnTo>
                <a:lnTo>
                  <a:pt x="569" y="217"/>
                </a:lnTo>
                <a:lnTo>
                  <a:pt x="569" y="215"/>
                </a:lnTo>
                <a:lnTo>
                  <a:pt x="572" y="213"/>
                </a:lnTo>
                <a:lnTo>
                  <a:pt x="574" y="213"/>
                </a:lnTo>
                <a:lnTo>
                  <a:pt x="577" y="210"/>
                </a:lnTo>
                <a:lnTo>
                  <a:pt x="579" y="210"/>
                </a:lnTo>
                <a:lnTo>
                  <a:pt x="581" y="210"/>
                </a:lnTo>
                <a:lnTo>
                  <a:pt x="584" y="210"/>
                </a:lnTo>
                <a:lnTo>
                  <a:pt x="584" y="210"/>
                </a:lnTo>
                <a:lnTo>
                  <a:pt x="586" y="208"/>
                </a:lnTo>
                <a:lnTo>
                  <a:pt x="591" y="208"/>
                </a:lnTo>
                <a:lnTo>
                  <a:pt x="596" y="206"/>
                </a:lnTo>
                <a:lnTo>
                  <a:pt x="596" y="206"/>
                </a:lnTo>
                <a:lnTo>
                  <a:pt x="598" y="206"/>
                </a:lnTo>
                <a:lnTo>
                  <a:pt x="600" y="208"/>
                </a:lnTo>
                <a:lnTo>
                  <a:pt x="600" y="208"/>
                </a:lnTo>
                <a:lnTo>
                  <a:pt x="603" y="210"/>
                </a:lnTo>
                <a:lnTo>
                  <a:pt x="603" y="210"/>
                </a:lnTo>
                <a:lnTo>
                  <a:pt x="605" y="208"/>
                </a:lnTo>
                <a:lnTo>
                  <a:pt x="607" y="208"/>
                </a:lnTo>
                <a:lnTo>
                  <a:pt x="607" y="208"/>
                </a:lnTo>
                <a:lnTo>
                  <a:pt x="610" y="208"/>
                </a:lnTo>
                <a:lnTo>
                  <a:pt x="612" y="210"/>
                </a:lnTo>
                <a:lnTo>
                  <a:pt x="612" y="210"/>
                </a:lnTo>
                <a:lnTo>
                  <a:pt x="612" y="210"/>
                </a:lnTo>
                <a:lnTo>
                  <a:pt x="612" y="208"/>
                </a:lnTo>
                <a:lnTo>
                  <a:pt x="612" y="206"/>
                </a:lnTo>
                <a:lnTo>
                  <a:pt x="612" y="206"/>
                </a:lnTo>
                <a:lnTo>
                  <a:pt x="612" y="203"/>
                </a:lnTo>
                <a:lnTo>
                  <a:pt x="610" y="203"/>
                </a:lnTo>
                <a:lnTo>
                  <a:pt x="607" y="203"/>
                </a:lnTo>
                <a:lnTo>
                  <a:pt x="605" y="201"/>
                </a:lnTo>
                <a:lnTo>
                  <a:pt x="605" y="201"/>
                </a:lnTo>
                <a:lnTo>
                  <a:pt x="605" y="201"/>
                </a:lnTo>
                <a:lnTo>
                  <a:pt x="605" y="198"/>
                </a:lnTo>
                <a:lnTo>
                  <a:pt x="605" y="196"/>
                </a:lnTo>
                <a:lnTo>
                  <a:pt x="605" y="191"/>
                </a:lnTo>
                <a:lnTo>
                  <a:pt x="605" y="189"/>
                </a:lnTo>
                <a:lnTo>
                  <a:pt x="605" y="184"/>
                </a:lnTo>
                <a:lnTo>
                  <a:pt x="605" y="180"/>
                </a:lnTo>
                <a:lnTo>
                  <a:pt x="607" y="172"/>
                </a:lnTo>
                <a:lnTo>
                  <a:pt x="605" y="170"/>
                </a:lnTo>
                <a:lnTo>
                  <a:pt x="605" y="168"/>
                </a:lnTo>
                <a:lnTo>
                  <a:pt x="605" y="168"/>
                </a:lnTo>
                <a:lnTo>
                  <a:pt x="607" y="168"/>
                </a:lnTo>
                <a:lnTo>
                  <a:pt x="607" y="168"/>
                </a:lnTo>
                <a:lnTo>
                  <a:pt x="612" y="170"/>
                </a:lnTo>
                <a:lnTo>
                  <a:pt x="617" y="170"/>
                </a:lnTo>
                <a:lnTo>
                  <a:pt x="617" y="170"/>
                </a:lnTo>
                <a:lnTo>
                  <a:pt x="619" y="172"/>
                </a:lnTo>
                <a:lnTo>
                  <a:pt x="624" y="172"/>
                </a:lnTo>
                <a:lnTo>
                  <a:pt x="624" y="172"/>
                </a:lnTo>
                <a:lnTo>
                  <a:pt x="626" y="172"/>
                </a:lnTo>
                <a:lnTo>
                  <a:pt x="629" y="172"/>
                </a:lnTo>
                <a:lnTo>
                  <a:pt x="631" y="172"/>
                </a:lnTo>
                <a:lnTo>
                  <a:pt x="633" y="172"/>
                </a:lnTo>
                <a:lnTo>
                  <a:pt x="633" y="172"/>
                </a:lnTo>
                <a:lnTo>
                  <a:pt x="636" y="172"/>
                </a:lnTo>
                <a:lnTo>
                  <a:pt x="636" y="175"/>
                </a:lnTo>
                <a:lnTo>
                  <a:pt x="638" y="175"/>
                </a:lnTo>
                <a:lnTo>
                  <a:pt x="638" y="175"/>
                </a:lnTo>
                <a:lnTo>
                  <a:pt x="640" y="172"/>
                </a:lnTo>
                <a:lnTo>
                  <a:pt x="640" y="172"/>
                </a:lnTo>
                <a:lnTo>
                  <a:pt x="643" y="170"/>
                </a:lnTo>
                <a:lnTo>
                  <a:pt x="645" y="170"/>
                </a:lnTo>
                <a:lnTo>
                  <a:pt x="648" y="170"/>
                </a:lnTo>
                <a:lnTo>
                  <a:pt x="648" y="170"/>
                </a:lnTo>
                <a:lnTo>
                  <a:pt x="648" y="168"/>
                </a:lnTo>
                <a:lnTo>
                  <a:pt x="648" y="165"/>
                </a:lnTo>
                <a:lnTo>
                  <a:pt x="648" y="165"/>
                </a:lnTo>
                <a:lnTo>
                  <a:pt x="648" y="163"/>
                </a:lnTo>
                <a:lnTo>
                  <a:pt x="645" y="161"/>
                </a:lnTo>
                <a:lnTo>
                  <a:pt x="645" y="161"/>
                </a:lnTo>
                <a:lnTo>
                  <a:pt x="643" y="156"/>
                </a:lnTo>
                <a:lnTo>
                  <a:pt x="640" y="151"/>
                </a:lnTo>
                <a:lnTo>
                  <a:pt x="640" y="149"/>
                </a:lnTo>
                <a:lnTo>
                  <a:pt x="640" y="146"/>
                </a:lnTo>
                <a:lnTo>
                  <a:pt x="640" y="146"/>
                </a:lnTo>
                <a:lnTo>
                  <a:pt x="640" y="144"/>
                </a:lnTo>
                <a:lnTo>
                  <a:pt x="640" y="142"/>
                </a:lnTo>
                <a:lnTo>
                  <a:pt x="643" y="142"/>
                </a:lnTo>
                <a:lnTo>
                  <a:pt x="645" y="142"/>
                </a:lnTo>
                <a:lnTo>
                  <a:pt x="648" y="142"/>
                </a:lnTo>
                <a:lnTo>
                  <a:pt x="650" y="142"/>
                </a:lnTo>
                <a:lnTo>
                  <a:pt x="652" y="139"/>
                </a:lnTo>
                <a:lnTo>
                  <a:pt x="652" y="139"/>
                </a:lnTo>
                <a:lnTo>
                  <a:pt x="655" y="137"/>
                </a:lnTo>
                <a:lnTo>
                  <a:pt x="655" y="137"/>
                </a:lnTo>
                <a:lnTo>
                  <a:pt x="652" y="132"/>
                </a:lnTo>
                <a:lnTo>
                  <a:pt x="652" y="132"/>
                </a:lnTo>
                <a:lnTo>
                  <a:pt x="652" y="130"/>
                </a:lnTo>
                <a:lnTo>
                  <a:pt x="652" y="130"/>
                </a:lnTo>
                <a:lnTo>
                  <a:pt x="655" y="127"/>
                </a:lnTo>
                <a:lnTo>
                  <a:pt x="655" y="127"/>
                </a:lnTo>
                <a:lnTo>
                  <a:pt x="657" y="127"/>
                </a:lnTo>
                <a:lnTo>
                  <a:pt x="659" y="127"/>
                </a:lnTo>
                <a:lnTo>
                  <a:pt x="662" y="127"/>
                </a:lnTo>
                <a:lnTo>
                  <a:pt x="659" y="12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" name="Freeform 137"/>
          <p:cNvSpPr>
            <a:spLocks noEditPoints="1"/>
          </p:cNvSpPr>
          <p:nvPr/>
        </p:nvSpPr>
        <p:spPr bwMode="auto">
          <a:xfrm>
            <a:off x="9050250" y="4072035"/>
            <a:ext cx="155881" cy="225974"/>
          </a:xfrm>
          <a:custGeom>
            <a:avLst/>
            <a:gdLst>
              <a:gd name="T0" fmla="*/ 132 w 149"/>
              <a:gd name="T1" fmla="*/ 161 h 216"/>
              <a:gd name="T2" fmla="*/ 134 w 149"/>
              <a:gd name="T3" fmla="*/ 159 h 216"/>
              <a:gd name="T4" fmla="*/ 139 w 149"/>
              <a:gd name="T5" fmla="*/ 34 h 216"/>
              <a:gd name="T6" fmla="*/ 134 w 149"/>
              <a:gd name="T7" fmla="*/ 31 h 216"/>
              <a:gd name="T8" fmla="*/ 123 w 149"/>
              <a:gd name="T9" fmla="*/ 29 h 216"/>
              <a:gd name="T10" fmla="*/ 111 w 149"/>
              <a:gd name="T11" fmla="*/ 38 h 216"/>
              <a:gd name="T12" fmla="*/ 99 w 149"/>
              <a:gd name="T13" fmla="*/ 43 h 216"/>
              <a:gd name="T14" fmla="*/ 87 w 149"/>
              <a:gd name="T15" fmla="*/ 41 h 216"/>
              <a:gd name="T16" fmla="*/ 75 w 149"/>
              <a:gd name="T17" fmla="*/ 38 h 216"/>
              <a:gd name="T18" fmla="*/ 61 w 149"/>
              <a:gd name="T19" fmla="*/ 26 h 216"/>
              <a:gd name="T20" fmla="*/ 49 w 149"/>
              <a:gd name="T21" fmla="*/ 22 h 216"/>
              <a:gd name="T22" fmla="*/ 40 w 149"/>
              <a:gd name="T23" fmla="*/ 22 h 216"/>
              <a:gd name="T24" fmla="*/ 35 w 149"/>
              <a:gd name="T25" fmla="*/ 12 h 216"/>
              <a:gd name="T26" fmla="*/ 35 w 149"/>
              <a:gd name="T27" fmla="*/ 5 h 216"/>
              <a:gd name="T28" fmla="*/ 28 w 149"/>
              <a:gd name="T29" fmla="*/ 3 h 216"/>
              <a:gd name="T30" fmla="*/ 26 w 149"/>
              <a:gd name="T31" fmla="*/ 0 h 216"/>
              <a:gd name="T32" fmla="*/ 14 w 149"/>
              <a:gd name="T33" fmla="*/ 15 h 216"/>
              <a:gd name="T34" fmla="*/ 4 w 149"/>
              <a:gd name="T35" fmla="*/ 34 h 216"/>
              <a:gd name="T36" fmla="*/ 7 w 149"/>
              <a:gd name="T37" fmla="*/ 38 h 216"/>
              <a:gd name="T38" fmla="*/ 9 w 149"/>
              <a:gd name="T39" fmla="*/ 45 h 216"/>
              <a:gd name="T40" fmla="*/ 14 w 149"/>
              <a:gd name="T41" fmla="*/ 55 h 216"/>
              <a:gd name="T42" fmla="*/ 18 w 149"/>
              <a:gd name="T43" fmla="*/ 62 h 216"/>
              <a:gd name="T44" fmla="*/ 18 w 149"/>
              <a:gd name="T45" fmla="*/ 64 h 216"/>
              <a:gd name="T46" fmla="*/ 21 w 149"/>
              <a:gd name="T47" fmla="*/ 78 h 216"/>
              <a:gd name="T48" fmla="*/ 18 w 149"/>
              <a:gd name="T49" fmla="*/ 83 h 216"/>
              <a:gd name="T50" fmla="*/ 16 w 149"/>
              <a:gd name="T51" fmla="*/ 90 h 216"/>
              <a:gd name="T52" fmla="*/ 14 w 149"/>
              <a:gd name="T53" fmla="*/ 90 h 216"/>
              <a:gd name="T54" fmla="*/ 9 w 149"/>
              <a:gd name="T55" fmla="*/ 97 h 216"/>
              <a:gd name="T56" fmla="*/ 4 w 149"/>
              <a:gd name="T57" fmla="*/ 107 h 216"/>
              <a:gd name="T58" fmla="*/ 2 w 149"/>
              <a:gd name="T59" fmla="*/ 116 h 216"/>
              <a:gd name="T60" fmla="*/ 2 w 149"/>
              <a:gd name="T61" fmla="*/ 138 h 216"/>
              <a:gd name="T62" fmla="*/ 14 w 149"/>
              <a:gd name="T63" fmla="*/ 145 h 216"/>
              <a:gd name="T64" fmla="*/ 28 w 149"/>
              <a:gd name="T65" fmla="*/ 154 h 216"/>
              <a:gd name="T66" fmla="*/ 44 w 149"/>
              <a:gd name="T67" fmla="*/ 164 h 216"/>
              <a:gd name="T68" fmla="*/ 61 w 149"/>
              <a:gd name="T69" fmla="*/ 175 h 216"/>
              <a:gd name="T70" fmla="*/ 71 w 149"/>
              <a:gd name="T71" fmla="*/ 180 h 216"/>
              <a:gd name="T72" fmla="*/ 71 w 149"/>
              <a:gd name="T73" fmla="*/ 187 h 216"/>
              <a:gd name="T74" fmla="*/ 71 w 149"/>
              <a:gd name="T75" fmla="*/ 190 h 216"/>
              <a:gd name="T76" fmla="*/ 73 w 149"/>
              <a:gd name="T77" fmla="*/ 194 h 216"/>
              <a:gd name="T78" fmla="*/ 85 w 149"/>
              <a:gd name="T79" fmla="*/ 204 h 216"/>
              <a:gd name="T80" fmla="*/ 97 w 149"/>
              <a:gd name="T81" fmla="*/ 213 h 216"/>
              <a:gd name="T82" fmla="*/ 101 w 149"/>
              <a:gd name="T83" fmla="*/ 213 h 216"/>
              <a:gd name="T84" fmla="*/ 108 w 149"/>
              <a:gd name="T85" fmla="*/ 204 h 216"/>
              <a:gd name="T86" fmla="*/ 108 w 149"/>
              <a:gd name="T87" fmla="*/ 199 h 216"/>
              <a:gd name="T88" fmla="*/ 113 w 149"/>
              <a:gd name="T89" fmla="*/ 190 h 216"/>
              <a:gd name="T90" fmla="*/ 118 w 149"/>
              <a:gd name="T91" fmla="*/ 180 h 216"/>
              <a:gd name="T92" fmla="*/ 123 w 149"/>
              <a:gd name="T93" fmla="*/ 171 h 216"/>
              <a:gd name="T94" fmla="*/ 132 w 149"/>
              <a:gd name="T95" fmla="*/ 164 h 216"/>
              <a:gd name="T96" fmla="*/ 132 w 149"/>
              <a:gd name="T97" fmla="*/ 159 h 216"/>
              <a:gd name="T98" fmla="*/ 134 w 149"/>
              <a:gd name="T99" fmla="*/ 159 h 216"/>
              <a:gd name="T100" fmla="*/ 144 w 149"/>
              <a:gd name="T101" fmla="*/ 152 h 216"/>
              <a:gd name="T102" fmla="*/ 137 w 149"/>
              <a:gd name="T103" fmla="*/ 142 h 216"/>
              <a:gd name="T104" fmla="*/ 132 w 149"/>
              <a:gd name="T105" fmla="*/ 123 h 216"/>
              <a:gd name="T106" fmla="*/ 132 w 149"/>
              <a:gd name="T107" fmla="*/ 60 h 216"/>
              <a:gd name="T108" fmla="*/ 139 w 149"/>
              <a:gd name="T109" fmla="*/ 48 h 216"/>
              <a:gd name="T110" fmla="*/ 146 w 149"/>
              <a:gd name="T111" fmla="*/ 3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9" h="216">
                <a:moveTo>
                  <a:pt x="134" y="159"/>
                </a:moveTo>
                <a:lnTo>
                  <a:pt x="132" y="161"/>
                </a:lnTo>
                <a:lnTo>
                  <a:pt x="132" y="161"/>
                </a:lnTo>
                <a:lnTo>
                  <a:pt x="132" y="161"/>
                </a:lnTo>
                <a:lnTo>
                  <a:pt x="134" y="161"/>
                </a:lnTo>
                <a:lnTo>
                  <a:pt x="134" y="161"/>
                </a:lnTo>
                <a:lnTo>
                  <a:pt x="134" y="161"/>
                </a:lnTo>
                <a:lnTo>
                  <a:pt x="134" y="159"/>
                </a:lnTo>
                <a:lnTo>
                  <a:pt x="134" y="159"/>
                </a:lnTo>
                <a:close/>
                <a:moveTo>
                  <a:pt x="146" y="34"/>
                </a:moveTo>
                <a:lnTo>
                  <a:pt x="141" y="34"/>
                </a:lnTo>
                <a:lnTo>
                  <a:pt x="139" y="34"/>
                </a:lnTo>
                <a:lnTo>
                  <a:pt x="139" y="34"/>
                </a:lnTo>
                <a:lnTo>
                  <a:pt x="137" y="34"/>
                </a:lnTo>
                <a:lnTo>
                  <a:pt x="134" y="34"/>
                </a:lnTo>
                <a:lnTo>
                  <a:pt x="134" y="31"/>
                </a:lnTo>
                <a:lnTo>
                  <a:pt x="132" y="31"/>
                </a:lnTo>
                <a:lnTo>
                  <a:pt x="130" y="29"/>
                </a:lnTo>
                <a:lnTo>
                  <a:pt x="127" y="26"/>
                </a:lnTo>
                <a:lnTo>
                  <a:pt x="123" y="29"/>
                </a:lnTo>
                <a:lnTo>
                  <a:pt x="120" y="31"/>
                </a:lnTo>
                <a:lnTo>
                  <a:pt x="113" y="34"/>
                </a:lnTo>
                <a:lnTo>
                  <a:pt x="111" y="36"/>
                </a:lnTo>
                <a:lnTo>
                  <a:pt x="111" y="38"/>
                </a:lnTo>
                <a:lnTo>
                  <a:pt x="108" y="41"/>
                </a:lnTo>
                <a:lnTo>
                  <a:pt x="106" y="43"/>
                </a:lnTo>
                <a:lnTo>
                  <a:pt x="104" y="43"/>
                </a:lnTo>
                <a:lnTo>
                  <a:pt x="99" y="43"/>
                </a:lnTo>
                <a:lnTo>
                  <a:pt x="97" y="43"/>
                </a:lnTo>
                <a:lnTo>
                  <a:pt x="94" y="43"/>
                </a:lnTo>
                <a:lnTo>
                  <a:pt x="89" y="41"/>
                </a:lnTo>
                <a:lnTo>
                  <a:pt x="87" y="41"/>
                </a:lnTo>
                <a:lnTo>
                  <a:pt x="85" y="41"/>
                </a:lnTo>
                <a:lnTo>
                  <a:pt x="80" y="41"/>
                </a:lnTo>
                <a:lnTo>
                  <a:pt x="78" y="38"/>
                </a:lnTo>
                <a:lnTo>
                  <a:pt x="75" y="38"/>
                </a:lnTo>
                <a:lnTo>
                  <a:pt x="73" y="36"/>
                </a:lnTo>
                <a:lnTo>
                  <a:pt x="68" y="31"/>
                </a:lnTo>
                <a:lnTo>
                  <a:pt x="66" y="29"/>
                </a:lnTo>
                <a:lnTo>
                  <a:pt x="61" y="26"/>
                </a:lnTo>
                <a:lnTo>
                  <a:pt x="56" y="24"/>
                </a:lnTo>
                <a:lnTo>
                  <a:pt x="54" y="24"/>
                </a:lnTo>
                <a:lnTo>
                  <a:pt x="54" y="22"/>
                </a:lnTo>
                <a:lnTo>
                  <a:pt x="49" y="22"/>
                </a:lnTo>
                <a:lnTo>
                  <a:pt x="44" y="22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37" y="19"/>
                </a:lnTo>
                <a:lnTo>
                  <a:pt x="35" y="17"/>
                </a:lnTo>
                <a:lnTo>
                  <a:pt x="35" y="15"/>
                </a:lnTo>
                <a:lnTo>
                  <a:pt x="35" y="12"/>
                </a:lnTo>
                <a:lnTo>
                  <a:pt x="35" y="7"/>
                </a:lnTo>
                <a:lnTo>
                  <a:pt x="35" y="7"/>
                </a:lnTo>
                <a:lnTo>
                  <a:pt x="35" y="7"/>
                </a:lnTo>
                <a:lnTo>
                  <a:pt x="35" y="5"/>
                </a:lnTo>
                <a:lnTo>
                  <a:pt x="35" y="3"/>
                </a:lnTo>
                <a:lnTo>
                  <a:pt x="28" y="3"/>
                </a:lnTo>
                <a:lnTo>
                  <a:pt x="28" y="3"/>
                </a:lnTo>
                <a:lnTo>
                  <a:pt x="28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0"/>
                </a:lnTo>
                <a:lnTo>
                  <a:pt x="26" y="0"/>
                </a:lnTo>
                <a:lnTo>
                  <a:pt x="21" y="5"/>
                </a:lnTo>
                <a:lnTo>
                  <a:pt x="18" y="7"/>
                </a:lnTo>
                <a:lnTo>
                  <a:pt x="14" y="15"/>
                </a:lnTo>
                <a:lnTo>
                  <a:pt x="9" y="19"/>
                </a:lnTo>
                <a:lnTo>
                  <a:pt x="4" y="24"/>
                </a:lnTo>
                <a:lnTo>
                  <a:pt x="2" y="26"/>
                </a:lnTo>
                <a:lnTo>
                  <a:pt x="4" y="34"/>
                </a:lnTo>
                <a:lnTo>
                  <a:pt x="4" y="34"/>
                </a:lnTo>
                <a:lnTo>
                  <a:pt x="4" y="36"/>
                </a:lnTo>
                <a:lnTo>
                  <a:pt x="4" y="36"/>
                </a:lnTo>
                <a:lnTo>
                  <a:pt x="7" y="38"/>
                </a:lnTo>
                <a:lnTo>
                  <a:pt x="9" y="38"/>
                </a:lnTo>
                <a:lnTo>
                  <a:pt x="9" y="38"/>
                </a:lnTo>
                <a:lnTo>
                  <a:pt x="11" y="41"/>
                </a:lnTo>
                <a:lnTo>
                  <a:pt x="9" y="45"/>
                </a:lnTo>
                <a:lnTo>
                  <a:pt x="9" y="45"/>
                </a:lnTo>
                <a:lnTo>
                  <a:pt x="11" y="50"/>
                </a:lnTo>
                <a:lnTo>
                  <a:pt x="11" y="50"/>
                </a:lnTo>
                <a:lnTo>
                  <a:pt x="14" y="55"/>
                </a:lnTo>
                <a:lnTo>
                  <a:pt x="16" y="57"/>
                </a:lnTo>
                <a:lnTo>
                  <a:pt x="16" y="57"/>
                </a:lnTo>
                <a:lnTo>
                  <a:pt x="16" y="60"/>
                </a:lnTo>
                <a:lnTo>
                  <a:pt x="18" y="62"/>
                </a:lnTo>
                <a:lnTo>
                  <a:pt x="18" y="62"/>
                </a:lnTo>
                <a:lnTo>
                  <a:pt x="18" y="62"/>
                </a:lnTo>
                <a:lnTo>
                  <a:pt x="18" y="64"/>
                </a:lnTo>
                <a:lnTo>
                  <a:pt x="18" y="64"/>
                </a:lnTo>
                <a:lnTo>
                  <a:pt x="18" y="69"/>
                </a:lnTo>
                <a:lnTo>
                  <a:pt x="21" y="74"/>
                </a:lnTo>
                <a:lnTo>
                  <a:pt x="21" y="76"/>
                </a:lnTo>
                <a:lnTo>
                  <a:pt x="21" y="78"/>
                </a:lnTo>
                <a:lnTo>
                  <a:pt x="21" y="81"/>
                </a:lnTo>
                <a:lnTo>
                  <a:pt x="21" y="81"/>
                </a:lnTo>
                <a:lnTo>
                  <a:pt x="21" y="83"/>
                </a:lnTo>
                <a:lnTo>
                  <a:pt x="18" y="83"/>
                </a:lnTo>
                <a:lnTo>
                  <a:pt x="18" y="86"/>
                </a:lnTo>
                <a:lnTo>
                  <a:pt x="18" y="86"/>
                </a:lnTo>
                <a:lnTo>
                  <a:pt x="16" y="88"/>
                </a:lnTo>
                <a:lnTo>
                  <a:pt x="16" y="90"/>
                </a:lnTo>
                <a:lnTo>
                  <a:pt x="16" y="90"/>
                </a:lnTo>
                <a:lnTo>
                  <a:pt x="16" y="90"/>
                </a:lnTo>
                <a:lnTo>
                  <a:pt x="16" y="90"/>
                </a:lnTo>
                <a:lnTo>
                  <a:pt x="14" y="90"/>
                </a:lnTo>
                <a:lnTo>
                  <a:pt x="14" y="93"/>
                </a:lnTo>
                <a:lnTo>
                  <a:pt x="11" y="93"/>
                </a:lnTo>
                <a:lnTo>
                  <a:pt x="11" y="95"/>
                </a:lnTo>
                <a:lnTo>
                  <a:pt x="9" y="97"/>
                </a:lnTo>
                <a:lnTo>
                  <a:pt x="7" y="102"/>
                </a:lnTo>
                <a:lnTo>
                  <a:pt x="7" y="102"/>
                </a:lnTo>
                <a:lnTo>
                  <a:pt x="4" y="104"/>
                </a:lnTo>
                <a:lnTo>
                  <a:pt x="4" y="107"/>
                </a:lnTo>
                <a:lnTo>
                  <a:pt x="4" y="109"/>
                </a:lnTo>
                <a:lnTo>
                  <a:pt x="2" y="109"/>
                </a:lnTo>
                <a:lnTo>
                  <a:pt x="2" y="112"/>
                </a:lnTo>
                <a:lnTo>
                  <a:pt x="2" y="116"/>
                </a:lnTo>
                <a:lnTo>
                  <a:pt x="2" y="126"/>
                </a:lnTo>
                <a:lnTo>
                  <a:pt x="0" y="133"/>
                </a:lnTo>
                <a:lnTo>
                  <a:pt x="0" y="138"/>
                </a:lnTo>
                <a:lnTo>
                  <a:pt x="2" y="138"/>
                </a:lnTo>
                <a:lnTo>
                  <a:pt x="4" y="138"/>
                </a:lnTo>
                <a:lnTo>
                  <a:pt x="4" y="140"/>
                </a:lnTo>
                <a:lnTo>
                  <a:pt x="9" y="142"/>
                </a:lnTo>
                <a:lnTo>
                  <a:pt x="14" y="145"/>
                </a:lnTo>
                <a:lnTo>
                  <a:pt x="16" y="147"/>
                </a:lnTo>
                <a:lnTo>
                  <a:pt x="21" y="149"/>
                </a:lnTo>
                <a:lnTo>
                  <a:pt x="26" y="152"/>
                </a:lnTo>
                <a:lnTo>
                  <a:pt x="28" y="154"/>
                </a:lnTo>
                <a:lnTo>
                  <a:pt x="33" y="157"/>
                </a:lnTo>
                <a:lnTo>
                  <a:pt x="37" y="159"/>
                </a:lnTo>
                <a:lnTo>
                  <a:pt x="40" y="161"/>
                </a:lnTo>
                <a:lnTo>
                  <a:pt x="44" y="164"/>
                </a:lnTo>
                <a:lnTo>
                  <a:pt x="49" y="166"/>
                </a:lnTo>
                <a:lnTo>
                  <a:pt x="52" y="168"/>
                </a:lnTo>
                <a:lnTo>
                  <a:pt x="56" y="173"/>
                </a:lnTo>
                <a:lnTo>
                  <a:pt x="61" y="175"/>
                </a:lnTo>
                <a:lnTo>
                  <a:pt x="63" y="178"/>
                </a:lnTo>
                <a:lnTo>
                  <a:pt x="68" y="180"/>
                </a:lnTo>
                <a:lnTo>
                  <a:pt x="71" y="180"/>
                </a:lnTo>
                <a:lnTo>
                  <a:pt x="71" y="180"/>
                </a:lnTo>
                <a:lnTo>
                  <a:pt x="71" y="183"/>
                </a:lnTo>
                <a:lnTo>
                  <a:pt x="71" y="185"/>
                </a:lnTo>
                <a:lnTo>
                  <a:pt x="71" y="187"/>
                </a:lnTo>
                <a:lnTo>
                  <a:pt x="71" y="187"/>
                </a:lnTo>
                <a:lnTo>
                  <a:pt x="68" y="190"/>
                </a:lnTo>
                <a:lnTo>
                  <a:pt x="68" y="190"/>
                </a:lnTo>
                <a:lnTo>
                  <a:pt x="71" y="190"/>
                </a:lnTo>
                <a:lnTo>
                  <a:pt x="71" y="190"/>
                </a:lnTo>
                <a:lnTo>
                  <a:pt x="71" y="192"/>
                </a:lnTo>
                <a:lnTo>
                  <a:pt x="71" y="192"/>
                </a:lnTo>
                <a:lnTo>
                  <a:pt x="73" y="192"/>
                </a:lnTo>
                <a:lnTo>
                  <a:pt x="73" y="194"/>
                </a:lnTo>
                <a:lnTo>
                  <a:pt x="75" y="194"/>
                </a:lnTo>
                <a:lnTo>
                  <a:pt x="78" y="197"/>
                </a:lnTo>
                <a:lnTo>
                  <a:pt x="82" y="201"/>
                </a:lnTo>
                <a:lnTo>
                  <a:pt x="85" y="204"/>
                </a:lnTo>
                <a:lnTo>
                  <a:pt x="89" y="206"/>
                </a:lnTo>
                <a:lnTo>
                  <a:pt x="92" y="209"/>
                </a:lnTo>
                <a:lnTo>
                  <a:pt x="94" y="211"/>
                </a:lnTo>
                <a:lnTo>
                  <a:pt x="97" y="213"/>
                </a:lnTo>
                <a:lnTo>
                  <a:pt x="99" y="216"/>
                </a:lnTo>
                <a:lnTo>
                  <a:pt x="99" y="216"/>
                </a:lnTo>
                <a:lnTo>
                  <a:pt x="99" y="216"/>
                </a:lnTo>
                <a:lnTo>
                  <a:pt x="101" y="213"/>
                </a:lnTo>
                <a:lnTo>
                  <a:pt x="101" y="213"/>
                </a:lnTo>
                <a:lnTo>
                  <a:pt x="104" y="211"/>
                </a:lnTo>
                <a:lnTo>
                  <a:pt x="106" y="204"/>
                </a:lnTo>
                <a:lnTo>
                  <a:pt x="108" y="204"/>
                </a:lnTo>
                <a:lnTo>
                  <a:pt x="108" y="201"/>
                </a:lnTo>
                <a:lnTo>
                  <a:pt x="108" y="201"/>
                </a:lnTo>
                <a:lnTo>
                  <a:pt x="108" y="199"/>
                </a:lnTo>
                <a:lnTo>
                  <a:pt x="108" y="199"/>
                </a:lnTo>
                <a:lnTo>
                  <a:pt x="111" y="197"/>
                </a:lnTo>
                <a:lnTo>
                  <a:pt x="111" y="192"/>
                </a:lnTo>
                <a:lnTo>
                  <a:pt x="113" y="192"/>
                </a:lnTo>
                <a:lnTo>
                  <a:pt x="113" y="190"/>
                </a:lnTo>
                <a:lnTo>
                  <a:pt x="113" y="187"/>
                </a:lnTo>
                <a:lnTo>
                  <a:pt x="115" y="185"/>
                </a:lnTo>
                <a:lnTo>
                  <a:pt x="115" y="183"/>
                </a:lnTo>
                <a:lnTo>
                  <a:pt x="118" y="180"/>
                </a:lnTo>
                <a:lnTo>
                  <a:pt x="118" y="175"/>
                </a:lnTo>
                <a:lnTo>
                  <a:pt x="118" y="173"/>
                </a:lnTo>
                <a:lnTo>
                  <a:pt x="120" y="171"/>
                </a:lnTo>
                <a:lnTo>
                  <a:pt x="123" y="171"/>
                </a:lnTo>
                <a:lnTo>
                  <a:pt x="125" y="171"/>
                </a:lnTo>
                <a:lnTo>
                  <a:pt x="130" y="166"/>
                </a:lnTo>
                <a:lnTo>
                  <a:pt x="130" y="166"/>
                </a:lnTo>
                <a:lnTo>
                  <a:pt x="132" y="164"/>
                </a:lnTo>
                <a:lnTo>
                  <a:pt x="132" y="164"/>
                </a:lnTo>
                <a:lnTo>
                  <a:pt x="132" y="161"/>
                </a:lnTo>
                <a:lnTo>
                  <a:pt x="130" y="159"/>
                </a:lnTo>
                <a:lnTo>
                  <a:pt x="132" y="159"/>
                </a:lnTo>
                <a:lnTo>
                  <a:pt x="132" y="159"/>
                </a:lnTo>
                <a:lnTo>
                  <a:pt x="132" y="159"/>
                </a:lnTo>
                <a:lnTo>
                  <a:pt x="132" y="157"/>
                </a:lnTo>
                <a:lnTo>
                  <a:pt x="134" y="159"/>
                </a:lnTo>
                <a:lnTo>
                  <a:pt x="134" y="159"/>
                </a:lnTo>
                <a:lnTo>
                  <a:pt x="137" y="157"/>
                </a:lnTo>
                <a:lnTo>
                  <a:pt x="139" y="157"/>
                </a:lnTo>
                <a:lnTo>
                  <a:pt x="144" y="152"/>
                </a:lnTo>
                <a:lnTo>
                  <a:pt x="144" y="149"/>
                </a:lnTo>
                <a:lnTo>
                  <a:pt x="141" y="149"/>
                </a:lnTo>
                <a:lnTo>
                  <a:pt x="141" y="147"/>
                </a:lnTo>
                <a:lnTo>
                  <a:pt x="137" y="142"/>
                </a:lnTo>
                <a:lnTo>
                  <a:pt x="134" y="138"/>
                </a:lnTo>
                <a:lnTo>
                  <a:pt x="132" y="135"/>
                </a:lnTo>
                <a:lnTo>
                  <a:pt x="132" y="133"/>
                </a:lnTo>
                <a:lnTo>
                  <a:pt x="132" y="123"/>
                </a:lnTo>
                <a:lnTo>
                  <a:pt x="132" y="104"/>
                </a:lnTo>
                <a:lnTo>
                  <a:pt x="132" y="88"/>
                </a:lnTo>
                <a:lnTo>
                  <a:pt x="132" y="69"/>
                </a:lnTo>
                <a:lnTo>
                  <a:pt x="132" y="60"/>
                </a:lnTo>
                <a:lnTo>
                  <a:pt x="132" y="57"/>
                </a:lnTo>
                <a:lnTo>
                  <a:pt x="132" y="57"/>
                </a:lnTo>
                <a:lnTo>
                  <a:pt x="134" y="52"/>
                </a:lnTo>
                <a:lnTo>
                  <a:pt x="139" y="48"/>
                </a:lnTo>
                <a:lnTo>
                  <a:pt x="144" y="41"/>
                </a:lnTo>
                <a:lnTo>
                  <a:pt x="146" y="36"/>
                </a:lnTo>
                <a:lnTo>
                  <a:pt x="149" y="34"/>
                </a:lnTo>
                <a:lnTo>
                  <a:pt x="146" y="3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" name="Freeform 138"/>
          <p:cNvSpPr>
            <a:spLocks/>
          </p:cNvSpPr>
          <p:nvPr/>
        </p:nvSpPr>
        <p:spPr bwMode="auto">
          <a:xfrm>
            <a:off x="9052342" y="3455837"/>
            <a:ext cx="76371" cy="92064"/>
          </a:xfrm>
          <a:custGeom>
            <a:avLst/>
            <a:gdLst>
              <a:gd name="T0" fmla="*/ 71 w 73"/>
              <a:gd name="T1" fmla="*/ 22 h 88"/>
              <a:gd name="T2" fmla="*/ 69 w 73"/>
              <a:gd name="T3" fmla="*/ 19 h 88"/>
              <a:gd name="T4" fmla="*/ 69 w 73"/>
              <a:gd name="T5" fmla="*/ 15 h 88"/>
              <a:gd name="T6" fmla="*/ 64 w 73"/>
              <a:gd name="T7" fmla="*/ 5 h 88"/>
              <a:gd name="T8" fmla="*/ 59 w 73"/>
              <a:gd name="T9" fmla="*/ 3 h 88"/>
              <a:gd name="T10" fmla="*/ 52 w 73"/>
              <a:gd name="T11" fmla="*/ 10 h 88"/>
              <a:gd name="T12" fmla="*/ 42 w 73"/>
              <a:gd name="T13" fmla="*/ 15 h 88"/>
              <a:gd name="T14" fmla="*/ 35 w 73"/>
              <a:gd name="T15" fmla="*/ 19 h 88"/>
              <a:gd name="T16" fmla="*/ 24 w 73"/>
              <a:gd name="T17" fmla="*/ 22 h 88"/>
              <a:gd name="T18" fmla="*/ 21 w 73"/>
              <a:gd name="T19" fmla="*/ 19 h 88"/>
              <a:gd name="T20" fmla="*/ 16 w 73"/>
              <a:gd name="T21" fmla="*/ 19 h 88"/>
              <a:gd name="T22" fmla="*/ 14 w 73"/>
              <a:gd name="T23" fmla="*/ 15 h 88"/>
              <a:gd name="T24" fmla="*/ 9 w 73"/>
              <a:gd name="T25" fmla="*/ 15 h 88"/>
              <a:gd name="T26" fmla="*/ 7 w 73"/>
              <a:gd name="T27" fmla="*/ 15 h 88"/>
              <a:gd name="T28" fmla="*/ 7 w 73"/>
              <a:gd name="T29" fmla="*/ 17 h 88"/>
              <a:gd name="T30" fmla="*/ 7 w 73"/>
              <a:gd name="T31" fmla="*/ 24 h 88"/>
              <a:gd name="T32" fmla="*/ 7 w 73"/>
              <a:gd name="T33" fmla="*/ 31 h 88"/>
              <a:gd name="T34" fmla="*/ 7 w 73"/>
              <a:gd name="T35" fmla="*/ 36 h 88"/>
              <a:gd name="T36" fmla="*/ 7 w 73"/>
              <a:gd name="T37" fmla="*/ 41 h 88"/>
              <a:gd name="T38" fmla="*/ 7 w 73"/>
              <a:gd name="T39" fmla="*/ 43 h 88"/>
              <a:gd name="T40" fmla="*/ 7 w 73"/>
              <a:gd name="T41" fmla="*/ 45 h 88"/>
              <a:gd name="T42" fmla="*/ 7 w 73"/>
              <a:gd name="T43" fmla="*/ 50 h 88"/>
              <a:gd name="T44" fmla="*/ 5 w 73"/>
              <a:gd name="T45" fmla="*/ 55 h 88"/>
              <a:gd name="T46" fmla="*/ 2 w 73"/>
              <a:gd name="T47" fmla="*/ 62 h 88"/>
              <a:gd name="T48" fmla="*/ 2 w 73"/>
              <a:gd name="T49" fmla="*/ 64 h 88"/>
              <a:gd name="T50" fmla="*/ 2 w 73"/>
              <a:gd name="T51" fmla="*/ 69 h 88"/>
              <a:gd name="T52" fmla="*/ 2 w 73"/>
              <a:gd name="T53" fmla="*/ 74 h 88"/>
              <a:gd name="T54" fmla="*/ 2 w 73"/>
              <a:gd name="T55" fmla="*/ 81 h 88"/>
              <a:gd name="T56" fmla="*/ 0 w 73"/>
              <a:gd name="T57" fmla="*/ 85 h 88"/>
              <a:gd name="T58" fmla="*/ 7 w 73"/>
              <a:gd name="T59" fmla="*/ 85 h 88"/>
              <a:gd name="T60" fmla="*/ 16 w 73"/>
              <a:gd name="T61" fmla="*/ 88 h 88"/>
              <a:gd name="T62" fmla="*/ 21 w 73"/>
              <a:gd name="T63" fmla="*/ 88 h 88"/>
              <a:gd name="T64" fmla="*/ 28 w 73"/>
              <a:gd name="T65" fmla="*/ 83 h 88"/>
              <a:gd name="T66" fmla="*/ 31 w 73"/>
              <a:gd name="T67" fmla="*/ 76 h 88"/>
              <a:gd name="T68" fmla="*/ 35 w 73"/>
              <a:gd name="T69" fmla="*/ 74 h 88"/>
              <a:gd name="T70" fmla="*/ 45 w 73"/>
              <a:gd name="T71" fmla="*/ 71 h 88"/>
              <a:gd name="T72" fmla="*/ 47 w 73"/>
              <a:gd name="T73" fmla="*/ 69 h 88"/>
              <a:gd name="T74" fmla="*/ 47 w 73"/>
              <a:gd name="T75" fmla="*/ 64 h 88"/>
              <a:gd name="T76" fmla="*/ 52 w 73"/>
              <a:gd name="T77" fmla="*/ 62 h 88"/>
              <a:gd name="T78" fmla="*/ 50 w 73"/>
              <a:gd name="T79" fmla="*/ 57 h 88"/>
              <a:gd name="T80" fmla="*/ 45 w 73"/>
              <a:gd name="T81" fmla="*/ 50 h 88"/>
              <a:gd name="T82" fmla="*/ 38 w 73"/>
              <a:gd name="T83" fmla="*/ 43 h 88"/>
              <a:gd name="T84" fmla="*/ 38 w 73"/>
              <a:gd name="T85" fmla="*/ 38 h 88"/>
              <a:gd name="T86" fmla="*/ 47 w 73"/>
              <a:gd name="T87" fmla="*/ 36 h 88"/>
              <a:gd name="T88" fmla="*/ 59 w 73"/>
              <a:gd name="T89" fmla="*/ 33 h 88"/>
              <a:gd name="T90" fmla="*/ 69 w 73"/>
              <a:gd name="T91" fmla="*/ 29 h 88"/>
              <a:gd name="T92" fmla="*/ 71 w 73"/>
              <a:gd name="T93" fmla="*/ 26 h 88"/>
              <a:gd name="T94" fmla="*/ 73 w 73"/>
              <a:gd name="T95" fmla="*/ 2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3" h="88">
                <a:moveTo>
                  <a:pt x="73" y="22"/>
                </a:moveTo>
                <a:lnTo>
                  <a:pt x="71" y="22"/>
                </a:lnTo>
                <a:lnTo>
                  <a:pt x="69" y="24"/>
                </a:lnTo>
                <a:lnTo>
                  <a:pt x="69" y="19"/>
                </a:lnTo>
                <a:lnTo>
                  <a:pt x="69" y="19"/>
                </a:lnTo>
                <a:lnTo>
                  <a:pt x="69" y="15"/>
                </a:lnTo>
                <a:lnTo>
                  <a:pt x="66" y="10"/>
                </a:lnTo>
                <a:lnTo>
                  <a:pt x="64" y="5"/>
                </a:lnTo>
                <a:lnTo>
                  <a:pt x="64" y="0"/>
                </a:lnTo>
                <a:lnTo>
                  <a:pt x="59" y="3"/>
                </a:lnTo>
                <a:lnTo>
                  <a:pt x="54" y="7"/>
                </a:lnTo>
                <a:lnTo>
                  <a:pt x="52" y="10"/>
                </a:lnTo>
                <a:lnTo>
                  <a:pt x="45" y="12"/>
                </a:lnTo>
                <a:lnTo>
                  <a:pt x="42" y="15"/>
                </a:lnTo>
                <a:lnTo>
                  <a:pt x="38" y="17"/>
                </a:lnTo>
                <a:lnTo>
                  <a:pt x="35" y="19"/>
                </a:lnTo>
                <a:lnTo>
                  <a:pt x="31" y="24"/>
                </a:lnTo>
                <a:lnTo>
                  <a:pt x="24" y="22"/>
                </a:lnTo>
                <a:lnTo>
                  <a:pt x="21" y="22"/>
                </a:lnTo>
                <a:lnTo>
                  <a:pt x="21" y="19"/>
                </a:lnTo>
                <a:lnTo>
                  <a:pt x="19" y="19"/>
                </a:lnTo>
                <a:lnTo>
                  <a:pt x="16" y="19"/>
                </a:lnTo>
                <a:lnTo>
                  <a:pt x="14" y="15"/>
                </a:lnTo>
                <a:lnTo>
                  <a:pt x="14" y="15"/>
                </a:lnTo>
                <a:lnTo>
                  <a:pt x="12" y="15"/>
                </a:lnTo>
                <a:lnTo>
                  <a:pt x="9" y="15"/>
                </a:lnTo>
                <a:lnTo>
                  <a:pt x="7" y="15"/>
                </a:lnTo>
                <a:lnTo>
                  <a:pt x="7" y="15"/>
                </a:lnTo>
                <a:lnTo>
                  <a:pt x="7" y="17"/>
                </a:lnTo>
                <a:lnTo>
                  <a:pt x="7" y="17"/>
                </a:lnTo>
                <a:lnTo>
                  <a:pt x="7" y="22"/>
                </a:lnTo>
                <a:lnTo>
                  <a:pt x="7" y="24"/>
                </a:lnTo>
                <a:lnTo>
                  <a:pt x="7" y="26"/>
                </a:lnTo>
                <a:lnTo>
                  <a:pt x="7" y="31"/>
                </a:lnTo>
                <a:lnTo>
                  <a:pt x="9" y="33"/>
                </a:lnTo>
                <a:lnTo>
                  <a:pt x="7" y="36"/>
                </a:lnTo>
                <a:lnTo>
                  <a:pt x="7" y="38"/>
                </a:lnTo>
                <a:lnTo>
                  <a:pt x="7" y="41"/>
                </a:lnTo>
                <a:lnTo>
                  <a:pt x="7" y="43"/>
                </a:lnTo>
                <a:lnTo>
                  <a:pt x="7" y="43"/>
                </a:lnTo>
                <a:lnTo>
                  <a:pt x="7" y="45"/>
                </a:lnTo>
                <a:lnTo>
                  <a:pt x="7" y="45"/>
                </a:lnTo>
                <a:lnTo>
                  <a:pt x="7" y="48"/>
                </a:lnTo>
                <a:lnTo>
                  <a:pt x="7" y="50"/>
                </a:lnTo>
                <a:lnTo>
                  <a:pt x="5" y="55"/>
                </a:lnTo>
                <a:lnTo>
                  <a:pt x="5" y="55"/>
                </a:lnTo>
                <a:lnTo>
                  <a:pt x="5" y="57"/>
                </a:lnTo>
                <a:lnTo>
                  <a:pt x="2" y="62"/>
                </a:lnTo>
                <a:lnTo>
                  <a:pt x="2" y="62"/>
                </a:lnTo>
                <a:lnTo>
                  <a:pt x="2" y="64"/>
                </a:lnTo>
                <a:lnTo>
                  <a:pt x="2" y="67"/>
                </a:lnTo>
                <a:lnTo>
                  <a:pt x="2" y="69"/>
                </a:lnTo>
                <a:lnTo>
                  <a:pt x="2" y="71"/>
                </a:lnTo>
                <a:lnTo>
                  <a:pt x="2" y="74"/>
                </a:lnTo>
                <a:lnTo>
                  <a:pt x="2" y="76"/>
                </a:lnTo>
                <a:lnTo>
                  <a:pt x="2" y="81"/>
                </a:lnTo>
                <a:lnTo>
                  <a:pt x="2" y="83"/>
                </a:lnTo>
                <a:lnTo>
                  <a:pt x="0" y="85"/>
                </a:lnTo>
                <a:lnTo>
                  <a:pt x="5" y="85"/>
                </a:lnTo>
                <a:lnTo>
                  <a:pt x="7" y="85"/>
                </a:lnTo>
                <a:lnTo>
                  <a:pt x="12" y="88"/>
                </a:lnTo>
                <a:lnTo>
                  <a:pt x="16" y="88"/>
                </a:lnTo>
                <a:lnTo>
                  <a:pt x="21" y="88"/>
                </a:lnTo>
                <a:lnTo>
                  <a:pt x="21" y="88"/>
                </a:lnTo>
                <a:lnTo>
                  <a:pt x="26" y="85"/>
                </a:lnTo>
                <a:lnTo>
                  <a:pt x="28" y="83"/>
                </a:lnTo>
                <a:lnTo>
                  <a:pt x="31" y="78"/>
                </a:lnTo>
                <a:lnTo>
                  <a:pt x="31" y="76"/>
                </a:lnTo>
                <a:lnTo>
                  <a:pt x="33" y="74"/>
                </a:lnTo>
                <a:lnTo>
                  <a:pt x="35" y="74"/>
                </a:lnTo>
                <a:lnTo>
                  <a:pt x="40" y="74"/>
                </a:lnTo>
                <a:lnTo>
                  <a:pt x="45" y="71"/>
                </a:lnTo>
                <a:lnTo>
                  <a:pt x="45" y="71"/>
                </a:lnTo>
                <a:lnTo>
                  <a:pt x="47" y="69"/>
                </a:lnTo>
                <a:lnTo>
                  <a:pt x="47" y="64"/>
                </a:lnTo>
                <a:lnTo>
                  <a:pt x="47" y="64"/>
                </a:lnTo>
                <a:lnTo>
                  <a:pt x="47" y="64"/>
                </a:lnTo>
                <a:lnTo>
                  <a:pt x="52" y="62"/>
                </a:lnTo>
                <a:lnTo>
                  <a:pt x="54" y="62"/>
                </a:lnTo>
                <a:lnTo>
                  <a:pt x="50" y="57"/>
                </a:lnTo>
                <a:lnTo>
                  <a:pt x="47" y="55"/>
                </a:lnTo>
                <a:lnTo>
                  <a:pt x="45" y="50"/>
                </a:lnTo>
                <a:lnTo>
                  <a:pt x="40" y="48"/>
                </a:lnTo>
                <a:lnTo>
                  <a:pt x="38" y="43"/>
                </a:lnTo>
                <a:lnTo>
                  <a:pt x="33" y="41"/>
                </a:lnTo>
                <a:lnTo>
                  <a:pt x="38" y="38"/>
                </a:lnTo>
                <a:lnTo>
                  <a:pt x="42" y="38"/>
                </a:lnTo>
                <a:lnTo>
                  <a:pt x="47" y="36"/>
                </a:lnTo>
                <a:lnTo>
                  <a:pt x="54" y="33"/>
                </a:lnTo>
                <a:lnTo>
                  <a:pt x="59" y="33"/>
                </a:lnTo>
                <a:lnTo>
                  <a:pt x="66" y="31"/>
                </a:lnTo>
                <a:lnTo>
                  <a:pt x="69" y="29"/>
                </a:lnTo>
                <a:lnTo>
                  <a:pt x="69" y="29"/>
                </a:lnTo>
                <a:lnTo>
                  <a:pt x="71" y="26"/>
                </a:lnTo>
                <a:lnTo>
                  <a:pt x="73" y="24"/>
                </a:lnTo>
                <a:lnTo>
                  <a:pt x="73" y="2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" name="Freeform 139"/>
          <p:cNvSpPr>
            <a:spLocks/>
          </p:cNvSpPr>
          <p:nvPr/>
        </p:nvSpPr>
        <p:spPr bwMode="auto">
          <a:xfrm>
            <a:off x="8379652" y="3109553"/>
            <a:ext cx="2092" cy="2092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2 w 2"/>
              <a:gd name="T11" fmla="*/ 0 h 2"/>
              <a:gd name="T12" fmla="*/ 2 w 2"/>
              <a:gd name="T13" fmla="*/ 2 h 2"/>
              <a:gd name="T14" fmla="*/ 2 w 2"/>
              <a:gd name="T15" fmla="*/ 0 h 2"/>
              <a:gd name="T16" fmla="*/ 2 w 2"/>
              <a:gd name="T1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" name="Freeform 140"/>
          <p:cNvSpPr>
            <a:spLocks noEditPoints="1"/>
          </p:cNvSpPr>
          <p:nvPr/>
        </p:nvSpPr>
        <p:spPr bwMode="auto">
          <a:xfrm>
            <a:off x="10747148" y="3189062"/>
            <a:ext cx="338961" cy="467641"/>
          </a:xfrm>
          <a:custGeom>
            <a:avLst/>
            <a:gdLst>
              <a:gd name="T0" fmla="*/ 9 w 324"/>
              <a:gd name="T1" fmla="*/ 447 h 447"/>
              <a:gd name="T2" fmla="*/ 324 w 324"/>
              <a:gd name="T3" fmla="*/ 397 h 447"/>
              <a:gd name="T4" fmla="*/ 64 w 324"/>
              <a:gd name="T5" fmla="*/ 407 h 447"/>
              <a:gd name="T6" fmla="*/ 71 w 324"/>
              <a:gd name="T7" fmla="*/ 395 h 447"/>
              <a:gd name="T8" fmla="*/ 87 w 324"/>
              <a:gd name="T9" fmla="*/ 357 h 447"/>
              <a:gd name="T10" fmla="*/ 87 w 324"/>
              <a:gd name="T11" fmla="*/ 359 h 447"/>
              <a:gd name="T12" fmla="*/ 94 w 324"/>
              <a:gd name="T13" fmla="*/ 317 h 447"/>
              <a:gd name="T14" fmla="*/ 68 w 324"/>
              <a:gd name="T15" fmla="*/ 277 h 447"/>
              <a:gd name="T16" fmla="*/ 40 w 324"/>
              <a:gd name="T17" fmla="*/ 270 h 447"/>
              <a:gd name="T18" fmla="*/ 231 w 324"/>
              <a:gd name="T19" fmla="*/ 260 h 447"/>
              <a:gd name="T20" fmla="*/ 49 w 324"/>
              <a:gd name="T21" fmla="*/ 260 h 447"/>
              <a:gd name="T22" fmla="*/ 94 w 324"/>
              <a:gd name="T23" fmla="*/ 286 h 447"/>
              <a:gd name="T24" fmla="*/ 85 w 324"/>
              <a:gd name="T25" fmla="*/ 258 h 447"/>
              <a:gd name="T26" fmla="*/ 61 w 324"/>
              <a:gd name="T27" fmla="*/ 246 h 447"/>
              <a:gd name="T28" fmla="*/ 54 w 324"/>
              <a:gd name="T29" fmla="*/ 260 h 447"/>
              <a:gd name="T30" fmla="*/ 64 w 324"/>
              <a:gd name="T31" fmla="*/ 270 h 447"/>
              <a:gd name="T32" fmla="*/ 66 w 324"/>
              <a:gd name="T33" fmla="*/ 262 h 447"/>
              <a:gd name="T34" fmla="*/ 78 w 324"/>
              <a:gd name="T35" fmla="*/ 293 h 447"/>
              <a:gd name="T36" fmla="*/ 85 w 324"/>
              <a:gd name="T37" fmla="*/ 291 h 447"/>
              <a:gd name="T38" fmla="*/ 92 w 324"/>
              <a:gd name="T39" fmla="*/ 244 h 447"/>
              <a:gd name="T40" fmla="*/ 97 w 324"/>
              <a:gd name="T41" fmla="*/ 241 h 447"/>
              <a:gd name="T42" fmla="*/ 116 w 324"/>
              <a:gd name="T43" fmla="*/ 236 h 447"/>
              <a:gd name="T44" fmla="*/ 101 w 324"/>
              <a:gd name="T45" fmla="*/ 246 h 447"/>
              <a:gd name="T46" fmla="*/ 104 w 324"/>
              <a:gd name="T47" fmla="*/ 262 h 447"/>
              <a:gd name="T48" fmla="*/ 125 w 324"/>
              <a:gd name="T49" fmla="*/ 253 h 447"/>
              <a:gd name="T50" fmla="*/ 123 w 324"/>
              <a:gd name="T51" fmla="*/ 232 h 447"/>
              <a:gd name="T52" fmla="*/ 38 w 324"/>
              <a:gd name="T53" fmla="*/ 236 h 447"/>
              <a:gd name="T54" fmla="*/ 212 w 324"/>
              <a:gd name="T55" fmla="*/ 227 h 447"/>
              <a:gd name="T56" fmla="*/ 160 w 324"/>
              <a:gd name="T57" fmla="*/ 154 h 447"/>
              <a:gd name="T58" fmla="*/ 215 w 324"/>
              <a:gd name="T59" fmla="*/ 182 h 447"/>
              <a:gd name="T60" fmla="*/ 210 w 324"/>
              <a:gd name="T61" fmla="*/ 139 h 447"/>
              <a:gd name="T62" fmla="*/ 203 w 324"/>
              <a:gd name="T63" fmla="*/ 116 h 447"/>
              <a:gd name="T64" fmla="*/ 168 w 324"/>
              <a:gd name="T65" fmla="*/ 90 h 447"/>
              <a:gd name="T66" fmla="*/ 168 w 324"/>
              <a:gd name="T67" fmla="*/ 92 h 447"/>
              <a:gd name="T68" fmla="*/ 160 w 324"/>
              <a:gd name="T69" fmla="*/ 104 h 447"/>
              <a:gd name="T70" fmla="*/ 177 w 324"/>
              <a:gd name="T71" fmla="*/ 128 h 447"/>
              <a:gd name="T72" fmla="*/ 172 w 324"/>
              <a:gd name="T73" fmla="*/ 165 h 447"/>
              <a:gd name="T74" fmla="*/ 146 w 324"/>
              <a:gd name="T75" fmla="*/ 175 h 447"/>
              <a:gd name="T76" fmla="*/ 142 w 324"/>
              <a:gd name="T77" fmla="*/ 201 h 447"/>
              <a:gd name="T78" fmla="*/ 113 w 324"/>
              <a:gd name="T79" fmla="*/ 210 h 447"/>
              <a:gd name="T80" fmla="*/ 80 w 324"/>
              <a:gd name="T81" fmla="*/ 225 h 447"/>
              <a:gd name="T82" fmla="*/ 75 w 324"/>
              <a:gd name="T83" fmla="*/ 244 h 447"/>
              <a:gd name="T84" fmla="*/ 108 w 324"/>
              <a:gd name="T85" fmla="*/ 234 h 447"/>
              <a:gd name="T86" fmla="*/ 142 w 324"/>
              <a:gd name="T87" fmla="*/ 229 h 447"/>
              <a:gd name="T88" fmla="*/ 163 w 324"/>
              <a:gd name="T89" fmla="*/ 241 h 447"/>
              <a:gd name="T90" fmla="*/ 168 w 324"/>
              <a:gd name="T91" fmla="*/ 225 h 447"/>
              <a:gd name="T92" fmla="*/ 186 w 324"/>
              <a:gd name="T93" fmla="*/ 229 h 447"/>
              <a:gd name="T94" fmla="*/ 205 w 324"/>
              <a:gd name="T95" fmla="*/ 227 h 447"/>
              <a:gd name="T96" fmla="*/ 210 w 324"/>
              <a:gd name="T97" fmla="*/ 210 h 447"/>
              <a:gd name="T98" fmla="*/ 217 w 324"/>
              <a:gd name="T99" fmla="*/ 222 h 447"/>
              <a:gd name="T100" fmla="*/ 134 w 324"/>
              <a:gd name="T101" fmla="*/ 71 h 447"/>
              <a:gd name="T102" fmla="*/ 120 w 324"/>
              <a:gd name="T103" fmla="*/ 2 h 447"/>
              <a:gd name="T104" fmla="*/ 149 w 324"/>
              <a:gd name="T105" fmla="*/ 40 h 447"/>
              <a:gd name="T106" fmla="*/ 139 w 324"/>
              <a:gd name="T107" fmla="*/ 59 h 447"/>
              <a:gd name="T108" fmla="*/ 153 w 324"/>
              <a:gd name="T109" fmla="*/ 85 h 447"/>
              <a:gd name="T110" fmla="*/ 153 w 324"/>
              <a:gd name="T111" fmla="*/ 71 h 447"/>
              <a:gd name="T112" fmla="*/ 194 w 324"/>
              <a:gd name="T113" fmla="*/ 73 h 447"/>
              <a:gd name="T114" fmla="*/ 217 w 324"/>
              <a:gd name="T115" fmla="*/ 54 h 447"/>
              <a:gd name="T116" fmla="*/ 212 w 324"/>
              <a:gd name="T117" fmla="*/ 40 h 447"/>
              <a:gd name="T118" fmla="*/ 182 w 324"/>
              <a:gd name="T119" fmla="*/ 3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4" h="447">
                <a:moveTo>
                  <a:pt x="0" y="445"/>
                </a:moveTo>
                <a:lnTo>
                  <a:pt x="0" y="445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2" y="447"/>
                </a:lnTo>
                <a:lnTo>
                  <a:pt x="2" y="447"/>
                </a:lnTo>
                <a:lnTo>
                  <a:pt x="4" y="447"/>
                </a:lnTo>
                <a:lnTo>
                  <a:pt x="4" y="447"/>
                </a:lnTo>
                <a:lnTo>
                  <a:pt x="4" y="447"/>
                </a:lnTo>
                <a:lnTo>
                  <a:pt x="0" y="445"/>
                </a:lnTo>
                <a:close/>
                <a:moveTo>
                  <a:pt x="9" y="445"/>
                </a:moveTo>
                <a:lnTo>
                  <a:pt x="7" y="445"/>
                </a:lnTo>
                <a:lnTo>
                  <a:pt x="7" y="445"/>
                </a:lnTo>
                <a:lnTo>
                  <a:pt x="7" y="445"/>
                </a:lnTo>
                <a:lnTo>
                  <a:pt x="7" y="447"/>
                </a:lnTo>
                <a:lnTo>
                  <a:pt x="9" y="447"/>
                </a:lnTo>
                <a:lnTo>
                  <a:pt x="9" y="447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5"/>
                </a:lnTo>
                <a:close/>
                <a:moveTo>
                  <a:pt x="28" y="437"/>
                </a:moveTo>
                <a:lnTo>
                  <a:pt x="26" y="435"/>
                </a:lnTo>
                <a:lnTo>
                  <a:pt x="26" y="435"/>
                </a:lnTo>
                <a:lnTo>
                  <a:pt x="26" y="437"/>
                </a:lnTo>
                <a:lnTo>
                  <a:pt x="28" y="437"/>
                </a:lnTo>
                <a:lnTo>
                  <a:pt x="30" y="437"/>
                </a:lnTo>
                <a:lnTo>
                  <a:pt x="28" y="437"/>
                </a:lnTo>
                <a:lnTo>
                  <a:pt x="28" y="437"/>
                </a:lnTo>
                <a:close/>
                <a:moveTo>
                  <a:pt x="321" y="397"/>
                </a:moveTo>
                <a:lnTo>
                  <a:pt x="321" y="395"/>
                </a:lnTo>
                <a:lnTo>
                  <a:pt x="321" y="395"/>
                </a:lnTo>
                <a:lnTo>
                  <a:pt x="324" y="397"/>
                </a:lnTo>
                <a:lnTo>
                  <a:pt x="324" y="397"/>
                </a:lnTo>
                <a:lnTo>
                  <a:pt x="324" y="397"/>
                </a:lnTo>
                <a:lnTo>
                  <a:pt x="321" y="397"/>
                </a:lnTo>
                <a:close/>
                <a:moveTo>
                  <a:pt x="71" y="393"/>
                </a:moveTo>
                <a:lnTo>
                  <a:pt x="71" y="395"/>
                </a:lnTo>
                <a:lnTo>
                  <a:pt x="68" y="397"/>
                </a:lnTo>
                <a:lnTo>
                  <a:pt x="68" y="397"/>
                </a:lnTo>
                <a:lnTo>
                  <a:pt x="68" y="397"/>
                </a:lnTo>
                <a:lnTo>
                  <a:pt x="68" y="397"/>
                </a:lnTo>
                <a:lnTo>
                  <a:pt x="66" y="397"/>
                </a:lnTo>
                <a:lnTo>
                  <a:pt x="64" y="397"/>
                </a:lnTo>
                <a:lnTo>
                  <a:pt x="64" y="397"/>
                </a:lnTo>
                <a:lnTo>
                  <a:pt x="66" y="397"/>
                </a:lnTo>
                <a:lnTo>
                  <a:pt x="66" y="400"/>
                </a:lnTo>
                <a:lnTo>
                  <a:pt x="66" y="400"/>
                </a:lnTo>
                <a:lnTo>
                  <a:pt x="64" y="402"/>
                </a:lnTo>
                <a:lnTo>
                  <a:pt x="64" y="402"/>
                </a:lnTo>
                <a:lnTo>
                  <a:pt x="64" y="402"/>
                </a:lnTo>
                <a:lnTo>
                  <a:pt x="64" y="404"/>
                </a:lnTo>
                <a:lnTo>
                  <a:pt x="64" y="407"/>
                </a:lnTo>
                <a:lnTo>
                  <a:pt x="64" y="409"/>
                </a:lnTo>
                <a:lnTo>
                  <a:pt x="64" y="409"/>
                </a:lnTo>
                <a:lnTo>
                  <a:pt x="64" y="409"/>
                </a:lnTo>
                <a:lnTo>
                  <a:pt x="66" y="409"/>
                </a:lnTo>
                <a:lnTo>
                  <a:pt x="66" y="407"/>
                </a:lnTo>
                <a:lnTo>
                  <a:pt x="66" y="407"/>
                </a:lnTo>
                <a:lnTo>
                  <a:pt x="66" y="407"/>
                </a:lnTo>
                <a:lnTo>
                  <a:pt x="66" y="404"/>
                </a:lnTo>
                <a:lnTo>
                  <a:pt x="66" y="404"/>
                </a:lnTo>
                <a:lnTo>
                  <a:pt x="66" y="402"/>
                </a:lnTo>
                <a:lnTo>
                  <a:pt x="66" y="402"/>
                </a:lnTo>
                <a:lnTo>
                  <a:pt x="66" y="402"/>
                </a:lnTo>
                <a:lnTo>
                  <a:pt x="68" y="400"/>
                </a:lnTo>
                <a:lnTo>
                  <a:pt x="68" y="400"/>
                </a:lnTo>
                <a:lnTo>
                  <a:pt x="71" y="397"/>
                </a:lnTo>
                <a:lnTo>
                  <a:pt x="71" y="397"/>
                </a:lnTo>
                <a:lnTo>
                  <a:pt x="73" y="395"/>
                </a:lnTo>
                <a:lnTo>
                  <a:pt x="71" y="395"/>
                </a:lnTo>
                <a:lnTo>
                  <a:pt x="71" y="393"/>
                </a:lnTo>
                <a:close/>
                <a:moveTo>
                  <a:pt x="78" y="371"/>
                </a:moveTo>
                <a:lnTo>
                  <a:pt x="75" y="371"/>
                </a:lnTo>
                <a:lnTo>
                  <a:pt x="75" y="371"/>
                </a:lnTo>
                <a:lnTo>
                  <a:pt x="78" y="374"/>
                </a:lnTo>
                <a:lnTo>
                  <a:pt x="78" y="376"/>
                </a:lnTo>
                <a:lnTo>
                  <a:pt x="78" y="376"/>
                </a:lnTo>
                <a:lnTo>
                  <a:pt x="78" y="374"/>
                </a:lnTo>
                <a:lnTo>
                  <a:pt x="78" y="374"/>
                </a:lnTo>
                <a:lnTo>
                  <a:pt x="78" y="371"/>
                </a:lnTo>
                <a:close/>
                <a:moveTo>
                  <a:pt x="80" y="367"/>
                </a:moveTo>
                <a:lnTo>
                  <a:pt x="80" y="364"/>
                </a:lnTo>
                <a:lnTo>
                  <a:pt x="80" y="364"/>
                </a:lnTo>
                <a:lnTo>
                  <a:pt x="80" y="367"/>
                </a:lnTo>
                <a:lnTo>
                  <a:pt x="82" y="367"/>
                </a:lnTo>
                <a:lnTo>
                  <a:pt x="82" y="367"/>
                </a:lnTo>
                <a:lnTo>
                  <a:pt x="80" y="367"/>
                </a:lnTo>
                <a:close/>
                <a:moveTo>
                  <a:pt x="87" y="357"/>
                </a:moveTo>
                <a:lnTo>
                  <a:pt x="85" y="359"/>
                </a:lnTo>
                <a:lnTo>
                  <a:pt x="85" y="359"/>
                </a:lnTo>
                <a:lnTo>
                  <a:pt x="85" y="359"/>
                </a:lnTo>
                <a:lnTo>
                  <a:pt x="85" y="359"/>
                </a:lnTo>
                <a:lnTo>
                  <a:pt x="82" y="359"/>
                </a:lnTo>
                <a:lnTo>
                  <a:pt x="80" y="362"/>
                </a:lnTo>
                <a:lnTo>
                  <a:pt x="80" y="362"/>
                </a:lnTo>
                <a:lnTo>
                  <a:pt x="80" y="362"/>
                </a:lnTo>
                <a:lnTo>
                  <a:pt x="80" y="364"/>
                </a:lnTo>
                <a:lnTo>
                  <a:pt x="78" y="364"/>
                </a:lnTo>
                <a:lnTo>
                  <a:pt x="80" y="364"/>
                </a:lnTo>
                <a:lnTo>
                  <a:pt x="82" y="367"/>
                </a:lnTo>
                <a:lnTo>
                  <a:pt x="85" y="364"/>
                </a:lnTo>
                <a:lnTo>
                  <a:pt x="82" y="364"/>
                </a:lnTo>
                <a:lnTo>
                  <a:pt x="85" y="364"/>
                </a:lnTo>
                <a:lnTo>
                  <a:pt x="85" y="362"/>
                </a:lnTo>
                <a:lnTo>
                  <a:pt x="85" y="362"/>
                </a:lnTo>
                <a:lnTo>
                  <a:pt x="87" y="359"/>
                </a:lnTo>
                <a:lnTo>
                  <a:pt x="87" y="359"/>
                </a:lnTo>
                <a:lnTo>
                  <a:pt x="87" y="359"/>
                </a:lnTo>
                <a:lnTo>
                  <a:pt x="87" y="357"/>
                </a:lnTo>
                <a:close/>
                <a:moveTo>
                  <a:pt x="87" y="317"/>
                </a:moveTo>
                <a:lnTo>
                  <a:pt x="87" y="319"/>
                </a:lnTo>
                <a:lnTo>
                  <a:pt x="90" y="322"/>
                </a:lnTo>
                <a:lnTo>
                  <a:pt x="90" y="322"/>
                </a:lnTo>
                <a:lnTo>
                  <a:pt x="92" y="322"/>
                </a:lnTo>
                <a:lnTo>
                  <a:pt x="92" y="319"/>
                </a:lnTo>
                <a:lnTo>
                  <a:pt x="92" y="319"/>
                </a:lnTo>
                <a:lnTo>
                  <a:pt x="87" y="317"/>
                </a:lnTo>
                <a:close/>
                <a:moveTo>
                  <a:pt x="97" y="310"/>
                </a:moveTo>
                <a:lnTo>
                  <a:pt x="97" y="310"/>
                </a:lnTo>
                <a:lnTo>
                  <a:pt x="94" y="310"/>
                </a:lnTo>
                <a:lnTo>
                  <a:pt x="94" y="310"/>
                </a:lnTo>
                <a:lnTo>
                  <a:pt x="94" y="312"/>
                </a:lnTo>
                <a:lnTo>
                  <a:pt x="94" y="314"/>
                </a:lnTo>
                <a:lnTo>
                  <a:pt x="94" y="317"/>
                </a:lnTo>
                <a:lnTo>
                  <a:pt x="94" y="319"/>
                </a:lnTo>
                <a:lnTo>
                  <a:pt x="97" y="319"/>
                </a:lnTo>
                <a:lnTo>
                  <a:pt x="97" y="314"/>
                </a:lnTo>
                <a:lnTo>
                  <a:pt x="97" y="312"/>
                </a:lnTo>
                <a:lnTo>
                  <a:pt x="97" y="310"/>
                </a:lnTo>
                <a:close/>
                <a:moveTo>
                  <a:pt x="66" y="291"/>
                </a:moveTo>
                <a:lnTo>
                  <a:pt x="66" y="293"/>
                </a:lnTo>
                <a:lnTo>
                  <a:pt x="66" y="291"/>
                </a:lnTo>
                <a:lnTo>
                  <a:pt x="66" y="291"/>
                </a:lnTo>
                <a:lnTo>
                  <a:pt x="66" y="288"/>
                </a:lnTo>
                <a:lnTo>
                  <a:pt x="66" y="291"/>
                </a:lnTo>
                <a:close/>
                <a:moveTo>
                  <a:pt x="71" y="277"/>
                </a:moveTo>
                <a:lnTo>
                  <a:pt x="71" y="277"/>
                </a:lnTo>
                <a:lnTo>
                  <a:pt x="73" y="274"/>
                </a:lnTo>
                <a:lnTo>
                  <a:pt x="73" y="274"/>
                </a:lnTo>
                <a:lnTo>
                  <a:pt x="71" y="274"/>
                </a:lnTo>
                <a:lnTo>
                  <a:pt x="68" y="274"/>
                </a:lnTo>
                <a:lnTo>
                  <a:pt x="68" y="277"/>
                </a:lnTo>
                <a:lnTo>
                  <a:pt x="71" y="277"/>
                </a:lnTo>
                <a:close/>
                <a:moveTo>
                  <a:pt x="66" y="274"/>
                </a:moveTo>
                <a:lnTo>
                  <a:pt x="64" y="274"/>
                </a:lnTo>
                <a:lnTo>
                  <a:pt x="66" y="274"/>
                </a:lnTo>
                <a:lnTo>
                  <a:pt x="66" y="277"/>
                </a:lnTo>
                <a:lnTo>
                  <a:pt x="66" y="279"/>
                </a:lnTo>
                <a:lnTo>
                  <a:pt x="66" y="279"/>
                </a:lnTo>
                <a:lnTo>
                  <a:pt x="66" y="279"/>
                </a:lnTo>
                <a:lnTo>
                  <a:pt x="66" y="279"/>
                </a:lnTo>
                <a:lnTo>
                  <a:pt x="66" y="281"/>
                </a:lnTo>
                <a:lnTo>
                  <a:pt x="68" y="279"/>
                </a:lnTo>
                <a:lnTo>
                  <a:pt x="68" y="277"/>
                </a:lnTo>
                <a:lnTo>
                  <a:pt x="68" y="274"/>
                </a:lnTo>
                <a:lnTo>
                  <a:pt x="66" y="274"/>
                </a:lnTo>
                <a:close/>
                <a:moveTo>
                  <a:pt x="42" y="270"/>
                </a:moveTo>
                <a:lnTo>
                  <a:pt x="40" y="267"/>
                </a:lnTo>
                <a:lnTo>
                  <a:pt x="40" y="270"/>
                </a:lnTo>
                <a:lnTo>
                  <a:pt x="40" y="270"/>
                </a:lnTo>
                <a:lnTo>
                  <a:pt x="38" y="267"/>
                </a:lnTo>
                <a:lnTo>
                  <a:pt x="40" y="272"/>
                </a:lnTo>
                <a:lnTo>
                  <a:pt x="40" y="272"/>
                </a:lnTo>
                <a:lnTo>
                  <a:pt x="40" y="272"/>
                </a:lnTo>
                <a:lnTo>
                  <a:pt x="42" y="272"/>
                </a:lnTo>
                <a:lnTo>
                  <a:pt x="42" y="272"/>
                </a:lnTo>
                <a:lnTo>
                  <a:pt x="42" y="272"/>
                </a:lnTo>
                <a:lnTo>
                  <a:pt x="42" y="272"/>
                </a:lnTo>
                <a:lnTo>
                  <a:pt x="42" y="270"/>
                </a:lnTo>
                <a:lnTo>
                  <a:pt x="42" y="270"/>
                </a:lnTo>
                <a:close/>
                <a:moveTo>
                  <a:pt x="231" y="260"/>
                </a:moveTo>
                <a:lnTo>
                  <a:pt x="231" y="262"/>
                </a:lnTo>
                <a:lnTo>
                  <a:pt x="234" y="262"/>
                </a:lnTo>
                <a:lnTo>
                  <a:pt x="234" y="262"/>
                </a:lnTo>
                <a:lnTo>
                  <a:pt x="234" y="262"/>
                </a:lnTo>
                <a:lnTo>
                  <a:pt x="234" y="262"/>
                </a:lnTo>
                <a:lnTo>
                  <a:pt x="234" y="260"/>
                </a:lnTo>
                <a:lnTo>
                  <a:pt x="231" y="260"/>
                </a:lnTo>
                <a:close/>
                <a:moveTo>
                  <a:pt x="45" y="262"/>
                </a:moveTo>
                <a:lnTo>
                  <a:pt x="45" y="260"/>
                </a:lnTo>
                <a:lnTo>
                  <a:pt x="45" y="265"/>
                </a:lnTo>
                <a:lnTo>
                  <a:pt x="42" y="265"/>
                </a:lnTo>
                <a:lnTo>
                  <a:pt x="45" y="265"/>
                </a:lnTo>
                <a:lnTo>
                  <a:pt x="45" y="267"/>
                </a:lnTo>
                <a:lnTo>
                  <a:pt x="45" y="267"/>
                </a:lnTo>
                <a:lnTo>
                  <a:pt x="45" y="265"/>
                </a:lnTo>
                <a:lnTo>
                  <a:pt x="45" y="265"/>
                </a:lnTo>
                <a:lnTo>
                  <a:pt x="47" y="265"/>
                </a:lnTo>
                <a:lnTo>
                  <a:pt x="45" y="262"/>
                </a:lnTo>
                <a:lnTo>
                  <a:pt x="45" y="262"/>
                </a:lnTo>
                <a:close/>
                <a:moveTo>
                  <a:pt x="49" y="255"/>
                </a:moveTo>
                <a:lnTo>
                  <a:pt x="49" y="258"/>
                </a:lnTo>
                <a:lnTo>
                  <a:pt x="47" y="258"/>
                </a:lnTo>
                <a:lnTo>
                  <a:pt x="49" y="258"/>
                </a:lnTo>
                <a:lnTo>
                  <a:pt x="47" y="260"/>
                </a:lnTo>
                <a:lnTo>
                  <a:pt x="49" y="260"/>
                </a:lnTo>
                <a:lnTo>
                  <a:pt x="49" y="258"/>
                </a:lnTo>
                <a:lnTo>
                  <a:pt x="49" y="258"/>
                </a:lnTo>
                <a:lnTo>
                  <a:pt x="49" y="255"/>
                </a:lnTo>
                <a:lnTo>
                  <a:pt x="49" y="255"/>
                </a:lnTo>
                <a:close/>
                <a:moveTo>
                  <a:pt x="49" y="248"/>
                </a:moveTo>
                <a:lnTo>
                  <a:pt x="52" y="248"/>
                </a:lnTo>
                <a:lnTo>
                  <a:pt x="49" y="246"/>
                </a:lnTo>
                <a:lnTo>
                  <a:pt x="49" y="246"/>
                </a:lnTo>
                <a:lnTo>
                  <a:pt x="49" y="246"/>
                </a:lnTo>
                <a:lnTo>
                  <a:pt x="49" y="248"/>
                </a:lnTo>
                <a:lnTo>
                  <a:pt x="49" y="248"/>
                </a:lnTo>
                <a:close/>
                <a:moveTo>
                  <a:pt x="92" y="296"/>
                </a:moveTo>
                <a:lnTo>
                  <a:pt x="92" y="296"/>
                </a:lnTo>
                <a:lnTo>
                  <a:pt x="94" y="298"/>
                </a:lnTo>
                <a:lnTo>
                  <a:pt x="97" y="298"/>
                </a:lnTo>
                <a:lnTo>
                  <a:pt x="97" y="291"/>
                </a:lnTo>
                <a:lnTo>
                  <a:pt x="97" y="288"/>
                </a:lnTo>
                <a:lnTo>
                  <a:pt x="94" y="286"/>
                </a:lnTo>
                <a:lnTo>
                  <a:pt x="94" y="284"/>
                </a:lnTo>
                <a:lnTo>
                  <a:pt x="94" y="281"/>
                </a:lnTo>
                <a:lnTo>
                  <a:pt x="94" y="279"/>
                </a:lnTo>
                <a:lnTo>
                  <a:pt x="94" y="277"/>
                </a:lnTo>
                <a:lnTo>
                  <a:pt x="94" y="274"/>
                </a:lnTo>
                <a:lnTo>
                  <a:pt x="94" y="272"/>
                </a:lnTo>
                <a:lnTo>
                  <a:pt x="97" y="267"/>
                </a:lnTo>
                <a:lnTo>
                  <a:pt x="97" y="267"/>
                </a:lnTo>
                <a:lnTo>
                  <a:pt x="97" y="265"/>
                </a:lnTo>
                <a:lnTo>
                  <a:pt x="94" y="265"/>
                </a:lnTo>
                <a:lnTo>
                  <a:pt x="94" y="262"/>
                </a:lnTo>
                <a:lnTo>
                  <a:pt x="94" y="262"/>
                </a:lnTo>
                <a:lnTo>
                  <a:pt x="94" y="262"/>
                </a:lnTo>
                <a:lnTo>
                  <a:pt x="92" y="260"/>
                </a:lnTo>
                <a:lnTo>
                  <a:pt x="92" y="260"/>
                </a:lnTo>
                <a:lnTo>
                  <a:pt x="92" y="258"/>
                </a:lnTo>
                <a:lnTo>
                  <a:pt x="90" y="258"/>
                </a:lnTo>
                <a:lnTo>
                  <a:pt x="85" y="258"/>
                </a:lnTo>
                <a:lnTo>
                  <a:pt x="85" y="255"/>
                </a:lnTo>
                <a:lnTo>
                  <a:pt x="87" y="253"/>
                </a:lnTo>
                <a:lnTo>
                  <a:pt x="87" y="253"/>
                </a:lnTo>
                <a:lnTo>
                  <a:pt x="85" y="251"/>
                </a:lnTo>
                <a:lnTo>
                  <a:pt x="85" y="251"/>
                </a:lnTo>
                <a:lnTo>
                  <a:pt x="82" y="251"/>
                </a:lnTo>
                <a:lnTo>
                  <a:pt x="82" y="251"/>
                </a:lnTo>
                <a:lnTo>
                  <a:pt x="80" y="251"/>
                </a:lnTo>
                <a:lnTo>
                  <a:pt x="80" y="251"/>
                </a:lnTo>
                <a:lnTo>
                  <a:pt x="80" y="251"/>
                </a:lnTo>
                <a:lnTo>
                  <a:pt x="75" y="251"/>
                </a:lnTo>
                <a:lnTo>
                  <a:pt x="73" y="248"/>
                </a:lnTo>
                <a:lnTo>
                  <a:pt x="73" y="248"/>
                </a:lnTo>
                <a:lnTo>
                  <a:pt x="71" y="246"/>
                </a:lnTo>
                <a:lnTo>
                  <a:pt x="68" y="244"/>
                </a:lnTo>
                <a:lnTo>
                  <a:pt x="66" y="244"/>
                </a:lnTo>
                <a:lnTo>
                  <a:pt x="66" y="244"/>
                </a:lnTo>
                <a:lnTo>
                  <a:pt x="61" y="246"/>
                </a:lnTo>
                <a:lnTo>
                  <a:pt x="61" y="246"/>
                </a:lnTo>
                <a:lnTo>
                  <a:pt x="61" y="248"/>
                </a:lnTo>
                <a:lnTo>
                  <a:pt x="61" y="251"/>
                </a:lnTo>
                <a:lnTo>
                  <a:pt x="61" y="251"/>
                </a:lnTo>
                <a:lnTo>
                  <a:pt x="59" y="251"/>
                </a:lnTo>
                <a:lnTo>
                  <a:pt x="59" y="251"/>
                </a:lnTo>
                <a:lnTo>
                  <a:pt x="59" y="253"/>
                </a:lnTo>
                <a:lnTo>
                  <a:pt x="56" y="253"/>
                </a:lnTo>
                <a:lnTo>
                  <a:pt x="54" y="253"/>
                </a:lnTo>
                <a:lnTo>
                  <a:pt x="54" y="255"/>
                </a:lnTo>
                <a:lnTo>
                  <a:pt x="54" y="255"/>
                </a:lnTo>
                <a:lnTo>
                  <a:pt x="54" y="255"/>
                </a:lnTo>
                <a:lnTo>
                  <a:pt x="54" y="258"/>
                </a:lnTo>
                <a:lnTo>
                  <a:pt x="52" y="255"/>
                </a:lnTo>
                <a:lnTo>
                  <a:pt x="52" y="255"/>
                </a:lnTo>
                <a:lnTo>
                  <a:pt x="52" y="255"/>
                </a:lnTo>
                <a:lnTo>
                  <a:pt x="52" y="258"/>
                </a:lnTo>
                <a:lnTo>
                  <a:pt x="54" y="260"/>
                </a:lnTo>
                <a:lnTo>
                  <a:pt x="56" y="262"/>
                </a:lnTo>
                <a:lnTo>
                  <a:pt x="59" y="262"/>
                </a:lnTo>
                <a:lnTo>
                  <a:pt x="59" y="265"/>
                </a:lnTo>
                <a:lnTo>
                  <a:pt x="61" y="267"/>
                </a:lnTo>
                <a:lnTo>
                  <a:pt x="59" y="267"/>
                </a:lnTo>
                <a:lnTo>
                  <a:pt x="59" y="265"/>
                </a:lnTo>
                <a:lnTo>
                  <a:pt x="56" y="265"/>
                </a:lnTo>
                <a:lnTo>
                  <a:pt x="54" y="262"/>
                </a:lnTo>
                <a:lnTo>
                  <a:pt x="54" y="265"/>
                </a:lnTo>
                <a:lnTo>
                  <a:pt x="54" y="265"/>
                </a:lnTo>
                <a:lnTo>
                  <a:pt x="56" y="267"/>
                </a:lnTo>
                <a:lnTo>
                  <a:pt x="59" y="267"/>
                </a:lnTo>
                <a:lnTo>
                  <a:pt x="59" y="270"/>
                </a:lnTo>
                <a:lnTo>
                  <a:pt x="59" y="272"/>
                </a:lnTo>
                <a:lnTo>
                  <a:pt x="59" y="272"/>
                </a:lnTo>
                <a:lnTo>
                  <a:pt x="61" y="272"/>
                </a:lnTo>
                <a:lnTo>
                  <a:pt x="61" y="270"/>
                </a:lnTo>
                <a:lnTo>
                  <a:pt x="64" y="270"/>
                </a:lnTo>
                <a:lnTo>
                  <a:pt x="66" y="270"/>
                </a:lnTo>
                <a:lnTo>
                  <a:pt x="66" y="270"/>
                </a:lnTo>
                <a:lnTo>
                  <a:pt x="68" y="270"/>
                </a:lnTo>
                <a:lnTo>
                  <a:pt x="68" y="270"/>
                </a:lnTo>
                <a:lnTo>
                  <a:pt x="68" y="270"/>
                </a:lnTo>
                <a:lnTo>
                  <a:pt x="68" y="270"/>
                </a:lnTo>
                <a:lnTo>
                  <a:pt x="68" y="267"/>
                </a:lnTo>
                <a:lnTo>
                  <a:pt x="68" y="267"/>
                </a:lnTo>
                <a:lnTo>
                  <a:pt x="66" y="267"/>
                </a:lnTo>
                <a:lnTo>
                  <a:pt x="66" y="267"/>
                </a:lnTo>
                <a:lnTo>
                  <a:pt x="64" y="267"/>
                </a:lnTo>
                <a:lnTo>
                  <a:pt x="64" y="265"/>
                </a:lnTo>
                <a:lnTo>
                  <a:pt x="64" y="262"/>
                </a:lnTo>
                <a:lnTo>
                  <a:pt x="61" y="262"/>
                </a:lnTo>
                <a:lnTo>
                  <a:pt x="61" y="260"/>
                </a:lnTo>
                <a:lnTo>
                  <a:pt x="64" y="260"/>
                </a:lnTo>
                <a:lnTo>
                  <a:pt x="64" y="260"/>
                </a:lnTo>
                <a:lnTo>
                  <a:pt x="66" y="262"/>
                </a:lnTo>
                <a:lnTo>
                  <a:pt x="68" y="265"/>
                </a:lnTo>
                <a:lnTo>
                  <a:pt x="71" y="267"/>
                </a:lnTo>
                <a:lnTo>
                  <a:pt x="73" y="270"/>
                </a:lnTo>
                <a:lnTo>
                  <a:pt x="73" y="272"/>
                </a:lnTo>
                <a:lnTo>
                  <a:pt x="73" y="272"/>
                </a:lnTo>
                <a:lnTo>
                  <a:pt x="75" y="272"/>
                </a:lnTo>
                <a:lnTo>
                  <a:pt x="75" y="274"/>
                </a:lnTo>
                <a:lnTo>
                  <a:pt x="73" y="279"/>
                </a:lnTo>
                <a:lnTo>
                  <a:pt x="73" y="279"/>
                </a:lnTo>
                <a:lnTo>
                  <a:pt x="73" y="281"/>
                </a:lnTo>
                <a:lnTo>
                  <a:pt x="71" y="281"/>
                </a:lnTo>
                <a:lnTo>
                  <a:pt x="71" y="284"/>
                </a:lnTo>
                <a:lnTo>
                  <a:pt x="73" y="286"/>
                </a:lnTo>
                <a:lnTo>
                  <a:pt x="73" y="288"/>
                </a:lnTo>
                <a:lnTo>
                  <a:pt x="73" y="288"/>
                </a:lnTo>
                <a:lnTo>
                  <a:pt x="73" y="291"/>
                </a:lnTo>
                <a:lnTo>
                  <a:pt x="75" y="291"/>
                </a:lnTo>
                <a:lnTo>
                  <a:pt x="78" y="293"/>
                </a:lnTo>
                <a:lnTo>
                  <a:pt x="78" y="296"/>
                </a:lnTo>
                <a:lnTo>
                  <a:pt x="78" y="296"/>
                </a:lnTo>
                <a:lnTo>
                  <a:pt x="78" y="296"/>
                </a:lnTo>
                <a:lnTo>
                  <a:pt x="75" y="298"/>
                </a:lnTo>
                <a:lnTo>
                  <a:pt x="78" y="300"/>
                </a:lnTo>
                <a:lnTo>
                  <a:pt x="78" y="300"/>
                </a:lnTo>
                <a:lnTo>
                  <a:pt x="80" y="300"/>
                </a:lnTo>
                <a:lnTo>
                  <a:pt x="85" y="303"/>
                </a:lnTo>
                <a:lnTo>
                  <a:pt x="85" y="300"/>
                </a:lnTo>
                <a:lnTo>
                  <a:pt x="85" y="300"/>
                </a:lnTo>
                <a:lnTo>
                  <a:pt x="82" y="298"/>
                </a:lnTo>
                <a:lnTo>
                  <a:pt x="82" y="298"/>
                </a:lnTo>
                <a:lnTo>
                  <a:pt x="82" y="296"/>
                </a:lnTo>
                <a:lnTo>
                  <a:pt x="80" y="293"/>
                </a:lnTo>
                <a:lnTo>
                  <a:pt x="82" y="291"/>
                </a:lnTo>
                <a:lnTo>
                  <a:pt x="82" y="291"/>
                </a:lnTo>
                <a:lnTo>
                  <a:pt x="82" y="291"/>
                </a:lnTo>
                <a:lnTo>
                  <a:pt x="85" y="291"/>
                </a:lnTo>
                <a:lnTo>
                  <a:pt x="85" y="291"/>
                </a:lnTo>
                <a:lnTo>
                  <a:pt x="85" y="293"/>
                </a:lnTo>
                <a:lnTo>
                  <a:pt x="85" y="293"/>
                </a:lnTo>
                <a:lnTo>
                  <a:pt x="85" y="293"/>
                </a:lnTo>
                <a:lnTo>
                  <a:pt x="85" y="293"/>
                </a:lnTo>
                <a:lnTo>
                  <a:pt x="85" y="296"/>
                </a:lnTo>
                <a:lnTo>
                  <a:pt x="87" y="298"/>
                </a:lnTo>
                <a:lnTo>
                  <a:pt x="87" y="300"/>
                </a:lnTo>
                <a:lnTo>
                  <a:pt x="87" y="303"/>
                </a:lnTo>
                <a:lnTo>
                  <a:pt x="87" y="303"/>
                </a:lnTo>
                <a:lnTo>
                  <a:pt x="87" y="303"/>
                </a:lnTo>
                <a:lnTo>
                  <a:pt x="87" y="305"/>
                </a:lnTo>
                <a:lnTo>
                  <a:pt x="87" y="305"/>
                </a:lnTo>
                <a:lnTo>
                  <a:pt x="90" y="303"/>
                </a:lnTo>
                <a:lnTo>
                  <a:pt x="94" y="300"/>
                </a:lnTo>
                <a:lnTo>
                  <a:pt x="92" y="298"/>
                </a:lnTo>
                <a:lnTo>
                  <a:pt x="92" y="296"/>
                </a:lnTo>
                <a:close/>
                <a:moveTo>
                  <a:pt x="92" y="244"/>
                </a:moveTo>
                <a:lnTo>
                  <a:pt x="92" y="244"/>
                </a:lnTo>
                <a:lnTo>
                  <a:pt x="92" y="244"/>
                </a:lnTo>
                <a:lnTo>
                  <a:pt x="92" y="246"/>
                </a:lnTo>
                <a:lnTo>
                  <a:pt x="94" y="246"/>
                </a:lnTo>
                <a:lnTo>
                  <a:pt x="94" y="246"/>
                </a:lnTo>
                <a:lnTo>
                  <a:pt x="97" y="246"/>
                </a:lnTo>
                <a:lnTo>
                  <a:pt x="97" y="244"/>
                </a:lnTo>
                <a:lnTo>
                  <a:pt x="97" y="244"/>
                </a:lnTo>
                <a:lnTo>
                  <a:pt x="94" y="244"/>
                </a:lnTo>
                <a:lnTo>
                  <a:pt x="92" y="244"/>
                </a:lnTo>
                <a:close/>
                <a:moveTo>
                  <a:pt x="97" y="241"/>
                </a:moveTo>
                <a:lnTo>
                  <a:pt x="97" y="239"/>
                </a:lnTo>
                <a:lnTo>
                  <a:pt x="97" y="239"/>
                </a:lnTo>
                <a:lnTo>
                  <a:pt x="97" y="239"/>
                </a:lnTo>
                <a:lnTo>
                  <a:pt x="94" y="239"/>
                </a:lnTo>
                <a:lnTo>
                  <a:pt x="94" y="241"/>
                </a:lnTo>
                <a:lnTo>
                  <a:pt x="97" y="241"/>
                </a:lnTo>
                <a:lnTo>
                  <a:pt x="97" y="241"/>
                </a:lnTo>
                <a:close/>
                <a:moveTo>
                  <a:pt x="38" y="236"/>
                </a:moveTo>
                <a:lnTo>
                  <a:pt x="38" y="236"/>
                </a:lnTo>
                <a:lnTo>
                  <a:pt x="35" y="236"/>
                </a:lnTo>
                <a:lnTo>
                  <a:pt x="38" y="239"/>
                </a:lnTo>
                <a:lnTo>
                  <a:pt x="38" y="241"/>
                </a:lnTo>
                <a:lnTo>
                  <a:pt x="38" y="239"/>
                </a:lnTo>
                <a:lnTo>
                  <a:pt x="38" y="236"/>
                </a:lnTo>
                <a:close/>
                <a:moveTo>
                  <a:pt x="137" y="244"/>
                </a:moveTo>
                <a:lnTo>
                  <a:pt x="134" y="244"/>
                </a:lnTo>
                <a:lnTo>
                  <a:pt x="134" y="241"/>
                </a:lnTo>
                <a:lnTo>
                  <a:pt x="132" y="239"/>
                </a:lnTo>
                <a:lnTo>
                  <a:pt x="130" y="239"/>
                </a:lnTo>
                <a:lnTo>
                  <a:pt x="127" y="236"/>
                </a:lnTo>
                <a:lnTo>
                  <a:pt x="125" y="236"/>
                </a:lnTo>
                <a:lnTo>
                  <a:pt x="120" y="234"/>
                </a:lnTo>
                <a:lnTo>
                  <a:pt x="118" y="234"/>
                </a:lnTo>
                <a:lnTo>
                  <a:pt x="118" y="236"/>
                </a:lnTo>
                <a:lnTo>
                  <a:pt x="116" y="236"/>
                </a:lnTo>
                <a:lnTo>
                  <a:pt x="116" y="236"/>
                </a:lnTo>
                <a:lnTo>
                  <a:pt x="113" y="236"/>
                </a:lnTo>
                <a:lnTo>
                  <a:pt x="116" y="239"/>
                </a:lnTo>
                <a:lnTo>
                  <a:pt x="116" y="241"/>
                </a:lnTo>
                <a:lnTo>
                  <a:pt x="116" y="241"/>
                </a:lnTo>
                <a:lnTo>
                  <a:pt x="113" y="244"/>
                </a:lnTo>
                <a:lnTo>
                  <a:pt x="111" y="244"/>
                </a:lnTo>
                <a:lnTo>
                  <a:pt x="111" y="244"/>
                </a:lnTo>
                <a:lnTo>
                  <a:pt x="108" y="244"/>
                </a:lnTo>
                <a:lnTo>
                  <a:pt x="108" y="244"/>
                </a:lnTo>
                <a:lnTo>
                  <a:pt x="106" y="244"/>
                </a:lnTo>
                <a:lnTo>
                  <a:pt x="104" y="241"/>
                </a:lnTo>
                <a:lnTo>
                  <a:pt x="104" y="241"/>
                </a:lnTo>
                <a:lnTo>
                  <a:pt x="101" y="241"/>
                </a:lnTo>
                <a:lnTo>
                  <a:pt x="101" y="244"/>
                </a:lnTo>
                <a:lnTo>
                  <a:pt x="101" y="244"/>
                </a:lnTo>
                <a:lnTo>
                  <a:pt x="101" y="246"/>
                </a:lnTo>
                <a:lnTo>
                  <a:pt x="101" y="246"/>
                </a:lnTo>
                <a:lnTo>
                  <a:pt x="101" y="248"/>
                </a:lnTo>
                <a:lnTo>
                  <a:pt x="99" y="251"/>
                </a:lnTo>
                <a:lnTo>
                  <a:pt x="99" y="253"/>
                </a:lnTo>
                <a:lnTo>
                  <a:pt x="97" y="253"/>
                </a:lnTo>
                <a:lnTo>
                  <a:pt x="94" y="255"/>
                </a:lnTo>
                <a:lnTo>
                  <a:pt x="94" y="255"/>
                </a:lnTo>
                <a:lnTo>
                  <a:pt x="94" y="255"/>
                </a:lnTo>
                <a:lnTo>
                  <a:pt x="97" y="255"/>
                </a:lnTo>
                <a:lnTo>
                  <a:pt x="99" y="255"/>
                </a:lnTo>
                <a:lnTo>
                  <a:pt x="99" y="255"/>
                </a:lnTo>
                <a:lnTo>
                  <a:pt x="101" y="258"/>
                </a:lnTo>
                <a:lnTo>
                  <a:pt x="101" y="258"/>
                </a:lnTo>
                <a:lnTo>
                  <a:pt x="101" y="258"/>
                </a:lnTo>
                <a:lnTo>
                  <a:pt x="104" y="258"/>
                </a:lnTo>
                <a:lnTo>
                  <a:pt x="104" y="260"/>
                </a:lnTo>
                <a:lnTo>
                  <a:pt x="104" y="260"/>
                </a:lnTo>
                <a:lnTo>
                  <a:pt x="104" y="260"/>
                </a:lnTo>
                <a:lnTo>
                  <a:pt x="104" y="262"/>
                </a:lnTo>
                <a:lnTo>
                  <a:pt x="104" y="262"/>
                </a:lnTo>
                <a:lnTo>
                  <a:pt x="106" y="265"/>
                </a:lnTo>
                <a:lnTo>
                  <a:pt x="106" y="265"/>
                </a:lnTo>
                <a:lnTo>
                  <a:pt x="108" y="265"/>
                </a:lnTo>
                <a:lnTo>
                  <a:pt x="108" y="270"/>
                </a:lnTo>
                <a:lnTo>
                  <a:pt x="111" y="267"/>
                </a:lnTo>
                <a:lnTo>
                  <a:pt x="113" y="270"/>
                </a:lnTo>
                <a:lnTo>
                  <a:pt x="113" y="270"/>
                </a:lnTo>
                <a:lnTo>
                  <a:pt x="113" y="267"/>
                </a:lnTo>
                <a:lnTo>
                  <a:pt x="113" y="265"/>
                </a:lnTo>
                <a:lnTo>
                  <a:pt x="113" y="262"/>
                </a:lnTo>
                <a:lnTo>
                  <a:pt x="116" y="262"/>
                </a:lnTo>
                <a:lnTo>
                  <a:pt x="116" y="262"/>
                </a:lnTo>
                <a:lnTo>
                  <a:pt x="116" y="258"/>
                </a:lnTo>
                <a:lnTo>
                  <a:pt x="116" y="255"/>
                </a:lnTo>
                <a:lnTo>
                  <a:pt x="120" y="253"/>
                </a:lnTo>
                <a:lnTo>
                  <a:pt x="120" y="253"/>
                </a:lnTo>
                <a:lnTo>
                  <a:pt x="125" y="253"/>
                </a:lnTo>
                <a:lnTo>
                  <a:pt x="127" y="253"/>
                </a:lnTo>
                <a:lnTo>
                  <a:pt x="132" y="258"/>
                </a:lnTo>
                <a:lnTo>
                  <a:pt x="132" y="258"/>
                </a:lnTo>
                <a:lnTo>
                  <a:pt x="132" y="255"/>
                </a:lnTo>
                <a:lnTo>
                  <a:pt x="132" y="255"/>
                </a:lnTo>
                <a:lnTo>
                  <a:pt x="132" y="253"/>
                </a:lnTo>
                <a:lnTo>
                  <a:pt x="132" y="251"/>
                </a:lnTo>
                <a:lnTo>
                  <a:pt x="134" y="248"/>
                </a:lnTo>
                <a:lnTo>
                  <a:pt x="137" y="246"/>
                </a:lnTo>
                <a:lnTo>
                  <a:pt x="137" y="246"/>
                </a:lnTo>
                <a:lnTo>
                  <a:pt x="137" y="244"/>
                </a:lnTo>
                <a:close/>
                <a:moveTo>
                  <a:pt x="123" y="234"/>
                </a:moveTo>
                <a:lnTo>
                  <a:pt x="125" y="232"/>
                </a:lnTo>
                <a:lnTo>
                  <a:pt x="125" y="232"/>
                </a:lnTo>
                <a:lnTo>
                  <a:pt x="125" y="232"/>
                </a:lnTo>
                <a:lnTo>
                  <a:pt x="125" y="232"/>
                </a:lnTo>
                <a:lnTo>
                  <a:pt x="125" y="232"/>
                </a:lnTo>
                <a:lnTo>
                  <a:pt x="123" y="232"/>
                </a:lnTo>
                <a:lnTo>
                  <a:pt x="123" y="232"/>
                </a:lnTo>
                <a:lnTo>
                  <a:pt x="123" y="232"/>
                </a:lnTo>
                <a:lnTo>
                  <a:pt x="123" y="234"/>
                </a:lnTo>
                <a:close/>
                <a:moveTo>
                  <a:pt x="134" y="232"/>
                </a:moveTo>
                <a:lnTo>
                  <a:pt x="134" y="232"/>
                </a:lnTo>
                <a:lnTo>
                  <a:pt x="134" y="232"/>
                </a:lnTo>
                <a:lnTo>
                  <a:pt x="132" y="234"/>
                </a:lnTo>
                <a:lnTo>
                  <a:pt x="132" y="236"/>
                </a:lnTo>
                <a:lnTo>
                  <a:pt x="132" y="236"/>
                </a:lnTo>
                <a:lnTo>
                  <a:pt x="134" y="239"/>
                </a:lnTo>
                <a:lnTo>
                  <a:pt x="137" y="239"/>
                </a:lnTo>
                <a:lnTo>
                  <a:pt x="137" y="236"/>
                </a:lnTo>
                <a:lnTo>
                  <a:pt x="134" y="234"/>
                </a:lnTo>
                <a:lnTo>
                  <a:pt x="137" y="232"/>
                </a:lnTo>
                <a:lnTo>
                  <a:pt x="134" y="232"/>
                </a:lnTo>
                <a:close/>
                <a:moveTo>
                  <a:pt x="35" y="234"/>
                </a:moveTo>
                <a:lnTo>
                  <a:pt x="38" y="234"/>
                </a:lnTo>
                <a:lnTo>
                  <a:pt x="38" y="236"/>
                </a:lnTo>
                <a:lnTo>
                  <a:pt x="38" y="234"/>
                </a:lnTo>
                <a:lnTo>
                  <a:pt x="38" y="234"/>
                </a:lnTo>
                <a:lnTo>
                  <a:pt x="38" y="232"/>
                </a:lnTo>
                <a:lnTo>
                  <a:pt x="38" y="229"/>
                </a:lnTo>
                <a:lnTo>
                  <a:pt x="38" y="229"/>
                </a:lnTo>
                <a:lnTo>
                  <a:pt x="38" y="229"/>
                </a:lnTo>
                <a:lnTo>
                  <a:pt x="38" y="227"/>
                </a:lnTo>
                <a:lnTo>
                  <a:pt x="35" y="229"/>
                </a:lnTo>
                <a:lnTo>
                  <a:pt x="35" y="229"/>
                </a:lnTo>
                <a:lnTo>
                  <a:pt x="35" y="232"/>
                </a:lnTo>
                <a:lnTo>
                  <a:pt x="35" y="234"/>
                </a:lnTo>
                <a:close/>
                <a:moveTo>
                  <a:pt x="212" y="227"/>
                </a:moveTo>
                <a:lnTo>
                  <a:pt x="210" y="227"/>
                </a:lnTo>
                <a:lnTo>
                  <a:pt x="210" y="227"/>
                </a:lnTo>
                <a:lnTo>
                  <a:pt x="212" y="227"/>
                </a:lnTo>
                <a:lnTo>
                  <a:pt x="212" y="227"/>
                </a:lnTo>
                <a:lnTo>
                  <a:pt x="212" y="227"/>
                </a:lnTo>
                <a:lnTo>
                  <a:pt x="212" y="227"/>
                </a:lnTo>
                <a:close/>
                <a:moveTo>
                  <a:pt x="90" y="196"/>
                </a:moveTo>
                <a:lnTo>
                  <a:pt x="92" y="196"/>
                </a:lnTo>
                <a:lnTo>
                  <a:pt x="92" y="196"/>
                </a:lnTo>
                <a:lnTo>
                  <a:pt x="92" y="194"/>
                </a:lnTo>
                <a:lnTo>
                  <a:pt x="90" y="191"/>
                </a:lnTo>
                <a:lnTo>
                  <a:pt x="90" y="194"/>
                </a:lnTo>
                <a:lnTo>
                  <a:pt x="90" y="194"/>
                </a:lnTo>
                <a:lnTo>
                  <a:pt x="90" y="196"/>
                </a:lnTo>
                <a:close/>
                <a:moveTo>
                  <a:pt x="163" y="161"/>
                </a:moveTo>
                <a:lnTo>
                  <a:pt x="163" y="161"/>
                </a:lnTo>
                <a:lnTo>
                  <a:pt x="165" y="158"/>
                </a:lnTo>
                <a:lnTo>
                  <a:pt x="165" y="156"/>
                </a:lnTo>
                <a:lnTo>
                  <a:pt x="163" y="156"/>
                </a:lnTo>
                <a:lnTo>
                  <a:pt x="163" y="154"/>
                </a:lnTo>
                <a:lnTo>
                  <a:pt x="163" y="151"/>
                </a:lnTo>
                <a:lnTo>
                  <a:pt x="160" y="149"/>
                </a:lnTo>
                <a:lnTo>
                  <a:pt x="160" y="151"/>
                </a:lnTo>
                <a:lnTo>
                  <a:pt x="160" y="154"/>
                </a:lnTo>
                <a:lnTo>
                  <a:pt x="160" y="156"/>
                </a:lnTo>
                <a:lnTo>
                  <a:pt x="160" y="156"/>
                </a:lnTo>
                <a:lnTo>
                  <a:pt x="160" y="156"/>
                </a:lnTo>
                <a:lnTo>
                  <a:pt x="163" y="158"/>
                </a:lnTo>
                <a:lnTo>
                  <a:pt x="163" y="158"/>
                </a:lnTo>
                <a:lnTo>
                  <a:pt x="163" y="161"/>
                </a:lnTo>
                <a:lnTo>
                  <a:pt x="160" y="161"/>
                </a:lnTo>
                <a:lnTo>
                  <a:pt x="163" y="161"/>
                </a:lnTo>
                <a:close/>
                <a:moveTo>
                  <a:pt x="224" y="203"/>
                </a:moveTo>
                <a:lnTo>
                  <a:pt x="220" y="199"/>
                </a:lnTo>
                <a:lnTo>
                  <a:pt x="220" y="196"/>
                </a:lnTo>
                <a:lnTo>
                  <a:pt x="217" y="194"/>
                </a:lnTo>
                <a:lnTo>
                  <a:pt x="217" y="194"/>
                </a:lnTo>
                <a:lnTo>
                  <a:pt x="217" y="191"/>
                </a:lnTo>
                <a:lnTo>
                  <a:pt x="217" y="189"/>
                </a:lnTo>
                <a:lnTo>
                  <a:pt x="217" y="189"/>
                </a:lnTo>
                <a:lnTo>
                  <a:pt x="217" y="184"/>
                </a:lnTo>
                <a:lnTo>
                  <a:pt x="215" y="182"/>
                </a:lnTo>
                <a:lnTo>
                  <a:pt x="217" y="180"/>
                </a:lnTo>
                <a:lnTo>
                  <a:pt x="217" y="180"/>
                </a:lnTo>
                <a:lnTo>
                  <a:pt x="217" y="177"/>
                </a:lnTo>
                <a:lnTo>
                  <a:pt x="217" y="175"/>
                </a:lnTo>
                <a:lnTo>
                  <a:pt x="215" y="168"/>
                </a:lnTo>
                <a:lnTo>
                  <a:pt x="210" y="163"/>
                </a:lnTo>
                <a:lnTo>
                  <a:pt x="210" y="161"/>
                </a:lnTo>
                <a:lnTo>
                  <a:pt x="208" y="158"/>
                </a:lnTo>
                <a:lnTo>
                  <a:pt x="205" y="156"/>
                </a:lnTo>
                <a:lnTo>
                  <a:pt x="205" y="154"/>
                </a:lnTo>
                <a:lnTo>
                  <a:pt x="205" y="149"/>
                </a:lnTo>
                <a:lnTo>
                  <a:pt x="205" y="149"/>
                </a:lnTo>
                <a:lnTo>
                  <a:pt x="208" y="149"/>
                </a:lnTo>
                <a:lnTo>
                  <a:pt x="210" y="149"/>
                </a:lnTo>
                <a:lnTo>
                  <a:pt x="212" y="149"/>
                </a:lnTo>
                <a:lnTo>
                  <a:pt x="212" y="147"/>
                </a:lnTo>
                <a:lnTo>
                  <a:pt x="210" y="144"/>
                </a:lnTo>
                <a:lnTo>
                  <a:pt x="210" y="139"/>
                </a:lnTo>
                <a:lnTo>
                  <a:pt x="210" y="139"/>
                </a:lnTo>
                <a:lnTo>
                  <a:pt x="210" y="137"/>
                </a:lnTo>
                <a:lnTo>
                  <a:pt x="210" y="137"/>
                </a:lnTo>
                <a:lnTo>
                  <a:pt x="208" y="135"/>
                </a:lnTo>
                <a:lnTo>
                  <a:pt x="210" y="135"/>
                </a:lnTo>
                <a:lnTo>
                  <a:pt x="210" y="135"/>
                </a:lnTo>
                <a:lnTo>
                  <a:pt x="210" y="135"/>
                </a:lnTo>
                <a:lnTo>
                  <a:pt x="210" y="135"/>
                </a:lnTo>
                <a:lnTo>
                  <a:pt x="210" y="132"/>
                </a:lnTo>
                <a:lnTo>
                  <a:pt x="212" y="132"/>
                </a:lnTo>
                <a:lnTo>
                  <a:pt x="210" y="130"/>
                </a:lnTo>
                <a:lnTo>
                  <a:pt x="210" y="125"/>
                </a:lnTo>
                <a:lnTo>
                  <a:pt x="208" y="123"/>
                </a:lnTo>
                <a:lnTo>
                  <a:pt x="208" y="120"/>
                </a:lnTo>
                <a:lnTo>
                  <a:pt x="205" y="120"/>
                </a:lnTo>
                <a:lnTo>
                  <a:pt x="205" y="118"/>
                </a:lnTo>
                <a:lnTo>
                  <a:pt x="205" y="118"/>
                </a:lnTo>
                <a:lnTo>
                  <a:pt x="203" y="116"/>
                </a:lnTo>
                <a:lnTo>
                  <a:pt x="201" y="113"/>
                </a:lnTo>
                <a:lnTo>
                  <a:pt x="196" y="109"/>
                </a:lnTo>
                <a:lnTo>
                  <a:pt x="191" y="106"/>
                </a:lnTo>
                <a:lnTo>
                  <a:pt x="189" y="104"/>
                </a:lnTo>
                <a:lnTo>
                  <a:pt x="186" y="104"/>
                </a:lnTo>
                <a:lnTo>
                  <a:pt x="184" y="102"/>
                </a:lnTo>
                <a:lnTo>
                  <a:pt x="184" y="99"/>
                </a:lnTo>
                <a:lnTo>
                  <a:pt x="179" y="92"/>
                </a:lnTo>
                <a:lnTo>
                  <a:pt x="179" y="90"/>
                </a:lnTo>
                <a:lnTo>
                  <a:pt x="177" y="87"/>
                </a:lnTo>
                <a:lnTo>
                  <a:pt x="175" y="87"/>
                </a:lnTo>
                <a:lnTo>
                  <a:pt x="175" y="87"/>
                </a:lnTo>
                <a:lnTo>
                  <a:pt x="170" y="85"/>
                </a:lnTo>
                <a:lnTo>
                  <a:pt x="170" y="85"/>
                </a:lnTo>
                <a:lnTo>
                  <a:pt x="168" y="85"/>
                </a:lnTo>
                <a:lnTo>
                  <a:pt x="168" y="85"/>
                </a:lnTo>
                <a:lnTo>
                  <a:pt x="168" y="87"/>
                </a:lnTo>
                <a:lnTo>
                  <a:pt x="168" y="90"/>
                </a:lnTo>
                <a:lnTo>
                  <a:pt x="170" y="92"/>
                </a:lnTo>
                <a:lnTo>
                  <a:pt x="175" y="92"/>
                </a:lnTo>
                <a:lnTo>
                  <a:pt x="175" y="90"/>
                </a:lnTo>
                <a:lnTo>
                  <a:pt x="175" y="90"/>
                </a:lnTo>
                <a:lnTo>
                  <a:pt x="175" y="90"/>
                </a:lnTo>
                <a:lnTo>
                  <a:pt x="177" y="90"/>
                </a:lnTo>
                <a:lnTo>
                  <a:pt x="177" y="92"/>
                </a:lnTo>
                <a:lnTo>
                  <a:pt x="179" y="94"/>
                </a:lnTo>
                <a:lnTo>
                  <a:pt x="179" y="97"/>
                </a:lnTo>
                <a:lnTo>
                  <a:pt x="177" y="97"/>
                </a:lnTo>
                <a:lnTo>
                  <a:pt x="175" y="97"/>
                </a:lnTo>
                <a:lnTo>
                  <a:pt x="172" y="97"/>
                </a:lnTo>
                <a:lnTo>
                  <a:pt x="172" y="97"/>
                </a:lnTo>
                <a:lnTo>
                  <a:pt x="172" y="99"/>
                </a:lnTo>
                <a:lnTo>
                  <a:pt x="172" y="99"/>
                </a:lnTo>
                <a:lnTo>
                  <a:pt x="172" y="97"/>
                </a:lnTo>
                <a:lnTo>
                  <a:pt x="170" y="97"/>
                </a:lnTo>
                <a:lnTo>
                  <a:pt x="168" y="92"/>
                </a:lnTo>
                <a:lnTo>
                  <a:pt x="165" y="92"/>
                </a:lnTo>
                <a:lnTo>
                  <a:pt x="165" y="90"/>
                </a:lnTo>
                <a:lnTo>
                  <a:pt x="163" y="90"/>
                </a:lnTo>
                <a:lnTo>
                  <a:pt x="163" y="90"/>
                </a:lnTo>
                <a:lnTo>
                  <a:pt x="160" y="90"/>
                </a:lnTo>
                <a:lnTo>
                  <a:pt x="160" y="90"/>
                </a:lnTo>
                <a:lnTo>
                  <a:pt x="160" y="92"/>
                </a:lnTo>
                <a:lnTo>
                  <a:pt x="163" y="94"/>
                </a:lnTo>
                <a:lnTo>
                  <a:pt x="163" y="97"/>
                </a:lnTo>
                <a:lnTo>
                  <a:pt x="165" y="99"/>
                </a:lnTo>
                <a:lnTo>
                  <a:pt x="165" y="99"/>
                </a:lnTo>
                <a:lnTo>
                  <a:pt x="163" y="99"/>
                </a:lnTo>
                <a:lnTo>
                  <a:pt x="163" y="99"/>
                </a:lnTo>
                <a:lnTo>
                  <a:pt x="163" y="99"/>
                </a:lnTo>
                <a:lnTo>
                  <a:pt x="160" y="102"/>
                </a:lnTo>
                <a:lnTo>
                  <a:pt x="160" y="102"/>
                </a:lnTo>
                <a:lnTo>
                  <a:pt x="160" y="104"/>
                </a:lnTo>
                <a:lnTo>
                  <a:pt x="160" y="104"/>
                </a:lnTo>
                <a:lnTo>
                  <a:pt x="163" y="106"/>
                </a:lnTo>
                <a:lnTo>
                  <a:pt x="165" y="109"/>
                </a:lnTo>
                <a:lnTo>
                  <a:pt x="165" y="111"/>
                </a:lnTo>
                <a:lnTo>
                  <a:pt x="168" y="113"/>
                </a:lnTo>
                <a:lnTo>
                  <a:pt x="168" y="116"/>
                </a:lnTo>
                <a:lnTo>
                  <a:pt x="168" y="113"/>
                </a:lnTo>
                <a:lnTo>
                  <a:pt x="168" y="116"/>
                </a:lnTo>
                <a:lnTo>
                  <a:pt x="165" y="116"/>
                </a:lnTo>
                <a:lnTo>
                  <a:pt x="165" y="116"/>
                </a:lnTo>
                <a:lnTo>
                  <a:pt x="168" y="116"/>
                </a:lnTo>
                <a:lnTo>
                  <a:pt x="168" y="116"/>
                </a:lnTo>
                <a:lnTo>
                  <a:pt x="170" y="116"/>
                </a:lnTo>
                <a:lnTo>
                  <a:pt x="170" y="118"/>
                </a:lnTo>
                <a:lnTo>
                  <a:pt x="172" y="120"/>
                </a:lnTo>
                <a:lnTo>
                  <a:pt x="175" y="123"/>
                </a:lnTo>
                <a:lnTo>
                  <a:pt x="175" y="125"/>
                </a:lnTo>
                <a:lnTo>
                  <a:pt x="177" y="128"/>
                </a:lnTo>
                <a:lnTo>
                  <a:pt x="177" y="128"/>
                </a:lnTo>
                <a:lnTo>
                  <a:pt x="177" y="128"/>
                </a:lnTo>
                <a:lnTo>
                  <a:pt x="177" y="130"/>
                </a:lnTo>
                <a:lnTo>
                  <a:pt x="177" y="130"/>
                </a:lnTo>
                <a:lnTo>
                  <a:pt x="177" y="132"/>
                </a:lnTo>
                <a:lnTo>
                  <a:pt x="177" y="137"/>
                </a:lnTo>
                <a:lnTo>
                  <a:pt x="177" y="139"/>
                </a:lnTo>
                <a:lnTo>
                  <a:pt x="177" y="142"/>
                </a:lnTo>
                <a:lnTo>
                  <a:pt x="177" y="144"/>
                </a:lnTo>
                <a:lnTo>
                  <a:pt x="177" y="147"/>
                </a:lnTo>
                <a:lnTo>
                  <a:pt x="177" y="149"/>
                </a:lnTo>
                <a:lnTo>
                  <a:pt x="177" y="151"/>
                </a:lnTo>
                <a:lnTo>
                  <a:pt x="179" y="154"/>
                </a:lnTo>
                <a:lnTo>
                  <a:pt x="179" y="154"/>
                </a:lnTo>
                <a:lnTo>
                  <a:pt x="177" y="156"/>
                </a:lnTo>
                <a:lnTo>
                  <a:pt x="172" y="161"/>
                </a:lnTo>
                <a:lnTo>
                  <a:pt x="172" y="161"/>
                </a:lnTo>
                <a:lnTo>
                  <a:pt x="172" y="163"/>
                </a:lnTo>
                <a:lnTo>
                  <a:pt x="172" y="165"/>
                </a:lnTo>
                <a:lnTo>
                  <a:pt x="172" y="168"/>
                </a:lnTo>
                <a:lnTo>
                  <a:pt x="172" y="170"/>
                </a:lnTo>
                <a:lnTo>
                  <a:pt x="170" y="173"/>
                </a:lnTo>
                <a:lnTo>
                  <a:pt x="168" y="175"/>
                </a:lnTo>
                <a:lnTo>
                  <a:pt x="165" y="175"/>
                </a:lnTo>
                <a:lnTo>
                  <a:pt x="163" y="177"/>
                </a:lnTo>
                <a:lnTo>
                  <a:pt x="158" y="180"/>
                </a:lnTo>
                <a:lnTo>
                  <a:pt x="158" y="180"/>
                </a:lnTo>
                <a:lnTo>
                  <a:pt x="156" y="182"/>
                </a:lnTo>
                <a:lnTo>
                  <a:pt x="156" y="184"/>
                </a:lnTo>
                <a:lnTo>
                  <a:pt x="156" y="184"/>
                </a:lnTo>
                <a:lnTo>
                  <a:pt x="153" y="182"/>
                </a:lnTo>
                <a:lnTo>
                  <a:pt x="151" y="182"/>
                </a:lnTo>
                <a:lnTo>
                  <a:pt x="149" y="180"/>
                </a:lnTo>
                <a:lnTo>
                  <a:pt x="149" y="180"/>
                </a:lnTo>
                <a:lnTo>
                  <a:pt x="149" y="177"/>
                </a:lnTo>
                <a:lnTo>
                  <a:pt x="146" y="175"/>
                </a:lnTo>
                <a:lnTo>
                  <a:pt x="146" y="175"/>
                </a:lnTo>
                <a:lnTo>
                  <a:pt x="146" y="175"/>
                </a:lnTo>
                <a:lnTo>
                  <a:pt x="146" y="173"/>
                </a:lnTo>
                <a:lnTo>
                  <a:pt x="149" y="173"/>
                </a:lnTo>
                <a:lnTo>
                  <a:pt x="151" y="168"/>
                </a:lnTo>
                <a:lnTo>
                  <a:pt x="149" y="168"/>
                </a:lnTo>
                <a:lnTo>
                  <a:pt x="149" y="168"/>
                </a:lnTo>
                <a:lnTo>
                  <a:pt x="146" y="168"/>
                </a:lnTo>
                <a:lnTo>
                  <a:pt x="144" y="170"/>
                </a:lnTo>
                <a:lnTo>
                  <a:pt x="142" y="170"/>
                </a:lnTo>
                <a:lnTo>
                  <a:pt x="142" y="175"/>
                </a:lnTo>
                <a:lnTo>
                  <a:pt x="144" y="180"/>
                </a:lnTo>
                <a:lnTo>
                  <a:pt x="146" y="184"/>
                </a:lnTo>
                <a:lnTo>
                  <a:pt x="144" y="187"/>
                </a:lnTo>
                <a:lnTo>
                  <a:pt x="144" y="191"/>
                </a:lnTo>
                <a:lnTo>
                  <a:pt x="142" y="194"/>
                </a:lnTo>
                <a:lnTo>
                  <a:pt x="142" y="194"/>
                </a:lnTo>
                <a:lnTo>
                  <a:pt x="142" y="196"/>
                </a:lnTo>
                <a:lnTo>
                  <a:pt x="142" y="201"/>
                </a:lnTo>
                <a:lnTo>
                  <a:pt x="142" y="203"/>
                </a:lnTo>
                <a:lnTo>
                  <a:pt x="144" y="206"/>
                </a:lnTo>
                <a:lnTo>
                  <a:pt x="144" y="206"/>
                </a:lnTo>
                <a:lnTo>
                  <a:pt x="142" y="208"/>
                </a:lnTo>
                <a:lnTo>
                  <a:pt x="142" y="210"/>
                </a:lnTo>
                <a:lnTo>
                  <a:pt x="139" y="210"/>
                </a:lnTo>
                <a:lnTo>
                  <a:pt x="137" y="210"/>
                </a:lnTo>
                <a:lnTo>
                  <a:pt x="132" y="210"/>
                </a:lnTo>
                <a:lnTo>
                  <a:pt x="132" y="210"/>
                </a:lnTo>
                <a:lnTo>
                  <a:pt x="130" y="208"/>
                </a:lnTo>
                <a:lnTo>
                  <a:pt x="130" y="208"/>
                </a:lnTo>
                <a:lnTo>
                  <a:pt x="130" y="206"/>
                </a:lnTo>
                <a:lnTo>
                  <a:pt x="130" y="206"/>
                </a:lnTo>
                <a:lnTo>
                  <a:pt x="127" y="206"/>
                </a:lnTo>
                <a:lnTo>
                  <a:pt x="125" y="208"/>
                </a:lnTo>
                <a:lnTo>
                  <a:pt x="116" y="208"/>
                </a:lnTo>
                <a:lnTo>
                  <a:pt x="116" y="208"/>
                </a:lnTo>
                <a:lnTo>
                  <a:pt x="113" y="210"/>
                </a:lnTo>
                <a:lnTo>
                  <a:pt x="108" y="210"/>
                </a:lnTo>
                <a:lnTo>
                  <a:pt x="108" y="210"/>
                </a:lnTo>
                <a:lnTo>
                  <a:pt x="106" y="210"/>
                </a:lnTo>
                <a:lnTo>
                  <a:pt x="104" y="210"/>
                </a:lnTo>
                <a:lnTo>
                  <a:pt x="101" y="210"/>
                </a:lnTo>
                <a:lnTo>
                  <a:pt x="99" y="210"/>
                </a:lnTo>
                <a:lnTo>
                  <a:pt x="99" y="210"/>
                </a:lnTo>
                <a:lnTo>
                  <a:pt x="97" y="208"/>
                </a:lnTo>
                <a:lnTo>
                  <a:pt x="94" y="208"/>
                </a:lnTo>
                <a:lnTo>
                  <a:pt x="92" y="210"/>
                </a:lnTo>
                <a:lnTo>
                  <a:pt x="87" y="210"/>
                </a:lnTo>
                <a:lnTo>
                  <a:pt x="87" y="213"/>
                </a:lnTo>
                <a:lnTo>
                  <a:pt x="87" y="215"/>
                </a:lnTo>
                <a:lnTo>
                  <a:pt x="85" y="217"/>
                </a:lnTo>
                <a:lnTo>
                  <a:pt x="82" y="220"/>
                </a:lnTo>
                <a:lnTo>
                  <a:pt x="82" y="222"/>
                </a:lnTo>
                <a:lnTo>
                  <a:pt x="80" y="222"/>
                </a:lnTo>
                <a:lnTo>
                  <a:pt x="80" y="225"/>
                </a:lnTo>
                <a:lnTo>
                  <a:pt x="80" y="227"/>
                </a:lnTo>
                <a:lnTo>
                  <a:pt x="78" y="229"/>
                </a:lnTo>
                <a:lnTo>
                  <a:pt x="75" y="229"/>
                </a:lnTo>
                <a:lnTo>
                  <a:pt x="75" y="232"/>
                </a:lnTo>
                <a:lnTo>
                  <a:pt x="73" y="232"/>
                </a:lnTo>
                <a:lnTo>
                  <a:pt x="73" y="234"/>
                </a:lnTo>
                <a:lnTo>
                  <a:pt x="71" y="234"/>
                </a:lnTo>
                <a:lnTo>
                  <a:pt x="68" y="234"/>
                </a:lnTo>
                <a:lnTo>
                  <a:pt x="66" y="234"/>
                </a:lnTo>
                <a:lnTo>
                  <a:pt x="66" y="234"/>
                </a:lnTo>
                <a:lnTo>
                  <a:pt x="66" y="236"/>
                </a:lnTo>
                <a:lnTo>
                  <a:pt x="66" y="236"/>
                </a:lnTo>
                <a:lnTo>
                  <a:pt x="68" y="244"/>
                </a:lnTo>
                <a:lnTo>
                  <a:pt x="71" y="241"/>
                </a:lnTo>
                <a:lnTo>
                  <a:pt x="71" y="241"/>
                </a:lnTo>
                <a:lnTo>
                  <a:pt x="73" y="244"/>
                </a:lnTo>
                <a:lnTo>
                  <a:pt x="75" y="244"/>
                </a:lnTo>
                <a:lnTo>
                  <a:pt x="75" y="244"/>
                </a:lnTo>
                <a:lnTo>
                  <a:pt x="78" y="244"/>
                </a:lnTo>
                <a:lnTo>
                  <a:pt x="78" y="241"/>
                </a:lnTo>
                <a:lnTo>
                  <a:pt x="82" y="241"/>
                </a:lnTo>
                <a:lnTo>
                  <a:pt x="82" y="241"/>
                </a:lnTo>
                <a:lnTo>
                  <a:pt x="90" y="246"/>
                </a:lnTo>
                <a:lnTo>
                  <a:pt x="92" y="246"/>
                </a:lnTo>
                <a:lnTo>
                  <a:pt x="92" y="244"/>
                </a:lnTo>
                <a:lnTo>
                  <a:pt x="92" y="241"/>
                </a:lnTo>
                <a:lnTo>
                  <a:pt x="90" y="239"/>
                </a:lnTo>
                <a:lnTo>
                  <a:pt x="90" y="236"/>
                </a:lnTo>
                <a:lnTo>
                  <a:pt x="92" y="234"/>
                </a:lnTo>
                <a:lnTo>
                  <a:pt x="94" y="236"/>
                </a:lnTo>
                <a:lnTo>
                  <a:pt x="97" y="236"/>
                </a:lnTo>
                <a:lnTo>
                  <a:pt x="99" y="236"/>
                </a:lnTo>
                <a:lnTo>
                  <a:pt x="104" y="236"/>
                </a:lnTo>
                <a:lnTo>
                  <a:pt x="106" y="236"/>
                </a:lnTo>
                <a:lnTo>
                  <a:pt x="106" y="234"/>
                </a:lnTo>
                <a:lnTo>
                  <a:pt x="108" y="234"/>
                </a:lnTo>
                <a:lnTo>
                  <a:pt x="108" y="234"/>
                </a:lnTo>
                <a:lnTo>
                  <a:pt x="111" y="234"/>
                </a:lnTo>
                <a:lnTo>
                  <a:pt x="111" y="232"/>
                </a:lnTo>
                <a:lnTo>
                  <a:pt x="113" y="232"/>
                </a:lnTo>
                <a:lnTo>
                  <a:pt x="116" y="232"/>
                </a:lnTo>
                <a:lnTo>
                  <a:pt x="118" y="232"/>
                </a:lnTo>
                <a:lnTo>
                  <a:pt x="120" y="229"/>
                </a:lnTo>
                <a:lnTo>
                  <a:pt x="120" y="227"/>
                </a:lnTo>
                <a:lnTo>
                  <a:pt x="120" y="227"/>
                </a:lnTo>
                <a:lnTo>
                  <a:pt x="123" y="227"/>
                </a:lnTo>
                <a:lnTo>
                  <a:pt x="125" y="227"/>
                </a:lnTo>
                <a:lnTo>
                  <a:pt x="127" y="227"/>
                </a:lnTo>
                <a:lnTo>
                  <a:pt x="130" y="227"/>
                </a:lnTo>
                <a:lnTo>
                  <a:pt x="130" y="227"/>
                </a:lnTo>
                <a:lnTo>
                  <a:pt x="134" y="229"/>
                </a:lnTo>
                <a:lnTo>
                  <a:pt x="137" y="229"/>
                </a:lnTo>
                <a:lnTo>
                  <a:pt x="139" y="229"/>
                </a:lnTo>
                <a:lnTo>
                  <a:pt x="142" y="229"/>
                </a:lnTo>
                <a:lnTo>
                  <a:pt x="142" y="229"/>
                </a:lnTo>
                <a:lnTo>
                  <a:pt x="144" y="232"/>
                </a:lnTo>
                <a:lnTo>
                  <a:pt x="144" y="232"/>
                </a:lnTo>
                <a:lnTo>
                  <a:pt x="142" y="234"/>
                </a:lnTo>
                <a:lnTo>
                  <a:pt x="142" y="234"/>
                </a:lnTo>
                <a:lnTo>
                  <a:pt x="139" y="236"/>
                </a:lnTo>
                <a:lnTo>
                  <a:pt x="139" y="236"/>
                </a:lnTo>
                <a:lnTo>
                  <a:pt x="142" y="239"/>
                </a:lnTo>
                <a:lnTo>
                  <a:pt x="144" y="241"/>
                </a:lnTo>
                <a:lnTo>
                  <a:pt x="144" y="244"/>
                </a:lnTo>
                <a:lnTo>
                  <a:pt x="146" y="246"/>
                </a:lnTo>
                <a:lnTo>
                  <a:pt x="149" y="248"/>
                </a:lnTo>
                <a:lnTo>
                  <a:pt x="151" y="251"/>
                </a:lnTo>
                <a:lnTo>
                  <a:pt x="153" y="253"/>
                </a:lnTo>
                <a:lnTo>
                  <a:pt x="158" y="253"/>
                </a:lnTo>
                <a:lnTo>
                  <a:pt x="160" y="251"/>
                </a:lnTo>
                <a:lnTo>
                  <a:pt x="160" y="248"/>
                </a:lnTo>
                <a:lnTo>
                  <a:pt x="163" y="241"/>
                </a:lnTo>
                <a:lnTo>
                  <a:pt x="163" y="239"/>
                </a:lnTo>
                <a:lnTo>
                  <a:pt x="165" y="236"/>
                </a:lnTo>
                <a:lnTo>
                  <a:pt x="170" y="236"/>
                </a:lnTo>
                <a:lnTo>
                  <a:pt x="170" y="236"/>
                </a:lnTo>
                <a:lnTo>
                  <a:pt x="170" y="234"/>
                </a:lnTo>
                <a:lnTo>
                  <a:pt x="170" y="234"/>
                </a:lnTo>
                <a:lnTo>
                  <a:pt x="170" y="232"/>
                </a:lnTo>
                <a:lnTo>
                  <a:pt x="163" y="229"/>
                </a:lnTo>
                <a:lnTo>
                  <a:pt x="163" y="227"/>
                </a:lnTo>
                <a:lnTo>
                  <a:pt x="160" y="225"/>
                </a:lnTo>
                <a:lnTo>
                  <a:pt x="163" y="222"/>
                </a:lnTo>
                <a:lnTo>
                  <a:pt x="163" y="220"/>
                </a:lnTo>
                <a:lnTo>
                  <a:pt x="163" y="220"/>
                </a:lnTo>
                <a:lnTo>
                  <a:pt x="163" y="220"/>
                </a:lnTo>
                <a:lnTo>
                  <a:pt x="165" y="220"/>
                </a:lnTo>
                <a:lnTo>
                  <a:pt x="165" y="222"/>
                </a:lnTo>
                <a:lnTo>
                  <a:pt x="165" y="222"/>
                </a:lnTo>
                <a:lnTo>
                  <a:pt x="168" y="225"/>
                </a:lnTo>
                <a:lnTo>
                  <a:pt x="168" y="227"/>
                </a:lnTo>
                <a:lnTo>
                  <a:pt x="168" y="227"/>
                </a:lnTo>
                <a:lnTo>
                  <a:pt x="168" y="227"/>
                </a:lnTo>
                <a:lnTo>
                  <a:pt x="168" y="225"/>
                </a:lnTo>
                <a:lnTo>
                  <a:pt x="168" y="225"/>
                </a:lnTo>
                <a:lnTo>
                  <a:pt x="170" y="225"/>
                </a:lnTo>
                <a:lnTo>
                  <a:pt x="170" y="227"/>
                </a:lnTo>
                <a:lnTo>
                  <a:pt x="170" y="227"/>
                </a:lnTo>
                <a:lnTo>
                  <a:pt x="172" y="227"/>
                </a:lnTo>
                <a:lnTo>
                  <a:pt x="175" y="227"/>
                </a:lnTo>
                <a:lnTo>
                  <a:pt x="175" y="227"/>
                </a:lnTo>
                <a:lnTo>
                  <a:pt x="175" y="227"/>
                </a:lnTo>
                <a:lnTo>
                  <a:pt x="172" y="229"/>
                </a:lnTo>
                <a:lnTo>
                  <a:pt x="172" y="229"/>
                </a:lnTo>
                <a:lnTo>
                  <a:pt x="177" y="229"/>
                </a:lnTo>
                <a:lnTo>
                  <a:pt x="179" y="229"/>
                </a:lnTo>
                <a:lnTo>
                  <a:pt x="184" y="229"/>
                </a:lnTo>
                <a:lnTo>
                  <a:pt x="186" y="229"/>
                </a:lnTo>
                <a:lnTo>
                  <a:pt x="186" y="229"/>
                </a:lnTo>
                <a:lnTo>
                  <a:pt x="191" y="229"/>
                </a:lnTo>
                <a:lnTo>
                  <a:pt x="191" y="227"/>
                </a:lnTo>
                <a:lnTo>
                  <a:pt x="191" y="225"/>
                </a:lnTo>
                <a:lnTo>
                  <a:pt x="194" y="222"/>
                </a:lnTo>
                <a:lnTo>
                  <a:pt x="194" y="222"/>
                </a:lnTo>
                <a:lnTo>
                  <a:pt x="194" y="220"/>
                </a:lnTo>
                <a:lnTo>
                  <a:pt x="194" y="220"/>
                </a:lnTo>
                <a:lnTo>
                  <a:pt x="196" y="217"/>
                </a:lnTo>
                <a:lnTo>
                  <a:pt x="198" y="220"/>
                </a:lnTo>
                <a:lnTo>
                  <a:pt x="201" y="220"/>
                </a:lnTo>
                <a:lnTo>
                  <a:pt x="198" y="222"/>
                </a:lnTo>
                <a:lnTo>
                  <a:pt x="201" y="225"/>
                </a:lnTo>
                <a:lnTo>
                  <a:pt x="201" y="227"/>
                </a:lnTo>
                <a:lnTo>
                  <a:pt x="201" y="229"/>
                </a:lnTo>
                <a:lnTo>
                  <a:pt x="203" y="229"/>
                </a:lnTo>
                <a:lnTo>
                  <a:pt x="203" y="229"/>
                </a:lnTo>
                <a:lnTo>
                  <a:pt x="205" y="227"/>
                </a:lnTo>
                <a:lnTo>
                  <a:pt x="205" y="227"/>
                </a:lnTo>
                <a:lnTo>
                  <a:pt x="205" y="225"/>
                </a:lnTo>
                <a:lnTo>
                  <a:pt x="205" y="222"/>
                </a:lnTo>
                <a:lnTo>
                  <a:pt x="203" y="220"/>
                </a:lnTo>
                <a:lnTo>
                  <a:pt x="203" y="217"/>
                </a:lnTo>
                <a:lnTo>
                  <a:pt x="203" y="217"/>
                </a:lnTo>
                <a:lnTo>
                  <a:pt x="203" y="215"/>
                </a:lnTo>
                <a:lnTo>
                  <a:pt x="205" y="215"/>
                </a:lnTo>
                <a:lnTo>
                  <a:pt x="208" y="215"/>
                </a:lnTo>
                <a:lnTo>
                  <a:pt x="210" y="215"/>
                </a:lnTo>
                <a:lnTo>
                  <a:pt x="212" y="217"/>
                </a:lnTo>
                <a:lnTo>
                  <a:pt x="212" y="217"/>
                </a:lnTo>
                <a:lnTo>
                  <a:pt x="212" y="217"/>
                </a:lnTo>
                <a:lnTo>
                  <a:pt x="212" y="215"/>
                </a:lnTo>
                <a:lnTo>
                  <a:pt x="212" y="215"/>
                </a:lnTo>
                <a:lnTo>
                  <a:pt x="210" y="215"/>
                </a:lnTo>
                <a:lnTo>
                  <a:pt x="210" y="213"/>
                </a:lnTo>
                <a:lnTo>
                  <a:pt x="210" y="210"/>
                </a:lnTo>
                <a:lnTo>
                  <a:pt x="210" y="210"/>
                </a:lnTo>
                <a:lnTo>
                  <a:pt x="210" y="210"/>
                </a:lnTo>
                <a:lnTo>
                  <a:pt x="210" y="208"/>
                </a:lnTo>
                <a:lnTo>
                  <a:pt x="210" y="208"/>
                </a:lnTo>
                <a:lnTo>
                  <a:pt x="212" y="206"/>
                </a:lnTo>
                <a:lnTo>
                  <a:pt x="212" y="206"/>
                </a:lnTo>
                <a:lnTo>
                  <a:pt x="215" y="208"/>
                </a:lnTo>
                <a:lnTo>
                  <a:pt x="215" y="208"/>
                </a:lnTo>
                <a:lnTo>
                  <a:pt x="217" y="210"/>
                </a:lnTo>
                <a:lnTo>
                  <a:pt x="215" y="210"/>
                </a:lnTo>
                <a:lnTo>
                  <a:pt x="215" y="213"/>
                </a:lnTo>
                <a:lnTo>
                  <a:pt x="215" y="213"/>
                </a:lnTo>
                <a:lnTo>
                  <a:pt x="215" y="215"/>
                </a:lnTo>
                <a:lnTo>
                  <a:pt x="215" y="215"/>
                </a:lnTo>
                <a:lnTo>
                  <a:pt x="217" y="220"/>
                </a:lnTo>
                <a:lnTo>
                  <a:pt x="217" y="220"/>
                </a:lnTo>
                <a:lnTo>
                  <a:pt x="217" y="222"/>
                </a:lnTo>
                <a:lnTo>
                  <a:pt x="217" y="222"/>
                </a:lnTo>
                <a:lnTo>
                  <a:pt x="220" y="222"/>
                </a:lnTo>
                <a:lnTo>
                  <a:pt x="220" y="222"/>
                </a:lnTo>
                <a:lnTo>
                  <a:pt x="220" y="220"/>
                </a:lnTo>
                <a:lnTo>
                  <a:pt x="222" y="220"/>
                </a:lnTo>
                <a:lnTo>
                  <a:pt x="224" y="217"/>
                </a:lnTo>
                <a:lnTo>
                  <a:pt x="224" y="217"/>
                </a:lnTo>
                <a:lnTo>
                  <a:pt x="224" y="217"/>
                </a:lnTo>
                <a:lnTo>
                  <a:pt x="224" y="215"/>
                </a:lnTo>
                <a:lnTo>
                  <a:pt x="224" y="213"/>
                </a:lnTo>
                <a:lnTo>
                  <a:pt x="222" y="210"/>
                </a:lnTo>
                <a:lnTo>
                  <a:pt x="224" y="208"/>
                </a:lnTo>
                <a:lnTo>
                  <a:pt x="224" y="208"/>
                </a:lnTo>
                <a:lnTo>
                  <a:pt x="229" y="206"/>
                </a:lnTo>
                <a:lnTo>
                  <a:pt x="227" y="203"/>
                </a:lnTo>
                <a:lnTo>
                  <a:pt x="224" y="203"/>
                </a:lnTo>
                <a:close/>
                <a:moveTo>
                  <a:pt x="134" y="71"/>
                </a:moveTo>
                <a:lnTo>
                  <a:pt x="134" y="71"/>
                </a:lnTo>
                <a:lnTo>
                  <a:pt x="134" y="71"/>
                </a:lnTo>
                <a:lnTo>
                  <a:pt x="134" y="73"/>
                </a:lnTo>
                <a:lnTo>
                  <a:pt x="134" y="73"/>
                </a:lnTo>
                <a:lnTo>
                  <a:pt x="137" y="73"/>
                </a:lnTo>
                <a:lnTo>
                  <a:pt x="137" y="73"/>
                </a:lnTo>
                <a:lnTo>
                  <a:pt x="134" y="68"/>
                </a:lnTo>
                <a:lnTo>
                  <a:pt x="134" y="71"/>
                </a:lnTo>
                <a:close/>
                <a:moveTo>
                  <a:pt x="127" y="9"/>
                </a:moveTo>
                <a:lnTo>
                  <a:pt x="127" y="9"/>
                </a:lnTo>
                <a:lnTo>
                  <a:pt x="127" y="9"/>
                </a:lnTo>
                <a:lnTo>
                  <a:pt x="127" y="7"/>
                </a:lnTo>
                <a:lnTo>
                  <a:pt x="125" y="7"/>
                </a:lnTo>
                <a:lnTo>
                  <a:pt x="125" y="7"/>
                </a:lnTo>
                <a:lnTo>
                  <a:pt x="125" y="7"/>
                </a:lnTo>
                <a:lnTo>
                  <a:pt x="125" y="9"/>
                </a:lnTo>
                <a:lnTo>
                  <a:pt x="127" y="9"/>
                </a:lnTo>
                <a:close/>
                <a:moveTo>
                  <a:pt x="123" y="7"/>
                </a:moveTo>
                <a:lnTo>
                  <a:pt x="123" y="5"/>
                </a:lnTo>
                <a:lnTo>
                  <a:pt x="120" y="2"/>
                </a:lnTo>
                <a:lnTo>
                  <a:pt x="120" y="2"/>
                </a:lnTo>
                <a:lnTo>
                  <a:pt x="118" y="2"/>
                </a:lnTo>
                <a:lnTo>
                  <a:pt x="118" y="2"/>
                </a:lnTo>
                <a:lnTo>
                  <a:pt x="120" y="5"/>
                </a:lnTo>
                <a:lnTo>
                  <a:pt x="123" y="7"/>
                </a:lnTo>
                <a:close/>
                <a:moveTo>
                  <a:pt x="132" y="5"/>
                </a:moveTo>
                <a:lnTo>
                  <a:pt x="132" y="7"/>
                </a:lnTo>
                <a:lnTo>
                  <a:pt x="132" y="9"/>
                </a:lnTo>
                <a:lnTo>
                  <a:pt x="134" y="9"/>
                </a:lnTo>
                <a:lnTo>
                  <a:pt x="137" y="14"/>
                </a:lnTo>
                <a:lnTo>
                  <a:pt x="142" y="19"/>
                </a:lnTo>
                <a:lnTo>
                  <a:pt x="144" y="23"/>
                </a:lnTo>
                <a:lnTo>
                  <a:pt x="144" y="26"/>
                </a:lnTo>
                <a:lnTo>
                  <a:pt x="146" y="28"/>
                </a:lnTo>
                <a:lnTo>
                  <a:pt x="149" y="33"/>
                </a:lnTo>
                <a:lnTo>
                  <a:pt x="149" y="35"/>
                </a:lnTo>
                <a:lnTo>
                  <a:pt x="149" y="38"/>
                </a:lnTo>
                <a:lnTo>
                  <a:pt x="149" y="40"/>
                </a:lnTo>
                <a:lnTo>
                  <a:pt x="151" y="42"/>
                </a:lnTo>
                <a:lnTo>
                  <a:pt x="153" y="47"/>
                </a:lnTo>
                <a:lnTo>
                  <a:pt x="153" y="47"/>
                </a:lnTo>
                <a:lnTo>
                  <a:pt x="153" y="50"/>
                </a:lnTo>
                <a:lnTo>
                  <a:pt x="151" y="50"/>
                </a:lnTo>
                <a:lnTo>
                  <a:pt x="151" y="50"/>
                </a:lnTo>
                <a:lnTo>
                  <a:pt x="146" y="50"/>
                </a:lnTo>
                <a:lnTo>
                  <a:pt x="144" y="50"/>
                </a:lnTo>
                <a:lnTo>
                  <a:pt x="144" y="50"/>
                </a:lnTo>
                <a:lnTo>
                  <a:pt x="139" y="47"/>
                </a:lnTo>
                <a:lnTo>
                  <a:pt x="137" y="47"/>
                </a:lnTo>
                <a:lnTo>
                  <a:pt x="137" y="47"/>
                </a:lnTo>
                <a:lnTo>
                  <a:pt x="137" y="50"/>
                </a:lnTo>
                <a:lnTo>
                  <a:pt x="137" y="50"/>
                </a:lnTo>
                <a:lnTo>
                  <a:pt x="142" y="52"/>
                </a:lnTo>
                <a:lnTo>
                  <a:pt x="142" y="54"/>
                </a:lnTo>
                <a:lnTo>
                  <a:pt x="142" y="57"/>
                </a:lnTo>
                <a:lnTo>
                  <a:pt x="139" y="59"/>
                </a:lnTo>
                <a:lnTo>
                  <a:pt x="139" y="59"/>
                </a:lnTo>
                <a:lnTo>
                  <a:pt x="137" y="61"/>
                </a:lnTo>
                <a:lnTo>
                  <a:pt x="137" y="61"/>
                </a:lnTo>
                <a:lnTo>
                  <a:pt x="137" y="61"/>
                </a:lnTo>
                <a:lnTo>
                  <a:pt x="137" y="61"/>
                </a:lnTo>
                <a:lnTo>
                  <a:pt x="137" y="66"/>
                </a:lnTo>
                <a:lnTo>
                  <a:pt x="137" y="66"/>
                </a:lnTo>
                <a:lnTo>
                  <a:pt x="139" y="68"/>
                </a:lnTo>
                <a:lnTo>
                  <a:pt x="142" y="71"/>
                </a:lnTo>
                <a:lnTo>
                  <a:pt x="144" y="73"/>
                </a:lnTo>
                <a:lnTo>
                  <a:pt x="146" y="73"/>
                </a:lnTo>
                <a:lnTo>
                  <a:pt x="149" y="76"/>
                </a:lnTo>
                <a:lnTo>
                  <a:pt x="149" y="78"/>
                </a:lnTo>
                <a:lnTo>
                  <a:pt x="149" y="80"/>
                </a:lnTo>
                <a:lnTo>
                  <a:pt x="151" y="83"/>
                </a:lnTo>
                <a:lnTo>
                  <a:pt x="151" y="85"/>
                </a:lnTo>
                <a:lnTo>
                  <a:pt x="153" y="85"/>
                </a:lnTo>
                <a:lnTo>
                  <a:pt x="153" y="85"/>
                </a:lnTo>
                <a:lnTo>
                  <a:pt x="156" y="87"/>
                </a:lnTo>
                <a:lnTo>
                  <a:pt x="156" y="85"/>
                </a:lnTo>
                <a:lnTo>
                  <a:pt x="158" y="85"/>
                </a:lnTo>
                <a:lnTo>
                  <a:pt x="158" y="83"/>
                </a:lnTo>
                <a:lnTo>
                  <a:pt x="158" y="80"/>
                </a:lnTo>
                <a:lnTo>
                  <a:pt x="158" y="80"/>
                </a:lnTo>
                <a:lnTo>
                  <a:pt x="158" y="78"/>
                </a:lnTo>
                <a:lnTo>
                  <a:pt x="163" y="80"/>
                </a:lnTo>
                <a:lnTo>
                  <a:pt x="165" y="80"/>
                </a:lnTo>
                <a:lnTo>
                  <a:pt x="165" y="80"/>
                </a:lnTo>
                <a:lnTo>
                  <a:pt x="168" y="80"/>
                </a:lnTo>
                <a:lnTo>
                  <a:pt x="168" y="78"/>
                </a:lnTo>
                <a:lnTo>
                  <a:pt x="165" y="78"/>
                </a:lnTo>
                <a:lnTo>
                  <a:pt x="160" y="76"/>
                </a:lnTo>
                <a:lnTo>
                  <a:pt x="156" y="73"/>
                </a:lnTo>
                <a:lnTo>
                  <a:pt x="156" y="71"/>
                </a:lnTo>
                <a:lnTo>
                  <a:pt x="153" y="73"/>
                </a:lnTo>
                <a:lnTo>
                  <a:pt x="153" y="71"/>
                </a:lnTo>
                <a:lnTo>
                  <a:pt x="151" y="71"/>
                </a:lnTo>
                <a:lnTo>
                  <a:pt x="149" y="68"/>
                </a:lnTo>
                <a:lnTo>
                  <a:pt x="146" y="68"/>
                </a:lnTo>
                <a:lnTo>
                  <a:pt x="146" y="66"/>
                </a:lnTo>
                <a:lnTo>
                  <a:pt x="146" y="66"/>
                </a:lnTo>
                <a:lnTo>
                  <a:pt x="146" y="64"/>
                </a:lnTo>
                <a:lnTo>
                  <a:pt x="146" y="64"/>
                </a:lnTo>
                <a:lnTo>
                  <a:pt x="149" y="64"/>
                </a:lnTo>
                <a:lnTo>
                  <a:pt x="149" y="64"/>
                </a:lnTo>
                <a:lnTo>
                  <a:pt x="151" y="64"/>
                </a:lnTo>
                <a:lnTo>
                  <a:pt x="153" y="64"/>
                </a:lnTo>
                <a:lnTo>
                  <a:pt x="158" y="66"/>
                </a:lnTo>
                <a:lnTo>
                  <a:pt x="158" y="68"/>
                </a:lnTo>
                <a:lnTo>
                  <a:pt x="163" y="64"/>
                </a:lnTo>
                <a:lnTo>
                  <a:pt x="170" y="64"/>
                </a:lnTo>
                <a:lnTo>
                  <a:pt x="175" y="64"/>
                </a:lnTo>
                <a:lnTo>
                  <a:pt x="184" y="68"/>
                </a:lnTo>
                <a:lnTo>
                  <a:pt x="194" y="73"/>
                </a:lnTo>
                <a:lnTo>
                  <a:pt x="198" y="73"/>
                </a:lnTo>
                <a:lnTo>
                  <a:pt x="201" y="76"/>
                </a:lnTo>
                <a:lnTo>
                  <a:pt x="201" y="73"/>
                </a:lnTo>
                <a:lnTo>
                  <a:pt x="201" y="73"/>
                </a:lnTo>
                <a:lnTo>
                  <a:pt x="201" y="71"/>
                </a:lnTo>
                <a:lnTo>
                  <a:pt x="201" y="71"/>
                </a:lnTo>
                <a:lnTo>
                  <a:pt x="198" y="68"/>
                </a:lnTo>
                <a:lnTo>
                  <a:pt x="198" y="66"/>
                </a:lnTo>
                <a:lnTo>
                  <a:pt x="198" y="61"/>
                </a:lnTo>
                <a:lnTo>
                  <a:pt x="201" y="59"/>
                </a:lnTo>
                <a:lnTo>
                  <a:pt x="203" y="57"/>
                </a:lnTo>
                <a:lnTo>
                  <a:pt x="205" y="54"/>
                </a:lnTo>
                <a:lnTo>
                  <a:pt x="205" y="54"/>
                </a:lnTo>
                <a:lnTo>
                  <a:pt x="210" y="54"/>
                </a:lnTo>
                <a:lnTo>
                  <a:pt x="212" y="54"/>
                </a:lnTo>
                <a:lnTo>
                  <a:pt x="215" y="54"/>
                </a:lnTo>
                <a:lnTo>
                  <a:pt x="217" y="54"/>
                </a:lnTo>
                <a:lnTo>
                  <a:pt x="217" y="54"/>
                </a:lnTo>
                <a:lnTo>
                  <a:pt x="220" y="52"/>
                </a:lnTo>
                <a:lnTo>
                  <a:pt x="220" y="52"/>
                </a:lnTo>
                <a:lnTo>
                  <a:pt x="222" y="50"/>
                </a:lnTo>
                <a:lnTo>
                  <a:pt x="222" y="50"/>
                </a:lnTo>
                <a:lnTo>
                  <a:pt x="224" y="50"/>
                </a:lnTo>
                <a:lnTo>
                  <a:pt x="224" y="50"/>
                </a:lnTo>
                <a:lnTo>
                  <a:pt x="224" y="47"/>
                </a:lnTo>
                <a:lnTo>
                  <a:pt x="227" y="47"/>
                </a:lnTo>
                <a:lnTo>
                  <a:pt x="227" y="47"/>
                </a:lnTo>
                <a:lnTo>
                  <a:pt x="224" y="45"/>
                </a:lnTo>
                <a:lnTo>
                  <a:pt x="224" y="47"/>
                </a:lnTo>
                <a:lnTo>
                  <a:pt x="224" y="47"/>
                </a:lnTo>
                <a:lnTo>
                  <a:pt x="222" y="47"/>
                </a:lnTo>
                <a:lnTo>
                  <a:pt x="222" y="47"/>
                </a:lnTo>
                <a:lnTo>
                  <a:pt x="220" y="47"/>
                </a:lnTo>
                <a:lnTo>
                  <a:pt x="217" y="45"/>
                </a:lnTo>
                <a:lnTo>
                  <a:pt x="215" y="42"/>
                </a:lnTo>
                <a:lnTo>
                  <a:pt x="212" y="40"/>
                </a:lnTo>
                <a:lnTo>
                  <a:pt x="210" y="38"/>
                </a:lnTo>
                <a:lnTo>
                  <a:pt x="208" y="35"/>
                </a:lnTo>
                <a:lnTo>
                  <a:pt x="208" y="33"/>
                </a:lnTo>
                <a:lnTo>
                  <a:pt x="208" y="28"/>
                </a:lnTo>
                <a:lnTo>
                  <a:pt x="208" y="28"/>
                </a:lnTo>
                <a:lnTo>
                  <a:pt x="208" y="26"/>
                </a:lnTo>
                <a:lnTo>
                  <a:pt x="205" y="26"/>
                </a:lnTo>
                <a:lnTo>
                  <a:pt x="205" y="31"/>
                </a:lnTo>
                <a:lnTo>
                  <a:pt x="203" y="33"/>
                </a:lnTo>
                <a:lnTo>
                  <a:pt x="203" y="35"/>
                </a:lnTo>
                <a:lnTo>
                  <a:pt x="201" y="35"/>
                </a:lnTo>
                <a:lnTo>
                  <a:pt x="198" y="35"/>
                </a:lnTo>
                <a:lnTo>
                  <a:pt x="196" y="35"/>
                </a:lnTo>
                <a:lnTo>
                  <a:pt x="189" y="31"/>
                </a:lnTo>
                <a:lnTo>
                  <a:pt x="186" y="31"/>
                </a:lnTo>
                <a:lnTo>
                  <a:pt x="186" y="31"/>
                </a:lnTo>
                <a:lnTo>
                  <a:pt x="184" y="31"/>
                </a:lnTo>
                <a:lnTo>
                  <a:pt x="182" y="31"/>
                </a:lnTo>
                <a:lnTo>
                  <a:pt x="179" y="28"/>
                </a:lnTo>
                <a:lnTo>
                  <a:pt x="177" y="28"/>
                </a:lnTo>
                <a:lnTo>
                  <a:pt x="170" y="26"/>
                </a:lnTo>
                <a:lnTo>
                  <a:pt x="165" y="23"/>
                </a:lnTo>
                <a:lnTo>
                  <a:pt x="160" y="19"/>
                </a:lnTo>
                <a:lnTo>
                  <a:pt x="156" y="16"/>
                </a:lnTo>
                <a:lnTo>
                  <a:pt x="146" y="9"/>
                </a:lnTo>
                <a:lnTo>
                  <a:pt x="139" y="5"/>
                </a:lnTo>
                <a:lnTo>
                  <a:pt x="137" y="2"/>
                </a:lnTo>
                <a:lnTo>
                  <a:pt x="134" y="2"/>
                </a:lnTo>
                <a:lnTo>
                  <a:pt x="134" y="0"/>
                </a:lnTo>
                <a:lnTo>
                  <a:pt x="132" y="2"/>
                </a:lnTo>
                <a:lnTo>
                  <a:pt x="132" y="2"/>
                </a:lnTo>
                <a:lnTo>
                  <a:pt x="132" y="2"/>
                </a:lnTo>
                <a:lnTo>
                  <a:pt x="130" y="2"/>
                </a:lnTo>
                <a:lnTo>
                  <a:pt x="130" y="5"/>
                </a:lnTo>
                <a:lnTo>
                  <a:pt x="132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141"/>
          <p:cNvSpPr>
            <a:spLocks/>
          </p:cNvSpPr>
          <p:nvPr/>
        </p:nvSpPr>
        <p:spPr bwMode="auto">
          <a:xfrm>
            <a:off x="6885712" y="3785382"/>
            <a:ext cx="41847" cy="17786"/>
          </a:xfrm>
          <a:custGeom>
            <a:avLst/>
            <a:gdLst>
              <a:gd name="T0" fmla="*/ 37 w 40"/>
              <a:gd name="T1" fmla="*/ 12 h 17"/>
              <a:gd name="T2" fmla="*/ 37 w 40"/>
              <a:gd name="T3" fmla="*/ 7 h 17"/>
              <a:gd name="T4" fmla="*/ 30 w 40"/>
              <a:gd name="T5" fmla="*/ 5 h 17"/>
              <a:gd name="T6" fmla="*/ 30 w 40"/>
              <a:gd name="T7" fmla="*/ 5 h 17"/>
              <a:gd name="T8" fmla="*/ 28 w 40"/>
              <a:gd name="T9" fmla="*/ 2 h 17"/>
              <a:gd name="T10" fmla="*/ 26 w 40"/>
              <a:gd name="T11" fmla="*/ 2 h 17"/>
              <a:gd name="T12" fmla="*/ 26 w 40"/>
              <a:gd name="T13" fmla="*/ 2 h 17"/>
              <a:gd name="T14" fmla="*/ 23 w 40"/>
              <a:gd name="T15" fmla="*/ 2 h 17"/>
              <a:gd name="T16" fmla="*/ 21 w 40"/>
              <a:gd name="T17" fmla="*/ 0 h 17"/>
              <a:gd name="T18" fmla="*/ 18 w 40"/>
              <a:gd name="T19" fmla="*/ 0 h 17"/>
              <a:gd name="T20" fmla="*/ 18 w 40"/>
              <a:gd name="T21" fmla="*/ 0 h 17"/>
              <a:gd name="T22" fmla="*/ 9 w 40"/>
              <a:gd name="T23" fmla="*/ 0 h 17"/>
              <a:gd name="T24" fmla="*/ 9 w 40"/>
              <a:gd name="T25" fmla="*/ 0 h 17"/>
              <a:gd name="T26" fmla="*/ 7 w 40"/>
              <a:gd name="T27" fmla="*/ 0 h 17"/>
              <a:gd name="T28" fmla="*/ 7 w 40"/>
              <a:gd name="T29" fmla="*/ 0 h 17"/>
              <a:gd name="T30" fmla="*/ 4 w 40"/>
              <a:gd name="T31" fmla="*/ 0 h 17"/>
              <a:gd name="T32" fmla="*/ 2 w 40"/>
              <a:gd name="T33" fmla="*/ 2 h 17"/>
              <a:gd name="T34" fmla="*/ 2 w 40"/>
              <a:gd name="T35" fmla="*/ 2 h 17"/>
              <a:gd name="T36" fmla="*/ 0 w 40"/>
              <a:gd name="T37" fmla="*/ 5 h 17"/>
              <a:gd name="T38" fmla="*/ 2 w 40"/>
              <a:gd name="T39" fmla="*/ 5 h 17"/>
              <a:gd name="T40" fmla="*/ 4 w 40"/>
              <a:gd name="T41" fmla="*/ 7 h 17"/>
              <a:gd name="T42" fmla="*/ 7 w 40"/>
              <a:gd name="T43" fmla="*/ 7 h 17"/>
              <a:gd name="T44" fmla="*/ 7 w 40"/>
              <a:gd name="T45" fmla="*/ 9 h 17"/>
              <a:gd name="T46" fmla="*/ 9 w 40"/>
              <a:gd name="T47" fmla="*/ 9 h 17"/>
              <a:gd name="T48" fmla="*/ 9 w 40"/>
              <a:gd name="T49" fmla="*/ 9 h 17"/>
              <a:gd name="T50" fmla="*/ 9 w 40"/>
              <a:gd name="T51" fmla="*/ 12 h 17"/>
              <a:gd name="T52" fmla="*/ 11 w 40"/>
              <a:gd name="T53" fmla="*/ 14 h 17"/>
              <a:gd name="T54" fmla="*/ 16 w 40"/>
              <a:gd name="T55" fmla="*/ 14 h 17"/>
              <a:gd name="T56" fmla="*/ 18 w 40"/>
              <a:gd name="T57" fmla="*/ 14 h 17"/>
              <a:gd name="T58" fmla="*/ 18 w 40"/>
              <a:gd name="T59" fmla="*/ 14 h 17"/>
              <a:gd name="T60" fmla="*/ 21 w 40"/>
              <a:gd name="T61" fmla="*/ 17 h 17"/>
              <a:gd name="T62" fmla="*/ 21 w 40"/>
              <a:gd name="T63" fmla="*/ 14 h 17"/>
              <a:gd name="T64" fmla="*/ 21 w 40"/>
              <a:gd name="T65" fmla="*/ 12 h 17"/>
              <a:gd name="T66" fmla="*/ 23 w 40"/>
              <a:gd name="T67" fmla="*/ 12 h 17"/>
              <a:gd name="T68" fmla="*/ 23 w 40"/>
              <a:gd name="T69" fmla="*/ 14 h 17"/>
              <a:gd name="T70" fmla="*/ 26 w 40"/>
              <a:gd name="T71" fmla="*/ 14 h 17"/>
              <a:gd name="T72" fmla="*/ 26 w 40"/>
              <a:gd name="T73" fmla="*/ 12 h 17"/>
              <a:gd name="T74" fmla="*/ 28 w 40"/>
              <a:gd name="T75" fmla="*/ 12 h 17"/>
              <a:gd name="T76" fmla="*/ 28 w 40"/>
              <a:gd name="T77" fmla="*/ 12 h 17"/>
              <a:gd name="T78" fmla="*/ 28 w 40"/>
              <a:gd name="T79" fmla="*/ 12 h 17"/>
              <a:gd name="T80" fmla="*/ 28 w 40"/>
              <a:gd name="T81" fmla="*/ 12 h 17"/>
              <a:gd name="T82" fmla="*/ 30 w 40"/>
              <a:gd name="T83" fmla="*/ 12 h 17"/>
              <a:gd name="T84" fmla="*/ 30 w 40"/>
              <a:gd name="T85" fmla="*/ 12 h 17"/>
              <a:gd name="T86" fmla="*/ 33 w 40"/>
              <a:gd name="T87" fmla="*/ 14 h 17"/>
              <a:gd name="T88" fmla="*/ 35 w 40"/>
              <a:gd name="T89" fmla="*/ 12 h 17"/>
              <a:gd name="T90" fmla="*/ 37 w 40"/>
              <a:gd name="T91" fmla="*/ 12 h 17"/>
              <a:gd name="T92" fmla="*/ 40 w 40"/>
              <a:gd name="T93" fmla="*/ 12 h 17"/>
              <a:gd name="T94" fmla="*/ 37 w 40"/>
              <a:gd name="T95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" h="17">
                <a:moveTo>
                  <a:pt x="37" y="12"/>
                </a:moveTo>
                <a:lnTo>
                  <a:pt x="37" y="7"/>
                </a:lnTo>
                <a:lnTo>
                  <a:pt x="30" y="5"/>
                </a:lnTo>
                <a:lnTo>
                  <a:pt x="30" y="5"/>
                </a:lnTo>
                <a:lnTo>
                  <a:pt x="28" y="2"/>
                </a:lnTo>
                <a:lnTo>
                  <a:pt x="26" y="2"/>
                </a:lnTo>
                <a:lnTo>
                  <a:pt x="26" y="2"/>
                </a:lnTo>
                <a:lnTo>
                  <a:pt x="23" y="2"/>
                </a:lnTo>
                <a:lnTo>
                  <a:pt x="21" y="0"/>
                </a:lnTo>
                <a:lnTo>
                  <a:pt x="18" y="0"/>
                </a:lnTo>
                <a:lnTo>
                  <a:pt x="18" y="0"/>
                </a:lnTo>
                <a:lnTo>
                  <a:pt x="9" y="0"/>
                </a:lnTo>
                <a:lnTo>
                  <a:pt x="9" y="0"/>
                </a:lnTo>
                <a:lnTo>
                  <a:pt x="7" y="0"/>
                </a:lnTo>
                <a:lnTo>
                  <a:pt x="7" y="0"/>
                </a:lnTo>
                <a:lnTo>
                  <a:pt x="4" y="0"/>
                </a:lnTo>
                <a:lnTo>
                  <a:pt x="2" y="2"/>
                </a:lnTo>
                <a:lnTo>
                  <a:pt x="2" y="2"/>
                </a:lnTo>
                <a:lnTo>
                  <a:pt x="0" y="5"/>
                </a:lnTo>
                <a:lnTo>
                  <a:pt x="2" y="5"/>
                </a:lnTo>
                <a:lnTo>
                  <a:pt x="4" y="7"/>
                </a:lnTo>
                <a:lnTo>
                  <a:pt x="7" y="7"/>
                </a:lnTo>
                <a:lnTo>
                  <a:pt x="7" y="9"/>
                </a:lnTo>
                <a:lnTo>
                  <a:pt x="9" y="9"/>
                </a:lnTo>
                <a:lnTo>
                  <a:pt x="9" y="9"/>
                </a:lnTo>
                <a:lnTo>
                  <a:pt x="9" y="12"/>
                </a:lnTo>
                <a:lnTo>
                  <a:pt x="11" y="14"/>
                </a:lnTo>
                <a:lnTo>
                  <a:pt x="16" y="14"/>
                </a:lnTo>
                <a:lnTo>
                  <a:pt x="18" y="14"/>
                </a:lnTo>
                <a:lnTo>
                  <a:pt x="18" y="14"/>
                </a:lnTo>
                <a:lnTo>
                  <a:pt x="21" y="17"/>
                </a:lnTo>
                <a:lnTo>
                  <a:pt x="21" y="14"/>
                </a:lnTo>
                <a:lnTo>
                  <a:pt x="21" y="12"/>
                </a:lnTo>
                <a:lnTo>
                  <a:pt x="23" y="12"/>
                </a:lnTo>
                <a:lnTo>
                  <a:pt x="23" y="14"/>
                </a:lnTo>
                <a:lnTo>
                  <a:pt x="26" y="14"/>
                </a:lnTo>
                <a:lnTo>
                  <a:pt x="26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30" y="12"/>
                </a:lnTo>
                <a:lnTo>
                  <a:pt x="30" y="12"/>
                </a:lnTo>
                <a:lnTo>
                  <a:pt x="33" y="14"/>
                </a:lnTo>
                <a:lnTo>
                  <a:pt x="35" y="12"/>
                </a:lnTo>
                <a:lnTo>
                  <a:pt x="37" y="12"/>
                </a:lnTo>
                <a:lnTo>
                  <a:pt x="40" y="12"/>
                </a:lnTo>
                <a:lnTo>
                  <a:pt x="37" y="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142"/>
          <p:cNvSpPr>
            <a:spLocks noEditPoints="1"/>
          </p:cNvSpPr>
          <p:nvPr/>
        </p:nvSpPr>
        <p:spPr bwMode="auto">
          <a:xfrm>
            <a:off x="8220633" y="3955910"/>
            <a:ext cx="121356" cy="141234"/>
          </a:xfrm>
          <a:custGeom>
            <a:avLst/>
            <a:gdLst>
              <a:gd name="T0" fmla="*/ 100 w 116"/>
              <a:gd name="T1" fmla="*/ 118 h 135"/>
              <a:gd name="T2" fmla="*/ 112 w 116"/>
              <a:gd name="T3" fmla="*/ 38 h 135"/>
              <a:gd name="T4" fmla="*/ 112 w 116"/>
              <a:gd name="T5" fmla="*/ 31 h 135"/>
              <a:gd name="T6" fmla="*/ 112 w 116"/>
              <a:gd name="T7" fmla="*/ 29 h 135"/>
              <a:gd name="T8" fmla="*/ 107 w 116"/>
              <a:gd name="T9" fmla="*/ 24 h 135"/>
              <a:gd name="T10" fmla="*/ 102 w 116"/>
              <a:gd name="T11" fmla="*/ 19 h 135"/>
              <a:gd name="T12" fmla="*/ 90 w 116"/>
              <a:gd name="T13" fmla="*/ 19 h 135"/>
              <a:gd name="T14" fmla="*/ 81 w 116"/>
              <a:gd name="T15" fmla="*/ 24 h 135"/>
              <a:gd name="T16" fmla="*/ 74 w 116"/>
              <a:gd name="T17" fmla="*/ 19 h 135"/>
              <a:gd name="T18" fmla="*/ 67 w 116"/>
              <a:gd name="T19" fmla="*/ 12 h 135"/>
              <a:gd name="T20" fmla="*/ 60 w 116"/>
              <a:gd name="T21" fmla="*/ 7 h 135"/>
              <a:gd name="T22" fmla="*/ 52 w 116"/>
              <a:gd name="T23" fmla="*/ 10 h 135"/>
              <a:gd name="T24" fmla="*/ 48 w 116"/>
              <a:gd name="T25" fmla="*/ 12 h 135"/>
              <a:gd name="T26" fmla="*/ 48 w 116"/>
              <a:gd name="T27" fmla="*/ 7 h 135"/>
              <a:gd name="T28" fmla="*/ 45 w 116"/>
              <a:gd name="T29" fmla="*/ 0 h 135"/>
              <a:gd name="T30" fmla="*/ 43 w 116"/>
              <a:gd name="T31" fmla="*/ 5 h 135"/>
              <a:gd name="T32" fmla="*/ 38 w 116"/>
              <a:gd name="T33" fmla="*/ 3 h 135"/>
              <a:gd name="T34" fmla="*/ 36 w 116"/>
              <a:gd name="T35" fmla="*/ 10 h 135"/>
              <a:gd name="T36" fmla="*/ 31 w 116"/>
              <a:gd name="T37" fmla="*/ 10 h 135"/>
              <a:gd name="T38" fmla="*/ 31 w 116"/>
              <a:gd name="T39" fmla="*/ 12 h 135"/>
              <a:gd name="T40" fmla="*/ 24 w 116"/>
              <a:gd name="T41" fmla="*/ 10 h 135"/>
              <a:gd name="T42" fmla="*/ 19 w 116"/>
              <a:gd name="T43" fmla="*/ 7 h 135"/>
              <a:gd name="T44" fmla="*/ 15 w 116"/>
              <a:gd name="T45" fmla="*/ 12 h 135"/>
              <a:gd name="T46" fmla="*/ 10 w 116"/>
              <a:gd name="T47" fmla="*/ 19 h 135"/>
              <a:gd name="T48" fmla="*/ 15 w 116"/>
              <a:gd name="T49" fmla="*/ 29 h 135"/>
              <a:gd name="T50" fmla="*/ 17 w 116"/>
              <a:gd name="T51" fmla="*/ 36 h 135"/>
              <a:gd name="T52" fmla="*/ 15 w 116"/>
              <a:gd name="T53" fmla="*/ 43 h 135"/>
              <a:gd name="T54" fmla="*/ 19 w 116"/>
              <a:gd name="T55" fmla="*/ 50 h 135"/>
              <a:gd name="T56" fmla="*/ 15 w 116"/>
              <a:gd name="T57" fmla="*/ 48 h 135"/>
              <a:gd name="T58" fmla="*/ 8 w 116"/>
              <a:gd name="T59" fmla="*/ 50 h 135"/>
              <a:gd name="T60" fmla="*/ 12 w 116"/>
              <a:gd name="T61" fmla="*/ 55 h 135"/>
              <a:gd name="T62" fmla="*/ 10 w 116"/>
              <a:gd name="T63" fmla="*/ 62 h 135"/>
              <a:gd name="T64" fmla="*/ 5 w 116"/>
              <a:gd name="T65" fmla="*/ 66 h 135"/>
              <a:gd name="T66" fmla="*/ 5 w 116"/>
              <a:gd name="T67" fmla="*/ 71 h 135"/>
              <a:gd name="T68" fmla="*/ 8 w 116"/>
              <a:gd name="T69" fmla="*/ 83 h 135"/>
              <a:gd name="T70" fmla="*/ 3 w 116"/>
              <a:gd name="T71" fmla="*/ 90 h 135"/>
              <a:gd name="T72" fmla="*/ 10 w 116"/>
              <a:gd name="T73" fmla="*/ 95 h 135"/>
              <a:gd name="T74" fmla="*/ 15 w 116"/>
              <a:gd name="T75" fmla="*/ 97 h 135"/>
              <a:gd name="T76" fmla="*/ 19 w 116"/>
              <a:gd name="T77" fmla="*/ 102 h 135"/>
              <a:gd name="T78" fmla="*/ 24 w 116"/>
              <a:gd name="T79" fmla="*/ 109 h 135"/>
              <a:gd name="T80" fmla="*/ 22 w 116"/>
              <a:gd name="T81" fmla="*/ 116 h 135"/>
              <a:gd name="T82" fmla="*/ 19 w 116"/>
              <a:gd name="T83" fmla="*/ 123 h 135"/>
              <a:gd name="T84" fmla="*/ 24 w 116"/>
              <a:gd name="T85" fmla="*/ 135 h 135"/>
              <a:gd name="T86" fmla="*/ 38 w 116"/>
              <a:gd name="T87" fmla="*/ 128 h 135"/>
              <a:gd name="T88" fmla="*/ 67 w 116"/>
              <a:gd name="T89" fmla="*/ 118 h 135"/>
              <a:gd name="T90" fmla="*/ 67 w 116"/>
              <a:gd name="T91" fmla="*/ 118 h 135"/>
              <a:gd name="T92" fmla="*/ 86 w 116"/>
              <a:gd name="T93" fmla="*/ 116 h 135"/>
              <a:gd name="T94" fmla="*/ 86 w 116"/>
              <a:gd name="T95" fmla="*/ 116 h 135"/>
              <a:gd name="T96" fmla="*/ 102 w 116"/>
              <a:gd name="T97" fmla="*/ 114 h 135"/>
              <a:gd name="T98" fmla="*/ 104 w 116"/>
              <a:gd name="T99" fmla="*/ 118 h 135"/>
              <a:gd name="T100" fmla="*/ 109 w 116"/>
              <a:gd name="T101" fmla="*/ 118 h 135"/>
              <a:gd name="T102" fmla="*/ 109 w 116"/>
              <a:gd name="T103" fmla="*/ 109 h 135"/>
              <a:gd name="T104" fmla="*/ 104 w 116"/>
              <a:gd name="T105" fmla="*/ 104 h 135"/>
              <a:gd name="T106" fmla="*/ 102 w 116"/>
              <a:gd name="T107" fmla="*/ 90 h 135"/>
              <a:gd name="T108" fmla="*/ 102 w 116"/>
              <a:gd name="T109" fmla="*/ 81 h 135"/>
              <a:gd name="T110" fmla="*/ 107 w 116"/>
              <a:gd name="T111" fmla="*/ 69 h 135"/>
              <a:gd name="T112" fmla="*/ 109 w 116"/>
              <a:gd name="T113" fmla="*/ 59 h 135"/>
              <a:gd name="T114" fmla="*/ 114 w 116"/>
              <a:gd name="T115" fmla="*/ 5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6" h="135">
                <a:moveTo>
                  <a:pt x="100" y="118"/>
                </a:moveTo>
                <a:lnTo>
                  <a:pt x="104" y="121"/>
                </a:lnTo>
                <a:lnTo>
                  <a:pt x="104" y="118"/>
                </a:lnTo>
                <a:lnTo>
                  <a:pt x="102" y="118"/>
                </a:lnTo>
                <a:lnTo>
                  <a:pt x="100" y="118"/>
                </a:lnTo>
                <a:close/>
                <a:moveTo>
                  <a:pt x="114" y="48"/>
                </a:moveTo>
                <a:lnTo>
                  <a:pt x="114" y="43"/>
                </a:lnTo>
                <a:lnTo>
                  <a:pt x="114" y="40"/>
                </a:lnTo>
                <a:lnTo>
                  <a:pt x="114" y="40"/>
                </a:lnTo>
                <a:lnTo>
                  <a:pt x="112" y="38"/>
                </a:lnTo>
                <a:lnTo>
                  <a:pt x="112" y="36"/>
                </a:lnTo>
                <a:lnTo>
                  <a:pt x="112" y="36"/>
                </a:lnTo>
                <a:lnTo>
                  <a:pt x="112" y="36"/>
                </a:lnTo>
                <a:lnTo>
                  <a:pt x="112" y="33"/>
                </a:lnTo>
                <a:lnTo>
                  <a:pt x="112" y="31"/>
                </a:lnTo>
                <a:lnTo>
                  <a:pt x="112" y="31"/>
                </a:lnTo>
                <a:lnTo>
                  <a:pt x="112" y="31"/>
                </a:lnTo>
                <a:lnTo>
                  <a:pt x="112" y="29"/>
                </a:lnTo>
                <a:lnTo>
                  <a:pt x="112" y="26"/>
                </a:lnTo>
                <a:lnTo>
                  <a:pt x="112" y="29"/>
                </a:lnTo>
                <a:lnTo>
                  <a:pt x="112" y="29"/>
                </a:lnTo>
                <a:lnTo>
                  <a:pt x="109" y="29"/>
                </a:lnTo>
                <a:lnTo>
                  <a:pt x="109" y="26"/>
                </a:lnTo>
                <a:lnTo>
                  <a:pt x="109" y="26"/>
                </a:lnTo>
                <a:lnTo>
                  <a:pt x="107" y="24"/>
                </a:lnTo>
                <a:lnTo>
                  <a:pt x="107" y="24"/>
                </a:lnTo>
                <a:lnTo>
                  <a:pt x="104" y="22"/>
                </a:lnTo>
                <a:lnTo>
                  <a:pt x="104" y="22"/>
                </a:lnTo>
                <a:lnTo>
                  <a:pt x="104" y="19"/>
                </a:lnTo>
                <a:lnTo>
                  <a:pt x="102" y="19"/>
                </a:lnTo>
                <a:lnTo>
                  <a:pt x="100" y="19"/>
                </a:lnTo>
                <a:lnTo>
                  <a:pt x="100" y="19"/>
                </a:lnTo>
                <a:lnTo>
                  <a:pt x="95" y="17"/>
                </a:lnTo>
                <a:lnTo>
                  <a:pt x="93" y="17"/>
                </a:lnTo>
                <a:lnTo>
                  <a:pt x="90" y="19"/>
                </a:lnTo>
                <a:lnTo>
                  <a:pt x="88" y="19"/>
                </a:lnTo>
                <a:lnTo>
                  <a:pt x="83" y="22"/>
                </a:lnTo>
                <a:lnTo>
                  <a:pt x="83" y="22"/>
                </a:lnTo>
                <a:lnTo>
                  <a:pt x="81" y="24"/>
                </a:lnTo>
                <a:lnTo>
                  <a:pt x="81" y="24"/>
                </a:lnTo>
                <a:lnTo>
                  <a:pt x="78" y="24"/>
                </a:lnTo>
                <a:lnTo>
                  <a:pt x="78" y="22"/>
                </a:lnTo>
                <a:lnTo>
                  <a:pt x="76" y="22"/>
                </a:lnTo>
                <a:lnTo>
                  <a:pt x="74" y="22"/>
                </a:lnTo>
                <a:lnTo>
                  <a:pt x="74" y="19"/>
                </a:lnTo>
                <a:lnTo>
                  <a:pt x="71" y="19"/>
                </a:lnTo>
                <a:lnTo>
                  <a:pt x="69" y="17"/>
                </a:lnTo>
                <a:lnTo>
                  <a:pt x="69" y="14"/>
                </a:lnTo>
                <a:lnTo>
                  <a:pt x="69" y="14"/>
                </a:lnTo>
                <a:lnTo>
                  <a:pt x="67" y="12"/>
                </a:lnTo>
                <a:lnTo>
                  <a:pt x="67" y="10"/>
                </a:lnTo>
                <a:lnTo>
                  <a:pt x="64" y="10"/>
                </a:lnTo>
                <a:lnTo>
                  <a:pt x="62" y="10"/>
                </a:lnTo>
                <a:lnTo>
                  <a:pt x="60" y="10"/>
                </a:lnTo>
                <a:lnTo>
                  <a:pt x="60" y="7"/>
                </a:lnTo>
                <a:lnTo>
                  <a:pt x="60" y="7"/>
                </a:lnTo>
                <a:lnTo>
                  <a:pt x="57" y="7"/>
                </a:lnTo>
                <a:lnTo>
                  <a:pt x="52" y="7"/>
                </a:lnTo>
                <a:lnTo>
                  <a:pt x="52" y="10"/>
                </a:lnTo>
                <a:lnTo>
                  <a:pt x="52" y="10"/>
                </a:lnTo>
                <a:lnTo>
                  <a:pt x="52" y="10"/>
                </a:lnTo>
                <a:lnTo>
                  <a:pt x="50" y="12"/>
                </a:lnTo>
                <a:lnTo>
                  <a:pt x="50" y="12"/>
                </a:lnTo>
                <a:lnTo>
                  <a:pt x="48" y="12"/>
                </a:lnTo>
                <a:lnTo>
                  <a:pt x="48" y="12"/>
                </a:lnTo>
                <a:lnTo>
                  <a:pt x="45" y="10"/>
                </a:lnTo>
                <a:lnTo>
                  <a:pt x="45" y="10"/>
                </a:lnTo>
                <a:lnTo>
                  <a:pt x="48" y="10"/>
                </a:lnTo>
                <a:lnTo>
                  <a:pt x="48" y="7"/>
                </a:lnTo>
                <a:lnTo>
                  <a:pt x="48" y="7"/>
                </a:lnTo>
                <a:lnTo>
                  <a:pt x="48" y="5"/>
                </a:lnTo>
                <a:lnTo>
                  <a:pt x="45" y="5"/>
                </a:lnTo>
                <a:lnTo>
                  <a:pt x="45" y="3"/>
                </a:lnTo>
                <a:lnTo>
                  <a:pt x="45" y="0"/>
                </a:lnTo>
                <a:lnTo>
                  <a:pt x="45" y="0"/>
                </a:lnTo>
                <a:lnTo>
                  <a:pt x="43" y="3"/>
                </a:lnTo>
                <a:lnTo>
                  <a:pt x="43" y="3"/>
                </a:lnTo>
                <a:lnTo>
                  <a:pt x="43" y="3"/>
                </a:lnTo>
                <a:lnTo>
                  <a:pt x="43" y="3"/>
                </a:lnTo>
                <a:lnTo>
                  <a:pt x="43" y="5"/>
                </a:lnTo>
                <a:lnTo>
                  <a:pt x="43" y="5"/>
                </a:lnTo>
                <a:lnTo>
                  <a:pt x="41" y="5"/>
                </a:lnTo>
                <a:lnTo>
                  <a:pt x="41" y="5"/>
                </a:lnTo>
                <a:lnTo>
                  <a:pt x="38" y="3"/>
                </a:lnTo>
                <a:lnTo>
                  <a:pt x="38" y="3"/>
                </a:lnTo>
                <a:lnTo>
                  <a:pt x="38" y="5"/>
                </a:lnTo>
                <a:lnTo>
                  <a:pt x="38" y="5"/>
                </a:lnTo>
                <a:lnTo>
                  <a:pt x="38" y="7"/>
                </a:lnTo>
                <a:lnTo>
                  <a:pt x="38" y="10"/>
                </a:lnTo>
                <a:lnTo>
                  <a:pt x="36" y="10"/>
                </a:lnTo>
                <a:lnTo>
                  <a:pt x="36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1" y="10"/>
                </a:lnTo>
                <a:lnTo>
                  <a:pt x="34" y="12"/>
                </a:lnTo>
                <a:lnTo>
                  <a:pt x="34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31" y="12"/>
                </a:lnTo>
                <a:lnTo>
                  <a:pt x="29" y="12"/>
                </a:lnTo>
                <a:lnTo>
                  <a:pt x="26" y="10"/>
                </a:lnTo>
                <a:lnTo>
                  <a:pt x="24" y="10"/>
                </a:lnTo>
                <a:lnTo>
                  <a:pt x="24" y="10"/>
                </a:lnTo>
                <a:lnTo>
                  <a:pt x="24" y="7"/>
                </a:lnTo>
                <a:lnTo>
                  <a:pt x="24" y="7"/>
                </a:lnTo>
                <a:lnTo>
                  <a:pt x="22" y="7"/>
                </a:lnTo>
                <a:lnTo>
                  <a:pt x="22" y="7"/>
                </a:lnTo>
                <a:lnTo>
                  <a:pt x="19" y="7"/>
                </a:lnTo>
                <a:lnTo>
                  <a:pt x="19" y="10"/>
                </a:lnTo>
                <a:lnTo>
                  <a:pt x="17" y="12"/>
                </a:lnTo>
                <a:lnTo>
                  <a:pt x="15" y="12"/>
                </a:lnTo>
                <a:lnTo>
                  <a:pt x="15" y="12"/>
                </a:lnTo>
                <a:lnTo>
                  <a:pt x="15" y="12"/>
                </a:lnTo>
                <a:lnTo>
                  <a:pt x="12" y="14"/>
                </a:lnTo>
                <a:lnTo>
                  <a:pt x="12" y="14"/>
                </a:lnTo>
                <a:lnTo>
                  <a:pt x="10" y="17"/>
                </a:lnTo>
                <a:lnTo>
                  <a:pt x="10" y="17"/>
                </a:lnTo>
                <a:lnTo>
                  <a:pt x="10" y="19"/>
                </a:lnTo>
                <a:lnTo>
                  <a:pt x="10" y="24"/>
                </a:lnTo>
                <a:lnTo>
                  <a:pt x="10" y="26"/>
                </a:lnTo>
                <a:lnTo>
                  <a:pt x="12" y="29"/>
                </a:lnTo>
                <a:lnTo>
                  <a:pt x="12" y="29"/>
                </a:lnTo>
                <a:lnTo>
                  <a:pt x="15" y="29"/>
                </a:lnTo>
                <a:lnTo>
                  <a:pt x="15" y="29"/>
                </a:lnTo>
                <a:lnTo>
                  <a:pt x="15" y="31"/>
                </a:lnTo>
                <a:lnTo>
                  <a:pt x="15" y="33"/>
                </a:lnTo>
                <a:lnTo>
                  <a:pt x="17" y="33"/>
                </a:lnTo>
                <a:lnTo>
                  <a:pt x="17" y="36"/>
                </a:lnTo>
                <a:lnTo>
                  <a:pt x="17" y="36"/>
                </a:lnTo>
                <a:lnTo>
                  <a:pt x="15" y="38"/>
                </a:lnTo>
                <a:lnTo>
                  <a:pt x="15" y="38"/>
                </a:lnTo>
                <a:lnTo>
                  <a:pt x="15" y="40"/>
                </a:lnTo>
                <a:lnTo>
                  <a:pt x="15" y="43"/>
                </a:lnTo>
                <a:lnTo>
                  <a:pt x="17" y="43"/>
                </a:lnTo>
                <a:lnTo>
                  <a:pt x="19" y="45"/>
                </a:lnTo>
                <a:lnTo>
                  <a:pt x="19" y="48"/>
                </a:lnTo>
                <a:lnTo>
                  <a:pt x="19" y="50"/>
                </a:lnTo>
                <a:lnTo>
                  <a:pt x="19" y="50"/>
                </a:lnTo>
                <a:lnTo>
                  <a:pt x="17" y="50"/>
                </a:lnTo>
                <a:lnTo>
                  <a:pt x="17" y="50"/>
                </a:lnTo>
                <a:lnTo>
                  <a:pt x="17" y="48"/>
                </a:lnTo>
                <a:lnTo>
                  <a:pt x="15" y="48"/>
                </a:lnTo>
                <a:lnTo>
                  <a:pt x="15" y="48"/>
                </a:lnTo>
                <a:lnTo>
                  <a:pt x="12" y="48"/>
                </a:lnTo>
                <a:lnTo>
                  <a:pt x="10" y="48"/>
                </a:lnTo>
                <a:lnTo>
                  <a:pt x="10" y="48"/>
                </a:lnTo>
                <a:lnTo>
                  <a:pt x="8" y="50"/>
                </a:lnTo>
                <a:lnTo>
                  <a:pt x="8" y="50"/>
                </a:lnTo>
                <a:lnTo>
                  <a:pt x="8" y="52"/>
                </a:lnTo>
                <a:lnTo>
                  <a:pt x="10" y="55"/>
                </a:lnTo>
                <a:lnTo>
                  <a:pt x="10" y="55"/>
                </a:lnTo>
                <a:lnTo>
                  <a:pt x="12" y="55"/>
                </a:lnTo>
                <a:lnTo>
                  <a:pt x="12" y="55"/>
                </a:lnTo>
                <a:lnTo>
                  <a:pt x="12" y="55"/>
                </a:lnTo>
                <a:lnTo>
                  <a:pt x="12" y="57"/>
                </a:lnTo>
                <a:lnTo>
                  <a:pt x="12" y="57"/>
                </a:lnTo>
                <a:lnTo>
                  <a:pt x="12" y="59"/>
                </a:lnTo>
                <a:lnTo>
                  <a:pt x="10" y="62"/>
                </a:lnTo>
                <a:lnTo>
                  <a:pt x="10" y="62"/>
                </a:lnTo>
                <a:lnTo>
                  <a:pt x="10" y="64"/>
                </a:lnTo>
                <a:lnTo>
                  <a:pt x="10" y="66"/>
                </a:lnTo>
                <a:lnTo>
                  <a:pt x="8" y="69"/>
                </a:lnTo>
                <a:lnTo>
                  <a:pt x="5" y="66"/>
                </a:lnTo>
                <a:lnTo>
                  <a:pt x="5" y="66"/>
                </a:lnTo>
                <a:lnTo>
                  <a:pt x="3" y="69"/>
                </a:lnTo>
                <a:lnTo>
                  <a:pt x="5" y="69"/>
                </a:lnTo>
                <a:lnTo>
                  <a:pt x="5" y="69"/>
                </a:lnTo>
                <a:lnTo>
                  <a:pt x="5" y="71"/>
                </a:lnTo>
                <a:lnTo>
                  <a:pt x="8" y="78"/>
                </a:lnTo>
                <a:lnTo>
                  <a:pt x="8" y="81"/>
                </a:lnTo>
                <a:lnTo>
                  <a:pt x="8" y="81"/>
                </a:lnTo>
                <a:lnTo>
                  <a:pt x="8" y="83"/>
                </a:lnTo>
                <a:lnTo>
                  <a:pt x="8" y="83"/>
                </a:lnTo>
                <a:lnTo>
                  <a:pt x="5" y="85"/>
                </a:lnTo>
                <a:lnTo>
                  <a:pt x="0" y="90"/>
                </a:lnTo>
                <a:lnTo>
                  <a:pt x="3" y="90"/>
                </a:lnTo>
                <a:lnTo>
                  <a:pt x="3" y="90"/>
                </a:lnTo>
                <a:lnTo>
                  <a:pt x="3" y="90"/>
                </a:lnTo>
                <a:lnTo>
                  <a:pt x="5" y="90"/>
                </a:lnTo>
                <a:lnTo>
                  <a:pt x="5" y="92"/>
                </a:lnTo>
                <a:lnTo>
                  <a:pt x="5" y="92"/>
                </a:lnTo>
                <a:lnTo>
                  <a:pt x="8" y="95"/>
                </a:lnTo>
                <a:lnTo>
                  <a:pt x="10" y="95"/>
                </a:lnTo>
                <a:lnTo>
                  <a:pt x="10" y="95"/>
                </a:lnTo>
                <a:lnTo>
                  <a:pt x="12" y="95"/>
                </a:lnTo>
                <a:lnTo>
                  <a:pt x="12" y="95"/>
                </a:lnTo>
                <a:lnTo>
                  <a:pt x="15" y="95"/>
                </a:lnTo>
                <a:lnTo>
                  <a:pt x="15" y="97"/>
                </a:lnTo>
                <a:lnTo>
                  <a:pt x="15" y="100"/>
                </a:lnTo>
                <a:lnTo>
                  <a:pt x="17" y="100"/>
                </a:lnTo>
                <a:lnTo>
                  <a:pt x="17" y="102"/>
                </a:lnTo>
                <a:lnTo>
                  <a:pt x="17" y="102"/>
                </a:lnTo>
                <a:lnTo>
                  <a:pt x="19" y="102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4" y="109"/>
                </a:lnTo>
                <a:lnTo>
                  <a:pt x="24" y="109"/>
                </a:lnTo>
                <a:lnTo>
                  <a:pt x="24" y="111"/>
                </a:lnTo>
                <a:lnTo>
                  <a:pt x="24" y="111"/>
                </a:lnTo>
                <a:lnTo>
                  <a:pt x="24" y="114"/>
                </a:lnTo>
                <a:lnTo>
                  <a:pt x="22" y="116"/>
                </a:lnTo>
                <a:lnTo>
                  <a:pt x="22" y="118"/>
                </a:lnTo>
                <a:lnTo>
                  <a:pt x="22" y="118"/>
                </a:lnTo>
                <a:lnTo>
                  <a:pt x="19" y="121"/>
                </a:lnTo>
                <a:lnTo>
                  <a:pt x="19" y="121"/>
                </a:lnTo>
                <a:lnTo>
                  <a:pt x="19" y="123"/>
                </a:lnTo>
                <a:lnTo>
                  <a:pt x="19" y="126"/>
                </a:lnTo>
                <a:lnTo>
                  <a:pt x="19" y="130"/>
                </a:lnTo>
                <a:lnTo>
                  <a:pt x="19" y="135"/>
                </a:lnTo>
                <a:lnTo>
                  <a:pt x="22" y="135"/>
                </a:lnTo>
                <a:lnTo>
                  <a:pt x="24" y="135"/>
                </a:lnTo>
                <a:lnTo>
                  <a:pt x="26" y="133"/>
                </a:lnTo>
                <a:lnTo>
                  <a:pt x="29" y="130"/>
                </a:lnTo>
                <a:lnTo>
                  <a:pt x="31" y="130"/>
                </a:lnTo>
                <a:lnTo>
                  <a:pt x="34" y="128"/>
                </a:lnTo>
                <a:lnTo>
                  <a:pt x="38" y="128"/>
                </a:lnTo>
                <a:lnTo>
                  <a:pt x="48" y="123"/>
                </a:lnTo>
                <a:lnTo>
                  <a:pt x="50" y="121"/>
                </a:lnTo>
                <a:lnTo>
                  <a:pt x="57" y="121"/>
                </a:lnTo>
                <a:lnTo>
                  <a:pt x="67" y="118"/>
                </a:lnTo>
                <a:lnTo>
                  <a:pt x="67" y="118"/>
                </a:lnTo>
                <a:lnTo>
                  <a:pt x="64" y="118"/>
                </a:lnTo>
                <a:lnTo>
                  <a:pt x="62" y="118"/>
                </a:lnTo>
                <a:lnTo>
                  <a:pt x="62" y="118"/>
                </a:lnTo>
                <a:lnTo>
                  <a:pt x="62" y="118"/>
                </a:lnTo>
                <a:lnTo>
                  <a:pt x="67" y="118"/>
                </a:lnTo>
                <a:lnTo>
                  <a:pt x="69" y="118"/>
                </a:lnTo>
                <a:lnTo>
                  <a:pt x="69" y="118"/>
                </a:lnTo>
                <a:lnTo>
                  <a:pt x="74" y="118"/>
                </a:lnTo>
                <a:lnTo>
                  <a:pt x="86" y="116"/>
                </a:lnTo>
                <a:lnTo>
                  <a:pt x="86" y="116"/>
                </a:lnTo>
                <a:lnTo>
                  <a:pt x="86" y="116"/>
                </a:lnTo>
                <a:lnTo>
                  <a:pt x="76" y="116"/>
                </a:lnTo>
                <a:lnTo>
                  <a:pt x="76" y="116"/>
                </a:lnTo>
                <a:lnTo>
                  <a:pt x="81" y="116"/>
                </a:lnTo>
                <a:lnTo>
                  <a:pt x="86" y="116"/>
                </a:lnTo>
                <a:lnTo>
                  <a:pt x="88" y="116"/>
                </a:lnTo>
                <a:lnTo>
                  <a:pt x="90" y="116"/>
                </a:lnTo>
                <a:lnTo>
                  <a:pt x="100" y="118"/>
                </a:lnTo>
                <a:lnTo>
                  <a:pt x="100" y="118"/>
                </a:lnTo>
                <a:lnTo>
                  <a:pt x="102" y="114"/>
                </a:lnTo>
                <a:lnTo>
                  <a:pt x="102" y="114"/>
                </a:lnTo>
                <a:lnTo>
                  <a:pt x="102" y="114"/>
                </a:lnTo>
                <a:lnTo>
                  <a:pt x="102" y="118"/>
                </a:lnTo>
                <a:lnTo>
                  <a:pt x="104" y="118"/>
                </a:lnTo>
                <a:lnTo>
                  <a:pt x="104" y="118"/>
                </a:lnTo>
                <a:lnTo>
                  <a:pt x="104" y="118"/>
                </a:lnTo>
                <a:lnTo>
                  <a:pt x="107" y="118"/>
                </a:lnTo>
                <a:lnTo>
                  <a:pt x="107" y="118"/>
                </a:lnTo>
                <a:lnTo>
                  <a:pt x="109" y="118"/>
                </a:lnTo>
                <a:lnTo>
                  <a:pt x="109" y="118"/>
                </a:lnTo>
                <a:lnTo>
                  <a:pt x="109" y="116"/>
                </a:lnTo>
                <a:lnTo>
                  <a:pt x="109" y="114"/>
                </a:lnTo>
                <a:lnTo>
                  <a:pt x="109" y="114"/>
                </a:lnTo>
                <a:lnTo>
                  <a:pt x="109" y="114"/>
                </a:lnTo>
                <a:lnTo>
                  <a:pt x="109" y="109"/>
                </a:lnTo>
                <a:lnTo>
                  <a:pt x="109" y="109"/>
                </a:lnTo>
                <a:lnTo>
                  <a:pt x="107" y="109"/>
                </a:lnTo>
                <a:lnTo>
                  <a:pt x="107" y="107"/>
                </a:lnTo>
                <a:lnTo>
                  <a:pt x="104" y="107"/>
                </a:lnTo>
                <a:lnTo>
                  <a:pt x="104" y="104"/>
                </a:lnTo>
                <a:lnTo>
                  <a:pt x="104" y="102"/>
                </a:lnTo>
                <a:lnTo>
                  <a:pt x="104" y="100"/>
                </a:lnTo>
                <a:lnTo>
                  <a:pt x="102" y="92"/>
                </a:lnTo>
                <a:lnTo>
                  <a:pt x="102" y="92"/>
                </a:lnTo>
                <a:lnTo>
                  <a:pt x="102" y="90"/>
                </a:lnTo>
                <a:lnTo>
                  <a:pt x="102" y="88"/>
                </a:lnTo>
                <a:lnTo>
                  <a:pt x="102" y="85"/>
                </a:lnTo>
                <a:lnTo>
                  <a:pt x="102" y="85"/>
                </a:lnTo>
                <a:lnTo>
                  <a:pt x="102" y="83"/>
                </a:lnTo>
                <a:lnTo>
                  <a:pt x="102" y="81"/>
                </a:lnTo>
                <a:lnTo>
                  <a:pt x="104" y="78"/>
                </a:lnTo>
                <a:lnTo>
                  <a:pt x="104" y="76"/>
                </a:lnTo>
                <a:lnTo>
                  <a:pt x="107" y="76"/>
                </a:lnTo>
                <a:lnTo>
                  <a:pt x="107" y="74"/>
                </a:lnTo>
                <a:lnTo>
                  <a:pt x="107" y="69"/>
                </a:lnTo>
                <a:lnTo>
                  <a:pt x="107" y="64"/>
                </a:lnTo>
                <a:lnTo>
                  <a:pt x="109" y="64"/>
                </a:lnTo>
                <a:lnTo>
                  <a:pt x="109" y="62"/>
                </a:lnTo>
                <a:lnTo>
                  <a:pt x="109" y="62"/>
                </a:lnTo>
                <a:lnTo>
                  <a:pt x="109" y="59"/>
                </a:lnTo>
                <a:lnTo>
                  <a:pt x="112" y="57"/>
                </a:lnTo>
                <a:lnTo>
                  <a:pt x="114" y="57"/>
                </a:lnTo>
                <a:lnTo>
                  <a:pt x="114" y="57"/>
                </a:lnTo>
                <a:lnTo>
                  <a:pt x="114" y="57"/>
                </a:lnTo>
                <a:lnTo>
                  <a:pt x="114" y="55"/>
                </a:lnTo>
                <a:lnTo>
                  <a:pt x="114" y="55"/>
                </a:lnTo>
                <a:lnTo>
                  <a:pt x="114" y="55"/>
                </a:lnTo>
                <a:lnTo>
                  <a:pt x="116" y="55"/>
                </a:lnTo>
                <a:lnTo>
                  <a:pt x="114" y="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143"/>
          <p:cNvSpPr>
            <a:spLocks noEditPoints="1"/>
          </p:cNvSpPr>
          <p:nvPr/>
        </p:nvSpPr>
        <p:spPr bwMode="auto">
          <a:xfrm>
            <a:off x="8528209" y="3156631"/>
            <a:ext cx="210282" cy="224928"/>
          </a:xfrm>
          <a:custGeom>
            <a:avLst/>
            <a:gdLst>
              <a:gd name="T0" fmla="*/ 149 w 201"/>
              <a:gd name="T1" fmla="*/ 182 h 215"/>
              <a:gd name="T2" fmla="*/ 132 w 201"/>
              <a:gd name="T3" fmla="*/ 187 h 215"/>
              <a:gd name="T4" fmla="*/ 113 w 201"/>
              <a:gd name="T5" fmla="*/ 185 h 215"/>
              <a:gd name="T6" fmla="*/ 101 w 201"/>
              <a:gd name="T7" fmla="*/ 185 h 215"/>
              <a:gd name="T8" fmla="*/ 104 w 201"/>
              <a:gd name="T9" fmla="*/ 196 h 215"/>
              <a:gd name="T10" fmla="*/ 123 w 201"/>
              <a:gd name="T11" fmla="*/ 206 h 215"/>
              <a:gd name="T12" fmla="*/ 142 w 201"/>
              <a:gd name="T13" fmla="*/ 215 h 215"/>
              <a:gd name="T14" fmla="*/ 146 w 201"/>
              <a:gd name="T15" fmla="*/ 206 h 215"/>
              <a:gd name="T16" fmla="*/ 146 w 201"/>
              <a:gd name="T17" fmla="*/ 194 h 215"/>
              <a:gd name="T18" fmla="*/ 26 w 201"/>
              <a:gd name="T19" fmla="*/ 163 h 215"/>
              <a:gd name="T20" fmla="*/ 120 w 201"/>
              <a:gd name="T21" fmla="*/ 133 h 215"/>
              <a:gd name="T22" fmla="*/ 26 w 201"/>
              <a:gd name="T23" fmla="*/ 125 h 215"/>
              <a:gd name="T24" fmla="*/ 47 w 201"/>
              <a:gd name="T25" fmla="*/ 125 h 215"/>
              <a:gd name="T26" fmla="*/ 37 w 201"/>
              <a:gd name="T27" fmla="*/ 123 h 215"/>
              <a:gd name="T28" fmla="*/ 23 w 201"/>
              <a:gd name="T29" fmla="*/ 130 h 215"/>
              <a:gd name="T30" fmla="*/ 28 w 201"/>
              <a:gd name="T31" fmla="*/ 147 h 215"/>
              <a:gd name="T32" fmla="*/ 28 w 201"/>
              <a:gd name="T33" fmla="*/ 151 h 215"/>
              <a:gd name="T34" fmla="*/ 33 w 201"/>
              <a:gd name="T35" fmla="*/ 168 h 215"/>
              <a:gd name="T36" fmla="*/ 45 w 201"/>
              <a:gd name="T37" fmla="*/ 163 h 215"/>
              <a:gd name="T38" fmla="*/ 52 w 201"/>
              <a:gd name="T39" fmla="*/ 140 h 215"/>
              <a:gd name="T40" fmla="*/ 56 w 201"/>
              <a:gd name="T41" fmla="*/ 90 h 215"/>
              <a:gd name="T42" fmla="*/ 198 w 201"/>
              <a:gd name="T43" fmla="*/ 140 h 215"/>
              <a:gd name="T44" fmla="*/ 158 w 201"/>
              <a:gd name="T45" fmla="*/ 111 h 215"/>
              <a:gd name="T46" fmla="*/ 127 w 201"/>
              <a:gd name="T47" fmla="*/ 95 h 215"/>
              <a:gd name="T48" fmla="*/ 97 w 201"/>
              <a:gd name="T49" fmla="*/ 62 h 215"/>
              <a:gd name="T50" fmla="*/ 97 w 201"/>
              <a:gd name="T51" fmla="*/ 43 h 215"/>
              <a:gd name="T52" fmla="*/ 99 w 201"/>
              <a:gd name="T53" fmla="*/ 33 h 215"/>
              <a:gd name="T54" fmla="*/ 118 w 201"/>
              <a:gd name="T55" fmla="*/ 28 h 215"/>
              <a:gd name="T56" fmla="*/ 116 w 201"/>
              <a:gd name="T57" fmla="*/ 24 h 215"/>
              <a:gd name="T58" fmla="*/ 116 w 201"/>
              <a:gd name="T59" fmla="*/ 19 h 215"/>
              <a:gd name="T60" fmla="*/ 116 w 201"/>
              <a:gd name="T61" fmla="*/ 12 h 215"/>
              <a:gd name="T62" fmla="*/ 94 w 201"/>
              <a:gd name="T63" fmla="*/ 7 h 215"/>
              <a:gd name="T64" fmla="*/ 85 w 201"/>
              <a:gd name="T65" fmla="*/ 2 h 215"/>
              <a:gd name="T66" fmla="*/ 71 w 201"/>
              <a:gd name="T67" fmla="*/ 5 h 215"/>
              <a:gd name="T68" fmla="*/ 63 w 201"/>
              <a:gd name="T69" fmla="*/ 10 h 215"/>
              <a:gd name="T70" fmla="*/ 56 w 201"/>
              <a:gd name="T71" fmla="*/ 14 h 215"/>
              <a:gd name="T72" fmla="*/ 49 w 201"/>
              <a:gd name="T73" fmla="*/ 17 h 215"/>
              <a:gd name="T74" fmla="*/ 42 w 201"/>
              <a:gd name="T75" fmla="*/ 17 h 215"/>
              <a:gd name="T76" fmla="*/ 37 w 201"/>
              <a:gd name="T77" fmla="*/ 24 h 215"/>
              <a:gd name="T78" fmla="*/ 30 w 201"/>
              <a:gd name="T79" fmla="*/ 12 h 215"/>
              <a:gd name="T80" fmla="*/ 23 w 201"/>
              <a:gd name="T81" fmla="*/ 21 h 215"/>
              <a:gd name="T82" fmla="*/ 4 w 201"/>
              <a:gd name="T83" fmla="*/ 24 h 215"/>
              <a:gd name="T84" fmla="*/ 9 w 201"/>
              <a:gd name="T85" fmla="*/ 36 h 215"/>
              <a:gd name="T86" fmla="*/ 0 w 201"/>
              <a:gd name="T87" fmla="*/ 43 h 215"/>
              <a:gd name="T88" fmla="*/ 4 w 201"/>
              <a:gd name="T89" fmla="*/ 50 h 215"/>
              <a:gd name="T90" fmla="*/ 11 w 201"/>
              <a:gd name="T91" fmla="*/ 62 h 215"/>
              <a:gd name="T92" fmla="*/ 14 w 201"/>
              <a:gd name="T93" fmla="*/ 69 h 215"/>
              <a:gd name="T94" fmla="*/ 45 w 201"/>
              <a:gd name="T95" fmla="*/ 59 h 215"/>
              <a:gd name="T96" fmla="*/ 63 w 201"/>
              <a:gd name="T97" fmla="*/ 85 h 215"/>
              <a:gd name="T98" fmla="*/ 75 w 201"/>
              <a:gd name="T99" fmla="*/ 97 h 215"/>
              <a:gd name="T100" fmla="*/ 92 w 201"/>
              <a:gd name="T101" fmla="*/ 109 h 215"/>
              <a:gd name="T102" fmla="*/ 118 w 201"/>
              <a:gd name="T103" fmla="*/ 121 h 215"/>
              <a:gd name="T104" fmla="*/ 132 w 201"/>
              <a:gd name="T105" fmla="*/ 133 h 215"/>
              <a:gd name="T106" fmla="*/ 142 w 201"/>
              <a:gd name="T107" fmla="*/ 140 h 215"/>
              <a:gd name="T108" fmla="*/ 158 w 201"/>
              <a:gd name="T109" fmla="*/ 159 h 215"/>
              <a:gd name="T110" fmla="*/ 156 w 201"/>
              <a:gd name="T111" fmla="*/ 182 h 215"/>
              <a:gd name="T112" fmla="*/ 170 w 201"/>
              <a:gd name="T113" fmla="*/ 178 h 215"/>
              <a:gd name="T114" fmla="*/ 172 w 201"/>
              <a:gd name="T115" fmla="*/ 154 h 215"/>
              <a:gd name="T116" fmla="*/ 179 w 201"/>
              <a:gd name="T117" fmla="*/ 137 h 215"/>
              <a:gd name="T118" fmla="*/ 201 w 201"/>
              <a:gd name="T119" fmla="*/ 144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1" h="215">
                <a:moveTo>
                  <a:pt x="89" y="213"/>
                </a:moveTo>
                <a:lnTo>
                  <a:pt x="89" y="213"/>
                </a:lnTo>
                <a:lnTo>
                  <a:pt x="89" y="213"/>
                </a:lnTo>
                <a:lnTo>
                  <a:pt x="89" y="213"/>
                </a:lnTo>
                <a:lnTo>
                  <a:pt x="89" y="215"/>
                </a:lnTo>
                <a:lnTo>
                  <a:pt x="89" y="215"/>
                </a:lnTo>
                <a:lnTo>
                  <a:pt x="89" y="213"/>
                </a:lnTo>
                <a:lnTo>
                  <a:pt x="89" y="213"/>
                </a:lnTo>
                <a:close/>
                <a:moveTo>
                  <a:pt x="151" y="182"/>
                </a:moveTo>
                <a:lnTo>
                  <a:pt x="149" y="182"/>
                </a:lnTo>
                <a:lnTo>
                  <a:pt x="146" y="182"/>
                </a:lnTo>
                <a:lnTo>
                  <a:pt x="146" y="182"/>
                </a:lnTo>
                <a:lnTo>
                  <a:pt x="144" y="185"/>
                </a:lnTo>
                <a:lnTo>
                  <a:pt x="144" y="185"/>
                </a:lnTo>
                <a:lnTo>
                  <a:pt x="142" y="185"/>
                </a:lnTo>
                <a:lnTo>
                  <a:pt x="139" y="185"/>
                </a:lnTo>
                <a:lnTo>
                  <a:pt x="139" y="185"/>
                </a:lnTo>
                <a:lnTo>
                  <a:pt x="137" y="185"/>
                </a:lnTo>
                <a:lnTo>
                  <a:pt x="134" y="187"/>
                </a:lnTo>
                <a:lnTo>
                  <a:pt x="132" y="187"/>
                </a:lnTo>
                <a:lnTo>
                  <a:pt x="132" y="187"/>
                </a:lnTo>
                <a:lnTo>
                  <a:pt x="130" y="187"/>
                </a:lnTo>
                <a:lnTo>
                  <a:pt x="125" y="187"/>
                </a:lnTo>
                <a:lnTo>
                  <a:pt x="123" y="187"/>
                </a:lnTo>
                <a:lnTo>
                  <a:pt x="120" y="187"/>
                </a:lnTo>
                <a:lnTo>
                  <a:pt x="120" y="187"/>
                </a:lnTo>
                <a:lnTo>
                  <a:pt x="118" y="187"/>
                </a:lnTo>
                <a:lnTo>
                  <a:pt x="116" y="185"/>
                </a:lnTo>
                <a:lnTo>
                  <a:pt x="116" y="185"/>
                </a:lnTo>
                <a:lnTo>
                  <a:pt x="113" y="185"/>
                </a:lnTo>
                <a:lnTo>
                  <a:pt x="113" y="185"/>
                </a:lnTo>
                <a:lnTo>
                  <a:pt x="113" y="185"/>
                </a:lnTo>
                <a:lnTo>
                  <a:pt x="111" y="185"/>
                </a:lnTo>
                <a:lnTo>
                  <a:pt x="108" y="185"/>
                </a:lnTo>
                <a:lnTo>
                  <a:pt x="108" y="187"/>
                </a:lnTo>
                <a:lnTo>
                  <a:pt x="106" y="187"/>
                </a:lnTo>
                <a:lnTo>
                  <a:pt x="106" y="187"/>
                </a:lnTo>
                <a:lnTo>
                  <a:pt x="104" y="187"/>
                </a:lnTo>
                <a:lnTo>
                  <a:pt x="101" y="185"/>
                </a:lnTo>
                <a:lnTo>
                  <a:pt x="101" y="185"/>
                </a:lnTo>
                <a:lnTo>
                  <a:pt x="101" y="185"/>
                </a:lnTo>
                <a:lnTo>
                  <a:pt x="99" y="187"/>
                </a:lnTo>
                <a:lnTo>
                  <a:pt x="99" y="187"/>
                </a:lnTo>
                <a:lnTo>
                  <a:pt x="99" y="189"/>
                </a:lnTo>
                <a:lnTo>
                  <a:pt x="97" y="192"/>
                </a:lnTo>
                <a:lnTo>
                  <a:pt x="97" y="192"/>
                </a:lnTo>
                <a:lnTo>
                  <a:pt x="99" y="194"/>
                </a:lnTo>
                <a:lnTo>
                  <a:pt x="101" y="196"/>
                </a:lnTo>
                <a:lnTo>
                  <a:pt x="101" y="196"/>
                </a:lnTo>
                <a:lnTo>
                  <a:pt x="104" y="196"/>
                </a:lnTo>
                <a:lnTo>
                  <a:pt x="104" y="196"/>
                </a:lnTo>
                <a:lnTo>
                  <a:pt x="106" y="196"/>
                </a:lnTo>
                <a:lnTo>
                  <a:pt x="108" y="199"/>
                </a:lnTo>
                <a:lnTo>
                  <a:pt x="111" y="199"/>
                </a:lnTo>
                <a:lnTo>
                  <a:pt x="111" y="199"/>
                </a:lnTo>
                <a:lnTo>
                  <a:pt x="111" y="201"/>
                </a:lnTo>
                <a:lnTo>
                  <a:pt x="113" y="201"/>
                </a:lnTo>
                <a:lnTo>
                  <a:pt x="118" y="204"/>
                </a:lnTo>
                <a:lnTo>
                  <a:pt x="120" y="206"/>
                </a:lnTo>
                <a:lnTo>
                  <a:pt x="123" y="206"/>
                </a:lnTo>
                <a:lnTo>
                  <a:pt x="125" y="206"/>
                </a:lnTo>
                <a:lnTo>
                  <a:pt x="127" y="206"/>
                </a:lnTo>
                <a:lnTo>
                  <a:pt x="130" y="208"/>
                </a:lnTo>
                <a:lnTo>
                  <a:pt x="132" y="211"/>
                </a:lnTo>
                <a:lnTo>
                  <a:pt x="134" y="213"/>
                </a:lnTo>
                <a:lnTo>
                  <a:pt x="134" y="213"/>
                </a:lnTo>
                <a:lnTo>
                  <a:pt x="134" y="213"/>
                </a:lnTo>
                <a:lnTo>
                  <a:pt x="139" y="215"/>
                </a:lnTo>
                <a:lnTo>
                  <a:pt x="139" y="215"/>
                </a:lnTo>
                <a:lnTo>
                  <a:pt x="142" y="215"/>
                </a:lnTo>
                <a:lnTo>
                  <a:pt x="144" y="215"/>
                </a:lnTo>
                <a:lnTo>
                  <a:pt x="144" y="215"/>
                </a:lnTo>
                <a:lnTo>
                  <a:pt x="144" y="213"/>
                </a:lnTo>
                <a:lnTo>
                  <a:pt x="144" y="213"/>
                </a:lnTo>
                <a:lnTo>
                  <a:pt x="144" y="211"/>
                </a:lnTo>
                <a:lnTo>
                  <a:pt x="146" y="211"/>
                </a:lnTo>
                <a:lnTo>
                  <a:pt x="146" y="208"/>
                </a:lnTo>
                <a:lnTo>
                  <a:pt x="146" y="208"/>
                </a:lnTo>
                <a:lnTo>
                  <a:pt x="146" y="206"/>
                </a:lnTo>
                <a:lnTo>
                  <a:pt x="146" y="206"/>
                </a:lnTo>
                <a:lnTo>
                  <a:pt x="144" y="204"/>
                </a:lnTo>
                <a:lnTo>
                  <a:pt x="146" y="204"/>
                </a:lnTo>
                <a:lnTo>
                  <a:pt x="146" y="204"/>
                </a:lnTo>
                <a:lnTo>
                  <a:pt x="144" y="204"/>
                </a:lnTo>
                <a:lnTo>
                  <a:pt x="144" y="201"/>
                </a:lnTo>
                <a:lnTo>
                  <a:pt x="144" y="201"/>
                </a:lnTo>
                <a:lnTo>
                  <a:pt x="144" y="199"/>
                </a:lnTo>
                <a:lnTo>
                  <a:pt x="144" y="199"/>
                </a:lnTo>
                <a:lnTo>
                  <a:pt x="144" y="196"/>
                </a:lnTo>
                <a:lnTo>
                  <a:pt x="146" y="194"/>
                </a:lnTo>
                <a:lnTo>
                  <a:pt x="146" y="194"/>
                </a:lnTo>
                <a:lnTo>
                  <a:pt x="146" y="192"/>
                </a:lnTo>
                <a:lnTo>
                  <a:pt x="151" y="187"/>
                </a:lnTo>
                <a:lnTo>
                  <a:pt x="151" y="185"/>
                </a:lnTo>
                <a:lnTo>
                  <a:pt x="151" y="182"/>
                </a:lnTo>
                <a:lnTo>
                  <a:pt x="153" y="182"/>
                </a:lnTo>
                <a:lnTo>
                  <a:pt x="151" y="182"/>
                </a:lnTo>
                <a:lnTo>
                  <a:pt x="151" y="182"/>
                </a:lnTo>
                <a:close/>
                <a:moveTo>
                  <a:pt x="26" y="163"/>
                </a:moveTo>
                <a:lnTo>
                  <a:pt x="26" y="163"/>
                </a:lnTo>
                <a:lnTo>
                  <a:pt x="26" y="166"/>
                </a:lnTo>
                <a:lnTo>
                  <a:pt x="28" y="168"/>
                </a:lnTo>
                <a:lnTo>
                  <a:pt x="28" y="166"/>
                </a:lnTo>
                <a:lnTo>
                  <a:pt x="28" y="163"/>
                </a:lnTo>
                <a:lnTo>
                  <a:pt x="26" y="163"/>
                </a:lnTo>
                <a:close/>
                <a:moveTo>
                  <a:pt x="123" y="133"/>
                </a:moveTo>
                <a:lnTo>
                  <a:pt x="123" y="133"/>
                </a:lnTo>
                <a:lnTo>
                  <a:pt x="123" y="133"/>
                </a:lnTo>
                <a:lnTo>
                  <a:pt x="123" y="130"/>
                </a:lnTo>
                <a:lnTo>
                  <a:pt x="120" y="133"/>
                </a:lnTo>
                <a:lnTo>
                  <a:pt x="120" y="133"/>
                </a:lnTo>
                <a:lnTo>
                  <a:pt x="123" y="133"/>
                </a:lnTo>
                <a:lnTo>
                  <a:pt x="123" y="133"/>
                </a:lnTo>
                <a:close/>
                <a:moveTo>
                  <a:pt x="26" y="125"/>
                </a:moveTo>
                <a:lnTo>
                  <a:pt x="26" y="125"/>
                </a:lnTo>
                <a:lnTo>
                  <a:pt x="28" y="123"/>
                </a:lnTo>
                <a:lnTo>
                  <a:pt x="26" y="123"/>
                </a:lnTo>
                <a:lnTo>
                  <a:pt x="26" y="123"/>
                </a:lnTo>
                <a:lnTo>
                  <a:pt x="26" y="125"/>
                </a:lnTo>
                <a:lnTo>
                  <a:pt x="26" y="125"/>
                </a:lnTo>
                <a:lnTo>
                  <a:pt x="26" y="125"/>
                </a:lnTo>
                <a:lnTo>
                  <a:pt x="26" y="125"/>
                </a:lnTo>
                <a:close/>
                <a:moveTo>
                  <a:pt x="49" y="130"/>
                </a:moveTo>
                <a:lnTo>
                  <a:pt x="49" y="128"/>
                </a:lnTo>
                <a:lnTo>
                  <a:pt x="47" y="128"/>
                </a:lnTo>
                <a:lnTo>
                  <a:pt x="47" y="128"/>
                </a:lnTo>
                <a:lnTo>
                  <a:pt x="49" y="125"/>
                </a:lnTo>
                <a:lnTo>
                  <a:pt x="49" y="125"/>
                </a:lnTo>
                <a:lnTo>
                  <a:pt x="49" y="125"/>
                </a:lnTo>
                <a:lnTo>
                  <a:pt x="47" y="125"/>
                </a:lnTo>
                <a:lnTo>
                  <a:pt x="47" y="125"/>
                </a:lnTo>
                <a:lnTo>
                  <a:pt x="47" y="123"/>
                </a:lnTo>
                <a:lnTo>
                  <a:pt x="47" y="123"/>
                </a:lnTo>
                <a:lnTo>
                  <a:pt x="45" y="123"/>
                </a:lnTo>
                <a:lnTo>
                  <a:pt x="42" y="121"/>
                </a:lnTo>
                <a:lnTo>
                  <a:pt x="42" y="121"/>
                </a:lnTo>
                <a:lnTo>
                  <a:pt x="42" y="121"/>
                </a:lnTo>
                <a:lnTo>
                  <a:pt x="40" y="123"/>
                </a:lnTo>
                <a:lnTo>
                  <a:pt x="40" y="123"/>
                </a:lnTo>
                <a:lnTo>
                  <a:pt x="37" y="123"/>
                </a:lnTo>
                <a:lnTo>
                  <a:pt x="35" y="128"/>
                </a:lnTo>
                <a:lnTo>
                  <a:pt x="33" y="128"/>
                </a:lnTo>
                <a:lnTo>
                  <a:pt x="30" y="130"/>
                </a:lnTo>
                <a:lnTo>
                  <a:pt x="28" y="130"/>
                </a:lnTo>
                <a:lnTo>
                  <a:pt x="28" y="130"/>
                </a:lnTo>
                <a:lnTo>
                  <a:pt x="26" y="128"/>
                </a:lnTo>
                <a:lnTo>
                  <a:pt x="26" y="128"/>
                </a:lnTo>
                <a:lnTo>
                  <a:pt x="26" y="128"/>
                </a:lnTo>
                <a:lnTo>
                  <a:pt x="23" y="128"/>
                </a:lnTo>
                <a:lnTo>
                  <a:pt x="23" y="130"/>
                </a:lnTo>
                <a:lnTo>
                  <a:pt x="23" y="133"/>
                </a:lnTo>
                <a:lnTo>
                  <a:pt x="26" y="135"/>
                </a:lnTo>
                <a:lnTo>
                  <a:pt x="26" y="135"/>
                </a:lnTo>
                <a:lnTo>
                  <a:pt x="28" y="137"/>
                </a:lnTo>
                <a:lnTo>
                  <a:pt x="28" y="137"/>
                </a:lnTo>
                <a:lnTo>
                  <a:pt x="28" y="140"/>
                </a:lnTo>
                <a:lnTo>
                  <a:pt x="28" y="140"/>
                </a:lnTo>
                <a:lnTo>
                  <a:pt x="28" y="144"/>
                </a:lnTo>
                <a:lnTo>
                  <a:pt x="28" y="144"/>
                </a:lnTo>
                <a:lnTo>
                  <a:pt x="28" y="147"/>
                </a:lnTo>
                <a:lnTo>
                  <a:pt x="28" y="147"/>
                </a:lnTo>
                <a:lnTo>
                  <a:pt x="28" y="147"/>
                </a:lnTo>
                <a:lnTo>
                  <a:pt x="30" y="147"/>
                </a:lnTo>
                <a:lnTo>
                  <a:pt x="30" y="149"/>
                </a:lnTo>
                <a:lnTo>
                  <a:pt x="30" y="149"/>
                </a:lnTo>
                <a:lnTo>
                  <a:pt x="30" y="151"/>
                </a:lnTo>
                <a:lnTo>
                  <a:pt x="30" y="151"/>
                </a:lnTo>
                <a:lnTo>
                  <a:pt x="28" y="151"/>
                </a:lnTo>
                <a:lnTo>
                  <a:pt x="28" y="151"/>
                </a:lnTo>
                <a:lnTo>
                  <a:pt x="28" y="151"/>
                </a:lnTo>
                <a:lnTo>
                  <a:pt x="28" y="154"/>
                </a:lnTo>
                <a:lnTo>
                  <a:pt x="28" y="156"/>
                </a:lnTo>
                <a:lnTo>
                  <a:pt x="28" y="156"/>
                </a:lnTo>
                <a:lnTo>
                  <a:pt x="28" y="161"/>
                </a:lnTo>
                <a:lnTo>
                  <a:pt x="28" y="161"/>
                </a:lnTo>
                <a:lnTo>
                  <a:pt x="28" y="163"/>
                </a:lnTo>
                <a:lnTo>
                  <a:pt x="30" y="166"/>
                </a:lnTo>
                <a:lnTo>
                  <a:pt x="30" y="168"/>
                </a:lnTo>
                <a:lnTo>
                  <a:pt x="33" y="168"/>
                </a:lnTo>
                <a:lnTo>
                  <a:pt x="33" y="168"/>
                </a:lnTo>
                <a:lnTo>
                  <a:pt x="35" y="168"/>
                </a:lnTo>
                <a:lnTo>
                  <a:pt x="35" y="168"/>
                </a:lnTo>
                <a:lnTo>
                  <a:pt x="37" y="168"/>
                </a:lnTo>
                <a:lnTo>
                  <a:pt x="37" y="166"/>
                </a:lnTo>
                <a:lnTo>
                  <a:pt x="40" y="161"/>
                </a:lnTo>
                <a:lnTo>
                  <a:pt x="40" y="161"/>
                </a:lnTo>
                <a:lnTo>
                  <a:pt x="40" y="161"/>
                </a:lnTo>
                <a:lnTo>
                  <a:pt x="42" y="161"/>
                </a:lnTo>
                <a:lnTo>
                  <a:pt x="42" y="161"/>
                </a:lnTo>
                <a:lnTo>
                  <a:pt x="45" y="163"/>
                </a:lnTo>
                <a:lnTo>
                  <a:pt x="47" y="163"/>
                </a:lnTo>
                <a:lnTo>
                  <a:pt x="47" y="163"/>
                </a:lnTo>
                <a:lnTo>
                  <a:pt x="47" y="161"/>
                </a:lnTo>
                <a:lnTo>
                  <a:pt x="49" y="159"/>
                </a:lnTo>
                <a:lnTo>
                  <a:pt x="49" y="147"/>
                </a:lnTo>
                <a:lnTo>
                  <a:pt x="49" y="147"/>
                </a:lnTo>
                <a:lnTo>
                  <a:pt x="49" y="144"/>
                </a:lnTo>
                <a:lnTo>
                  <a:pt x="49" y="144"/>
                </a:lnTo>
                <a:lnTo>
                  <a:pt x="49" y="142"/>
                </a:lnTo>
                <a:lnTo>
                  <a:pt x="52" y="140"/>
                </a:lnTo>
                <a:lnTo>
                  <a:pt x="52" y="137"/>
                </a:lnTo>
                <a:lnTo>
                  <a:pt x="52" y="137"/>
                </a:lnTo>
                <a:lnTo>
                  <a:pt x="52" y="135"/>
                </a:lnTo>
                <a:lnTo>
                  <a:pt x="49" y="130"/>
                </a:lnTo>
                <a:close/>
                <a:moveTo>
                  <a:pt x="63" y="88"/>
                </a:moveTo>
                <a:lnTo>
                  <a:pt x="61" y="88"/>
                </a:lnTo>
                <a:lnTo>
                  <a:pt x="61" y="88"/>
                </a:lnTo>
                <a:lnTo>
                  <a:pt x="61" y="88"/>
                </a:lnTo>
                <a:lnTo>
                  <a:pt x="59" y="88"/>
                </a:lnTo>
                <a:lnTo>
                  <a:pt x="56" y="90"/>
                </a:lnTo>
                <a:lnTo>
                  <a:pt x="56" y="90"/>
                </a:lnTo>
                <a:lnTo>
                  <a:pt x="56" y="90"/>
                </a:lnTo>
                <a:lnTo>
                  <a:pt x="59" y="90"/>
                </a:lnTo>
                <a:lnTo>
                  <a:pt x="61" y="90"/>
                </a:lnTo>
                <a:lnTo>
                  <a:pt x="63" y="90"/>
                </a:lnTo>
                <a:lnTo>
                  <a:pt x="61" y="90"/>
                </a:lnTo>
                <a:lnTo>
                  <a:pt x="63" y="90"/>
                </a:lnTo>
                <a:lnTo>
                  <a:pt x="63" y="88"/>
                </a:lnTo>
                <a:close/>
                <a:moveTo>
                  <a:pt x="201" y="142"/>
                </a:moveTo>
                <a:lnTo>
                  <a:pt x="198" y="140"/>
                </a:lnTo>
                <a:lnTo>
                  <a:pt x="194" y="135"/>
                </a:lnTo>
                <a:lnTo>
                  <a:pt x="191" y="133"/>
                </a:lnTo>
                <a:lnTo>
                  <a:pt x="184" y="130"/>
                </a:lnTo>
                <a:lnTo>
                  <a:pt x="179" y="125"/>
                </a:lnTo>
                <a:lnTo>
                  <a:pt x="177" y="125"/>
                </a:lnTo>
                <a:lnTo>
                  <a:pt x="168" y="121"/>
                </a:lnTo>
                <a:lnTo>
                  <a:pt x="158" y="116"/>
                </a:lnTo>
                <a:lnTo>
                  <a:pt x="156" y="116"/>
                </a:lnTo>
                <a:lnTo>
                  <a:pt x="156" y="114"/>
                </a:lnTo>
                <a:lnTo>
                  <a:pt x="158" y="111"/>
                </a:lnTo>
                <a:lnTo>
                  <a:pt x="160" y="111"/>
                </a:lnTo>
                <a:lnTo>
                  <a:pt x="160" y="109"/>
                </a:lnTo>
                <a:lnTo>
                  <a:pt x="160" y="107"/>
                </a:lnTo>
                <a:lnTo>
                  <a:pt x="158" y="107"/>
                </a:lnTo>
                <a:lnTo>
                  <a:pt x="156" y="107"/>
                </a:lnTo>
                <a:lnTo>
                  <a:pt x="146" y="107"/>
                </a:lnTo>
                <a:lnTo>
                  <a:pt x="144" y="107"/>
                </a:lnTo>
                <a:lnTo>
                  <a:pt x="139" y="104"/>
                </a:lnTo>
                <a:lnTo>
                  <a:pt x="132" y="99"/>
                </a:lnTo>
                <a:lnTo>
                  <a:pt x="127" y="95"/>
                </a:lnTo>
                <a:lnTo>
                  <a:pt x="123" y="92"/>
                </a:lnTo>
                <a:lnTo>
                  <a:pt x="123" y="88"/>
                </a:lnTo>
                <a:lnTo>
                  <a:pt x="120" y="81"/>
                </a:lnTo>
                <a:lnTo>
                  <a:pt x="118" y="78"/>
                </a:lnTo>
                <a:lnTo>
                  <a:pt x="116" y="73"/>
                </a:lnTo>
                <a:lnTo>
                  <a:pt x="116" y="73"/>
                </a:lnTo>
                <a:lnTo>
                  <a:pt x="111" y="71"/>
                </a:lnTo>
                <a:lnTo>
                  <a:pt x="104" y="66"/>
                </a:lnTo>
                <a:lnTo>
                  <a:pt x="101" y="64"/>
                </a:lnTo>
                <a:lnTo>
                  <a:pt x="97" y="62"/>
                </a:lnTo>
                <a:lnTo>
                  <a:pt x="97" y="59"/>
                </a:lnTo>
                <a:lnTo>
                  <a:pt x="94" y="57"/>
                </a:lnTo>
                <a:lnTo>
                  <a:pt x="94" y="50"/>
                </a:lnTo>
                <a:lnTo>
                  <a:pt x="94" y="47"/>
                </a:lnTo>
                <a:lnTo>
                  <a:pt x="94" y="47"/>
                </a:lnTo>
                <a:lnTo>
                  <a:pt x="97" y="47"/>
                </a:lnTo>
                <a:lnTo>
                  <a:pt x="97" y="47"/>
                </a:lnTo>
                <a:lnTo>
                  <a:pt x="97" y="45"/>
                </a:lnTo>
                <a:lnTo>
                  <a:pt x="97" y="45"/>
                </a:lnTo>
                <a:lnTo>
                  <a:pt x="97" y="43"/>
                </a:lnTo>
                <a:lnTo>
                  <a:pt x="94" y="38"/>
                </a:lnTo>
                <a:lnTo>
                  <a:pt x="92" y="38"/>
                </a:lnTo>
                <a:lnTo>
                  <a:pt x="94" y="36"/>
                </a:lnTo>
                <a:lnTo>
                  <a:pt x="94" y="33"/>
                </a:lnTo>
                <a:lnTo>
                  <a:pt x="94" y="33"/>
                </a:lnTo>
                <a:lnTo>
                  <a:pt x="97" y="31"/>
                </a:lnTo>
                <a:lnTo>
                  <a:pt x="99" y="31"/>
                </a:lnTo>
                <a:lnTo>
                  <a:pt x="97" y="33"/>
                </a:lnTo>
                <a:lnTo>
                  <a:pt x="97" y="33"/>
                </a:lnTo>
                <a:lnTo>
                  <a:pt x="99" y="33"/>
                </a:lnTo>
                <a:lnTo>
                  <a:pt x="101" y="31"/>
                </a:lnTo>
                <a:lnTo>
                  <a:pt x="104" y="31"/>
                </a:lnTo>
                <a:lnTo>
                  <a:pt x="106" y="28"/>
                </a:lnTo>
                <a:lnTo>
                  <a:pt x="108" y="28"/>
                </a:lnTo>
                <a:lnTo>
                  <a:pt x="108" y="26"/>
                </a:lnTo>
                <a:lnTo>
                  <a:pt x="108" y="26"/>
                </a:lnTo>
                <a:lnTo>
                  <a:pt x="113" y="28"/>
                </a:lnTo>
                <a:lnTo>
                  <a:pt x="116" y="26"/>
                </a:lnTo>
                <a:lnTo>
                  <a:pt x="116" y="26"/>
                </a:lnTo>
                <a:lnTo>
                  <a:pt x="118" y="28"/>
                </a:lnTo>
                <a:lnTo>
                  <a:pt x="118" y="31"/>
                </a:lnTo>
                <a:lnTo>
                  <a:pt x="118" y="31"/>
                </a:lnTo>
                <a:lnTo>
                  <a:pt x="120" y="31"/>
                </a:lnTo>
                <a:lnTo>
                  <a:pt x="120" y="31"/>
                </a:lnTo>
                <a:lnTo>
                  <a:pt x="120" y="28"/>
                </a:lnTo>
                <a:lnTo>
                  <a:pt x="118" y="26"/>
                </a:lnTo>
                <a:lnTo>
                  <a:pt x="116" y="26"/>
                </a:lnTo>
                <a:lnTo>
                  <a:pt x="116" y="26"/>
                </a:lnTo>
                <a:lnTo>
                  <a:pt x="116" y="26"/>
                </a:lnTo>
                <a:lnTo>
                  <a:pt x="116" y="24"/>
                </a:lnTo>
                <a:lnTo>
                  <a:pt x="116" y="21"/>
                </a:lnTo>
                <a:lnTo>
                  <a:pt x="113" y="21"/>
                </a:lnTo>
                <a:lnTo>
                  <a:pt x="113" y="21"/>
                </a:lnTo>
                <a:lnTo>
                  <a:pt x="113" y="21"/>
                </a:lnTo>
                <a:lnTo>
                  <a:pt x="113" y="21"/>
                </a:lnTo>
                <a:lnTo>
                  <a:pt x="116" y="19"/>
                </a:lnTo>
                <a:lnTo>
                  <a:pt x="116" y="19"/>
                </a:lnTo>
                <a:lnTo>
                  <a:pt x="116" y="19"/>
                </a:lnTo>
                <a:lnTo>
                  <a:pt x="116" y="19"/>
                </a:lnTo>
                <a:lnTo>
                  <a:pt x="116" y="19"/>
                </a:lnTo>
                <a:lnTo>
                  <a:pt x="113" y="17"/>
                </a:lnTo>
                <a:lnTo>
                  <a:pt x="113" y="17"/>
                </a:lnTo>
                <a:lnTo>
                  <a:pt x="113" y="17"/>
                </a:lnTo>
                <a:lnTo>
                  <a:pt x="113" y="17"/>
                </a:lnTo>
                <a:lnTo>
                  <a:pt x="111" y="17"/>
                </a:lnTo>
                <a:lnTo>
                  <a:pt x="113" y="14"/>
                </a:lnTo>
                <a:lnTo>
                  <a:pt x="113" y="14"/>
                </a:lnTo>
                <a:lnTo>
                  <a:pt x="116" y="14"/>
                </a:lnTo>
                <a:lnTo>
                  <a:pt x="116" y="12"/>
                </a:lnTo>
                <a:lnTo>
                  <a:pt x="116" y="12"/>
                </a:lnTo>
                <a:lnTo>
                  <a:pt x="118" y="12"/>
                </a:lnTo>
                <a:lnTo>
                  <a:pt x="113" y="10"/>
                </a:lnTo>
                <a:lnTo>
                  <a:pt x="111" y="10"/>
                </a:lnTo>
                <a:lnTo>
                  <a:pt x="108" y="10"/>
                </a:lnTo>
                <a:lnTo>
                  <a:pt x="101" y="10"/>
                </a:lnTo>
                <a:lnTo>
                  <a:pt x="101" y="10"/>
                </a:lnTo>
                <a:lnTo>
                  <a:pt x="99" y="10"/>
                </a:lnTo>
                <a:lnTo>
                  <a:pt x="97" y="7"/>
                </a:lnTo>
                <a:lnTo>
                  <a:pt x="94" y="7"/>
                </a:lnTo>
                <a:lnTo>
                  <a:pt x="94" y="7"/>
                </a:lnTo>
                <a:lnTo>
                  <a:pt x="94" y="5"/>
                </a:lnTo>
                <a:lnTo>
                  <a:pt x="92" y="2"/>
                </a:lnTo>
                <a:lnTo>
                  <a:pt x="92" y="2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87" y="0"/>
                </a:lnTo>
                <a:lnTo>
                  <a:pt x="85" y="2"/>
                </a:lnTo>
                <a:lnTo>
                  <a:pt x="85" y="2"/>
                </a:lnTo>
                <a:lnTo>
                  <a:pt x="82" y="2"/>
                </a:lnTo>
                <a:lnTo>
                  <a:pt x="80" y="2"/>
                </a:lnTo>
                <a:lnTo>
                  <a:pt x="80" y="2"/>
                </a:lnTo>
                <a:lnTo>
                  <a:pt x="75" y="2"/>
                </a:lnTo>
                <a:lnTo>
                  <a:pt x="75" y="2"/>
                </a:lnTo>
                <a:lnTo>
                  <a:pt x="73" y="5"/>
                </a:lnTo>
                <a:lnTo>
                  <a:pt x="73" y="5"/>
                </a:lnTo>
                <a:lnTo>
                  <a:pt x="73" y="5"/>
                </a:lnTo>
                <a:lnTo>
                  <a:pt x="71" y="7"/>
                </a:lnTo>
                <a:lnTo>
                  <a:pt x="71" y="5"/>
                </a:lnTo>
                <a:lnTo>
                  <a:pt x="68" y="5"/>
                </a:lnTo>
                <a:lnTo>
                  <a:pt x="68" y="5"/>
                </a:lnTo>
                <a:lnTo>
                  <a:pt x="66" y="5"/>
                </a:lnTo>
                <a:lnTo>
                  <a:pt x="63" y="5"/>
                </a:lnTo>
                <a:lnTo>
                  <a:pt x="63" y="5"/>
                </a:lnTo>
                <a:lnTo>
                  <a:pt x="63" y="7"/>
                </a:lnTo>
                <a:lnTo>
                  <a:pt x="63" y="7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1" y="10"/>
                </a:lnTo>
                <a:lnTo>
                  <a:pt x="61" y="10"/>
                </a:lnTo>
                <a:lnTo>
                  <a:pt x="59" y="10"/>
                </a:lnTo>
                <a:lnTo>
                  <a:pt x="59" y="10"/>
                </a:lnTo>
                <a:lnTo>
                  <a:pt x="56" y="10"/>
                </a:lnTo>
                <a:lnTo>
                  <a:pt x="56" y="10"/>
                </a:lnTo>
                <a:lnTo>
                  <a:pt x="56" y="12"/>
                </a:lnTo>
                <a:lnTo>
                  <a:pt x="56" y="12"/>
                </a:lnTo>
                <a:lnTo>
                  <a:pt x="56" y="14"/>
                </a:lnTo>
                <a:lnTo>
                  <a:pt x="56" y="14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6" y="17"/>
                </a:lnTo>
                <a:lnTo>
                  <a:pt x="56" y="17"/>
                </a:lnTo>
                <a:lnTo>
                  <a:pt x="56" y="14"/>
                </a:lnTo>
                <a:lnTo>
                  <a:pt x="54" y="14"/>
                </a:lnTo>
                <a:lnTo>
                  <a:pt x="54" y="14"/>
                </a:lnTo>
                <a:lnTo>
                  <a:pt x="52" y="14"/>
                </a:lnTo>
                <a:lnTo>
                  <a:pt x="49" y="17"/>
                </a:lnTo>
                <a:lnTo>
                  <a:pt x="49" y="17"/>
                </a:lnTo>
                <a:lnTo>
                  <a:pt x="47" y="17"/>
                </a:lnTo>
                <a:lnTo>
                  <a:pt x="47" y="14"/>
                </a:lnTo>
                <a:lnTo>
                  <a:pt x="47" y="12"/>
                </a:lnTo>
                <a:lnTo>
                  <a:pt x="47" y="12"/>
                </a:lnTo>
                <a:lnTo>
                  <a:pt x="47" y="12"/>
                </a:lnTo>
                <a:lnTo>
                  <a:pt x="45" y="12"/>
                </a:lnTo>
                <a:lnTo>
                  <a:pt x="45" y="12"/>
                </a:lnTo>
                <a:lnTo>
                  <a:pt x="45" y="14"/>
                </a:lnTo>
                <a:lnTo>
                  <a:pt x="42" y="17"/>
                </a:lnTo>
                <a:lnTo>
                  <a:pt x="42" y="17"/>
                </a:lnTo>
                <a:lnTo>
                  <a:pt x="40" y="19"/>
                </a:lnTo>
                <a:lnTo>
                  <a:pt x="40" y="21"/>
                </a:lnTo>
                <a:lnTo>
                  <a:pt x="40" y="21"/>
                </a:lnTo>
                <a:lnTo>
                  <a:pt x="40" y="21"/>
                </a:lnTo>
                <a:lnTo>
                  <a:pt x="40" y="24"/>
                </a:lnTo>
                <a:lnTo>
                  <a:pt x="40" y="24"/>
                </a:lnTo>
                <a:lnTo>
                  <a:pt x="40" y="26"/>
                </a:lnTo>
                <a:lnTo>
                  <a:pt x="37" y="26"/>
                </a:lnTo>
                <a:lnTo>
                  <a:pt x="37" y="24"/>
                </a:lnTo>
                <a:lnTo>
                  <a:pt x="37" y="24"/>
                </a:lnTo>
                <a:lnTo>
                  <a:pt x="35" y="21"/>
                </a:lnTo>
                <a:lnTo>
                  <a:pt x="35" y="21"/>
                </a:lnTo>
                <a:lnTo>
                  <a:pt x="35" y="21"/>
                </a:lnTo>
                <a:lnTo>
                  <a:pt x="33" y="19"/>
                </a:lnTo>
                <a:lnTo>
                  <a:pt x="33" y="19"/>
                </a:lnTo>
                <a:lnTo>
                  <a:pt x="30" y="17"/>
                </a:lnTo>
                <a:lnTo>
                  <a:pt x="30" y="17"/>
                </a:lnTo>
                <a:lnTo>
                  <a:pt x="30" y="14"/>
                </a:lnTo>
                <a:lnTo>
                  <a:pt x="30" y="12"/>
                </a:lnTo>
                <a:lnTo>
                  <a:pt x="30" y="12"/>
                </a:lnTo>
                <a:lnTo>
                  <a:pt x="28" y="12"/>
                </a:lnTo>
                <a:lnTo>
                  <a:pt x="28" y="14"/>
                </a:lnTo>
                <a:lnTo>
                  <a:pt x="26" y="14"/>
                </a:lnTo>
                <a:lnTo>
                  <a:pt x="23" y="17"/>
                </a:lnTo>
                <a:lnTo>
                  <a:pt x="23" y="17"/>
                </a:lnTo>
                <a:lnTo>
                  <a:pt x="26" y="19"/>
                </a:lnTo>
                <a:lnTo>
                  <a:pt x="26" y="19"/>
                </a:lnTo>
                <a:lnTo>
                  <a:pt x="23" y="21"/>
                </a:lnTo>
                <a:lnTo>
                  <a:pt x="23" y="21"/>
                </a:lnTo>
                <a:lnTo>
                  <a:pt x="21" y="24"/>
                </a:lnTo>
                <a:lnTo>
                  <a:pt x="19" y="24"/>
                </a:lnTo>
                <a:lnTo>
                  <a:pt x="16" y="21"/>
                </a:lnTo>
                <a:lnTo>
                  <a:pt x="14" y="21"/>
                </a:lnTo>
                <a:lnTo>
                  <a:pt x="14" y="24"/>
                </a:lnTo>
                <a:lnTo>
                  <a:pt x="11" y="24"/>
                </a:lnTo>
                <a:lnTo>
                  <a:pt x="7" y="24"/>
                </a:lnTo>
                <a:lnTo>
                  <a:pt x="7" y="24"/>
                </a:lnTo>
                <a:lnTo>
                  <a:pt x="7" y="24"/>
                </a:lnTo>
                <a:lnTo>
                  <a:pt x="4" y="24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2" y="28"/>
                </a:lnTo>
                <a:lnTo>
                  <a:pt x="4" y="28"/>
                </a:lnTo>
                <a:lnTo>
                  <a:pt x="4" y="31"/>
                </a:lnTo>
                <a:lnTo>
                  <a:pt x="7" y="33"/>
                </a:lnTo>
                <a:lnTo>
                  <a:pt x="7" y="33"/>
                </a:lnTo>
                <a:lnTo>
                  <a:pt x="9" y="33"/>
                </a:lnTo>
                <a:lnTo>
                  <a:pt x="9" y="36"/>
                </a:lnTo>
                <a:lnTo>
                  <a:pt x="7" y="36"/>
                </a:lnTo>
                <a:lnTo>
                  <a:pt x="7" y="38"/>
                </a:lnTo>
                <a:lnTo>
                  <a:pt x="7" y="38"/>
                </a:lnTo>
                <a:lnTo>
                  <a:pt x="4" y="38"/>
                </a:lnTo>
                <a:lnTo>
                  <a:pt x="2" y="40"/>
                </a:lnTo>
                <a:lnTo>
                  <a:pt x="2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3"/>
                </a:lnTo>
                <a:lnTo>
                  <a:pt x="0" y="45"/>
                </a:lnTo>
                <a:lnTo>
                  <a:pt x="2" y="45"/>
                </a:lnTo>
                <a:lnTo>
                  <a:pt x="2" y="47"/>
                </a:lnTo>
                <a:lnTo>
                  <a:pt x="4" y="47"/>
                </a:lnTo>
                <a:lnTo>
                  <a:pt x="4" y="47"/>
                </a:lnTo>
                <a:lnTo>
                  <a:pt x="4" y="47"/>
                </a:lnTo>
                <a:lnTo>
                  <a:pt x="4" y="47"/>
                </a:lnTo>
                <a:lnTo>
                  <a:pt x="7" y="50"/>
                </a:lnTo>
                <a:lnTo>
                  <a:pt x="4" y="50"/>
                </a:lnTo>
                <a:lnTo>
                  <a:pt x="4" y="50"/>
                </a:lnTo>
                <a:lnTo>
                  <a:pt x="4" y="52"/>
                </a:lnTo>
                <a:lnTo>
                  <a:pt x="2" y="52"/>
                </a:lnTo>
                <a:lnTo>
                  <a:pt x="2" y="54"/>
                </a:lnTo>
                <a:lnTo>
                  <a:pt x="2" y="54"/>
                </a:lnTo>
                <a:lnTo>
                  <a:pt x="4" y="57"/>
                </a:lnTo>
                <a:lnTo>
                  <a:pt x="2" y="57"/>
                </a:lnTo>
                <a:lnTo>
                  <a:pt x="4" y="57"/>
                </a:lnTo>
                <a:lnTo>
                  <a:pt x="4" y="59"/>
                </a:lnTo>
                <a:lnTo>
                  <a:pt x="7" y="62"/>
                </a:lnTo>
                <a:lnTo>
                  <a:pt x="11" y="62"/>
                </a:lnTo>
                <a:lnTo>
                  <a:pt x="11" y="62"/>
                </a:lnTo>
                <a:lnTo>
                  <a:pt x="16" y="62"/>
                </a:lnTo>
                <a:lnTo>
                  <a:pt x="16" y="62"/>
                </a:lnTo>
                <a:lnTo>
                  <a:pt x="16" y="62"/>
                </a:lnTo>
                <a:lnTo>
                  <a:pt x="16" y="64"/>
                </a:lnTo>
                <a:lnTo>
                  <a:pt x="16" y="64"/>
                </a:lnTo>
                <a:lnTo>
                  <a:pt x="14" y="66"/>
                </a:lnTo>
                <a:lnTo>
                  <a:pt x="14" y="66"/>
                </a:lnTo>
                <a:lnTo>
                  <a:pt x="14" y="66"/>
                </a:lnTo>
                <a:lnTo>
                  <a:pt x="14" y="69"/>
                </a:lnTo>
                <a:lnTo>
                  <a:pt x="14" y="69"/>
                </a:lnTo>
                <a:lnTo>
                  <a:pt x="16" y="69"/>
                </a:lnTo>
                <a:lnTo>
                  <a:pt x="21" y="66"/>
                </a:lnTo>
                <a:lnTo>
                  <a:pt x="23" y="66"/>
                </a:lnTo>
                <a:lnTo>
                  <a:pt x="26" y="62"/>
                </a:lnTo>
                <a:lnTo>
                  <a:pt x="30" y="57"/>
                </a:lnTo>
                <a:lnTo>
                  <a:pt x="35" y="57"/>
                </a:lnTo>
                <a:lnTo>
                  <a:pt x="37" y="57"/>
                </a:lnTo>
                <a:lnTo>
                  <a:pt x="42" y="57"/>
                </a:lnTo>
                <a:lnTo>
                  <a:pt x="45" y="59"/>
                </a:lnTo>
                <a:lnTo>
                  <a:pt x="52" y="62"/>
                </a:lnTo>
                <a:lnTo>
                  <a:pt x="56" y="64"/>
                </a:lnTo>
                <a:lnTo>
                  <a:pt x="59" y="66"/>
                </a:lnTo>
                <a:lnTo>
                  <a:pt x="59" y="69"/>
                </a:lnTo>
                <a:lnTo>
                  <a:pt x="61" y="73"/>
                </a:lnTo>
                <a:lnTo>
                  <a:pt x="63" y="78"/>
                </a:lnTo>
                <a:lnTo>
                  <a:pt x="63" y="81"/>
                </a:lnTo>
                <a:lnTo>
                  <a:pt x="63" y="83"/>
                </a:lnTo>
                <a:lnTo>
                  <a:pt x="63" y="83"/>
                </a:lnTo>
                <a:lnTo>
                  <a:pt x="63" y="85"/>
                </a:lnTo>
                <a:lnTo>
                  <a:pt x="66" y="85"/>
                </a:lnTo>
                <a:lnTo>
                  <a:pt x="66" y="85"/>
                </a:lnTo>
                <a:lnTo>
                  <a:pt x="68" y="85"/>
                </a:lnTo>
                <a:lnTo>
                  <a:pt x="68" y="88"/>
                </a:lnTo>
                <a:lnTo>
                  <a:pt x="68" y="88"/>
                </a:lnTo>
                <a:lnTo>
                  <a:pt x="68" y="90"/>
                </a:lnTo>
                <a:lnTo>
                  <a:pt x="71" y="90"/>
                </a:lnTo>
                <a:lnTo>
                  <a:pt x="75" y="95"/>
                </a:lnTo>
                <a:lnTo>
                  <a:pt x="75" y="97"/>
                </a:lnTo>
                <a:lnTo>
                  <a:pt x="75" y="97"/>
                </a:lnTo>
                <a:lnTo>
                  <a:pt x="73" y="97"/>
                </a:lnTo>
                <a:lnTo>
                  <a:pt x="75" y="97"/>
                </a:lnTo>
                <a:lnTo>
                  <a:pt x="75" y="97"/>
                </a:lnTo>
                <a:lnTo>
                  <a:pt x="78" y="97"/>
                </a:lnTo>
                <a:lnTo>
                  <a:pt x="78" y="97"/>
                </a:lnTo>
                <a:lnTo>
                  <a:pt x="80" y="97"/>
                </a:lnTo>
                <a:lnTo>
                  <a:pt x="82" y="99"/>
                </a:lnTo>
                <a:lnTo>
                  <a:pt x="87" y="104"/>
                </a:lnTo>
                <a:lnTo>
                  <a:pt x="89" y="107"/>
                </a:lnTo>
                <a:lnTo>
                  <a:pt x="92" y="109"/>
                </a:lnTo>
                <a:lnTo>
                  <a:pt x="99" y="116"/>
                </a:lnTo>
                <a:lnTo>
                  <a:pt x="104" y="118"/>
                </a:lnTo>
                <a:lnTo>
                  <a:pt x="106" y="121"/>
                </a:lnTo>
                <a:lnTo>
                  <a:pt x="106" y="121"/>
                </a:lnTo>
                <a:lnTo>
                  <a:pt x="108" y="121"/>
                </a:lnTo>
                <a:lnTo>
                  <a:pt x="108" y="121"/>
                </a:lnTo>
                <a:lnTo>
                  <a:pt x="111" y="121"/>
                </a:lnTo>
                <a:lnTo>
                  <a:pt x="113" y="121"/>
                </a:lnTo>
                <a:lnTo>
                  <a:pt x="116" y="121"/>
                </a:lnTo>
                <a:lnTo>
                  <a:pt x="118" y="121"/>
                </a:lnTo>
                <a:lnTo>
                  <a:pt x="118" y="121"/>
                </a:lnTo>
                <a:lnTo>
                  <a:pt x="120" y="123"/>
                </a:lnTo>
                <a:lnTo>
                  <a:pt x="125" y="128"/>
                </a:lnTo>
                <a:lnTo>
                  <a:pt x="125" y="130"/>
                </a:lnTo>
                <a:lnTo>
                  <a:pt x="125" y="130"/>
                </a:lnTo>
                <a:lnTo>
                  <a:pt x="125" y="130"/>
                </a:lnTo>
                <a:lnTo>
                  <a:pt x="127" y="130"/>
                </a:lnTo>
                <a:lnTo>
                  <a:pt x="130" y="130"/>
                </a:lnTo>
                <a:lnTo>
                  <a:pt x="132" y="130"/>
                </a:lnTo>
                <a:lnTo>
                  <a:pt x="132" y="133"/>
                </a:lnTo>
                <a:lnTo>
                  <a:pt x="130" y="135"/>
                </a:lnTo>
                <a:lnTo>
                  <a:pt x="130" y="135"/>
                </a:lnTo>
                <a:lnTo>
                  <a:pt x="132" y="133"/>
                </a:lnTo>
                <a:lnTo>
                  <a:pt x="132" y="135"/>
                </a:lnTo>
                <a:lnTo>
                  <a:pt x="134" y="133"/>
                </a:lnTo>
                <a:lnTo>
                  <a:pt x="137" y="133"/>
                </a:lnTo>
                <a:lnTo>
                  <a:pt x="139" y="133"/>
                </a:lnTo>
                <a:lnTo>
                  <a:pt x="139" y="135"/>
                </a:lnTo>
                <a:lnTo>
                  <a:pt x="139" y="137"/>
                </a:lnTo>
                <a:lnTo>
                  <a:pt x="142" y="140"/>
                </a:lnTo>
                <a:lnTo>
                  <a:pt x="139" y="140"/>
                </a:lnTo>
                <a:lnTo>
                  <a:pt x="139" y="142"/>
                </a:lnTo>
                <a:lnTo>
                  <a:pt x="139" y="142"/>
                </a:lnTo>
                <a:lnTo>
                  <a:pt x="146" y="144"/>
                </a:lnTo>
                <a:lnTo>
                  <a:pt x="149" y="147"/>
                </a:lnTo>
                <a:lnTo>
                  <a:pt x="151" y="147"/>
                </a:lnTo>
                <a:lnTo>
                  <a:pt x="153" y="144"/>
                </a:lnTo>
                <a:lnTo>
                  <a:pt x="153" y="147"/>
                </a:lnTo>
                <a:lnTo>
                  <a:pt x="156" y="154"/>
                </a:lnTo>
                <a:lnTo>
                  <a:pt x="158" y="159"/>
                </a:lnTo>
                <a:lnTo>
                  <a:pt x="160" y="163"/>
                </a:lnTo>
                <a:lnTo>
                  <a:pt x="160" y="166"/>
                </a:lnTo>
                <a:lnTo>
                  <a:pt x="163" y="168"/>
                </a:lnTo>
                <a:lnTo>
                  <a:pt x="163" y="170"/>
                </a:lnTo>
                <a:lnTo>
                  <a:pt x="160" y="173"/>
                </a:lnTo>
                <a:lnTo>
                  <a:pt x="158" y="173"/>
                </a:lnTo>
                <a:lnTo>
                  <a:pt x="158" y="173"/>
                </a:lnTo>
                <a:lnTo>
                  <a:pt x="156" y="175"/>
                </a:lnTo>
                <a:lnTo>
                  <a:pt x="158" y="178"/>
                </a:lnTo>
                <a:lnTo>
                  <a:pt x="156" y="182"/>
                </a:lnTo>
                <a:lnTo>
                  <a:pt x="153" y="182"/>
                </a:lnTo>
                <a:lnTo>
                  <a:pt x="153" y="185"/>
                </a:lnTo>
                <a:lnTo>
                  <a:pt x="153" y="187"/>
                </a:lnTo>
                <a:lnTo>
                  <a:pt x="153" y="189"/>
                </a:lnTo>
                <a:lnTo>
                  <a:pt x="160" y="189"/>
                </a:lnTo>
                <a:lnTo>
                  <a:pt x="160" y="187"/>
                </a:lnTo>
                <a:lnTo>
                  <a:pt x="160" y="187"/>
                </a:lnTo>
                <a:lnTo>
                  <a:pt x="163" y="182"/>
                </a:lnTo>
                <a:lnTo>
                  <a:pt x="168" y="180"/>
                </a:lnTo>
                <a:lnTo>
                  <a:pt x="170" y="178"/>
                </a:lnTo>
                <a:lnTo>
                  <a:pt x="168" y="173"/>
                </a:lnTo>
                <a:lnTo>
                  <a:pt x="170" y="170"/>
                </a:lnTo>
                <a:lnTo>
                  <a:pt x="172" y="168"/>
                </a:lnTo>
                <a:lnTo>
                  <a:pt x="175" y="168"/>
                </a:lnTo>
                <a:lnTo>
                  <a:pt x="177" y="168"/>
                </a:lnTo>
                <a:lnTo>
                  <a:pt x="179" y="166"/>
                </a:lnTo>
                <a:lnTo>
                  <a:pt x="177" y="163"/>
                </a:lnTo>
                <a:lnTo>
                  <a:pt x="177" y="159"/>
                </a:lnTo>
                <a:lnTo>
                  <a:pt x="175" y="156"/>
                </a:lnTo>
                <a:lnTo>
                  <a:pt x="172" y="154"/>
                </a:lnTo>
                <a:lnTo>
                  <a:pt x="168" y="154"/>
                </a:lnTo>
                <a:lnTo>
                  <a:pt x="168" y="151"/>
                </a:lnTo>
                <a:lnTo>
                  <a:pt x="168" y="149"/>
                </a:lnTo>
                <a:lnTo>
                  <a:pt x="170" y="144"/>
                </a:lnTo>
                <a:lnTo>
                  <a:pt x="172" y="140"/>
                </a:lnTo>
                <a:lnTo>
                  <a:pt x="175" y="137"/>
                </a:lnTo>
                <a:lnTo>
                  <a:pt x="175" y="137"/>
                </a:lnTo>
                <a:lnTo>
                  <a:pt x="179" y="137"/>
                </a:lnTo>
                <a:lnTo>
                  <a:pt x="179" y="137"/>
                </a:lnTo>
                <a:lnTo>
                  <a:pt x="179" y="137"/>
                </a:lnTo>
                <a:lnTo>
                  <a:pt x="179" y="140"/>
                </a:lnTo>
                <a:lnTo>
                  <a:pt x="182" y="140"/>
                </a:lnTo>
                <a:lnTo>
                  <a:pt x="184" y="140"/>
                </a:lnTo>
                <a:lnTo>
                  <a:pt x="191" y="142"/>
                </a:lnTo>
                <a:lnTo>
                  <a:pt x="194" y="147"/>
                </a:lnTo>
                <a:lnTo>
                  <a:pt x="196" y="149"/>
                </a:lnTo>
                <a:lnTo>
                  <a:pt x="198" y="149"/>
                </a:lnTo>
                <a:lnTo>
                  <a:pt x="198" y="147"/>
                </a:lnTo>
                <a:lnTo>
                  <a:pt x="201" y="144"/>
                </a:lnTo>
                <a:lnTo>
                  <a:pt x="201" y="144"/>
                </a:lnTo>
                <a:lnTo>
                  <a:pt x="201" y="142"/>
                </a:lnTo>
                <a:close/>
                <a:moveTo>
                  <a:pt x="97" y="66"/>
                </a:moveTo>
                <a:lnTo>
                  <a:pt x="97" y="66"/>
                </a:lnTo>
                <a:lnTo>
                  <a:pt x="97" y="66"/>
                </a:lnTo>
                <a:lnTo>
                  <a:pt x="97" y="64"/>
                </a:lnTo>
                <a:lnTo>
                  <a:pt x="97" y="64"/>
                </a:lnTo>
                <a:lnTo>
                  <a:pt x="97" y="66"/>
                </a:lnTo>
                <a:lnTo>
                  <a:pt x="97" y="6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144"/>
          <p:cNvSpPr>
            <a:spLocks/>
          </p:cNvSpPr>
          <p:nvPr/>
        </p:nvSpPr>
        <p:spPr bwMode="auto">
          <a:xfrm>
            <a:off x="9037696" y="3455837"/>
            <a:ext cx="27201" cy="86833"/>
          </a:xfrm>
          <a:custGeom>
            <a:avLst/>
            <a:gdLst>
              <a:gd name="T0" fmla="*/ 26 w 26"/>
              <a:gd name="T1" fmla="*/ 7 h 83"/>
              <a:gd name="T2" fmla="*/ 26 w 26"/>
              <a:gd name="T3" fmla="*/ 5 h 83"/>
              <a:gd name="T4" fmla="*/ 26 w 26"/>
              <a:gd name="T5" fmla="*/ 3 h 83"/>
              <a:gd name="T6" fmla="*/ 26 w 26"/>
              <a:gd name="T7" fmla="*/ 3 h 83"/>
              <a:gd name="T8" fmla="*/ 26 w 26"/>
              <a:gd name="T9" fmla="*/ 0 h 83"/>
              <a:gd name="T10" fmla="*/ 23 w 26"/>
              <a:gd name="T11" fmla="*/ 0 h 83"/>
              <a:gd name="T12" fmla="*/ 21 w 26"/>
              <a:gd name="T13" fmla="*/ 3 h 83"/>
              <a:gd name="T14" fmla="*/ 21 w 26"/>
              <a:gd name="T15" fmla="*/ 3 h 83"/>
              <a:gd name="T16" fmla="*/ 19 w 26"/>
              <a:gd name="T17" fmla="*/ 5 h 83"/>
              <a:gd name="T18" fmla="*/ 16 w 26"/>
              <a:gd name="T19" fmla="*/ 7 h 83"/>
              <a:gd name="T20" fmla="*/ 12 w 26"/>
              <a:gd name="T21" fmla="*/ 7 h 83"/>
              <a:gd name="T22" fmla="*/ 12 w 26"/>
              <a:gd name="T23" fmla="*/ 12 h 83"/>
              <a:gd name="T24" fmla="*/ 9 w 26"/>
              <a:gd name="T25" fmla="*/ 26 h 83"/>
              <a:gd name="T26" fmla="*/ 4 w 26"/>
              <a:gd name="T27" fmla="*/ 38 h 83"/>
              <a:gd name="T28" fmla="*/ 4 w 26"/>
              <a:gd name="T29" fmla="*/ 38 h 83"/>
              <a:gd name="T30" fmla="*/ 2 w 26"/>
              <a:gd name="T31" fmla="*/ 43 h 83"/>
              <a:gd name="T32" fmla="*/ 0 w 26"/>
              <a:gd name="T33" fmla="*/ 45 h 83"/>
              <a:gd name="T34" fmla="*/ 2 w 26"/>
              <a:gd name="T35" fmla="*/ 55 h 83"/>
              <a:gd name="T36" fmla="*/ 7 w 26"/>
              <a:gd name="T37" fmla="*/ 62 h 83"/>
              <a:gd name="T38" fmla="*/ 9 w 26"/>
              <a:gd name="T39" fmla="*/ 67 h 83"/>
              <a:gd name="T40" fmla="*/ 12 w 26"/>
              <a:gd name="T41" fmla="*/ 76 h 83"/>
              <a:gd name="T42" fmla="*/ 14 w 26"/>
              <a:gd name="T43" fmla="*/ 83 h 83"/>
              <a:gd name="T44" fmla="*/ 16 w 26"/>
              <a:gd name="T45" fmla="*/ 76 h 83"/>
              <a:gd name="T46" fmla="*/ 16 w 26"/>
              <a:gd name="T47" fmla="*/ 71 h 83"/>
              <a:gd name="T48" fmla="*/ 16 w 26"/>
              <a:gd name="T49" fmla="*/ 67 h 83"/>
              <a:gd name="T50" fmla="*/ 16 w 26"/>
              <a:gd name="T51" fmla="*/ 62 h 83"/>
              <a:gd name="T52" fmla="*/ 19 w 26"/>
              <a:gd name="T53" fmla="*/ 57 h 83"/>
              <a:gd name="T54" fmla="*/ 19 w 26"/>
              <a:gd name="T55" fmla="*/ 55 h 83"/>
              <a:gd name="T56" fmla="*/ 21 w 26"/>
              <a:gd name="T57" fmla="*/ 48 h 83"/>
              <a:gd name="T58" fmla="*/ 21 w 26"/>
              <a:gd name="T59" fmla="*/ 45 h 83"/>
              <a:gd name="T60" fmla="*/ 21 w 26"/>
              <a:gd name="T61" fmla="*/ 43 h 83"/>
              <a:gd name="T62" fmla="*/ 21 w 26"/>
              <a:gd name="T63" fmla="*/ 41 h 83"/>
              <a:gd name="T64" fmla="*/ 14 w 26"/>
              <a:gd name="T65" fmla="*/ 43 h 83"/>
              <a:gd name="T66" fmla="*/ 12 w 26"/>
              <a:gd name="T67" fmla="*/ 43 h 83"/>
              <a:gd name="T68" fmla="*/ 12 w 26"/>
              <a:gd name="T69" fmla="*/ 41 h 83"/>
              <a:gd name="T70" fmla="*/ 14 w 26"/>
              <a:gd name="T71" fmla="*/ 36 h 83"/>
              <a:gd name="T72" fmla="*/ 16 w 26"/>
              <a:gd name="T73" fmla="*/ 36 h 83"/>
              <a:gd name="T74" fmla="*/ 14 w 26"/>
              <a:gd name="T75" fmla="*/ 33 h 83"/>
              <a:gd name="T76" fmla="*/ 12 w 26"/>
              <a:gd name="T77" fmla="*/ 33 h 83"/>
              <a:gd name="T78" fmla="*/ 12 w 26"/>
              <a:gd name="T79" fmla="*/ 33 h 83"/>
              <a:gd name="T80" fmla="*/ 12 w 26"/>
              <a:gd name="T81" fmla="*/ 31 h 83"/>
              <a:gd name="T82" fmla="*/ 12 w 26"/>
              <a:gd name="T83" fmla="*/ 29 h 83"/>
              <a:gd name="T84" fmla="*/ 12 w 26"/>
              <a:gd name="T85" fmla="*/ 24 h 83"/>
              <a:gd name="T86" fmla="*/ 12 w 26"/>
              <a:gd name="T87" fmla="*/ 19 h 83"/>
              <a:gd name="T88" fmla="*/ 16 w 26"/>
              <a:gd name="T89" fmla="*/ 19 h 83"/>
              <a:gd name="T90" fmla="*/ 19 w 26"/>
              <a:gd name="T91" fmla="*/ 19 h 83"/>
              <a:gd name="T92" fmla="*/ 21 w 26"/>
              <a:gd name="T93" fmla="*/ 22 h 83"/>
              <a:gd name="T94" fmla="*/ 21 w 26"/>
              <a:gd name="T95" fmla="*/ 17 h 83"/>
              <a:gd name="T96" fmla="*/ 21 w 26"/>
              <a:gd name="T97" fmla="*/ 15 h 83"/>
              <a:gd name="T98" fmla="*/ 23 w 26"/>
              <a:gd name="T99" fmla="*/ 15 h 83"/>
              <a:gd name="T100" fmla="*/ 26 w 26"/>
              <a:gd name="T101" fmla="*/ 12 h 83"/>
              <a:gd name="T102" fmla="*/ 26 w 26"/>
              <a:gd name="T103" fmla="*/ 1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" h="83">
                <a:moveTo>
                  <a:pt x="26" y="10"/>
                </a:moveTo>
                <a:lnTo>
                  <a:pt x="26" y="7"/>
                </a:lnTo>
                <a:lnTo>
                  <a:pt x="26" y="7"/>
                </a:lnTo>
                <a:lnTo>
                  <a:pt x="26" y="5"/>
                </a:lnTo>
                <a:lnTo>
                  <a:pt x="26" y="5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3" y="0"/>
                </a:lnTo>
                <a:lnTo>
                  <a:pt x="23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19" y="3"/>
                </a:lnTo>
                <a:lnTo>
                  <a:pt x="19" y="5"/>
                </a:lnTo>
                <a:lnTo>
                  <a:pt x="19" y="7"/>
                </a:lnTo>
                <a:lnTo>
                  <a:pt x="16" y="7"/>
                </a:lnTo>
                <a:lnTo>
                  <a:pt x="14" y="7"/>
                </a:lnTo>
                <a:lnTo>
                  <a:pt x="12" y="7"/>
                </a:lnTo>
                <a:lnTo>
                  <a:pt x="12" y="10"/>
                </a:lnTo>
                <a:lnTo>
                  <a:pt x="12" y="12"/>
                </a:lnTo>
                <a:lnTo>
                  <a:pt x="9" y="17"/>
                </a:lnTo>
                <a:lnTo>
                  <a:pt x="9" y="26"/>
                </a:lnTo>
                <a:lnTo>
                  <a:pt x="7" y="31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41"/>
                </a:lnTo>
                <a:lnTo>
                  <a:pt x="2" y="43"/>
                </a:lnTo>
                <a:lnTo>
                  <a:pt x="2" y="45"/>
                </a:lnTo>
                <a:lnTo>
                  <a:pt x="0" y="45"/>
                </a:lnTo>
                <a:lnTo>
                  <a:pt x="2" y="50"/>
                </a:lnTo>
                <a:lnTo>
                  <a:pt x="2" y="55"/>
                </a:lnTo>
                <a:lnTo>
                  <a:pt x="4" y="59"/>
                </a:lnTo>
                <a:lnTo>
                  <a:pt x="7" y="62"/>
                </a:lnTo>
                <a:lnTo>
                  <a:pt x="7" y="62"/>
                </a:lnTo>
                <a:lnTo>
                  <a:pt x="9" y="67"/>
                </a:lnTo>
                <a:lnTo>
                  <a:pt x="9" y="71"/>
                </a:lnTo>
                <a:lnTo>
                  <a:pt x="12" y="76"/>
                </a:lnTo>
                <a:lnTo>
                  <a:pt x="14" y="81"/>
                </a:lnTo>
                <a:lnTo>
                  <a:pt x="14" y="83"/>
                </a:lnTo>
                <a:lnTo>
                  <a:pt x="16" y="81"/>
                </a:lnTo>
                <a:lnTo>
                  <a:pt x="16" y="76"/>
                </a:lnTo>
                <a:lnTo>
                  <a:pt x="16" y="74"/>
                </a:lnTo>
                <a:lnTo>
                  <a:pt x="16" y="71"/>
                </a:lnTo>
                <a:lnTo>
                  <a:pt x="16" y="69"/>
                </a:lnTo>
                <a:lnTo>
                  <a:pt x="16" y="67"/>
                </a:lnTo>
                <a:lnTo>
                  <a:pt x="16" y="64"/>
                </a:lnTo>
                <a:lnTo>
                  <a:pt x="16" y="62"/>
                </a:lnTo>
                <a:lnTo>
                  <a:pt x="16" y="62"/>
                </a:lnTo>
                <a:lnTo>
                  <a:pt x="19" y="57"/>
                </a:lnTo>
                <a:lnTo>
                  <a:pt x="19" y="55"/>
                </a:lnTo>
                <a:lnTo>
                  <a:pt x="19" y="55"/>
                </a:lnTo>
                <a:lnTo>
                  <a:pt x="21" y="50"/>
                </a:lnTo>
                <a:lnTo>
                  <a:pt x="21" y="48"/>
                </a:lnTo>
                <a:lnTo>
                  <a:pt x="21" y="45"/>
                </a:lnTo>
                <a:lnTo>
                  <a:pt x="21" y="45"/>
                </a:lnTo>
                <a:lnTo>
                  <a:pt x="21" y="43"/>
                </a:lnTo>
                <a:lnTo>
                  <a:pt x="21" y="43"/>
                </a:lnTo>
                <a:lnTo>
                  <a:pt x="21" y="41"/>
                </a:lnTo>
                <a:lnTo>
                  <a:pt x="21" y="41"/>
                </a:lnTo>
                <a:lnTo>
                  <a:pt x="19" y="43"/>
                </a:lnTo>
                <a:lnTo>
                  <a:pt x="14" y="43"/>
                </a:lnTo>
                <a:lnTo>
                  <a:pt x="12" y="43"/>
                </a:lnTo>
                <a:lnTo>
                  <a:pt x="12" y="43"/>
                </a:lnTo>
                <a:lnTo>
                  <a:pt x="12" y="43"/>
                </a:lnTo>
                <a:lnTo>
                  <a:pt x="12" y="41"/>
                </a:lnTo>
                <a:lnTo>
                  <a:pt x="12" y="38"/>
                </a:lnTo>
                <a:lnTo>
                  <a:pt x="14" y="36"/>
                </a:lnTo>
                <a:lnTo>
                  <a:pt x="16" y="36"/>
                </a:lnTo>
                <a:lnTo>
                  <a:pt x="16" y="36"/>
                </a:lnTo>
                <a:lnTo>
                  <a:pt x="16" y="33"/>
                </a:lnTo>
                <a:lnTo>
                  <a:pt x="14" y="33"/>
                </a:lnTo>
                <a:lnTo>
                  <a:pt x="14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1"/>
                </a:lnTo>
                <a:lnTo>
                  <a:pt x="12" y="29"/>
                </a:lnTo>
                <a:lnTo>
                  <a:pt x="12" y="29"/>
                </a:lnTo>
                <a:lnTo>
                  <a:pt x="12" y="26"/>
                </a:lnTo>
                <a:lnTo>
                  <a:pt x="12" y="24"/>
                </a:lnTo>
                <a:lnTo>
                  <a:pt x="12" y="22"/>
                </a:lnTo>
                <a:lnTo>
                  <a:pt x="12" y="19"/>
                </a:lnTo>
                <a:lnTo>
                  <a:pt x="14" y="19"/>
                </a:lnTo>
                <a:lnTo>
                  <a:pt x="16" y="19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21" y="22"/>
                </a:lnTo>
                <a:lnTo>
                  <a:pt x="21" y="22"/>
                </a:lnTo>
                <a:lnTo>
                  <a:pt x="21" y="17"/>
                </a:lnTo>
                <a:lnTo>
                  <a:pt x="21" y="17"/>
                </a:lnTo>
                <a:lnTo>
                  <a:pt x="21" y="15"/>
                </a:lnTo>
                <a:lnTo>
                  <a:pt x="21" y="15"/>
                </a:lnTo>
                <a:lnTo>
                  <a:pt x="23" y="15"/>
                </a:lnTo>
                <a:lnTo>
                  <a:pt x="26" y="15"/>
                </a:lnTo>
                <a:lnTo>
                  <a:pt x="26" y="12"/>
                </a:lnTo>
                <a:lnTo>
                  <a:pt x="26" y="12"/>
                </a:lnTo>
                <a:lnTo>
                  <a:pt x="26" y="10"/>
                </a:lnTo>
                <a:lnTo>
                  <a:pt x="26" y="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145"/>
          <p:cNvSpPr>
            <a:spLocks/>
          </p:cNvSpPr>
          <p:nvPr/>
        </p:nvSpPr>
        <p:spPr bwMode="auto">
          <a:xfrm>
            <a:off x="8345127" y="3000750"/>
            <a:ext cx="7324" cy="7324"/>
          </a:xfrm>
          <a:custGeom>
            <a:avLst/>
            <a:gdLst>
              <a:gd name="T0" fmla="*/ 7 w 7"/>
              <a:gd name="T1" fmla="*/ 0 h 7"/>
              <a:gd name="T2" fmla="*/ 7 w 7"/>
              <a:gd name="T3" fmla="*/ 0 h 7"/>
              <a:gd name="T4" fmla="*/ 7 w 7"/>
              <a:gd name="T5" fmla="*/ 0 h 7"/>
              <a:gd name="T6" fmla="*/ 4 w 7"/>
              <a:gd name="T7" fmla="*/ 0 h 7"/>
              <a:gd name="T8" fmla="*/ 2 w 7"/>
              <a:gd name="T9" fmla="*/ 2 h 7"/>
              <a:gd name="T10" fmla="*/ 2 w 7"/>
              <a:gd name="T11" fmla="*/ 2 h 7"/>
              <a:gd name="T12" fmla="*/ 0 w 7"/>
              <a:gd name="T13" fmla="*/ 5 h 7"/>
              <a:gd name="T14" fmla="*/ 0 w 7"/>
              <a:gd name="T15" fmla="*/ 5 h 7"/>
              <a:gd name="T16" fmla="*/ 0 w 7"/>
              <a:gd name="T17" fmla="*/ 7 h 7"/>
              <a:gd name="T18" fmla="*/ 2 w 7"/>
              <a:gd name="T19" fmla="*/ 5 h 7"/>
              <a:gd name="T20" fmla="*/ 2 w 7"/>
              <a:gd name="T21" fmla="*/ 7 h 7"/>
              <a:gd name="T22" fmla="*/ 7 w 7"/>
              <a:gd name="T23" fmla="*/ 5 h 7"/>
              <a:gd name="T24" fmla="*/ 7 w 7"/>
              <a:gd name="T25" fmla="*/ 2 h 7"/>
              <a:gd name="T26" fmla="*/ 7 w 7"/>
              <a:gd name="T27" fmla="*/ 2 h 7"/>
              <a:gd name="T28" fmla="*/ 7 w 7"/>
              <a:gd name="T2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0"/>
                </a:lnTo>
                <a:lnTo>
                  <a:pt x="4" y="0"/>
                </a:lnTo>
                <a:lnTo>
                  <a:pt x="2" y="2"/>
                </a:lnTo>
                <a:lnTo>
                  <a:pt x="2" y="2"/>
                </a:ln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2" y="5"/>
                </a:lnTo>
                <a:lnTo>
                  <a:pt x="2" y="7"/>
                </a:lnTo>
                <a:lnTo>
                  <a:pt x="7" y="5"/>
                </a:lnTo>
                <a:lnTo>
                  <a:pt x="7" y="2"/>
                </a:lnTo>
                <a:lnTo>
                  <a:pt x="7" y="2"/>
                </a:lnTo>
                <a:lnTo>
                  <a:pt x="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Freeform 146"/>
          <p:cNvSpPr>
            <a:spLocks noEditPoints="1"/>
          </p:cNvSpPr>
          <p:nvPr/>
        </p:nvSpPr>
        <p:spPr bwMode="auto">
          <a:xfrm>
            <a:off x="8245741" y="2980873"/>
            <a:ext cx="76371" cy="81602"/>
          </a:xfrm>
          <a:custGeom>
            <a:avLst/>
            <a:gdLst>
              <a:gd name="T0" fmla="*/ 12 w 73"/>
              <a:gd name="T1" fmla="*/ 26 h 78"/>
              <a:gd name="T2" fmla="*/ 12 w 73"/>
              <a:gd name="T3" fmla="*/ 28 h 78"/>
              <a:gd name="T4" fmla="*/ 71 w 73"/>
              <a:gd name="T5" fmla="*/ 36 h 78"/>
              <a:gd name="T6" fmla="*/ 71 w 73"/>
              <a:gd name="T7" fmla="*/ 28 h 78"/>
              <a:gd name="T8" fmla="*/ 73 w 73"/>
              <a:gd name="T9" fmla="*/ 26 h 78"/>
              <a:gd name="T10" fmla="*/ 69 w 73"/>
              <a:gd name="T11" fmla="*/ 26 h 78"/>
              <a:gd name="T12" fmla="*/ 66 w 73"/>
              <a:gd name="T13" fmla="*/ 24 h 78"/>
              <a:gd name="T14" fmla="*/ 62 w 73"/>
              <a:gd name="T15" fmla="*/ 21 h 78"/>
              <a:gd name="T16" fmla="*/ 59 w 73"/>
              <a:gd name="T17" fmla="*/ 19 h 78"/>
              <a:gd name="T18" fmla="*/ 54 w 73"/>
              <a:gd name="T19" fmla="*/ 24 h 78"/>
              <a:gd name="T20" fmla="*/ 50 w 73"/>
              <a:gd name="T21" fmla="*/ 24 h 78"/>
              <a:gd name="T22" fmla="*/ 43 w 73"/>
              <a:gd name="T23" fmla="*/ 19 h 78"/>
              <a:gd name="T24" fmla="*/ 50 w 73"/>
              <a:gd name="T25" fmla="*/ 14 h 78"/>
              <a:gd name="T26" fmla="*/ 47 w 73"/>
              <a:gd name="T27" fmla="*/ 12 h 78"/>
              <a:gd name="T28" fmla="*/ 52 w 73"/>
              <a:gd name="T29" fmla="*/ 12 h 78"/>
              <a:gd name="T30" fmla="*/ 57 w 73"/>
              <a:gd name="T31" fmla="*/ 7 h 78"/>
              <a:gd name="T32" fmla="*/ 64 w 73"/>
              <a:gd name="T33" fmla="*/ 2 h 78"/>
              <a:gd name="T34" fmla="*/ 57 w 73"/>
              <a:gd name="T35" fmla="*/ 0 h 78"/>
              <a:gd name="T36" fmla="*/ 54 w 73"/>
              <a:gd name="T37" fmla="*/ 2 h 78"/>
              <a:gd name="T38" fmla="*/ 52 w 73"/>
              <a:gd name="T39" fmla="*/ 5 h 78"/>
              <a:gd name="T40" fmla="*/ 52 w 73"/>
              <a:gd name="T41" fmla="*/ 2 h 78"/>
              <a:gd name="T42" fmla="*/ 50 w 73"/>
              <a:gd name="T43" fmla="*/ 2 h 78"/>
              <a:gd name="T44" fmla="*/ 43 w 73"/>
              <a:gd name="T45" fmla="*/ 5 h 78"/>
              <a:gd name="T46" fmla="*/ 38 w 73"/>
              <a:gd name="T47" fmla="*/ 10 h 78"/>
              <a:gd name="T48" fmla="*/ 33 w 73"/>
              <a:gd name="T49" fmla="*/ 12 h 78"/>
              <a:gd name="T50" fmla="*/ 40 w 73"/>
              <a:gd name="T51" fmla="*/ 17 h 78"/>
              <a:gd name="T52" fmla="*/ 36 w 73"/>
              <a:gd name="T53" fmla="*/ 21 h 78"/>
              <a:gd name="T54" fmla="*/ 28 w 73"/>
              <a:gd name="T55" fmla="*/ 21 h 78"/>
              <a:gd name="T56" fmla="*/ 17 w 73"/>
              <a:gd name="T57" fmla="*/ 21 h 78"/>
              <a:gd name="T58" fmla="*/ 12 w 73"/>
              <a:gd name="T59" fmla="*/ 21 h 78"/>
              <a:gd name="T60" fmla="*/ 14 w 73"/>
              <a:gd name="T61" fmla="*/ 24 h 78"/>
              <a:gd name="T62" fmla="*/ 17 w 73"/>
              <a:gd name="T63" fmla="*/ 28 h 78"/>
              <a:gd name="T64" fmla="*/ 14 w 73"/>
              <a:gd name="T65" fmla="*/ 31 h 78"/>
              <a:gd name="T66" fmla="*/ 14 w 73"/>
              <a:gd name="T67" fmla="*/ 36 h 78"/>
              <a:gd name="T68" fmla="*/ 10 w 73"/>
              <a:gd name="T69" fmla="*/ 38 h 78"/>
              <a:gd name="T70" fmla="*/ 14 w 73"/>
              <a:gd name="T71" fmla="*/ 38 h 78"/>
              <a:gd name="T72" fmla="*/ 17 w 73"/>
              <a:gd name="T73" fmla="*/ 40 h 78"/>
              <a:gd name="T74" fmla="*/ 19 w 73"/>
              <a:gd name="T75" fmla="*/ 43 h 78"/>
              <a:gd name="T76" fmla="*/ 26 w 73"/>
              <a:gd name="T77" fmla="*/ 43 h 78"/>
              <a:gd name="T78" fmla="*/ 19 w 73"/>
              <a:gd name="T79" fmla="*/ 47 h 78"/>
              <a:gd name="T80" fmla="*/ 12 w 73"/>
              <a:gd name="T81" fmla="*/ 55 h 78"/>
              <a:gd name="T82" fmla="*/ 17 w 73"/>
              <a:gd name="T83" fmla="*/ 55 h 78"/>
              <a:gd name="T84" fmla="*/ 26 w 73"/>
              <a:gd name="T85" fmla="*/ 52 h 78"/>
              <a:gd name="T86" fmla="*/ 14 w 73"/>
              <a:gd name="T87" fmla="*/ 55 h 78"/>
              <a:gd name="T88" fmla="*/ 10 w 73"/>
              <a:gd name="T89" fmla="*/ 59 h 78"/>
              <a:gd name="T90" fmla="*/ 7 w 73"/>
              <a:gd name="T91" fmla="*/ 62 h 78"/>
              <a:gd name="T92" fmla="*/ 2 w 73"/>
              <a:gd name="T93" fmla="*/ 64 h 78"/>
              <a:gd name="T94" fmla="*/ 7 w 73"/>
              <a:gd name="T95" fmla="*/ 66 h 78"/>
              <a:gd name="T96" fmla="*/ 2 w 73"/>
              <a:gd name="T97" fmla="*/ 71 h 78"/>
              <a:gd name="T98" fmla="*/ 10 w 73"/>
              <a:gd name="T99" fmla="*/ 71 h 78"/>
              <a:gd name="T100" fmla="*/ 7 w 73"/>
              <a:gd name="T101" fmla="*/ 73 h 78"/>
              <a:gd name="T102" fmla="*/ 12 w 73"/>
              <a:gd name="T103" fmla="*/ 76 h 78"/>
              <a:gd name="T104" fmla="*/ 17 w 73"/>
              <a:gd name="T105" fmla="*/ 76 h 78"/>
              <a:gd name="T106" fmla="*/ 28 w 73"/>
              <a:gd name="T107" fmla="*/ 73 h 78"/>
              <a:gd name="T108" fmla="*/ 33 w 73"/>
              <a:gd name="T109" fmla="*/ 69 h 78"/>
              <a:gd name="T110" fmla="*/ 36 w 73"/>
              <a:gd name="T111" fmla="*/ 69 h 78"/>
              <a:gd name="T112" fmla="*/ 43 w 73"/>
              <a:gd name="T113" fmla="*/ 69 h 78"/>
              <a:gd name="T114" fmla="*/ 47 w 73"/>
              <a:gd name="T115" fmla="*/ 64 h 78"/>
              <a:gd name="T116" fmla="*/ 57 w 73"/>
              <a:gd name="T117" fmla="*/ 62 h 78"/>
              <a:gd name="T118" fmla="*/ 62 w 73"/>
              <a:gd name="T119" fmla="*/ 62 h 78"/>
              <a:gd name="T120" fmla="*/ 66 w 73"/>
              <a:gd name="T121" fmla="*/ 59 h 78"/>
              <a:gd name="T122" fmla="*/ 71 w 73"/>
              <a:gd name="T123" fmla="*/ 50 h 78"/>
              <a:gd name="T124" fmla="*/ 71 w 73"/>
              <a:gd name="T125" fmla="*/ 4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3" h="78">
                <a:moveTo>
                  <a:pt x="12" y="28"/>
                </a:moveTo>
                <a:lnTo>
                  <a:pt x="12" y="28"/>
                </a:lnTo>
                <a:lnTo>
                  <a:pt x="12" y="28"/>
                </a:lnTo>
                <a:lnTo>
                  <a:pt x="14" y="26"/>
                </a:lnTo>
                <a:lnTo>
                  <a:pt x="12" y="26"/>
                </a:lnTo>
                <a:lnTo>
                  <a:pt x="10" y="26"/>
                </a:lnTo>
                <a:lnTo>
                  <a:pt x="10" y="26"/>
                </a:lnTo>
                <a:lnTo>
                  <a:pt x="7" y="26"/>
                </a:lnTo>
                <a:lnTo>
                  <a:pt x="12" y="26"/>
                </a:lnTo>
                <a:lnTo>
                  <a:pt x="12" y="28"/>
                </a:lnTo>
                <a:close/>
                <a:moveTo>
                  <a:pt x="71" y="40"/>
                </a:moveTo>
                <a:lnTo>
                  <a:pt x="71" y="38"/>
                </a:lnTo>
                <a:lnTo>
                  <a:pt x="71" y="38"/>
                </a:lnTo>
                <a:lnTo>
                  <a:pt x="71" y="38"/>
                </a:lnTo>
                <a:lnTo>
                  <a:pt x="71" y="36"/>
                </a:lnTo>
                <a:lnTo>
                  <a:pt x="71" y="36"/>
                </a:lnTo>
                <a:lnTo>
                  <a:pt x="71" y="33"/>
                </a:lnTo>
                <a:lnTo>
                  <a:pt x="71" y="31"/>
                </a:lnTo>
                <a:lnTo>
                  <a:pt x="71" y="28"/>
                </a:lnTo>
                <a:lnTo>
                  <a:pt x="71" y="28"/>
                </a:lnTo>
                <a:lnTo>
                  <a:pt x="69" y="28"/>
                </a:lnTo>
                <a:lnTo>
                  <a:pt x="71" y="26"/>
                </a:lnTo>
                <a:lnTo>
                  <a:pt x="71" y="26"/>
                </a:lnTo>
                <a:lnTo>
                  <a:pt x="71" y="26"/>
                </a:lnTo>
                <a:lnTo>
                  <a:pt x="73" y="26"/>
                </a:lnTo>
                <a:lnTo>
                  <a:pt x="73" y="26"/>
                </a:lnTo>
                <a:lnTo>
                  <a:pt x="71" y="24"/>
                </a:lnTo>
                <a:lnTo>
                  <a:pt x="71" y="24"/>
                </a:lnTo>
                <a:lnTo>
                  <a:pt x="69" y="24"/>
                </a:lnTo>
                <a:lnTo>
                  <a:pt x="69" y="26"/>
                </a:lnTo>
                <a:lnTo>
                  <a:pt x="69" y="26"/>
                </a:lnTo>
                <a:lnTo>
                  <a:pt x="66" y="26"/>
                </a:lnTo>
                <a:lnTo>
                  <a:pt x="66" y="26"/>
                </a:lnTo>
                <a:lnTo>
                  <a:pt x="64" y="24"/>
                </a:lnTo>
                <a:lnTo>
                  <a:pt x="66" y="24"/>
                </a:lnTo>
                <a:lnTo>
                  <a:pt x="66" y="24"/>
                </a:lnTo>
                <a:lnTo>
                  <a:pt x="64" y="21"/>
                </a:lnTo>
                <a:lnTo>
                  <a:pt x="64" y="21"/>
                </a:lnTo>
                <a:lnTo>
                  <a:pt x="62" y="21"/>
                </a:lnTo>
                <a:lnTo>
                  <a:pt x="62" y="21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59" y="19"/>
                </a:lnTo>
                <a:lnTo>
                  <a:pt x="59" y="19"/>
                </a:lnTo>
                <a:lnTo>
                  <a:pt x="57" y="21"/>
                </a:lnTo>
                <a:lnTo>
                  <a:pt x="57" y="21"/>
                </a:lnTo>
                <a:lnTo>
                  <a:pt x="57" y="21"/>
                </a:lnTo>
                <a:lnTo>
                  <a:pt x="57" y="21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2" y="24"/>
                </a:lnTo>
                <a:lnTo>
                  <a:pt x="50" y="24"/>
                </a:lnTo>
                <a:lnTo>
                  <a:pt x="50" y="24"/>
                </a:lnTo>
                <a:lnTo>
                  <a:pt x="47" y="21"/>
                </a:lnTo>
                <a:lnTo>
                  <a:pt x="47" y="21"/>
                </a:lnTo>
                <a:lnTo>
                  <a:pt x="45" y="21"/>
                </a:lnTo>
                <a:lnTo>
                  <a:pt x="43" y="19"/>
                </a:lnTo>
                <a:lnTo>
                  <a:pt x="43" y="17"/>
                </a:lnTo>
                <a:lnTo>
                  <a:pt x="43" y="17"/>
                </a:lnTo>
                <a:lnTo>
                  <a:pt x="45" y="17"/>
                </a:lnTo>
                <a:lnTo>
                  <a:pt x="47" y="14"/>
                </a:lnTo>
                <a:lnTo>
                  <a:pt x="50" y="14"/>
                </a:lnTo>
                <a:lnTo>
                  <a:pt x="50" y="14"/>
                </a:lnTo>
                <a:lnTo>
                  <a:pt x="47" y="14"/>
                </a:lnTo>
                <a:lnTo>
                  <a:pt x="47" y="12"/>
                </a:lnTo>
                <a:lnTo>
                  <a:pt x="47" y="12"/>
                </a:lnTo>
                <a:lnTo>
                  <a:pt x="47" y="12"/>
                </a:lnTo>
                <a:lnTo>
                  <a:pt x="47" y="12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2" y="12"/>
                </a:lnTo>
                <a:lnTo>
                  <a:pt x="52" y="12"/>
                </a:lnTo>
                <a:lnTo>
                  <a:pt x="54" y="10"/>
                </a:lnTo>
                <a:lnTo>
                  <a:pt x="54" y="10"/>
                </a:lnTo>
                <a:lnTo>
                  <a:pt x="54" y="7"/>
                </a:lnTo>
                <a:lnTo>
                  <a:pt x="57" y="7"/>
                </a:lnTo>
                <a:lnTo>
                  <a:pt x="57" y="5"/>
                </a:lnTo>
                <a:lnTo>
                  <a:pt x="59" y="5"/>
                </a:lnTo>
                <a:lnTo>
                  <a:pt x="59" y="2"/>
                </a:lnTo>
                <a:lnTo>
                  <a:pt x="62" y="2"/>
                </a:lnTo>
                <a:lnTo>
                  <a:pt x="64" y="2"/>
                </a:lnTo>
                <a:lnTo>
                  <a:pt x="62" y="0"/>
                </a:lnTo>
                <a:lnTo>
                  <a:pt x="59" y="0"/>
                </a:lnTo>
                <a:lnTo>
                  <a:pt x="59" y="0"/>
                </a:lnTo>
                <a:lnTo>
                  <a:pt x="57" y="0"/>
                </a:lnTo>
                <a:lnTo>
                  <a:pt x="57" y="0"/>
                </a:lnTo>
                <a:lnTo>
                  <a:pt x="57" y="0"/>
                </a:lnTo>
                <a:lnTo>
                  <a:pt x="54" y="0"/>
                </a:lnTo>
                <a:lnTo>
                  <a:pt x="54" y="2"/>
                </a:lnTo>
                <a:lnTo>
                  <a:pt x="54" y="2"/>
                </a:lnTo>
                <a:lnTo>
                  <a:pt x="54" y="2"/>
                </a:lnTo>
                <a:lnTo>
                  <a:pt x="54" y="5"/>
                </a:lnTo>
                <a:lnTo>
                  <a:pt x="54" y="5"/>
                </a:lnTo>
                <a:lnTo>
                  <a:pt x="52" y="7"/>
                </a:lnTo>
                <a:lnTo>
                  <a:pt x="52" y="7"/>
                </a:lnTo>
                <a:lnTo>
                  <a:pt x="52" y="5"/>
                </a:lnTo>
                <a:lnTo>
                  <a:pt x="52" y="5"/>
                </a:lnTo>
                <a:lnTo>
                  <a:pt x="52" y="5"/>
                </a:lnTo>
                <a:lnTo>
                  <a:pt x="54" y="5"/>
                </a:lnTo>
                <a:lnTo>
                  <a:pt x="54" y="2"/>
                </a:lnTo>
                <a:lnTo>
                  <a:pt x="52" y="2"/>
                </a:lnTo>
                <a:lnTo>
                  <a:pt x="52" y="2"/>
                </a:lnTo>
                <a:lnTo>
                  <a:pt x="52" y="0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47" y="2"/>
                </a:lnTo>
                <a:lnTo>
                  <a:pt x="47" y="2"/>
                </a:lnTo>
                <a:lnTo>
                  <a:pt x="45" y="2"/>
                </a:lnTo>
                <a:lnTo>
                  <a:pt x="43" y="2"/>
                </a:lnTo>
                <a:lnTo>
                  <a:pt x="43" y="5"/>
                </a:lnTo>
                <a:lnTo>
                  <a:pt x="40" y="5"/>
                </a:lnTo>
                <a:lnTo>
                  <a:pt x="40" y="5"/>
                </a:lnTo>
                <a:lnTo>
                  <a:pt x="40" y="7"/>
                </a:lnTo>
                <a:lnTo>
                  <a:pt x="40" y="10"/>
                </a:lnTo>
                <a:lnTo>
                  <a:pt x="38" y="10"/>
                </a:lnTo>
                <a:lnTo>
                  <a:pt x="38" y="10"/>
                </a:lnTo>
                <a:lnTo>
                  <a:pt x="38" y="10"/>
                </a:lnTo>
                <a:lnTo>
                  <a:pt x="36" y="12"/>
                </a:lnTo>
                <a:lnTo>
                  <a:pt x="36" y="12"/>
                </a:lnTo>
                <a:lnTo>
                  <a:pt x="33" y="12"/>
                </a:lnTo>
                <a:lnTo>
                  <a:pt x="38" y="14"/>
                </a:lnTo>
                <a:lnTo>
                  <a:pt x="43" y="14"/>
                </a:lnTo>
                <a:lnTo>
                  <a:pt x="43" y="14"/>
                </a:lnTo>
                <a:lnTo>
                  <a:pt x="43" y="17"/>
                </a:lnTo>
                <a:lnTo>
                  <a:pt x="40" y="17"/>
                </a:lnTo>
                <a:lnTo>
                  <a:pt x="38" y="17"/>
                </a:lnTo>
                <a:lnTo>
                  <a:pt x="38" y="17"/>
                </a:lnTo>
                <a:lnTo>
                  <a:pt x="36" y="19"/>
                </a:lnTo>
                <a:lnTo>
                  <a:pt x="36" y="19"/>
                </a:lnTo>
                <a:lnTo>
                  <a:pt x="36" y="21"/>
                </a:lnTo>
                <a:lnTo>
                  <a:pt x="36" y="21"/>
                </a:lnTo>
                <a:lnTo>
                  <a:pt x="36" y="21"/>
                </a:lnTo>
                <a:lnTo>
                  <a:pt x="33" y="21"/>
                </a:lnTo>
                <a:lnTo>
                  <a:pt x="28" y="21"/>
                </a:lnTo>
                <a:lnTo>
                  <a:pt x="28" y="21"/>
                </a:lnTo>
                <a:lnTo>
                  <a:pt x="26" y="21"/>
                </a:lnTo>
                <a:lnTo>
                  <a:pt x="26" y="21"/>
                </a:lnTo>
                <a:lnTo>
                  <a:pt x="24" y="21"/>
                </a:lnTo>
                <a:lnTo>
                  <a:pt x="19" y="19"/>
                </a:lnTo>
                <a:lnTo>
                  <a:pt x="17" y="21"/>
                </a:lnTo>
                <a:lnTo>
                  <a:pt x="17" y="21"/>
                </a:lnTo>
                <a:lnTo>
                  <a:pt x="14" y="21"/>
                </a:lnTo>
                <a:lnTo>
                  <a:pt x="14" y="21"/>
                </a:lnTo>
                <a:lnTo>
                  <a:pt x="12" y="21"/>
                </a:lnTo>
                <a:lnTo>
                  <a:pt x="12" y="21"/>
                </a:lnTo>
                <a:lnTo>
                  <a:pt x="12" y="24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4" y="26"/>
                </a:lnTo>
                <a:lnTo>
                  <a:pt x="14" y="26"/>
                </a:lnTo>
                <a:lnTo>
                  <a:pt x="14" y="28"/>
                </a:lnTo>
                <a:lnTo>
                  <a:pt x="14" y="28"/>
                </a:lnTo>
                <a:lnTo>
                  <a:pt x="17" y="28"/>
                </a:lnTo>
                <a:lnTo>
                  <a:pt x="19" y="28"/>
                </a:lnTo>
                <a:lnTo>
                  <a:pt x="19" y="28"/>
                </a:lnTo>
                <a:lnTo>
                  <a:pt x="19" y="31"/>
                </a:lnTo>
                <a:lnTo>
                  <a:pt x="17" y="31"/>
                </a:lnTo>
                <a:lnTo>
                  <a:pt x="14" y="31"/>
                </a:lnTo>
                <a:lnTo>
                  <a:pt x="12" y="33"/>
                </a:lnTo>
                <a:lnTo>
                  <a:pt x="12" y="33"/>
                </a:lnTo>
                <a:lnTo>
                  <a:pt x="14" y="33"/>
                </a:lnTo>
                <a:lnTo>
                  <a:pt x="17" y="33"/>
                </a:lnTo>
                <a:lnTo>
                  <a:pt x="14" y="36"/>
                </a:lnTo>
                <a:lnTo>
                  <a:pt x="12" y="36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2" y="38"/>
                </a:lnTo>
                <a:lnTo>
                  <a:pt x="12" y="38"/>
                </a:lnTo>
                <a:lnTo>
                  <a:pt x="14" y="38"/>
                </a:lnTo>
                <a:lnTo>
                  <a:pt x="12" y="40"/>
                </a:lnTo>
                <a:lnTo>
                  <a:pt x="14" y="40"/>
                </a:lnTo>
                <a:lnTo>
                  <a:pt x="14" y="40"/>
                </a:lnTo>
                <a:lnTo>
                  <a:pt x="14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7" y="40"/>
                </a:lnTo>
                <a:lnTo>
                  <a:pt x="19" y="43"/>
                </a:lnTo>
                <a:lnTo>
                  <a:pt x="19" y="43"/>
                </a:lnTo>
                <a:lnTo>
                  <a:pt x="24" y="40"/>
                </a:lnTo>
                <a:lnTo>
                  <a:pt x="26" y="43"/>
                </a:lnTo>
                <a:lnTo>
                  <a:pt x="26" y="43"/>
                </a:lnTo>
                <a:lnTo>
                  <a:pt x="26" y="43"/>
                </a:lnTo>
                <a:lnTo>
                  <a:pt x="26" y="43"/>
                </a:lnTo>
                <a:lnTo>
                  <a:pt x="26" y="43"/>
                </a:lnTo>
                <a:lnTo>
                  <a:pt x="24" y="43"/>
                </a:lnTo>
                <a:lnTo>
                  <a:pt x="21" y="45"/>
                </a:lnTo>
                <a:lnTo>
                  <a:pt x="21" y="45"/>
                </a:lnTo>
                <a:lnTo>
                  <a:pt x="19" y="47"/>
                </a:lnTo>
                <a:lnTo>
                  <a:pt x="19" y="47"/>
                </a:lnTo>
                <a:lnTo>
                  <a:pt x="19" y="47"/>
                </a:lnTo>
                <a:lnTo>
                  <a:pt x="19" y="50"/>
                </a:lnTo>
                <a:lnTo>
                  <a:pt x="17" y="50"/>
                </a:lnTo>
                <a:lnTo>
                  <a:pt x="12" y="55"/>
                </a:lnTo>
                <a:lnTo>
                  <a:pt x="10" y="55"/>
                </a:lnTo>
                <a:lnTo>
                  <a:pt x="12" y="55"/>
                </a:lnTo>
                <a:lnTo>
                  <a:pt x="14" y="55"/>
                </a:lnTo>
                <a:lnTo>
                  <a:pt x="14" y="55"/>
                </a:lnTo>
                <a:lnTo>
                  <a:pt x="17" y="55"/>
                </a:lnTo>
                <a:lnTo>
                  <a:pt x="17" y="55"/>
                </a:lnTo>
                <a:lnTo>
                  <a:pt x="19" y="55"/>
                </a:lnTo>
                <a:lnTo>
                  <a:pt x="21" y="55"/>
                </a:lnTo>
                <a:lnTo>
                  <a:pt x="24" y="52"/>
                </a:lnTo>
                <a:lnTo>
                  <a:pt x="26" y="52"/>
                </a:lnTo>
                <a:lnTo>
                  <a:pt x="26" y="52"/>
                </a:lnTo>
                <a:lnTo>
                  <a:pt x="28" y="52"/>
                </a:lnTo>
                <a:lnTo>
                  <a:pt x="24" y="55"/>
                </a:lnTo>
                <a:lnTo>
                  <a:pt x="19" y="55"/>
                </a:lnTo>
                <a:lnTo>
                  <a:pt x="14" y="55"/>
                </a:lnTo>
                <a:lnTo>
                  <a:pt x="14" y="55"/>
                </a:lnTo>
                <a:lnTo>
                  <a:pt x="12" y="57"/>
                </a:lnTo>
                <a:lnTo>
                  <a:pt x="12" y="57"/>
                </a:lnTo>
                <a:lnTo>
                  <a:pt x="10" y="59"/>
                </a:lnTo>
                <a:lnTo>
                  <a:pt x="10" y="59"/>
                </a:lnTo>
                <a:lnTo>
                  <a:pt x="10" y="62"/>
                </a:lnTo>
                <a:lnTo>
                  <a:pt x="12" y="62"/>
                </a:lnTo>
                <a:lnTo>
                  <a:pt x="10" y="62"/>
                </a:lnTo>
                <a:lnTo>
                  <a:pt x="7" y="62"/>
                </a:lnTo>
                <a:lnTo>
                  <a:pt x="7" y="62"/>
                </a:lnTo>
                <a:lnTo>
                  <a:pt x="5" y="62"/>
                </a:lnTo>
                <a:lnTo>
                  <a:pt x="5" y="62"/>
                </a:lnTo>
                <a:lnTo>
                  <a:pt x="2" y="62"/>
                </a:lnTo>
                <a:lnTo>
                  <a:pt x="2" y="64"/>
                </a:lnTo>
                <a:lnTo>
                  <a:pt x="2" y="64"/>
                </a:lnTo>
                <a:lnTo>
                  <a:pt x="2" y="64"/>
                </a:lnTo>
                <a:lnTo>
                  <a:pt x="7" y="64"/>
                </a:lnTo>
                <a:lnTo>
                  <a:pt x="10" y="64"/>
                </a:lnTo>
                <a:lnTo>
                  <a:pt x="7" y="64"/>
                </a:lnTo>
                <a:lnTo>
                  <a:pt x="7" y="66"/>
                </a:lnTo>
                <a:lnTo>
                  <a:pt x="5" y="66"/>
                </a:lnTo>
                <a:lnTo>
                  <a:pt x="2" y="66"/>
                </a:lnTo>
                <a:lnTo>
                  <a:pt x="0" y="69"/>
                </a:lnTo>
                <a:lnTo>
                  <a:pt x="2" y="71"/>
                </a:lnTo>
                <a:lnTo>
                  <a:pt x="2" y="71"/>
                </a:lnTo>
                <a:lnTo>
                  <a:pt x="2" y="71"/>
                </a:lnTo>
                <a:lnTo>
                  <a:pt x="5" y="71"/>
                </a:lnTo>
                <a:lnTo>
                  <a:pt x="14" y="69"/>
                </a:lnTo>
                <a:lnTo>
                  <a:pt x="12" y="71"/>
                </a:lnTo>
                <a:lnTo>
                  <a:pt x="10" y="71"/>
                </a:lnTo>
                <a:lnTo>
                  <a:pt x="10" y="71"/>
                </a:lnTo>
                <a:lnTo>
                  <a:pt x="7" y="71"/>
                </a:lnTo>
                <a:lnTo>
                  <a:pt x="5" y="73"/>
                </a:lnTo>
                <a:lnTo>
                  <a:pt x="5" y="76"/>
                </a:lnTo>
                <a:lnTo>
                  <a:pt x="7" y="73"/>
                </a:lnTo>
                <a:lnTo>
                  <a:pt x="7" y="73"/>
                </a:lnTo>
                <a:lnTo>
                  <a:pt x="14" y="73"/>
                </a:lnTo>
                <a:lnTo>
                  <a:pt x="14" y="73"/>
                </a:lnTo>
                <a:lnTo>
                  <a:pt x="14" y="73"/>
                </a:lnTo>
                <a:lnTo>
                  <a:pt x="12" y="76"/>
                </a:lnTo>
                <a:lnTo>
                  <a:pt x="10" y="78"/>
                </a:lnTo>
                <a:lnTo>
                  <a:pt x="10" y="78"/>
                </a:lnTo>
                <a:lnTo>
                  <a:pt x="14" y="76"/>
                </a:lnTo>
                <a:lnTo>
                  <a:pt x="14" y="76"/>
                </a:lnTo>
                <a:lnTo>
                  <a:pt x="17" y="76"/>
                </a:lnTo>
                <a:lnTo>
                  <a:pt x="17" y="76"/>
                </a:lnTo>
                <a:lnTo>
                  <a:pt x="17" y="76"/>
                </a:lnTo>
                <a:lnTo>
                  <a:pt x="26" y="76"/>
                </a:lnTo>
                <a:lnTo>
                  <a:pt x="26" y="73"/>
                </a:lnTo>
                <a:lnTo>
                  <a:pt x="28" y="73"/>
                </a:lnTo>
                <a:lnTo>
                  <a:pt x="31" y="73"/>
                </a:lnTo>
                <a:lnTo>
                  <a:pt x="31" y="73"/>
                </a:lnTo>
                <a:lnTo>
                  <a:pt x="33" y="71"/>
                </a:lnTo>
                <a:lnTo>
                  <a:pt x="33" y="71"/>
                </a:lnTo>
                <a:lnTo>
                  <a:pt x="33" y="69"/>
                </a:lnTo>
                <a:lnTo>
                  <a:pt x="33" y="69"/>
                </a:lnTo>
                <a:lnTo>
                  <a:pt x="33" y="69"/>
                </a:lnTo>
                <a:lnTo>
                  <a:pt x="33" y="69"/>
                </a:lnTo>
                <a:lnTo>
                  <a:pt x="36" y="69"/>
                </a:lnTo>
                <a:lnTo>
                  <a:pt x="36" y="69"/>
                </a:lnTo>
                <a:lnTo>
                  <a:pt x="36" y="71"/>
                </a:lnTo>
                <a:lnTo>
                  <a:pt x="38" y="71"/>
                </a:lnTo>
                <a:lnTo>
                  <a:pt x="40" y="69"/>
                </a:lnTo>
                <a:lnTo>
                  <a:pt x="40" y="69"/>
                </a:lnTo>
                <a:lnTo>
                  <a:pt x="43" y="69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7" y="66"/>
                </a:lnTo>
                <a:lnTo>
                  <a:pt x="47" y="64"/>
                </a:lnTo>
                <a:lnTo>
                  <a:pt x="47" y="64"/>
                </a:lnTo>
                <a:lnTo>
                  <a:pt x="52" y="64"/>
                </a:lnTo>
                <a:lnTo>
                  <a:pt x="54" y="64"/>
                </a:lnTo>
                <a:lnTo>
                  <a:pt x="54" y="64"/>
                </a:lnTo>
                <a:lnTo>
                  <a:pt x="57" y="62"/>
                </a:lnTo>
                <a:lnTo>
                  <a:pt x="57" y="64"/>
                </a:lnTo>
                <a:lnTo>
                  <a:pt x="57" y="64"/>
                </a:lnTo>
                <a:lnTo>
                  <a:pt x="57" y="64"/>
                </a:lnTo>
                <a:lnTo>
                  <a:pt x="59" y="62"/>
                </a:lnTo>
                <a:lnTo>
                  <a:pt x="62" y="62"/>
                </a:lnTo>
                <a:lnTo>
                  <a:pt x="62" y="64"/>
                </a:lnTo>
                <a:lnTo>
                  <a:pt x="64" y="62"/>
                </a:lnTo>
                <a:lnTo>
                  <a:pt x="66" y="62"/>
                </a:lnTo>
                <a:lnTo>
                  <a:pt x="64" y="59"/>
                </a:lnTo>
                <a:lnTo>
                  <a:pt x="66" y="59"/>
                </a:lnTo>
                <a:lnTo>
                  <a:pt x="66" y="59"/>
                </a:lnTo>
                <a:lnTo>
                  <a:pt x="69" y="55"/>
                </a:lnTo>
                <a:lnTo>
                  <a:pt x="69" y="52"/>
                </a:lnTo>
                <a:lnTo>
                  <a:pt x="71" y="52"/>
                </a:lnTo>
                <a:lnTo>
                  <a:pt x="71" y="50"/>
                </a:lnTo>
                <a:lnTo>
                  <a:pt x="71" y="50"/>
                </a:lnTo>
                <a:lnTo>
                  <a:pt x="73" y="47"/>
                </a:lnTo>
                <a:lnTo>
                  <a:pt x="73" y="45"/>
                </a:lnTo>
                <a:lnTo>
                  <a:pt x="73" y="43"/>
                </a:lnTo>
                <a:lnTo>
                  <a:pt x="71" y="4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147"/>
          <p:cNvSpPr>
            <a:spLocks/>
          </p:cNvSpPr>
          <p:nvPr/>
        </p:nvSpPr>
        <p:spPr bwMode="auto">
          <a:xfrm>
            <a:off x="9119298" y="3366912"/>
            <a:ext cx="187266" cy="186219"/>
          </a:xfrm>
          <a:custGeom>
            <a:avLst/>
            <a:gdLst>
              <a:gd name="T0" fmla="*/ 177 w 179"/>
              <a:gd name="T1" fmla="*/ 154 h 178"/>
              <a:gd name="T2" fmla="*/ 175 w 179"/>
              <a:gd name="T3" fmla="*/ 149 h 178"/>
              <a:gd name="T4" fmla="*/ 170 w 179"/>
              <a:gd name="T5" fmla="*/ 147 h 178"/>
              <a:gd name="T6" fmla="*/ 168 w 179"/>
              <a:gd name="T7" fmla="*/ 135 h 178"/>
              <a:gd name="T8" fmla="*/ 161 w 179"/>
              <a:gd name="T9" fmla="*/ 128 h 178"/>
              <a:gd name="T10" fmla="*/ 158 w 179"/>
              <a:gd name="T11" fmla="*/ 114 h 178"/>
              <a:gd name="T12" fmla="*/ 153 w 179"/>
              <a:gd name="T13" fmla="*/ 104 h 178"/>
              <a:gd name="T14" fmla="*/ 142 w 179"/>
              <a:gd name="T15" fmla="*/ 100 h 178"/>
              <a:gd name="T16" fmla="*/ 130 w 179"/>
              <a:gd name="T17" fmla="*/ 95 h 178"/>
              <a:gd name="T18" fmla="*/ 130 w 179"/>
              <a:gd name="T19" fmla="*/ 90 h 178"/>
              <a:gd name="T20" fmla="*/ 125 w 179"/>
              <a:gd name="T21" fmla="*/ 83 h 178"/>
              <a:gd name="T22" fmla="*/ 123 w 179"/>
              <a:gd name="T23" fmla="*/ 81 h 178"/>
              <a:gd name="T24" fmla="*/ 116 w 179"/>
              <a:gd name="T25" fmla="*/ 74 h 178"/>
              <a:gd name="T26" fmla="*/ 116 w 179"/>
              <a:gd name="T27" fmla="*/ 69 h 178"/>
              <a:gd name="T28" fmla="*/ 116 w 179"/>
              <a:gd name="T29" fmla="*/ 62 h 178"/>
              <a:gd name="T30" fmla="*/ 118 w 179"/>
              <a:gd name="T31" fmla="*/ 59 h 178"/>
              <a:gd name="T32" fmla="*/ 120 w 179"/>
              <a:gd name="T33" fmla="*/ 50 h 178"/>
              <a:gd name="T34" fmla="*/ 125 w 179"/>
              <a:gd name="T35" fmla="*/ 45 h 178"/>
              <a:gd name="T36" fmla="*/ 120 w 179"/>
              <a:gd name="T37" fmla="*/ 40 h 178"/>
              <a:gd name="T38" fmla="*/ 125 w 179"/>
              <a:gd name="T39" fmla="*/ 36 h 178"/>
              <a:gd name="T40" fmla="*/ 120 w 179"/>
              <a:gd name="T41" fmla="*/ 33 h 178"/>
              <a:gd name="T42" fmla="*/ 113 w 179"/>
              <a:gd name="T43" fmla="*/ 31 h 178"/>
              <a:gd name="T44" fmla="*/ 109 w 179"/>
              <a:gd name="T45" fmla="*/ 29 h 178"/>
              <a:gd name="T46" fmla="*/ 104 w 179"/>
              <a:gd name="T47" fmla="*/ 21 h 178"/>
              <a:gd name="T48" fmla="*/ 101 w 179"/>
              <a:gd name="T49" fmla="*/ 17 h 178"/>
              <a:gd name="T50" fmla="*/ 99 w 179"/>
              <a:gd name="T51" fmla="*/ 14 h 178"/>
              <a:gd name="T52" fmla="*/ 97 w 179"/>
              <a:gd name="T53" fmla="*/ 5 h 178"/>
              <a:gd name="T54" fmla="*/ 92 w 179"/>
              <a:gd name="T55" fmla="*/ 5 h 178"/>
              <a:gd name="T56" fmla="*/ 87 w 179"/>
              <a:gd name="T57" fmla="*/ 10 h 178"/>
              <a:gd name="T58" fmla="*/ 85 w 179"/>
              <a:gd name="T59" fmla="*/ 5 h 178"/>
              <a:gd name="T60" fmla="*/ 83 w 179"/>
              <a:gd name="T61" fmla="*/ 3 h 178"/>
              <a:gd name="T62" fmla="*/ 75 w 179"/>
              <a:gd name="T63" fmla="*/ 3 h 178"/>
              <a:gd name="T64" fmla="*/ 68 w 179"/>
              <a:gd name="T65" fmla="*/ 0 h 178"/>
              <a:gd name="T66" fmla="*/ 61 w 179"/>
              <a:gd name="T67" fmla="*/ 0 h 178"/>
              <a:gd name="T68" fmla="*/ 57 w 179"/>
              <a:gd name="T69" fmla="*/ 5 h 178"/>
              <a:gd name="T70" fmla="*/ 52 w 179"/>
              <a:gd name="T71" fmla="*/ 10 h 178"/>
              <a:gd name="T72" fmla="*/ 42 w 179"/>
              <a:gd name="T73" fmla="*/ 17 h 178"/>
              <a:gd name="T74" fmla="*/ 38 w 179"/>
              <a:gd name="T75" fmla="*/ 24 h 178"/>
              <a:gd name="T76" fmla="*/ 40 w 179"/>
              <a:gd name="T77" fmla="*/ 33 h 178"/>
              <a:gd name="T78" fmla="*/ 38 w 179"/>
              <a:gd name="T79" fmla="*/ 43 h 178"/>
              <a:gd name="T80" fmla="*/ 38 w 179"/>
              <a:gd name="T81" fmla="*/ 57 h 178"/>
              <a:gd name="T82" fmla="*/ 31 w 179"/>
              <a:gd name="T83" fmla="*/ 66 h 178"/>
              <a:gd name="T84" fmla="*/ 12 w 179"/>
              <a:gd name="T85" fmla="*/ 78 h 178"/>
              <a:gd name="T86" fmla="*/ 0 w 179"/>
              <a:gd name="T87" fmla="*/ 90 h 178"/>
              <a:gd name="T88" fmla="*/ 5 w 179"/>
              <a:gd name="T89" fmla="*/ 104 h 178"/>
              <a:gd name="T90" fmla="*/ 9 w 179"/>
              <a:gd name="T91" fmla="*/ 109 h 178"/>
              <a:gd name="T92" fmla="*/ 23 w 179"/>
              <a:gd name="T93" fmla="*/ 114 h 178"/>
              <a:gd name="T94" fmla="*/ 42 w 179"/>
              <a:gd name="T95" fmla="*/ 123 h 178"/>
              <a:gd name="T96" fmla="*/ 61 w 179"/>
              <a:gd name="T97" fmla="*/ 135 h 178"/>
              <a:gd name="T98" fmla="*/ 83 w 179"/>
              <a:gd name="T99" fmla="*/ 149 h 178"/>
              <a:gd name="T100" fmla="*/ 106 w 179"/>
              <a:gd name="T101" fmla="*/ 168 h 178"/>
              <a:gd name="T102" fmla="*/ 127 w 179"/>
              <a:gd name="T103" fmla="*/ 175 h 178"/>
              <a:gd name="T104" fmla="*/ 149 w 179"/>
              <a:gd name="T105" fmla="*/ 173 h 178"/>
              <a:gd name="T106" fmla="*/ 153 w 179"/>
              <a:gd name="T107" fmla="*/ 161 h 178"/>
              <a:gd name="T108" fmla="*/ 156 w 179"/>
              <a:gd name="T109" fmla="*/ 156 h 178"/>
              <a:gd name="T110" fmla="*/ 163 w 179"/>
              <a:gd name="T111" fmla="*/ 154 h 178"/>
              <a:gd name="T112" fmla="*/ 170 w 179"/>
              <a:gd name="T113" fmla="*/ 156 h 178"/>
              <a:gd name="T114" fmla="*/ 179 w 179"/>
              <a:gd name="T115" fmla="*/ 15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9" h="178">
                <a:moveTo>
                  <a:pt x="179" y="156"/>
                </a:moveTo>
                <a:lnTo>
                  <a:pt x="177" y="156"/>
                </a:lnTo>
                <a:lnTo>
                  <a:pt x="177" y="154"/>
                </a:lnTo>
                <a:lnTo>
                  <a:pt x="177" y="154"/>
                </a:lnTo>
                <a:lnTo>
                  <a:pt x="177" y="154"/>
                </a:lnTo>
                <a:lnTo>
                  <a:pt x="177" y="152"/>
                </a:lnTo>
                <a:lnTo>
                  <a:pt x="175" y="152"/>
                </a:lnTo>
                <a:lnTo>
                  <a:pt x="175" y="149"/>
                </a:lnTo>
                <a:lnTo>
                  <a:pt x="172" y="149"/>
                </a:lnTo>
                <a:lnTo>
                  <a:pt x="172" y="149"/>
                </a:lnTo>
                <a:lnTo>
                  <a:pt x="172" y="147"/>
                </a:lnTo>
                <a:lnTo>
                  <a:pt x="170" y="147"/>
                </a:lnTo>
                <a:lnTo>
                  <a:pt x="170" y="147"/>
                </a:lnTo>
                <a:lnTo>
                  <a:pt x="168" y="142"/>
                </a:lnTo>
                <a:lnTo>
                  <a:pt x="168" y="140"/>
                </a:lnTo>
                <a:lnTo>
                  <a:pt x="168" y="135"/>
                </a:lnTo>
                <a:lnTo>
                  <a:pt x="165" y="135"/>
                </a:lnTo>
                <a:lnTo>
                  <a:pt x="163" y="135"/>
                </a:lnTo>
                <a:lnTo>
                  <a:pt x="161" y="133"/>
                </a:lnTo>
                <a:lnTo>
                  <a:pt x="161" y="128"/>
                </a:lnTo>
                <a:lnTo>
                  <a:pt x="163" y="123"/>
                </a:lnTo>
                <a:lnTo>
                  <a:pt x="163" y="118"/>
                </a:lnTo>
                <a:lnTo>
                  <a:pt x="161" y="116"/>
                </a:lnTo>
                <a:lnTo>
                  <a:pt x="158" y="114"/>
                </a:lnTo>
                <a:lnTo>
                  <a:pt x="156" y="111"/>
                </a:lnTo>
                <a:lnTo>
                  <a:pt x="153" y="107"/>
                </a:lnTo>
                <a:lnTo>
                  <a:pt x="153" y="107"/>
                </a:lnTo>
                <a:lnTo>
                  <a:pt x="153" y="104"/>
                </a:lnTo>
                <a:lnTo>
                  <a:pt x="151" y="104"/>
                </a:lnTo>
                <a:lnTo>
                  <a:pt x="149" y="104"/>
                </a:lnTo>
                <a:lnTo>
                  <a:pt x="146" y="102"/>
                </a:lnTo>
                <a:lnTo>
                  <a:pt x="142" y="100"/>
                </a:lnTo>
                <a:lnTo>
                  <a:pt x="137" y="97"/>
                </a:lnTo>
                <a:lnTo>
                  <a:pt x="135" y="95"/>
                </a:lnTo>
                <a:lnTo>
                  <a:pt x="132" y="95"/>
                </a:lnTo>
                <a:lnTo>
                  <a:pt x="130" y="95"/>
                </a:lnTo>
                <a:lnTo>
                  <a:pt x="130" y="95"/>
                </a:lnTo>
                <a:lnTo>
                  <a:pt x="130" y="92"/>
                </a:lnTo>
                <a:lnTo>
                  <a:pt x="130" y="92"/>
                </a:lnTo>
                <a:lnTo>
                  <a:pt x="130" y="90"/>
                </a:lnTo>
                <a:lnTo>
                  <a:pt x="130" y="88"/>
                </a:lnTo>
                <a:lnTo>
                  <a:pt x="127" y="85"/>
                </a:lnTo>
                <a:lnTo>
                  <a:pt x="125" y="83"/>
                </a:lnTo>
                <a:lnTo>
                  <a:pt x="125" y="83"/>
                </a:lnTo>
                <a:lnTo>
                  <a:pt x="125" y="83"/>
                </a:lnTo>
                <a:lnTo>
                  <a:pt x="125" y="81"/>
                </a:lnTo>
                <a:lnTo>
                  <a:pt x="125" y="81"/>
                </a:lnTo>
                <a:lnTo>
                  <a:pt x="123" y="81"/>
                </a:lnTo>
                <a:lnTo>
                  <a:pt x="123" y="81"/>
                </a:lnTo>
                <a:lnTo>
                  <a:pt x="120" y="81"/>
                </a:lnTo>
                <a:lnTo>
                  <a:pt x="120" y="78"/>
                </a:lnTo>
                <a:lnTo>
                  <a:pt x="116" y="74"/>
                </a:lnTo>
                <a:lnTo>
                  <a:pt x="116" y="74"/>
                </a:lnTo>
                <a:lnTo>
                  <a:pt x="116" y="74"/>
                </a:lnTo>
                <a:lnTo>
                  <a:pt x="116" y="71"/>
                </a:lnTo>
                <a:lnTo>
                  <a:pt x="116" y="69"/>
                </a:lnTo>
                <a:lnTo>
                  <a:pt x="116" y="69"/>
                </a:lnTo>
                <a:lnTo>
                  <a:pt x="116" y="66"/>
                </a:lnTo>
                <a:lnTo>
                  <a:pt x="113" y="64"/>
                </a:lnTo>
                <a:lnTo>
                  <a:pt x="116" y="62"/>
                </a:lnTo>
                <a:lnTo>
                  <a:pt x="116" y="62"/>
                </a:lnTo>
                <a:lnTo>
                  <a:pt x="116" y="59"/>
                </a:lnTo>
                <a:lnTo>
                  <a:pt x="116" y="59"/>
                </a:lnTo>
                <a:lnTo>
                  <a:pt x="118" y="59"/>
                </a:lnTo>
                <a:lnTo>
                  <a:pt x="118" y="59"/>
                </a:lnTo>
                <a:lnTo>
                  <a:pt x="118" y="57"/>
                </a:lnTo>
                <a:lnTo>
                  <a:pt x="118" y="55"/>
                </a:lnTo>
                <a:lnTo>
                  <a:pt x="120" y="50"/>
                </a:lnTo>
                <a:lnTo>
                  <a:pt x="123" y="50"/>
                </a:lnTo>
                <a:lnTo>
                  <a:pt x="125" y="47"/>
                </a:lnTo>
                <a:lnTo>
                  <a:pt x="125" y="47"/>
                </a:lnTo>
                <a:lnTo>
                  <a:pt x="125" y="45"/>
                </a:lnTo>
                <a:lnTo>
                  <a:pt x="125" y="45"/>
                </a:lnTo>
                <a:lnTo>
                  <a:pt x="125" y="45"/>
                </a:lnTo>
                <a:lnTo>
                  <a:pt x="123" y="43"/>
                </a:lnTo>
                <a:lnTo>
                  <a:pt x="120" y="40"/>
                </a:lnTo>
                <a:lnTo>
                  <a:pt x="120" y="40"/>
                </a:lnTo>
                <a:lnTo>
                  <a:pt x="120" y="38"/>
                </a:lnTo>
                <a:lnTo>
                  <a:pt x="123" y="36"/>
                </a:lnTo>
                <a:lnTo>
                  <a:pt x="125" y="36"/>
                </a:lnTo>
                <a:lnTo>
                  <a:pt x="125" y="36"/>
                </a:lnTo>
                <a:lnTo>
                  <a:pt x="125" y="36"/>
                </a:lnTo>
                <a:lnTo>
                  <a:pt x="123" y="33"/>
                </a:lnTo>
                <a:lnTo>
                  <a:pt x="120" y="33"/>
                </a:lnTo>
                <a:lnTo>
                  <a:pt x="116" y="33"/>
                </a:lnTo>
                <a:lnTo>
                  <a:pt x="116" y="33"/>
                </a:lnTo>
                <a:lnTo>
                  <a:pt x="113" y="31"/>
                </a:lnTo>
                <a:lnTo>
                  <a:pt x="113" y="31"/>
                </a:lnTo>
                <a:lnTo>
                  <a:pt x="111" y="29"/>
                </a:lnTo>
                <a:lnTo>
                  <a:pt x="111" y="29"/>
                </a:lnTo>
                <a:lnTo>
                  <a:pt x="109" y="29"/>
                </a:lnTo>
                <a:lnTo>
                  <a:pt x="109" y="29"/>
                </a:lnTo>
                <a:lnTo>
                  <a:pt x="106" y="21"/>
                </a:lnTo>
                <a:lnTo>
                  <a:pt x="106" y="21"/>
                </a:lnTo>
                <a:lnTo>
                  <a:pt x="104" y="21"/>
                </a:lnTo>
                <a:lnTo>
                  <a:pt x="104" y="21"/>
                </a:lnTo>
                <a:lnTo>
                  <a:pt x="104" y="21"/>
                </a:lnTo>
                <a:lnTo>
                  <a:pt x="101" y="19"/>
                </a:lnTo>
                <a:lnTo>
                  <a:pt x="101" y="19"/>
                </a:lnTo>
                <a:lnTo>
                  <a:pt x="101" y="17"/>
                </a:lnTo>
                <a:lnTo>
                  <a:pt x="101" y="14"/>
                </a:lnTo>
                <a:lnTo>
                  <a:pt x="101" y="14"/>
                </a:lnTo>
                <a:lnTo>
                  <a:pt x="101" y="14"/>
                </a:lnTo>
                <a:lnTo>
                  <a:pt x="99" y="14"/>
                </a:lnTo>
                <a:lnTo>
                  <a:pt x="99" y="12"/>
                </a:lnTo>
                <a:lnTo>
                  <a:pt x="97" y="7"/>
                </a:lnTo>
                <a:lnTo>
                  <a:pt x="97" y="5"/>
                </a:lnTo>
                <a:lnTo>
                  <a:pt x="97" y="5"/>
                </a:lnTo>
                <a:lnTo>
                  <a:pt x="94" y="5"/>
                </a:lnTo>
                <a:lnTo>
                  <a:pt x="94" y="5"/>
                </a:lnTo>
                <a:lnTo>
                  <a:pt x="92" y="5"/>
                </a:lnTo>
                <a:lnTo>
                  <a:pt x="92" y="5"/>
                </a:lnTo>
                <a:lnTo>
                  <a:pt x="92" y="5"/>
                </a:lnTo>
                <a:lnTo>
                  <a:pt x="90" y="7"/>
                </a:lnTo>
                <a:lnTo>
                  <a:pt x="87" y="7"/>
                </a:lnTo>
                <a:lnTo>
                  <a:pt x="87" y="10"/>
                </a:lnTo>
                <a:lnTo>
                  <a:pt x="87" y="10"/>
                </a:lnTo>
                <a:lnTo>
                  <a:pt x="87" y="7"/>
                </a:lnTo>
                <a:lnTo>
                  <a:pt x="87" y="7"/>
                </a:lnTo>
                <a:lnTo>
                  <a:pt x="85" y="5"/>
                </a:lnTo>
                <a:lnTo>
                  <a:pt x="85" y="3"/>
                </a:lnTo>
                <a:lnTo>
                  <a:pt x="85" y="3"/>
                </a:lnTo>
                <a:lnTo>
                  <a:pt x="85" y="3"/>
                </a:lnTo>
                <a:lnTo>
                  <a:pt x="83" y="3"/>
                </a:lnTo>
                <a:lnTo>
                  <a:pt x="83" y="3"/>
                </a:lnTo>
                <a:lnTo>
                  <a:pt x="80" y="3"/>
                </a:lnTo>
                <a:lnTo>
                  <a:pt x="80" y="3"/>
                </a:lnTo>
                <a:lnTo>
                  <a:pt x="75" y="3"/>
                </a:lnTo>
                <a:lnTo>
                  <a:pt x="75" y="3"/>
                </a:lnTo>
                <a:lnTo>
                  <a:pt x="73" y="3"/>
                </a:lnTo>
                <a:lnTo>
                  <a:pt x="71" y="3"/>
                </a:lnTo>
                <a:lnTo>
                  <a:pt x="68" y="0"/>
                </a:lnTo>
                <a:lnTo>
                  <a:pt x="68" y="0"/>
                </a:lnTo>
                <a:lnTo>
                  <a:pt x="66" y="0"/>
                </a:lnTo>
                <a:lnTo>
                  <a:pt x="64" y="0"/>
                </a:lnTo>
                <a:lnTo>
                  <a:pt x="61" y="0"/>
                </a:lnTo>
                <a:lnTo>
                  <a:pt x="61" y="0"/>
                </a:lnTo>
                <a:lnTo>
                  <a:pt x="59" y="0"/>
                </a:lnTo>
                <a:lnTo>
                  <a:pt x="59" y="3"/>
                </a:lnTo>
                <a:lnTo>
                  <a:pt x="57" y="5"/>
                </a:lnTo>
                <a:lnTo>
                  <a:pt x="54" y="5"/>
                </a:lnTo>
                <a:lnTo>
                  <a:pt x="54" y="7"/>
                </a:lnTo>
                <a:lnTo>
                  <a:pt x="54" y="7"/>
                </a:lnTo>
                <a:lnTo>
                  <a:pt x="52" y="10"/>
                </a:lnTo>
                <a:lnTo>
                  <a:pt x="49" y="12"/>
                </a:lnTo>
                <a:lnTo>
                  <a:pt x="47" y="14"/>
                </a:lnTo>
                <a:lnTo>
                  <a:pt x="45" y="17"/>
                </a:lnTo>
                <a:lnTo>
                  <a:pt x="42" y="17"/>
                </a:lnTo>
                <a:lnTo>
                  <a:pt x="38" y="19"/>
                </a:lnTo>
                <a:lnTo>
                  <a:pt x="38" y="19"/>
                </a:lnTo>
                <a:lnTo>
                  <a:pt x="38" y="21"/>
                </a:lnTo>
                <a:lnTo>
                  <a:pt x="38" y="24"/>
                </a:lnTo>
                <a:lnTo>
                  <a:pt x="38" y="26"/>
                </a:lnTo>
                <a:lnTo>
                  <a:pt x="38" y="29"/>
                </a:lnTo>
                <a:lnTo>
                  <a:pt x="38" y="31"/>
                </a:lnTo>
                <a:lnTo>
                  <a:pt x="40" y="33"/>
                </a:lnTo>
                <a:lnTo>
                  <a:pt x="40" y="36"/>
                </a:lnTo>
                <a:lnTo>
                  <a:pt x="40" y="38"/>
                </a:lnTo>
                <a:lnTo>
                  <a:pt x="40" y="40"/>
                </a:lnTo>
                <a:lnTo>
                  <a:pt x="38" y="43"/>
                </a:lnTo>
                <a:lnTo>
                  <a:pt x="38" y="45"/>
                </a:lnTo>
                <a:lnTo>
                  <a:pt x="38" y="50"/>
                </a:lnTo>
                <a:lnTo>
                  <a:pt x="38" y="55"/>
                </a:lnTo>
                <a:lnTo>
                  <a:pt x="38" y="57"/>
                </a:lnTo>
                <a:lnTo>
                  <a:pt x="38" y="59"/>
                </a:lnTo>
                <a:lnTo>
                  <a:pt x="35" y="64"/>
                </a:lnTo>
                <a:lnTo>
                  <a:pt x="35" y="64"/>
                </a:lnTo>
                <a:lnTo>
                  <a:pt x="31" y="66"/>
                </a:lnTo>
                <a:lnTo>
                  <a:pt x="26" y="69"/>
                </a:lnTo>
                <a:lnTo>
                  <a:pt x="21" y="71"/>
                </a:lnTo>
                <a:lnTo>
                  <a:pt x="16" y="74"/>
                </a:lnTo>
                <a:lnTo>
                  <a:pt x="12" y="78"/>
                </a:lnTo>
                <a:lnTo>
                  <a:pt x="7" y="81"/>
                </a:lnTo>
                <a:lnTo>
                  <a:pt x="5" y="83"/>
                </a:lnTo>
                <a:lnTo>
                  <a:pt x="0" y="85"/>
                </a:lnTo>
                <a:lnTo>
                  <a:pt x="0" y="90"/>
                </a:lnTo>
                <a:lnTo>
                  <a:pt x="2" y="95"/>
                </a:lnTo>
                <a:lnTo>
                  <a:pt x="5" y="100"/>
                </a:lnTo>
                <a:lnTo>
                  <a:pt x="5" y="104"/>
                </a:lnTo>
                <a:lnTo>
                  <a:pt x="5" y="104"/>
                </a:lnTo>
                <a:lnTo>
                  <a:pt x="5" y="109"/>
                </a:lnTo>
                <a:lnTo>
                  <a:pt x="7" y="107"/>
                </a:lnTo>
                <a:lnTo>
                  <a:pt x="9" y="107"/>
                </a:lnTo>
                <a:lnTo>
                  <a:pt x="9" y="109"/>
                </a:lnTo>
                <a:lnTo>
                  <a:pt x="7" y="111"/>
                </a:lnTo>
                <a:lnTo>
                  <a:pt x="12" y="114"/>
                </a:lnTo>
                <a:lnTo>
                  <a:pt x="19" y="114"/>
                </a:lnTo>
                <a:lnTo>
                  <a:pt x="23" y="114"/>
                </a:lnTo>
                <a:lnTo>
                  <a:pt x="31" y="116"/>
                </a:lnTo>
                <a:lnTo>
                  <a:pt x="33" y="116"/>
                </a:lnTo>
                <a:lnTo>
                  <a:pt x="38" y="121"/>
                </a:lnTo>
                <a:lnTo>
                  <a:pt x="42" y="123"/>
                </a:lnTo>
                <a:lnTo>
                  <a:pt x="47" y="126"/>
                </a:lnTo>
                <a:lnTo>
                  <a:pt x="52" y="128"/>
                </a:lnTo>
                <a:lnTo>
                  <a:pt x="57" y="130"/>
                </a:lnTo>
                <a:lnTo>
                  <a:pt x="61" y="135"/>
                </a:lnTo>
                <a:lnTo>
                  <a:pt x="66" y="137"/>
                </a:lnTo>
                <a:lnTo>
                  <a:pt x="71" y="142"/>
                </a:lnTo>
                <a:lnTo>
                  <a:pt x="78" y="147"/>
                </a:lnTo>
                <a:lnTo>
                  <a:pt x="83" y="149"/>
                </a:lnTo>
                <a:lnTo>
                  <a:pt x="87" y="154"/>
                </a:lnTo>
                <a:lnTo>
                  <a:pt x="94" y="161"/>
                </a:lnTo>
                <a:lnTo>
                  <a:pt x="101" y="166"/>
                </a:lnTo>
                <a:lnTo>
                  <a:pt x="106" y="168"/>
                </a:lnTo>
                <a:lnTo>
                  <a:pt x="113" y="173"/>
                </a:lnTo>
                <a:lnTo>
                  <a:pt x="113" y="173"/>
                </a:lnTo>
                <a:lnTo>
                  <a:pt x="118" y="175"/>
                </a:lnTo>
                <a:lnTo>
                  <a:pt x="127" y="175"/>
                </a:lnTo>
                <a:lnTo>
                  <a:pt x="135" y="175"/>
                </a:lnTo>
                <a:lnTo>
                  <a:pt x="142" y="178"/>
                </a:lnTo>
                <a:lnTo>
                  <a:pt x="146" y="175"/>
                </a:lnTo>
                <a:lnTo>
                  <a:pt x="149" y="173"/>
                </a:lnTo>
                <a:lnTo>
                  <a:pt x="149" y="170"/>
                </a:lnTo>
                <a:lnTo>
                  <a:pt x="151" y="166"/>
                </a:lnTo>
                <a:lnTo>
                  <a:pt x="151" y="163"/>
                </a:lnTo>
                <a:lnTo>
                  <a:pt x="153" y="161"/>
                </a:lnTo>
                <a:lnTo>
                  <a:pt x="153" y="159"/>
                </a:lnTo>
                <a:lnTo>
                  <a:pt x="153" y="159"/>
                </a:lnTo>
                <a:lnTo>
                  <a:pt x="153" y="156"/>
                </a:lnTo>
                <a:lnTo>
                  <a:pt x="156" y="156"/>
                </a:lnTo>
                <a:lnTo>
                  <a:pt x="158" y="154"/>
                </a:lnTo>
                <a:lnTo>
                  <a:pt x="161" y="154"/>
                </a:lnTo>
                <a:lnTo>
                  <a:pt x="163" y="154"/>
                </a:lnTo>
                <a:lnTo>
                  <a:pt x="163" y="154"/>
                </a:lnTo>
                <a:lnTo>
                  <a:pt x="165" y="154"/>
                </a:lnTo>
                <a:lnTo>
                  <a:pt x="170" y="156"/>
                </a:lnTo>
                <a:lnTo>
                  <a:pt x="170" y="156"/>
                </a:lnTo>
                <a:lnTo>
                  <a:pt x="170" y="156"/>
                </a:lnTo>
                <a:lnTo>
                  <a:pt x="172" y="156"/>
                </a:lnTo>
                <a:lnTo>
                  <a:pt x="177" y="159"/>
                </a:lnTo>
                <a:lnTo>
                  <a:pt x="177" y="159"/>
                </a:lnTo>
                <a:lnTo>
                  <a:pt x="179" y="159"/>
                </a:lnTo>
                <a:lnTo>
                  <a:pt x="179" y="15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148"/>
          <p:cNvSpPr>
            <a:spLocks noEditPoints="1"/>
          </p:cNvSpPr>
          <p:nvPr/>
        </p:nvSpPr>
        <p:spPr bwMode="auto">
          <a:xfrm>
            <a:off x="9200899" y="3312511"/>
            <a:ext cx="390224" cy="326407"/>
          </a:xfrm>
          <a:custGeom>
            <a:avLst/>
            <a:gdLst>
              <a:gd name="T0" fmla="*/ 229 w 373"/>
              <a:gd name="T1" fmla="*/ 279 h 312"/>
              <a:gd name="T2" fmla="*/ 243 w 373"/>
              <a:gd name="T3" fmla="*/ 277 h 312"/>
              <a:gd name="T4" fmla="*/ 371 w 373"/>
              <a:gd name="T5" fmla="*/ 267 h 312"/>
              <a:gd name="T6" fmla="*/ 362 w 373"/>
              <a:gd name="T7" fmla="*/ 251 h 312"/>
              <a:gd name="T8" fmla="*/ 345 w 373"/>
              <a:gd name="T9" fmla="*/ 239 h 312"/>
              <a:gd name="T10" fmla="*/ 321 w 373"/>
              <a:gd name="T11" fmla="*/ 211 h 312"/>
              <a:gd name="T12" fmla="*/ 326 w 373"/>
              <a:gd name="T13" fmla="*/ 180 h 312"/>
              <a:gd name="T14" fmla="*/ 312 w 373"/>
              <a:gd name="T15" fmla="*/ 154 h 312"/>
              <a:gd name="T16" fmla="*/ 310 w 373"/>
              <a:gd name="T17" fmla="*/ 133 h 312"/>
              <a:gd name="T18" fmla="*/ 307 w 373"/>
              <a:gd name="T19" fmla="*/ 116 h 312"/>
              <a:gd name="T20" fmla="*/ 310 w 373"/>
              <a:gd name="T21" fmla="*/ 109 h 312"/>
              <a:gd name="T22" fmla="*/ 310 w 373"/>
              <a:gd name="T23" fmla="*/ 97 h 312"/>
              <a:gd name="T24" fmla="*/ 310 w 373"/>
              <a:gd name="T25" fmla="*/ 88 h 312"/>
              <a:gd name="T26" fmla="*/ 305 w 373"/>
              <a:gd name="T27" fmla="*/ 69 h 312"/>
              <a:gd name="T28" fmla="*/ 274 w 373"/>
              <a:gd name="T29" fmla="*/ 55 h 312"/>
              <a:gd name="T30" fmla="*/ 258 w 373"/>
              <a:gd name="T31" fmla="*/ 45 h 312"/>
              <a:gd name="T32" fmla="*/ 236 w 373"/>
              <a:gd name="T33" fmla="*/ 40 h 312"/>
              <a:gd name="T34" fmla="*/ 224 w 373"/>
              <a:gd name="T35" fmla="*/ 33 h 312"/>
              <a:gd name="T36" fmla="*/ 213 w 373"/>
              <a:gd name="T37" fmla="*/ 38 h 312"/>
              <a:gd name="T38" fmla="*/ 189 w 373"/>
              <a:gd name="T39" fmla="*/ 50 h 312"/>
              <a:gd name="T40" fmla="*/ 180 w 373"/>
              <a:gd name="T41" fmla="*/ 64 h 312"/>
              <a:gd name="T42" fmla="*/ 142 w 373"/>
              <a:gd name="T43" fmla="*/ 69 h 312"/>
              <a:gd name="T44" fmla="*/ 99 w 373"/>
              <a:gd name="T45" fmla="*/ 50 h 312"/>
              <a:gd name="T46" fmla="*/ 85 w 373"/>
              <a:gd name="T47" fmla="*/ 29 h 312"/>
              <a:gd name="T48" fmla="*/ 68 w 373"/>
              <a:gd name="T49" fmla="*/ 21 h 312"/>
              <a:gd name="T50" fmla="*/ 71 w 373"/>
              <a:gd name="T51" fmla="*/ 14 h 312"/>
              <a:gd name="T52" fmla="*/ 64 w 373"/>
              <a:gd name="T53" fmla="*/ 2 h 312"/>
              <a:gd name="T54" fmla="*/ 45 w 373"/>
              <a:gd name="T55" fmla="*/ 19 h 312"/>
              <a:gd name="T56" fmla="*/ 21 w 373"/>
              <a:gd name="T57" fmla="*/ 14 h 312"/>
              <a:gd name="T58" fmla="*/ 7 w 373"/>
              <a:gd name="T59" fmla="*/ 0 h 312"/>
              <a:gd name="T60" fmla="*/ 0 w 373"/>
              <a:gd name="T61" fmla="*/ 10 h 312"/>
              <a:gd name="T62" fmla="*/ 5 w 373"/>
              <a:gd name="T63" fmla="*/ 19 h 312"/>
              <a:gd name="T64" fmla="*/ 9 w 373"/>
              <a:gd name="T65" fmla="*/ 31 h 312"/>
              <a:gd name="T66" fmla="*/ 9 w 373"/>
              <a:gd name="T67" fmla="*/ 40 h 312"/>
              <a:gd name="T68" fmla="*/ 14 w 373"/>
              <a:gd name="T69" fmla="*/ 52 h 312"/>
              <a:gd name="T70" fmla="*/ 21 w 373"/>
              <a:gd name="T71" fmla="*/ 66 h 312"/>
              <a:gd name="T72" fmla="*/ 28 w 373"/>
              <a:gd name="T73" fmla="*/ 73 h 312"/>
              <a:gd name="T74" fmla="*/ 42 w 373"/>
              <a:gd name="T75" fmla="*/ 85 h 312"/>
              <a:gd name="T76" fmla="*/ 47 w 373"/>
              <a:gd name="T77" fmla="*/ 97 h 312"/>
              <a:gd name="T78" fmla="*/ 40 w 373"/>
              <a:gd name="T79" fmla="*/ 111 h 312"/>
              <a:gd name="T80" fmla="*/ 38 w 373"/>
              <a:gd name="T81" fmla="*/ 126 h 312"/>
              <a:gd name="T82" fmla="*/ 47 w 373"/>
              <a:gd name="T83" fmla="*/ 135 h 312"/>
              <a:gd name="T84" fmla="*/ 57 w 373"/>
              <a:gd name="T85" fmla="*/ 147 h 312"/>
              <a:gd name="T86" fmla="*/ 80 w 373"/>
              <a:gd name="T87" fmla="*/ 166 h 312"/>
              <a:gd name="T88" fmla="*/ 90 w 373"/>
              <a:gd name="T89" fmla="*/ 194 h 312"/>
              <a:gd name="T90" fmla="*/ 99 w 373"/>
              <a:gd name="T91" fmla="*/ 206 h 312"/>
              <a:gd name="T92" fmla="*/ 109 w 373"/>
              <a:gd name="T93" fmla="*/ 204 h 312"/>
              <a:gd name="T94" fmla="*/ 111 w 373"/>
              <a:gd name="T95" fmla="*/ 201 h 312"/>
              <a:gd name="T96" fmla="*/ 132 w 373"/>
              <a:gd name="T97" fmla="*/ 211 h 312"/>
              <a:gd name="T98" fmla="*/ 144 w 373"/>
              <a:gd name="T99" fmla="*/ 232 h 312"/>
              <a:gd name="T100" fmla="*/ 163 w 373"/>
              <a:gd name="T101" fmla="*/ 253 h 312"/>
              <a:gd name="T102" fmla="*/ 196 w 373"/>
              <a:gd name="T103" fmla="*/ 272 h 312"/>
              <a:gd name="T104" fmla="*/ 227 w 373"/>
              <a:gd name="T105" fmla="*/ 277 h 312"/>
              <a:gd name="T106" fmla="*/ 255 w 373"/>
              <a:gd name="T107" fmla="*/ 270 h 312"/>
              <a:gd name="T108" fmla="*/ 269 w 373"/>
              <a:gd name="T109" fmla="*/ 298 h 312"/>
              <a:gd name="T110" fmla="*/ 305 w 373"/>
              <a:gd name="T111" fmla="*/ 305 h 312"/>
              <a:gd name="T112" fmla="*/ 331 w 373"/>
              <a:gd name="T113" fmla="*/ 308 h 312"/>
              <a:gd name="T114" fmla="*/ 347 w 373"/>
              <a:gd name="T115" fmla="*/ 298 h 312"/>
              <a:gd name="T116" fmla="*/ 357 w 373"/>
              <a:gd name="T117" fmla="*/ 286 h 312"/>
              <a:gd name="T118" fmla="*/ 373 w 373"/>
              <a:gd name="T119" fmla="*/ 279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3" h="312">
                <a:moveTo>
                  <a:pt x="243" y="272"/>
                </a:moveTo>
                <a:lnTo>
                  <a:pt x="241" y="275"/>
                </a:lnTo>
                <a:lnTo>
                  <a:pt x="239" y="272"/>
                </a:lnTo>
                <a:lnTo>
                  <a:pt x="239" y="275"/>
                </a:lnTo>
                <a:lnTo>
                  <a:pt x="239" y="275"/>
                </a:lnTo>
                <a:lnTo>
                  <a:pt x="239" y="277"/>
                </a:lnTo>
                <a:lnTo>
                  <a:pt x="234" y="279"/>
                </a:lnTo>
                <a:lnTo>
                  <a:pt x="232" y="279"/>
                </a:lnTo>
                <a:lnTo>
                  <a:pt x="229" y="279"/>
                </a:lnTo>
                <a:lnTo>
                  <a:pt x="229" y="279"/>
                </a:lnTo>
                <a:lnTo>
                  <a:pt x="232" y="282"/>
                </a:lnTo>
                <a:lnTo>
                  <a:pt x="232" y="282"/>
                </a:lnTo>
                <a:lnTo>
                  <a:pt x="232" y="282"/>
                </a:lnTo>
                <a:lnTo>
                  <a:pt x="234" y="279"/>
                </a:lnTo>
                <a:lnTo>
                  <a:pt x="236" y="279"/>
                </a:lnTo>
                <a:lnTo>
                  <a:pt x="239" y="279"/>
                </a:lnTo>
                <a:lnTo>
                  <a:pt x="241" y="277"/>
                </a:lnTo>
                <a:lnTo>
                  <a:pt x="241" y="277"/>
                </a:lnTo>
                <a:lnTo>
                  <a:pt x="241" y="279"/>
                </a:lnTo>
                <a:lnTo>
                  <a:pt x="243" y="277"/>
                </a:lnTo>
                <a:lnTo>
                  <a:pt x="246" y="275"/>
                </a:lnTo>
                <a:lnTo>
                  <a:pt x="248" y="272"/>
                </a:lnTo>
                <a:lnTo>
                  <a:pt x="246" y="272"/>
                </a:lnTo>
                <a:lnTo>
                  <a:pt x="243" y="272"/>
                </a:lnTo>
                <a:close/>
                <a:moveTo>
                  <a:pt x="373" y="270"/>
                </a:moveTo>
                <a:lnTo>
                  <a:pt x="373" y="270"/>
                </a:lnTo>
                <a:lnTo>
                  <a:pt x="373" y="270"/>
                </a:lnTo>
                <a:lnTo>
                  <a:pt x="373" y="267"/>
                </a:lnTo>
                <a:lnTo>
                  <a:pt x="371" y="267"/>
                </a:lnTo>
                <a:lnTo>
                  <a:pt x="371" y="267"/>
                </a:lnTo>
                <a:lnTo>
                  <a:pt x="366" y="267"/>
                </a:lnTo>
                <a:lnTo>
                  <a:pt x="364" y="267"/>
                </a:lnTo>
                <a:lnTo>
                  <a:pt x="364" y="267"/>
                </a:lnTo>
                <a:lnTo>
                  <a:pt x="364" y="267"/>
                </a:lnTo>
                <a:lnTo>
                  <a:pt x="364" y="265"/>
                </a:lnTo>
                <a:lnTo>
                  <a:pt x="364" y="265"/>
                </a:lnTo>
                <a:lnTo>
                  <a:pt x="364" y="263"/>
                </a:lnTo>
                <a:lnTo>
                  <a:pt x="364" y="263"/>
                </a:lnTo>
                <a:lnTo>
                  <a:pt x="362" y="256"/>
                </a:lnTo>
                <a:lnTo>
                  <a:pt x="362" y="251"/>
                </a:lnTo>
                <a:lnTo>
                  <a:pt x="362" y="246"/>
                </a:lnTo>
                <a:lnTo>
                  <a:pt x="362" y="246"/>
                </a:lnTo>
                <a:lnTo>
                  <a:pt x="362" y="246"/>
                </a:lnTo>
                <a:lnTo>
                  <a:pt x="359" y="246"/>
                </a:lnTo>
                <a:lnTo>
                  <a:pt x="357" y="246"/>
                </a:lnTo>
                <a:lnTo>
                  <a:pt x="354" y="244"/>
                </a:lnTo>
                <a:lnTo>
                  <a:pt x="354" y="241"/>
                </a:lnTo>
                <a:lnTo>
                  <a:pt x="350" y="241"/>
                </a:lnTo>
                <a:lnTo>
                  <a:pt x="347" y="241"/>
                </a:lnTo>
                <a:lnTo>
                  <a:pt x="345" y="239"/>
                </a:lnTo>
                <a:lnTo>
                  <a:pt x="343" y="237"/>
                </a:lnTo>
                <a:lnTo>
                  <a:pt x="340" y="234"/>
                </a:lnTo>
                <a:lnTo>
                  <a:pt x="338" y="232"/>
                </a:lnTo>
                <a:lnTo>
                  <a:pt x="336" y="230"/>
                </a:lnTo>
                <a:lnTo>
                  <a:pt x="333" y="225"/>
                </a:lnTo>
                <a:lnTo>
                  <a:pt x="333" y="222"/>
                </a:lnTo>
                <a:lnTo>
                  <a:pt x="333" y="222"/>
                </a:lnTo>
                <a:lnTo>
                  <a:pt x="328" y="218"/>
                </a:lnTo>
                <a:lnTo>
                  <a:pt x="326" y="215"/>
                </a:lnTo>
                <a:lnTo>
                  <a:pt x="321" y="211"/>
                </a:lnTo>
                <a:lnTo>
                  <a:pt x="324" y="211"/>
                </a:lnTo>
                <a:lnTo>
                  <a:pt x="326" y="206"/>
                </a:lnTo>
                <a:lnTo>
                  <a:pt x="328" y="201"/>
                </a:lnTo>
                <a:lnTo>
                  <a:pt x="333" y="196"/>
                </a:lnTo>
                <a:lnTo>
                  <a:pt x="336" y="192"/>
                </a:lnTo>
                <a:lnTo>
                  <a:pt x="336" y="189"/>
                </a:lnTo>
                <a:lnTo>
                  <a:pt x="336" y="187"/>
                </a:lnTo>
                <a:lnTo>
                  <a:pt x="333" y="182"/>
                </a:lnTo>
                <a:lnTo>
                  <a:pt x="333" y="180"/>
                </a:lnTo>
                <a:lnTo>
                  <a:pt x="326" y="180"/>
                </a:lnTo>
                <a:lnTo>
                  <a:pt x="321" y="178"/>
                </a:lnTo>
                <a:lnTo>
                  <a:pt x="317" y="178"/>
                </a:lnTo>
                <a:lnTo>
                  <a:pt x="317" y="178"/>
                </a:lnTo>
                <a:lnTo>
                  <a:pt x="317" y="173"/>
                </a:lnTo>
                <a:lnTo>
                  <a:pt x="317" y="173"/>
                </a:lnTo>
                <a:lnTo>
                  <a:pt x="314" y="168"/>
                </a:lnTo>
                <a:lnTo>
                  <a:pt x="314" y="168"/>
                </a:lnTo>
                <a:lnTo>
                  <a:pt x="314" y="163"/>
                </a:lnTo>
                <a:lnTo>
                  <a:pt x="314" y="161"/>
                </a:lnTo>
                <a:lnTo>
                  <a:pt x="312" y="154"/>
                </a:lnTo>
                <a:lnTo>
                  <a:pt x="310" y="149"/>
                </a:lnTo>
                <a:lnTo>
                  <a:pt x="307" y="147"/>
                </a:lnTo>
                <a:lnTo>
                  <a:pt x="307" y="144"/>
                </a:lnTo>
                <a:lnTo>
                  <a:pt x="307" y="142"/>
                </a:lnTo>
                <a:lnTo>
                  <a:pt x="310" y="140"/>
                </a:lnTo>
                <a:lnTo>
                  <a:pt x="310" y="137"/>
                </a:lnTo>
                <a:lnTo>
                  <a:pt x="312" y="135"/>
                </a:lnTo>
                <a:lnTo>
                  <a:pt x="312" y="135"/>
                </a:lnTo>
                <a:lnTo>
                  <a:pt x="312" y="135"/>
                </a:lnTo>
                <a:lnTo>
                  <a:pt x="310" y="133"/>
                </a:lnTo>
                <a:lnTo>
                  <a:pt x="307" y="133"/>
                </a:lnTo>
                <a:lnTo>
                  <a:pt x="305" y="133"/>
                </a:lnTo>
                <a:lnTo>
                  <a:pt x="305" y="133"/>
                </a:lnTo>
                <a:lnTo>
                  <a:pt x="305" y="130"/>
                </a:lnTo>
                <a:lnTo>
                  <a:pt x="305" y="128"/>
                </a:lnTo>
                <a:lnTo>
                  <a:pt x="302" y="123"/>
                </a:lnTo>
                <a:lnTo>
                  <a:pt x="305" y="121"/>
                </a:lnTo>
                <a:lnTo>
                  <a:pt x="305" y="118"/>
                </a:lnTo>
                <a:lnTo>
                  <a:pt x="310" y="118"/>
                </a:lnTo>
                <a:lnTo>
                  <a:pt x="307" y="116"/>
                </a:lnTo>
                <a:lnTo>
                  <a:pt x="307" y="114"/>
                </a:lnTo>
                <a:lnTo>
                  <a:pt x="305" y="114"/>
                </a:lnTo>
                <a:lnTo>
                  <a:pt x="305" y="114"/>
                </a:lnTo>
                <a:lnTo>
                  <a:pt x="305" y="114"/>
                </a:lnTo>
                <a:lnTo>
                  <a:pt x="307" y="114"/>
                </a:lnTo>
                <a:lnTo>
                  <a:pt x="307" y="111"/>
                </a:lnTo>
                <a:lnTo>
                  <a:pt x="307" y="111"/>
                </a:lnTo>
                <a:lnTo>
                  <a:pt x="310" y="111"/>
                </a:lnTo>
                <a:lnTo>
                  <a:pt x="310" y="109"/>
                </a:lnTo>
                <a:lnTo>
                  <a:pt x="310" y="109"/>
                </a:lnTo>
                <a:lnTo>
                  <a:pt x="310" y="107"/>
                </a:lnTo>
                <a:lnTo>
                  <a:pt x="310" y="107"/>
                </a:lnTo>
                <a:lnTo>
                  <a:pt x="310" y="104"/>
                </a:lnTo>
                <a:lnTo>
                  <a:pt x="310" y="104"/>
                </a:lnTo>
                <a:lnTo>
                  <a:pt x="310" y="102"/>
                </a:lnTo>
                <a:lnTo>
                  <a:pt x="312" y="102"/>
                </a:lnTo>
                <a:lnTo>
                  <a:pt x="310" y="99"/>
                </a:lnTo>
                <a:lnTo>
                  <a:pt x="310" y="99"/>
                </a:lnTo>
                <a:lnTo>
                  <a:pt x="310" y="97"/>
                </a:lnTo>
                <a:lnTo>
                  <a:pt x="310" y="97"/>
                </a:lnTo>
                <a:lnTo>
                  <a:pt x="310" y="97"/>
                </a:lnTo>
                <a:lnTo>
                  <a:pt x="310" y="95"/>
                </a:lnTo>
                <a:lnTo>
                  <a:pt x="312" y="95"/>
                </a:lnTo>
                <a:lnTo>
                  <a:pt x="312" y="92"/>
                </a:lnTo>
                <a:lnTo>
                  <a:pt x="312" y="92"/>
                </a:lnTo>
                <a:lnTo>
                  <a:pt x="312" y="92"/>
                </a:lnTo>
                <a:lnTo>
                  <a:pt x="312" y="90"/>
                </a:lnTo>
                <a:lnTo>
                  <a:pt x="310" y="90"/>
                </a:lnTo>
                <a:lnTo>
                  <a:pt x="310" y="88"/>
                </a:lnTo>
                <a:lnTo>
                  <a:pt x="310" y="88"/>
                </a:lnTo>
                <a:lnTo>
                  <a:pt x="310" y="85"/>
                </a:lnTo>
                <a:lnTo>
                  <a:pt x="310" y="83"/>
                </a:lnTo>
                <a:lnTo>
                  <a:pt x="307" y="83"/>
                </a:lnTo>
                <a:lnTo>
                  <a:pt x="307" y="81"/>
                </a:lnTo>
                <a:lnTo>
                  <a:pt x="307" y="81"/>
                </a:lnTo>
                <a:lnTo>
                  <a:pt x="307" y="81"/>
                </a:lnTo>
                <a:lnTo>
                  <a:pt x="307" y="78"/>
                </a:lnTo>
                <a:lnTo>
                  <a:pt x="307" y="76"/>
                </a:lnTo>
                <a:lnTo>
                  <a:pt x="307" y="73"/>
                </a:lnTo>
                <a:lnTo>
                  <a:pt x="305" y="69"/>
                </a:lnTo>
                <a:lnTo>
                  <a:pt x="305" y="69"/>
                </a:lnTo>
                <a:lnTo>
                  <a:pt x="298" y="69"/>
                </a:lnTo>
                <a:lnTo>
                  <a:pt x="291" y="69"/>
                </a:lnTo>
                <a:lnTo>
                  <a:pt x="291" y="69"/>
                </a:lnTo>
                <a:lnTo>
                  <a:pt x="288" y="64"/>
                </a:lnTo>
                <a:lnTo>
                  <a:pt x="286" y="62"/>
                </a:lnTo>
                <a:lnTo>
                  <a:pt x="284" y="59"/>
                </a:lnTo>
                <a:lnTo>
                  <a:pt x="279" y="57"/>
                </a:lnTo>
                <a:lnTo>
                  <a:pt x="276" y="57"/>
                </a:lnTo>
                <a:lnTo>
                  <a:pt x="274" y="55"/>
                </a:lnTo>
                <a:lnTo>
                  <a:pt x="272" y="52"/>
                </a:lnTo>
                <a:lnTo>
                  <a:pt x="272" y="50"/>
                </a:lnTo>
                <a:lnTo>
                  <a:pt x="269" y="50"/>
                </a:lnTo>
                <a:lnTo>
                  <a:pt x="269" y="50"/>
                </a:lnTo>
                <a:lnTo>
                  <a:pt x="269" y="50"/>
                </a:lnTo>
                <a:lnTo>
                  <a:pt x="269" y="50"/>
                </a:lnTo>
                <a:lnTo>
                  <a:pt x="262" y="45"/>
                </a:lnTo>
                <a:lnTo>
                  <a:pt x="260" y="45"/>
                </a:lnTo>
                <a:lnTo>
                  <a:pt x="258" y="45"/>
                </a:lnTo>
                <a:lnTo>
                  <a:pt x="258" y="45"/>
                </a:lnTo>
                <a:lnTo>
                  <a:pt x="255" y="45"/>
                </a:lnTo>
                <a:lnTo>
                  <a:pt x="255" y="47"/>
                </a:lnTo>
                <a:lnTo>
                  <a:pt x="253" y="47"/>
                </a:lnTo>
                <a:lnTo>
                  <a:pt x="253" y="45"/>
                </a:lnTo>
                <a:lnTo>
                  <a:pt x="250" y="45"/>
                </a:lnTo>
                <a:lnTo>
                  <a:pt x="248" y="43"/>
                </a:lnTo>
                <a:lnTo>
                  <a:pt x="246" y="43"/>
                </a:lnTo>
                <a:lnTo>
                  <a:pt x="243" y="43"/>
                </a:lnTo>
                <a:lnTo>
                  <a:pt x="241" y="40"/>
                </a:lnTo>
                <a:lnTo>
                  <a:pt x="236" y="40"/>
                </a:lnTo>
                <a:lnTo>
                  <a:pt x="236" y="40"/>
                </a:lnTo>
                <a:lnTo>
                  <a:pt x="234" y="40"/>
                </a:lnTo>
                <a:lnTo>
                  <a:pt x="234" y="38"/>
                </a:lnTo>
                <a:lnTo>
                  <a:pt x="234" y="38"/>
                </a:lnTo>
                <a:lnTo>
                  <a:pt x="234" y="36"/>
                </a:lnTo>
                <a:lnTo>
                  <a:pt x="232" y="36"/>
                </a:lnTo>
                <a:lnTo>
                  <a:pt x="232" y="36"/>
                </a:lnTo>
                <a:lnTo>
                  <a:pt x="229" y="33"/>
                </a:lnTo>
                <a:lnTo>
                  <a:pt x="229" y="33"/>
                </a:lnTo>
                <a:lnTo>
                  <a:pt x="224" y="33"/>
                </a:lnTo>
                <a:lnTo>
                  <a:pt x="222" y="33"/>
                </a:lnTo>
                <a:lnTo>
                  <a:pt x="222" y="33"/>
                </a:lnTo>
                <a:lnTo>
                  <a:pt x="220" y="33"/>
                </a:lnTo>
                <a:lnTo>
                  <a:pt x="217" y="33"/>
                </a:lnTo>
                <a:lnTo>
                  <a:pt x="215" y="33"/>
                </a:lnTo>
                <a:lnTo>
                  <a:pt x="215" y="36"/>
                </a:lnTo>
                <a:lnTo>
                  <a:pt x="215" y="36"/>
                </a:lnTo>
                <a:lnTo>
                  <a:pt x="215" y="38"/>
                </a:lnTo>
                <a:lnTo>
                  <a:pt x="215" y="38"/>
                </a:lnTo>
                <a:lnTo>
                  <a:pt x="213" y="38"/>
                </a:lnTo>
                <a:lnTo>
                  <a:pt x="210" y="38"/>
                </a:lnTo>
                <a:lnTo>
                  <a:pt x="208" y="36"/>
                </a:lnTo>
                <a:lnTo>
                  <a:pt x="203" y="36"/>
                </a:lnTo>
                <a:lnTo>
                  <a:pt x="198" y="38"/>
                </a:lnTo>
                <a:lnTo>
                  <a:pt x="196" y="38"/>
                </a:lnTo>
                <a:lnTo>
                  <a:pt x="194" y="40"/>
                </a:lnTo>
                <a:lnTo>
                  <a:pt x="191" y="43"/>
                </a:lnTo>
                <a:lnTo>
                  <a:pt x="191" y="45"/>
                </a:lnTo>
                <a:lnTo>
                  <a:pt x="191" y="50"/>
                </a:lnTo>
                <a:lnTo>
                  <a:pt x="189" y="50"/>
                </a:lnTo>
                <a:lnTo>
                  <a:pt x="189" y="50"/>
                </a:lnTo>
                <a:lnTo>
                  <a:pt x="187" y="50"/>
                </a:lnTo>
                <a:lnTo>
                  <a:pt x="187" y="52"/>
                </a:lnTo>
                <a:lnTo>
                  <a:pt x="184" y="52"/>
                </a:lnTo>
                <a:lnTo>
                  <a:pt x="182" y="52"/>
                </a:lnTo>
                <a:lnTo>
                  <a:pt x="177" y="52"/>
                </a:lnTo>
                <a:lnTo>
                  <a:pt x="177" y="57"/>
                </a:lnTo>
                <a:lnTo>
                  <a:pt x="180" y="62"/>
                </a:lnTo>
                <a:lnTo>
                  <a:pt x="180" y="62"/>
                </a:lnTo>
                <a:lnTo>
                  <a:pt x="180" y="64"/>
                </a:lnTo>
                <a:lnTo>
                  <a:pt x="180" y="64"/>
                </a:lnTo>
                <a:lnTo>
                  <a:pt x="177" y="64"/>
                </a:lnTo>
                <a:lnTo>
                  <a:pt x="175" y="64"/>
                </a:lnTo>
                <a:lnTo>
                  <a:pt x="175" y="64"/>
                </a:lnTo>
                <a:lnTo>
                  <a:pt x="177" y="62"/>
                </a:lnTo>
                <a:lnTo>
                  <a:pt x="177" y="62"/>
                </a:lnTo>
                <a:lnTo>
                  <a:pt x="175" y="62"/>
                </a:lnTo>
                <a:lnTo>
                  <a:pt x="168" y="64"/>
                </a:lnTo>
                <a:lnTo>
                  <a:pt x="149" y="69"/>
                </a:lnTo>
                <a:lnTo>
                  <a:pt x="142" y="69"/>
                </a:lnTo>
                <a:lnTo>
                  <a:pt x="130" y="66"/>
                </a:lnTo>
                <a:lnTo>
                  <a:pt x="125" y="64"/>
                </a:lnTo>
                <a:lnTo>
                  <a:pt x="118" y="59"/>
                </a:lnTo>
                <a:lnTo>
                  <a:pt x="116" y="57"/>
                </a:lnTo>
                <a:lnTo>
                  <a:pt x="111" y="52"/>
                </a:lnTo>
                <a:lnTo>
                  <a:pt x="111" y="52"/>
                </a:lnTo>
                <a:lnTo>
                  <a:pt x="111" y="52"/>
                </a:lnTo>
                <a:lnTo>
                  <a:pt x="109" y="50"/>
                </a:lnTo>
                <a:lnTo>
                  <a:pt x="104" y="50"/>
                </a:lnTo>
                <a:lnTo>
                  <a:pt x="99" y="50"/>
                </a:lnTo>
                <a:lnTo>
                  <a:pt x="97" y="50"/>
                </a:lnTo>
                <a:lnTo>
                  <a:pt x="92" y="47"/>
                </a:lnTo>
                <a:lnTo>
                  <a:pt x="92" y="45"/>
                </a:lnTo>
                <a:lnTo>
                  <a:pt x="90" y="43"/>
                </a:lnTo>
                <a:lnTo>
                  <a:pt x="90" y="40"/>
                </a:lnTo>
                <a:lnTo>
                  <a:pt x="87" y="38"/>
                </a:lnTo>
                <a:lnTo>
                  <a:pt x="87" y="36"/>
                </a:lnTo>
                <a:lnTo>
                  <a:pt x="85" y="31"/>
                </a:lnTo>
                <a:lnTo>
                  <a:pt x="85" y="29"/>
                </a:lnTo>
                <a:lnTo>
                  <a:pt x="85" y="29"/>
                </a:lnTo>
                <a:lnTo>
                  <a:pt x="80" y="31"/>
                </a:lnTo>
                <a:lnTo>
                  <a:pt x="80" y="31"/>
                </a:lnTo>
                <a:lnTo>
                  <a:pt x="78" y="26"/>
                </a:lnTo>
                <a:lnTo>
                  <a:pt x="75" y="26"/>
                </a:lnTo>
                <a:lnTo>
                  <a:pt x="75" y="26"/>
                </a:lnTo>
                <a:lnTo>
                  <a:pt x="73" y="24"/>
                </a:lnTo>
                <a:lnTo>
                  <a:pt x="73" y="24"/>
                </a:lnTo>
                <a:lnTo>
                  <a:pt x="73" y="24"/>
                </a:lnTo>
                <a:lnTo>
                  <a:pt x="68" y="21"/>
                </a:lnTo>
                <a:lnTo>
                  <a:pt x="68" y="21"/>
                </a:lnTo>
                <a:lnTo>
                  <a:pt x="68" y="19"/>
                </a:lnTo>
                <a:lnTo>
                  <a:pt x="68" y="19"/>
                </a:lnTo>
                <a:lnTo>
                  <a:pt x="71" y="19"/>
                </a:lnTo>
                <a:lnTo>
                  <a:pt x="71" y="19"/>
                </a:lnTo>
                <a:lnTo>
                  <a:pt x="73" y="17"/>
                </a:lnTo>
                <a:lnTo>
                  <a:pt x="73" y="17"/>
                </a:lnTo>
                <a:lnTo>
                  <a:pt x="73" y="17"/>
                </a:lnTo>
                <a:lnTo>
                  <a:pt x="73" y="17"/>
                </a:lnTo>
                <a:lnTo>
                  <a:pt x="73" y="14"/>
                </a:lnTo>
                <a:lnTo>
                  <a:pt x="71" y="14"/>
                </a:lnTo>
                <a:lnTo>
                  <a:pt x="71" y="12"/>
                </a:lnTo>
                <a:lnTo>
                  <a:pt x="71" y="12"/>
                </a:lnTo>
                <a:lnTo>
                  <a:pt x="71" y="12"/>
                </a:lnTo>
                <a:lnTo>
                  <a:pt x="71" y="10"/>
                </a:lnTo>
                <a:lnTo>
                  <a:pt x="71" y="10"/>
                </a:lnTo>
                <a:lnTo>
                  <a:pt x="73" y="10"/>
                </a:lnTo>
                <a:lnTo>
                  <a:pt x="73" y="7"/>
                </a:lnTo>
                <a:lnTo>
                  <a:pt x="68" y="5"/>
                </a:lnTo>
                <a:lnTo>
                  <a:pt x="66" y="2"/>
                </a:lnTo>
                <a:lnTo>
                  <a:pt x="64" y="2"/>
                </a:lnTo>
                <a:lnTo>
                  <a:pt x="64" y="2"/>
                </a:lnTo>
                <a:lnTo>
                  <a:pt x="59" y="5"/>
                </a:lnTo>
                <a:lnTo>
                  <a:pt x="59" y="7"/>
                </a:lnTo>
                <a:lnTo>
                  <a:pt x="57" y="7"/>
                </a:lnTo>
                <a:lnTo>
                  <a:pt x="54" y="10"/>
                </a:lnTo>
                <a:lnTo>
                  <a:pt x="52" y="12"/>
                </a:lnTo>
                <a:lnTo>
                  <a:pt x="49" y="14"/>
                </a:lnTo>
                <a:lnTo>
                  <a:pt x="47" y="14"/>
                </a:lnTo>
                <a:lnTo>
                  <a:pt x="47" y="14"/>
                </a:lnTo>
                <a:lnTo>
                  <a:pt x="45" y="19"/>
                </a:lnTo>
                <a:lnTo>
                  <a:pt x="42" y="19"/>
                </a:lnTo>
                <a:lnTo>
                  <a:pt x="40" y="19"/>
                </a:lnTo>
                <a:lnTo>
                  <a:pt x="38" y="19"/>
                </a:lnTo>
                <a:lnTo>
                  <a:pt x="35" y="19"/>
                </a:lnTo>
                <a:lnTo>
                  <a:pt x="33" y="19"/>
                </a:lnTo>
                <a:lnTo>
                  <a:pt x="26" y="19"/>
                </a:lnTo>
                <a:lnTo>
                  <a:pt x="26" y="17"/>
                </a:lnTo>
                <a:lnTo>
                  <a:pt x="23" y="14"/>
                </a:lnTo>
                <a:lnTo>
                  <a:pt x="21" y="14"/>
                </a:lnTo>
                <a:lnTo>
                  <a:pt x="21" y="14"/>
                </a:lnTo>
                <a:lnTo>
                  <a:pt x="19" y="12"/>
                </a:lnTo>
                <a:lnTo>
                  <a:pt x="19" y="12"/>
                </a:lnTo>
                <a:lnTo>
                  <a:pt x="19" y="10"/>
                </a:lnTo>
                <a:lnTo>
                  <a:pt x="16" y="10"/>
                </a:lnTo>
                <a:lnTo>
                  <a:pt x="16" y="7"/>
                </a:lnTo>
                <a:lnTo>
                  <a:pt x="12" y="5"/>
                </a:lnTo>
                <a:lnTo>
                  <a:pt x="12" y="2"/>
                </a:lnTo>
                <a:lnTo>
                  <a:pt x="12" y="2"/>
                </a:lnTo>
                <a:lnTo>
                  <a:pt x="9" y="2"/>
                </a:lnTo>
                <a:lnTo>
                  <a:pt x="7" y="0"/>
                </a:lnTo>
                <a:lnTo>
                  <a:pt x="7" y="2"/>
                </a:lnTo>
                <a:lnTo>
                  <a:pt x="5" y="2"/>
                </a:lnTo>
                <a:lnTo>
                  <a:pt x="5" y="7"/>
                </a:lnTo>
                <a:lnTo>
                  <a:pt x="5" y="10"/>
                </a:lnTo>
                <a:lnTo>
                  <a:pt x="2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2"/>
                </a:lnTo>
                <a:lnTo>
                  <a:pt x="0" y="12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7"/>
                </a:lnTo>
                <a:lnTo>
                  <a:pt x="2" y="17"/>
                </a:lnTo>
                <a:lnTo>
                  <a:pt x="2" y="17"/>
                </a:lnTo>
                <a:lnTo>
                  <a:pt x="2" y="19"/>
                </a:lnTo>
                <a:lnTo>
                  <a:pt x="5" y="19"/>
                </a:lnTo>
                <a:lnTo>
                  <a:pt x="5" y="21"/>
                </a:lnTo>
                <a:lnTo>
                  <a:pt x="5" y="24"/>
                </a:lnTo>
                <a:lnTo>
                  <a:pt x="5" y="24"/>
                </a:lnTo>
                <a:lnTo>
                  <a:pt x="7" y="26"/>
                </a:lnTo>
                <a:lnTo>
                  <a:pt x="7" y="29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7" y="33"/>
                </a:lnTo>
                <a:lnTo>
                  <a:pt x="7" y="33"/>
                </a:lnTo>
                <a:lnTo>
                  <a:pt x="7" y="36"/>
                </a:lnTo>
                <a:lnTo>
                  <a:pt x="7" y="36"/>
                </a:lnTo>
                <a:lnTo>
                  <a:pt x="7" y="38"/>
                </a:lnTo>
                <a:lnTo>
                  <a:pt x="7" y="40"/>
                </a:lnTo>
                <a:lnTo>
                  <a:pt x="7" y="40"/>
                </a:lnTo>
                <a:lnTo>
                  <a:pt x="7" y="40"/>
                </a:lnTo>
                <a:lnTo>
                  <a:pt x="9" y="40"/>
                </a:lnTo>
                <a:lnTo>
                  <a:pt x="9" y="43"/>
                </a:lnTo>
                <a:lnTo>
                  <a:pt x="12" y="45"/>
                </a:lnTo>
                <a:lnTo>
                  <a:pt x="14" y="45"/>
                </a:lnTo>
                <a:lnTo>
                  <a:pt x="12" y="45"/>
                </a:lnTo>
                <a:lnTo>
                  <a:pt x="12" y="47"/>
                </a:lnTo>
                <a:lnTo>
                  <a:pt x="14" y="47"/>
                </a:lnTo>
                <a:lnTo>
                  <a:pt x="14" y="47"/>
                </a:lnTo>
                <a:lnTo>
                  <a:pt x="14" y="50"/>
                </a:lnTo>
                <a:lnTo>
                  <a:pt x="14" y="50"/>
                </a:lnTo>
                <a:lnTo>
                  <a:pt x="14" y="52"/>
                </a:lnTo>
                <a:lnTo>
                  <a:pt x="16" y="52"/>
                </a:lnTo>
                <a:lnTo>
                  <a:pt x="19" y="55"/>
                </a:lnTo>
                <a:lnTo>
                  <a:pt x="19" y="55"/>
                </a:lnTo>
                <a:lnTo>
                  <a:pt x="16" y="55"/>
                </a:lnTo>
                <a:lnTo>
                  <a:pt x="19" y="57"/>
                </a:lnTo>
                <a:lnTo>
                  <a:pt x="19" y="57"/>
                </a:lnTo>
                <a:lnTo>
                  <a:pt x="19" y="57"/>
                </a:lnTo>
                <a:lnTo>
                  <a:pt x="19" y="59"/>
                </a:lnTo>
                <a:lnTo>
                  <a:pt x="21" y="64"/>
                </a:lnTo>
                <a:lnTo>
                  <a:pt x="21" y="66"/>
                </a:lnTo>
                <a:lnTo>
                  <a:pt x="23" y="66"/>
                </a:lnTo>
                <a:lnTo>
                  <a:pt x="23" y="66"/>
                </a:lnTo>
                <a:lnTo>
                  <a:pt x="23" y="66"/>
                </a:lnTo>
                <a:lnTo>
                  <a:pt x="23" y="69"/>
                </a:lnTo>
                <a:lnTo>
                  <a:pt x="23" y="71"/>
                </a:lnTo>
                <a:lnTo>
                  <a:pt x="23" y="71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8" y="73"/>
                </a:lnTo>
                <a:lnTo>
                  <a:pt x="28" y="73"/>
                </a:lnTo>
                <a:lnTo>
                  <a:pt x="31" y="81"/>
                </a:lnTo>
                <a:lnTo>
                  <a:pt x="31" y="81"/>
                </a:lnTo>
                <a:lnTo>
                  <a:pt x="33" y="81"/>
                </a:lnTo>
                <a:lnTo>
                  <a:pt x="33" y="81"/>
                </a:lnTo>
                <a:lnTo>
                  <a:pt x="35" y="83"/>
                </a:lnTo>
                <a:lnTo>
                  <a:pt x="35" y="83"/>
                </a:lnTo>
                <a:lnTo>
                  <a:pt x="38" y="85"/>
                </a:lnTo>
                <a:lnTo>
                  <a:pt x="38" y="85"/>
                </a:lnTo>
                <a:lnTo>
                  <a:pt x="42" y="85"/>
                </a:lnTo>
                <a:lnTo>
                  <a:pt x="45" y="85"/>
                </a:lnTo>
                <a:lnTo>
                  <a:pt x="47" y="88"/>
                </a:lnTo>
                <a:lnTo>
                  <a:pt x="47" y="88"/>
                </a:lnTo>
                <a:lnTo>
                  <a:pt x="47" y="88"/>
                </a:lnTo>
                <a:lnTo>
                  <a:pt x="45" y="88"/>
                </a:lnTo>
                <a:lnTo>
                  <a:pt x="42" y="90"/>
                </a:lnTo>
                <a:lnTo>
                  <a:pt x="42" y="92"/>
                </a:lnTo>
                <a:lnTo>
                  <a:pt x="42" y="92"/>
                </a:lnTo>
                <a:lnTo>
                  <a:pt x="45" y="95"/>
                </a:lnTo>
                <a:lnTo>
                  <a:pt x="47" y="97"/>
                </a:lnTo>
                <a:lnTo>
                  <a:pt x="47" y="97"/>
                </a:lnTo>
                <a:lnTo>
                  <a:pt x="47" y="97"/>
                </a:lnTo>
                <a:lnTo>
                  <a:pt x="47" y="99"/>
                </a:lnTo>
                <a:lnTo>
                  <a:pt x="47" y="99"/>
                </a:lnTo>
                <a:lnTo>
                  <a:pt x="45" y="102"/>
                </a:lnTo>
                <a:lnTo>
                  <a:pt x="42" y="102"/>
                </a:lnTo>
                <a:lnTo>
                  <a:pt x="40" y="107"/>
                </a:lnTo>
                <a:lnTo>
                  <a:pt x="40" y="109"/>
                </a:lnTo>
                <a:lnTo>
                  <a:pt x="40" y="111"/>
                </a:lnTo>
                <a:lnTo>
                  <a:pt x="40" y="111"/>
                </a:lnTo>
                <a:lnTo>
                  <a:pt x="38" y="111"/>
                </a:lnTo>
                <a:lnTo>
                  <a:pt x="38" y="111"/>
                </a:lnTo>
                <a:lnTo>
                  <a:pt x="38" y="114"/>
                </a:lnTo>
                <a:lnTo>
                  <a:pt x="38" y="114"/>
                </a:lnTo>
                <a:lnTo>
                  <a:pt x="35" y="116"/>
                </a:lnTo>
                <a:lnTo>
                  <a:pt x="38" y="118"/>
                </a:lnTo>
                <a:lnTo>
                  <a:pt x="38" y="121"/>
                </a:lnTo>
                <a:lnTo>
                  <a:pt x="38" y="121"/>
                </a:lnTo>
                <a:lnTo>
                  <a:pt x="38" y="123"/>
                </a:lnTo>
                <a:lnTo>
                  <a:pt x="38" y="126"/>
                </a:lnTo>
                <a:lnTo>
                  <a:pt x="38" y="126"/>
                </a:lnTo>
                <a:lnTo>
                  <a:pt x="38" y="126"/>
                </a:lnTo>
                <a:lnTo>
                  <a:pt x="42" y="130"/>
                </a:lnTo>
                <a:lnTo>
                  <a:pt x="42" y="133"/>
                </a:lnTo>
                <a:lnTo>
                  <a:pt x="45" y="133"/>
                </a:lnTo>
                <a:lnTo>
                  <a:pt x="45" y="133"/>
                </a:lnTo>
                <a:lnTo>
                  <a:pt x="47" y="133"/>
                </a:lnTo>
                <a:lnTo>
                  <a:pt x="47" y="133"/>
                </a:lnTo>
                <a:lnTo>
                  <a:pt x="47" y="135"/>
                </a:lnTo>
                <a:lnTo>
                  <a:pt x="47" y="135"/>
                </a:lnTo>
                <a:lnTo>
                  <a:pt x="47" y="135"/>
                </a:lnTo>
                <a:lnTo>
                  <a:pt x="49" y="137"/>
                </a:lnTo>
                <a:lnTo>
                  <a:pt x="52" y="140"/>
                </a:lnTo>
                <a:lnTo>
                  <a:pt x="52" y="142"/>
                </a:lnTo>
                <a:lnTo>
                  <a:pt x="52" y="144"/>
                </a:lnTo>
                <a:lnTo>
                  <a:pt x="52" y="144"/>
                </a:lnTo>
                <a:lnTo>
                  <a:pt x="52" y="147"/>
                </a:lnTo>
                <a:lnTo>
                  <a:pt x="52" y="147"/>
                </a:lnTo>
                <a:lnTo>
                  <a:pt x="54" y="147"/>
                </a:lnTo>
                <a:lnTo>
                  <a:pt x="57" y="147"/>
                </a:lnTo>
                <a:lnTo>
                  <a:pt x="59" y="149"/>
                </a:lnTo>
                <a:lnTo>
                  <a:pt x="64" y="152"/>
                </a:lnTo>
                <a:lnTo>
                  <a:pt x="68" y="154"/>
                </a:lnTo>
                <a:lnTo>
                  <a:pt x="71" y="156"/>
                </a:lnTo>
                <a:lnTo>
                  <a:pt x="73" y="156"/>
                </a:lnTo>
                <a:lnTo>
                  <a:pt x="75" y="156"/>
                </a:lnTo>
                <a:lnTo>
                  <a:pt x="75" y="159"/>
                </a:lnTo>
                <a:lnTo>
                  <a:pt x="75" y="159"/>
                </a:lnTo>
                <a:lnTo>
                  <a:pt x="78" y="163"/>
                </a:lnTo>
                <a:lnTo>
                  <a:pt x="80" y="166"/>
                </a:lnTo>
                <a:lnTo>
                  <a:pt x="83" y="168"/>
                </a:lnTo>
                <a:lnTo>
                  <a:pt x="85" y="170"/>
                </a:lnTo>
                <a:lnTo>
                  <a:pt x="85" y="175"/>
                </a:lnTo>
                <a:lnTo>
                  <a:pt x="83" y="180"/>
                </a:lnTo>
                <a:lnTo>
                  <a:pt x="83" y="185"/>
                </a:lnTo>
                <a:lnTo>
                  <a:pt x="85" y="187"/>
                </a:lnTo>
                <a:lnTo>
                  <a:pt x="87" y="187"/>
                </a:lnTo>
                <a:lnTo>
                  <a:pt x="90" y="187"/>
                </a:lnTo>
                <a:lnTo>
                  <a:pt x="90" y="192"/>
                </a:lnTo>
                <a:lnTo>
                  <a:pt x="90" y="194"/>
                </a:lnTo>
                <a:lnTo>
                  <a:pt x="92" y="199"/>
                </a:lnTo>
                <a:lnTo>
                  <a:pt x="92" y="199"/>
                </a:lnTo>
                <a:lnTo>
                  <a:pt x="94" y="199"/>
                </a:lnTo>
                <a:lnTo>
                  <a:pt x="94" y="201"/>
                </a:lnTo>
                <a:lnTo>
                  <a:pt x="94" y="201"/>
                </a:lnTo>
                <a:lnTo>
                  <a:pt x="97" y="201"/>
                </a:lnTo>
                <a:lnTo>
                  <a:pt x="97" y="204"/>
                </a:lnTo>
                <a:lnTo>
                  <a:pt x="99" y="204"/>
                </a:lnTo>
                <a:lnTo>
                  <a:pt x="99" y="206"/>
                </a:lnTo>
                <a:lnTo>
                  <a:pt x="99" y="206"/>
                </a:lnTo>
                <a:lnTo>
                  <a:pt x="99" y="206"/>
                </a:lnTo>
                <a:lnTo>
                  <a:pt x="99" y="208"/>
                </a:lnTo>
                <a:lnTo>
                  <a:pt x="101" y="208"/>
                </a:lnTo>
                <a:lnTo>
                  <a:pt x="101" y="211"/>
                </a:lnTo>
                <a:lnTo>
                  <a:pt x="101" y="208"/>
                </a:lnTo>
                <a:lnTo>
                  <a:pt x="104" y="208"/>
                </a:lnTo>
                <a:lnTo>
                  <a:pt x="106" y="208"/>
                </a:lnTo>
                <a:lnTo>
                  <a:pt x="106" y="208"/>
                </a:lnTo>
                <a:lnTo>
                  <a:pt x="109" y="206"/>
                </a:lnTo>
                <a:lnTo>
                  <a:pt x="109" y="204"/>
                </a:lnTo>
                <a:lnTo>
                  <a:pt x="106" y="201"/>
                </a:lnTo>
                <a:lnTo>
                  <a:pt x="109" y="201"/>
                </a:lnTo>
                <a:lnTo>
                  <a:pt x="109" y="199"/>
                </a:lnTo>
                <a:lnTo>
                  <a:pt x="109" y="199"/>
                </a:lnTo>
                <a:lnTo>
                  <a:pt x="111" y="199"/>
                </a:lnTo>
                <a:lnTo>
                  <a:pt x="113" y="199"/>
                </a:lnTo>
                <a:lnTo>
                  <a:pt x="113" y="201"/>
                </a:lnTo>
                <a:lnTo>
                  <a:pt x="113" y="201"/>
                </a:lnTo>
                <a:lnTo>
                  <a:pt x="111" y="201"/>
                </a:lnTo>
                <a:lnTo>
                  <a:pt x="111" y="201"/>
                </a:lnTo>
                <a:lnTo>
                  <a:pt x="109" y="201"/>
                </a:lnTo>
                <a:lnTo>
                  <a:pt x="109" y="201"/>
                </a:lnTo>
                <a:lnTo>
                  <a:pt x="111" y="201"/>
                </a:lnTo>
                <a:lnTo>
                  <a:pt x="118" y="206"/>
                </a:lnTo>
                <a:lnTo>
                  <a:pt x="120" y="208"/>
                </a:lnTo>
                <a:lnTo>
                  <a:pt x="127" y="204"/>
                </a:lnTo>
                <a:lnTo>
                  <a:pt x="127" y="204"/>
                </a:lnTo>
                <a:lnTo>
                  <a:pt x="130" y="208"/>
                </a:lnTo>
                <a:lnTo>
                  <a:pt x="130" y="211"/>
                </a:lnTo>
                <a:lnTo>
                  <a:pt x="132" y="211"/>
                </a:lnTo>
                <a:lnTo>
                  <a:pt x="135" y="215"/>
                </a:lnTo>
                <a:lnTo>
                  <a:pt x="139" y="218"/>
                </a:lnTo>
                <a:lnTo>
                  <a:pt x="142" y="220"/>
                </a:lnTo>
                <a:lnTo>
                  <a:pt x="142" y="222"/>
                </a:lnTo>
                <a:lnTo>
                  <a:pt x="142" y="225"/>
                </a:lnTo>
                <a:lnTo>
                  <a:pt x="142" y="227"/>
                </a:lnTo>
                <a:lnTo>
                  <a:pt x="144" y="227"/>
                </a:lnTo>
                <a:lnTo>
                  <a:pt x="146" y="230"/>
                </a:lnTo>
                <a:lnTo>
                  <a:pt x="146" y="230"/>
                </a:lnTo>
                <a:lnTo>
                  <a:pt x="144" y="232"/>
                </a:lnTo>
                <a:lnTo>
                  <a:pt x="146" y="232"/>
                </a:lnTo>
                <a:lnTo>
                  <a:pt x="149" y="234"/>
                </a:lnTo>
                <a:lnTo>
                  <a:pt x="149" y="237"/>
                </a:lnTo>
                <a:lnTo>
                  <a:pt x="151" y="239"/>
                </a:lnTo>
                <a:lnTo>
                  <a:pt x="151" y="241"/>
                </a:lnTo>
                <a:lnTo>
                  <a:pt x="154" y="246"/>
                </a:lnTo>
                <a:lnTo>
                  <a:pt x="154" y="249"/>
                </a:lnTo>
                <a:lnTo>
                  <a:pt x="158" y="253"/>
                </a:lnTo>
                <a:lnTo>
                  <a:pt x="161" y="253"/>
                </a:lnTo>
                <a:lnTo>
                  <a:pt x="163" y="253"/>
                </a:lnTo>
                <a:lnTo>
                  <a:pt x="165" y="253"/>
                </a:lnTo>
                <a:lnTo>
                  <a:pt x="168" y="256"/>
                </a:lnTo>
                <a:lnTo>
                  <a:pt x="172" y="258"/>
                </a:lnTo>
                <a:lnTo>
                  <a:pt x="177" y="258"/>
                </a:lnTo>
                <a:lnTo>
                  <a:pt x="180" y="263"/>
                </a:lnTo>
                <a:lnTo>
                  <a:pt x="180" y="263"/>
                </a:lnTo>
                <a:lnTo>
                  <a:pt x="182" y="265"/>
                </a:lnTo>
                <a:lnTo>
                  <a:pt x="187" y="270"/>
                </a:lnTo>
                <a:lnTo>
                  <a:pt x="194" y="272"/>
                </a:lnTo>
                <a:lnTo>
                  <a:pt x="196" y="272"/>
                </a:lnTo>
                <a:lnTo>
                  <a:pt x="198" y="275"/>
                </a:lnTo>
                <a:lnTo>
                  <a:pt x="201" y="277"/>
                </a:lnTo>
                <a:lnTo>
                  <a:pt x="203" y="279"/>
                </a:lnTo>
                <a:lnTo>
                  <a:pt x="208" y="277"/>
                </a:lnTo>
                <a:lnTo>
                  <a:pt x="210" y="279"/>
                </a:lnTo>
                <a:lnTo>
                  <a:pt x="217" y="282"/>
                </a:lnTo>
                <a:lnTo>
                  <a:pt x="220" y="282"/>
                </a:lnTo>
                <a:lnTo>
                  <a:pt x="220" y="282"/>
                </a:lnTo>
                <a:lnTo>
                  <a:pt x="222" y="282"/>
                </a:lnTo>
                <a:lnTo>
                  <a:pt x="227" y="277"/>
                </a:lnTo>
                <a:lnTo>
                  <a:pt x="229" y="277"/>
                </a:lnTo>
                <a:lnTo>
                  <a:pt x="232" y="277"/>
                </a:lnTo>
                <a:lnTo>
                  <a:pt x="234" y="275"/>
                </a:lnTo>
                <a:lnTo>
                  <a:pt x="234" y="275"/>
                </a:lnTo>
                <a:lnTo>
                  <a:pt x="236" y="272"/>
                </a:lnTo>
                <a:lnTo>
                  <a:pt x="241" y="272"/>
                </a:lnTo>
                <a:lnTo>
                  <a:pt x="243" y="270"/>
                </a:lnTo>
                <a:lnTo>
                  <a:pt x="246" y="267"/>
                </a:lnTo>
                <a:lnTo>
                  <a:pt x="248" y="267"/>
                </a:lnTo>
                <a:lnTo>
                  <a:pt x="255" y="270"/>
                </a:lnTo>
                <a:lnTo>
                  <a:pt x="258" y="270"/>
                </a:lnTo>
                <a:lnTo>
                  <a:pt x="258" y="272"/>
                </a:lnTo>
                <a:lnTo>
                  <a:pt x="260" y="275"/>
                </a:lnTo>
                <a:lnTo>
                  <a:pt x="262" y="277"/>
                </a:lnTo>
                <a:lnTo>
                  <a:pt x="262" y="279"/>
                </a:lnTo>
                <a:lnTo>
                  <a:pt x="262" y="286"/>
                </a:lnTo>
                <a:lnTo>
                  <a:pt x="265" y="289"/>
                </a:lnTo>
                <a:lnTo>
                  <a:pt x="267" y="293"/>
                </a:lnTo>
                <a:lnTo>
                  <a:pt x="267" y="296"/>
                </a:lnTo>
                <a:lnTo>
                  <a:pt x="269" y="298"/>
                </a:lnTo>
                <a:lnTo>
                  <a:pt x="276" y="298"/>
                </a:lnTo>
                <a:lnTo>
                  <a:pt x="276" y="301"/>
                </a:lnTo>
                <a:lnTo>
                  <a:pt x="279" y="301"/>
                </a:lnTo>
                <a:lnTo>
                  <a:pt x="281" y="301"/>
                </a:lnTo>
                <a:lnTo>
                  <a:pt x="286" y="303"/>
                </a:lnTo>
                <a:lnTo>
                  <a:pt x="286" y="303"/>
                </a:lnTo>
                <a:lnTo>
                  <a:pt x="291" y="303"/>
                </a:lnTo>
                <a:lnTo>
                  <a:pt x="295" y="303"/>
                </a:lnTo>
                <a:lnTo>
                  <a:pt x="300" y="305"/>
                </a:lnTo>
                <a:lnTo>
                  <a:pt x="305" y="305"/>
                </a:lnTo>
                <a:lnTo>
                  <a:pt x="307" y="305"/>
                </a:lnTo>
                <a:lnTo>
                  <a:pt x="312" y="305"/>
                </a:lnTo>
                <a:lnTo>
                  <a:pt x="314" y="305"/>
                </a:lnTo>
                <a:lnTo>
                  <a:pt x="317" y="308"/>
                </a:lnTo>
                <a:lnTo>
                  <a:pt x="319" y="305"/>
                </a:lnTo>
                <a:lnTo>
                  <a:pt x="326" y="308"/>
                </a:lnTo>
                <a:lnTo>
                  <a:pt x="326" y="305"/>
                </a:lnTo>
                <a:lnTo>
                  <a:pt x="328" y="305"/>
                </a:lnTo>
                <a:lnTo>
                  <a:pt x="328" y="308"/>
                </a:lnTo>
                <a:lnTo>
                  <a:pt x="331" y="308"/>
                </a:lnTo>
                <a:lnTo>
                  <a:pt x="338" y="310"/>
                </a:lnTo>
                <a:lnTo>
                  <a:pt x="340" y="312"/>
                </a:lnTo>
                <a:lnTo>
                  <a:pt x="345" y="312"/>
                </a:lnTo>
                <a:lnTo>
                  <a:pt x="345" y="310"/>
                </a:lnTo>
                <a:lnTo>
                  <a:pt x="345" y="310"/>
                </a:lnTo>
                <a:lnTo>
                  <a:pt x="347" y="310"/>
                </a:lnTo>
                <a:lnTo>
                  <a:pt x="347" y="308"/>
                </a:lnTo>
                <a:lnTo>
                  <a:pt x="347" y="303"/>
                </a:lnTo>
                <a:lnTo>
                  <a:pt x="347" y="301"/>
                </a:lnTo>
                <a:lnTo>
                  <a:pt x="347" y="298"/>
                </a:lnTo>
                <a:lnTo>
                  <a:pt x="347" y="298"/>
                </a:lnTo>
                <a:lnTo>
                  <a:pt x="347" y="296"/>
                </a:lnTo>
                <a:lnTo>
                  <a:pt x="350" y="296"/>
                </a:lnTo>
                <a:lnTo>
                  <a:pt x="350" y="293"/>
                </a:lnTo>
                <a:lnTo>
                  <a:pt x="350" y="289"/>
                </a:lnTo>
                <a:lnTo>
                  <a:pt x="350" y="289"/>
                </a:lnTo>
                <a:lnTo>
                  <a:pt x="350" y="289"/>
                </a:lnTo>
                <a:lnTo>
                  <a:pt x="354" y="286"/>
                </a:lnTo>
                <a:lnTo>
                  <a:pt x="354" y="286"/>
                </a:lnTo>
                <a:lnTo>
                  <a:pt x="357" y="286"/>
                </a:lnTo>
                <a:lnTo>
                  <a:pt x="357" y="286"/>
                </a:lnTo>
                <a:lnTo>
                  <a:pt x="357" y="284"/>
                </a:lnTo>
                <a:lnTo>
                  <a:pt x="357" y="282"/>
                </a:lnTo>
                <a:lnTo>
                  <a:pt x="359" y="282"/>
                </a:lnTo>
                <a:lnTo>
                  <a:pt x="359" y="282"/>
                </a:lnTo>
                <a:lnTo>
                  <a:pt x="364" y="282"/>
                </a:lnTo>
                <a:lnTo>
                  <a:pt x="364" y="279"/>
                </a:lnTo>
                <a:lnTo>
                  <a:pt x="366" y="279"/>
                </a:lnTo>
                <a:lnTo>
                  <a:pt x="371" y="279"/>
                </a:lnTo>
                <a:lnTo>
                  <a:pt x="373" y="279"/>
                </a:lnTo>
                <a:lnTo>
                  <a:pt x="373" y="279"/>
                </a:lnTo>
                <a:lnTo>
                  <a:pt x="373" y="275"/>
                </a:lnTo>
                <a:lnTo>
                  <a:pt x="373" y="275"/>
                </a:lnTo>
                <a:lnTo>
                  <a:pt x="373" y="275"/>
                </a:lnTo>
                <a:lnTo>
                  <a:pt x="373" y="272"/>
                </a:lnTo>
                <a:lnTo>
                  <a:pt x="373" y="27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Freeform 149"/>
          <p:cNvSpPr>
            <a:spLocks noEditPoints="1"/>
          </p:cNvSpPr>
          <p:nvPr/>
        </p:nvSpPr>
        <p:spPr bwMode="auto">
          <a:xfrm>
            <a:off x="10244983" y="4062620"/>
            <a:ext cx="895527" cy="371393"/>
          </a:xfrm>
          <a:custGeom>
            <a:avLst/>
            <a:gdLst>
              <a:gd name="T0" fmla="*/ 437 w 856"/>
              <a:gd name="T1" fmla="*/ 326 h 355"/>
              <a:gd name="T2" fmla="*/ 527 w 856"/>
              <a:gd name="T3" fmla="*/ 343 h 355"/>
              <a:gd name="T4" fmla="*/ 449 w 856"/>
              <a:gd name="T5" fmla="*/ 307 h 355"/>
              <a:gd name="T6" fmla="*/ 532 w 856"/>
              <a:gd name="T7" fmla="*/ 300 h 355"/>
              <a:gd name="T8" fmla="*/ 539 w 856"/>
              <a:gd name="T9" fmla="*/ 300 h 355"/>
              <a:gd name="T10" fmla="*/ 470 w 856"/>
              <a:gd name="T11" fmla="*/ 300 h 355"/>
              <a:gd name="T12" fmla="*/ 437 w 856"/>
              <a:gd name="T13" fmla="*/ 310 h 355"/>
              <a:gd name="T14" fmla="*/ 397 w 856"/>
              <a:gd name="T15" fmla="*/ 312 h 355"/>
              <a:gd name="T16" fmla="*/ 369 w 856"/>
              <a:gd name="T17" fmla="*/ 312 h 355"/>
              <a:gd name="T18" fmla="*/ 799 w 856"/>
              <a:gd name="T19" fmla="*/ 281 h 355"/>
              <a:gd name="T20" fmla="*/ 354 w 856"/>
              <a:gd name="T21" fmla="*/ 277 h 355"/>
              <a:gd name="T22" fmla="*/ 735 w 856"/>
              <a:gd name="T23" fmla="*/ 265 h 355"/>
              <a:gd name="T24" fmla="*/ 338 w 856"/>
              <a:gd name="T25" fmla="*/ 289 h 355"/>
              <a:gd name="T26" fmla="*/ 238 w 856"/>
              <a:gd name="T27" fmla="*/ 258 h 355"/>
              <a:gd name="T28" fmla="*/ 229 w 856"/>
              <a:gd name="T29" fmla="*/ 286 h 355"/>
              <a:gd name="T30" fmla="*/ 326 w 856"/>
              <a:gd name="T31" fmla="*/ 246 h 355"/>
              <a:gd name="T32" fmla="*/ 704 w 856"/>
              <a:gd name="T33" fmla="*/ 244 h 355"/>
              <a:gd name="T34" fmla="*/ 506 w 856"/>
              <a:gd name="T35" fmla="*/ 232 h 355"/>
              <a:gd name="T36" fmla="*/ 522 w 856"/>
              <a:gd name="T37" fmla="*/ 210 h 355"/>
              <a:gd name="T38" fmla="*/ 395 w 856"/>
              <a:gd name="T39" fmla="*/ 201 h 355"/>
              <a:gd name="T40" fmla="*/ 220 w 856"/>
              <a:gd name="T41" fmla="*/ 189 h 355"/>
              <a:gd name="T42" fmla="*/ 622 w 856"/>
              <a:gd name="T43" fmla="*/ 199 h 355"/>
              <a:gd name="T44" fmla="*/ 243 w 856"/>
              <a:gd name="T45" fmla="*/ 189 h 355"/>
              <a:gd name="T46" fmla="*/ 534 w 856"/>
              <a:gd name="T47" fmla="*/ 168 h 355"/>
              <a:gd name="T48" fmla="*/ 548 w 856"/>
              <a:gd name="T49" fmla="*/ 168 h 355"/>
              <a:gd name="T50" fmla="*/ 215 w 856"/>
              <a:gd name="T51" fmla="*/ 182 h 355"/>
              <a:gd name="T52" fmla="*/ 529 w 856"/>
              <a:gd name="T53" fmla="*/ 154 h 355"/>
              <a:gd name="T54" fmla="*/ 73 w 856"/>
              <a:gd name="T55" fmla="*/ 147 h 355"/>
              <a:gd name="T56" fmla="*/ 768 w 856"/>
              <a:gd name="T57" fmla="*/ 149 h 355"/>
              <a:gd name="T58" fmla="*/ 801 w 856"/>
              <a:gd name="T59" fmla="*/ 158 h 355"/>
              <a:gd name="T60" fmla="*/ 728 w 856"/>
              <a:gd name="T61" fmla="*/ 147 h 355"/>
              <a:gd name="T62" fmla="*/ 723 w 856"/>
              <a:gd name="T63" fmla="*/ 173 h 355"/>
              <a:gd name="T64" fmla="*/ 718 w 856"/>
              <a:gd name="T65" fmla="*/ 196 h 355"/>
              <a:gd name="T66" fmla="*/ 804 w 856"/>
              <a:gd name="T67" fmla="*/ 246 h 355"/>
              <a:gd name="T68" fmla="*/ 830 w 856"/>
              <a:gd name="T69" fmla="*/ 296 h 355"/>
              <a:gd name="T70" fmla="*/ 177 w 856"/>
              <a:gd name="T71" fmla="*/ 135 h 355"/>
              <a:gd name="T72" fmla="*/ 666 w 856"/>
              <a:gd name="T73" fmla="*/ 132 h 355"/>
              <a:gd name="T74" fmla="*/ 184 w 856"/>
              <a:gd name="T75" fmla="*/ 130 h 355"/>
              <a:gd name="T76" fmla="*/ 156 w 856"/>
              <a:gd name="T77" fmla="*/ 111 h 355"/>
              <a:gd name="T78" fmla="*/ 142 w 856"/>
              <a:gd name="T79" fmla="*/ 102 h 355"/>
              <a:gd name="T80" fmla="*/ 42 w 856"/>
              <a:gd name="T81" fmla="*/ 95 h 355"/>
              <a:gd name="T82" fmla="*/ 451 w 856"/>
              <a:gd name="T83" fmla="*/ 234 h 355"/>
              <a:gd name="T84" fmla="*/ 494 w 856"/>
              <a:gd name="T85" fmla="*/ 227 h 355"/>
              <a:gd name="T86" fmla="*/ 494 w 856"/>
              <a:gd name="T87" fmla="*/ 166 h 355"/>
              <a:gd name="T88" fmla="*/ 465 w 856"/>
              <a:gd name="T89" fmla="*/ 137 h 355"/>
              <a:gd name="T90" fmla="*/ 544 w 856"/>
              <a:gd name="T91" fmla="*/ 104 h 355"/>
              <a:gd name="T92" fmla="*/ 461 w 856"/>
              <a:gd name="T93" fmla="*/ 142 h 355"/>
              <a:gd name="T94" fmla="*/ 614 w 856"/>
              <a:gd name="T95" fmla="*/ 130 h 355"/>
              <a:gd name="T96" fmla="*/ 612 w 856"/>
              <a:gd name="T97" fmla="*/ 85 h 355"/>
              <a:gd name="T98" fmla="*/ 21 w 856"/>
              <a:gd name="T99" fmla="*/ 73 h 355"/>
              <a:gd name="T100" fmla="*/ 591 w 856"/>
              <a:gd name="T101" fmla="*/ 45 h 355"/>
              <a:gd name="T102" fmla="*/ 272 w 856"/>
              <a:gd name="T103" fmla="*/ 144 h 355"/>
              <a:gd name="T104" fmla="*/ 345 w 856"/>
              <a:gd name="T105" fmla="*/ 196 h 355"/>
              <a:gd name="T106" fmla="*/ 395 w 856"/>
              <a:gd name="T107" fmla="*/ 163 h 355"/>
              <a:gd name="T108" fmla="*/ 425 w 856"/>
              <a:gd name="T109" fmla="*/ 80 h 355"/>
              <a:gd name="T110" fmla="*/ 395 w 856"/>
              <a:gd name="T111" fmla="*/ 33 h 355"/>
              <a:gd name="T112" fmla="*/ 354 w 856"/>
              <a:gd name="T113" fmla="*/ 95 h 355"/>
              <a:gd name="T114" fmla="*/ 260 w 856"/>
              <a:gd name="T115" fmla="*/ 99 h 355"/>
              <a:gd name="T116" fmla="*/ 189 w 856"/>
              <a:gd name="T117" fmla="*/ 175 h 355"/>
              <a:gd name="T118" fmla="*/ 146 w 856"/>
              <a:gd name="T119" fmla="*/ 111 h 355"/>
              <a:gd name="T120" fmla="*/ 42 w 856"/>
              <a:gd name="T121" fmla="*/ 14 h 355"/>
              <a:gd name="T122" fmla="*/ 85 w 856"/>
              <a:gd name="T123" fmla="*/ 12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" h="355">
                <a:moveTo>
                  <a:pt x="518" y="348"/>
                </a:moveTo>
                <a:lnTo>
                  <a:pt x="518" y="348"/>
                </a:lnTo>
                <a:lnTo>
                  <a:pt x="518" y="348"/>
                </a:lnTo>
                <a:lnTo>
                  <a:pt x="518" y="348"/>
                </a:lnTo>
                <a:lnTo>
                  <a:pt x="515" y="348"/>
                </a:lnTo>
                <a:lnTo>
                  <a:pt x="513" y="350"/>
                </a:lnTo>
                <a:lnTo>
                  <a:pt x="510" y="352"/>
                </a:lnTo>
                <a:lnTo>
                  <a:pt x="506" y="352"/>
                </a:lnTo>
                <a:lnTo>
                  <a:pt x="506" y="355"/>
                </a:lnTo>
                <a:lnTo>
                  <a:pt x="506" y="355"/>
                </a:lnTo>
                <a:lnTo>
                  <a:pt x="506" y="355"/>
                </a:lnTo>
                <a:lnTo>
                  <a:pt x="508" y="355"/>
                </a:lnTo>
                <a:lnTo>
                  <a:pt x="510" y="355"/>
                </a:lnTo>
                <a:lnTo>
                  <a:pt x="513" y="355"/>
                </a:lnTo>
                <a:lnTo>
                  <a:pt x="515" y="352"/>
                </a:lnTo>
                <a:lnTo>
                  <a:pt x="518" y="350"/>
                </a:lnTo>
                <a:lnTo>
                  <a:pt x="518" y="350"/>
                </a:lnTo>
                <a:lnTo>
                  <a:pt x="518" y="348"/>
                </a:lnTo>
                <a:close/>
                <a:moveTo>
                  <a:pt x="489" y="345"/>
                </a:moveTo>
                <a:lnTo>
                  <a:pt x="487" y="348"/>
                </a:lnTo>
                <a:lnTo>
                  <a:pt x="487" y="348"/>
                </a:lnTo>
                <a:lnTo>
                  <a:pt x="487" y="348"/>
                </a:lnTo>
                <a:lnTo>
                  <a:pt x="489" y="350"/>
                </a:lnTo>
                <a:lnTo>
                  <a:pt x="489" y="350"/>
                </a:lnTo>
                <a:lnTo>
                  <a:pt x="491" y="348"/>
                </a:lnTo>
                <a:lnTo>
                  <a:pt x="491" y="345"/>
                </a:lnTo>
                <a:lnTo>
                  <a:pt x="491" y="345"/>
                </a:lnTo>
                <a:lnTo>
                  <a:pt x="489" y="345"/>
                </a:lnTo>
                <a:close/>
                <a:moveTo>
                  <a:pt x="520" y="341"/>
                </a:moveTo>
                <a:lnTo>
                  <a:pt x="520" y="341"/>
                </a:lnTo>
                <a:lnTo>
                  <a:pt x="518" y="341"/>
                </a:lnTo>
                <a:lnTo>
                  <a:pt x="518" y="343"/>
                </a:lnTo>
                <a:lnTo>
                  <a:pt x="518" y="343"/>
                </a:lnTo>
                <a:lnTo>
                  <a:pt x="518" y="343"/>
                </a:lnTo>
                <a:lnTo>
                  <a:pt x="518" y="341"/>
                </a:lnTo>
                <a:lnTo>
                  <a:pt x="520" y="341"/>
                </a:lnTo>
                <a:lnTo>
                  <a:pt x="520" y="341"/>
                </a:lnTo>
                <a:close/>
                <a:moveTo>
                  <a:pt x="468" y="334"/>
                </a:moveTo>
                <a:lnTo>
                  <a:pt x="468" y="334"/>
                </a:lnTo>
                <a:lnTo>
                  <a:pt x="465" y="331"/>
                </a:lnTo>
                <a:lnTo>
                  <a:pt x="465" y="329"/>
                </a:lnTo>
                <a:lnTo>
                  <a:pt x="463" y="329"/>
                </a:lnTo>
                <a:lnTo>
                  <a:pt x="463" y="329"/>
                </a:lnTo>
                <a:lnTo>
                  <a:pt x="461" y="329"/>
                </a:lnTo>
                <a:lnTo>
                  <a:pt x="461" y="329"/>
                </a:lnTo>
                <a:lnTo>
                  <a:pt x="461" y="326"/>
                </a:lnTo>
                <a:lnTo>
                  <a:pt x="461" y="326"/>
                </a:lnTo>
                <a:lnTo>
                  <a:pt x="458" y="324"/>
                </a:lnTo>
                <a:lnTo>
                  <a:pt x="456" y="324"/>
                </a:lnTo>
                <a:lnTo>
                  <a:pt x="456" y="322"/>
                </a:lnTo>
                <a:lnTo>
                  <a:pt x="456" y="322"/>
                </a:lnTo>
                <a:lnTo>
                  <a:pt x="454" y="324"/>
                </a:lnTo>
                <a:lnTo>
                  <a:pt x="451" y="324"/>
                </a:lnTo>
                <a:lnTo>
                  <a:pt x="449" y="324"/>
                </a:lnTo>
                <a:lnTo>
                  <a:pt x="447" y="324"/>
                </a:lnTo>
                <a:lnTo>
                  <a:pt x="444" y="324"/>
                </a:lnTo>
                <a:lnTo>
                  <a:pt x="442" y="324"/>
                </a:lnTo>
                <a:lnTo>
                  <a:pt x="437" y="324"/>
                </a:lnTo>
                <a:lnTo>
                  <a:pt x="437" y="326"/>
                </a:lnTo>
                <a:lnTo>
                  <a:pt x="437" y="326"/>
                </a:lnTo>
                <a:lnTo>
                  <a:pt x="437" y="329"/>
                </a:lnTo>
                <a:lnTo>
                  <a:pt x="437" y="329"/>
                </a:lnTo>
                <a:lnTo>
                  <a:pt x="437" y="329"/>
                </a:lnTo>
                <a:lnTo>
                  <a:pt x="439" y="331"/>
                </a:lnTo>
                <a:lnTo>
                  <a:pt x="444" y="331"/>
                </a:lnTo>
                <a:lnTo>
                  <a:pt x="444" y="331"/>
                </a:lnTo>
                <a:lnTo>
                  <a:pt x="447" y="331"/>
                </a:lnTo>
                <a:lnTo>
                  <a:pt x="449" y="331"/>
                </a:lnTo>
                <a:lnTo>
                  <a:pt x="451" y="336"/>
                </a:lnTo>
                <a:lnTo>
                  <a:pt x="454" y="336"/>
                </a:lnTo>
                <a:lnTo>
                  <a:pt x="456" y="338"/>
                </a:lnTo>
                <a:lnTo>
                  <a:pt x="456" y="338"/>
                </a:lnTo>
                <a:lnTo>
                  <a:pt x="458" y="341"/>
                </a:lnTo>
                <a:lnTo>
                  <a:pt x="458" y="341"/>
                </a:lnTo>
                <a:lnTo>
                  <a:pt x="463" y="343"/>
                </a:lnTo>
                <a:lnTo>
                  <a:pt x="463" y="343"/>
                </a:lnTo>
                <a:lnTo>
                  <a:pt x="465" y="341"/>
                </a:lnTo>
                <a:lnTo>
                  <a:pt x="468" y="341"/>
                </a:lnTo>
                <a:lnTo>
                  <a:pt x="468" y="341"/>
                </a:lnTo>
                <a:lnTo>
                  <a:pt x="470" y="338"/>
                </a:lnTo>
                <a:lnTo>
                  <a:pt x="470" y="338"/>
                </a:lnTo>
                <a:lnTo>
                  <a:pt x="470" y="336"/>
                </a:lnTo>
                <a:lnTo>
                  <a:pt x="468" y="334"/>
                </a:lnTo>
                <a:close/>
                <a:moveTo>
                  <a:pt x="551" y="315"/>
                </a:moveTo>
                <a:lnTo>
                  <a:pt x="548" y="317"/>
                </a:lnTo>
                <a:lnTo>
                  <a:pt x="548" y="317"/>
                </a:lnTo>
                <a:lnTo>
                  <a:pt x="548" y="317"/>
                </a:lnTo>
                <a:lnTo>
                  <a:pt x="548" y="315"/>
                </a:lnTo>
                <a:lnTo>
                  <a:pt x="548" y="315"/>
                </a:lnTo>
                <a:lnTo>
                  <a:pt x="544" y="317"/>
                </a:lnTo>
                <a:lnTo>
                  <a:pt x="544" y="317"/>
                </a:lnTo>
                <a:lnTo>
                  <a:pt x="541" y="319"/>
                </a:lnTo>
                <a:lnTo>
                  <a:pt x="539" y="319"/>
                </a:lnTo>
                <a:lnTo>
                  <a:pt x="539" y="322"/>
                </a:lnTo>
                <a:lnTo>
                  <a:pt x="539" y="322"/>
                </a:lnTo>
                <a:lnTo>
                  <a:pt x="536" y="324"/>
                </a:lnTo>
                <a:lnTo>
                  <a:pt x="536" y="324"/>
                </a:lnTo>
                <a:lnTo>
                  <a:pt x="536" y="324"/>
                </a:lnTo>
                <a:lnTo>
                  <a:pt x="534" y="324"/>
                </a:lnTo>
                <a:lnTo>
                  <a:pt x="532" y="324"/>
                </a:lnTo>
                <a:lnTo>
                  <a:pt x="532" y="324"/>
                </a:lnTo>
                <a:lnTo>
                  <a:pt x="532" y="324"/>
                </a:lnTo>
                <a:lnTo>
                  <a:pt x="532" y="322"/>
                </a:lnTo>
                <a:lnTo>
                  <a:pt x="529" y="324"/>
                </a:lnTo>
                <a:lnTo>
                  <a:pt x="527" y="324"/>
                </a:lnTo>
                <a:lnTo>
                  <a:pt x="525" y="329"/>
                </a:lnTo>
                <a:lnTo>
                  <a:pt x="525" y="331"/>
                </a:lnTo>
                <a:lnTo>
                  <a:pt x="522" y="334"/>
                </a:lnTo>
                <a:lnTo>
                  <a:pt x="522" y="336"/>
                </a:lnTo>
                <a:lnTo>
                  <a:pt x="522" y="336"/>
                </a:lnTo>
                <a:lnTo>
                  <a:pt x="525" y="338"/>
                </a:lnTo>
                <a:lnTo>
                  <a:pt x="525" y="338"/>
                </a:lnTo>
                <a:lnTo>
                  <a:pt x="522" y="341"/>
                </a:lnTo>
                <a:lnTo>
                  <a:pt x="522" y="341"/>
                </a:lnTo>
                <a:lnTo>
                  <a:pt x="522" y="343"/>
                </a:lnTo>
                <a:lnTo>
                  <a:pt x="522" y="343"/>
                </a:lnTo>
                <a:lnTo>
                  <a:pt x="525" y="343"/>
                </a:lnTo>
                <a:lnTo>
                  <a:pt x="527" y="343"/>
                </a:lnTo>
                <a:lnTo>
                  <a:pt x="529" y="343"/>
                </a:lnTo>
                <a:lnTo>
                  <a:pt x="532" y="341"/>
                </a:lnTo>
                <a:lnTo>
                  <a:pt x="536" y="341"/>
                </a:lnTo>
                <a:lnTo>
                  <a:pt x="536" y="341"/>
                </a:lnTo>
                <a:lnTo>
                  <a:pt x="539" y="338"/>
                </a:lnTo>
                <a:lnTo>
                  <a:pt x="541" y="336"/>
                </a:lnTo>
                <a:lnTo>
                  <a:pt x="544" y="336"/>
                </a:lnTo>
                <a:lnTo>
                  <a:pt x="546" y="331"/>
                </a:lnTo>
                <a:lnTo>
                  <a:pt x="548" y="329"/>
                </a:lnTo>
                <a:lnTo>
                  <a:pt x="548" y="326"/>
                </a:lnTo>
                <a:lnTo>
                  <a:pt x="551" y="326"/>
                </a:lnTo>
                <a:lnTo>
                  <a:pt x="551" y="324"/>
                </a:lnTo>
                <a:lnTo>
                  <a:pt x="548" y="322"/>
                </a:lnTo>
                <a:lnTo>
                  <a:pt x="548" y="322"/>
                </a:lnTo>
                <a:lnTo>
                  <a:pt x="548" y="322"/>
                </a:lnTo>
                <a:lnTo>
                  <a:pt x="548" y="319"/>
                </a:lnTo>
                <a:lnTo>
                  <a:pt x="548" y="319"/>
                </a:lnTo>
                <a:lnTo>
                  <a:pt x="551" y="319"/>
                </a:lnTo>
                <a:lnTo>
                  <a:pt x="553" y="317"/>
                </a:lnTo>
                <a:lnTo>
                  <a:pt x="553" y="317"/>
                </a:lnTo>
                <a:lnTo>
                  <a:pt x="553" y="317"/>
                </a:lnTo>
                <a:lnTo>
                  <a:pt x="551" y="315"/>
                </a:lnTo>
                <a:close/>
                <a:moveTo>
                  <a:pt x="373" y="307"/>
                </a:moveTo>
                <a:lnTo>
                  <a:pt x="373" y="310"/>
                </a:lnTo>
                <a:lnTo>
                  <a:pt x="373" y="310"/>
                </a:lnTo>
                <a:lnTo>
                  <a:pt x="376" y="312"/>
                </a:lnTo>
                <a:lnTo>
                  <a:pt x="376" y="310"/>
                </a:lnTo>
                <a:lnTo>
                  <a:pt x="376" y="310"/>
                </a:lnTo>
                <a:lnTo>
                  <a:pt x="376" y="307"/>
                </a:lnTo>
                <a:lnTo>
                  <a:pt x="373" y="307"/>
                </a:lnTo>
                <a:close/>
                <a:moveTo>
                  <a:pt x="513" y="303"/>
                </a:moveTo>
                <a:lnTo>
                  <a:pt x="513" y="305"/>
                </a:lnTo>
                <a:lnTo>
                  <a:pt x="510" y="305"/>
                </a:lnTo>
                <a:lnTo>
                  <a:pt x="510" y="307"/>
                </a:lnTo>
                <a:lnTo>
                  <a:pt x="513" y="307"/>
                </a:lnTo>
                <a:lnTo>
                  <a:pt x="513" y="305"/>
                </a:lnTo>
                <a:lnTo>
                  <a:pt x="513" y="305"/>
                </a:lnTo>
                <a:lnTo>
                  <a:pt x="515" y="305"/>
                </a:lnTo>
                <a:lnTo>
                  <a:pt x="515" y="305"/>
                </a:lnTo>
                <a:lnTo>
                  <a:pt x="515" y="303"/>
                </a:lnTo>
                <a:lnTo>
                  <a:pt x="513" y="303"/>
                </a:lnTo>
                <a:close/>
                <a:moveTo>
                  <a:pt x="449" y="307"/>
                </a:moveTo>
                <a:lnTo>
                  <a:pt x="449" y="305"/>
                </a:lnTo>
                <a:lnTo>
                  <a:pt x="449" y="305"/>
                </a:lnTo>
                <a:lnTo>
                  <a:pt x="449" y="305"/>
                </a:lnTo>
                <a:lnTo>
                  <a:pt x="449" y="305"/>
                </a:lnTo>
                <a:lnTo>
                  <a:pt x="449" y="305"/>
                </a:lnTo>
                <a:lnTo>
                  <a:pt x="449" y="305"/>
                </a:lnTo>
                <a:lnTo>
                  <a:pt x="447" y="303"/>
                </a:lnTo>
                <a:lnTo>
                  <a:pt x="447" y="305"/>
                </a:lnTo>
                <a:lnTo>
                  <a:pt x="447" y="305"/>
                </a:lnTo>
                <a:lnTo>
                  <a:pt x="447" y="307"/>
                </a:lnTo>
                <a:lnTo>
                  <a:pt x="447" y="307"/>
                </a:lnTo>
                <a:lnTo>
                  <a:pt x="447" y="310"/>
                </a:lnTo>
                <a:lnTo>
                  <a:pt x="447" y="310"/>
                </a:lnTo>
                <a:lnTo>
                  <a:pt x="447" y="310"/>
                </a:lnTo>
                <a:lnTo>
                  <a:pt x="447" y="307"/>
                </a:lnTo>
                <a:lnTo>
                  <a:pt x="449" y="307"/>
                </a:lnTo>
                <a:lnTo>
                  <a:pt x="449" y="307"/>
                </a:lnTo>
                <a:close/>
                <a:moveTo>
                  <a:pt x="520" y="303"/>
                </a:moveTo>
                <a:lnTo>
                  <a:pt x="520" y="300"/>
                </a:lnTo>
                <a:lnTo>
                  <a:pt x="518" y="300"/>
                </a:lnTo>
                <a:lnTo>
                  <a:pt x="515" y="300"/>
                </a:lnTo>
                <a:lnTo>
                  <a:pt x="515" y="300"/>
                </a:lnTo>
                <a:lnTo>
                  <a:pt x="515" y="300"/>
                </a:lnTo>
                <a:lnTo>
                  <a:pt x="513" y="303"/>
                </a:lnTo>
                <a:lnTo>
                  <a:pt x="520" y="303"/>
                </a:lnTo>
                <a:lnTo>
                  <a:pt x="520" y="303"/>
                </a:lnTo>
                <a:close/>
                <a:moveTo>
                  <a:pt x="397" y="303"/>
                </a:moveTo>
                <a:lnTo>
                  <a:pt x="397" y="300"/>
                </a:lnTo>
                <a:lnTo>
                  <a:pt x="397" y="300"/>
                </a:lnTo>
                <a:lnTo>
                  <a:pt x="395" y="300"/>
                </a:lnTo>
                <a:lnTo>
                  <a:pt x="392" y="298"/>
                </a:lnTo>
                <a:lnTo>
                  <a:pt x="390" y="300"/>
                </a:lnTo>
                <a:lnTo>
                  <a:pt x="387" y="300"/>
                </a:lnTo>
                <a:lnTo>
                  <a:pt x="385" y="303"/>
                </a:lnTo>
                <a:lnTo>
                  <a:pt x="385" y="307"/>
                </a:lnTo>
                <a:lnTo>
                  <a:pt x="385" y="310"/>
                </a:lnTo>
                <a:lnTo>
                  <a:pt x="383" y="310"/>
                </a:lnTo>
                <a:lnTo>
                  <a:pt x="380" y="310"/>
                </a:lnTo>
                <a:lnTo>
                  <a:pt x="380" y="310"/>
                </a:lnTo>
                <a:lnTo>
                  <a:pt x="380" y="310"/>
                </a:lnTo>
                <a:lnTo>
                  <a:pt x="380" y="312"/>
                </a:lnTo>
                <a:lnTo>
                  <a:pt x="383" y="312"/>
                </a:lnTo>
                <a:lnTo>
                  <a:pt x="387" y="315"/>
                </a:lnTo>
                <a:lnTo>
                  <a:pt x="387" y="315"/>
                </a:lnTo>
                <a:lnTo>
                  <a:pt x="390" y="315"/>
                </a:lnTo>
                <a:lnTo>
                  <a:pt x="395" y="312"/>
                </a:lnTo>
                <a:lnTo>
                  <a:pt x="392" y="312"/>
                </a:lnTo>
                <a:lnTo>
                  <a:pt x="392" y="312"/>
                </a:lnTo>
                <a:lnTo>
                  <a:pt x="395" y="307"/>
                </a:lnTo>
                <a:lnTo>
                  <a:pt x="397" y="303"/>
                </a:lnTo>
                <a:close/>
                <a:moveTo>
                  <a:pt x="532" y="303"/>
                </a:moveTo>
                <a:lnTo>
                  <a:pt x="534" y="305"/>
                </a:lnTo>
                <a:lnTo>
                  <a:pt x="534" y="305"/>
                </a:lnTo>
                <a:lnTo>
                  <a:pt x="536" y="305"/>
                </a:lnTo>
                <a:lnTo>
                  <a:pt x="536" y="303"/>
                </a:lnTo>
                <a:lnTo>
                  <a:pt x="536" y="300"/>
                </a:lnTo>
                <a:lnTo>
                  <a:pt x="539" y="300"/>
                </a:lnTo>
                <a:lnTo>
                  <a:pt x="539" y="298"/>
                </a:lnTo>
                <a:lnTo>
                  <a:pt x="536" y="298"/>
                </a:lnTo>
                <a:lnTo>
                  <a:pt x="536" y="298"/>
                </a:lnTo>
                <a:lnTo>
                  <a:pt x="534" y="303"/>
                </a:lnTo>
                <a:lnTo>
                  <a:pt x="534" y="303"/>
                </a:lnTo>
                <a:lnTo>
                  <a:pt x="534" y="300"/>
                </a:lnTo>
                <a:lnTo>
                  <a:pt x="532" y="300"/>
                </a:lnTo>
                <a:lnTo>
                  <a:pt x="532" y="303"/>
                </a:lnTo>
                <a:lnTo>
                  <a:pt x="532" y="303"/>
                </a:lnTo>
                <a:lnTo>
                  <a:pt x="532" y="303"/>
                </a:lnTo>
                <a:close/>
                <a:moveTo>
                  <a:pt x="525" y="307"/>
                </a:moveTo>
                <a:lnTo>
                  <a:pt x="525" y="305"/>
                </a:lnTo>
                <a:lnTo>
                  <a:pt x="525" y="305"/>
                </a:lnTo>
                <a:lnTo>
                  <a:pt x="525" y="305"/>
                </a:lnTo>
                <a:lnTo>
                  <a:pt x="525" y="305"/>
                </a:lnTo>
                <a:lnTo>
                  <a:pt x="525" y="303"/>
                </a:lnTo>
                <a:lnTo>
                  <a:pt x="527" y="303"/>
                </a:lnTo>
                <a:lnTo>
                  <a:pt x="529" y="300"/>
                </a:lnTo>
                <a:lnTo>
                  <a:pt x="532" y="300"/>
                </a:lnTo>
                <a:lnTo>
                  <a:pt x="529" y="300"/>
                </a:lnTo>
                <a:lnTo>
                  <a:pt x="529" y="298"/>
                </a:lnTo>
                <a:lnTo>
                  <a:pt x="529" y="298"/>
                </a:lnTo>
                <a:lnTo>
                  <a:pt x="525" y="300"/>
                </a:lnTo>
                <a:lnTo>
                  <a:pt x="525" y="300"/>
                </a:lnTo>
                <a:lnTo>
                  <a:pt x="525" y="300"/>
                </a:lnTo>
                <a:lnTo>
                  <a:pt x="522" y="300"/>
                </a:lnTo>
                <a:lnTo>
                  <a:pt x="520" y="300"/>
                </a:lnTo>
                <a:lnTo>
                  <a:pt x="520" y="300"/>
                </a:lnTo>
                <a:lnTo>
                  <a:pt x="522" y="300"/>
                </a:lnTo>
                <a:lnTo>
                  <a:pt x="522" y="300"/>
                </a:lnTo>
                <a:lnTo>
                  <a:pt x="522" y="303"/>
                </a:lnTo>
                <a:lnTo>
                  <a:pt x="520" y="303"/>
                </a:lnTo>
                <a:lnTo>
                  <a:pt x="518" y="305"/>
                </a:lnTo>
                <a:lnTo>
                  <a:pt x="518" y="305"/>
                </a:lnTo>
                <a:lnTo>
                  <a:pt x="520" y="305"/>
                </a:lnTo>
                <a:lnTo>
                  <a:pt x="520" y="307"/>
                </a:lnTo>
                <a:lnTo>
                  <a:pt x="522" y="307"/>
                </a:lnTo>
                <a:lnTo>
                  <a:pt x="522" y="305"/>
                </a:lnTo>
                <a:lnTo>
                  <a:pt x="525" y="307"/>
                </a:lnTo>
                <a:close/>
                <a:moveTo>
                  <a:pt x="806" y="298"/>
                </a:moveTo>
                <a:lnTo>
                  <a:pt x="806" y="298"/>
                </a:lnTo>
                <a:lnTo>
                  <a:pt x="804" y="300"/>
                </a:lnTo>
                <a:lnTo>
                  <a:pt x="804" y="300"/>
                </a:lnTo>
                <a:lnTo>
                  <a:pt x="804" y="300"/>
                </a:lnTo>
                <a:lnTo>
                  <a:pt x="804" y="303"/>
                </a:lnTo>
                <a:lnTo>
                  <a:pt x="808" y="303"/>
                </a:lnTo>
                <a:lnTo>
                  <a:pt x="808" y="303"/>
                </a:lnTo>
                <a:lnTo>
                  <a:pt x="808" y="300"/>
                </a:lnTo>
                <a:lnTo>
                  <a:pt x="808" y="298"/>
                </a:lnTo>
                <a:lnTo>
                  <a:pt x="806" y="298"/>
                </a:lnTo>
                <a:close/>
                <a:moveTo>
                  <a:pt x="411" y="303"/>
                </a:moveTo>
                <a:lnTo>
                  <a:pt x="413" y="303"/>
                </a:lnTo>
                <a:lnTo>
                  <a:pt x="416" y="298"/>
                </a:lnTo>
                <a:lnTo>
                  <a:pt x="413" y="298"/>
                </a:lnTo>
                <a:lnTo>
                  <a:pt x="413" y="298"/>
                </a:lnTo>
                <a:lnTo>
                  <a:pt x="411" y="298"/>
                </a:lnTo>
                <a:lnTo>
                  <a:pt x="411" y="300"/>
                </a:lnTo>
                <a:lnTo>
                  <a:pt x="411" y="300"/>
                </a:lnTo>
                <a:lnTo>
                  <a:pt x="411" y="303"/>
                </a:lnTo>
                <a:lnTo>
                  <a:pt x="411" y="303"/>
                </a:lnTo>
                <a:close/>
                <a:moveTo>
                  <a:pt x="442" y="298"/>
                </a:moveTo>
                <a:lnTo>
                  <a:pt x="439" y="298"/>
                </a:lnTo>
                <a:lnTo>
                  <a:pt x="439" y="298"/>
                </a:lnTo>
                <a:lnTo>
                  <a:pt x="439" y="300"/>
                </a:lnTo>
                <a:lnTo>
                  <a:pt x="442" y="300"/>
                </a:lnTo>
                <a:lnTo>
                  <a:pt x="442" y="298"/>
                </a:lnTo>
                <a:lnTo>
                  <a:pt x="442" y="298"/>
                </a:lnTo>
                <a:lnTo>
                  <a:pt x="442" y="298"/>
                </a:lnTo>
                <a:lnTo>
                  <a:pt x="442" y="298"/>
                </a:lnTo>
                <a:lnTo>
                  <a:pt x="442" y="298"/>
                </a:lnTo>
                <a:close/>
                <a:moveTo>
                  <a:pt x="551" y="298"/>
                </a:moveTo>
                <a:lnTo>
                  <a:pt x="546" y="298"/>
                </a:lnTo>
                <a:lnTo>
                  <a:pt x="546" y="298"/>
                </a:lnTo>
                <a:lnTo>
                  <a:pt x="544" y="298"/>
                </a:lnTo>
                <a:lnTo>
                  <a:pt x="544" y="298"/>
                </a:lnTo>
                <a:lnTo>
                  <a:pt x="541" y="298"/>
                </a:lnTo>
                <a:lnTo>
                  <a:pt x="541" y="298"/>
                </a:lnTo>
                <a:lnTo>
                  <a:pt x="539" y="300"/>
                </a:lnTo>
                <a:lnTo>
                  <a:pt x="541" y="300"/>
                </a:lnTo>
                <a:lnTo>
                  <a:pt x="539" y="303"/>
                </a:lnTo>
                <a:lnTo>
                  <a:pt x="539" y="303"/>
                </a:lnTo>
                <a:lnTo>
                  <a:pt x="541" y="303"/>
                </a:lnTo>
                <a:lnTo>
                  <a:pt x="553" y="303"/>
                </a:lnTo>
                <a:lnTo>
                  <a:pt x="553" y="300"/>
                </a:lnTo>
                <a:lnTo>
                  <a:pt x="553" y="298"/>
                </a:lnTo>
                <a:lnTo>
                  <a:pt x="553" y="298"/>
                </a:lnTo>
                <a:lnTo>
                  <a:pt x="551" y="298"/>
                </a:lnTo>
                <a:close/>
                <a:moveTo>
                  <a:pt x="607" y="298"/>
                </a:moveTo>
                <a:lnTo>
                  <a:pt x="603" y="296"/>
                </a:lnTo>
                <a:lnTo>
                  <a:pt x="603" y="298"/>
                </a:lnTo>
                <a:lnTo>
                  <a:pt x="603" y="298"/>
                </a:lnTo>
                <a:lnTo>
                  <a:pt x="607" y="300"/>
                </a:lnTo>
                <a:lnTo>
                  <a:pt x="610" y="298"/>
                </a:lnTo>
                <a:lnTo>
                  <a:pt x="610" y="298"/>
                </a:lnTo>
                <a:lnTo>
                  <a:pt x="607" y="298"/>
                </a:lnTo>
                <a:close/>
                <a:moveTo>
                  <a:pt x="508" y="307"/>
                </a:moveTo>
                <a:lnTo>
                  <a:pt x="510" y="307"/>
                </a:lnTo>
                <a:lnTo>
                  <a:pt x="510" y="305"/>
                </a:lnTo>
                <a:lnTo>
                  <a:pt x="510" y="305"/>
                </a:lnTo>
                <a:lnTo>
                  <a:pt x="513" y="303"/>
                </a:lnTo>
                <a:lnTo>
                  <a:pt x="513" y="303"/>
                </a:lnTo>
                <a:lnTo>
                  <a:pt x="513" y="303"/>
                </a:lnTo>
                <a:lnTo>
                  <a:pt x="513" y="300"/>
                </a:lnTo>
                <a:lnTo>
                  <a:pt x="513" y="298"/>
                </a:lnTo>
                <a:lnTo>
                  <a:pt x="513" y="296"/>
                </a:lnTo>
                <a:lnTo>
                  <a:pt x="510" y="296"/>
                </a:lnTo>
                <a:lnTo>
                  <a:pt x="510" y="298"/>
                </a:lnTo>
                <a:lnTo>
                  <a:pt x="510" y="298"/>
                </a:lnTo>
                <a:lnTo>
                  <a:pt x="513" y="298"/>
                </a:lnTo>
                <a:lnTo>
                  <a:pt x="510" y="300"/>
                </a:lnTo>
                <a:lnTo>
                  <a:pt x="508" y="303"/>
                </a:lnTo>
                <a:lnTo>
                  <a:pt x="506" y="303"/>
                </a:lnTo>
                <a:lnTo>
                  <a:pt x="506" y="303"/>
                </a:lnTo>
                <a:lnTo>
                  <a:pt x="503" y="305"/>
                </a:lnTo>
                <a:lnTo>
                  <a:pt x="503" y="305"/>
                </a:lnTo>
                <a:lnTo>
                  <a:pt x="503" y="307"/>
                </a:lnTo>
                <a:lnTo>
                  <a:pt x="503" y="307"/>
                </a:lnTo>
                <a:lnTo>
                  <a:pt x="501" y="307"/>
                </a:lnTo>
                <a:lnTo>
                  <a:pt x="499" y="307"/>
                </a:lnTo>
                <a:lnTo>
                  <a:pt x="496" y="305"/>
                </a:lnTo>
                <a:lnTo>
                  <a:pt x="496" y="305"/>
                </a:lnTo>
                <a:lnTo>
                  <a:pt x="494" y="305"/>
                </a:lnTo>
                <a:lnTo>
                  <a:pt x="494" y="305"/>
                </a:lnTo>
                <a:lnTo>
                  <a:pt x="491" y="305"/>
                </a:lnTo>
                <a:lnTo>
                  <a:pt x="489" y="305"/>
                </a:lnTo>
                <a:lnTo>
                  <a:pt x="489" y="305"/>
                </a:lnTo>
                <a:lnTo>
                  <a:pt x="487" y="305"/>
                </a:lnTo>
                <a:lnTo>
                  <a:pt x="487" y="307"/>
                </a:lnTo>
                <a:lnTo>
                  <a:pt x="484" y="307"/>
                </a:lnTo>
                <a:lnTo>
                  <a:pt x="484" y="307"/>
                </a:lnTo>
                <a:lnTo>
                  <a:pt x="482" y="305"/>
                </a:lnTo>
                <a:lnTo>
                  <a:pt x="482" y="305"/>
                </a:lnTo>
                <a:lnTo>
                  <a:pt x="477" y="303"/>
                </a:lnTo>
                <a:lnTo>
                  <a:pt x="477" y="303"/>
                </a:lnTo>
                <a:lnTo>
                  <a:pt x="475" y="300"/>
                </a:lnTo>
                <a:lnTo>
                  <a:pt x="473" y="300"/>
                </a:lnTo>
                <a:lnTo>
                  <a:pt x="470" y="300"/>
                </a:lnTo>
                <a:lnTo>
                  <a:pt x="470" y="300"/>
                </a:lnTo>
                <a:lnTo>
                  <a:pt x="468" y="300"/>
                </a:lnTo>
                <a:lnTo>
                  <a:pt x="468" y="300"/>
                </a:lnTo>
                <a:lnTo>
                  <a:pt x="465" y="300"/>
                </a:lnTo>
                <a:lnTo>
                  <a:pt x="465" y="300"/>
                </a:lnTo>
                <a:lnTo>
                  <a:pt x="463" y="300"/>
                </a:lnTo>
                <a:lnTo>
                  <a:pt x="461" y="303"/>
                </a:lnTo>
                <a:lnTo>
                  <a:pt x="456" y="303"/>
                </a:lnTo>
                <a:lnTo>
                  <a:pt x="456" y="303"/>
                </a:lnTo>
                <a:lnTo>
                  <a:pt x="456" y="303"/>
                </a:lnTo>
                <a:lnTo>
                  <a:pt x="456" y="305"/>
                </a:lnTo>
                <a:lnTo>
                  <a:pt x="454" y="305"/>
                </a:lnTo>
                <a:lnTo>
                  <a:pt x="454" y="307"/>
                </a:lnTo>
                <a:lnTo>
                  <a:pt x="454" y="307"/>
                </a:lnTo>
                <a:lnTo>
                  <a:pt x="454" y="310"/>
                </a:lnTo>
                <a:lnTo>
                  <a:pt x="454" y="310"/>
                </a:lnTo>
                <a:lnTo>
                  <a:pt x="456" y="312"/>
                </a:lnTo>
                <a:lnTo>
                  <a:pt x="456" y="312"/>
                </a:lnTo>
                <a:lnTo>
                  <a:pt x="458" y="312"/>
                </a:lnTo>
                <a:lnTo>
                  <a:pt x="458" y="310"/>
                </a:lnTo>
                <a:lnTo>
                  <a:pt x="463" y="312"/>
                </a:lnTo>
                <a:lnTo>
                  <a:pt x="468" y="312"/>
                </a:lnTo>
                <a:lnTo>
                  <a:pt x="473" y="312"/>
                </a:lnTo>
                <a:lnTo>
                  <a:pt x="475" y="315"/>
                </a:lnTo>
                <a:lnTo>
                  <a:pt x="477" y="315"/>
                </a:lnTo>
                <a:lnTo>
                  <a:pt x="477" y="315"/>
                </a:lnTo>
                <a:lnTo>
                  <a:pt x="477" y="315"/>
                </a:lnTo>
                <a:lnTo>
                  <a:pt x="480" y="312"/>
                </a:lnTo>
                <a:lnTo>
                  <a:pt x="482" y="315"/>
                </a:lnTo>
                <a:lnTo>
                  <a:pt x="484" y="312"/>
                </a:lnTo>
                <a:lnTo>
                  <a:pt x="484" y="312"/>
                </a:lnTo>
                <a:lnTo>
                  <a:pt x="487" y="312"/>
                </a:lnTo>
                <a:lnTo>
                  <a:pt x="487" y="312"/>
                </a:lnTo>
                <a:lnTo>
                  <a:pt x="487" y="312"/>
                </a:lnTo>
                <a:lnTo>
                  <a:pt x="489" y="312"/>
                </a:lnTo>
                <a:lnTo>
                  <a:pt x="491" y="312"/>
                </a:lnTo>
                <a:lnTo>
                  <a:pt x="496" y="310"/>
                </a:lnTo>
                <a:lnTo>
                  <a:pt x="499" y="310"/>
                </a:lnTo>
                <a:lnTo>
                  <a:pt x="501" y="310"/>
                </a:lnTo>
                <a:lnTo>
                  <a:pt x="503" y="310"/>
                </a:lnTo>
                <a:lnTo>
                  <a:pt x="503" y="310"/>
                </a:lnTo>
                <a:lnTo>
                  <a:pt x="506" y="310"/>
                </a:lnTo>
                <a:lnTo>
                  <a:pt x="506" y="307"/>
                </a:lnTo>
                <a:lnTo>
                  <a:pt x="508" y="307"/>
                </a:lnTo>
                <a:close/>
                <a:moveTo>
                  <a:pt x="664" y="296"/>
                </a:moveTo>
                <a:lnTo>
                  <a:pt x="659" y="300"/>
                </a:lnTo>
                <a:lnTo>
                  <a:pt x="657" y="303"/>
                </a:lnTo>
                <a:lnTo>
                  <a:pt x="659" y="300"/>
                </a:lnTo>
                <a:lnTo>
                  <a:pt x="662" y="300"/>
                </a:lnTo>
                <a:lnTo>
                  <a:pt x="664" y="298"/>
                </a:lnTo>
                <a:lnTo>
                  <a:pt x="666" y="298"/>
                </a:lnTo>
                <a:lnTo>
                  <a:pt x="664" y="298"/>
                </a:lnTo>
                <a:lnTo>
                  <a:pt x="664" y="296"/>
                </a:lnTo>
                <a:close/>
                <a:moveTo>
                  <a:pt x="435" y="310"/>
                </a:moveTo>
                <a:lnTo>
                  <a:pt x="435" y="310"/>
                </a:lnTo>
                <a:lnTo>
                  <a:pt x="435" y="310"/>
                </a:lnTo>
                <a:lnTo>
                  <a:pt x="437" y="310"/>
                </a:lnTo>
                <a:lnTo>
                  <a:pt x="437" y="310"/>
                </a:lnTo>
                <a:lnTo>
                  <a:pt x="437" y="310"/>
                </a:lnTo>
                <a:lnTo>
                  <a:pt x="439" y="310"/>
                </a:lnTo>
                <a:lnTo>
                  <a:pt x="439" y="310"/>
                </a:lnTo>
                <a:lnTo>
                  <a:pt x="439" y="310"/>
                </a:lnTo>
                <a:lnTo>
                  <a:pt x="442" y="307"/>
                </a:lnTo>
                <a:lnTo>
                  <a:pt x="442" y="307"/>
                </a:lnTo>
                <a:lnTo>
                  <a:pt x="439" y="307"/>
                </a:lnTo>
                <a:lnTo>
                  <a:pt x="439" y="305"/>
                </a:lnTo>
                <a:lnTo>
                  <a:pt x="439" y="305"/>
                </a:lnTo>
                <a:lnTo>
                  <a:pt x="439" y="300"/>
                </a:lnTo>
                <a:lnTo>
                  <a:pt x="437" y="300"/>
                </a:lnTo>
                <a:lnTo>
                  <a:pt x="437" y="300"/>
                </a:lnTo>
                <a:lnTo>
                  <a:pt x="435" y="300"/>
                </a:lnTo>
                <a:lnTo>
                  <a:pt x="435" y="300"/>
                </a:lnTo>
                <a:lnTo>
                  <a:pt x="435" y="303"/>
                </a:lnTo>
                <a:lnTo>
                  <a:pt x="432" y="303"/>
                </a:lnTo>
                <a:lnTo>
                  <a:pt x="432" y="300"/>
                </a:lnTo>
                <a:lnTo>
                  <a:pt x="432" y="300"/>
                </a:lnTo>
                <a:lnTo>
                  <a:pt x="430" y="300"/>
                </a:lnTo>
                <a:lnTo>
                  <a:pt x="430" y="300"/>
                </a:lnTo>
                <a:lnTo>
                  <a:pt x="428" y="300"/>
                </a:lnTo>
                <a:lnTo>
                  <a:pt x="428" y="303"/>
                </a:lnTo>
                <a:lnTo>
                  <a:pt x="425" y="303"/>
                </a:lnTo>
                <a:lnTo>
                  <a:pt x="425" y="300"/>
                </a:lnTo>
                <a:lnTo>
                  <a:pt x="425" y="300"/>
                </a:lnTo>
                <a:lnTo>
                  <a:pt x="423" y="298"/>
                </a:lnTo>
                <a:lnTo>
                  <a:pt x="423" y="298"/>
                </a:lnTo>
                <a:lnTo>
                  <a:pt x="421" y="296"/>
                </a:lnTo>
                <a:lnTo>
                  <a:pt x="418" y="296"/>
                </a:lnTo>
                <a:lnTo>
                  <a:pt x="416" y="298"/>
                </a:lnTo>
                <a:lnTo>
                  <a:pt x="416" y="298"/>
                </a:lnTo>
                <a:lnTo>
                  <a:pt x="416" y="300"/>
                </a:lnTo>
                <a:lnTo>
                  <a:pt x="418" y="303"/>
                </a:lnTo>
                <a:lnTo>
                  <a:pt x="421" y="305"/>
                </a:lnTo>
                <a:lnTo>
                  <a:pt x="421" y="305"/>
                </a:lnTo>
                <a:lnTo>
                  <a:pt x="421" y="305"/>
                </a:lnTo>
                <a:lnTo>
                  <a:pt x="423" y="305"/>
                </a:lnTo>
                <a:lnTo>
                  <a:pt x="423" y="305"/>
                </a:lnTo>
                <a:lnTo>
                  <a:pt x="425" y="307"/>
                </a:lnTo>
                <a:lnTo>
                  <a:pt x="423" y="307"/>
                </a:lnTo>
                <a:lnTo>
                  <a:pt x="423" y="307"/>
                </a:lnTo>
                <a:lnTo>
                  <a:pt x="421" y="310"/>
                </a:lnTo>
                <a:lnTo>
                  <a:pt x="418" y="310"/>
                </a:lnTo>
                <a:lnTo>
                  <a:pt x="416" y="310"/>
                </a:lnTo>
                <a:lnTo>
                  <a:pt x="416" y="307"/>
                </a:lnTo>
                <a:lnTo>
                  <a:pt x="413" y="305"/>
                </a:lnTo>
                <a:lnTo>
                  <a:pt x="413" y="305"/>
                </a:lnTo>
                <a:lnTo>
                  <a:pt x="413" y="305"/>
                </a:lnTo>
                <a:lnTo>
                  <a:pt x="413" y="303"/>
                </a:lnTo>
                <a:lnTo>
                  <a:pt x="411" y="303"/>
                </a:lnTo>
                <a:lnTo>
                  <a:pt x="409" y="303"/>
                </a:lnTo>
                <a:lnTo>
                  <a:pt x="406" y="303"/>
                </a:lnTo>
                <a:lnTo>
                  <a:pt x="404" y="303"/>
                </a:lnTo>
                <a:lnTo>
                  <a:pt x="404" y="303"/>
                </a:lnTo>
                <a:lnTo>
                  <a:pt x="402" y="305"/>
                </a:lnTo>
                <a:lnTo>
                  <a:pt x="399" y="305"/>
                </a:lnTo>
                <a:lnTo>
                  <a:pt x="399" y="305"/>
                </a:lnTo>
                <a:lnTo>
                  <a:pt x="397" y="307"/>
                </a:lnTo>
                <a:lnTo>
                  <a:pt x="397" y="307"/>
                </a:lnTo>
                <a:lnTo>
                  <a:pt x="397" y="312"/>
                </a:lnTo>
                <a:lnTo>
                  <a:pt x="397" y="312"/>
                </a:lnTo>
                <a:lnTo>
                  <a:pt x="397" y="315"/>
                </a:lnTo>
                <a:lnTo>
                  <a:pt x="397" y="315"/>
                </a:lnTo>
                <a:lnTo>
                  <a:pt x="399" y="317"/>
                </a:lnTo>
                <a:lnTo>
                  <a:pt x="399" y="317"/>
                </a:lnTo>
                <a:lnTo>
                  <a:pt x="402" y="317"/>
                </a:lnTo>
                <a:lnTo>
                  <a:pt x="404" y="317"/>
                </a:lnTo>
                <a:lnTo>
                  <a:pt x="404" y="317"/>
                </a:lnTo>
                <a:lnTo>
                  <a:pt x="406" y="317"/>
                </a:lnTo>
                <a:lnTo>
                  <a:pt x="406" y="317"/>
                </a:lnTo>
                <a:lnTo>
                  <a:pt x="409" y="317"/>
                </a:lnTo>
                <a:lnTo>
                  <a:pt x="411" y="315"/>
                </a:lnTo>
                <a:lnTo>
                  <a:pt x="416" y="315"/>
                </a:lnTo>
                <a:lnTo>
                  <a:pt x="416" y="315"/>
                </a:lnTo>
                <a:lnTo>
                  <a:pt x="418" y="315"/>
                </a:lnTo>
                <a:lnTo>
                  <a:pt x="421" y="312"/>
                </a:lnTo>
                <a:lnTo>
                  <a:pt x="423" y="312"/>
                </a:lnTo>
                <a:lnTo>
                  <a:pt x="423" y="312"/>
                </a:lnTo>
                <a:lnTo>
                  <a:pt x="425" y="312"/>
                </a:lnTo>
                <a:lnTo>
                  <a:pt x="428" y="307"/>
                </a:lnTo>
                <a:lnTo>
                  <a:pt x="428" y="310"/>
                </a:lnTo>
                <a:lnTo>
                  <a:pt x="428" y="312"/>
                </a:lnTo>
                <a:lnTo>
                  <a:pt x="428" y="312"/>
                </a:lnTo>
                <a:lnTo>
                  <a:pt x="428" y="312"/>
                </a:lnTo>
                <a:lnTo>
                  <a:pt x="432" y="312"/>
                </a:lnTo>
                <a:lnTo>
                  <a:pt x="432" y="312"/>
                </a:lnTo>
                <a:lnTo>
                  <a:pt x="435" y="312"/>
                </a:lnTo>
                <a:lnTo>
                  <a:pt x="435" y="312"/>
                </a:lnTo>
                <a:lnTo>
                  <a:pt x="435" y="312"/>
                </a:lnTo>
                <a:lnTo>
                  <a:pt x="435" y="312"/>
                </a:lnTo>
                <a:lnTo>
                  <a:pt x="435" y="310"/>
                </a:lnTo>
                <a:close/>
                <a:moveTo>
                  <a:pt x="376" y="298"/>
                </a:moveTo>
                <a:lnTo>
                  <a:pt x="373" y="298"/>
                </a:lnTo>
                <a:lnTo>
                  <a:pt x="371" y="296"/>
                </a:lnTo>
                <a:lnTo>
                  <a:pt x="369" y="296"/>
                </a:lnTo>
                <a:lnTo>
                  <a:pt x="369" y="296"/>
                </a:lnTo>
                <a:lnTo>
                  <a:pt x="366" y="298"/>
                </a:lnTo>
                <a:lnTo>
                  <a:pt x="364" y="298"/>
                </a:lnTo>
                <a:lnTo>
                  <a:pt x="361" y="298"/>
                </a:lnTo>
                <a:lnTo>
                  <a:pt x="359" y="298"/>
                </a:lnTo>
                <a:lnTo>
                  <a:pt x="357" y="296"/>
                </a:lnTo>
                <a:lnTo>
                  <a:pt x="354" y="298"/>
                </a:lnTo>
                <a:lnTo>
                  <a:pt x="354" y="298"/>
                </a:lnTo>
                <a:lnTo>
                  <a:pt x="354" y="298"/>
                </a:lnTo>
                <a:lnTo>
                  <a:pt x="357" y="300"/>
                </a:lnTo>
                <a:lnTo>
                  <a:pt x="357" y="303"/>
                </a:lnTo>
                <a:lnTo>
                  <a:pt x="357" y="303"/>
                </a:lnTo>
                <a:lnTo>
                  <a:pt x="359" y="303"/>
                </a:lnTo>
                <a:lnTo>
                  <a:pt x="361" y="303"/>
                </a:lnTo>
                <a:lnTo>
                  <a:pt x="364" y="305"/>
                </a:lnTo>
                <a:lnTo>
                  <a:pt x="366" y="307"/>
                </a:lnTo>
                <a:lnTo>
                  <a:pt x="366" y="307"/>
                </a:lnTo>
                <a:lnTo>
                  <a:pt x="366" y="310"/>
                </a:lnTo>
                <a:lnTo>
                  <a:pt x="366" y="310"/>
                </a:lnTo>
                <a:lnTo>
                  <a:pt x="366" y="312"/>
                </a:lnTo>
                <a:lnTo>
                  <a:pt x="366" y="312"/>
                </a:lnTo>
                <a:lnTo>
                  <a:pt x="369" y="312"/>
                </a:lnTo>
                <a:lnTo>
                  <a:pt x="369" y="312"/>
                </a:lnTo>
                <a:lnTo>
                  <a:pt x="369" y="312"/>
                </a:lnTo>
                <a:lnTo>
                  <a:pt x="369" y="310"/>
                </a:lnTo>
                <a:lnTo>
                  <a:pt x="371" y="307"/>
                </a:lnTo>
                <a:lnTo>
                  <a:pt x="371" y="307"/>
                </a:lnTo>
                <a:lnTo>
                  <a:pt x="376" y="305"/>
                </a:lnTo>
                <a:lnTo>
                  <a:pt x="378" y="303"/>
                </a:lnTo>
                <a:lnTo>
                  <a:pt x="378" y="303"/>
                </a:lnTo>
                <a:lnTo>
                  <a:pt x="378" y="303"/>
                </a:lnTo>
                <a:lnTo>
                  <a:pt x="376" y="298"/>
                </a:lnTo>
                <a:close/>
                <a:moveTo>
                  <a:pt x="638" y="291"/>
                </a:moveTo>
                <a:lnTo>
                  <a:pt x="638" y="291"/>
                </a:lnTo>
                <a:lnTo>
                  <a:pt x="638" y="291"/>
                </a:lnTo>
                <a:lnTo>
                  <a:pt x="636" y="293"/>
                </a:lnTo>
                <a:lnTo>
                  <a:pt x="638" y="296"/>
                </a:lnTo>
                <a:lnTo>
                  <a:pt x="640" y="296"/>
                </a:lnTo>
                <a:lnTo>
                  <a:pt x="640" y="293"/>
                </a:lnTo>
                <a:lnTo>
                  <a:pt x="640" y="291"/>
                </a:lnTo>
                <a:lnTo>
                  <a:pt x="640" y="291"/>
                </a:lnTo>
                <a:lnTo>
                  <a:pt x="638" y="291"/>
                </a:lnTo>
                <a:close/>
                <a:moveTo>
                  <a:pt x="584" y="286"/>
                </a:moveTo>
                <a:lnTo>
                  <a:pt x="581" y="286"/>
                </a:lnTo>
                <a:lnTo>
                  <a:pt x="579" y="286"/>
                </a:lnTo>
                <a:lnTo>
                  <a:pt x="577" y="289"/>
                </a:lnTo>
                <a:lnTo>
                  <a:pt x="574" y="289"/>
                </a:lnTo>
                <a:lnTo>
                  <a:pt x="572" y="289"/>
                </a:lnTo>
                <a:lnTo>
                  <a:pt x="570" y="286"/>
                </a:lnTo>
                <a:lnTo>
                  <a:pt x="567" y="291"/>
                </a:lnTo>
                <a:lnTo>
                  <a:pt x="567" y="291"/>
                </a:lnTo>
                <a:lnTo>
                  <a:pt x="567" y="293"/>
                </a:lnTo>
                <a:lnTo>
                  <a:pt x="567" y="293"/>
                </a:lnTo>
                <a:lnTo>
                  <a:pt x="570" y="293"/>
                </a:lnTo>
                <a:lnTo>
                  <a:pt x="572" y="291"/>
                </a:lnTo>
                <a:lnTo>
                  <a:pt x="572" y="291"/>
                </a:lnTo>
                <a:lnTo>
                  <a:pt x="574" y="293"/>
                </a:lnTo>
                <a:lnTo>
                  <a:pt x="577" y="293"/>
                </a:lnTo>
                <a:lnTo>
                  <a:pt x="579" y="293"/>
                </a:lnTo>
                <a:lnTo>
                  <a:pt x="579" y="291"/>
                </a:lnTo>
                <a:lnTo>
                  <a:pt x="581" y="291"/>
                </a:lnTo>
                <a:lnTo>
                  <a:pt x="584" y="289"/>
                </a:lnTo>
                <a:lnTo>
                  <a:pt x="586" y="289"/>
                </a:lnTo>
                <a:lnTo>
                  <a:pt x="586" y="289"/>
                </a:lnTo>
                <a:lnTo>
                  <a:pt x="586" y="286"/>
                </a:lnTo>
                <a:lnTo>
                  <a:pt x="584" y="286"/>
                </a:lnTo>
                <a:close/>
                <a:moveTo>
                  <a:pt x="596" y="286"/>
                </a:moveTo>
                <a:lnTo>
                  <a:pt x="596" y="286"/>
                </a:lnTo>
                <a:lnTo>
                  <a:pt x="598" y="286"/>
                </a:lnTo>
                <a:lnTo>
                  <a:pt x="598" y="286"/>
                </a:lnTo>
                <a:lnTo>
                  <a:pt x="598" y="286"/>
                </a:lnTo>
                <a:lnTo>
                  <a:pt x="598" y="284"/>
                </a:lnTo>
                <a:lnTo>
                  <a:pt x="596" y="284"/>
                </a:lnTo>
                <a:lnTo>
                  <a:pt x="596" y="286"/>
                </a:lnTo>
                <a:close/>
                <a:moveTo>
                  <a:pt x="808" y="296"/>
                </a:moveTo>
                <a:lnTo>
                  <a:pt x="811" y="291"/>
                </a:lnTo>
                <a:lnTo>
                  <a:pt x="811" y="289"/>
                </a:lnTo>
                <a:lnTo>
                  <a:pt x="811" y="286"/>
                </a:lnTo>
                <a:lnTo>
                  <a:pt x="811" y="284"/>
                </a:lnTo>
                <a:lnTo>
                  <a:pt x="808" y="281"/>
                </a:lnTo>
                <a:lnTo>
                  <a:pt x="808" y="281"/>
                </a:lnTo>
                <a:lnTo>
                  <a:pt x="804" y="281"/>
                </a:lnTo>
                <a:lnTo>
                  <a:pt x="799" y="281"/>
                </a:lnTo>
                <a:lnTo>
                  <a:pt x="797" y="284"/>
                </a:lnTo>
                <a:lnTo>
                  <a:pt x="794" y="286"/>
                </a:lnTo>
                <a:lnTo>
                  <a:pt x="794" y="286"/>
                </a:lnTo>
                <a:lnTo>
                  <a:pt x="789" y="293"/>
                </a:lnTo>
                <a:lnTo>
                  <a:pt x="787" y="300"/>
                </a:lnTo>
                <a:lnTo>
                  <a:pt x="785" y="303"/>
                </a:lnTo>
                <a:lnTo>
                  <a:pt x="787" y="303"/>
                </a:lnTo>
                <a:lnTo>
                  <a:pt x="789" y="303"/>
                </a:lnTo>
                <a:lnTo>
                  <a:pt x="792" y="303"/>
                </a:lnTo>
                <a:lnTo>
                  <a:pt x="799" y="303"/>
                </a:lnTo>
                <a:lnTo>
                  <a:pt x="804" y="300"/>
                </a:lnTo>
                <a:lnTo>
                  <a:pt x="804" y="298"/>
                </a:lnTo>
                <a:lnTo>
                  <a:pt x="808" y="296"/>
                </a:lnTo>
                <a:close/>
                <a:moveTo>
                  <a:pt x="676" y="277"/>
                </a:moveTo>
                <a:lnTo>
                  <a:pt x="676" y="277"/>
                </a:lnTo>
                <a:lnTo>
                  <a:pt x="674" y="277"/>
                </a:lnTo>
                <a:lnTo>
                  <a:pt x="674" y="277"/>
                </a:lnTo>
                <a:lnTo>
                  <a:pt x="674" y="277"/>
                </a:lnTo>
                <a:lnTo>
                  <a:pt x="674" y="279"/>
                </a:lnTo>
                <a:lnTo>
                  <a:pt x="671" y="279"/>
                </a:lnTo>
                <a:lnTo>
                  <a:pt x="671" y="281"/>
                </a:lnTo>
                <a:lnTo>
                  <a:pt x="671" y="281"/>
                </a:lnTo>
                <a:lnTo>
                  <a:pt x="669" y="281"/>
                </a:lnTo>
                <a:lnTo>
                  <a:pt x="669" y="284"/>
                </a:lnTo>
                <a:lnTo>
                  <a:pt x="666" y="286"/>
                </a:lnTo>
                <a:lnTo>
                  <a:pt x="666" y="289"/>
                </a:lnTo>
                <a:lnTo>
                  <a:pt x="666" y="289"/>
                </a:lnTo>
                <a:lnTo>
                  <a:pt x="666" y="291"/>
                </a:lnTo>
                <a:lnTo>
                  <a:pt x="664" y="291"/>
                </a:lnTo>
                <a:lnTo>
                  <a:pt x="664" y="293"/>
                </a:lnTo>
                <a:lnTo>
                  <a:pt x="664" y="293"/>
                </a:lnTo>
                <a:lnTo>
                  <a:pt x="666" y="293"/>
                </a:lnTo>
                <a:lnTo>
                  <a:pt x="669" y="296"/>
                </a:lnTo>
                <a:lnTo>
                  <a:pt x="669" y="293"/>
                </a:lnTo>
                <a:lnTo>
                  <a:pt x="669" y="293"/>
                </a:lnTo>
                <a:lnTo>
                  <a:pt x="669" y="293"/>
                </a:lnTo>
                <a:lnTo>
                  <a:pt x="669" y="291"/>
                </a:lnTo>
                <a:lnTo>
                  <a:pt x="671" y="289"/>
                </a:lnTo>
                <a:lnTo>
                  <a:pt x="674" y="289"/>
                </a:lnTo>
                <a:lnTo>
                  <a:pt x="674" y="289"/>
                </a:lnTo>
                <a:lnTo>
                  <a:pt x="676" y="286"/>
                </a:lnTo>
                <a:lnTo>
                  <a:pt x="676" y="281"/>
                </a:lnTo>
                <a:lnTo>
                  <a:pt x="676" y="279"/>
                </a:lnTo>
                <a:lnTo>
                  <a:pt x="678" y="277"/>
                </a:lnTo>
                <a:lnTo>
                  <a:pt x="676" y="277"/>
                </a:lnTo>
                <a:close/>
                <a:moveTo>
                  <a:pt x="678" y="277"/>
                </a:moveTo>
                <a:lnTo>
                  <a:pt x="678" y="277"/>
                </a:lnTo>
                <a:lnTo>
                  <a:pt x="678" y="277"/>
                </a:lnTo>
                <a:lnTo>
                  <a:pt x="681" y="277"/>
                </a:lnTo>
                <a:lnTo>
                  <a:pt x="681" y="279"/>
                </a:lnTo>
                <a:lnTo>
                  <a:pt x="683" y="279"/>
                </a:lnTo>
                <a:lnTo>
                  <a:pt x="683" y="277"/>
                </a:lnTo>
                <a:lnTo>
                  <a:pt x="681" y="274"/>
                </a:lnTo>
                <a:lnTo>
                  <a:pt x="678" y="277"/>
                </a:lnTo>
                <a:close/>
                <a:moveTo>
                  <a:pt x="354" y="274"/>
                </a:moveTo>
                <a:lnTo>
                  <a:pt x="354" y="274"/>
                </a:lnTo>
                <a:lnTo>
                  <a:pt x="354" y="277"/>
                </a:lnTo>
                <a:lnTo>
                  <a:pt x="354" y="277"/>
                </a:lnTo>
                <a:lnTo>
                  <a:pt x="354" y="277"/>
                </a:lnTo>
                <a:lnTo>
                  <a:pt x="354" y="274"/>
                </a:lnTo>
                <a:lnTo>
                  <a:pt x="354" y="274"/>
                </a:lnTo>
                <a:lnTo>
                  <a:pt x="354" y="274"/>
                </a:lnTo>
                <a:close/>
                <a:moveTo>
                  <a:pt x="619" y="274"/>
                </a:moveTo>
                <a:lnTo>
                  <a:pt x="619" y="274"/>
                </a:lnTo>
                <a:lnTo>
                  <a:pt x="619" y="277"/>
                </a:lnTo>
                <a:lnTo>
                  <a:pt x="619" y="277"/>
                </a:lnTo>
                <a:lnTo>
                  <a:pt x="619" y="277"/>
                </a:lnTo>
                <a:lnTo>
                  <a:pt x="622" y="277"/>
                </a:lnTo>
                <a:lnTo>
                  <a:pt x="622" y="277"/>
                </a:lnTo>
                <a:lnTo>
                  <a:pt x="622" y="277"/>
                </a:lnTo>
                <a:lnTo>
                  <a:pt x="622" y="274"/>
                </a:lnTo>
                <a:lnTo>
                  <a:pt x="619" y="274"/>
                </a:lnTo>
                <a:close/>
                <a:moveTo>
                  <a:pt x="470" y="274"/>
                </a:moveTo>
                <a:lnTo>
                  <a:pt x="470" y="277"/>
                </a:lnTo>
                <a:lnTo>
                  <a:pt x="473" y="277"/>
                </a:lnTo>
                <a:lnTo>
                  <a:pt x="475" y="277"/>
                </a:lnTo>
                <a:lnTo>
                  <a:pt x="475" y="274"/>
                </a:lnTo>
                <a:lnTo>
                  <a:pt x="473" y="274"/>
                </a:lnTo>
                <a:lnTo>
                  <a:pt x="470" y="274"/>
                </a:lnTo>
                <a:close/>
                <a:moveTo>
                  <a:pt x="331" y="277"/>
                </a:moveTo>
                <a:lnTo>
                  <a:pt x="331" y="279"/>
                </a:lnTo>
                <a:lnTo>
                  <a:pt x="331" y="277"/>
                </a:lnTo>
                <a:lnTo>
                  <a:pt x="333" y="277"/>
                </a:lnTo>
                <a:lnTo>
                  <a:pt x="333" y="277"/>
                </a:lnTo>
                <a:lnTo>
                  <a:pt x="338" y="277"/>
                </a:lnTo>
                <a:lnTo>
                  <a:pt x="340" y="277"/>
                </a:lnTo>
                <a:lnTo>
                  <a:pt x="343" y="277"/>
                </a:lnTo>
                <a:lnTo>
                  <a:pt x="345" y="277"/>
                </a:lnTo>
                <a:lnTo>
                  <a:pt x="345" y="274"/>
                </a:lnTo>
                <a:lnTo>
                  <a:pt x="345" y="274"/>
                </a:lnTo>
                <a:lnTo>
                  <a:pt x="350" y="272"/>
                </a:lnTo>
                <a:lnTo>
                  <a:pt x="350" y="272"/>
                </a:lnTo>
                <a:lnTo>
                  <a:pt x="347" y="270"/>
                </a:lnTo>
                <a:lnTo>
                  <a:pt x="331" y="270"/>
                </a:lnTo>
                <a:lnTo>
                  <a:pt x="326" y="272"/>
                </a:lnTo>
                <a:lnTo>
                  <a:pt x="326" y="274"/>
                </a:lnTo>
                <a:lnTo>
                  <a:pt x="324" y="274"/>
                </a:lnTo>
                <a:lnTo>
                  <a:pt x="324" y="277"/>
                </a:lnTo>
                <a:lnTo>
                  <a:pt x="331" y="277"/>
                </a:lnTo>
                <a:close/>
                <a:moveTo>
                  <a:pt x="373" y="270"/>
                </a:moveTo>
                <a:lnTo>
                  <a:pt x="373" y="270"/>
                </a:lnTo>
                <a:lnTo>
                  <a:pt x="371" y="270"/>
                </a:lnTo>
                <a:lnTo>
                  <a:pt x="371" y="272"/>
                </a:lnTo>
                <a:lnTo>
                  <a:pt x="371" y="272"/>
                </a:lnTo>
                <a:lnTo>
                  <a:pt x="371" y="272"/>
                </a:lnTo>
                <a:lnTo>
                  <a:pt x="373" y="272"/>
                </a:lnTo>
                <a:lnTo>
                  <a:pt x="376" y="272"/>
                </a:lnTo>
                <a:lnTo>
                  <a:pt x="376" y="272"/>
                </a:lnTo>
                <a:lnTo>
                  <a:pt x="376" y="272"/>
                </a:lnTo>
                <a:lnTo>
                  <a:pt x="376" y="270"/>
                </a:lnTo>
                <a:lnTo>
                  <a:pt x="373" y="270"/>
                </a:lnTo>
                <a:close/>
                <a:moveTo>
                  <a:pt x="733" y="265"/>
                </a:moveTo>
                <a:lnTo>
                  <a:pt x="733" y="267"/>
                </a:lnTo>
                <a:lnTo>
                  <a:pt x="733" y="267"/>
                </a:lnTo>
                <a:lnTo>
                  <a:pt x="733" y="267"/>
                </a:lnTo>
                <a:lnTo>
                  <a:pt x="733" y="267"/>
                </a:lnTo>
                <a:lnTo>
                  <a:pt x="735" y="267"/>
                </a:lnTo>
                <a:lnTo>
                  <a:pt x="735" y="265"/>
                </a:lnTo>
                <a:lnTo>
                  <a:pt x="733" y="265"/>
                </a:lnTo>
                <a:lnTo>
                  <a:pt x="733" y="265"/>
                </a:lnTo>
                <a:close/>
                <a:moveTo>
                  <a:pt x="186" y="265"/>
                </a:moveTo>
                <a:lnTo>
                  <a:pt x="186" y="263"/>
                </a:lnTo>
                <a:lnTo>
                  <a:pt x="184" y="263"/>
                </a:lnTo>
                <a:lnTo>
                  <a:pt x="184" y="263"/>
                </a:lnTo>
                <a:lnTo>
                  <a:pt x="184" y="265"/>
                </a:lnTo>
                <a:lnTo>
                  <a:pt x="184" y="265"/>
                </a:lnTo>
                <a:lnTo>
                  <a:pt x="184" y="267"/>
                </a:lnTo>
                <a:lnTo>
                  <a:pt x="186" y="265"/>
                </a:lnTo>
                <a:lnTo>
                  <a:pt x="186" y="265"/>
                </a:lnTo>
                <a:close/>
                <a:moveTo>
                  <a:pt x="733" y="263"/>
                </a:moveTo>
                <a:lnTo>
                  <a:pt x="733" y="265"/>
                </a:lnTo>
                <a:lnTo>
                  <a:pt x="735" y="265"/>
                </a:lnTo>
                <a:lnTo>
                  <a:pt x="735" y="263"/>
                </a:lnTo>
                <a:lnTo>
                  <a:pt x="733" y="263"/>
                </a:lnTo>
                <a:lnTo>
                  <a:pt x="733" y="263"/>
                </a:lnTo>
                <a:close/>
                <a:moveTo>
                  <a:pt x="737" y="260"/>
                </a:moveTo>
                <a:lnTo>
                  <a:pt x="735" y="260"/>
                </a:lnTo>
                <a:lnTo>
                  <a:pt x="735" y="263"/>
                </a:lnTo>
                <a:lnTo>
                  <a:pt x="735" y="260"/>
                </a:lnTo>
                <a:lnTo>
                  <a:pt x="737" y="258"/>
                </a:lnTo>
                <a:lnTo>
                  <a:pt x="737" y="258"/>
                </a:lnTo>
                <a:lnTo>
                  <a:pt x="737" y="260"/>
                </a:lnTo>
                <a:close/>
                <a:moveTo>
                  <a:pt x="728" y="258"/>
                </a:moveTo>
                <a:lnTo>
                  <a:pt x="726" y="258"/>
                </a:lnTo>
                <a:lnTo>
                  <a:pt x="723" y="255"/>
                </a:lnTo>
                <a:lnTo>
                  <a:pt x="723" y="255"/>
                </a:lnTo>
                <a:lnTo>
                  <a:pt x="723" y="258"/>
                </a:lnTo>
                <a:lnTo>
                  <a:pt x="723" y="260"/>
                </a:lnTo>
                <a:lnTo>
                  <a:pt x="723" y="263"/>
                </a:lnTo>
                <a:lnTo>
                  <a:pt x="723" y="263"/>
                </a:lnTo>
                <a:lnTo>
                  <a:pt x="723" y="263"/>
                </a:lnTo>
                <a:lnTo>
                  <a:pt x="723" y="263"/>
                </a:lnTo>
                <a:lnTo>
                  <a:pt x="721" y="267"/>
                </a:lnTo>
                <a:lnTo>
                  <a:pt x="721" y="270"/>
                </a:lnTo>
                <a:lnTo>
                  <a:pt x="723" y="272"/>
                </a:lnTo>
                <a:lnTo>
                  <a:pt x="726" y="270"/>
                </a:lnTo>
                <a:lnTo>
                  <a:pt x="728" y="270"/>
                </a:lnTo>
                <a:lnTo>
                  <a:pt x="728" y="267"/>
                </a:lnTo>
                <a:lnTo>
                  <a:pt x="730" y="265"/>
                </a:lnTo>
                <a:lnTo>
                  <a:pt x="730" y="263"/>
                </a:lnTo>
                <a:lnTo>
                  <a:pt x="730" y="263"/>
                </a:lnTo>
                <a:lnTo>
                  <a:pt x="728" y="260"/>
                </a:lnTo>
                <a:lnTo>
                  <a:pt x="728" y="258"/>
                </a:lnTo>
                <a:close/>
                <a:moveTo>
                  <a:pt x="354" y="307"/>
                </a:moveTo>
                <a:lnTo>
                  <a:pt x="354" y="305"/>
                </a:lnTo>
                <a:lnTo>
                  <a:pt x="354" y="303"/>
                </a:lnTo>
                <a:lnTo>
                  <a:pt x="354" y="300"/>
                </a:lnTo>
                <a:lnTo>
                  <a:pt x="354" y="300"/>
                </a:lnTo>
                <a:lnTo>
                  <a:pt x="354" y="293"/>
                </a:lnTo>
                <a:lnTo>
                  <a:pt x="354" y="293"/>
                </a:lnTo>
                <a:lnTo>
                  <a:pt x="354" y="291"/>
                </a:lnTo>
                <a:lnTo>
                  <a:pt x="354" y="289"/>
                </a:lnTo>
                <a:lnTo>
                  <a:pt x="350" y="286"/>
                </a:lnTo>
                <a:lnTo>
                  <a:pt x="347" y="286"/>
                </a:lnTo>
                <a:lnTo>
                  <a:pt x="345" y="289"/>
                </a:lnTo>
                <a:lnTo>
                  <a:pt x="343" y="289"/>
                </a:lnTo>
                <a:lnTo>
                  <a:pt x="338" y="289"/>
                </a:lnTo>
                <a:lnTo>
                  <a:pt x="333" y="289"/>
                </a:lnTo>
                <a:lnTo>
                  <a:pt x="328" y="286"/>
                </a:lnTo>
                <a:lnTo>
                  <a:pt x="326" y="284"/>
                </a:lnTo>
                <a:lnTo>
                  <a:pt x="324" y="281"/>
                </a:lnTo>
                <a:lnTo>
                  <a:pt x="326" y="279"/>
                </a:lnTo>
                <a:lnTo>
                  <a:pt x="324" y="279"/>
                </a:lnTo>
                <a:lnTo>
                  <a:pt x="324" y="279"/>
                </a:lnTo>
                <a:lnTo>
                  <a:pt x="321" y="277"/>
                </a:lnTo>
                <a:lnTo>
                  <a:pt x="321" y="274"/>
                </a:lnTo>
                <a:lnTo>
                  <a:pt x="321" y="272"/>
                </a:lnTo>
                <a:lnTo>
                  <a:pt x="319" y="272"/>
                </a:lnTo>
                <a:lnTo>
                  <a:pt x="317" y="272"/>
                </a:lnTo>
                <a:lnTo>
                  <a:pt x="314" y="272"/>
                </a:lnTo>
                <a:lnTo>
                  <a:pt x="312" y="272"/>
                </a:lnTo>
                <a:lnTo>
                  <a:pt x="312" y="270"/>
                </a:lnTo>
                <a:lnTo>
                  <a:pt x="307" y="270"/>
                </a:lnTo>
                <a:lnTo>
                  <a:pt x="305" y="267"/>
                </a:lnTo>
                <a:lnTo>
                  <a:pt x="305" y="267"/>
                </a:lnTo>
                <a:lnTo>
                  <a:pt x="302" y="265"/>
                </a:lnTo>
                <a:lnTo>
                  <a:pt x="302" y="265"/>
                </a:lnTo>
                <a:lnTo>
                  <a:pt x="300" y="267"/>
                </a:lnTo>
                <a:lnTo>
                  <a:pt x="298" y="267"/>
                </a:lnTo>
                <a:lnTo>
                  <a:pt x="295" y="267"/>
                </a:lnTo>
                <a:lnTo>
                  <a:pt x="295" y="267"/>
                </a:lnTo>
                <a:lnTo>
                  <a:pt x="293" y="263"/>
                </a:lnTo>
                <a:lnTo>
                  <a:pt x="293" y="260"/>
                </a:lnTo>
                <a:lnTo>
                  <a:pt x="291" y="260"/>
                </a:lnTo>
                <a:lnTo>
                  <a:pt x="288" y="263"/>
                </a:lnTo>
                <a:lnTo>
                  <a:pt x="288" y="263"/>
                </a:lnTo>
                <a:lnTo>
                  <a:pt x="288" y="263"/>
                </a:lnTo>
                <a:lnTo>
                  <a:pt x="286" y="265"/>
                </a:lnTo>
                <a:lnTo>
                  <a:pt x="286" y="267"/>
                </a:lnTo>
                <a:lnTo>
                  <a:pt x="283" y="270"/>
                </a:lnTo>
                <a:lnTo>
                  <a:pt x="283" y="272"/>
                </a:lnTo>
                <a:lnTo>
                  <a:pt x="281" y="272"/>
                </a:lnTo>
                <a:lnTo>
                  <a:pt x="281" y="272"/>
                </a:lnTo>
                <a:lnTo>
                  <a:pt x="279" y="272"/>
                </a:lnTo>
                <a:lnTo>
                  <a:pt x="279" y="272"/>
                </a:lnTo>
                <a:lnTo>
                  <a:pt x="276" y="272"/>
                </a:lnTo>
                <a:lnTo>
                  <a:pt x="274" y="272"/>
                </a:lnTo>
                <a:lnTo>
                  <a:pt x="272" y="272"/>
                </a:lnTo>
                <a:lnTo>
                  <a:pt x="269" y="272"/>
                </a:lnTo>
                <a:lnTo>
                  <a:pt x="267" y="270"/>
                </a:lnTo>
                <a:lnTo>
                  <a:pt x="264" y="270"/>
                </a:lnTo>
                <a:lnTo>
                  <a:pt x="262" y="270"/>
                </a:lnTo>
                <a:lnTo>
                  <a:pt x="260" y="270"/>
                </a:lnTo>
                <a:lnTo>
                  <a:pt x="255" y="270"/>
                </a:lnTo>
                <a:lnTo>
                  <a:pt x="253" y="270"/>
                </a:lnTo>
                <a:lnTo>
                  <a:pt x="250" y="270"/>
                </a:lnTo>
                <a:lnTo>
                  <a:pt x="248" y="270"/>
                </a:lnTo>
                <a:lnTo>
                  <a:pt x="248" y="267"/>
                </a:lnTo>
                <a:lnTo>
                  <a:pt x="248" y="263"/>
                </a:lnTo>
                <a:lnTo>
                  <a:pt x="246" y="263"/>
                </a:lnTo>
                <a:lnTo>
                  <a:pt x="246" y="260"/>
                </a:lnTo>
                <a:lnTo>
                  <a:pt x="243" y="258"/>
                </a:lnTo>
                <a:lnTo>
                  <a:pt x="243" y="258"/>
                </a:lnTo>
                <a:lnTo>
                  <a:pt x="241" y="258"/>
                </a:lnTo>
                <a:lnTo>
                  <a:pt x="241" y="258"/>
                </a:lnTo>
                <a:lnTo>
                  <a:pt x="238" y="258"/>
                </a:lnTo>
                <a:lnTo>
                  <a:pt x="236" y="258"/>
                </a:lnTo>
                <a:lnTo>
                  <a:pt x="234" y="258"/>
                </a:lnTo>
                <a:lnTo>
                  <a:pt x="234" y="258"/>
                </a:lnTo>
                <a:lnTo>
                  <a:pt x="231" y="258"/>
                </a:lnTo>
                <a:lnTo>
                  <a:pt x="229" y="255"/>
                </a:lnTo>
                <a:lnTo>
                  <a:pt x="227" y="255"/>
                </a:lnTo>
                <a:lnTo>
                  <a:pt x="227" y="253"/>
                </a:lnTo>
                <a:lnTo>
                  <a:pt x="224" y="251"/>
                </a:lnTo>
                <a:lnTo>
                  <a:pt x="222" y="251"/>
                </a:lnTo>
                <a:lnTo>
                  <a:pt x="220" y="251"/>
                </a:lnTo>
                <a:lnTo>
                  <a:pt x="220" y="253"/>
                </a:lnTo>
                <a:lnTo>
                  <a:pt x="217" y="253"/>
                </a:lnTo>
                <a:lnTo>
                  <a:pt x="217" y="253"/>
                </a:lnTo>
                <a:lnTo>
                  <a:pt x="215" y="253"/>
                </a:lnTo>
                <a:lnTo>
                  <a:pt x="212" y="253"/>
                </a:lnTo>
                <a:lnTo>
                  <a:pt x="210" y="253"/>
                </a:lnTo>
                <a:lnTo>
                  <a:pt x="208" y="253"/>
                </a:lnTo>
                <a:lnTo>
                  <a:pt x="205" y="251"/>
                </a:lnTo>
                <a:lnTo>
                  <a:pt x="203" y="251"/>
                </a:lnTo>
                <a:lnTo>
                  <a:pt x="201" y="251"/>
                </a:lnTo>
                <a:lnTo>
                  <a:pt x="201" y="251"/>
                </a:lnTo>
                <a:lnTo>
                  <a:pt x="198" y="253"/>
                </a:lnTo>
                <a:lnTo>
                  <a:pt x="198" y="255"/>
                </a:lnTo>
                <a:lnTo>
                  <a:pt x="196" y="263"/>
                </a:lnTo>
                <a:lnTo>
                  <a:pt x="196" y="263"/>
                </a:lnTo>
                <a:lnTo>
                  <a:pt x="194" y="263"/>
                </a:lnTo>
                <a:lnTo>
                  <a:pt x="194" y="263"/>
                </a:lnTo>
                <a:lnTo>
                  <a:pt x="191" y="265"/>
                </a:lnTo>
                <a:lnTo>
                  <a:pt x="191" y="267"/>
                </a:lnTo>
                <a:lnTo>
                  <a:pt x="189" y="270"/>
                </a:lnTo>
                <a:lnTo>
                  <a:pt x="189" y="270"/>
                </a:lnTo>
                <a:lnTo>
                  <a:pt x="189" y="267"/>
                </a:lnTo>
                <a:lnTo>
                  <a:pt x="189" y="267"/>
                </a:lnTo>
                <a:lnTo>
                  <a:pt x="189" y="267"/>
                </a:lnTo>
                <a:lnTo>
                  <a:pt x="186" y="267"/>
                </a:lnTo>
                <a:lnTo>
                  <a:pt x="186" y="267"/>
                </a:lnTo>
                <a:lnTo>
                  <a:pt x="184" y="270"/>
                </a:lnTo>
                <a:lnTo>
                  <a:pt x="186" y="270"/>
                </a:lnTo>
                <a:lnTo>
                  <a:pt x="186" y="270"/>
                </a:lnTo>
                <a:lnTo>
                  <a:pt x="186" y="270"/>
                </a:lnTo>
                <a:lnTo>
                  <a:pt x="189" y="270"/>
                </a:lnTo>
                <a:lnTo>
                  <a:pt x="189" y="270"/>
                </a:lnTo>
                <a:lnTo>
                  <a:pt x="191" y="270"/>
                </a:lnTo>
                <a:lnTo>
                  <a:pt x="194" y="270"/>
                </a:lnTo>
                <a:lnTo>
                  <a:pt x="196" y="270"/>
                </a:lnTo>
                <a:lnTo>
                  <a:pt x="198" y="270"/>
                </a:lnTo>
                <a:lnTo>
                  <a:pt x="203" y="272"/>
                </a:lnTo>
                <a:lnTo>
                  <a:pt x="208" y="274"/>
                </a:lnTo>
                <a:lnTo>
                  <a:pt x="208" y="277"/>
                </a:lnTo>
                <a:lnTo>
                  <a:pt x="208" y="277"/>
                </a:lnTo>
                <a:lnTo>
                  <a:pt x="205" y="279"/>
                </a:lnTo>
                <a:lnTo>
                  <a:pt x="205" y="279"/>
                </a:lnTo>
                <a:lnTo>
                  <a:pt x="208" y="281"/>
                </a:lnTo>
                <a:lnTo>
                  <a:pt x="208" y="281"/>
                </a:lnTo>
                <a:lnTo>
                  <a:pt x="210" y="281"/>
                </a:lnTo>
                <a:lnTo>
                  <a:pt x="220" y="284"/>
                </a:lnTo>
                <a:lnTo>
                  <a:pt x="222" y="284"/>
                </a:lnTo>
                <a:lnTo>
                  <a:pt x="227" y="284"/>
                </a:lnTo>
                <a:lnTo>
                  <a:pt x="229" y="286"/>
                </a:lnTo>
                <a:lnTo>
                  <a:pt x="229" y="286"/>
                </a:lnTo>
                <a:lnTo>
                  <a:pt x="231" y="289"/>
                </a:lnTo>
                <a:lnTo>
                  <a:pt x="234" y="289"/>
                </a:lnTo>
                <a:lnTo>
                  <a:pt x="238" y="291"/>
                </a:lnTo>
                <a:lnTo>
                  <a:pt x="241" y="291"/>
                </a:lnTo>
                <a:lnTo>
                  <a:pt x="243" y="291"/>
                </a:lnTo>
                <a:lnTo>
                  <a:pt x="246" y="289"/>
                </a:lnTo>
                <a:lnTo>
                  <a:pt x="246" y="289"/>
                </a:lnTo>
                <a:lnTo>
                  <a:pt x="250" y="286"/>
                </a:lnTo>
                <a:lnTo>
                  <a:pt x="250" y="286"/>
                </a:lnTo>
                <a:lnTo>
                  <a:pt x="253" y="289"/>
                </a:lnTo>
                <a:lnTo>
                  <a:pt x="257" y="289"/>
                </a:lnTo>
                <a:lnTo>
                  <a:pt x="260" y="289"/>
                </a:lnTo>
                <a:lnTo>
                  <a:pt x="269" y="291"/>
                </a:lnTo>
                <a:lnTo>
                  <a:pt x="274" y="291"/>
                </a:lnTo>
                <a:lnTo>
                  <a:pt x="283" y="298"/>
                </a:lnTo>
                <a:lnTo>
                  <a:pt x="288" y="298"/>
                </a:lnTo>
                <a:lnTo>
                  <a:pt x="291" y="300"/>
                </a:lnTo>
                <a:lnTo>
                  <a:pt x="298" y="300"/>
                </a:lnTo>
                <a:lnTo>
                  <a:pt x="300" y="300"/>
                </a:lnTo>
                <a:lnTo>
                  <a:pt x="312" y="300"/>
                </a:lnTo>
                <a:lnTo>
                  <a:pt x="317" y="303"/>
                </a:lnTo>
                <a:lnTo>
                  <a:pt x="319" y="303"/>
                </a:lnTo>
                <a:lnTo>
                  <a:pt x="321" y="303"/>
                </a:lnTo>
                <a:lnTo>
                  <a:pt x="324" y="303"/>
                </a:lnTo>
                <a:lnTo>
                  <a:pt x="326" y="303"/>
                </a:lnTo>
                <a:lnTo>
                  <a:pt x="328" y="300"/>
                </a:lnTo>
                <a:lnTo>
                  <a:pt x="331" y="300"/>
                </a:lnTo>
                <a:lnTo>
                  <a:pt x="333" y="300"/>
                </a:lnTo>
                <a:lnTo>
                  <a:pt x="340" y="305"/>
                </a:lnTo>
                <a:lnTo>
                  <a:pt x="345" y="307"/>
                </a:lnTo>
                <a:lnTo>
                  <a:pt x="350" y="307"/>
                </a:lnTo>
                <a:lnTo>
                  <a:pt x="352" y="307"/>
                </a:lnTo>
                <a:lnTo>
                  <a:pt x="352" y="307"/>
                </a:lnTo>
                <a:lnTo>
                  <a:pt x="352" y="310"/>
                </a:lnTo>
                <a:lnTo>
                  <a:pt x="354" y="310"/>
                </a:lnTo>
                <a:lnTo>
                  <a:pt x="357" y="310"/>
                </a:lnTo>
                <a:lnTo>
                  <a:pt x="357" y="310"/>
                </a:lnTo>
                <a:lnTo>
                  <a:pt x="357" y="310"/>
                </a:lnTo>
                <a:lnTo>
                  <a:pt x="354" y="307"/>
                </a:lnTo>
                <a:close/>
                <a:moveTo>
                  <a:pt x="534" y="251"/>
                </a:moveTo>
                <a:lnTo>
                  <a:pt x="536" y="251"/>
                </a:lnTo>
                <a:lnTo>
                  <a:pt x="536" y="253"/>
                </a:lnTo>
                <a:lnTo>
                  <a:pt x="536" y="251"/>
                </a:lnTo>
                <a:lnTo>
                  <a:pt x="536" y="251"/>
                </a:lnTo>
                <a:lnTo>
                  <a:pt x="534" y="251"/>
                </a:lnTo>
                <a:lnTo>
                  <a:pt x="534" y="251"/>
                </a:lnTo>
                <a:close/>
                <a:moveTo>
                  <a:pt x="470" y="263"/>
                </a:moveTo>
                <a:lnTo>
                  <a:pt x="470" y="258"/>
                </a:lnTo>
                <a:lnTo>
                  <a:pt x="470" y="251"/>
                </a:lnTo>
                <a:lnTo>
                  <a:pt x="470" y="251"/>
                </a:lnTo>
                <a:lnTo>
                  <a:pt x="470" y="248"/>
                </a:lnTo>
                <a:lnTo>
                  <a:pt x="470" y="248"/>
                </a:lnTo>
                <a:lnTo>
                  <a:pt x="468" y="253"/>
                </a:lnTo>
                <a:lnTo>
                  <a:pt x="468" y="255"/>
                </a:lnTo>
                <a:lnTo>
                  <a:pt x="468" y="258"/>
                </a:lnTo>
                <a:lnTo>
                  <a:pt x="468" y="260"/>
                </a:lnTo>
                <a:lnTo>
                  <a:pt x="470" y="263"/>
                </a:lnTo>
                <a:close/>
                <a:moveTo>
                  <a:pt x="326" y="246"/>
                </a:moveTo>
                <a:lnTo>
                  <a:pt x="326" y="246"/>
                </a:lnTo>
                <a:lnTo>
                  <a:pt x="324" y="246"/>
                </a:lnTo>
                <a:lnTo>
                  <a:pt x="324" y="248"/>
                </a:lnTo>
                <a:lnTo>
                  <a:pt x="324" y="248"/>
                </a:lnTo>
                <a:lnTo>
                  <a:pt x="326" y="248"/>
                </a:lnTo>
                <a:lnTo>
                  <a:pt x="326" y="248"/>
                </a:lnTo>
                <a:lnTo>
                  <a:pt x="326" y="246"/>
                </a:lnTo>
                <a:close/>
                <a:moveTo>
                  <a:pt x="697" y="244"/>
                </a:moveTo>
                <a:lnTo>
                  <a:pt x="697" y="244"/>
                </a:lnTo>
                <a:lnTo>
                  <a:pt x="697" y="244"/>
                </a:lnTo>
                <a:lnTo>
                  <a:pt x="697" y="246"/>
                </a:lnTo>
                <a:lnTo>
                  <a:pt x="697" y="248"/>
                </a:lnTo>
                <a:lnTo>
                  <a:pt x="697" y="251"/>
                </a:lnTo>
                <a:lnTo>
                  <a:pt x="697" y="251"/>
                </a:lnTo>
                <a:lnTo>
                  <a:pt x="697" y="251"/>
                </a:lnTo>
                <a:lnTo>
                  <a:pt x="700" y="248"/>
                </a:lnTo>
                <a:lnTo>
                  <a:pt x="700" y="248"/>
                </a:lnTo>
                <a:lnTo>
                  <a:pt x="697" y="246"/>
                </a:lnTo>
                <a:lnTo>
                  <a:pt x="697" y="244"/>
                </a:lnTo>
                <a:close/>
                <a:moveTo>
                  <a:pt x="735" y="248"/>
                </a:moveTo>
                <a:lnTo>
                  <a:pt x="735" y="246"/>
                </a:lnTo>
                <a:lnTo>
                  <a:pt x="735" y="246"/>
                </a:lnTo>
                <a:lnTo>
                  <a:pt x="735" y="244"/>
                </a:lnTo>
                <a:lnTo>
                  <a:pt x="735" y="244"/>
                </a:lnTo>
                <a:lnTo>
                  <a:pt x="735" y="241"/>
                </a:lnTo>
                <a:lnTo>
                  <a:pt x="735" y="241"/>
                </a:lnTo>
                <a:lnTo>
                  <a:pt x="733" y="241"/>
                </a:lnTo>
                <a:lnTo>
                  <a:pt x="733" y="239"/>
                </a:lnTo>
                <a:lnTo>
                  <a:pt x="730" y="241"/>
                </a:lnTo>
                <a:lnTo>
                  <a:pt x="730" y="241"/>
                </a:lnTo>
                <a:lnTo>
                  <a:pt x="730" y="244"/>
                </a:lnTo>
                <a:lnTo>
                  <a:pt x="728" y="246"/>
                </a:lnTo>
                <a:lnTo>
                  <a:pt x="726" y="246"/>
                </a:lnTo>
                <a:lnTo>
                  <a:pt x="726" y="246"/>
                </a:lnTo>
                <a:lnTo>
                  <a:pt x="726" y="246"/>
                </a:lnTo>
                <a:lnTo>
                  <a:pt x="728" y="248"/>
                </a:lnTo>
                <a:lnTo>
                  <a:pt x="728" y="251"/>
                </a:lnTo>
                <a:lnTo>
                  <a:pt x="728" y="253"/>
                </a:lnTo>
                <a:lnTo>
                  <a:pt x="726" y="253"/>
                </a:lnTo>
                <a:lnTo>
                  <a:pt x="723" y="253"/>
                </a:lnTo>
                <a:lnTo>
                  <a:pt x="723" y="253"/>
                </a:lnTo>
                <a:lnTo>
                  <a:pt x="726" y="253"/>
                </a:lnTo>
                <a:lnTo>
                  <a:pt x="726" y="255"/>
                </a:lnTo>
                <a:lnTo>
                  <a:pt x="726" y="255"/>
                </a:lnTo>
                <a:lnTo>
                  <a:pt x="728" y="258"/>
                </a:lnTo>
                <a:lnTo>
                  <a:pt x="730" y="260"/>
                </a:lnTo>
                <a:lnTo>
                  <a:pt x="733" y="260"/>
                </a:lnTo>
                <a:lnTo>
                  <a:pt x="733" y="260"/>
                </a:lnTo>
                <a:lnTo>
                  <a:pt x="733" y="260"/>
                </a:lnTo>
                <a:lnTo>
                  <a:pt x="735" y="258"/>
                </a:lnTo>
                <a:lnTo>
                  <a:pt x="735" y="255"/>
                </a:lnTo>
                <a:lnTo>
                  <a:pt x="735" y="255"/>
                </a:lnTo>
                <a:lnTo>
                  <a:pt x="735" y="253"/>
                </a:lnTo>
                <a:lnTo>
                  <a:pt x="735" y="253"/>
                </a:lnTo>
                <a:lnTo>
                  <a:pt x="735" y="251"/>
                </a:lnTo>
                <a:lnTo>
                  <a:pt x="735" y="251"/>
                </a:lnTo>
                <a:lnTo>
                  <a:pt x="735" y="248"/>
                </a:lnTo>
                <a:close/>
                <a:moveTo>
                  <a:pt x="707" y="237"/>
                </a:moveTo>
                <a:lnTo>
                  <a:pt x="704" y="244"/>
                </a:lnTo>
                <a:lnTo>
                  <a:pt x="702" y="246"/>
                </a:lnTo>
                <a:lnTo>
                  <a:pt x="702" y="248"/>
                </a:lnTo>
                <a:lnTo>
                  <a:pt x="700" y="251"/>
                </a:lnTo>
                <a:lnTo>
                  <a:pt x="702" y="251"/>
                </a:lnTo>
                <a:lnTo>
                  <a:pt x="702" y="246"/>
                </a:lnTo>
                <a:lnTo>
                  <a:pt x="704" y="244"/>
                </a:lnTo>
                <a:lnTo>
                  <a:pt x="707" y="239"/>
                </a:lnTo>
                <a:lnTo>
                  <a:pt x="707" y="239"/>
                </a:lnTo>
                <a:lnTo>
                  <a:pt x="707" y="237"/>
                </a:lnTo>
                <a:close/>
                <a:moveTo>
                  <a:pt x="130" y="237"/>
                </a:moveTo>
                <a:lnTo>
                  <a:pt x="130" y="237"/>
                </a:lnTo>
                <a:lnTo>
                  <a:pt x="127" y="239"/>
                </a:lnTo>
                <a:lnTo>
                  <a:pt x="130" y="239"/>
                </a:lnTo>
                <a:lnTo>
                  <a:pt x="132" y="241"/>
                </a:lnTo>
                <a:lnTo>
                  <a:pt x="132" y="241"/>
                </a:lnTo>
                <a:lnTo>
                  <a:pt x="134" y="239"/>
                </a:lnTo>
                <a:lnTo>
                  <a:pt x="132" y="239"/>
                </a:lnTo>
                <a:lnTo>
                  <a:pt x="130" y="237"/>
                </a:lnTo>
                <a:close/>
                <a:moveTo>
                  <a:pt x="527" y="237"/>
                </a:moveTo>
                <a:lnTo>
                  <a:pt x="527" y="237"/>
                </a:lnTo>
                <a:lnTo>
                  <a:pt x="527" y="239"/>
                </a:lnTo>
                <a:lnTo>
                  <a:pt x="527" y="239"/>
                </a:lnTo>
                <a:lnTo>
                  <a:pt x="529" y="239"/>
                </a:lnTo>
                <a:lnTo>
                  <a:pt x="529" y="237"/>
                </a:lnTo>
                <a:lnTo>
                  <a:pt x="527" y="237"/>
                </a:lnTo>
                <a:lnTo>
                  <a:pt x="527" y="237"/>
                </a:lnTo>
                <a:close/>
                <a:moveTo>
                  <a:pt x="496" y="234"/>
                </a:moveTo>
                <a:lnTo>
                  <a:pt x="496" y="237"/>
                </a:lnTo>
                <a:lnTo>
                  <a:pt x="496" y="239"/>
                </a:lnTo>
                <a:lnTo>
                  <a:pt x="499" y="241"/>
                </a:lnTo>
                <a:lnTo>
                  <a:pt x="499" y="241"/>
                </a:lnTo>
                <a:lnTo>
                  <a:pt x="501" y="237"/>
                </a:lnTo>
                <a:lnTo>
                  <a:pt x="499" y="234"/>
                </a:lnTo>
                <a:lnTo>
                  <a:pt x="499" y="234"/>
                </a:lnTo>
                <a:lnTo>
                  <a:pt x="499" y="232"/>
                </a:lnTo>
                <a:lnTo>
                  <a:pt x="496" y="232"/>
                </a:lnTo>
                <a:lnTo>
                  <a:pt x="496" y="234"/>
                </a:lnTo>
                <a:lnTo>
                  <a:pt x="496" y="234"/>
                </a:lnTo>
                <a:lnTo>
                  <a:pt x="496" y="234"/>
                </a:lnTo>
                <a:lnTo>
                  <a:pt x="496" y="234"/>
                </a:lnTo>
                <a:close/>
                <a:moveTo>
                  <a:pt x="503" y="239"/>
                </a:moveTo>
                <a:lnTo>
                  <a:pt x="503" y="239"/>
                </a:lnTo>
                <a:lnTo>
                  <a:pt x="506" y="239"/>
                </a:lnTo>
                <a:lnTo>
                  <a:pt x="506" y="239"/>
                </a:lnTo>
                <a:lnTo>
                  <a:pt x="508" y="239"/>
                </a:lnTo>
                <a:lnTo>
                  <a:pt x="508" y="239"/>
                </a:lnTo>
                <a:lnTo>
                  <a:pt x="508" y="239"/>
                </a:lnTo>
                <a:lnTo>
                  <a:pt x="510" y="239"/>
                </a:lnTo>
                <a:lnTo>
                  <a:pt x="510" y="237"/>
                </a:lnTo>
                <a:lnTo>
                  <a:pt x="510" y="234"/>
                </a:lnTo>
                <a:lnTo>
                  <a:pt x="513" y="229"/>
                </a:lnTo>
                <a:lnTo>
                  <a:pt x="513" y="225"/>
                </a:lnTo>
                <a:lnTo>
                  <a:pt x="513" y="222"/>
                </a:lnTo>
                <a:lnTo>
                  <a:pt x="513" y="222"/>
                </a:lnTo>
                <a:lnTo>
                  <a:pt x="508" y="225"/>
                </a:lnTo>
                <a:lnTo>
                  <a:pt x="506" y="227"/>
                </a:lnTo>
                <a:lnTo>
                  <a:pt x="506" y="227"/>
                </a:lnTo>
                <a:lnTo>
                  <a:pt x="506" y="232"/>
                </a:lnTo>
                <a:lnTo>
                  <a:pt x="506" y="232"/>
                </a:lnTo>
                <a:lnTo>
                  <a:pt x="506" y="234"/>
                </a:lnTo>
                <a:lnTo>
                  <a:pt x="503" y="239"/>
                </a:lnTo>
                <a:close/>
                <a:moveTo>
                  <a:pt x="518" y="229"/>
                </a:moveTo>
                <a:lnTo>
                  <a:pt x="518" y="227"/>
                </a:lnTo>
                <a:lnTo>
                  <a:pt x="520" y="225"/>
                </a:lnTo>
                <a:lnTo>
                  <a:pt x="520" y="225"/>
                </a:lnTo>
                <a:lnTo>
                  <a:pt x="520" y="225"/>
                </a:lnTo>
                <a:lnTo>
                  <a:pt x="520" y="225"/>
                </a:lnTo>
                <a:lnTo>
                  <a:pt x="520" y="225"/>
                </a:lnTo>
                <a:lnTo>
                  <a:pt x="522" y="227"/>
                </a:lnTo>
                <a:lnTo>
                  <a:pt x="522" y="227"/>
                </a:lnTo>
                <a:lnTo>
                  <a:pt x="522" y="222"/>
                </a:lnTo>
                <a:lnTo>
                  <a:pt x="520" y="220"/>
                </a:lnTo>
                <a:lnTo>
                  <a:pt x="520" y="218"/>
                </a:lnTo>
                <a:lnTo>
                  <a:pt x="520" y="218"/>
                </a:lnTo>
                <a:lnTo>
                  <a:pt x="518" y="220"/>
                </a:lnTo>
                <a:lnTo>
                  <a:pt x="515" y="222"/>
                </a:lnTo>
                <a:lnTo>
                  <a:pt x="515" y="227"/>
                </a:lnTo>
                <a:lnTo>
                  <a:pt x="515" y="229"/>
                </a:lnTo>
                <a:lnTo>
                  <a:pt x="513" y="232"/>
                </a:lnTo>
                <a:lnTo>
                  <a:pt x="513" y="232"/>
                </a:lnTo>
                <a:lnTo>
                  <a:pt x="513" y="234"/>
                </a:lnTo>
                <a:lnTo>
                  <a:pt x="513" y="237"/>
                </a:lnTo>
                <a:lnTo>
                  <a:pt x="513" y="237"/>
                </a:lnTo>
                <a:lnTo>
                  <a:pt x="510" y="239"/>
                </a:lnTo>
                <a:lnTo>
                  <a:pt x="510" y="239"/>
                </a:lnTo>
                <a:lnTo>
                  <a:pt x="510" y="239"/>
                </a:lnTo>
                <a:lnTo>
                  <a:pt x="510" y="241"/>
                </a:lnTo>
                <a:lnTo>
                  <a:pt x="510" y="244"/>
                </a:lnTo>
                <a:lnTo>
                  <a:pt x="510" y="246"/>
                </a:lnTo>
                <a:lnTo>
                  <a:pt x="510" y="246"/>
                </a:lnTo>
                <a:lnTo>
                  <a:pt x="513" y="244"/>
                </a:lnTo>
                <a:lnTo>
                  <a:pt x="513" y="246"/>
                </a:lnTo>
                <a:lnTo>
                  <a:pt x="515" y="244"/>
                </a:lnTo>
                <a:lnTo>
                  <a:pt x="515" y="241"/>
                </a:lnTo>
                <a:lnTo>
                  <a:pt x="515" y="241"/>
                </a:lnTo>
                <a:lnTo>
                  <a:pt x="515" y="241"/>
                </a:lnTo>
                <a:lnTo>
                  <a:pt x="518" y="239"/>
                </a:lnTo>
                <a:lnTo>
                  <a:pt x="518" y="239"/>
                </a:lnTo>
                <a:lnTo>
                  <a:pt x="518" y="239"/>
                </a:lnTo>
                <a:lnTo>
                  <a:pt x="520" y="239"/>
                </a:lnTo>
                <a:lnTo>
                  <a:pt x="520" y="239"/>
                </a:lnTo>
                <a:lnTo>
                  <a:pt x="522" y="237"/>
                </a:lnTo>
                <a:lnTo>
                  <a:pt x="520" y="237"/>
                </a:lnTo>
                <a:lnTo>
                  <a:pt x="518" y="234"/>
                </a:lnTo>
                <a:lnTo>
                  <a:pt x="518" y="234"/>
                </a:lnTo>
                <a:lnTo>
                  <a:pt x="518" y="234"/>
                </a:lnTo>
                <a:lnTo>
                  <a:pt x="518" y="234"/>
                </a:lnTo>
                <a:lnTo>
                  <a:pt x="518" y="229"/>
                </a:lnTo>
                <a:lnTo>
                  <a:pt x="518" y="229"/>
                </a:lnTo>
                <a:close/>
                <a:moveTo>
                  <a:pt x="714" y="215"/>
                </a:moveTo>
                <a:lnTo>
                  <a:pt x="711" y="213"/>
                </a:lnTo>
                <a:lnTo>
                  <a:pt x="711" y="213"/>
                </a:lnTo>
                <a:lnTo>
                  <a:pt x="714" y="215"/>
                </a:lnTo>
                <a:lnTo>
                  <a:pt x="716" y="215"/>
                </a:lnTo>
                <a:lnTo>
                  <a:pt x="716" y="215"/>
                </a:lnTo>
                <a:lnTo>
                  <a:pt x="714" y="215"/>
                </a:lnTo>
                <a:close/>
                <a:moveTo>
                  <a:pt x="522" y="210"/>
                </a:moveTo>
                <a:lnTo>
                  <a:pt x="522" y="210"/>
                </a:lnTo>
                <a:lnTo>
                  <a:pt x="520" y="210"/>
                </a:lnTo>
                <a:lnTo>
                  <a:pt x="518" y="210"/>
                </a:lnTo>
                <a:lnTo>
                  <a:pt x="518" y="210"/>
                </a:lnTo>
                <a:lnTo>
                  <a:pt x="518" y="213"/>
                </a:lnTo>
                <a:lnTo>
                  <a:pt x="520" y="215"/>
                </a:lnTo>
                <a:lnTo>
                  <a:pt x="520" y="215"/>
                </a:lnTo>
                <a:lnTo>
                  <a:pt x="522" y="213"/>
                </a:lnTo>
                <a:lnTo>
                  <a:pt x="522" y="210"/>
                </a:lnTo>
                <a:close/>
                <a:moveTo>
                  <a:pt x="622" y="199"/>
                </a:moveTo>
                <a:lnTo>
                  <a:pt x="619" y="201"/>
                </a:lnTo>
                <a:lnTo>
                  <a:pt x="619" y="203"/>
                </a:lnTo>
                <a:lnTo>
                  <a:pt x="622" y="201"/>
                </a:lnTo>
                <a:lnTo>
                  <a:pt x="622" y="201"/>
                </a:lnTo>
                <a:lnTo>
                  <a:pt x="622" y="199"/>
                </a:lnTo>
                <a:close/>
                <a:moveTo>
                  <a:pt x="617" y="199"/>
                </a:moveTo>
                <a:lnTo>
                  <a:pt x="614" y="201"/>
                </a:lnTo>
                <a:lnTo>
                  <a:pt x="612" y="201"/>
                </a:lnTo>
                <a:lnTo>
                  <a:pt x="610" y="203"/>
                </a:lnTo>
                <a:lnTo>
                  <a:pt x="610" y="203"/>
                </a:lnTo>
                <a:lnTo>
                  <a:pt x="610" y="203"/>
                </a:lnTo>
                <a:lnTo>
                  <a:pt x="612" y="206"/>
                </a:lnTo>
                <a:lnTo>
                  <a:pt x="612" y="203"/>
                </a:lnTo>
                <a:lnTo>
                  <a:pt x="614" y="203"/>
                </a:lnTo>
                <a:lnTo>
                  <a:pt x="614" y="203"/>
                </a:lnTo>
                <a:lnTo>
                  <a:pt x="614" y="203"/>
                </a:lnTo>
                <a:lnTo>
                  <a:pt x="614" y="203"/>
                </a:lnTo>
                <a:lnTo>
                  <a:pt x="614" y="203"/>
                </a:lnTo>
                <a:lnTo>
                  <a:pt x="617" y="203"/>
                </a:lnTo>
                <a:lnTo>
                  <a:pt x="617" y="203"/>
                </a:lnTo>
                <a:lnTo>
                  <a:pt x="617" y="201"/>
                </a:lnTo>
                <a:lnTo>
                  <a:pt x="617" y="201"/>
                </a:lnTo>
                <a:lnTo>
                  <a:pt x="617" y="201"/>
                </a:lnTo>
                <a:lnTo>
                  <a:pt x="619" y="199"/>
                </a:lnTo>
                <a:lnTo>
                  <a:pt x="617" y="199"/>
                </a:lnTo>
                <a:close/>
                <a:moveTo>
                  <a:pt x="624" y="199"/>
                </a:moveTo>
                <a:lnTo>
                  <a:pt x="624" y="199"/>
                </a:lnTo>
                <a:lnTo>
                  <a:pt x="624" y="199"/>
                </a:lnTo>
                <a:lnTo>
                  <a:pt x="624" y="201"/>
                </a:lnTo>
                <a:lnTo>
                  <a:pt x="624" y="201"/>
                </a:lnTo>
                <a:lnTo>
                  <a:pt x="626" y="201"/>
                </a:lnTo>
                <a:lnTo>
                  <a:pt x="626" y="201"/>
                </a:lnTo>
                <a:lnTo>
                  <a:pt x="626" y="201"/>
                </a:lnTo>
                <a:lnTo>
                  <a:pt x="624" y="199"/>
                </a:lnTo>
                <a:lnTo>
                  <a:pt x="624" y="199"/>
                </a:lnTo>
                <a:close/>
                <a:moveTo>
                  <a:pt x="395" y="201"/>
                </a:moveTo>
                <a:lnTo>
                  <a:pt x="395" y="203"/>
                </a:lnTo>
                <a:lnTo>
                  <a:pt x="397" y="199"/>
                </a:lnTo>
                <a:lnTo>
                  <a:pt x="397" y="196"/>
                </a:lnTo>
                <a:lnTo>
                  <a:pt x="397" y="199"/>
                </a:lnTo>
                <a:lnTo>
                  <a:pt x="395" y="201"/>
                </a:lnTo>
                <a:close/>
                <a:moveTo>
                  <a:pt x="605" y="196"/>
                </a:moveTo>
                <a:lnTo>
                  <a:pt x="605" y="196"/>
                </a:lnTo>
                <a:lnTo>
                  <a:pt x="605" y="194"/>
                </a:lnTo>
                <a:lnTo>
                  <a:pt x="603" y="194"/>
                </a:lnTo>
                <a:lnTo>
                  <a:pt x="603" y="194"/>
                </a:lnTo>
                <a:lnTo>
                  <a:pt x="603" y="196"/>
                </a:lnTo>
                <a:lnTo>
                  <a:pt x="605" y="196"/>
                </a:lnTo>
                <a:close/>
                <a:moveTo>
                  <a:pt x="395" y="203"/>
                </a:moveTo>
                <a:lnTo>
                  <a:pt x="395" y="201"/>
                </a:lnTo>
                <a:lnTo>
                  <a:pt x="395" y="199"/>
                </a:lnTo>
                <a:lnTo>
                  <a:pt x="395" y="199"/>
                </a:lnTo>
                <a:lnTo>
                  <a:pt x="395" y="196"/>
                </a:lnTo>
                <a:lnTo>
                  <a:pt x="395" y="194"/>
                </a:lnTo>
                <a:lnTo>
                  <a:pt x="392" y="194"/>
                </a:lnTo>
                <a:lnTo>
                  <a:pt x="390" y="196"/>
                </a:lnTo>
                <a:lnTo>
                  <a:pt x="390" y="199"/>
                </a:lnTo>
                <a:lnTo>
                  <a:pt x="390" y="201"/>
                </a:lnTo>
                <a:lnTo>
                  <a:pt x="390" y="203"/>
                </a:lnTo>
                <a:lnTo>
                  <a:pt x="390" y="206"/>
                </a:lnTo>
                <a:lnTo>
                  <a:pt x="390" y="210"/>
                </a:lnTo>
                <a:lnTo>
                  <a:pt x="390" y="210"/>
                </a:lnTo>
                <a:lnTo>
                  <a:pt x="395" y="208"/>
                </a:lnTo>
                <a:lnTo>
                  <a:pt x="395" y="206"/>
                </a:lnTo>
                <a:lnTo>
                  <a:pt x="395" y="206"/>
                </a:lnTo>
                <a:lnTo>
                  <a:pt x="395" y="203"/>
                </a:lnTo>
                <a:close/>
                <a:moveTo>
                  <a:pt x="598" y="196"/>
                </a:moveTo>
                <a:lnTo>
                  <a:pt x="596" y="196"/>
                </a:lnTo>
                <a:lnTo>
                  <a:pt x="596" y="194"/>
                </a:lnTo>
                <a:lnTo>
                  <a:pt x="596" y="194"/>
                </a:lnTo>
                <a:lnTo>
                  <a:pt x="593" y="192"/>
                </a:lnTo>
                <a:lnTo>
                  <a:pt x="591" y="192"/>
                </a:lnTo>
                <a:lnTo>
                  <a:pt x="591" y="189"/>
                </a:lnTo>
                <a:lnTo>
                  <a:pt x="586" y="189"/>
                </a:lnTo>
                <a:lnTo>
                  <a:pt x="581" y="192"/>
                </a:lnTo>
                <a:lnTo>
                  <a:pt x="579" y="192"/>
                </a:lnTo>
                <a:lnTo>
                  <a:pt x="577" y="192"/>
                </a:lnTo>
                <a:lnTo>
                  <a:pt x="577" y="192"/>
                </a:lnTo>
                <a:lnTo>
                  <a:pt x="577" y="192"/>
                </a:lnTo>
                <a:lnTo>
                  <a:pt x="577" y="196"/>
                </a:lnTo>
                <a:lnTo>
                  <a:pt x="577" y="199"/>
                </a:lnTo>
                <a:lnTo>
                  <a:pt x="577" y="199"/>
                </a:lnTo>
                <a:lnTo>
                  <a:pt x="579" y="201"/>
                </a:lnTo>
                <a:lnTo>
                  <a:pt x="579" y="201"/>
                </a:lnTo>
                <a:lnTo>
                  <a:pt x="581" y="203"/>
                </a:lnTo>
                <a:lnTo>
                  <a:pt x="584" y="206"/>
                </a:lnTo>
                <a:lnTo>
                  <a:pt x="588" y="206"/>
                </a:lnTo>
                <a:lnTo>
                  <a:pt x="588" y="206"/>
                </a:lnTo>
                <a:lnTo>
                  <a:pt x="588" y="206"/>
                </a:lnTo>
                <a:lnTo>
                  <a:pt x="591" y="206"/>
                </a:lnTo>
                <a:lnTo>
                  <a:pt x="593" y="206"/>
                </a:lnTo>
                <a:lnTo>
                  <a:pt x="596" y="203"/>
                </a:lnTo>
                <a:lnTo>
                  <a:pt x="596" y="203"/>
                </a:lnTo>
                <a:lnTo>
                  <a:pt x="598" y="201"/>
                </a:lnTo>
                <a:lnTo>
                  <a:pt x="598" y="199"/>
                </a:lnTo>
                <a:lnTo>
                  <a:pt x="598" y="196"/>
                </a:lnTo>
                <a:lnTo>
                  <a:pt x="598" y="196"/>
                </a:lnTo>
                <a:close/>
                <a:moveTo>
                  <a:pt x="612" y="187"/>
                </a:moveTo>
                <a:lnTo>
                  <a:pt x="612" y="187"/>
                </a:lnTo>
                <a:lnTo>
                  <a:pt x="610" y="189"/>
                </a:lnTo>
                <a:lnTo>
                  <a:pt x="610" y="189"/>
                </a:lnTo>
                <a:lnTo>
                  <a:pt x="612" y="189"/>
                </a:lnTo>
                <a:lnTo>
                  <a:pt x="612" y="187"/>
                </a:lnTo>
                <a:close/>
                <a:moveTo>
                  <a:pt x="217" y="187"/>
                </a:moveTo>
                <a:lnTo>
                  <a:pt x="217" y="187"/>
                </a:lnTo>
                <a:lnTo>
                  <a:pt x="217" y="189"/>
                </a:lnTo>
                <a:lnTo>
                  <a:pt x="217" y="189"/>
                </a:lnTo>
                <a:lnTo>
                  <a:pt x="220" y="189"/>
                </a:lnTo>
                <a:lnTo>
                  <a:pt x="220" y="189"/>
                </a:lnTo>
                <a:lnTo>
                  <a:pt x="220" y="187"/>
                </a:lnTo>
                <a:lnTo>
                  <a:pt x="217" y="187"/>
                </a:lnTo>
                <a:lnTo>
                  <a:pt x="217" y="187"/>
                </a:lnTo>
                <a:close/>
                <a:moveTo>
                  <a:pt x="229" y="187"/>
                </a:moveTo>
                <a:lnTo>
                  <a:pt x="229" y="187"/>
                </a:lnTo>
                <a:lnTo>
                  <a:pt x="231" y="184"/>
                </a:lnTo>
                <a:lnTo>
                  <a:pt x="229" y="184"/>
                </a:lnTo>
                <a:lnTo>
                  <a:pt x="229" y="184"/>
                </a:lnTo>
                <a:lnTo>
                  <a:pt x="229" y="187"/>
                </a:lnTo>
                <a:lnTo>
                  <a:pt x="229" y="187"/>
                </a:lnTo>
                <a:lnTo>
                  <a:pt x="229" y="187"/>
                </a:lnTo>
                <a:close/>
                <a:moveTo>
                  <a:pt x="664" y="206"/>
                </a:moveTo>
                <a:lnTo>
                  <a:pt x="666" y="201"/>
                </a:lnTo>
                <a:lnTo>
                  <a:pt x="664" y="201"/>
                </a:lnTo>
                <a:lnTo>
                  <a:pt x="664" y="199"/>
                </a:lnTo>
                <a:lnTo>
                  <a:pt x="662" y="196"/>
                </a:lnTo>
                <a:lnTo>
                  <a:pt x="662" y="196"/>
                </a:lnTo>
                <a:lnTo>
                  <a:pt x="662" y="196"/>
                </a:lnTo>
                <a:lnTo>
                  <a:pt x="662" y="194"/>
                </a:lnTo>
                <a:lnTo>
                  <a:pt x="659" y="192"/>
                </a:lnTo>
                <a:lnTo>
                  <a:pt x="657" y="189"/>
                </a:lnTo>
                <a:lnTo>
                  <a:pt x="655" y="189"/>
                </a:lnTo>
                <a:lnTo>
                  <a:pt x="652" y="189"/>
                </a:lnTo>
                <a:lnTo>
                  <a:pt x="650" y="189"/>
                </a:lnTo>
                <a:lnTo>
                  <a:pt x="645" y="187"/>
                </a:lnTo>
                <a:lnTo>
                  <a:pt x="643" y="184"/>
                </a:lnTo>
                <a:lnTo>
                  <a:pt x="640" y="184"/>
                </a:lnTo>
                <a:lnTo>
                  <a:pt x="640" y="184"/>
                </a:lnTo>
                <a:lnTo>
                  <a:pt x="640" y="184"/>
                </a:lnTo>
                <a:lnTo>
                  <a:pt x="638" y="184"/>
                </a:lnTo>
                <a:lnTo>
                  <a:pt x="636" y="187"/>
                </a:lnTo>
                <a:lnTo>
                  <a:pt x="633" y="187"/>
                </a:lnTo>
                <a:lnTo>
                  <a:pt x="633" y="187"/>
                </a:lnTo>
                <a:lnTo>
                  <a:pt x="633" y="187"/>
                </a:lnTo>
                <a:lnTo>
                  <a:pt x="633" y="184"/>
                </a:lnTo>
                <a:lnTo>
                  <a:pt x="631" y="184"/>
                </a:lnTo>
                <a:lnTo>
                  <a:pt x="629" y="184"/>
                </a:lnTo>
                <a:lnTo>
                  <a:pt x="626" y="187"/>
                </a:lnTo>
                <a:lnTo>
                  <a:pt x="624" y="184"/>
                </a:lnTo>
                <a:lnTo>
                  <a:pt x="617" y="187"/>
                </a:lnTo>
                <a:lnTo>
                  <a:pt x="614" y="187"/>
                </a:lnTo>
                <a:lnTo>
                  <a:pt x="610" y="194"/>
                </a:lnTo>
                <a:lnTo>
                  <a:pt x="610" y="194"/>
                </a:lnTo>
                <a:lnTo>
                  <a:pt x="612" y="196"/>
                </a:lnTo>
                <a:lnTo>
                  <a:pt x="612" y="196"/>
                </a:lnTo>
                <a:lnTo>
                  <a:pt x="610" y="199"/>
                </a:lnTo>
                <a:lnTo>
                  <a:pt x="610" y="199"/>
                </a:lnTo>
                <a:lnTo>
                  <a:pt x="612" y="199"/>
                </a:lnTo>
                <a:lnTo>
                  <a:pt x="612" y="196"/>
                </a:lnTo>
                <a:lnTo>
                  <a:pt x="612" y="196"/>
                </a:lnTo>
                <a:lnTo>
                  <a:pt x="614" y="194"/>
                </a:lnTo>
                <a:lnTo>
                  <a:pt x="614" y="192"/>
                </a:lnTo>
                <a:lnTo>
                  <a:pt x="614" y="192"/>
                </a:lnTo>
                <a:lnTo>
                  <a:pt x="617" y="192"/>
                </a:lnTo>
                <a:lnTo>
                  <a:pt x="617" y="194"/>
                </a:lnTo>
                <a:lnTo>
                  <a:pt x="617" y="194"/>
                </a:lnTo>
                <a:lnTo>
                  <a:pt x="619" y="199"/>
                </a:lnTo>
                <a:lnTo>
                  <a:pt x="622" y="199"/>
                </a:lnTo>
                <a:lnTo>
                  <a:pt x="622" y="199"/>
                </a:lnTo>
                <a:lnTo>
                  <a:pt x="624" y="199"/>
                </a:lnTo>
                <a:lnTo>
                  <a:pt x="624" y="196"/>
                </a:lnTo>
                <a:lnTo>
                  <a:pt x="626" y="194"/>
                </a:lnTo>
                <a:lnTo>
                  <a:pt x="626" y="194"/>
                </a:lnTo>
                <a:lnTo>
                  <a:pt x="629" y="194"/>
                </a:lnTo>
                <a:lnTo>
                  <a:pt x="629" y="194"/>
                </a:lnTo>
                <a:lnTo>
                  <a:pt x="631" y="194"/>
                </a:lnTo>
                <a:lnTo>
                  <a:pt x="631" y="194"/>
                </a:lnTo>
                <a:lnTo>
                  <a:pt x="631" y="196"/>
                </a:lnTo>
                <a:lnTo>
                  <a:pt x="631" y="196"/>
                </a:lnTo>
                <a:lnTo>
                  <a:pt x="633" y="196"/>
                </a:lnTo>
                <a:lnTo>
                  <a:pt x="636" y="196"/>
                </a:lnTo>
                <a:lnTo>
                  <a:pt x="638" y="196"/>
                </a:lnTo>
                <a:lnTo>
                  <a:pt x="640" y="199"/>
                </a:lnTo>
                <a:lnTo>
                  <a:pt x="640" y="199"/>
                </a:lnTo>
                <a:lnTo>
                  <a:pt x="640" y="196"/>
                </a:lnTo>
                <a:lnTo>
                  <a:pt x="640" y="196"/>
                </a:lnTo>
                <a:lnTo>
                  <a:pt x="640" y="196"/>
                </a:lnTo>
                <a:lnTo>
                  <a:pt x="643" y="196"/>
                </a:lnTo>
                <a:lnTo>
                  <a:pt x="648" y="196"/>
                </a:lnTo>
                <a:lnTo>
                  <a:pt x="648" y="196"/>
                </a:lnTo>
                <a:lnTo>
                  <a:pt x="650" y="199"/>
                </a:lnTo>
                <a:lnTo>
                  <a:pt x="650" y="199"/>
                </a:lnTo>
                <a:lnTo>
                  <a:pt x="655" y="201"/>
                </a:lnTo>
                <a:lnTo>
                  <a:pt x="657" y="201"/>
                </a:lnTo>
                <a:lnTo>
                  <a:pt x="659" y="206"/>
                </a:lnTo>
                <a:lnTo>
                  <a:pt x="664" y="206"/>
                </a:lnTo>
                <a:close/>
                <a:moveTo>
                  <a:pt x="94" y="184"/>
                </a:moveTo>
                <a:lnTo>
                  <a:pt x="94" y="184"/>
                </a:lnTo>
                <a:lnTo>
                  <a:pt x="94" y="184"/>
                </a:lnTo>
                <a:lnTo>
                  <a:pt x="94" y="189"/>
                </a:lnTo>
                <a:lnTo>
                  <a:pt x="94" y="189"/>
                </a:lnTo>
                <a:lnTo>
                  <a:pt x="97" y="192"/>
                </a:lnTo>
                <a:lnTo>
                  <a:pt x="97" y="192"/>
                </a:lnTo>
                <a:lnTo>
                  <a:pt x="97" y="194"/>
                </a:lnTo>
                <a:lnTo>
                  <a:pt x="99" y="196"/>
                </a:lnTo>
                <a:lnTo>
                  <a:pt x="99" y="192"/>
                </a:lnTo>
                <a:lnTo>
                  <a:pt x="99" y="192"/>
                </a:lnTo>
                <a:lnTo>
                  <a:pt x="99" y="192"/>
                </a:lnTo>
                <a:lnTo>
                  <a:pt x="99" y="189"/>
                </a:lnTo>
                <a:lnTo>
                  <a:pt x="99" y="189"/>
                </a:lnTo>
                <a:lnTo>
                  <a:pt x="94" y="184"/>
                </a:lnTo>
                <a:close/>
                <a:moveTo>
                  <a:pt x="231" y="187"/>
                </a:moveTo>
                <a:lnTo>
                  <a:pt x="231" y="189"/>
                </a:lnTo>
                <a:lnTo>
                  <a:pt x="231" y="189"/>
                </a:lnTo>
                <a:lnTo>
                  <a:pt x="234" y="192"/>
                </a:lnTo>
                <a:lnTo>
                  <a:pt x="231" y="194"/>
                </a:lnTo>
                <a:lnTo>
                  <a:pt x="234" y="194"/>
                </a:lnTo>
                <a:lnTo>
                  <a:pt x="236" y="192"/>
                </a:lnTo>
                <a:lnTo>
                  <a:pt x="236" y="192"/>
                </a:lnTo>
                <a:lnTo>
                  <a:pt x="236" y="192"/>
                </a:lnTo>
                <a:lnTo>
                  <a:pt x="238" y="192"/>
                </a:lnTo>
                <a:lnTo>
                  <a:pt x="238" y="192"/>
                </a:lnTo>
                <a:lnTo>
                  <a:pt x="238" y="194"/>
                </a:lnTo>
                <a:lnTo>
                  <a:pt x="241" y="194"/>
                </a:lnTo>
                <a:lnTo>
                  <a:pt x="241" y="194"/>
                </a:lnTo>
                <a:lnTo>
                  <a:pt x="243" y="192"/>
                </a:lnTo>
                <a:lnTo>
                  <a:pt x="243" y="192"/>
                </a:lnTo>
                <a:lnTo>
                  <a:pt x="243" y="189"/>
                </a:lnTo>
                <a:lnTo>
                  <a:pt x="246" y="184"/>
                </a:lnTo>
                <a:lnTo>
                  <a:pt x="243" y="182"/>
                </a:lnTo>
                <a:lnTo>
                  <a:pt x="241" y="180"/>
                </a:lnTo>
                <a:lnTo>
                  <a:pt x="238" y="180"/>
                </a:lnTo>
                <a:lnTo>
                  <a:pt x="236" y="180"/>
                </a:lnTo>
                <a:lnTo>
                  <a:pt x="234" y="180"/>
                </a:lnTo>
                <a:lnTo>
                  <a:pt x="234" y="182"/>
                </a:lnTo>
                <a:lnTo>
                  <a:pt x="231" y="184"/>
                </a:lnTo>
                <a:lnTo>
                  <a:pt x="231" y="187"/>
                </a:lnTo>
                <a:lnTo>
                  <a:pt x="231" y="187"/>
                </a:lnTo>
                <a:lnTo>
                  <a:pt x="231" y="187"/>
                </a:lnTo>
                <a:close/>
                <a:moveTo>
                  <a:pt x="94" y="182"/>
                </a:moveTo>
                <a:lnTo>
                  <a:pt x="92" y="177"/>
                </a:lnTo>
                <a:lnTo>
                  <a:pt x="90" y="180"/>
                </a:lnTo>
                <a:lnTo>
                  <a:pt x="90" y="180"/>
                </a:lnTo>
                <a:lnTo>
                  <a:pt x="90" y="180"/>
                </a:lnTo>
                <a:lnTo>
                  <a:pt x="90" y="182"/>
                </a:lnTo>
                <a:lnTo>
                  <a:pt x="90" y="184"/>
                </a:lnTo>
                <a:lnTo>
                  <a:pt x="92" y="184"/>
                </a:lnTo>
                <a:lnTo>
                  <a:pt x="94" y="184"/>
                </a:lnTo>
                <a:lnTo>
                  <a:pt x="94" y="184"/>
                </a:lnTo>
                <a:lnTo>
                  <a:pt x="94" y="182"/>
                </a:lnTo>
                <a:close/>
                <a:moveTo>
                  <a:pt x="733" y="170"/>
                </a:moveTo>
                <a:lnTo>
                  <a:pt x="733" y="168"/>
                </a:lnTo>
                <a:lnTo>
                  <a:pt x="733" y="168"/>
                </a:lnTo>
                <a:lnTo>
                  <a:pt x="733" y="168"/>
                </a:lnTo>
                <a:lnTo>
                  <a:pt x="733" y="168"/>
                </a:lnTo>
                <a:lnTo>
                  <a:pt x="730" y="170"/>
                </a:lnTo>
                <a:lnTo>
                  <a:pt x="730" y="170"/>
                </a:lnTo>
                <a:lnTo>
                  <a:pt x="733" y="170"/>
                </a:lnTo>
                <a:close/>
                <a:moveTo>
                  <a:pt x="87" y="173"/>
                </a:moveTo>
                <a:lnTo>
                  <a:pt x="87" y="170"/>
                </a:lnTo>
                <a:lnTo>
                  <a:pt x="85" y="168"/>
                </a:lnTo>
                <a:lnTo>
                  <a:pt x="85" y="168"/>
                </a:lnTo>
                <a:lnTo>
                  <a:pt x="82" y="168"/>
                </a:lnTo>
                <a:lnTo>
                  <a:pt x="82" y="168"/>
                </a:lnTo>
                <a:lnTo>
                  <a:pt x="82" y="170"/>
                </a:lnTo>
                <a:lnTo>
                  <a:pt x="82" y="170"/>
                </a:lnTo>
                <a:lnTo>
                  <a:pt x="85" y="173"/>
                </a:lnTo>
                <a:lnTo>
                  <a:pt x="85" y="173"/>
                </a:lnTo>
                <a:lnTo>
                  <a:pt x="87" y="175"/>
                </a:lnTo>
                <a:lnTo>
                  <a:pt x="87" y="175"/>
                </a:lnTo>
                <a:lnTo>
                  <a:pt x="87" y="173"/>
                </a:lnTo>
                <a:close/>
                <a:moveTo>
                  <a:pt x="574" y="168"/>
                </a:moveTo>
                <a:lnTo>
                  <a:pt x="574" y="168"/>
                </a:lnTo>
                <a:lnTo>
                  <a:pt x="574" y="168"/>
                </a:lnTo>
                <a:lnTo>
                  <a:pt x="574" y="170"/>
                </a:lnTo>
                <a:lnTo>
                  <a:pt x="574" y="173"/>
                </a:lnTo>
                <a:lnTo>
                  <a:pt x="574" y="173"/>
                </a:lnTo>
                <a:lnTo>
                  <a:pt x="574" y="177"/>
                </a:lnTo>
                <a:lnTo>
                  <a:pt x="577" y="177"/>
                </a:lnTo>
                <a:lnTo>
                  <a:pt x="577" y="177"/>
                </a:lnTo>
                <a:lnTo>
                  <a:pt x="577" y="175"/>
                </a:lnTo>
                <a:lnTo>
                  <a:pt x="574" y="170"/>
                </a:lnTo>
                <a:lnTo>
                  <a:pt x="577" y="168"/>
                </a:lnTo>
                <a:lnTo>
                  <a:pt x="574" y="168"/>
                </a:lnTo>
                <a:close/>
                <a:moveTo>
                  <a:pt x="534" y="166"/>
                </a:moveTo>
                <a:lnTo>
                  <a:pt x="534" y="166"/>
                </a:lnTo>
                <a:lnTo>
                  <a:pt x="534" y="168"/>
                </a:lnTo>
                <a:lnTo>
                  <a:pt x="536" y="168"/>
                </a:lnTo>
                <a:lnTo>
                  <a:pt x="536" y="166"/>
                </a:lnTo>
                <a:lnTo>
                  <a:pt x="534" y="166"/>
                </a:lnTo>
                <a:close/>
                <a:moveTo>
                  <a:pt x="572" y="166"/>
                </a:moveTo>
                <a:lnTo>
                  <a:pt x="574" y="166"/>
                </a:lnTo>
                <a:lnTo>
                  <a:pt x="581" y="166"/>
                </a:lnTo>
                <a:lnTo>
                  <a:pt x="581" y="163"/>
                </a:lnTo>
                <a:lnTo>
                  <a:pt x="577" y="163"/>
                </a:lnTo>
                <a:lnTo>
                  <a:pt x="572" y="163"/>
                </a:lnTo>
                <a:lnTo>
                  <a:pt x="567" y="163"/>
                </a:lnTo>
                <a:lnTo>
                  <a:pt x="565" y="163"/>
                </a:lnTo>
                <a:lnTo>
                  <a:pt x="565" y="163"/>
                </a:lnTo>
                <a:lnTo>
                  <a:pt x="565" y="166"/>
                </a:lnTo>
                <a:lnTo>
                  <a:pt x="565" y="166"/>
                </a:lnTo>
                <a:lnTo>
                  <a:pt x="567" y="166"/>
                </a:lnTo>
                <a:lnTo>
                  <a:pt x="572" y="166"/>
                </a:lnTo>
                <a:close/>
                <a:moveTo>
                  <a:pt x="522" y="163"/>
                </a:moveTo>
                <a:lnTo>
                  <a:pt x="522" y="163"/>
                </a:lnTo>
                <a:lnTo>
                  <a:pt x="522" y="163"/>
                </a:lnTo>
                <a:lnTo>
                  <a:pt x="522" y="166"/>
                </a:lnTo>
                <a:lnTo>
                  <a:pt x="522" y="166"/>
                </a:lnTo>
                <a:lnTo>
                  <a:pt x="522" y="163"/>
                </a:lnTo>
                <a:lnTo>
                  <a:pt x="522" y="163"/>
                </a:lnTo>
                <a:close/>
                <a:moveTo>
                  <a:pt x="648" y="168"/>
                </a:moveTo>
                <a:lnTo>
                  <a:pt x="652" y="168"/>
                </a:lnTo>
                <a:lnTo>
                  <a:pt x="652" y="168"/>
                </a:lnTo>
                <a:lnTo>
                  <a:pt x="655" y="168"/>
                </a:lnTo>
                <a:lnTo>
                  <a:pt x="655" y="168"/>
                </a:lnTo>
                <a:lnTo>
                  <a:pt x="657" y="168"/>
                </a:lnTo>
                <a:lnTo>
                  <a:pt x="657" y="168"/>
                </a:lnTo>
                <a:lnTo>
                  <a:pt x="659" y="168"/>
                </a:lnTo>
                <a:lnTo>
                  <a:pt x="657" y="166"/>
                </a:lnTo>
                <a:lnTo>
                  <a:pt x="657" y="166"/>
                </a:lnTo>
                <a:lnTo>
                  <a:pt x="657" y="166"/>
                </a:lnTo>
                <a:lnTo>
                  <a:pt x="659" y="163"/>
                </a:lnTo>
                <a:lnTo>
                  <a:pt x="657" y="163"/>
                </a:lnTo>
                <a:lnTo>
                  <a:pt x="657" y="161"/>
                </a:lnTo>
                <a:lnTo>
                  <a:pt x="657" y="161"/>
                </a:lnTo>
                <a:lnTo>
                  <a:pt x="655" y="161"/>
                </a:lnTo>
                <a:lnTo>
                  <a:pt x="652" y="161"/>
                </a:lnTo>
                <a:lnTo>
                  <a:pt x="650" y="163"/>
                </a:lnTo>
                <a:lnTo>
                  <a:pt x="645" y="166"/>
                </a:lnTo>
                <a:lnTo>
                  <a:pt x="645" y="166"/>
                </a:lnTo>
                <a:lnTo>
                  <a:pt x="648" y="168"/>
                </a:lnTo>
                <a:close/>
                <a:moveTo>
                  <a:pt x="562" y="163"/>
                </a:moveTo>
                <a:lnTo>
                  <a:pt x="560" y="163"/>
                </a:lnTo>
                <a:lnTo>
                  <a:pt x="560" y="161"/>
                </a:lnTo>
                <a:lnTo>
                  <a:pt x="560" y="161"/>
                </a:lnTo>
                <a:lnTo>
                  <a:pt x="560" y="161"/>
                </a:lnTo>
                <a:lnTo>
                  <a:pt x="560" y="163"/>
                </a:lnTo>
                <a:lnTo>
                  <a:pt x="558" y="163"/>
                </a:lnTo>
                <a:lnTo>
                  <a:pt x="558" y="161"/>
                </a:lnTo>
                <a:lnTo>
                  <a:pt x="551" y="161"/>
                </a:lnTo>
                <a:lnTo>
                  <a:pt x="548" y="161"/>
                </a:lnTo>
                <a:lnTo>
                  <a:pt x="546" y="161"/>
                </a:lnTo>
                <a:lnTo>
                  <a:pt x="546" y="161"/>
                </a:lnTo>
                <a:lnTo>
                  <a:pt x="546" y="166"/>
                </a:lnTo>
                <a:lnTo>
                  <a:pt x="546" y="168"/>
                </a:lnTo>
                <a:lnTo>
                  <a:pt x="548" y="168"/>
                </a:lnTo>
                <a:lnTo>
                  <a:pt x="551" y="168"/>
                </a:lnTo>
                <a:lnTo>
                  <a:pt x="555" y="166"/>
                </a:lnTo>
                <a:lnTo>
                  <a:pt x="558" y="166"/>
                </a:lnTo>
                <a:lnTo>
                  <a:pt x="560" y="166"/>
                </a:lnTo>
                <a:lnTo>
                  <a:pt x="562" y="166"/>
                </a:lnTo>
                <a:lnTo>
                  <a:pt x="562" y="163"/>
                </a:lnTo>
                <a:lnTo>
                  <a:pt x="562" y="163"/>
                </a:lnTo>
                <a:lnTo>
                  <a:pt x="562" y="163"/>
                </a:lnTo>
                <a:close/>
                <a:moveTo>
                  <a:pt x="766" y="161"/>
                </a:moveTo>
                <a:lnTo>
                  <a:pt x="761" y="161"/>
                </a:lnTo>
                <a:lnTo>
                  <a:pt x="761" y="161"/>
                </a:lnTo>
                <a:lnTo>
                  <a:pt x="754" y="158"/>
                </a:lnTo>
                <a:lnTo>
                  <a:pt x="752" y="158"/>
                </a:lnTo>
                <a:lnTo>
                  <a:pt x="754" y="161"/>
                </a:lnTo>
                <a:lnTo>
                  <a:pt x="761" y="163"/>
                </a:lnTo>
                <a:lnTo>
                  <a:pt x="763" y="163"/>
                </a:lnTo>
                <a:lnTo>
                  <a:pt x="766" y="166"/>
                </a:lnTo>
                <a:lnTo>
                  <a:pt x="766" y="166"/>
                </a:lnTo>
                <a:lnTo>
                  <a:pt x="768" y="166"/>
                </a:lnTo>
                <a:lnTo>
                  <a:pt x="771" y="166"/>
                </a:lnTo>
                <a:lnTo>
                  <a:pt x="775" y="166"/>
                </a:lnTo>
                <a:lnTo>
                  <a:pt x="775" y="163"/>
                </a:lnTo>
                <a:lnTo>
                  <a:pt x="780" y="163"/>
                </a:lnTo>
                <a:lnTo>
                  <a:pt x="778" y="163"/>
                </a:lnTo>
                <a:lnTo>
                  <a:pt x="775" y="163"/>
                </a:lnTo>
                <a:lnTo>
                  <a:pt x="771" y="161"/>
                </a:lnTo>
                <a:lnTo>
                  <a:pt x="766" y="161"/>
                </a:lnTo>
                <a:close/>
                <a:moveTo>
                  <a:pt x="255" y="161"/>
                </a:moveTo>
                <a:lnTo>
                  <a:pt x="257" y="158"/>
                </a:lnTo>
                <a:lnTo>
                  <a:pt x="257" y="158"/>
                </a:lnTo>
                <a:lnTo>
                  <a:pt x="257" y="158"/>
                </a:lnTo>
                <a:lnTo>
                  <a:pt x="255" y="158"/>
                </a:lnTo>
                <a:lnTo>
                  <a:pt x="255" y="161"/>
                </a:lnTo>
                <a:close/>
                <a:moveTo>
                  <a:pt x="189" y="170"/>
                </a:moveTo>
                <a:lnTo>
                  <a:pt x="191" y="170"/>
                </a:lnTo>
                <a:lnTo>
                  <a:pt x="194" y="170"/>
                </a:lnTo>
                <a:lnTo>
                  <a:pt x="196" y="170"/>
                </a:lnTo>
                <a:lnTo>
                  <a:pt x="198" y="170"/>
                </a:lnTo>
                <a:lnTo>
                  <a:pt x="198" y="173"/>
                </a:lnTo>
                <a:lnTo>
                  <a:pt x="198" y="175"/>
                </a:lnTo>
                <a:lnTo>
                  <a:pt x="201" y="177"/>
                </a:lnTo>
                <a:lnTo>
                  <a:pt x="201" y="177"/>
                </a:lnTo>
                <a:lnTo>
                  <a:pt x="201" y="177"/>
                </a:lnTo>
                <a:lnTo>
                  <a:pt x="201" y="182"/>
                </a:lnTo>
                <a:lnTo>
                  <a:pt x="201" y="184"/>
                </a:lnTo>
                <a:lnTo>
                  <a:pt x="203" y="184"/>
                </a:lnTo>
                <a:lnTo>
                  <a:pt x="205" y="187"/>
                </a:lnTo>
                <a:lnTo>
                  <a:pt x="208" y="187"/>
                </a:lnTo>
                <a:lnTo>
                  <a:pt x="208" y="187"/>
                </a:lnTo>
                <a:lnTo>
                  <a:pt x="210" y="189"/>
                </a:lnTo>
                <a:lnTo>
                  <a:pt x="210" y="189"/>
                </a:lnTo>
                <a:lnTo>
                  <a:pt x="212" y="189"/>
                </a:lnTo>
                <a:lnTo>
                  <a:pt x="212" y="189"/>
                </a:lnTo>
                <a:lnTo>
                  <a:pt x="215" y="189"/>
                </a:lnTo>
                <a:lnTo>
                  <a:pt x="215" y="189"/>
                </a:lnTo>
                <a:lnTo>
                  <a:pt x="215" y="189"/>
                </a:lnTo>
                <a:lnTo>
                  <a:pt x="215" y="187"/>
                </a:lnTo>
                <a:lnTo>
                  <a:pt x="215" y="187"/>
                </a:lnTo>
                <a:lnTo>
                  <a:pt x="215" y="182"/>
                </a:lnTo>
                <a:lnTo>
                  <a:pt x="215" y="182"/>
                </a:lnTo>
                <a:lnTo>
                  <a:pt x="217" y="180"/>
                </a:lnTo>
                <a:lnTo>
                  <a:pt x="217" y="180"/>
                </a:lnTo>
                <a:lnTo>
                  <a:pt x="210" y="177"/>
                </a:lnTo>
                <a:lnTo>
                  <a:pt x="208" y="173"/>
                </a:lnTo>
                <a:lnTo>
                  <a:pt x="205" y="166"/>
                </a:lnTo>
                <a:lnTo>
                  <a:pt x="205" y="163"/>
                </a:lnTo>
                <a:lnTo>
                  <a:pt x="205" y="163"/>
                </a:lnTo>
                <a:lnTo>
                  <a:pt x="203" y="161"/>
                </a:lnTo>
                <a:lnTo>
                  <a:pt x="203" y="158"/>
                </a:lnTo>
                <a:lnTo>
                  <a:pt x="203" y="158"/>
                </a:lnTo>
                <a:lnTo>
                  <a:pt x="201" y="156"/>
                </a:lnTo>
                <a:lnTo>
                  <a:pt x="201" y="156"/>
                </a:lnTo>
                <a:lnTo>
                  <a:pt x="198" y="158"/>
                </a:lnTo>
                <a:lnTo>
                  <a:pt x="198" y="161"/>
                </a:lnTo>
                <a:lnTo>
                  <a:pt x="198" y="161"/>
                </a:lnTo>
                <a:lnTo>
                  <a:pt x="196" y="161"/>
                </a:lnTo>
                <a:lnTo>
                  <a:pt x="196" y="158"/>
                </a:lnTo>
                <a:lnTo>
                  <a:pt x="196" y="158"/>
                </a:lnTo>
                <a:lnTo>
                  <a:pt x="194" y="158"/>
                </a:lnTo>
                <a:lnTo>
                  <a:pt x="191" y="158"/>
                </a:lnTo>
                <a:lnTo>
                  <a:pt x="191" y="161"/>
                </a:lnTo>
                <a:lnTo>
                  <a:pt x="191" y="161"/>
                </a:lnTo>
                <a:lnTo>
                  <a:pt x="191" y="163"/>
                </a:lnTo>
                <a:lnTo>
                  <a:pt x="191" y="163"/>
                </a:lnTo>
                <a:lnTo>
                  <a:pt x="191" y="166"/>
                </a:lnTo>
                <a:lnTo>
                  <a:pt x="189" y="166"/>
                </a:lnTo>
                <a:lnTo>
                  <a:pt x="186" y="168"/>
                </a:lnTo>
                <a:lnTo>
                  <a:pt x="186" y="168"/>
                </a:lnTo>
                <a:lnTo>
                  <a:pt x="189" y="170"/>
                </a:lnTo>
                <a:lnTo>
                  <a:pt x="189" y="170"/>
                </a:lnTo>
                <a:close/>
                <a:moveTo>
                  <a:pt x="532" y="161"/>
                </a:moveTo>
                <a:lnTo>
                  <a:pt x="532" y="161"/>
                </a:lnTo>
                <a:lnTo>
                  <a:pt x="532" y="158"/>
                </a:lnTo>
                <a:lnTo>
                  <a:pt x="532" y="158"/>
                </a:lnTo>
                <a:lnTo>
                  <a:pt x="529" y="156"/>
                </a:lnTo>
                <a:lnTo>
                  <a:pt x="529" y="156"/>
                </a:lnTo>
                <a:lnTo>
                  <a:pt x="529" y="158"/>
                </a:lnTo>
                <a:lnTo>
                  <a:pt x="529" y="161"/>
                </a:lnTo>
                <a:lnTo>
                  <a:pt x="529" y="161"/>
                </a:lnTo>
                <a:lnTo>
                  <a:pt x="532" y="161"/>
                </a:lnTo>
                <a:close/>
                <a:moveTo>
                  <a:pt x="605" y="161"/>
                </a:moveTo>
                <a:lnTo>
                  <a:pt x="610" y="161"/>
                </a:lnTo>
                <a:lnTo>
                  <a:pt x="612" y="161"/>
                </a:lnTo>
                <a:lnTo>
                  <a:pt x="614" y="161"/>
                </a:lnTo>
                <a:lnTo>
                  <a:pt x="614" y="161"/>
                </a:lnTo>
                <a:lnTo>
                  <a:pt x="617" y="161"/>
                </a:lnTo>
                <a:lnTo>
                  <a:pt x="617" y="158"/>
                </a:lnTo>
                <a:lnTo>
                  <a:pt x="614" y="158"/>
                </a:lnTo>
                <a:lnTo>
                  <a:pt x="612" y="156"/>
                </a:lnTo>
                <a:lnTo>
                  <a:pt x="610" y="154"/>
                </a:lnTo>
                <a:lnTo>
                  <a:pt x="607" y="154"/>
                </a:lnTo>
                <a:lnTo>
                  <a:pt x="605" y="154"/>
                </a:lnTo>
                <a:lnTo>
                  <a:pt x="603" y="156"/>
                </a:lnTo>
                <a:lnTo>
                  <a:pt x="603" y="158"/>
                </a:lnTo>
                <a:lnTo>
                  <a:pt x="603" y="161"/>
                </a:lnTo>
                <a:lnTo>
                  <a:pt x="603" y="161"/>
                </a:lnTo>
                <a:lnTo>
                  <a:pt x="605" y="161"/>
                </a:lnTo>
                <a:close/>
                <a:moveTo>
                  <a:pt x="529" y="154"/>
                </a:moveTo>
                <a:lnTo>
                  <a:pt x="529" y="154"/>
                </a:lnTo>
                <a:lnTo>
                  <a:pt x="529" y="151"/>
                </a:lnTo>
                <a:lnTo>
                  <a:pt x="529" y="151"/>
                </a:lnTo>
                <a:lnTo>
                  <a:pt x="527" y="151"/>
                </a:lnTo>
                <a:lnTo>
                  <a:pt x="525" y="154"/>
                </a:lnTo>
                <a:lnTo>
                  <a:pt x="525" y="154"/>
                </a:lnTo>
                <a:lnTo>
                  <a:pt x="525" y="151"/>
                </a:lnTo>
                <a:lnTo>
                  <a:pt x="525" y="149"/>
                </a:lnTo>
                <a:lnTo>
                  <a:pt x="522" y="149"/>
                </a:lnTo>
                <a:lnTo>
                  <a:pt x="520" y="151"/>
                </a:lnTo>
                <a:lnTo>
                  <a:pt x="518" y="151"/>
                </a:lnTo>
                <a:lnTo>
                  <a:pt x="518" y="151"/>
                </a:lnTo>
                <a:lnTo>
                  <a:pt x="518" y="156"/>
                </a:lnTo>
                <a:lnTo>
                  <a:pt x="518" y="158"/>
                </a:lnTo>
                <a:lnTo>
                  <a:pt x="518" y="158"/>
                </a:lnTo>
                <a:lnTo>
                  <a:pt x="520" y="158"/>
                </a:lnTo>
                <a:lnTo>
                  <a:pt x="522" y="154"/>
                </a:lnTo>
                <a:lnTo>
                  <a:pt x="522" y="154"/>
                </a:lnTo>
                <a:lnTo>
                  <a:pt x="525" y="156"/>
                </a:lnTo>
                <a:lnTo>
                  <a:pt x="522" y="158"/>
                </a:lnTo>
                <a:lnTo>
                  <a:pt x="522" y="158"/>
                </a:lnTo>
                <a:lnTo>
                  <a:pt x="522" y="158"/>
                </a:lnTo>
                <a:lnTo>
                  <a:pt x="525" y="158"/>
                </a:lnTo>
                <a:lnTo>
                  <a:pt x="525" y="158"/>
                </a:lnTo>
                <a:lnTo>
                  <a:pt x="525" y="156"/>
                </a:lnTo>
                <a:lnTo>
                  <a:pt x="527" y="156"/>
                </a:lnTo>
                <a:lnTo>
                  <a:pt x="527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4"/>
                </a:lnTo>
                <a:close/>
                <a:moveTo>
                  <a:pt x="272" y="147"/>
                </a:moveTo>
                <a:lnTo>
                  <a:pt x="269" y="147"/>
                </a:lnTo>
                <a:lnTo>
                  <a:pt x="267" y="147"/>
                </a:lnTo>
                <a:lnTo>
                  <a:pt x="267" y="151"/>
                </a:lnTo>
                <a:lnTo>
                  <a:pt x="267" y="151"/>
                </a:lnTo>
                <a:lnTo>
                  <a:pt x="269" y="151"/>
                </a:lnTo>
                <a:lnTo>
                  <a:pt x="272" y="151"/>
                </a:lnTo>
                <a:lnTo>
                  <a:pt x="274" y="149"/>
                </a:lnTo>
                <a:lnTo>
                  <a:pt x="274" y="149"/>
                </a:lnTo>
                <a:lnTo>
                  <a:pt x="274" y="147"/>
                </a:lnTo>
                <a:lnTo>
                  <a:pt x="272" y="147"/>
                </a:lnTo>
                <a:lnTo>
                  <a:pt x="272" y="147"/>
                </a:lnTo>
                <a:close/>
                <a:moveTo>
                  <a:pt x="742" y="149"/>
                </a:moveTo>
                <a:lnTo>
                  <a:pt x="745" y="149"/>
                </a:lnTo>
                <a:lnTo>
                  <a:pt x="745" y="147"/>
                </a:lnTo>
                <a:lnTo>
                  <a:pt x="745" y="147"/>
                </a:lnTo>
                <a:lnTo>
                  <a:pt x="742" y="147"/>
                </a:lnTo>
                <a:lnTo>
                  <a:pt x="742" y="144"/>
                </a:lnTo>
                <a:lnTo>
                  <a:pt x="742" y="147"/>
                </a:lnTo>
                <a:lnTo>
                  <a:pt x="740" y="147"/>
                </a:lnTo>
                <a:lnTo>
                  <a:pt x="742" y="149"/>
                </a:lnTo>
                <a:lnTo>
                  <a:pt x="742" y="149"/>
                </a:lnTo>
                <a:close/>
                <a:moveTo>
                  <a:pt x="75" y="158"/>
                </a:moveTo>
                <a:lnTo>
                  <a:pt x="75" y="156"/>
                </a:lnTo>
                <a:lnTo>
                  <a:pt x="75" y="156"/>
                </a:lnTo>
                <a:lnTo>
                  <a:pt x="75" y="154"/>
                </a:lnTo>
                <a:lnTo>
                  <a:pt x="75" y="154"/>
                </a:lnTo>
                <a:lnTo>
                  <a:pt x="73" y="151"/>
                </a:lnTo>
                <a:lnTo>
                  <a:pt x="73" y="147"/>
                </a:lnTo>
                <a:lnTo>
                  <a:pt x="71" y="147"/>
                </a:lnTo>
                <a:lnTo>
                  <a:pt x="71" y="144"/>
                </a:lnTo>
                <a:lnTo>
                  <a:pt x="66" y="147"/>
                </a:lnTo>
                <a:lnTo>
                  <a:pt x="66" y="151"/>
                </a:lnTo>
                <a:lnTo>
                  <a:pt x="66" y="151"/>
                </a:lnTo>
                <a:lnTo>
                  <a:pt x="68" y="158"/>
                </a:lnTo>
                <a:lnTo>
                  <a:pt x="68" y="158"/>
                </a:lnTo>
                <a:lnTo>
                  <a:pt x="71" y="161"/>
                </a:lnTo>
                <a:lnTo>
                  <a:pt x="73" y="163"/>
                </a:lnTo>
                <a:lnTo>
                  <a:pt x="75" y="163"/>
                </a:lnTo>
                <a:lnTo>
                  <a:pt x="78" y="163"/>
                </a:lnTo>
                <a:lnTo>
                  <a:pt x="78" y="161"/>
                </a:lnTo>
                <a:lnTo>
                  <a:pt x="75" y="158"/>
                </a:lnTo>
                <a:close/>
                <a:moveTo>
                  <a:pt x="664" y="149"/>
                </a:moveTo>
                <a:lnTo>
                  <a:pt x="664" y="149"/>
                </a:lnTo>
                <a:lnTo>
                  <a:pt x="666" y="151"/>
                </a:lnTo>
                <a:lnTo>
                  <a:pt x="666" y="154"/>
                </a:lnTo>
                <a:lnTo>
                  <a:pt x="669" y="154"/>
                </a:lnTo>
                <a:lnTo>
                  <a:pt x="669" y="154"/>
                </a:lnTo>
                <a:lnTo>
                  <a:pt x="671" y="151"/>
                </a:lnTo>
                <a:lnTo>
                  <a:pt x="671" y="147"/>
                </a:lnTo>
                <a:lnTo>
                  <a:pt x="671" y="144"/>
                </a:lnTo>
                <a:lnTo>
                  <a:pt x="669" y="144"/>
                </a:lnTo>
                <a:lnTo>
                  <a:pt x="669" y="144"/>
                </a:lnTo>
                <a:lnTo>
                  <a:pt x="664" y="147"/>
                </a:lnTo>
                <a:lnTo>
                  <a:pt x="664" y="147"/>
                </a:lnTo>
                <a:lnTo>
                  <a:pt x="664" y="147"/>
                </a:lnTo>
                <a:lnTo>
                  <a:pt x="664" y="149"/>
                </a:lnTo>
                <a:close/>
                <a:moveTo>
                  <a:pt x="659" y="144"/>
                </a:moveTo>
                <a:lnTo>
                  <a:pt x="659" y="144"/>
                </a:lnTo>
                <a:lnTo>
                  <a:pt x="666" y="144"/>
                </a:lnTo>
                <a:lnTo>
                  <a:pt x="666" y="142"/>
                </a:lnTo>
                <a:lnTo>
                  <a:pt x="669" y="142"/>
                </a:lnTo>
                <a:lnTo>
                  <a:pt x="666" y="142"/>
                </a:lnTo>
                <a:lnTo>
                  <a:pt x="666" y="142"/>
                </a:lnTo>
                <a:lnTo>
                  <a:pt x="664" y="142"/>
                </a:lnTo>
                <a:lnTo>
                  <a:pt x="662" y="142"/>
                </a:lnTo>
                <a:lnTo>
                  <a:pt x="662" y="142"/>
                </a:lnTo>
                <a:lnTo>
                  <a:pt x="662" y="142"/>
                </a:lnTo>
                <a:lnTo>
                  <a:pt x="662" y="142"/>
                </a:lnTo>
                <a:lnTo>
                  <a:pt x="662" y="144"/>
                </a:lnTo>
                <a:lnTo>
                  <a:pt x="659" y="142"/>
                </a:lnTo>
                <a:lnTo>
                  <a:pt x="659" y="144"/>
                </a:lnTo>
                <a:lnTo>
                  <a:pt x="659" y="144"/>
                </a:lnTo>
                <a:close/>
                <a:moveTo>
                  <a:pt x="752" y="142"/>
                </a:moveTo>
                <a:lnTo>
                  <a:pt x="754" y="142"/>
                </a:lnTo>
                <a:lnTo>
                  <a:pt x="754" y="142"/>
                </a:lnTo>
                <a:lnTo>
                  <a:pt x="754" y="142"/>
                </a:lnTo>
                <a:lnTo>
                  <a:pt x="756" y="144"/>
                </a:lnTo>
                <a:lnTo>
                  <a:pt x="759" y="142"/>
                </a:lnTo>
                <a:lnTo>
                  <a:pt x="759" y="147"/>
                </a:lnTo>
                <a:lnTo>
                  <a:pt x="759" y="149"/>
                </a:lnTo>
                <a:lnTo>
                  <a:pt x="761" y="151"/>
                </a:lnTo>
                <a:lnTo>
                  <a:pt x="763" y="149"/>
                </a:lnTo>
                <a:lnTo>
                  <a:pt x="766" y="151"/>
                </a:lnTo>
                <a:lnTo>
                  <a:pt x="766" y="151"/>
                </a:lnTo>
                <a:lnTo>
                  <a:pt x="768" y="151"/>
                </a:lnTo>
                <a:lnTo>
                  <a:pt x="771" y="149"/>
                </a:lnTo>
                <a:lnTo>
                  <a:pt x="768" y="149"/>
                </a:lnTo>
                <a:lnTo>
                  <a:pt x="766" y="147"/>
                </a:lnTo>
                <a:lnTo>
                  <a:pt x="763" y="144"/>
                </a:lnTo>
                <a:lnTo>
                  <a:pt x="761" y="142"/>
                </a:lnTo>
                <a:lnTo>
                  <a:pt x="761" y="140"/>
                </a:lnTo>
                <a:lnTo>
                  <a:pt x="759" y="142"/>
                </a:lnTo>
                <a:lnTo>
                  <a:pt x="756" y="140"/>
                </a:lnTo>
                <a:lnTo>
                  <a:pt x="756" y="140"/>
                </a:lnTo>
                <a:lnTo>
                  <a:pt x="752" y="140"/>
                </a:lnTo>
                <a:lnTo>
                  <a:pt x="752" y="140"/>
                </a:lnTo>
                <a:lnTo>
                  <a:pt x="752" y="142"/>
                </a:lnTo>
                <a:close/>
                <a:moveTo>
                  <a:pt x="598" y="140"/>
                </a:moveTo>
                <a:lnTo>
                  <a:pt x="598" y="142"/>
                </a:lnTo>
                <a:lnTo>
                  <a:pt x="598" y="142"/>
                </a:lnTo>
                <a:lnTo>
                  <a:pt x="600" y="142"/>
                </a:lnTo>
                <a:lnTo>
                  <a:pt x="600" y="142"/>
                </a:lnTo>
                <a:lnTo>
                  <a:pt x="600" y="142"/>
                </a:lnTo>
                <a:lnTo>
                  <a:pt x="600" y="140"/>
                </a:lnTo>
                <a:lnTo>
                  <a:pt x="598" y="140"/>
                </a:lnTo>
                <a:close/>
                <a:moveTo>
                  <a:pt x="662" y="137"/>
                </a:moveTo>
                <a:lnTo>
                  <a:pt x="664" y="135"/>
                </a:lnTo>
                <a:lnTo>
                  <a:pt x="664" y="135"/>
                </a:lnTo>
                <a:lnTo>
                  <a:pt x="662" y="135"/>
                </a:lnTo>
                <a:lnTo>
                  <a:pt x="662" y="135"/>
                </a:lnTo>
                <a:lnTo>
                  <a:pt x="662" y="135"/>
                </a:lnTo>
                <a:lnTo>
                  <a:pt x="662" y="135"/>
                </a:lnTo>
                <a:lnTo>
                  <a:pt x="659" y="135"/>
                </a:lnTo>
                <a:lnTo>
                  <a:pt x="662" y="137"/>
                </a:lnTo>
                <a:lnTo>
                  <a:pt x="662" y="137"/>
                </a:lnTo>
                <a:close/>
                <a:moveTo>
                  <a:pt x="496" y="135"/>
                </a:moveTo>
                <a:lnTo>
                  <a:pt x="496" y="135"/>
                </a:lnTo>
                <a:lnTo>
                  <a:pt x="496" y="137"/>
                </a:lnTo>
                <a:lnTo>
                  <a:pt x="496" y="137"/>
                </a:lnTo>
                <a:lnTo>
                  <a:pt x="496" y="135"/>
                </a:lnTo>
                <a:lnTo>
                  <a:pt x="496" y="135"/>
                </a:lnTo>
                <a:lnTo>
                  <a:pt x="499" y="135"/>
                </a:lnTo>
                <a:lnTo>
                  <a:pt x="499" y="137"/>
                </a:lnTo>
                <a:lnTo>
                  <a:pt x="501" y="135"/>
                </a:lnTo>
                <a:lnTo>
                  <a:pt x="499" y="135"/>
                </a:lnTo>
                <a:lnTo>
                  <a:pt x="499" y="135"/>
                </a:lnTo>
                <a:lnTo>
                  <a:pt x="496" y="135"/>
                </a:lnTo>
                <a:close/>
                <a:moveTo>
                  <a:pt x="851" y="180"/>
                </a:moveTo>
                <a:lnTo>
                  <a:pt x="851" y="177"/>
                </a:lnTo>
                <a:lnTo>
                  <a:pt x="849" y="177"/>
                </a:lnTo>
                <a:lnTo>
                  <a:pt x="849" y="177"/>
                </a:lnTo>
                <a:lnTo>
                  <a:pt x="841" y="177"/>
                </a:lnTo>
                <a:lnTo>
                  <a:pt x="841" y="177"/>
                </a:lnTo>
                <a:lnTo>
                  <a:pt x="841" y="175"/>
                </a:lnTo>
                <a:lnTo>
                  <a:pt x="839" y="175"/>
                </a:lnTo>
                <a:lnTo>
                  <a:pt x="834" y="175"/>
                </a:lnTo>
                <a:lnTo>
                  <a:pt x="832" y="175"/>
                </a:lnTo>
                <a:lnTo>
                  <a:pt x="827" y="173"/>
                </a:lnTo>
                <a:lnTo>
                  <a:pt x="823" y="170"/>
                </a:lnTo>
                <a:lnTo>
                  <a:pt x="820" y="168"/>
                </a:lnTo>
                <a:lnTo>
                  <a:pt x="820" y="168"/>
                </a:lnTo>
                <a:lnTo>
                  <a:pt x="818" y="168"/>
                </a:lnTo>
                <a:lnTo>
                  <a:pt x="815" y="166"/>
                </a:lnTo>
                <a:lnTo>
                  <a:pt x="813" y="166"/>
                </a:lnTo>
                <a:lnTo>
                  <a:pt x="813" y="163"/>
                </a:lnTo>
                <a:lnTo>
                  <a:pt x="801" y="158"/>
                </a:lnTo>
                <a:lnTo>
                  <a:pt x="801" y="158"/>
                </a:lnTo>
                <a:lnTo>
                  <a:pt x="799" y="156"/>
                </a:lnTo>
                <a:lnTo>
                  <a:pt x="797" y="156"/>
                </a:lnTo>
                <a:lnTo>
                  <a:pt x="792" y="158"/>
                </a:lnTo>
                <a:lnTo>
                  <a:pt x="789" y="161"/>
                </a:lnTo>
                <a:lnTo>
                  <a:pt x="785" y="163"/>
                </a:lnTo>
                <a:lnTo>
                  <a:pt x="782" y="163"/>
                </a:lnTo>
                <a:lnTo>
                  <a:pt x="782" y="166"/>
                </a:lnTo>
                <a:lnTo>
                  <a:pt x="785" y="168"/>
                </a:lnTo>
                <a:lnTo>
                  <a:pt x="785" y="168"/>
                </a:lnTo>
                <a:lnTo>
                  <a:pt x="782" y="170"/>
                </a:lnTo>
                <a:lnTo>
                  <a:pt x="778" y="173"/>
                </a:lnTo>
                <a:lnTo>
                  <a:pt x="773" y="173"/>
                </a:lnTo>
                <a:lnTo>
                  <a:pt x="771" y="173"/>
                </a:lnTo>
                <a:lnTo>
                  <a:pt x="768" y="175"/>
                </a:lnTo>
                <a:lnTo>
                  <a:pt x="768" y="177"/>
                </a:lnTo>
                <a:lnTo>
                  <a:pt x="768" y="180"/>
                </a:lnTo>
                <a:lnTo>
                  <a:pt x="766" y="180"/>
                </a:lnTo>
                <a:lnTo>
                  <a:pt x="761" y="182"/>
                </a:lnTo>
                <a:lnTo>
                  <a:pt x="761" y="184"/>
                </a:lnTo>
                <a:lnTo>
                  <a:pt x="761" y="187"/>
                </a:lnTo>
                <a:lnTo>
                  <a:pt x="759" y="189"/>
                </a:lnTo>
                <a:lnTo>
                  <a:pt x="754" y="192"/>
                </a:lnTo>
                <a:lnTo>
                  <a:pt x="754" y="194"/>
                </a:lnTo>
                <a:lnTo>
                  <a:pt x="752" y="196"/>
                </a:lnTo>
                <a:lnTo>
                  <a:pt x="749" y="196"/>
                </a:lnTo>
                <a:lnTo>
                  <a:pt x="747" y="196"/>
                </a:lnTo>
                <a:lnTo>
                  <a:pt x="745" y="196"/>
                </a:lnTo>
                <a:lnTo>
                  <a:pt x="745" y="196"/>
                </a:lnTo>
                <a:lnTo>
                  <a:pt x="742" y="194"/>
                </a:lnTo>
                <a:lnTo>
                  <a:pt x="740" y="194"/>
                </a:lnTo>
                <a:lnTo>
                  <a:pt x="740" y="192"/>
                </a:lnTo>
                <a:lnTo>
                  <a:pt x="740" y="189"/>
                </a:lnTo>
                <a:lnTo>
                  <a:pt x="740" y="187"/>
                </a:lnTo>
                <a:lnTo>
                  <a:pt x="740" y="187"/>
                </a:lnTo>
                <a:lnTo>
                  <a:pt x="737" y="187"/>
                </a:lnTo>
                <a:lnTo>
                  <a:pt x="737" y="182"/>
                </a:lnTo>
                <a:lnTo>
                  <a:pt x="737" y="180"/>
                </a:lnTo>
                <a:lnTo>
                  <a:pt x="737" y="180"/>
                </a:lnTo>
                <a:lnTo>
                  <a:pt x="735" y="177"/>
                </a:lnTo>
                <a:lnTo>
                  <a:pt x="735" y="180"/>
                </a:lnTo>
                <a:lnTo>
                  <a:pt x="733" y="180"/>
                </a:lnTo>
                <a:lnTo>
                  <a:pt x="733" y="182"/>
                </a:lnTo>
                <a:lnTo>
                  <a:pt x="733" y="184"/>
                </a:lnTo>
                <a:lnTo>
                  <a:pt x="730" y="180"/>
                </a:lnTo>
                <a:lnTo>
                  <a:pt x="728" y="175"/>
                </a:lnTo>
                <a:lnTo>
                  <a:pt x="728" y="173"/>
                </a:lnTo>
                <a:lnTo>
                  <a:pt x="728" y="170"/>
                </a:lnTo>
                <a:lnTo>
                  <a:pt x="728" y="168"/>
                </a:lnTo>
                <a:lnTo>
                  <a:pt x="728" y="163"/>
                </a:lnTo>
                <a:lnTo>
                  <a:pt x="728" y="161"/>
                </a:lnTo>
                <a:lnTo>
                  <a:pt x="728" y="161"/>
                </a:lnTo>
                <a:lnTo>
                  <a:pt x="730" y="158"/>
                </a:lnTo>
                <a:lnTo>
                  <a:pt x="730" y="156"/>
                </a:lnTo>
                <a:lnTo>
                  <a:pt x="730" y="154"/>
                </a:lnTo>
                <a:lnTo>
                  <a:pt x="730" y="154"/>
                </a:lnTo>
                <a:lnTo>
                  <a:pt x="728" y="151"/>
                </a:lnTo>
                <a:lnTo>
                  <a:pt x="728" y="149"/>
                </a:lnTo>
                <a:lnTo>
                  <a:pt x="728" y="147"/>
                </a:lnTo>
                <a:lnTo>
                  <a:pt x="728" y="144"/>
                </a:lnTo>
                <a:lnTo>
                  <a:pt x="728" y="144"/>
                </a:lnTo>
                <a:lnTo>
                  <a:pt x="726" y="142"/>
                </a:lnTo>
                <a:lnTo>
                  <a:pt x="726" y="142"/>
                </a:lnTo>
                <a:lnTo>
                  <a:pt x="723" y="142"/>
                </a:lnTo>
                <a:lnTo>
                  <a:pt x="721" y="142"/>
                </a:lnTo>
                <a:lnTo>
                  <a:pt x="716" y="142"/>
                </a:lnTo>
                <a:lnTo>
                  <a:pt x="711" y="140"/>
                </a:lnTo>
                <a:lnTo>
                  <a:pt x="709" y="137"/>
                </a:lnTo>
                <a:lnTo>
                  <a:pt x="704" y="135"/>
                </a:lnTo>
                <a:lnTo>
                  <a:pt x="700" y="132"/>
                </a:lnTo>
                <a:lnTo>
                  <a:pt x="697" y="132"/>
                </a:lnTo>
                <a:lnTo>
                  <a:pt x="695" y="132"/>
                </a:lnTo>
                <a:lnTo>
                  <a:pt x="690" y="135"/>
                </a:lnTo>
                <a:lnTo>
                  <a:pt x="690" y="135"/>
                </a:lnTo>
                <a:lnTo>
                  <a:pt x="690" y="137"/>
                </a:lnTo>
                <a:lnTo>
                  <a:pt x="688" y="137"/>
                </a:lnTo>
                <a:lnTo>
                  <a:pt x="685" y="140"/>
                </a:lnTo>
                <a:lnTo>
                  <a:pt x="685" y="140"/>
                </a:lnTo>
                <a:lnTo>
                  <a:pt x="678" y="142"/>
                </a:lnTo>
                <a:lnTo>
                  <a:pt x="676" y="142"/>
                </a:lnTo>
                <a:lnTo>
                  <a:pt x="674" y="144"/>
                </a:lnTo>
                <a:lnTo>
                  <a:pt x="674" y="144"/>
                </a:lnTo>
                <a:lnTo>
                  <a:pt x="674" y="147"/>
                </a:lnTo>
                <a:lnTo>
                  <a:pt x="674" y="147"/>
                </a:lnTo>
                <a:lnTo>
                  <a:pt x="674" y="149"/>
                </a:lnTo>
                <a:lnTo>
                  <a:pt x="671" y="151"/>
                </a:lnTo>
                <a:lnTo>
                  <a:pt x="671" y="151"/>
                </a:lnTo>
                <a:lnTo>
                  <a:pt x="671" y="151"/>
                </a:lnTo>
                <a:lnTo>
                  <a:pt x="669" y="154"/>
                </a:lnTo>
                <a:lnTo>
                  <a:pt x="669" y="156"/>
                </a:lnTo>
                <a:lnTo>
                  <a:pt x="671" y="156"/>
                </a:lnTo>
                <a:lnTo>
                  <a:pt x="671" y="156"/>
                </a:lnTo>
                <a:lnTo>
                  <a:pt x="674" y="156"/>
                </a:lnTo>
                <a:lnTo>
                  <a:pt x="674" y="156"/>
                </a:lnTo>
                <a:lnTo>
                  <a:pt x="676" y="154"/>
                </a:lnTo>
                <a:lnTo>
                  <a:pt x="683" y="158"/>
                </a:lnTo>
                <a:lnTo>
                  <a:pt x="685" y="158"/>
                </a:lnTo>
                <a:lnTo>
                  <a:pt x="688" y="158"/>
                </a:lnTo>
                <a:lnTo>
                  <a:pt x="688" y="161"/>
                </a:lnTo>
                <a:lnTo>
                  <a:pt x="688" y="166"/>
                </a:lnTo>
                <a:lnTo>
                  <a:pt x="688" y="168"/>
                </a:lnTo>
                <a:lnTo>
                  <a:pt x="690" y="168"/>
                </a:lnTo>
                <a:lnTo>
                  <a:pt x="690" y="170"/>
                </a:lnTo>
                <a:lnTo>
                  <a:pt x="692" y="170"/>
                </a:lnTo>
                <a:lnTo>
                  <a:pt x="692" y="173"/>
                </a:lnTo>
                <a:lnTo>
                  <a:pt x="695" y="173"/>
                </a:lnTo>
                <a:lnTo>
                  <a:pt x="697" y="173"/>
                </a:lnTo>
                <a:lnTo>
                  <a:pt x="700" y="173"/>
                </a:lnTo>
                <a:lnTo>
                  <a:pt x="704" y="173"/>
                </a:lnTo>
                <a:lnTo>
                  <a:pt x="707" y="173"/>
                </a:lnTo>
                <a:lnTo>
                  <a:pt x="711" y="173"/>
                </a:lnTo>
                <a:lnTo>
                  <a:pt x="714" y="173"/>
                </a:lnTo>
                <a:lnTo>
                  <a:pt x="716" y="173"/>
                </a:lnTo>
                <a:lnTo>
                  <a:pt x="718" y="173"/>
                </a:lnTo>
                <a:lnTo>
                  <a:pt x="723" y="170"/>
                </a:lnTo>
                <a:lnTo>
                  <a:pt x="723" y="170"/>
                </a:lnTo>
                <a:lnTo>
                  <a:pt x="723" y="173"/>
                </a:lnTo>
                <a:lnTo>
                  <a:pt x="723" y="173"/>
                </a:lnTo>
                <a:lnTo>
                  <a:pt x="721" y="175"/>
                </a:lnTo>
                <a:lnTo>
                  <a:pt x="723" y="175"/>
                </a:lnTo>
                <a:lnTo>
                  <a:pt x="723" y="175"/>
                </a:lnTo>
                <a:lnTo>
                  <a:pt x="723" y="177"/>
                </a:lnTo>
                <a:lnTo>
                  <a:pt x="721" y="177"/>
                </a:lnTo>
                <a:lnTo>
                  <a:pt x="721" y="177"/>
                </a:lnTo>
                <a:lnTo>
                  <a:pt x="718" y="180"/>
                </a:lnTo>
                <a:lnTo>
                  <a:pt x="718" y="180"/>
                </a:lnTo>
                <a:lnTo>
                  <a:pt x="718" y="180"/>
                </a:lnTo>
                <a:lnTo>
                  <a:pt x="718" y="180"/>
                </a:lnTo>
                <a:lnTo>
                  <a:pt x="716" y="180"/>
                </a:lnTo>
                <a:lnTo>
                  <a:pt x="714" y="177"/>
                </a:lnTo>
                <a:lnTo>
                  <a:pt x="711" y="177"/>
                </a:lnTo>
                <a:lnTo>
                  <a:pt x="709" y="177"/>
                </a:lnTo>
                <a:lnTo>
                  <a:pt x="709" y="177"/>
                </a:lnTo>
                <a:lnTo>
                  <a:pt x="707" y="177"/>
                </a:lnTo>
                <a:lnTo>
                  <a:pt x="704" y="182"/>
                </a:lnTo>
                <a:lnTo>
                  <a:pt x="702" y="184"/>
                </a:lnTo>
                <a:lnTo>
                  <a:pt x="700" y="184"/>
                </a:lnTo>
                <a:lnTo>
                  <a:pt x="697" y="182"/>
                </a:lnTo>
                <a:lnTo>
                  <a:pt x="692" y="182"/>
                </a:lnTo>
                <a:lnTo>
                  <a:pt x="692" y="182"/>
                </a:lnTo>
                <a:lnTo>
                  <a:pt x="688" y="184"/>
                </a:lnTo>
                <a:lnTo>
                  <a:pt x="688" y="184"/>
                </a:lnTo>
                <a:lnTo>
                  <a:pt x="688" y="187"/>
                </a:lnTo>
                <a:lnTo>
                  <a:pt x="688" y="187"/>
                </a:lnTo>
                <a:lnTo>
                  <a:pt x="690" y="187"/>
                </a:lnTo>
                <a:lnTo>
                  <a:pt x="692" y="187"/>
                </a:lnTo>
                <a:lnTo>
                  <a:pt x="695" y="189"/>
                </a:lnTo>
                <a:lnTo>
                  <a:pt x="697" y="192"/>
                </a:lnTo>
                <a:lnTo>
                  <a:pt x="702" y="194"/>
                </a:lnTo>
                <a:lnTo>
                  <a:pt x="702" y="199"/>
                </a:lnTo>
                <a:lnTo>
                  <a:pt x="702" y="201"/>
                </a:lnTo>
                <a:lnTo>
                  <a:pt x="700" y="203"/>
                </a:lnTo>
                <a:lnTo>
                  <a:pt x="702" y="206"/>
                </a:lnTo>
                <a:lnTo>
                  <a:pt x="702" y="208"/>
                </a:lnTo>
                <a:lnTo>
                  <a:pt x="702" y="210"/>
                </a:lnTo>
                <a:lnTo>
                  <a:pt x="704" y="210"/>
                </a:lnTo>
                <a:lnTo>
                  <a:pt x="704" y="213"/>
                </a:lnTo>
                <a:lnTo>
                  <a:pt x="707" y="210"/>
                </a:lnTo>
                <a:lnTo>
                  <a:pt x="709" y="210"/>
                </a:lnTo>
                <a:lnTo>
                  <a:pt x="709" y="210"/>
                </a:lnTo>
                <a:lnTo>
                  <a:pt x="711" y="208"/>
                </a:lnTo>
                <a:lnTo>
                  <a:pt x="714" y="206"/>
                </a:lnTo>
                <a:lnTo>
                  <a:pt x="714" y="206"/>
                </a:lnTo>
                <a:lnTo>
                  <a:pt x="714" y="203"/>
                </a:lnTo>
                <a:lnTo>
                  <a:pt x="714" y="201"/>
                </a:lnTo>
                <a:lnTo>
                  <a:pt x="716" y="199"/>
                </a:lnTo>
                <a:lnTo>
                  <a:pt x="716" y="196"/>
                </a:lnTo>
                <a:lnTo>
                  <a:pt x="716" y="199"/>
                </a:lnTo>
                <a:lnTo>
                  <a:pt x="718" y="196"/>
                </a:lnTo>
                <a:lnTo>
                  <a:pt x="718" y="192"/>
                </a:lnTo>
                <a:lnTo>
                  <a:pt x="718" y="192"/>
                </a:lnTo>
                <a:lnTo>
                  <a:pt x="718" y="192"/>
                </a:lnTo>
                <a:lnTo>
                  <a:pt x="721" y="189"/>
                </a:lnTo>
                <a:lnTo>
                  <a:pt x="721" y="189"/>
                </a:lnTo>
                <a:lnTo>
                  <a:pt x="721" y="192"/>
                </a:lnTo>
                <a:lnTo>
                  <a:pt x="718" y="194"/>
                </a:lnTo>
                <a:lnTo>
                  <a:pt x="718" y="196"/>
                </a:lnTo>
                <a:lnTo>
                  <a:pt x="718" y="199"/>
                </a:lnTo>
                <a:lnTo>
                  <a:pt x="718" y="201"/>
                </a:lnTo>
                <a:lnTo>
                  <a:pt x="721" y="203"/>
                </a:lnTo>
                <a:lnTo>
                  <a:pt x="721" y="203"/>
                </a:lnTo>
                <a:lnTo>
                  <a:pt x="721" y="203"/>
                </a:lnTo>
                <a:lnTo>
                  <a:pt x="723" y="206"/>
                </a:lnTo>
                <a:lnTo>
                  <a:pt x="723" y="206"/>
                </a:lnTo>
                <a:lnTo>
                  <a:pt x="726" y="206"/>
                </a:lnTo>
                <a:lnTo>
                  <a:pt x="726" y="206"/>
                </a:lnTo>
                <a:lnTo>
                  <a:pt x="726" y="206"/>
                </a:lnTo>
                <a:lnTo>
                  <a:pt x="728" y="206"/>
                </a:lnTo>
                <a:lnTo>
                  <a:pt x="728" y="208"/>
                </a:lnTo>
                <a:lnTo>
                  <a:pt x="728" y="208"/>
                </a:lnTo>
                <a:lnTo>
                  <a:pt x="730" y="208"/>
                </a:lnTo>
                <a:lnTo>
                  <a:pt x="733" y="208"/>
                </a:lnTo>
                <a:lnTo>
                  <a:pt x="733" y="210"/>
                </a:lnTo>
                <a:lnTo>
                  <a:pt x="735" y="210"/>
                </a:lnTo>
                <a:lnTo>
                  <a:pt x="737" y="208"/>
                </a:lnTo>
                <a:lnTo>
                  <a:pt x="737" y="208"/>
                </a:lnTo>
                <a:lnTo>
                  <a:pt x="740" y="208"/>
                </a:lnTo>
                <a:lnTo>
                  <a:pt x="737" y="208"/>
                </a:lnTo>
                <a:lnTo>
                  <a:pt x="737" y="210"/>
                </a:lnTo>
                <a:lnTo>
                  <a:pt x="735" y="210"/>
                </a:lnTo>
                <a:lnTo>
                  <a:pt x="737" y="213"/>
                </a:lnTo>
                <a:lnTo>
                  <a:pt x="745" y="220"/>
                </a:lnTo>
                <a:lnTo>
                  <a:pt x="747" y="220"/>
                </a:lnTo>
                <a:lnTo>
                  <a:pt x="749" y="220"/>
                </a:lnTo>
                <a:lnTo>
                  <a:pt x="749" y="220"/>
                </a:lnTo>
                <a:lnTo>
                  <a:pt x="754" y="220"/>
                </a:lnTo>
                <a:lnTo>
                  <a:pt x="761" y="220"/>
                </a:lnTo>
                <a:lnTo>
                  <a:pt x="761" y="222"/>
                </a:lnTo>
                <a:lnTo>
                  <a:pt x="763" y="225"/>
                </a:lnTo>
                <a:lnTo>
                  <a:pt x="768" y="225"/>
                </a:lnTo>
                <a:lnTo>
                  <a:pt x="771" y="227"/>
                </a:lnTo>
                <a:lnTo>
                  <a:pt x="775" y="229"/>
                </a:lnTo>
                <a:lnTo>
                  <a:pt x="778" y="229"/>
                </a:lnTo>
                <a:lnTo>
                  <a:pt x="778" y="229"/>
                </a:lnTo>
                <a:lnTo>
                  <a:pt x="780" y="229"/>
                </a:lnTo>
                <a:lnTo>
                  <a:pt x="780" y="229"/>
                </a:lnTo>
                <a:lnTo>
                  <a:pt x="780" y="229"/>
                </a:lnTo>
                <a:lnTo>
                  <a:pt x="782" y="232"/>
                </a:lnTo>
                <a:lnTo>
                  <a:pt x="782" y="229"/>
                </a:lnTo>
                <a:lnTo>
                  <a:pt x="785" y="229"/>
                </a:lnTo>
                <a:lnTo>
                  <a:pt x="785" y="232"/>
                </a:lnTo>
                <a:lnTo>
                  <a:pt x="792" y="237"/>
                </a:lnTo>
                <a:lnTo>
                  <a:pt x="792" y="237"/>
                </a:lnTo>
                <a:lnTo>
                  <a:pt x="794" y="239"/>
                </a:lnTo>
                <a:lnTo>
                  <a:pt x="794" y="239"/>
                </a:lnTo>
                <a:lnTo>
                  <a:pt x="794" y="239"/>
                </a:lnTo>
                <a:lnTo>
                  <a:pt x="797" y="239"/>
                </a:lnTo>
                <a:lnTo>
                  <a:pt x="797" y="241"/>
                </a:lnTo>
                <a:lnTo>
                  <a:pt x="799" y="244"/>
                </a:lnTo>
                <a:lnTo>
                  <a:pt x="797" y="244"/>
                </a:lnTo>
                <a:lnTo>
                  <a:pt x="797" y="246"/>
                </a:lnTo>
                <a:lnTo>
                  <a:pt x="799" y="246"/>
                </a:lnTo>
                <a:lnTo>
                  <a:pt x="799" y="246"/>
                </a:lnTo>
                <a:lnTo>
                  <a:pt x="799" y="246"/>
                </a:lnTo>
                <a:lnTo>
                  <a:pt x="801" y="246"/>
                </a:lnTo>
                <a:lnTo>
                  <a:pt x="804" y="246"/>
                </a:lnTo>
                <a:lnTo>
                  <a:pt x="801" y="246"/>
                </a:lnTo>
                <a:lnTo>
                  <a:pt x="799" y="248"/>
                </a:lnTo>
                <a:lnTo>
                  <a:pt x="801" y="248"/>
                </a:lnTo>
                <a:lnTo>
                  <a:pt x="804" y="248"/>
                </a:lnTo>
                <a:lnTo>
                  <a:pt x="801" y="251"/>
                </a:lnTo>
                <a:lnTo>
                  <a:pt x="801" y="251"/>
                </a:lnTo>
                <a:lnTo>
                  <a:pt x="804" y="255"/>
                </a:lnTo>
                <a:lnTo>
                  <a:pt x="804" y="260"/>
                </a:lnTo>
                <a:lnTo>
                  <a:pt x="806" y="263"/>
                </a:lnTo>
                <a:lnTo>
                  <a:pt x="806" y="265"/>
                </a:lnTo>
                <a:lnTo>
                  <a:pt x="808" y="265"/>
                </a:lnTo>
                <a:lnTo>
                  <a:pt x="808" y="267"/>
                </a:lnTo>
                <a:lnTo>
                  <a:pt x="811" y="270"/>
                </a:lnTo>
                <a:lnTo>
                  <a:pt x="811" y="270"/>
                </a:lnTo>
                <a:lnTo>
                  <a:pt x="808" y="272"/>
                </a:lnTo>
                <a:lnTo>
                  <a:pt x="806" y="272"/>
                </a:lnTo>
                <a:lnTo>
                  <a:pt x="806" y="272"/>
                </a:lnTo>
                <a:lnTo>
                  <a:pt x="808" y="274"/>
                </a:lnTo>
                <a:lnTo>
                  <a:pt x="811" y="277"/>
                </a:lnTo>
                <a:lnTo>
                  <a:pt x="813" y="277"/>
                </a:lnTo>
                <a:lnTo>
                  <a:pt x="815" y="277"/>
                </a:lnTo>
                <a:lnTo>
                  <a:pt x="815" y="277"/>
                </a:lnTo>
                <a:lnTo>
                  <a:pt x="813" y="279"/>
                </a:lnTo>
                <a:lnTo>
                  <a:pt x="813" y="279"/>
                </a:lnTo>
                <a:lnTo>
                  <a:pt x="811" y="277"/>
                </a:lnTo>
                <a:lnTo>
                  <a:pt x="811" y="277"/>
                </a:lnTo>
                <a:lnTo>
                  <a:pt x="808" y="277"/>
                </a:lnTo>
                <a:lnTo>
                  <a:pt x="808" y="279"/>
                </a:lnTo>
                <a:lnTo>
                  <a:pt x="808" y="279"/>
                </a:lnTo>
                <a:lnTo>
                  <a:pt x="811" y="281"/>
                </a:lnTo>
                <a:lnTo>
                  <a:pt x="811" y="281"/>
                </a:lnTo>
                <a:lnTo>
                  <a:pt x="811" y="284"/>
                </a:lnTo>
                <a:lnTo>
                  <a:pt x="813" y="284"/>
                </a:lnTo>
                <a:lnTo>
                  <a:pt x="813" y="284"/>
                </a:lnTo>
                <a:lnTo>
                  <a:pt x="813" y="286"/>
                </a:lnTo>
                <a:lnTo>
                  <a:pt x="813" y="286"/>
                </a:lnTo>
                <a:lnTo>
                  <a:pt x="813" y="289"/>
                </a:lnTo>
                <a:lnTo>
                  <a:pt x="813" y="291"/>
                </a:lnTo>
                <a:lnTo>
                  <a:pt x="811" y="293"/>
                </a:lnTo>
                <a:lnTo>
                  <a:pt x="811" y="296"/>
                </a:lnTo>
                <a:lnTo>
                  <a:pt x="808" y="296"/>
                </a:lnTo>
                <a:lnTo>
                  <a:pt x="808" y="298"/>
                </a:lnTo>
                <a:lnTo>
                  <a:pt x="808" y="298"/>
                </a:lnTo>
                <a:lnTo>
                  <a:pt x="808" y="300"/>
                </a:lnTo>
                <a:lnTo>
                  <a:pt x="811" y="300"/>
                </a:lnTo>
                <a:lnTo>
                  <a:pt x="813" y="298"/>
                </a:lnTo>
                <a:lnTo>
                  <a:pt x="815" y="296"/>
                </a:lnTo>
                <a:lnTo>
                  <a:pt x="815" y="293"/>
                </a:lnTo>
                <a:lnTo>
                  <a:pt x="815" y="296"/>
                </a:lnTo>
                <a:lnTo>
                  <a:pt x="815" y="296"/>
                </a:lnTo>
                <a:lnTo>
                  <a:pt x="818" y="298"/>
                </a:lnTo>
                <a:lnTo>
                  <a:pt x="818" y="298"/>
                </a:lnTo>
                <a:lnTo>
                  <a:pt x="820" y="298"/>
                </a:lnTo>
                <a:lnTo>
                  <a:pt x="823" y="298"/>
                </a:lnTo>
                <a:lnTo>
                  <a:pt x="827" y="296"/>
                </a:lnTo>
                <a:lnTo>
                  <a:pt x="830" y="296"/>
                </a:lnTo>
                <a:lnTo>
                  <a:pt x="830" y="296"/>
                </a:lnTo>
                <a:lnTo>
                  <a:pt x="832" y="293"/>
                </a:lnTo>
                <a:lnTo>
                  <a:pt x="830" y="296"/>
                </a:lnTo>
                <a:lnTo>
                  <a:pt x="830" y="298"/>
                </a:lnTo>
                <a:lnTo>
                  <a:pt x="830" y="298"/>
                </a:lnTo>
                <a:lnTo>
                  <a:pt x="830" y="298"/>
                </a:lnTo>
                <a:lnTo>
                  <a:pt x="832" y="300"/>
                </a:lnTo>
                <a:lnTo>
                  <a:pt x="839" y="307"/>
                </a:lnTo>
                <a:lnTo>
                  <a:pt x="839" y="310"/>
                </a:lnTo>
                <a:lnTo>
                  <a:pt x="841" y="312"/>
                </a:lnTo>
                <a:lnTo>
                  <a:pt x="844" y="315"/>
                </a:lnTo>
                <a:lnTo>
                  <a:pt x="846" y="317"/>
                </a:lnTo>
                <a:lnTo>
                  <a:pt x="846" y="317"/>
                </a:lnTo>
                <a:lnTo>
                  <a:pt x="846" y="317"/>
                </a:lnTo>
                <a:lnTo>
                  <a:pt x="846" y="315"/>
                </a:lnTo>
                <a:lnTo>
                  <a:pt x="846" y="310"/>
                </a:lnTo>
                <a:lnTo>
                  <a:pt x="849" y="305"/>
                </a:lnTo>
                <a:lnTo>
                  <a:pt x="849" y="300"/>
                </a:lnTo>
                <a:lnTo>
                  <a:pt x="849" y="296"/>
                </a:lnTo>
                <a:lnTo>
                  <a:pt x="849" y="291"/>
                </a:lnTo>
                <a:lnTo>
                  <a:pt x="849" y="289"/>
                </a:lnTo>
                <a:lnTo>
                  <a:pt x="849" y="284"/>
                </a:lnTo>
                <a:lnTo>
                  <a:pt x="849" y="279"/>
                </a:lnTo>
                <a:lnTo>
                  <a:pt x="851" y="274"/>
                </a:lnTo>
                <a:lnTo>
                  <a:pt x="851" y="272"/>
                </a:lnTo>
                <a:lnTo>
                  <a:pt x="849" y="270"/>
                </a:lnTo>
                <a:lnTo>
                  <a:pt x="849" y="267"/>
                </a:lnTo>
                <a:lnTo>
                  <a:pt x="849" y="265"/>
                </a:lnTo>
                <a:lnTo>
                  <a:pt x="851" y="263"/>
                </a:lnTo>
                <a:lnTo>
                  <a:pt x="851" y="260"/>
                </a:lnTo>
                <a:lnTo>
                  <a:pt x="851" y="258"/>
                </a:lnTo>
                <a:lnTo>
                  <a:pt x="851" y="253"/>
                </a:lnTo>
                <a:lnTo>
                  <a:pt x="851" y="248"/>
                </a:lnTo>
                <a:lnTo>
                  <a:pt x="851" y="244"/>
                </a:lnTo>
                <a:lnTo>
                  <a:pt x="851" y="241"/>
                </a:lnTo>
                <a:lnTo>
                  <a:pt x="853" y="237"/>
                </a:lnTo>
                <a:lnTo>
                  <a:pt x="853" y="232"/>
                </a:lnTo>
                <a:lnTo>
                  <a:pt x="853" y="227"/>
                </a:lnTo>
                <a:lnTo>
                  <a:pt x="853" y="222"/>
                </a:lnTo>
                <a:lnTo>
                  <a:pt x="853" y="220"/>
                </a:lnTo>
                <a:lnTo>
                  <a:pt x="853" y="215"/>
                </a:lnTo>
                <a:lnTo>
                  <a:pt x="853" y="210"/>
                </a:lnTo>
                <a:lnTo>
                  <a:pt x="853" y="206"/>
                </a:lnTo>
                <a:lnTo>
                  <a:pt x="853" y="201"/>
                </a:lnTo>
                <a:lnTo>
                  <a:pt x="853" y="199"/>
                </a:lnTo>
                <a:lnTo>
                  <a:pt x="853" y="194"/>
                </a:lnTo>
                <a:lnTo>
                  <a:pt x="853" y="189"/>
                </a:lnTo>
                <a:lnTo>
                  <a:pt x="856" y="184"/>
                </a:lnTo>
                <a:lnTo>
                  <a:pt x="856" y="180"/>
                </a:lnTo>
                <a:lnTo>
                  <a:pt x="851" y="180"/>
                </a:lnTo>
                <a:close/>
                <a:moveTo>
                  <a:pt x="172" y="135"/>
                </a:moveTo>
                <a:lnTo>
                  <a:pt x="172" y="132"/>
                </a:lnTo>
                <a:lnTo>
                  <a:pt x="172" y="132"/>
                </a:lnTo>
                <a:lnTo>
                  <a:pt x="172" y="132"/>
                </a:lnTo>
                <a:lnTo>
                  <a:pt x="170" y="135"/>
                </a:lnTo>
                <a:lnTo>
                  <a:pt x="172" y="137"/>
                </a:lnTo>
                <a:lnTo>
                  <a:pt x="172" y="140"/>
                </a:lnTo>
                <a:lnTo>
                  <a:pt x="175" y="137"/>
                </a:lnTo>
                <a:lnTo>
                  <a:pt x="175" y="140"/>
                </a:lnTo>
                <a:lnTo>
                  <a:pt x="175" y="137"/>
                </a:lnTo>
                <a:lnTo>
                  <a:pt x="177" y="137"/>
                </a:lnTo>
                <a:lnTo>
                  <a:pt x="177" y="135"/>
                </a:lnTo>
                <a:lnTo>
                  <a:pt x="177" y="135"/>
                </a:lnTo>
                <a:lnTo>
                  <a:pt x="175" y="132"/>
                </a:lnTo>
                <a:lnTo>
                  <a:pt x="172" y="135"/>
                </a:lnTo>
                <a:close/>
                <a:moveTo>
                  <a:pt x="605" y="140"/>
                </a:moveTo>
                <a:lnTo>
                  <a:pt x="603" y="142"/>
                </a:lnTo>
                <a:lnTo>
                  <a:pt x="603" y="142"/>
                </a:lnTo>
                <a:lnTo>
                  <a:pt x="605" y="142"/>
                </a:lnTo>
                <a:lnTo>
                  <a:pt x="607" y="142"/>
                </a:lnTo>
                <a:lnTo>
                  <a:pt x="607" y="142"/>
                </a:lnTo>
                <a:lnTo>
                  <a:pt x="607" y="142"/>
                </a:lnTo>
                <a:lnTo>
                  <a:pt x="610" y="144"/>
                </a:lnTo>
                <a:lnTo>
                  <a:pt x="610" y="144"/>
                </a:lnTo>
                <a:lnTo>
                  <a:pt x="612" y="142"/>
                </a:lnTo>
                <a:lnTo>
                  <a:pt x="612" y="142"/>
                </a:lnTo>
                <a:lnTo>
                  <a:pt x="610" y="140"/>
                </a:lnTo>
                <a:lnTo>
                  <a:pt x="610" y="140"/>
                </a:lnTo>
                <a:lnTo>
                  <a:pt x="607" y="140"/>
                </a:lnTo>
                <a:lnTo>
                  <a:pt x="607" y="137"/>
                </a:lnTo>
                <a:lnTo>
                  <a:pt x="607" y="135"/>
                </a:lnTo>
                <a:lnTo>
                  <a:pt x="605" y="132"/>
                </a:lnTo>
                <a:lnTo>
                  <a:pt x="605" y="132"/>
                </a:lnTo>
                <a:lnTo>
                  <a:pt x="605" y="132"/>
                </a:lnTo>
                <a:lnTo>
                  <a:pt x="603" y="135"/>
                </a:lnTo>
                <a:lnTo>
                  <a:pt x="603" y="132"/>
                </a:lnTo>
                <a:lnTo>
                  <a:pt x="600" y="132"/>
                </a:lnTo>
                <a:lnTo>
                  <a:pt x="600" y="135"/>
                </a:lnTo>
                <a:lnTo>
                  <a:pt x="600" y="135"/>
                </a:lnTo>
                <a:lnTo>
                  <a:pt x="600" y="135"/>
                </a:lnTo>
                <a:lnTo>
                  <a:pt x="603" y="137"/>
                </a:lnTo>
                <a:lnTo>
                  <a:pt x="605" y="140"/>
                </a:lnTo>
                <a:close/>
                <a:moveTo>
                  <a:pt x="598" y="137"/>
                </a:moveTo>
                <a:lnTo>
                  <a:pt x="600" y="135"/>
                </a:lnTo>
                <a:lnTo>
                  <a:pt x="600" y="135"/>
                </a:lnTo>
                <a:lnTo>
                  <a:pt x="600" y="132"/>
                </a:lnTo>
                <a:lnTo>
                  <a:pt x="600" y="132"/>
                </a:lnTo>
                <a:lnTo>
                  <a:pt x="598" y="130"/>
                </a:lnTo>
                <a:lnTo>
                  <a:pt x="598" y="132"/>
                </a:lnTo>
                <a:lnTo>
                  <a:pt x="598" y="135"/>
                </a:lnTo>
                <a:lnTo>
                  <a:pt x="598" y="137"/>
                </a:lnTo>
                <a:lnTo>
                  <a:pt x="598" y="137"/>
                </a:lnTo>
                <a:close/>
                <a:moveTo>
                  <a:pt x="158" y="130"/>
                </a:moveTo>
                <a:lnTo>
                  <a:pt x="156" y="132"/>
                </a:lnTo>
                <a:lnTo>
                  <a:pt x="156" y="132"/>
                </a:lnTo>
                <a:lnTo>
                  <a:pt x="158" y="132"/>
                </a:lnTo>
                <a:lnTo>
                  <a:pt x="160" y="132"/>
                </a:lnTo>
                <a:lnTo>
                  <a:pt x="163" y="132"/>
                </a:lnTo>
                <a:lnTo>
                  <a:pt x="160" y="132"/>
                </a:lnTo>
                <a:lnTo>
                  <a:pt x="158" y="130"/>
                </a:lnTo>
                <a:lnTo>
                  <a:pt x="158" y="130"/>
                </a:lnTo>
                <a:close/>
                <a:moveTo>
                  <a:pt x="659" y="130"/>
                </a:moveTo>
                <a:lnTo>
                  <a:pt x="662" y="132"/>
                </a:lnTo>
                <a:lnTo>
                  <a:pt x="662" y="132"/>
                </a:lnTo>
                <a:lnTo>
                  <a:pt x="662" y="132"/>
                </a:lnTo>
                <a:lnTo>
                  <a:pt x="664" y="132"/>
                </a:lnTo>
                <a:lnTo>
                  <a:pt x="664" y="135"/>
                </a:lnTo>
                <a:lnTo>
                  <a:pt x="664" y="135"/>
                </a:lnTo>
                <a:lnTo>
                  <a:pt x="669" y="135"/>
                </a:lnTo>
                <a:lnTo>
                  <a:pt x="669" y="132"/>
                </a:lnTo>
                <a:lnTo>
                  <a:pt x="666" y="132"/>
                </a:lnTo>
                <a:lnTo>
                  <a:pt x="666" y="132"/>
                </a:lnTo>
                <a:lnTo>
                  <a:pt x="666" y="132"/>
                </a:lnTo>
                <a:lnTo>
                  <a:pt x="664" y="130"/>
                </a:lnTo>
                <a:lnTo>
                  <a:pt x="664" y="128"/>
                </a:lnTo>
                <a:lnTo>
                  <a:pt x="662" y="128"/>
                </a:lnTo>
                <a:lnTo>
                  <a:pt x="664" y="128"/>
                </a:lnTo>
                <a:lnTo>
                  <a:pt x="666" y="130"/>
                </a:lnTo>
                <a:lnTo>
                  <a:pt x="669" y="130"/>
                </a:lnTo>
                <a:lnTo>
                  <a:pt x="669" y="132"/>
                </a:lnTo>
                <a:lnTo>
                  <a:pt x="669" y="132"/>
                </a:lnTo>
                <a:lnTo>
                  <a:pt x="671" y="132"/>
                </a:lnTo>
                <a:lnTo>
                  <a:pt x="674" y="132"/>
                </a:lnTo>
                <a:lnTo>
                  <a:pt x="674" y="132"/>
                </a:lnTo>
                <a:lnTo>
                  <a:pt x="674" y="132"/>
                </a:lnTo>
                <a:lnTo>
                  <a:pt x="676" y="132"/>
                </a:lnTo>
                <a:lnTo>
                  <a:pt x="676" y="130"/>
                </a:lnTo>
                <a:lnTo>
                  <a:pt x="676" y="130"/>
                </a:lnTo>
                <a:lnTo>
                  <a:pt x="676" y="128"/>
                </a:lnTo>
                <a:lnTo>
                  <a:pt x="671" y="125"/>
                </a:lnTo>
                <a:lnTo>
                  <a:pt x="669" y="125"/>
                </a:lnTo>
                <a:lnTo>
                  <a:pt x="666" y="125"/>
                </a:lnTo>
                <a:lnTo>
                  <a:pt x="664" y="125"/>
                </a:lnTo>
                <a:lnTo>
                  <a:pt x="662" y="125"/>
                </a:lnTo>
                <a:lnTo>
                  <a:pt x="662" y="128"/>
                </a:lnTo>
                <a:lnTo>
                  <a:pt x="659" y="128"/>
                </a:lnTo>
                <a:lnTo>
                  <a:pt x="659" y="128"/>
                </a:lnTo>
                <a:lnTo>
                  <a:pt x="657" y="128"/>
                </a:lnTo>
                <a:lnTo>
                  <a:pt x="657" y="128"/>
                </a:lnTo>
                <a:lnTo>
                  <a:pt x="657" y="128"/>
                </a:lnTo>
                <a:lnTo>
                  <a:pt x="655" y="130"/>
                </a:lnTo>
                <a:lnTo>
                  <a:pt x="657" y="130"/>
                </a:lnTo>
                <a:lnTo>
                  <a:pt x="659" y="130"/>
                </a:lnTo>
                <a:close/>
                <a:moveTo>
                  <a:pt x="61" y="125"/>
                </a:moveTo>
                <a:lnTo>
                  <a:pt x="61" y="125"/>
                </a:lnTo>
                <a:lnTo>
                  <a:pt x="61" y="125"/>
                </a:lnTo>
                <a:lnTo>
                  <a:pt x="61" y="130"/>
                </a:lnTo>
                <a:lnTo>
                  <a:pt x="61" y="132"/>
                </a:lnTo>
                <a:lnTo>
                  <a:pt x="61" y="132"/>
                </a:lnTo>
                <a:lnTo>
                  <a:pt x="61" y="135"/>
                </a:lnTo>
                <a:lnTo>
                  <a:pt x="59" y="137"/>
                </a:lnTo>
                <a:lnTo>
                  <a:pt x="61" y="137"/>
                </a:lnTo>
                <a:lnTo>
                  <a:pt x="64" y="137"/>
                </a:lnTo>
                <a:lnTo>
                  <a:pt x="64" y="132"/>
                </a:lnTo>
                <a:lnTo>
                  <a:pt x="64" y="130"/>
                </a:lnTo>
                <a:lnTo>
                  <a:pt x="64" y="130"/>
                </a:lnTo>
                <a:lnTo>
                  <a:pt x="61" y="125"/>
                </a:lnTo>
                <a:close/>
                <a:moveTo>
                  <a:pt x="179" y="128"/>
                </a:moveTo>
                <a:lnTo>
                  <a:pt x="177" y="125"/>
                </a:lnTo>
                <a:lnTo>
                  <a:pt x="177" y="125"/>
                </a:lnTo>
                <a:lnTo>
                  <a:pt x="175" y="128"/>
                </a:lnTo>
                <a:lnTo>
                  <a:pt x="175" y="130"/>
                </a:lnTo>
                <a:lnTo>
                  <a:pt x="175" y="130"/>
                </a:lnTo>
                <a:lnTo>
                  <a:pt x="177" y="130"/>
                </a:lnTo>
                <a:lnTo>
                  <a:pt x="179" y="130"/>
                </a:lnTo>
                <a:lnTo>
                  <a:pt x="184" y="132"/>
                </a:lnTo>
                <a:lnTo>
                  <a:pt x="184" y="132"/>
                </a:lnTo>
                <a:lnTo>
                  <a:pt x="184" y="132"/>
                </a:lnTo>
                <a:lnTo>
                  <a:pt x="184" y="132"/>
                </a:lnTo>
                <a:lnTo>
                  <a:pt x="184" y="130"/>
                </a:lnTo>
                <a:lnTo>
                  <a:pt x="184" y="130"/>
                </a:lnTo>
                <a:lnTo>
                  <a:pt x="182" y="128"/>
                </a:lnTo>
                <a:lnTo>
                  <a:pt x="182" y="130"/>
                </a:lnTo>
                <a:lnTo>
                  <a:pt x="182" y="130"/>
                </a:lnTo>
                <a:lnTo>
                  <a:pt x="179" y="128"/>
                </a:lnTo>
                <a:lnTo>
                  <a:pt x="179" y="128"/>
                </a:lnTo>
                <a:lnTo>
                  <a:pt x="179" y="128"/>
                </a:lnTo>
                <a:close/>
                <a:moveTo>
                  <a:pt x="640" y="128"/>
                </a:moveTo>
                <a:lnTo>
                  <a:pt x="643" y="130"/>
                </a:lnTo>
                <a:lnTo>
                  <a:pt x="643" y="130"/>
                </a:lnTo>
                <a:lnTo>
                  <a:pt x="643" y="128"/>
                </a:lnTo>
                <a:lnTo>
                  <a:pt x="638" y="125"/>
                </a:lnTo>
                <a:lnTo>
                  <a:pt x="640" y="128"/>
                </a:lnTo>
                <a:lnTo>
                  <a:pt x="640" y="128"/>
                </a:lnTo>
                <a:close/>
                <a:moveTo>
                  <a:pt x="603" y="123"/>
                </a:moveTo>
                <a:lnTo>
                  <a:pt x="603" y="125"/>
                </a:lnTo>
                <a:lnTo>
                  <a:pt x="603" y="125"/>
                </a:lnTo>
                <a:lnTo>
                  <a:pt x="603" y="125"/>
                </a:lnTo>
                <a:lnTo>
                  <a:pt x="603" y="125"/>
                </a:lnTo>
                <a:lnTo>
                  <a:pt x="603" y="123"/>
                </a:lnTo>
                <a:lnTo>
                  <a:pt x="603" y="123"/>
                </a:lnTo>
                <a:lnTo>
                  <a:pt x="603" y="123"/>
                </a:lnTo>
                <a:close/>
                <a:moveTo>
                  <a:pt x="175" y="121"/>
                </a:moveTo>
                <a:lnTo>
                  <a:pt x="177" y="123"/>
                </a:lnTo>
                <a:lnTo>
                  <a:pt x="177" y="123"/>
                </a:lnTo>
                <a:lnTo>
                  <a:pt x="179" y="123"/>
                </a:lnTo>
                <a:lnTo>
                  <a:pt x="179" y="125"/>
                </a:lnTo>
                <a:lnTo>
                  <a:pt x="179" y="123"/>
                </a:lnTo>
                <a:lnTo>
                  <a:pt x="179" y="123"/>
                </a:lnTo>
                <a:lnTo>
                  <a:pt x="177" y="121"/>
                </a:lnTo>
                <a:lnTo>
                  <a:pt x="175" y="121"/>
                </a:lnTo>
                <a:close/>
                <a:moveTo>
                  <a:pt x="151" y="113"/>
                </a:moveTo>
                <a:lnTo>
                  <a:pt x="151" y="113"/>
                </a:lnTo>
                <a:lnTo>
                  <a:pt x="153" y="113"/>
                </a:lnTo>
                <a:lnTo>
                  <a:pt x="153" y="113"/>
                </a:lnTo>
                <a:lnTo>
                  <a:pt x="151" y="111"/>
                </a:lnTo>
                <a:lnTo>
                  <a:pt x="151" y="111"/>
                </a:lnTo>
                <a:lnTo>
                  <a:pt x="151" y="111"/>
                </a:lnTo>
                <a:lnTo>
                  <a:pt x="151" y="113"/>
                </a:lnTo>
                <a:close/>
                <a:moveTo>
                  <a:pt x="603" y="111"/>
                </a:moveTo>
                <a:lnTo>
                  <a:pt x="603" y="111"/>
                </a:lnTo>
                <a:lnTo>
                  <a:pt x="603" y="111"/>
                </a:lnTo>
                <a:lnTo>
                  <a:pt x="603" y="111"/>
                </a:lnTo>
                <a:lnTo>
                  <a:pt x="603" y="109"/>
                </a:lnTo>
                <a:lnTo>
                  <a:pt x="603" y="109"/>
                </a:lnTo>
                <a:lnTo>
                  <a:pt x="603" y="109"/>
                </a:lnTo>
                <a:lnTo>
                  <a:pt x="603" y="111"/>
                </a:lnTo>
                <a:lnTo>
                  <a:pt x="603" y="111"/>
                </a:lnTo>
                <a:close/>
                <a:moveTo>
                  <a:pt x="600" y="109"/>
                </a:moveTo>
                <a:lnTo>
                  <a:pt x="603" y="109"/>
                </a:lnTo>
                <a:lnTo>
                  <a:pt x="603" y="106"/>
                </a:lnTo>
                <a:lnTo>
                  <a:pt x="600" y="106"/>
                </a:lnTo>
                <a:lnTo>
                  <a:pt x="600" y="109"/>
                </a:lnTo>
                <a:lnTo>
                  <a:pt x="600" y="109"/>
                </a:lnTo>
                <a:lnTo>
                  <a:pt x="600" y="109"/>
                </a:lnTo>
                <a:lnTo>
                  <a:pt x="600" y="109"/>
                </a:lnTo>
                <a:close/>
                <a:moveTo>
                  <a:pt x="153" y="106"/>
                </a:moveTo>
                <a:lnTo>
                  <a:pt x="153" y="109"/>
                </a:lnTo>
                <a:lnTo>
                  <a:pt x="156" y="111"/>
                </a:lnTo>
                <a:lnTo>
                  <a:pt x="156" y="111"/>
                </a:lnTo>
                <a:lnTo>
                  <a:pt x="156" y="111"/>
                </a:lnTo>
                <a:lnTo>
                  <a:pt x="156" y="109"/>
                </a:lnTo>
                <a:lnTo>
                  <a:pt x="156" y="109"/>
                </a:lnTo>
                <a:lnTo>
                  <a:pt x="156" y="106"/>
                </a:lnTo>
                <a:lnTo>
                  <a:pt x="153" y="106"/>
                </a:lnTo>
                <a:close/>
                <a:moveTo>
                  <a:pt x="163" y="109"/>
                </a:moveTo>
                <a:lnTo>
                  <a:pt x="163" y="109"/>
                </a:lnTo>
                <a:lnTo>
                  <a:pt x="163" y="106"/>
                </a:lnTo>
                <a:lnTo>
                  <a:pt x="160" y="106"/>
                </a:lnTo>
                <a:lnTo>
                  <a:pt x="160" y="106"/>
                </a:lnTo>
                <a:lnTo>
                  <a:pt x="160" y="109"/>
                </a:lnTo>
                <a:lnTo>
                  <a:pt x="163" y="109"/>
                </a:lnTo>
                <a:close/>
                <a:moveTo>
                  <a:pt x="168" y="106"/>
                </a:moveTo>
                <a:lnTo>
                  <a:pt x="168" y="106"/>
                </a:lnTo>
                <a:lnTo>
                  <a:pt x="168" y="106"/>
                </a:lnTo>
                <a:lnTo>
                  <a:pt x="170" y="109"/>
                </a:lnTo>
                <a:lnTo>
                  <a:pt x="170" y="109"/>
                </a:lnTo>
                <a:lnTo>
                  <a:pt x="170" y="106"/>
                </a:lnTo>
                <a:lnTo>
                  <a:pt x="170" y="106"/>
                </a:lnTo>
                <a:lnTo>
                  <a:pt x="168" y="106"/>
                </a:lnTo>
                <a:lnTo>
                  <a:pt x="168" y="106"/>
                </a:lnTo>
                <a:close/>
                <a:moveTo>
                  <a:pt x="137" y="106"/>
                </a:moveTo>
                <a:lnTo>
                  <a:pt x="137" y="106"/>
                </a:lnTo>
                <a:lnTo>
                  <a:pt x="137" y="106"/>
                </a:lnTo>
                <a:lnTo>
                  <a:pt x="139" y="109"/>
                </a:lnTo>
                <a:lnTo>
                  <a:pt x="142" y="109"/>
                </a:lnTo>
                <a:lnTo>
                  <a:pt x="144" y="109"/>
                </a:lnTo>
                <a:lnTo>
                  <a:pt x="146" y="109"/>
                </a:lnTo>
                <a:lnTo>
                  <a:pt x="149" y="111"/>
                </a:lnTo>
                <a:lnTo>
                  <a:pt x="149" y="109"/>
                </a:lnTo>
                <a:lnTo>
                  <a:pt x="146" y="106"/>
                </a:lnTo>
                <a:lnTo>
                  <a:pt x="146" y="106"/>
                </a:lnTo>
                <a:lnTo>
                  <a:pt x="144" y="104"/>
                </a:lnTo>
                <a:lnTo>
                  <a:pt x="142" y="104"/>
                </a:lnTo>
                <a:lnTo>
                  <a:pt x="142" y="104"/>
                </a:lnTo>
                <a:lnTo>
                  <a:pt x="139" y="102"/>
                </a:lnTo>
                <a:lnTo>
                  <a:pt x="139" y="102"/>
                </a:lnTo>
                <a:lnTo>
                  <a:pt x="137" y="104"/>
                </a:lnTo>
                <a:lnTo>
                  <a:pt x="137" y="106"/>
                </a:lnTo>
                <a:close/>
                <a:moveTo>
                  <a:pt x="156" y="104"/>
                </a:moveTo>
                <a:lnTo>
                  <a:pt x="156" y="104"/>
                </a:lnTo>
                <a:lnTo>
                  <a:pt x="156" y="102"/>
                </a:lnTo>
                <a:lnTo>
                  <a:pt x="153" y="102"/>
                </a:lnTo>
                <a:lnTo>
                  <a:pt x="153" y="102"/>
                </a:lnTo>
                <a:lnTo>
                  <a:pt x="153" y="102"/>
                </a:lnTo>
                <a:lnTo>
                  <a:pt x="153" y="104"/>
                </a:lnTo>
                <a:lnTo>
                  <a:pt x="156" y="104"/>
                </a:lnTo>
                <a:close/>
                <a:moveTo>
                  <a:pt x="144" y="104"/>
                </a:moveTo>
                <a:lnTo>
                  <a:pt x="146" y="104"/>
                </a:lnTo>
                <a:lnTo>
                  <a:pt x="146" y="106"/>
                </a:lnTo>
                <a:lnTo>
                  <a:pt x="149" y="106"/>
                </a:lnTo>
                <a:lnTo>
                  <a:pt x="149" y="106"/>
                </a:lnTo>
                <a:lnTo>
                  <a:pt x="151" y="109"/>
                </a:lnTo>
                <a:lnTo>
                  <a:pt x="151" y="106"/>
                </a:lnTo>
                <a:lnTo>
                  <a:pt x="149" y="104"/>
                </a:lnTo>
                <a:lnTo>
                  <a:pt x="146" y="102"/>
                </a:lnTo>
                <a:lnTo>
                  <a:pt x="144" y="102"/>
                </a:lnTo>
                <a:lnTo>
                  <a:pt x="142" y="102"/>
                </a:lnTo>
                <a:lnTo>
                  <a:pt x="142" y="104"/>
                </a:lnTo>
                <a:lnTo>
                  <a:pt x="142" y="104"/>
                </a:lnTo>
                <a:lnTo>
                  <a:pt x="144" y="104"/>
                </a:lnTo>
                <a:close/>
                <a:moveTo>
                  <a:pt x="165" y="104"/>
                </a:moveTo>
                <a:lnTo>
                  <a:pt x="168" y="104"/>
                </a:lnTo>
                <a:lnTo>
                  <a:pt x="168" y="102"/>
                </a:lnTo>
                <a:lnTo>
                  <a:pt x="168" y="102"/>
                </a:lnTo>
                <a:lnTo>
                  <a:pt x="168" y="102"/>
                </a:lnTo>
                <a:lnTo>
                  <a:pt x="168" y="102"/>
                </a:lnTo>
                <a:lnTo>
                  <a:pt x="168" y="99"/>
                </a:lnTo>
                <a:lnTo>
                  <a:pt x="165" y="102"/>
                </a:lnTo>
                <a:lnTo>
                  <a:pt x="165" y="102"/>
                </a:lnTo>
                <a:lnTo>
                  <a:pt x="165" y="102"/>
                </a:lnTo>
                <a:lnTo>
                  <a:pt x="165" y="102"/>
                </a:lnTo>
                <a:lnTo>
                  <a:pt x="165" y="104"/>
                </a:lnTo>
                <a:lnTo>
                  <a:pt x="165" y="104"/>
                </a:lnTo>
                <a:close/>
                <a:moveTo>
                  <a:pt x="172" y="104"/>
                </a:moveTo>
                <a:lnTo>
                  <a:pt x="175" y="104"/>
                </a:lnTo>
                <a:lnTo>
                  <a:pt x="175" y="104"/>
                </a:lnTo>
                <a:lnTo>
                  <a:pt x="175" y="104"/>
                </a:lnTo>
                <a:lnTo>
                  <a:pt x="175" y="106"/>
                </a:lnTo>
                <a:lnTo>
                  <a:pt x="175" y="106"/>
                </a:lnTo>
                <a:lnTo>
                  <a:pt x="175" y="106"/>
                </a:lnTo>
                <a:lnTo>
                  <a:pt x="175" y="106"/>
                </a:lnTo>
                <a:lnTo>
                  <a:pt x="177" y="109"/>
                </a:lnTo>
                <a:lnTo>
                  <a:pt x="177" y="106"/>
                </a:lnTo>
                <a:lnTo>
                  <a:pt x="177" y="104"/>
                </a:lnTo>
                <a:lnTo>
                  <a:pt x="179" y="104"/>
                </a:lnTo>
                <a:lnTo>
                  <a:pt x="177" y="102"/>
                </a:lnTo>
                <a:lnTo>
                  <a:pt x="177" y="102"/>
                </a:lnTo>
                <a:lnTo>
                  <a:pt x="177" y="99"/>
                </a:lnTo>
                <a:lnTo>
                  <a:pt x="175" y="99"/>
                </a:lnTo>
                <a:lnTo>
                  <a:pt x="175" y="99"/>
                </a:lnTo>
                <a:lnTo>
                  <a:pt x="172" y="99"/>
                </a:lnTo>
                <a:lnTo>
                  <a:pt x="170" y="102"/>
                </a:lnTo>
                <a:lnTo>
                  <a:pt x="170" y="102"/>
                </a:lnTo>
                <a:lnTo>
                  <a:pt x="170" y="104"/>
                </a:lnTo>
                <a:lnTo>
                  <a:pt x="172" y="104"/>
                </a:lnTo>
                <a:close/>
                <a:moveTo>
                  <a:pt x="134" y="97"/>
                </a:moveTo>
                <a:lnTo>
                  <a:pt x="134" y="97"/>
                </a:lnTo>
                <a:lnTo>
                  <a:pt x="134" y="97"/>
                </a:lnTo>
                <a:lnTo>
                  <a:pt x="132" y="97"/>
                </a:lnTo>
                <a:lnTo>
                  <a:pt x="132" y="99"/>
                </a:lnTo>
                <a:lnTo>
                  <a:pt x="134" y="102"/>
                </a:lnTo>
                <a:lnTo>
                  <a:pt x="134" y="102"/>
                </a:lnTo>
                <a:lnTo>
                  <a:pt x="134" y="104"/>
                </a:lnTo>
                <a:lnTo>
                  <a:pt x="137" y="104"/>
                </a:lnTo>
                <a:lnTo>
                  <a:pt x="137" y="104"/>
                </a:lnTo>
                <a:lnTo>
                  <a:pt x="137" y="104"/>
                </a:lnTo>
                <a:lnTo>
                  <a:pt x="137" y="102"/>
                </a:lnTo>
                <a:lnTo>
                  <a:pt x="137" y="99"/>
                </a:lnTo>
                <a:lnTo>
                  <a:pt x="137" y="99"/>
                </a:lnTo>
                <a:lnTo>
                  <a:pt x="134" y="97"/>
                </a:lnTo>
                <a:close/>
                <a:moveTo>
                  <a:pt x="49" y="102"/>
                </a:moveTo>
                <a:lnTo>
                  <a:pt x="49" y="99"/>
                </a:lnTo>
                <a:lnTo>
                  <a:pt x="45" y="95"/>
                </a:lnTo>
                <a:lnTo>
                  <a:pt x="42" y="92"/>
                </a:lnTo>
                <a:lnTo>
                  <a:pt x="42" y="92"/>
                </a:lnTo>
                <a:lnTo>
                  <a:pt x="42" y="95"/>
                </a:lnTo>
                <a:lnTo>
                  <a:pt x="40" y="95"/>
                </a:lnTo>
                <a:lnTo>
                  <a:pt x="37" y="95"/>
                </a:lnTo>
                <a:lnTo>
                  <a:pt x="40" y="99"/>
                </a:lnTo>
                <a:lnTo>
                  <a:pt x="42" y="104"/>
                </a:lnTo>
                <a:lnTo>
                  <a:pt x="42" y="106"/>
                </a:lnTo>
                <a:lnTo>
                  <a:pt x="45" y="106"/>
                </a:lnTo>
                <a:lnTo>
                  <a:pt x="47" y="109"/>
                </a:lnTo>
                <a:lnTo>
                  <a:pt x="49" y="111"/>
                </a:lnTo>
                <a:lnTo>
                  <a:pt x="49" y="113"/>
                </a:lnTo>
                <a:lnTo>
                  <a:pt x="52" y="113"/>
                </a:lnTo>
                <a:lnTo>
                  <a:pt x="52" y="111"/>
                </a:lnTo>
                <a:lnTo>
                  <a:pt x="52" y="106"/>
                </a:lnTo>
                <a:lnTo>
                  <a:pt x="52" y="104"/>
                </a:lnTo>
                <a:lnTo>
                  <a:pt x="52" y="104"/>
                </a:lnTo>
                <a:lnTo>
                  <a:pt x="49" y="102"/>
                </a:lnTo>
                <a:close/>
                <a:moveTo>
                  <a:pt x="130" y="95"/>
                </a:moveTo>
                <a:lnTo>
                  <a:pt x="132" y="95"/>
                </a:lnTo>
                <a:lnTo>
                  <a:pt x="134" y="95"/>
                </a:lnTo>
                <a:lnTo>
                  <a:pt x="134" y="95"/>
                </a:lnTo>
                <a:lnTo>
                  <a:pt x="137" y="97"/>
                </a:lnTo>
                <a:lnTo>
                  <a:pt x="137" y="97"/>
                </a:lnTo>
                <a:lnTo>
                  <a:pt x="137" y="95"/>
                </a:lnTo>
                <a:lnTo>
                  <a:pt x="137" y="95"/>
                </a:lnTo>
                <a:lnTo>
                  <a:pt x="130" y="92"/>
                </a:lnTo>
                <a:lnTo>
                  <a:pt x="130" y="92"/>
                </a:lnTo>
                <a:lnTo>
                  <a:pt x="130" y="92"/>
                </a:lnTo>
                <a:lnTo>
                  <a:pt x="130" y="92"/>
                </a:lnTo>
                <a:lnTo>
                  <a:pt x="130" y="95"/>
                </a:lnTo>
                <a:close/>
                <a:moveTo>
                  <a:pt x="444" y="182"/>
                </a:moveTo>
                <a:lnTo>
                  <a:pt x="442" y="182"/>
                </a:lnTo>
                <a:lnTo>
                  <a:pt x="442" y="182"/>
                </a:lnTo>
                <a:lnTo>
                  <a:pt x="442" y="182"/>
                </a:lnTo>
                <a:lnTo>
                  <a:pt x="442" y="184"/>
                </a:lnTo>
                <a:lnTo>
                  <a:pt x="442" y="184"/>
                </a:lnTo>
                <a:lnTo>
                  <a:pt x="442" y="187"/>
                </a:lnTo>
                <a:lnTo>
                  <a:pt x="442" y="189"/>
                </a:lnTo>
                <a:lnTo>
                  <a:pt x="442" y="192"/>
                </a:lnTo>
                <a:lnTo>
                  <a:pt x="442" y="194"/>
                </a:lnTo>
                <a:lnTo>
                  <a:pt x="442" y="196"/>
                </a:lnTo>
                <a:lnTo>
                  <a:pt x="442" y="199"/>
                </a:lnTo>
                <a:lnTo>
                  <a:pt x="444" y="201"/>
                </a:lnTo>
                <a:lnTo>
                  <a:pt x="449" y="199"/>
                </a:lnTo>
                <a:lnTo>
                  <a:pt x="451" y="199"/>
                </a:lnTo>
                <a:lnTo>
                  <a:pt x="451" y="199"/>
                </a:lnTo>
                <a:lnTo>
                  <a:pt x="454" y="199"/>
                </a:lnTo>
                <a:lnTo>
                  <a:pt x="454" y="201"/>
                </a:lnTo>
                <a:lnTo>
                  <a:pt x="454" y="201"/>
                </a:lnTo>
                <a:lnTo>
                  <a:pt x="454" y="203"/>
                </a:lnTo>
                <a:lnTo>
                  <a:pt x="454" y="203"/>
                </a:lnTo>
                <a:lnTo>
                  <a:pt x="454" y="206"/>
                </a:lnTo>
                <a:lnTo>
                  <a:pt x="456" y="210"/>
                </a:lnTo>
                <a:lnTo>
                  <a:pt x="456" y="210"/>
                </a:lnTo>
                <a:lnTo>
                  <a:pt x="456" y="220"/>
                </a:lnTo>
                <a:lnTo>
                  <a:pt x="454" y="220"/>
                </a:lnTo>
                <a:lnTo>
                  <a:pt x="454" y="222"/>
                </a:lnTo>
                <a:lnTo>
                  <a:pt x="454" y="225"/>
                </a:lnTo>
                <a:lnTo>
                  <a:pt x="454" y="229"/>
                </a:lnTo>
                <a:lnTo>
                  <a:pt x="451" y="232"/>
                </a:lnTo>
                <a:lnTo>
                  <a:pt x="451" y="234"/>
                </a:lnTo>
                <a:lnTo>
                  <a:pt x="449" y="237"/>
                </a:lnTo>
                <a:lnTo>
                  <a:pt x="449" y="239"/>
                </a:lnTo>
                <a:lnTo>
                  <a:pt x="451" y="241"/>
                </a:lnTo>
                <a:lnTo>
                  <a:pt x="454" y="244"/>
                </a:lnTo>
                <a:lnTo>
                  <a:pt x="456" y="246"/>
                </a:lnTo>
                <a:lnTo>
                  <a:pt x="456" y="246"/>
                </a:lnTo>
                <a:lnTo>
                  <a:pt x="458" y="246"/>
                </a:lnTo>
                <a:lnTo>
                  <a:pt x="458" y="244"/>
                </a:lnTo>
                <a:lnTo>
                  <a:pt x="461" y="244"/>
                </a:lnTo>
                <a:lnTo>
                  <a:pt x="463" y="244"/>
                </a:lnTo>
                <a:lnTo>
                  <a:pt x="465" y="244"/>
                </a:lnTo>
                <a:lnTo>
                  <a:pt x="465" y="244"/>
                </a:lnTo>
                <a:lnTo>
                  <a:pt x="468" y="244"/>
                </a:lnTo>
                <a:lnTo>
                  <a:pt x="470" y="244"/>
                </a:lnTo>
                <a:lnTo>
                  <a:pt x="468" y="241"/>
                </a:lnTo>
                <a:lnTo>
                  <a:pt x="468" y="239"/>
                </a:lnTo>
                <a:lnTo>
                  <a:pt x="468" y="234"/>
                </a:lnTo>
                <a:lnTo>
                  <a:pt x="468" y="232"/>
                </a:lnTo>
                <a:lnTo>
                  <a:pt x="468" y="229"/>
                </a:lnTo>
                <a:lnTo>
                  <a:pt x="470" y="225"/>
                </a:lnTo>
                <a:lnTo>
                  <a:pt x="470" y="222"/>
                </a:lnTo>
                <a:lnTo>
                  <a:pt x="470" y="218"/>
                </a:lnTo>
                <a:lnTo>
                  <a:pt x="470" y="213"/>
                </a:lnTo>
                <a:lnTo>
                  <a:pt x="470" y="206"/>
                </a:lnTo>
                <a:lnTo>
                  <a:pt x="470" y="203"/>
                </a:lnTo>
                <a:lnTo>
                  <a:pt x="470" y="203"/>
                </a:lnTo>
                <a:lnTo>
                  <a:pt x="470" y="196"/>
                </a:lnTo>
                <a:lnTo>
                  <a:pt x="470" y="194"/>
                </a:lnTo>
                <a:lnTo>
                  <a:pt x="468" y="192"/>
                </a:lnTo>
                <a:lnTo>
                  <a:pt x="468" y="189"/>
                </a:lnTo>
                <a:lnTo>
                  <a:pt x="468" y="187"/>
                </a:lnTo>
                <a:lnTo>
                  <a:pt x="470" y="187"/>
                </a:lnTo>
                <a:lnTo>
                  <a:pt x="473" y="182"/>
                </a:lnTo>
                <a:lnTo>
                  <a:pt x="475" y="182"/>
                </a:lnTo>
                <a:lnTo>
                  <a:pt x="477" y="182"/>
                </a:lnTo>
                <a:lnTo>
                  <a:pt x="480" y="182"/>
                </a:lnTo>
                <a:lnTo>
                  <a:pt x="482" y="182"/>
                </a:lnTo>
                <a:lnTo>
                  <a:pt x="484" y="184"/>
                </a:lnTo>
                <a:lnTo>
                  <a:pt x="484" y="187"/>
                </a:lnTo>
                <a:lnTo>
                  <a:pt x="484" y="189"/>
                </a:lnTo>
                <a:lnTo>
                  <a:pt x="482" y="192"/>
                </a:lnTo>
                <a:lnTo>
                  <a:pt x="482" y="194"/>
                </a:lnTo>
                <a:lnTo>
                  <a:pt x="480" y="196"/>
                </a:lnTo>
                <a:lnTo>
                  <a:pt x="480" y="199"/>
                </a:lnTo>
                <a:lnTo>
                  <a:pt x="480" y="199"/>
                </a:lnTo>
                <a:lnTo>
                  <a:pt x="480" y="201"/>
                </a:lnTo>
                <a:lnTo>
                  <a:pt x="487" y="208"/>
                </a:lnTo>
                <a:lnTo>
                  <a:pt x="489" y="210"/>
                </a:lnTo>
                <a:lnTo>
                  <a:pt x="491" y="210"/>
                </a:lnTo>
                <a:lnTo>
                  <a:pt x="494" y="213"/>
                </a:lnTo>
                <a:lnTo>
                  <a:pt x="491" y="213"/>
                </a:lnTo>
                <a:lnTo>
                  <a:pt x="491" y="215"/>
                </a:lnTo>
                <a:lnTo>
                  <a:pt x="491" y="215"/>
                </a:lnTo>
                <a:lnTo>
                  <a:pt x="491" y="215"/>
                </a:lnTo>
                <a:lnTo>
                  <a:pt x="489" y="222"/>
                </a:lnTo>
                <a:lnTo>
                  <a:pt x="489" y="225"/>
                </a:lnTo>
                <a:lnTo>
                  <a:pt x="491" y="227"/>
                </a:lnTo>
                <a:lnTo>
                  <a:pt x="491" y="227"/>
                </a:lnTo>
                <a:lnTo>
                  <a:pt x="494" y="227"/>
                </a:lnTo>
                <a:lnTo>
                  <a:pt x="499" y="227"/>
                </a:lnTo>
                <a:lnTo>
                  <a:pt x="501" y="227"/>
                </a:lnTo>
                <a:lnTo>
                  <a:pt x="501" y="227"/>
                </a:lnTo>
                <a:lnTo>
                  <a:pt x="501" y="225"/>
                </a:lnTo>
                <a:lnTo>
                  <a:pt x="501" y="222"/>
                </a:lnTo>
                <a:lnTo>
                  <a:pt x="501" y="222"/>
                </a:lnTo>
                <a:lnTo>
                  <a:pt x="503" y="220"/>
                </a:lnTo>
                <a:lnTo>
                  <a:pt x="508" y="220"/>
                </a:lnTo>
                <a:lnTo>
                  <a:pt x="510" y="218"/>
                </a:lnTo>
                <a:lnTo>
                  <a:pt x="513" y="220"/>
                </a:lnTo>
                <a:lnTo>
                  <a:pt x="513" y="218"/>
                </a:lnTo>
                <a:lnTo>
                  <a:pt x="513" y="218"/>
                </a:lnTo>
                <a:lnTo>
                  <a:pt x="513" y="218"/>
                </a:lnTo>
                <a:lnTo>
                  <a:pt x="515" y="218"/>
                </a:lnTo>
                <a:lnTo>
                  <a:pt x="515" y="218"/>
                </a:lnTo>
                <a:lnTo>
                  <a:pt x="518" y="218"/>
                </a:lnTo>
                <a:lnTo>
                  <a:pt x="518" y="215"/>
                </a:lnTo>
                <a:lnTo>
                  <a:pt x="518" y="213"/>
                </a:lnTo>
                <a:lnTo>
                  <a:pt x="515" y="213"/>
                </a:lnTo>
                <a:lnTo>
                  <a:pt x="515" y="210"/>
                </a:lnTo>
                <a:lnTo>
                  <a:pt x="515" y="210"/>
                </a:lnTo>
                <a:lnTo>
                  <a:pt x="515" y="210"/>
                </a:lnTo>
                <a:lnTo>
                  <a:pt x="513" y="213"/>
                </a:lnTo>
                <a:lnTo>
                  <a:pt x="513" y="210"/>
                </a:lnTo>
                <a:lnTo>
                  <a:pt x="513" y="210"/>
                </a:lnTo>
                <a:lnTo>
                  <a:pt x="510" y="210"/>
                </a:lnTo>
                <a:lnTo>
                  <a:pt x="510" y="208"/>
                </a:lnTo>
                <a:lnTo>
                  <a:pt x="510" y="208"/>
                </a:lnTo>
                <a:lnTo>
                  <a:pt x="510" y="206"/>
                </a:lnTo>
                <a:lnTo>
                  <a:pt x="508" y="203"/>
                </a:lnTo>
                <a:lnTo>
                  <a:pt x="508" y="203"/>
                </a:lnTo>
                <a:lnTo>
                  <a:pt x="506" y="203"/>
                </a:lnTo>
                <a:lnTo>
                  <a:pt x="506" y="203"/>
                </a:lnTo>
                <a:lnTo>
                  <a:pt x="506" y="201"/>
                </a:lnTo>
                <a:lnTo>
                  <a:pt x="506" y="201"/>
                </a:lnTo>
                <a:lnTo>
                  <a:pt x="506" y="201"/>
                </a:lnTo>
                <a:lnTo>
                  <a:pt x="506" y="196"/>
                </a:lnTo>
                <a:lnTo>
                  <a:pt x="506" y="194"/>
                </a:lnTo>
                <a:lnTo>
                  <a:pt x="508" y="194"/>
                </a:lnTo>
                <a:lnTo>
                  <a:pt x="508" y="192"/>
                </a:lnTo>
                <a:lnTo>
                  <a:pt x="506" y="189"/>
                </a:lnTo>
                <a:lnTo>
                  <a:pt x="506" y="189"/>
                </a:lnTo>
                <a:lnTo>
                  <a:pt x="506" y="187"/>
                </a:lnTo>
                <a:lnTo>
                  <a:pt x="506" y="187"/>
                </a:lnTo>
                <a:lnTo>
                  <a:pt x="503" y="184"/>
                </a:lnTo>
                <a:lnTo>
                  <a:pt x="501" y="182"/>
                </a:lnTo>
                <a:lnTo>
                  <a:pt x="501" y="180"/>
                </a:lnTo>
                <a:lnTo>
                  <a:pt x="499" y="175"/>
                </a:lnTo>
                <a:lnTo>
                  <a:pt x="496" y="173"/>
                </a:lnTo>
                <a:lnTo>
                  <a:pt x="496" y="173"/>
                </a:lnTo>
                <a:lnTo>
                  <a:pt x="494" y="170"/>
                </a:lnTo>
                <a:lnTo>
                  <a:pt x="494" y="170"/>
                </a:lnTo>
                <a:lnTo>
                  <a:pt x="491" y="168"/>
                </a:lnTo>
                <a:lnTo>
                  <a:pt x="489" y="168"/>
                </a:lnTo>
                <a:lnTo>
                  <a:pt x="489" y="166"/>
                </a:lnTo>
                <a:lnTo>
                  <a:pt x="489" y="166"/>
                </a:lnTo>
                <a:lnTo>
                  <a:pt x="489" y="163"/>
                </a:lnTo>
                <a:lnTo>
                  <a:pt x="491" y="166"/>
                </a:lnTo>
                <a:lnTo>
                  <a:pt x="494" y="166"/>
                </a:lnTo>
                <a:lnTo>
                  <a:pt x="494" y="166"/>
                </a:lnTo>
                <a:lnTo>
                  <a:pt x="496" y="166"/>
                </a:lnTo>
                <a:lnTo>
                  <a:pt x="496" y="163"/>
                </a:lnTo>
                <a:lnTo>
                  <a:pt x="499" y="161"/>
                </a:lnTo>
                <a:lnTo>
                  <a:pt x="503" y="158"/>
                </a:lnTo>
                <a:lnTo>
                  <a:pt x="506" y="158"/>
                </a:lnTo>
                <a:lnTo>
                  <a:pt x="508" y="156"/>
                </a:lnTo>
                <a:lnTo>
                  <a:pt x="510" y="154"/>
                </a:lnTo>
                <a:lnTo>
                  <a:pt x="513" y="151"/>
                </a:lnTo>
                <a:lnTo>
                  <a:pt x="515" y="149"/>
                </a:lnTo>
                <a:lnTo>
                  <a:pt x="518" y="147"/>
                </a:lnTo>
                <a:lnTo>
                  <a:pt x="518" y="144"/>
                </a:lnTo>
                <a:lnTo>
                  <a:pt x="518" y="144"/>
                </a:lnTo>
                <a:lnTo>
                  <a:pt x="522" y="144"/>
                </a:lnTo>
                <a:lnTo>
                  <a:pt x="522" y="144"/>
                </a:lnTo>
                <a:lnTo>
                  <a:pt x="525" y="147"/>
                </a:lnTo>
                <a:lnTo>
                  <a:pt x="527" y="147"/>
                </a:lnTo>
                <a:lnTo>
                  <a:pt x="527" y="147"/>
                </a:lnTo>
                <a:lnTo>
                  <a:pt x="527" y="147"/>
                </a:lnTo>
                <a:lnTo>
                  <a:pt x="529" y="142"/>
                </a:lnTo>
                <a:lnTo>
                  <a:pt x="529" y="140"/>
                </a:lnTo>
                <a:lnTo>
                  <a:pt x="527" y="140"/>
                </a:lnTo>
                <a:lnTo>
                  <a:pt x="525" y="137"/>
                </a:lnTo>
                <a:lnTo>
                  <a:pt x="525" y="137"/>
                </a:lnTo>
                <a:lnTo>
                  <a:pt x="520" y="137"/>
                </a:lnTo>
                <a:lnTo>
                  <a:pt x="518" y="140"/>
                </a:lnTo>
                <a:lnTo>
                  <a:pt x="518" y="140"/>
                </a:lnTo>
                <a:lnTo>
                  <a:pt x="518" y="140"/>
                </a:lnTo>
                <a:lnTo>
                  <a:pt x="518" y="140"/>
                </a:lnTo>
                <a:lnTo>
                  <a:pt x="518" y="142"/>
                </a:lnTo>
                <a:lnTo>
                  <a:pt x="515" y="142"/>
                </a:lnTo>
                <a:lnTo>
                  <a:pt x="513" y="142"/>
                </a:lnTo>
                <a:lnTo>
                  <a:pt x="508" y="142"/>
                </a:lnTo>
                <a:lnTo>
                  <a:pt x="506" y="142"/>
                </a:lnTo>
                <a:lnTo>
                  <a:pt x="503" y="144"/>
                </a:lnTo>
                <a:lnTo>
                  <a:pt x="503" y="144"/>
                </a:lnTo>
                <a:lnTo>
                  <a:pt x="501" y="144"/>
                </a:lnTo>
                <a:lnTo>
                  <a:pt x="499" y="144"/>
                </a:lnTo>
                <a:lnTo>
                  <a:pt x="496" y="144"/>
                </a:lnTo>
                <a:lnTo>
                  <a:pt x="496" y="144"/>
                </a:lnTo>
                <a:lnTo>
                  <a:pt x="494" y="144"/>
                </a:lnTo>
                <a:lnTo>
                  <a:pt x="494" y="142"/>
                </a:lnTo>
                <a:lnTo>
                  <a:pt x="494" y="144"/>
                </a:lnTo>
                <a:lnTo>
                  <a:pt x="491" y="144"/>
                </a:lnTo>
                <a:lnTo>
                  <a:pt x="489" y="149"/>
                </a:lnTo>
                <a:lnTo>
                  <a:pt x="487" y="151"/>
                </a:lnTo>
                <a:lnTo>
                  <a:pt x="487" y="154"/>
                </a:lnTo>
                <a:lnTo>
                  <a:pt x="484" y="156"/>
                </a:lnTo>
                <a:lnTo>
                  <a:pt x="482" y="154"/>
                </a:lnTo>
                <a:lnTo>
                  <a:pt x="480" y="154"/>
                </a:lnTo>
                <a:lnTo>
                  <a:pt x="477" y="154"/>
                </a:lnTo>
                <a:lnTo>
                  <a:pt x="477" y="154"/>
                </a:lnTo>
                <a:lnTo>
                  <a:pt x="475" y="151"/>
                </a:lnTo>
                <a:lnTo>
                  <a:pt x="475" y="147"/>
                </a:lnTo>
                <a:lnTo>
                  <a:pt x="473" y="147"/>
                </a:lnTo>
                <a:lnTo>
                  <a:pt x="470" y="144"/>
                </a:lnTo>
                <a:lnTo>
                  <a:pt x="468" y="144"/>
                </a:lnTo>
                <a:lnTo>
                  <a:pt x="465" y="140"/>
                </a:lnTo>
                <a:lnTo>
                  <a:pt x="465" y="137"/>
                </a:lnTo>
                <a:lnTo>
                  <a:pt x="465" y="135"/>
                </a:lnTo>
                <a:lnTo>
                  <a:pt x="465" y="132"/>
                </a:lnTo>
                <a:lnTo>
                  <a:pt x="465" y="130"/>
                </a:lnTo>
                <a:lnTo>
                  <a:pt x="465" y="128"/>
                </a:lnTo>
                <a:lnTo>
                  <a:pt x="465" y="125"/>
                </a:lnTo>
                <a:lnTo>
                  <a:pt x="468" y="123"/>
                </a:lnTo>
                <a:lnTo>
                  <a:pt x="468" y="121"/>
                </a:lnTo>
                <a:lnTo>
                  <a:pt x="470" y="116"/>
                </a:lnTo>
                <a:lnTo>
                  <a:pt x="470" y="116"/>
                </a:lnTo>
                <a:lnTo>
                  <a:pt x="473" y="113"/>
                </a:lnTo>
                <a:lnTo>
                  <a:pt x="475" y="113"/>
                </a:lnTo>
                <a:lnTo>
                  <a:pt x="477" y="113"/>
                </a:lnTo>
                <a:lnTo>
                  <a:pt x="482" y="116"/>
                </a:lnTo>
                <a:lnTo>
                  <a:pt x="484" y="116"/>
                </a:lnTo>
                <a:lnTo>
                  <a:pt x="491" y="116"/>
                </a:lnTo>
                <a:lnTo>
                  <a:pt x="494" y="116"/>
                </a:lnTo>
                <a:lnTo>
                  <a:pt x="494" y="116"/>
                </a:lnTo>
                <a:lnTo>
                  <a:pt x="496" y="116"/>
                </a:lnTo>
                <a:lnTo>
                  <a:pt x="499" y="116"/>
                </a:lnTo>
                <a:lnTo>
                  <a:pt x="503" y="116"/>
                </a:lnTo>
                <a:lnTo>
                  <a:pt x="508" y="116"/>
                </a:lnTo>
                <a:lnTo>
                  <a:pt x="520" y="116"/>
                </a:lnTo>
                <a:lnTo>
                  <a:pt x="520" y="116"/>
                </a:lnTo>
                <a:lnTo>
                  <a:pt x="522" y="116"/>
                </a:lnTo>
                <a:lnTo>
                  <a:pt x="525" y="116"/>
                </a:lnTo>
                <a:lnTo>
                  <a:pt x="525" y="118"/>
                </a:lnTo>
                <a:lnTo>
                  <a:pt x="527" y="118"/>
                </a:lnTo>
                <a:lnTo>
                  <a:pt x="529" y="118"/>
                </a:lnTo>
                <a:lnTo>
                  <a:pt x="532" y="118"/>
                </a:lnTo>
                <a:lnTo>
                  <a:pt x="534" y="118"/>
                </a:lnTo>
                <a:lnTo>
                  <a:pt x="541" y="118"/>
                </a:lnTo>
                <a:lnTo>
                  <a:pt x="544" y="118"/>
                </a:lnTo>
                <a:lnTo>
                  <a:pt x="544" y="116"/>
                </a:lnTo>
                <a:lnTo>
                  <a:pt x="546" y="116"/>
                </a:lnTo>
                <a:lnTo>
                  <a:pt x="548" y="116"/>
                </a:lnTo>
                <a:lnTo>
                  <a:pt x="548" y="113"/>
                </a:lnTo>
                <a:lnTo>
                  <a:pt x="551" y="111"/>
                </a:lnTo>
                <a:lnTo>
                  <a:pt x="551" y="109"/>
                </a:lnTo>
                <a:lnTo>
                  <a:pt x="553" y="109"/>
                </a:lnTo>
                <a:lnTo>
                  <a:pt x="555" y="104"/>
                </a:lnTo>
                <a:lnTo>
                  <a:pt x="558" y="102"/>
                </a:lnTo>
                <a:lnTo>
                  <a:pt x="558" y="99"/>
                </a:lnTo>
                <a:lnTo>
                  <a:pt x="560" y="97"/>
                </a:lnTo>
                <a:lnTo>
                  <a:pt x="560" y="95"/>
                </a:lnTo>
                <a:lnTo>
                  <a:pt x="562" y="95"/>
                </a:lnTo>
                <a:lnTo>
                  <a:pt x="562" y="95"/>
                </a:lnTo>
                <a:lnTo>
                  <a:pt x="560" y="90"/>
                </a:lnTo>
                <a:lnTo>
                  <a:pt x="560" y="90"/>
                </a:lnTo>
                <a:lnTo>
                  <a:pt x="558" y="90"/>
                </a:lnTo>
                <a:lnTo>
                  <a:pt x="555" y="90"/>
                </a:lnTo>
                <a:lnTo>
                  <a:pt x="555" y="92"/>
                </a:lnTo>
                <a:lnTo>
                  <a:pt x="553" y="95"/>
                </a:lnTo>
                <a:lnTo>
                  <a:pt x="553" y="95"/>
                </a:lnTo>
                <a:lnTo>
                  <a:pt x="551" y="95"/>
                </a:lnTo>
                <a:lnTo>
                  <a:pt x="551" y="97"/>
                </a:lnTo>
                <a:lnTo>
                  <a:pt x="551" y="97"/>
                </a:lnTo>
                <a:lnTo>
                  <a:pt x="548" y="99"/>
                </a:lnTo>
                <a:lnTo>
                  <a:pt x="546" y="99"/>
                </a:lnTo>
                <a:lnTo>
                  <a:pt x="544" y="104"/>
                </a:lnTo>
                <a:lnTo>
                  <a:pt x="539" y="106"/>
                </a:lnTo>
                <a:lnTo>
                  <a:pt x="536" y="109"/>
                </a:lnTo>
                <a:lnTo>
                  <a:pt x="525" y="106"/>
                </a:lnTo>
                <a:lnTo>
                  <a:pt x="522" y="106"/>
                </a:lnTo>
                <a:lnTo>
                  <a:pt x="520" y="106"/>
                </a:lnTo>
                <a:lnTo>
                  <a:pt x="520" y="106"/>
                </a:lnTo>
                <a:lnTo>
                  <a:pt x="518" y="106"/>
                </a:lnTo>
                <a:lnTo>
                  <a:pt x="518" y="106"/>
                </a:lnTo>
                <a:lnTo>
                  <a:pt x="518" y="106"/>
                </a:lnTo>
                <a:lnTo>
                  <a:pt x="515" y="106"/>
                </a:lnTo>
                <a:lnTo>
                  <a:pt x="513" y="104"/>
                </a:lnTo>
                <a:lnTo>
                  <a:pt x="510" y="104"/>
                </a:lnTo>
                <a:lnTo>
                  <a:pt x="503" y="104"/>
                </a:lnTo>
                <a:lnTo>
                  <a:pt x="499" y="102"/>
                </a:lnTo>
                <a:lnTo>
                  <a:pt x="494" y="102"/>
                </a:lnTo>
                <a:lnTo>
                  <a:pt x="494" y="102"/>
                </a:lnTo>
                <a:lnTo>
                  <a:pt x="491" y="102"/>
                </a:lnTo>
                <a:lnTo>
                  <a:pt x="491" y="102"/>
                </a:lnTo>
                <a:lnTo>
                  <a:pt x="491" y="99"/>
                </a:lnTo>
                <a:lnTo>
                  <a:pt x="491" y="99"/>
                </a:lnTo>
                <a:lnTo>
                  <a:pt x="489" y="99"/>
                </a:lnTo>
                <a:lnTo>
                  <a:pt x="489" y="99"/>
                </a:lnTo>
                <a:lnTo>
                  <a:pt x="487" y="99"/>
                </a:lnTo>
                <a:lnTo>
                  <a:pt x="484" y="97"/>
                </a:lnTo>
                <a:lnTo>
                  <a:pt x="484" y="97"/>
                </a:lnTo>
                <a:lnTo>
                  <a:pt x="482" y="97"/>
                </a:lnTo>
                <a:lnTo>
                  <a:pt x="482" y="99"/>
                </a:lnTo>
                <a:lnTo>
                  <a:pt x="480" y="99"/>
                </a:lnTo>
                <a:lnTo>
                  <a:pt x="480" y="102"/>
                </a:lnTo>
                <a:lnTo>
                  <a:pt x="480" y="104"/>
                </a:lnTo>
                <a:lnTo>
                  <a:pt x="477" y="104"/>
                </a:lnTo>
                <a:lnTo>
                  <a:pt x="477" y="106"/>
                </a:lnTo>
                <a:lnTo>
                  <a:pt x="477" y="106"/>
                </a:lnTo>
                <a:lnTo>
                  <a:pt x="475" y="106"/>
                </a:lnTo>
                <a:lnTo>
                  <a:pt x="475" y="109"/>
                </a:lnTo>
                <a:lnTo>
                  <a:pt x="473" y="106"/>
                </a:lnTo>
                <a:lnTo>
                  <a:pt x="470" y="106"/>
                </a:lnTo>
                <a:lnTo>
                  <a:pt x="470" y="104"/>
                </a:lnTo>
                <a:lnTo>
                  <a:pt x="470" y="104"/>
                </a:lnTo>
                <a:lnTo>
                  <a:pt x="470" y="104"/>
                </a:lnTo>
                <a:lnTo>
                  <a:pt x="468" y="106"/>
                </a:lnTo>
                <a:lnTo>
                  <a:pt x="468" y="109"/>
                </a:lnTo>
                <a:lnTo>
                  <a:pt x="465" y="109"/>
                </a:lnTo>
                <a:lnTo>
                  <a:pt x="465" y="111"/>
                </a:lnTo>
                <a:lnTo>
                  <a:pt x="465" y="113"/>
                </a:lnTo>
                <a:lnTo>
                  <a:pt x="465" y="113"/>
                </a:lnTo>
                <a:lnTo>
                  <a:pt x="463" y="116"/>
                </a:lnTo>
                <a:lnTo>
                  <a:pt x="461" y="121"/>
                </a:lnTo>
                <a:lnTo>
                  <a:pt x="461" y="121"/>
                </a:lnTo>
                <a:lnTo>
                  <a:pt x="463" y="125"/>
                </a:lnTo>
                <a:lnTo>
                  <a:pt x="461" y="125"/>
                </a:lnTo>
                <a:lnTo>
                  <a:pt x="461" y="128"/>
                </a:lnTo>
                <a:lnTo>
                  <a:pt x="461" y="125"/>
                </a:lnTo>
                <a:lnTo>
                  <a:pt x="458" y="128"/>
                </a:lnTo>
                <a:lnTo>
                  <a:pt x="461" y="135"/>
                </a:lnTo>
                <a:lnTo>
                  <a:pt x="461" y="140"/>
                </a:lnTo>
                <a:lnTo>
                  <a:pt x="461" y="142"/>
                </a:lnTo>
                <a:lnTo>
                  <a:pt x="461" y="144"/>
                </a:lnTo>
                <a:lnTo>
                  <a:pt x="461" y="142"/>
                </a:lnTo>
                <a:lnTo>
                  <a:pt x="458" y="140"/>
                </a:lnTo>
                <a:lnTo>
                  <a:pt x="458" y="142"/>
                </a:lnTo>
                <a:lnTo>
                  <a:pt x="456" y="144"/>
                </a:lnTo>
                <a:lnTo>
                  <a:pt x="451" y="151"/>
                </a:lnTo>
                <a:lnTo>
                  <a:pt x="451" y="156"/>
                </a:lnTo>
                <a:lnTo>
                  <a:pt x="451" y="156"/>
                </a:lnTo>
                <a:lnTo>
                  <a:pt x="451" y="158"/>
                </a:lnTo>
                <a:lnTo>
                  <a:pt x="451" y="161"/>
                </a:lnTo>
                <a:lnTo>
                  <a:pt x="451" y="163"/>
                </a:lnTo>
                <a:lnTo>
                  <a:pt x="451" y="166"/>
                </a:lnTo>
                <a:lnTo>
                  <a:pt x="449" y="168"/>
                </a:lnTo>
                <a:lnTo>
                  <a:pt x="449" y="170"/>
                </a:lnTo>
                <a:lnTo>
                  <a:pt x="449" y="173"/>
                </a:lnTo>
                <a:lnTo>
                  <a:pt x="447" y="175"/>
                </a:lnTo>
                <a:lnTo>
                  <a:pt x="447" y="177"/>
                </a:lnTo>
                <a:lnTo>
                  <a:pt x="444" y="180"/>
                </a:lnTo>
                <a:lnTo>
                  <a:pt x="444" y="182"/>
                </a:lnTo>
                <a:close/>
                <a:moveTo>
                  <a:pt x="120" y="90"/>
                </a:moveTo>
                <a:lnTo>
                  <a:pt x="120" y="90"/>
                </a:lnTo>
                <a:lnTo>
                  <a:pt x="123" y="87"/>
                </a:lnTo>
                <a:lnTo>
                  <a:pt x="123" y="85"/>
                </a:lnTo>
                <a:lnTo>
                  <a:pt x="125" y="85"/>
                </a:lnTo>
                <a:lnTo>
                  <a:pt x="125" y="83"/>
                </a:lnTo>
                <a:lnTo>
                  <a:pt x="123" y="80"/>
                </a:lnTo>
                <a:lnTo>
                  <a:pt x="123" y="80"/>
                </a:lnTo>
                <a:lnTo>
                  <a:pt x="120" y="83"/>
                </a:lnTo>
                <a:lnTo>
                  <a:pt x="118" y="83"/>
                </a:lnTo>
                <a:lnTo>
                  <a:pt x="118" y="83"/>
                </a:lnTo>
                <a:lnTo>
                  <a:pt x="118" y="85"/>
                </a:lnTo>
                <a:lnTo>
                  <a:pt x="118" y="87"/>
                </a:lnTo>
                <a:lnTo>
                  <a:pt x="120" y="90"/>
                </a:lnTo>
                <a:close/>
                <a:moveTo>
                  <a:pt x="603" y="102"/>
                </a:moveTo>
                <a:lnTo>
                  <a:pt x="605" y="106"/>
                </a:lnTo>
                <a:lnTo>
                  <a:pt x="607" y="106"/>
                </a:lnTo>
                <a:lnTo>
                  <a:pt x="607" y="109"/>
                </a:lnTo>
                <a:lnTo>
                  <a:pt x="605" y="109"/>
                </a:lnTo>
                <a:lnTo>
                  <a:pt x="605" y="111"/>
                </a:lnTo>
                <a:lnTo>
                  <a:pt x="605" y="113"/>
                </a:lnTo>
                <a:lnTo>
                  <a:pt x="605" y="116"/>
                </a:lnTo>
                <a:lnTo>
                  <a:pt x="607" y="118"/>
                </a:lnTo>
                <a:lnTo>
                  <a:pt x="607" y="118"/>
                </a:lnTo>
                <a:lnTo>
                  <a:pt x="607" y="118"/>
                </a:lnTo>
                <a:lnTo>
                  <a:pt x="607" y="123"/>
                </a:lnTo>
                <a:lnTo>
                  <a:pt x="607" y="125"/>
                </a:lnTo>
                <a:lnTo>
                  <a:pt x="607" y="128"/>
                </a:lnTo>
                <a:lnTo>
                  <a:pt x="607" y="128"/>
                </a:lnTo>
                <a:lnTo>
                  <a:pt x="607" y="130"/>
                </a:lnTo>
                <a:lnTo>
                  <a:pt x="610" y="132"/>
                </a:lnTo>
                <a:lnTo>
                  <a:pt x="612" y="132"/>
                </a:lnTo>
                <a:lnTo>
                  <a:pt x="612" y="135"/>
                </a:lnTo>
                <a:lnTo>
                  <a:pt x="614" y="140"/>
                </a:lnTo>
                <a:lnTo>
                  <a:pt x="614" y="140"/>
                </a:lnTo>
                <a:lnTo>
                  <a:pt x="619" y="142"/>
                </a:lnTo>
                <a:lnTo>
                  <a:pt x="619" y="144"/>
                </a:lnTo>
                <a:lnTo>
                  <a:pt x="622" y="144"/>
                </a:lnTo>
                <a:lnTo>
                  <a:pt x="619" y="142"/>
                </a:lnTo>
                <a:lnTo>
                  <a:pt x="619" y="142"/>
                </a:lnTo>
                <a:lnTo>
                  <a:pt x="614" y="135"/>
                </a:lnTo>
                <a:lnTo>
                  <a:pt x="614" y="130"/>
                </a:lnTo>
                <a:lnTo>
                  <a:pt x="612" y="125"/>
                </a:lnTo>
                <a:lnTo>
                  <a:pt x="612" y="123"/>
                </a:lnTo>
                <a:lnTo>
                  <a:pt x="612" y="121"/>
                </a:lnTo>
                <a:lnTo>
                  <a:pt x="612" y="118"/>
                </a:lnTo>
                <a:lnTo>
                  <a:pt x="612" y="118"/>
                </a:lnTo>
                <a:lnTo>
                  <a:pt x="612" y="116"/>
                </a:lnTo>
                <a:lnTo>
                  <a:pt x="614" y="116"/>
                </a:lnTo>
                <a:lnTo>
                  <a:pt x="617" y="116"/>
                </a:lnTo>
                <a:lnTo>
                  <a:pt x="617" y="116"/>
                </a:lnTo>
                <a:lnTo>
                  <a:pt x="619" y="116"/>
                </a:lnTo>
                <a:lnTo>
                  <a:pt x="622" y="118"/>
                </a:lnTo>
                <a:lnTo>
                  <a:pt x="624" y="118"/>
                </a:lnTo>
                <a:lnTo>
                  <a:pt x="631" y="121"/>
                </a:lnTo>
                <a:lnTo>
                  <a:pt x="631" y="121"/>
                </a:lnTo>
                <a:lnTo>
                  <a:pt x="629" y="118"/>
                </a:lnTo>
                <a:lnTo>
                  <a:pt x="629" y="118"/>
                </a:lnTo>
                <a:lnTo>
                  <a:pt x="626" y="118"/>
                </a:lnTo>
                <a:lnTo>
                  <a:pt x="626" y="116"/>
                </a:lnTo>
                <a:lnTo>
                  <a:pt x="626" y="113"/>
                </a:lnTo>
                <a:lnTo>
                  <a:pt x="626" y="113"/>
                </a:lnTo>
                <a:lnTo>
                  <a:pt x="622" y="111"/>
                </a:lnTo>
                <a:lnTo>
                  <a:pt x="619" y="109"/>
                </a:lnTo>
                <a:lnTo>
                  <a:pt x="619" y="109"/>
                </a:lnTo>
                <a:lnTo>
                  <a:pt x="619" y="106"/>
                </a:lnTo>
                <a:lnTo>
                  <a:pt x="619" y="106"/>
                </a:lnTo>
                <a:lnTo>
                  <a:pt x="624" y="104"/>
                </a:lnTo>
                <a:lnTo>
                  <a:pt x="626" y="102"/>
                </a:lnTo>
                <a:lnTo>
                  <a:pt x="626" y="102"/>
                </a:lnTo>
                <a:lnTo>
                  <a:pt x="626" y="97"/>
                </a:lnTo>
                <a:lnTo>
                  <a:pt x="626" y="95"/>
                </a:lnTo>
                <a:lnTo>
                  <a:pt x="626" y="92"/>
                </a:lnTo>
                <a:lnTo>
                  <a:pt x="626" y="92"/>
                </a:lnTo>
                <a:lnTo>
                  <a:pt x="624" y="92"/>
                </a:lnTo>
                <a:lnTo>
                  <a:pt x="622" y="92"/>
                </a:lnTo>
                <a:lnTo>
                  <a:pt x="617" y="97"/>
                </a:lnTo>
                <a:lnTo>
                  <a:pt x="617" y="97"/>
                </a:lnTo>
                <a:lnTo>
                  <a:pt x="617" y="99"/>
                </a:lnTo>
                <a:lnTo>
                  <a:pt x="617" y="102"/>
                </a:lnTo>
                <a:lnTo>
                  <a:pt x="617" y="102"/>
                </a:lnTo>
                <a:lnTo>
                  <a:pt x="614" y="102"/>
                </a:lnTo>
                <a:lnTo>
                  <a:pt x="612" y="104"/>
                </a:lnTo>
                <a:lnTo>
                  <a:pt x="612" y="106"/>
                </a:lnTo>
                <a:lnTo>
                  <a:pt x="612" y="106"/>
                </a:lnTo>
                <a:lnTo>
                  <a:pt x="612" y="109"/>
                </a:lnTo>
                <a:lnTo>
                  <a:pt x="610" y="109"/>
                </a:lnTo>
                <a:lnTo>
                  <a:pt x="610" y="106"/>
                </a:lnTo>
                <a:lnTo>
                  <a:pt x="607" y="106"/>
                </a:lnTo>
                <a:lnTo>
                  <a:pt x="607" y="106"/>
                </a:lnTo>
                <a:lnTo>
                  <a:pt x="607" y="104"/>
                </a:lnTo>
                <a:lnTo>
                  <a:pt x="607" y="104"/>
                </a:lnTo>
                <a:lnTo>
                  <a:pt x="612" y="102"/>
                </a:lnTo>
                <a:lnTo>
                  <a:pt x="614" y="99"/>
                </a:lnTo>
                <a:lnTo>
                  <a:pt x="614" y="97"/>
                </a:lnTo>
                <a:lnTo>
                  <a:pt x="614" y="95"/>
                </a:lnTo>
                <a:lnTo>
                  <a:pt x="614" y="92"/>
                </a:lnTo>
                <a:lnTo>
                  <a:pt x="614" y="90"/>
                </a:lnTo>
                <a:lnTo>
                  <a:pt x="612" y="87"/>
                </a:lnTo>
                <a:lnTo>
                  <a:pt x="612" y="87"/>
                </a:lnTo>
                <a:lnTo>
                  <a:pt x="612" y="85"/>
                </a:lnTo>
                <a:lnTo>
                  <a:pt x="612" y="85"/>
                </a:lnTo>
                <a:lnTo>
                  <a:pt x="614" y="80"/>
                </a:lnTo>
                <a:lnTo>
                  <a:pt x="614" y="80"/>
                </a:lnTo>
                <a:lnTo>
                  <a:pt x="614" y="78"/>
                </a:lnTo>
                <a:lnTo>
                  <a:pt x="612" y="80"/>
                </a:lnTo>
                <a:lnTo>
                  <a:pt x="612" y="80"/>
                </a:lnTo>
                <a:lnTo>
                  <a:pt x="607" y="83"/>
                </a:lnTo>
                <a:lnTo>
                  <a:pt x="607" y="87"/>
                </a:lnTo>
                <a:lnTo>
                  <a:pt x="605" y="90"/>
                </a:lnTo>
                <a:lnTo>
                  <a:pt x="605" y="90"/>
                </a:lnTo>
                <a:lnTo>
                  <a:pt x="605" y="92"/>
                </a:lnTo>
                <a:lnTo>
                  <a:pt x="605" y="95"/>
                </a:lnTo>
                <a:lnTo>
                  <a:pt x="603" y="99"/>
                </a:lnTo>
                <a:lnTo>
                  <a:pt x="603" y="102"/>
                </a:lnTo>
                <a:close/>
                <a:moveTo>
                  <a:pt x="42" y="80"/>
                </a:moveTo>
                <a:lnTo>
                  <a:pt x="42" y="80"/>
                </a:lnTo>
                <a:lnTo>
                  <a:pt x="40" y="78"/>
                </a:lnTo>
                <a:lnTo>
                  <a:pt x="40" y="78"/>
                </a:lnTo>
                <a:lnTo>
                  <a:pt x="37" y="78"/>
                </a:lnTo>
                <a:lnTo>
                  <a:pt x="37" y="78"/>
                </a:lnTo>
                <a:lnTo>
                  <a:pt x="40" y="80"/>
                </a:lnTo>
                <a:lnTo>
                  <a:pt x="42" y="83"/>
                </a:lnTo>
                <a:lnTo>
                  <a:pt x="42" y="80"/>
                </a:lnTo>
                <a:close/>
                <a:moveTo>
                  <a:pt x="619" y="83"/>
                </a:moveTo>
                <a:lnTo>
                  <a:pt x="622" y="83"/>
                </a:lnTo>
                <a:lnTo>
                  <a:pt x="624" y="80"/>
                </a:lnTo>
                <a:lnTo>
                  <a:pt x="624" y="78"/>
                </a:lnTo>
                <a:lnTo>
                  <a:pt x="626" y="73"/>
                </a:lnTo>
                <a:lnTo>
                  <a:pt x="624" y="71"/>
                </a:lnTo>
                <a:lnTo>
                  <a:pt x="624" y="71"/>
                </a:lnTo>
                <a:lnTo>
                  <a:pt x="622" y="71"/>
                </a:lnTo>
                <a:lnTo>
                  <a:pt x="619" y="73"/>
                </a:lnTo>
                <a:lnTo>
                  <a:pt x="617" y="78"/>
                </a:lnTo>
                <a:lnTo>
                  <a:pt x="619" y="80"/>
                </a:lnTo>
                <a:lnTo>
                  <a:pt x="619" y="83"/>
                </a:lnTo>
                <a:close/>
                <a:moveTo>
                  <a:pt x="565" y="66"/>
                </a:moveTo>
                <a:lnTo>
                  <a:pt x="565" y="66"/>
                </a:lnTo>
                <a:lnTo>
                  <a:pt x="565" y="66"/>
                </a:lnTo>
                <a:lnTo>
                  <a:pt x="562" y="69"/>
                </a:lnTo>
                <a:lnTo>
                  <a:pt x="565" y="71"/>
                </a:lnTo>
                <a:lnTo>
                  <a:pt x="565" y="69"/>
                </a:lnTo>
                <a:lnTo>
                  <a:pt x="565" y="69"/>
                </a:lnTo>
                <a:lnTo>
                  <a:pt x="565" y="66"/>
                </a:lnTo>
                <a:close/>
                <a:moveTo>
                  <a:pt x="26" y="73"/>
                </a:moveTo>
                <a:lnTo>
                  <a:pt x="23" y="73"/>
                </a:lnTo>
                <a:lnTo>
                  <a:pt x="19" y="69"/>
                </a:lnTo>
                <a:lnTo>
                  <a:pt x="19" y="69"/>
                </a:lnTo>
                <a:lnTo>
                  <a:pt x="19" y="69"/>
                </a:lnTo>
                <a:lnTo>
                  <a:pt x="16" y="66"/>
                </a:lnTo>
                <a:lnTo>
                  <a:pt x="14" y="64"/>
                </a:lnTo>
                <a:lnTo>
                  <a:pt x="11" y="64"/>
                </a:lnTo>
                <a:lnTo>
                  <a:pt x="11" y="66"/>
                </a:lnTo>
                <a:lnTo>
                  <a:pt x="11" y="66"/>
                </a:lnTo>
                <a:lnTo>
                  <a:pt x="11" y="66"/>
                </a:lnTo>
                <a:lnTo>
                  <a:pt x="11" y="69"/>
                </a:lnTo>
                <a:lnTo>
                  <a:pt x="14" y="69"/>
                </a:lnTo>
                <a:lnTo>
                  <a:pt x="16" y="71"/>
                </a:lnTo>
                <a:lnTo>
                  <a:pt x="16" y="71"/>
                </a:lnTo>
                <a:lnTo>
                  <a:pt x="21" y="73"/>
                </a:lnTo>
                <a:lnTo>
                  <a:pt x="23" y="76"/>
                </a:lnTo>
                <a:lnTo>
                  <a:pt x="23" y="76"/>
                </a:lnTo>
                <a:lnTo>
                  <a:pt x="26" y="76"/>
                </a:lnTo>
                <a:lnTo>
                  <a:pt x="26" y="73"/>
                </a:lnTo>
                <a:lnTo>
                  <a:pt x="26" y="73"/>
                </a:lnTo>
                <a:close/>
                <a:moveTo>
                  <a:pt x="257" y="64"/>
                </a:moveTo>
                <a:lnTo>
                  <a:pt x="257" y="61"/>
                </a:lnTo>
                <a:lnTo>
                  <a:pt x="255" y="61"/>
                </a:lnTo>
                <a:lnTo>
                  <a:pt x="255" y="64"/>
                </a:lnTo>
                <a:lnTo>
                  <a:pt x="255" y="66"/>
                </a:lnTo>
                <a:lnTo>
                  <a:pt x="257" y="64"/>
                </a:lnTo>
                <a:close/>
                <a:moveTo>
                  <a:pt x="196" y="61"/>
                </a:moveTo>
                <a:lnTo>
                  <a:pt x="196" y="64"/>
                </a:lnTo>
                <a:lnTo>
                  <a:pt x="196" y="64"/>
                </a:lnTo>
                <a:lnTo>
                  <a:pt x="198" y="66"/>
                </a:lnTo>
                <a:lnTo>
                  <a:pt x="198" y="64"/>
                </a:lnTo>
                <a:lnTo>
                  <a:pt x="198" y="64"/>
                </a:lnTo>
                <a:lnTo>
                  <a:pt x="198" y="61"/>
                </a:lnTo>
                <a:lnTo>
                  <a:pt x="198" y="61"/>
                </a:lnTo>
                <a:lnTo>
                  <a:pt x="198" y="61"/>
                </a:lnTo>
                <a:lnTo>
                  <a:pt x="198" y="61"/>
                </a:lnTo>
                <a:lnTo>
                  <a:pt x="198" y="61"/>
                </a:lnTo>
                <a:lnTo>
                  <a:pt x="196" y="61"/>
                </a:lnTo>
                <a:lnTo>
                  <a:pt x="196" y="61"/>
                </a:lnTo>
                <a:lnTo>
                  <a:pt x="196" y="61"/>
                </a:lnTo>
                <a:close/>
                <a:moveTo>
                  <a:pt x="208" y="59"/>
                </a:moveTo>
                <a:lnTo>
                  <a:pt x="208" y="59"/>
                </a:lnTo>
                <a:lnTo>
                  <a:pt x="208" y="57"/>
                </a:lnTo>
                <a:lnTo>
                  <a:pt x="205" y="57"/>
                </a:lnTo>
                <a:lnTo>
                  <a:pt x="205" y="57"/>
                </a:lnTo>
                <a:lnTo>
                  <a:pt x="205" y="59"/>
                </a:lnTo>
                <a:lnTo>
                  <a:pt x="208" y="59"/>
                </a:lnTo>
                <a:close/>
                <a:moveTo>
                  <a:pt x="418" y="54"/>
                </a:moveTo>
                <a:lnTo>
                  <a:pt x="418" y="54"/>
                </a:lnTo>
                <a:lnTo>
                  <a:pt x="418" y="57"/>
                </a:lnTo>
                <a:lnTo>
                  <a:pt x="421" y="57"/>
                </a:lnTo>
                <a:lnTo>
                  <a:pt x="421" y="54"/>
                </a:lnTo>
                <a:lnTo>
                  <a:pt x="418" y="52"/>
                </a:lnTo>
                <a:lnTo>
                  <a:pt x="418" y="52"/>
                </a:lnTo>
                <a:lnTo>
                  <a:pt x="418" y="54"/>
                </a:lnTo>
                <a:close/>
                <a:moveTo>
                  <a:pt x="565" y="50"/>
                </a:moveTo>
                <a:lnTo>
                  <a:pt x="565" y="50"/>
                </a:lnTo>
                <a:lnTo>
                  <a:pt x="565" y="52"/>
                </a:lnTo>
                <a:lnTo>
                  <a:pt x="567" y="54"/>
                </a:lnTo>
                <a:lnTo>
                  <a:pt x="570" y="52"/>
                </a:lnTo>
                <a:lnTo>
                  <a:pt x="567" y="52"/>
                </a:lnTo>
                <a:lnTo>
                  <a:pt x="567" y="50"/>
                </a:lnTo>
                <a:lnTo>
                  <a:pt x="567" y="47"/>
                </a:lnTo>
                <a:lnTo>
                  <a:pt x="565" y="47"/>
                </a:lnTo>
                <a:lnTo>
                  <a:pt x="565" y="47"/>
                </a:lnTo>
                <a:lnTo>
                  <a:pt x="565" y="50"/>
                </a:lnTo>
                <a:lnTo>
                  <a:pt x="565" y="50"/>
                </a:lnTo>
                <a:close/>
                <a:moveTo>
                  <a:pt x="588" y="45"/>
                </a:moveTo>
                <a:lnTo>
                  <a:pt x="588" y="45"/>
                </a:lnTo>
                <a:lnTo>
                  <a:pt x="588" y="45"/>
                </a:lnTo>
                <a:lnTo>
                  <a:pt x="591" y="45"/>
                </a:lnTo>
                <a:lnTo>
                  <a:pt x="591" y="45"/>
                </a:lnTo>
                <a:lnTo>
                  <a:pt x="591" y="45"/>
                </a:lnTo>
                <a:lnTo>
                  <a:pt x="591" y="45"/>
                </a:lnTo>
                <a:lnTo>
                  <a:pt x="588" y="45"/>
                </a:lnTo>
                <a:lnTo>
                  <a:pt x="588" y="45"/>
                </a:lnTo>
                <a:close/>
                <a:moveTo>
                  <a:pt x="588" y="45"/>
                </a:moveTo>
                <a:lnTo>
                  <a:pt x="588" y="43"/>
                </a:lnTo>
                <a:lnTo>
                  <a:pt x="588" y="43"/>
                </a:lnTo>
                <a:lnTo>
                  <a:pt x="586" y="40"/>
                </a:lnTo>
                <a:lnTo>
                  <a:pt x="586" y="40"/>
                </a:lnTo>
                <a:lnTo>
                  <a:pt x="586" y="43"/>
                </a:lnTo>
                <a:lnTo>
                  <a:pt x="588" y="45"/>
                </a:lnTo>
                <a:close/>
                <a:moveTo>
                  <a:pt x="423" y="40"/>
                </a:moveTo>
                <a:lnTo>
                  <a:pt x="423" y="40"/>
                </a:lnTo>
                <a:lnTo>
                  <a:pt x="423" y="38"/>
                </a:lnTo>
                <a:lnTo>
                  <a:pt x="421" y="38"/>
                </a:lnTo>
                <a:lnTo>
                  <a:pt x="418" y="38"/>
                </a:lnTo>
                <a:lnTo>
                  <a:pt x="418" y="38"/>
                </a:lnTo>
                <a:lnTo>
                  <a:pt x="421" y="40"/>
                </a:lnTo>
                <a:lnTo>
                  <a:pt x="423" y="40"/>
                </a:lnTo>
                <a:close/>
                <a:moveTo>
                  <a:pt x="241" y="43"/>
                </a:moveTo>
                <a:lnTo>
                  <a:pt x="241" y="45"/>
                </a:lnTo>
                <a:lnTo>
                  <a:pt x="243" y="45"/>
                </a:lnTo>
                <a:lnTo>
                  <a:pt x="243" y="45"/>
                </a:lnTo>
                <a:lnTo>
                  <a:pt x="243" y="45"/>
                </a:lnTo>
                <a:lnTo>
                  <a:pt x="243" y="45"/>
                </a:lnTo>
                <a:lnTo>
                  <a:pt x="241" y="47"/>
                </a:lnTo>
                <a:lnTo>
                  <a:pt x="243" y="47"/>
                </a:lnTo>
                <a:lnTo>
                  <a:pt x="246" y="47"/>
                </a:lnTo>
                <a:lnTo>
                  <a:pt x="246" y="45"/>
                </a:lnTo>
                <a:lnTo>
                  <a:pt x="246" y="43"/>
                </a:lnTo>
                <a:lnTo>
                  <a:pt x="246" y="40"/>
                </a:lnTo>
                <a:lnTo>
                  <a:pt x="243" y="38"/>
                </a:lnTo>
                <a:lnTo>
                  <a:pt x="243" y="35"/>
                </a:lnTo>
                <a:lnTo>
                  <a:pt x="243" y="38"/>
                </a:lnTo>
                <a:lnTo>
                  <a:pt x="238" y="40"/>
                </a:lnTo>
                <a:lnTo>
                  <a:pt x="238" y="40"/>
                </a:lnTo>
                <a:lnTo>
                  <a:pt x="241" y="43"/>
                </a:lnTo>
                <a:close/>
                <a:moveTo>
                  <a:pt x="257" y="118"/>
                </a:moveTo>
                <a:lnTo>
                  <a:pt x="260" y="121"/>
                </a:lnTo>
                <a:lnTo>
                  <a:pt x="262" y="123"/>
                </a:lnTo>
                <a:lnTo>
                  <a:pt x="262" y="123"/>
                </a:lnTo>
                <a:lnTo>
                  <a:pt x="264" y="123"/>
                </a:lnTo>
                <a:lnTo>
                  <a:pt x="264" y="125"/>
                </a:lnTo>
                <a:lnTo>
                  <a:pt x="264" y="125"/>
                </a:lnTo>
                <a:lnTo>
                  <a:pt x="262" y="125"/>
                </a:lnTo>
                <a:lnTo>
                  <a:pt x="262" y="128"/>
                </a:lnTo>
                <a:lnTo>
                  <a:pt x="262" y="130"/>
                </a:lnTo>
                <a:lnTo>
                  <a:pt x="262" y="130"/>
                </a:lnTo>
                <a:lnTo>
                  <a:pt x="262" y="135"/>
                </a:lnTo>
                <a:lnTo>
                  <a:pt x="262" y="135"/>
                </a:lnTo>
                <a:lnTo>
                  <a:pt x="262" y="135"/>
                </a:lnTo>
                <a:lnTo>
                  <a:pt x="264" y="137"/>
                </a:lnTo>
                <a:lnTo>
                  <a:pt x="267" y="140"/>
                </a:lnTo>
                <a:lnTo>
                  <a:pt x="267" y="140"/>
                </a:lnTo>
                <a:lnTo>
                  <a:pt x="264" y="140"/>
                </a:lnTo>
                <a:lnTo>
                  <a:pt x="264" y="142"/>
                </a:lnTo>
                <a:lnTo>
                  <a:pt x="264" y="142"/>
                </a:lnTo>
                <a:lnTo>
                  <a:pt x="264" y="144"/>
                </a:lnTo>
                <a:lnTo>
                  <a:pt x="264" y="144"/>
                </a:lnTo>
                <a:lnTo>
                  <a:pt x="267" y="144"/>
                </a:lnTo>
                <a:lnTo>
                  <a:pt x="272" y="144"/>
                </a:lnTo>
                <a:lnTo>
                  <a:pt x="274" y="147"/>
                </a:lnTo>
                <a:lnTo>
                  <a:pt x="276" y="149"/>
                </a:lnTo>
                <a:lnTo>
                  <a:pt x="276" y="151"/>
                </a:lnTo>
                <a:lnTo>
                  <a:pt x="279" y="151"/>
                </a:lnTo>
                <a:lnTo>
                  <a:pt x="279" y="156"/>
                </a:lnTo>
                <a:lnTo>
                  <a:pt x="279" y="158"/>
                </a:lnTo>
                <a:lnTo>
                  <a:pt x="279" y="161"/>
                </a:lnTo>
                <a:lnTo>
                  <a:pt x="276" y="163"/>
                </a:lnTo>
                <a:lnTo>
                  <a:pt x="276" y="166"/>
                </a:lnTo>
                <a:lnTo>
                  <a:pt x="279" y="166"/>
                </a:lnTo>
                <a:lnTo>
                  <a:pt x="279" y="168"/>
                </a:lnTo>
                <a:lnTo>
                  <a:pt x="279" y="173"/>
                </a:lnTo>
                <a:lnTo>
                  <a:pt x="281" y="182"/>
                </a:lnTo>
                <a:lnTo>
                  <a:pt x="281" y="187"/>
                </a:lnTo>
                <a:lnTo>
                  <a:pt x="281" y="189"/>
                </a:lnTo>
                <a:lnTo>
                  <a:pt x="283" y="189"/>
                </a:lnTo>
                <a:lnTo>
                  <a:pt x="283" y="187"/>
                </a:lnTo>
                <a:lnTo>
                  <a:pt x="283" y="187"/>
                </a:lnTo>
                <a:lnTo>
                  <a:pt x="288" y="187"/>
                </a:lnTo>
                <a:lnTo>
                  <a:pt x="291" y="189"/>
                </a:lnTo>
                <a:lnTo>
                  <a:pt x="291" y="189"/>
                </a:lnTo>
                <a:lnTo>
                  <a:pt x="291" y="189"/>
                </a:lnTo>
                <a:lnTo>
                  <a:pt x="293" y="187"/>
                </a:lnTo>
                <a:lnTo>
                  <a:pt x="293" y="187"/>
                </a:lnTo>
                <a:lnTo>
                  <a:pt x="293" y="187"/>
                </a:lnTo>
                <a:lnTo>
                  <a:pt x="293" y="189"/>
                </a:lnTo>
                <a:lnTo>
                  <a:pt x="293" y="189"/>
                </a:lnTo>
                <a:lnTo>
                  <a:pt x="295" y="189"/>
                </a:lnTo>
                <a:lnTo>
                  <a:pt x="298" y="189"/>
                </a:lnTo>
                <a:lnTo>
                  <a:pt x="300" y="187"/>
                </a:lnTo>
                <a:lnTo>
                  <a:pt x="302" y="187"/>
                </a:lnTo>
                <a:lnTo>
                  <a:pt x="305" y="189"/>
                </a:lnTo>
                <a:lnTo>
                  <a:pt x="307" y="189"/>
                </a:lnTo>
                <a:lnTo>
                  <a:pt x="307" y="187"/>
                </a:lnTo>
                <a:lnTo>
                  <a:pt x="309" y="187"/>
                </a:lnTo>
                <a:lnTo>
                  <a:pt x="309" y="187"/>
                </a:lnTo>
                <a:lnTo>
                  <a:pt x="312" y="189"/>
                </a:lnTo>
                <a:lnTo>
                  <a:pt x="312" y="189"/>
                </a:lnTo>
                <a:lnTo>
                  <a:pt x="312" y="196"/>
                </a:lnTo>
                <a:lnTo>
                  <a:pt x="312" y="199"/>
                </a:lnTo>
                <a:lnTo>
                  <a:pt x="309" y="201"/>
                </a:lnTo>
                <a:lnTo>
                  <a:pt x="312" y="201"/>
                </a:lnTo>
                <a:lnTo>
                  <a:pt x="312" y="201"/>
                </a:lnTo>
                <a:lnTo>
                  <a:pt x="314" y="201"/>
                </a:lnTo>
                <a:lnTo>
                  <a:pt x="317" y="196"/>
                </a:lnTo>
                <a:lnTo>
                  <a:pt x="319" y="196"/>
                </a:lnTo>
                <a:lnTo>
                  <a:pt x="321" y="196"/>
                </a:lnTo>
                <a:lnTo>
                  <a:pt x="326" y="196"/>
                </a:lnTo>
                <a:lnTo>
                  <a:pt x="328" y="196"/>
                </a:lnTo>
                <a:lnTo>
                  <a:pt x="333" y="192"/>
                </a:lnTo>
                <a:lnTo>
                  <a:pt x="333" y="187"/>
                </a:lnTo>
                <a:lnTo>
                  <a:pt x="340" y="194"/>
                </a:lnTo>
                <a:lnTo>
                  <a:pt x="340" y="194"/>
                </a:lnTo>
                <a:lnTo>
                  <a:pt x="340" y="194"/>
                </a:lnTo>
                <a:lnTo>
                  <a:pt x="343" y="192"/>
                </a:lnTo>
                <a:lnTo>
                  <a:pt x="343" y="192"/>
                </a:lnTo>
                <a:lnTo>
                  <a:pt x="345" y="194"/>
                </a:lnTo>
                <a:lnTo>
                  <a:pt x="345" y="194"/>
                </a:lnTo>
                <a:lnTo>
                  <a:pt x="345" y="196"/>
                </a:lnTo>
                <a:lnTo>
                  <a:pt x="345" y="199"/>
                </a:lnTo>
                <a:lnTo>
                  <a:pt x="345" y="199"/>
                </a:lnTo>
                <a:lnTo>
                  <a:pt x="347" y="199"/>
                </a:lnTo>
                <a:lnTo>
                  <a:pt x="350" y="196"/>
                </a:lnTo>
                <a:lnTo>
                  <a:pt x="352" y="194"/>
                </a:lnTo>
                <a:lnTo>
                  <a:pt x="354" y="194"/>
                </a:lnTo>
                <a:lnTo>
                  <a:pt x="354" y="196"/>
                </a:lnTo>
                <a:lnTo>
                  <a:pt x="354" y="196"/>
                </a:lnTo>
                <a:lnTo>
                  <a:pt x="357" y="196"/>
                </a:lnTo>
                <a:lnTo>
                  <a:pt x="357" y="196"/>
                </a:lnTo>
                <a:lnTo>
                  <a:pt x="357" y="194"/>
                </a:lnTo>
                <a:lnTo>
                  <a:pt x="357" y="196"/>
                </a:lnTo>
                <a:lnTo>
                  <a:pt x="357" y="196"/>
                </a:lnTo>
                <a:lnTo>
                  <a:pt x="357" y="199"/>
                </a:lnTo>
                <a:lnTo>
                  <a:pt x="359" y="199"/>
                </a:lnTo>
                <a:lnTo>
                  <a:pt x="359" y="199"/>
                </a:lnTo>
                <a:lnTo>
                  <a:pt x="361" y="196"/>
                </a:lnTo>
                <a:lnTo>
                  <a:pt x="361" y="199"/>
                </a:lnTo>
                <a:lnTo>
                  <a:pt x="361" y="203"/>
                </a:lnTo>
                <a:lnTo>
                  <a:pt x="361" y="213"/>
                </a:lnTo>
                <a:lnTo>
                  <a:pt x="364" y="213"/>
                </a:lnTo>
                <a:lnTo>
                  <a:pt x="364" y="213"/>
                </a:lnTo>
                <a:lnTo>
                  <a:pt x="373" y="208"/>
                </a:lnTo>
                <a:lnTo>
                  <a:pt x="387" y="201"/>
                </a:lnTo>
                <a:lnTo>
                  <a:pt x="387" y="199"/>
                </a:lnTo>
                <a:lnTo>
                  <a:pt x="390" y="199"/>
                </a:lnTo>
                <a:lnTo>
                  <a:pt x="390" y="196"/>
                </a:lnTo>
                <a:lnTo>
                  <a:pt x="392" y="194"/>
                </a:lnTo>
                <a:lnTo>
                  <a:pt x="392" y="192"/>
                </a:lnTo>
                <a:lnTo>
                  <a:pt x="392" y="192"/>
                </a:lnTo>
                <a:lnTo>
                  <a:pt x="395" y="192"/>
                </a:lnTo>
                <a:lnTo>
                  <a:pt x="392" y="189"/>
                </a:lnTo>
                <a:lnTo>
                  <a:pt x="392" y="189"/>
                </a:lnTo>
                <a:lnTo>
                  <a:pt x="392" y="187"/>
                </a:lnTo>
                <a:lnTo>
                  <a:pt x="392" y="189"/>
                </a:lnTo>
                <a:lnTo>
                  <a:pt x="395" y="187"/>
                </a:lnTo>
                <a:lnTo>
                  <a:pt x="395" y="187"/>
                </a:lnTo>
                <a:lnTo>
                  <a:pt x="395" y="184"/>
                </a:lnTo>
                <a:lnTo>
                  <a:pt x="397" y="182"/>
                </a:lnTo>
                <a:lnTo>
                  <a:pt x="397" y="180"/>
                </a:lnTo>
                <a:lnTo>
                  <a:pt x="395" y="180"/>
                </a:lnTo>
                <a:lnTo>
                  <a:pt x="395" y="180"/>
                </a:lnTo>
                <a:lnTo>
                  <a:pt x="397" y="180"/>
                </a:lnTo>
                <a:lnTo>
                  <a:pt x="397" y="180"/>
                </a:lnTo>
                <a:lnTo>
                  <a:pt x="397" y="180"/>
                </a:lnTo>
                <a:lnTo>
                  <a:pt x="399" y="177"/>
                </a:lnTo>
                <a:lnTo>
                  <a:pt x="399" y="177"/>
                </a:lnTo>
                <a:lnTo>
                  <a:pt x="399" y="175"/>
                </a:lnTo>
                <a:lnTo>
                  <a:pt x="399" y="173"/>
                </a:lnTo>
                <a:lnTo>
                  <a:pt x="397" y="173"/>
                </a:lnTo>
                <a:lnTo>
                  <a:pt x="397" y="170"/>
                </a:lnTo>
                <a:lnTo>
                  <a:pt x="395" y="170"/>
                </a:lnTo>
                <a:lnTo>
                  <a:pt x="397" y="168"/>
                </a:lnTo>
                <a:lnTo>
                  <a:pt x="397" y="166"/>
                </a:lnTo>
                <a:lnTo>
                  <a:pt x="397" y="166"/>
                </a:lnTo>
                <a:lnTo>
                  <a:pt x="397" y="163"/>
                </a:lnTo>
                <a:lnTo>
                  <a:pt x="397" y="163"/>
                </a:lnTo>
                <a:lnTo>
                  <a:pt x="395" y="163"/>
                </a:lnTo>
                <a:lnTo>
                  <a:pt x="395" y="163"/>
                </a:lnTo>
                <a:lnTo>
                  <a:pt x="397" y="161"/>
                </a:lnTo>
                <a:lnTo>
                  <a:pt x="399" y="161"/>
                </a:lnTo>
                <a:lnTo>
                  <a:pt x="399" y="158"/>
                </a:lnTo>
                <a:lnTo>
                  <a:pt x="399" y="158"/>
                </a:lnTo>
                <a:lnTo>
                  <a:pt x="399" y="156"/>
                </a:lnTo>
                <a:lnTo>
                  <a:pt x="402" y="156"/>
                </a:lnTo>
                <a:lnTo>
                  <a:pt x="404" y="154"/>
                </a:lnTo>
                <a:lnTo>
                  <a:pt x="404" y="154"/>
                </a:lnTo>
                <a:lnTo>
                  <a:pt x="404" y="151"/>
                </a:lnTo>
                <a:lnTo>
                  <a:pt x="404" y="151"/>
                </a:lnTo>
                <a:lnTo>
                  <a:pt x="404" y="149"/>
                </a:lnTo>
                <a:lnTo>
                  <a:pt x="404" y="149"/>
                </a:lnTo>
                <a:lnTo>
                  <a:pt x="404" y="147"/>
                </a:lnTo>
                <a:lnTo>
                  <a:pt x="404" y="149"/>
                </a:lnTo>
                <a:lnTo>
                  <a:pt x="404" y="151"/>
                </a:lnTo>
                <a:lnTo>
                  <a:pt x="406" y="151"/>
                </a:lnTo>
                <a:lnTo>
                  <a:pt x="406" y="151"/>
                </a:lnTo>
                <a:lnTo>
                  <a:pt x="409" y="151"/>
                </a:lnTo>
                <a:lnTo>
                  <a:pt x="409" y="149"/>
                </a:lnTo>
                <a:lnTo>
                  <a:pt x="411" y="147"/>
                </a:lnTo>
                <a:lnTo>
                  <a:pt x="413" y="144"/>
                </a:lnTo>
                <a:lnTo>
                  <a:pt x="416" y="144"/>
                </a:lnTo>
                <a:lnTo>
                  <a:pt x="418" y="142"/>
                </a:lnTo>
                <a:lnTo>
                  <a:pt x="418" y="142"/>
                </a:lnTo>
                <a:lnTo>
                  <a:pt x="418" y="142"/>
                </a:lnTo>
                <a:lnTo>
                  <a:pt x="418" y="140"/>
                </a:lnTo>
                <a:lnTo>
                  <a:pt x="418" y="137"/>
                </a:lnTo>
                <a:lnTo>
                  <a:pt x="418" y="132"/>
                </a:lnTo>
                <a:lnTo>
                  <a:pt x="418" y="130"/>
                </a:lnTo>
                <a:lnTo>
                  <a:pt x="418" y="121"/>
                </a:lnTo>
                <a:lnTo>
                  <a:pt x="418" y="118"/>
                </a:lnTo>
                <a:lnTo>
                  <a:pt x="423" y="111"/>
                </a:lnTo>
                <a:lnTo>
                  <a:pt x="423" y="109"/>
                </a:lnTo>
                <a:lnTo>
                  <a:pt x="425" y="109"/>
                </a:lnTo>
                <a:lnTo>
                  <a:pt x="425" y="109"/>
                </a:lnTo>
                <a:lnTo>
                  <a:pt x="428" y="106"/>
                </a:lnTo>
                <a:lnTo>
                  <a:pt x="428" y="104"/>
                </a:lnTo>
                <a:lnTo>
                  <a:pt x="425" y="104"/>
                </a:lnTo>
                <a:lnTo>
                  <a:pt x="425" y="102"/>
                </a:lnTo>
                <a:lnTo>
                  <a:pt x="428" y="104"/>
                </a:lnTo>
                <a:lnTo>
                  <a:pt x="430" y="106"/>
                </a:lnTo>
                <a:lnTo>
                  <a:pt x="430" y="106"/>
                </a:lnTo>
                <a:lnTo>
                  <a:pt x="432" y="106"/>
                </a:lnTo>
                <a:lnTo>
                  <a:pt x="437" y="109"/>
                </a:lnTo>
                <a:lnTo>
                  <a:pt x="442" y="109"/>
                </a:lnTo>
                <a:lnTo>
                  <a:pt x="444" y="106"/>
                </a:lnTo>
                <a:lnTo>
                  <a:pt x="447" y="104"/>
                </a:lnTo>
                <a:lnTo>
                  <a:pt x="444" y="104"/>
                </a:lnTo>
                <a:lnTo>
                  <a:pt x="442" y="102"/>
                </a:lnTo>
                <a:lnTo>
                  <a:pt x="439" y="97"/>
                </a:lnTo>
                <a:lnTo>
                  <a:pt x="435" y="95"/>
                </a:lnTo>
                <a:lnTo>
                  <a:pt x="430" y="90"/>
                </a:lnTo>
                <a:lnTo>
                  <a:pt x="428" y="90"/>
                </a:lnTo>
                <a:lnTo>
                  <a:pt x="425" y="85"/>
                </a:lnTo>
                <a:lnTo>
                  <a:pt x="425" y="83"/>
                </a:lnTo>
                <a:lnTo>
                  <a:pt x="423" y="83"/>
                </a:lnTo>
                <a:lnTo>
                  <a:pt x="423" y="83"/>
                </a:lnTo>
                <a:lnTo>
                  <a:pt x="425" y="83"/>
                </a:lnTo>
                <a:lnTo>
                  <a:pt x="425" y="80"/>
                </a:lnTo>
                <a:lnTo>
                  <a:pt x="425" y="80"/>
                </a:lnTo>
                <a:lnTo>
                  <a:pt x="428" y="78"/>
                </a:lnTo>
                <a:lnTo>
                  <a:pt x="428" y="78"/>
                </a:lnTo>
                <a:lnTo>
                  <a:pt x="428" y="76"/>
                </a:lnTo>
                <a:lnTo>
                  <a:pt x="428" y="76"/>
                </a:lnTo>
                <a:lnTo>
                  <a:pt x="425" y="71"/>
                </a:lnTo>
                <a:lnTo>
                  <a:pt x="423" y="69"/>
                </a:lnTo>
                <a:lnTo>
                  <a:pt x="423" y="69"/>
                </a:lnTo>
                <a:lnTo>
                  <a:pt x="421" y="66"/>
                </a:lnTo>
                <a:lnTo>
                  <a:pt x="421" y="66"/>
                </a:lnTo>
                <a:lnTo>
                  <a:pt x="421" y="66"/>
                </a:lnTo>
                <a:lnTo>
                  <a:pt x="421" y="66"/>
                </a:lnTo>
                <a:lnTo>
                  <a:pt x="421" y="64"/>
                </a:lnTo>
                <a:lnTo>
                  <a:pt x="421" y="64"/>
                </a:lnTo>
                <a:lnTo>
                  <a:pt x="418" y="64"/>
                </a:lnTo>
                <a:lnTo>
                  <a:pt x="421" y="64"/>
                </a:lnTo>
                <a:lnTo>
                  <a:pt x="418" y="61"/>
                </a:lnTo>
                <a:lnTo>
                  <a:pt x="418" y="61"/>
                </a:lnTo>
                <a:lnTo>
                  <a:pt x="418" y="59"/>
                </a:lnTo>
                <a:lnTo>
                  <a:pt x="416" y="59"/>
                </a:lnTo>
                <a:lnTo>
                  <a:pt x="416" y="59"/>
                </a:lnTo>
                <a:lnTo>
                  <a:pt x="413" y="59"/>
                </a:lnTo>
                <a:lnTo>
                  <a:pt x="413" y="57"/>
                </a:lnTo>
                <a:lnTo>
                  <a:pt x="413" y="54"/>
                </a:lnTo>
                <a:lnTo>
                  <a:pt x="413" y="52"/>
                </a:lnTo>
                <a:lnTo>
                  <a:pt x="411" y="50"/>
                </a:lnTo>
                <a:lnTo>
                  <a:pt x="409" y="50"/>
                </a:lnTo>
                <a:lnTo>
                  <a:pt x="409" y="50"/>
                </a:lnTo>
                <a:lnTo>
                  <a:pt x="411" y="50"/>
                </a:lnTo>
                <a:lnTo>
                  <a:pt x="413" y="50"/>
                </a:lnTo>
                <a:lnTo>
                  <a:pt x="416" y="50"/>
                </a:lnTo>
                <a:lnTo>
                  <a:pt x="416" y="47"/>
                </a:lnTo>
                <a:lnTo>
                  <a:pt x="416" y="47"/>
                </a:lnTo>
                <a:lnTo>
                  <a:pt x="418" y="47"/>
                </a:lnTo>
                <a:lnTo>
                  <a:pt x="418" y="50"/>
                </a:lnTo>
                <a:lnTo>
                  <a:pt x="421" y="47"/>
                </a:lnTo>
                <a:lnTo>
                  <a:pt x="421" y="47"/>
                </a:lnTo>
                <a:lnTo>
                  <a:pt x="421" y="47"/>
                </a:lnTo>
                <a:lnTo>
                  <a:pt x="421" y="45"/>
                </a:lnTo>
                <a:lnTo>
                  <a:pt x="421" y="45"/>
                </a:lnTo>
                <a:lnTo>
                  <a:pt x="418" y="43"/>
                </a:lnTo>
                <a:lnTo>
                  <a:pt x="418" y="43"/>
                </a:lnTo>
                <a:lnTo>
                  <a:pt x="418" y="40"/>
                </a:lnTo>
                <a:lnTo>
                  <a:pt x="416" y="40"/>
                </a:lnTo>
                <a:lnTo>
                  <a:pt x="416" y="38"/>
                </a:lnTo>
                <a:lnTo>
                  <a:pt x="418" y="38"/>
                </a:lnTo>
                <a:lnTo>
                  <a:pt x="418" y="38"/>
                </a:lnTo>
                <a:lnTo>
                  <a:pt x="416" y="38"/>
                </a:lnTo>
                <a:lnTo>
                  <a:pt x="416" y="38"/>
                </a:lnTo>
                <a:lnTo>
                  <a:pt x="411" y="35"/>
                </a:lnTo>
                <a:lnTo>
                  <a:pt x="409" y="33"/>
                </a:lnTo>
                <a:lnTo>
                  <a:pt x="404" y="33"/>
                </a:lnTo>
                <a:lnTo>
                  <a:pt x="402" y="33"/>
                </a:lnTo>
                <a:lnTo>
                  <a:pt x="399" y="33"/>
                </a:lnTo>
                <a:lnTo>
                  <a:pt x="399" y="33"/>
                </a:lnTo>
                <a:lnTo>
                  <a:pt x="399" y="33"/>
                </a:lnTo>
                <a:lnTo>
                  <a:pt x="397" y="33"/>
                </a:lnTo>
                <a:lnTo>
                  <a:pt x="395" y="35"/>
                </a:lnTo>
                <a:lnTo>
                  <a:pt x="395" y="33"/>
                </a:lnTo>
                <a:lnTo>
                  <a:pt x="395" y="33"/>
                </a:lnTo>
                <a:lnTo>
                  <a:pt x="392" y="33"/>
                </a:lnTo>
                <a:lnTo>
                  <a:pt x="390" y="33"/>
                </a:lnTo>
                <a:lnTo>
                  <a:pt x="387" y="35"/>
                </a:lnTo>
                <a:lnTo>
                  <a:pt x="385" y="33"/>
                </a:lnTo>
                <a:lnTo>
                  <a:pt x="385" y="33"/>
                </a:lnTo>
                <a:lnTo>
                  <a:pt x="385" y="33"/>
                </a:lnTo>
                <a:lnTo>
                  <a:pt x="383" y="35"/>
                </a:lnTo>
                <a:lnTo>
                  <a:pt x="383" y="38"/>
                </a:lnTo>
                <a:lnTo>
                  <a:pt x="380" y="40"/>
                </a:lnTo>
                <a:lnTo>
                  <a:pt x="380" y="43"/>
                </a:lnTo>
                <a:lnTo>
                  <a:pt x="380" y="43"/>
                </a:lnTo>
                <a:lnTo>
                  <a:pt x="380" y="47"/>
                </a:lnTo>
                <a:lnTo>
                  <a:pt x="380" y="50"/>
                </a:lnTo>
                <a:lnTo>
                  <a:pt x="380" y="52"/>
                </a:lnTo>
                <a:lnTo>
                  <a:pt x="380" y="52"/>
                </a:lnTo>
                <a:lnTo>
                  <a:pt x="380" y="54"/>
                </a:lnTo>
                <a:lnTo>
                  <a:pt x="380" y="54"/>
                </a:lnTo>
                <a:lnTo>
                  <a:pt x="380" y="57"/>
                </a:lnTo>
                <a:lnTo>
                  <a:pt x="380" y="59"/>
                </a:lnTo>
                <a:lnTo>
                  <a:pt x="380" y="59"/>
                </a:lnTo>
                <a:lnTo>
                  <a:pt x="378" y="61"/>
                </a:lnTo>
                <a:lnTo>
                  <a:pt x="378" y="61"/>
                </a:lnTo>
                <a:lnTo>
                  <a:pt x="376" y="61"/>
                </a:lnTo>
                <a:lnTo>
                  <a:pt x="376" y="61"/>
                </a:lnTo>
                <a:lnTo>
                  <a:pt x="373" y="61"/>
                </a:lnTo>
                <a:lnTo>
                  <a:pt x="373" y="64"/>
                </a:lnTo>
                <a:lnTo>
                  <a:pt x="371" y="66"/>
                </a:lnTo>
                <a:lnTo>
                  <a:pt x="371" y="66"/>
                </a:lnTo>
                <a:lnTo>
                  <a:pt x="373" y="66"/>
                </a:lnTo>
                <a:lnTo>
                  <a:pt x="371" y="69"/>
                </a:lnTo>
                <a:lnTo>
                  <a:pt x="371" y="69"/>
                </a:lnTo>
                <a:lnTo>
                  <a:pt x="371" y="71"/>
                </a:lnTo>
                <a:lnTo>
                  <a:pt x="373" y="71"/>
                </a:lnTo>
                <a:lnTo>
                  <a:pt x="373" y="71"/>
                </a:lnTo>
                <a:lnTo>
                  <a:pt x="373" y="73"/>
                </a:lnTo>
                <a:lnTo>
                  <a:pt x="373" y="73"/>
                </a:lnTo>
                <a:lnTo>
                  <a:pt x="373" y="73"/>
                </a:lnTo>
                <a:lnTo>
                  <a:pt x="371" y="76"/>
                </a:lnTo>
                <a:lnTo>
                  <a:pt x="369" y="78"/>
                </a:lnTo>
                <a:lnTo>
                  <a:pt x="366" y="78"/>
                </a:lnTo>
                <a:lnTo>
                  <a:pt x="366" y="78"/>
                </a:lnTo>
                <a:lnTo>
                  <a:pt x="366" y="80"/>
                </a:lnTo>
                <a:lnTo>
                  <a:pt x="366" y="83"/>
                </a:lnTo>
                <a:lnTo>
                  <a:pt x="366" y="83"/>
                </a:lnTo>
                <a:lnTo>
                  <a:pt x="369" y="83"/>
                </a:lnTo>
                <a:lnTo>
                  <a:pt x="366" y="85"/>
                </a:lnTo>
                <a:lnTo>
                  <a:pt x="366" y="85"/>
                </a:lnTo>
                <a:lnTo>
                  <a:pt x="366" y="85"/>
                </a:lnTo>
                <a:lnTo>
                  <a:pt x="366" y="87"/>
                </a:lnTo>
                <a:lnTo>
                  <a:pt x="366" y="87"/>
                </a:lnTo>
                <a:lnTo>
                  <a:pt x="364" y="90"/>
                </a:lnTo>
                <a:lnTo>
                  <a:pt x="364" y="92"/>
                </a:lnTo>
                <a:lnTo>
                  <a:pt x="364" y="95"/>
                </a:lnTo>
                <a:lnTo>
                  <a:pt x="361" y="95"/>
                </a:lnTo>
                <a:lnTo>
                  <a:pt x="361" y="95"/>
                </a:lnTo>
                <a:lnTo>
                  <a:pt x="359" y="95"/>
                </a:lnTo>
                <a:lnTo>
                  <a:pt x="357" y="95"/>
                </a:lnTo>
                <a:lnTo>
                  <a:pt x="354" y="95"/>
                </a:lnTo>
                <a:lnTo>
                  <a:pt x="352" y="95"/>
                </a:lnTo>
                <a:lnTo>
                  <a:pt x="350" y="95"/>
                </a:lnTo>
                <a:lnTo>
                  <a:pt x="350" y="97"/>
                </a:lnTo>
                <a:lnTo>
                  <a:pt x="347" y="97"/>
                </a:lnTo>
                <a:lnTo>
                  <a:pt x="347" y="99"/>
                </a:lnTo>
                <a:lnTo>
                  <a:pt x="345" y="99"/>
                </a:lnTo>
                <a:lnTo>
                  <a:pt x="343" y="97"/>
                </a:lnTo>
                <a:lnTo>
                  <a:pt x="343" y="97"/>
                </a:lnTo>
                <a:lnTo>
                  <a:pt x="340" y="97"/>
                </a:lnTo>
                <a:lnTo>
                  <a:pt x="335" y="95"/>
                </a:lnTo>
                <a:lnTo>
                  <a:pt x="335" y="95"/>
                </a:lnTo>
                <a:lnTo>
                  <a:pt x="333" y="95"/>
                </a:lnTo>
                <a:lnTo>
                  <a:pt x="333" y="95"/>
                </a:lnTo>
                <a:lnTo>
                  <a:pt x="333" y="95"/>
                </a:lnTo>
                <a:lnTo>
                  <a:pt x="333" y="92"/>
                </a:lnTo>
                <a:lnTo>
                  <a:pt x="333" y="92"/>
                </a:lnTo>
                <a:lnTo>
                  <a:pt x="324" y="92"/>
                </a:lnTo>
                <a:lnTo>
                  <a:pt x="321" y="95"/>
                </a:lnTo>
                <a:lnTo>
                  <a:pt x="319" y="95"/>
                </a:lnTo>
                <a:lnTo>
                  <a:pt x="319" y="95"/>
                </a:lnTo>
                <a:lnTo>
                  <a:pt x="319" y="97"/>
                </a:lnTo>
                <a:lnTo>
                  <a:pt x="317" y="99"/>
                </a:lnTo>
                <a:lnTo>
                  <a:pt x="317" y="102"/>
                </a:lnTo>
                <a:lnTo>
                  <a:pt x="314" y="102"/>
                </a:lnTo>
                <a:lnTo>
                  <a:pt x="312" y="104"/>
                </a:lnTo>
                <a:lnTo>
                  <a:pt x="312" y="104"/>
                </a:lnTo>
                <a:lnTo>
                  <a:pt x="309" y="104"/>
                </a:lnTo>
                <a:lnTo>
                  <a:pt x="307" y="104"/>
                </a:lnTo>
                <a:lnTo>
                  <a:pt x="307" y="104"/>
                </a:lnTo>
                <a:lnTo>
                  <a:pt x="305" y="104"/>
                </a:lnTo>
                <a:lnTo>
                  <a:pt x="302" y="104"/>
                </a:lnTo>
                <a:lnTo>
                  <a:pt x="298" y="104"/>
                </a:lnTo>
                <a:lnTo>
                  <a:pt x="298" y="104"/>
                </a:lnTo>
                <a:lnTo>
                  <a:pt x="295" y="104"/>
                </a:lnTo>
                <a:lnTo>
                  <a:pt x="291" y="106"/>
                </a:lnTo>
                <a:lnTo>
                  <a:pt x="288" y="106"/>
                </a:lnTo>
                <a:lnTo>
                  <a:pt x="286" y="106"/>
                </a:lnTo>
                <a:lnTo>
                  <a:pt x="286" y="106"/>
                </a:lnTo>
                <a:lnTo>
                  <a:pt x="283" y="104"/>
                </a:lnTo>
                <a:lnTo>
                  <a:pt x="281" y="99"/>
                </a:lnTo>
                <a:lnTo>
                  <a:pt x="279" y="99"/>
                </a:lnTo>
                <a:lnTo>
                  <a:pt x="279" y="99"/>
                </a:lnTo>
                <a:lnTo>
                  <a:pt x="276" y="97"/>
                </a:lnTo>
                <a:lnTo>
                  <a:pt x="276" y="97"/>
                </a:lnTo>
                <a:lnTo>
                  <a:pt x="274" y="95"/>
                </a:lnTo>
                <a:lnTo>
                  <a:pt x="274" y="92"/>
                </a:lnTo>
                <a:lnTo>
                  <a:pt x="272" y="92"/>
                </a:lnTo>
                <a:lnTo>
                  <a:pt x="272" y="87"/>
                </a:lnTo>
                <a:lnTo>
                  <a:pt x="269" y="87"/>
                </a:lnTo>
                <a:lnTo>
                  <a:pt x="269" y="87"/>
                </a:lnTo>
                <a:lnTo>
                  <a:pt x="269" y="85"/>
                </a:lnTo>
                <a:lnTo>
                  <a:pt x="272" y="83"/>
                </a:lnTo>
                <a:lnTo>
                  <a:pt x="267" y="85"/>
                </a:lnTo>
                <a:lnTo>
                  <a:pt x="264" y="87"/>
                </a:lnTo>
                <a:lnTo>
                  <a:pt x="264" y="90"/>
                </a:lnTo>
                <a:lnTo>
                  <a:pt x="262" y="92"/>
                </a:lnTo>
                <a:lnTo>
                  <a:pt x="260" y="95"/>
                </a:lnTo>
                <a:lnTo>
                  <a:pt x="260" y="95"/>
                </a:lnTo>
                <a:lnTo>
                  <a:pt x="260" y="99"/>
                </a:lnTo>
                <a:lnTo>
                  <a:pt x="260" y="99"/>
                </a:lnTo>
                <a:lnTo>
                  <a:pt x="262" y="99"/>
                </a:lnTo>
                <a:lnTo>
                  <a:pt x="262" y="99"/>
                </a:lnTo>
                <a:lnTo>
                  <a:pt x="260" y="99"/>
                </a:lnTo>
                <a:lnTo>
                  <a:pt x="260" y="99"/>
                </a:lnTo>
                <a:lnTo>
                  <a:pt x="257" y="102"/>
                </a:lnTo>
                <a:lnTo>
                  <a:pt x="257" y="106"/>
                </a:lnTo>
                <a:lnTo>
                  <a:pt x="257" y="109"/>
                </a:lnTo>
                <a:lnTo>
                  <a:pt x="257" y="113"/>
                </a:lnTo>
                <a:lnTo>
                  <a:pt x="257" y="118"/>
                </a:lnTo>
                <a:close/>
                <a:moveTo>
                  <a:pt x="588" y="35"/>
                </a:moveTo>
                <a:lnTo>
                  <a:pt x="588" y="35"/>
                </a:lnTo>
                <a:lnTo>
                  <a:pt x="588" y="38"/>
                </a:lnTo>
                <a:lnTo>
                  <a:pt x="588" y="40"/>
                </a:lnTo>
                <a:lnTo>
                  <a:pt x="588" y="40"/>
                </a:lnTo>
                <a:lnTo>
                  <a:pt x="588" y="40"/>
                </a:lnTo>
                <a:lnTo>
                  <a:pt x="591" y="40"/>
                </a:lnTo>
                <a:lnTo>
                  <a:pt x="591" y="38"/>
                </a:lnTo>
                <a:lnTo>
                  <a:pt x="591" y="35"/>
                </a:lnTo>
                <a:lnTo>
                  <a:pt x="591" y="33"/>
                </a:lnTo>
                <a:lnTo>
                  <a:pt x="591" y="31"/>
                </a:lnTo>
                <a:lnTo>
                  <a:pt x="588" y="31"/>
                </a:lnTo>
                <a:lnTo>
                  <a:pt x="588" y="28"/>
                </a:lnTo>
                <a:lnTo>
                  <a:pt x="588" y="33"/>
                </a:lnTo>
                <a:lnTo>
                  <a:pt x="588" y="33"/>
                </a:lnTo>
                <a:lnTo>
                  <a:pt x="588" y="35"/>
                </a:lnTo>
                <a:close/>
                <a:moveTo>
                  <a:pt x="184" y="246"/>
                </a:moveTo>
                <a:lnTo>
                  <a:pt x="186" y="244"/>
                </a:lnTo>
                <a:lnTo>
                  <a:pt x="189" y="244"/>
                </a:lnTo>
                <a:lnTo>
                  <a:pt x="191" y="246"/>
                </a:lnTo>
                <a:lnTo>
                  <a:pt x="191" y="246"/>
                </a:lnTo>
                <a:lnTo>
                  <a:pt x="194" y="246"/>
                </a:lnTo>
                <a:lnTo>
                  <a:pt x="194" y="248"/>
                </a:lnTo>
                <a:lnTo>
                  <a:pt x="194" y="248"/>
                </a:lnTo>
                <a:lnTo>
                  <a:pt x="196" y="248"/>
                </a:lnTo>
                <a:lnTo>
                  <a:pt x="196" y="246"/>
                </a:lnTo>
                <a:lnTo>
                  <a:pt x="196" y="246"/>
                </a:lnTo>
                <a:lnTo>
                  <a:pt x="198" y="232"/>
                </a:lnTo>
                <a:lnTo>
                  <a:pt x="198" y="227"/>
                </a:lnTo>
                <a:lnTo>
                  <a:pt x="198" y="225"/>
                </a:lnTo>
                <a:lnTo>
                  <a:pt x="198" y="222"/>
                </a:lnTo>
                <a:lnTo>
                  <a:pt x="198" y="213"/>
                </a:lnTo>
                <a:lnTo>
                  <a:pt x="198" y="213"/>
                </a:lnTo>
                <a:lnTo>
                  <a:pt x="201" y="208"/>
                </a:lnTo>
                <a:lnTo>
                  <a:pt x="201" y="206"/>
                </a:lnTo>
                <a:lnTo>
                  <a:pt x="201" y="206"/>
                </a:lnTo>
                <a:lnTo>
                  <a:pt x="198" y="203"/>
                </a:lnTo>
                <a:lnTo>
                  <a:pt x="198" y="201"/>
                </a:lnTo>
                <a:lnTo>
                  <a:pt x="201" y="199"/>
                </a:lnTo>
                <a:lnTo>
                  <a:pt x="201" y="196"/>
                </a:lnTo>
                <a:lnTo>
                  <a:pt x="203" y="194"/>
                </a:lnTo>
                <a:lnTo>
                  <a:pt x="203" y="194"/>
                </a:lnTo>
                <a:lnTo>
                  <a:pt x="203" y="192"/>
                </a:lnTo>
                <a:lnTo>
                  <a:pt x="203" y="192"/>
                </a:lnTo>
                <a:lnTo>
                  <a:pt x="201" y="187"/>
                </a:lnTo>
                <a:lnTo>
                  <a:pt x="196" y="177"/>
                </a:lnTo>
                <a:lnTo>
                  <a:pt x="194" y="177"/>
                </a:lnTo>
                <a:lnTo>
                  <a:pt x="191" y="175"/>
                </a:lnTo>
                <a:lnTo>
                  <a:pt x="189" y="175"/>
                </a:lnTo>
                <a:lnTo>
                  <a:pt x="184" y="175"/>
                </a:lnTo>
                <a:lnTo>
                  <a:pt x="184" y="175"/>
                </a:lnTo>
                <a:lnTo>
                  <a:pt x="182" y="175"/>
                </a:lnTo>
                <a:lnTo>
                  <a:pt x="182" y="177"/>
                </a:lnTo>
                <a:lnTo>
                  <a:pt x="179" y="180"/>
                </a:lnTo>
                <a:lnTo>
                  <a:pt x="179" y="180"/>
                </a:lnTo>
                <a:lnTo>
                  <a:pt x="177" y="180"/>
                </a:lnTo>
                <a:lnTo>
                  <a:pt x="177" y="180"/>
                </a:lnTo>
                <a:lnTo>
                  <a:pt x="177" y="177"/>
                </a:lnTo>
                <a:lnTo>
                  <a:pt x="177" y="175"/>
                </a:lnTo>
                <a:lnTo>
                  <a:pt x="179" y="173"/>
                </a:lnTo>
                <a:lnTo>
                  <a:pt x="182" y="173"/>
                </a:lnTo>
                <a:lnTo>
                  <a:pt x="182" y="170"/>
                </a:lnTo>
                <a:lnTo>
                  <a:pt x="182" y="170"/>
                </a:lnTo>
                <a:lnTo>
                  <a:pt x="179" y="168"/>
                </a:lnTo>
                <a:lnTo>
                  <a:pt x="179" y="168"/>
                </a:lnTo>
                <a:lnTo>
                  <a:pt x="177" y="166"/>
                </a:lnTo>
                <a:lnTo>
                  <a:pt x="175" y="163"/>
                </a:lnTo>
                <a:lnTo>
                  <a:pt x="175" y="161"/>
                </a:lnTo>
                <a:lnTo>
                  <a:pt x="175" y="158"/>
                </a:lnTo>
                <a:lnTo>
                  <a:pt x="175" y="154"/>
                </a:lnTo>
                <a:lnTo>
                  <a:pt x="175" y="151"/>
                </a:lnTo>
                <a:lnTo>
                  <a:pt x="172" y="149"/>
                </a:lnTo>
                <a:lnTo>
                  <a:pt x="172" y="147"/>
                </a:lnTo>
                <a:lnTo>
                  <a:pt x="170" y="147"/>
                </a:lnTo>
                <a:lnTo>
                  <a:pt x="170" y="147"/>
                </a:lnTo>
                <a:lnTo>
                  <a:pt x="168" y="147"/>
                </a:lnTo>
                <a:lnTo>
                  <a:pt x="165" y="147"/>
                </a:lnTo>
                <a:lnTo>
                  <a:pt x="160" y="144"/>
                </a:lnTo>
                <a:lnTo>
                  <a:pt x="158" y="142"/>
                </a:lnTo>
                <a:lnTo>
                  <a:pt x="158" y="142"/>
                </a:lnTo>
                <a:lnTo>
                  <a:pt x="156" y="137"/>
                </a:lnTo>
                <a:lnTo>
                  <a:pt x="156" y="137"/>
                </a:lnTo>
                <a:lnTo>
                  <a:pt x="158" y="135"/>
                </a:lnTo>
                <a:lnTo>
                  <a:pt x="156" y="135"/>
                </a:lnTo>
                <a:lnTo>
                  <a:pt x="156" y="132"/>
                </a:lnTo>
                <a:lnTo>
                  <a:pt x="156" y="130"/>
                </a:lnTo>
                <a:lnTo>
                  <a:pt x="156" y="130"/>
                </a:lnTo>
                <a:lnTo>
                  <a:pt x="156" y="130"/>
                </a:lnTo>
                <a:lnTo>
                  <a:pt x="158" y="128"/>
                </a:lnTo>
                <a:lnTo>
                  <a:pt x="160" y="125"/>
                </a:lnTo>
                <a:lnTo>
                  <a:pt x="163" y="125"/>
                </a:lnTo>
                <a:lnTo>
                  <a:pt x="160" y="121"/>
                </a:lnTo>
                <a:lnTo>
                  <a:pt x="160" y="118"/>
                </a:lnTo>
                <a:lnTo>
                  <a:pt x="158" y="118"/>
                </a:lnTo>
                <a:lnTo>
                  <a:pt x="156" y="116"/>
                </a:lnTo>
                <a:lnTo>
                  <a:pt x="156" y="116"/>
                </a:lnTo>
                <a:lnTo>
                  <a:pt x="153" y="113"/>
                </a:lnTo>
                <a:lnTo>
                  <a:pt x="153" y="116"/>
                </a:lnTo>
                <a:lnTo>
                  <a:pt x="149" y="116"/>
                </a:lnTo>
                <a:lnTo>
                  <a:pt x="149" y="118"/>
                </a:lnTo>
                <a:lnTo>
                  <a:pt x="146" y="121"/>
                </a:lnTo>
                <a:lnTo>
                  <a:pt x="144" y="121"/>
                </a:lnTo>
                <a:lnTo>
                  <a:pt x="139" y="121"/>
                </a:lnTo>
                <a:lnTo>
                  <a:pt x="144" y="118"/>
                </a:lnTo>
                <a:lnTo>
                  <a:pt x="149" y="116"/>
                </a:lnTo>
                <a:lnTo>
                  <a:pt x="149" y="116"/>
                </a:lnTo>
                <a:lnTo>
                  <a:pt x="149" y="113"/>
                </a:lnTo>
                <a:lnTo>
                  <a:pt x="146" y="111"/>
                </a:lnTo>
                <a:lnTo>
                  <a:pt x="144" y="111"/>
                </a:lnTo>
                <a:lnTo>
                  <a:pt x="139" y="109"/>
                </a:lnTo>
                <a:lnTo>
                  <a:pt x="137" y="109"/>
                </a:lnTo>
                <a:lnTo>
                  <a:pt x="137" y="109"/>
                </a:lnTo>
                <a:lnTo>
                  <a:pt x="132" y="104"/>
                </a:lnTo>
                <a:lnTo>
                  <a:pt x="132" y="104"/>
                </a:lnTo>
                <a:lnTo>
                  <a:pt x="132" y="102"/>
                </a:lnTo>
                <a:lnTo>
                  <a:pt x="132" y="99"/>
                </a:lnTo>
                <a:lnTo>
                  <a:pt x="130" y="97"/>
                </a:lnTo>
                <a:lnTo>
                  <a:pt x="130" y="95"/>
                </a:lnTo>
                <a:lnTo>
                  <a:pt x="125" y="92"/>
                </a:lnTo>
                <a:lnTo>
                  <a:pt x="123" y="90"/>
                </a:lnTo>
                <a:lnTo>
                  <a:pt x="120" y="90"/>
                </a:lnTo>
                <a:lnTo>
                  <a:pt x="118" y="90"/>
                </a:lnTo>
                <a:lnTo>
                  <a:pt x="118" y="87"/>
                </a:lnTo>
                <a:lnTo>
                  <a:pt x="116" y="85"/>
                </a:lnTo>
                <a:lnTo>
                  <a:pt x="116" y="83"/>
                </a:lnTo>
                <a:lnTo>
                  <a:pt x="113" y="80"/>
                </a:lnTo>
                <a:lnTo>
                  <a:pt x="111" y="78"/>
                </a:lnTo>
                <a:lnTo>
                  <a:pt x="108" y="78"/>
                </a:lnTo>
                <a:lnTo>
                  <a:pt x="108" y="78"/>
                </a:lnTo>
                <a:lnTo>
                  <a:pt x="106" y="78"/>
                </a:lnTo>
                <a:lnTo>
                  <a:pt x="106" y="78"/>
                </a:lnTo>
                <a:lnTo>
                  <a:pt x="106" y="80"/>
                </a:lnTo>
                <a:lnTo>
                  <a:pt x="108" y="83"/>
                </a:lnTo>
                <a:lnTo>
                  <a:pt x="108" y="85"/>
                </a:lnTo>
                <a:lnTo>
                  <a:pt x="106" y="83"/>
                </a:lnTo>
                <a:lnTo>
                  <a:pt x="104" y="80"/>
                </a:lnTo>
                <a:lnTo>
                  <a:pt x="101" y="80"/>
                </a:lnTo>
                <a:lnTo>
                  <a:pt x="101" y="78"/>
                </a:lnTo>
                <a:lnTo>
                  <a:pt x="99" y="78"/>
                </a:lnTo>
                <a:lnTo>
                  <a:pt x="99" y="76"/>
                </a:lnTo>
                <a:lnTo>
                  <a:pt x="97" y="73"/>
                </a:lnTo>
                <a:lnTo>
                  <a:pt x="97" y="73"/>
                </a:lnTo>
                <a:lnTo>
                  <a:pt x="94" y="69"/>
                </a:lnTo>
                <a:lnTo>
                  <a:pt x="92" y="66"/>
                </a:lnTo>
                <a:lnTo>
                  <a:pt x="90" y="64"/>
                </a:lnTo>
                <a:lnTo>
                  <a:pt x="90" y="61"/>
                </a:lnTo>
                <a:lnTo>
                  <a:pt x="85" y="59"/>
                </a:lnTo>
                <a:lnTo>
                  <a:pt x="82" y="54"/>
                </a:lnTo>
                <a:lnTo>
                  <a:pt x="75" y="50"/>
                </a:lnTo>
                <a:lnTo>
                  <a:pt x="68" y="47"/>
                </a:lnTo>
                <a:lnTo>
                  <a:pt x="68" y="45"/>
                </a:lnTo>
                <a:lnTo>
                  <a:pt x="66" y="45"/>
                </a:lnTo>
                <a:lnTo>
                  <a:pt x="66" y="43"/>
                </a:lnTo>
                <a:lnTo>
                  <a:pt x="66" y="43"/>
                </a:lnTo>
                <a:lnTo>
                  <a:pt x="64" y="40"/>
                </a:lnTo>
                <a:lnTo>
                  <a:pt x="59" y="38"/>
                </a:lnTo>
                <a:lnTo>
                  <a:pt x="56" y="38"/>
                </a:lnTo>
                <a:lnTo>
                  <a:pt x="56" y="33"/>
                </a:lnTo>
                <a:lnTo>
                  <a:pt x="56" y="33"/>
                </a:lnTo>
                <a:lnTo>
                  <a:pt x="52" y="28"/>
                </a:lnTo>
                <a:lnTo>
                  <a:pt x="52" y="26"/>
                </a:lnTo>
                <a:lnTo>
                  <a:pt x="52" y="24"/>
                </a:lnTo>
                <a:lnTo>
                  <a:pt x="49" y="21"/>
                </a:lnTo>
                <a:lnTo>
                  <a:pt x="47" y="19"/>
                </a:lnTo>
                <a:lnTo>
                  <a:pt x="45" y="16"/>
                </a:lnTo>
                <a:lnTo>
                  <a:pt x="42" y="16"/>
                </a:lnTo>
                <a:lnTo>
                  <a:pt x="42" y="14"/>
                </a:lnTo>
                <a:lnTo>
                  <a:pt x="42" y="14"/>
                </a:lnTo>
                <a:lnTo>
                  <a:pt x="37" y="16"/>
                </a:lnTo>
                <a:lnTo>
                  <a:pt x="35" y="14"/>
                </a:lnTo>
                <a:lnTo>
                  <a:pt x="33" y="14"/>
                </a:lnTo>
                <a:lnTo>
                  <a:pt x="30" y="14"/>
                </a:lnTo>
                <a:lnTo>
                  <a:pt x="26" y="14"/>
                </a:lnTo>
                <a:lnTo>
                  <a:pt x="23" y="14"/>
                </a:lnTo>
                <a:lnTo>
                  <a:pt x="19" y="14"/>
                </a:lnTo>
                <a:lnTo>
                  <a:pt x="16" y="14"/>
                </a:lnTo>
                <a:lnTo>
                  <a:pt x="14" y="12"/>
                </a:lnTo>
                <a:lnTo>
                  <a:pt x="11" y="9"/>
                </a:lnTo>
                <a:lnTo>
                  <a:pt x="9" y="7"/>
                </a:lnTo>
                <a:lnTo>
                  <a:pt x="7" y="7"/>
                </a:lnTo>
                <a:lnTo>
                  <a:pt x="4" y="7"/>
                </a:lnTo>
                <a:lnTo>
                  <a:pt x="2" y="7"/>
                </a:lnTo>
                <a:lnTo>
                  <a:pt x="0" y="7"/>
                </a:lnTo>
                <a:lnTo>
                  <a:pt x="0" y="7"/>
                </a:lnTo>
                <a:lnTo>
                  <a:pt x="0" y="9"/>
                </a:lnTo>
                <a:lnTo>
                  <a:pt x="0" y="9"/>
                </a:lnTo>
                <a:lnTo>
                  <a:pt x="0" y="12"/>
                </a:lnTo>
                <a:lnTo>
                  <a:pt x="0" y="12"/>
                </a:lnTo>
                <a:lnTo>
                  <a:pt x="0" y="14"/>
                </a:lnTo>
                <a:lnTo>
                  <a:pt x="2" y="21"/>
                </a:lnTo>
                <a:lnTo>
                  <a:pt x="4" y="24"/>
                </a:lnTo>
                <a:lnTo>
                  <a:pt x="4" y="26"/>
                </a:lnTo>
                <a:lnTo>
                  <a:pt x="7" y="26"/>
                </a:lnTo>
                <a:lnTo>
                  <a:pt x="14" y="35"/>
                </a:lnTo>
                <a:lnTo>
                  <a:pt x="19" y="40"/>
                </a:lnTo>
                <a:lnTo>
                  <a:pt x="21" y="40"/>
                </a:lnTo>
                <a:lnTo>
                  <a:pt x="23" y="45"/>
                </a:lnTo>
                <a:lnTo>
                  <a:pt x="26" y="45"/>
                </a:lnTo>
                <a:lnTo>
                  <a:pt x="30" y="47"/>
                </a:lnTo>
                <a:lnTo>
                  <a:pt x="33" y="47"/>
                </a:lnTo>
                <a:lnTo>
                  <a:pt x="33" y="50"/>
                </a:lnTo>
                <a:lnTo>
                  <a:pt x="37" y="57"/>
                </a:lnTo>
                <a:lnTo>
                  <a:pt x="40" y="59"/>
                </a:lnTo>
                <a:lnTo>
                  <a:pt x="40" y="61"/>
                </a:lnTo>
                <a:lnTo>
                  <a:pt x="42" y="61"/>
                </a:lnTo>
                <a:lnTo>
                  <a:pt x="45" y="66"/>
                </a:lnTo>
                <a:lnTo>
                  <a:pt x="47" y="66"/>
                </a:lnTo>
                <a:lnTo>
                  <a:pt x="47" y="69"/>
                </a:lnTo>
                <a:lnTo>
                  <a:pt x="47" y="73"/>
                </a:lnTo>
                <a:lnTo>
                  <a:pt x="47" y="76"/>
                </a:lnTo>
                <a:lnTo>
                  <a:pt x="49" y="78"/>
                </a:lnTo>
                <a:lnTo>
                  <a:pt x="52" y="78"/>
                </a:lnTo>
                <a:lnTo>
                  <a:pt x="54" y="78"/>
                </a:lnTo>
                <a:lnTo>
                  <a:pt x="56" y="78"/>
                </a:lnTo>
                <a:lnTo>
                  <a:pt x="64" y="85"/>
                </a:lnTo>
                <a:lnTo>
                  <a:pt x="66" y="85"/>
                </a:lnTo>
                <a:lnTo>
                  <a:pt x="66" y="90"/>
                </a:lnTo>
                <a:lnTo>
                  <a:pt x="68" y="95"/>
                </a:lnTo>
                <a:lnTo>
                  <a:pt x="71" y="104"/>
                </a:lnTo>
                <a:lnTo>
                  <a:pt x="73" y="111"/>
                </a:lnTo>
                <a:lnTo>
                  <a:pt x="75" y="116"/>
                </a:lnTo>
                <a:lnTo>
                  <a:pt x="75" y="118"/>
                </a:lnTo>
                <a:lnTo>
                  <a:pt x="78" y="121"/>
                </a:lnTo>
                <a:lnTo>
                  <a:pt x="80" y="121"/>
                </a:lnTo>
                <a:lnTo>
                  <a:pt x="85" y="123"/>
                </a:lnTo>
                <a:lnTo>
                  <a:pt x="85" y="125"/>
                </a:lnTo>
                <a:lnTo>
                  <a:pt x="87" y="125"/>
                </a:lnTo>
                <a:lnTo>
                  <a:pt x="90" y="132"/>
                </a:lnTo>
                <a:lnTo>
                  <a:pt x="90" y="135"/>
                </a:lnTo>
                <a:lnTo>
                  <a:pt x="92" y="135"/>
                </a:lnTo>
                <a:lnTo>
                  <a:pt x="94" y="137"/>
                </a:lnTo>
                <a:lnTo>
                  <a:pt x="97" y="142"/>
                </a:lnTo>
                <a:lnTo>
                  <a:pt x="97" y="142"/>
                </a:lnTo>
                <a:lnTo>
                  <a:pt x="99" y="149"/>
                </a:lnTo>
                <a:lnTo>
                  <a:pt x="101" y="154"/>
                </a:lnTo>
                <a:lnTo>
                  <a:pt x="106" y="166"/>
                </a:lnTo>
                <a:lnTo>
                  <a:pt x="106" y="170"/>
                </a:lnTo>
                <a:lnTo>
                  <a:pt x="108" y="173"/>
                </a:lnTo>
                <a:lnTo>
                  <a:pt x="108" y="175"/>
                </a:lnTo>
                <a:lnTo>
                  <a:pt x="111" y="180"/>
                </a:lnTo>
                <a:lnTo>
                  <a:pt x="113" y="182"/>
                </a:lnTo>
                <a:lnTo>
                  <a:pt x="116" y="182"/>
                </a:lnTo>
                <a:lnTo>
                  <a:pt x="116" y="184"/>
                </a:lnTo>
                <a:lnTo>
                  <a:pt x="118" y="187"/>
                </a:lnTo>
                <a:lnTo>
                  <a:pt x="120" y="192"/>
                </a:lnTo>
                <a:lnTo>
                  <a:pt x="120" y="194"/>
                </a:lnTo>
                <a:lnTo>
                  <a:pt x="125" y="196"/>
                </a:lnTo>
                <a:lnTo>
                  <a:pt x="130" y="201"/>
                </a:lnTo>
                <a:lnTo>
                  <a:pt x="132" y="203"/>
                </a:lnTo>
                <a:lnTo>
                  <a:pt x="134" y="208"/>
                </a:lnTo>
                <a:lnTo>
                  <a:pt x="137" y="213"/>
                </a:lnTo>
                <a:lnTo>
                  <a:pt x="144" y="220"/>
                </a:lnTo>
                <a:lnTo>
                  <a:pt x="149" y="222"/>
                </a:lnTo>
                <a:lnTo>
                  <a:pt x="149" y="225"/>
                </a:lnTo>
                <a:lnTo>
                  <a:pt x="151" y="227"/>
                </a:lnTo>
                <a:lnTo>
                  <a:pt x="153" y="227"/>
                </a:lnTo>
                <a:lnTo>
                  <a:pt x="160" y="232"/>
                </a:lnTo>
                <a:lnTo>
                  <a:pt x="160" y="232"/>
                </a:lnTo>
                <a:lnTo>
                  <a:pt x="165" y="239"/>
                </a:lnTo>
                <a:lnTo>
                  <a:pt x="165" y="241"/>
                </a:lnTo>
                <a:lnTo>
                  <a:pt x="168" y="241"/>
                </a:lnTo>
                <a:lnTo>
                  <a:pt x="170" y="246"/>
                </a:lnTo>
                <a:lnTo>
                  <a:pt x="172" y="248"/>
                </a:lnTo>
                <a:lnTo>
                  <a:pt x="175" y="251"/>
                </a:lnTo>
                <a:lnTo>
                  <a:pt x="175" y="251"/>
                </a:lnTo>
                <a:lnTo>
                  <a:pt x="175" y="251"/>
                </a:lnTo>
                <a:lnTo>
                  <a:pt x="175" y="248"/>
                </a:lnTo>
                <a:lnTo>
                  <a:pt x="175" y="244"/>
                </a:lnTo>
                <a:lnTo>
                  <a:pt x="175" y="244"/>
                </a:lnTo>
                <a:lnTo>
                  <a:pt x="175" y="241"/>
                </a:lnTo>
                <a:lnTo>
                  <a:pt x="179" y="246"/>
                </a:lnTo>
                <a:lnTo>
                  <a:pt x="182" y="246"/>
                </a:lnTo>
                <a:lnTo>
                  <a:pt x="184" y="246"/>
                </a:lnTo>
                <a:lnTo>
                  <a:pt x="184" y="246"/>
                </a:lnTo>
                <a:close/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Freeform 150"/>
          <p:cNvSpPr>
            <a:spLocks noEditPoints="1"/>
          </p:cNvSpPr>
          <p:nvPr/>
        </p:nvSpPr>
        <p:spPr bwMode="auto">
          <a:xfrm>
            <a:off x="9692602" y="3406667"/>
            <a:ext cx="539827" cy="638168"/>
          </a:xfrm>
          <a:custGeom>
            <a:avLst/>
            <a:gdLst>
              <a:gd name="T0" fmla="*/ 478 w 516"/>
              <a:gd name="T1" fmla="*/ 473 h 610"/>
              <a:gd name="T2" fmla="*/ 473 w 516"/>
              <a:gd name="T3" fmla="*/ 497 h 610"/>
              <a:gd name="T4" fmla="*/ 471 w 516"/>
              <a:gd name="T5" fmla="*/ 523 h 610"/>
              <a:gd name="T6" fmla="*/ 111 w 516"/>
              <a:gd name="T7" fmla="*/ 577 h 610"/>
              <a:gd name="T8" fmla="*/ 478 w 516"/>
              <a:gd name="T9" fmla="*/ 499 h 610"/>
              <a:gd name="T10" fmla="*/ 499 w 516"/>
              <a:gd name="T11" fmla="*/ 151 h 610"/>
              <a:gd name="T12" fmla="*/ 492 w 516"/>
              <a:gd name="T13" fmla="*/ 135 h 610"/>
              <a:gd name="T14" fmla="*/ 459 w 516"/>
              <a:gd name="T15" fmla="*/ 132 h 610"/>
              <a:gd name="T16" fmla="*/ 431 w 516"/>
              <a:gd name="T17" fmla="*/ 161 h 610"/>
              <a:gd name="T18" fmla="*/ 421 w 516"/>
              <a:gd name="T19" fmla="*/ 175 h 610"/>
              <a:gd name="T20" fmla="*/ 398 w 516"/>
              <a:gd name="T21" fmla="*/ 187 h 610"/>
              <a:gd name="T22" fmla="*/ 362 w 516"/>
              <a:gd name="T23" fmla="*/ 177 h 610"/>
              <a:gd name="T24" fmla="*/ 350 w 516"/>
              <a:gd name="T25" fmla="*/ 166 h 610"/>
              <a:gd name="T26" fmla="*/ 329 w 516"/>
              <a:gd name="T27" fmla="*/ 194 h 610"/>
              <a:gd name="T28" fmla="*/ 291 w 516"/>
              <a:gd name="T29" fmla="*/ 182 h 610"/>
              <a:gd name="T30" fmla="*/ 249 w 516"/>
              <a:gd name="T31" fmla="*/ 168 h 610"/>
              <a:gd name="T32" fmla="*/ 208 w 516"/>
              <a:gd name="T33" fmla="*/ 149 h 610"/>
              <a:gd name="T34" fmla="*/ 206 w 516"/>
              <a:gd name="T35" fmla="*/ 111 h 610"/>
              <a:gd name="T36" fmla="*/ 178 w 516"/>
              <a:gd name="T37" fmla="*/ 95 h 610"/>
              <a:gd name="T38" fmla="*/ 164 w 516"/>
              <a:gd name="T39" fmla="*/ 78 h 610"/>
              <a:gd name="T40" fmla="*/ 171 w 516"/>
              <a:gd name="T41" fmla="*/ 62 h 610"/>
              <a:gd name="T42" fmla="*/ 159 w 516"/>
              <a:gd name="T43" fmla="*/ 28 h 610"/>
              <a:gd name="T44" fmla="*/ 128 w 516"/>
              <a:gd name="T45" fmla="*/ 2 h 610"/>
              <a:gd name="T46" fmla="*/ 104 w 516"/>
              <a:gd name="T47" fmla="*/ 21 h 610"/>
              <a:gd name="T48" fmla="*/ 71 w 516"/>
              <a:gd name="T49" fmla="*/ 31 h 610"/>
              <a:gd name="T50" fmla="*/ 76 w 516"/>
              <a:gd name="T51" fmla="*/ 52 h 610"/>
              <a:gd name="T52" fmla="*/ 102 w 516"/>
              <a:gd name="T53" fmla="*/ 73 h 610"/>
              <a:gd name="T54" fmla="*/ 85 w 516"/>
              <a:gd name="T55" fmla="*/ 114 h 610"/>
              <a:gd name="T56" fmla="*/ 45 w 516"/>
              <a:gd name="T57" fmla="*/ 163 h 610"/>
              <a:gd name="T58" fmla="*/ 17 w 516"/>
              <a:gd name="T59" fmla="*/ 187 h 610"/>
              <a:gd name="T60" fmla="*/ 45 w 516"/>
              <a:gd name="T61" fmla="*/ 220 h 610"/>
              <a:gd name="T62" fmla="*/ 41 w 516"/>
              <a:gd name="T63" fmla="*/ 237 h 610"/>
              <a:gd name="T64" fmla="*/ 7 w 516"/>
              <a:gd name="T65" fmla="*/ 246 h 610"/>
              <a:gd name="T66" fmla="*/ 38 w 516"/>
              <a:gd name="T67" fmla="*/ 267 h 610"/>
              <a:gd name="T68" fmla="*/ 17 w 516"/>
              <a:gd name="T69" fmla="*/ 282 h 610"/>
              <a:gd name="T70" fmla="*/ 76 w 516"/>
              <a:gd name="T71" fmla="*/ 289 h 610"/>
              <a:gd name="T72" fmla="*/ 88 w 516"/>
              <a:gd name="T73" fmla="*/ 296 h 610"/>
              <a:gd name="T74" fmla="*/ 97 w 516"/>
              <a:gd name="T75" fmla="*/ 345 h 610"/>
              <a:gd name="T76" fmla="*/ 114 w 516"/>
              <a:gd name="T77" fmla="*/ 416 h 610"/>
              <a:gd name="T78" fmla="*/ 138 w 516"/>
              <a:gd name="T79" fmla="*/ 466 h 610"/>
              <a:gd name="T80" fmla="*/ 173 w 516"/>
              <a:gd name="T81" fmla="*/ 551 h 610"/>
              <a:gd name="T82" fmla="*/ 208 w 516"/>
              <a:gd name="T83" fmla="*/ 563 h 610"/>
              <a:gd name="T84" fmla="*/ 237 w 516"/>
              <a:gd name="T85" fmla="*/ 513 h 610"/>
              <a:gd name="T86" fmla="*/ 237 w 516"/>
              <a:gd name="T87" fmla="*/ 452 h 610"/>
              <a:gd name="T88" fmla="*/ 263 w 516"/>
              <a:gd name="T89" fmla="*/ 407 h 610"/>
              <a:gd name="T90" fmla="*/ 320 w 516"/>
              <a:gd name="T91" fmla="*/ 341 h 610"/>
              <a:gd name="T92" fmla="*/ 343 w 516"/>
              <a:gd name="T93" fmla="*/ 326 h 610"/>
              <a:gd name="T94" fmla="*/ 365 w 516"/>
              <a:gd name="T95" fmla="*/ 282 h 610"/>
              <a:gd name="T96" fmla="*/ 381 w 516"/>
              <a:gd name="T97" fmla="*/ 296 h 610"/>
              <a:gd name="T98" fmla="*/ 374 w 516"/>
              <a:gd name="T99" fmla="*/ 258 h 610"/>
              <a:gd name="T100" fmla="*/ 360 w 516"/>
              <a:gd name="T101" fmla="*/ 227 h 610"/>
              <a:gd name="T102" fmla="*/ 355 w 516"/>
              <a:gd name="T103" fmla="*/ 206 h 610"/>
              <a:gd name="T104" fmla="*/ 369 w 516"/>
              <a:gd name="T105" fmla="*/ 199 h 610"/>
              <a:gd name="T106" fmla="*/ 388 w 516"/>
              <a:gd name="T107" fmla="*/ 215 h 610"/>
              <a:gd name="T108" fmla="*/ 438 w 516"/>
              <a:gd name="T109" fmla="*/ 227 h 610"/>
              <a:gd name="T110" fmla="*/ 421 w 516"/>
              <a:gd name="T111" fmla="*/ 244 h 610"/>
              <a:gd name="T112" fmla="*/ 431 w 516"/>
              <a:gd name="T113" fmla="*/ 258 h 610"/>
              <a:gd name="T114" fmla="*/ 450 w 516"/>
              <a:gd name="T115" fmla="*/ 289 h 610"/>
              <a:gd name="T116" fmla="*/ 459 w 516"/>
              <a:gd name="T117" fmla="*/ 267 h 610"/>
              <a:gd name="T118" fmla="*/ 473 w 516"/>
              <a:gd name="T119" fmla="*/ 237 h 610"/>
              <a:gd name="T120" fmla="*/ 483 w 516"/>
              <a:gd name="T121" fmla="*/ 201 h 610"/>
              <a:gd name="T122" fmla="*/ 509 w 516"/>
              <a:gd name="T123" fmla="*/ 173 h 610"/>
              <a:gd name="T124" fmla="*/ 495 w 516"/>
              <a:gd name="T125" fmla="*/ 58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6" h="610">
                <a:moveTo>
                  <a:pt x="473" y="511"/>
                </a:moveTo>
                <a:lnTo>
                  <a:pt x="473" y="509"/>
                </a:lnTo>
                <a:lnTo>
                  <a:pt x="473" y="511"/>
                </a:lnTo>
                <a:lnTo>
                  <a:pt x="473" y="511"/>
                </a:lnTo>
                <a:lnTo>
                  <a:pt x="473" y="513"/>
                </a:lnTo>
                <a:lnTo>
                  <a:pt x="473" y="511"/>
                </a:lnTo>
                <a:lnTo>
                  <a:pt x="473" y="511"/>
                </a:lnTo>
                <a:lnTo>
                  <a:pt x="473" y="511"/>
                </a:lnTo>
                <a:close/>
                <a:moveTo>
                  <a:pt x="473" y="480"/>
                </a:moveTo>
                <a:lnTo>
                  <a:pt x="473" y="478"/>
                </a:lnTo>
                <a:lnTo>
                  <a:pt x="473" y="478"/>
                </a:lnTo>
                <a:lnTo>
                  <a:pt x="471" y="478"/>
                </a:lnTo>
                <a:lnTo>
                  <a:pt x="471" y="480"/>
                </a:lnTo>
                <a:lnTo>
                  <a:pt x="471" y="483"/>
                </a:lnTo>
                <a:lnTo>
                  <a:pt x="473" y="480"/>
                </a:lnTo>
                <a:close/>
                <a:moveTo>
                  <a:pt x="478" y="487"/>
                </a:moveTo>
                <a:lnTo>
                  <a:pt x="478" y="480"/>
                </a:lnTo>
                <a:lnTo>
                  <a:pt x="476" y="478"/>
                </a:lnTo>
                <a:lnTo>
                  <a:pt x="476" y="478"/>
                </a:lnTo>
                <a:lnTo>
                  <a:pt x="476" y="476"/>
                </a:lnTo>
                <a:lnTo>
                  <a:pt x="478" y="476"/>
                </a:lnTo>
                <a:lnTo>
                  <a:pt x="478" y="476"/>
                </a:lnTo>
                <a:lnTo>
                  <a:pt x="478" y="473"/>
                </a:lnTo>
                <a:lnTo>
                  <a:pt x="478" y="473"/>
                </a:lnTo>
                <a:lnTo>
                  <a:pt x="478" y="471"/>
                </a:lnTo>
                <a:lnTo>
                  <a:pt x="478" y="468"/>
                </a:lnTo>
                <a:lnTo>
                  <a:pt x="478" y="468"/>
                </a:lnTo>
                <a:lnTo>
                  <a:pt x="478" y="466"/>
                </a:lnTo>
                <a:lnTo>
                  <a:pt x="478" y="466"/>
                </a:lnTo>
                <a:lnTo>
                  <a:pt x="476" y="468"/>
                </a:lnTo>
                <a:lnTo>
                  <a:pt x="473" y="471"/>
                </a:lnTo>
                <a:lnTo>
                  <a:pt x="473" y="473"/>
                </a:lnTo>
                <a:lnTo>
                  <a:pt x="473" y="478"/>
                </a:lnTo>
                <a:lnTo>
                  <a:pt x="473" y="478"/>
                </a:lnTo>
                <a:lnTo>
                  <a:pt x="473" y="480"/>
                </a:lnTo>
                <a:lnTo>
                  <a:pt x="473" y="483"/>
                </a:lnTo>
                <a:lnTo>
                  <a:pt x="473" y="483"/>
                </a:lnTo>
                <a:lnTo>
                  <a:pt x="473" y="485"/>
                </a:lnTo>
                <a:lnTo>
                  <a:pt x="473" y="485"/>
                </a:lnTo>
                <a:lnTo>
                  <a:pt x="473" y="487"/>
                </a:lnTo>
                <a:lnTo>
                  <a:pt x="473" y="492"/>
                </a:lnTo>
                <a:lnTo>
                  <a:pt x="473" y="492"/>
                </a:lnTo>
                <a:lnTo>
                  <a:pt x="473" y="492"/>
                </a:lnTo>
                <a:lnTo>
                  <a:pt x="476" y="494"/>
                </a:lnTo>
                <a:lnTo>
                  <a:pt x="473" y="494"/>
                </a:lnTo>
                <a:lnTo>
                  <a:pt x="473" y="494"/>
                </a:lnTo>
                <a:lnTo>
                  <a:pt x="473" y="494"/>
                </a:lnTo>
                <a:lnTo>
                  <a:pt x="473" y="497"/>
                </a:lnTo>
                <a:lnTo>
                  <a:pt x="473" y="499"/>
                </a:lnTo>
                <a:lnTo>
                  <a:pt x="471" y="499"/>
                </a:lnTo>
                <a:lnTo>
                  <a:pt x="471" y="502"/>
                </a:lnTo>
                <a:lnTo>
                  <a:pt x="471" y="502"/>
                </a:lnTo>
                <a:lnTo>
                  <a:pt x="471" y="502"/>
                </a:lnTo>
                <a:lnTo>
                  <a:pt x="471" y="504"/>
                </a:lnTo>
                <a:lnTo>
                  <a:pt x="473" y="509"/>
                </a:lnTo>
                <a:lnTo>
                  <a:pt x="473" y="509"/>
                </a:lnTo>
                <a:lnTo>
                  <a:pt x="476" y="509"/>
                </a:lnTo>
                <a:lnTo>
                  <a:pt x="476" y="506"/>
                </a:lnTo>
                <a:lnTo>
                  <a:pt x="476" y="504"/>
                </a:lnTo>
                <a:lnTo>
                  <a:pt x="476" y="502"/>
                </a:lnTo>
                <a:lnTo>
                  <a:pt x="476" y="502"/>
                </a:lnTo>
                <a:lnTo>
                  <a:pt x="476" y="499"/>
                </a:lnTo>
                <a:lnTo>
                  <a:pt x="473" y="499"/>
                </a:lnTo>
                <a:lnTo>
                  <a:pt x="476" y="499"/>
                </a:lnTo>
                <a:lnTo>
                  <a:pt x="476" y="497"/>
                </a:lnTo>
                <a:lnTo>
                  <a:pt x="476" y="494"/>
                </a:lnTo>
                <a:lnTo>
                  <a:pt x="476" y="494"/>
                </a:lnTo>
                <a:lnTo>
                  <a:pt x="476" y="490"/>
                </a:lnTo>
                <a:lnTo>
                  <a:pt x="478" y="490"/>
                </a:lnTo>
                <a:lnTo>
                  <a:pt x="478" y="487"/>
                </a:lnTo>
                <a:close/>
                <a:moveTo>
                  <a:pt x="471" y="523"/>
                </a:moveTo>
                <a:lnTo>
                  <a:pt x="471" y="523"/>
                </a:lnTo>
                <a:lnTo>
                  <a:pt x="469" y="525"/>
                </a:lnTo>
                <a:lnTo>
                  <a:pt x="469" y="525"/>
                </a:lnTo>
                <a:lnTo>
                  <a:pt x="469" y="528"/>
                </a:lnTo>
                <a:lnTo>
                  <a:pt x="469" y="530"/>
                </a:lnTo>
                <a:lnTo>
                  <a:pt x="471" y="530"/>
                </a:lnTo>
                <a:lnTo>
                  <a:pt x="471" y="530"/>
                </a:lnTo>
                <a:lnTo>
                  <a:pt x="473" y="525"/>
                </a:lnTo>
                <a:lnTo>
                  <a:pt x="473" y="525"/>
                </a:lnTo>
                <a:lnTo>
                  <a:pt x="471" y="523"/>
                </a:lnTo>
                <a:close/>
                <a:moveTo>
                  <a:pt x="478" y="556"/>
                </a:moveTo>
                <a:lnTo>
                  <a:pt x="478" y="558"/>
                </a:lnTo>
                <a:lnTo>
                  <a:pt x="478" y="558"/>
                </a:lnTo>
                <a:lnTo>
                  <a:pt x="478" y="558"/>
                </a:lnTo>
                <a:lnTo>
                  <a:pt x="478" y="561"/>
                </a:lnTo>
                <a:lnTo>
                  <a:pt x="478" y="558"/>
                </a:lnTo>
                <a:lnTo>
                  <a:pt x="480" y="558"/>
                </a:lnTo>
                <a:lnTo>
                  <a:pt x="478" y="558"/>
                </a:lnTo>
                <a:lnTo>
                  <a:pt x="478" y="556"/>
                </a:lnTo>
                <a:close/>
                <a:moveTo>
                  <a:pt x="114" y="577"/>
                </a:moveTo>
                <a:lnTo>
                  <a:pt x="114" y="577"/>
                </a:lnTo>
                <a:lnTo>
                  <a:pt x="114" y="577"/>
                </a:lnTo>
                <a:lnTo>
                  <a:pt x="111" y="577"/>
                </a:lnTo>
                <a:lnTo>
                  <a:pt x="111" y="577"/>
                </a:lnTo>
                <a:lnTo>
                  <a:pt x="111" y="577"/>
                </a:lnTo>
                <a:lnTo>
                  <a:pt x="114" y="577"/>
                </a:lnTo>
                <a:lnTo>
                  <a:pt x="114" y="577"/>
                </a:lnTo>
                <a:lnTo>
                  <a:pt x="114" y="577"/>
                </a:lnTo>
                <a:lnTo>
                  <a:pt x="114" y="577"/>
                </a:lnTo>
                <a:lnTo>
                  <a:pt x="114" y="577"/>
                </a:lnTo>
                <a:lnTo>
                  <a:pt x="114" y="577"/>
                </a:lnTo>
                <a:lnTo>
                  <a:pt x="114" y="577"/>
                </a:lnTo>
                <a:close/>
                <a:moveTo>
                  <a:pt x="104" y="516"/>
                </a:moveTo>
                <a:lnTo>
                  <a:pt x="104" y="516"/>
                </a:lnTo>
                <a:lnTo>
                  <a:pt x="104" y="516"/>
                </a:lnTo>
                <a:lnTo>
                  <a:pt x="104" y="516"/>
                </a:lnTo>
                <a:lnTo>
                  <a:pt x="104" y="516"/>
                </a:lnTo>
                <a:lnTo>
                  <a:pt x="104" y="516"/>
                </a:lnTo>
                <a:lnTo>
                  <a:pt x="104" y="513"/>
                </a:lnTo>
                <a:lnTo>
                  <a:pt x="104" y="513"/>
                </a:lnTo>
                <a:lnTo>
                  <a:pt x="104" y="516"/>
                </a:lnTo>
                <a:close/>
                <a:moveTo>
                  <a:pt x="497" y="596"/>
                </a:moveTo>
                <a:lnTo>
                  <a:pt x="497" y="596"/>
                </a:lnTo>
                <a:lnTo>
                  <a:pt x="497" y="596"/>
                </a:lnTo>
                <a:lnTo>
                  <a:pt x="497" y="599"/>
                </a:lnTo>
                <a:lnTo>
                  <a:pt x="497" y="599"/>
                </a:lnTo>
                <a:lnTo>
                  <a:pt x="499" y="596"/>
                </a:lnTo>
                <a:lnTo>
                  <a:pt x="497" y="596"/>
                </a:lnTo>
                <a:close/>
                <a:moveTo>
                  <a:pt x="478" y="499"/>
                </a:moveTo>
                <a:lnTo>
                  <a:pt x="478" y="499"/>
                </a:lnTo>
                <a:lnTo>
                  <a:pt x="478" y="499"/>
                </a:lnTo>
                <a:lnTo>
                  <a:pt x="480" y="502"/>
                </a:lnTo>
                <a:lnTo>
                  <a:pt x="480" y="499"/>
                </a:lnTo>
                <a:lnTo>
                  <a:pt x="478" y="499"/>
                </a:lnTo>
                <a:close/>
                <a:moveTo>
                  <a:pt x="509" y="168"/>
                </a:moveTo>
                <a:lnTo>
                  <a:pt x="511" y="166"/>
                </a:lnTo>
                <a:lnTo>
                  <a:pt x="511" y="163"/>
                </a:lnTo>
                <a:lnTo>
                  <a:pt x="513" y="163"/>
                </a:lnTo>
                <a:lnTo>
                  <a:pt x="513" y="163"/>
                </a:lnTo>
                <a:lnTo>
                  <a:pt x="516" y="163"/>
                </a:lnTo>
                <a:lnTo>
                  <a:pt x="516" y="161"/>
                </a:lnTo>
                <a:lnTo>
                  <a:pt x="513" y="161"/>
                </a:lnTo>
                <a:lnTo>
                  <a:pt x="513" y="159"/>
                </a:lnTo>
                <a:lnTo>
                  <a:pt x="513" y="159"/>
                </a:lnTo>
                <a:lnTo>
                  <a:pt x="513" y="156"/>
                </a:lnTo>
                <a:lnTo>
                  <a:pt x="513" y="156"/>
                </a:lnTo>
                <a:lnTo>
                  <a:pt x="509" y="154"/>
                </a:lnTo>
                <a:lnTo>
                  <a:pt x="509" y="154"/>
                </a:lnTo>
                <a:lnTo>
                  <a:pt x="506" y="154"/>
                </a:lnTo>
                <a:lnTo>
                  <a:pt x="504" y="154"/>
                </a:lnTo>
                <a:lnTo>
                  <a:pt x="504" y="154"/>
                </a:lnTo>
                <a:lnTo>
                  <a:pt x="499" y="151"/>
                </a:lnTo>
                <a:lnTo>
                  <a:pt x="499" y="151"/>
                </a:lnTo>
                <a:lnTo>
                  <a:pt x="497" y="151"/>
                </a:lnTo>
                <a:lnTo>
                  <a:pt x="497" y="154"/>
                </a:lnTo>
                <a:lnTo>
                  <a:pt x="495" y="154"/>
                </a:lnTo>
                <a:lnTo>
                  <a:pt x="495" y="154"/>
                </a:lnTo>
                <a:lnTo>
                  <a:pt x="495" y="151"/>
                </a:lnTo>
                <a:lnTo>
                  <a:pt x="495" y="151"/>
                </a:lnTo>
                <a:lnTo>
                  <a:pt x="495" y="151"/>
                </a:lnTo>
                <a:lnTo>
                  <a:pt x="495" y="151"/>
                </a:lnTo>
                <a:lnTo>
                  <a:pt x="495" y="149"/>
                </a:lnTo>
                <a:lnTo>
                  <a:pt x="495" y="149"/>
                </a:lnTo>
                <a:lnTo>
                  <a:pt x="497" y="144"/>
                </a:lnTo>
                <a:lnTo>
                  <a:pt x="497" y="144"/>
                </a:lnTo>
                <a:lnTo>
                  <a:pt x="495" y="140"/>
                </a:lnTo>
                <a:lnTo>
                  <a:pt x="495" y="140"/>
                </a:lnTo>
                <a:lnTo>
                  <a:pt x="495" y="140"/>
                </a:lnTo>
                <a:lnTo>
                  <a:pt x="492" y="140"/>
                </a:lnTo>
                <a:lnTo>
                  <a:pt x="490" y="142"/>
                </a:lnTo>
                <a:lnTo>
                  <a:pt x="490" y="142"/>
                </a:lnTo>
                <a:lnTo>
                  <a:pt x="490" y="140"/>
                </a:lnTo>
                <a:lnTo>
                  <a:pt x="487" y="137"/>
                </a:lnTo>
                <a:lnTo>
                  <a:pt x="490" y="137"/>
                </a:lnTo>
                <a:lnTo>
                  <a:pt x="490" y="137"/>
                </a:lnTo>
                <a:lnTo>
                  <a:pt x="492" y="135"/>
                </a:lnTo>
                <a:lnTo>
                  <a:pt x="492" y="135"/>
                </a:lnTo>
                <a:lnTo>
                  <a:pt x="490" y="135"/>
                </a:lnTo>
                <a:lnTo>
                  <a:pt x="490" y="135"/>
                </a:lnTo>
                <a:lnTo>
                  <a:pt x="487" y="135"/>
                </a:lnTo>
                <a:lnTo>
                  <a:pt x="487" y="132"/>
                </a:lnTo>
                <a:lnTo>
                  <a:pt x="485" y="130"/>
                </a:lnTo>
                <a:lnTo>
                  <a:pt x="485" y="130"/>
                </a:lnTo>
                <a:lnTo>
                  <a:pt x="483" y="132"/>
                </a:lnTo>
                <a:lnTo>
                  <a:pt x="480" y="132"/>
                </a:lnTo>
                <a:lnTo>
                  <a:pt x="476" y="135"/>
                </a:lnTo>
                <a:lnTo>
                  <a:pt x="476" y="137"/>
                </a:lnTo>
                <a:lnTo>
                  <a:pt x="476" y="137"/>
                </a:lnTo>
                <a:lnTo>
                  <a:pt x="476" y="137"/>
                </a:lnTo>
                <a:lnTo>
                  <a:pt x="476" y="140"/>
                </a:lnTo>
                <a:lnTo>
                  <a:pt x="476" y="140"/>
                </a:lnTo>
                <a:lnTo>
                  <a:pt x="473" y="140"/>
                </a:lnTo>
                <a:lnTo>
                  <a:pt x="473" y="140"/>
                </a:lnTo>
                <a:lnTo>
                  <a:pt x="471" y="137"/>
                </a:lnTo>
                <a:lnTo>
                  <a:pt x="469" y="137"/>
                </a:lnTo>
                <a:lnTo>
                  <a:pt x="466" y="137"/>
                </a:lnTo>
                <a:lnTo>
                  <a:pt x="464" y="137"/>
                </a:lnTo>
                <a:lnTo>
                  <a:pt x="464" y="135"/>
                </a:lnTo>
                <a:lnTo>
                  <a:pt x="461" y="135"/>
                </a:lnTo>
                <a:lnTo>
                  <a:pt x="461" y="132"/>
                </a:lnTo>
                <a:lnTo>
                  <a:pt x="459" y="132"/>
                </a:lnTo>
                <a:lnTo>
                  <a:pt x="457" y="135"/>
                </a:lnTo>
                <a:lnTo>
                  <a:pt x="454" y="137"/>
                </a:lnTo>
                <a:lnTo>
                  <a:pt x="454" y="140"/>
                </a:lnTo>
                <a:lnTo>
                  <a:pt x="452" y="140"/>
                </a:lnTo>
                <a:lnTo>
                  <a:pt x="450" y="140"/>
                </a:lnTo>
                <a:lnTo>
                  <a:pt x="452" y="142"/>
                </a:lnTo>
                <a:lnTo>
                  <a:pt x="450" y="142"/>
                </a:lnTo>
                <a:lnTo>
                  <a:pt x="450" y="144"/>
                </a:lnTo>
                <a:lnTo>
                  <a:pt x="447" y="144"/>
                </a:lnTo>
                <a:lnTo>
                  <a:pt x="445" y="147"/>
                </a:lnTo>
                <a:lnTo>
                  <a:pt x="440" y="147"/>
                </a:lnTo>
                <a:lnTo>
                  <a:pt x="438" y="147"/>
                </a:lnTo>
                <a:lnTo>
                  <a:pt x="438" y="149"/>
                </a:lnTo>
                <a:lnTo>
                  <a:pt x="438" y="151"/>
                </a:lnTo>
                <a:lnTo>
                  <a:pt x="438" y="151"/>
                </a:lnTo>
                <a:lnTo>
                  <a:pt x="435" y="154"/>
                </a:lnTo>
                <a:lnTo>
                  <a:pt x="433" y="156"/>
                </a:lnTo>
                <a:lnTo>
                  <a:pt x="431" y="159"/>
                </a:lnTo>
                <a:lnTo>
                  <a:pt x="431" y="159"/>
                </a:lnTo>
                <a:lnTo>
                  <a:pt x="431" y="159"/>
                </a:lnTo>
                <a:lnTo>
                  <a:pt x="431" y="161"/>
                </a:lnTo>
                <a:lnTo>
                  <a:pt x="431" y="161"/>
                </a:lnTo>
                <a:lnTo>
                  <a:pt x="431" y="161"/>
                </a:lnTo>
                <a:lnTo>
                  <a:pt x="431" y="161"/>
                </a:lnTo>
                <a:lnTo>
                  <a:pt x="428" y="163"/>
                </a:lnTo>
                <a:lnTo>
                  <a:pt x="428" y="163"/>
                </a:lnTo>
                <a:lnTo>
                  <a:pt x="426" y="166"/>
                </a:lnTo>
                <a:lnTo>
                  <a:pt x="426" y="166"/>
                </a:lnTo>
                <a:lnTo>
                  <a:pt x="424" y="166"/>
                </a:lnTo>
                <a:lnTo>
                  <a:pt x="424" y="163"/>
                </a:lnTo>
                <a:lnTo>
                  <a:pt x="424" y="166"/>
                </a:lnTo>
                <a:lnTo>
                  <a:pt x="421" y="166"/>
                </a:lnTo>
                <a:lnTo>
                  <a:pt x="421" y="166"/>
                </a:lnTo>
                <a:lnTo>
                  <a:pt x="419" y="166"/>
                </a:lnTo>
                <a:lnTo>
                  <a:pt x="419" y="166"/>
                </a:lnTo>
                <a:lnTo>
                  <a:pt x="417" y="166"/>
                </a:lnTo>
                <a:lnTo>
                  <a:pt x="414" y="166"/>
                </a:lnTo>
                <a:lnTo>
                  <a:pt x="412" y="166"/>
                </a:lnTo>
                <a:lnTo>
                  <a:pt x="412" y="166"/>
                </a:lnTo>
                <a:lnTo>
                  <a:pt x="412" y="168"/>
                </a:lnTo>
                <a:lnTo>
                  <a:pt x="412" y="168"/>
                </a:lnTo>
                <a:lnTo>
                  <a:pt x="412" y="170"/>
                </a:lnTo>
                <a:lnTo>
                  <a:pt x="414" y="173"/>
                </a:lnTo>
                <a:lnTo>
                  <a:pt x="417" y="173"/>
                </a:lnTo>
                <a:lnTo>
                  <a:pt x="419" y="173"/>
                </a:lnTo>
                <a:lnTo>
                  <a:pt x="419" y="173"/>
                </a:lnTo>
                <a:lnTo>
                  <a:pt x="421" y="173"/>
                </a:lnTo>
                <a:lnTo>
                  <a:pt x="421" y="175"/>
                </a:lnTo>
                <a:lnTo>
                  <a:pt x="424" y="175"/>
                </a:lnTo>
                <a:lnTo>
                  <a:pt x="421" y="177"/>
                </a:lnTo>
                <a:lnTo>
                  <a:pt x="421" y="180"/>
                </a:lnTo>
                <a:lnTo>
                  <a:pt x="421" y="180"/>
                </a:lnTo>
                <a:lnTo>
                  <a:pt x="421" y="180"/>
                </a:lnTo>
                <a:lnTo>
                  <a:pt x="424" y="182"/>
                </a:lnTo>
                <a:lnTo>
                  <a:pt x="424" y="182"/>
                </a:lnTo>
                <a:lnTo>
                  <a:pt x="424" y="185"/>
                </a:lnTo>
                <a:lnTo>
                  <a:pt x="424" y="185"/>
                </a:lnTo>
                <a:lnTo>
                  <a:pt x="424" y="185"/>
                </a:lnTo>
                <a:lnTo>
                  <a:pt x="421" y="185"/>
                </a:lnTo>
                <a:lnTo>
                  <a:pt x="421" y="185"/>
                </a:lnTo>
                <a:lnTo>
                  <a:pt x="421" y="185"/>
                </a:lnTo>
                <a:lnTo>
                  <a:pt x="419" y="185"/>
                </a:lnTo>
                <a:lnTo>
                  <a:pt x="417" y="187"/>
                </a:lnTo>
                <a:lnTo>
                  <a:pt x="414" y="187"/>
                </a:lnTo>
                <a:lnTo>
                  <a:pt x="414" y="185"/>
                </a:lnTo>
                <a:lnTo>
                  <a:pt x="412" y="185"/>
                </a:lnTo>
                <a:lnTo>
                  <a:pt x="409" y="187"/>
                </a:lnTo>
                <a:lnTo>
                  <a:pt x="407" y="187"/>
                </a:lnTo>
                <a:lnTo>
                  <a:pt x="402" y="187"/>
                </a:lnTo>
                <a:lnTo>
                  <a:pt x="400" y="187"/>
                </a:lnTo>
                <a:lnTo>
                  <a:pt x="398" y="187"/>
                </a:lnTo>
                <a:lnTo>
                  <a:pt x="398" y="187"/>
                </a:lnTo>
                <a:lnTo>
                  <a:pt x="395" y="185"/>
                </a:lnTo>
                <a:lnTo>
                  <a:pt x="393" y="185"/>
                </a:lnTo>
                <a:lnTo>
                  <a:pt x="391" y="185"/>
                </a:lnTo>
                <a:lnTo>
                  <a:pt x="391" y="185"/>
                </a:lnTo>
                <a:lnTo>
                  <a:pt x="391" y="187"/>
                </a:lnTo>
                <a:lnTo>
                  <a:pt x="386" y="187"/>
                </a:lnTo>
                <a:lnTo>
                  <a:pt x="383" y="189"/>
                </a:lnTo>
                <a:lnTo>
                  <a:pt x="381" y="189"/>
                </a:lnTo>
                <a:lnTo>
                  <a:pt x="381" y="187"/>
                </a:lnTo>
                <a:lnTo>
                  <a:pt x="381" y="187"/>
                </a:lnTo>
                <a:lnTo>
                  <a:pt x="381" y="187"/>
                </a:lnTo>
                <a:lnTo>
                  <a:pt x="379" y="187"/>
                </a:lnTo>
                <a:lnTo>
                  <a:pt x="379" y="187"/>
                </a:lnTo>
                <a:lnTo>
                  <a:pt x="379" y="187"/>
                </a:lnTo>
                <a:lnTo>
                  <a:pt x="376" y="185"/>
                </a:lnTo>
                <a:lnTo>
                  <a:pt x="374" y="185"/>
                </a:lnTo>
                <a:lnTo>
                  <a:pt x="372" y="187"/>
                </a:lnTo>
                <a:lnTo>
                  <a:pt x="369" y="185"/>
                </a:lnTo>
                <a:lnTo>
                  <a:pt x="367" y="185"/>
                </a:lnTo>
                <a:lnTo>
                  <a:pt x="367" y="182"/>
                </a:lnTo>
                <a:lnTo>
                  <a:pt x="365" y="180"/>
                </a:lnTo>
                <a:lnTo>
                  <a:pt x="365" y="180"/>
                </a:lnTo>
                <a:lnTo>
                  <a:pt x="365" y="180"/>
                </a:lnTo>
                <a:lnTo>
                  <a:pt x="362" y="177"/>
                </a:lnTo>
                <a:lnTo>
                  <a:pt x="362" y="177"/>
                </a:lnTo>
                <a:lnTo>
                  <a:pt x="365" y="175"/>
                </a:lnTo>
                <a:lnTo>
                  <a:pt x="365" y="175"/>
                </a:lnTo>
                <a:lnTo>
                  <a:pt x="365" y="175"/>
                </a:lnTo>
                <a:lnTo>
                  <a:pt x="362" y="173"/>
                </a:lnTo>
                <a:lnTo>
                  <a:pt x="362" y="170"/>
                </a:lnTo>
                <a:lnTo>
                  <a:pt x="362" y="166"/>
                </a:lnTo>
                <a:lnTo>
                  <a:pt x="362" y="163"/>
                </a:lnTo>
                <a:lnTo>
                  <a:pt x="362" y="163"/>
                </a:lnTo>
                <a:lnTo>
                  <a:pt x="360" y="161"/>
                </a:lnTo>
                <a:lnTo>
                  <a:pt x="360" y="161"/>
                </a:lnTo>
                <a:lnTo>
                  <a:pt x="357" y="159"/>
                </a:lnTo>
                <a:lnTo>
                  <a:pt x="357" y="159"/>
                </a:lnTo>
                <a:lnTo>
                  <a:pt x="355" y="161"/>
                </a:lnTo>
                <a:lnTo>
                  <a:pt x="355" y="161"/>
                </a:lnTo>
                <a:lnTo>
                  <a:pt x="355" y="161"/>
                </a:lnTo>
                <a:lnTo>
                  <a:pt x="353" y="161"/>
                </a:lnTo>
                <a:lnTo>
                  <a:pt x="350" y="161"/>
                </a:lnTo>
                <a:lnTo>
                  <a:pt x="348" y="163"/>
                </a:lnTo>
                <a:lnTo>
                  <a:pt x="348" y="163"/>
                </a:lnTo>
                <a:lnTo>
                  <a:pt x="348" y="163"/>
                </a:lnTo>
                <a:lnTo>
                  <a:pt x="350" y="163"/>
                </a:lnTo>
                <a:lnTo>
                  <a:pt x="350" y="166"/>
                </a:lnTo>
                <a:lnTo>
                  <a:pt x="350" y="166"/>
                </a:lnTo>
                <a:lnTo>
                  <a:pt x="350" y="168"/>
                </a:lnTo>
                <a:lnTo>
                  <a:pt x="350" y="170"/>
                </a:lnTo>
                <a:lnTo>
                  <a:pt x="348" y="173"/>
                </a:lnTo>
                <a:lnTo>
                  <a:pt x="350" y="180"/>
                </a:lnTo>
                <a:lnTo>
                  <a:pt x="350" y="180"/>
                </a:lnTo>
                <a:lnTo>
                  <a:pt x="353" y="185"/>
                </a:lnTo>
                <a:lnTo>
                  <a:pt x="353" y="187"/>
                </a:lnTo>
                <a:lnTo>
                  <a:pt x="355" y="187"/>
                </a:lnTo>
                <a:lnTo>
                  <a:pt x="353" y="192"/>
                </a:lnTo>
                <a:lnTo>
                  <a:pt x="353" y="194"/>
                </a:lnTo>
                <a:lnTo>
                  <a:pt x="353" y="194"/>
                </a:lnTo>
                <a:lnTo>
                  <a:pt x="353" y="194"/>
                </a:lnTo>
                <a:lnTo>
                  <a:pt x="350" y="194"/>
                </a:lnTo>
                <a:lnTo>
                  <a:pt x="348" y="194"/>
                </a:lnTo>
                <a:lnTo>
                  <a:pt x="346" y="194"/>
                </a:lnTo>
                <a:lnTo>
                  <a:pt x="343" y="194"/>
                </a:lnTo>
                <a:lnTo>
                  <a:pt x="341" y="194"/>
                </a:lnTo>
                <a:lnTo>
                  <a:pt x="338" y="196"/>
                </a:lnTo>
                <a:lnTo>
                  <a:pt x="336" y="194"/>
                </a:lnTo>
                <a:lnTo>
                  <a:pt x="336" y="194"/>
                </a:lnTo>
                <a:lnTo>
                  <a:pt x="334" y="192"/>
                </a:lnTo>
                <a:lnTo>
                  <a:pt x="334" y="192"/>
                </a:lnTo>
                <a:lnTo>
                  <a:pt x="329" y="194"/>
                </a:lnTo>
                <a:lnTo>
                  <a:pt x="329" y="194"/>
                </a:lnTo>
                <a:lnTo>
                  <a:pt x="327" y="192"/>
                </a:lnTo>
                <a:lnTo>
                  <a:pt x="322" y="192"/>
                </a:lnTo>
                <a:lnTo>
                  <a:pt x="322" y="192"/>
                </a:lnTo>
                <a:lnTo>
                  <a:pt x="320" y="192"/>
                </a:lnTo>
                <a:lnTo>
                  <a:pt x="317" y="189"/>
                </a:lnTo>
                <a:lnTo>
                  <a:pt x="315" y="189"/>
                </a:lnTo>
                <a:lnTo>
                  <a:pt x="312" y="192"/>
                </a:lnTo>
                <a:lnTo>
                  <a:pt x="312" y="189"/>
                </a:lnTo>
                <a:lnTo>
                  <a:pt x="310" y="189"/>
                </a:lnTo>
                <a:lnTo>
                  <a:pt x="310" y="189"/>
                </a:lnTo>
                <a:lnTo>
                  <a:pt x="310" y="187"/>
                </a:lnTo>
                <a:lnTo>
                  <a:pt x="308" y="185"/>
                </a:lnTo>
                <a:lnTo>
                  <a:pt x="308" y="185"/>
                </a:lnTo>
                <a:lnTo>
                  <a:pt x="305" y="187"/>
                </a:lnTo>
                <a:lnTo>
                  <a:pt x="303" y="187"/>
                </a:lnTo>
                <a:lnTo>
                  <a:pt x="301" y="187"/>
                </a:lnTo>
                <a:lnTo>
                  <a:pt x="301" y="187"/>
                </a:lnTo>
                <a:lnTo>
                  <a:pt x="301" y="187"/>
                </a:lnTo>
                <a:lnTo>
                  <a:pt x="298" y="185"/>
                </a:lnTo>
                <a:lnTo>
                  <a:pt x="298" y="185"/>
                </a:lnTo>
                <a:lnTo>
                  <a:pt x="298" y="185"/>
                </a:lnTo>
                <a:lnTo>
                  <a:pt x="296" y="185"/>
                </a:lnTo>
                <a:lnTo>
                  <a:pt x="296" y="185"/>
                </a:lnTo>
                <a:lnTo>
                  <a:pt x="291" y="182"/>
                </a:lnTo>
                <a:lnTo>
                  <a:pt x="289" y="180"/>
                </a:lnTo>
                <a:lnTo>
                  <a:pt x="289" y="177"/>
                </a:lnTo>
                <a:lnTo>
                  <a:pt x="289" y="177"/>
                </a:lnTo>
                <a:lnTo>
                  <a:pt x="289" y="175"/>
                </a:lnTo>
                <a:lnTo>
                  <a:pt x="286" y="175"/>
                </a:lnTo>
                <a:lnTo>
                  <a:pt x="282" y="173"/>
                </a:lnTo>
                <a:lnTo>
                  <a:pt x="277" y="173"/>
                </a:lnTo>
                <a:lnTo>
                  <a:pt x="277" y="173"/>
                </a:lnTo>
                <a:lnTo>
                  <a:pt x="275" y="173"/>
                </a:lnTo>
                <a:lnTo>
                  <a:pt x="275" y="175"/>
                </a:lnTo>
                <a:lnTo>
                  <a:pt x="272" y="173"/>
                </a:lnTo>
                <a:lnTo>
                  <a:pt x="268" y="173"/>
                </a:lnTo>
                <a:lnTo>
                  <a:pt x="265" y="173"/>
                </a:lnTo>
                <a:lnTo>
                  <a:pt x="265" y="173"/>
                </a:lnTo>
                <a:lnTo>
                  <a:pt x="265" y="173"/>
                </a:lnTo>
                <a:lnTo>
                  <a:pt x="263" y="175"/>
                </a:lnTo>
                <a:lnTo>
                  <a:pt x="263" y="173"/>
                </a:lnTo>
                <a:lnTo>
                  <a:pt x="260" y="173"/>
                </a:lnTo>
                <a:lnTo>
                  <a:pt x="258" y="173"/>
                </a:lnTo>
                <a:lnTo>
                  <a:pt x="253" y="170"/>
                </a:lnTo>
                <a:lnTo>
                  <a:pt x="253" y="170"/>
                </a:lnTo>
                <a:lnTo>
                  <a:pt x="251" y="168"/>
                </a:lnTo>
                <a:lnTo>
                  <a:pt x="251" y="168"/>
                </a:lnTo>
                <a:lnTo>
                  <a:pt x="249" y="168"/>
                </a:lnTo>
                <a:lnTo>
                  <a:pt x="244" y="166"/>
                </a:lnTo>
                <a:lnTo>
                  <a:pt x="242" y="163"/>
                </a:lnTo>
                <a:lnTo>
                  <a:pt x="239" y="163"/>
                </a:lnTo>
                <a:lnTo>
                  <a:pt x="239" y="163"/>
                </a:lnTo>
                <a:lnTo>
                  <a:pt x="237" y="163"/>
                </a:lnTo>
                <a:lnTo>
                  <a:pt x="237" y="163"/>
                </a:lnTo>
                <a:lnTo>
                  <a:pt x="237" y="163"/>
                </a:lnTo>
                <a:lnTo>
                  <a:pt x="234" y="163"/>
                </a:lnTo>
                <a:lnTo>
                  <a:pt x="232" y="161"/>
                </a:lnTo>
                <a:lnTo>
                  <a:pt x="230" y="159"/>
                </a:lnTo>
                <a:lnTo>
                  <a:pt x="225" y="156"/>
                </a:lnTo>
                <a:lnTo>
                  <a:pt x="223" y="156"/>
                </a:lnTo>
                <a:lnTo>
                  <a:pt x="223" y="154"/>
                </a:lnTo>
                <a:lnTo>
                  <a:pt x="223" y="154"/>
                </a:lnTo>
                <a:lnTo>
                  <a:pt x="220" y="151"/>
                </a:lnTo>
                <a:lnTo>
                  <a:pt x="218" y="151"/>
                </a:lnTo>
                <a:lnTo>
                  <a:pt x="213" y="149"/>
                </a:lnTo>
                <a:lnTo>
                  <a:pt x="213" y="149"/>
                </a:lnTo>
                <a:lnTo>
                  <a:pt x="213" y="149"/>
                </a:lnTo>
                <a:lnTo>
                  <a:pt x="211" y="147"/>
                </a:lnTo>
                <a:lnTo>
                  <a:pt x="208" y="147"/>
                </a:lnTo>
                <a:lnTo>
                  <a:pt x="208" y="147"/>
                </a:lnTo>
                <a:lnTo>
                  <a:pt x="208" y="149"/>
                </a:lnTo>
                <a:lnTo>
                  <a:pt x="208" y="149"/>
                </a:lnTo>
                <a:lnTo>
                  <a:pt x="206" y="147"/>
                </a:lnTo>
                <a:lnTo>
                  <a:pt x="204" y="147"/>
                </a:lnTo>
                <a:lnTo>
                  <a:pt x="201" y="144"/>
                </a:lnTo>
                <a:lnTo>
                  <a:pt x="201" y="144"/>
                </a:lnTo>
                <a:lnTo>
                  <a:pt x="199" y="142"/>
                </a:lnTo>
                <a:lnTo>
                  <a:pt x="201" y="140"/>
                </a:lnTo>
                <a:lnTo>
                  <a:pt x="201" y="137"/>
                </a:lnTo>
                <a:lnTo>
                  <a:pt x="201" y="137"/>
                </a:lnTo>
                <a:lnTo>
                  <a:pt x="201" y="135"/>
                </a:lnTo>
                <a:lnTo>
                  <a:pt x="201" y="132"/>
                </a:lnTo>
                <a:lnTo>
                  <a:pt x="201" y="130"/>
                </a:lnTo>
                <a:lnTo>
                  <a:pt x="201" y="128"/>
                </a:lnTo>
                <a:lnTo>
                  <a:pt x="204" y="125"/>
                </a:lnTo>
                <a:lnTo>
                  <a:pt x="206" y="121"/>
                </a:lnTo>
                <a:lnTo>
                  <a:pt x="206" y="121"/>
                </a:lnTo>
                <a:lnTo>
                  <a:pt x="206" y="118"/>
                </a:lnTo>
                <a:lnTo>
                  <a:pt x="208" y="116"/>
                </a:lnTo>
                <a:lnTo>
                  <a:pt x="208" y="116"/>
                </a:lnTo>
                <a:lnTo>
                  <a:pt x="211" y="116"/>
                </a:lnTo>
                <a:lnTo>
                  <a:pt x="211" y="116"/>
                </a:lnTo>
                <a:lnTo>
                  <a:pt x="213" y="116"/>
                </a:lnTo>
                <a:lnTo>
                  <a:pt x="211" y="114"/>
                </a:lnTo>
                <a:lnTo>
                  <a:pt x="208" y="114"/>
                </a:lnTo>
                <a:lnTo>
                  <a:pt x="206" y="111"/>
                </a:lnTo>
                <a:lnTo>
                  <a:pt x="206" y="109"/>
                </a:lnTo>
                <a:lnTo>
                  <a:pt x="204" y="109"/>
                </a:lnTo>
                <a:lnTo>
                  <a:pt x="204" y="109"/>
                </a:lnTo>
                <a:lnTo>
                  <a:pt x="201" y="109"/>
                </a:lnTo>
                <a:lnTo>
                  <a:pt x="197" y="106"/>
                </a:lnTo>
                <a:lnTo>
                  <a:pt x="197" y="106"/>
                </a:lnTo>
                <a:lnTo>
                  <a:pt x="197" y="106"/>
                </a:lnTo>
                <a:lnTo>
                  <a:pt x="197" y="104"/>
                </a:lnTo>
                <a:lnTo>
                  <a:pt x="194" y="102"/>
                </a:lnTo>
                <a:lnTo>
                  <a:pt x="194" y="102"/>
                </a:lnTo>
                <a:lnTo>
                  <a:pt x="194" y="102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87" y="99"/>
                </a:lnTo>
                <a:lnTo>
                  <a:pt x="185" y="99"/>
                </a:lnTo>
                <a:lnTo>
                  <a:pt x="182" y="99"/>
                </a:lnTo>
                <a:lnTo>
                  <a:pt x="182" y="97"/>
                </a:lnTo>
                <a:lnTo>
                  <a:pt x="180" y="97"/>
                </a:lnTo>
                <a:lnTo>
                  <a:pt x="180" y="97"/>
                </a:lnTo>
                <a:lnTo>
                  <a:pt x="180" y="97"/>
                </a:lnTo>
                <a:lnTo>
                  <a:pt x="178" y="95"/>
                </a:lnTo>
                <a:lnTo>
                  <a:pt x="175" y="92"/>
                </a:lnTo>
                <a:lnTo>
                  <a:pt x="173" y="90"/>
                </a:lnTo>
                <a:lnTo>
                  <a:pt x="173" y="88"/>
                </a:lnTo>
                <a:lnTo>
                  <a:pt x="171" y="90"/>
                </a:lnTo>
                <a:lnTo>
                  <a:pt x="171" y="90"/>
                </a:lnTo>
                <a:lnTo>
                  <a:pt x="171" y="90"/>
                </a:lnTo>
                <a:lnTo>
                  <a:pt x="171" y="90"/>
                </a:lnTo>
                <a:lnTo>
                  <a:pt x="168" y="92"/>
                </a:lnTo>
                <a:lnTo>
                  <a:pt x="168" y="92"/>
                </a:lnTo>
                <a:lnTo>
                  <a:pt x="168" y="92"/>
                </a:lnTo>
                <a:lnTo>
                  <a:pt x="168" y="90"/>
                </a:lnTo>
                <a:lnTo>
                  <a:pt x="166" y="88"/>
                </a:lnTo>
                <a:lnTo>
                  <a:pt x="166" y="88"/>
                </a:lnTo>
                <a:lnTo>
                  <a:pt x="166" y="85"/>
                </a:lnTo>
                <a:lnTo>
                  <a:pt x="166" y="85"/>
                </a:lnTo>
                <a:lnTo>
                  <a:pt x="166" y="83"/>
                </a:lnTo>
                <a:lnTo>
                  <a:pt x="164" y="83"/>
                </a:lnTo>
                <a:lnTo>
                  <a:pt x="164" y="80"/>
                </a:lnTo>
                <a:lnTo>
                  <a:pt x="164" y="78"/>
                </a:lnTo>
                <a:lnTo>
                  <a:pt x="164" y="78"/>
                </a:lnTo>
                <a:lnTo>
                  <a:pt x="164" y="78"/>
                </a:lnTo>
                <a:lnTo>
                  <a:pt x="164" y="78"/>
                </a:lnTo>
                <a:lnTo>
                  <a:pt x="164" y="78"/>
                </a:lnTo>
                <a:lnTo>
                  <a:pt x="164" y="78"/>
                </a:lnTo>
                <a:lnTo>
                  <a:pt x="164" y="76"/>
                </a:lnTo>
                <a:lnTo>
                  <a:pt x="159" y="71"/>
                </a:lnTo>
                <a:lnTo>
                  <a:pt x="159" y="71"/>
                </a:lnTo>
                <a:lnTo>
                  <a:pt x="159" y="71"/>
                </a:lnTo>
                <a:lnTo>
                  <a:pt x="156" y="69"/>
                </a:lnTo>
                <a:lnTo>
                  <a:pt x="156" y="66"/>
                </a:lnTo>
                <a:lnTo>
                  <a:pt x="156" y="66"/>
                </a:lnTo>
                <a:lnTo>
                  <a:pt x="156" y="66"/>
                </a:lnTo>
                <a:lnTo>
                  <a:pt x="156" y="64"/>
                </a:lnTo>
                <a:lnTo>
                  <a:pt x="159" y="64"/>
                </a:lnTo>
                <a:lnTo>
                  <a:pt x="159" y="64"/>
                </a:lnTo>
                <a:lnTo>
                  <a:pt x="161" y="64"/>
                </a:lnTo>
                <a:lnTo>
                  <a:pt x="161" y="64"/>
                </a:lnTo>
                <a:lnTo>
                  <a:pt x="161" y="66"/>
                </a:lnTo>
                <a:lnTo>
                  <a:pt x="164" y="66"/>
                </a:lnTo>
                <a:lnTo>
                  <a:pt x="164" y="69"/>
                </a:lnTo>
                <a:lnTo>
                  <a:pt x="166" y="69"/>
                </a:lnTo>
                <a:lnTo>
                  <a:pt x="168" y="69"/>
                </a:lnTo>
                <a:lnTo>
                  <a:pt x="168" y="69"/>
                </a:lnTo>
                <a:lnTo>
                  <a:pt x="168" y="66"/>
                </a:lnTo>
                <a:lnTo>
                  <a:pt x="171" y="66"/>
                </a:lnTo>
                <a:lnTo>
                  <a:pt x="171" y="66"/>
                </a:lnTo>
                <a:lnTo>
                  <a:pt x="171" y="64"/>
                </a:lnTo>
                <a:lnTo>
                  <a:pt x="171" y="62"/>
                </a:lnTo>
                <a:lnTo>
                  <a:pt x="171" y="62"/>
                </a:lnTo>
                <a:lnTo>
                  <a:pt x="168" y="59"/>
                </a:lnTo>
                <a:lnTo>
                  <a:pt x="168" y="59"/>
                </a:lnTo>
                <a:lnTo>
                  <a:pt x="168" y="57"/>
                </a:lnTo>
                <a:lnTo>
                  <a:pt x="166" y="54"/>
                </a:lnTo>
                <a:lnTo>
                  <a:pt x="166" y="54"/>
                </a:lnTo>
                <a:lnTo>
                  <a:pt x="166" y="54"/>
                </a:lnTo>
                <a:lnTo>
                  <a:pt x="166" y="54"/>
                </a:lnTo>
                <a:lnTo>
                  <a:pt x="166" y="52"/>
                </a:lnTo>
                <a:lnTo>
                  <a:pt x="166" y="50"/>
                </a:lnTo>
                <a:lnTo>
                  <a:pt x="164" y="50"/>
                </a:lnTo>
                <a:lnTo>
                  <a:pt x="164" y="50"/>
                </a:lnTo>
                <a:lnTo>
                  <a:pt x="161" y="47"/>
                </a:lnTo>
                <a:lnTo>
                  <a:pt x="161" y="47"/>
                </a:lnTo>
                <a:lnTo>
                  <a:pt x="161" y="47"/>
                </a:lnTo>
                <a:lnTo>
                  <a:pt x="159" y="45"/>
                </a:lnTo>
                <a:lnTo>
                  <a:pt x="159" y="43"/>
                </a:lnTo>
                <a:lnTo>
                  <a:pt x="156" y="38"/>
                </a:lnTo>
                <a:lnTo>
                  <a:pt x="156" y="38"/>
                </a:lnTo>
                <a:lnTo>
                  <a:pt x="154" y="33"/>
                </a:lnTo>
                <a:lnTo>
                  <a:pt x="154" y="33"/>
                </a:lnTo>
                <a:lnTo>
                  <a:pt x="154" y="33"/>
                </a:lnTo>
                <a:lnTo>
                  <a:pt x="159" y="31"/>
                </a:lnTo>
                <a:lnTo>
                  <a:pt x="159" y="28"/>
                </a:lnTo>
                <a:lnTo>
                  <a:pt x="159" y="28"/>
                </a:lnTo>
                <a:lnTo>
                  <a:pt x="159" y="28"/>
                </a:lnTo>
                <a:lnTo>
                  <a:pt x="156" y="26"/>
                </a:lnTo>
                <a:lnTo>
                  <a:pt x="156" y="26"/>
                </a:lnTo>
                <a:lnTo>
                  <a:pt x="154" y="24"/>
                </a:lnTo>
                <a:lnTo>
                  <a:pt x="152" y="24"/>
                </a:lnTo>
                <a:lnTo>
                  <a:pt x="149" y="24"/>
                </a:lnTo>
                <a:lnTo>
                  <a:pt x="145" y="21"/>
                </a:lnTo>
                <a:lnTo>
                  <a:pt x="145" y="21"/>
                </a:lnTo>
                <a:lnTo>
                  <a:pt x="142" y="19"/>
                </a:lnTo>
                <a:lnTo>
                  <a:pt x="140" y="14"/>
                </a:lnTo>
                <a:lnTo>
                  <a:pt x="138" y="9"/>
                </a:lnTo>
                <a:lnTo>
                  <a:pt x="138" y="7"/>
                </a:lnTo>
                <a:lnTo>
                  <a:pt x="135" y="7"/>
                </a:lnTo>
                <a:lnTo>
                  <a:pt x="135" y="2"/>
                </a:lnTo>
                <a:lnTo>
                  <a:pt x="135" y="2"/>
                </a:lnTo>
                <a:lnTo>
                  <a:pt x="135" y="2"/>
                </a:lnTo>
                <a:lnTo>
                  <a:pt x="135" y="2"/>
                </a:lnTo>
                <a:lnTo>
                  <a:pt x="133" y="2"/>
                </a:lnTo>
                <a:lnTo>
                  <a:pt x="133" y="2"/>
                </a:lnTo>
                <a:lnTo>
                  <a:pt x="133" y="2"/>
                </a:lnTo>
                <a:lnTo>
                  <a:pt x="130" y="2"/>
                </a:lnTo>
                <a:lnTo>
                  <a:pt x="130" y="2"/>
                </a:lnTo>
                <a:lnTo>
                  <a:pt x="128" y="2"/>
                </a:lnTo>
                <a:lnTo>
                  <a:pt x="126" y="2"/>
                </a:lnTo>
                <a:lnTo>
                  <a:pt x="126" y="2"/>
                </a:lnTo>
                <a:lnTo>
                  <a:pt x="123" y="2"/>
                </a:lnTo>
                <a:lnTo>
                  <a:pt x="119" y="2"/>
                </a:lnTo>
                <a:lnTo>
                  <a:pt x="114" y="0"/>
                </a:lnTo>
                <a:lnTo>
                  <a:pt x="111" y="0"/>
                </a:lnTo>
                <a:lnTo>
                  <a:pt x="114" y="0"/>
                </a:lnTo>
                <a:lnTo>
                  <a:pt x="116" y="5"/>
                </a:lnTo>
                <a:lnTo>
                  <a:pt x="116" y="5"/>
                </a:lnTo>
                <a:lnTo>
                  <a:pt x="119" y="7"/>
                </a:lnTo>
                <a:lnTo>
                  <a:pt x="119" y="9"/>
                </a:lnTo>
                <a:lnTo>
                  <a:pt x="121" y="12"/>
                </a:lnTo>
                <a:lnTo>
                  <a:pt x="121" y="12"/>
                </a:lnTo>
                <a:lnTo>
                  <a:pt x="121" y="14"/>
                </a:lnTo>
                <a:lnTo>
                  <a:pt x="119" y="14"/>
                </a:lnTo>
                <a:lnTo>
                  <a:pt x="116" y="14"/>
                </a:lnTo>
                <a:lnTo>
                  <a:pt x="116" y="17"/>
                </a:lnTo>
                <a:lnTo>
                  <a:pt x="116" y="17"/>
                </a:lnTo>
                <a:lnTo>
                  <a:pt x="116" y="17"/>
                </a:lnTo>
                <a:lnTo>
                  <a:pt x="114" y="19"/>
                </a:lnTo>
                <a:lnTo>
                  <a:pt x="111" y="19"/>
                </a:lnTo>
                <a:lnTo>
                  <a:pt x="111" y="19"/>
                </a:lnTo>
                <a:lnTo>
                  <a:pt x="107" y="21"/>
                </a:lnTo>
                <a:lnTo>
                  <a:pt x="104" y="21"/>
                </a:lnTo>
                <a:lnTo>
                  <a:pt x="102" y="21"/>
                </a:lnTo>
                <a:lnTo>
                  <a:pt x="102" y="24"/>
                </a:lnTo>
                <a:lnTo>
                  <a:pt x="100" y="24"/>
                </a:lnTo>
                <a:lnTo>
                  <a:pt x="97" y="24"/>
                </a:lnTo>
                <a:lnTo>
                  <a:pt x="95" y="24"/>
                </a:lnTo>
                <a:lnTo>
                  <a:pt x="90" y="21"/>
                </a:lnTo>
                <a:lnTo>
                  <a:pt x="90" y="21"/>
                </a:lnTo>
                <a:lnTo>
                  <a:pt x="88" y="21"/>
                </a:lnTo>
                <a:lnTo>
                  <a:pt x="85" y="21"/>
                </a:lnTo>
                <a:lnTo>
                  <a:pt x="83" y="19"/>
                </a:lnTo>
                <a:lnTo>
                  <a:pt x="78" y="19"/>
                </a:lnTo>
                <a:lnTo>
                  <a:pt x="76" y="19"/>
                </a:lnTo>
                <a:lnTo>
                  <a:pt x="74" y="19"/>
                </a:lnTo>
                <a:lnTo>
                  <a:pt x="71" y="19"/>
                </a:lnTo>
                <a:lnTo>
                  <a:pt x="69" y="19"/>
                </a:lnTo>
                <a:lnTo>
                  <a:pt x="69" y="21"/>
                </a:lnTo>
                <a:lnTo>
                  <a:pt x="67" y="24"/>
                </a:lnTo>
                <a:lnTo>
                  <a:pt x="67" y="24"/>
                </a:lnTo>
                <a:lnTo>
                  <a:pt x="67" y="26"/>
                </a:lnTo>
                <a:lnTo>
                  <a:pt x="67" y="26"/>
                </a:lnTo>
                <a:lnTo>
                  <a:pt x="67" y="28"/>
                </a:lnTo>
                <a:lnTo>
                  <a:pt x="69" y="28"/>
                </a:lnTo>
                <a:lnTo>
                  <a:pt x="69" y="28"/>
                </a:lnTo>
                <a:lnTo>
                  <a:pt x="71" y="31"/>
                </a:lnTo>
                <a:lnTo>
                  <a:pt x="69" y="31"/>
                </a:lnTo>
                <a:lnTo>
                  <a:pt x="69" y="33"/>
                </a:lnTo>
                <a:lnTo>
                  <a:pt x="69" y="33"/>
                </a:lnTo>
                <a:lnTo>
                  <a:pt x="69" y="33"/>
                </a:lnTo>
                <a:lnTo>
                  <a:pt x="71" y="33"/>
                </a:lnTo>
                <a:lnTo>
                  <a:pt x="74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8"/>
                </a:lnTo>
                <a:lnTo>
                  <a:pt x="74" y="38"/>
                </a:lnTo>
                <a:lnTo>
                  <a:pt x="74" y="38"/>
                </a:lnTo>
                <a:lnTo>
                  <a:pt x="71" y="40"/>
                </a:lnTo>
                <a:lnTo>
                  <a:pt x="74" y="43"/>
                </a:lnTo>
                <a:lnTo>
                  <a:pt x="74" y="43"/>
                </a:lnTo>
                <a:lnTo>
                  <a:pt x="74" y="43"/>
                </a:lnTo>
                <a:lnTo>
                  <a:pt x="76" y="45"/>
                </a:lnTo>
                <a:lnTo>
                  <a:pt x="76" y="45"/>
                </a:lnTo>
                <a:lnTo>
                  <a:pt x="76" y="45"/>
                </a:lnTo>
                <a:lnTo>
                  <a:pt x="76" y="47"/>
                </a:lnTo>
                <a:lnTo>
                  <a:pt x="76" y="50"/>
                </a:lnTo>
                <a:lnTo>
                  <a:pt x="74" y="50"/>
                </a:lnTo>
                <a:lnTo>
                  <a:pt x="74" y="52"/>
                </a:lnTo>
                <a:lnTo>
                  <a:pt x="76" y="52"/>
                </a:lnTo>
                <a:lnTo>
                  <a:pt x="76" y="52"/>
                </a:lnTo>
                <a:lnTo>
                  <a:pt x="78" y="54"/>
                </a:lnTo>
                <a:lnTo>
                  <a:pt x="81" y="54"/>
                </a:lnTo>
                <a:lnTo>
                  <a:pt x="81" y="54"/>
                </a:lnTo>
                <a:lnTo>
                  <a:pt x="81" y="57"/>
                </a:lnTo>
                <a:lnTo>
                  <a:pt x="81" y="57"/>
                </a:lnTo>
                <a:lnTo>
                  <a:pt x="83" y="59"/>
                </a:lnTo>
                <a:lnTo>
                  <a:pt x="83" y="59"/>
                </a:lnTo>
                <a:lnTo>
                  <a:pt x="83" y="62"/>
                </a:lnTo>
                <a:lnTo>
                  <a:pt x="85" y="62"/>
                </a:lnTo>
                <a:lnTo>
                  <a:pt x="88" y="62"/>
                </a:lnTo>
                <a:lnTo>
                  <a:pt x="88" y="62"/>
                </a:lnTo>
                <a:lnTo>
                  <a:pt x="88" y="62"/>
                </a:lnTo>
                <a:lnTo>
                  <a:pt x="88" y="64"/>
                </a:lnTo>
                <a:lnTo>
                  <a:pt x="90" y="66"/>
                </a:lnTo>
                <a:lnTo>
                  <a:pt x="90" y="66"/>
                </a:lnTo>
                <a:lnTo>
                  <a:pt x="93" y="66"/>
                </a:lnTo>
                <a:lnTo>
                  <a:pt x="95" y="66"/>
                </a:lnTo>
                <a:lnTo>
                  <a:pt x="97" y="69"/>
                </a:lnTo>
                <a:lnTo>
                  <a:pt x="100" y="69"/>
                </a:lnTo>
                <a:lnTo>
                  <a:pt x="102" y="71"/>
                </a:lnTo>
                <a:lnTo>
                  <a:pt x="102" y="71"/>
                </a:lnTo>
                <a:lnTo>
                  <a:pt x="102" y="71"/>
                </a:lnTo>
                <a:lnTo>
                  <a:pt x="102" y="73"/>
                </a:lnTo>
                <a:lnTo>
                  <a:pt x="100" y="73"/>
                </a:lnTo>
                <a:lnTo>
                  <a:pt x="100" y="76"/>
                </a:lnTo>
                <a:lnTo>
                  <a:pt x="93" y="78"/>
                </a:lnTo>
                <a:lnTo>
                  <a:pt x="93" y="78"/>
                </a:lnTo>
                <a:lnTo>
                  <a:pt x="90" y="80"/>
                </a:lnTo>
                <a:lnTo>
                  <a:pt x="90" y="80"/>
                </a:lnTo>
                <a:lnTo>
                  <a:pt x="90" y="83"/>
                </a:lnTo>
                <a:lnTo>
                  <a:pt x="93" y="88"/>
                </a:lnTo>
                <a:lnTo>
                  <a:pt x="93" y="88"/>
                </a:lnTo>
                <a:lnTo>
                  <a:pt x="93" y="92"/>
                </a:lnTo>
                <a:lnTo>
                  <a:pt x="93" y="95"/>
                </a:lnTo>
                <a:lnTo>
                  <a:pt x="93" y="95"/>
                </a:lnTo>
                <a:lnTo>
                  <a:pt x="95" y="95"/>
                </a:lnTo>
                <a:lnTo>
                  <a:pt x="95" y="97"/>
                </a:lnTo>
                <a:lnTo>
                  <a:pt x="95" y="97"/>
                </a:lnTo>
                <a:lnTo>
                  <a:pt x="93" y="99"/>
                </a:lnTo>
                <a:lnTo>
                  <a:pt x="90" y="99"/>
                </a:lnTo>
                <a:lnTo>
                  <a:pt x="90" y="99"/>
                </a:lnTo>
                <a:lnTo>
                  <a:pt x="88" y="102"/>
                </a:lnTo>
                <a:lnTo>
                  <a:pt x="85" y="109"/>
                </a:lnTo>
                <a:lnTo>
                  <a:pt x="83" y="109"/>
                </a:lnTo>
                <a:lnTo>
                  <a:pt x="83" y="111"/>
                </a:lnTo>
                <a:lnTo>
                  <a:pt x="83" y="111"/>
                </a:lnTo>
                <a:lnTo>
                  <a:pt x="85" y="114"/>
                </a:lnTo>
                <a:lnTo>
                  <a:pt x="85" y="114"/>
                </a:lnTo>
                <a:lnTo>
                  <a:pt x="85" y="116"/>
                </a:lnTo>
                <a:lnTo>
                  <a:pt x="83" y="116"/>
                </a:lnTo>
                <a:lnTo>
                  <a:pt x="81" y="118"/>
                </a:lnTo>
                <a:lnTo>
                  <a:pt x="78" y="118"/>
                </a:lnTo>
                <a:lnTo>
                  <a:pt x="76" y="121"/>
                </a:lnTo>
                <a:lnTo>
                  <a:pt x="76" y="123"/>
                </a:lnTo>
                <a:lnTo>
                  <a:pt x="76" y="128"/>
                </a:lnTo>
                <a:lnTo>
                  <a:pt x="76" y="128"/>
                </a:lnTo>
                <a:lnTo>
                  <a:pt x="74" y="132"/>
                </a:lnTo>
                <a:lnTo>
                  <a:pt x="71" y="137"/>
                </a:lnTo>
                <a:lnTo>
                  <a:pt x="71" y="140"/>
                </a:lnTo>
                <a:lnTo>
                  <a:pt x="67" y="142"/>
                </a:lnTo>
                <a:lnTo>
                  <a:pt x="62" y="144"/>
                </a:lnTo>
                <a:lnTo>
                  <a:pt x="62" y="147"/>
                </a:lnTo>
                <a:lnTo>
                  <a:pt x="59" y="149"/>
                </a:lnTo>
                <a:lnTo>
                  <a:pt x="59" y="151"/>
                </a:lnTo>
                <a:lnTo>
                  <a:pt x="59" y="154"/>
                </a:lnTo>
                <a:lnTo>
                  <a:pt x="57" y="156"/>
                </a:lnTo>
                <a:lnTo>
                  <a:pt x="57" y="161"/>
                </a:lnTo>
                <a:lnTo>
                  <a:pt x="57" y="161"/>
                </a:lnTo>
                <a:lnTo>
                  <a:pt x="52" y="163"/>
                </a:lnTo>
                <a:lnTo>
                  <a:pt x="50" y="163"/>
                </a:lnTo>
                <a:lnTo>
                  <a:pt x="45" y="163"/>
                </a:lnTo>
                <a:lnTo>
                  <a:pt x="43" y="166"/>
                </a:lnTo>
                <a:lnTo>
                  <a:pt x="38" y="168"/>
                </a:lnTo>
                <a:lnTo>
                  <a:pt x="38" y="168"/>
                </a:lnTo>
                <a:lnTo>
                  <a:pt x="36" y="166"/>
                </a:lnTo>
                <a:lnTo>
                  <a:pt x="36" y="166"/>
                </a:lnTo>
                <a:lnTo>
                  <a:pt x="33" y="163"/>
                </a:lnTo>
                <a:lnTo>
                  <a:pt x="33" y="163"/>
                </a:lnTo>
                <a:lnTo>
                  <a:pt x="33" y="161"/>
                </a:lnTo>
                <a:lnTo>
                  <a:pt x="31" y="161"/>
                </a:lnTo>
                <a:lnTo>
                  <a:pt x="29" y="161"/>
                </a:lnTo>
                <a:lnTo>
                  <a:pt x="29" y="161"/>
                </a:lnTo>
                <a:lnTo>
                  <a:pt x="26" y="163"/>
                </a:lnTo>
                <a:lnTo>
                  <a:pt x="26" y="163"/>
                </a:lnTo>
                <a:lnTo>
                  <a:pt x="26" y="163"/>
                </a:lnTo>
                <a:lnTo>
                  <a:pt x="24" y="168"/>
                </a:lnTo>
                <a:lnTo>
                  <a:pt x="22" y="173"/>
                </a:lnTo>
                <a:lnTo>
                  <a:pt x="19" y="175"/>
                </a:lnTo>
                <a:lnTo>
                  <a:pt x="19" y="177"/>
                </a:lnTo>
                <a:lnTo>
                  <a:pt x="17" y="177"/>
                </a:lnTo>
                <a:lnTo>
                  <a:pt x="17" y="177"/>
                </a:lnTo>
                <a:lnTo>
                  <a:pt x="17" y="180"/>
                </a:lnTo>
                <a:lnTo>
                  <a:pt x="17" y="182"/>
                </a:lnTo>
                <a:lnTo>
                  <a:pt x="17" y="187"/>
                </a:lnTo>
                <a:lnTo>
                  <a:pt x="17" y="187"/>
                </a:lnTo>
                <a:lnTo>
                  <a:pt x="17" y="187"/>
                </a:lnTo>
                <a:lnTo>
                  <a:pt x="19" y="189"/>
                </a:lnTo>
                <a:lnTo>
                  <a:pt x="22" y="189"/>
                </a:lnTo>
                <a:lnTo>
                  <a:pt x="24" y="192"/>
                </a:lnTo>
                <a:lnTo>
                  <a:pt x="26" y="192"/>
                </a:lnTo>
                <a:lnTo>
                  <a:pt x="29" y="192"/>
                </a:lnTo>
                <a:lnTo>
                  <a:pt x="29" y="192"/>
                </a:lnTo>
                <a:lnTo>
                  <a:pt x="29" y="194"/>
                </a:lnTo>
                <a:lnTo>
                  <a:pt x="29" y="196"/>
                </a:lnTo>
                <a:lnTo>
                  <a:pt x="29" y="199"/>
                </a:lnTo>
                <a:lnTo>
                  <a:pt x="29" y="201"/>
                </a:lnTo>
                <a:lnTo>
                  <a:pt x="29" y="203"/>
                </a:lnTo>
                <a:lnTo>
                  <a:pt x="29" y="206"/>
                </a:lnTo>
                <a:lnTo>
                  <a:pt x="33" y="211"/>
                </a:lnTo>
                <a:lnTo>
                  <a:pt x="33" y="211"/>
                </a:lnTo>
                <a:lnTo>
                  <a:pt x="36" y="211"/>
                </a:lnTo>
                <a:lnTo>
                  <a:pt x="38" y="211"/>
                </a:lnTo>
                <a:lnTo>
                  <a:pt x="38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5"/>
                </a:lnTo>
                <a:lnTo>
                  <a:pt x="43" y="218"/>
                </a:lnTo>
                <a:lnTo>
                  <a:pt x="45" y="220"/>
                </a:lnTo>
                <a:lnTo>
                  <a:pt x="45" y="222"/>
                </a:lnTo>
                <a:lnTo>
                  <a:pt x="48" y="227"/>
                </a:lnTo>
                <a:lnTo>
                  <a:pt x="50" y="229"/>
                </a:lnTo>
                <a:lnTo>
                  <a:pt x="50" y="232"/>
                </a:lnTo>
                <a:lnTo>
                  <a:pt x="50" y="232"/>
                </a:lnTo>
                <a:lnTo>
                  <a:pt x="48" y="232"/>
                </a:lnTo>
                <a:lnTo>
                  <a:pt x="48" y="234"/>
                </a:lnTo>
                <a:lnTo>
                  <a:pt x="50" y="234"/>
                </a:lnTo>
                <a:lnTo>
                  <a:pt x="50" y="234"/>
                </a:lnTo>
                <a:lnTo>
                  <a:pt x="50" y="237"/>
                </a:lnTo>
                <a:lnTo>
                  <a:pt x="50" y="237"/>
                </a:lnTo>
                <a:lnTo>
                  <a:pt x="50" y="237"/>
                </a:lnTo>
                <a:lnTo>
                  <a:pt x="50" y="239"/>
                </a:lnTo>
                <a:lnTo>
                  <a:pt x="48" y="239"/>
                </a:lnTo>
                <a:lnTo>
                  <a:pt x="48" y="239"/>
                </a:lnTo>
                <a:lnTo>
                  <a:pt x="48" y="239"/>
                </a:lnTo>
                <a:lnTo>
                  <a:pt x="45" y="241"/>
                </a:lnTo>
                <a:lnTo>
                  <a:pt x="45" y="241"/>
                </a:lnTo>
                <a:lnTo>
                  <a:pt x="43" y="241"/>
                </a:lnTo>
                <a:lnTo>
                  <a:pt x="43" y="239"/>
                </a:lnTo>
                <a:lnTo>
                  <a:pt x="43" y="239"/>
                </a:lnTo>
                <a:lnTo>
                  <a:pt x="43" y="237"/>
                </a:lnTo>
                <a:lnTo>
                  <a:pt x="41" y="237"/>
                </a:lnTo>
                <a:lnTo>
                  <a:pt x="41" y="237"/>
                </a:lnTo>
                <a:lnTo>
                  <a:pt x="36" y="239"/>
                </a:lnTo>
                <a:lnTo>
                  <a:pt x="33" y="239"/>
                </a:lnTo>
                <a:lnTo>
                  <a:pt x="33" y="241"/>
                </a:lnTo>
                <a:lnTo>
                  <a:pt x="33" y="241"/>
                </a:lnTo>
                <a:lnTo>
                  <a:pt x="31" y="241"/>
                </a:lnTo>
                <a:lnTo>
                  <a:pt x="29" y="241"/>
                </a:lnTo>
                <a:lnTo>
                  <a:pt x="26" y="241"/>
                </a:lnTo>
                <a:lnTo>
                  <a:pt x="26" y="241"/>
                </a:lnTo>
                <a:lnTo>
                  <a:pt x="24" y="239"/>
                </a:lnTo>
                <a:lnTo>
                  <a:pt x="22" y="239"/>
                </a:lnTo>
                <a:lnTo>
                  <a:pt x="17" y="239"/>
                </a:lnTo>
                <a:lnTo>
                  <a:pt x="17" y="239"/>
                </a:lnTo>
                <a:lnTo>
                  <a:pt x="15" y="239"/>
                </a:lnTo>
                <a:lnTo>
                  <a:pt x="12" y="239"/>
                </a:lnTo>
                <a:lnTo>
                  <a:pt x="12" y="239"/>
                </a:lnTo>
                <a:lnTo>
                  <a:pt x="12" y="239"/>
                </a:lnTo>
                <a:lnTo>
                  <a:pt x="10" y="239"/>
                </a:lnTo>
                <a:lnTo>
                  <a:pt x="10" y="239"/>
                </a:lnTo>
                <a:lnTo>
                  <a:pt x="10" y="239"/>
                </a:lnTo>
                <a:lnTo>
                  <a:pt x="10" y="239"/>
                </a:lnTo>
                <a:lnTo>
                  <a:pt x="10" y="239"/>
                </a:lnTo>
                <a:lnTo>
                  <a:pt x="10" y="239"/>
                </a:lnTo>
                <a:lnTo>
                  <a:pt x="10" y="246"/>
                </a:lnTo>
                <a:lnTo>
                  <a:pt x="7" y="246"/>
                </a:lnTo>
                <a:lnTo>
                  <a:pt x="5" y="246"/>
                </a:lnTo>
                <a:lnTo>
                  <a:pt x="3" y="246"/>
                </a:lnTo>
                <a:lnTo>
                  <a:pt x="0" y="246"/>
                </a:lnTo>
                <a:lnTo>
                  <a:pt x="0" y="248"/>
                </a:lnTo>
                <a:lnTo>
                  <a:pt x="0" y="248"/>
                </a:lnTo>
                <a:lnTo>
                  <a:pt x="0" y="251"/>
                </a:lnTo>
                <a:lnTo>
                  <a:pt x="0" y="253"/>
                </a:lnTo>
                <a:lnTo>
                  <a:pt x="3" y="253"/>
                </a:lnTo>
                <a:lnTo>
                  <a:pt x="5" y="251"/>
                </a:lnTo>
                <a:lnTo>
                  <a:pt x="5" y="251"/>
                </a:lnTo>
                <a:lnTo>
                  <a:pt x="7" y="248"/>
                </a:lnTo>
                <a:lnTo>
                  <a:pt x="10" y="248"/>
                </a:lnTo>
                <a:lnTo>
                  <a:pt x="7" y="251"/>
                </a:lnTo>
                <a:lnTo>
                  <a:pt x="5" y="253"/>
                </a:lnTo>
                <a:lnTo>
                  <a:pt x="5" y="256"/>
                </a:lnTo>
                <a:lnTo>
                  <a:pt x="7" y="258"/>
                </a:lnTo>
                <a:lnTo>
                  <a:pt x="10" y="263"/>
                </a:lnTo>
                <a:lnTo>
                  <a:pt x="12" y="265"/>
                </a:lnTo>
                <a:lnTo>
                  <a:pt x="22" y="270"/>
                </a:lnTo>
                <a:lnTo>
                  <a:pt x="29" y="272"/>
                </a:lnTo>
                <a:lnTo>
                  <a:pt x="31" y="272"/>
                </a:lnTo>
                <a:lnTo>
                  <a:pt x="31" y="270"/>
                </a:lnTo>
                <a:lnTo>
                  <a:pt x="36" y="267"/>
                </a:lnTo>
                <a:lnTo>
                  <a:pt x="38" y="267"/>
                </a:lnTo>
                <a:lnTo>
                  <a:pt x="38" y="267"/>
                </a:lnTo>
                <a:lnTo>
                  <a:pt x="41" y="267"/>
                </a:lnTo>
                <a:lnTo>
                  <a:pt x="41" y="267"/>
                </a:lnTo>
                <a:lnTo>
                  <a:pt x="41" y="265"/>
                </a:lnTo>
                <a:lnTo>
                  <a:pt x="43" y="265"/>
                </a:lnTo>
                <a:lnTo>
                  <a:pt x="43" y="265"/>
                </a:lnTo>
                <a:lnTo>
                  <a:pt x="43" y="265"/>
                </a:lnTo>
                <a:lnTo>
                  <a:pt x="43" y="267"/>
                </a:lnTo>
                <a:lnTo>
                  <a:pt x="43" y="267"/>
                </a:lnTo>
                <a:lnTo>
                  <a:pt x="41" y="270"/>
                </a:lnTo>
                <a:lnTo>
                  <a:pt x="38" y="274"/>
                </a:lnTo>
                <a:lnTo>
                  <a:pt x="36" y="277"/>
                </a:lnTo>
                <a:lnTo>
                  <a:pt x="36" y="277"/>
                </a:lnTo>
                <a:lnTo>
                  <a:pt x="33" y="279"/>
                </a:lnTo>
                <a:lnTo>
                  <a:pt x="31" y="277"/>
                </a:lnTo>
                <a:lnTo>
                  <a:pt x="29" y="279"/>
                </a:lnTo>
                <a:lnTo>
                  <a:pt x="26" y="279"/>
                </a:lnTo>
                <a:lnTo>
                  <a:pt x="22" y="282"/>
                </a:lnTo>
                <a:lnTo>
                  <a:pt x="22" y="282"/>
                </a:lnTo>
                <a:lnTo>
                  <a:pt x="22" y="282"/>
                </a:lnTo>
                <a:lnTo>
                  <a:pt x="19" y="279"/>
                </a:lnTo>
                <a:lnTo>
                  <a:pt x="19" y="279"/>
                </a:lnTo>
                <a:lnTo>
                  <a:pt x="17" y="279"/>
                </a:lnTo>
                <a:lnTo>
                  <a:pt x="17" y="282"/>
                </a:lnTo>
                <a:lnTo>
                  <a:pt x="17" y="284"/>
                </a:lnTo>
                <a:lnTo>
                  <a:pt x="22" y="289"/>
                </a:lnTo>
                <a:lnTo>
                  <a:pt x="26" y="291"/>
                </a:lnTo>
                <a:lnTo>
                  <a:pt x="29" y="293"/>
                </a:lnTo>
                <a:lnTo>
                  <a:pt x="33" y="298"/>
                </a:lnTo>
                <a:lnTo>
                  <a:pt x="38" y="305"/>
                </a:lnTo>
                <a:lnTo>
                  <a:pt x="41" y="308"/>
                </a:lnTo>
                <a:lnTo>
                  <a:pt x="48" y="312"/>
                </a:lnTo>
                <a:lnTo>
                  <a:pt x="52" y="315"/>
                </a:lnTo>
                <a:lnTo>
                  <a:pt x="55" y="315"/>
                </a:lnTo>
                <a:lnTo>
                  <a:pt x="57" y="315"/>
                </a:lnTo>
                <a:lnTo>
                  <a:pt x="64" y="312"/>
                </a:lnTo>
                <a:lnTo>
                  <a:pt x="67" y="310"/>
                </a:lnTo>
                <a:lnTo>
                  <a:pt x="76" y="305"/>
                </a:lnTo>
                <a:lnTo>
                  <a:pt x="76" y="305"/>
                </a:lnTo>
                <a:lnTo>
                  <a:pt x="78" y="298"/>
                </a:lnTo>
                <a:lnTo>
                  <a:pt x="78" y="296"/>
                </a:lnTo>
                <a:lnTo>
                  <a:pt x="78" y="293"/>
                </a:lnTo>
                <a:lnTo>
                  <a:pt x="76" y="293"/>
                </a:lnTo>
                <a:lnTo>
                  <a:pt x="76" y="291"/>
                </a:lnTo>
                <a:lnTo>
                  <a:pt x="74" y="291"/>
                </a:lnTo>
                <a:lnTo>
                  <a:pt x="74" y="291"/>
                </a:lnTo>
                <a:lnTo>
                  <a:pt x="76" y="289"/>
                </a:lnTo>
                <a:lnTo>
                  <a:pt x="76" y="289"/>
                </a:lnTo>
                <a:lnTo>
                  <a:pt x="78" y="286"/>
                </a:lnTo>
                <a:lnTo>
                  <a:pt x="78" y="286"/>
                </a:lnTo>
                <a:lnTo>
                  <a:pt x="78" y="284"/>
                </a:lnTo>
                <a:lnTo>
                  <a:pt x="76" y="282"/>
                </a:lnTo>
                <a:lnTo>
                  <a:pt x="76" y="282"/>
                </a:lnTo>
                <a:lnTo>
                  <a:pt x="78" y="282"/>
                </a:lnTo>
                <a:lnTo>
                  <a:pt x="81" y="282"/>
                </a:lnTo>
                <a:lnTo>
                  <a:pt x="83" y="282"/>
                </a:lnTo>
                <a:lnTo>
                  <a:pt x="85" y="282"/>
                </a:lnTo>
                <a:lnTo>
                  <a:pt x="88" y="284"/>
                </a:lnTo>
                <a:lnTo>
                  <a:pt x="85" y="284"/>
                </a:lnTo>
                <a:lnTo>
                  <a:pt x="83" y="284"/>
                </a:lnTo>
                <a:lnTo>
                  <a:pt x="83" y="284"/>
                </a:lnTo>
                <a:lnTo>
                  <a:pt x="83" y="289"/>
                </a:lnTo>
                <a:lnTo>
                  <a:pt x="85" y="289"/>
                </a:lnTo>
                <a:lnTo>
                  <a:pt x="85" y="289"/>
                </a:lnTo>
                <a:lnTo>
                  <a:pt x="85" y="289"/>
                </a:lnTo>
                <a:lnTo>
                  <a:pt x="83" y="291"/>
                </a:lnTo>
                <a:lnTo>
                  <a:pt x="83" y="293"/>
                </a:lnTo>
                <a:lnTo>
                  <a:pt x="88" y="293"/>
                </a:lnTo>
                <a:lnTo>
                  <a:pt x="93" y="293"/>
                </a:lnTo>
                <a:lnTo>
                  <a:pt x="95" y="293"/>
                </a:lnTo>
                <a:lnTo>
                  <a:pt x="93" y="293"/>
                </a:lnTo>
                <a:lnTo>
                  <a:pt x="88" y="296"/>
                </a:lnTo>
                <a:lnTo>
                  <a:pt x="88" y="298"/>
                </a:lnTo>
                <a:lnTo>
                  <a:pt x="85" y="298"/>
                </a:lnTo>
                <a:lnTo>
                  <a:pt x="85" y="298"/>
                </a:lnTo>
                <a:lnTo>
                  <a:pt x="88" y="298"/>
                </a:lnTo>
                <a:lnTo>
                  <a:pt x="88" y="300"/>
                </a:lnTo>
                <a:lnTo>
                  <a:pt x="85" y="300"/>
                </a:lnTo>
                <a:lnTo>
                  <a:pt x="88" y="305"/>
                </a:lnTo>
                <a:lnTo>
                  <a:pt x="88" y="305"/>
                </a:lnTo>
                <a:lnTo>
                  <a:pt x="90" y="305"/>
                </a:lnTo>
                <a:lnTo>
                  <a:pt x="90" y="308"/>
                </a:lnTo>
                <a:lnTo>
                  <a:pt x="90" y="310"/>
                </a:lnTo>
                <a:lnTo>
                  <a:pt x="93" y="312"/>
                </a:lnTo>
                <a:lnTo>
                  <a:pt x="93" y="315"/>
                </a:lnTo>
                <a:lnTo>
                  <a:pt x="93" y="317"/>
                </a:lnTo>
                <a:lnTo>
                  <a:pt x="90" y="329"/>
                </a:lnTo>
                <a:lnTo>
                  <a:pt x="90" y="334"/>
                </a:lnTo>
                <a:lnTo>
                  <a:pt x="90" y="334"/>
                </a:lnTo>
                <a:lnTo>
                  <a:pt x="90" y="336"/>
                </a:lnTo>
                <a:lnTo>
                  <a:pt x="90" y="338"/>
                </a:lnTo>
                <a:lnTo>
                  <a:pt x="93" y="341"/>
                </a:lnTo>
                <a:lnTo>
                  <a:pt x="93" y="341"/>
                </a:lnTo>
                <a:lnTo>
                  <a:pt x="93" y="343"/>
                </a:lnTo>
                <a:lnTo>
                  <a:pt x="93" y="343"/>
                </a:lnTo>
                <a:lnTo>
                  <a:pt x="97" y="345"/>
                </a:lnTo>
                <a:lnTo>
                  <a:pt x="93" y="345"/>
                </a:lnTo>
                <a:lnTo>
                  <a:pt x="93" y="345"/>
                </a:lnTo>
                <a:lnTo>
                  <a:pt x="93" y="345"/>
                </a:lnTo>
                <a:lnTo>
                  <a:pt x="93" y="350"/>
                </a:lnTo>
                <a:lnTo>
                  <a:pt x="95" y="353"/>
                </a:lnTo>
                <a:lnTo>
                  <a:pt x="95" y="350"/>
                </a:lnTo>
                <a:lnTo>
                  <a:pt x="97" y="348"/>
                </a:lnTo>
                <a:lnTo>
                  <a:pt x="97" y="350"/>
                </a:lnTo>
                <a:lnTo>
                  <a:pt x="97" y="353"/>
                </a:lnTo>
                <a:lnTo>
                  <a:pt x="95" y="355"/>
                </a:lnTo>
                <a:lnTo>
                  <a:pt x="95" y="357"/>
                </a:lnTo>
                <a:lnTo>
                  <a:pt x="95" y="360"/>
                </a:lnTo>
                <a:lnTo>
                  <a:pt x="97" y="360"/>
                </a:lnTo>
                <a:lnTo>
                  <a:pt x="97" y="364"/>
                </a:lnTo>
                <a:lnTo>
                  <a:pt x="97" y="367"/>
                </a:lnTo>
                <a:lnTo>
                  <a:pt x="100" y="369"/>
                </a:lnTo>
                <a:lnTo>
                  <a:pt x="100" y="374"/>
                </a:lnTo>
                <a:lnTo>
                  <a:pt x="102" y="381"/>
                </a:lnTo>
                <a:lnTo>
                  <a:pt x="102" y="383"/>
                </a:lnTo>
                <a:lnTo>
                  <a:pt x="104" y="388"/>
                </a:lnTo>
                <a:lnTo>
                  <a:pt x="109" y="405"/>
                </a:lnTo>
                <a:lnTo>
                  <a:pt x="111" y="412"/>
                </a:lnTo>
                <a:lnTo>
                  <a:pt x="111" y="414"/>
                </a:lnTo>
                <a:lnTo>
                  <a:pt x="114" y="416"/>
                </a:lnTo>
                <a:lnTo>
                  <a:pt x="116" y="421"/>
                </a:lnTo>
                <a:lnTo>
                  <a:pt x="116" y="421"/>
                </a:lnTo>
                <a:lnTo>
                  <a:pt x="119" y="421"/>
                </a:lnTo>
                <a:lnTo>
                  <a:pt x="119" y="423"/>
                </a:lnTo>
                <a:lnTo>
                  <a:pt x="119" y="423"/>
                </a:lnTo>
                <a:lnTo>
                  <a:pt x="119" y="426"/>
                </a:lnTo>
                <a:lnTo>
                  <a:pt x="121" y="428"/>
                </a:lnTo>
                <a:lnTo>
                  <a:pt x="119" y="428"/>
                </a:lnTo>
                <a:lnTo>
                  <a:pt x="121" y="428"/>
                </a:lnTo>
                <a:lnTo>
                  <a:pt x="121" y="433"/>
                </a:lnTo>
                <a:lnTo>
                  <a:pt x="123" y="438"/>
                </a:lnTo>
                <a:lnTo>
                  <a:pt x="126" y="438"/>
                </a:lnTo>
                <a:lnTo>
                  <a:pt x="128" y="442"/>
                </a:lnTo>
                <a:lnTo>
                  <a:pt x="128" y="442"/>
                </a:lnTo>
                <a:lnTo>
                  <a:pt x="130" y="445"/>
                </a:lnTo>
                <a:lnTo>
                  <a:pt x="130" y="447"/>
                </a:lnTo>
                <a:lnTo>
                  <a:pt x="130" y="447"/>
                </a:lnTo>
                <a:lnTo>
                  <a:pt x="133" y="452"/>
                </a:lnTo>
                <a:lnTo>
                  <a:pt x="133" y="454"/>
                </a:lnTo>
                <a:lnTo>
                  <a:pt x="133" y="457"/>
                </a:lnTo>
                <a:lnTo>
                  <a:pt x="135" y="459"/>
                </a:lnTo>
                <a:lnTo>
                  <a:pt x="138" y="464"/>
                </a:lnTo>
                <a:lnTo>
                  <a:pt x="138" y="466"/>
                </a:lnTo>
                <a:lnTo>
                  <a:pt x="138" y="466"/>
                </a:lnTo>
                <a:lnTo>
                  <a:pt x="140" y="476"/>
                </a:lnTo>
                <a:lnTo>
                  <a:pt x="140" y="478"/>
                </a:lnTo>
                <a:lnTo>
                  <a:pt x="142" y="480"/>
                </a:lnTo>
                <a:lnTo>
                  <a:pt x="145" y="487"/>
                </a:lnTo>
                <a:lnTo>
                  <a:pt x="149" y="497"/>
                </a:lnTo>
                <a:lnTo>
                  <a:pt x="149" y="499"/>
                </a:lnTo>
                <a:lnTo>
                  <a:pt x="152" y="499"/>
                </a:lnTo>
                <a:lnTo>
                  <a:pt x="154" y="504"/>
                </a:lnTo>
                <a:lnTo>
                  <a:pt x="156" y="506"/>
                </a:lnTo>
                <a:lnTo>
                  <a:pt x="159" y="511"/>
                </a:lnTo>
                <a:lnTo>
                  <a:pt x="159" y="513"/>
                </a:lnTo>
                <a:lnTo>
                  <a:pt x="161" y="518"/>
                </a:lnTo>
                <a:lnTo>
                  <a:pt x="164" y="525"/>
                </a:lnTo>
                <a:lnTo>
                  <a:pt x="168" y="532"/>
                </a:lnTo>
                <a:lnTo>
                  <a:pt x="168" y="535"/>
                </a:lnTo>
                <a:lnTo>
                  <a:pt x="171" y="537"/>
                </a:lnTo>
                <a:lnTo>
                  <a:pt x="171" y="537"/>
                </a:lnTo>
                <a:lnTo>
                  <a:pt x="171" y="539"/>
                </a:lnTo>
                <a:lnTo>
                  <a:pt x="171" y="542"/>
                </a:lnTo>
                <a:lnTo>
                  <a:pt x="171" y="542"/>
                </a:lnTo>
                <a:lnTo>
                  <a:pt x="173" y="542"/>
                </a:lnTo>
                <a:lnTo>
                  <a:pt x="175" y="551"/>
                </a:lnTo>
                <a:lnTo>
                  <a:pt x="175" y="551"/>
                </a:lnTo>
                <a:lnTo>
                  <a:pt x="173" y="551"/>
                </a:lnTo>
                <a:lnTo>
                  <a:pt x="173" y="547"/>
                </a:lnTo>
                <a:lnTo>
                  <a:pt x="173" y="544"/>
                </a:lnTo>
                <a:lnTo>
                  <a:pt x="171" y="544"/>
                </a:lnTo>
                <a:lnTo>
                  <a:pt x="171" y="542"/>
                </a:lnTo>
                <a:lnTo>
                  <a:pt x="173" y="549"/>
                </a:lnTo>
                <a:lnTo>
                  <a:pt x="173" y="554"/>
                </a:lnTo>
                <a:lnTo>
                  <a:pt x="175" y="558"/>
                </a:lnTo>
                <a:lnTo>
                  <a:pt x="175" y="558"/>
                </a:lnTo>
                <a:lnTo>
                  <a:pt x="175" y="558"/>
                </a:lnTo>
                <a:lnTo>
                  <a:pt x="175" y="558"/>
                </a:lnTo>
                <a:lnTo>
                  <a:pt x="175" y="561"/>
                </a:lnTo>
                <a:lnTo>
                  <a:pt x="178" y="565"/>
                </a:lnTo>
                <a:lnTo>
                  <a:pt x="178" y="565"/>
                </a:lnTo>
                <a:lnTo>
                  <a:pt x="185" y="575"/>
                </a:lnTo>
                <a:lnTo>
                  <a:pt x="187" y="577"/>
                </a:lnTo>
                <a:lnTo>
                  <a:pt x="192" y="580"/>
                </a:lnTo>
                <a:lnTo>
                  <a:pt x="197" y="582"/>
                </a:lnTo>
                <a:lnTo>
                  <a:pt x="197" y="580"/>
                </a:lnTo>
                <a:lnTo>
                  <a:pt x="201" y="580"/>
                </a:lnTo>
                <a:lnTo>
                  <a:pt x="206" y="575"/>
                </a:lnTo>
                <a:lnTo>
                  <a:pt x="206" y="573"/>
                </a:lnTo>
                <a:lnTo>
                  <a:pt x="206" y="570"/>
                </a:lnTo>
                <a:lnTo>
                  <a:pt x="208" y="565"/>
                </a:lnTo>
                <a:lnTo>
                  <a:pt x="208" y="563"/>
                </a:lnTo>
                <a:lnTo>
                  <a:pt x="213" y="561"/>
                </a:lnTo>
                <a:lnTo>
                  <a:pt x="223" y="556"/>
                </a:lnTo>
                <a:lnTo>
                  <a:pt x="227" y="556"/>
                </a:lnTo>
                <a:lnTo>
                  <a:pt x="230" y="558"/>
                </a:lnTo>
                <a:lnTo>
                  <a:pt x="230" y="556"/>
                </a:lnTo>
                <a:lnTo>
                  <a:pt x="227" y="556"/>
                </a:lnTo>
                <a:lnTo>
                  <a:pt x="225" y="556"/>
                </a:lnTo>
                <a:lnTo>
                  <a:pt x="223" y="556"/>
                </a:lnTo>
                <a:lnTo>
                  <a:pt x="223" y="554"/>
                </a:lnTo>
                <a:lnTo>
                  <a:pt x="220" y="554"/>
                </a:lnTo>
                <a:lnTo>
                  <a:pt x="220" y="551"/>
                </a:lnTo>
                <a:lnTo>
                  <a:pt x="223" y="549"/>
                </a:lnTo>
                <a:lnTo>
                  <a:pt x="227" y="539"/>
                </a:lnTo>
                <a:lnTo>
                  <a:pt x="227" y="537"/>
                </a:lnTo>
                <a:lnTo>
                  <a:pt x="227" y="535"/>
                </a:lnTo>
                <a:lnTo>
                  <a:pt x="230" y="535"/>
                </a:lnTo>
                <a:lnTo>
                  <a:pt x="232" y="535"/>
                </a:lnTo>
                <a:lnTo>
                  <a:pt x="232" y="535"/>
                </a:lnTo>
                <a:lnTo>
                  <a:pt x="234" y="535"/>
                </a:lnTo>
                <a:lnTo>
                  <a:pt x="237" y="535"/>
                </a:lnTo>
                <a:lnTo>
                  <a:pt x="237" y="535"/>
                </a:lnTo>
                <a:lnTo>
                  <a:pt x="237" y="525"/>
                </a:lnTo>
                <a:lnTo>
                  <a:pt x="237" y="516"/>
                </a:lnTo>
                <a:lnTo>
                  <a:pt x="237" y="513"/>
                </a:lnTo>
                <a:lnTo>
                  <a:pt x="234" y="513"/>
                </a:lnTo>
                <a:lnTo>
                  <a:pt x="234" y="513"/>
                </a:lnTo>
                <a:lnTo>
                  <a:pt x="234" y="513"/>
                </a:lnTo>
                <a:lnTo>
                  <a:pt x="234" y="511"/>
                </a:lnTo>
                <a:lnTo>
                  <a:pt x="234" y="509"/>
                </a:lnTo>
                <a:lnTo>
                  <a:pt x="234" y="506"/>
                </a:lnTo>
                <a:lnTo>
                  <a:pt x="234" y="499"/>
                </a:lnTo>
                <a:lnTo>
                  <a:pt x="237" y="494"/>
                </a:lnTo>
                <a:lnTo>
                  <a:pt x="239" y="492"/>
                </a:lnTo>
                <a:lnTo>
                  <a:pt x="239" y="490"/>
                </a:lnTo>
                <a:lnTo>
                  <a:pt x="242" y="485"/>
                </a:lnTo>
                <a:lnTo>
                  <a:pt x="242" y="471"/>
                </a:lnTo>
                <a:lnTo>
                  <a:pt x="242" y="468"/>
                </a:lnTo>
                <a:lnTo>
                  <a:pt x="239" y="466"/>
                </a:lnTo>
                <a:lnTo>
                  <a:pt x="237" y="466"/>
                </a:lnTo>
                <a:lnTo>
                  <a:pt x="239" y="464"/>
                </a:lnTo>
                <a:lnTo>
                  <a:pt x="239" y="466"/>
                </a:lnTo>
                <a:lnTo>
                  <a:pt x="242" y="466"/>
                </a:lnTo>
                <a:lnTo>
                  <a:pt x="242" y="468"/>
                </a:lnTo>
                <a:lnTo>
                  <a:pt x="239" y="464"/>
                </a:lnTo>
                <a:lnTo>
                  <a:pt x="239" y="461"/>
                </a:lnTo>
                <a:lnTo>
                  <a:pt x="239" y="459"/>
                </a:lnTo>
                <a:lnTo>
                  <a:pt x="237" y="457"/>
                </a:lnTo>
                <a:lnTo>
                  <a:pt x="237" y="452"/>
                </a:lnTo>
                <a:lnTo>
                  <a:pt x="237" y="450"/>
                </a:lnTo>
                <a:lnTo>
                  <a:pt x="237" y="450"/>
                </a:lnTo>
                <a:lnTo>
                  <a:pt x="237" y="447"/>
                </a:lnTo>
                <a:lnTo>
                  <a:pt x="237" y="445"/>
                </a:lnTo>
                <a:lnTo>
                  <a:pt x="237" y="440"/>
                </a:lnTo>
                <a:lnTo>
                  <a:pt x="234" y="433"/>
                </a:lnTo>
                <a:lnTo>
                  <a:pt x="234" y="428"/>
                </a:lnTo>
                <a:lnTo>
                  <a:pt x="237" y="421"/>
                </a:lnTo>
                <a:lnTo>
                  <a:pt x="239" y="419"/>
                </a:lnTo>
                <a:lnTo>
                  <a:pt x="244" y="416"/>
                </a:lnTo>
                <a:lnTo>
                  <a:pt x="244" y="416"/>
                </a:lnTo>
                <a:lnTo>
                  <a:pt x="246" y="416"/>
                </a:lnTo>
                <a:lnTo>
                  <a:pt x="246" y="419"/>
                </a:lnTo>
                <a:lnTo>
                  <a:pt x="249" y="419"/>
                </a:lnTo>
                <a:lnTo>
                  <a:pt x="249" y="419"/>
                </a:lnTo>
                <a:lnTo>
                  <a:pt x="251" y="419"/>
                </a:lnTo>
                <a:lnTo>
                  <a:pt x="251" y="419"/>
                </a:lnTo>
                <a:lnTo>
                  <a:pt x="251" y="416"/>
                </a:lnTo>
                <a:lnTo>
                  <a:pt x="253" y="416"/>
                </a:lnTo>
                <a:lnTo>
                  <a:pt x="253" y="409"/>
                </a:lnTo>
                <a:lnTo>
                  <a:pt x="256" y="407"/>
                </a:lnTo>
                <a:lnTo>
                  <a:pt x="256" y="407"/>
                </a:lnTo>
                <a:lnTo>
                  <a:pt x="263" y="407"/>
                </a:lnTo>
                <a:lnTo>
                  <a:pt x="263" y="407"/>
                </a:lnTo>
                <a:lnTo>
                  <a:pt x="270" y="405"/>
                </a:lnTo>
                <a:lnTo>
                  <a:pt x="272" y="402"/>
                </a:lnTo>
                <a:lnTo>
                  <a:pt x="272" y="400"/>
                </a:lnTo>
                <a:lnTo>
                  <a:pt x="272" y="400"/>
                </a:lnTo>
                <a:lnTo>
                  <a:pt x="275" y="397"/>
                </a:lnTo>
                <a:lnTo>
                  <a:pt x="272" y="397"/>
                </a:lnTo>
                <a:lnTo>
                  <a:pt x="272" y="395"/>
                </a:lnTo>
                <a:lnTo>
                  <a:pt x="272" y="395"/>
                </a:lnTo>
                <a:lnTo>
                  <a:pt x="272" y="393"/>
                </a:lnTo>
                <a:lnTo>
                  <a:pt x="272" y="390"/>
                </a:lnTo>
                <a:lnTo>
                  <a:pt x="277" y="388"/>
                </a:lnTo>
                <a:lnTo>
                  <a:pt x="284" y="383"/>
                </a:lnTo>
                <a:lnTo>
                  <a:pt x="286" y="381"/>
                </a:lnTo>
                <a:lnTo>
                  <a:pt x="291" y="376"/>
                </a:lnTo>
                <a:lnTo>
                  <a:pt x="294" y="371"/>
                </a:lnTo>
                <a:lnTo>
                  <a:pt x="296" y="371"/>
                </a:lnTo>
                <a:lnTo>
                  <a:pt x="303" y="367"/>
                </a:lnTo>
                <a:lnTo>
                  <a:pt x="303" y="364"/>
                </a:lnTo>
                <a:lnTo>
                  <a:pt x="308" y="357"/>
                </a:lnTo>
                <a:lnTo>
                  <a:pt x="310" y="353"/>
                </a:lnTo>
                <a:lnTo>
                  <a:pt x="312" y="353"/>
                </a:lnTo>
                <a:lnTo>
                  <a:pt x="312" y="350"/>
                </a:lnTo>
                <a:lnTo>
                  <a:pt x="312" y="348"/>
                </a:lnTo>
                <a:lnTo>
                  <a:pt x="320" y="341"/>
                </a:lnTo>
                <a:lnTo>
                  <a:pt x="324" y="338"/>
                </a:lnTo>
                <a:lnTo>
                  <a:pt x="324" y="338"/>
                </a:lnTo>
                <a:lnTo>
                  <a:pt x="322" y="336"/>
                </a:lnTo>
                <a:lnTo>
                  <a:pt x="320" y="338"/>
                </a:lnTo>
                <a:lnTo>
                  <a:pt x="320" y="338"/>
                </a:lnTo>
                <a:lnTo>
                  <a:pt x="320" y="338"/>
                </a:lnTo>
                <a:lnTo>
                  <a:pt x="320" y="336"/>
                </a:lnTo>
                <a:lnTo>
                  <a:pt x="324" y="331"/>
                </a:lnTo>
                <a:lnTo>
                  <a:pt x="324" y="331"/>
                </a:lnTo>
                <a:lnTo>
                  <a:pt x="327" y="334"/>
                </a:lnTo>
                <a:lnTo>
                  <a:pt x="327" y="336"/>
                </a:lnTo>
                <a:lnTo>
                  <a:pt x="324" y="336"/>
                </a:lnTo>
                <a:lnTo>
                  <a:pt x="324" y="336"/>
                </a:lnTo>
                <a:lnTo>
                  <a:pt x="327" y="336"/>
                </a:lnTo>
                <a:lnTo>
                  <a:pt x="331" y="334"/>
                </a:lnTo>
                <a:lnTo>
                  <a:pt x="338" y="331"/>
                </a:lnTo>
                <a:lnTo>
                  <a:pt x="338" y="331"/>
                </a:lnTo>
                <a:lnTo>
                  <a:pt x="338" y="331"/>
                </a:lnTo>
                <a:lnTo>
                  <a:pt x="338" y="331"/>
                </a:lnTo>
                <a:lnTo>
                  <a:pt x="338" y="329"/>
                </a:lnTo>
                <a:lnTo>
                  <a:pt x="338" y="329"/>
                </a:lnTo>
                <a:lnTo>
                  <a:pt x="341" y="329"/>
                </a:lnTo>
                <a:lnTo>
                  <a:pt x="341" y="329"/>
                </a:lnTo>
                <a:lnTo>
                  <a:pt x="343" y="326"/>
                </a:lnTo>
                <a:lnTo>
                  <a:pt x="346" y="324"/>
                </a:lnTo>
                <a:lnTo>
                  <a:pt x="346" y="322"/>
                </a:lnTo>
                <a:lnTo>
                  <a:pt x="346" y="322"/>
                </a:lnTo>
                <a:lnTo>
                  <a:pt x="348" y="319"/>
                </a:lnTo>
                <a:lnTo>
                  <a:pt x="348" y="317"/>
                </a:lnTo>
                <a:lnTo>
                  <a:pt x="350" y="315"/>
                </a:lnTo>
                <a:lnTo>
                  <a:pt x="348" y="315"/>
                </a:lnTo>
                <a:lnTo>
                  <a:pt x="348" y="310"/>
                </a:lnTo>
                <a:lnTo>
                  <a:pt x="346" y="308"/>
                </a:lnTo>
                <a:lnTo>
                  <a:pt x="346" y="303"/>
                </a:lnTo>
                <a:lnTo>
                  <a:pt x="348" y="300"/>
                </a:lnTo>
                <a:lnTo>
                  <a:pt x="350" y="298"/>
                </a:lnTo>
                <a:lnTo>
                  <a:pt x="353" y="298"/>
                </a:lnTo>
                <a:lnTo>
                  <a:pt x="360" y="296"/>
                </a:lnTo>
                <a:lnTo>
                  <a:pt x="362" y="293"/>
                </a:lnTo>
                <a:lnTo>
                  <a:pt x="365" y="291"/>
                </a:lnTo>
                <a:lnTo>
                  <a:pt x="367" y="289"/>
                </a:lnTo>
                <a:lnTo>
                  <a:pt x="367" y="286"/>
                </a:lnTo>
                <a:lnTo>
                  <a:pt x="367" y="286"/>
                </a:lnTo>
                <a:lnTo>
                  <a:pt x="367" y="284"/>
                </a:lnTo>
                <a:lnTo>
                  <a:pt x="365" y="284"/>
                </a:lnTo>
                <a:lnTo>
                  <a:pt x="365" y="282"/>
                </a:lnTo>
                <a:lnTo>
                  <a:pt x="362" y="279"/>
                </a:lnTo>
                <a:lnTo>
                  <a:pt x="365" y="282"/>
                </a:lnTo>
                <a:lnTo>
                  <a:pt x="367" y="284"/>
                </a:lnTo>
                <a:lnTo>
                  <a:pt x="369" y="284"/>
                </a:lnTo>
                <a:lnTo>
                  <a:pt x="369" y="286"/>
                </a:lnTo>
                <a:lnTo>
                  <a:pt x="367" y="291"/>
                </a:lnTo>
                <a:lnTo>
                  <a:pt x="367" y="293"/>
                </a:lnTo>
                <a:lnTo>
                  <a:pt x="369" y="296"/>
                </a:lnTo>
                <a:lnTo>
                  <a:pt x="372" y="296"/>
                </a:lnTo>
                <a:lnTo>
                  <a:pt x="372" y="293"/>
                </a:lnTo>
                <a:lnTo>
                  <a:pt x="372" y="293"/>
                </a:lnTo>
                <a:lnTo>
                  <a:pt x="372" y="293"/>
                </a:lnTo>
                <a:lnTo>
                  <a:pt x="374" y="296"/>
                </a:lnTo>
                <a:lnTo>
                  <a:pt x="376" y="296"/>
                </a:lnTo>
                <a:lnTo>
                  <a:pt x="376" y="293"/>
                </a:lnTo>
                <a:lnTo>
                  <a:pt x="376" y="291"/>
                </a:lnTo>
                <a:lnTo>
                  <a:pt x="376" y="286"/>
                </a:lnTo>
                <a:lnTo>
                  <a:pt x="376" y="286"/>
                </a:lnTo>
                <a:lnTo>
                  <a:pt x="379" y="286"/>
                </a:lnTo>
                <a:lnTo>
                  <a:pt x="379" y="286"/>
                </a:lnTo>
                <a:lnTo>
                  <a:pt x="379" y="289"/>
                </a:lnTo>
                <a:lnTo>
                  <a:pt x="379" y="293"/>
                </a:lnTo>
                <a:lnTo>
                  <a:pt x="379" y="296"/>
                </a:lnTo>
                <a:lnTo>
                  <a:pt x="379" y="296"/>
                </a:lnTo>
                <a:lnTo>
                  <a:pt x="379" y="296"/>
                </a:lnTo>
                <a:lnTo>
                  <a:pt x="381" y="296"/>
                </a:lnTo>
                <a:lnTo>
                  <a:pt x="381" y="293"/>
                </a:lnTo>
                <a:lnTo>
                  <a:pt x="383" y="296"/>
                </a:lnTo>
                <a:lnTo>
                  <a:pt x="383" y="296"/>
                </a:lnTo>
                <a:lnTo>
                  <a:pt x="386" y="296"/>
                </a:lnTo>
                <a:lnTo>
                  <a:pt x="386" y="293"/>
                </a:lnTo>
                <a:lnTo>
                  <a:pt x="383" y="291"/>
                </a:lnTo>
                <a:lnTo>
                  <a:pt x="383" y="289"/>
                </a:lnTo>
                <a:lnTo>
                  <a:pt x="383" y="289"/>
                </a:lnTo>
                <a:lnTo>
                  <a:pt x="383" y="286"/>
                </a:lnTo>
                <a:lnTo>
                  <a:pt x="383" y="284"/>
                </a:lnTo>
                <a:lnTo>
                  <a:pt x="383" y="282"/>
                </a:lnTo>
                <a:lnTo>
                  <a:pt x="381" y="277"/>
                </a:lnTo>
                <a:lnTo>
                  <a:pt x="381" y="274"/>
                </a:lnTo>
                <a:lnTo>
                  <a:pt x="381" y="274"/>
                </a:lnTo>
                <a:lnTo>
                  <a:pt x="381" y="272"/>
                </a:lnTo>
                <a:lnTo>
                  <a:pt x="379" y="270"/>
                </a:lnTo>
                <a:lnTo>
                  <a:pt x="379" y="267"/>
                </a:lnTo>
                <a:lnTo>
                  <a:pt x="379" y="265"/>
                </a:lnTo>
                <a:lnTo>
                  <a:pt x="379" y="263"/>
                </a:lnTo>
                <a:lnTo>
                  <a:pt x="379" y="263"/>
                </a:lnTo>
                <a:lnTo>
                  <a:pt x="376" y="263"/>
                </a:lnTo>
                <a:lnTo>
                  <a:pt x="374" y="260"/>
                </a:lnTo>
                <a:lnTo>
                  <a:pt x="374" y="260"/>
                </a:lnTo>
                <a:lnTo>
                  <a:pt x="374" y="258"/>
                </a:lnTo>
                <a:lnTo>
                  <a:pt x="374" y="256"/>
                </a:lnTo>
                <a:lnTo>
                  <a:pt x="372" y="256"/>
                </a:lnTo>
                <a:lnTo>
                  <a:pt x="372" y="256"/>
                </a:lnTo>
                <a:lnTo>
                  <a:pt x="372" y="253"/>
                </a:lnTo>
                <a:lnTo>
                  <a:pt x="372" y="253"/>
                </a:lnTo>
                <a:lnTo>
                  <a:pt x="372" y="248"/>
                </a:lnTo>
                <a:lnTo>
                  <a:pt x="372" y="246"/>
                </a:lnTo>
                <a:lnTo>
                  <a:pt x="372" y="244"/>
                </a:lnTo>
                <a:lnTo>
                  <a:pt x="372" y="241"/>
                </a:lnTo>
                <a:lnTo>
                  <a:pt x="372" y="241"/>
                </a:lnTo>
                <a:lnTo>
                  <a:pt x="372" y="239"/>
                </a:lnTo>
                <a:lnTo>
                  <a:pt x="372" y="239"/>
                </a:lnTo>
                <a:lnTo>
                  <a:pt x="367" y="239"/>
                </a:lnTo>
                <a:lnTo>
                  <a:pt x="367" y="237"/>
                </a:lnTo>
                <a:lnTo>
                  <a:pt x="365" y="237"/>
                </a:lnTo>
                <a:lnTo>
                  <a:pt x="365" y="234"/>
                </a:lnTo>
                <a:lnTo>
                  <a:pt x="362" y="237"/>
                </a:lnTo>
                <a:lnTo>
                  <a:pt x="362" y="234"/>
                </a:lnTo>
                <a:lnTo>
                  <a:pt x="360" y="234"/>
                </a:lnTo>
                <a:lnTo>
                  <a:pt x="357" y="232"/>
                </a:lnTo>
                <a:lnTo>
                  <a:pt x="357" y="232"/>
                </a:lnTo>
                <a:lnTo>
                  <a:pt x="357" y="229"/>
                </a:lnTo>
                <a:lnTo>
                  <a:pt x="360" y="227"/>
                </a:lnTo>
                <a:lnTo>
                  <a:pt x="360" y="227"/>
                </a:lnTo>
                <a:lnTo>
                  <a:pt x="362" y="227"/>
                </a:lnTo>
                <a:lnTo>
                  <a:pt x="362" y="227"/>
                </a:lnTo>
                <a:lnTo>
                  <a:pt x="365" y="225"/>
                </a:lnTo>
                <a:lnTo>
                  <a:pt x="365" y="220"/>
                </a:lnTo>
                <a:lnTo>
                  <a:pt x="367" y="220"/>
                </a:lnTo>
                <a:lnTo>
                  <a:pt x="369" y="220"/>
                </a:lnTo>
                <a:lnTo>
                  <a:pt x="369" y="220"/>
                </a:lnTo>
                <a:lnTo>
                  <a:pt x="372" y="220"/>
                </a:lnTo>
                <a:lnTo>
                  <a:pt x="372" y="220"/>
                </a:lnTo>
                <a:lnTo>
                  <a:pt x="374" y="220"/>
                </a:lnTo>
                <a:lnTo>
                  <a:pt x="374" y="220"/>
                </a:lnTo>
                <a:lnTo>
                  <a:pt x="374" y="218"/>
                </a:lnTo>
                <a:lnTo>
                  <a:pt x="372" y="218"/>
                </a:lnTo>
                <a:lnTo>
                  <a:pt x="372" y="218"/>
                </a:lnTo>
                <a:lnTo>
                  <a:pt x="369" y="215"/>
                </a:lnTo>
                <a:lnTo>
                  <a:pt x="369" y="213"/>
                </a:lnTo>
                <a:lnTo>
                  <a:pt x="367" y="213"/>
                </a:lnTo>
                <a:lnTo>
                  <a:pt x="365" y="213"/>
                </a:lnTo>
                <a:lnTo>
                  <a:pt x="362" y="213"/>
                </a:lnTo>
                <a:lnTo>
                  <a:pt x="362" y="211"/>
                </a:lnTo>
                <a:lnTo>
                  <a:pt x="360" y="208"/>
                </a:lnTo>
                <a:lnTo>
                  <a:pt x="357" y="208"/>
                </a:lnTo>
                <a:lnTo>
                  <a:pt x="355" y="206"/>
                </a:lnTo>
                <a:lnTo>
                  <a:pt x="355" y="206"/>
                </a:lnTo>
                <a:lnTo>
                  <a:pt x="355" y="203"/>
                </a:lnTo>
                <a:lnTo>
                  <a:pt x="355" y="203"/>
                </a:lnTo>
                <a:lnTo>
                  <a:pt x="355" y="201"/>
                </a:lnTo>
                <a:lnTo>
                  <a:pt x="357" y="199"/>
                </a:lnTo>
                <a:lnTo>
                  <a:pt x="360" y="199"/>
                </a:lnTo>
                <a:lnTo>
                  <a:pt x="360" y="196"/>
                </a:lnTo>
                <a:lnTo>
                  <a:pt x="360" y="196"/>
                </a:lnTo>
                <a:lnTo>
                  <a:pt x="360" y="194"/>
                </a:lnTo>
                <a:lnTo>
                  <a:pt x="360" y="194"/>
                </a:lnTo>
                <a:lnTo>
                  <a:pt x="360" y="194"/>
                </a:lnTo>
                <a:lnTo>
                  <a:pt x="357" y="194"/>
                </a:lnTo>
                <a:lnTo>
                  <a:pt x="357" y="192"/>
                </a:lnTo>
                <a:lnTo>
                  <a:pt x="357" y="192"/>
                </a:lnTo>
                <a:lnTo>
                  <a:pt x="360" y="192"/>
                </a:lnTo>
                <a:lnTo>
                  <a:pt x="362" y="192"/>
                </a:lnTo>
                <a:lnTo>
                  <a:pt x="365" y="194"/>
                </a:lnTo>
                <a:lnTo>
                  <a:pt x="365" y="196"/>
                </a:lnTo>
                <a:lnTo>
                  <a:pt x="365" y="196"/>
                </a:lnTo>
                <a:lnTo>
                  <a:pt x="367" y="196"/>
                </a:lnTo>
                <a:lnTo>
                  <a:pt x="367" y="196"/>
                </a:lnTo>
                <a:lnTo>
                  <a:pt x="367" y="199"/>
                </a:lnTo>
                <a:lnTo>
                  <a:pt x="369" y="199"/>
                </a:lnTo>
                <a:lnTo>
                  <a:pt x="369" y="199"/>
                </a:lnTo>
                <a:lnTo>
                  <a:pt x="369" y="199"/>
                </a:lnTo>
                <a:lnTo>
                  <a:pt x="372" y="196"/>
                </a:lnTo>
                <a:lnTo>
                  <a:pt x="369" y="196"/>
                </a:lnTo>
                <a:lnTo>
                  <a:pt x="369" y="196"/>
                </a:lnTo>
                <a:lnTo>
                  <a:pt x="369" y="194"/>
                </a:lnTo>
                <a:lnTo>
                  <a:pt x="369" y="194"/>
                </a:lnTo>
                <a:lnTo>
                  <a:pt x="372" y="194"/>
                </a:lnTo>
                <a:lnTo>
                  <a:pt x="372" y="196"/>
                </a:lnTo>
                <a:lnTo>
                  <a:pt x="372" y="196"/>
                </a:lnTo>
                <a:lnTo>
                  <a:pt x="374" y="199"/>
                </a:lnTo>
                <a:lnTo>
                  <a:pt x="374" y="201"/>
                </a:lnTo>
                <a:lnTo>
                  <a:pt x="376" y="203"/>
                </a:lnTo>
                <a:lnTo>
                  <a:pt x="379" y="203"/>
                </a:lnTo>
                <a:lnTo>
                  <a:pt x="381" y="203"/>
                </a:lnTo>
                <a:lnTo>
                  <a:pt x="381" y="203"/>
                </a:lnTo>
                <a:lnTo>
                  <a:pt x="381" y="201"/>
                </a:lnTo>
                <a:lnTo>
                  <a:pt x="381" y="201"/>
                </a:lnTo>
                <a:lnTo>
                  <a:pt x="381" y="199"/>
                </a:lnTo>
                <a:lnTo>
                  <a:pt x="381" y="199"/>
                </a:lnTo>
                <a:lnTo>
                  <a:pt x="383" y="199"/>
                </a:lnTo>
                <a:lnTo>
                  <a:pt x="383" y="199"/>
                </a:lnTo>
                <a:lnTo>
                  <a:pt x="386" y="203"/>
                </a:lnTo>
                <a:lnTo>
                  <a:pt x="386" y="206"/>
                </a:lnTo>
                <a:lnTo>
                  <a:pt x="388" y="213"/>
                </a:lnTo>
                <a:lnTo>
                  <a:pt x="388" y="215"/>
                </a:lnTo>
                <a:lnTo>
                  <a:pt x="388" y="218"/>
                </a:lnTo>
                <a:lnTo>
                  <a:pt x="388" y="218"/>
                </a:lnTo>
                <a:lnTo>
                  <a:pt x="388" y="218"/>
                </a:lnTo>
                <a:lnTo>
                  <a:pt x="391" y="218"/>
                </a:lnTo>
                <a:lnTo>
                  <a:pt x="393" y="220"/>
                </a:lnTo>
                <a:lnTo>
                  <a:pt x="395" y="220"/>
                </a:lnTo>
                <a:lnTo>
                  <a:pt x="398" y="220"/>
                </a:lnTo>
                <a:lnTo>
                  <a:pt x="400" y="220"/>
                </a:lnTo>
                <a:lnTo>
                  <a:pt x="402" y="220"/>
                </a:lnTo>
                <a:lnTo>
                  <a:pt x="405" y="220"/>
                </a:lnTo>
                <a:lnTo>
                  <a:pt x="407" y="220"/>
                </a:lnTo>
                <a:lnTo>
                  <a:pt x="412" y="220"/>
                </a:lnTo>
                <a:lnTo>
                  <a:pt x="417" y="220"/>
                </a:lnTo>
                <a:lnTo>
                  <a:pt x="419" y="220"/>
                </a:lnTo>
                <a:lnTo>
                  <a:pt x="419" y="222"/>
                </a:lnTo>
                <a:lnTo>
                  <a:pt x="424" y="220"/>
                </a:lnTo>
                <a:lnTo>
                  <a:pt x="431" y="220"/>
                </a:lnTo>
                <a:lnTo>
                  <a:pt x="433" y="222"/>
                </a:lnTo>
                <a:lnTo>
                  <a:pt x="435" y="225"/>
                </a:lnTo>
                <a:lnTo>
                  <a:pt x="438" y="225"/>
                </a:lnTo>
                <a:lnTo>
                  <a:pt x="438" y="227"/>
                </a:lnTo>
                <a:lnTo>
                  <a:pt x="438" y="227"/>
                </a:lnTo>
                <a:lnTo>
                  <a:pt x="438" y="227"/>
                </a:lnTo>
                <a:lnTo>
                  <a:pt x="438" y="227"/>
                </a:lnTo>
                <a:lnTo>
                  <a:pt x="435" y="227"/>
                </a:lnTo>
                <a:lnTo>
                  <a:pt x="433" y="227"/>
                </a:lnTo>
                <a:lnTo>
                  <a:pt x="435" y="229"/>
                </a:lnTo>
                <a:lnTo>
                  <a:pt x="435" y="229"/>
                </a:lnTo>
                <a:lnTo>
                  <a:pt x="433" y="232"/>
                </a:lnTo>
                <a:lnTo>
                  <a:pt x="433" y="234"/>
                </a:lnTo>
                <a:lnTo>
                  <a:pt x="433" y="237"/>
                </a:lnTo>
                <a:lnTo>
                  <a:pt x="433" y="237"/>
                </a:lnTo>
                <a:lnTo>
                  <a:pt x="433" y="237"/>
                </a:lnTo>
                <a:lnTo>
                  <a:pt x="431" y="237"/>
                </a:lnTo>
                <a:lnTo>
                  <a:pt x="431" y="239"/>
                </a:lnTo>
                <a:lnTo>
                  <a:pt x="431" y="239"/>
                </a:lnTo>
                <a:lnTo>
                  <a:pt x="431" y="239"/>
                </a:lnTo>
                <a:lnTo>
                  <a:pt x="431" y="241"/>
                </a:lnTo>
                <a:lnTo>
                  <a:pt x="428" y="241"/>
                </a:lnTo>
                <a:lnTo>
                  <a:pt x="428" y="241"/>
                </a:lnTo>
                <a:lnTo>
                  <a:pt x="426" y="241"/>
                </a:lnTo>
                <a:lnTo>
                  <a:pt x="426" y="241"/>
                </a:lnTo>
                <a:lnTo>
                  <a:pt x="426" y="241"/>
                </a:lnTo>
                <a:lnTo>
                  <a:pt x="424" y="244"/>
                </a:lnTo>
                <a:lnTo>
                  <a:pt x="424" y="244"/>
                </a:lnTo>
                <a:lnTo>
                  <a:pt x="421" y="244"/>
                </a:lnTo>
                <a:lnTo>
                  <a:pt x="421" y="244"/>
                </a:lnTo>
                <a:lnTo>
                  <a:pt x="421" y="244"/>
                </a:lnTo>
                <a:lnTo>
                  <a:pt x="421" y="246"/>
                </a:lnTo>
                <a:lnTo>
                  <a:pt x="419" y="246"/>
                </a:lnTo>
                <a:lnTo>
                  <a:pt x="419" y="251"/>
                </a:lnTo>
                <a:lnTo>
                  <a:pt x="419" y="253"/>
                </a:lnTo>
                <a:lnTo>
                  <a:pt x="419" y="253"/>
                </a:lnTo>
                <a:lnTo>
                  <a:pt x="421" y="258"/>
                </a:lnTo>
                <a:lnTo>
                  <a:pt x="424" y="265"/>
                </a:lnTo>
                <a:lnTo>
                  <a:pt x="424" y="265"/>
                </a:lnTo>
                <a:lnTo>
                  <a:pt x="424" y="265"/>
                </a:lnTo>
                <a:lnTo>
                  <a:pt x="424" y="265"/>
                </a:lnTo>
                <a:lnTo>
                  <a:pt x="424" y="265"/>
                </a:lnTo>
                <a:lnTo>
                  <a:pt x="424" y="263"/>
                </a:lnTo>
                <a:lnTo>
                  <a:pt x="424" y="263"/>
                </a:lnTo>
                <a:lnTo>
                  <a:pt x="424" y="263"/>
                </a:lnTo>
                <a:lnTo>
                  <a:pt x="426" y="263"/>
                </a:lnTo>
                <a:lnTo>
                  <a:pt x="426" y="265"/>
                </a:lnTo>
                <a:lnTo>
                  <a:pt x="428" y="267"/>
                </a:lnTo>
                <a:lnTo>
                  <a:pt x="428" y="267"/>
                </a:lnTo>
                <a:lnTo>
                  <a:pt x="431" y="267"/>
                </a:lnTo>
                <a:lnTo>
                  <a:pt x="431" y="265"/>
                </a:lnTo>
                <a:lnTo>
                  <a:pt x="431" y="265"/>
                </a:lnTo>
                <a:lnTo>
                  <a:pt x="431" y="263"/>
                </a:lnTo>
                <a:lnTo>
                  <a:pt x="431" y="260"/>
                </a:lnTo>
                <a:lnTo>
                  <a:pt x="431" y="258"/>
                </a:lnTo>
                <a:lnTo>
                  <a:pt x="433" y="256"/>
                </a:lnTo>
                <a:lnTo>
                  <a:pt x="433" y="256"/>
                </a:lnTo>
                <a:lnTo>
                  <a:pt x="433" y="253"/>
                </a:lnTo>
                <a:lnTo>
                  <a:pt x="433" y="253"/>
                </a:lnTo>
                <a:lnTo>
                  <a:pt x="433" y="253"/>
                </a:lnTo>
                <a:lnTo>
                  <a:pt x="435" y="253"/>
                </a:lnTo>
                <a:lnTo>
                  <a:pt x="435" y="251"/>
                </a:lnTo>
                <a:lnTo>
                  <a:pt x="435" y="251"/>
                </a:lnTo>
                <a:lnTo>
                  <a:pt x="438" y="253"/>
                </a:lnTo>
                <a:lnTo>
                  <a:pt x="438" y="253"/>
                </a:lnTo>
                <a:lnTo>
                  <a:pt x="440" y="256"/>
                </a:lnTo>
                <a:lnTo>
                  <a:pt x="440" y="260"/>
                </a:lnTo>
                <a:lnTo>
                  <a:pt x="440" y="263"/>
                </a:lnTo>
                <a:lnTo>
                  <a:pt x="443" y="265"/>
                </a:lnTo>
                <a:lnTo>
                  <a:pt x="443" y="267"/>
                </a:lnTo>
                <a:lnTo>
                  <a:pt x="443" y="270"/>
                </a:lnTo>
                <a:lnTo>
                  <a:pt x="445" y="270"/>
                </a:lnTo>
                <a:lnTo>
                  <a:pt x="445" y="272"/>
                </a:lnTo>
                <a:lnTo>
                  <a:pt x="445" y="272"/>
                </a:lnTo>
                <a:lnTo>
                  <a:pt x="447" y="277"/>
                </a:lnTo>
                <a:lnTo>
                  <a:pt x="447" y="279"/>
                </a:lnTo>
                <a:lnTo>
                  <a:pt x="447" y="286"/>
                </a:lnTo>
                <a:lnTo>
                  <a:pt x="450" y="289"/>
                </a:lnTo>
                <a:lnTo>
                  <a:pt x="450" y="289"/>
                </a:lnTo>
                <a:lnTo>
                  <a:pt x="450" y="286"/>
                </a:lnTo>
                <a:lnTo>
                  <a:pt x="450" y="286"/>
                </a:lnTo>
                <a:lnTo>
                  <a:pt x="450" y="284"/>
                </a:lnTo>
                <a:lnTo>
                  <a:pt x="452" y="284"/>
                </a:lnTo>
                <a:lnTo>
                  <a:pt x="452" y="286"/>
                </a:lnTo>
                <a:lnTo>
                  <a:pt x="454" y="289"/>
                </a:lnTo>
                <a:lnTo>
                  <a:pt x="454" y="289"/>
                </a:lnTo>
                <a:lnTo>
                  <a:pt x="457" y="289"/>
                </a:lnTo>
                <a:lnTo>
                  <a:pt x="457" y="284"/>
                </a:lnTo>
                <a:lnTo>
                  <a:pt x="457" y="284"/>
                </a:lnTo>
                <a:lnTo>
                  <a:pt x="457" y="284"/>
                </a:lnTo>
                <a:lnTo>
                  <a:pt x="459" y="284"/>
                </a:lnTo>
                <a:lnTo>
                  <a:pt x="459" y="284"/>
                </a:lnTo>
                <a:lnTo>
                  <a:pt x="459" y="282"/>
                </a:lnTo>
                <a:lnTo>
                  <a:pt x="459" y="279"/>
                </a:lnTo>
                <a:lnTo>
                  <a:pt x="457" y="277"/>
                </a:lnTo>
                <a:lnTo>
                  <a:pt x="457" y="274"/>
                </a:lnTo>
                <a:lnTo>
                  <a:pt x="457" y="272"/>
                </a:lnTo>
                <a:lnTo>
                  <a:pt x="457" y="270"/>
                </a:lnTo>
                <a:lnTo>
                  <a:pt x="457" y="270"/>
                </a:lnTo>
                <a:lnTo>
                  <a:pt x="457" y="267"/>
                </a:lnTo>
                <a:lnTo>
                  <a:pt x="457" y="265"/>
                </a:lnTo>
                <a:lnTo>
                  <a:pt x="457" y="265"/>
                </a:lnTo>
                <a:lnTo>
                  <a:pt x="459" y="267"/>
                </a:lnTo>
                <a:lnTo>
                  <a:pt x="459" y="265"/>
                </a:lnTo>
                <a:lnTo>
                  <a:pt x="459" y="265"/>
                </a:lnTo>
                <a:lnTo>
                  <a:pt x="459" y="265"/>
                </a:lnTo>
                <a:lnTo>
                  <a:pt x="459" y="260"/>
                </a:lnTo>
                <a:lnTo>
                  <a:pt x="459" y="256"/>
                </a:lnTo>
                <a:lnTo>
                  <a:pt x="459" y="253"/>
                </a:lnTo>
                <a:lnTo>
                  <a:pt x="459" y="251"/>
                </a:lnTo>
                <a:lnTo>
                  <a:pt x="457" y="246"/>
                </a:lnTo>
                <a:lnTo>
                  <a:pt x="457" y="244"/>
                </a:lnTo>
                <a:lnTo>
                  <a:pt x="457" y="244"/>
                </a:lnTo>
                <a:lnTo>
                  <a:pt x="459" y="246"/>
                </a:lnTo>
                <a:lnTo>
                  <a:pt x="459" y="246"/>
                </a:lnTo>
                <a:lnTo>
                  <a:pt x="461" y="246"/>
                </a:lnTo>
                <a:lnTo>
                  <a:pt x="461" y="246"/>
                </a:lnTo>
                <a:lnTo>
                  <a:pt x="464" y="246"/>
                </a:lnTo>
                <a:lnTo>
                  <a:pt x="464" y="246"/>
                </a:lnTo>
                <a:lnTo>
                  <a:pt x="466" y="246"/>
                </a:lnTo>
                <a:lnTo>
                  <a:pt x="469" y="248"/>
                </a:lnTo>
                <a:lnTo>
                  <a:pt x="471" y="248"/>
                </a:lnTo>
                <a:lnTo>
                  <a:pt x="471" y="248"/>
                </a:lnTo>
                <a:lnTo>
                  <a:pt x="473" y="246"/>
                </a:lnTo>
                <a:lnTo>
                  <a:pt x="473" y="244"/>
                </a:lnTo>
                <a:lnTo>
                  <a:pt x="473" y="239"/>
                </a:lnTo>
                <a:lnTo>
                  <a:pt x="473" y="237"/>
                </a:lnTo>
                <a:lnTo>
                  <a:pt x="476" y="234"/>
                </a:lnTo>
                <a:lnTo>
                  <a:pt x="476" y="232"/>
                </a:lnTo>
                <a:lnTo>
                  <a:pt x="478" y="229"/>
                </a:lnTo>
                <a:lnTo>
                  <a:pt x="478" y="225"/>
                </a:lnTo>
                <a:lnTo>
                  <a:pt x="478" y="222"/>
                </a:lnTo>
                <a:lnTo>
                  <a:pt x="478" y="222"/>
                </a:lnTo>
                <a:lnTo>
                  <a:pt x="478" y="222"/>
                </a:lnTo>
                <a:lnTo>
                  <a:pt x="476" y="220"/>
                </a:lnTo>
                <a:lnTo>
                  <a:pt x="476" y="220"/>
                </a:lnTo>
                <a:lnTo>
                  <a:pt x="476" y="220"/>
                </a:lnTo>
                <a:lnTo>
                  <a:pt x="476" y="220"/>
                </a:lnTo>
                <a:lnTo>
                  <a:pt x="476" y="218"/>
                </a:lnTo>
                <a:lnTo>
                  <a:pt x="476" y="215"/>
                </a:lnTo>
                <a:lnTo>
                  <a:pt x="476" y="215"/>
                </a:lnTo>
                <a:lnTo>
                  <a:pt x="478" y="213"/>
                </a:lnTo>
                <a:lnTo>
                  <a:pt x="480" y="211"/>
                </a:lnTo>
                <a:lnTo>
                  <a:pt x="480" y="211"/>
                </a:lnTo>
                <a:lnTo>
                  <a:pt x="480" y="208"/>
                </a:lnTo>
                <a:lnTo>
                  <a:pt x="480" y="206"/>
                </a:lnTo>
                <a:lnTo>
                  <a:pt x="480" y="203"/>
                </a:lnTo>
                <a:lnTo>
                  <a:pt x="483" y="203"/>
                </a:lnTo>
                <a:lnTo>
                  <a:pt x="483" y="203"/>
                </a:lnTo>
                <a:lnTo>
                  <a:pt x="483" y="201"/>
                </a:lnTo>
                <a:lnTo>
                  <a:pt x="483" y="201"/>
                </a:lnTo>
                <a:lnTo>
                  <a:pt x="480" y="199"/>
                </a:lnTo>
                <a:lnTo>
                  <a:pt x="480" y="196"/>
                </a:lnTo>
                <a:lnTo>
                  <a:pt x="480" y="194"/>
                </a:lnTo>
                <a:lnTo>
                  <a:pt x="480" y="192"/>
                </a:lnTo>
                <a:lnTo>
                  <a:pt x="480" y="192"/>
                </a:lnTo>
                <a:lnTo>
                  <a:pt x="483" y="189"/>
                </a:lnTo>
                <a:lnTo>
                  <a:pt x="483" y="189"/>
                </a:lnTo>
                <a:lnTo>
                  <a:pt x="485" y="187"/>
                </a:lnTo>
                <a:lnTo>
                  <a:pt x="490" y="182"/>
                </a:lnTo>
                <a:lnTo>
                  <a:pt x="492" y="182"/>
                </a:lnTo>
                <a:lnTo>
                  <a:pt x="492" y="182"/>
                </a:lnTo>
                <a:lnTo>
                  <a:pt x="495" y="180"/>
                </a:lnTo>
                <a:lnTo>
                  <a:pt x="495" y="177"/>
                </a:lnTo>
                <a:lnTo>
                  <a:pt x="497" y="177"/>
                </a:lnTo>
                <a:lnTo>
                  <a:pt x="499" y="175"/>
                </a:lnTo>
                <a:lnTo>
                  <a:pt x="506" y="175"/>
                </a:lnTo>
                <a:lnTo>
                  <a:pt x="506" y="175"/>
                </a:lnTo>
                <a:lnTo>
                  <a:pt x="509" y="175"/>
                </a:lnTo>
                <a:lnTo>
                  <a:pt x="509" y="177"/>
                </a:lnTo>
                <a:lnTo>
                  <a:pt x="511" y="180"/>
                </a:lnTo>
                <a:lnTo>
                  <a:pt x="513" y="180"/>
                </a:lnTo>
                <a:lnTo>
                  <a:pt x="513" y="180"/>
                </a:lnTo>
                <a:lnTo>
                  <a:pt x="513" y="177"/>
                </a:lnTo>
                <a:lnTo>
                  <a:pt x="509" y="173"/>
                </a:lnTo>
                <a:lnTo>
                  <a:pt x="509" y="170"/>
                </a:lnTo>
                <a:lnTo>
                  <a:pt x="509" y="170"/>
                </a:lnTo>
                <a:lnTo>
                  <a:pt x="509" y="168"/>
                </a:lnTo>
                <a:lnTo>
                  <a:pt x="509" y="168"/>
                </a:lnTo>
                <a:close/>
                <a:moveTo>
                  <a:pt x="499" y="599"/>
                </a:moveTo>
                <a:lnTo>
                  <a:pt x="497" y="601"/>
                </a:lnTo>
                <a:lnTo>
                  <a:pt x="497" y="601"/>
                </a:lnTo>
                <a:lnTo>
                  <a:pt x="497" y="603"/>
                </a:lnTo>
                <a:lnTo>
                  <a:pt x="499" y="606"/>
                </a:lnTo>
                <a:lnTo>
                  <a:pt x="502" y="610"/>
                </a:lnTo>
                <a:lnTo>
                  <a:pt x="502" y="608"/>
                </a:lnTo>
                <a:lnTo>
                  <a:pt x="502" y="606"/>
                </a:lnTo>
                <a:lnTo>
                  <a:pt x="502" y="601"/>
                </a:lnTo>
                <a:lnTo>
                  <a:pt x="499" y="599"/>
                </a:lnTo>
                <a:close/>
                <a:moveTo>
                  <a:pt x="495" y="580"/>
                </a:moveTo>
                <a:lnTo>
                  <a:pt x="492" y="580"/>
                </a:lnTo>
                <a:lnTo>
                  <a:pt x="492" y="580"/>
                </a:lnTo>
                <a:lnTo>
                  <a:pt x="492" y="582"/>
                </a:lnTo>
                <a:lnTo>
                  <a:pt x="492" y="582"/>
                </a:lnTo>
                <a:lnTo>
                  <a:pt x="492" y="582"/>
                </a:lnTo>
                <a:lnTo>
                  <a:pt x="492" y="582"/>
                </a:lnTo>
                <a:lnTo>
                  <a:pt x="492" y="582"/>
                </a:lnTo>
                <a:lnTo>
                  <a:pt x="495" y="582"/>
                </a:lnTo>
                <a:lnTo>
                  <a:pt x="495" y="580"/>
                </a:lnTo>
                <a:lnTo>
                  <a:pt x="495" y="580"/>
                </a:lnTo>
                <a:close/>
                <a:moveTo>
                  <a:pt x="485" y="575"/>
                </a:moveTo>
                <a:lnTo>
                  <a:pt x="485" y="577"/>
                </a:lnTo>
                <a:lnTo>
                  <a:pt x="485" y="577"/>
                </a:lnTo>
                <a:lnTo>
                  <a:pt x="485" y="580"/>
                </a:lnTo>
                <a:lnTo>
                  <a:pt x="487" y="580"/>
                </a:lnTo>
                <a:lnTo>
                  <a:pt x="487" y="577"/>
                </a:lnTo>
                <a:lnTo>
                  <a:pt x="485" y="575"/>
                </a:lnTo>
                <a:close/>
                <a:moveTo>
                  <a:pt x="492" y="582"/>
                </a:moveTo>
                <a:lnTo>
                  <a:pt x="490" y="584"/>
                </a:lnTo>
                <a:lnTo>
                  <a:pt x="490" y="584"/>
                </a:lnTo>
                <a:lnTo>
                  <a:pt x="490" y="584"/>
                </a:lnTo>
                <a:lnTo>
                  <a:pt x="492" y="587"/>
                </a:lnTo>
                <a:lnTo>
                  <a:pt x="492" y="587"/>
                </a:lnTo>
                <a:lnTo>
                  <a:pt x="492" y="587"/>
                </a:lnTo>
                <a:lnTo>
                  <a:pt x="492" y="584"/>
                </a:lnTo>
                <a:lnTo>
                  <a:pt x="492" y="58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151"/>
          <p:cNvSpPr>
            <a:spLocks/>
          </p:cNvSpPr>
          <p:nvPr/>
        </p:nvSpPr>
        <p:spPr bwMode="auto">
          <a:xfrm>
            <a:off x="8080445" y="2755945"/>
            <a:ext cx="160066" cy="61725"/>
          </a:xfrm>
          <a:custGeom>
            <a:avLst/>
            <a:gdLst>
              <a:gd name="T0" fmla="*/ 151 w 153"/>
              <a:gd name="T1" fmla="*/ 19 h 59"/>
              <a:gd name="T2" fmla="*/ 144 w 153"/>
              <a:gd name="T3" fmla="*/ 14 h 59"/>
              <a:gd name="T4" fmla="*/ 139 w 153"/>
              <a:gd name="T5" fmla="*/ 12 h 59"/>
              <a:gd name="T6" fmla="*/ 137 w 153"/>
              <a:gd name="T7" fmla="*/ 9 h 59"/>
              <a:gd name="T8" fmla="*/ 144 w 153"/>
              <a:gd name="T9" fmla="*/ 2 h 59"/>
              <a:gd name="T10" fmla="*/ 127 w 153"/>
              <a:gd name="T11" fmla="*/ 5 h 59"/>
              <a:gd name="T12" fmla="*/ 118 w 153"/>
              <a:gd name="T13" fmla="*/ 0 h 59"/>
              <a:gd name="T14" fmla="*/ 108 w 153"/>
              <a:gd name="T15" fmla="*/ 7 h 59"/>
              <a:gd name="T16" fmla="*/ 99 w 153"/>
              <a:gd name="T17" fmla="*/ 9 h 59"/>
              <a:gd name="T18" fmla="*/ 90 w 153"/>
              <a:gd name="T19" fmla="*/ 7 h 59"/>
              <a:gd name="T20" fmla="*/ 90 w 153"/>
              <a:gd name="T21" fmla="*/ 14 h 59"/>
              <a:gd name="T22" fmla="*/ 80 w 153"/>
              <a:gd name="T23" fmla="*/ 7 h 59"/>
              <a:gd name="T24" fmla="*/ 73 w 153"/>
              <a:gd name="T25" fmla="*/ 14 h 59"/>
              <a:gd name="T26" fmla="*/ 63 w 153"/>
              <a:gd name="T27" fmla="*/ 7 h 59"/>
              <a:gd name="T28" fmla="*/ 56 w 153"/>
              <a:gd name="T29" fmla="*/ 19 h 59"/>
              <a:gd name="T30" fmla="*/ 49 w 153"/>
              <a:gd name="T31" fmla="*/ 21 h 59"/>
              <a:gd name="T32" fmla="*/ 45 w 153"/>
              <a:gd name="T33" fmla="*/ 19 h 59"/>
              <a:gd name="T34" fmla="*/ 42 w 153"/>
              <a:gd name="T35" fmla="*/ 16 h 59"/>
              <a:gd name="T36" fmla="*/ 45 w 153"/>
              <a:gd name="T37" fmla="*/ 14 h 59"/>
              <a:gd name="T38" fmla="*/ 47 w 153"/>
              <a:gd name="T39" fmla="*/ 9 h 59"/>
              <a:gd name="T40" fmla="*/ 33 w 153"/>
              <a:gd name="T41" fmla="*/ 2 h 59"/>
              <a:gd name="T42" fmla="*/ 28 w 153"/>
              <a:gd name="T43" fmla="*/ 5 h 59"/>
              <a:gd name="T44" fmla="*/ 26 w 153"/>
              <a:gd name="T45" fmla="*/ 5 h 59"/>
              <a:gd name="T46" fmla="*/ 30 w 153"/>
              <a:gd name="T47" fmla="*/ 12 h 59"/>
              <a:gd name="T48" fmla="*/ 28 w 153"/>
              <a:gd name="T49" fmla="*/ 9 h 59"/>
              <a:gd name="T50" fmla="*/ 23 w 153"/>
              <a:gd name="T51" fmla="*/ 9 h 59"/>
              <a:gd name="T52" fmla="*/ 16 w 153"/>
              <a:gd name="T53" fmla="*/ 7 h 59"/>
              <a:gd name="T54" fmla="*/ 14 w 153"/>
              <a:gd name="T55" fmla="*/ 9 h 59"/>
              <a:gd name="T56" fmla="*/ 11 w 153"/>
              <a:gd name="T57" fmla="*/ 14 h 59"/>
              <a:gd name="T58" fmla="*/ 7 w 153"/>
              <a:gd name="T59" fmla="*/ 14 h 59"/>
              <a:gd name="T60" fmla="*/ 7 w 153"/>
              <a:gd name="T61" fmla="*/ 19 h 59"/>
              <a:gd name="T62" fmla="*/ 7 w 153"/>
              <a:gd name="T63" fmla="*/ 21 h 59"/>
              <a:gd name="T64" fmla="*/ 30 w 153"/>
              <a:gd name="T65" fmla="*/ 19 h 59"/>
              <a:gd name="T66" fmla="*/ 26 w 153"/>
              <a:gd name="T67" fmla="*/ 23 h 59"/>
              <a:gd name="T68" fmla="*/ 35 w 153"/>
              <a:gd name="T69" fmla="*/ 28 h 59"/>
              <a:gd name="T70" fmla="*/ 21 w 153"/>
              <a:gd name="T71" fmla="*/ 28 h 59"/>
              <a:gd name="T72" fmla="*/ 9 w 153"/>
              <a:gd name="T73" fmla="*/ 31 h 59"/>
              <a:gd name="T74" fmla="*/ 4 w 153"/>
              <a:gd name="T75" fmla="*/ 33 h 59"/>
              <a:gd name="T76" fmla="*/ 28 w 153"/>
              <a:gd name="T77" fmla="*/ 33 h 59"/>
              <a:gd name="T78" fmla="*/ 35 w 153"/>
              <a:gd name="T79" fmla="*/ 35 h 59"/>
              <a:gd name="T80" fmla="*/ 30 w 153"/>
              <a:gd name="T81" fmla="*/ 40 h 59"/>
              <a:gd name="T82" fmla="*/ 37 w 153"/>
              <a:gd name="T83" fmla="*/ 40 h 59"/>
              <a:gd name="T84" fmla="*/ 28 w 153"/>
              <a:gd name="T85" fmla="*/ 45 h 59"/>
              <a:gd name="T86" fmla="*/ 19 w 153"/>
              <a:gd name="T87" fmla="*/ 47 h 59"/>
              <a:gd name="T88" fmla="*/ 35 w 153"/>
              <a:gd name="T89" fmla="*/ 50 h 59"/>
              <a:gd name="T90" fmla="*/ 42 w 153"/>
              <a:gd name="T91" fmla="*/ 50 h 59"/>
              <a:gd name="T92" fmla="*/ 49 w 153"/>
              <a:gd name="T93" fmla="*/ 52 h 59"/>
              <a:gd name="T94" fmla="*/ 54 w 153"/>
              <a:gd name="T95" fmla="*/ 54 h 59"/>
              <a:gd name="T96" fmla="*/ 80 w 153"/>
              <a:gd name="T97" fmla="*/ 57 h 59"/>
              <a:gd name="T98" fmla="*/ 85 w 153"/>
              <a:gd name="T99" fmla="*/ 54 h 59"/>
              <a:gd name="T100" fmla="*/ 104 w 153"/>
              <a:gd name="T101" fmla="*/ 50 h 59"/>
              <a:gd name="T102" fmla="*/ 130 w 153"/>
              <a:gd name="T103" fmla="*/ 40 h 59"/>
              <a:gd name="T104" fmla="*/ 139 w 153"/>
              <a:gd name="T105" fmla="*/ 35 h 59"/>
              <a:gd name="T106" fmla="*/ 149 w 153"/>
              <a:gd name="T107" fmla="*/ 31 h 59"/>
              <a:gd name="T108" fmla="*/ 153 w 153"/>
              <a:gd name="T109" fmla="*/ 26 h 59"/>
              <a:gd name="T110" fmla="*/ 151 w 153"/>
              <a:gd name="T111" fmla="*/ 2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3" h="59">
                <a:moveTo>
                  <a:pt x="151" y="21"/>
                </a:moveTo>
                <a:lnTo>
                  <a:pt x="151" y="21"/>
                </a:lnTo>
                <a:lnTo>
                  <a:pt x="153" y="21"/>
                </a:lnTo>
                <a:lnTo>
                  <a:pt x="153" y="19"/>
                </a:lnTo>
                <a:lnTo>
                  <a:pt x="153" y="19"/>
                </a:lnTo>
                <a:lnTo>
                  <a:pt x="153" y="19"/>
                </a:lnTo>
                <a:lnTo>
                  <a:pt x="153" y="19"/>
                </a:lnTo>
                <a:lnTo>
                  <a:pt x="151" y="19"/>
                </a:lnTo>
                <a:lnTo>
                  <a:pt x="151" y="16"/>
                </a:lnTo>
                <a:lnTo>
                  <a:pt x="149" y="16"/>
                </a:lnTo>
                <a:lnTo>
                  <a:pt x="146" y="16"/>
                </a:lnTo>
                <a:lnTo>
                  <a:pt x="144" y="16"/>
                </a:lnTo>
                <a:lnTo>
                  <a:pt x="142" y="16"/>
                </a:lnTo>
                <a:lnTo>
                  <a:pt x="144" y="16"/>
                </a:lnTo>
                <a:lnTo>
                  <a:pt x="144" y="16"/>
                </a:lnTo>
                <a:lnTo>
                  <a:pt x="144" y="14"/>
                </a:lnTo>
                <a:lnTo>
                  <a:pt x="144" y="14"/>
                </a:lnTo>
                <a:lnTo>
                  <a:pt x="144" y="14"/>
                </a:lnTo>
                <a:lnTo>
                  <a:pt x="144" y="14"/>
                </a:lnTo>
                <a:lnTo>
                  <a:pt x="144" y="14"/>
                </a:lnTo>
                <a:lnTo>
                  <a:pt x="139" y="14"/>
                </a:lnTo>
                <a:lnTo>
                  <a:pt x="137" y="14"/>
                </a:lnTo>
                <a:lnTo>
                  <a:pt x="137" y="14"/>
                </a:lnTo>
                <a:lnTo>
                  <a:pt x="139" y="12"/>
                </a:lnTo>
                <a:lnTo>
                  <a:pt x="139" y="12"/>
                </a:lnTo>
                <a:lnTo>
                  <a:pt x="139" y="9"/>
                </a:lnTo>
                <a:lnTo>
                  <a:pt x="139" y="9"/>
                </a:lnTo>
                <a:lnTo>
                  <a:pt x="139" y="9"/>
                </a:lnTo>
                <a:lnTo>
                  <a:pt x="139" y="9"/>
                </a:lnTo>
                <a:lnTo>
                  <a:pt x="139" y="9"/>
                </a:lnTo>
                <a:lnTo>
                  <a:pt x="137" y="9"/>
                </a:lnTo>
                <a:lnTo>
                  <a:pt x="137" y="9"/>
                </a:lnTo>
                <a:lnTo>
                  <a:pt x="134" y="7"/>
                </a:lnTo>
                <a:lnTo>
                  <a:pt x="134" y="7"/>
                </a:lnTo>
                <a:lnTo>
                  <a:pt x="137" y="7"/>
                </a:lnTo>
                <a:lnTo>
                  <a:pt x="139" y="5"/>
                </a:lnTo>
                <a:lnTo>
                  <a:pt x="139" y="5"/>
                </a:lnTo>
                <a:lnTo>
                  <a:pt x="142" y="5"/>
                </a:lnTo>
                <a:lnTo>
                  <a:pt x="144" y="2"/>
                </a:lnTo>
                <a:lnTo>
                  <a:pt x="144" y="2"/>
                </a:lnTo>
                <a:lnTo>
                  <a:pt x="142" y="2"/>
                </a:lnTo>
                <a:lnTo>
                  <a:pt x="139" y="2"/>
                </a:lnTo>
                <a:lnTo>
                  <a:pt x="137" y="2"/>
                </a:lnTo>
                <a:lnTo>
                  <a:pt x="134" y="5"/>
                </a:lnTo>
                <a:lnTo>
                  <a:pt x="134" y="5"/>
                </a:lnTo>
                <a:lnTo>
                  <a:pt x="130" y="5"/>
                </a:lnTo>
                <a:lnTo>
                  <a:pt x="130" y="5"/>
                </a:lnTo>
                <a:lnTo>
                  <a:pt x="127" y="5"/>
                </a:lnTo>
                <a:lnTo>
                  <a:pt x="127" y="5"/>
                </a:lnTo>
                <a:lnTo>
                  <a:pt x="127" y="2"/>
                </a:lnTo>
                <a:lnTo>
                  <a:pt x="127" y="2"/>
                </a:lnTo>
                <a:lnTo>
                  <a:pt x="125" y="2"/>
                </a:lnTo>
                <a:lnTo>
                  <a:pt x="125" y="0"/>
                </a:lnTo>
                <a:lnTo>
                  <a:pt x="123" y="0"/>
                </a:lnTo>
                <a:lnTo>
                  <a:pt x="120" y="0"/>
                </a:lnTo>
                <a:lnTo>
                  <a:pt x="118" y="0"/>
                </a:lnTo>
                <a:lnTo>
                  <a:pt x="116" y="2"/>
                </a:lnTo>
                <a:lnTo>
                  <a:pt x="118" y="5"/>
                </a:lnTo>
                <a:lnTo>
                  <a:pt x="116" y="5"/>
                </a:lnTo>
                <a:lnTo>
                  <a:pt x="116" y="7"/>
                </a:lnTo>
                <a:lnTo>
                  <a:pt x="113" y="7"/>
                </a:lnTo>
                <a:lnTo>
                  <a:pt x="111" y="7"/>
                </a:lnTo>
                <a:lnTo>
                  <a:pt x="111" y="7"/>
                </a:lnTo>
                <a:lnTo>
                  <a:pt x="108" y="7"/>
                </a:lnTo>
                <a:lnTo>
                  <a:pt x="108" y="7"/>
                </a:lnTo>
                <a:lnTo>
                  <a:pt x="108" y="7"/>
                </a:lnTo>
                <a:lnTo>
                  <a:pt x="106" y="7"/>
                </a:lnTo>
                <a:lnTo>
                  <a:pt x="106" y="7"/>
                </a:lnTo>
                <a:lnTo>
                  <a:pt x="104" y="7"/>
                </a:lnTo>
                <a:lnTo>
                  <a:pt x="101" y="9"/>
                </a:lnTo>
                <a:lnTo>
                  <a:pt x="101" y="9"/>
                </a:lnTo>
                <a:lnTo>
                  <a:pt x="99" y="9"/>
                </a:lnTo>
                <a:lnTo>
                  <a:pt x="99" y="9"/>
                </a:lnTo>
                <a:lnTo>
                  <a:pt x="99" y="9"/>
                </a:lnTo>
                <a:lnTo>
                  <a:pt x="99" y="9"/>
                </a:lnTo>
                <a:lnTo>
                  <a:pt x="97" y="7"/>
                </a:lnTo>
                <a:lnTo>
                  <a:pt x="97" y="7"/>
                </a:lnTo>
                <a:lnTo>
                  <a:pt x="92" y="7"/>
                </a:lnTo>
                <a:lnTo>
                  <a:pt x="90" y="7"/>
                </a:lnTo>
                <a:lnTo>
                  <a:pt x="90" y="7"/>
                </a:lnTo>
                <a:lnTo>
                  <a:pt x="90" y="7"/>
                </a:lnTo>
                <a:lnTo>
                  <a:pt x="92" y="12"/>
                </a:lnTo>
                <a:lnTo>
                  <a:pt x="92" y="12"/>
                </a:lnTo>
                <a:lnTo>
                  <a:pt x="92" y="14"/>
                </a:lnTo>
                <a:lnTo>
                  <a:pt x="92" y="14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0" y="12"/>
                </a:lnTo>
                <a:lnTo>
                  <a:pt x="87" y="9"/>
                </a:lnTo>
                <a:lnTo>
                  <a:pt x="85" y="9"/>
                </a:lnTo>
                <a:lnTo>
                  <a:pt x="85" y="7"/>
                </a:lnTo>
                <a:lnTo>
                  <a:pt x="82" y="7"/>
                </a:lnTo>
                <a:lnTo>
                  <a:pt x="82" y="7"/>
                </a:lnTo>
                <a:lnTo>
                  <a:pt x="82" y="7"/>
                </a:lnTo>
                <a:lnTo>
                  <a:pt x="80" y="7"/>
                </a:lnTo>
                <a:lnTo>
                  <a:pt x="78" y="7"/>
                </a:lnTo>
                <a:lnTo>
                  <a:pt x="78" y="7"/>
                </a:lnTo>
                <a:lnTo>
                  <a:pt x="75" y="9"/>
                </a:lnTo>
                <a:lnTo>
                  <a:pt x="73" y="9"/>
                </a:lnTo>
                <a:lnTo>
                  <a:pt x="73" y="9"/>
                </a:lnTo>
                <a:lnTo>
                  <a:pt x="73" y="14"/>
                </a:lnTo>
                <a:lnTo>
                  <a:pt x="73" y="14"/>
                </a:lnTo>
                <a:lnTo>
                  <a:pt x="73" y="14"/>
                </a:lnTo>
                <a:lnTo>
                  <a:pt x="71" y="14"/>
                </a:lnTo>
                <a:lnTo>
                  <a:pt x="71" y="14"/>
                </a:lnTo>
                <a:lnTo>
                  <a:pt x="71" y="14"/>
                </a:lnTo>
                <a:lnTo>
                  <a:pt x="68" y="12"/>
                </a:lnTo>
                <a:lnTo>
                  <a:pt x="66" y="12"/>
                </a:lnTo>
                <a:lnTo>
                  <a:pt x="66" y="9"/>
                </a:lnTo>
                <a:lnTo>
                  <a:pt x="63" y="9"/>
                </a:lnTo>
                <a:lnTo>
                  <a:pt x="63" y="7"/>
                </a:lnTo>
                <a:lnTo>
                  <a:pt x="61" y="9"/>
                </a:lnTo>
                <a:lnTo>
                  <a:pt x="61" y="9"/>
                </a:lnTo>
                <a:lnTo>
                  <a:pt x="61" y="12"/>
                </a:lnTo>
                <a:lnTo>
                  <a:pt x="61" y="14"/>
                </a:lnTo>
                <a:lnTo>
                  <a:pt x="59" y="14"/>
                </a:lnTo>
                <a:lnTo>
                  <a:pt x="59" y="16"/>
                </a:lnTo>
                <a:lnTo>
                  <a:pt x="56" y="19"/>
                </a:lnTo>
                <a:lnTo>
                  <a:pt x="56" y="19"/>
                </a:lnTo>
                <a:lnTo>
                  <a:pt x="56" y="16"/>
                </a:lnTo>
                <a:lnTo>
                  <a:pt x="54" y="16"/>
                </a:lnTo>
                <a:lnTo>
                  <a:pt x="54" y="16"/>
                </a:lnTo>
                <a:lnTo>
                  <a:pt x="54" y="16"/>
                </a:lnTo>
                <a:lnTo>
                  <a:pt x="52" y="16"/>
                </a:lnTo>
                <a:lnTo>
                  <a:pt x="49" y="19"/>
                </a:lnTo>
                <a:lnTo>
                  <a:pt x="49" y="19"/>
                </a:lnTo>
                <a:lnTo>
                  <a:pt x="49" y="21"/>
                </a:lnTo>
                <a:lnTo>
                  <a:pt x="49" y="21"/>
                </a:lnTo>
                <a:lnTo>
                  <a:pt x="49" y="21"/>
                </a:lnTo>
                <a:lnTo>
                  <a:pt x="47" y="21"/>
                </a:lnTo>
                <a:lnTo>
                  <a:pt x="47" y="23"/>
                </a:lnTo>
                <a:lnTo>
                  <a:pt x="47" y="23"/>
                </a:lnTo>
                <a:lnTo>
                  <a:pt x="47" y="23"/>
                </a:lnTo>
                <a:lnTo>
                  <a:pt x="45" y="21"/>
                </a:lnTo>
                <a:lnTo>
                  <a:pt x="45" y="19"/>
                </a:lnTo>
                <a:lnTo>
                  <a:pt x="45" y="19"/>
                </a:lnTo>
                <a:lnTo>
                  <a:pt x="42" y="19"/>
                </a:lnTo>
                <a:lnTo>
                  <a:pt x="42" y="19"/>
                </a:lnTo>
                <a:lnTo>
                  <a:pt x="45" y="19"/>
                </a:lnTo>
                <a:lnTo>
                  <a:pt x="45" y="19"/>
                </a:lnTo>
                <a:lnTo>
                  <a:pt x="45" y="16"/>
                </a:lnTo>
                <a:lnTo>
                  <a:pt x="45" y="16"/>
                </a:lnTo>
                <a:lnTo>
                  <a:pt x="42" y="16"/>
                </a:lnTo>
                <a:lnTo>
                  <a:pt x="42" y="16"/>
                </a:lnTo>
                <a:lnTo>
                  <a:pt x="45" y="16"/>
                </a:lnTo>
                <a:lnTo>
                  <a:pt x="42" y="16"/>
                </a:lnTo>
                <a:lnTo>
                  <a:pt x="42" y="16"/>
                </a:lnTo>
                <a:lnTo>
                  <a:pt x="40" y="14"/>
                </a:lnTo>
                <a:lnTo>
                  <a:pt x="45" y="16"/>
                </a:lnTo>
                <a:lnTo>
                  <a:pt x="45" y="14"/>
                </a:lnTo>
                <a:lnTo>
                  <a:pt x="45" y="14"/>
                </a:lnTo>
                <a:lnTo>
                  <a:pt x="47" y="12"/>
                </a:lnTo>
                <a:lnTo>
                  <a:pt x="47" y="12"/>
                </a:lnTo>
                <a:lnTo>
                  <a:pt x="47" y="12"/>
                </a:lnTo>
                <a:lnTo>
                  <a:pt x="45" y="12"/>
                </a:lnTo>
                <a:lnTo>
                  <a:pt x="45" y="9"/>
                </a:lnTo>
                <a:lnTo>
                  <a:pt x="45" y="9"/>
                </a:lnTo>
                <a:lnTo>
                  <a:pt x="47" y="9"/>
                </a:lnTo>
                <a:lnTo>
                  <a:pt x="47" y="9"/>
                </a:lnTo>
                <a:lnTo>
                  <a:pt x="42" y="7"/>
                </a:lnTo>
                <a:lnTo>
                  <a:pt x="40" y="7"/>
                </a:lnTo>
                <a:lnTo>
                  <a:pt x="40" y="5"/>
                </a:lnTo>
                <a:lnTo>
                  <a:pt x="40" y="5"/>
                </a:lnTo>
                <a:lnTo>
                  <a:pt x="37" y="5"/>
                </a:lnTo>
                <a:lnTo>
                  <a:pt x="35" y="2"/>
                </a:lnTo>
                <a:lnTo>
                  <a:pt x="33" y="2"/>
                </a:lnTo>
                <a:lnTo>
                  <a:pt x="33" y="2"/>
                </a:lnTo>
                <a:lnTo>
                  <a:pt x="30" y="2"/>
                </a:lnTo>
                <a:lnTo>
                  <a:pt x="28" y="2"/>
                </a:lnTo>
                <a:lnTo>
                  <a:pt x="26" y="2"/>
                </a:lnTo>
                <a:lnTo>
                  <a:pt x="26" y="2"/>
                </a:lnTo>
                <a:lnTo>
                  <a:pt x="23" y="2"/>
                </a:lnTo>
                <a:lnTo>
                  <a:pt x="23" y="5"/>
                </a:lnTo>
                <a:lnTo>
                  <a:pt x="26" y="5"/>
                </a:lnTo>
                <a:lnTo>
                  <a:pt x="28" y="5"/>
                </a:lnTo>
                <a:lnTo>
                  <a:pt x="30" y="5"/>
                </a:lnTo>
                <a:lnTo>
                  <a:pt x="30" y="5"/>
                </a:lnTo>
                <a:lnTo>
                  <a:pt x="30" y="5"/>
                </a:lnTo>
                <a:lnTo>
                  <a:pt x="30" y="5"/>
                </a:lnTo>
                <a:lnTo>
                  <a:pt x="33" y="5"/>
                </a:lnTo>
                <a:lnTo>
                  <a:pt x="33" y="5"/>
                </a:lnTo>
                <a:lnTo>
                  <a:pt x="28" y="5"/>
                </a:lnTo>
                <a:lnTo>
                  <a:pt x="26" y="5"/>
                </a:lnTo>
                <a:lnTo>
                  <a:pt x="26" y="5"/>
                </a:lnTo>
                <a:lnTo>
                  <a:pt x="26" y="7"/>
                </a:lnTo>
                <a:lnTo>
                  <a:pt x="26" y="7"/>
                </a:lnTo>
                <a:lnTo>
                  <a:pt x="28" y="7"/>
                </a:lnTo>
                <a:lnTo>
                  <a:pt x="33" y="9"/>
                </a:lnTo>
                <a:lnTo>
                  <a:pt x="33" y="9"/>
                </a:lnTo>
                <a:lnTo>
                  <a:pt x="33" y="9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6" y="9"/>
                </a:lnTo>
                <a:lnTo>
                  <a:pt x="26" y="9"/>
                </a:lnTo>
                <a:lnTo>
                  <a:pt x="26" y="9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1" y="7"/>
                </a:lnTo>
                <a:lnTo>
                  <a:pt x="19" y="7"/>
                </a:lnTo>
                <a:lnTo>
                  <a:pt x="19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9"/>
                </a:lnTo>
                <a:lnTo>
                  <a:pt x="19" y="9"/>
                </a:lnTo>
                <a:lnTo>
                  <a:pt x="16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12"/>
                </a:lnTo>
                <a:lnTo>
                  <a:pt x="16" y="12"/>
                </a:lnTo>
                <a:lnTo>
                  <a:pt x="11" y="12"/>
                </a:lnTo>
                <a:lnTo>
                  <a:pt x="11" y="12"/>
                </a:lnTo>
                <a:lnTo>
                  <a:pt x="11" y="12"/>
                </a:lnTo>
                <a:lnTo>
                  <a:pt x="11" y="14"/>
                </a:lnTo>
                <a:lnTo>
                  <a:pt x="11" y="14"/>
                </a:lnTo>
                <a:lnTo>
                  <a:pt x="14" y="14"/>
                </a:lnTo>
                <a:lnTo>
                  <a:pt x="19" y="14"/>
                </a:lnTo>
                <a:lnTo>
                  <a:pt x="19" y="14"/>
                </a:lnTo>
                <a:lnTo>
                  <a:pt x="16" y="14"/>
                </a:lnTo>
                <a:lnTo>
                  <a:pt x="16" y="16"/>
                </a:lnTo>
                <a:lnTo>
                  <a:pt x="14" y="16"/>
                </a:lnTo>
                <a:lnTo>
                  <a:pt x="9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9" y="19"/>
                </a:lnTo>
                <a:lnTo>
                  <a:pt x="7" y="19"/>
                </a:lnTo>
                <a:lnTo>
                  <a:pt x="4" y="16"/>
                </a:lnTo>
                <a:lnTo>
                  <a:pt x="4" y="16"/>
                </a:lnTo>
                <a:lnTo>
                  <a:pt x="2" y="16"/>
                </a:lnTo>
                <a:lnTo>
                  <a:pt x="0" y="19"/>
                </a:lnTo>
                <a:lnTo>
                  <a:pt x="0" y="19"/>
                </a:lnTo>
                <a:lnTo>
                  <a:pt x="4" y="19"/>
                </a:lnTo>
                <a:lnTo>
                  <a:pt x="7" y="21"/>
                </a:lnTo>
                <a:lnTo>
                  <a:pt x="7" y="21"/>
                </a:lnTo>
                <a:lnTo>
                  <a:pt x="9" y="21"/>
                </a:lnTo>
                <a:lnTo>
                  <a:pt x="11" y="19"/>
                </a:lnTo>
                <a:lnTo>
                  <a:pt x="19" y="19"/>
                </a:lnTo>
                <a:lnTo>
                  <a:pt x="23" y="16"/>
                </a:lnTo>
                <a:lnTo>
                  <a:pt x="23" y="19"/>
                </a:lnTo>
                <a:lnTo>
                  <a:pt x="26" y="19"/>
                </a:lnTo>
                <a:lnTo>
                  <a:pt x="30" y="19"/>
                </a:lnTo>
                <a:lnTo>
                  <a:pt x="30" y="19"/>
                </a:lnTo>
                <a:lnTo>
                  <a:pt x="35" y="19"/>
                </a:lnTo>
                <a:lnTo>
                  <a:pt x="37" y="19"/>
                </a:lnTo>
                <a:lnTo>
                  <a:pt x="37" y="21"/>
                </a:lnTo>
                <a:lnTo>
                  <a:pt x="35" y="21"/>
                </a:lnTo>
                <a:lnTo>
                  <a:pt x="33" y="21"/>
                </a:lnTo>
                <a:lnTo>
                  <a:pt x="30" y="23"/>
                </a:lnTo>
                <a:lnTo>
                  <a:pt x="28" y="23"/>
                </a:lnTo>
                <a:lnTo>
                  <a:pt x="26" y="23"/>
                </a:lnTo>
                <a:lnTo>
                  <a:pt x="28" y="26"/>
                </a:lnTo>
                <a:lnTo>
                  <a:pt x="33" y="26"/>
                </a:lnTo>
                <a:lnTo>
                  <a:pt x="33" y="26"/>
                </a:lnTo>
                <a:lnTo>
                  <a:pt x="37" y="26"/>
                </a:lnTo>
                <a:lnTo>
                  <a:pt x="37" y="26"/>
                </a:lnTo>
                <a:lnTo>
                  <a:pt x="35" y="26"/>
                </a:lnTo>
                <a:lnTo>
                  <a:pt x="35" y="26"/>
                </a:lnTo>
                <a:lnTo>
                  <a:pt x="35" y="28"/>
                </a:lnTo>
                <a:lnTo>
                  <a:pt x="28" y="28"/>
                </a:lnTo>
                <a:lnTo>
                  <a:pt x="26" y="28"/>
                </a:lnTo>
                <a:lnTo>
                  <a:pt x="23" y="28"/>
                </a:lnTo>
                <a:lnTo>
                  <a:pt x="23" y="28"/>
                </a:lnTo>
                <a:lnTo>
                  <a:pt x="21" y="28"/>
                </a:lnTo>
                <a:lnTo>
                  <a:pt x="21" y="28"/>
                </a:lnTo>
                <a:lnTo>
                  <a:pt x="21" y="28"/>
                </a:lnTo>
                <a:lnTo>
                  <a:pt x="21" y="28"/>
                </a:lnTo>
                <a:lnTo>
                  <a:pt x="16" y="28"/>
                </a:lnTo>
                <a:lnTo>
                  <a:pt x="16" y="28"/>
                </a:lnTo>
                <a:lnTo>
                  <a:pt x="16" y="28"/>
                </a:lnTo>
                <a:lnTo>
                  <a:pt x="16" y="28"/>
                </a:lnTo>
                <a:lnTo>
                  <a:pt x="14" y="28"/>
                </a:lnTo>
                <a:lnTo>
                  <a:pt x="14" y="28"/>
                </a:lnTo>
                <a:lnTo>
                  <a:pt x="11" y="28"/>
                </a:lnTo>
                <a:lnTo>
                  <a:pt x="9" y="31"/>
                </a:lnTo>
                <a:lnTo>
                  <a:pt x="7" y="31"/>
                </a:lnTo>
                <a:lnTo>
                  <a:pt x="4" y="31"/>
                </a:lnTo>
                <a:lnTo>
                  <a:pt x="4" y="31"/>
                </a:lnTo>
                <a:lnTo>
                  <a:pt x="2" y="31"/>
                </a:lnTo>
                <a:lnTo>
                  <a:pt x="4" y="31"/>
                </a:lnTo>
                <a:lnTo>
                  <a:pt x="4" y="33"/>
                </a:lnTo>
                <a:lnTo>
                  <a:pt x="4" y="33"/>
                </a:lnTo>
                <a:lnTo>
                  <a:pt x="4" y="33"/>
                </a:lnTo>
                <a:lnTo>
                  <a:pt x="7" y="33"/>
                </a:lnTo>
                <a:lnTo>
                  <a:pt x="11" y="31"/>
                </a:lnTo>
                <a:lnTo>
                  <a:pt x="11" y="31"/>
                </a:lnTo>
                <a:lnTo>
                  <a:pt x="21" y="33"/>
                </a:lnTo>
                <a:lnTo>
                  <a:pt x="26" y="33"/>
                </a:ln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lnTo>
                  <a:pt x="26" y="35"/>
                </a:lnTo>
                <a:lnTo>
                  <a:pt x="26" y="35"/>
                </a:lnTo>
                <a:lnTo>
                  <a:pt x="26" y="35"/>
                </a:lnTo>
                <a:lnTo>
                  <a:pt x="28" y="35"/>
                </a:lnTo>
                <a:lnTo>
                  <a:pt x="28" y="38"/>
                </a:lnTo>
                <a:lnTo>
                  <a:pt x="28" y="38"/>
                </a:lnTo>
                <a:lnTo>
                  <a:pt x="30" y="35"/>
                </a:lnTo>
                <a:lnTo>
                  <a:pt x="35" y="35"/>
                </a:lnTo>
                <a:lnTo>
                  <a:pt x="35" y="35"/>
                </a:lnTo>
                <a:lnTo>
                  <a:pt x="37" y="35"/>
                </a:lnTo>
                <a:lnTo>
                  <a:pt x="35" y="35"/>
                </a:lnTo>
                <a:lnTo>
                  <a:pt x="35" y="35"/>
                </a:lnTo>
                <a:lnTo>
                  <a:pt x="30" y="38"/>
                </a:lnTo>
                <a:lnTo>
                  <a:pt x="30" y="38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30" y="40"/>
                </a:lnTo>
                <a:lnTo>
                  <a:pt x="28" y="40"/>
                </a:lnTo>
                <a:lnTo>
                  <a:pt x="28" y="40"/>
                </a:lnTo>
                <a:lnTo>
                  <a:pt x="30" y="40"/>
                </a:lnTo>
                <a:lnTo>
                  <a:pt x="35" y="40"/>
                </a:lnTo>
                <a:lnTo>
                  <a:pt x="35" y="40"/>
                </a:lnTo>
                <a:lnTo>
                  <a:pt x="37" y="40"/>
                </a:lnTo>
                <a:lnTo>
                  <a:pt x="35" y="40"/>
                </a:lnTo>
                <a:lnTo>
                  <a:pt x="35" y="40"/>
                </a:lnTo>
                <a:lnTo>
                  <a:pt x="33" y="40"/>
                </a:lnTo>
                <a:lnTo>
                  <a:pt x="33" y="42"/>
                </a:lnTo>
                <a:lnTo>
                  <a:pt x="30" y="42"/>
                </a:lnTo>
                <a:lnTo>
                  <a:pt x="30" y="42"/>
                </a:lnTo>
                <a:lnTo>
                  <a:pt x="30" y="45"/>
                </a:lnTo>
                <a:lnTo>
                  <a:pt x="28" y="45"/>
                </a:lnTo>
                <a:lnTo>
                  <a:pt x="28" y="45"/>
                </a:lnTo>
                <a:lnTo>
                  <a:pt x="26" y="47"/>
                </a:lnTo>
                <a:lnTo>
                  <a:pt x="21" y="47"/>
                </a:lnTo>
                <a:lnTo>
                  <a:pt x="21" y="47"/>
                </a:lnTo>
                <a:lnTo>
                  <a:pt x="19" y="45"/>
                </a:lnTo>
                <a:lnTo>
                  <a:pt x="19" y="45"/>
                </a:lnTo>
                <a:lnTo>
                  <a:pt x="19" y="45"/>
                </a:lnTo>
                <a:lnTo>
                  <a:pt x="19" y="47"/>
                </a:lnTo>
                <a:lnTo>
                  <a:pt x="16" y="47"/>
                </a:lnTo>
                <a:lnTo>
                  <a:pt x="16" y="47"/>
                </a:lnTo>
                <a:lnTo>
                  <a:pt x="16" y="50"/>
                </a:lnTo>
                <a:lnTo>
                  <a:pt x="19" y="50"/>
                </a:lnTo>
                <a:lnTo>
                  <a:pt x="19" y="50"/>
                </a:lnTo>
                <a:lnTo>
                  <a:pt x="21" y="50"/>
                </a:lnTo>
                <a:lnTo>
                  <a:pt x="35" y="50"/>
                </a:lnTo>
                <a:lnTo>
                  <a:pt x="35" y="50"/>
                </a:lnTo>
                <a:lnTo>
                  <a:pt x="37" y="47"/>
                </a:lnTo>
                <a:lnTo>
                  <a:pt x="40" y="47"/>
                </a:lnTo>
                <a:lnTo>
                  <a:pt x="40" y="47"/>
                </a:lnTo>
                <a:lnTo>
                  <a:pt x="40" y="47"/>
                </a:lnTo>
                <a:lnTo>
                  <a:pt x="40" y="50"/>
                </a:lnTo>
                <a:lnTo>
                  <a:pt x="40" y="50"/>
                </a:lnTo>
                <a:lnTo>
                  <a:pt x="42" y="50"/>
                </a:lnTo>
                <a:lnTo>
                  <a:pt x="42" y="50"/>
                </a:lnTo>
                <a:lnTo>
                  <a:pt x="45" y="52"/>
                </a:lnTo>
                <a:lnTo>
                  <a:pt x="45" y="52"/>
                </a:lnTo>
                <a:lnTo>
                  <a:pt x="47" y="52"/>
                </a:lnTo>
                <a:lnTo>
                  <a:pt x="47" y="52"/>
                </a:lnTo>
                <a:lnTo>
                  <a:pt x="49" y="52"/>
                </a:lnTo>
                <a:lnTo>
                  <a:pt x="49" y="50"/>
                </a:lnTo>
                <a:lnTo>
                  <a:pt x="49" y="52"/>
                </a:lnTo>
                <a:lnTo>
                  <a:pt x="49" y="52"/>
                </a:lnTo>
                <a:lnTo>
                  <a:pt x="49" y="52"/>
                </a:lnTo>
                <a:lnTo>
                  <a:pt x="49" y="52"/>
                </a:lnTo>
                <a:lnTo>
                  <a:pt x="47" y="52"/>
                </a:lnTo>
                <a:lnTo>
                  <a:pt x="47" y="52"/>
                </a:lnTo>
                <a:lnTo>
                  <a:pt x="47" y="52"/>
                </a:lnTo>
                <a:lnTo>
                  <a:pt x="49" y="54"/>
                </a:lnTo>
                <a:lnTo>
                  <a:pt x="52" y="54"/>
                </a:lnTo>
                <a:lnTo>
                  <a:pt x="54" y="54"/>
                </a:lnTo>
                <a:lnTo>
                  <a:pt x="56" y="57"/>
                </a:lnTo>
                <a:lnTo>
                  <a:pt x="61" y="57"/>
                </a:lnTo>
                <a:lnTo>
                  <a:pt x="63" y="57"/>
                </a:lnTo>
                <a:lnTo>
                  <a:pt x="73" y="59"/>
                </a:lnTo>
                <a:lnTo>
                  <a:pt x="78" y="57"/>
                </a:lnTo>
                <a:lnTo>
                  <a:pt x="80" y="57"/>
                </a:lnTo>
                <a:lnTo>
                  <a:pt x="80" y="57"/>
                </a:lnTo>
                <a:lnTo>
                  <a:pt x="80" y="57"/>
                </a:lnTo>
                <a:lnTo>
                  <a:pt x="80" y="57"/>
                </a:lnTo>
                <a:lnTo>
                  <a:pt x="80" y="57"/>
                </a:lnTo>
                <a:lnTo>
                  <a:pt x="80" y="57"/>
                </a:lnTo>
                <a:lnTo>
                  <a:pt x="82" y="57"/>
                </a:lnTo>
                <a:lnTo>
                  <a:pt x="85" y="57"/>
                </a:lnTo>
                <a:lnTo>
                  <a:pt x="85" y="54"/>
                </a:lnTo>
                <a:lnTo>
                  <a:pt x="85" y="54"/>
                </a:lnTo>
                <a:lnTo>
                  <a:pt x="85" y="54"/>
                </a:lnTo>
                <a:lnTo>
                  <a:pt x="85" y="54"/>
                </a:lnTo>
                <a:lnTo>
                  <a:pt x="85" y="52"/>
                </a:lnTo>
                <a:lnTo>
                  <a:pt x="87" y="52"/>
                </a:lnTo>
                <a:lnTo>
                  <a:pt x="90" y="52"/>
                </a:lnTo>
                <a:lnTo>
                  <a:pt x="97" y="50"/>
                </a:lnTo>
                <a:lnTo>
                  <a:pt x="99" y="50"/>
                </a:lnTo>
                <a:lnTo>
                  <a:pt x="101" y="50"/>
                </a:lnTo>
                <a:lnTo>
                  <a:pt x="104" y="50"/>
                </a:lnTo>
                <a:lnTo>
                  <a:pt x="106" y="50"/>
                </a:lnTo>
                <a:lnTo>
                  <a:pt x="111" y="47"/>
                </a:lnTo>
                <a:lnTo>
                  <a:pt x="113" y="45"/>
                </a:lnTo>
                <a:lnTo>
                  <a:pt x="118" y="42"/>
                </a:lnTo>
                <a:lnTo>
                  <a:pt x="123" y="42"/>
                </a:lnTo>
                <a:lnTo>
                  <a:pt x="125" y="42"/>
                </a:lnTo>
                <a:lnTo>
                  <a:pt x="130" y="42"/>
                </a:lnTo>
                <a:lnTo>
                  <a:pt x="130" y="40"/>
                </a:lnTo>
                <a:lnTo>
                  <a:pt x="132" y="40"/>
                </a:lnTo>
                <a:lnTo>
                  <a:pt x="134" y="40"/>
                </a:lnTo>
                <a:lnTo>
                  <a:pt x="137" y="38"/>
                </a:lnTo>
                <a:lnTo>
                  <a:pt x="137" y="38"/>
                </a:lnTo>
                <a:lnTo>
                  <a:pt x="139" y="38"/>
                </a:lnTo>
                <a:lnTo>
                  <a:pt x="139" y="35"/>
                </a:lnTo>
                <a:lnTo>
                  <a:pt x="139" y="35"/>
                </a:lnTo>
                <a:lnTo>
                  <a:pt x="139" y="35"/>
                </a:lnTo>
                <a:lnTo>
                  <a:pt x="139" y="35"/>
                </a:lnTo>
                <a:lnTo>
                  <a:pt x="139" y="33"/>
                </a:lnTo>
                <a:lnTo>
                  <a:pt x="142" y="33"/>
                </a:lnTo>
                <a:lnTo>
                  <a:pt x="144" y="33"/>
                </a:lnTo>
                <a:lnTo>
                  <a:pt x="144" y="33"/>
                </a:lnTo>
                <a:lnTo>
                  <a:pt x="146" y="33"/>
                </a:lnTo>
                <a:lnTo>
                  <a:pt x="149" y="31"/>
                </a:lnTo>
                <a:lnTo>
                  <a:pt x="149" y="31"/>
                </a:lnTo>
                <a:lnTo>
                  <a:pt x="149" y="28"/>
                </a:lnTo>
                <a:lnTo>
                  <a:pt x="149" y="28"/>
                </a:lnTo>
                <a:lnTo>
                  <a:pt x="149" y="28"/>
                </a:lnTo>
                <a:lnTo>
                  <a:pt x="151" y="28"/>
                </a:lnTo>
                <a:lnTo>
                  <a:pt x="151" y="28"/>
                </a:lnTo>
                <a:lnTo>
                  <a:pt x="153" y="26"/>
                </a:lnTo>
                <a:lnTo>
                  <a:pt x="153" y="26"/>
                </a:lnTo>
                <a:lnTo>
                  <a:pt x="153" y="26"/>
                </a:lnTo>
                <a:lnTo>
                  <a:pt x="153" y="26"/>
                </a:lnTo>
                <a:lnTo>
                  <a:pt x="151" y="23"/>
                </a:lnTo>
                <a:lnTo>
                  <a:pt x="151" y="23"/>
                </a:lnTo>
                <a:lnTo>
                  <a:pt x="151" y="23"/>
                </a:lnTo>
                <a:lnTo>
                  <a:pt x="151" y="23"/>
                </a:lnTo>
                <a:lnTo>
                  <a:pt x="151" y="23"/>
                </a:lnTo>
                <a:lnTo>
                  <a:pt x="151" y="23"/>
                </a:lnTo>
                <a:lnTo>
                  <a:pt x="151" y="23"/>
                </a:lnTo>
                <a:lnTo>
                  <a:pt x="151" y="23"/>
                </a:lnTo>
                <a:lnTo>
                  <a:pt x="151" y="21"/>
                </a:lnTo>
                <a:lnTo>
                  <a:pt x="151" y="21"/>
                </a:lnTo>
                <a:lnTo>
                  <a:pt x="151" y="21"/>
                </a:lnTo>
                <a:lnTo>
                  <a:pt x="151" y="2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152"/>
          <p:cNvSpPr>
            <a:spLocks/>
          </p:cNvSpPr>
          <p:nvPr/>
        </p:nvSpPr>
        <p:spPr bwMode="auto">
          <a:xfrm>
            <a:off x="8691412" y="3124199"/>
            <a:ext cx="116126" cy="59633"/>
          </a:xfrm>
          <a:custGeom>
            <a:avLst/>
            <a:gdLst>
              <a:gd name="T0" fmla="*/ 111 w 111"/>
              <a:gd name="T1" fmla="*/ 10 h 57"/>
              <a:gd name="T2" fmla="*/ 108 w 111"/>
              <a:gd name="T3" fmla="*/ 10 h 57"/>
              <a:gd name="T4" fmla="*/ 104 w 111"/>
              <a:gd name="T5" fmla="*/ 7 h 57"/>
              <a:gd name="T6" fmla="*/ 101 w 111"/>
              <a:gd name="T7" fmla="*/ 5 h 57"/>
              <a:gd name="T8" fmla="*/ 99 w 111"/>
              <a:gd name="T9" fmla="*/ 3 h 57"/>
              <a:gd name="T10" fmla="*/ 92 w 111"/>
              <a:gd name="T11" fmla="*/ 5 h 57"/>
              <a:gd name="T12" fmla="*/ 90 w 111"/>
              <a:gd name="T13" fmla="*/ 3 h 57"/>
              <a:gd name="T14" fmla="*/ 87 w 111"/>
              <a:gd name="T15" fmla="*/ 0 h 57"/>
              <a:gd name="T16" fmla="*/ 78 w 111"/>
              <a:gd name="T17" fmla="*/ 0 h 57"/>
              <a:gd name="T18" fmla="*/ 68 w 111"/>
              <a:gd name="T19" fmla="*/ 5 h 57"/>
              <a:gd name="T20" fmla="*/ 61 w 111"/>
              <a:gd name="T21" fmla="*/ 7 h 57"/>
              <a:gd name="T22" fmla="*/ 56 w 111"/>
              <a:gd name="T23" fmla="*/ 7 h 57"/>
              <a:gd name="T24" fmla="*/ 45 w 111"/>
              <a:gd name="T25" fmla="*/ 12 h 57"/>
              <a:gd name="T26" fmla="*/ 45 w 111"/>
              <a:gd name="T27" fmla="*/ 15 h 57"/>
              <a:gd name="T28" fmla="*/ 30 w 111"/>
              <a:gd name="T29" fmla="*/ 17 h 57"/>
              <a:gd name="T30" fmla="*/ 21 w 111"/>
              <a:gd name="T31" fmla="*/ 12 h 57"/>
              <a:gd name="T32" fmla="*/ 16 w 111"/>
              <a:gd name="T33" fmla="*/ 12 h 57"/>
              <a:gd name="T34" fmla="*/ 16 w 111"/>
              <a:gd name="T35" fmla="*/ 15 h 57"/>
              <a:gd name="T36" fmla="*/ 14 w 111"/>
              <a:gd name="T37" fmla="*/ 17 h 57"/>
              <a:gd name="T38" fmla="*/ 12 w 111"/>
              <a:gd name="T39" fmla="*/ 17 h 57"/>
              <a:gd name="T40" fmla="*/ 7 w 111"/>
              <a:gd name="T41" fmla="*/ 17 h 57"/>
              <a:gd name="T42" fmla="*/ 9 w 111"/>
              <a:gd name="T43" fmla="*/ 19 h 57"/>
              <a:gd name="T44" fmla="*/ 9 w 111"/>
              <a:gd name="T45" fmla="*/ 24 h 57"/>
              <a:gd name="T46" fmla="*/ 7 w 111"/>
              <a:gd name="T47" fmla="*/ 26 h 57"/>
              <a:gd name="T48" fmla="*/ 7 w 111"/>
              <a:gd name="T49" fmla="*/ 29 h 57"/>
              <a:gd name="T50" fmla="*/ 7 w 111"/>
              <a:gd name="T51" fmla="*/ 31 h 57"/>
              <a:gd name="T52" fmla="*/ 2 w 111"/>
              <a:gd name="T53" fmla="*/ 33 h 57"/>
              <a:gd name="T54" fmla="*/ 4 w 111"/>
              <a:gd name="T55" fmla="*/ 36 h 57"/>
              <a:gd name="T56" fmla="*/ 4 w 111"/>
              <a:gd name="T57" fmla="*/ 41 h 57"/>
              <a:gd name="T58" fmla="*/ 9 w 111"/>
              <a:gd name="T59" fmla="*/ 43 h 57"/>
              <a:gd name="T60" fmla="*/ 16 w 111"/>
              <a:gd name="T61" fmla="*/ 50 h 57"/>
              <a:gd name="T62" fmla="*/ 23 w 111"/>
              <a:gd name="T63" fmla="*/ 55 h 57"/>
              <a:gd name="T64" fmla="*/ 28 w 111"/>
              <a:gd name="T65" fmla="*/ 57 h 57"/>
              <a:gd name="T66" fmla="*/ 38 w 111"/>
              <a:gd name="T67" fmla="*/ 57 h 57"/>
              <a:gd name="T68" fmla="*/ 42 w 111"/>
              <a:gd name="T69" fmla="*/ 57 h 57"/>
              <a:gd name="T70" fmla="*/ 47 w 111"/>
              <a:gd name="T71" fmla="*/ 55 h 57"/>
              <a:gd name="T72" fmla="*/ 49 w 111"/>
              <a:gd name="T73" fmla="*/ 52 h 57"/>
              <a:gd name="T74" fmla="*/ 52 w 111"/>
              <a:gd name="T75" fmla="*/ 52 h 57"/>
              <a:gd name="T76" fmla="*/ 56 w 111"/>
              <a:gd name="T77" fmla="*/ 52 h 57"/>
              <a:gd name="T78" fmla="*/ 61 w 111"/>
              <a:gd name="T79" fmla="*/ 50 h 57"/>
              <a:gd name="T80" fmla="*/ 68 w 111"/>
              <a:gd name="T81" fmla="*/ 50 h 57"/>
              <a:gd name="T82" fmla="*/ 75 w 111"/>
              <a:gd name="T83" fmla="*/ 50 h 57"/>
              <a:gd name="T84" fmla="*/ 78 w 111"/>
              <a:gd name="T85" fmla="*/ 48 h 57"/>
              <a:gd name="T86" fmla="*/ 85 w 111"/>
              <a:gd name="T87" fmla="*/ 48 h 57"/>
              <a:gd name="T88" fmla="*/ 87 w 111"/>
              <a:gd name="T89" fmla="*/ 45 h 57"/>
              <a:gd name="T90" fmla="*/ 87 w 111"/>
              <a:gd name="T91" fmla="*/ 41 h 57"/>
              <a:gd name="T92" fmla="*/ 90 w 111"/>
              <a:gd name="T93" fmla="*/ 38 h 57"/>
              <a:gd name="T94" fmla="*/ 92 w 111"/>
              <a:gd name="T95" fmla="*/ 31 h 57"/>
              <a:gd name="T96" fmla="*/ 94 w 111"/>
              <a:gd name="T97" fmla="*/ 26 h 57"/>
              <a:gd name="T98" fmla="*/ 97 w 111"/>
              <a:gd name="T99" fmla="*/ 22 h 57"/>
              <a:gd name="T100" fmla="*/ 101 w 111"/>
              <a:gd name="T101" fmla="*/ 17 h 57"/>
              <a:gd name="T102" fmla="*/ 106 w 111"/>
              <a:gd name="T103" fmla="*/ 17 h 57"/>
              <a:gd name="T104" fmla="*/ 111 w 111"/>
              <a:gd name="T105" fmla="*/ 12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1" h="57">
                <a:moveTo>
                  <a:pt x="111" y="12"/>
                </a:moveTo>
                <a:lnTo>
                  <a:pt x="111" y="12"/>
                </a:lnTo>
                <a:lnTo>
                  <a:pt x="111" y="12"/>
                </a:lnTo>
                <a:lnTo>
                  <a:pt x="111" y="10"/>
                </a:lnTo>
                <a:lnTo>
                  <a:pt x="108" y="10"/>
                </a:lnTo>
                <a:lnTo>
                  <a:pt x="108" y="10"/>
                </a:lnTo>
                <a:lnTo>
                  <a:pt x="108" y="10"/>
                </a:lnTo>
                <a:lnTo>
                  <a:pt x="108" y="10"/>
                </a:lnTo>
                <a:lnTo>
                  <a:pt x="108" y="10"/>
                </a:lnTo>
                <a:lnTo>
                  <a:pt x="106" y="10"/>
                </a:lnTo>
                <a:lnTo>
                  <a:pt x="106" y="7"/>
                </a:lnTo>
                <a:lnTo>
                  <a:pt x="104" y="7"/>
                </a:lnTo>
                <a:lnTo>
                  <a:pt x="101" y="7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3"/>
                </a:lnTo>
                <a:lnTo>
                  <a:pt x="99" y="3"/>
                </a:lnTo>
                <a:lnTo>
                  <a:pt x="99" y="3"/>
                </a:lnTo>
                <a:lnTo>
                  <a:pt x="99" y="3"/>
                </a:lnTo>
                <a:lnTo>
                  <a:pt x="99" y="3"/>
                </a:lnTo>
                <a:lnTo>
                  <a:pt x="92" y="5"/>
                </a:lnTo>
                <a:lnTo>
                  <a:pt x="92" y="5"/>
                </a:lnTo>
                <a:lnTo>
                  <a:pt x="92" y="3"/>
                </a:lnTo>
                <a:lnTo>
                  <a:pt x="90" y="3"/>
                </a:lnTo>
                <a:lnTo>
                  <a:pt x="90" y="3"/>
                </a:lnTo>
                <a:lnTo>
                  <a:pt x="90" y="3"/>
                </a:lnTo>
                <a:lnTo>
                  <a:pt x="90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2" y="0"/>
                </a:lnTo>
                <a:lnTo>
                  <a:pt x="80" y="0"/>
                </a:lnTo>
                <a:lnTo>
                  <a:pt x="80" y="0"/>
                </a:lnTo>
                <a:lnTo>
                  <a:pt x="78" y="0"/>
                </a:lnTo>
                <a:lnTo>
                  <a:pt x="73" y="0"/>
                </a:lnTo>
                <a:lnTo>
                  <a:pt x="71" y="0"/>
                </a:lnTo>
                <a:lnTo>
                  <a:pt x="71" y="0"/>
                </a:lnTo>
                <a:lnTo>
                  <a:pt x="68" y="5"/>
                </a:lnTo>
                <a:lnTo>
                  <a:pt x="66" y="7"/>
                </a:lnTo>
                <a:lnTo>
                  <a:pt x="64" y="7"/>
                </a:lnTo>
                <a:lnTo>
                  <a:pt x="61" y="10"/>
                </a:lnTo>
                <a:lnTo>
                  <a:pt x="61" y="7"/>
                </a:lnTo>
                <a:lnTo>
                  <a:pt x="59" y="7"/>
                </a:lnTo>
                <a:lnTo>
                  <a:pt x="56" y="7"/>
                </a:lnTo>
                <a:lnTo>
                  <a:pt x="56" y="7"/>
                </a:lnTo>
                <a:lnTo>
                  <a:pt x="56" y="7"/>
                </a:lnTo>
                <a:lnTo>
                  <a:pt x="54" y="10"/>
                </a:lnTo>
                <a:lnTo>
                  <a:pt x="52" y="10"/>
                </a:lnTo>
                <a:lnTo>
                  <a:pt x="47" y="10"/>
                </a:lnTo>
                <a:lnTo>
                  <a:pt x="45" y="12"/>
                </a:lnTo>
                <a:lnTo>
                  <a:pt x="45" y="12"/>
                </a:lnTo>
                <a:lnTo>
                  <a:pt x="45" y="15"/>
                </a:lnTo>
                <a:lnTo>
                  <a:pt x="45" y="15"/>
                </a:lnTo>
                <a:lnTo>
                  <a:pt x="45" y="15"/>
                </a:lnTo>
                <a:lnTo>
                  <a:pt x="42" y="17"/>
                </a:lnTo>
                <a:lnTo>
                  <a:pt x="40" y="17"/>
                </a:lnTo>
                <a:lnTo>
                  <a:pt x="33" y="17"/>
                </a:lnTo>
                <a:lnTo>
                  <a:pt x="30" y="17"/>
                </a:lnTo>
                <a:lnTo>
                  <a:pt x="28" y="17"/>
                </a:lnTo>
                <a:lnTo>
                  <a:pt x="26" y="15"/>
                </a:lnTo>
                <a:lnTo>
                  <a:pt x="23" y="15"/>
                </a:lnTo>
                <a:lnTo>
                  <a:pt x="21" y="12"/>
                </a:lnTo>
                <a:lnTo>
                  <a:pt x="19" y="12"/>
                </a:lnTo>
                <a:lnTo>
                  <a:pt x="19" y="12"/>
                </a:lnTo>
                <a:lnTo>
                  <a:pt x="19" y="12"/>
                </a:lnTo>
                <a:lnTo>
                  <a:pt x="16" y="12"/>
                </a:lnTo>
                <a:lnTo>
                  <a:pt x="16" y="12"/>
                </a:lnTo>
                <a:lnTo>
                  <a:pt x="16" y="15"/>
                </a:lnTo>
                <a:lnTo>
                  <a:pt x="16" y="15"/>
                </a:lnTo>
                <a:lnTo>
                  <a:pt x="16" y="15"/>
                </a:lnTo>
                <a:lnTo>
                  <a:pt x="16" y="15"/>
                </a:lnTo>
                <a:lnTo>
                  <a:pt x="16" y="17"/>
                </a:lnTo>
                <a:lnTo>
                  <a:pt x="16" y="17"/>
                </a:lnTo>
                <a:lnTo>
                  <a:pt x="14" y="17"/>
                </a:lnTo>
                <a:lnTo>
                  <a:pt x="12" y="17"/>
                </a:lnTo>
                <a:lnTo>
                  <a:pt x="12" y="17"/>
                </a:lnTo>
                <a:lnTo>
                  <a:pt x="12" y="19"/>
                </a:lnTo>
                <a:lnTo>
                  <a:pt x="12" y="17"/>
                </a:lnTo>
                <a:lnTo>
                  <a:pt x="9" y="17"/>
                </a:lnTo>
                <a:lnTo>
                  <a:pt x="9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4" y="19"/>
                </a:lnTo>
                <a:lnTo>
                  <a:pt x="4" y="19"/>
                </a:lnTo>
                <a:lnTo>
                  <a:pt x="9" y="19"/>
                </a:lnTo>
                <a:lnTo>
                  <a:pt x="9" y="22"/>
                </a:lnTo>
                <a:lnTo>
                  <a:pt x="9" y="22"/>
                </a:lnTo>
                <a:lnTo>
                  <a:pt x="9" y="24"/>
                </a:lnTo>
                <a:lnTo>
                  <a:pt x="9" y="24"/>
                </a:lnTo>
                <a:lnTo>
                  <a:pt x="7" y="24"/>
                </a:lnTo>
                <a:lnTo>
                  <a:pt x="7" y="24"/>
                </a:lnTo>
                <a:lnTo>
                  <a:pt x="7" y="24"/>
                </a:lnTo>
                <a:lnTo>
                  <a:pt x="7" y="26"/>
                </a:lnTo>
                <a:lnTo>
                  <a:pt x="7" y="26"/>
                </a:lnTo>
                <a:lnTo>
                  <a:pt x="4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7" y="31"/>
                </a:lnTo>
                <a:lnTo>
                  <a:pt x="7" y="33"/>
                </a:lnTo>
                <a:lnTo>
                  <a:pt x="4" y="31"/>
                </a:lnTo>
                <a:lnTo>
                  <a:pt x="2" y="33"/>
                </a:lnTo>
                <a:lnTo>
                  <a:pt x="0" y="36"/>
                </a:lnTo>
                <a:lnTo>
                  <a:pt x="4" y="36"/>
                </a:lnTo>
                <a:lnTo>
                  <a:pt x="4" y="36"/>
                </a:lnTo>
                <a:lnTo>
                  <a:pt x="4" y="36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41"/>
                </a:lnTo>
                <a:lnTo>
                  <a:pt x="7" y="41"/>
                </a:lnTo>
                <a:lnTo>
                  <a:pt x="7" y="43"/>
                </a:lnTo>
                <a:lnTo>
                  <a:pt x="7" y="43"/>
                </a:lnTo>
                <a:lnTo>
                  <a:pt x="9" y="43"/>
                </a:lnTo>
                <a:lnTo>
                  <a:pt x="12" y="45"/>
                </a:lnTo>
                <a:lnTo>
                  <a:pt x="14" y="45"/>
                </a:lnTo>
                <a:lnTo>
                  <a:pt x="14" y="48"/>
                </a:lnTo>
                <a:lnTo>
                  <a:pt x="16" y="50"/>
                </a:lnTo>
                <a:lnTo>
                  <a:pt x="19" y="50"/>
                </a:lnTo>
                <a:lnTo>
                  <a:pt x="21" y="52"/>
                </a:lnTo>
                <a:lnTo>
                  <a:pt x="21" y="52"/>
                </a:lnTo>
                <a:lnTo>
                  <a:pt x="23" y="55"/>
                </a:lnTo>
                <a:lnTo>
                  <a:pt x="26" y="55"/>
                </a:lnTo>
                <a:lnTo>
                  <a:pt x="26" y="55"/>
                </a:lnTo>
                <a:lnTo>
                  <a:pt x="26" y="55"/>
                </a:lnTo>
                <a:lnTo>
                  <a:pt x="28" y="57"/>
                </a:lnTo>
                <a:lnTo>
                  <a:pt x="30" y="57"/>
                </a:lnTo>
                <a:lnTo>
                  <a:pt x="33" y="57"/>
                </a:lnTo>
                <a:lnTo>
                  <a:pt x="38" y="57"/>
                </a:lnTo>
                <a:lnTo>
                  <a:pt x="38" y="57"/>
                </a:lnTo>
                <a:lnTo>
                  <a:pt x="40" y="57"/>
                </a:lnTo>
                <a:lnTo>
                  <a:pt x="40" y="57"/>
                </a:lnTo>
                <a:lnTo>
                  <a:pt x="42" y="57"/>
                </a:lnTo>
                <a:lnTo>
                  <a:pt x="42" y="57"/>
                </a:lnTo>
                <a:lnTo>
                  <a:pt x="45" y="55"/>
                </a:lnTo>
                <a:lnTo>
                  <a:pt x="45" y="55"/>
                </a:lnTo>
                <a:lnTo>
                  <a:pt x="47" y="55"/>
                </a:lnTo>
                <a:lnTo>
                  <a:pt x="47" y="55"/>
                </a:lnTo>
                <a:lnTo>
                  <a:pt x="47" y="55"/>
                </a:lnTo>
                <a:lnTo>
                  <a:pt x="47" y="55"/>
                </a:lnTo>
                <a:lnTo>
                  <a:pt x="49" y="55"/>
                </a:lnTo>
                <a:lnTo>
                  <a:pt x="49" y="52"/>
                </a:lnTo>
                <a:lnTo>
                  <a:pt x="49" y="52"/>
                </a:lnTo>
                <a:lnTo>
                  <a:pt x="52" y="52"/>
                </a:lnTo>
                <a:lnTo>
                  <a:pt x="52" y="52"/>
                </a:lnTo>
                <a:lnTo>
                  <a:pt x="52" y="52"/>
                </a:lnTo>
                <a:lnTo>
                  <a:pt x="54" y="52"/>
                </a:lnTo>
                <a:lnTo>
                  <a:pt x="54" y="52"/>
                </a:lnTo>
                <a:lnTo>
                  <a:pt x="56" y="52"/>
                </a:lnTo>
                <a:lnTo>
                  <a:pt x="56" y="52"/>
                </a:lnTo>
                <a:lnTo>
                  <a:pt x="56" y="50"/>
                </a:lnTo>
                <a:lnTo>
                  <a:pt x="59" y="50"/>
                </a:lnTo>
                <a:lnTo>
                  <a:pt x="59" y="50"/>
                </a:lnTo>
                <a:lnTo>
                  <a:pt x="61" y="50"/>
                </a:lnTo>
                <a:lnTo>
                  <a:pt x="64" y="50"/>
                </a:lnTo>
                <a:lnTo>
                  <a:pt x="64" y="50"/>
                </a:lnTo>
                <a:lnTo>
                  <a:pt x="68" y="50"/>
                </a:lnTo>
                <a:lnTo>
                  <a:pt x="68" y="50"/>
                </a:lnTo>
                <a:lnTo>
                  <a:pt x="71" y="50"/>
                </a:lnTo>
                <a:lnTo>
                  <a:pt x="71" y="50"/>
                </a:lnTo>
                <a:lnTo>
                  <a:pt x="73" y="50"/>
                </a:lnTo>
                <a:lnTo>
                  <a:pt x="75" y="50"/>
                </a:lnTo>
                <a:lnTo>
                  <a:pt x="78" y="50"/>
                </a:lnTo>
                <a:lnTo>
                  <a:pt x="78" y="50"/>
                </a:lnTo>
                <a:lnTo>
                  <a:pt x="78" y="50"/>
                </a:lnTo>
                <a:lnTo>
                  <a:pt x="78" y="48"/>
                </a:lnTo>
                <a:lnTo>
                  <a:pt x="78" y="48"/>
                </a:lnTo>
                <a:lnTo>
                  <a:pt x="80" y="48"/>
                </a:lnTo>
                <a:lnTo>
                  <a:pt x="82" y="48"/>
                </a:lnTo>
                <a:lnTo>
                  <a:pt x="85" y="48"/>
                </a:lnTo>
                <a:lnTo>
                  <a:pt x="85" y="48"/>
                </a:lnTo>
                <a:lnTo>
                  <a:pt x="85" y="45"/>
                </a:lnTo>
                <a:lnTo>
                  <a:pt x="85" y="45"/>
                </a:lnTo>
                <a:lnTo>
                  <a:pt x="87" y="45"/>
                </a:lnTo>
                <a:lnTo>
                  <a:pt x="87" y="43"/>
                </a:lnTo>
                <a:lnTo>
                  <a:pt x="87" y="43"/>
                </a:lnTo>
                <a:lnTo>
                  <a:pt x="87" y="41"/>
                </a:lnTo>
                <a:lnTo>
                  <a:pt x="87" y="41"/>
                </a:lnTo>
                <a:lnTo>
                  <a:pt x="87" y="41"/>
                </a:lnTo>
                <a:lnTo>
                  <a:pt x="90" y="41"/>
                </a:lnTo>
                <a:lnTo>
                  <a:pt x="90" y="38"/>
                </a:lnTo>
                <a:lnTo>
                  <a:pt x="90" y="38"/>
                </a:lnTo>
                <a:lnTo>
                  <a:pt x="90" y="36"/>
                </a:lnTo>
                <a:lnTo>
                  <a:pt x="92" y="36"/>
                </a:lnTo>
                <a:lnTo>
                  <a:pt x="92" y="33"/>
                </a:lnTo>
                <a:lnTo>
                  <a:pt x="92" y="31"/>
                </a:lnTo>
                <a:lnTo>
                  <a:pt x="92" y="31"/>
                </a:lnTo>
                <a:lnTo>
                  <a:pt x="94" y="31"/>
                </a:lnTo>
                <a:lnTo>
                  <a:pt x="94" y="29"/>
                </a:lnTo>
                <a:lnTo>
                  <a:pt x="94" y="26"/>
                </a:lnTo>
                <a:lnTo>
                  <a:pt x="97" y="26"/>
                </a:lnTo>
                <a:lnTo>
                  <a:pt x="97" y="24"/>
                </a:lnTo>
                <a:lnTo>
                  <a:pt x="97" y="24"/>
                </a:lnTo>
                <a:lnTo>
                  <a:pt x="97" y="22"/>
                </a:lnTo>
                <a:lnTo>
                  <a:pt x="99" y="22"/>
                </a:lnTo>
                <a:lnTo>
                  <a:pt x="99" y="19"/>
                </a:lnTo>
                <a:lnTo>
                  <a:pt x="101" y="19"/>
                </a:lnTo>
                <a:lnTo>
                  <a:pt x="101" y="17"/>
                </a:lnTo>
                <a:lnTo>
                  <a:pt x="101" y="17"/>
                </a:lnTo>
                <a:lnTo>
                  <a:pt x="104" y="17"/>
                </a:lnTo>
                <a:lnTo>
                  <a:pt x="104" y="17"/>
                </a:lnTo>
                <a:lnTo>
                  <a:pt x="106" y="17"/>
                </a:lnTo>
                <a:lnTo>
                  <a:pt x="106" y="17"/>
                </a:lnTo>
                <a:lnTo>
                  <a:pt x="106" y="17"/>
                </a:lnTo>
                <a:lnTo>
                  <a:pt x="108" y="17"/>
                </a:lnTo>
                <a:lnTo>
                  <a:pt x="111" y="12"/>
                </a:lnTo>
                <a:lnTo>
                  <a:pt x="111" y="12"/>
                </a:lnTo>
                <a:lnTo>
                  <a:pt x="111" y="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153"/>
          <p:cNvSpPr>
            <a:spLocks noEditPoints="1"/>
          </p:cNvSpPr>
          <p:nvPr/>
        </p:nvSpPr>
        <p:spPr bwMode="auto">
          <a:xfrm>
            <a:off x="10566160" y="3696458"/>
            <a:ext cx="10462" cy="7324"/>
          </a:xfrm>
          <a:custGeom>
            <a:avLst/>
            <a:gdLst>
              <a:gd name="T0" fmla="*/ 7 w 10"/>
              <a:gd name="T1" fmla="*/ 5 h 7"/>
              <a:gd name="T2" fmla="*/ 7 w 10"/>
              <a:gd name="T3" fmla="*/ 5 h 7"/>
              <a:gd name="T4" fmla="*/ 7 w 10"/>
              <a:gd name="T5" fmla="*/ 5 h 7"/>
              <a:gd name="T6" fmla="*/ 7 w 10"/>
              <a:gd name="T7" fmla="*/ 7 h 7"/>
              <a:gd name="T8" fmla="*/ 10 w 10"/>
              <a:gd name="T9" fmla="*/ 7 h 7"/>
              <a:gd name="T10" fmla="*/ 10 w 10"/>
              <a:gd name="T11" fmla="*/ 7 h 7"/>
              <a:gd name="T12" fmla="*/ 10 w 10"/>
              <a:gd name="T13" fmla="*/ 5 h 7"/>
              <a:gd name="T14" fmla="*/ 7 w 10"/>
              <a:gd name="T15" fmla="*/ 5 h 7"/>
              <a:gd name="T16" fmla="*/ 2 w 10"/>
              <a:gd name="T17" fmla="*/ 5 h 7"/>
              <a:gd name="T18" fmla="*/ 0 w 10"/>
              <a:gd name="T19" fmla="*/ 5 h 7"/>
              <a:gd name="T20" fmla="*/ 2 w 10"/>
              <a:gd name="T21" fmla="*/ 7 h 7"/>
              <a:gd name="T22" fmla="*/ 2 w 10"/>
              <a:gd name="T23" fmla="*/ 7 h 7"/>
              <a:gd name="T24" fmla="*/ 5 w 10"/>
              <a:gd name="T25" fmla="*/ 7 h 7"/>
              <a:gd name="T26" fmla="*/ 5 w 10"/>
              <a:gd name="T27" fmla="*/ 5 h 7"/>
              <a:gd name="T28" fmla="*/ 5 w 10"/>
              <a:gd name="T29" fmla="*/ 5 h 7"/>
              <a:gd name="T30" fmla="*/ 2 w 10"/>
              <a:gd name="T31" fmla="*/ 5 h 7"/>
              <a:gd name="T32" fmla="*/ 10 w 10"/>
              <a:gd name="T33" fmla="*/ 2 h 7"/>
              <a:gd name="T34" fmla="*/ 10 w 10"/>
              <a:gd name="T35" fmla="*/ 2 h 7"/>
              <a:gd name="T36" fmla="*/ 10 w 10"/>
              <a:gd name="T37" fmla="*/ 2 h 7"/>
              <a:gd name="T38" fmla="*/ 10 w 10"/>
              <a:gd name="T39" fmla="*/ 0 h 7"/>
              <a:gd name="T40" fmla="*/ 7 w 10"/>
              <a:gd name="T41" fmla="*/ 0 h 7"/>
              <a:gd name="T42" fmla="*/ 7 w 10"/>
              <a:gd name="T43" fmla="*/ 0 h 7"/>
              <a:gd name="T44" fmla="*/ 7 w 10"/>
              <a:gd name="T45" fmla="*/ 0 h 7"/>
              <a:gd name="T46" fmla="*/ 7 w 10"/>
              <a:gd name="T47" fmla="*/ 0 h 7"/>
              <a:gd name="T48" fmla="*/ 5 w 10"/>
              <a:gd name="T49" fmla="*/ 0 h 7"/>
              <a:gd name="T50" fmla="*/ 5 w 10"/>
              <a:gd name="T51" fmla="*/ 0 h 7"/>
              <a:gd name="T52" fmla="*/ 5 w 10"/>
              <a:gd name="T53" fmla="*/ 0 h 7"/>
              <a:gd name="T54" fmla="*/ 2 w 10"/>
              <a:gd name="T55" fmla="*/ 0 h 7"/>
              <a:gd name="T56" fmla="*/ 2 w 10"/>
              <a:gd name="T57" fmla="*/ 0 h 7"/>
              <a:gd name="T58" fmla="*/ 2 w 10"/>
              <a:gd name="T59" fmla="*/ 0 h 7"/>
              <a:gd name="T60" fmla="*/ 2 w 10"/>
              <a:gd name="T61" fmla="*/ 2 h 7"/>
              <a:gd name="T62" fmla="*/ 2 w 10"/>
              <a:gd name="T63" fmla="*/ 2 h 7"/>
              <a:gd name="T64" fmla="*/ 2 w 10"/>
              <a:gd name="T65" fmla="*/ 2 h 7"/>
              <a:gd name="T66" fmla="*/ 5 w 10"/>
              <a:gd name="T67" fmla="*/ 2 h 7"/>
              <a:gd name="T68" fmla="*/ 7 w 10"/>
              <a:gd name="T69" fmla="*/ 5 h 7"/>
              <a:gd name="T70" fmla="*/ 10 w 10"/>
              <a:gd name="T71" fmla="*/ 5 h 7"/>
              <a:gd name="T72" fmla="*/ 10 w 10"/>
              <a:gd name="T73" fmla="*/ 5 h 7"/>
              <a:gd name="T74" fmla="*/ 10 w 10"/>
              <a:gd name="T75" fmla="*/ 2 h 7"/>
              <a:gd name="T76" fmla="*/ 10 w 10"/>
              <a:gd name="T77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" h="7">
                <a:moveTo>
                  <a:pt x="7" y="5"/>
                </a:moveTo>
                <a:lnTo>
                  <a:pt x="7" y="5"/>
                </a:lnTo>
                <a:lnTo>
                  <a:pt x="7" y="5"/>
                </a:lnTo>
                <a:lnTo>
                  <a:pt x="7" y="7"/>
                </a:lnTo>
                <a:lnTo>
                  <a:pt x="10" y="7"/>
                </a:lnTo>
                <a:lnTo>
                  <a:pt x="10" y="7"/>
                </a:lnTo>
                <a:lnTo>
                  <a:pt x="10" y="5"/>
                </a:lnTo>
                <a:lnTo>
                  <a:pt x="7" y="5"/>
                </a:lnTo>
                <a:close/>
                <a:moveTo>
                  <a:pt x="2" y="5"/>
                </a:moveTo>
                <a:lnTo>
                  <a:pt x="0" y="5"/>
                </a:lnTo>
                <a:lnTo>
                  <a:pt x="2" y="7"/>
                </a:lnTo>
                <a:lnTo>
                  <a:pt x="2" y="7"/>
                </a:lnTo>
                <a:lnTo>
                  <a:pt x="5" y="7"/>
                </a:lnTo>
                <a:lnTo>
                  <a:pt x="5" y="5"/>
                </a:lnTo>
                <a:lnTo>
                  <a:pt x="5" y="5"/>
                </a:lnTo>
                <a:lnTo>
                  <a:pt x="2" y="5"/>
                </a:lnTo>
                <a:close/>
                <a:moveTo>
                  <a:pt x="10" y="2"/>
                </a:moveTo>
                <a:lnTo>
                  <a:pt x="10" y="2"/>
                </a:lnTo>
                <a:lnTo>
                  <a:pt x="10" y="2"/>
                </a:lnTo>
                <a:lnTo>
                  <a:pt x="1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5" y="2"/>
                </a:lnTo>
                <a:lnTo>
                  <a:pt x="7" y="5"/>
                </a:lnTo>
                <a:lnTo>
                  <a:pt x="10" y="5"/>
                </a:lnTo>
                <a:lnTo>
                  <a:pt x="10" y="5"/>
                </a:lnTo>
                <a:lnTo>
                  <a:pt x="10" y="2"/>
                </a:lnTo>
                <a:lnTo>
                  <a:pt x="10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Freeform 154"/>
          <p:cNvSpPr>
            <a:spLocks noEditPoints="1"/>
          </p:cNvSpPr>
          <p:nvPr/>
        </p:nvSpPr>
        <p:spPr bwMode="auto">
          <a:xfrm>
            <a:off x="6662876" y="3830368"/>
            <a:ext cx="121356" cy="76371"/>
          </a:xfrm>
          <a:custGeom>
            <a:avLst/>
            <a:gdLst>
              <a:gd name="T0" fmla="*/ 109 w 116"/>
              <a:gd name="T1" fmla="*/ 23 h 73"/>
              <a:gd name="T2" fmla="*/ 111 w 116"/>
              <a:gd name="T3" fmla="*/ 26 h 73"/>
              <a:gd name="T4" fmla="*/ 106 w 116"/>
              <a:gd name="T5" fmla="*/ 26 h 73"/>
              <a:gd name="T6" fmla="*/ 101 w 116"/>
              <a:gd name="T7" fmla="*/ 21 h 73"/>
              <a:gd name="T8" fmla="*/ 99 w 116"/>
              <a:gd name="T9" fmla="*/ 21 h 73"/>
              <a:gd name="T10" fmla="*/ 106 w 116"/>
              <a:gd name="T11" fmla="*/ 21 h 73"/>
              <a:gd name="T12" fmla="*/ 94 w 116"/>
              <a:gd name="T13" fmla="*/ 14 h 73"/>
              <a:gd name="T14" fmla="*/ 92 w 116"/>
              <a:gd name="T15" fmla="*/ 11 h 73"/>
              <a:gd name="T16" fmla="*/ 75 w 116"/>
              <a:gd name="T17" fmla="*/ 11 h 73"/>
              <a:gd name="T18" fmla="*/ 68 w 116"/>
              <a:gd name="T19" fmla="*/ 11 h 73"/>
              <a:gd name="T20" fmla="*/ 56 w 116"/>
              <a:gd name="T21" fmla="*/ 14 h 73"/>
              <a:gd name="T22" fmla="*/ 40 w 116"/>
              <a:gd name="T23" fmla="*/ 14 h 73"/>
              <a:gd name="T24" fmla="*/ 35 w 116"/>
              <a:gd name="T25" fmla="*/ 11 h 73"/>
              <a:gd name="T26" fmla="*/ 28 w 116"/>
              <a:gd name="T27" fmla="*/ 14 h 73"/>
              <a:gd name="T28" fmla="*/ 21 w 116"/>
              <a:gd name="T29" fmla="*/ 18 h 73"/>
              <a:gd name="T30" fmla="*/ 9 w 116"/>
              <a:gd name="T31" fmla="*/ 28 h 73"/>
              <a:gd name="T32" fmla="*/ 4 w 116"/>
              <a:gd name="T33" fmla="*/ 33 h 73"/>
              <a:gd name="T34" fmla="*/ 4 w 116"/>
              <a:gd name="T35" fmla="*/ 40 h 73"/>
              <a:gd name="T36" fmla="*/ 0 w 116"/>
              <a:gd name="T37" fmla="*/ 42 h 73"/>
              <a:gd name="T38" fmla="*/ 7 w 116"/>
              <a:gd name="T39" fmla="*/ 45 h 73"/>
              <a:gd name="T40" fmla="*/ 12 w 116"/>
              <a:gd name="T41" fmla="*/ 49 h 73"/>
              <a:gd name="T42" fmla="*/ 14 w 116"/>
              <a:gd name="T43" fmla="*/ 52 h 73"/>
              <a:gd name="T44" fmla="*/ 16 w 116"/>
              <a:gd name="T45" fmla="*/ 54 h 73"/>
              <a:gd name="T46" fmla="*/ 23 w 116"/>
              <a:gd name="T47" fmla="*/ 52 h 73"/>
              <a:gd name="T48" fmla="*/ 28 w 116"/>
              <a:gd name="T49" fmla="*/ 54 h 73"/>
              <a:gd name="T50" fmla="*/ 28 w 116"/>
              <a:gd name="T51" fmla="*/ 61 h 73"/>
              <a:gd name="T52" fmla="*/ 28 w 116"/>
              <a:gd name="T53" fmla="*/ 63 h 73"/>
              <a:gd name="T54" fmla="*/ 30 w 116"/>
              <a:gd name="T55" fmla="*/ 66 h 73"/>
              <a:gd name="T56" fmla="*/ 33 w 116"/>
              <a:gd name="T57" fmla="*/ 68 h 73"/>
              <a:gd name="T58" fmla="*/ 40 w 116"/>
              <a:gd name="T59" fmla="*/ 73 h 73"/>
              <a:gd name="T60" fmla="*/ 42 w 116"/>
              <a:gd name="T61" fmla="*/ 68 h 73"/>
              <a:gd name="T62" fmla="*/ 47 w 116"/>
              <a:gd name="T63" fmla="*/ 66 h 73"/>
              <a:gd name="T64" fmla="*/ 47 w 116"/>
              <a:gd name="T65" fmla="*/ 59 h 73"/>
              <a:gd name="T66" fmla="*/ 54 w 116"/>
              <a:gd name="T67" fmla="*/ 56 h 73"/>
              <a:gd name="T68" fmla="*/ 59 w 116"/>
              <a:gd name="T69" fmla="*/ 52 h 73"/>
              <a:gd name="T70" fmla="*/ 66 w 116"/>
              <a:gd name="T71" fmla="*/ 54 h 73"/>
              <a:gd name="T72" fmla="*/ 68 w 116"/>
              <a:gd name="T73" fmla="*/ 52 h 73"/>
              <a:gd name="T74" fmla="*/ 75 w 116"/>
              <a:gd name="T75" fmla="*/ 45 h 73"/>
              <a:gd name="T76" fmla="*/ 78 w 116"/>
              <a:gd name="T77" fmla="*/ 42 h 73"/>
              <a:gd name="T78" fmla="*/ 80 w 116"/>
              <a:gd name="T79" fmla="*/ 40 h 73"/>
              <a:gd name="T80" fmla="*/ 85 w 116"/>
              <a:gd name="T81" fmla="*/ 35 h 73"/>
              <a:gd name="T82" fmla="*/ 90 w 116"/>
              <a:gd name="T83" fmla="*/ 37 h 73"/>
              <a:gd name="T84" fmla="*/ 94 w 116"/>
              <a:gd name="T85" fmla="*/ 37 h 73"/>
              <a:gd name="T86" fmla="*/ 97 w 116"/>
              <a:gd name="T87" fmla="*/ 37 h 73"/>
              <a:gd name="T88" fmla="*/ 99 w 116"/>
              <a:gd name="T89" fmla="*/ 35 h 73"/>
              <a:gd name="T90" fmla="*/ 106 w 116"/>
              <a:gd name="T91" fmla="*/ 33 h 73"/>
              <a:gd name="T92" fmla="*/ 109 w 116"/>
              <a:gd name="T93" fmla="*/ 30 h 73"/>
              <a:gd name="T94" fmla="*/ 59 w 116"/>
              <a:gd name="T95" fmla="*/ 2 h 73"/>
              <a:gd name="T96" fmla="*/ 56 w 116"/>
              <a:gd name="T97" fmla="*/ 2 h 73"/>
              <a:gd name="T98" fmla="*/ 71 w 116"/>
              <a:gd name="T99" fmla="*/ 0 h 73"/>
              <a:gd name="T100" fmla="*/ 68 w 116"/>
              <a:gd name="T101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6" h="73">
                <a:moveTo>
                  <a:pt x="116" y="30"/>
                </a:moveTo>
                <a:lnTo>
                  <a:pt x="113" y="28"/>
                </a:lnTo>
                <a:lnTo>
                  <a:pt x="113" y="26"/>
                </a:lnTo>
                <a:lnTo>
                  <a:pt x="109" y="23"/>
                </a:lnTo>
                <a:lnTo>
                  <a:pt x="109" y="23"/>
                </a:lnTo>
                <a:lnTo>
                  <a:pt x="111" y="23"/>
                </a:lnTo>
                <a:lnTo>
                  <a:pt x="111" y="26"/>
                </a:lnTo>
                <a:lnTo>
                  <a:pt x="111" y="26"/>
                </a:lnTo>
                <a:lnTo>
                  <a:pt x="109" y="26"/>
                </a:lnTo>
                <a:lnTo>
                  <a:pt x="109" y="26"/>
                </a:lnTo>
                <a:lnTo>
                  <a:pt x="106" y="26"/>
                </a:lnTo>
                <a:lnTo>
                  <a:pt x="106" y="26"/>
                </a:lnTo>
                <a:lnTo>
                  <a:pt x="106" y="26"/>
                </a:lnTo>
                <a:lnTo>
                  <a:pt x="104" y="23"/>
                </a:lnTo>
                <a:lnTo>
                  <a:pt x="104" y="23"/>
                </a:lnTo>
                <a:lnTo>
                  <a:pt x="101" y="21"/>
                </a:lnTo>
                <a:lnTo>
                  <a:pt x="101" y="23"/>
                </a:lnTo>
                <a:lnTo>
                  <a:pt x="99" y="23"/>
                </a:lnTo>
                <a:lnTo>
                  <a:pt x="99" y="21"/>
                </a:lnTo>
                <a:lnTo>
                  <a:pt x="99" y="21"/>
                </a:lnTo>
                <a:lnTo>
                  <a:pt x="101" y="21"/>
                </a:lnTo>
                <a:lnTo>
                  <a:pt x="104" y="18"/>
                </a:lnTo>
                <a:lnTo>
                  <a:pt x="106" y="21"/>
                </a:lnTo>
                <a:lnTo>
                  <a:pt x="106" y="21"/>
                </a:lnTo>
                <a:lnTo>
                  <a:pt x="99" y="14"/>
                </a:lnTo>
                <a:lnTo>
                  <a:pt x="94" y="11"/>
                </a:lnTo>
                <a:lnTo>
                  <a:pt x="94" y="14"/>
                </a:lnTo>
                <a:lnTo>
                  <a:pt x="94" y="14"/>
                </a:lnTo>
                <a:lnTo>
                  <a:pt x="94" y="14"/>
                </a:lnTo>
                <a:lnTo>
                  <a:pt x="94" y="14"/>
                </a:lnTo>
                <a:lnTo>
                  <a:pt x="92" y="14"/>
                </a:lnTo>
                <a:lnTo>
                  <a:pt x="92" y="11"/>
                </a:lnTo>
                <a:lnTo>
                  <a:pt x="85" y="9"/>
                </a:lnTo>
                <a:lnTo>
                  <a:pt x="85" y="9"/>
                </a:lnTo>
                <a:lnTo>
                  <a:pt x="83" y="11"/>
                </a:lnTo>
                <a:lnTo>
                  <a:pt x="75" y="11"/>
                </a:lnTo>
                <a:lnTo>
                  <a:pt x="71" y="9"/>
                </a:lnTo>
                <a:lnTo>
                  <a:pt x="66" y="9"/>
                </a:lnTo>
                <a:lnTo>
                  <a:pt x="68" y="9"/>
                </a:lnTo>
                <a:lnTo>
                  <a:pt x="68" y="11"/>
                </a:lnTo>
                <a:lnTo>
                  <a:pt x="66" y="11"/>
                </a:lnTo>
                <a:lnTo>
                  <a:pt x="64" y="11"/>
                </a:lnTo>
                <a:lnTo>
                  <a:pt x="59" y="14"/>
                </a:lnTo>
                <a:lnTo>
                  <a:pt x="56" y="14"/>
                </a:lnTo>
                <a:lnTo>
                  <a:pt x="52" y="14"/>
                </a:lnTo>
                <a:lnTo>
                  <a:pt x="49" y="14"/>
                </a:lnTo>
                <a:lnTo>
                  <a:pt x="42" y="14"/>
                </a:lnTo>
                <a:lnTo>
                  <a:pt x="40" y="14"/>
                </a:lnTo>
                <a:lnTo>
                  <a:pt x="38" y="14"/>
                </a:lnTo>
                <a:lnTo>
                  <a:pt x="38" y="14"/>
                </a:lnTo>
                <a:lnTo>
                  <a:pt x="35" y="11"/>
                </a:lnTo>
                <a:lnTo>
                  <a:pt x="35" y="11"/>
                </a:lnTo>
                <a:lnTo>
                  <a:pt x="30" y="11"/>
                </a:lnTo>
                <a:lnTo>
                  <a:pt x="30" y="11"/>
                </a:lnTo>
                <a:lnTo>
                  <a:pt x="28" y="14"/>
                </a:lnTo>
                <a:lnTo>
                  <a:pt x="28" y="14"/>
                </a:lnTo>
                <a:lnTo>
                  <a:pt x="26" y="16"/>
                </a:lnTo>
                <a:lnTo>
                  <a:pt x="26" y="16"/>
                </a:lnTo>
                <a:lnTo>
                  <a:pt x="23" y="16"/>
                </a:lnTo>
                <a:lnTo>
                  <a:pt x="21" y="18"/>
                </a:lnTo>
                <a:lnTo>
                  <a:pt x="19" y="21"/>
                </a:lnTo>
                <a:lnTo>
                  <a:pt x="16" y="23"/>
                </a:lnTo>
                <a:lnTo>
                  <a:pt x="12" y="26"/>
                </a:lnTo>
                <a:lnTo>
                  <a:pt x="9" y="28"/>
                </a:lnTo>
                <a:lnTo>
                  <a:pt x="9" y="28"/>
                </a:lnTo>
                <a:lnTo>
                  <a:pt x="7" y="28"/>
                </a:lnTo>
                <a:lnTo>
                  <a:pt x="4" y="30"/>
                </a:lnTo>
                <a:lnTo>
                  <a:pt x="4" y="33"/>
                </a:lnTo>
                <a:lnTo>
                  <a:pt x="4" y="33"/>
                </a:lnTo>
                <a:lnTo>
                  <a:pt x="4" y="35"/>
                </a:lnTo>
                <a:lnTo>
                  <a:pt x="4" y="37"/>
                </a:lnTo>
                <a:lnTo>
                  <a:pt x="4" y="40"/>
                </a:lnTo>
                <a:lnTo>
                  <a:pt x="2" y="40"/>
                </a:lnTo>
                <a:lnTo>
                  <a:pt x="0" y="42"/>
                </a:lnTo>
                <a:lnTo>
                  <a:pt x="0" y="42"/>
                </a:lnTo>
                <a:lnTo>
                  <a:pt x="0" y="42"/>
                </a:lnTo>
                <a:lnTo>
                  <a:pt x="4" y="45"/>
                </a:lnTo>
                <a:lnTo>
                  <a:pt x="4" y="45"/>
                </a:lnTo>
                <a:lnTo>
                  <a:pt x="7" y="45"/>
                </a:lnTo>
                <a:lnTo>
                  <a:pt x="7" y="45"/>
                </a:lnTo>
                <a:lnTo>
                  <a:pt x="7" y="47"/>
                </a:lnTo>
                <a:lnTo>
                  <a:pt x="9" y="49"/>
                </a:lnTo>
                <a:lnTo>
                  <a:pt x="9" y="49"/>
                </a:lnTo>
                <a:lnTo>
                  <a:pt x="12" y="49"/>
                </a:lnTo>
                <a:lnTo>
                  <a:pt x="12" y="52"/>
                </a:lnTo>
                <a:lnTo>
                  <a:pt x="12" y="52"/>
                </a:lnTo>
                <a:lnTo>
                  <a:pt x="14" y="52"/>
                </a:lnTo>
                <a:lnTo>
                  <a:pt x="14" y="52"/>
                </a:lnTo>
                <a:lnTo>
                  <a:pt x="16" y="52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6" y="54"/>
                </a:lnTo>
                <a:lnTo>
                  <a:pt x="19" y="54"/>
                </a:lnTo>
                <a:lnTo>
                  <a:pt x="21" y="52"/>
                </a:lnTo>
                <a:lnTo>
                  <a:pt x="23" y="52"/>
                </a:lnTo>
                <a:lnTo>
                  <a:pt x="23" y="54"/>
                </a:lnTo>
                <a:lnTo>
                  <a:pt x="23" y="54"/>
                </a:lnTo>
                <a:lnTo>
                  <a:pt x="26" y="54"/>
                </a:lnTo>
                <a:lnTo>
                  <a:pt x="28" y="54"/>
                </a:lnTo>
                <a:lnTo>
                  <a:pt x="28" y="54"/>
                </a:lnTo>
                <a:lnTo>
                  <a:pt x="30" y="56"/>
                </a:lnTo>
                <a:lnTo>
                  <a:pt x="28" y="59"/>
                </a:lnTo>
                <a:lnTo>
                  <a:pt x="28" y="61"/>
                </a:lnTo>
                <a:lnTo>
                  <a:pt x="28" y="61"/>
                </a:lnTo>
                <a:lnTo>
                  <a:pt x="28" y="61"/>
                </a:lnTo>
                <a:lnTo>
                  <a:pt x="28" y="63"/>
                </a:lnTo>
                <a:lnTo>
                  <a:pt x="28" y="63"/>
                </a:lnTo>
                <a:lnTo>
                  <a:pt x="26" y="63"/>
                </a:lnTo>
                <a:lnTo>
                  <a:pt x="28" y="66"/>
                </a:lnTo>
                <a:lnTo>
                  <a:pt x="28" y="66"/>
                </a:lnTo>
                <a:lnTo>
                  <a:pt x="30" y="66"/>
                </a:lnTo>
                <a:lnTo>
                  <a:pt x="33" y="66"/>
                </a:lnTo>
                <a:lnTo>
                  <a:pt x="33" y="66"/>
                </a:lnTo>
                <a:lnTo>
                  <a:pt x="33" y="68"/>
                </a:lnTo>
                <a:lnTo>
                  <a:pt x="33" y="68"/>
                </a:lnTo>
                <a:lnTo>
                  <a:pt x="33" y="71"/>
                </a:lnTo>
                <a:lnTo>
                  <a:pt x="35" y="71"/>
                </a:lnTo>
                <a:lnTo>
                  <a:pt x="35" y="73"/>
                </a:lnTo>
                <a:lnTo>
                  <a:pt x="40" y="73"/>
                </a:lnTo>
                <a:lnTo>
                  <a:pt x="40" y="73"/>
                </a:lnTo>
                <a:lnTo>
                  <a:pt x="42" y="71"/>
                </a:lnTo>
                <a:lnTo>
                  <a:pt x="42" y="71"/>
                </a:lnTo>
                <a:lnTo>
                  <a:pt x="42" y="68"/>
                </a:lnTo>
                <a:lnTo>
                  <a:pt x="42" y="68"/>
                </a:lnTo>
                <a:lnTo>
                  <a:pt x="45" y="68"/>
                </a:lnTo>
                <a:lnTo>
                  <a:pt x="45" y="66"/>
                </a:lnTo>
                <a:lnTo>
                  <a:pt x="47" y="66"/>
                </a:lnTo>
                <a:lnTo>
                  <a:pt x="47" y="66"/>
                </a:lnTo>
                <a:lnTo>
                  <a:pt x="47" y="63"/>
                </a:lnTo>
                <a:lnTo>
                  <a:pt x="47" y="59"/>
                </a:lnTo>
                <a:lnTo>
                  <a:pt x="47" y="59"/>
                </a:lnTo>
                <a:lnTo>
                  <a:pt x="47" y="56"/>
                </a:lnTo>
                <a:lnTo>
                  <a:pt x="47" y="56"/>
                </a:lnTo>
                <a:lnTo>
                  <a:pt x="49" y="56"/>
                </a:lnTo>
                <a:lnTo>
                  <a:pt x="54" y="56"/>
                </a:lnTo>
                <a:lnTo>
                  <a:pt x="54" y="56"/>
                </a:lnTo>
                <a:lnTo>
                  <a:pt x="56" y="54"/>
                </a:lnTo>
                <a:lnTo>
                  <a:pt x="59" y="52"/>
                </a:lnTo>
                <a:lnTo>
                  <a:pt x="59" y="52"/>
                </a:lnTo>
                <a:lnTo>
                  <a:pt x="61" y="52"/>
                </a:lnTo>
                <a:lnTo>
                  <a:pt x="61" y="52"/>
                </a:lnTo>
                <a:lnTo>
                  <a:pt x="66" y="54"/>
                </a:lnTo>
                <a:lnTo>
                  <a:pt x="66" y="54"/>
                </a:lnTo>
                <a:lnTo>
                  <a:pt x="66" y="54"/>
                </a:lnTo>
                <a:lnTo>
                  <a:pt x="66" y="54"/>
                </a:lnTo>
                <a:lnTo>
                  <a:pt x="66" y="54"/>
                </a:lnTo>
                <a:lnTo>
                  <a:pt x="68" y="52"/>
                </a:lnTo>
                <a:lnTo>
                  <a:pt x="68" y="52"/>
                </a:lnTo>
                <a:lnTo>
                  <a:pt x="71" y="49"/>
                </a:lnTo>
                <a:lnTo>
                  <a:pt x="73" y="47"/>
                </a:lnTo>
                <a:lnTo>
                  <a:pt x="75" y="45"/>
                </a:lnTo>
                <a:lnTo>
                  <a:pt x="78" y="45"/>
                </a:lnTo>
                <a:lnTo>
                  <a:pt x="78" y="45"/>
                </a:lnTo>
                <a:lnTo>
                  <a:pt x="78" y="45"/>
                </a:lnTo>
                <a:lnTo>
                  <a:pt x="78" y="42"/>
                </a:lnTo>
                <a:lnTo>
                  <a:pt x="78" y="40"/>
                </a:lnTo>
                <a:lnTo>
                  <a:pt x="80" y="40"/>
                </a:lnTo>
                <a:lnTo>
                  <a:pt x="80" y="40"/>
                </a:lnTo>
                <a:lnTo>
                  <a:pt x="80" y="40"/>
                </a:lnTo>
                <a:lnTo>
                  <a:pt x="80" y="37"/>
                </a:lnTo>
                <a:lnTo>
                  <a:pt x="80" y="37"/>
                </a:lnTo>
                <a:lnTo>
                  <a:pt x="83" y="35"/>
                </a:lnTo>
                <a:lnTo>
                  <a:pt x="85" y="35"/>
                </a:lnTo>
                <a:lnTo>
                  <a:pt x="85" y="35"/>
                </a:lnTo>
                <a:lnTo>
                  <a:pt x="87" y="37"/>
                </a:lnTo>
                <a:lnTo>
                  <a:pt x="87" y="37"/>
                </a:lnTo>
                <a:lnTo>
                  <a:pt x="90" y="37"/>
                </a:lnTo>
                <a:lnTo>
                  <a:pt x="92" y="37"/>
                </a:lnTo>
                <a:lnTo>
                  <a:pt x="92" y="37"/>
                </a:lnTo>
                <a:lnTo>
                  <a:pt x="94" y="37"/>
                </a:lnTo>
                <a:lnTo>
                  <a:pt x="94" y="37"/>
                </a:lnTo>
                <a:lnTo>
                  <a:pt x="94" y="37"/>
                </a:lnTo>
                <a:lnTo>
                  <a:pt x="94" y="35"/>
                </a:lnTo>
                <a:lnTo>
                  <a:pt x="97" y="35"/>
                </a:lnTo>
                <a:lnTo>
                  <a:pt x="97" y="37"/>
                </a:lnTo>
                <a:lnTo>
                  <a:pt x="97" y="37"/>
                </a:lnTo>
                <a:lnTo>
                  <a:pt x="99" y="37"/>
                </a:lnTo>
                <a:lnTo>
                  <a:pt x="99" y="35"/>
                </a:lnTo>
                <a:lnTo>
                  <a:pt x="99" y="35"/>
                </a:lnTo>
                <a:lnTo>
                  <a:pt x="99" y="35"/>
                </a:lnTo>
                <a:lnTo>
                  <a:pt x="101" y="35"/>
                </a:lnTo>
                <a:lnTo>
                  <a:pt x="104" y="35"/>
                </a:lnTo>
                <a:lnTo>
                  <a:pt x="106" y="33"/>
                </a:lnTo>
                <a:lnTo>
                  <a:pt x="106" y="33"/>
                </a:lnTo>
                <a:lnTo>
                  <a:pt x="106" y="33"/>
                </a:lnTo>
                <a:lnTo>
                  <a:pt x="109" y="33"/>
                </a:lnTo>
                <a:lnTo>
                  <a:pt x="109" y="30"/>
                </a:lnTo>
                <a:lnTo>
                  <a:pt x="111" y="30"/>
                </a:lnTo>
                <a:lnTo>
                  <a:pt x="116" y="30"/>
                </a:lnTo>
                <a:lnTo>
                  <a:pt x="116" y="30"/>
                </a:lnTo>
                <a:close/>
                <a:moveTo>
                  <a:pt x="59" y="2"/>
                </a:moveTo>
                <a:lnTo>
                  <a:pt x="64" y="0"/>
                </a:lnTo>
                <a:lnTo>
                  <a:pt x="61" y="0"/>
                </a:lnTo>
                <a:lnTo>
                  <a:pt x="59" y="0"/>
                </a:lnTo>
                <a:lnTo>
                  <a:pt x="56" y="2"/>
                </a:lnTo>
                <a:lnTo>
                  <a:pt x="56" y="2"/>
                </a:lnTo>
                <a:lnTo>
                  <a:pt x="56" y="2"/>
                </a:lnTo>
                <a:lnTo>
                  <a:pt x="59" y="2"/>
                </a:lnTo>
                <a:close/>
                <a:moveTo>
                  <a:pt x="71" y="0"/>
                </a:move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68" y="0"/>
                </a:lnTo>
                <a:lnTo>
                  <a:pt x="68" y="0"/>
                </a:lnTo>
                <a:lnTo>
                  <a:pt x="68" y="2"/>
                </a:lnTo>
                <a:lnTo>
                  <a:pt x="7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156"/>
          <p:cNvSpPr>
            <a:spLocks noEditPoints="1"/>
          </p:cNvSpPr>
          <p:nvPr/>
        </p:nvSpPr>
        <p:spPr bwMode="auto">
          <a:xfrm>
            <a:off x="6962082" y="3750859"/>
            <a:ext cx="54401" cy="43939"/>
          </a:xfrm>
          <a:custGeom>
            <a:avLst/>
            <a:gdLst>
              <a:gd name="T0" fmla="*/ 28 w 52"/>
              <a:gd name="T1" fmla="*/ 26 h 42"/>
              <a:gd name="T2" fmla="*/ 24 w 52"/>
              <a:gd name="T3" fmla="*/ 24 h 42"/>
              <a:gd name="T4" fmla="*/ 21 w 52"/>
              <a:gd name="T5" fmla="*/ 24 h 42"/>
              <a:gd name="T6" fmla="*/ 31 w 52"/>
              <a:gd name="T7" fmla="*/ 28 h 42"/>
              <a:gd name="T8" fmla="*/ 52 w 52"/>
              <a:gd name="T9" fmla="*/ 16 h 42"/>
              <a:gd name="T10" fmla="*/ 52 w 52"/>
              <a:gd name="T11" fmla="*/ 14 h 42"/>
              <a:gd name="T12" fmla="*/ 52 w 52"/>
              <a:gd name="T13" fmla="*/ 7 h 42"/>
              <a:gd name="T14" fmla="*/ 52 w 52"/>
              <a:gd name="T15" fmla="*/ 7 h 42"/>
              <a:gd name="T16" fmla="*/ 45 w 52"/>
              <a:gd name="T17" fmla="*/ 7 h 42"/>
              <a:gd name="T18" fmla="*/ 38 w 52"/>
              <a:gd name="T19" fmla="*/ 2 h 42"/>
              <a:gd name="T20" fmla="*/ 28 w 52"/>
              <a:gd name="T21" fmla="*/ 2 h 42"/>
              <a:gd name="T22" fmla="*/ 24 w 52"/>
              <a:gd name="T23" fmla="*/ 5 h 42"/>
              <a:gd name="T24" fmla="*/ 21 w 52"/>
              <a:gd name="T25" fmla="*/ 7 h 42"/>
              <a:gd name="T26" fmla="*/ 24 w 52"/>
              <a:gd name="T27" fmla="*/ 9 h 42"/>
              <a:gd name="T28" fmla="*/ 31 w 52"/>
              <a:gd name="T29" fmla="*/ 12 h 42"/>
              <a:gd name="T30" fmla="*/ 33 w 52"/>
              <a:gd name="T31" fmla="*/ 14 h 42"/>
              <a:gd name="T32" fmla="*/ 33 w 52"/>
              <a:gd name="T33" fmla="*/ 19 h 42"/>
              <a:gd name="T34" fmla="*/ 33 w 52"/>
              <a:gd name="T35" fmla="*/ 24 h 42"/>
              <a:gd name="T36" fmla="*/ 38 w 52"/>
              <a:gd name="T37" fmla="*/ 28 h 42"/>
              <a:gd name="T38" fmla="*/ 38 w 52"/>
              <a:gd name="T39" fmla="*/ 31 h 42"/>
              <a:gd name="T40" fmla="*/ 33 w 52"/>
              <a:gd name="T41" fmla="*/ 31 h 42"/>
              <a:gd name="T42" fmla="*/ 33 w 52"/>
              <a:gd name="T43" fmla="*/ 33 h 42"/>
              <a:gd name="T44" fmla="*/ 31 w 52"/>
              <a:gd name="T45" fmla="*/ 33 h 42"/>
              <a:gd name="T46" fmla="*/ 16 w 52"/>
              <a:gd name="T47" fmla="*/ 33 h 42"/>
              <a:gd name="T48" fmla="*/ 12 w 52"/>
              <a:gd name="T49" fmla="*/ 31 h 42"/>
              <a:gd name="T50" fmla="*/ 7 w 52"/>
              <a:gd name="T51" fmla="*/ 31 h 42"/>
              <a:gd name="T52" fmla="*/ 2 w 52"/>
              <a:gd name="T53" fmla="*/ 28 h 42"/>
              <a:gd name="T54" fmla="*/ 0 w 52"/>
              <a:gd name="T55" fmla="*/ 33 h 42"/>
              <a:gd name="T56" fmla="*/ 0 w 52"/>
              <a:gd name="T57" fmla="*/ 35 h 42"/>
              <a:gd name="T58" fmla="*/ 5 w 52"/>
              <a:gd name="T59" fmla="*/ 38 h 42"/>
              <a:gd name="T60" fmla="*/ 9 w 52"/>
              <a:gd name="T61" fmla="*/ 42 h 42"/>
              <a:gd name="T62" fmla="*/ 9 w 52"/>
              <a:gd name="T63" fmla="*/ 40 h 42"/>
              <a:gd name="T64" fmla="*/ 14 w 52"/>
              <a:gd name="T65" fmla="*/ 38 h 42"/>
              <a:gd name="T66" fmla="*/ 19 w 52"/>
              <a:gd name="T67" fmla="*/ 38 h 42"/>
              <a:gd name="T68" fmla="*/ 24 w 52"/>
              <a:gd name="T69" fmla="*/ 38 h 42"/>
              <a:gd name="T70" fmla="*/ 31 w 52"/>
              <a:gd name="T71" fmla="*/ 40 h 42"/>
              <a:gd name="T72" fmla="*/ 33 w 52"/>
              <a:gd name="T73" fmla="*/ 40 h 42"/>
              <a:gd name="T74" fmla="*/ 35 w 52"/>
              <a:gd name="T75" fmla="*/ 38 h 42"/>
              <a:gd name="T76" fmla="*/ 45 w 52"/>
              <a:gd name="T77" fmla="*/ 38 h 42"/>
              <a:gd name="T78" fmla="*/ 47 w 52"/>
              <a:gd name="T79" fmla="*/ 40 h 42"/>
              <a:gd name="T80" fmla="*/ 47 w 52"/>
              <a:gd name="T81" fmla="*/ 38 h 42"/>
              <a:gd name="T82" fmla="*/ 50 w 52"/>
              <a:gd name="T83" fmla="*/ 35 h 42"/>
              <a:gd name="T84" fmla="*/ 45 w 52"/>
              <a:gd name="T85" fmla="*/ 33 h 42"/>
              <a:gd name="T86" fmla="*/ 45 w 52"/>
              <a:gd name="T87" fmla="*/ 31 h 42"/>
              <a:gd name="T88" fmla="*/ 47 w 52"/>
              <a:gd name="T89" fmla="*/ 31 h 42"/>
              <a:gd name="T90" fmla="*/ 50 w 52"/>
              <a:gd name="T91" fmla="*/ 26 h 42"/>
              <a:gd name="T92" fmla="*/ 50 w 52"/>
              <a:gd name="T93" fmla="*/ 24 h 42"/>
              <a:gd name="T94" fmla="*/ 52 w 52"/>
              <a:gd name="T95" fmla="*/ 21 h 42"/>
              <a:gd name="T96" fmla="*/ 52 w 52"/>
              <a:gd name="T97" fmla="*/ 19 h 42"/>
              <a:gd name="T98" fmla="*/ 52 w 52"/>
              <a:gd name="T99" fmla="*/ 16 h 42"/>
              <a:gd name="T100" fmla="*/ 33 w 52"/>
              <a:gd name="T101" fmla="*/ 0 h 42"/>
              <a:gd name="T102" fmla="*/ 38 w 52"/>
              <a:gd name="T103" fmla="*/ 2 h 42"/>
              <a:gd name="T104" fmla="*/ 35 w 52"/>
              <a:gd name="T105" fmla="*/ 0 h 42"/>
              <a:gd name="T106" fmla="*/ 33 w 52"/>
              <a:gd name="T107" fmla="*/ 0 h 42"/>
              <a:gd name="T108" fmla="*/ 31 w 52"/>
              <a:gd name="T109" fmla="*/ 0 h 42"/>
              <a:gd name="T110" fmla="*/ 33 w 52"/>
              <a:gd name="T11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2" h="42">
                <a:moveTo>
                  <a:pt x="31" y="26"/>
                </a:moveTo>
                <a:lnTo>
                  <a:pt x="28" y="26"/>
                </a:lnTo>
                <a:lnTo>
                  <a:pt x="26" y="24"/>
                </a:lnTo>
                <a:lnTo>
                  <a:pt x="24" y="24"/>
                </a:lnTo>
                <a:lnTo>
                  <a:pt x="24" y="24"/>
                </a:lnTo>
                <a:lnTo>
                  <a:pt x="21" y="24"/>
                </a:lnTo>
                <a:lnTo>
                  <a:pt x="26" y="26"/>
                </a:lnTo>
                <a:lnTo>
                  <a:pt x="31" y="28"/>
                </a:lnTo>
                <a:lnTo>
                  <a:pt x="31" y="26"/>
                </a:lnTo>
                <a:close/>
                <a:moveTo>
                  <a:pt x="52" y="16"/>
                </a:moveTo>
                <a:lnTo>
                  <a:pt x="52" y="14"/>
                </a:lnTo>
                <a:lnTo>
                  <a:pt x="52" y="14"/>
                </a:lnTo>
                <a:lnTo>
                  <a:pt x="52" y="12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0" y="7"/>
                </a:lnTo>
                <a:lnTo>
                  <a:pt x="45" y="7"/>
                </a:lnTo>
                <a:lnTo>
                  <a:pt x="40" y="5"/>
                </a:lnTo>
                <a:lnTo>
                  <a:pt x="38" y="2"/>
                </a:lnTo>
                <a:lnTo>
                  <a:pt x="33" y="2"/>
                </a:lnTo>
                <a:lnTo>
                  <a:pt x="28" y="2"/>
                </a:lnTo>
                <a:lnTo>
                  <a:pt x="26" y="5"/>
                </a:lnTo>
                <a:lnTo>
                  <a:pt x="24" y="5"/>
                </a:lnTo>
                <a:lnTo>
                  <a:pt x="24" y="5"/>
                </a:lnTo>
                <a:lnTo>
                  <a:pt x="21" y="7"/>
                </a:lnTo>
                <a:lnTo>
                  <a:pt x="21" y="9"/>
                </a:lnTo>
                <a:lnTo>
                  <a:pt x="24" y="9"/>
                </a:lnTo>
                <a:lnTo>
                  <a:pt x="28" y="9"/>
                </a:lnTo>
                <a:lnTo>
                  <a:pt x="31" y="12"/>
                </a:lnTo>
                <a:lnTo>
                  <a:pt x="35" y="12"/>
                </a:lnTo>
                <a:lnTo>
                  <a:pt x="33" y="14"/>
                </a:lnTo>
                <a:lnTo>
                  <a:pt x="33" y="16"/>
                </a:lnTo>
                <a:lnTo>
                  <a:pt x="33" y="19"/>
                </a:lnTo>
                <a:lnTo>
                  <a:pt x="31" y="21"/>
                </a:lnTo>
                <a:lnTo>
                  <a:pt x="33" y="24"/>
                </a:lnTo>
                <a:lnTo>
                  <a:pt x="38" y="28"/>
                </a:lnTo>
                <a:lnTo>
                  <a:pt x="38" y="28"/>
                </a:lnTo>
                <a:lnTo>
                  <a:pt x="38" y="31"/>
                </a:lnTo>
                <a:lnTo>
                  <a:pt x="38" y="31"/>
                </a:lnTo>
                <a:lnTo>
                  <a:pt x="38" y="31"/>
                </a:lnTo>
                <a:lnTo>
                  <a:pt x="33" y="31"/>
                </a:lnTo>
                <a:lnTo>
                  <a:pt x="33" y="33"/>
                </a:lnTo>
                <a:lnTo>
                  <a:pt x="33" y="33"/>
                </a:lnTo>
                <a:lnTo>
                  <a:pt x="31" y="33"/>
                </a:lnTo>
                <a:lnTo>
                  <a:pt x="31" y="33"/>
                </a:lnTo>
                <a:lnTo>
                  <a:pt x="28" y="33"/>
                </a:lnTo>
                <a:lnTo>
                  <a:pt x="16" y="33"/>
                </a:lnTo>
                <a:lnTo>
                  <a:pt x="14" y="31"/>
                </a:lnTo>
                <a:lnTo>
                  <a:pt x="12" y="31"/>
                </a:lnTo>
                <a:lnTo>
                  <a:pt x="9" y="31"/>
                </a:lnTo>
                <a:lnTo>
                  <a:pt x="7" y="31"/>
                </a:lnTo>
                <a:lnTo>
                  <a:pt x="5" y="28"/>
                </a:lnTo>
                <a:lnTo>
                  <a:pt x="2" y="28"/>
                </a:lnTo>
                <a:lnTo>
                  <a:pt x="2" y="31"/>
                </a:lnTo>
                <a:lnTo>
                  <a:pt x="0" y="33"/>
                </a:lnTo>
                <a:lnTo>
                  <a:pt x="0" y="35"/>
                </a:lnTo>
                <a:lnTo>
                  <a:pt x="0" y="35"/>
                </a:lnTo>
                <a:lnTo>
                  <a:pt x="5" y="38"/>
                </a:lnTo>
                <a:lnTo>
                  <a:pt x="5" y="38"/>
                </a:lnTo>
                <a:lnTo>
                  <a:pt x="7" y="40"/>
                </a:lnTo>
                <a:lnTo>
                  <a:pt x="9" y="42"/>
                </a:lnTo>
                <a:lnTo>
                  <a:pt x="9" y="42"/>
                </a:lnTo>
                <a:lnTo>
                  <a:pt x="9" y="40"/>
                </a:lnTo>
                <a:lnTo>
                  <a:pt x="12" y="40"/>
                </a:lnTo>
                <a:lnTo>
                  <a:pt x="14" y="38"/>
                </a:lnTo>
                <a:lnTo>
                  <a:pt x="16" y="38"/>
                </a:lnTo>
                <a:lnTo>
                  <a:pt x="19" y="38"/>
                </a:lnTo>
                <a:lnTo>
                  <a:pt x="21" y="38"/>
                </a:lnTo>
                <a:lnTo>
                  <a:pt x="24" y="38"/>
                </a:lnTo>
                <a:lnTo>
                  <a:pt x="28" y="40"/>
                </a:lnTo>
                <a:lnTo>
                  <a:pt x="31" y="40"/>
                </a:lnTo>
                <a:lnTo>
                  <a:pt x="33" y="40"/>
                </a:lnTo>
                <a:lnTo>
                  <a:pt x="33" y="40"/>
                </a:lnTo>
                <a:lnTo>
                  <a:pt x="33" y="38"/>
                </a:lnTo>
                <a:lnTo>
                  <a:pt x="35" y="38"/>
                </a:lnTo>
                <a:lnTo>
                  <a:pt x="42" y="38"/>
                </a:lnTo>
                <a:lnTo>
                  <a:pt x="45" y="38"/>
                </a:lnTo>
                <a:lnTo>
                  <a:pt x="45" y="40"/>
                </a:lnTo>
                <a:lnTo>
                  <a:pt x="47" y="40"/>
                </a:lnTo>
                <a:lnTo>
                  <a:pt x="47" y="42"/>
                </a:lnTo>
                <a:lnTo>
                  <a:pt x="47" y="38"/>
                </a:lnTo>
                <a:lnTo>
                  <a:pt x="50" y="38"/>
                </a:lnTo>
                <a:lnTo>
                  <a:pt x="50" y="35"/>
                </a:lnTo>
                <a:lnTo>
                  <a:pt x="47" y="35"/>
                </a:lnTo>
                <a:lnTo>
                  <a:pt x="45" y="33"/>
                </a:lnTo>
                <a:lnTo>
                  <a:pt x="45" y="31"/>
                </a:lnTo>
                <a:lnTo>
                  <a:pt x="45" y="31"/>
                </a:lnTo>
                <a:lnTo>
                  <a:pt x="47" y="31"/>
                </a:lnTo>
                <a:lnTo>
                  <a:pt x="47" y="31"/>
                </a:lnTo>
                <a:lnTo>
                  <a:pt x="50" y="28"/>
                </a:lnTo>
                <a:lnTo>
                  <a:pt x="50" y="26"/>
                </a:lnTo>
                <a:lnTo>
                  <a:pt x="50" y="26"/>
                </a:lnTo>
                <a:lnTo>
                  <a:pt x="50" y="24"/>
                </a:lnTo>
                <a:lnTo>
                  <a:pt x="50" y="24"/>
                </a:lnTo>
                <a:lnTo>
                  <a:pt x="52" y="21"/>
                </a:lnTo>
                <a:lnTo>
                  <a:pt x="52" y="19"/>
                </a:lnTo>
                <a:lnTo>
                  <a:pt x="52" y="19"/>
                </a:lnTo>
                <a:lnTo>
                  <a:pt x="52" y="19"/>
                </a:lnTo>
                <a:lnTo>
                  <a:pt x="52" y="16"/>
                </a:lnTo>
                <a:close/>
                <a:moveTo>
                  <a:pt x="33" y="0"/>
                </a:moveTo>
                <a:lnTo>
                  <a:pt x="33" y="0"/>
                </a:lnTo>
                <a:lnTo>
                  <a:pt x="35" y="0"/>
                </a:lnTo>
                <a:lnTo>
                  <a:pt x="38" y="2"/>
                </a:lnTo>
                <a:lnTo>
                  <a:pt x="38" y="0"/>
                </a:lnTo>
                <a:lnTo>
                  <a:pt x="35" y="0"/>
                </a:lnTo>
                <a:lnTo>
                  <a:pt x="35" y="0"/>
                </a:lnTo>
                <a:lnTo>
                  <a:pt x="33" y="0"/>
                </a:lnTo>
                <a:lnTo>
                  <a:pt x="33" y="0"/>
                </a:lnTo>
                <a:lnTo>
                  <a:pt x="31" y="0"/>
                </a:lnTo>
                <a:lnTo>
                  <a:pt x="33" y="0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Freeform 157"/>
          <p:cNvSpPr>
            <a:spLocks/>
          </p:cNvSpPr>
          <p:nvPr/>
        </p:nvSpPr>
        <p:spPr bwMode="auto">
          <a:xfrm>
            <a:off x="7194333" y="4006126"/>
            <a:ext cx="92064" cy="160066"/>
          </a:xfrm>
          <a:custGeom>
            <a:avLst/>
            <a:gdLst>
              <a:gd name="T0" fmla="*/ 83 w 88"/>
              <a:gd name="T1" fmla="*/ 134 h 153"/>
              <a:gd name="T2" fmla="*/ 81 w 88"/>
              <a:gd name="T3" fmla="*/ 127 h 153"/>
              <a:gd name="T4" fmla="*/ 78 w 88"/>
              <a:gd name="T5" fmla="*/ 123 h 153"/>
              <a:gd name="T6" fmla="*/ 76 w 88"/>
              <a:gd name="T7" fmla="*/ 120 h 153"/>
              <a:gd name="T8" fmla="*/ 76 w 88"/>
              <a:gd name="T9" fmla="*/ 115 h 153"/>
              <a:gd name="T10" fmla="*/ 73 w 88"/>
              <a:gd name="T11" fmla="*/ 108 h 153"/>
              <a:gd name="T12" fmla="*/ 69 w 88"/>
              <a:gd name="T13" fmla="*/ 108 h 153"/>
              <a:gd name="T14" fmla="*/ 66 w 88"/>
              <a:gd name="T15" fmla="*/ 104 h 153"/>
              <a:gd name="T16" fmla="*/ 59 w 88"/>
              <a:gd name="T17" fmla="*/ 92 h 153"/>
              <a:gd name="T18" fmla="*/ 64 w 88"/>
              <a:gd name="T19" fmla="*/ 85 h 153"/>
              <a:gd name="T20" fmla="*/ 64 w 88"/>
              <a:gd name="T21" fmla="*/ 78 h 153"/>
              <a:gd name="T22" fmla="*/ 66 w 88"/>
              <a:gd name="T23" fmla="*/ 73 h 153"/>
              <a:gd name="T24" fmla="*/ 76 w 88"/>
              <a:gd name="T25" fmla="*/ 73 h 153"/>
              <a:gd name="T26" fmla="*/ 76 w 88"/>
              <a:gd name="T27" fmla="*/ 68 h 153"/>
              <a:gd name="T28" fmla="*/ 76 w 88"/>
              <a:gd name="T29" fmla="*/ 66 h 153"/>
              <a:gd name="T30" fmla="*/ 78 w 88"/>
              <a:gd name="T31" fmla="*/ 54 h 153"/>
              <a:gd name="T32" fmla="*/ 71 w 88"/>
              <a:gd name="T33" fmla="*/ 42 h 153"/>
              <a:gd name="T34" fmla="*/ 57 w 88"/>
              <a:gd name="T35" fmla="*/ 35 h 153"/>
              <a:gd name="T36" fmla="*/ 50 w 88"/>
              <a:gd name="T37" fmla="*/ 44 h 153"/>
              <a:gd name="T38" fmla="*/ 55 w 88"/>
              <a:gd name="T39" fmla="*/ 26 h 153"/>
              <a:gd name="T40" fmla="*/ 43 w 88"/>
              <a:gd name="T41" fmla="*/ 9 h 153"/>
              <a:gd name="T42" fmla="*/ 31 w 88"/>
              <a:gd name="T43" fmla="*/ 4 h 153"/>
              <a:gd name="T44" fmla="*/ 31 w 88"/>
              <a:gd name="T45" fmla="*/ 4 h 153"/>
              <a:gd name="T46" fmla="*/ 24 w 88"/>
              <a:gd name="T47" fmla="*/ 11 h 153"/>
              <a:gd name="T48" fmla="*/ 17 w 88"/>
              <a:gd name="T49" fmla="*/ 16 h 153"/>
              <a:gd name="T50" fmla="*/ 14 w 88"/>
              <a:gd name="T51" fmla="*/ 23 h 153"/>
              <a:gd name="T52" fmla="*/ 17 w 88"/>
              <a:gd name="T53" fmla="*/ 28 h 153"/>
              <a:gd name="T54" fmla="*/ 19 w 88"/>
              <a:gd name="T55" fmla="*/ 30 h 153"/>
              <a:gd name="T56" fmla="*/ 12 w 88"/>
              <a:gd name="T57" fmla="*/ 37 h 153"/>
              <a:gd name="T58" fmla="*/ 7 w 88"/>
              <a:gd name="T59" fmla="*/ 37 h 153"/>
              <a:gd name="T60" fmla="*/ 5 w 88"/>
              <a:gd name="T61" fmla="*/ 42 h 153"/>
              <a:gd name="T62" fmla="*/ 2 w 88"/>
              <a:gd name="T63" fmla="*/ 49 h 153"/>
              <a:gd name="T64" fmla="*/ 7 w 88"/>
              <a:gd name="T65" fmla="*/ 63 h 153"/>
              <a:gd name="T66" fmla="*/ 17 w 88"/>
              <a:gd name="T67" fmla="*/ 70 h 153"/>
              <a:gd name="T68" fmla="*/ 24 w 88"/>
              <a:gd name="T69" fmla="*/ 70 h 153"/>
              <a:gd name="T70" fmla="*/ 24 w 88"/>
              <a:gd name="T71" fmla="*/ 78 h 153"/>
              <a:gd name="T72" fmla="*/ 21 w 88"/>
              <a:gd name="T73" fmla="*/ 85 h 153"/>
              <a:gd name="T74" fmla="*/ 29 w 88"/>
              <a:gd name="T75" fmla="*/ 85 h 153"/>
              <a:gd name="T76" fmla="*/ 29 w 88"/>
              <a:gd name="T77" fmla="*/ 89 h 153"/>
              <a:gd name="T78" fmla="*/ 33 w 88"/>
              <a:gd name="T79" fmla="*/ 97 h 153"/>
              <a:gd name="T80" fmla="*/ 31 w 88"/>
              <a:gd name="T81" fmla="*/ 101 h 153"/>
              <a:gd name="T82" fmla="*/ 26 w 88"/>
              <a:gd name="T83" fmla="*/ 108 h 153"/>
              <a:gd name="T84" fmla="*/ 24 w 88"/>
              <a:gd name="T85" fmla="*/ 123 h 153"/>
              <a:gd name="T86" fmla="*/ 29 w 88"/>
              <a:gd name="T87" fmla="*/ 134 h 153"/>
              <a:gd name="T88" fmla="*/ 29 w 88"/>
              <a:gd name="T89" fmla="*/ 141 h 153"/>
              <a:gd name="T90" fmla="*/ 33 w 88"/>
              <a:gd name="T91" fmla="*/ 144 h 153"/>
              <a:gd name="T92" fmla="*/ 40 w 88"/>
              <a:gd name="T93" fmla="*/ 151 h 153"/>
              <a:gd name="T94" fmla="*/ 45 w 88"/>
              <a:gd name="T95" fmla="*/ 153 h 153"/>
              <a:gd name="T96" fmla="*/ 52 w 88"/>
              <a:gd name="T97" fmla="*/ 151 h 153"/>
              <a:gd name="T98" fmla="*/ 52 w 88"/>
              <a:gd name="T99" fmla="*/ 146 h 153"/>
              <a:gd name="T100" fmla="*/ 57 w 88"/>
              <a:gd name="T101" fmla="*/ 146 h 153"/>
              <a:gd name="T102" fmla="*/ 59 w 88"/>
              <a:gd name="T103" fmla="*/ 146 h 153"/>
              <a:gd name="T104" fmla="*/ 64 w 88"/>
              <a:gd name="T105" fmla="*/ 144 h 153"/>
              <a:gd name="T106" fmla="*/ 71 w 88"/>
              <a:gd name="T107" fmla="*/ 139 h 153"/>
              <a:gd name="T108" fmla="*/ 76 w 88"/>
              <a:gd name="T109" fmla="*/ 137 h 153"/>
              <a:gd name="T110" fmla="*/ 83 w 88"/>
              <a:gd name="T111" fmla="*/ 139 h 153"/>
              <a:gd name="T112" fmla="*/ 88 w 88"/>
              <a:gd name="T113" fmla="*/ 139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8" h="153">
                <a:moveTo>
                  <a:pt x="88" y="137"/>
                </a:moveTo>
                <a:lnTo>
                  <a:pt x="88" y="137"/>
                </a:lnTo>
                <a:lnTo>
                  <a:pt x="85" y="137"/>
                </a:lnTo>
                <a:lnTo>
                  <a:pt x="85" y="137"/>
                </a:lnTo>
                <a:lnTo>
                  <a:pt x="83" y="134"/>
                </a:lnTo>
                <a:lnTo>
                  <a:pt x="83" y="132"/>
                </a:lnTo>
                <a:lnTo>
                  <a:pt x="83" y="132"/>
                </a:lnTo>
                <a:lnTo>
                  <a:pt x="81" y="130"/>
                </a:lnTo>
                <a:lnTo>
                  <a:pt x="81" y="130"/>
                </a:lnTo>
                <a:lnTo>
                  <a:pt x="81" y="127"/>
                </a:lnTo>
                <a:lnTo>
                  <a:pt x="81" y="127"/>
                </a:lnTo>
                <a:lnTo>
                  <a:pt x="81" y="125"/>
                </a:lnTo>
                <a:lnTo>
                  <a:pt x="78" y="125"/>
                </a:lnTo>
                <a:lnTo>
                  <a:pt x="78" y="123"/>
                </a:lnTo>
                <a:lnTo>
                  <a:pt x="78" y="123"/>
                </a:lnTo>
                <a:lnTo>
                  <a:pt x="78" y="123"/>
                </a:lnTo>
                <a:lnTo>
                  <a:pt x="78" y="120"/>
                </a:lnTo>
                <a:lnTo>
                  <a:pt x="78" y="120"/>
                </a:lnTo>
                <a:lnTo>
                  <a:pt x="78" y="120"/>
                </a:lnTo>
                <a:lnTo>
                  <a:pt x="76" y="120"/>
                </a:lnTo>
                <a:lnTo>
                  <a:pt x="76" y="120"/>
                </a:lnTo>
                <a:lnTo>
                  <a:pt x="76" y="118"/>
                </a:lnTo>
                <a:lnTo>
                  <a:pt x="76" y="118"/>
                </a:lnTo>
                <a:lnTo>
                  <a:pt x="76" y="115"/>
                </a:lnTo>
                <a:lnTo>
                  <a:pt x="76" y="115"/>
                </a:lnTo>
                <a:lnTo>
                  <a:pt x="76" y="113"/>
                </a:lnTo>
                <a:lnTo>
                  <a:pt x="76" y="113"/>
                </a:lnTo>
                <a:lnTo>
                  <a:pt x="73" y="113"/>
                </a:lnTo>
                <a:lnTo>
                  <a:pt x="73" y="111"/>
                </a:lnTo>
                <a:lnTo>
                  <a:pt x="73" y="108"/>
                </a:lnTo>
                <a:lnTo>
                  <a:pt x="73" y="108"/>
                </a:lnTo>
                <a:lnTo>
                  <a:pt x="71" y="108"/>
                </a:lnTo>
                <a:lnTo>
                  <a:pt x="71" y="108"/>
                </a:lnTo>
                <a:lnTo>
                  <a:pt x="71" y="108"/>
                </a:lnTo>
                <a:lnTo>
                  <a:pt x="69" y="108"/>
                </a:lnTo>
                <a:lnTo>
                  <a:pt x="69" y="108"/>
                </a:lnTo>
                <a:lnTo>
                  <a:pt x="69" y="108"/>
                </a:lnTo>
                <a:lnTo>
                  <a:pt x="66" y="106"/>
                </a:lnTo>
                <a:lnTo>
                  <a:pt x="69" y="106"/>
                </a:lnTo>
                <a:lnTo>
                  <a:pt x="66" y="104"/>
                </a:lnTo>
                <a:lnTo>
                  <a:pt x="64" y="101"/>
                </a:lnTo>
                <a:lnTo>
                  <a:pt x="64" y="99"/>
                </a:lnTo>
                <a:lnTo>
                  <a:pt x="64" y="99"/>
                </a:lnTo>
                <a:lnTo>
                  <a:pt x="62" y="94"/>
                </a:lnTo>
                <a:lnTo>
                  <a:pt x="59" y="92"/>
                </a:lnTo>
                <a:lnTo>
                  <a:pt x="62" y="92"/>
                </a:lnTo>
                <a:lnTo>
                  <a:pt x="62" y="89"/>
                </a:lnTo>
                <a:lnTo>
                  <a:pt x="62" y="87"/>
                </a:lnTo>
                <a:lnTo>
                  <a:pt x="64" y="85"/>
                </a:lnTo>
                <a:lnTo>
                  <a:pt x="64" y="85"/>
                </a:lnTo>
                <a:lnTo>
                  <a:pt x="64" y="82"/>
                </a:lnTo>
                <a:lnTo>
                  <a:pt x="64" y="80"/>
                </a:lnTo>
                <a:lnTo>
                  <a:pt x="64" y="80"/>
                </a:lnTo>
                <a:lnTo>
                  <a:pt x="64" y="78"/>
                </a:lnTo>
                <a:lnTo>
                  <a:pt x="64" y="78"/>
                </a:lnTo>
                <a:lnTo>
                  <a:pt x="64" y="75"/>
                </a:lnTo>
                <a:lnTo>
                  <a:pt x="64" y="75"/>
                </a:lnTo>
                <a:lnTo>
                  <a:pt x="66" y="75"/>
                </a:lnTo>
                <a:lnTo>
                  <a:pt x="66" y="75"/>
                </a:lnTo>
                <a:lnTo>
                  <a:pt x="66" y="73"/>
                </a:lnTo>
                <a:lnTo>
                  <a:pt x="69" y="73"/>
                </a:lnTo>
                <a:lnTo>
                  <a:pt x="71" y="73"/>
                </a:lnTo>
                <a:lnTo>
                  <a:pt x="73" y="73"/>
                </a:lnTo>
                <a:lnTo>
                  <a:pt x="73" y="73"/>
                </a:lnTo>
                <a:lnTo>
                  <a:pt x="76" y="73"/>
                </a:lnTo>
                <a:lnTo>
                  <a:pt x="76" y="70"/>
                </a:lnTo>
                <a:lnTo>
                  <a:pt x="76" y="70"/>
                </a:lnTo>
                <a:lnTo>
                  <a:pt x="76" y="70"/>
                </a:lnTo>
                <a:lnTo>
                  <a:pt x="76" y="70"/>
                </a:lnTo>
                <a:lnTo>
                  <a:pt x="76" y="68"/>
                </a:lnTo>
                <a:lnTo>
                  <a:pt x="76" y="68"/>
                </a:lnTo>
                <a:lnTo>
                  <a:pt x="76" y="68"/>
                </a:lnTo>
                <a:lnTo>
                  <a:pt x="76" y="68"/>
                </a:lnTo>
                <a:lnTo>
                  <a:pt x="76" y="66"/>
                </a:lnTo>
                <a:lnTo>
                  <a:pt x="76" y="66"/>
                </a:lnTo>
                <a:lnTo>
                  <a:pt x="76" y="63"/>
                </a:lnTo>
                <a:lnTo>
                  <a:pt x="76" y="63"/>
                </a:lnTo>
                <a:lnTo>
                  <a:pt x="78" y="61"/>
                </a:lnTo>
                <a:lnTo>
                  <a:pt x="78" y="61"/>
                </a:lnTo>
                <a:lnTo>
                  <a:pt x="78" y="54"/>
                </a:lnTo>
                <a:lnTo>
                  <a:pt x="78" y="52"/>
                </a:lnTo>
                <a:lnTo>
                  <a:pt x="78" y="49"/>
                </a:lnTo>
                <a:lnTo>
                  <a:pt x="76" y="47"/>
                </a:lnTo>
                <a:lnTo>
                  <a:pt x="71" y="47"/>
                </a:lnTo>
                <a:lnTo>
                  <a:pt x="71" y="42"/>
                </a:lnTo>
                <a:lnTo>
                  <a:pt x="66" y="40"/>
                </a:lnTo>
                <a:lnTo>
                  <a:pt x="64" y="35"/>
                </a:lnTo>
                <a:lnTo>
                  <a:pt x="62" y="35"/>
                </a:lnTo>
                <a:lnTo>
                  <a:pt x="59" y="35"/>
                </a:lnTo>
                <a:lnTo>
                  <a:pt x="57" y="35"/>
                </a:lnTo>
                <a:lnTo>
                  <a:pt x="55" y="35"/>
                </a:lnTo>
                <a:lnTo>
                  <a:pt x="55" y="37"/>
                </a:lnTo>
                <a:lnTo>
                  <a:pt x="52" y="40"/>
                </a:lnTo>
                <a:lnTo>
                  <a:pt x="52" y="42"/>
                </a:lnTo>
                <a:lnTo>
                  <a:pt x="50" y="44"/>
                </a:lnTo>
                <a:lnTo>
                  <a:pt x="52" y="42"/>
                </a:lnTo>
                <a:lnTo>
                  <a:pt x="52" y="37"/>
                </a:lnTo>
                <a:lnTo>
                  <a:pt x="52" y="35"/>
                </a:lnTo>
                <a:lnTo>
                  <a:pt x="55" y="30"/>
                </a:lnTo>
                <a:lnTo>
                  <a:pt x="55" y="26"/>
                </a:lnTo>
                <a:lnTo>
                  <a:pt x="55" y="23"/>
                </a:lnTo>
                <a:lnTo>
                  <a:pt x="52" y="21"/>
                </a:lnTo>
                <a:lnTo>
                  <a:pt x="50" y="18"/>
                </a:lnTo>
                <a:lnTo>
                  <a:pt x="50" y="16"/>
                </a:lnTo>
                <a:lnTo>
                  <a:pt x="43" y="9"/>
                </a:lnTo>
                <a:lnTo>
                  <a:pt x="38" y="4"/>
                </a:lnTo>
                <a:lnTo>
                  <a:pt x="33" y="2"/>
                </a:lnTo>
                <a:lnTo>
                  <a:pt x="33" y="2"/>
                </a:lnTo>
                <a:lnTo>
                  <a:pt x="33" y="4"/>
                </a:lnTo>
                <a:lnTo>
                  <a:pt x="31" y="4"/>
                </a:lnTo>
                <a:lnTo>
                  <a:pt x="31" y="2"/>
                </a:lnTo>
                <a:lnTo>
                  <a:pt x="29" y="0"/>
                </a:lnTo>
                <a:lnTo>
                  <a:pt x="26" y="0"/>
                </a:lnTo>
                <a:lnTo>
                  <a:pt x="31" y="4"/>
                </a:lnTo>
                <a:lnTo>
                  <a:pt x="31" y="4"/>
                </a:lnTo>
                <a:lnTo>
                  <a:pt x="31" y="4"/>
                </a:lnTo>
                <a:lnTo>
                  <a:pt x="29" y="7"/>
                </a:lnTo>
                <a:lnTo>
                  <a:pt x="26" y="7"/>
                </a:lnTo>
                <a:lnTo>
                  <a:pt x="26" y="9"/>
                </a:lnTo>
                <a:lnTo>
                  <a:pt x="24" y="11"/>
                </a:lnTo>
                <a:lnTo>
                  <a:pt x="21" y="11"/>
                </a:lnTo>
                <a:lnTo>
                  <a:pt x="21" y="14"/>
                </a:lnTo>
                <a:lnTo>
                  <a:pt x="19" y="14"/>
                </a:lnTo>
                <a:lnTo>
                  <a:pt x="17" y="14"/>
                </a:lnTo>
                <a:lnTo>
                  <a:pt x="17" y="16"/>
                </a:lnTo>
                <a:lnTo>
                  <a:pt x="14" y="18"/>
                </a:lnTo>
                <a:lnTo>
                  <a:pt x="14" y="18"/>
                </a:lnTo>
                <a:lnTo>
                  <a:pt x="14" y="21"/>
                </a:lnTo>
                <a:lnTo>
                  <a:pt x="14" y="21"/>
                </a:lnTo>
                <a:lnTo>
                  <a:pt x="14" y="23"/>
                </a:lnTo>
                <a:lnTo>
                  <a:pt x="14" y="26"/>
                </a:lnTo>
                <a:lnTo>
                  <a:pt x="14" y="26"/>
                </a:lnTo>
                <a:lnTo>
                  <a:pt x="14" y="28"/>
                </a:lnTo>
                <a:lnTo>
                  <a:pt x="14" y="28"/>
                </a:lnTo>
                <a:lnTo>
                  <a:pt x="17" y="28"/>
                </a:lnTo>
                <a:lnTo>
                  <a:pt x="17" y="28"/>
                </a:lnTo>
                <a:lnTo>
                  <a:pt x="19" y="28"/>
                </a:lnTo>
                <a:lnTo>
                  <a:pt x="19" y="28"/>
                </a:lnTo>
                <a:lnTo>
                  <a:pt x="19" y="28"/>
                </a:lnTo>
                <a:lnTo>
                  <a:pt x="19" y="30"/>
                </a:lnTo>
                <a:lnTo>
                  <a:pt x="19" y="33"/>
                </a:lnTo>
                <a:lnTo>
                  <a:pt x="19" y="33"/>
                </a:lnTo>
                <a:lnTo>
                  <a:pt x="14" y="35"/>
                </a:lnTo>
                <a:lnTo>
                  <a:pt x="14" y="35"/>
                </a:lnTo>
                <a:lnTo>
                  <a:pt x="12" y="37"/>
                </a:lnTo>
                <a:lnTo>
                  <a:pt x="10" y="35"/>
                </a:lnTo>
                <a:lnTo>
                  <a:pt x="10" y="35"/>
                </a:lnTo>
                <a:lnTo>
                  <a:pt x="10" y="37"/>
                </a:lnTo>
                <a:lnTo>
                  <a:pt x="10" y="37"/>
                </a:lnTo>
                <a:lnTo>
                  <a:pt x="7" y="37"/>
                </a:lnTo>
                <a:lnTo>
                  <a:pt x="5" y="37"/>
                </a:lnTo>
                <a:lnTo>
                  <a:pt x="5" y="37"/>
                </a:lnTo>
                <a:lnTo>
                  <a:pt x="5" y="40"/>
                </a:lnTo>
                <a:lnTo>
                  <a:pt x="2" y="40"/>
                </a:lnTo>
                <a:lnTo>
                  <a:pt x="5" y="42"/>
                </a:lnTo>
                <a:lnTo>
                  <a:pt x="5" y="42"/>
                </a:lnTo>
                <a:lnTo>
                  <a:pt x="5" y="44"/>
                </a:lnTo>
                <a:lnTo>
                  <a:pt x="5" y="49"/>
                </a:lnTo>
                <a:lnTo>
                  <a:pt x="5" y="49"/>
                </a:lnTo>
                <a:lnTo>
                  <a:pt x="2" y="49"/>
                </a:lnTo>
                <a:lnTo>
                  <a:pt x="0" y="52"/>
                </a:lnTo>
                <a:lnTo>
                  <a:pt x="0" y="54"/>
                </a:lnTo>
                <a:lnTo>
                  <a:pt x="0" y="54"/>
                </a:lnTo>
                <a:lnTo>
                  <a:pt x="2" y="59"/>
                </a:lnTo>
                <a:lnTo>
                  <a:pt x="7" y="63"/>
                </a:lnTo>
                <a:lnTo>
                  <a:pt x="12" y="70"/>
                </a:lnTo>
                <a:lnTo>
                  <a:pt x="12" y="68"/>
                </a:lnTo>
                <a:lnTo>
                  <a:pt x="14" y="70"/>
                </a:lnTo>
                <a:lnTo>
                  <a:pt x="17" y="70"/>
                </a:lnTo>
                <a:lnTo>
                  <a:pt x="17" y="70"/>
                </a:lnTo>
                <a:lnTo>
                  <a:pt x="19" y="70"/>
                </a:lnTo>
                <a:lnTo>
                  <a:pt x="21" y="68"/>
                </a:lnTo>
                <a:lnTo>
                  <a:pt x="21" y="68"/>
                </a:lnTo>
                <a:lnTo>
                  <a:pt x="21" y="68"/>
                </a:lnTo>
                <a:lnTo>
                  <a:pt x="24" y="70"/>
                </a:lnTo>
                <a:lnTo>
                  <a:pt x="24" y="70"/>
                </a:lnTo>
                <a:lnTo>
                  <a:pt x="24" y="73"/>
                </a:lnTo>
                <a:lnTo>
                  <a:pt x="24" y="73"/>
                </a:lnTo>
                <a:lnTo>
                  <a:pt x="24" y="75"/>
                </a:lnTo>
                <a:lnTo>
                  <a:pt x="24" y="78"/>
                </a:lnTo>
                <a:lnTo>
                  <a:pt x="24" y="80"/>
                </a:lnTo>
                <a:lnTo>
                  <a:pt x="24" y="80"/>
                </a:lnTo>
                <a:lnTo>
                  <a:pt x="21" y="82"/>
                </a:lnTo>
                <a:lnTo>
                  <a:pt x="21" y="82"/>
                </a:lnTo>
                <a:lnTo>
                  <a:pt x="21" y="85"/>
                </a:lnTo>
                <a:lnTo>
                  <a:pt x="21" y="85"/>
                </a:lnTo>
                <a:lnTo>
                  <a:pt x="24" y="85"/>
                </a:lnTo>
                <a:lnTo>
                  <a:pt x="26" y="85"/>
                </a:lnTo>
                <a:lnTo>
                  <a:pt x="26" y="85"/>
                </a:lnTo>
                <a:lnTo>
                  <a:pt x="29" y="85"/>
                </a:lnTo>
                <a:lnTo>
                  <a:pt x="29" y="87"/>
                </a:lnTo>
                <a:lnTo>
                  <a:pt x="31" y="87"/>
                </a:lnTo>
                <a:lnTo>
                  <a:pt x="31" y="87"/>
                </a:lnTo>
                <a:lnTo>
                  <a:pt x="29" y="89"/>
                </a:lnTo>
                <a:lnTo>
                  <a:pt x="29" y="89"/>
                </a:lnTo>
                <a:lnTo>
                  <a:pt x="29" y="92"/>
                </a:lnTo>
                <a:lnTo>
                  <a:pt x="31" y="92"/>
                </a:lnTo>
                <a:lnTo>
                  <a:pt x="31" y="94"/>
                </a:lnTo>
                <a:lnTo>
                  <a:pt x="31" y="97"/>
                </a:lnTo>
                <a:lnTo>
                  <a:pt x="33" y="97"/>
                </a:lnTo>
                <a:lnTo>
                  <a:pt x="33" y="97"/>
                </a:lnTo>
                <a:lnTo>
                  <a:pt x="31" y="97"/>
                </a:lnTo>
                <a:lnTo>
                  <a:pt x="31" y="99"/>
                </a:lnTo>
                <a:lnTo>
                  <a:pt x="31" y="101"/>
                </a:lnTo>
                <a:lnTo>
                  <a:pt x="31" y="101"/>
                </a:lnTo>
                <a:lnTo>
                  <a:pt x="29" y="101"/>
                </a:lnTo>
                <a:lnTo>
                  <a:pt x="26" y="104"/>
                </a:lnTo>
                <a:lnTo>
                  <a:pt x="26" y="106"/>
                </a:lnTo>
                <a:lnTo>
                  <a:pt x="26" y="108"/>
                </a:lnTo>
                <a:lnTo>
                  <a:pt x="26" y="108"/>
                </a:lnTo>
                <a:lnTo>
                  <a:pt x="26" y="111"/>
                </a:lnTo>
                <a:lnTo>
                  <a:pt x="24" y="113"/>
                </a:lnTo>
                <a:lnTo>
                  <a:pt x="24" y="115"/>
                </a:lnTo>
                <a:lnTo>
                  <a:pt x="24" y="120"/>
                </a:lnTo>
                <a:lnTo>
                  <a:pt x="24" y="123"/>
                </a:lnTo>
                <a:lnTo>
                  <a:pt x="24" y="125"/>
                </a:lnTo>
                <a:lnTo>
                  <a:pt x="26" y="130"/>
                </a:lnTo>
                <a:lnTo>
                  <a:pt x="26" y="130"/>
                </a:lnTo>
                <a:lnTo>
                  <a:pt x="29" y="132"/>
                </a:lnTo>
                <a:lnTo>
                  <a:pt x="29" y="134"/>
                </a:lnTo>
                <a:lnTo>
                  <a:pt x="29" y="139"/>
                </a:lnTo>
                <a:lnTo>
                  <a:pt x="29" y="139"/>
                </a:lnTo>
                <a:lnTo>
                  <a:pt x="29" y="139"/>
                </a:lnTo>
                <a:lnTo>
                  <a:pt x="29" y="139"/>
                </a:lnTo>
                <a:lnTo>
                  <a:pt x="29" y="141"/>
                </a:lnTo>
                <a:lnTo>
                  <a:pt x="29" y="141"/>
                </a:lnTo>
                <a:lnTo>
                  <a:pt x="29" y="141"/>
                </a:lnTo>
                <a:lnTo>
                  <a:pt x="31" y="144"/>
                </a:lnTo>
                <a:lnTo>
                  <a:pt x="31" y="144"/>
                </a:lnTo>
                <a:lnTo>
                  <a:pt x="33" y="144"/>
                </a:lnTo>
                <a:lnTo>
                  <a:pt x="36" y="146"/>
                </a:lnTo>
                <a:lnTo>
                  <a:pt x="36" y="149"/>
                </a:lnTo>
                <a:lnTo>
                  <a:pt x="36" y="149"/>
                </a:lnTo>
                <a:lnTo>
                  <a:pt x="38" y="151"/>
                </a:lnTo>
                <a:lnTo>
                  <a:pt x="40" y="151"/>
                </a:lnTo>
                <a:lnTo>
                  <a:pt x="43" y="151"/>
                </a:lnTo>
                <a:lnTo>
                  <a:pt x="43" y="153"/>
                </a:lnTo>
                <a:lnTo>
                  <a:pt x="45" y="153"/>
                </a:lnTo>
                <a:lnTo>
                  <a:pt x="45" y="153"/>
                </a:lnTo>
                <a:lnTo>
                  <a:pt x="45" y="153"/>
                </a:lnTo>
                <a:lnTo>
                  <a:pt x="47" y="153"/>
                </a:lnTo>
                <a:lnTo>
                  <a:pt x="47" y="153"/>
                </a:lnTo>
                <a:lnTo>
                  <a:pt x="50" y="153"/>
                </a:lnTo>
                <a:lnTo>
                  <a:pt x="50" y="153"/>
                </a:lnTo>
                <a:lnTo>
                  <a:pt x="52" y="151"/>
                </a:lnTo>
                <a:lnTo>
                  <a:pt x="52" y="151"/>
                </a:lnTo>
                <a:lnTo>
                  <a:pt x="50" y="149"/>
                </a:lnTo>
                <a:lnTo>
                  <a:pt x="52" y="149"/>
                </a:lnTo>
                <a:lnTo>
                  <a:pt x="52" y="149"/>
                </a:lnTo>
                <a:lnTo>
                  <a:pt x="52" y="146"/>
                </a:lnTo>
                <a:lnTo>
                  <a:pt x="55" y="146"/>
                </a:lnTo>
                <a:lnTo>
                  <a:pt x="55" y="146"/>
                </a:lnTo>
                <a:lnTo>
                  <a:pt x="55" y="146"/>
                </a:lnTo>
                <a:lnTo>
                  <a:pt x="55" y="146"/>
                </a:lnTo>
                <a:lnTo>
                  <a:pt x="57" y="146"/>
                </a:lnTo>
                <a:lnTo>
                  <a:pt x="57" y="146"/>
                </a:lnTo>
                <a:lnTo>
                  <a:pt x="57" y="146"/>
                </a:lnTo>
                <a:lnTo>
                  <a:pt x="59" y="149"/>
                </a:lnTo>
                <a:lnTo>
                  <a:pt x="59" y="146"/>
                </a:lnTo>
                <a:lnTo>
                  <a:pt x="59" y="146"/>
                </a:lnTo>
                <a:lnTo>
                  <a:pt x="62" y="146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4" y="144"/>
                </a:lnTo>
                <a:lnTo>
                  <a:pt x="66" y="144"/>
                </a:lnTo>
                <a:lnTo>
                  <a:pt x="69" y="144"/>
                </a:lnTo>
                <a:lnTo>
                  <a:pt x="69" y="144"/>
                </a:lnTo>
                <a:lnTo>
                  <a:pt x="69" y="141"/>
                </a:lnTo>
                <a:lnTo>
                  <a:pt x="71" y="139"/>
                </a:lnTo>
                <a:lnTo>
                  <a:pt x="73" y="139"/>
                </a:lnTo>
                <a:lnTo>
                  <a:pt x="73" y="137"/>
                </a:lnTo>
                <a:lnTo>
                  <a:pt x="73" y="139"/>
                </a:lnTo>
                <a:lnTo>
                  <a:pt x="76" y="137"/>
                </a:lnTo>
                <a:lnTo>
                  <a:pt x="76" y="137"/>
                </a:lnTo>
                <a:lnTo>
                  <a:pt x="78" y="137"/>
                </a:lnTo>
                <a:lnTo>
                  <a:pt x="78" y="139"/>
                </a:lnTo>
                <a:lnTo>
                  <a:pt x="78" y="139"/>
                </a:lnTo>
                <a:lnTo>
                  <a:pt x="81" y="139"/>
                </a:lnTo>
                <a:lnTo>
                  <a:pt x="83" y="139"/>
                </a:lnTo>
                <a:lnTo>
                  <a:pt x="83" y="139"/>
                </a:lnTo>
                <a:lnTo>
                  <a:pt x="85" y="139"/>
                </a:lnTo>
                <a:lnTo>
                  <a:pt x="85" y="139"/>
                </a:lnTo>
                <a:lnTo>
                  <a:pt x="88" y="139"/>
                </a:lnTo>
                <a:lnTo>
                  <a:pt x="88" y="139"/>
                </a:lnTo>
                <a:lnTo>
                  <a:pt x="88" y="139"/>
                </a:lnTo>
                <a:lnTo>
                  <a:pt x="88" y="13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Freeform 158"/>
          <p:cNvSpPr>
            <a:spLocks noEditPoints="1"/>
          </p:cNvSpPr>
          <p:nvPr/>
        </p:nvSpPr>
        <p:spPr bwMode="auto">
          <a:xfrm>
            <a:off x="8067891" y="3914063"/>
            <a:ext cx="56494" cy="36617"/>
          </a:xfrm>
          <a:custGeom>
            <a:avLst/>
            <a:gdLst>
              <a:gd name="T0" fmla="*/ 12 w 54"/>
              <a:gd name="T1" fmla="*/ 31 h 35"/>
              <a:gd name="T2" fmla="*/ 12 w 54"/>
              <a:gd name="T3" fmla="*/ 33 h 35"/>
              <a:gd name="T4" fmla="*/ 14 w 54"/>
              <a:gd name="T5" fmla="*/ 31 h 35"/>
              <a:gd name="T6" fmla="*/ 9 w 54"/>
              <a:gd name="T7" fmla="*/ 31 h 35"/>
              <a:gd name="T8" fmla="*/ 7 w 54"/>
              <a:gd name="T9" fmla="*/ 33 h 35"/>
              <a:gd name="T10" fmla="*/ 7 w 54"/>
              <a:gd name="T11" fmla="*/ 33 h 35"/>
              <a:gd name="T12" fmla="*/ 9 w 54"/>
              <a:gd name="T13" fmla="*/ 33 h 35"/>
              <a:gd name="T14" fmla="*/ 16 w 54"/>
              <a:gd name="T15" fmla="*/ 28 h 35"/>
              <a:gd name="T16" fmla="*/ 16 w 54"/>
              <a:gd name="T17" fmla="*/ 31 h 35"/>
              <a:gd name="T18" fmla="*/ 16 w 54"/>
              <a:gd name="T19" fmla="*/ 31 h 35"/>
              <a:gd name="T20" fmla="*/ 19 w 54"/>
              <a:gd name="T21" fmla="*/ 28 h 35"/>
              <a:gd name="T22" fmla="*/ 12 w 54"/>
              <a:gd name="T23" fmla="*/ 24 h 35"/>
              <a:gd name="T24" fmla="*/ 12 w 54"/>
              <a:gd name="T25" fmla="*/ 26 h 35"/>
              <a:gd name="T26" fmla="*/ 12 w 54"/>
              <a:gd name="T27" fmla="*/ 21 h 35"/>
              <a:gd name="T28" fmla="*/ 19 w 54"/>
              <a:gd name="T29" fmla="*/ 24 h 35"/>
              <a:gd name="T30" fmla="*/ 21 w 54"/>
              <a:gd name="T31" fmla="*/ 24 h 35"/>
              <a:gd name="T32" fmla="*/ 12 w 54"/>
              <a:gd name="T33" fmla="*/ 17 h 35"/>
              <a:gd name="T34" fmla="*/ 9 w 54"/>
              <a:gd name="T35" fmla="*/ 19 h 35"/>
              <a:gd name="T36" fmla="*/ 12 w 54"/>
              <a:gd name="T37" fmla="*/ 17 h 35"/>
              <a:gd name="T38" fmla="*/ 47 w 54"/>
              <a:gd name="T39" fmla="*/ 0 h 35"/>
              <a:gd name="T40" fmla="*/ 31 w 54"/>
              <a:gd name="T41" fmla="*/ 0 h 35"/>
              <a:gd name="T42" fmla="*/ 21 w 54"/>
              <a:gd name="T43" fmla="*/ 5 h 35"/>
              <a:gd name="T44" fmla="*/ 7 w 54"/>
              <a:gd name="T45" fmla="*/ 5 h 35"/>
              <a:gd name="T46" fmla="*/ 2 w 54"/>
              <a:gd name="T47" fmla="*/ 7 h 35"/>
              <a:gd name="T48" fmla="*/ 5 w 54"/>
              <a:gd name="T49" fmla="*/ 9 h 35"/>
              <a:gd name="T50" fmla="*/ 7 w 54"/>
              <a:gd name="T51" fmla="*/ 9 h 35"/>
              <a:gd name="T52" fmla="*/ 7 w 54"/>
              <a:gd name="T53" fmla="*/ 14 h 35"/>
              <a:gd name="T54" fmla="*/ 14 w 54"/>
              <a:gd name="T55" fmla="*/ 14 h 35"/>
              <a:gd name="T56" fmla="*/ 14 w 54"/>
              <a:gd name="T57" fmla="*/ 19 h 35"/>
              <a:gd name="T58" fmla="*/ 23 w 54"/>
              <a:gd name="T59" fmla="*/ 14 h 35"/>
              <a:gd name="T60" fmla="*/ 28 w 54"/>
              <a:gd name="T61" fmla="*/ 14 h 35"/>
              <a:gd name="T62" fmla="*/ 28 w 54"/>
              <a:gd name="T63" fmla="*/ 17 h 35"/>
              <a:gd name="T64" fmla="*/ 21 w 54"/>
              <a:gd name="T65" fmla="*/ 17 h 35"/>
              <a:gd name="T66" fmla="*/ 23 w 54"/>
              <a:gd name="T67" fmla="*/ 21 h 35"/>
              <a:gd name="T68" fmla="*/ 26 w 54"/>
              <a:gd name="T69" fmla="*/ 21 h 35"/>
              <a:gd name="T70" fmla="*/ 28 w 54"/>
              <a:gd name="T71" fmla="*/ 24 h 35"/>
              <a:gd name="T72" fmla="*/ 21 w 54"/>
              <a:gd name="T73" fmla="*/ 26 h 35"/>
              <a:gd name="T74" fmla="*/ 23 w 54"/>
              <a:gd name="T75" fmla="*/ 26 h 35"/>
              <a:gd name="T76" fmla="*/ 23 w 54"/>
              <a:gd name="T77" fmla="*/ 28 h 35"/>
              <a:gd name="T78" fmla="*/ 26 w 54"/>
              <a:gd name="T79" fmla="*/ 31 h 35"/>
              <a:gd name="T80" fmla="*/ 26 w 54"/>
              <a:gd name="T81" fmla="*/ 35 h 35"/>
              <a:gd name="T82" fmla="*/ 28 w 54"/>
              <a:gd name="T83" fmla="*/ 35 h 35"/>
              <a:gd name="T84" fmla="*/ 31 w 54"/>
              <a:gd name="T85" fmla="*/ 33 h 35"/>
              <a:gd name="T86" fmla="*/ 35 w 54"/>
              <a:gd name="T87" fmla="*/ 24 h 35"/>
              <a:gd name="T88" fmla="*/ 42 w 54"/>
              <a:gd name="T89" fmla="*/ 21 h 35"/>
              <a:gd name="T90" fmla="*/ 49 w 54"/>
              <a:gd name="T91" fmla="*/ 21 h 35"/>
              <a:gd name="T92" fmla="*/ 54 w 54"/>
              <a:gd name="T93" fmla="*/ 14 h 35"/>
              <a:gd name="T94" fmla="*/ 52 w 54"/>
              <a:gd name="T95" fmla="*/ 12 h 35"/>
              <a:gd name="T96" fmla="*/ 49 w 54"/>
              <a:gd name="T97" fmla="*/ 9 h 35"/>
              <a:gd name="T98" fmla="*/ 54 w 54"/>
              <a:gd name="T99" fmla="*/ 9 h 35"/>
              <a:gd name="T100" fmla="*/ 54 w 54"/>
              <a:gd name="T101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" h="35">
                <a:moveTo>
                  <a:pt x="14" y="31"/>
                </a:moveTo>
                <a:lnTo>
                  <a:pt x="12" y="31"/>
                </a:lnTo>
                <a:lnTo>
                  <a:pt x="12" y="31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4" y="33"/>
                </a:lnTo>
                <a:lnTo>
                  <a:pt x="14" y="33"/>
                </a:lnTo>
                <a:lnTo>
                  <a:pt x="14" y="31"/>
                </a:lnTo>
                <a:lnTo>
                  <a:pt x="14" y="31"/>
                </a:lnTo>
                <a:close/>
                <a:moveTo>
                  <a:pt x="9" y="31"/>
                </a:moveTo>
                <a:lnTo>
                  <a:pt x="9" y="31"/>
                </a:lnTo>
                <a:lnTo>
                  <a:pt x="9" y="31"/>
                </a:lnTo>
                <a:lnTo>
                  <a:pt x="9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7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1"/>
                </a:lnTo>
                <a:lnTo>
                  <a:pt x="9" y="31"/>
                </a:lnTo>
                <a:close/>
                <a:moveTo>
                  <a:pt x="16" y="28"/>
                </a:moveTo>
                <a:lnTo>
                  <a:pt x="16" y="28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9" y="31"/>
                </a:lnTo>
                <a:lnTo>
                  <a:pt x="19" y="28"/>
                </a:lnTo>
                <a:lnTo>
                  <a:pt x="19" y="28"/>
                </a:lnTo>
                <a:lnTo>
                  <a:pt x="16" y="28"/>
                </a:lnTo>
                <a:close/>
                <a:moveTo>
                  <a:pt x="12" y="21"/>
                </a:moveTo>
                <a:lnTo>
                  <a:pt x="12" y="24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4" y="26"/>
                </a:lnTo>
                <a:lnTo>
                  <a:pt x="14" y="24"/>
                </a:lnTo>
                <a:lnTo>
                  <a:pt x="12" y="21"/>
                </a:lnTo>
                <a:close/>
                <a:moveTo>
                  <a:pt x="21" y="21"/>
                </a:moveTo>
                <a:lnTo>
                  <a:pt x="19" y="24"/>
                </a:lnTo>
                <a:lnTo>
                  <a:pt x="19" y="24"/>
                </a:lnTo>
                <a:lnTo>
                  <a:pt x="19" y="24"/>
                </a:lnTo>
                <a:lnTo>
                  <a:pt x="21" y="24"/>
                </a:lnTo>
                <a:lnTo>
                  <a:pt x="21" y="24"/>
                </a:lnTo>
                <a:lnTo>
                  <a:pt x="21" y="21"/>
                </a:lnTo>
                <a:lnTo>
                  <a:pt x="21" y="21"/>
                </a:lnTo>
                <a:close/>
                <a:moveTo>
                  <a:pt x="12" y="17"/>
                </a:moveTo>
                <a:lnTo>
                  <a:pt x="9" y="17"/>
                </a:lnTo>
                <a:lnTo>
                  <a:pt x="9" y="17"/>
                </a:lnTo>
                <a:lnTo>
                  <a:pt x="9" y="19"/>
                </a:lnTo>
                <a:lnTo>
                  <a:pt x="12" y="19"/>
                </a:lnTo>
                <a:lnTo>
                  <a:pt x="12" y="17"/>
                </a:lnTo>
                <a:lnTo>
                  <a:pt x="12" y="17"/>
                </a:lnTo>
                <a:close/>
                <a:moveTo>
                  <a:pt x="54" y="2"/>
                </a:moveTo>
                <a:lnTo>
                  <a:pt x="54" y="0"/>
                </a:lnTo>
                <a:lnTo>
                  <a:pt x="47" y="0"/>
                </a:lnTo>
                <a:lnTo>
                  <a:pt x="42" y="0"/>
                </a:lnTo>
                <a:lnTo>
                  <a:pt x="35" y="0"/>
                </a:lnTo>
                <a:lnTo>
                  <a:pt x="31" y="0"/>
                </a:lnTo>
                <a:lnTo>
                  <a:pt x="28" y="0"/>
                </a:lnTo>
                <a:lnTo>
                  <a:pt x="23" y="2"/>
                </a:lnTo>
                <a:lnTo>
                  <a:pt x="21" y="5"/>
                </a:lnTo>
                <a:lnTo>
                  <a:pt x="14" y="5"/>
                </a:lnTo>
                <a:lnTo>
                  <a:pt x="9" y="5"/>
                </a:lnTo>
                <a:lnTo>
                  <a:pt x="7" y="5"/>
                </a:lnTo>
                <a:lnTo>
                  <a:pt x="5" y="5"/>
                </a:lnTo>
                <a:lnTo>
                  <a:pt x="5" y="7"/>
                </a:lnTo>
                <a:lnTo>
                  <a:pt x="2" y="7"/>
                </a:lnTo>
                <a:lnTo>
                  <a:pt x="0" y="7"/>
                </a:lnTo>
                <a:lnTo>
                  <a:pt x="0" y="7"/>
                </a:lnTo>
                <a:lnTo>
                  <a:pt x="5" y="9"/>
                </a:lnTo>
                <a:lnTo>
                  <a:pt x="7" y="9"/>
                </a:lnTo>
                <a:lnTo>
                  <a:pt x="7" y="9"/>
                </a:lnTo>
                <a:lnTo>
                  <a:pt x="7" y="9"/>
                </a:lnTo>
                <a:lnTo>
                  <a:pt x="7" y="12"/>
                </a:lnTo>
                <a:lnTo>
                  <a:pt x="7" y="12"/>
                </a:lnTo>
                <a:lnTo>
                  <a:pt x="7" y="14"/>
                </a:lnTo>
                <a:lnTo>
                  <a:pt x="9" y="17"/>
                </a:lnTo>
                <a:lnTo>
                  <a:pt x="12" y="14"/>
                </a:lnTo>
                <a:lnTo>
                  <a:pt x="14" y="14"/>
                </a:lnTo>
                <a:lnTo>
                  <a:pt x="14" y="17"/>
                </a:lnTo>
                <a:lnTo>
                  <a:pt x="14" y="19"/>
                </a:lnTo>
                <a:lnTo>
                  <a:pt x="14" y="19"/>
                </a:lnTo>
                <a:lnTo>
                  <a:pt x="19" y="19"/>
                </a:lnTo>
                <a:lnTo>
                  <a:pt x="21" y="17"/>
                </a:lnTo>
                <a:lnTo>
                  <a:pt x="23" y="14"/>
                </a:lnTo>
                <a:lnTo>
                  <a:pt x="26" y="17"/>
                </a:lnTo>
                <a:lnTo>
                  <a:pt x="28" y="14"/>
                </a:lnTo>
                <a:lnTo>
                  <a:pt x="28" y="14"/>
                </a:lnTo>
                <a:lnTo>
                  <a:pt x="28" y="14"/>
                </a:lnTo>
                <a:lnTo>
                  <a:pt x="28" y="17"/>
                </a:lnTo>
                <a:lnTo>
                  <a:pt x="28" y="17"/>
                </a:lnTo>
                <a:lnTo>
                  <a:pt x="26" y="17"/>
                </a:lnTo>
                <a:lnTo>
                  <a:pt x="23" y="17"/>
                </a:lnTo>
                <a:lnTo>
                  <a:pt x="21" y="17"/>
                </a:lnTo>
                <a:lnTo>
                  <a:pt x="21" y="19"/>
                </a:lnTo>
                <a:lnTo>
                  <a:pt x="21" y="19"/>
                </a:lnTo>
                <a:lnTo>
                  <a:pt x="23" y="21"/>
                </a:lnTo>
                <a:lnTo>
                  <a:pt x="23" y="21"/>
                </a:lnTo>
                <a:lnTo>
                  <a:pt x="23" y="21"/>
                </a:lnTo>
                <a:lnTo>
                  <a:pt x="26" y="21"/>
                </a:lnTo>
                <a:lnTo>
                  <a:pt x="28" y="21"/>
                </a:lnTo>
                <a:lnTo>
                  <a:pt x="28" y="21"/>
                </a:lnTo>
                <a:lnTo>
                  <a:pt x="28" y="24"/>
                </a:lnTo>
                <a:lnTo>
                  <a:pt x="26" y="24"/>
                </a:lnTo>
                <a:lnTo>
                  <a:pt x="21" y="24"/>
                </a:lnTo>
                <a:lnTo>
                  <a:pt x="21" y="26"/>
                </a:lnTo>
                <a:lnTo>
                  <a:pt x="21" y="26"/>
                </a:lnTo>
                <a:lnTo>
                  <a:pt x="23" y="26"/>
                </a:lnTo>
                <a:lnTo>
                  <a:pt x="23" y="26"/>
                </a:lnTo>
                <a:lnTo>
                  <a:pt x="23" y="26"/>
                </a:lnTo>
                <a:lnTo>
                  <a:pt x="23" y="28"/>
                </a:lnTo>
                <a:lnTo>
                  <a:pt x="23" y="28"/>
                </a:lnTo>
                <a:lnTo>
                  <a:pt x="23" y="31"/>
                </a:lnTo>
                <a:lnTo>
                  <a:pt x="23" y="31"/>
                </a:lnTo>
                <a:lnTo>
                  <a:pt x="26" y="31"/>
                </a:lnTo>
                <a:lnTo>
                  <a:pt x="26" y="31"/>
                </a:lnTo>
                <a:lnTo>
                  <a:pt x="26" y="35"/>
                </a:lnTo>
                <a:lnTo>
                  <a:pt x="26" y="35"/>
                </a:lnTo>
                <a:lnTo>
                  <a:pt x="28" y="33"/>
                </a:lnTo>
                <a:lnTo>
                  <a:pt x="28" y="33"/>
                </a:lnTo>
                <a:lnTo>
                  <a:pt x="28" y="35"/>
                </a:lnTo>
                <a:lnTo>
                  <a:pt x="28" y="35"/>
                </a:lnTo>
                <a:lnTo>
                  <a:pt x="31" y="35"/>
                </a:lnTo>
                <a:lnTo>
                  <a:pt x="31" y="33"/>
                </a:lnTo>
                <a:lnTo>
                  <a:pt x="35" y="26"/>
                </a:lnTo>
                <a:lnTo>
                  <a:pt x="35" y="26"/>
                </a:lnTo>
                <a:lnTo>
                  <a:pt x="35" y="24"/>
                </a:lnTo>
                <a:lnTo>
                  <a:pt x="38" y="24"/>
                </a:lnTo>
                <a:lnTo>
                  <a:pt x="40" y="24"/>
                </a:lnTo>
                <a:lnTo>
                  <a:pt x="42" y="21"/>
                </a:lnTo>
                <a:lnTo>
                  <a:pt x="45" y="21"/>
                </a:lnTo>
                <a:lnTo>
                  <a:pt x="47" y="21"/>
                </a:lnTo>
                <a:lnTo>
                  <a:pt x="49" y="21"/>
                </a:lnTo>
                <a:lnTo>
                  <a:pt x="54" y="19"/>
                </a:lnTo>
                <a:lnTo>
                  <a:pt x="54" y="17"/>
                </a:lnTo>
                <a:lnTo>
                  <a:pt x="54" y="14"/>
                </a:lnTo>
                <a:lnTo>
                  <a:pt x="54" y="14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49" y="9"/>
                </a:lnTo>
                <a:lnTo>
                  <a:pt x="49" y="9"/>
                </a:lnTo>
                <a:lnTo>
                  <a:pt x="52" y="9"/>
                </a:lnTo>
                <a:lnTo>
                  <a:pt x="52" y="9"/>
                </a:lnTo>
                <a:lnTo>
                  <a:pt x="54" y="9"/>
                </a:lnTo>
                <a:lnTo>
                  <a:pt x="54" y="7"/>
                </a:lnTo>
                <a:lnTo>
                  <a:pt x="54" y="7"/>
                </a:lnTo>
                <a:lnTo>
                  <a:pt x="54" y="5"/>
                </a:lnTo>
                <a:lnTo>
                  <a:pt x="54" y="5"/>
                </a:lnTo>
                <a:lnTo>
                  <a:pt x="54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Freeform 159"/>
          <p:cNvSpPr>
            <a:spLocks/>
          </p:cNvSpPr>
          <p:nvPr/>
        </p:nvSpPr>
        <p:spPr bwMode="auto">
          <a:xfrm>
            <a:off x="8097184" y="3914063"/>
            <a:ext cx="143327" cy="121356"/>
          </a:xfrm>
          <a:custGeom>
            <a:avLst/>
            <a:gdLst>
              <a:gd name="T0" fmla="*/ 133 w 137"/>
              <a:gd name="T1" fmla="*/ 78 h 116"/>
              <a:gd name="T2" fmla="*/ 133 w 137"/>
              <a:gd name="T3" fmla="*/ 71 h 116"/>
              <a:gd name="T4" fmla="*/ 128 w 137"/>
              <a:gd name="T5" fmla="*/ 64 h 116"/>
              <a:gd name="T6" fmla="*/ 133 w 137"/>
              <a:gd name="T7" fmla="*/ 52 h 116"/>
              <a:gd name="T8" fmla="*/ 126 w 137"/>
              <a:gd name="T9" fmla="*/ 43 h 116"/>
              <a:gd name="T10" fmla="*/ 123 w 137"/>
              <a:gd name="T11" fmla="*/ 35 h 116"/>
              <a:gd name="T12" fmla="*/ 118 w 137"/>
              <a:gd name="T13" fmla="*/ 33 h 116"/>
              <a:gd name="T14" fmla="*/ 126 w 137"/>
              <a:gd name="T15" fmla="*/ 28 h 116"/>
              <a:gd name="T16" fmla="*/ 118 w 137"/>
              <a:gd name="T17" fmla="*/ 21 h 116"/>
              <a:gd name="T18" fmla="*/ 116 w 137"/>
              <a:gd name="T19" fmla="*/ 12 h 116"/>
              <a:gd name="T20" fmla="*/ 109 w 137"/>
              <a:gd name="T21" fmla="*/ 5 h 116"/>
              <a:gd name="T22" fmla="*/ 107 w 137"/>
              <a:gd name="T23" fmla="*/ 7 h 116"/>
              <a:gd name="T24" fmla="*/ 100 w 137"/>
              <a:gd name="T25" fmla="*/ 14 h 116"/>
              <a:gd name="T26" fmla="*/ 88 w 137"/>
              <a:gd name="T27" fmla="*/ 9 h 116"/>
              <a:gd name="T28" fmla="*/ 83 w 137"/>
              <a:gd name="T29" fmla="*/ 17 h 116"/>
              <a:gd name="T30" fmla="*/ 78 w 137"/>
              <a:gd name="T31" fmla="*/ 9 h 116"/>
              <a:gd name="T32" fmla="*/ 71 w 137"/>
              <a:gd name="T33" fmla="*/ 14 h 116"/>
              <a:gd name="T34" fmla="*/ 69 w 137"/>
              <a:gd name="T35" fmla="*/ 7 h 116"/>
              <a:gd name="T36" fmla="*/ 57 w 137"/>
              <a:gd name="T37" fmla="*/ 5 h 116"/>
              <a:gd name="T38" fmla="*/ 47 w 137"/>
              <a:gd name="T39" fmla="*/ 5 h 116"/>
              <a:gd name="T40" fmla="*/ 40 w 137"/>
              <a:gd name="T41" fmla="*/ 5 h 116"/>
              <a:gd name="T42" fmla="*/ 38 w 137"/>
              <a:gd name="T43" fmla="*/ 0 h 116"/>
              <a:gd name="T44" fmla="*/ 26 w 137"/>
              <a:gd name="T45" fmla="*/ 2 h 116"/>
              <a:gd name="T46" fmla="*/ 24 w 137"/>
              <a:gd name="T47" fmla="*/ 9 h 116"/>
              <a:gd name="T48" fmla="*/ 24 w 137"/>
              <a:gd name="T49" fmla="*/ 12 h 116"/>
              <a:gd name="T50" fmla="*/ 19 w 137"/>
              <a:gd name="T51" fmla="*/ 21 h 116"/>
              <a:gd name="T52" fmla="*/ 7 w 137"/>
              <a:gd name="T53" fmla="*/ 26 h 116"/>
              <a:gd name="T54" fmla="*/ 3 w 137"/>
              <a:gd name="T55" fmla="*/ 40 h 116"/>
              <a:gd name="T56" fmla="*/ 7 w 137"/>
              <a:gd name="T57" fmla="*/ 38 h 116"/>
              <a:gd name="T58" fmla="*/ 10 w 137"/>
              <a:gd name="T59" fmla="*/ 45 h 116"/>
              <a:gd name="T60" fmla="*/ 19 w 137"/>
              <a:gd name="T61" fmla="*/ 54 h 116"/>
              <a:gd name="T62" fmla="*/ 26 w 137"/>
              <a:gd name="T63" fmla="*/ 59 h 116"/>
              <a:gd name="T64" fmla="*/ 31 w 137"/>
              <a:gd name="T65" fmla="*/ 69 h 116"/>
              <a:gd name="T66" fmla="*/ 33 w 137"/>
              <a:gd name="T67" fmla="*/ 76 h 116"/>
              <a:gd name="T68" fmla="*/ 38 w 137"/>
              <a:gd name="T69" fmla="*/ 71 h 116"/>
              <a:gd name="T70" fmla="*/ 45 w 137"/>
              <a:gd name="T71" fmla="*/ 64 h 116"/>
              <a:gd name="T72" fmla="*/ 52 w 137"/>
              <a:gd name="T73" fmla="*/ 57 h 116"/>
              <a:gd name="T74" fmla="*/ 71 w 137"/>
              <a:gd name="T75" fmla="*/ 57 h 116"/>
              <a:gd name="T76" fmla="*/ 78 w 137"/>
              <a:gd name="T77" fmla="*/ 66 h 116"/>
              <a:gd name="T78" fmla="*/ 81 w 137"/>
              <a:gd name="T79" fmla="*/ 76 h 116"/>
              <a:gd name="T80" fmla="*/ 83 w 137"/>
              <a:gd name="T81" fmla="*/ 83 h 116"/>
              <a:gd name="T82" fmla="*/ 81 w 137"/>
              <a:gd name="T83" fmla="*/ 92 h 116"/>
              <a:gd name="T84" fmla="*/ 88 w 137"/>
              <a:gd name="T85" fmla="*/ 88 h 116"/>
              <a:gd name="T86" fmla="*/ 92 w 137"/>
              <a:gd name="T87" fmla="*/ 88 h 116"/>
              <a:gd name="T88" fmla="*/ 100 w 137"/>
              <a:gd name="T89" fmla="*/ 90 h 116"/>
              <a:gd name="T90" fmla="*/ 102 w 137"/>
              <a:gd name="T91" fmla="*/ 90 h 116"/>
              <a:gd name="T92" fmla="*/ 104 w 137"/>
              <a:gd name="T93" fmla="*/ 97 h 116"/>
              <a:gd name="T94" fmla="*/ 104 w 137"/>
              <a:gd name="T95" fmla="*/ 104 h 116"/>
              <a:gd name="T96" fmla="*/ 104 w 137"/>
              <a:gd name="T97" fmla="*/ 111 h 116"/>
              <a:gd name="T98" fmla="*/ 109 w 137"/>
              <a:gd name="T99" fmla="*/ 114 h 116"/>
              <a:gd name="T100" fmla="*/ 114 w 137"/>
              <a:gd name="T101" fmla="*/ 114 h 116"/>
              <a:gd name="T102" fmla="*/ 118 w 137"/>
              <a:gd name="T103" fmla="*/ 106 h 116"/>
              <a:gd name="T104" fmla="*/ 121 w 137"/>
              <a:gd name="T105" fmla="*/ 106 h 116"/>
              <a:gd name="T106" fmla="*/ 128 w 137"/>
              <a:gd name="T107" fmla="*/ 104 h 116"/>
              <a:gd name="T108" fmla="*/ 130 w 137"/>
              <a:gd name="T109" fmla="*/ 95 h 116"/>
              <a:gd name="T110" fmla="*/ 126 w 137"/>
              <a:gd name="T111" fmla="*/ 90 h 116"/>
              <a:gd name="T112" fmla="*/ 133 w 137"/>
              <a:gd name="T113" fmla="*/ 88 h 116"/>
              <a:gd name="T114" fmla="*/ 137 w 137"/>
              <a:gd name="T115" fmla="*/ 88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7" h="116">
                <a:moveTo>
                  <a:pt x="137" y="88"/>
                </a:moveTo>
                <a:lnTo>
                  <a:pt x="137" y="85"/>
                </a:lnTo>
                <a:lnTo>
                  <a:pt x="135" y="83"/>
                </a:lnTo>
                <a:lnTo>
                  <a:pt x="133" y="83"/>
                </a:lnTo>
                <a:lnTo>
                  <a:pt x="133" y="80"/>
                </a:lnTo>
                <a:lnTo>
                  <a:pt x="133" y="78"/>
                </a:lnTo>
                <a:lnTo>
                  <a:pt x="133" y="78"/>
                </a:lnTo>
                <a:lnTo>
                  <a:pt x="135" y="76"/>
                </a:lnTo>
                <a:lnTo>
                  <a:pt x="135" y="76"/>
                </a:lnTo>
                <a:lnTo>
                  <a:pt x="135" y="73"/>
                </a:lnTo>
                <a:lnTo>
                  <a:pt x="133" y="73"/>
                </a:lnTo>
                <a:lnTo>
                  <a:pt x="133" y="71"/>
                </a:lnTo>
                <a:lnTo>
                  <a:pt x="133" y="69"/>
                </a:lnTo>
                <a:lnTo>
                  <a:pt x="133" y="69"/>
                </a:lnTo>
                <a:lnTo>
                  <a:pt x="130" y="69"/>
                </a:lnTo>
                <a:lnTo>
                  <a:pt x="130" y="69"/>
                </a:lnTo>
                <a:lnTo>
                  <a:pt x="128" y="66"/>
                </a:lnTo>
                <a:lnTo>
                  <a:pt x="128" y="64"/>
                </a:lnTo>
                <a:lnTo>
                  <a:pt x="128" y="59"/>
                </a:lnTo>
                <a:lnTo>
                  <a:pt x="128" y="57"/>
                </a:lnTo>
                <a:lnTo>
                  <a:pt x="128" y="57"/>
                </a:lnTo>
                <a:lnTo>
                  <a:pt x="130" y="54"/>
                </a:lnTo>
                <a:lnTo>
                  <a:pt x="130" y="54"/>
                </a:lnTo>
                <a:lnTo>
                  <a:pt x="133" y="52"/>
                </a:lnTo>
                <a:lnTo>
                  <a:pt x="133" y="52"/>
                </a:lnTo>
                <a:lnTo>
                  <a:pt x="133" y="50"/>
                </a:lnTo>
                <a:lnTo>
                  <a:pt x="133" y="50"/>
                </a:lnTo>
                <a:lnTo>
                  <a:pt x="128" y="47"/>
                </a:lnTo>
                <a:lnTo>
                  <a:pt x="126" y="45"/>
                </a:lnTo>
                <a:lnTo>
                  <a:pt x="126" y="43"/>
                </a:lnTo>
                <a:lnTo>
                  <a:pt x="126" y="40"/>
                </a:lnTo>
                <a:lnTo>
                  <a:pt x="126" y="38"/>
                </a:lnTo>
                <a:lnTo>
                  <a:pt x="126" y="38"/>
                </a:lnTo>
                <a:lnTo>
                  <a:pt x="126" y="35"/>
                </a:lnTo>
                <a:lnTo>
                  <a:pt x="126" y="35"/>
                </a:lnTo>
                <a:lnTo>
                  <a:pt x="123" y="35"/>
                </a:lnTo>
                <a:lnTo>
                  <a:pt x="123" y="33"/>
                </a:lnTo>
                <a:lnTo>
                  <a:pt x="121" y="35"/>
                </a:lnTo>
                <a:lnTo>
                  <a:pt x="121" y="35"/>
                </a:lnTo>
                <a:lnTo>
                  <a:pt x="121" y="35"/>
                </a:lnTo>
                <a:lnTo>
                  <a:pt x="118" y="35"/>
                </a:lnTo>
                <a:lnTo>
                  <a:pt x="118" y="33"/>
                </a:lnTo>
                <a:lnTo>
                  <a:pt x="121" y="31"/>
                </a:lnTo>
                <a:lnTo>
                  <a:pt x="123" y="31"/>
                </a:lnTo>
                <a:lnTo>
                  <a:pt x="123" y="28"/>
                </a:lnTo>
                <a:lnTo>
                  <a:pt x="123" y="28"/>
                </a:lnTo>
                <a:lnTo>
                  <a:pt x="126" y="28"/>
                </a:lnTo>
                <a:lnTo>
                  <a:pt x="126" y="28"/>
                </a:lnTo>
                <a:lnTo>
                  <a:pt x="126" y="26"/>
                </a:lnTo>
                <a:lnTo>
                  <a:pt x="123" y="26"/>
                </a:lnTo>
                <a:lnTo>
                  <a:pt x="121" y="26"/>
                </a:lnTo>
                <a:lnTo>
                  <a:pt x="121" y="24"/>
                </a:lnTo>
                <a:lnTo>
                  <a:pt x="121" y="24"/>
                </a:lnTo>
                <a:lnTo>
                  <a:pt x="118" y="21"/>
                </a:lnTo>
                <a:lnTo>
                  <a:pt x="118" y="21"/>
                </a:lnTo>
                <a:lnTo>
                  <a:pt x="118" y="21"/>
                </a:lnTo>
                <a:lnTo>
                  <a:pt x="116" y="21"/>
                </a:lnTo>
                <a:lnTo>
                  <a:pt x="116" y="19"/>
                </a:lnTo>
                <a:lnTo>
                  <a:pt x="116" y="17"/>
                </a:lnTo>
                <a:lnTo>
                  <a:pt x="116" y="12"/>
                </a:lnTo>
                <a:lnTo>
                  <a:pt x="114" y="9"/>
                </a:lnTo>
                <a:lnTo>
                  <a:pt x="114" y="7"/>
                </a:lnTo>
                <a:lnTo>
                  <a:pt x="114" y="5"/>
                </a:lnTo>
                <a:lnTo>
                  <a:pt x="111" y="5"/>
                </a:lnTo>
                <a:lnTo>
                  <a:pt x="109" y="5"/>
                </a:lnTo>
                <a:lnTo>
                  <a:pt x="109" y="5"/>
                </a:lnTo>
                <a:lnTo>
                  <a:pt x="107" y="5"/>
                </a:lnTo>
                <a:lnTo>
                  <a:pt x="107" y="5"/>
                </a:lnTo>
                <a:lnTo>
                  <a:pt x="107" y="5"/>
                </a:lnTo>
                <a:lnTo>
                  <a:pt x="107" y="7"/>
                </a:lnTo>
                <a:lnTo>
                  <a:pt x="107" y="7"/>
                </a:lnTo>
                <a:lnTo>
                  <a:pt x="107" y="7"/>
                </a:lnTo>
                <a:lnTo>
                  <a:pt x="107" y="9"/>
                </a:lnTo>
                <a:lnTo>
                  <a:pt x="107" y="9"/>
                </a:lnTo>
                <a:lnTo>
                  <a:pt x="104" y="9"/>
                </a:lnTo>
                <a:lnTo>
                  <a:pt x="102" y="9"/>
                </a:lnTo>
                <a:lnTo>
                  <a:pt x="102" y="12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lnTo>
                  <a:pt x="95" y="12"/>
                </a:lnTo>
                <a:lnTo>
                  <a:pt x="92" y="9"/>
                </a:lnTo>
                <a:lnTo>
                  <a:pt x="90" y="9"/>
                </a:lnTo>
                <a:lnTo>
                  <a:pt x="88" y="9"/>
                </a:lnTo>
                <a:lnTo>
                  <a:pt x="88" y="9"/>
                </a:lnTo>
                <a:lnTo>
                  <a:pt x="85" y="12"/>
                </a:lnTo>
                <a:lnTo>
                  <a:pt x="83" y="14"/>
                </a:lnTo>
                <a:lnTo>
                  <a:pt x="83" y="14"/>
                </a:lnTo>
                <a:lnTo>
                  <a:pt x="83" y="17"/>
                </a:lnTo>
                <a:lnTo>
                  <a:pt x="83" y="17"/>
                </a:lnTo>
                <a:lnTo>
                  <a:pt x="83" y="17"/>
                </a:lnTo>
                <a:lnTo>
                  <a:pt x="81" y="17"/>
                </a:lnTo>
                <a:lnTo>
                  <a:pt x="81" y="17"/>
                </a:lnTo>
                <a:lnTo>
                  <a:pt x="81" y="14"/>
                </a:lnTo>
                <a:lnTo>
                  <a:pt x="78" y="12"/>
                </a:lnTo>
                <a:lnTo>
                  <a:pt x="78" y="9"/>
                </a:lnTo>
                <a:lnTo>
                  <a:pt x="76" y="9"/>
                </a:lnTo>
                <a:lnTo>
                  <a:pt x="76" y="9"/>
                </a:lnTo>
                <a:lnTo>
                  <a:pt x="74" y="12"/>
                </a:lnTo>
                <a:lnTo>
                  <a:pt x="74" y="14"/>
                </a:lnTo>
                <a:lnTo>
                  <a:pt x="71" y="14"/>
                </a:lnTo>
                <a:lnTo>
                  <a:pt x="71" y="14"/>
                </a:lnTo>
                <a:lnTo>
                  <a:pt x="69" y="12"/>
                </a:lnTo>
                <a:lnTo>
                  <a:pt x="66" y="9"/>
                </a:lnTo>
                <a:lnTo>
                  <a:pt x="66" y="9"/>
                </a:lnTo>
                <a:lnTo>
                  <a:pt x="69" y="9"/>
                </a:lnTo>
                <a:lnTo>
                  <a:pt x="69" y="7"/>
                </a:lnTo>
                <a:lnTo>
                  <a:pt x="69" y="7"/>
                </a:lnTo>
                <a:lnTo>
                  <a:pt x="69" y="5"/>
                </a:lnTo>
                <a:lnTo>
                  <a:pt x="69" y="5"/>
                </a:lnTo>
                <a:lnTo>
                  <a:pt x="66" y="5"/>
                </a:lnTo>
                <a:lnTo>
                  <a:pt x="62" y="5"/>
                </a:lnTo>
                <a:lnTo>
                  <a:pt x="59" y="5"/>
                </a:lnTo>
                <a:lnTo>
                  <a:pt x="57" y="5"/>
                </a:lnTo>
                <a:lnTo>
                  <a:pt x="55" y="7"/>
                </a:lnTo>
                <a:lnTo>
                  <a:pt x="52" y="7"/>
                </a:lnTo>
                <a:lnTo>
                  <a:pt x="50" y="7"/>
                </a:lnTo>
                <a:lnTo>
                  <a:pt x="50" y="7"/>
                </a:lnTo>
                <a:lnTo>
                  <a:pt x="47" y="7"/>
                </a:lnTo>
                <a:lnTo>
                  <a:pt x="47" y="5"/>
                </a:lnTo>
                <a:lnTo>
                  <a:pt x="45" y="5"/>
                </a:lnTo>
                <a:lnTo>
                  <a:pt x="43" y="5"/>
                </a:lnTo>
                <a:lnTo>
                  <a:pt x="43" y="2"/>
                </a:lnTo>
                <a:lnTo>
                  <a:pt x="40" y="2"/>
                </a:lnTo>
                <a:lnTo>
                  <a:pt x="40" y="2"/>
                </a:lnTo>
                <a:lnTo>
                  <a:pt x="40" y="5"/>
                </a:lnTo>
                <a:lnTo>
                  <a:pt x="40" y="5"/>
                </a:lnTo>
                <a:lnTo>
                  <a:pt x="38" y="5"/>
                </a:lnTo>
                <a:lnTo>
                  <a:pt x="38" y="2"/>
                </a:lnTo>
                <a:lnTo>
                  <a:pt x="38" y="2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6" y="0"/>
                </a:lnTo>
                <a:lnTo>
                  <a:pt x="33" y="0"/>
                </a:lnTo>
                <a:lnTo>
                  <a:pt x="33" y="0"/>
                </a:lnTo>
                <a:lnTo>
                  <a:pt x="26" y="0"/>
                </a:lnTo>
                <a:lnTo>
                  <a:pt x="26" y="2"/>
                </a:lnTo>
                <a:lnTo>
                  <a:pt x="26" y="5"/>
                </a:lnTo>
                <a:lnTo>
                  <a:pt x="26" y="5"/>
                </a:lnTo>
                <a:lnTo>
                  <a:pt x="26" y="7"/>
                </a:lnTo>
                <a:lnTo>
                  <a:pt x="26" y="7"/>
                </a:lnTo>
                <a:lnTo>
                  <a:pt x="26" y="9"/>
                </a:lnTo>
                <a:lnTo>
                  <a:pt x="24" y="9"/>
                </a:lnTo>
                <a:lnTo>
                  <a:pt x="24" y="9"/>
                </a:lnTo>
                <a:lnTo>
                  <a:pt x="21" y="9"/>
                </a:lnTo>
                <a:lnTo>
                  <a:pt x="21" y="9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6" y="14"/>
                </a:lnTo>
                <a:lnTo>
                  <a:pt x="26" y="14"/>
                </a:lnTo>
                <a:lnTo>
                  <a:pt x="26" y="17"/>
                </a:lnTo>
                <a:lnTo>
                  <a:pt x="26" y="19"/>
                </a:lnTo>
                <a:lnTo>
                  <a:pt x="21" y="21"/>
                </a:lnTo>
                <a:lnTo>
                  <a:pt x="19" y="21"/>
                </a:lnTo>
                <a:lnTo>
                  <a:pt x="17" y="21"/>
                </a:lnTo>
                <a:lnTo>
                  <a:pt x="14" y="21"/>
                </a:lnTo>
                <a:lnTo>
                  <a:pt x="12" y="24"/>
                </a:lnTo>
                <a:lnTo>
                  <a:pt x="10" y="24"/>
                </a:lnTo>
                <a:lnTo>
                  <a:pt x="7" y="24"/>
                </a:lnTo>
                <a:lnTo>
                  <a:pt x="7" y="26"/>
                </a:lnTo>
                <a:lnTo>
                  <a:pt x="7" y="26"/>
                </a:lnTo>
                <a:lnTo>
                  <a:pt x="3" y="33"/>
                </a:lnTo>
                <a:lnTo>
                  <a:pt x="3" y="35"/>
                </a:lnTo>
                <a:lnTo>
                  <a:pt x="0" y="35"/>
                </a:lnTo>
                <a:lnTo>
                  <a:pt x="0" y="38"/>
                </a:lnTo>
                <a:lnTo>
                  <a:pt x="3" y="40"/>
                </a:lnTo>
                <a:lnTo>
                  <a:pt x="3" y="40"/>
                </a:lnTo>
                <a:lnTo>
                  <a:pt x="3" y="35"/>
                </a:lnTo>
                <a:lnTo>
                  <a:pt x="5" y="35"/>
                </a:lnTo>
                <a:lnTo>
                  <a:pt x="5" y="35"/>
                </a:lnTo>
                <a:lnTo>
                  <a:pt x="5" y="35"/>
                </a:lnTo>
                <a:lnTo>
                  <a:pt x="7" y="38"/>
                </a:lnTo>
                <a:lnTo>
                  <a:pt x="7" y="40"/>
                </a:lnTo>
                <a:lnTo>
                  <a:pt x="7" y="43"/>
                </a:lnTo>
                <a:lnTo>
                  <a:pt x="10" y="40"/>
                </a:lnTo>
                <a:lnTo>
                  <a:pt x="10" y="40"/>
                </a:lnTo>
                <a:lnTo>
                  <a:pt x="10" y="43"/>
                </a:lnTo>
                <a:lnTo>
                  <a:pt x="10" y="45"/>
                </a:lnTo>
                <a:lnTo>
                  <a:pt x="12" y="52"/>
                </a:lnTo>
                <a:lnTo>
                  <a:pt x="17" y="54"/>
                </a:lnTo>
                <a:lnTo>
                  <a:pt x="19" y="54"/>
                </a:lnTo>
                <a:lnTo>
                  <a:pt x="19" y="52"/>
                </a:lnTo>
                <a:lnTo>
                  <a:pt x="19" y="54"/>
                </a:lnTo>
                <a:lnTo>
                  <a:pt x="19" y="54"/>
                </a:lnTo>
                <a:lnTo>
                  <a:pt x="21" y="57"/>
                </a:lnTo>
                <a:lnTo>
                  <a:pt x="24" y="59"/>
                </a:lnTo>
                <a:lnTo>
                  <a:pt x="24" y="59"/>
                </a:lnTo>
                <a:lnTo>
                  <a:pt x="26" y="57"/>
                </a:lnTo>
                <a:lnTo>
                  <a:pt x="26" y="57"/>
                </a:lnTo>
                <a:lnTo>
                  <a:pt x="26" y="59"/>
                </a:lnTo>
                <a:lnTo>
                  <a:pt x="26" y="62"/>
                </a:lnTo>
                <a:lnTo>
                  <a:pt x="26" y="64"/>
                </a:lnTo>
                <a:lnTo>
                  <a:pt x="26" y="66"/>
                </a:lnTo>
                <a:lnTo>
                  <a:pt x="29" y="66"/>
                </a:lnTo>
                <a:lnTo>
                  <a:pt x="31" y="69"/>
                </a:lnTo>
                <a:lnTo>
                  <a:pt x="31" y="69"/>
                </a:lnTo>
                <a:lnTo>
                  <a:pt x="31" y="71"/>
                </a:lnTo>
                <a:lnTo>
                  <a:pt x="33" y="73"/>
                </a:lnTo>
                <a:lnTo>
                  <a:pt x="33" y="73"/>
                </a:lnTo>
                <a:lnTo>
                  <a:pt x="33" y="76"/>
                </a:lnTo>
                <a:lnTo>
                  <a:pt x="33" y="76"/>
                </a:lnTo>
                <a:lnTo>
                  <a:pt x="33" y="76"/>
                </a:lnTo>
                <a:lnTo>
                  <a:pt x="36" y="76"/>
                </a:lnTo>
                <a:lnTo>
                  <a:pt x="36" y="76"/>
                </a:lnTo>
                <a:lnTo>
                  <a:pt x="38" y="76"/>
                </a:lnTo>
                <a:lnTo>
                  <a:pt x="38" y="76"/>
                </a:lnTo>
                <a:lnTo>
                  <a:pt x="38" y="73"/>
                </a:lnTo>
                <a:lnTo>
                  <a:pt x="38" y="71"/>
                </a:lnTo>
                <a:lnTo>
                  <a:pt x="40" y="71"/>
                </a:lnTo>
                <a:lnTo>
                  <a:pt x="43" y="69"/>
                </a:lnTo>
                <a:lnTo>
                  <a:pt x="45" y="66"/>
                </a:lnTo>
                <a:lnTo>
                  <a:pt x="45" y="66"/>
                </a:lnTo>
                <a:lnTo>
                  <a:pt x="45" y="64"/>
                </a:lnTo>
                <a:lnTo>
                  <a:pt x="45" y="64"/>
                </a:lnTo>
                <a:lnTo>
                  <a:pt x="45" y="64"/>
                </a:lnTo>
                <a:lnTo>
                  <a:pt x="47" y="62"/>
                </a:lnTo>
                <a:lnTo>
                  <a:pt x="47" y="62"/>
                </a:lnTo>
                <a:lnTo>
                  <a:pt x="47" y="59"/>
                </a:lnTo>
                <a:lnTo>
                  <a:pt x="50" y="59"/>
                </a:lnTo>
                <a:lnTo>
                  <a:pt x="52" y="57"/>
                </a:lnTo>
                <a:lnTo>
                  <a:pt x="55" y="59"/>
                </a:lnTo>
                <a:lnTo>
                  <a:pt x="59" y="57"/>
                </a:lnTo>
                <a:lnTo>
                  <a:pt x="59" y="57"/>
                </a:lnTo>
                <a:lnTo>
                  <a:pt x="62" y="57"/>
                </a:lnTo>
                <a:lnTo>
                  <a:pt x="66" y="57"/>
                </a:lnTo>
                <a:lnTo>
                  <a:pt x="71" y="57"/>
                </a:lnTo>
                <a:lnTo>
                  <a:pt x="71" y="57"/>
                </a:lnTo>
                <a:lnTo>
                  <a:pt x="74" y="57"/>
                </a:lnTo>
                <a:lnTo>
                  <a:pt x="74" y="59"/>
                </a:lnTo>
                <a:lnTo>
                  <a:pt x="76" y="62"/>
                </a:lnTo>
                <a:lnTo>
                  <a:pt x="76" y="64"/>
                </a:lnTo>
                <a:lnTo>
                  <a:pt x="78" y="66"/>
                </a:lnTo>
                <a:lnTo>
                  <a:pt x="81" y="69"/>
                </a:lnTo>
                <a:lnTo>
                  <a:pt x="81" y="71"/>
                </a:lnTo>
                <a:lnTo>
                  <a:pt x="81" y="71"/>
                </a:lnTo>
                <a:lnTo>
                  <a:pt x="81" y="71"/>
                </a:lnTo>
                <a:lnTo>
                  <a:pt x="81" y="73"/>
                </a:lnTo>
                <a:lnTo>
                  <a:pt x="81" y="76"/>
                </a:lnTo>
                <a:lnTo>
                  <a:pt x="81" y="76"/>
                </a:lnTo>
                <a:lnTo>
                  <a:pt x="81" y="76"/>
                </a:lnTo>
                <a:lnTo>
                  <a:pt x="83" y="76"/>
                </a:lnTo>
                <a:lnTo>
                  <a:pt x="83" y="78"/>
                </a:lnTo>
                <a:lnTo>
                  <a:pt x="83" y="80"/>
                </a:lnTo>
                <a:lnTo>
                  <a:pt x="83" y="83"/>
                </a:lnTo>
                <a:lnTo>
                  <a:pt x="85" y="83"/>
                </a:lnTo>
                <a:lnTo>
                  <a:pt x="85" y="85"/>
                </a:lnTo>
                <a:lnTo>
                  <a:pt x="83" y="88"/>
                </a:lnTo>
                <a:lnTo>
                  <a:pt x="81" y="90"/>
                </a:lnTo>
                <a:lnTo>
                  <a:pt x="81" y="90"/>
                </a:lnTo>
                <a:lnTo>
                  <a:pt x="81" y="92"/>
                </a:lnTo>
                <a:lnTo>
                  <a:pt x="81" y="92"/>
                </a:lnTo>
                <a:lnTo>
                  <a:pt x="81" y="92"/>
                </a:lnTo>
                <a:lnTo>
                  <a:pt x="83" y="92"/>
                </a:lnTo>
                <a:lnTo>
                  <a:pt x="83" y="92"/>
                </a:lnTo>
                <a:lnTo>
                  <a:pt x="85" y="90"/>
                </a:lnTo>
                <a:lnTo>
                  <a:pt x="88" y="88"/>
                </a:lnTo>
                <a:lnTo>
                  <a:pt x="88" y="88"/>
                </a:lnTo>
                <a:lnTo>
                  <a:pt x="88" y="88"/>
                </a:lnTo>
                <a:lnTo>
                  <a:pt x="90" y="88"/>
                </a:lnTo>
                <a:lnTo>
                  <a:pt x="90" y="88"/>
                </a:lnTo>
                <a:lnTo>
                  <a:pt x="92" y="88"/>
                </a:lnTo>
                <a:lnTo>
                  <a:pt x="92" y="88"/>
                </a:lnTo>
                <a:lnTo>
                  <a:pt x="92" y="90"/>
                </a:lnTo>
                <a:lnTo>
                  <a:pt x="97" y="88"/>
                </a:lnTo>
                <a:lnTo>
                  <a:pt x="97" y="88"/>
                </a:lnTo>
                <a:lnTo>
                  <a:pt x="97" y="88"/>
                </a:lnTo>
                <a:lnTo>
                  <a:pt x="100" y="90"/>
                </a:lnTo>
                <a:lnTo>
                  <a:pt x="100" y="90"/>
                </a:lnTo>
                <a:lnTo>
                  <a:pt x="100" y="88"/>
                </a:lnTo>
                <a:lnTo>
                  <a:pt x="100" y="88"/>
                </a:lnTo>
                <a:lnTo>
                  <a:pt x="100" y="88"/>
                </a:lnTo>
                <a:lnTo>
                  <a:pt x="100" y="90"/>
                </a:lnTo>
                <a:lnTo>
                  <a:pt x="102" y="90"/>
                </a:lnTo>
                <a:lnTo>
                  <a:pt x="102" y="90"/>
                </a:lnTo>
                <a:lnTo>
                  <a:pt x="102" y="92"/>
                </a:lnTo>
                <a:lnTo>
                  <a:pt x="102" y="92"/>
                </a:lnTo>
                <a:lnTo>
                  <a:pt x="102" y="95"/>
                </a:lnTo>
                <a:lnTo>
                  <a:pt x="104" y="95"/>
                </a:lnTo>
                <a:lnTo>
                  <a:pt x="104" y="97"/>
                </a:lnTo>
                <a:lnTo>
                  <a:pt x="104" y="97"/>
                </a:lnTo>
                <a:lnTo>
                  <a:pt x="104" y="97"/>
                </a:lnTo>
                <a:lnTo>
                  <a:pt x="104" y="99"/>
                </a:lnTo>
                <a:lnTo>
                  <a:pt x="104" y="99"/>
                </a:lnTo>
                <a:lnTo>
                  <a:pt x="104" y="102"/>
                </a:lnTo>
                <a:lnTo>
                  <a:pt x="104" y="102"/>
                </a:lnTo>
                <a:lnTo>
                  <a:pt x="104" y="104"/>
                </a:lnTo>
                <a:lnTo>
                  <a:pt x="104" y="106"/>
                </a:lnTo>
                <a:lnTo>
                  <a:pt x="104" y="106"/>
                </a:lnTo>
                <a:lnTo>
                  <a:pt x="104" y="109"/>
                </a:lnTo>
                <a:lnTo>
                  <a:pt x="104" y="111"/>
                </a:lnTo>
                <a:lnTo>
                  <a:pt x="104" y="111"/>
                </a:lnTo>
                <a:lnTo>
                  <a:pt x="104" y="111"/>
                </a:lnTo>
                <a:lnTo>
                  <a:pt x="104" y="111"/>
                </a:lnTo>
                <a:lnTo>
                  <a:pt x="107" y="111"/>
                </a:lnTo>
                <a:lnTo>
                  <a:pt x="107" y="111"/>
                </a:lnTo>
                <a:lnTo>
                  <a:pt x="109" y="114"/>
                </a:lnTo>
                <a:lnTo>
                  <a:pt x="109" y="114"/>
                </a:lnTo>
                <a:lnTo>
                  <a:pt x="109" y="114"/>
                </a:lnTo>
                <a:lnTo>
                  <a:pt x="109" y="116"/>
                </a:lnTo>
                <a:lnTo>
                  <a:pt x="111" y="116"/>
                </a:lnTo>
                <a:lnTo>
                  <a:pt x="114" y="114"/>
                </a:lnTo>
                <a:lnTo>
                  <a:pt x="114" y="114"/>
                </a:lnTo>
                <a:lnTo>
                  <a:pt x="114" y="114"/>
                </a:lnTo>
                <a:lnTo>
                  <a:pt x="114" y="114"/>
                </a:lnTo>
                <a:lnTo>
                  <a:pt x="114" y="114"/>
                </a:lnTo>
                <a:lnTo>
                  <a:pt x="116" y="111"/>
                </a:lnTo>
                <a:lnTo>
                  <a:pt x="116" y="109"/>
                </a:lnTo>
                <a:lnTo>
                  <a:pt x="116" y="109"/>
                </a:lnTo>
                <a:lnTo>
                  <a:pt x="116" y="109"/>
                </a:lnTo>
                <a:lnTo>
                  <a:pt x="118" y="106"/>
                </a:lnTo>
                <a:lnTo>
                  <a:pt x="118" y="106"/>
                </a:lnTo>
                <a:lnTo>
                  <a:pt x="118" y="104"/>
                </a:lnTo>
                <a:lnTo>
                  <a:pt x="118" y="104"/>
                </a:lnTo>
                <a:lnTo>
                  <a:pt x="121" y="104"/>
                </a:lnTo>
                <a:lnTo>
                  <a:pt x="121" y="106"/>
                </a:lnTo>
                <a:lnTo>
                  <a:pt x="121" y="106"/>
                </a:lnTo>
                <a:lnTo>
                  <a:pt x="121" y="109"/>
                </a:lnTo>
                <a:lnTo>
                  <a:pt x="123" y="106"/>
                </a:lnTo>
                <a:lnTo>
                  <a:pt x="123" y="106"/>
                </a:lnTo>
                <a:lnTo>
                  <a:pt x="126" y="109"/>
                </a:lnTo>
                <a:lnTo>
                  <a:pt x="128" y="106"/>
                </a:lnTo>
                <a:lnTo>
                  <a:pt x="128" y="104"/>
                </a:lnTo>
                <a:lnTo>
                  <a:pt x="128" y="102"/>
                </a:lnTo>
                <a:lnTo>
                  <a:pt x="128" y="102"/>
                </a:lnTo>
                <a:lnTo>
                  <a:pt x="130" y="99"/>
                </a:lnTo>
                <a:lnTo>
                  <a:pt x="130" y="97"/>
                </a:lnTo>
                <a:lnTo>
                  <a:pt x="130" y="97"/>
                </a:lnTo>
                <a:lnTo>
                  <a:pt x="130" y="95"/>
                </a:lnTo>
                <a:lnTo>
                  <a:pt x="130" y="95"/>
                </a:lnTo>
                <a:lnTo>
                  <a:pt x="130" y="95"/>
                </a:lnTo>
                <a:lnTo>
                  <a:pt x="128" y="95"/>
                </a:lnTo>
                <a:lnTo>
                  <a:pt x="128" y="95"/>
                </a:lnTo>
                <a:lnTo>
                  <a:pt x="126" y="92"/>
                </a:lnTo>
                <a:lnTo>
                  <a:pt x="126" y="90"/>
                </a:lnTo>
                <a:lnTo>
                  <a:pt x="126" y="90"/>
                </a:lnTo>
                <a:lnTo>
                  <a:pt x="128" y="88"/>
                </a:lnTo>
                <a:lnTo>
                  <a:pt x="128" y="88"/>
                </a:lnTo>
                <a:lnTo>
                  <a:pt x="130" y="88"/>
                </a:lnTo>
                <a:lnTo>
                  <a:pt x="133" y="88"/>
                </a:lnTo>
                <a:lnTo>
                  <a:pt x="133" y="88"/>
                </a:lnTo>
                <a:lnTo>
                  <a:pt x="135" y="88"/>
                </a:lnTo>
                <a:lnTo>
                  <a:pt x="135" y="90"/>
                </a:lnTo>
                <a:lnTo>
                  <a:pt x="135" y="90"/>
                </a:lnTo>
                <a:lnTo>
                  <a:pt x="137" y="90"/>
                </a:lnTo>
                <a:lnTo>
                  <a:pt x="137" y="90"/>
                </a:lnTo>
                <a:lnTo>
                  <a:pt x="137" y="8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Freeform 160"/>
          <p:cNvSpPr>
            <a:spLocks/>
          </p:cNvSpPr>
          <p:nvPr/>
        </p:nvSpPr>
        <p:spPr bwMode="auto">
          <a:xfrm>
            <a:off x="8372328" y="3104322"/>
            <a:ext cx="2092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0 w 2"/>
              <a:gd name="T4" fmla="*/ 2 w 2"/>
              <a:gd name="T5" fmla="*/ 2 w 2"/>
              <a:gd name="T6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161"/>
          <p:cNvSpPr>
            <a:spLocks/>
          </p:cNvSpPr>
          <p:nvPr/>
        </p:nvSpPr>
        <p:spPr bwMode="auto">
          <a:xfrm>
            <a:off x="6608475" y="3800029"/>
            <a:ext cx="81602" cy="88926"/>
          </a:xfrm>
          <a:custGeom>
            <a:avLst/>
            <a:gdLst>
              <a:gd name="T0" fmla="*/ 71 w 78"/>
              <a:gd name="T1" fmla="*/ 40 h 85"/>
              <a:gd name="T2" fmla="*/ 71 w 78"/>
              <a:gd name="T3" fmla="*/ 43 h 85"/>
              <a:gd name="T4" fmla="*/ 68 w 78"/>
              <a:gd name="T5" fmla="*/ 43 h 85"/>
              <a:gd name="T6" fmla="*/ 66 w 78"/>
              <a:gd name="T7" fmla="*/ 40 h 85"/>
              <a:gd name="T8" fmla="*/ 64 w 78"/>
              <a:gd name="T9" fmla="*/ 40 h 85"/>
              <a:gd name="T10" fmla="*/ 59 w 78"/>
              <a:gd name="T11" fmla="*/ 40 h 85"/>
              <a:gd name="T12" fmla="*/ 59 w 78"/>
              <a:gd name="T13" fmla="*/ 36 h 85"/>
              <a:gd name="T14" fmla="*/ 61 w 78"/>
              <a:gd name="T15" fmla="*/ 21 h 85"/>
              <a:gd name="T16" fmla="*/ 64 w 78"/>
              <a:gd name="T17" fmla="*/ 12 h 85"/>
              <a:gd name="T18" fmla="*/ 66 w 78"/>
              <a:gd name="T19" fmla="*/ 0 h 85"/>
              <a:gd name="T20" fmla="*/ 54 w 78"/>
              <a:gd name="T21" fmla="*/ 0 h 85"/>
              <a:gd name="T22" fmla="*/ 38 w 78"/>
              <a:gd name="T23" fmla="*/ 0 h 85"/>
              <a:gd name="T24" fmla="*/ 30 w 78"/>
              <a:gd name="T25" fmla="*/ 5 h 85"/>
              <a:gd name="T26" fmla="*/ 30 w 78"/>
              <a:gd name="T27" fmla="*/ 12 h 85"/>
              <a:gd name="T28" fmla="*/ 23 w 78"/>
              <a:gd name="T29" fmla="*/ 12 h 85"/>
              <a:gd name="T30" fmla="*/ 23 w 78"/>
              <a:gd name="T31" fmla="*/ 12 h 85"/>
              <a:gd name="T32" fmla="*/ 28 w 78"/>
              <a:gd name="T33" fmla="*/ 17 h 85"/>
              <a:gd name="T34" fmla="*/ 33 w 78"/>
              <a:gd name="T35" fmla="*/ 21 h 85"/>
              <a:gd name="T36" fmla="*/ 35 w 78"/>
              <a:gd name="T37" fmla="*/ 26 h 85"/>
              <a:gd name="T38" fmla="*/ 35 w 78"/>
              <a:gd name="T39" fmla="*/ 29 h 85"/>
              <a:gd name="T40" fmla="*/ 38 w 78"/>
              <a:gd name="T41" fmla="*/ 29 h 85"/>
              <a:gd name="T42" fmla="*/ 38 w 78"/>
              <a:gd name="T43" fmla="*/ 31 h 85"/>
              <a:gd name="T44" fmla="*/ 38 w 78"/>
              <a:gd name="T45" fmla="*/ 36 h 85"/>
              <a:gd name="T46" fmla="*/ 35 w 78"/>
              <a:gd name="T47" fmla="*/ 38 h 85"/>
              <a:gd name="T48" fmla="*/ 26 w 78"/>
              <a:gd name="T49" fmla="*/ 38 h 85"/>
              <a:gd name="T50" fmla="*/ 19 w 78"/>
              <a:gd name="T51" fmla="*/ 38 h 85"/>
              <a:gd name="T52" fmla="*/ 12 w 78"/>
              <a:gd name="T53" fmla="*/ 40 h 85"/>
              <a:gd name="T54" fmla="*/ 4 w 78"/>
              <a:gd name="T55" fmla="*/ 50 h 85"/>
              <a:gd name="T56" fmla="*/ 2 w 78"/>
              <a:gd name="T57" fmla="*/ 55 h 85"/>
              <a:gd name="T58" fmla="*/ 4 w 78"/>
              <a:gd name="T59" fmla="*/ 57 h 85"/>
              <a:gd name="T60" fmla="*/ 2 w 78"/>
              <a:gd name="T61" fmla="*/ 59 h 85"/>
              <a:gd name="T62" fmla="*/ 2 w 78"/>
              <a:gd name="T63" fmla="*/ 62 h 85"/>
              <a:gd name="T64" fmla="*/ 2 w 78"/>
              <a:gd name="T65" fmla="*/ 64 h 85"/>
              <a:gd name="T66" fmla="*/ 0 w 78"/>
              <a:gd name="T67" fmla="*/ 66 h 85"/>
              <a:gd name="T68" fmla="*/ 0 w 78"/>
              <a:gd name="T69" fmla="*/ 69 h 85"/>
              <a:gd name="T70" fmla="*/ 9 w 78"/>
              <a:gd name="T71" fmla="*/ 78 h 85"/>
              <a:gd name="T72" fmla="*/ 19 w 78"/>
              <a:gd name="T73" fmla="*/ 83 h 85"/>
              <a:gd name="T74" fmla="*/ 30 w 78"/>
              <a:gd name="T75" fmla="*/ 83 h 85"/>
              <a:gd name="T76" fmla="*/ 38 w 78"/>
              <a:gd name="T77" fmla="*/ 85 h 85"/>
              <a:gd name="T78" fmla="*/ 38 w 78"/>
              <a:gd name="T79" fmla="*/ 83 h 85"/>
              <a:gd name="T80" fmla="*/ 42 w 78"/>
              <a:gd name="T81" fmla="*/ 81 h 85"/>
              <a:gd name="T82" fmla="*/ 45 w 78"/>
              <a:gd name="T83" fmla="*/ 81 h 85"/>
              <a:gd name="T84" fmla="*/ 45 w 78"/>
              <a:gd name="T85" fmla="*/ 78 h 85"/>
              <a:gd name="T86" fmla="*/ 47 w 78"/>
              <a:gd name="T87" fmla="*/ 76 h 85"/>
              <a:gd name="T88" fmla="*/ 49 w 78"/>
              <a:gd name="T89" fmla="*/ 76 h 85"/>
              <a:gd name="T90" fmla="*/ 49 w 78"/>
              <a:gd name="T91" fmla="*/ 74 h 85"/>
              <a:gd name="T92" fmla="*/ 49 w 78"/>
              <a:gd name="T93" fmla="*/ 71 h 85"/>
              <a:gd name="T94" fmla="*/ 52 w 78"/>
              <a:gd name="T95" fmla="*/ 71 h 85"/>
              <a:gd name="T96" fmla="*/ 52 w 78"/>
              <a:gd name="T97" fmla="*/ 71 h 85"/>
              <a:gd name="T98" fmla="*/ 56 w 78"/>
              <a:gd name="T99" fmla="*/ 69 h 85"/>
              <a:gd name="T100" fmla="*/ 56 w 78"/>
              <a:gd name="T101" fmla="*/ 64 h 85"/>
              <a:gd name="T102" fmla="*/ 56 w 78"/>
              <a:gd name="T103" fmla="*/ 62 h 85"/>
              <a:gd name="T104" fmla="*/ 59 w 78"/>
              <a:gd name="T105" fmla="*/ 57 h 85"/>
              <a:gd name="T106" fmla="*/ 61 w 78"/>
              <a:gd name="T107" fmla="*/ 57 h 85"/>
              <a:gd name="T108" fmla="*/ 68 w 78"/>
              <a:gd name="T109" fmla="*/ 52 h 85"/>
              <a:gd name="T110" fmla="*/ 73 w 78"/>
              <a:gd name="T111" fmla="*/ 47 h 85"/>
              <a:gd name="T112" fmla="*/ 78 w 78"/>
              <a:gd name="T113" fmla="*/ 4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8" h="85">
                <a:moveTo>
                  <a:pt x="71" y="40"/>
                </a:moveTo>
                <a:lnTo>
                  <a:pt x="71" y="40"/>
                </a:lnTo>
                <a:lnTo>
                  <a:pt x="71" y="40"/>
                </a:lnTo>
                <a:lnTo>
                  <a:pt x="71" y="43"/>
                </a:lnTo>
                <a:lnTo>
                  <a:pt x="71" y="43"/>
                </a:lnTo>
                <a:lnTo>
                  <a:pt x="68" y="43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4" y="40"/>
                </a:lnTo>
                <a:lnTo>
                  <a:pt x="61" y="40"/>
                </a:lnTo>
                <a:lnTo>
                  <a:pt x="59" y="40"/>
                </a:lnTo>
                <a:lnTo>
                  <a:pt x="59" y="40"/>
                </a:lnTo>
                <a:lnTo>
                  <a:pt x="59" y="36"/>
                </a:lnTo>
                <a:lnTo>
                  <a:pt x="61" y="26"/>
                </a:lnTo>
                <a:lnTo>
                  <a:pt x="61" y="21"/>
                </a:lnTo>
                <a:lnTo>
                  <a:pt x="64" y="14"/>
                </a:lnTo>
                <a:lnTo>
                  <a:pt x="64" y="12"/>
                </a:lnTo>
                <a:lnTo>
                  <a:pt x="64" y="5"/>
                </a:lnTo>
                <a:lnTo>
                  <a:pt x="66" y="0"/>
                </a:lnTo>
                <a:lnTo>
                  <a:pt x="61" y="0"/>
                </a:lnTo>
                <a:lnTo>
                  <a:pt x="54" y="0"/>
                </a:lnTo>
                <a:lnTo>
                  <a:pt x="47" y="0"/>
                </a:lnTo>
                <a:lnTo>
                  <a:pt x="38" y="0"/>
                </a:lnTo>
                <a:lnTo>
                  <a:pt x="33" y="0"/>
                </a:lnTo>
                <a:lnTo>
                  <a:pt x="30" y="5"/>
                </a:lnTo>
                <a:lnTo>
                  <a:pt x="30" y="7"/>
                </a:lnTo>
                <a:lnTo>
                  <a:pt x="30" y="12"/>
                </a:lnTo>
                <a:lnTo>
                  <a:pt x="26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6" y="14"/>
                </a:lnTo>
                <a:lnTo>
                  <a:pt x="28" y="17"/>
                </a:lnTo>
                <a:lnTo>
                  <a:pt x="28" y="19"/>
                </a:lnTo>
                <a:lnTo>
                  <a:pt x="33" y="21"/>
                </a:lnTo>
                <a:lnTo>
                  <a:pt x="33" y="24"/>
                </a:lnTo>
                <a:lnTo>
                  <a:pt x="35" y="26"/>
                </a:lnTo>
                <a:lnTo>
                  <a:pt x="35" y="26"/>
                </a:lnTo>
                <a:lnTo>
                  <a:pt x="35" y="29"/>
                </a:lnTo>
                <a:lnTo>
                  <a:pt x="35" y="29"/>
                </a:lnTo>
                <a:lnTo>
                  <a:pt x="38" y="29"/>
                </a:lnTo>
                <a:lnTo>
                  <a:pt x="38" y="31"/>
                </a:lnTo>
                <a:lnTo>
                  <a:pt x="38" y="31"/>
                </a:lnTo>
                <a:lnTo>
                  <a:pt x="38" y="33"/>
                </a:lnTo>
                <a:lnTo>
                  <a:pt x="38" y="36"/>
                </a:lnTo>
                <a:lnTo>
                  <a:pt x="38" y="38"/>
                </a:lnTo>
                <a:lnTo>
                  <a:pt x="35" y="38"/>
                </a:lnTo>
                <a:lnTo>
                  <a:pt x="33" y="38"/>
                </a:lnTo>
                <a:lnTo>
                  <a:pt x="26" y="38"/>
                </a:lnTo>
                <a:lnTo>
                  <a:pt x="21" y="38"/>
                </a:lnTo>
                <a:lnTo>
                  <a:pt x="19" y="38"/>
                </a:lnTo>
                <a:lnTo>
                  <a:pt x="14" y="38"/>
                </a:lnTo>
                <a:lnTo>
                  <a:pt x="12" y="40"/>
                </a:lnTo>
                <a:lnTo>
                  <a:pt x="7" y="45"/>
                </a:lnTo>
                <a:lnTo>
                  <a:pt x="4" y="50"/>
                </a:lnTo>
                <a:lnTo>
                  <a:pt x="2" y="52"/>
                </a:lnTo>
                <a:lnTo>
                  <a:pt x="2" y="55"/>
                </a:lnTo>
                <a:lnTo>
                  <a:pt x="2" y="55"/>
                </a:lnTo>
                <a:lnTo>
                  <a:pt x="4" y="57"/>
                </a:lnTo>
                <a:lnTo>
                  <a:pt x="4" y="59"/>
                </a:lnTo>
                <a:lnTo>
                  <a:pt x="2" y="59"/>
                </a:lnTo>
                <a:lnTo>
                  <a:pt x="2" y="59"/>
                </a:lnTo>
                <a:lnTo>
                  <a:pt x="2" y="62"/>
                </a:lnTo>
                <a:lnTo>
                  <a:pt x="2" y="64"/>
                </a:lnTo>
                <a:lnTo>
                  <a:pt x="2" y="64"/>
                </a:lnTo>
                <a:lnTo>
                  <a:pt x="2" y="66"/>
                </a:lnTo>
                <a:lnTo>
                  <a:pt x="0" y="66"/>
                </a:lnTo>
                <a:lnTo>
                  <a:pt x="0" y="69"/>
                </a:lnTo>
                <a:lnTo>
                  <a:pt x="0" y="69"/>
                </a:lnTo>
                <a:lnTo>
                  <a:pt x="7" y="76"/>
                </a:lnTo>
                <a:lnTo>
                  <a:pt x="9" y="78"/>
                </a:lnTo>
                <a:lnTo>
                  <a:pt x="14" y="81"/>
                </a:lnTo>
                <a:lnTo>
                  <a:pt x="19" y="83"/>
                </a:lnTo>
                <a:lnTo>
                  <a:pt x="28" y="83"/>
                </a:lnTo>
                <a:lnTo>
                  <a:pt x="30" y="83"/>
                </a:lnTo>
                <a:lnTo>
                  <a:pt x="38" y="85"/>
                </a:lnTo>
                <a:lnTo>
                  <a:pt x="38" y="85"/>
                </a:lnTo>
                <a:lnTo>
                  <a:pt x="38" y="85"/>
                </a:lnTo>
                <a:lnTo>
                  <a:pt x="38" y="83"/>
                </a:lnTo>
                <a:lnTo>
                  <a:pt x="40" y="81"/>
                </a:lnTo>
                <a:lnTo>
                  <a:pt x="42" y="81"/>
                </a:lnTo>
                <a:lnTo>
                  <a:pt x="42" y="81"/>
                </a:lnTo>
                <a:lnTo>
                  <a:pt x="45" y="81"/>
                </a:lnTo>
                <a:lnTo>
                  <a:pt x="45" y="78"/>
                </a:lnTo>
                <a:lnTo>
                  <a:pt x="45" y="78"/>
                </a:lnTo>
                <a:lnTo>
                  <a:pt x="47" y="76"/>
                </a:lnTo>
                <a:lnTo>
                  <a:pt x="47" y="76"/>
                </a:lnTo>
                <a:lnTo>
                  <a:pt x="49" y="76"/>
                </a:lnTo>
                <a:lnTo>
                  <a:pt x="49" y="76"/>
                </a:lnTo>
                <a:lnTo>
                  <a:pt x="49" y="74"/>
                </a:lnTo>
                <a:lnTo>
                  <a:pt x="49" y="74"/>
                </a:lnTo>
                <a:lnTo>
                  <a:pt x="49" y="71"/>
                </a:lnTo>
                <a:lnTo>
                  <a:pt x="49" y="71"/>
                </a:lnTo>
                <a:lnTo>
                  <a:pt x="52" y="71"/>
                </a:lnTo>
                <a:lnTo>
                  <a:pt x="52" y="71"/>
                </a:lnTo>
                <a:lnTo>
                  <a:pt x="52" y="71"/>
                </a:lnTo>
                <a:lnTo>
                  <a:pt x="52" y="71"/>
                </a:lnTo>
                <a:lnTo>
                  <a:pt x="54" y="69"/>
                </a:lnTo>
                <a:lnTo>
                  <a:pt x="56" y="69"/>
                </a:lnTo>
                <a:lnTo>
                  <a:pt x="56" y="66"/>
                </a:lnTo>
                <a:lnTo>
                  <a:pt x="56" y="64"/>
                </a:lnTo>
                <a:lnTo>
                  <a:pt x="56" y="62"/>
                </a:lnTo>
                <a:lnTo>
                  <a:pt x="56" y="62"/>
                </a:lnTo>
                <a:lnTo>
                  <a:pt x="56" y="59"/>
                </a:lnTo>
                <a:lnTo>
                  <a:pt x="59" y="57"/>
                </a:lnTo>
                <a:lnTo>
                  <a:pt x="61" y="57"/>
                </a:lnTo>
                <a:lnTo>
                  <a:pt x="61" y="57"/>
                </a:lnTo>
                <a:lnTo>
                  <a:pt x="64" y="55"/>
                </a:lnTo>
                <a:lnTo>
                  <a:pt x="68" y="52"/>
                </a:lnTo>
                <a:lnTo>
                  <a:pt x="71" y="50"/>
                </a:lnTo>
                <a:lnTo>
                  <a:pt x="73" y="47"/>
                </a:lnTo>
                <a:lnTo>
                  <a:pt x="75" y="45"/>
                </a:lnTo>
                <a:lnTo>
                  <a:pt x="78" y="45"/>
                </a:lnTo>
                <a:lnTo>
                  <a:pt x="71" y="4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162"/>
          <p:cNvSpPr>
            <a:spLocks/>
          </p:cNvSpPr>
          <p:nvPr/>
        </p:nvSpPr>
        <p:spPr bwMode="auto">
          <a:xfrm>
            <a:off x="11191774" y="3892092"/>
            <a:ext cx="5231" cy="9416"/>
          </a:xfrm>
          <a:custGeom>
            <a:avLst/>
            <a:gdLst>
              <a:gd name="T0" fmla="*/ 3 w 5"/>
              <a:gd name="T1" fmla="*/ 2 h 9"/>
              <a:gd name="T2" fmla="*/ 3 w 5"/>
              <a:gd name="T3" fmla="*/ 0 h 9"/>
              <a:gd name="T4" fmla="*/ 3 w 5"/>
              <a:gd name="T5" fmla="*/ 0 h 9"/>
              <a:gd name="T6" fmla="*/ 3 w 5"/>
              <a:gd name="T7" fmla="*/ 2 h 9"/>
              <a:gd name="T8" fmla="*/ 0 w 5"/>
              <a:gd name="T9" fmla="*/ 4 h 9"/>
              <a:gd name="T10" fmla="*/ 0 w 5"/>
              <a:gd name="T11" fmla="*/ 7 h 9"/>
              <a:gd name="T12" fmla="*/ 0 w 5"/>
              <a:gd name="T13" fmla="*/ 7 h 9"/>
              <a:gd name="T14" fmla="*/ 0 w 5"/>
              <a:gd name="T15" fmla="*/ 9 h 9"/>
              <a:gd name="T16" fmla="*/ 3 w 5"/>
              <a:gd name="T17" fmla="*/ 9 h 9"/>
              <a:gd name="T18" fmla="*/ 3 w 5"/>
              <a:gd name="T19" fmla="*/ 4 h 9"/>
              <a:gd name="T20" fmla="*/ 5 w 5"/>
              <a:gd name="T21" fmla="*/ 2 h 9"/>
              <a:gd name="T22" fmla="*/ 3 w 5"/>
              <a:gd name="T23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9">
                <a:moveTo>
                  <a:pt x="3" y="2"/>
                </a:moveTo>
                <a:lnTo>
                  <a:pt x="3" y="0"/>
                </a:lnTo>
                <a:lnTo>
                  <a:pt x="3" y="0"/>
                </a:lnTo>
                <a:lnTo>
                  <a:pt x="3" y="2"/>
                </a:lnTo>
                <a:lnTo>
                  <a:pt x="0" y="4"/>
                </a:lnTo>
                <a:lnTo>
                  <a:pt x="0" y="7"/>
                </a:lnTo>
                <a:lnTo>
                  <a:pt x="0" y="7"/>
                </a:lnTo>
                <a:lnTo>
                  <a:pt x="0" y="9"/>
                </a:lnTo>
                <a:lnTo>
                  <a:pt x="3" y="9"/>
                </a:lnTo>
                <a:lnTo>
                  <a:pt x="3" y="4"/>
                </a:lnTo>
                <a:lnTo>
                  <a:pt x="5" y="2"/>
                </a:lnTo>
                <a:lnTo>
                  <a:pt x="3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163"/>
          <p:cNvSpPr>
            <a:spLocks noEditPoints="1"/>
          </p:cNvSpPr>
          <p:nvPr/>
        </p:nvSpPr>
        <p:spPr bwMode="auto">
          <a:xfrm>
            <a:off x="7199565" y="3830368"/>
            <a:ext cx="12554" cy="11508"/>
          </a:xfrm>
          <a:custGeom>
            <a:avLst/>
            <a:gdLst>
              <a:gd name="T0" fmla="*/ 2 w 12"/>
              <a:gd name="T1" fmla="*/ 2 h 11"/>
              <a:gd name="T2" fmla="*/ 2 w 12"/>
              <a:gd name="T3" fmla="*/ 2 h 11"/>
              <a:gd name="T4" fmla="*/ 0 w 12"/>
              <a:gd name="T5" fmla="*/ 2 h 11"/>
              <a:gd name="T6" fmla="*/ 0 w 12"/>
              <a:gd name="T7" fmla="*/ 2 h 11"/>
              <a:gd name="T8" fmla="*/ 0 w 12"/>
              <a:gd name="T9" fmla="*/ 9 h 11"/>
              <a:gd name="T10" fmla="*/ 2 w 12"/>
              <a:gd name="T11" fmla="*/ 9 h 11"/>
              <a:gd name="T12" fmla="*/ 2 w 12"/>
              <a:gd name="T13" fmla="*/ 11 h 11"/>
              <a:gd name="T14" fmla="*/ 5 w 12"/>
              <a:gd name="T15" fmla="*/ 9 h 11"/>
              <a:gd name="T16" fmla="*/ 5 w 12"/>
              <a:gd name="T17" fmla="*/ 9 h 11"/>
              <a:gd name="T18" fmla="*/ 5 w 12"/>
              <a:gd name="T19" fmla="*/ 4 h 11"/>
              <a:gd name="T20" fmla="*/ 5 w 12"/>
              <a:gd name="T21" fmla="*/ 4 h 11"/>
              <a:gd name="T22" fmla="*/ 5 w 12"/>
              <a:gd name="T23" fmla="*/ 4 h 11"/>
              <a:gd name="T24" fmla="*/ 2 w 12"/>
              <a:gd name="T25" fmla="*/ 2 h 11"/>
              <a:gd name="T26" fmla="*/ 9 w 12"/>
              <a:gd name="T27" fmla="*/ 9 h 11"/>
              <a:gd name="T28" fmla="*/ 9 w 12"/>
              <a:gd name="T29" fmla="*/ 9 h 11"/>
              <a:gd name="T30" fmla="*/ 9 w 12"/>
              <a:gd name="T31" fmla="*/ 11 h 11"/>
              <a:gd name="T32" fmla="*/ 9 w 12"/>
              <a:gd name="T33" fmla="*/ 11 h 11"/>
              <a:gd name="T34" fmla="*/ 9 w 12"/>
              <a:gd name="T35" fmla="*/ 11 h 11"/>
              <a:gd name="T36" fmla="*/ 9 w 12"/>
              <a:gd name="T37" fmla="*/ 11 h 11"/>
              <a:gd name="T38" fmla="*/ 12 w 12"/>
              <a:gd name="T39" fmla="*/ 11 h 11"/>
              <a:gd name="T40" fmla="*/ 12 w 12"/>
              <a:gd name="T41" fmla="*/ 11 h 11"/>
              <a:gd name="T42" fmla="*/ 9 w 12"/>
              <a:gd name="T43" fmla="*/ 9 h 11"/>
              <a:gd name="T44" fmla="*/ 12 w 12"/>
              <a:gd name="T45" fmla="*/ 4 h 11"/>
              <a:gd name="T46" fmla="*/ 9 w 12"/>
              <a:gd name="T47" fmla="*/ 2 h 11"/>
              <a:gd name="T48" fmla="*/ 7 w 12"/>
              <a:gd name="T49" fmla="*/ 0 h 11"/>
              <a:gd name="T50" fmla="*/ 7 w 12"/>
              <a:gd name="T51" fmla="*/ 0 h 11"/>
              <a:gd name="T52" fmla="*/ 7 w 12"/>
              <a:gd name="T53" fmla="*/ 0 h 11"/>
              <a:gd name="T54" fmla="*/ 7 w 12"/>
              <a:gd name="T55" fmla="*/ 0 h 11"/>
              <a:gd name="T56" fmla="*/ 5 w 12"/>
              <a:gd name="T57" fmla="*/ 0 h 11"/>
              <a:gd name="T58" fmla="*/ 7 w 12"/>
              <a:gd name="T59" fmla="*/ 2 h 11"/>
              <a:gd name="T60" fmla="*/ 5 w 12"/>
              <a:gd name="T61" fmla="*/ 4 h 11"/>
              <a:gd name="T62" fmla="*/ 5 w 12"/>
              <a:gd name="T63" fmla="*/ 4 h 11"/>
              <a:gd name="T64" fmla="*/ 7 w 12"/>
              <a:gd name="T65" fmla="*/ 4 h 11"/>
              <a:gd name="T66" fmla="*/ 9 w 12"/>
              <a:gd name="T67" fmla="*/ 4 h 11"/>
              <a:gd name="T68" fmla="*/ 12 w 12"/>
              <a:gd name="T69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" h="11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9"/>
                </a:lnTo>
                <a:lnTo>
                  <a:pt x="2" y="9"/>
                </a:lnTo>
                <a:lnTo>
                  <a:pt x="2" y="11"/>
                </a:lnTo>
                <a:lnTo>
                  <a:pt x="5" y="9"/>
                </a:lnTo>
                <a:lnTo>
                  <a:pt x="5" y="9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2" y="2"/>
                </a:lnTo>
                <a:close/>
                <a:moveTo>
                  <a:pt x="9" y="9"/>
                </a:moveTo>
                <a:lnTo>
                  <a:pt x="9" y="9"/>
                </a:lnTo>
                <a:lnTo>
                  <a:pt x="9" y="11"/>
                </a:lnTo>
                <a:lnTo>
                  <a:pt x="9" y="11"/>
                </a:lnTo>
                <a:lnTo>
                  <a:pt x="9" y="11"/>
                </a:lnTo>
                <a:lnTo>
                  <a:pt x="9" y="11"/>
                </a:lnTo>
                <a:lnTo>
                  <a:pt x="12" y="11"/>
                </a:lnTo>
                <a:lnTo>
                  <a:pt x="12" y="11"/>
                </a:lnTo>
                <a:lnTo>
                  <a:pt x="9" y="9"/>
                </a:lnTo>
                <a:close/>
                <a:moveTo>
                  <a:pt x="12" y="4"/>
                </a:moveTo>
                <a:lnTo>
                  <a:pt x="9" y="2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7" y="2"/>
                </a:lnTo>
                <a:lnTo>
                  <a:pt x="5" y="4"/>
                </a:lnTo>
                <a:lnTo>
                  <a:pt x="5" y="4"/>
                </a:lnTo>
                <a:lnTo>
                  <a:pt x="7" y="4"/>
                </a:lnTo>
                <a:lnTo>
                  <a:pt x="9" y="4"/>
                </a:lnTo>
                <a:lnTo>
                  <a:pt x="12" y="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Freeform 164"/>
          <p:cNvSpPr>
            <a:spLocks noEditPoints="1"/>
          </p:cNvSpPr>
          <p:nvPr/>
        </p:nvSpPr>
        <p:spPr bwMode="auto">
          <a:xfrm>
            <a:off x="7545849" y="2471385"/>
            <a:ext cx="791956" cy="418470"/>
          </a:xfrm>
          <a:custGeom>
            <a:avLst/>
            <a:gdLst>
              <a:gd name="T0" fmla="*/ 173 w 757"/>
              <a:gd name="T1" fmla="*/ 217 h 400"/>
              <a:gd name="T2" fmla="*/ 163 w 757"/>
              <a:gd name="T3" fmla="*/ 215 h 400"/>
              <a:gd name="T4" fmla="*/ 527 w 757"/>
              <a:gd name="T5" fmla="*/ 196 h 400"/>
              <a:gd name="T6" fmla="*/ 527 w 757"/>
              <a:gd name="T7" fmla="*/ 196 h 400"/>
              <a:gd name="T8" fmla="*/ 142 w 757"/>
              <a:gd name="T9" fmla="*/ 163 h 400"/>
              <a:gd name="T10" fmla="*/ 12 w 757"/>
              <a:gd name="T11" fmla="*/ 85 h 400"/>
              <a:gd name="T12" fmla="*/ 664 w 757"/>
              <a:gd name="T13" fmla="*/ 47 h 400"/>
              <a:gd name="T14" fmla="*/ 754 w 757"/>
              <a:gd name="T15" fmla="*/ 23 h 400"/>
              <a:gd name="T16" fmla="*/ 622 w 757"/>
              <a:gd name="T17" fmla="*/ 35 h 400"/>
              <a:gd name="T18" fmla="*/ 558 w 757"/>
              <a:gd name="T19" fmla="*/ 16 h 400"/>
              <a:gd name="T20" fmla="*/ 605 w 757"/>
              <a:gd name="T21" fmla="*/ 2 h 400"/>
              <a:gd name="T22" fmla="*/ 473 w 757"/>
              <a:gd name="T23" fmla="*/ 4 h 400"/>
              <a:gd name="T24" fmla="*/ 433 w 757"/>
              <a:gd name="T25" fmla="*/ 9 h 400"/>
              <a:gd name="T26" fmla="*/ 331 w 757"/>
              <a:gd name="T27" fmla="*/ 21 h 400"/>
              <a:gd name="T28" fmla="*/ 229 w 757"/>
              <a:gd name="T29" fmla="*/ 21 h 400"/>
              <a:gd name="T30" fmla="*/ 173 w 757"/>
              <a:gd name="T31" fmla="*/ 28 h 400"/>
              <a:gd name="T32" fmla="*/ 132 w 757"/>
              <a:gd name="T33" fmla="*/ 45 h 400"/>
              <a:gd name="T34" fmla="*/ 45 w 757"/>
              <a:gd name="T35" fmla="*/ 66 h 400"/>
              <a:gd name="T36" fmla="*/ 33 w 757"/>
              <a:gd name="T37" fmla="*/ 83 h 400"/>
              <a:gd name="T38" fmla="*/ 16 w 757"/>
              <a:gd name="T39" fmla="*/ 90 h 400"/>
              <a:gd name="T40" fmla="*/ 31 w 757"/>
              <a:gd name="T41" fmla="*/ 106 h 400"/>
              <a:gd name="T42" fmla="*/ 102 w 757"/>
              <a:gd name="T43" fmla="*/ 104 h 400"/>
              <a:gd name="T44" fmla="*/ 158 w 757"/>
              <a:gd name="T45" fmla="*/ 132 h 400"/>
              <a:gd name="T46" fmla="*/ 156 w 757"/>
              <a:gd name="T47" fmla="*/ 151 h 400"/>
              <a:gd name="T48" fmla="*/ 144 w 757"/>
              <a:gd name="T49" fmla="*/ 170 h 400"/>
              <a:gd name="T50" fmla="*/ 168 w 757"/>
              <a:gd name="T51" fmla="*/ 177 h 400"/>
              <a:gd name="T52" fmla="*/ 184 w 757"/>
              <a:gd name="T53" fmla="*/ 180 h 400"/>
              <a:gd name="T54" fmla="*/ 187 w 757"/>
              <a:gd name="T55" fmla="*/ 201 h 400"/>
              <a:gd name="T56" fmla="*/ 180 w 757"/>
              <a:gd name="T57" fmla="*/ 208 h 400"/>
              <a:gd name="T58" fmla="*/ 168 w 757"/>
              <a:gd name="T59" fmla="*/ 234 h 400"/>
              <a:gd name="T60" fmla="*/ 151 w 757"/>
              <a:gd name="T61" fmla="*/ 243 h 400"/>
              <a:gd name="T62" fmla="*/ 144 w 757"/>
              <a:gd name="T63" fmla="*/ 251 h 400"/>
              <a:gd name="T64" fmla="*/ 113 w 757"/>
              <a:gd name="T65" fmla="*/ 279 h 400"/>
              <a:gd name="T66" fmla="*/ 125 w 757"/>
              <a:gd name="T67" fmla="*/ 288 h 400"/>
              <a:gd name="T68" fmla="*/ 125 w 757"/>
              <a:gd name="T69" fmla="*/ 307 h 400"/>
              <a:gd name="T70" fmla="*/ 116 w 757"/>
              <a:gd name="T71" fmla="*/ 317 h 400"/>
              <a:gd name="T72" fmla="*/ 132 w 757"/>
              <a:gd name="T73" fmla="*/ 336 h 400"/>
              <a:gd name="T74" fmla="*/ 128 w 757"/>
              <a:gd name="T75" fmla="*/ 364 h 400"/>
              <a:gd name="T76" fmla="*/ 158 w 757"/>
              <a:gd name="T77" fmla="*/ 378 h 400"/>
              <a:gd name="T78" fmla="*/ 191 w 757"/>
              <a:gd name="T79" fmla="*/ 390 h 400"/>
              <a:gd name="T80" fmla="*/ 203 w 757"/>
              <a:gd name="T81" fmla="*/ 383 h 400"/>
              <a:gd name="T82" fmla="*/ 243 w 757"/>
              <a:gd name="T83" fmla="*/ 343 h 400"/>
              <a:gd name="T84" fmla="*/ 272 w 757"/>
              <a:gd name="T85" fmla="*/ 314 h 400"/>
              <a:gd name="T86" fmla="*/ 319 w 757"/>
              <a:gd name="T87" fmla="*/ 281 h 400"/>
              <a:gd name="T88" fmla="*/ 345 w 757"/>
              <a:gd name="T89" fmla="*/ 281 h 400"/>
              <a:gd name="T90" fmla="*/ 400 w 757"/>
              <a:gd name="T91" fmla="*/ 255 h 400"/>
              <a:gd name="T92" fmla="*/ 454 w 757"/>
              <a:gd name="T93" fmla="*/ 239 h 400"/>
              <a:gd name="T94" fmla="*/ 541 w 757"/>
              <a:gd name="T95" fmla="*/ 217 h 400"/>
              <a:gd name="T96" fmla="*/ 494 w 757"/>
              <a:gd name="T97" fmla="*/ 208 h 400"/>
              <a:gd name="T98" fmla="*/ 522 w 757"/>
              <a:gd name="T99" fmla="*/ 191 h 400"/>
              <a:gd name="T100" fmla="*/ 567 w 757"/>
              <a:gd name="T101" fmla="*/ 194 h 400"/>
              <a:gd name="T102" fmla="*/ 567 w 757"/>
              <a:gd name="T103" fmla="*/ 175 h 400"/>
              <a:gd name="T104" fmla="*/ 553 w 757"/>
              <a:gd name="T105" fmla="*/ 163 h 400"/>
              <a:gd name="T106" fmla="*/ 515 w 757"/>
              <a:gd name="T107" fmla="*/ 156 h 400"/>
              <a:gd name="T108" fmla="*/ 558 w 757"/>
              <a:gd name="T109" fmla="*/ 146 h 400"/>
              <a:gd name="T110" fmla="*/ 593 w 757"/>
              <a:gd name="T111" fmla="*/ 137 h 400"/>
              <a:gd name="T112" fmla="*/ 603 w 757"/>
              <a:gd name="T113" fmla="*/ 125 h 400"/>
              <a:gd name="T114" fmla="*/ 619 w 757"/>
              <a:gd name="T115" fmla="*/ 104 h 400"/>
              <a:gd name="T116" fmla="*/ 655 w 757"/>
              <a:gd name="T117" fmla="*/ 87 h 400"/>
              <a:gd name="T118" fmla="*/ 629 w 757"/>
              <a:gd name="T119" fmla="*/ 71 h 400"/>
              <a:gd name="T120" fmla="*/ 650 w 757"/>
              <a:gd name="T121" fmla="*/ 49 h 400"/>
              <a:gd name="T122" fmla="*/ 728 w 757"/>
              <a:gd name="T123" fmla="*/ 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57" h="400">
                <a:moveTo>
                  <a:pt x="163" y="378"/>
                </a:moveTo>
                <a:lnTo>
                  <a:pt x="156" y="381"/>
                </a:lnTo>
                <a:lnTo>
                  <a:pt x="156" y="381"/>
                </a:lnTo>
                <a:lnTo>
                  <a:pt x="158" y="381"/>
                </a:lnTo>
                <a:lnTo>
                  <a:pt x="161" y="381"/>
                </a:lnTo>
                <a:lnTo>
                  <a:pt x="161" y="381"/>
                </a:lnTo>
                <a:lnTo>
                  <a:pt x="161" y="383"/>
                </a:lnTo>
                <a:lnTo>
                  <a:pt x="165" y="381"/>
                </a:lnTo>
                <a:lnTo>
                  <a:pt x="165" y="378"/>
                </a:lnTo>
                <a:lnTo>
                  <a:pt x="165" y="378"/>
                </a:lnTo>
                <a:lnTo>
                  <a:pt x="168" y="376"/>
                </a:lnTo>
                <a:lnTo>
                  <a:pt x="163" y="378"/>
                </a:lnTo>
                <a:close/>
                <a:moveTo>
                  <a:pt x="333" y="288"/>
                </a:moveTo>
                <a:lnTo>
                  <a:pt x="331" y="288"/>
                </a:lnTo>
                <a:lnTo>
                  <a:pt x="333" y="291"/>
                </a:lnTo>
                <a:lnTo>
                  <a:pt x="333" y="291"/>
                </a:lnTo>
                <a:lnTo>
                  <a:pt x="336" y="288"/>
                </a:lnTo>
                <a:lnTo>
                  <a:pt x="336" y="288"/>
                </a:lnTo>
                <a:lnTo>
                  <a:pt x="336" y="286"/>
                </a:lnTo>
                <a:lnTo>
                  <a:pt x="333" y="288"/>
                </a:lnTo>
                <a:close/>
                <a:moveTo>
                  <a:pt x="175" y="217"/>
                </a:moveTo>
                <a:lnTo>
                  <a:pt x="177" y="217"/>
                </a:lnTo>
                <a:lnTo>
                  <a:pt x="177" y="217"/>
                </a:lnTo>
                <a:lnTo>
                  <a:pt x="177" y="215"/>
                </a:lnTo>
                <a:lnTo>
                  <a:pt x="180" y="215"/>
                </a:lnTo>
                <a:lnTo>
                  <a:pt x="182" y="213"/>
                </a:lnTo>
                <a:lnTo>
                  <a:pt x="182" y="213"/>
                </a:lnTo>
                <a:lnTo>
                  <a:pt x="182" y="213"/>
                </a:lnTo>
                <a:lnTo>
                  <a:pt x="180" y="210"/>
                </a:lnTo>
                <a:lnTo>
                  <a:pt x="177" y="210"/>
                </a:lnTo>
                <a:lnTo>
                  <a:pt x="177" y="210"/>
                </a:lnTo>
                <a:lnTo>
                  <a:pt x="175" y="213"/>
                </a:lnTo>
                <a:lnTo>
                  <a:pt x="175" y="213"/>
                </a:lnTo>
                <a:lnTo>
                  <a:pt x="173" y="215"/>
                </a:lnTo>
                <a:lnTo>
                  <a:pt x="173" y="215"/>
                </a:lnTo>
                <a:lnTo>
                  <a:pt x="173" y="217"/>
                </a:lnTo>
                <a:lnTo>
                  <a:pt x="173" y="217"/>
                </a:lnTo>
                <a:lnTo>
                  <a:pt x="173" y="217"/>
                </a:lnTo>
                <a:lnTo>
                  <a:pt x="175" y="217"/>
                </a:lnTo>
                <a:close/>
                <a:moveTo>
                  <a:pt x="130" y="210"/>
                </a:moveTo>
                <a:lnTo>
                  <a:pt x="130" y="210"/>
                </a:lnTo>
                <a:lnTo>
                  <a:pt x="128" y="210"/>
                </a:lnTo>
                <a:lnTo>
                  <a:pt x="125" y="215"/>
                </a:lnTo>
                <a:lnTo>
                  <a:pt x="125" y="215"/>
                </a:lnTo>
                <a:lnTo>
                  <a:pt x="125" y="215"/>
                </a:lnTo>
                <a:lnTo>
                  <a:pt x="125" y="217"/>
                </a:lnTo>
                <a:lnTo>
                  <a:pt x="130" y="217"/>
                </a:lnTo>
                <a:lnTo>
                  <a:pt x="135" y="217"/>
                </a:lnTo>
                <a:lnTo>
                  <a:pt x="135" y="217"/>
                </a:lnTo>
                <a:lnTo>
                  <a:pt x="137" y="217"/>
                </a:lnTo>
                <a:lnTo>
                  <a:pt x="137" y="217"/>
                </a:lnTo>
                <a:lnTo>
                  <a:pt x="137" y="217"/>
                </a:lnTo>
                <a:lnTo>
                  <a:pt x="139" y="217"/>
                </a:lnTo>
                <a:lnTo>
                  <a:pt x="139" y="220"/>
                </a:lnTo>
                <a:lnTo>
                  <a:pt x="135" y="220"/>
                </a:lnTo>
                <a:lnTo>
                  <a:pt x="135" y="220"/>
                </a:lnTo>
                <a:lnTo>
                  <a:pt x="132" y="220"/>
                </a:lnTo>
                <a:lnTo>
                  <a:pt x="132" y="220"/>
                </a:lnTo>
                <a:lnTo>
                  <a:pt x="132" y="220"/>
                </a:lnTo>
                <a:lnTo>
                  <a:pt x="132" y="222"/>
                </a:lnTo>
                <a:lnTo>
                  <a:pt x="135" y="222"/>
                </a:lnTo>
                <a:lnTo>
                  <a:pt x="135" y="222"/>
                </a:lnTo>
                <a:lnTo>
                  <a:pt x="135" y="222"/>
                </a:lnTo>
                <a:lnTo>
                  <a:pt x="137" y="222"/>
                </a:lnTo>
                <a:lnTo>
                  <a:pt x="147" y="222"/>
                </a:lnTo>
                <a:lnTo>
                  <a:pt x="149" y="220"/>
                </a:lnTo>
                <a:lnTo>
                  <a:pt x="161" y="220"/>
                </a:lnTo>
                <a:lnTo>
                  <a:pt x="163" y="217"/>
                </a:lnTo>
                <a:lnTo>
                  <a:pt x="163" y="217"/>
                </a:lnTo>
                <a:lnTo>
                  <a:pt x="165" y="215"/>
                </a:lnTo>
                <a:lnTo>
                  <a:pt x="163" y="215"/>
                </a:lnTo>
                <a:lnTo>
                  <a:pt x="163" y="215"/>
                </a:lnTo>
                <a:lnTo>
                  <a:pt x="163" y="215"/>
                </a:lnTo>
                <a:lnTo>
                  <a:pt x="165" y="215"/>
                </a:lnTo>
                <a:lnTo>
                  <a:pt x="165" y="215"/>
                </a:lnTo>
                <a:lnTo>
                  <a:pt x="165" y="213"/>
                </a:lnTo>
                <a:lnTo>
                  <a:pt x="163" y="213"/>
                </a:lnTo>
                <a:lnTo>
                  <a:pt x="161" y="213"/>
                </a:lnTo>
                <a:lnTo>
                  <a:pt x="156" y="210"/>
                </a:lnTo>
                <a:lnTo>
                  <a:pt x="154" y="208"/>
                </a:lnTo>
                <a:lnTo>
                  <a:pt x="151" y="206"/>
                </a:lnTo>
                <a:lnTo>
                  <a:pt x="151" y="206"/>
                </a:lnTo>
                <a:lnTo>
                  <a:pt x="142" y="203"/>
                </a:lnTo>
                <a:lnTo>
                  <a:pt x="139" y="203"/>
                </a:lnTo>
                <a:lnTo>
                  <a:pt x="132" y="206"/>
                </a:lnTo>
                <a:lnTo>
                  <a:pt x="132" y="206"/>
                </a:lnTo>
                <a:lnTo>
                  <a:pt x="130" y="206"/>
                </a:lnTo>
                <a:lnTo>
                  <a:pt x="130" y="206"/>
                </a:lnTo>
                <a:lnTo>
                  <a:pt x="130" y="208"/>
                </a:lnTo>
                <a:lnTo>
                  <a:pt x="130" y="208"/>
                </a:lnTo>
                <a:lnTo>
                  <a:pt x="130" y="208"/>
                </a:lnTo>
                <a:lnTo>
                  <a:pt x="132" y="210"/>
                </a:lnTo>
                <a:lnTo>
                  <a:pt x="135" y="210"/>
                </a:lnTo>
                <a:lnTo>
                  <a:pt x="135" y="210"/>
                </a:lnTo>
                <a:lnTo>
                  <a:pt x="130" y="210"/>
                </a:lnTo>
                <a:close/>
                <a:moveTo>
                  <a:pt x="180" y="194"/>
                </a:moveTo>
                <a:lnTo>
                  <a:pt x="180" y="194"/>
                </a:lnTo>
                <a:lnTo>
                  <a:pt x="180" y="194"/>
                </a:lnTo>
                <a:lnTo>
                  <a:pt x="180" y="194"/>
                </a:lnTo>
                <a:lnTo>
                  <a:pt x="177" y="191"/>
                </a:lnTo>
                <a:lnTo>
                  <a:pt x="175" y="194"/>
                </a:lnTo>
                <a:lnTo>
                  <a:pt x="175" y="194"/>
                </a:lnTo>
                <a:lnTo>
                  <a:pt x="175" y="194"/>
                </a:lnTo>
                <a:lnTo>
                  <a:pt x="175" y="194"/>
                </a:lnTo>
                <a:lnTo>
                  <a:pt x="177" y="194"/>
                </a:lnTo>
                <a:lnTo>
                  <a:pt x="180" y="194"/>
                </a:lnTo>
                <a:close/>
                <a:moveTo>
                  <a:pt x="527" y="196"/>
                </a:moveTo>
                <a:lnTo>
                  <a:pt x="527" y="196"/>
                </a:lnTo>
                <a:lnTo>
                  <a:pt x="530" y="194"/>
                </a:lnTo>
                <a:lnTo>
                  <a:pt x="527" y="194"/>
                </a:lnTo>
                <a:lnTo>
                  <a:pt x="527" y="194"/>
                </a:lnTo>
                <a:lnTo>
                  <a:pt x="527" y="191"/>
                </a:lnTo>
                <a:lnTo>
                  <a:pt x="525" y="191"/>
                </a:lnTo>
                <a:lnTo>
                  <a:pt x="525" y="191"/>
                </a:lnTo>
                <a:lnTo>
                  <a:pt x="525" y="191"/>
                </a:lnTo>
                <a:lnTo>
                  <a:pt x="515" y="194"/>
                </a:lnTo>
                <a:lnTo>
                  <a:pt x="513" y="194"/>
                </a:lnTo>
                <a:lnTo>
                  <a:pt x="508" y="194"/>
                </a:lnTo>
                <a:lnTo>
                  <a:pt x="504" y="194"/>
                </a:lnTo>
                <a:lnTo>
                  <a:pt x="501" y="194"/>
                </a:lnTo>
                <a:lnTo>
                  <a:pt x="499" y="194"/>
                </a:lnTo>
                <a:lnTo>
                  <a:pt x="499" y="194"/>
                </a:lnTo>
                <a:lnTo>
                  <a:pt x="496" y="196"/>
                </a:lnTo>
                <a:lnTo>
                  <a:pt x="496" y="196"/>
                </a:lnTo>
                <a:lnTo>
                  <a:pt x="494" y="198"/>
                </a:lnTo>
                <a:lnTo>
                  <a:pt x="494" y="198"/>
                </a:lnTo>
                <a:lnTo>
                  <a:pt x="492" y="198"/>
                </a:lnTo>
                <a:lnTo>
                  <a:pt x="492" y="201"/>
                </a:lnTo>
                <a:lnTo>
                  <a:pt x="492" y="201"/>
                </a:lnTo>
                <a:lnTo>
                  <a:pt x="492" y="201"/>
                </a:lnTo>
                <a:lnTo>
                  <a:pt x="492" y="201"/>
                </a:lnTo>
                <a:lnTo>
                  <a:pt x="496" y="201"/>
                </a:lnTo>
                <a:lnTo>
                  <a:pt x="504" y="201"/>
                </a:lnTo>
                <a:lnTo>
                  <a:pt x="511" y="201"/>
                </a:lnTo>
                <a:lnTo>
                  <a:pt x="513" y="201"/>
                </a:lnTo>
                <a:lnTo>
                  <a:pt x="515" y="201"/>
                </a:lnTo>
                <a:lnTo>
                  <a:pt x="515" y="201"/>
                </a:lnTo>
                <a:lnTo>
                  <a:pt x="518" y="201"/>
                </a:lnTo>
                <a:lnTo>
                  <a:pt x="520" y="198"/>
                </a:lnTo>
                <a:lnTo>
                  <a:pt x="522" y="198"/>
                </a:lnTo>
                <a:lnTo>
                  <a:pt x="527" y="198"/>
                </a:lnTo>
                <a:lnTo>
                  <a:pt x="527" y="198"/>
                </a:lnTo>
                <a:lnTo>
                  <a:pt x="527" y="196"/>
                </a:lnTo>
                <a:lnTo>
                  <a:pt x="527" y="196"/>
                </a:lnTo>
                <a:lnTo>
                  <a:pt x="527" y="196"/>
                </a:lnTo>
                <a:lnTo>
                  <a:pt x="527" y="196"/>
                </a:lnTo>
                <a:lnTo>
                  <a:pt x="527" y="196"/>
                </a:lnTo>
                <a:close/>
                <a:moveTo>
                  <a:pt x="156" y="191"/>
                </a:moveTo>
                <a:lnTo>
                  <a:pt x="156" y="191"/>
                </a:lnTo>
                <a:lnTo>
                  <a:pt x="158" y="191"/>
                </a:lnTo>
                <a:lnTo>
                  <a:pt x="158" y="191"/>
                </a:lnTo>
                <a:lnTo>
                  <a:pt x="158" y="189"/>
                </a:lnTo>
                <a:lnTo>
                  <a:pt x="158" y="189"/>
                </a:lnTo>
                <a:lnTo>
                  <a:pt x="161" y="189"/>
                </a:lnTo>
                <a:lnTo>
                  <a:pt x="158" y="187"/>
                </a:lnTo>
                <a:lnTo>
                  <a:pt x="158" y="187"/>
                </a:lnTo>
                <a:lnTo>
                  <a:pt x="158" y="187"/>
                </a:lnTo>
                <a:lnTo>
                  <a:pt x="154" y="189"/>
                </a:lnTo>
                <a:lnTo>
                  <a:pt x="154" y="189"/>
                </a:lnTo>
                <a:lnTo>
                  <a:pt x="151" y="189"/>
                </a:lnTo>
                <a:lnTo>
                  <a:pt x="151" y="191"/>
                </a:lnTo>
                <a:lnTo>
                  <a:pt x="154" y="191"/>
                </a:lnTo>
                <a:lnTo>
                  <a:pt x="156" y="191"/>
                </a:lnTo>
                <a:close/>
                <a:moveTo>
                  <a:pt x="144" y="165"/>
                </a:moveTo>
                <a:lnTo>
                  <a:pt x="147" y="165"/>
                </a:lnTo>
                <a:lnTo>
                  <a:pt x="147" y="165"/>
                </a:lnTo>
                <a:lnTo>
                  <a:pt x="147" y="165"/>
                </a:lnTo>
                <a:lnTo>
                  <a:pt x="147" y="165"/>
                </a:lnTo>
                <a:lnTo>
                  <a:pt x="151" y="163"/>
                </a:lnTo>
                <a:lnTo>
                  <a:pt x="154" y="163"/>
                </a:lnTo>
                <a:lnTo>
                  <a:pt x="156" y="161"/>
                </a:lnTo>
                <a:lnTo>
                  <a:pt x="156" y="161"/>
                </a:lnTo>
                <a:lnTo>
                  <a:pt x="154" y="161"/>
                </a:lnTo>
                <a:lnTo>
                  <a:pt x="154" y="161"/>
                </a:lnTo>
                <a:lnTo>
                  <a:pt x="151" y="161"/>
                </a:lnTo>
                <a:lnTo>
                  <a:pt x="149" y="161"/>
                </a:lnTo>
                <a:lnTo>
                  <a:pt x="149" y="161"/>
                </a:lnTo>
                <a:lnTo>
                  <a:pt x="149" y="161"/>
                </a:lnTo>
                <a:lnTo>
                  <a:pt x="144" y="161"/>
                </a:lnTo>
                <a:lnTo>
                  <a:pt x="142" y="163"/>
                </a:lnTo>
                <a:lnTo>
                  <a:pt x="139" y="163"/>
                </a:lnTo>
                <a:lnTo>
                  <a:pt x="139" y="163"/>
                </a:lnTo>
                <a:lnTo>
                  <a:pt x="142" y="163"/>
                </a:lnTo>
                <a:lnTo>
                  <a:pt x="144" y="163"/>
                </a:lnTo>
                <a:lnTo>
                  <a:pt x="144" y="163"/>
                </a:lnTo>
                <a:lnTo>
                  <a:pt x="144" y="163"/>
                </a:lnTo>
                <a:lnTo>
                  <a:pt x="144" y="163"/>
                </a:lnTo>
                <a:lnTo>
                  <a:pt x="144" y="165"/>
                </a:lnTo>
                <a:close/>
                <a:moveTo>
                  <a:pt x="650" y="123"/>
                </a:moveTo>
                <a:lnTo>
                  <a:pt x="650" y="120"/>
                </a:lnTo>
                <a:lnTo>
                  <a:pt x="650" y="120"/>
                </a:lnTo>
                <a:lnTo>
                  <a:pt x="650" y="118"/>
                </a:lnTo>
                <a:lnTo>
                  <a:pt x="645" y="118"/>
                </a:lnTo>
                <a:lnTo>
                  <a:pt x="643" y="118"/>
                </a:lnTo>
                <a:lnTo>
                  <a:pt x="641" y="118"/>
                </a:lnTo>
                <a:lnTo>
                  <a:pt x="638" y="118"/>
                </a:lnTo>
                <a:lnTo>
                  <a:pt x="636" y="120"/>
                </a:lnTo>
                <a:lnTo>
                  <a:pt x="636" y="123"/>
                </a:lnTo>
                <a:lnTo>
                  <a:pt x="638" y="125"/>
                </a:lnTo>
                <a:lnTo>
                  <a:pt x="643" y="125"/>
                </a:lnTo>
                <a:lnTo>
                  <a:pt x="653" y="125"/>
                </a:lnTo>
                <a:lnTo>
                  <a:pt x="655" y="123"/>
                </a:lnTo>
                <a:lnTo>
                  <a:pt x="655" y="123"/>
                </a:lnTo>
                <a:lnTo>
                  <a:pt x="650" y="123"/>
                </a:lnTo>
                <a:close/>
                <a:moveTo>
                  <a:pt x="645" y="106"/>
                </a:moveTo>
                <a:lnTo>
                  <a:pt x="648" y="101"/>
                </a:lnTo>
                <a:lnTo>
                  <a:pt x="648" y="97"/>
                </a:lnTo>
                <a:lnTo>
                  <a:pt x="645" y="97"/>
                </a:lnTo>
                <a:lnTo>
                  <a:pt x="643" y="97"/>
                </a:lnTo>
                <a:lnTo>
                  <a:pt x="643" y="99"/>
                </a:lnTo>
                <a:lnTo>
                  <a:pt x="641" y="101"/>
                </a:lnTo>
                <a:lnTo>
                  <a:pt x="643" y="109"/>
                </a:lnTo>
                <a:lnTo>
                  <a:pt x="645" y="106"/>
                </a:lnTo>
                <a:close/>
                <a:moveTo>
                  <a:pt x="14" y="85"/>
                </a:moveTo>
                <a:lnTo>
                  <a:pt x="12" y="85"/>
                </a:lnTo>
                <a:lnTo>
                  <a:pt x="12" y="85"/>
                </a:lnTo>
                <a:lnTo>
                  <a:pt x="7" y="85"/>
                </a:lnTo>
                <a:lnTo>
                  <a:pt x="7" y="85"/>
                </a:lnTo>
                <a:lnTo>
                  <a:pt x="5" y="85"/>
                </a:lnTo>
                <a:lnTo>
                  <a:pt x="2" y="85"/>
                </a:lnTo>
                <a:lnTo>
                  <a:pt x="2" y="85"/>
                </a:lnTo>
                <a:lnTo>
                  <a:pt x="0" y="85"/>
                </a:lnTo>
                <a:lnTo>
                  <a:pt x="2" y="87"/>
                </a:lnTo>
                <a:lnTo>
                  <a:pt x="5" y="87"/>
                </a:lnTo>
                <a:lnTo>
                  <a:pt x="9" y="87"/>
                </a:lnTo>
                <a:lnTo>
                  <a:pt x="12" y="87"/>
                </a:lnTo>
                <a:lnTo>
                  <a:pt x="14" y="85"/>
                </a:lnTo>
                <a:close/>
                <a:moveTo>
                  <a:pt x="664" y="78"/>
                </a:moveTo>
                <a:lnTo>
                  <a:pt x="664" y="78"/>
                </a:lnTo>
                <a:lnTo>
                  <a:pt x="660" y="80"/>
                </a:lnTo>
                <a:lnTo>
                  <a:pt x="660" y="80"/>
                </a:lnTo>
                <a:lnTo>
                  <a:pt x="660" y="83"/>
                </a:lnTo>
                <a:lnTo>
                  <a:pt x="662" y="83"/>
                </a:lnTo>
                <a:lnTo>
                  <a:pt x="664" y="80"/>
                </a:lnTo>
                <a:lnTo>
                  <a:pt x="667" y="80"/>
                </a:lnTo>
                <a:lnTo>
                  <a:pt x="667" y="78"/>
                </a:lnTo>
                <a:lnTo>
                  <a:pt x="664" y="78"/>
                </a:lnTo>
                <a:close/>
                <a:moveTo>
                  <a:pt x="655" y="71"/>
                </a:moveTo>
                <a:lnTo>
                  <a:pt x="655" y="68"/>
                </a:lnTo>
                <a:lnTo>
                  <a:pt x="653" y="71"/>
                </a:lnTo>
                <a:lnTo>
                  <a:pt x="650" y="71"/>
                </a:lnTo>
                <a:lnTo>
                  <a:pt x="650" y="73"/>
                </a:lnTo>
                <a:lnTo>
                  <a:pt x="650" y="75"/>
                </a:lnTo>
                <a:lnTo>
                  <a:pt x="650" y="78"/>
                </a:lnTo>
                <a:lnTo>
                  <a:pt x="653" y="75"/>
                </a:lnTo>
                <a:lnTo>
                  <a:pt x="655" y="75"/>
                </a:lnTo>
                <a:lnTo>
                  <a:pt x="653" y="73"/>
                </a:lnTo>
                <a:lnTo>
                  <a:pt x="655" y="71"/>
                </a:lnTo>
                <a:lnTo>
                  <a:pt x="655" y="71"/>
                </a:lnTo>
                <a:close/>
                <a:moveTo>
                  <a:pt x="676" y="45"/>
                </a:moveTo>
                <a:lnTo>
                  <a:pt x="669" y="47"/>
                </a:lnTo>
                <a:lnTo>
                  <a:pt x="664" y="47"/>
                </a:lnTo>
                <a:lnTo>
                  <a:pt x="662" y="49"/>
                </a:lnTo>
                <a:lnTo>
                  <a:pt x="662" y="49"/>
                </a:lnTo>
                <a:lnTo>
                  <a:pt x="667" y="49"/>
                </a:lnTo>
                <a:lnTo>
                  <a:pt x="674" y="49"/>
                </a:lnTo>
                <a:lnTo>
                  <a:pt x="679" y="49"/>
                </a:lnTo>
                <a:lnTo>
                  <a:pt x="681" y="47"/>
                </a:lnTo>
                <a:lnTo>
                  <a:pt x="681" y="45"/>
                </a:lnTo>
                <a:lnTo>
                  <a:pt x="676" y="45"/>
                </a:lnTo>
                <a:close/>
                <a:moveTo>
                  <a:pt x="674" y="21"/>
                </a:moveTo>
                <a:lnTo>
                  <a:pt x="676" y="21"/>
                </a:lnTo>
                <a:lnTo>
                  <a:pt x="679" y="21"/>
                </a:lnTo>
                <a:lnTo>
                  <a:pt x="676" y="19"/>
                </a:lnTo>
                <a:lnTo>
                  <a:pt x="674" y="19"/>
                </a:lnTo>
                <a:lnTo>
                  <a:pt x="671" y="16"/>
                </a:lnTo>
                <a:lnTo>
                  <a:pt x="669" y="16"/>
                </a:lnTo>
                <a:lnTo>
                  <a:pt x="669" y="19"/>
                </a:lnTo>
                <a:lnTo>
                  <a:pt x="669" y="19"/>
                </a:lnTo>
                <a:lnTo>
                  <a:pt x="671" y="21"/>
                </a:lnTo>
                <a:lnTo>
                  <a:pt x="674" y="21"/>
                </a:lnTo>
                <a:close/>
                <a:moveTo>
                  <a:pt x="374" y="16"/>
                </a:moveTo>
                <a:lnTo>
                  <a:pt x="381" y="16"/>
                </a:lnTo>
                <a:lnTo>
                  <a:pt x="383" y="19"/>
                </a:lnTo>
                <a:lnTo>
                  <a:pt x="385" y="19"/>
                </a:lnTo>
                <a:lnTo>
                  <a:pt x="388" y="16"/>
                </a:lnTo>
                <a:lnTo>
                  <a:pt x="390" y="14"/>
                </a:lnTo>
                <a:lnTo>
                  <a:pt x="390" y="14"/>
                </a:lnTo>
                <a:lnTo>
                  <a:pt x="385" y="12"/>
                </a:lnTo>
                <a:lnTo>
                  <a:pt x="376" y="9"/>
                </a:lnTo>
                <a:lnTo>
                  <a:pt x="371" y="12"/>
                </a:lnTo>
                <a:lnTo>
                  <a:pt x="364" y="12"/>
                </a:lnTo>
                <a:lnTo>
                  <a:pt x="364" y="12"/>
                </a:lnTo>
                <a:lnTo>
                  <a:pt x="364" y="12"/>
                </a:lnTo>
                <a:lnTo>
                  <a:pt x="369" y="14"/>
                </a:lnTo>
                <a:lnTo>
                  <a:pt x="374" y="16"/>
                </a:lnTo>
                <a:close/>
                <a:moveTo>
                  <a:pt x="757" y="26"/>
                </a:moveTo>
                <a:lnTo>
                  <a:pt x="754" y="23"/>
                </a:lnTo>
                <a:lnTo>
                  <a:pt x="749" y="23"/>
                </a:lnTo>
                <a:lnTo>
                  <a:pt x="747" y="23"/>
                </a:lnTo>
                <a:lnTo>
                  <a:pt x="742" y="23"/>
                </a:lnTo>
                <a:lnTo>
                  <a:pt x="733" y="21"/>
                </a:lnTo>
                <a:lnTo>
                  <a:pt x="728" y="21"/>
                </a:lnTo>
                <a:lnTo>
                  <a:pt x="716" y="21"/>
                </a:lnTo>
                <a:lnTo>
                  <a:pt x="714" y="21"/>
                </a:lnTo>
                <a:lnTo>
                  <a:pt x="712" y="21"/>
                </a:lnTo>
                <a:lnTo>
                  <a:pt x="707" y="21"/>
                </a:lnTo>
                <a:lnTo>
                  <a:pt x="707" y="21"/>
                </a:lnTo>
                <a:lnTo>
                  <a:pt x="705" y="21"/>
                </a:lnTo>
                <a:lnTo>
                  <a:pt x="702" y="23"/>
                </a:lnTo>
                <a:lnTo>
                  <a:pt x="700" y="23"/>
                </a:lnTo>
                <a:lnTo>
                  <a:pt x="695" y="26"/>
                </a:lnTo>
                <a:lnTo>
                  <a:pt x="693" y="26"/>
                </a:lnTo>
                <a:lnTo>
                  <a:pt x="693" y="26"/>
                </a:lnTo>
                <a:lnTo>
                  <a:pt x="688" y="26"/>
                </a:lnTo>
                <a:lnTo>
                  <a:pt x="686" y="26"/>
                </a:lnTo>
                <a:lnTo>
                  <a:pt x="683" y="26"/>
                </a:lnTo>
                <a:lnTo>
                  <a:pt x="681" y="26"/>
                </a:lnTo>
                <a:lnTo>
                  <a:pt x="679" y="26"/>
                </a:lnTo>
                <a:lnTo>
                  <a:pt x="676" y="26"/>
                </a:lnTo>
                <a:lnTo>
                  <a:pt x="671" y="26"/>
                </a:lnTo>
                <a:lnTo>
                  <a:pt x="671" y="23"/>
                </a:lnTo>
                <a:lnTo>
                  <a:pt x="667" y="23"/>
                </a:lnTo>
                <a:lnTo>
                  <a:pt x="662" y="26"/>
                </a:lnTo>
                <a:lnTo>
                  <a:pt x="650" y="28"/>
                </a:lnTo>
                <a:lnTo>
                  <a:pt x="650" y="28"/>
                </a:lnTo>
                <a:lnTo>
                  <a:pt x="645" y="28"/>
                </a:lnTo>
                <a:lnTo>
                  <a:pt x="643" y="31"/>
                </a:lnTo>
                <a:lnTo>
                  <a:pt x="636" y="31"/>
                </a:lnTo>
                <a:lnTo>
                  <a:pt x="634" y="33"/>
                </a:lnTo>
                <a:lnTo>
                  <a:pt x="624" y="33"/>
                </a:lnTo>
                <a:lnTo>
                  <a:pt x="624" y="33"/>
                </a:lnTo>
                <a:lnTo>
                  <a:pt x="624" y="35"/>
                </a:lnTo>
                <a:lnTo>
                  <a:pt x="622" y="35"/>
                </a:lnTo>
                <a:lnTo>
                  <a:pt x="619" y="35"/>
                </a:lnTo>
                <a:lnTo>
                  <a:pt x="619" y="35"/>
                </a:lnTo>
                <a:lnTo>
                  <a:pt x="622" y="33"/>
                </a:lnTo>
                <a:lnTo>
                  <a:pt x="629" y="31"/>
                </a:lnTo>
                <a:lnTo>
                  <a:pt x="631" y="31"/>
                </a:lnTo>
                <a:lnTo>
                  <a:pt x="638" y="28"/>
                </a:lnTo>
                <a:lnTo>
                  <a:pt x="641" y="28"/>
                </a:lnTo>
                <a:lnTo>
                  <a:pt x="643" y="26"/>
                </a:lnTo>
                <a:lnTo>
                  <a:pt x="648" y="23"/>
                </a:lnTo>
                <a:lnTo>
                  <a:pt x="650" y="23"/>
                </a:lnTo>
                <a:lnTo>
                  <a:pt x="650" y="21"/>
                </a:lnTo>
                <a:lnTo>
                  <a:pt x="650" y="21"/>
                </a:lnTo>
                <a:lnTo>
                  <a:pt x="650" y="19"/>
                </a:lnTo>
                <a:lnTo>
                  <a:pt x="650" y="19"/>
                </a:lnTo>
                <a:lnTo>
                  <a:pt x="650" y="19"/>
                </a:lnTo>
                <a:lnTo>
                  <a:pt x="645" y="19"/>
                </a:lnTo>
                <a:lnTo>
                  <a:pt x="636" y="19"/>
                </a:lnTo>
                <a:lnTo>
                  <a:pt x="631" y="19"/>
                </a:lnTo>
                <a:lnTo>
                  <a:pt x="629" y="19"/>
                </a:lnTo>
                <a:lnTo>
                  <a:pt x="629" y="19"/>
                </a:lnTo>
                <a:lnTo>
                  <a:pt x="627" y="19"/>
                </a:lnTo>
                <a:lnTo>
                  <a:pt x="627" y="21"/>
                </a:lnTo>
                <a:lnTo>
                  <a:pt x="624" y="21"/>
                </a:lnTo>
                <a:lnTo>
                  <a:pt x="624" y="21"/>
                </a:lnTo>
                <a:lnTo>
                  <a:pt x="622" y="23"/>
                </a:lnTo>
                <a:lnTo>
                  <a:pt x="615" y="23"/>
                </a:lnTo>
                <a:lnTo>
                  <a:pt x="612" y="21"/>
                </a:lnTo>
                <a:lnTo>
                  <a:pt x="605" y="19"/>
                </a:lnTo>
                <a:lnTo>
                  <a:pt x="586" y="19"/>
                </a:lnTo>
                <a:lnTo>
                  <a:pt x="577" y="19"/>
                </a:lnTo>
                <a:lnTo>
                  <a:pt x="563" y="19"/>
                </a:lnTo>
                <a:lnTo>
                  <a:pt x="556" y="19"/>
                </a:lnTo>
                <a:lnTo>
                  <a:pt x="553" y="19"/>
                </a:lnTo>
                <a:lnTo>
                  <a:pt x="553" y="19"/>
                </a:lnTo>
                <a:lnTo>
                  <a:pt x="556" y="16"/>
                </a:lnTo>
                <a:lnTo>
                  <a:pt x="558" y="16"/>
                </a:lnTo>
                <a:lnTo>
                  <a:pt x="622" y="16"/>
                </a:lnTo>
                <a:lnTo>
                  <a:pt x="631" y="14"/>
                </a:lnTo>
                <a:lnTo>
                  <a:pt x="638" y="14"/>
                </a:lnTo>
                <a:lnTo>
                  <a:pt x="645" y="14"/>
                </a:lnTo>
                <a:lnTo>
                  <a:pt x="650" y="12"/>
                </a:lnTo>
                <a:lnTo>
                  <a:pt x="650" y="12"/>
                </a:lnTo>
                <a:lnTo>
                  <a:pt x="650" y="12"/>
                </a:lnTo>
                <a:lnTo>
                  <a:pt x="648" y="9"/>
                </a:lnTo>
                <a:lnTo>
                  <a:pt x="648" y="9"/>
                </a:lnTo>
                <a:lnTo>
                  <a:pt x="641" y="9"/>
                </a:lnTo>
                <a:lnTo>
                  <a:pt x="631" y="9"/>
                </a:lnTo>
                <a:lnTo>
                  <a:pt x="627" y="9"/>
                </a:lnTo>
                <a:lnTo>
                  <a:pt x="627" y="9"/>
                </a:lnTo>
                <a:lnTo>
                  <a:pt x="627" y="7"/>
                </a:lnTo>
                <a:lnTo>
                  <a:pt x="622" y="7"/>
                </a:lnTo>
                <a:lnTo>
                  <a:pt x="619" y="7"/>
                </a:lnTo>
                <a:lnTo>
                  <a:pt x="617" y="7"/>
                </a:lnTo>
                <a:lnTo>
                  <a:pt x="615" y="4"/>
                </a:lnTo>
                <a:lnTo>
                  <a:pt x="603" y="4"/>
                </a:lnTo>
                <a:lnTo>
                  <a:pt x="593" y="4"/>
                </a:lnTo>
                <a:lnTo>
                  <a:pt x="584" y="4"/>
                </a:lnTo>
                <a:lnTo>
                  <a:pt x="579" y="4"/>
                </a:lnTo>
                <a:lnTo>
                  <a:pt x="570" y="4"/>
                </a:lnTo>
                <a:lnTo>
                  <a:pt x="560" y="4"/>
                </a:lnTo>
                <a:lnTo>
                  <a:pt x="556" y="4"/>
                </a:lnTo>
                <a:lnTo>
                  <a:pt x="541" y="7"/>
                </a:lnTo>
                <a:lnTo>
                  <a:pt x="539" y="7"/>
                </a:lnTo>
                <a:lnTo>
                  <a:pt x="537" y="7"/>
                </a:lnTo>
                <a:lnTo>
                  <a:pt x="539" y="4"/>
                </a:lnTo>
                <a:lnTo>
                  <a:pt x="544" y="4"/>
                </a:lnTo>
                <a:lnTo>
                  <a:pt x="560" y="4"/>
                </a:lnTo>
                <a:lnTo>
                  <a:pt x="586" y="4"/>
                </a:lnTo>
                <a:lnTo>
                  <a:pt x="603" y="4"/>
                </a:lnTo>
                <a:lnTo>
                  <a:pt x="605" y="4"/>
                </a:lnTo>
                <a:lnTo>
                  <a:pt x="608" y="2"/>
                </a:lnTo>
                <a:lnTo>
                  <a:pt x="605" y="2"/>
                </a:lnTo>
                <a:lnTo>
                  <a:pt x="593" y="2"/>
                </a:lnTo>
                <a:lnTo>
                  <a:pt x="589" y="2"/>
                </a:lnTo>
                <a:lnTo>
                  <a:pt x="579" y="2"/>
                </a:lnTo>
                <a:lnTo>
                  <a:pt x="579" y="2"/>
                </a:lnTo>
                <a:lnTo>
                  <a:pt x="574" y="0"/>
                </a:lnTo>
                <a:lnTo>
                  <a:pt x="565" y="0"/>
                </a:lnTo>
                <a:lnTo>
                  <a:pt x="556" y="0"/>
                </a:lnTo>
                <a:lnTo>
                  <a:pt x="532" y="0"/>
                </a:lnTo>
                <a:lnTo>
                  <a:pt x="527" y="0"/>
                </a:lnTo>
                <a:lnTo>
                  <a:pt x="520" y="0"/>
                </a:lnTo>
                <a:lnTo>
                  <a:pt x="518" y="0"/>
                </a:lnTo>
                <a:lnTo>
                  <a:pt x="515" y="0"/>
                </a:lnTo>
                <a:lnTo>
                  <a:pt x="513" y="0"/>
                </a:lnTo>
                <a:lnTo>
                  <a:pt x="511" y="0"/>
                </a:lnTo>
                <a:lnTo>
                  <a:pt x="506" y="0"/>
                </a:lnTo>
                <a:lnTo>
                  <a:pt x="504" y="0"/>
                </a:lnTo>
                <a:lnTo>
                  <a:pt x="492" y="0"/>
                </a:lnTo>
                <a:lnTo>
                  <a:pt x="489" y="0"/>
                </a:lnTo>
                <a:lnTo>
                  <a:pt x="489" y="0"/>
                </a:lnTo>
                <a:lnTo>
                  <a:pt x="489" y="0"/>
                </a:lnTo>
                <a:lnTo>
                  <a:pt x="489" y="0"/>
                </a:lnTo>
                <a:lnTo>
                  <a:pt x="485" y="0"/>
                </a:lnTo>
                <a:lnTo>
                  <a:pt x="480" y="0"/>
                </a:lnTo>
                <a:lnTo>
                  <a:pt x="478" y="0"/>
                </a:lnTo>
                <a:lnTo>
                  <a:pt x="478" y="0"/>
                </a:lnTo>
                <a:lnTo>
                  <a:pt x="475" y="2"/>
                </a:lnTo>
                <a:lnTo>
                  <a:pt x="473" y="2"/>
                </a:lnTo>
                <a:lnTo>
                  <a:pt x="473" y="2"/>
                </a:lnTo>
                <a:lnTo>
                  <a:pt x="468" y="2"/>
                </a:lnTo>
                <a:lnTo>
                  <a:pt x="468" y="2"/>
                </a:lnTo>
                <a:lnTo>
                  <a:pt x="466" y="2"/>
                </a:lnTo>
                <a:lnTo>
                  <a:pt x="466" y="2"/>
                </a:lnTo>
                <a:lnTo>
                  <a:pt x="466" y="2"/>
                </a:lnTo>
                <a:lnTo>
                  <a:pt x="468" y="2"/>
                </a:lnTo>
                <a:lnTo>
                  <a:pt x="473" y="4"/>
                </a:lnTo>
                <a:lnTo>
                  <a:pt x="473" y="4"/>
                </a:lnTo>
                <a:lnTo>
                  <a:pt x="473" y="4"/>
                </a:lnTo>
                <a:lnTo>
                  <a:pt x="470" y="7"/>
                </a:lnTo>
                <a:lnTo>
                  <a:pt x="470" y="7"/>
                </a:lnTo>
                <a:lnTo>
                  <a:pt x="470" y="7"/>
                </a:lnTo>
                <a:lnTo>
                  <a:pt x="468" y="7"/>
                </a:lnTo>
                <a:lnTo>
                  <a:pt x="463" y="4"/>
                </a:lnTo>
                <a:lnTo>
                  <a:pt x="459" y="4"/>
                </a:lnTo>
                <a:lnTo>
                  <a:pt x="456" y="4"/>
                </a:lnTo>
                <a:lnTo>
                  <a:pt x="454" y="2"/>
                </a:lnTo>
                <a:lnTo>
                  <a:pt x="449" y="2"/>
                </a:lnTo>
                <a:lnTo>
                  <a:pt x="444" y="2"/>
                </a:lnTo>
                <a:lnTo>
                  <a:pt x="440" y="4"/>
                </a:lnTo>
                <a:lnTo>
                  <a:pt x="435" y="4"/>
                </a:lnTo>
                <a:lnTo>
                  <a:pt x="433" y="4"/>
                </a:lnTo>
                <a:lnTo>
                  <a:pt x="433" y="4"/>
                </a:lnTo>
                <a:lnTo>
                  <a:pt x="430" y="4"/>
                </a:lnTo>
                <a:lnTo>
                  <a:pt x="428" y="4"/>
                </a:lnTo>
                <a:lnTo>
                  <a:pt x="426" y="4"/>
                </a:lnTo>
                <a:lnTo>
                  <a:pt x="421" y="2"/>
                </a:lnTo>
                <a:lnTo>
                  <a:pt x="418" y="2"/>
                </a:lnTo>
                <a:lnTo>
                  <a:pt x="416" y="4"/>
                </a:lnTo>
                <a:lnTo>
                  <a:pt x="404" y="4"/>
                </a:lnTo>
                <a:lnTo>
                  <a:pt x="400" y="4"/>
                </a:lnTo>
                <a:lnTo>
                  <a:pt x="392" y="4"/>
                </a:lnTo>
                <a:lnTo>
                  <a:pt x="390" y="7"/>
                </a:lnTo>
                <a:lnTo>
                  <a:pt x="385" y="4"/>
                </a:lnTo>
                <a:lnTo>
                  <a:pt x="381" y="4"/>
                </a:lnTo>
                <a:lnTo>
                  <a:pt x="378" y="7"/>
                </a:lnTo>
                <a:lnTo>
                  <a:pt x="381" y="9"/>
                </a:lnTo>
                <a:lnTo>
                  <a:pt x="383" y="9"/>
                </a:lnTo>
                <a:lnTo>
                  <a:pt x="390" y="9"/>
                </a:lnTo>
                <a:lnTo>
                  <a:pt x="392" y="7"/>
                </a:lnTo>
                <a:lnTo>
                  <a:pt x="395" y="7"/>
                </a:lnTo>
                <a:lnTo>
                  <a:pt x="402" y="9"/>
                </a:lnTo>
                <a:lnTo>
                  <a:pt x="430" y="9"/>
                </a:lnTo>
                <a:lnTo>
                  <a:pt x="433" y="9"/>
                </a:lnTo>
                <a:lnTo>
                  <a:pt x="430" y="9"/>
                </a:lnTo>
                <a:lnTo>
                  <a:pt x="426" y="9"/>
                </a:lnTo>
                <a:lnTo>
                  <a:pt x="423" y="9"/>
                </a:lnTo>
                <a:lnTo>
                  <a:pt x="423" y="9"/>
                </a:lnTo>
                <a:lnTo>
                  <a:pt x="421" y="9"/>
                </a:lnTo>
                <a:lnTo>
                  <a:pt x="418" y="9"/>
                </a:lnTo>
                <a:lnTo>
                  <a:pt x="390" y="9"/>
                </a:lnTo>
                <a:lnTo>
                  <a:pt x="388" y="9"/>
                </a:lnTo>
                <a:lnTo>
                  <a:pt x="385" y="9"/>
                </a:lnTo>
                <a:lnTo>
                  <a:pt x="385" y="9"/>
                </a:lnTo>
                <a:lnTo>
                  <a:pt x="395" y="12"/>
                </a:lnTo>
                <a:lnTo>
                  <a:pt x="397" y="14"/>
                </a:lnTo>
                <a:lnTo>
                  <a:pt x="395" y="14"/>
                </a:lnTo>
                <a:lnTo>
                  <a:pt x="395" y="14"/>
                </a:lnTo>
                <a:lnTo>
                  <a:pt x="392" y="16"/>
                </a:lnTo>
                <a:lnTo>
                  <a:pt x="388" y="19"/>
                </a:lnTo>
                <a:lnTo>
                  <a:pt x="388" y="19"/>
                </a:lnTo>
                <a:lnTo>
                  <a:pt x="388" y="19"/>
                </a:lnTo>
                <a:lnTo>
                  <a:pt x="388" y="21"/>
                </a:lnTo>
                <a:lnTo>
                  <a:pt x="388" y="21"/>
                </a:lnTo>
                <a:lnTo>
                  <a:pt x="385" y="21"/>
                </a:lnTo>
                <a:lnTo>
                  <a:pt x="385" y="21"/>
                </a:lnTo>
                <a:lnTo>
                  <a:pt x="383" y="21"/>
                </a:lnTo>
                <a:lnTo>
                  <a:pt x="378" y="21"/>
                </a:lnTo>
                <a:lnTo>
                  <a:pt x="366" y="19"/>
                </a:lnTo>
                <a:lnTo>
                  <a:pt x="359" y="16"/>
                </a:lnTo>
                <a:lnTo>
                  <a:pt x="345" y="14"/>
                </a:lnTo>
                <a:lnTo>
                  <a:pt x="333" y="14"/>
                </a:lnTo>
                <a:lnTo>
                  <a:pt x="324" y="14"/>
                </a:lnTo>
                <a:lnTo>
                  <a:pt x="321" y="14"/>
                </a:lnTo>
                <a:lnTo>
                  <a:pt x="321" y="14"/>
                </a:lnTo>
                <a:lnTo>
                  <a:pt x="321" y="16"/>
                </a:lnTo>
                <a:lnTo>
                  <a:pt x="324" y="16"/>
                </a:lnTo>
                <a:lnTo>
                  <a:pt x="331" y="19"/>
                </a:lnTo>
                <a:lnTo>
                  <a:pt x="331" y="21"/>
                </a:lnTo>
                <a:lnTo>
                  <a:pt x="331" y="21"/>
                </a:lnTo>
                <a:lnTo>
                  <a:pt x="329" y="21"/>
                </a:lnTo>
                <a:lnTo>
                  <a:pt x="321" y="21"/>
                </a:lnTo>
                <a:lnTo>
                  <a:pt x="317" y="21"/>
                </a:lnTo>
                <a:lnTo>
                  <a:pt x="312" y="19"/>
                </a:lnTo>
                <a:lnTo>
                  <a:pt x="310" y="19"/>
                </a:lnTo>
                <a:lnTo>
                  <a:pt x="300" y="14"/>
                </a:lnTo>
                <a:lnTo>
                  <a:pt x="298" y="14"/>
                </a:lnTo>
                <a:lnTo>
                  <a:pt x="295" y="16"/>
                </a:lnTo>
                <a:lnTo>
                  <a:pt x="293" y="16"/>
                </a:lnTo>
                <a:lnTo>
                  <a:pt x="295" y="19"/>
                </a:lnTo>
                <a:lnTo>
                  <a:pt x="293" y="19"/>
                </a:lnTo>
                <a:lnTo>
                  <a:pt x="291" y="21"/>
                </a:lnTo>
                <a:lnTo>
                  <a:pt x="291" y="21"/>
                </a:lnTo>
                <a:lnTo>
                  <a:pt x="288" y="21"/>
                </a:lnTo>
                <a:lnTo>
                  <a:pt x="286" y="23"/>
                </a:lnTo>
                <a:lnTo>
                  <a:pt x="284" y="23"/>
                </a:lnTo>
                <a:lnTo>
                  <a:pt x="284" y="23"/>
                </a:lnTo>
                <a:lnTo>
                  <a:pt x="284" y="23"/>
                </a:lnTo>
                <a:lnTo>
                  <a:pt x="288" y="19"/>
                </a:lnTo>
                <a:lnTo>
                  <a:pt x="288" y="16"/>
                </a:lnTo>
                <a:lnTo>
                  <a:pt x="288" y="16"/>
                </a:lnTo>
                <a:lnTo>
                  <a:pt x="286" y="16"/>
                </a:lnTo>
                <a:lnTo>
                  <a:pt x="284" y="14"/>
                </a:lnTo>
                <a:lnTo>
                  <a:pt x="281" y="14"/>
                </a:lnTo>
                <a:lnTo>
                  <a:pt x="279" y="14"/>
                </a:lnTo>
                <a:lnTo>
                  <a:pt x="272" y="14"/>
                </a:lnTo>
                <a:lnTo>
                  <a:pt x="269" y="16"/>
                </a:lnTo>
                <a:lnTo>
                  <a:pt x="269" y="16"/>
                </a:lnTo>
                <a:lnTo>
                  <a:pt x="260" y="16"/>
                </a:lnTo>
                <a:lnTo>
                  <a:pt x="258" y="16"/>
                </a:lnTo>
                <a:lnTo>
                  <a:pt x="243" y="16"/>
                </a:lnTo>
                <a:lnTo>
                  <a:pt x="232" y="19"/>
                </a:lnTo>
                <a:lnTo>
                  <a:pt x="225" y="19"/>
                </a:lnTo>
                <a:lnTo>
                  <a:pt x="225" y="19"/>
                </a:lnTo>
                <a:lnTo>
                  <a:pt x="227" y="21"/>
                </a:lnTo>
                <a:lnTo>
                  <a:pt x="229" y="21"/>
                </a:lnTo>
                <a:lnTo>
                  <a:pt x="232" y="21"/>
                </a:lnTo>
                <a:lnTo>
                  <a:pt x="234" y="23"/>
                </a:lnTo>
                <a:lnTo>
                  <a:pt x="241" y="26"/>
                </a:lnTo>
                <a:lnTo>
                  <a:pt x="243" y="26"/>
                </a:lnTo>
                <a:lnTo>
                  <a:pt x="246" y="26"/>
                </a:lnTo>
                <a:lnTo>
                  <a:pt x="246" y="28"/>
                </a:lnTo>
                <a:lnTo>
                  <a:pt x="243" y="28"/>
                </a:lnTo>
                <a:lnTo>
                  <a:pt x="243" y="28"/>
                </a:lnTo>
                <a:lnTo>
                  <a:pt x="241" y="26"/>
                </a:lnTo>
                <a:lnTo>
                  <a:pt x="236" y="26"/>
                </a:lnTo>
                <a:lnTo>
                  <a:pt x="234" y="23"/>
                </a:lnTo>
                <a:lnTo>
                  <a:pt x="232" y="23"/>
                </a:lnTo>
                <a:lnTo>
                  <a:pt x="229" y="23"/>
                </a:lnTo>
                <a:lnTo>
                  <a:pt x="225" y="21"/>
                </a:lnTo>
                <a:lnTo>
                  <a:pt x="222" y="21"/>
                </a:lnTo>
                <a:lnTo>
                  <a:pt x="217" y="21"/>
                </a:lnTo>
                <a:lnTo>
                  <a:pt x="215" y="19"/>
                </a:lnTo>
                <a:lnTo>
                  <a:pt x="213" y="19"/>
                </a:lnTo>
                <a:lnTo>
                  <a:pt x="210" y="21"/>
                </a:lnTo>
                <a:lnTo>
                  <a:pt x="203" y="21"/>
                </a:lnTo>
                <a:lnTo>
                  <a:pt x="201" y="21"/>
                </a:lnTo>
                <a:lnTo>
                  <a:pt x="199" y="23"/>
                </a:lnTo>
                <a:lnTo>
                  <a:pt x="199" y="23"/>
                </a:lnTo>
                <a:lnTo>
                  <a:pt x="196" y="23"/>
                </a:lnTo>
                <a:lnTo>
                  <a:pt x="196" y="26"/>
                </a:lnTo>
                <a:lnTo>
                  <a:pt x="194" y="26"/>
                </a:lnTo>
                <a:lnTo>
                  <a:pt x="194" y="28"/>
                </a:lnTo>
                <a:lnTo>
                  <a:pt x="189" y="31"/>
                </a:lnTo>
                <a:lnTo>
                  <a:pt x="187" y="31"/>
                </a:lnTo>
                <a:lnTo>
                  <a:pt x="187" y="31"/>
                </a:lnTo>
                <a:lnTo>
                  <a:pt x="184" y="31"/>
                </a:lnTo>
                <a:lnTo>
                  <a:pt x="182" y="31"/>
                </a:lnTo>
                <a:lnTo>
                  <a:pt x="182" y="31"/>
                </a:lnTo>
                <a:lnTo>
                  <a:pt x="180" y="31"/>
                </a:lnTo>
                <a:lnTo>
                  <a:pt x="175" y="28"/>
                </a:lnTo>
                <a:lnTo>
                  <a:pt x="173" y="28"/>
                </a:lnTo>
                <a:lnTo>
                  <a:pt x="170" y="31"/>
                </a:lnTo>
                <a:lnTo>
                  <a:pt x="168" y="31"/>
                </a:lnTo>
                <a:lnTo>
                  <a:pt x="165" y="31"/>
                </a:lnTo>
                <a:lnTo>
                  <a:pt x="165" y="33"/>
                </a:lnTo>
                <a:lnTo>
                  <a:pt x="165" y="33"/>
                </a:lnTo>
                <a:lnTo>
                  <a:pt x="165" y="33"/>
                </a:lnTo>
                <a:lnTo>
                  <a:pt x="163" y="33"/>
                </a:lnTo>
                <a:lnTo>
                  <a:pt x="163" y="31"/>
                </a:lnTo>
                <a:lnTo>
                  <a:pt x="161" y="31"/>
                </a:lnTo>
                <a:lnTo>
                  <a:pt x="158" y="31"/>
                </a:lnTo>
                <a:lnTo>
                  <a:pt x="151" y="33"/>
                </a:lnTo>
                <a:lnTo>
                  <a:pt x="149" y="33"/>
                </a:lnTo>
                <a:lnTo>
                  <a:pt x="142" y="35"/>
                </a:lnTo>
                <a:lnTo>
                  <a:pt x="137" y="35"/>
                </a:lnTo>
                <a:lnTo>
                  <a:pt x="132" y="38"/>
                </a:lnTo>
                <a:lnTo>
                  <a:pt x="130" y="38"/>
                </a:lnTo>
                <a:lnTo>
                  <a:pt x="130" y="38"/>
                </a:lnTo>
                <a:lnTo>
                  <a:pt x="128" y="38"/>
                </a:lnTo>
                <a:lnTo>
                  <a:pt x="123" y="38"/>
                </a:lnTo>
                <a:lnTo>
                  <a:pt x="120" y="38"/>
                </a:lnTo>
                <a:lnTo>
                  <a:pt x="113" y="40"/>
                </a:lnTo>
                <a:lnTo>
                  <a:pt x="113" y="40"/>
                </a:lnTo>
                <a:lnTo>
                  <a:pt x="109" y="42"/>
                </a:lnTo>
                <a:lnTo>
                  <a:pt x="109" y="42"/>
                </a:lnTo>
                <a:lnTo>
                  <a:pt x="109" y="45"/>
                </a:lnTo>
                <a:lnTo>
                  <a:pt x="109" y="45"/>
                </a:lnTo>
                <a:lnTo>
                  <a:pt x="109" y="45"/>
                </a:lnTo>
                <a:lnTo>
                  <a:pt x="111" y="45"/>
                </a:lnTo>
                <a:lnTo>
                  <a:pt x="116" y="45"/>
                </a:lnTo>
                <a:lnTo>
                  <a:pt x="116" y="45"/>
                </a:lnTo>
                <a:lnTo>
                  <a:pt x="120" y="45"/>
                </a:lnTo>
                <a:lnTo>
                  <a:pt x="120" y="45"/>
                </a:lnTo>
                <a:lnTo>
                  <a:pt x="125" y="45"/>
                </a:lnTo>
                <a:lnTo>
                  <a:pt x="128" y="45"/>
                </a:lnTo>
                <a:lnTo>
                  <a:pt x="130" y="45"/>
                </a:lnTo>
                <a:lnTo>
                  <a:pt x="132" y="45"/>
                </a:lnTo>
                <a:lnTo>
                  <a:pt x="135" y="45"/>
                </a:lnTo>
                <a:lnTo>
                  <a:pt x="137" y="45"/>
                </a:lnTo>
                <a:lnTo>
                  <a:pt x="139" y="45"/>
                </a:lnTo>
                <a:lnTo>
                  <a:pt x="139" y="45"/>
                </a:lnTo>
                <a:lnTo>
                  <a:pt x="142" y="45"/>
                </a:lnTo>
                <a:lnTo>
                  <a:pt x="142" y="45"/>
                </a:lnTo>
                <a:lnTo>
                  <a:pt x="137" y="45"/>
                </a:lnTo>
                <a:lnTo>
                  <a:pt x="135" y="45"/>
                </a:lnTo>
                <a:lnTo>
                  <a:pt x="132" y="47"/>
                </a:lnTo>
                <a:lnTo>
                  <a:pt x="132" y="47"/>
                </a:lnTo>
                <a:lnTo>
                  <a:pt x="130" y="47"/>
                </a:lnTo>
                <a:lnTo>
                  <a:pt x="128" y="49"/>
                </a:lnTo>
                <a:lnTo>
                  <a:pt x="123" y="52"/>
                </a:lnTo>
                <a:lnTo>
                  <a:pt x="118" y="54"/>
                </a:lnTo>
                <a:lnTo>
                  <a:pt x="116" y="57"/>
                </a:lnTo>
                <a:lnTo>
                  <a:pt x="113" y="57"/>
                </a:lnTo>
                <a:lnTo>
                  <a:pt x="109" y="59"/>
                </a:lnTo>
                <a:lnTo>
                  <a:pt x="106" y="59"/>
                </a:lnTo>
                <a:lnTo>
                  <a:pt x="104" y="59"/>
                </a:lnTo>
                <a:lnTo>
                  <a:pt x="102" y="59"/>
                </a:lnTo>
                <a:lnTo>
                  <a:pt x="99" y="59"/>
                </a:lnTo>
                <a:lnTo>
                  <a:pt x="90" y="59"/>
                </a:lnTo>
                <a:lnTo>
                  <a:pt x="87" y="59"/>
                </a:lnTo>
                <a:lnTo>
                  <a:pt x="85" y="59"/>
                </a:lnTo>
                <a:lnTo>
                  <a:pt x="83" y="59"/>
                </a:lnTo>
                <a:lnTo>
                  <a:pt x="80" y="59"/>
                </a:lnTo>
                <a:lnTo>
                  <a:pt x="76" y="61"/>
                </a:lnTo>
                <a:lnTo>
                  <a:pt x="71" y="61"/>
                </a:lnTo>
                <a:lnTo>
                  <a:pt x="66" y="61"/>
                </a:lnTo>
                <a:lnTo>
                  <a:pt x="66" y="61"/>
                </a:lnTo>
                <a:lnTo>
                  <a:pt x="68" y="64"/>
                </a:lnTo>
                <a:lnTo>
                  <a:pt x="66" y="64"/>
                </a:lnTo>
                <a:lnTo>
                  <a:pt x="66" y="64"/>
                </a:lnTo>
                <a:lnTo>
                  <a:pt x="54" y="64"/>
                </a:lnTo>
                <a:lnTo>
                  <a:pt x="47" y="66"/>
                </a:lnTo>
                <a:lnTo>
                  <a:pt x="45" y="66"/>
                </a:lnTo>
                <a:lnTo>
                  <a:pt x="42" y="66"/>
                </a:lnTo>
                <a:lnTo>
                  <a:pt x="40" y="66"/>
                </a:lnTo>
                <a:lnTo>
                  <a:pt x="35" y="66"/>
                </a:lnTo>
                <a:lnTo>
                  <a:pt x="33" y="66"/>
                </a:lnTo>
                <a:lnTo>
                  <a:pt x="31" y="66"/>
                </a:lnTo>
                <a:lnTo>
                  <a:pt x="26" y="68"/>
                </a:lnTo>
                <a:lnTo>
                  <a:pt x="21" y="68"/>
                </a:lnTo>
                <a:lnTo>
                  <a:pt x="19" y="68"/>
                </a:lnTo>
                <a:lnTo>
                  <a:pt x="14" y="71"/>
                </a:lnTo>
                <a:lnTo>
                  <a:pt x="14" y="71"/>
                </a:lnTo>
                <a:lnTo>
                  <a:pt x="14" y="71"/>
                </a:lnTo>
                <a:lnTo>
                  <a:pt x="14" y="71"/>
                </a:lnTo>
                <a:lnTo>
                  <a:pt x="14" y="71"/>
                </a:lnTo>
                <a:lnTo>
                  <a:pt x="9" y="73"/>
                </a:lnTo>
                <a:lnTo>
                  <a:pt x="9" y="73"/>
                </a:lnTo>
                <a:lnTo>
                  <a:pt x="12" y="75"/>
                </a:lnTo>
                <a:lnTo>
                  <a:pt x="14" y="75"/>
                </a:lnTo>
                <a:lnTo>
                  <a:pt x="14" y="78"/>
                </a:lnTo>
                <a:lnTo>
                  <a:pt x="14" y="78"/>
                </a:lnTo>
                <a:lnTo>
                  <a:pt x="19" y="78"/>
                </a:lnTo>
                <a:lnTo>
                  <a:pt x="21" y="78"/>
                </a:lnTo>
                <a:lnTo>
                  <a:pt x="21" y="78"/>
                </a:lnTo>
                <a:lnTo>
                  <a:pt x="24" y="78"/>
                </a:lnTo>
                <a:lnTo>
                  <a:pt x="26" y="80"/>
                </a:lnTo>
                <a:lnTo>
                  <a:pt x="28" y="80"/>
                </a:lnTo>
                <a:lnTo>
                  <a:pt x="31" y="80"/>
                </a:lnTo>
                <a:lnTo>
                  <a:pt x="33" y="78"/>
                </a:lnTo>
                <a:lnTo>
                  <a:pt x="38" y="78"/>
                </a:lnTo>
                <a:lnTo>
                  <a:pt x="38" y="78"/>
                </a:lnTo>
                <a:lnTo>
                  <a:pt x="33" y="80"/>
                </a:lnTo>
                <a:lnTo>
                  <a:pt x="28" y="80"/>
                </a:lnTo>
                <a:lnTo>
                  <a:pt x="31" y="80"/>
                </a:lnTo>
                <a:lnTo>
                  <a:pt x="33" y="80"/>
                </a:lnTo>
                <a:lnTo>
                  <a:pt x="33" y="83"/>
                </a:lnTo>
                <a:lnTo>
                  <a:pt x="33" y="83"/>
                </a:lnTo>
                <a:lnTo>
                  <a:pt x="33" y="83"/>
                </a:lnTo>
                <a:lnTo>
                  <a:pt x="40" y="85"/>
                </a:lnTo>
                <a:lnTo>
                  <a:pt x="42" y="85"/>
                </a:lnTo>
                <a:lnTo>
                  <a:pt x="42" y="85"/>
                </a:lnTo>
                <a:lnTo>
                  <a:pt x="45" y="85"/>
                </a:lnTo>
                <a:lnTo>
                  <a:pt x="47" y="83"/>
                </a:lnTo>
                <a:lnTo>
                  <a:pt x="50" y="83"/>
                </a:lnTo>
                <a:lnTo>
                  <a:pt x="52" y="83"/>
                </a:lnTo>
                <a:lnTo>
                  <a:pt x="52" y="83"/>
                </a:lnTo>
                <a:lnTo>
                  <a:pt x="54" y="83"/>
                </a:lnTo>
                <a:lnTo>
                  <a:pt x="57" y="83"/>
                </a:lnTo>
                <a:lnTo>
                  <a:pt x="57" y="83"/>
                </a:lnTo>
                <a:lnTo>
                  <a:pt x="61" y="83"/>
                </a:lnTo>
                <a:lnTo>
                  <a:pt x="64" y="83"/>
                </a:lnTo>
                <a:lnTo>
                  <a:pt x="68" y="83"/>
                </a:lnTo>
                <a:lnTo>
                  <a:pt x="71" y="80"/>
                </a:lnTo>
                <a:lnTo>
                  <a:pt x="73" y="80"/>
                </a:lnTo>
                <a:lnTo>
                  <a:pt x="76" y="80"/>
                </a:lnTo>
                <a:lnTo>
                  <a:pt x="78" y="83"/>
                </a:lnTo>
                <a:lnTo>
                  <a:pt x="78" y="83"/>
                </a:lnTo>
                <a:lnTo>
                  <a:pt x="78" y="83"/>
                </a:lnTo>
                <a:lnTo>
                  <a:pt x="76" y="85"/>
                </a:lnTo>
                <a:lnTo>
                  <a:pt x="73" y="85"/>
                </a:lnTo>
                <a:lnTo>
                  <a:pt x="73" y="87"/>
                </a:lnTo>
                <a:lnTo>
                  <a:pt x="73" y="87"/>
                </a:lnTo>
                <a:lnTo>
                  <a:pt x="73" y="87"/>
                </a:lnTo>
                <a:lnTo>
                  <a:pt x="71" y="87"/>
                </a:lnTo>
                <a:lnTo>
                  <a:pt x="68" y="85"/>
                </a:lnTo>
                <a:lnTo>
                  <a:pt x="61" y="85"/>
                </a:lnTo>
                <a:lnTo>
                  <a:pt x="54" y="85"/>
                </a:lnTo>
                <a:lnTo>
                  <a:pt x="47" y="87"/>
                </a:lnTo>
                <a:lnTo>
                  <a:pt x="45" y="87"/>
                </a:lnTo>
                <a:lnTo>
                  <a:pt x="40" y="90"/>
                </a:lnTo>
                <a:lnTo>
                  <a:pt x="33" y="87"/>
                </a:lnTo>
                <a:lnTo>
                  <a:pt x="21" y="90"/>
                </a:lnTo>
                <a:lnTo>
                  <a:pt x="16" y="90"/>
                </a:lnTo>
                <a:lnTo>
                  <a:pt x="16" y="90"/>
                </a:lnTo>
                <a:lnTo>
                  <a:pt x="14" y="90"/>
                </a:lnTo>
                <a:lnTo>
                  <a:pt x="12" y="90"/>
                </a:lnTo>
                <a:lnTo>
                  <a:pt x="12" y="92"/>
                </a:lnTo>
                <a:lnTo>
                  <a:pt x="12" y="92"/>
                </a:lnTo>
                <a:lnTo>
                  <a:pt x="14" y="92"/>
                </a:lnTo>
                <a:lnTo>
                  <a:pt x="14" y="92"/>
                </a:lnTo>
                <a:lnTo>
                  <a:pt x="14" y="94"/>
                </a:lnTo>
                <a:lnTo>
                  <a:pt x="14" y="94"/>
                </a:lnTo>
                <a:lnTo>
                  <a:pt x="14" y="94"/>
                </a:lnTo>
                <a:lnTo>
                  <a:pt x="14" y="94"/>
                </a:lnTo>
                <a:lnTo>
                  <a:pt x="16" y="94"/>
                </a:lnTo>
                <a:lnTo>
                  <a:pt x="19" y="94"/>
                </a:lnTo>
                <a:lnTo>
                  <a:pt x="28" y="92"/>
                </a:lnTo>
                <a:lnTo>
                  <a:pt x="28" y="92"/>
                </a:lnTo>
                <a:lnTo>
                  <a:pt x="26" y="92"/>
                </a:lnTo>
                <a:lnTo>
                  <a:pt x="24" y="94"/>
                </a:lnTo>
                <a:lnTo>
                  <a:pt x="24" y="94"/>
                </a:lnTo>
                <a:lnTo>
                  <a:pt x="24" y="94"/>
                </a:lnTo>
                <a:lnTo>
                  <a:pt x="24" y="97"/>
                </a:lnTo>
                <a:lnTo>
                  <a:pt x="24" y="97"/>
                </a:lnTo>
                <a:lnTo>
                  <a:pt x="28" y="97"/>
                </a:lnTo>
                <a:lnTo>
                  <a:pt x="35" y="97"/>
                </a:lnTo>
                <a:lnTo>
                  <a:pt x="42" y="97"/>
                </a:lnTo>
                <a:lnTo>
                  <a:pt x="42" y="97"/>
                </a:lnTo>
                <a:lnTo>
                  <a:pt x="42" y="97"/>
                </a:lnTo>
                <a:lnTo>
                  <a:pt x="40" y="97"/>
                </a:lnTo>
                <a:lnTo>
                  <a:pt x="35" y="99"/>
                </a:lnTo>
                <a:lnTo>
                  <a:pt x="33" y="99"/>
                </a:lnTo>
                <a:lnTo>
                  <a:pt x="24" y="101"/>
                </a:lnTo>
                <a:lnTo>
                  <a:pt x="21" y="101"/>
                </a:lnTo>
                <a:lnTo>
                  <a:pt x="21" y="101"/>
                </a:lnTo>
                <a:lnTo>
                  <a:pt x="21" y="101"/>
                </a:lnTo>
                <a:lnTo>
                  <a:pt x="24" y="104"/>
                </a:lnTo>
                <a:lnTo>
                  <a:pt x="28" y="104"/>
                </a:lnTo>
                <a:lnTo>
                  <a:pt x="28" y="106"/>
                </a:lnTo>
                <a:lnTo>
                  <a:pt x="31" y="106"/>
                </a:lnTo>
                <a:lnTo>
                  <a:pt x="33" y="106"/>
                </a:lnTo>
                <a:lnTo>
                  <a:pt x="47" y="109"/>
                </a:lnTo>
                <a:lnTo>
                  <a:pt x="50" y="109"/>
                </a:lnTo>
                <a:lnTo>
                  <a:pt x="50" y="106"/>
                </a:lnTo>
                <a:lnTo>
                  <a:pt x="47" y="106"/>
                </a:lnTo>
                <a:lnTo>
                  <a:pt x="47" y="104"/>
                </a:lnTo>
                <a:lnTo>
                  <a:pt x="50" y="104"/>
                </a:lnTo>
                <a:lnTo>
                  <a:pt x="52" y="104"/>
                </a:lnTo>
                <a:lnTo>
                  <a:pt x="52" y="106"/>
                </a:lnTo>
                <a:lnTo>
                  <a:pt x="54" y="106"/>
                </a:lnTo>
                <a:lnTo>
                  <a:pt x="54" y="106"/>
                </a:lnTo>
                <a:lnTo>
                  <a:pt x="57" y="106"/>
                </a:lnTo>
                <a:lnTo>
                  <a:pt x="61" y="104"/>
                </a:lnTo>
                <a:lnTo>
                  <a:pt x="64" y="104"/>
                </a:lnTo>
                <a:lnTo>
                  <a:pt x="64" y="104"/>
                </a:lnTo>
                <a:lnTo>
                  <a:pt x="64" y="104"/>
                </a:lnTo>
                <a:lnTo>
                  <a:pt x="66" y="106"/>
                </a:lnTo>
                <a:lnTo>
                  <a:pt x="66" y="106"/>
                </a:lnTo>
                <a:lnTo>
                  <a:pt x="68" y="106"/>
                </a:lnTo>
                <a:lnTo>
                  <a:pt x="68" y="106"/>
                </a:lnTo>
                <a:lnTo>
                  <a:pt x="68" y="106"/>
                </a:lnTo>
                <a:lnTo>
                  <a:pt x="73" y="106"/>
                </a:lnTo>
                <a:lnTo>
                  <a:pt x="76" y="106"/>
                </a:lnTo>
                <a:lnTo>
                  <a:pt x="78" y="104"/>
                </a:lnTo>
                <a:lnTo>
                  <a:pt x="80" y="104"/>
                </a:lnTo>
                <a:lnTo>
                  <a:pt x="83" y="104"/>
                </a:lnTo>
                <a:lnTo>
                  <a:pt x="85" y="104"/>
                </a:lnTo>
                <a:lnTo>
                  <a:pt x="85" y="104"/>
                </a:lnTo>
                <a:lnTo>
                  <a:pt x="85" y="104"/>
                </a:lnTo>
                <a:lnTo>
                  <a:pt x="87" y="104"/>
                </a:lnTo>
                <a:lnTo>
                  <a:pt x="87" y="104"/>
                </a:lnTo>
                <a:lnTo>
                  <a:pt x="92" y="104"/>
                </a:lnTo>
                <a:lnTo>
                  <a:pt x="94" y="101"/>
                </a:lnTo>
                <a:lnTo>
                  <a:pt x="97" y="101"/>
                </a:lnTo>
                <a:lnTo>
                  <a:pt x="99" y="104"/>
                </a:lnTo>
                <a:lnTo>
                  <a:pt x="102" y="104"/>
                </a:lnTo>
                <a:lnTo>
                  <a:pt x="102" y="104"/>
                </a:lnTo>
                <a:lnTo>
                  <a:pt x="106" y="104"/>
                </a:lnTo>
                <a:lnTo>
                  <a:pt x="111" y="104"/>
                </a:lnTo>
                <a:lnTo>
                  <a:pt x="116" y="104"/>
                </a:lnTo>
                <a:lnTo>
                  <a:pt x="118" y="104"/>
                </a:lnTo>
                <a:lnTo>
                  <a:pt x="120" y="106"/>
                </a:lnTo>
                <a:lnTo>
                  <a:pt x="123" y="106"/>
                </a:lnTo>
                <a:lnTo>
                  <a:pt x="130" y="109"/>
                </a:lnTo>
                <a:lnTo>
                  <a:pt x="135" y="109"/>
                </a:lnTo>
                <a:lnTo>
                  <a:pt x="137" y="111"/>
                </a:lnTo>
                <a:lnTo>
                  <a:pt x="139" y="111"/>
                </a:lnTo>
                <a:lnTo>
                  <a:pt x="142" y="111"/>
                </a:lnTo>
                <a:lnTo>
                  <a:pt x="144" y="113"/>
                </a:lnTo>
                <a:lnTo>
                  <a:pt x="147" y="113"/>
                </a:lnTo>
                <a:lnTo>
                  <a:pt x="147" y="113"/>
                </a:lnTo>
                <a:lnTo>
                  <a:pt x="149" y="113"/>
                </a:lnTo>
                <a:lnTo>
                  <a:pt x="149" y="116"/>
                </a:lnTo>
                <a:lnTo>
                  <a:pt x="147" y="116"/>
                </a:lnTo>
                <a:lnTo>
                  <a:pt x="142" y="118"/>
                </a:lnTo>
                <a:lnTo>
                  <a:pt x="142" y="118"/>
                </a:lnTo>
                <a:lnTo>
                  <a:pt x="144" y="120"/>
                </a:lnTo>
                <a:lnTo>
                  <a:pt x="147" y="120"/>
                </a:lnTo>
                <a:lnTo>
                  <a:pt x="147" y="120"/>
                </a:lnTo>
                <a:lnTo>
                  <a:pt x="147" y="123"/>
                </a:lnTo>
                <a:lnTo>
                  <a:pt x="147" y="123"/>
                </a:lnTo>
                <a:lnTo>
                  <a:pt x="151" y="125"/>
                </a:lnTo>
                <a:lnTo>
                  <a:pt x="154" y="125"/>
                </a:lnTo>
                <a:lnTo>
                  <a:pt x="154" y="128"/>
                </a:lnTo>
                <a:lnTo>
                  <a:pt x="156" y="128"/>
                </a:lnTo>
                <a:lnTo>
                  <a:pt x="156" y="128"/>
                </a:lnTo>
                <a:lnTo>
                  <a:pt x="156" y="130"/>
                </a:lnTo>
                <a:lnTo>
                  <a:pt x="156" y="130"/>
                </a:lnTo>
                <a:lnTo>
                  <a:pt x="158" y="130"/>
                </a:lnTo>
                <a:lnTo>
                  <a:pt x="161" y="132"/>
                </a:lnTo>
                <a:lnTo>
                  <a:pt x="158" y="132"/>
                </a:lnTo>
                <a:lnTo>
                  <a:pt x="158" y="132"/>
                </a:lnTo>
                <a:lnTo>
                  <a:pt x="156" y="132"/>
                </a:lnTo>
                <a:lnTo>
                  <a:pt x="154" y="135"/>
                </a:lnTo>
                <a:lnTo>
                  <a:pt x="154" y="135"/>
                </a:lnTo>
                <a:lnTo>
                  <a:pt x="154" y="135"/>
                </a:lnTo>
                <a:lnTo>
                  <a:pt x="154" y="137"/>
                </a:lnTo>
                <a:lnTo>
                  <a:pt x="151" y="137"/>
                </a:lnTo>
                <a:lnTo>
                  <a:pt x="149" y="137"/>
                </a:lnTo>
                <a:lnTo>
                  <a:pt x="147" y="139"/>
                </a:lnTo>
                <a:lnTo>
                  <a:pt x="144" y="139"/>
                </a:lnTo>
                <a:lnTo>
                  <a:pt x="144" y="139"/>
                </a:lnTo>
                <a:lnTo>
                  <a:pt x="147" y="139"/>
                </a:lnTo>
                <a:lnTo>
                  <a:pt x="151" y="139"/>
                </a:lnTo>
                <a:lnTo>
                  <a:pt x="154" y="137"/>
                </a:lnTo>
                <a:lnTo>
                  <a:pt x="156" y="137"/>
                </a:lnTo>
                <a:lnTo>
                  <a:pt x="156" y="137"/>
                </a:lnTo>
                <a:lnTo>
                  <a:pt x="156" y="139"/>
                </a:lnTo>
                <a:lnTo>
                  <a:pt x="156" y="139"/>
                </a:lnTo>
                <a:lnTo>
                  <a:pt x="156" y="142"/>
                </a:lnTo>
                <a:lnTo>
                  <a:pt x="158" y="142"/>
                </a:lnTo>
                <a:lnTo>
                  <a:pt x="158" y="142"/>
                </a:lnTo>
                <a:lnTo>
                  <a:pt x="156" y="142"/>
                </a:lnTo>
                <a:lnTo>
                  <a:pt x="158" y="142"/>
                </a:lnTo>
                <a:lnTo>
                  <a:pt x="158" y="144"/>
                </a:lnTo>
                <a:lnTo>
                  <a:pt x="156" y="144"/>
                </a:lnTo>
                <a:lnTo>
                  <a:pt x="156" y="144"/>
                </a:lnTo>
                <a:lnTo>
                  <a:pt x="156" y="144"/>
                </a:lnTo>
                <a:lnTo>
                  <a:pt x="154" y="146"/>
                </a:lnTo>
                <a:lnTo>
                  <a:pt x="151" y="146"/>
                </a:lnTo>
                <a:lnTo>
                  <a:pt x="151" y="149"/>
                </a:lnTo>
                <a:lnTo>
                  <a:pt x="151" y="149"/>
                </a:lnTo>
                <a:lnTo>
                  <a:pt x="154" y="149"/>
                </a:lnTo>
                <a:lnTo>
                  <a:pt x="154" y="149"/>
                </a:lnTo>
                <a:lnTo>
                  <a:pt x="154" y="149"/>
                </a:lnTo>
                <a:lnTo>
                  <a:pt x="154" y="151"/>
                </a:lnTo>
                <a:lnTo>
                  <a:pt x="154" y="151"/>
                </a:lnTo>
                <a:lnTo>
                  <a:pt x="156" y="151"/>
                </a:lnTo>
                <a:lnTo>
                  <a:pt x="158" y="149"/>
                </a:lnTo>
                <a:lnTo>
                  <a:pt x="158" y="151"/>
                </a:lnTo>
                <a:lnTo>
                  <a:pt x="158" y="151"/>
                </a:lnTo>
                <a:lnTo>
                  <a:pt x="158" y="154"/>
                </a:lnTo>
                <a:lnTo>
                  <a:pt x="156" y="154"/>
                </a:lnTo>
                <a:lnTo>
                  <a:pt x="156" y="156"/>
                </a:lnTo>
                <a:lnTo>
                  <a:pt x="154" y="156"/>
                </a:lnTo>
                <a:lnTo>
                  <a:pt x="151" y="156"/>
                </a:lnTo>
                <a:lnTo>
                  <a:pt x="151" y="156"/>
                </a:lnTo>
                <a:lnTo>
                  <a:pt x="151" y="158"/>
                </a:lnTo>
                <a:lnTo>
                  <a:pt x="151" y="158"/>
                </a:lnTo>
                <a:lnTo>
                  <a:pt x="151" y="158"/>
                </a:lnTo>
                <a:lnTo>
                  <a:pt x="154" y="158"/>
                </a:lnTo>
                <a:lnTo>
                  <a:pt x="154" y="158"/>
                </a:lnTo>
                <a:lnTo>
                  <a:pt x="154" y="158"/>
                </a:lnTo>
                <a:lnTo>
                  <a:pt x="156" y="158"/>
                </a:lnTo>
                <a:lnTo>
                  <a:pt x="156" y="158"/>
                </a:lnTo>
                <a:lnTo>
                  <a:pt x="158" y="158"/>
                </a:lnTo>
                <a:lnTo>
                  <a:pt x="161" y="158"/>
                </a:lnTo>
                <a:lnTo>
                  <a:pt x="161" y="158"/>
                </a:lnTo>
                <a:lnTo>
                  <a:pt x="161" y="161"/>
                </a:lnTo>
                <a:lnTo>
                  <a:pt x="161" y="161"/>
                </a:lnTo>
                <a:lnTo>
                  <a:pt x="161" y="161"/>
                </a:lnTo>
                <a:lnTo>
                  <a:pt x="161" y="163"/>
                </a:lnTo>
                <a:lnTo>
                  <a:pt x="158" y="163"/>
                </a:lnTo>
                <a:lnTo>
                  <a:pt x="158" y="163"/>
                </a:lnTo>
                <a:lnTo>
                  <a:pt x="156" y="165"/>
                </a:lnTo>
                <a:lnTo>
                  <a:pt x="154" y="165"/>
                </a:lnTo>
                <a:lnTo>
                  <a:pt x="151" y="165"/>
                </a:lnTo>
                <a:lnTo>
                  <a:pt x="147" y="165"/>
                </a:lnTo>
                <a:lnTo>
                  <a:pt x="144" y="168"/>
                </a:lnTo>
                <a:lnTo>
                  <a:pt x="147" y="168"/>
                </a:lnTo>
                <a:lnTo>
                  <a:pt x="147" y="168"/>
                </a:lnTo>
                <a:lnTo>
                  <a:pt x="149" y="168"/>
                </a:lnTo>
                <a:lnTo>
                  <a:pt x="147" y="170"/>
                </a:lnTo>
                <a:lnTo>
                  <a:pt x="144" y="170"/>
                </a:lnTo>
                <a:lnTo>
                  <a:pt x="144" y="170"/>
                </a:lnTo>
                <a:lnTo>
                  <a:pt x="142" y="170"/>
                </a:lnTo>
                <a:lnTo>
                  <a:pt x="142" y="172"/>
                </a:lnTo>
                <a:lnTo>
                  <a:pt x="147" y="172"/>
                </a:lnTo>
                <a:lnTo>
                  <a:pt x="154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70"/>
                </a:lnTo>
                <a:lnTo>
                  <a:pt x="151" y="170"/>
                </a:lnTo>
                <a:lnTo>
                  <a:pt x="144" y="172"/>
                </a:lnTo>
                <a:lnTo>
                  <a:pt x="142" y="175"/>
                </a:lnTo>
                <a:lnTo>
                  <a:pt x="137" y="180"/>
                </a:lnTo>
                <a:lnTo>
                  <a:pt x="137" y="180"/>
                </a:lnTo>
                <a:lnTo>
                  <a:pt x="135" y="180"/>
                </a:lnTo>
                <a:lnTo>
                  <a:pt x="135" y="182"/>
                </a:lnTo>
                <a:lnTo>
                  <a:pt x="135" y="182"/>
                </a:lnTo>
                <a:lnTo>
                  <a:pt x="137" y="184"/>
                </a:lnTo>
                <a:lnTo>
                  <a:pt x="137" y="184"/>
                </a:lnTo>
                <a:lnTo>
                  <a:pt x="142" y="184"/>
                </a:lnTo>
                <a:lnTo>
                  <a:pt x="144" y="187"/>
                </a:lnTo>
                <a:lnTo>
                  <a:pt x="144" y="187"/>
                </a:lnTo>
                <a:lnTo>
                  <a:pt x="151" y="184"/>
                </a:lnTo>
                <a:lnTo>
                  <a:pt x="154" y="184"/>
                </a:lnTo>
                <a:lnTo>
                  <a:pt x="154" y="184"/>
                </a:lnTo>
                <a:lnTo>
                  <a:pt x="156" y="184"/>
                </a:lnTo>
                <a:lnTo>
                  <a:pt x="156" y="182"/>
                </a:lnTo>
                <a:lnTo>
                  <a:pt x="158" y="182"/>
                </a:lnTo>
                <a:lnTo>
                  <a:pt x="156" y="180"/>
                </a:lnTo>
                <a:lnTo>
                  <a:pt x="158" y="180"/>
                </a:lnTo>
                <a:lnTo>
                  <a:pt x="158" y="182"/>
                </a:lnTo>
                <a:lnTo>
                  <a:pt x="161" y="180"/>
                </a:lnTo>
                <a:lnTo>
                  <a:pt x="161" y="180"/>
                </a:lnTo>
                <a:lnTo>
                  <a:pt x="163" y="180"/>
                </a:lnTo>
                <a:lnTo>
                  <a:pt x="165" y="177"/>
                </a:lnTo>
                <a:lnTo>
                  <a:pt x="165" y="177"/>
                </a:lnTo>
                <a:lnTo>
                  <a:pt x="168" y="177"/>
                </a:lnTo>
                <a:lnTo>
                  <a:pt x="168" y="175"/>
                </a:lnTo>
                <a:lnTo>
                  <a:pt x="165" y="175"/>
                </a:lnTo>
                <a:lnTo>
                  <a:pt x="165" y="172"/>
                </a:lnTo>
                <a:lnTo>
                  <a:pt x="165" y="172"/>
                </a:lnTo>
                <a:lnTo>
                  <a:pt x="165" y="172"/>
                </a:lnTo>
                <a:lnTo>
                  <a:pt x="165" y="170"/>
                </a:lnTo>
                <a:lnTo>
                  <a:pt x="165" y="170"/>
                </a:lnTo>
                <a:lnTo>
                  <a:pt x="165" y="170"/>
                </a:lnTo>
                <a:lnTo>
                  <a:pt x="165" y="170"/>
                </a:lnTo>
                <a:lnTo>
                  <a:pt x="170" y="168"/>
                </a:lnTo>
                <a:lnTo>
                  <a:pt x="170" y="168"/>
                </a:lnTo>
                <a:lnTo>
                  <a:pt x="168" y="170"/>
                </a:lnTo>
                <a:lnTo>
                  <a:pt x="168" y="170"/>
                </a:lnTo>
                <a:lnTo>
                  <a:pt x="168" y="172"/>
                </a:lnTo>
                <a:lnTo>
                  <a:pt x="168" y="172"/>
                </a:lnTo>
                <a:lnTo>
                  <a:pt x="168" y="172"/>
                </a:lnTo>
                <a:lnTo>
                  <a:pt x="168" y="175"/>
                </a:lnTo>
                <a:lnTo>
                  <a:pt x="168" y="175"/>
                </a:lnTo>
                <a:lnTo>
                  <a:pt x="168" y="177"/>
                </a:lnTo>
                <a:lnTo>
                  <a:pt x="168" y="177"/>
                </a:lnTo>
                <a:lnTo>
                  <a:pt x="168" y="180"/>
                </a:lnTo>
                <a:lnTo>
                  <a:pt x="170" y="177"/>
                </a:lnTo>
                <a:lnTo>
                  <a:pt x="170" y="180"/>
                </a:lnTo>
                <a:lnTo>
                  <a:pt x="168" y="180"/>
                </a:lnTo>
                <a:lnTo>
                  <a:pt x="168" y="180"/>
                </a:lnTo>
                <a:lnTo>
                  <a:pt x="163" y="182"/>
                </a:lnTo>
                <a:lnTo>
                  <a:pt x="163" y="182"/>
                </a:lnTo>
                <a:lnTo>
                  <a:pt x="163" y="182"/>
                </a:lnTo>
                <a:lnTo>
                  <a:pt x="165" y="182"/>
                </a:lnTo>
                <a:lnTo>
                  <a:pt x="168" y="182"/>
                </a:lnTo>
                <a:lnTo>
                  <a:pt x="170" y="182"/>
                </a:lnTo>
                <a:lnTo>
                  <a:pt x="175" y="180"/>
                </a:lnTo>
                <a:lnTo>
                  <a:pt x="175" y="180"/>
                </a:lnTo>
                <a:lnTo>
                  <a:pt x="180" y="182"/>
                </a:lnTo>
                <a:lnTo>
                  <a:pt x="182" y="182"/>
                </a:lnTo>
                <a:lnTo>
                  <a:pt x="184" y="180"/>
                </a:lnTo>
                <a:lnTo>
                  <a:pt x="187" y="180"/>
                </a:lnTo>
                <a:lnTo>
                  <a:pt x="187" y="180"/>
                </a:lnTo>
                <a:lnTo>
                  <a:pt x="184" y="182"/>
                </a:lnTo>
                <a:lnTo>
                  <a:pt x="173" y="184"/>
                </a:lnTo>
                <a:lnTo>
                  <a:pt x="170" y="184"/>
                </a:lnTo>
                <a:lnTo>
                  <a:pt x="168" y="184"/>
                </a:lnTo>
                <a:lnTo>
                  <a:pt x="168" y="187"/>
                </a:lnTo>
                <a:lnTo>
                  <a:pt x="165" y="187"/>
                </a:lnTo>
                <a:lnTo>
                  <a:pt x="165" y="187"/>
                </a:lnTo>
                <a:lnTo>
                  <a:pt x="165" y="189"/>
                </a:lnTo>
                <a:lnTo>
                  <a:pt x="168" y="189"/>
                </a:lnTo>
                <a:lnTo>
                  <a:pt x="168" y="189"/>
                </a:lnTo>
                <a:lnTo>
                  <a:pt x="173" y="189"/>
                </a:lnTo>
                <a:lnTo>
                  <a:pt x="173" y="189"/>
                </a:lnTo>
                <a:lnTo>
                  <a:pt x="175" y="189"/>
                </a:lnTo>
                <a:lnTo>
                  <a:pt x="177" y="189"/>
                </a:lnTo>
                <a:lnTo>
                  <a:pt x="182" y="189"/>
                </a:lnTo>
                <a:lnTo>
                  <a:pt x="187" y="189"/>
                </a:lnTo>
                <a:lnTo>
                  <a:pt x="189" y="191"/>
                </a:lnTo>
                <a:lnTo>
                  <a:pt x="189" y="191"/>
                </a:lnTo>
                <a:lnTo>
                  <a:pt x="189" y="191"/>
                </a:lnTo>
                <a:lnTo>
                  <a:pt x="189" y="191"/>
                </a:lnTo>
                <a:lnTo>
                  <a:pt x="187" y="191"/>
                </a:lnTo>
                <a:lnTo>
                  <a:pt x="184" y="191"/>
                </a:lnTo>
                <a:lnTo>
                  <a:pt x="182" y="191"/>
                </a:lnTo>
                <a:lnTo>
                  <a:pt x="180" y="191"/>
                </a:lnTo>
                <a:lnTo>
                  <a:pt x="180" y="191"/>
                </a:lnTo>
                <a:lnTo>
                  <a:pt x="182" y="194"/>
                </a:lnTo>
                <a:lnTo>
                  <a:pt x="184" y="194"/>
                </a:lnTo>
                <a:lnTo>
                  <a:pt x="184" y="194"/>
                </a:lnTo>
                <a:lnTo>
                  <a:pt x="184" y="196"/>
                </a:lnTo>
                <a:lnTo>
                  <a:pt x="184" y="196"/>
                </a:lnTo>
                <a:lnTo>
                  <a:pt x="182" y="198"/>
                </a:lnTo>
                <a:lnTo>
                  <a:pt x="182" y="198"/>
                </a:lnTo>
                <a:lnTo>
                  <a:pt x="182" y="201"/>
                </a:lnTo>
                <a:lnTo>
                  <a:pt x="187" y="201"/>
                </a:lnTo>
                <a:lnTo>
                  <a:pt x="189" y="201"/>
                </a:lnTo>
                <a:lnTo>
                  <a:pt x="189" y="203"/>
                </a:lnTo>
                <a:lnTo>
                  <a:pt x="189" y="203"/>
                </a:lnTo>
                <a:lnTo>
                  <a:pt x="184" y="203"/>
                </a:lnTo>
                <a:lnTo>
                  <a:pt x="184" y="203"/>
                </a:lnTo>
                <a:lnTo>
                  <a:pt x="180" y="201"/>
                </a:lnTo>
                <a:lnTo>
                  <a:pt x="177" y="201"/>
                </a:lnTo>
                <a:lnTo>
                  <a:pt x="175" y="201"/>
                </a:lnTo>
                <a:lnTo>
                  <a:pt x="168" y="198"/>
                </a:lnTo>
                <a:lnTo>
                  <a:pt x="165" y="196"/>
                </a:lnTo>
                <a:lnTo>
                  <a:pt x="163" y="196"/>
                </a:lnTo>
                <a:lnTo>
                  <a:pt x="161" y="196"/>
                </a:lnTo>
                <a:lnTo>
                  <a:pt x="156" y="196"/>
                </a:lnTo>
                <a:lnTo>
                  <a:pt x="154" y="196"/>
                </a:lnTo>
                <a:lnTo>
                  <a:pt x="151" y="196"/>
                </a:lnTo>
                <a:lnTo>
                  <a:pt x="151" y="196"/>
                </a:lnTo>
                <a:lnTo>
                  <a:pt x="147" y="196"/>
                </a:lnTo>
                <a:lnTo>
                  <a:pt x="144" y="196"/>
                </a:lnTo>
                <a:lnTo>
                  <a:pt x="142" y="196"/>
                </a:lnTo>
                <a:lnTo>
                  <a:pt x="139" y="198"/>
                </a:lnTo>
                <a:lnTo>
                  <a:pt x="139" y="198"/>
                </a:lnTo>
                <a:lnTo>
                  <a:pt x="142" y="198"/>
                </a:lnTo>
                <a:lnTo>
                  <a:pt x="144" y="201"/>
                </a:lnTo>
                <a:lnTo>
                  <a:pt x="144" y="203"/>
                </a:lnTo>
                <a:lnTo>
                  <a:pt x="147" y="203"/>
                </a:lnTo>
                <a:lnTo>
                  <a:pt x="151" y="203"/>
                </a:lnTo>
                <a:lnTo>
                  <a:pt x="156" y="203"/>
                </a:lnTo>
                <a:lnTo>
                  <a:pt x="158" y="206"/>
                </a:lnTo>
                <a:lnTo>
                  <a:pt x="161" y="206"/>
                </a:lnTo>
                <a:lnTo>
                  <a:pt x="163" y="208"/>
                </a:lnTo>
                <a:lnTo>
                  <a:pt x="163" y="208"/>
                </a:lnTo>
                <a:lnTo>
                  <a:pt x="173" y="210"/>
                </a:lnTo>
                <a:lnTo>
                  <a:pt x="173" y="210"/>
                </a:lnTo>
                <a:lnTo>
                  <a:pt x="175" y="210"/>
                </a:lnTo>
                <a:lnTo>
                  <a:pt x="177" y="208"/>
                </a:lnTo>
                <a:lnTo>
                  <a:pt x="180" y="208"/>
                </a:lnTo>
                <a:lnTo>
                  <a:pt x="182" y="208"/>
                </a:lnTo>
                <a:lnTo>
                  <a:pt x="182" y="210"/>
                </a:lnTo>
                <a:lnTo>
                  <a:pt x="187" y="210"/>
                </a:lnTo>
                <a:lnTo>
                  <a:pt x="189" y="208"/>
                </a:lnTo>
                <a:lnTo>
                  <a:pt x="189" y="208"/>
                </a:lnTo>
                <a:lnTo>
                  <a:pt x="189" y="210"/>
                </a:lnTo>
                <a:lnTo>
                  <a:pt x="189" y="210"/>
                </a:lnTo>
                <a:lnTo>
                  <a:pt x="187" y="210"/>
                </a:lnTo>
                <a:lnTo>
                  <a:pt x="187" y="210"/>
                </a:lnTo>
                <a:lnTo>
                  <a:pt x="187" y="213"/>
                </a:lnTo>
                <a:lnTo>
                  <a:pt x="187" y="213"/>
                </a:lnTo>
                <a:lnTo>
                  <a:pt x="184" y="213"/>
                </a:lnTo>
                <a:lnTo>
                  <a:pt x="182" y="215"/>
                </a:lnTo>
                <a:lnTo>
                  <a:pt x="180" y="215"/>
                </a:lnTo>
                <a:lnTo>
                  <a:pt x="180" y="217"/>
                </a:lnTo>
                <a:lnTo>
                  <a:pt x="177" y="220"/>
                </a:lnTo>
                <a:lnTo>
                  <a:pt x="175" y="220"/>
                </a:lnTo>
                <a:lnTo>
                  <a:pt x="173" y="222"/>
                </a:lnTo>
                <a:lnTo>
                  <a:pt x="173" y="225"/>
                </a:lnTo>
                <a:lnTo>
                  <a:pt x="175" y="225"/>
                </a:lnTo>
                <a:lnTo>
                  <a:pt x="177" y="222"/>
                </a:lnTo>
                <a:lnTo>
                  <a:pt x="180" y="222"/>
                </a:lnTo>
                <a:lnTo>
                  <a:pt x="180" y="225"/>
                </a:lnTo>
                <a:lnTo>
                  <a:pt x="182" y="225"/>
                </a:lnTo>
                <a:lnTo>
                  <a:pt x="182" y="225"/>
                </a:lnTo>
                <a:lnTo>
                  <a:pt x="180" y="225"/>
                </a:lnTo>
                <a:lnTo>
                  <a:pt x="175" y="225"/>
                </a:lnTo>
                <a:lnTo>
                  <a:pt x="170" y="225"/>
                </a:lnTo>
                <a:lnTo>
                  <a:pt x="170" y="225"/>
                </a:lnTo>
                <a:lnTo>
                  <a:pt x="168" y="229"/>
                </a:lnTo>
                <a:lnTo>
                  <a:pt x="165" y="232"/>
                </a:lnTo>
                <a:lnTo>
                  <a:pt x="165" y="232"/>
                </a:lnTo>
                <a:lnTo>
                  <a:pt x="168" y="232"/>
                </a:lnTo>
                <a:lnTo>
                  <a:pt x="170" y="232"/>
                </a:lnTo>
                <a:lnTo>
                  <a:pt x="170" y="232"/>
                </a:lnTo>
                <a:lnTo>
                  <a:pt x="168" y="234"/>
                </a:lnTo>
                <a:lnTo>
                  <a:pt x="165" y="234"/>
                </a:lnTo>
                <a:lnTo>
                  <a:pt x="165" y="234"/>
                </a:lnTo>
                <a:lnTo>
                  <a:pt x="158" y="236"/>
                </a:lnTo>
                <a:lnTo>
                  <a:pt x="158" y="236"/>
                </a:lnTo>
                <a:lnTo>
                  <a:pt x="156" y="236"/>
                </a:lnTo>
                <a:lnTo>
                  <a:pt x="149" y="232"/>
                </a:lnTo>
                <a:lnTo>
                  <a:pt x="147" y="232"/>
                </a:lnTo>
                <a:lnTo>
                  <a:pt x="142" y="234"/>
                </a:lnTo>
                <a:lnTo>
                  <a:pt x="139" y="234"/>
                </a:lnTo>
                <a:lnTo>
                  <a:pt x="135" y="239"/>
                </a:lnTo>
                <a:lnTo>
                  <a:pt x="132" y="239"/>
                </a:lnTo>
                <a:lnTo>
                  <a:pt x="130" y="241"/>
                </a:lnTo>
                <a:lnTo>
                  <a:pt x="132" y="241"/>
                </a:lnTo>
                <a:lnTo>
                  <a:pt x="135" y="239"/>
                </a:lnTo>
                <a:lnTo>
                  <a:pt x="139" y="239"/>
                </a:lnTo>
                <a:lnTo>
                  <a:pt x="139" y="241"/>
                </a:lnTo>
                <a:lnTo>
                  <a:pt x="139" y="241"/>
                </a:lnTo>
                <a:lnTo>
                  <a:pt x="144" y="241"/>
                </a:lnTo>
                <a:lnTo>
                  <a:pt x="147" y="241"/>
                </a:lnTo>
                <a:lnTo>
                  <a:pt x="151" y="241"/>
                </a:lnTo>
                <a:lnTo>
                  <a:pt x="154" y="241"/>
                </a:lnTo>
                <a:lnTo>
                  <a:pt x="158" y="239"/>
                </a:lnTo>
                <a:lnTo>
                  <a:pt x="158" y="239"/>
                </a:lnTo>
                <a:lnTo>
                  <a:pt x="158" y="239"/>
                </a:lnTo>
                <a:lnTo>
                  <a:pt x="161" y="239"/>
                </a:lnTo>
                <a:lnTo>
                  <a:pt x="163" y="239"/>
                </a:lnTo>
                <a:lnTo>
                  <a:pt x="163" y="239"/>
                </a:lnTo>
                <a:lnTo>
                  <a:pt x="161" y="239"/>
                </a:lnTo>
                <a:lnTo>
                  <a:pt x="158" y="241"/>
                </a:lnTo>
                <a:lnTo>
                  <a:pt x="158" y="241"/>
                </a:lnTo>
                <a:lnTo>
                  <a:pt x="156" y="241"/>
                </a:lnTo>
                <a:lnTo>
                  <a:pt x="156" y="243"/>
                </a:lnTo>
                <a:lnTo>
                  <a:pt x="156" y="243"/>
                </a:lnTo>
                <a:lnTo>
                  <a:pt x="154" y="243"/>
                </a:lnTo>
                <a:lnTo>
                  <a:pt x="154" y="243"/>
                </a:lnTo>
                <a:lnTo>
                  <a:pt x="151" y="243"/>
                </a:lnTo>
                <a:lnTo>
                  <a:pt x="147" y="243"/>
                </a:lnTo>
                <a:lnTo>
                  <a:pt x="142" y="243"/>
                </a:lnTo>
                <a:lnTo>
                  <a:pt x="137" y="241"/>
                </a:lnTo>
                <a:lnTo>
                  <a:pt x="135" y="241"/>
                </a:lnTo>
                <a:lnTo>
                  <a:pt x="132" y="241"/>
                </a:lnTo>
                <a:lnTo>
                  <a:pt x="132" y="243"/>
                </a:lnTo>
                <a:lnTo>
                  <a:pt x="128" y="246"/>
                </a:lnTo>
                <a:lnTo>
                  <a:pt x="123" y="248"/>
                </a:lnTo>
                <a:lnTo>
                  <a:pt x="123" y="251"/>
                </a:lnTo>
                <a:lnTo>
                  <a:pt x="123" y="251"/>
                </a:lnTo>
                <a:lnTo>
                  <a:pt x="120" y="251"/>
                </a:lnTo>
                <a:lnTo>
                  <a:pt x="118" y="253"/>
                </a:lnTo>
                <a:lnTo>
                  <a:pt x="120" y="253"/>
                </a:lnTo>
                <a:lnTo>
                  <a:pt x="123" y="253"/>
                </a:lnTo>
                <a:lnTo>
                  <a:pt x="132" y="251"/>
                </a:lnTo>
                <a:lnTo>
                  <a:pt x="132" y="248"/>
                </a:lnTo>
                <a:lnTo>
                  <a:pt x="135" y="248"/>
                </a:lnTo>
                <a:lnTo>
                  <a:pt x="137" y="248"/>
                </a:lnTo>
                <a:lnTo>
                  <a:pt x="142" y="248"/>
                </a:lnTo>
                <a:lnTo>
                  <a:pt x="144" y="248"/>
                </a:lnTo>
                <a:lnTo>
                  <a:pt x="147" y="251"/>
                </a:lnTo>
                <a:lnTo>
                  <a:pt x="149" y="251"/>
                </a:lnTo>
                <a:lnTo>
                  <a:pt x="154" y="251"/>
                </a:lnTo>
                <a:lnTo>
                  <a:pt x="154" y="248"/>
                </a:lnTo>
                <a:lnTo>
                  <a:pt x="158" y="248"/>
                </a:lnTo>
                <a:lnTo>
                  <a:pt x="161" y="248"/>
                </a:lnTo>
                <a:lnTo>
                  <a:pt x="158" y="251"/>
                </a:lnTo>
                <a:lnTo>
                  <a:pt x="156" y="251"/>
                </a:lnTo>
                <a:lnTo>
                  <a:pt x="156" y="251"/>
                </a:lnTo>
                <a:lnTo>
                  <a:pt x="161" y="253"/>
                </a:lnTo>
                <a:lnTo>
                  <a:pt x="161" y="253"/>
                </a:lnTo>
                <a:lnTo>
                  <a:pt x="161" y="255"/>
                </a:lnTo>
                <a:lnTo>
                  <a:pt x="156" y="253"/>
                </a:lnTo>
                <a:lnTo>
                  <a:pt x="151" y="251"/>
                </a:lnTo>
                <a:lnTo>
                  <a:pt x="149" y="251"/>
                </a:lnTo>
                <a:lnTo>
                  <a:pt x="144" y="251"/>
                </a:lnTo>
                <a:lnTo>
                  <a:pt x="139" y="251"/>
                </a:lnTo>
                <a:lnTo>
                  <a:pt x="137" y="251"/>
                </a:lnTo>
                <a:lnTo>
                  <a:pt x="135" y="251"/>
                </a:lnTo>
                <a:lnTo>
                  <a:pt x="130" y="251"/>
                </a:lnTo>
                <a:lnTo>
                  <a:pt x="125" y="253"/>
                </a:lnTo>
                <a:lnTo>
                  <a:pt x="123" y="253"/>
                </a:lnTo>
                <a:lnTo>
                  <a:pt x="120" y="255"/>
                </a:lnTo>
                <a:lnTo>
                  <a:pt x="116" y="255"/>
                </a:lnTo>
                <a:lnTo>
                  <a:pt x="116" y="258"/>
                </a:lnTo>
                <a:lnTo>
                  <a:pt x="113" y="260"/>
                </a:lnTo>
                <a:lnTo>
                  <a:pt x="113" y="265"/>
                </a:lnTo>
                <a:lnTo>
                  <a:pt x="116" y="265"/>
                </a:lnTo>
                <a:lnTo>
                  <a:pt x="116" y="265"/>
                </a:lnTo>
                <a:lnTo>
                  <a:pt x="118" y="265"/>
                </a:lnTo>
                <a:lnTo>
                  <a:pt x="120" y="265"/>
                </a:lnTo>
                <a:lnTo>
                  <a:pt x="123" y="265"/>
                </a:lnTo>
                <a:lnTo>
                  <a:pt x="130" y="265"/>
                </a:lnTo>
                <a:lnTo>
                  <a:pt x="130" y="265"/>
                </a:lnTo>
                <a:lnTo>
                  <a:pt x="130" y="265"/>
                </a:lnTo>
                <a:lnTo>
                  <a:pt x="130" y="267"/>
                </a:lnTo>
                <a:lnTo>
                  <a:pt x="130" y="267"/>
                </a:lnTo>
                <a:lnTo>
                  <a:pt x="128" y="267"/>
                </a:lnTo>
                <a:lnTo>
                  <a:pt x="120" y="267"/>
                </a:lnTo>
                <a:lnTo>
                  <a:pt x="120" y="267"/>
                </a:lnTo>
                <a:lnTo>
                  <a:pt x="118" y="269"/>
                </a:lnTo>
                <a:lnTo>
                  <a:pt x="113" y="269"/>
                </a:lnTo>
                <a:lnTo>
                  <a:pt x="113" y="269"/>
                </a:lnTo>
                <a:lnTo>
                  <a:pt x="113" y="272"/>
                </a:lnTo>
                <a:lnTo>
                  <a:pt x="111" y="272"/>
                </a:lnTo>
                <a:lnTo>
                  <a:pt x="109" y="274"/>
                </a:lnTo>
                <a:lnTo>
                  <a:pt x="109" y="277"/>
                </a:lnTo>
                <a:lnTo>
                  <a:pt x="106" y="277"/>
                </a:lnTo>
                <a:lnTo>
                  <a:pt x="106" y="279"/>
                </a:lnTo>
                <a:lnTo>
                  <a:pt x="109" y="279"/>
                </a:lnTo>
                <a:lnTo>
                  <a:pt x="109" y="279"/>
                </a:lnTo>
                <a:lnTo>
                  <a:pt x="113" y="279"/>
                </a:lnTo>
                <a:lnTo>
                  <a:pt x="116" y="279"/>
                </a:lnTo>
                <a:lnTo>
                  <a:pt x="118" y="277"/>
                </a:lnTo>
                <a:lnTo>
                  <a:pt x="120" y="277"/>
                </a:lnTo>
                <a:lnTo>
                  <a:pt x="123" y="274"/>
                </a:lnTo>
                <a:lnTo>
                  <a:pt x="125" y="274"/>
                </a:lnTo>
                <a:lnTo>
                  <a:pt x="137" y="269"/>
                </a:lnTo>
                <a:lnTo>
                  <a:pt x="139" y="267"/>
                </a:lnTo>
                <a:lnTo>
                  <a:pt x="144" y="267"/>
                </a:lnTo>
                <a:lnTo>
                  <a:pt x="147" y="265"/>
                </a:lnTo>
                <a:lnTo>
                  <a:pt x="147" y="265"/>
                </a:lnTo>
                <a:lnTo>
                  <a:pt x="147" y="267"/>
                </a:lnTo>
                <a:lnTo>
                  <a:pt x="142" y="267"/>
                </a:lnTo>
                <a:lnTo>
                  <a:pt x="139" y="269"/>
                </a:lnTo>
                <a:lnTo>
                  <a:pt x="137" y="269"/>
                </a:lnTo>
                <a:lnTo>
                  <a:pt x="135" y="269"/>
                </a:lnTo>
                <a:lnTo>
                  <a:pt x="135" y="272"/>
                </a:lnTo>
                <a:lnTo>
                  <a:pt x="132" y="272"/>
                </a:lnTo>
                <a:lnTo>
                  <a:pt x="130" y="274"/>
                </a:lnTo>
                <a:lnTo>
                  <a:pt x="128" y="274"/>
                </a:lnTo>
                <a:lnTo>
                  <a:pt x="125" y="274"/>
                </a:lnTo>
                <a:lnTo>
                  <a:pt x="116" y="279"/>
                </a:lnTo>
                <a:lnTo>
                  <a:pt x="109" y="281"/>
                </a:lnTo>
                <a:lnTo>
                  <a:pt x="109" y="281"/>
                </a:lnTo>
                <a:lnTo>
                  <a:pt x="109" y="281"/>
                </a:lnTo>
                <a:lnTo>
                  <a:pt x="111" y="281"/>
                </a:lnTo>
                <a:lnTo>
                  <a:pt x="111" y="281"/>
                </a:lnTo>
                <a:lnTo>
                  <a:pt x="111" y="281"/>
                </a:lnTo>
                <a:lnTo>
                  <a:pt x="109" y="286"/>
                </a:lnTo>
                <a:lnTo>
                  <a:pt x="106" y="288"/>
                </a:lnTo>
                <a:lnTo>
                  <a:pt x="109" y="288"/>
                </a:lnTo>
                <a:lnTo>
                  <a:pt x="109" y="291"/>
                </a:lnTo>
                <a:lnTo>
                  <a:pt x="113" y="288"/>
                </a:lnTo>
                <a:lnTo>
                  <a:pt x="116" y="291"/>
                </a:lnTo>
                <a:lnTo>
                  <a:pt x="118" y="291"/>
                </a:lnTo>
                <a:lnTo>
                  <a:pt x="123" y="291"/>
                </a:lnTo>
                <a:lnTo>
                  <a:pt x="125" y="288"/>
                </a:lnTo>
                <a:lnTo>
                  <a:pt x="128" y="286"/>
                </a:lnTo>
                <a:lnTo>
                  <a:pt x="130" y="286"/>
                </a:lnTo>
                <a:lnTo>
                  <a:pt x="135" y="286"/>
                </a:lnTo>
                <a:lnTo>
                  <a:pt x="137" y="286"/>
                </a:lnTo>
                <a:lnTo>
                  <a:pt x="139" y="286"/>
                </a:lnTo>
                <a:lnTo>
                  <a:pt x="139" y="286"/>
                </a:lnTo>
                <a:lnTo>
                  <a:pt x="137" y="286"/>
                </a:lnTo>
                <a:lnTo>
                  <a:pt x="130" y="286"/>
                </a:lnTo>
                <a:lnTo>
                  <a:pt x="128" y="288"/>
                </a:lnTo>
                <a:lnTo>
                  <a:pt x="123" y="291"/>
                </a:lnTo>
                <a:lnTo>
                  <a:pt x="120" y="293"/>
                </a:lnTo>
                <a:lnTo>
                  <a:pt x="116" y="293"/>
                </a:lnTo>
                <a:lnTo>
                  <a:pt x="116" y="293"/>
                </a:lnTo>
                <a:lnTo>
                  <a:pt x="113" y="293"/>
                </a:lnTo>
                <a:lnTo>
                  <a:pt x="113" y="295"/>
                </a:lnTo>
                <a:lnTo>
                  <a:pt x="113" y="295"/>
                </a:lnTo>
                <a:lnTo>
                  <a:pt x="113" y="295"/>
                </a:lnTo>
                <a:lnTo>
                  <a:pt x="116" y="298"/>
                </a:lnTo>
                <a:lnTo>
                  <a:pt x="116" y="300"/>
                </a:lnTo>
                <a:lnTo>
                  <a:pt x="116" y="305"/>
                </a:lnTo>
                <a:lnTo>
                  <a:pt x="113" y="305"/>
                </a:lnTo>
                <a:lnTo>
                  <a:pt x="113" y="307"/>
                </a:lnTo>
                <a:lnTo>
                  <a:pt x="111" y="312"/>
                </a:lnTo>
                <a:lnTo>
                  <a:pt x="111" y="312"/>
                </a:lnTo>
                <a:lnTo>
                  <a:pt x="111" y="314"/>
                </a:lnTo>
                <a:lnTo>
                  <a:pt x="113" y="314"/>
                </a:lnTo>
                <a:lnTo>
                  <a:pt x="113" y="314"/>
                </a:lnTo>
                <a:lnTo>
                  <a:pt x="116" y="314"/>
                </a:lnTo>
                <a:lnTo>
                  <a:pt x="118" y="312"/>
                </a:lnTo>
                <a:lnTo>
                  <a:pt x="123" y="310"/>
                </a:lnTo>
                <a:lnTo>
                  <a:pt x="123" y="307"/>
                </a:lnTo>
                <a:lnTo>
                  <a:pt x="125" y="305"/>
                </a:lnTo>
                <a:lnTo>
                  <a:pt x="128" y="305"/>
                </a:lnTo>
                <a:lnTo>
                  <a:pt x="128" y="305"/>
                </a:lnTo>
                <a:lnTo>
                  <a:pt x="128" y="305"/>
                </a:lnTo>
                <a:lnTo>
                  <a:pt x="125" y="307"/>
                </a:lnTo>
                <a:lnTo>
                  <a:pt x="130" y="307"/>
                </a:lnTo>
                <a:lnTo>
                  <a:pt x="132" y="305"/>
                </a:lnTo>
                <a:lnTo>
                  <a:pt x="132" y="305"/>
                </a:lnTo>
                <a:lnTo>
                  <a:pt x="135" y="305"/>
                </a:lnTo>
                <a:lnTo>
                  <a:pt x="135" y="303"/>
                </a:lnTo>
                <a:lnTo>
                  <a:pt x="135" y="300"/>
                </a:lnTo>
                <a:lnTo>
                  <a:pt x="135" y="298"/>
                </a:lnTo>
                <a:lnTo>
                  <a:pt x="135" y="295"/>
                </a:lnTo>
                <a:lnTo>
                  <a:pt x="135" y="295"/>
                </a:lnTo>
                <a:lnTo>
                  <a:pt x="135" y="298"/>
                </a:lnTo>
                <a:lnTo>
                  <a:pt x="135" y="300"/>
                </a:lnTo>
                <a:lnTo>
                  <a:pt x="137" y="303"/>
                </a:lnTo>
                <a:lnTo>
                  <a:pt x="137" y="303"/>
                </a:lnTo>
                <a:lnTo>
                  <a:pt x="137" y="303"/>
                </a:lnTo>
                <a:lnTo>
                  <a:pt x="137" y="305"/>
                </a:lnTo>
                <a:lnTo>
                  <a:pt x="139" y="305"/>
                </a:lnTo>
                <a:lnTo>
                  <a:pt x="142" y="305"/>
                </a:lnTo>
                <a:lnTo>
                  <a:pt x="142" y="305"/>
                </a:lnTo>
                <a:lnTo>
                  <a:pt x="142" y="307"/>
                </a:lnTo>
                <a:lnTo>
                  <a:pt x="142" y="310"/>
                </a:lnTo>
                <a:lnTo>
                  <a:pt x="142" y="310"/>
                </a:lnTo>
                <a:lnTo>
                  <a:pt x="139" y="310"/>
                </a:lnTo>
                <a:lnTo>
                  <a:pt x="139" y="307"/>
                </a:lnTo>
                <a:lnTo>
                  <a:pt x="139" y="305"/>
                </a:lnTo>
                <a:lnTo>
                  <a:pt x="137" y="305"/>
                </a:lnTo>
                <a:lnTo>
                  <a:pt x="135" y="307"/>
                </a:lnTo>
                <a:lnTo>
                  <a:pt x="132" y="307"/>
                </a:lnTo>
                <a:lnTo>
                  <a:pt x="130" y="307"/>
                </a:lnTo>
                <a:lnTo>
                  <a:pt x="130" y="307"/>
                </a:lnTo>
                <a:lnTo>
                  <a:pt x="130" y="307"/>
                </a:lnTo>
                <a:lnTo>
                  <a:pt x="128" y="307"/>
                </a:lnTo>
                <a:lnTo>
                  <a:pt x="125" y="307"/>
                </a:lnTo>
                <a:lnTo>
                  <a:pt x="123" y="310"/>
                </a:lnTo>
                <a:lnTo>
                  <a:pt x="118" y="312"/>
                </a:lnTo>
                <a:lnTo>
                  <a:pt x="116" y="314"/>
                </a:lnTo>
                <a:lnTo>
                  <a:pt x="116" y="317"/>
                </a:lnTo>
                <a:lnTo>
                  <a:pt x="116" y="317"/>
                </a:lnTo>
                <a:lnTo>
                  <a:pt x="116" y="317"/>
                </a:lnTo>
                <a:lnTo>
                  <a:pt x="118" y="317"/>
                </a:lnTo>
                <a:lnTo>
                  <a:pt x="118" y="317"/>
                </a:lnTo>
                <a:lnTo>
                  <a:pt x="120" y="317"/>
                </a:lnTo>
                <a:lnTo>
                  <a:pt x="123" y="317"/>
                </a:lnTo>
                <a:lnTo>
                  <a:pt x="130" y="314"/>
                </a:lnTo>
                <a:lnTo>
                  <a:pt x="135" y="312"/>
                </a:lnTo>
                <a:lnTo>
                  <a:pt x="135" y="312"/>
                </a:lnTo>
                <a:lnTo>
                  <a:pt x="135" y="314"/>
                </a:lnTo>
                <a:lnTo>
                  <a:pt x="132" y="314"/>
                </a:lnTo>
                <a:lnTo>
                  <a:pt x="132" y="314"/>
                </a:lnTo>
                <a:lnTo>
                  <a:pt x="135" y="314"/>
                </a:lnTo>
                <a:lnTo>
                  <a:pt x="137" y="314"/>
                </a:lnTo>
                <a:lnTo>
                  <a:pt x="135" y="317"/>
                </a:lnTo>
                <a:lnTo>
                  <a:pt x="130" y="317"/>
                </a:lnTo>
                <a:lnTo>
                  <a:pt x="130" y="317"/>
                </a:lnTo>
                <a:lnTo>
                  <a:pt x="125" y="317"/>
                </a:lnTo>
                <a:lnTo>
                  <a:pt x="120" y="317"/>
                </a:lnTo>
                <a:lnTo>
                  <a:pt x="116" y="319"/>
                </a:lnTo>
                <a:lnTo>
                  <a:pt x="116" y="322"/>
                </a:lnTo>
                <a:lnTo>
                  <a:pt x="113" y="324"/>
                </a:lnTo>
                <a:lnTo>
                  <a:pt x="113" y="326"/>
                </a:lnTo>
                <a:lnTo>
                  <a:pt x="116" y="329"/>
                </a:lnTo>
                <a:lnTo>
                  <a:pt x="116" y="333"/>
                </a:lnTo>
                <a:lnTo>
                  <a:pt x="118" y="336"/>
                </a:lnTo>
                <a:lnTo>
                  <a:pt x="118" y="336"/>
                </a:lnTo>
                <a:lnTo>
                  <a:pt x="118" y="336"/>
                </a:lnTo>
                <a:lnTo>
                  <a:pt x="120" y="338"/>
                </a:lnTo>
                <a:lnTo>
                  <a:pt x="120" y="338"/>
                </a:lnTo>
                <a:lnTo>
                  <a:pt x="120" y="338"/>
                </a:lnTo>
                <a:lnTo>
                  <a:pt x="120" y="340"/>
                </a:lnTo>
                <a:lnTo>
                  <a:pt x="120" y="340"/>
                </a:lnTo>
                <a:lnTo>
                  <a:pt x="123" y="340"/>
                </a:lnTo>
                <a:lnTo>
                  <a:pt x="128" y="338"/>
                </a:lnTo>
                <a:lnTo>
                  <a:pt x="132" y="336"/>
                </a:lnTo>
                <a:lnTo>
                  <a:pt x="128" y="340"/>
                </a:lnTo>
                <a:lnTo>
                  <a:pt x="125" y="340"/>
                </a:lnTo>
                <a:lnTo>
                  <a:pt x="123" y="343"/>
                </a:lnTo>
                <a:lnTo>
                  <a:pt x="123" y="343"/>
                </a:lnTo>
                <a:lnTo>
                  <a:pt x="120" y="345"/>
                </a:lnTo>
                <a:lnTo>
                  <a:pt x="120" y="348"/>
                </a:lnTo>
                <a:lnTo>
                  <a:pt x="120" y="348"/>
                </a:lnTo>
                <a:lnTo>
                  <a:pt x="120" y="348"/>
                </a:lnTo>
                <a:lnTo>
                  <a:pt x="120" y="350"/>
                </a:lnTo>
                <a:lnTo>
                  <a:pt x="123" y="350"/>
                </a:lnTo>
                <a:lnTo>
                  <a:pt x="123" y="350"/>
                </a:lnTo>
                <a:lnTo>
                  <a:pt x="125" y="352"/>
                </a:lnTo>
                <a:lnTo>
                  <a:pt x="128" y="352"/>
                </a:lnTo>
                <a:lnTo>
                  <a:pt x="128" y="352"/>
                </a:lnTo>
                <a:lnTo>
                  <a:pt x="125" y="355"/>
                </a:lnTo>
                <a:lnTo>
                  <a:pt x="125" y="355"/>
                </a:lnTo>
                <a:lnTo>
                  <a:pt x="125" y="357"/>
                </a:lnTo>
                <a:lnTo>
                  <a:pt x="125" y="357"/>
                </a:lnTo>
                <a:lnTo>
                  <a:pt x="130" y="357"/>
                </a:lnTo>
                <a:lnTo>
                  <a:pt x="130" y="355"/>
                </a:lnTo>
                <a:lnTo>
                  <a:pt x="132" y="355"/>
                </a:lnTo>
                <a:lnTo>
                  <a:pt x="135" y="355"/>
                </a:lnTo>
                <a:lnTo>
                  <a:pt x="135" y="355"/>
                </a:lnTo>
                <a:lnTo>
                  <a:pt x="137" y="355"/>
                </a:lnTo>
                <a:lnTo>
                  <a:pt x="135" y="357"/>
                </a:lnTo>
                <a:lnTo>
                  <a:pt x="135" y="357"/>
                </a:lnTo>
                <a:lnTo>
                  <a:pt x="132" y="357"/>
                </a:lnTo>
                <a:lnTo>
                  <a:pt x="130" y="357"/>
                </a:lnTo>
                <a:lnTo>
                  <a:pt x="128" y="359"/>
                </a:lnTo>
                <a:lnTo>
                  <a:pt x="128" y="359"/>
                </a:lnTo>
                <a:lnTo>
                  <a:pt x="128" y="362"/>
                </a:lnTo>
                <a:lnTo>
                  <a:pt x="128" y="362"/>
                </a:lnTo>
                <a:lnTo>
                  <a:pt x="128" y="362"/>
                </a:lnTo>
                <a:lnTo>
                  <a:pt x="130" y="362"/>
                </a:lnTo>
                <a:lnTo>
                  <a:pt x="128" y="364"/>
                </a:lnTo>
                <a:lnTo>
                  <a:pt x="128" y="364"/>
                </a:lnTo>
                <a:lnTo>
                  <a:pt x="128" y="366"/>
                </a:lnTo>
                <a:lnTo>
                  <a:pt x="130" y="366"/>
                </a:lnTo>
                <a:lnTo>
                  <a:pt x="130" y="366"/>
                </a:lnTo>
                <a:lnTo>
                  <a:pt x="130" y="369"/>
                </a:lnTo>
                <a:lnTo>
                  <a:pt x="130" y="371"/>
                </a:lnTo>
                <a:lnTo>
                  <a:pt x="135" y="371"/>
                </a:lnTo>
                <a:lnTo>
                  <a:pt x="135" y="371"/>
                </a:lnTo>
                <a:lnTo>
                  <a:pt x="135" y="371"/>
                </a:lnTo>
                <a:lnTo>
                  <a:pt x="137" y="371"/>
                </a:lnTo>
                <a:lnTo>
                  <a:pt x="137" y="374"/>
                </a:lnTo>
                <a:lnTo>
                  <a:pt x="137" y="374"/>
                </a:lnTo>
                <a:lnTo>
                  <a:pt x="135" y="376"/>
                </a:lnTo>
                <a:lnTo>
                  <a:pt x="137" y="376"/>
                </a:lnTo>
                <a:lnTo>
                  <a:pt x="139" y="376"/>
                </a:lnTo>
                <a:lnTo>
                  <a:pt x="142" y="376"/>
                </a:lnTo>
                <a:lnTo>
                  <a:pt x="144" y="376"/>
                </a:lnTo>
                <a:lnTo>
                  <a:pt x="142" y="376"/>
                </a:lnTo>
                <a:lnTo>
                  <a:pt x="137" y="378"/>
                </a:lnTo>
                <a:lnTo>
                  <a:pt x="135" y="381"/>
                </a:lnTo>
                <a:lnTo>
                  <a:pt x="137" y="381"/>
                </a:lnTo>
                <a:lnTo>
                  <a:pt x="137" y="381"/>
                </a:lnTo>
                <a:lnTo>
                  <a:pt x="137" y="381"/>
                </a:lnTo>
                <a:lnTo>
                  <a:pt x="142" y="381"/>
                </a:lnTo>
                <a:lnTo>
                  <a:pt x="142" y="381"/>
                </a:lnTo>
                <a:lnTo>
                  <a:pt x="142" y="381"/>
                </a:lnTo>
                <a:lnTo>
                  <a:pt x="142" y="378"/>
                </a:lnTo>
                <a:lnTo>
                  <a:pt x="144" y="378"/>
                </a:lnTo>
                <a:lnTo>
                  <a:pt x="147" y="378"/>
                </a:lnTo>
                <a:lnTo>
                  <a:pt x="147" y="378"/>
                </a:lnTo>
                <a:lnTo>
                  <a:pt x="149" y="381"/>
                </a:lnTo>
                <a:lnTo>
                  <a:pt x="151" y="381"/>
                </a:lnTo>
                <a:lnTo>
                  <a:pt x="151" y="378"/>
                </a:lnTo>
                <a:lnTo>
                  <a:pt x="154" y="378"/>
                </a:lnTo>
                <a:lnTo>
                  <a:pt x="156" y="378"/>
                </a:lnTo>
                <a:lnTo>
                  <a:pt x="158" y="378"/>
                </a:lnTo>
                <a:lnTo>
                  <a:pt x="158" y="378"/>
                </a:lnTo>
                <a:lnTo>
                  <a:pt x="161" y="376"/>
                </a:lnTo>
                <a:lnTo>
                  <a:pt x="165" y="376"/>
                </a:lnTo>
                <a:lnTo>
                  <a:pt x="170" y="374"/>
                </a:lnTo>
                <a:lnTo>
                  <a:pt x="173" y="374"/>
                </a:lnTo>
                <a:lnTo>
                  <a:pt x="173" y="374"/>
                </a:lnTo>
                <a:lnTo>
                  <a:pt x="173" y="371"/>
                </a:lnTo>
                <a:lnTo>
                  <a:pt x="175" y="371"/>
                </a:lnTo>
                <a:lnTo>
                  <a:pt x="175" y="371"/>
                </a:lnTo>
                <a:lnTo>
                  <a:pt x="173" y="374"/>
                </a:lnTo>
                <a:lnTo>
                  <a:pt x="173" y="376"/>
                </a:lnTo>
                <a:lnTo>
                  <a:pt x="170" y="376"/>
                </a:lnTo>
                <a:lnTo>
                  <a:pt x="165" y="381"/>
                </a:lnTo>
                <a:lnTo>
                  <a:pt x="165" y="383"/>
                </a:lnTo>
                <a:lnTo>
                  <a:pt x="168" y="383"/>
                </a:lnTo>
                <a:lnTo>
                  <a:pt x="168" y="383"/>
                </a:lnTo>
                <a:lnTo>
                  <a:pt x="170" y="385"/>
                </a:lnTo>
                <a:lnTo>
                  <a:pt x="173" y="385"/>
                </a:lnTo>
                <a:lnTo>
                  <a:pt x="175" y="385"/>
                </a:lnTo>
                <a:lnTo>
                  <a:pt x="175" y="385"/>
                </a:lnTo>
                <a:lnTo>
                  <a:pt x="177" y="385"/>
                </a:lnTo>
                <a:lnTo>
                  <a:pt x="180" y="385"/>
                </a:lnTo>
                <a:lnTo>
                  <a:pt x="187" y="383"/>
                </a:lnTo>
                <a:lnTo>
                  <a:pt x="187" y="383"/>
                </a:lnTo>
                <a:lnTo>
                  <a:pt x="184" y="385"/>
                </a:lnTo>
                <a:lnTo>
                  <a:pt x="182" y="385"/>
                </a:lnTo>
                <a:lnTo>
                  <a:pt x="180" y="388"/>
                </a:lnTo>
                <a:lnTo>
                  <a:pt x="177" y="388"/>
                </a:lnTo>
                <a:lnTo>
                  <a:pt x="175" y="388"/>
                </a:lnTo>
                <a:lnTo>
                  <a:pt x="175" y="390"/>
                </a:lnTo>
                <a:lnTo>
                  <a:pt x="173" y="390"/>
                </a:lnTo>
                <a:lnTo>
                  <a:pt x="180" y="395"/>
                </a:lnTo>
                <a:lnTo>
                  <a:pt x="182" y="395"/>
                </a:lnTo>
                <a:lnTo>
                  <a:pt x="184" y="395"/>
                </a:lnTo>
                <a:lnTo>
                  <a:pt x="187" y="392"/>
                </a:lnTo>
                <a:lnTo>
                  <a:pt x="189" y="390"/>
                </a:lnTo>
                <a:lnTo>
                  <a:pt x="191" y="390"/>
                </a:lnTo>
                <a:lnTo>
                  <a:pt x="191" y="390"/>
                </a:lnTo>
                <a:lnTo>
                  <a:pt x="189" y="392"/>
                </a:lnTo>
                <a:lnTo>
                  <a:pt x="187" y="395"/>
                </a:lnTo>
                <a:lnTo>
                  <a:pt x="184" y="395"/>
                </a:lnTo>
                <a:lnTo>
                  <a:pt x="184" y="397"/>
                </a:lnTo>
                <a:lnTo>
                  <a:pt x="184" y="397"/>
                </a:lnTo>
                <a:lnTo>
                  <a:pt x="187" y="397"/>
                </a:lnTo>
                <a:lnTo>
                  <a:pt x="187" y="397"/>
                </a:lnTo>
                <a:lnTo>
                  <a:pt x="189" y="397"/>
                </a:lnTo>
                <a:lnTo>
                  <a:pt x="191" y="397"/>
                </a:lnTo>
                <a:lnTo>
                  <a:pt x="189" y="397"/>
                </a:lnTo>
                <a:lnTo>
                  <a:pt x="189" y="397"/>
                </a:lnTo>
                <a:lnTo>
                  <a:pt x="191" y="400"/>
                </a:lnTo>
                <a:lnTo>
                  <a:pt x="194" y="397"/>
                </a:lnTo>
                <a:lnTo>
                  <a:pt x="196" y="397"/>
                </a:lnTo>
                <a:lnTo>
                  <a:pt x="196" y="397"/>
                </a:lnTo>
                <a:lnTo>
                  <a:pt x="196" y="397"/>
                </a:lnTo>
                <a:lnTo>
                  <a:pt x="194" y="395"/>
                </a:lnTo>
                <a:lnTo>
                  <a:pt x="194" y="395"/>
                </a:lnTo>
                <a:lnTo>
                  <a:pt x="196" y="395"/>
                </a:lnTo>
                <a:lnTo>
                  <a:pt x="196" y="397"/>
                </a:lnTo>
                <a:lnTo>
                  <a:pt x="201" y="397"/>
                </a:lnTo>
                <a:lnTo>
                  <a:pt x="203" y="395"/>
                </a:lnTo>
                <a:lnTo>
                  <a:pt x="206" y="395"/>
                </a:lnTo>
                <a:lnTo>
                  <a:pt x="206" y="390"/>
                </a:lnTo>
                <a:lnTo>
                  <a:pt x="206" y="390"/>
                </a:lnTo>
                <a:lnTo>
                  <a:pt x="208" y="388"/>
                </a:lnTo>
                <a:lnTo>
                  <a:pt x="206" y="388"/>
                </a:lnTo>
                <a:lnTo>
                  <a:pt x="206" y="385"/>
                </a:lnTo>
                <a:lnTo>
                  <a:pt x="203" y="385"/>
                </a:lnTo>
                <a:lnTo>
                  <a:pt x="201" y="385"/>
                </a:lnTo>
                <a:lnTo>
                  <a:pt x="199" y="385"/>
                </a:lnTo>
                <a:lnTo>
                  <a:pt x="196" y="383"/>
                </a:lnTo>
                <a:lnTo>
                  <a:pt x="199" y="383"/>
                </a:lnTo>
                <a:lnTo>
                  <a:pt x="199" y="383"/>
                </a:lnTo>
                <a:lnTo>
                  <a:pt x="203" y="383"/>
                </a:lnTo>
                <a:lnTo>
                  <a:pt x="206" y="385"/>
                </a:lnTo>
                <a:lnTo>
                  <a:pt x="208" y="385"/>
                </a:lnTo>
                <a:lnTo>
                  <a:pt x="208" y="385"/>
                </a:lnTo>
                <a:lnTo>
                  <a:pt x="210" y="385"/>
                </a:lnTo>
                <a:lnTo>
                  <a:pt x="217" y="381"/>
                </a:lnTo>
                <a:lnTo>
                  <a:pt x="220" y="374"/>
                </a:lnTo>
                <a:lnTo>
                  <a:pt x="225" y="369"/>
                </a:lnTo>
                <a:lnTo>
                  <a:pt x="227" y="366"/>
                </a:lnTo>
                <a:lnTo>
                  <a:pt x="229" y="364"/>
                </a:lnTo>
                <a:lnTo>
                  <a:pt x="229" y="362"/>
                </a:lnTo>
                <a:lnTo>
                  <a:pt x="227" y="362"/>
                </a:lnTo>
                <a:lnTo>
                  <a:pt x="227" y="362"/>
                </a:lnTo>
                <a:lnTo>
                  <a:pt x="229" y="362"/>
                </a:lnTo>
                <a:lnTo>
                  <a:pt x="232" y="362"/>
                </a:lnTo>
                <a:lnTo>
                  <a:pt x="234" y="359"/>
                </a:lnTo>
                <a:lnTo>
                  <a:pt x="234" y="357"/>
                </a:lnTo>
                <a:lnTo>
                  <a:pt x="234" y="357"/>
                </a:lnTo>
                <a:lnTo>
                  <a:pt x="234" y="355"/>
                </a:lnTo>
                <a:lnTo>
                  <a:pt x="234" y="355"/>
                </a:lnTo>
                <a:lnTo>
                  <a:pt x="236" y="352"/>
                </a:lnTo>
                <a:lnTo>
                  <a:pt x="236" y="350"/>
                </a:lnTo>
                <a:lnTo>
                  <a:pt x="236" y="350"/>
                </a:lnTo>
                <a:lnTo>
                  <a:pt x="236" y="348"/>
                </a:lnTo>
                <a:lnTo>
                  <a:pt x="239" y="348"/>
                </a:lnTo>
                <a:lnTo>
                  <a:pt x="239" y="345"/>
                </a:lnTo>
                <a:lnTo>
                  <a:pt x="234" y="345"/>
                </a:lnTo>
                <a:lnTo>
                  <a:pt x="232" y="345"/>
                </a:lnTo>
                <a:lnTo>
                  <a:pt x="229" y="343"/>
                </a:lnTo>
                <a:lnTo>
                  <a:pt x="229" y="343"/>
                </a:lnTo>
                <a:lnTo>
                  <a:pt x="229" y="343"/>
                </a:lnTo>
                <a:lnTo>
                  <a:pt x="232" y="343"/>
                </a:lnTo>
                <a:lnTo>
                  <a:pt x="236" y="343"/>
                </a:lnTo>
                <a:lnTo>
                  <a:pt x="239" y="343"/>
                </a:lnTo>
                <a:lnTo>
                  <a:pt x="241" y="343"/>
                </a:lnTo>
                <a:lnTo>
                  <a:pt x="243" y="343"/>
                </a:lnTo>
                <a:lnTo>
                  <a:pt x="243" y="343"/>
                </a:lnTo>
                <a:lnTo>
                  <a:pt x="248" y="340"/>
                </a:lnTo>
                <a:lnTo>
                  <a:pt x="248" y="340"/>
                </a:lnTo>
                <a:lnTo>
                  <a:pt x="251" y="338"/>
                </a:lnTo>
                <a:lnTo>
                  <a:pt x="246" y="336"/>
                </a:lnTo>
                <a:lnTo>
                  <a:pt x="243" y="336"/>
                </a:lnTo>
                <a:lnTo>
                  <a:pt x="243" y="336"/>
                </a:lnTo>
                <a:lnTo>
                  <a:pt x="243" y="333"/>
                </a:lnTo>
                <a:lnTo>
                  <a:pt x="246" y="333"/>
                </a:lnTo>
                <a:lnTo>
                  <a:pt x="246" y="336"/>
                </a:lnTo>
                <a:lnTo>
                  <a:pt x="248" y="336"/>
                </a:lnTo>
                <a:lnTo>
                  <a:pt x="251" y="336"/>
                </a:lnTo>
                <a:lnTo>
                  <a:pt x="253" y="336"/>
                </a:lnTo>
                <a:lnTo>
                  <a:pt x="253" y="336"/>
                </a:lnTo>
                <a:lnTo>
                  <a:pt x="255" y="336"/>
                </a:lnTo>
                <a:lnTo>
                  <a:pt x="258" y="333"/>
                </a:lnTo>
                <a:lnTo>
                  <a:pt x="260" y="333"/>
                </a:lnTo>
                <a:lnTo>
                  <a:pt x="260" y="331"/>
                </a:lnTo>
                <a:lnTo>
                  <a:pt x="260" y="331"/>
                </a:lnTo>
                <a:lnTo>
                  <a:pt x="262" y="331"/>
                </a:lnTo>
                <a:lnTo>
                  <a:pt x="262" y="329"/>
                </a:lnTo>
                <a:lnTo>
                  <a:pt x="265" y="329"/>
                </a:lnTo>
                <a:lnTo>
                  <a:pt x="267" y="329"/>
                </a:lnTo>
                <a:lnTo>
                  <a:pt x="267" y="326"/>
                </a:lnTo>
                <a:lnTo>
                  <a:pt x="272" y="324"/>
                </a:lnTo>
                <a:lnTo>
                  <a:pt x="272" y="324"/>
                </a:lnTo>
                <a:lnTo>
                  <a:pt x="272" y="319"/>
                </a:lnTo>
                <a:lnTo>
                  <a:pt x="274" y="317"/>
                </a:lnTo>
                <a:lnTo>
                  <a:pt x="269" y="317"/>
                </a:lnTo>
                <a:lnTo>
                  <a:pt x="269" y="317"/>
                </a:lnTo>
                <a:lnTo>
                  <a:pt x="267" y="317"/>
                </a:lnTo>
                <a:lnTo>
                  <a:pt x="265" y="314"/>
                </a:lnTo>
                <a:lnTo>
                  <a:pt x="260" y="314"/>
                </a:lnTo>
                <a:lnTo>
                  <a:pt x="267" y="314"/>
                </a:lnTo>
                <a:lnTo>
                  <a:pt x="267" y="314"/>
                </a:lnTo>
                <a:lnTo>
                  <a:pt x="269" y="314"/>
                </a:lnTo>
                <a:lnTo>
                  <a:pt x="272" y="314"/>
                </a:lnTo>
                <a:lnTo>
                  <a:pt x="274" y="314"/>
                </a:lnTo>
                <a:lnTo>
                  <a:pt x="274" y="312"/>
                </a:lnTo>
                <a:lnTo>
                  <a:pt x="277" y="312"/>
                </a:lnTo>
                <a:lnTo>
                  <a:pt x="281" y="312"/>
                </a:lnTo>
                <a:lnTo>
                  <a:pt x="281" y="310"/>
                </a:lnTo>
                <a:lnTo>
                  <a:pt x="281" y="310"/>
                </a:lnTo>
                <a:lnTo>
                  <a:pt x="281" y="307"/>
                </a:lnTo>
                <a:lnTo>
                  <a:pt x="279" y="307"/>
                </a:lnTo>
                <a:lnTo>
                  <a:pt x="279" y="303"/>
                </a:lnTo>
                <a:lnTo>
                  <a:pt x="279" y="303"/>
                </a:lnTo>
                <a:lnTo>
                  <a:pt x="277" y="303"/>
                </a:lnTo>
                <a:lnTo>
                  <a:pt x="274" y="303"/>
                </a:lnTo>
                <a:lnTo>
                  <a:pt x="274" y="300"/>
                </a:lnTo>
                <a:lnTo>
                  <a:pt x="274" y="300"/>
                </a:lnTo>
                <a:lnTo>
                  <a:pt x="274" y="298"/>
                </a:lnTo>
                <a:lnTo>
                  <a:pt x="277" y="298"/>
                </a:lnTo>
                <a:lnTo>
                  <a:pt x="279" y="298"/>
                </a:lnTo>
                <a:lnTo>
                  <a:pt x="286" y="300"/>
                </a:lnTo>
                <a:lnTo>
                  <a:pt x="288" y="298"/>
                </a:lnTo>
                <a:lnTo>
                  <a:pt x="291" y="298"/>
                </a:lnTo>
                <a:lnTo>
                  <a:pt x="293" y="295"/>
                </a:lnTo>
                <a:lnTo>
                  <a:pt x="295" y="295"/>
                </a:lnTo>
                <a:lnTo>
                  <a:pt x="298" y="293"/>
                </a:lnTo>
                <a:lnTo>
                  <a:pt x="295" y="293"/>
                </a:lnTo>
                <a:lnTo>
                  <a:pt x="291" y="291"/>
                </a:lnTo>
                <a:lnTo>
                  <a:pt x="291" y="291"/>
                </a:lnTo>
                <a:lnTo>
                  <a:pt x="293" y="291"/>
                </a:lnTo>
                <a:lnTo>
                  <a:pt x="300" y="288"/>
                </a:lnTo>
                <a:lnTo>
                  <a:pt x="305" y="288"/>
                </a:lnTo>
                <a:lnTo>
                  <a:pt x="312" y="288"/>
                </a:lnTo>
                <a:lnTo>
                  <a:pt x="319" y="286"/>
                </a:lnTo>
                <a:lnTo>
                  <a:pt x="319" y="286"/>
                </a:lnTo>
                <a:lnTo>
                  <a:pt x="319" y="284"/>
                </a:lnTo>
                <a:lnTo>
                  <a:pt x="317" y="284"/>
                </a:lnTo>
                <a:lnTo>
                  <a:pt x="317" y="281"/>
                </a:lnTo>
                <a:lnTo>
                  <a:pt x="319" y="281"/>
                </a:lnTo>
                <a:lnTo>
                  <a:pt x="321" y="284"/>
                </a:lnTo>
                <a:lnTo>
                  <a:pt x="324" y="281"/>
                </a:lnTo>
                <a:lnTo>
                  <a:pt x="326" y="279"/>
                </a:lnTo>
                <a:lnTo>
                  <a:pt x="329" y="279"/>
                </a:lnTo>
                <a:lnTo>
                  <a:pt x="329" y="277"/>
                </a:lnTo>
                <a:lnTo>
                  <a:pt x="326" y="277"/>
                </a:lnTo>
                <a:lnTo>
                  <a:pt x="324" y="274"/>
                </a:lnTo>
                <a:lnTo>
                  <a:pt x="326" y="274"/>
                </a:lnTo>
                <a:lnTo>
                  <a:pt x="329" y="274"/>
                </a:lnTo>
                <a:lnTo>
                  <a:pt x="333" y="274"/>
                </a:lnTo>
                <a:lnTo>
                  <a:pt x="336" y="277"/>
                </a:lnTo>
                <a:lnTo>
                  <a:pt x="336" y="277"/>
                </a:lnTo>
                <a:lnTo>
                  <a:pt x="333" y="279"/>
                </a:lnTo>
                <a:lnTo>
                  <a:pt x="326" y="281"/>
                </a:lnTo>
                <a:lnTo>
                  <a:pt x="326" y="284"/>
                </a:lnTo>
                <a:lnTo>
                  <a:pt x="326" y="284"/>
                </a:lnTo>
                <a:lnTo>
                  <a:pt x="326" y="286"/>
                </a:lnTo>
                <a:lnTo>
                  <a:pt x="321" y="286"/>
                </a:lnTo>
                <a:lnTo>
                  <a:pt x="321" y="288"/>
                </a:lnTo>
                <a:lnTo>
                  <a:pt x="324" y="288"/>
                </a:lnTo>
                <a:lnTo>
                  <a:pt x="326" y="288"/>
                </a:lnTo>
                <a:lnTo>
                  <a:pt x="329" y="288"/>
                </a:lnTo>
                <a:lnTo>
                  <a:pt x="331" y="288"/>
                </a:lnTo>
                <a:lnTo>
                  <a:pt x="331" y="286"/>
                </a:lnTo>
                <a:lnTo>
                  <a:pt x="333" y="286"/>
                </a:lnTo>
                <a:lnTo>
                  <a:pt x="333" y="286"/>
                </a:lnTo>
                <a:lnTo>
                  <a:pt x="336" y="284"/>
                </a:lnTo>
                <a:lnTo>
                  <a:pt x="336" y="284"/>
                </a:lnTo>
                <a:lnTo>
                  <a:pt x="338" y="286"/>
                </a:lnTo>
                <a:lnTo>
                  <a:pt x="338" y="286"/>
                </a:lnTo>
                <a:lnTo>
                  <a:pt x="340" y="286"/>
                </a:lnTo>
                <a:lnTo>
                  <a:pt x="340" y="286"/>
                </a:lnTo>
                <a:lnTo>
                  <a:pt x="343" y="286"/>
                </a:lnTo>
                <a:lnTo>
                  <a:pt x="345" y="284"/>
                </a:lnTo>
                <a:lnTo>
                  <a:pt x="345" y="281"/>
                </a:lnTo>
                <a:lnTo>
                  <a:pt x="345" y="281"/>
                </a:lnTo>
                <a:lnTo>
                  <a:pt x="347" y="281"/>
                </a:lnTo>
                <a:lnTo>
                  <a:pt x="345" y="284"/>
                </a:lnTo>
                <a:lnTo>
                  <a:pt x="345" y="284"/>
                </a:lnTo>
                <a:lnTo>
                  <a:pt x="347" y="284"/>
                </a:lnTo>
                <a:lnTo>
                  <a:pt x="352" y="281"/>
                </a:lnTo>
                <a:lnTo>
                  <a:pt x="355" y="281"/>
                </a:lnTo>
                <a:lnTo>
                  <a:pt x="357" y="279"/>
                </a:lnTo>
                <a:lnTo>
                  <a:pt x="359" y="279"/>
                </a:lnTo>
                <a:lnTo>
                  <a:pt x="357" y="277"/>
                </a:lnTo>
                <a:lnTo>
                  <a:pt x="357" y="274"/>
                </a:lnTo>
                <a:lnTo>
                  <a:pt x="357" y="274"/>
                </a:lnTo>
                <a:lnTo>
                  <a:pt x="357" y="274"/>
                </a:lnTo>
                <a:lnTo>
                  <a:pt x="357" y="274"/>
                </a:lnTo>
                <a:lnTo>
                  <a:pt x="359" y="274"/>
                </a:lnTo>
                <a:lnTo>
                  <a:pt x="359" y="277"/>
                </a:lnTo>
                <a:lnTo>
                  <a:pt x="362" y="277"/>
                </a:lnTo>
                <a:lnTo>
                  <a:pt x="364" y="277"/>
                </a:lnTo>
                <a:lnTo>
                  <a:pt x="366" y="277"/>
                </a:lnTo>
                <a:lnTo>
                  <a:pt x="366" y="277"/>
                </a:lnTo>
                <a:lnTo>
                  <a:pt x="374" y="274"/>
                </a:lnTo>
                <a:lnTo>
                  <a:pt x="376" y="274"/>
                </a:lnTo>
                <a:lnTo>
                  <a:pt x="376" y="272"/>
                </a:lnTo>
                <a:lnTo>
                  <a:pt x="378" y="272"/>
                </a:lnTo>
                <a:lnTo>
                  <a:pt x="378" y="269"/>
                </a:lnTo>
                <a:lnTo>
                  <a:pt x="381" y="269"/>
                </a:lnTo>
                <a:lnTo>
                  <a:pt x="381" y="269"/>
                </a:lnTo>
                <a:lnTo>
                  <a:pt x="383" y="269"/>
                </a:lnTo>
                <a:lnTo>
                  <a:pt x="383" y="269"/>
                </a:lnTo>
                <a:lnTo>
                  <a:pt x="388" y="265"/>
                </a:lnTo>
                <a:lnTo>
                  <a:pt x="395" y="260"/>
                </a:lnTo>
                <a:lnTo>
                  <a:pt x="395" y="258"/>
                </a:lnTo>
                <a:lnTo>
                  <a:pt x="397" y="258"/>
                </a:lnTo>
                <a:lnTo>
                  <a:pt x="397" y="258"/>
                </a:lnTo>
                <a:lnTo>
                  <a:pt x="397" y="258"/>
                </a:lnTo>
                <a:lnTo>
                  <a:pt x="397" y="255"/>
                </a:lnTo>
                <a:lnTo>
                  <a:pt x="400" y="255"/>
                </a:lnTo>
                <a:lnTo>
                  <a:pt x="400" y="255"/>
                </a:lnTo>
                <a:lnTo>
                  <a:pt x="402" y="253"/>
                </a:lnTo>
                <a:lnTo>
                  <a:pt x="404" y="251"/>
                </a:lnTo>
                <a:lnTo>
                  <a:pt x="404" y="251"/>
                </a:lnTo>
                <a:lnTo>
                  <a:pt x="407" y="251"/>
                </a:lnTo>
                <a:lnTo>
                  <a:pt x="414" y="248"/>
                </a:lnTo>
                <a:lnTo>
                  <a:pt x="416" y="248"/>
                </a:lnTo>
                <a:lnTo>
                  <a:pt x="416" y="246"/>
                </a:lnTo>
                <a:lnTo>
                  <a:pt x="418" y="246"/>
                </a:lnTo>
                <a:lnTo>
                  <a:pt x="421" y="243"/>
                </a:lnTo>
                <a:lnTo>
                  <a:pt x="418" y="243"/>
                </a:lnTo>
                <a:lnTo>
                  <a:pt x="418" y="241"/>
                </a:lnTo>
                <a:lnTo>
                  <a:pt x="418" y="241"/>
                </a:lnTo>
                <a:lnTo>
                  <a:pt x="418" y="241"/>
                </a:lnTo>
                <a:lnTo>
                  <a:pt x="421" y="241"/>
                </a:lnTo>
                <a:lnTo>
                  <a:pt x="421" y="241"/>
                </a:lnTo>
                <a:lnTo>
                  <a:pt x="421" y="241"/>
                </a:lnTo>
                <a:lnTo>
                  <a:pt x="421" y="239"/>
                </a:lnTo>
                <a:lnTo>
                  <a:pt x="421" y="239"/>
                </a:lnTo>
                <a:lnTo>
                  <a:pt x="421" y="236"/>
                </a:lnTo>
                <a:lnTo>
                  <a:pt x="423" y="239"/>
                </a:lnTo>
                <a:lnTo>
                  <a:pt x="426" y="241"/>
                </a:lnTo>
                <a:lnTo>
                  <a:pt x="430" y="243"/>
                </a:lnTo>
                <a:lnTo>
                  <a:pt x="433" y="243"/>
                </a:lnTo>
                <a:lnTo>
                  <a:pt x="435" y="243"/>
                </a:lnTo>
                <a:lnTo>
                  <a:pt x="437" y="243"/>
                </a:lnTo>
                <a:lnTo>
                  <a:pt x="442" y="243"/>
                </a:lnTo>
                <a:lnTo>
                  <a:pt x="442" y="243"/>
                </a:lnTo>
                <a:lnTo>
                  <a:pt x="440" y="241"/>
                </a:lnTo>
                <a:lnTo>
                  <a:pt x="440" y="241"/>
                </a:lnTo>
                <a:lnTo>
                  <a:pt x="447" y="241"/>
                </a:lnTo>
                <a:lnTo>
                  <a:pt x="447" y="241"/>
                </a:lnTo>
                <a:lnTo>
                  <a:pt x="449" y="241"/>
                </a:lnTo>
                <a:lnTo>
                  <a:pt x="452" y="239"/>
                </a:lnTo>
                <a:lnTo>
                  <a:pt x="452" y="239"/>
                </a:lnTo>
                <a:lnTo>
                  <a:pt x="454" y="239"/>
                </a:lnTo>
                <a:lnTo>
                  <a:pt x="459" y="241"/>
                </a:lnTo>
                <a:lnTo>
                  <a:pt x="461" y="239"/>
                </a:lnTo>
                <a:lnTo>
                  <a:pt x="463" y="239"/>
                </a:lnTo>
                <a:lnTo>
                  <a:pt x="466" y="239"/>
                </a:lnTo>
                <a:lnTo>
                  <a:pt x="475" y="236"/>
                </a:lnTo>
                <a:lnTo>
                  <a:pt x="478" y="236"/>
                </a:lnTo>
                <a:lnTo>
                  <a:pt x="482" y="236"/>
                </a:lnTo>
                <a:lnTo>
                  <a:pt x="489" y="234"/>
                </a:lnTo>
                <a:lnTo>
                  <a:pt x="492" y="234"/>
                </a:lnTo>
                <a:lnTo>
                  <a:pt x="496" y="234"/>
                </a:lnTo>
                <a:lnTo>
                  <a:pt x="499" y="234"/>
                </a:lnTo>
                <a:lnTo>
                  <a:pt x="501" y="234"/>
                </a:lnTo>
                <a:lnTo>
                  <a:pt x="504" y="232"/>
                </a:lnTo>
                <a:lnTo>
                  <a:pt x="506" y="232"/>
                </a:lnTo>
                <a:lnTo>
                  <a:pt x="506" y="232"/>
                </a:lnTo>
                <a:lnTo>
                  <a:pt x="508" y="232"/>
                </a:lnTo>
                <a:lnTo>
                  <a:pt x="513" y="229"/>
                </a:lnTo>
                <a:lnTo>
                  <a:pt x="513" y="229"/>
                </a:lnTo>
                <a:lnTo>
                  <a:pt x="515" y="229"/>
                </a:lnTo>
                <a:lnTo>
                  <a:pt x="515" y="227"/>
                </a:lnTo>
                <a:lnTo>
                  <a:pt x="515" y="227"/>
                </a:lnTo>
                <a:lnTo>
                  <a:pt x="520" y="225"/>
                </a:lnTo>
                <a:lnTo>
                  <a:pt x="522" y="225"/>
                </a:lnTo>
                <a:lnTo>
                  <a:pt x="522" y="225"/>
                </a:lnTo>
                <a:lnTo>
                  <a:pt x="522" y="222"/>
                </a:lnTo>
                <a:lnTo>
                  <a:pt x="522" y="222"/>
                </a:lnTo>
                <a:lnTo>
                  <a:pt x="527" y="222"/>
                </a:lnTo>
                <a:lnTo>
                  <a:pt x="527" y="222"/>
                </a:lnTo>
                <a:lnTo>
                  <a:pt x="532" y="220"/>
                </a:lnTo>
                <a:lnTo>
                  <a:pt x="534" y="220"/>
                </a:lnTo>
                <a:lnTo>
                  <a:pt x="537" y="220"/>
                </a:lnTo>
                <a:lnTo>
                  <a:pt x="537" y="217"/>
                </a:lnTo>
                <a:lnTo>
                  <a:pt x="537" y="217"/>
                </a:lnTo>
                <a:lnTo>
                  <a:pt x="537" y="217"/>
                </a:lnTo>
                <a:lnTo>
                  <a:pt x="537" y="217"/>
                </a:lnTo>
                <a:lnTo>
                  <a:pt x="541" y="217"/>
                </a:lnTo>
                <a:lnTo>
                  <a:pt x="541" y="217"/>
                </a:lnTo>
                <a:lnTo>
                  <a:pt x="544" y="217"/>
                </a:lnTo>
                <a:lnTo>
                  <a:pt x="544" y="215"/>
                </a:lnTo>
                <a:lnTo>
                  <a:pt x="544" y="215"/>
                </a:lnTo>
                <a:lnTo>
                  <a:pt x="544" y="215"/>
                </a:lnTo>
                <a:lnTo>
                  <a:pt x="541" y="215"/>
                </a:lnTo>
                <a:lnTo>
                  <a:pt x="544" y="215"/>
                </a:lnTo>
                <a:lnTo>
                  <a:pt x="546" y="215"/>
                </a:lnTo>
                <a:lnTo>
                  <a:pt x="551" y="213"/>
                </a:lnTo>
                <a:lnTo>
                  <a:pt x="553" y="213"/>
                </a:lnTo>
                <a:lnTo>
                  <a:pt x="553" y="213"/>
                </a:lnTo>
                <a:lnTo>
                  <a:pt x="553" y="213"/>
                </a:lnTo>
                <a:lnTo>
                  <a:pt x="556" y="210"/>
                </a:lnTo>
                <a:lnTo>
                  <a:pt x="558" y="210"/>
                </a:lnTo>
                <a:lnTo>
                  <a:pt x="558" y="210"/>
                </a:lnTo>
                <a:lnTo>
                  <a:pt x="560" y="210"/>
                </a:lnTo>
                <a:lnTo>
                  <a:pt x="563" y="210"/>
                </a:lnTo>
                <a:lnTo>
                  <a:pt x="565" y="208"/>
                </a:lnTo>
                <a:lnTo>
                  <a:pt x="565" y="208"/>
                </a:lnTo>
                <a:lnTo>
                  <a:pt x="567" y="208"/>
                </a:lnTo>
                <a:lnTo>
                  <a:pt x="565" y="208"/>
                </a:lnTo>
                <a:lnTo>
                  <a:pt x="553" y="208"/>
                </a:lnTo>
                <a:lnTo>
                  <a:pt x="548" y="208"/>
                </a:lnTo>
                <a:lnTo>
                  <a:pt x="541" y="206"/>
                </a:lnTo>
                <a:lnTo>
                  <a:pt x="534" y="203"/>
                </a:lnTo>
                <a:lnTo>
                  <a:pt x="522" y="203"/>
                </a:lnTo>
                <a:lnTo>
                  <a:pt x="522" y="203"/>
                </a:lnTo>
                <a:lnTo>
                  <a:pt x="515" y="206"/>
                </a:lnTo>
                <a:lnTo>
                  <a:pt x="511" y="206"/>
                </a:lnTo>
                <a:lnTo>
                  <a:pt x="506" y="206"/>
                </a:lnTo>
                <a:lnTo>
                  <a:pt x="504" y="206"/>
                </a:lnTo>
                <a:lnTo>
                  <a:pt x="501" y="208"/>
                </a:lnTo>
                <a:lnTo>
                  <a:pt x="499" y="208"/>
                </a:lnTo>
                <a:lnTo>
                  <a:pt x="496" y="210"/>
                </a:lnTo>
                <a:lnTo>
                  <a:pt x="494" y="208"/>
                </a:lnTo>
                <a:lnTo>
                  <a:pt x="494" y="208"/>
                </a:lnTo>
                <a:lnTo>
                  <a:pt x="499" y="206"/>
                </a:lnTo>
                <a:lnTo>
                  <a:pt x="501" y="206"/>
                </a:lnTo>
                <a:lnTo>
                  <a:pt x="504" y="206"/>
                </a:lnTo>
                <a:lnTo>
                  <a:pt x="506" y="203"/>
                </a:lnTo>
                <a:lnTo>
                  <a:pt x="511" y="203"/>
                </a:lnTo>
                <a:lnTo>
                  <a:pt x="511" y="203"/>
                </a:lnTo>
                <a:lnTo>
                  <a:pt x="511" y="201"/>
                </a:lnTo>
                <a:lnTo>
                  <a:pt x="511" y="201"/>
                </a:lnTo>
                <a:lnTo>
                  <a:pt x="508" y="201"/>
                </a:lnTo>
                <a:lnTo>
                  <a:pt x="508" y="201"/>
                </a:lnTo>
                <a:lnTo>
                  <a:pt x="496" y="203"/>
                </a:lnTo>
                <a:lnTo>
                  <a:pt x="492" y="203"/>
                </a:lnTo>
                <a:lnTo>
                  <a:pt x="485" y="201"/>
                </a:lnTo>
                <a:lnTo>
                  <a:pt x="482" y="201"/>
                </a:lnTo>
                <a:lnTo>
                  <a:pt x="478" y="201"/>
                </a:lnTo>
                <a:lnTo>
                  <a:pt x="478" y="201"/>
                </a:lnTo>
                <a:lnTo>
                  <a:pt x="478" y="201"/>
                </a:lnTo>
                <a:lnTo>
                  <a:pt x="485" y="201"/>
                </a:lnTo>
                <a:lnTo>
                  <a:pt x="487" y="198"/>
                </a:lnTo>
                <a:lnTo>
                  <a:pt x="492" y="198"/>
                </a:lnTo>
                <a:lnTo>
                  <a:pt x="492" y="198"/>
                </a:lnTo>
                <a:lnTo>
                  <a:pt x="492" y="196"/>
                </a:lnTo>
                <a:lnTo>
                  <a:pt x="494" y="194"/>
                </a:lnTo>
                <a:lnTo>
                  <a:pt x="494" y="194"/>
                </a:lnTo>
                <a:lnTo>
                  <a:pt x="492" y="194"/>
                </a:lnTo>
                <a:lnTo>
                  <a:pt x="492" y="194"/>
                </a:lnTo>
                <a:lnTo>
                  <a:pt x="489" y="191"/>
                </a:lnTo>
                <a:lnTo>
                  <a:pt x="492" y="191"/>
                </a:lnTo>
                <a:lnTo>
                  <a:pt x="496" y="191"/>
                </a:lnTo>
                <a:lnTo>
                  <a:pt x="499" y="191"/>
                </a:lnTo>
                <a:lnTo>
                  <a:pt x="504" y="194"/>
                </a:lnTo>
                <a:lnTo>
                  <a:pt x="506" y="194"/>
                </a:lnTo>
                <a:lnTo>
                  <a:pt x="511" y="194"/>
                </a:lnTo>
                <a:lnTo>
                  <a:pt x="513" y="194"/>
                </a:lnTo>
                <a:lnTo>
                  <a:pt x="520" y="191"/>
                </a:lnTo>
                <a:lnTo>
                  <a:pt x="522" y="191"/>
                </a:lnTo>
                <a:lnTo>
                  <a:pt x="525" y="189"/>
                </a:lnTo>
                <a:lnTo>
                  <a:pt x="527" y="187"/>
                </a:lnTo>
                <a:lnTo>
                  <a:pt x="527" y="187"/>
                </a:lnTo>
                <a:lnTo>
                  <a:pt x="527" y="184"/>
                </a:lnTo>
                <a:lnTo>
                  <a:pt x="527" y="184"/>
                </a:lnTo>
                <a:lnTo>
                  <a:pt x="522" y="184"/>
                </a:lnTo>
                <a:lnTo>
                  <a:pt x="518" y="184"/>
                </a:lnTo>
                <a:lnTo>
                  <a:pt x="515" y="184"/>
                </a:lnTo>
                <a:lnTo>
                  <a:pt x="511" y="182"/>
                </a:lnTo>
                <a:lnTo>
                  <a:pt x="511" y="182"/>
                </a:lnTo>
                <a:lnTo>
                  <a:pt x="511" y="182"/>
                </a:lnTo>
                <a:lnTo>
                  <a:pt x="511" y="182"/>
                </a:lnTo>
                <a:lnTo>
                  <a:pt x="515" y="182"/>
                </a:lnTo>
                <a:lnTo>
                  <a:pt x="522" y="182"/>
                </a:lnTo>
                <a:lnTo>
                  <a:pt x="527" y="182"/>
                </a:lnTo>
                <a:lnTo>
                  <a:pt x="530" y="182"/>
                </a:lnTo>
                <a:lnTo>
                  <a:pt x="532" y="184"/>
                </a:lnTo>
                <a:lnTo>
                  <a:pt x="534" y="184"/>
                </a:lnTo>
                <a:lnTo>
                  <a:pt x="537" y="187"/>
                </a:lnTo>
                <a:lnTo>
                  <a:pt x="539" y="187"/>
                </a:lnTo>
                <a:lnTo>
                  <a:pt x="541" y="189"/>
                </a:lnTo>
                <a:lnTo>
                  <a:pt x="544" y="189"/>
                </a:lnTo>
                <a:lnTo>
                  <a:pt x="544" y="191"/>
                </a:lnTo>
                <a:lnTo>
                  <a:pt x="544" y="194"/>
                </a:lnTo>
                <a:lnTo>
                  <a:pt x="544" y="196"/>
                </a:lnTo>
                <a:lnTo>
                  <a:pt x="546" y="198"/>
                </a:lnTo>
                <a:lnTo>
                  <a:pt x="548" y="201"/>
                </a:lnTo>
                <a:lnTo>
                  <a:pt x="553" y="201"/>
                </a:lnTo>
                <a:lnTo>
                  <a:pt x="556" y="201"/>
                </a:lnTo>
                <a:lnTo>
                  <a:pt x="558" y="201"/>
                </a:lnTo>
                <a:lnTo>
                  <a:pt x="563" y="201"/>
                </a:lnTo>
                <a:lnTo>
                  <a:pt x="563" y="201"/>
                </a:lnTo>
                <a:lnTo>
                  <a:pt x="565" y="196"/>
                </a:lnTo>
                <a:lnTo>
                  <a:pt x="565" y="196"/>
                </a:lnTo>
                <a:lnTo>
                  <a:pt x="565" y="196"/>
                </a:lnTo>
                <a:lnTo>
                  <a:pt x="567" y="194"/>
                </a:lnTo>
                <a:lnTo>
                  <a:pt x="567" y="198"/>
                </a:lnTo>
                <a:lnTo>
                  <a:pt x="567" y="198"/>
                </a:lnTo>
                <a:lnTo>
                  <a:pt x="567" y="198"/>
                </a:lnTo>
                <a:lnTo>
                  <a:pt x="567" y="201"/>
                </a:lnTo>
                <a:lnTo>
                  <a:pt x="567" y="201"/>
                </a:lnTo>
                <a:lnTo>
                  <a:pt x="570" y="201"/>
                </a:lnTo>
                <a:lnTo>
                  <a:pt x="572" y="201"/>
                </a:lnTo>
                <a:lnTo>
                  <a:pt x="577" y="201"/>
                </a:lnTo>
                <a:lnTo>
                  <a:pt x="579" y="201"/>
                </a:lnTo>
                <a:lnTo>
                  <a:pt x="577" y="198"/>
                </a:lnTo>
                <a:lnTo>
                  <a:pt x="579" y="196"/>
                </a:lnTo>
                <a:lnTo>
                  <a:pt x="577" y="194"/>
                </a:lnTo>
                <a:lnTo>
                  <a:pt x="579" y="194"/>
                </a:lnTo>
                <a:lnTo>
                  <a:pt x="579" y="191"/>
                </a:lnTo>
                <a:lnTo>
                  <a:pt x="579" y="189"/>
                </a:lnTo>
                <a:lnTo>
                  <a:pt x="579" y="187"/>
                </a:lnTo>
                <a:lnTo>
                  <a:pt x="579" y="184"/>
                </a:lnTo>
                <a:lnTo>
                  <a:pt x="577" y="184"/>
                </a:lnTo>
                <a:lnTo>
                  <a:pt x="574" y="184"/>
                </a:lnTo>
                <a:lnTo>
                  <a:pt x="574" y="184"/>
                </a:lnTo>
                <a:lnTo>
                  <a:pt x="572" y="184"/>
                </a:lnTo>
                <a:lnTo>
                  <a:pt x="572" y="187"/>
                </a:lnTo>
                <a:lnTo>
                  <a:pt x="570" y="187"/>
                </a:lnTo>
                <a:lnTo>
                  <a:pt x="570" y="184"/>
                </a:lnTo>
                <a:lnTo>
                  <a:pt x="570" y="184"/>
                </a:lnTo>
                <a:lnTo>
                  <a:pt x="570" y="184"/>
                </a:lnTo>
                <a:lnTo>
                  <a:pt x="570" y="182"/>
                </a:lnTo>
                <a:lnTo>
                  <a:pt x="572" y="182"/>
                </a:lnTo>
                <a:lnTo>
                  <a:pt x="577" y="180"/>
                </a:lnTo>
                <a:lnTo>
                  <a:pt x="579" y="180"/>
                </a:lnTo>
                <a:lnTo>
                  <a:pt x="574" y="180"/>
                </a:lnTo>
                <a:lnTo>
                  <a:pt x="574" y="180"/>
                </a:lnTo>
                <a:lnTo>
                  <a:pt x="572" y="177"/>
                </a:lnTo>
                <a:lnTo>
                  <a:pt x="572" y="177"/>
                </a:lnTo>
                <a:lnTo>
                  <a:pt x="567" y="175"/>
                </a:lnTo>
                <a:lnTo>
                  <a:pt x="567" y="175"/>
                </a:lnTo>
                <a:lnTo>
                  <a:pt x="563" y="172"/>
                </a:lnTo>
                <a:lnTo>
                  <a:pt x="560" y="172"/>
                </a:lnTo>
                <a:lnTo>
                  <a:pt x="558" y="172"/>
                </a:lnTo>
                <a:lnTo>
                  <a:pt x="553" y="170"/>
                </a:lnTo>
                <a:lnTo>
                  <a:pt x="551" y="168"/>
                </a:lnTo>
                <a:lnTo>
                  <a:pt x="548" y="168"/>
                </a:lnTo>
                <a:lnTo>
                  <a:pt x="548" y="168"/>
                </a:lnTo>
                <a:lnTo>
                  <a:pt x="544" y="168"/>
                </a:lnTo>
                <a:lnTo>
                  <a:pt x="541" y="168"/>
                </a:lnTo>
                <a:lnTo>
                  <a:pt x="539" y="168"/>
                </a:lnTo>
                <a:lnTo>
                  <a:pt x="541" y="168"/>
                </a:lnTo>
                <a:lnTo>
                  <a:pt x="546" y="168"/>
                </a:lnTo>
                <a:lnTo>
                  <a:pt x="548" y="165"/>
                </a:lnTo>
                <a:lnTo>
                  <a:pt x="548" y="165"/>
                </a:lnTo>
                <a:lnTo>
                  <a:pt x="548" y="161"/>
                </a:lnTo>
                <a:lnTo>
                  <a:pt x="548" y="161"/>
                </a:lnTo>
                <a:lnTo>
                  <a:pt x="548" y="158"/>
                </a:lnTo>
                <a:lnTo>
                  <a:pt x="546" y="161"/>
                </a:lnTo>
                <a:lnTo>
                  <a:pt x="541" y="161"/>
                </a:lnTo>
                <a:lnTo>
                  <a:pt x="541" y="161"/>
                </a:lnTo>
                <a:lnTo>
                  <a:pt x="537" y="161"/>
                </a:lnTo>
                <a:lnTo>
                  <a:pt x="530" y="163"/>
                </a:lnTo>
                <a:lnTo>
                  <a:pt x="530" y="163"/>
                </a:lnTo>
                <a:lnTo>
                  <a:pt x="527" y="163"/>
                </a:lnTo>
                <a:lnTo>
                  <a:pt x="525" y="163"/>
                </a:lnTo>
                <a:lnTo>
                  <a:pt x="522" y="163"/>
                </a:lnTo>
                <a:lnTo>
                  <a:pt x="530" y="161"/>
                </a:lnTo>
                <a:lnTo>
                  <a:pt x="532" y="161"/>
                </a:lnTo>
                <a:lnTo>
                  <a:pt x="534" y="161"/>
                </a:lnTo>
                <a:lnTo>
                  <a:pt x="544" y="158"/>
                </a:lnTo>
                <a:lnTo>
                  <a:pt x="544" y="158"/>
                </a:lnTo>
                <a:lnTo>
                  <a:pt x="546" y="158"/>
                </a:lnTo>
                <a:lnTo>
                  <a:pt x="548" y="156"/>
                </a:lnTo>
                <a:lnTo>
                  <a:pt x="551" y="156"/>
                </a:lnTo>
                <a:lnTo>
                  <a:pt x="551" y="158"/>
                </a:lnTo>
                <a:lnTo>
                  <a:pt x="553" y="163"/>
                </a:lnTo>
                <a:lnTo>
                  <a:pt x="556" y="165"/>
                </a:lnTo>
                <a:lnTo>
                  <a:pt x="558" y="168"/>
                </a:lnTo>
                <a:lnTo>
                  <a:pt x="560" y="168"/>
                </a:lnTo>
                <a:lnTo>
                  <a:pt x="565" y="170"/>
                </a:lnTo>
                <a:lnTo>
                  <a:pt x="572" y="170"/>
                </a:lnTo>
                <a:lnTo>
                  <a:pt x="574" y="172"/>
                </a:lnTo>
                <a:lnTo>
                  <a:pt x="577" y="172"/>
                </a:lnTo>
                <a:lnTo>
                  <a:pt x="577" y="170"/>
                </a:lnTo>
                <a:lnTo>
                  <a:pt x="577" y="168"/>
                </a:lnTo>
                <a:lnTo>
                  <a:pt x="582" y="168"/>
                </a:lnTo>
                <a:lnTo>
                  <a:pt x="584" y="163"/>
                </a:lnTo>
                <a:lnTo>
                  <a:pt x="584" y="163"/>
                </a:lnTo>
                <a:lnTo>
                  <a:pt x="584" y="158"/>
                </a:lnTo>
                <a:lnTo>
                  <a:pt x="582" y="158"/>
                </a:lnTo>
                <a:lnTo>
                  <a:pt x="579" y="158"/>
                </a:lnTo>
                <a:lnTo>
                  <a:pt x="574" y="156"/>
                </a:lnTo>
                <a:lnTo>
                  <a:pt x="572" y="156"/>
                </a:lnTo>
                <a:lnTo>
                  <a:pt x="570" y="154"/>
                </a:lnTo>
                <a:lnTo>
                  <a:pt x="567" y="154"/>
                </a:lnTo>
                <a:lnTo>
                  <a:pt x="565" y="151"/>
                </a:lnTo>
                <a:lnTo>
                  <a:pt x="563" y="151"/>
                </a:lnTo>
                <a:lnTo>
                  <a:pt x="560" y="151"/>
                </a:lnTo>
                <a:lnTo>
                  <a:pt x="553" y="151"/>
                </a:lnTo>
                <a:lnTo>
                  <a:pt x="548" y="151"/>
                </a:lnTo>
                <a:lnTo>
                  <a:pt x="546" y="151"/>
                </a:lnTo>
                <a:lnTo>
                  <a:pt x="544" y="154"/>
                </a:lnTo>
                <a:lnTo>
                  <a:pt x="534" y="154"/>
                </a:lnTo>
                <a:lnTo>
                  <a:pt x="532" y="154"/>
                </a:lnTo>
                <a:lnTo>
                  <a:pt x="530" y="156"/>
                </a:lnTo>
                <a:lnTo>
                  <a:pt x="525" y="156"/>
                </a:lnTo>
                <a:lnTo>
                  <a:pt x="520" y="156"/>
                </a:lnTo>
                <a:lnTo>
                  <a:pt x="520" y="156"/>
                </a:lnTo>
                <a:lnTo>
                  <a:pt x="515" y="156"/>
                </a:lnTo>
                <a:lnTo>
                  <a:pt x="515" y="156"/>
                </a:lnTo>
                <a:lnTo>
                  <a:pt x="515" y="156"/>
                </a:lnTo>
                <a:lnTo>
                  <a:pt x="515" y="156"/>
                </a:lnTo>
                <a:lnTo>
                  <a:pt x="515" y="156"/>
                </a:lnTo>
                <a:lnTo>
                  <a:pt x="515" y="156"/>
                </a:lnTo>
                <a:lnTo>
                  <a:pt x="518" y="156"/>
                </a:lnTo>
                <a:lnTo>
                  <a:pt x="520" y="154"/>
                </a:lnTo>
                <a:lnTo>
                  <a:pt x="522" y="156"/>
                </a:lnTo>
                <a:lnTo>
                  <a:pt x="525" y="156"/>
                </a:lnTo>
                <a:lnTo>
                  <a:pt x="527" y="154"/>
                </a:lnTo>
                <a:lnTo>
                  <a:pt x="527" y="154"/>
                </a:lnTo>
                <a:lnTo>
                  <a:pt x="527" y="154"/>
                </a:lnTo>
                <a:lnTo>
                  <a:pt x="520" y="151"/>
                </a:lnTo>
                <a:lnTo>
                  <a:pt x="520" y="151"/>
                </a:lnTo>
                <a:lnTo>
                  <a:pt x="522" y="151"/>
                </a:lnTo>
                <a:lnTo>
                  <a:pt x="525" y="151"/>
                </a:lnTo>
                <a:lnTo>
                  <a:pt x="530" y="154"/>
                </a:lnTo>
                <a:lnTo>
                  <a:pt x="532" y="154"/>
                </a:lnTo>
                <a:lnTo>
                  <a:pt x="534" y="154"/>
                </a:lnTo>
                <a:lnTo>
                  <a:pt x="539" y="154"/>
                </a:lnTo>
                <a:lnTo>
                  <a:pt x="539" y="154"/>
                </a:lnTo>
                <a:lnTo>
                  <a:pt x="544" y="151"/>
                </a:lnTo>
                <a:lnTo>
                  <a:pt x="546" y="151"/>
                </a:lnTo>
                <a:lnTo>
                  <a:pt x="548" y="149"/>
                </a:lnTo>
                <a:lnTo>
                  <a:pt x="553" y="149"/>
                </a:lnTo>
                <a:lnTo>
                  <a:pt x="553" y="149"/>
                </a:lnTo>
                <a:lnTo>
                  <a:pt x="551" y="149"/>
                </a:lnTo>
                <a:lnTo>
                  <a:pt x="548" y="144"/>
                </a:lnTo>
                <a:lnTo>
                  <a:pt x="546" y="144"/>
                </a:lnTo>
                <a:lnTo>
                  <a:pt x="546" y="144"/>
                </a:lnTo>
                <a:lnTo>
                  <a:pt x="546" y="144"/>
                </a:lnTo>
                <a:lnTo>
                  <a:pt x="546" y="144"/>
                </a:lnTo>
                <a:lnTo>
                  <a:pt x="548" y="146"/>
                </a:lnTo>
                <a:lnTo>
                  <a:pt x="551" y="146"/>
                </a:lnTo>
                <a:lnTo>
                  <a:pt x="553" y="146"/>
                </a:lnTo>
                <a:lnTo>
                  <a:pt x="553" y="146"/>
                </a:lnTo>
                <a:lnTo>
                  <a:pt x="556" y="146"/>
                </a:lnTo>
                <a:lnTo>
                  <a:pt x="558" y="146"/>
                </a:lnTo>
                <a:lnTo>
                  <a:pt x="558" y="146"/>
                </a:lnTo>
                <a:lnTo>
                  <a:pt x="563" y="144"/>
                </a:lnTo>
                <a:lnTo>
                  <a:pt x="565" y="149"/>
                </a:lnTo>
                <a:lnTo>
                  <a:pt x="572" y="151"/>
                </a:lnTo>
                <a:lnTo>
                  <a:pt x="574" y="151"/>
                </a:lnTo>
                <a:lnTo>
                  <a:pt x="582" y="154"/>
                </a:lnTo>
                <a:lnTo>
                  <a:pt x="584" y="154"/>
                </a:lnTo>
                <a:lnTo>
                  <a:pt x="589" y="151"/>
                </a:lnTo>
                <a:lnTo>
                  <a:pt x="593" y="151"/>
                </a:lnTo>
                <a:lnTo>
                  <a:pt x="596" y="151"/>
                </a:lnTo>
                <a:lnTo>
                  <a:pt x="605" y="149"/>
                </a:lnTo>
                <a:lnTo>
                  <a:pt x="608" y="149"/>
                </a:lnTo>
                <a:lnTo>
                  <a:pt x="608" y="146"/>
                </a:lnTo>
                <a:lnTo>
                  <a:pt x="610" y="144"/>
                </a:lnTo>
                <a:lnTo>
                  <a:pt x="610" y="144"/>
                </a:lnTo>
                <a:lnTo>
                  <a:pt x="603" y="142"/>
                </a:lnTo>
                <a:lnTo>
                  <a:pt x="601" y="142"/>
                </a:lnTo>
                <a:lnTo>
                  <a:pt x="591" y="142"/>
                </a:lnTo>
                <a:lnTo>
                  <a:pt x="589" y="142"/>
                </a:lnTo>
                <a:lnTo>
                  <a:pt x="589" y="139"/>
                </a:lnTo>
                <a:lnTo>
                  <a:pt x="586" y="139"/>
                </a:lnTo>
                <a:lnTo>
                  <a:pt x="586" y="139"/>
                </a:lnTo>
                <a:lnTo>
                  <a:pt x="589" y="139"/>
                </a:lnTo>
                <a:lnTo>
                  <a:pt x="589" y="137"/>
                </a:lnTo>
                <a:lnTo>
                  <a:pt x="589" y="137"/>
                </a:lnTo>
                <a:lnTo>
                  <a:pt x="589" y="137"/>
                </a:lnTo>
                <a:lnTo>
                  <a:pt x="589" y="137"/>
                </a:lnTo>
                <a:lnTo>
                  <a:pt x="589" y="137"/>
                </a:lnTo>
                <a:lnTo>
                  <a:pt x="589" y="137"/>
                </a:lnTo>
                <a:lnTo>
                  <a:pt x="591" y="135"/>
                </a:lnTo>
                <a:lnTo>
                  <a:pt x="593" y="135"/>
                </a:lnTo>
                <a:lnTo>
                  <a:pt x="593" y="135"/>
                </a:lnTo>
                <a:lnTo>
                  <a:pt x="593" y="132"/>
                </a:lnTo>
                <a:lnTo>
                  <a:pt x="596" y="132"/>
                </a:lnTo>
                <a:lnTo>
                  <a:pt x="596" y="132"/>
                </a:lnTo>
                <a:lnTo>
                  <a:pt x="596" y="135"/>
                </a:lnTo>
                <a:lnTo>
                  <a:pt x="593" y="137"/>
                </a:lnTo>
                <a:lnTo>
                  <a:pt x="598" y="137"/>
                </a:lnTo>
                <a:lnTo>
                  <a:pt x="603" y="139"/>
                </a:lnTo>
                <a:lnTo>
                  <a:pt x="610" y="139"/>
                </a:lnTo>
                <a:lnTo>
                  <a:pt x="615" y="137"/>
                </a:lnTo>
                <a:lnTo>
                  <a:pt x="615" y="137"/>
                </a:lnTo>
                <a:lnTo>
                  <a:pt x="617" y="137"/>
                </a:lnTo>
                <a:lnTo>
                  <a:pt x="622" y="137"/>
                </a:lnTo>
                <a:lnTo>
                  <a:pt x="624" y="137"/>
                </a:lnTo>
                <a:lnTo>
                  <a:pt x="627" y="137"/>
                </a:lnTo>
                <a:lnTo>
                  <a:pt x="627" y="135"/>
                </a:lnTo>
                <a:lnTo>
                  <a:pt x="627" y="135"/>
                </a:lnTo>
                <a:lnTo>
                  <a:pt x="629" y="135"/>
                </a:lnTo>
                <a:lnTo>
                  <a:pt x="629" y="132"/>
                </a:lnTo>
                <a:lnTo>
                  <a:pt x="629" y="132"/>
                </a:lnTo>
                <a:lnTo>
                  <a:pt x="627" y="130"/>
                </a:lnTo>
                <a:lnTo>
                  <a:pt x="627" y="130"/>
                </a:lnTo>
                <a:lnTo>
                  <a:pt x="624" y="128"/>
                </a:lnTo>
                <a:lnTo>
                  <a:pt x="622" y="125"/>
                </a:lnTo>
                <a:lnTo>
                  <a:pt x="619" y="123"/>
                </a:lnTo>
                <a:lnTo>
                  <a:pt x="617" y="125"/>
                </a:lnTo>
                <a:lnTo>
                  <a:pt x="615" y="128"/>
                </a:lnTo>
                <a:lnTo>
                  <a:pt x="612" y="130"/>
                </a:lnTo>
                <a:lnTo>
                  <a:pt x="610" y="130"/>
                </a:lnTo>
                <a:lnTo>
                  <a:pt x="608" y="130"/>
                </a:lnTo>
                <a:lnTo>
                  <a:pt x="608" y="130"/>
                </a:lnTo>
                <a:lnTo>
                  <a:pt x="608" y="130"/>
                </a:lnTo>
                <a:lnTo>
                  <a:pt x="610" y="128"/>
                </a:lnTo>
                <a:lnTo>
                  <a:pt x="610" y="128"/>
                </a:lnTo>
                <a:lnTo>
                  <a:pt x="612" y="125"/>
                </a:lnTo>
                <a:lnTo>
                  <a:pt x="610" y="125"/>
                </a:lnTo>
                <a:lnTo>
                  <a:pt x="610" y="123"/>
                </a:lnTo>
                <a:lnTo>
                  <a:pt x="610" y="123"/>
                </a:lnTo>
                <a:lnTo>
                  <a:pt x="610" y="123"/>
                </a:lnTo>
                <a:lnTo>
                  <a:pt x="608" y="123"/>
                </a:lnTo>
                <a:lnTo>
                  <a:pt x="603" y="125"/>
                </a:lnTo>
                <a:lnTo>
                  <a:pt x="603" y="125"/>
                </a:lnTo>
                <a:lnTo>
                  <a:pt x="601" y="125"/>
                </a:lnTo>
                <a:lnTo>
                  <a:pt x="601" y="125"/>
                </a:lnTo>
                <a:lnTo>
                  <a:pt x="598" y="125"/>
                </a:lnTo>
                <a:lnTo>
                  <a:pt x="596" y="123"/>
                </a:lnTo>
                <a:lnTo>
                  <a:pt x="596" y="123"/>
                </a:lnTo>
                <a:lnTo>
                  <a:pt x="598" y="123"/>
                </a:lnTo>
                <a:lnTo>
                  <a:pt x="601" y="123"/>
                </a:lnTo>
                <a:lnTo>
                  <a:pt x="605" y="123"/>
                </a:lnTo>
                <a:lnTo>
                  <a:pt x="608" y="123"/>
                </a:lnTo>
                <a:lnTo>
                  <a:pt x="610" y="123"/>
                </a:lnTo>
                <a:lnTo>
                  <a:pt x="612" y="123"/>
                </a:lnTo>
                <a:lnTo>
                  <a:pt x="617" y="118"/>
                </a:lnTo>
                <a:lnTo>
                  <a:pt x="622" y="118"/>
                </a:lnTo>
                <a:lnTo>
                  <a:pt x="624" y="120"/>
                </a:lnTo>
                <a:lnTo>
                  <a:pt x="624" y="120"/>
                </a:lnTo>
                <a:lnTo>
                  <a:pt x="627" y="123"/>
                </a:lnTo>
                <a:lnTo>
                  <a:pt x="627" y="123"/>
                </a:lnTo>
                <a:lnTo>
                  <a:pt x="629" y="120"/>
                </a:lnTo>
                <a:lnTo>
                  <a:pt x="631" y="120"/>
                </a:lnTo>
                <a:lnTo>
                  <a:pt x="631" y="120"/>
                </a:lnTo>
                <a:lnTo>
                  <a:pt x="631" y="118"/>
                </a:lnTo>
                <a:lnTo>
                  <a:pt x="631" y="116"/>
                </a:lnTo>
                <a:lnTo>
                  <a:pt x="631" y="116"/>
                </a:lnTo>
                <a:lnTo>
                  <a:pt x="631" y="113"/>
                </a:lnTo>
                <a:lnTo>
                  <a:pt x="631" y="113"/>
                </a:lnTo>
                <a:lnTo>
                  <a:pt x="631" y="113"/>
                </a:lnTo>
                <a:lnTo>
                  <a:pt x="634" y="111"/>
                </a:lnTo>
                <a:lnTo>
                  <a:pt x="631" y="111"/>
                </a:lnTo>
                <a:lnTo>
                  <a:pt x="629" y="109"/>
                </a:lnTo>
                <a:lnTo>
                  <a:pt x="629" y="109"/>
                </a:lnTo>
                <a:lnTo>
                  <a:pt x="631" y="106"/>
                </a:lnTo>
                <a:lnTo>
                  <a:pt x="629" y="104"/>
                </a:lnTo>
                <a:lnTo>
                  <a:pt x="627" y="104"/>
                </a:lnTo>
                <a:lnTo>
                  <a:pt x="624" y="104"/>
                </a:lnTo>
                <a:lnTo>
                  <a:pt x="622" y="104"/>
                </a:lnTo>
                <a:lnTo>
                  <a:pt x="619" y="104"/>
                </a:lnTo>
                <a:lnTo>
                  <a:pt x="619" y="104"/>
                </a:lnTo>
                <a:lnTo>
                  <a:pt x="615" y="104"/>
                </a:lnTo>
                <a:lnTo>
                  <a:pt x="612" y="104"/>
                </a:lnTo>
                <a:lnTo>
                  <a:pt x="610" y="104"/>
                </a:lnTo>
                <a:lnTo>
                  <a:pt x="610" y="104"/>
                </a:lnTo>
                <a:lnTo>
                  <a:pt x="608" y="101"/>
                </a:lnTo>
                <a:lnTo>
                  <a:pt x="608" y="99"/>
                </a:lnTo>
                <a:lnTo>
                  <a:pt x="608" y="99"/>
                </a:lnTo>
                <a:lnTo>
                  <a:pt x="603" y="99"/>
                </a:lnTo>
                <a:lnTo>
                  <a:pt x="603" y="99"/>
                </a:lnTo>
                <a:lnTo>
                  <a:pt x="601" y="97"/>
                </a:lnTo>
                <a:lnTo>
                  <a:pt x="601" y="97"/>
                </a:lnTo>
                <a:lnTo>
                  <a:pt x="601" y="97"/>
                </a:lnTo>
                <a:lnTo>
                  <a:pt x="601" y="97"/>
                </a:lnTo>
                <a:lnTo>
                  <a:pt x="603" y="94"/>
                </a:lnTo>
                <a:lnTo>
                  <a:pt x="605" y="94"/>
                </a:lnTo>
                <a:lnTo>
                  <a:pt x="608" y="97"/>
                </a:lnTo>
                <a:lnTo>
                  <a:pt x="610" y="97"/>
                </a:lnTo>
                <a:lnTo>
                  <a:pt x="612" y="97"/>
                </a:lnTo>
                <a:lnTo>
                  <a:pt x="622" y="94"/>
                </a:lnTo>
                <a:lnTo>
                  <a:pt x="622" y="94"/>
                </a:lnTo>
                <a:lnTo>
                  <a:pt x="627" y="92"/>
                </a:lnTo>
                <a:lnTo>
                  <a:pt x="634" y="92"/>
                </a:lnTo>
                <a:lnTo>
                  <a:pt x="636" y="92"/>
                </a:lnTo>
                <a:lnTo>
                  <a:pt x="638" y="94"/>
                </a:lnTo>
                <a:lnTo>
                  <a:pt x="643" y="94"/>
                </a:lnTo>
                <a:lnTo>
                  <a:pt x="645" y="94"/>
                </a:lnTo>
                <a:lnTo>
                  <a:pt x="645" y="94"/>
                </a:lnTo>
                <a:lnTo>
                  <a:pt x="648" y="94"/>
                </a:lnTo>
                <a:lnTo>
                  <a:pt x="650" y="94"/>
                </a:lnTo>
                <a:lnTo>
                  <a:pt x="650" y="94"/>
                </a:lnTo>
                <a:lnTo>
                  <a:pt x="653" y="94"/>
                </a:lnTo>
                <a:lnTo>
                  <a:pt x="653" y="92"/>
                </a:lnTo>
                <a:lnTo>
                  <a:pt x="655" y="92"/>
                </a:lnTo>
                <a:lnTo>
                  <a:pt x="655" y="90"/>
                </a:lnTo>
                <a:lnTo>
                  <a:pt x="655" y="87"/>
                </a:lnTo>
                <a:lnTo>
                  <a:pt x="655" y="87"/>
                </a:lnTo>
                <a:lnTo>
                  <a:pt x="653" y="87"/>
                </a:lnTo>
                <a:lnTo>
                  <a:pt x="648" y="87"/>
                </a:lnTo>
                <a:lnTo>
                  <a:pt x="645" y="87"/>
                </a:lnTo>
                <a:lnTo>
                  <a:pt x="643" y="87"/>
                </a:lnTo>
                <a:lnTo>
                  <a:pt x="643" y="87"/>
                </a:lnTo>
                <a:lnTo>
                  <a:pt x="641" y="87"/>
                </a:lnTo>
                <a:lnTo>
                  <a:pt x="638" y="87"/>
                </a:lnTo>
                <a:lnTo>
                  <a:pt x="634" y="85"/>
                </a:lnTo>
                <a:lnTo>
                  <a:pt x="631" y="85"/>
                </a:lnTo>
                <a:lnTo>
                  <a:pt x="629" y="83"/>
                </a:lnTo>
                <a:lnTo>
                  <a:pt x="634" y="80"/>
                </a:lnTo>
                <a:lnTo>
                  <a:pt x="636" y="80"/>
                </a:lnTo>
                <a:lnTo>
                  <a:pt x="638" y="80"/>
                </a:lnTo>
                <a:lnTo>
                  <a:pt x="643" y="83"/>
                </a:lnTo>
                <a:lnTo>
                  <a:pt x="643" y="83"/>
                </a:lnTo>
                <a:lnTo>
                  <a:pt x="645" y="83"/>
                </a:lnTo>
                <a:lnTo>
                  <a:pt x="645" y="83"/>
                </a:lnTo>
                <a:lnTo>
                  <a:pt x="645" y="80"/>
                </a:lnTo>
                <a:lnTo>
                  <a:pt x="643" y="80"/>
                </a:lnTo>
                <a:lnTo>
                  <a:pt x="641" y="80"/>
                </a:lnTo>
                <a:lnTo>
                  <a:pt x="638" y="80"/>
                </a:lnTo>
                <a:lnTo>
                  <a:pt x="636" y="78"/>
                </a:lnTo>
                <a:lnTo>
                  <a:pt x="631" y="78"/>
                </a:lnTo>
                <a:lnTo>
                  <a:pt x="629" y="78"/>
                </a:lnTo>
                <a:lnTo>
                  <a:pt x="624" y="78"/>
                </a:lnTo>
                <a:lnTo>
                  <a:pt x="622" y="80"/>
                </a:lnTo>
                <a:lnTo>
                  <a:pt x="619" y="83"/>
                </a:lnTo>
                <a:lnTo>
                  <a:pt x="617" y="80"/>
                </a:lnTo>
                <a:lnTo>
                  <a:pt x="617" y="80"/>
                </a:lnTo>
                <a:lnTo>
                  <a:pt x="619" y="78"/>
                </a:lnTo>
                <a:lnTo>
                  <a:pt x="622" y="75"/>
                </a:lnTo>
                <a:lnTo>
                  <a:pt x="624" y="75"/>
                </a:lnTo>
                <a:lnTo>
                  <a:pt x="624" y="73"/>
                </a:lnTo>
                <a:lnTo>
                  <a:pt x="627" y="71"/>
                </a:lnTo>
                <a:lnTo>
                  <a:pt x="629" y="71"/>
                </a:lnTo>
                <a:lnTo>
                  <a:pt x="631" y="68"/>
                </a:lnTo>
                <a:lnTo>
                  <a:pt x="631" y="66"/>
                </a:lnTo>
                <a:lnTo>
                  <a:pt x="631" y="66"/>
                </a:lnTo>
                <a:lnTo>
                  <a:pt x="631" y="66"/>
                </a:lnTo>
                <a:lnTo>
                  <a:pt x="638" y="64"/>
                </a:lnTo>
                <a:lnTo>
                  <a:pt x="641" y="64"/>
                </a:lnTo>
                <a:lnTo>
                  <a:pt x="643" y="64"/>
                </a:lnTo>
                <a:lnTo>
                  <a:pt x="645" y="64"/>
                </a:lnTo>
                <a:lnTo>
                  <a:pt x="645" y="64"/>
                </a:lnTo>
                <a:lnTo>
                  <a:pt x="648" y="61"/>
                </a:lnTo>
                <a:lnTo>
                  <a:pt x="648" y="61"/>
                </a:lnTo>
                <a:lnTo>
                  <a:pt x="648" y="61"/>
                </a:lnTo>
                <a:lnTo>
                  <a:pt x="648" y="61"/>
                </a:lnTo>
                <a:lnTo>
                  <a:pt x="650" y="59"/>
                </a:lnTo>
                <a:lnTo>
                  <a:pt x="655" y="59"/>
                </a:lnTo>
                <a:lnTo>
                  <a:pt x="657" y="59"/>
                </a:lnTo>
                <a:lnTo>
                  <a:pt x="660" y="59"/>
                </a:lnTo>
                <a:lnTo>
                  <a:pt x="660" y="57"/>
                </a:lnTo>
                <a:lnTo>
                  <a:pt x="660" y="57"/>
                </a:lnTo>
                <a:lnTo>
                  <a:pt x="660" y="57"/>
                </a:lnTo>
                <a:lnTo>
                  <a:pt x="657" y="57"/>
                </a:lnTo>
                <a:lnTo>
                  <a:pt x="657" y="57"/>
                </a:lnTo>
                <a:lnTo>
                  <a:pt x="657" y="57"/>
                </a:lnTo>
                <a:lnTo>
                  <a:pt x="655" y="57"/>
                </a:lnTo>
                <a:lnTo>
                  <a:pt x="655" y="54"/>
                </a:lnTo>
                <a:lnTo>
                  <a:pt x="655" y="54"/>
                </a:lnTo>
                <a:lnTo>
                  <a:pt x="657" y="52"/>
                </a:lnTo>
                <a:lnTo>
                  <a:pt x="657" y="52"/>
                </a:lnTo>
                <a:lnTo>
                  <a:pt x="657" y="52"/>
                </a:lnTo>
                <a:lnTo>
                  <a:pt x="657" y="49"/>
                </a:lnTo>
                <a:lnTo>
                  <a:pt x="657" y="49"/>
                </a:lnTo>
                <a:lnTo>
                  <a:pt x="657" y="49"/>
                </a:lnTo>
                <a:lnTo>
                  <a:pt x="653" y="49"/>
                </a:lnTo>
                <a:lnTo>
                  <a:pt x="650" y="49"/>
                </a:lnTo>
                <a:lnTo>
                  <a:pt x="650" y="49"/>
                </a:lnTo>
                <a:lnTo>
                  <a:pt x="650" y="49"/>
                </a:lnTo>
                <a:lnTo>
                  <a:pt x="650" y="49"/>
                </a:lnTo>
                <a:lnTo>
                  <a:pt x="650" y="47"/>
                </a:lnTo>
                <a:lnTo>
                  <a:pt x="650" y="47"/>
                </a:lnTo>
                <a:lnTo>
                  <a:pt x="653" y="45"/>
                </a:lnTo>
                <a:lnTo>
                  <a:pt x="655" y="45"/>
                </a:lnTo>
                <a:lnTo>
                  <a:pt x="660" y="42"/>
                </a:lnTo>
                <a:lnTo>
                  <a:pt x="660" y="42"/>
                </a:lnTo>
                <a:lnTo>
                  <a:pt x="662" y="42"/>
                </a:lnTo>
                <a:lnTo>
                  <a:pt x="664" y="42"/>
                </a:lnTo>
                <a:lnTo>
                  <a:pt x="669" y="42"/>
                </a:lnTo>
                <a:lnTo>
                  <a:pt x="676" y="45"/>
                </a:lnTo>
                <a:lnTo>
                  <a:pt x="679" y="45"/>
                </a:lnTo>
                <a:lnTo>
                  <a:pt x="683" y="42"/>
                </a:lnTo>
                <a:lnTo>
                  <a:pt x="686" y="42"/>
                </a:lnTo>
                <a:lnTo>
                  <a:pt x="688" y="42"/>
                </a:lnTo>
                <a:lnTo>
                  <a:pt x="690" y="42"/>
                </a:lnTo>
                <a:lnTo>
                  <a:pt x="695" y="42"/>
                </a:lnTo>
                <a:lnTo>
                  <a:pt x="697" y="42"/>
                </a:lnTo>
                <a:lnTo>
                  <a:pt x="702" y="40"/>
                </a:lnTo>
                <a:lnTo>
                  <a:pt x="702" y="40"/>
                </a:lnTo>
                <a:lnTo>
                  <a:pt x="695" y="40"/>
                </a:lnTo>
                <a:lnTo>
                  <a:pt x="695" y="40"/>
                </a:lnTo>
                <a:lnTo>
                  <a:pt x="693" y="38"/>
                </a:lnTo>
                <a:lnTo>
                  <a:pt x="697" y="38"/>
                </a:lnTo>
                <a:lnTo>
                  <a:pt x="702" y="38"/>
                </a:lnTo>
                <a:lnTo>
                  <a:pt x="707" y="38"/>
                </a:lnTo>
                <a:lnTo>
                  <a:pt x="712" y="35"/>
                </a:lnTo>
                <a:lnTo>
                  <a:pt x="719" y="35"/>
                </a:lnTo>
                <a:lnTo>
                  <a:pt x="721" y="35"/>
                </a:lnTo>
                <a:lnTo>
                  <a:pt x="723" y="35"/>
                </a:lnTo>
                <a:lnTo>
                  <a:pt x="723" y="33"/>
                </a:lnTo>
                <a:lnTo>
                  <a:pt x="723" y="33"/>
                </a:lnTo>
                <a:lnTo>
                  <a:pt x="721" y="33"/>
                </a:lnTo>
                <a:lnTo>
                  <a:pt x="721" y="33"/>
                </a:lnTo>
                <a:lnTo>
                  <a:pt x="723" y="33"/>
                </a:lnTo>
                <a:lnTo>
                  <a:pt x="728" y="33"/>
                </a:lnTo>
                <a:lnTo>
                  <a:pt x="733" y="33"/>
                </a:lnTo>
                <a:lnTo>
                  <a:pt x="738" y="31"/>
                </a:lnTo>
                <a:lnTo>
                  <a:pt x="745" y="28"/>
                </a:lnTo>
                <a:lnTo>
                  <a:pt x="747" y="28"/>
                </a:lnTo>
                <a:lnTo>
                  <a:pt x="757" y="26"/>
                </a:lnTo>
                <a:lnTo>
                  <a:pt x="757" y="26"/>
                </a:lnTo>
                <a:lnTo>
                  <a:pt x="757" y="26"/>
                </a:lnTo>
                <a:lnTo>
                  <a:pt x="757" y="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1" name="Freeform 165"/>
          <p:cNvSpPr>
            <a:spLocks noEditPoints="1"/>
          </p:cNvSpPr>
          <p:nvPr/>
        </p:nvSpPr>
        <p:spPr bwMode="auto">
          <a:xfrm>
            <a:off x="8760460" y="3272756"/>
            <a:ext cx="157973" cy="148557"/>
          </a:xfrm>
          <a:custGeom>
            <a:avLst/>
            <a:gdLst>
              <a:gd name="T0" fmla="*/ 92 w 151"/>
              <a:gd name="T1" fmla="*/ 133 h 142"/>
              <a:gd name="T2" fmla="*/ 80 w 151"/>
              <a:gd name="T3" fmla="*/ 128 h 142"/>
              <a:gd name="T4" fmla="*/ 71 w 151"/>
              <a:gd name="T5" fmla="*/ 135 h 142"/>
              <a:gd name="T6" fmla="*/ 111 w 151"/>
              <a:gd name="T7" fmla="*/ 140 h 142"/>
              <a:gd name="T8" fmla="*/ 132 w 151"/>
              <a:gd name="T9" fmla="*/ 128 h 142"/>
              <a:gd name="T10" fmla="*/ 61 w 151"/>
              <a:gd name="T11" fmla="*/ 114 h 142"/>
              <a:gd name="T12" fmla="*/ 144 w 151"/>
              <a:gd name="T13" fmla="*/ 121 h 142"/>
              <a:gd name="T14" fmla="*/ 104 w 151"/>
              <a:gd name="T15" fmla="*/ 111 h 142"/>
              <a:gd name="T16" fmla="*/ 144 w 151"/>
              <a:gd name="T17" fmla="*/ 107 h 142"/>
              <a:gd name="T18" fmla="*/ 102 w 151"/>
              <a:gd name="T19" fmla="*/ 104 h 142"/>
              <a:gd name="T20" fmla="*/ 135 w 151"/>
              <a:gd name="T21" fmla="*/ 102 h 142"/>
              <a:gd name="T22" fmla="*/ 90 w 151"/>
              <a:gd name="T23" fmla="*/ 97 h 142"/>
              <a:gd name="T24" fmla="*/ 130 w 151"/>
              <a:gd name="T25" fmla="*/ 100 h 142"/>
              <a:gd name="T26" fmla="*/ 102 w 151"/>
              <a:gd name="T27" fmla="*/ 100 h 142"/>
              <a:gd name="T28" fmla="*/ 85 w 151"/>
              <a:gd name="T29" fmla="*/ 88 h 142"/>
              <a:gd name="T30" fmla="*/ 102 w 151"/>
              <a:gd name="T31" fmla="*/ 90 h 142"/>
              <a:gd name="T32" fmla="*/ 94 w 151"/>
              <a:gd name="T33" fmla="*/ 85 h 142"/>
              <a:gd name="T34" fmla="*/ 80 w 151"/>
              <a:gd name="T35" fmla="*/ 88 h 142"/>
              <a:gd name="T36" fmla="*/ 130 w 151"/>
              <a:gd name="T37" fmla="*/ 83 h 142"/>
              <a:gd name="T38" fmla="*/ 92 w 151"/>
              <a:gd name="T39" fmla="*/ 78 h 142"/>
              <a:gd name="T40" fmla="*/ 66 w 151"/>
              <a:gd name="T41" fmla="*/ 78 h 142"/>
              <a:gd name="T42" fmla="*/ 14 w 151"/>
              <a:gd name="T43" fmla="*/ 69 h 142"/>
              <a:gd name="T44" fmla="*/ 19 w 151"/>
              <a:gd name="T45" fmla="*/ 74 h 142"/>
              <a:gd name="T46" fmla="*/ 106 w 151"/>
              <a:gd name="T47" fmla="*/ 67 h 142"/>
              <a:gd name="T48" fmla="*/ 19 w 151"/>
              <a:gd name="T49" fmla="*/ 59 h 142"/>
              <a:gd name="T50" fmla="*/ 83 w 151"/>
              <a:gd name="T51" fmla="*/ 57 h 142"/>
              <a:gd name="T52" fmla="*/ 57 w 151"/>
              <a:gd name="T53" fmla="*/ 59 h 142"/>
              <a:gd name="T54" fmla="*/ 76 w 151"/>
              <a:gd name="T55" fmla="*/ 69 h 142"/>
              <a:gd name="T56" fmla="*/ 85 w 151"/>
              <a:gd name="T57" fmla="*/ 74 h 142"/>
              <a:gd name="T58" fmla="*/ 66 w 151"/>
              <a:gd name="T59" fmla="*/ 59 h 142"/>
              <a:gd name="T60" fmla="*/ 111 w 151"/>
              <a:gd name="T61" fmla="*/ 48 h 142"/>
              <a:gd name="T62" fmla="*/ 118 w 151"/>
              <a:gd name="T63" fmla="*/ 55 h 142"/>
              <a:gd name="T64" fmla="*/ 2 w 151"/>
              <a:gd name="T65" fmla="*/ 40 h 142"/>
              <a:gd name="T66" fmla="*/ 94 w 151"/>
              <a:gd name="T67" fmla="*/ 38 h 142"/>
              <a:gd name="T68" fmla="*/ 92 w 151"/>
              <a:gd name="T69" fmla="*/ 36 h 142"/>
              <a:gd name="T70" fmla="*/ 99 w 151"/>
              <a:gd name="T71" fmla="*/ 29 h 142"/>
              <a:gd name="T72" fmla="*/ 76 w 151"/>
              <a:gd name="T73" fmla="*/ 83 h 142"/>
              <a:gd name="T74" fmla="*/ 54 w 151"/>
              <a:gd name="T75" fmla="*/ 59 h 142"/>
              <a:gd name="T76" fmla="*/ 59 w 151"/>
              <a:gd name="T77" fmla="*/ 50 h 142"/>
              <a:gd name="T78" fmla="*/ 50 w 151"/>
              <a:gd name="T79" fmla="*/ 29 h 142"/>
              <a:gd name="T80" fmla="*/ 68 w 151"/>
              <a:gd name="T81" fmla="*/ 36 h 142"/>
              <a:gd name="T82" fmla="*/ 71 w 151"/>
              <a:gd name="T83" fmla="*/ 29 h 142"/>
              <a:gd name="T84" fmla="*/ 71 w 151"/>
              <a:gd name="T85" fmla="*/ 19 h 142"/>
              <a:gd name="T86" fmla="*/ 109 w 151"/>
              <a:gd name="T87" fmla="*/ 22 h 142"/>
              <a:gd name="T88" fmla="*/ 116 w 151"/>
              <a:gd name="T89" fmla="*/ 5 h 142"/>
              <a:gd name="T90" fmla="*/ 109 w 151"/>
              <a:gd name="T91" fmla="*/ 7 h 142"/>
              <a:gd name="T92" fmla="*/ 83 w 151"/>
              <a:gd name="T93" fmla="*/ 5 h 142"/>
              <a:gd name="T94" fmla="*/ 61 w 151"/>
              <a:gd name="T95" fmla="*/ 7 h 142"/>
              <a:gd name="T96" fmla="*/ 40 w 151"/>
              <a:gd name="T97" fmla="*/ 12 h 142"/>
              <a:gd name="T98" fmla="*/ 21 w 151"/>
              <a:gd name="T99" fmla="*/ 24 h 142"/>
              <a:gd name="T100" fmla="*/ 12 w 151"/>
              <a:gd name="T101" fmla="*/ 36 h 142"/>
              <a:gd name="T102" fmla="*/ 7 w 151"/>
              <a:gd name="T103" fmla="*/ 40 h 142"/>
              <a:gd name="T104" fmla="*/ 26 w 151"/>
              <a:gd name="T105" fmla="*/ 55 h 142"/>
              <a:gd name="T106" fmla="*/ 28 w 151"/>
              <a:gd name="T107" fmla="*/ 67 h 142"/>
              <a:gd name="T108" fmla="*/ 54 w 151"/>
              <a:gd name="T109" fmla="*/ 71 h 142"/>
              <a:gd name="T110" fmla="*/ 54 w 151"/>
              <a:gd name="T111" fmla="*/ 76 h 142"/>
              <a:gd name="T112" fmla="*/ 28 w 151"/>
              <a:gd name="T113" fmla="*/ 81 h 142"/>
              <a:gd name="T114" fmla="*/ 42 w 151"/>
              <a:gd name="T115" fmla="*/ 97 h 142"/>
              <a:gd name="T116" fmla="*/ 61 w 151"/>
              <a:gd name="T117" fmla="*/ 109 h 142"/>
              <a:gd name="T118" fmla="*/ 61 w 151"/>
              <a:gd name="T119" fmla="*/ 88 h 142"/>
              <a:gd name="T120" fmla="*/ 61 w 151"/>
              <a:gd name="T121" fmla="*/ 8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" h="142">
                <a:moveTo>
                  <a:pt x="116" y="137"/>
                </a:moveTo>
                <a:lnTo>
                  <a:pt x="113" y="137"/>
                </a:lnTo>
                <a:lnTo>
                  <a:pt x="111" y="137"/>
                </a:lnTo>
                <a:lnTo>
                  <a:pt x="111" y="137"/>
                </a:lnTo>
                <a:lnTo>
                  <a:pt x="111" y="137"/>
                </a:lnTo>
                <a:lnTo>
                  <a:pt x="109" y="137"/>
                </a:lnTo>
                <a:lnTo>
                  <a:pt x="109" y="137"/>
                </a:lnTo>
                <a:lnTo>
                  <a:pt x="109" y="135"/>
                </a:lnTo>
                <a:lnTo>
                  <a:pt x="109" y="133"/>
                </a:lnTo>
                <a:lnTo>
                  <a:pt x="106" y="135"/>
                </a:lnTo>
                <a:lnTo>
                  <a:pt x="104" y="135"/>
                </a:lnTo>
                <a:lnTo>
                  <a:pt x="102" y="133"/>
                </a:lnTo>
                <a:lnTo>
                  <a:pt x="97" y="133"/>
                </a:lnTo>
                <a:lnTo>
                  <a:pt x="97" y="133"/>
                </a:lnTo>
                <a:lnTo>
                  <a:pt x="92" y="133"/>
                </a:lnTo>
                <a:lnTo>
                  <a:pt x="90" y="133"/>
                </a:lnTo>
                <a:lnTo>
                  <a:pt x="87" y="133"/>
                </a:lnTo>
                <a:lnTo>
                  <a:pt x="87" y="133"/>
                </a:lnTo>
                <a:lnTo>
                  <a:pt x="85" y="133"/>
                </a:lnTo>
                <a:lnTo>
                  <a:pt x="85" y="133"/>
                </a:lnTo>
                <a:lnTo>
                  <a:pt x="83" y="133"/>
                </a:lnTo>
                <a:lnTo>
                  <a:pt x="83" y="133"/>
                </a:lnTo>
                <a:lnTo>
                  <a:pt x="83" y="130"/>
                </a:lnTo>
                <a:lnTo>
                  <a:pt x="83" y="130"/>
                </a:lnTo>
                <a:lnTo>
                  <a:pt x="80" y="130"/>
                </a:lnTo>
                <a:lnTo>
                  <a:pt x="80" y="130"/>
                </a:lnTo>
                <a:lnTo>
                  <a:pt x="80" y="130"/>
                </a:lnTo>
                <a:lnTo>
                  <a:pt x="83" y="130"/>
                </a:lnTo>
                <a:lnTo>
                  <a:pt x="80" y="128"/>
                </a:lnTo>
                <a:lnTo>
                  <a:pt x="80" y="128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6" y="130"/>
                </a:lnTo>
                <a:lnTo>
                  <a:pt x="76" y="130"/>
                </a:lnTo>
                <a:lnTo>
                  <a:pt x="73" y="128"/>
                </a:lnTo>
                <a:lnTo>
                  <a:pt x="73" y="128"/>
                </a:lnTo>
                <a:lnTo>
                  <a:pt x="73" y="128"/>
                </a:lnTo>
                <a:lnTo>
                  <a:pt x="73" y="130"/>
                </a:lnTo>
                <a:lnTo>
                  <a:pt x="73" y="130"/>
                </a:lnTo>
                <a:lnTo>
                  <a:pt x="71" y="130"/>
                </a:lnTo>
                <a:lnTo>
                  <a:pt x="71" y="128"/>
                </a:lnTo>
                <a:lnTo>
                  <a:pt x="71" y="130"/>
                </a:lnTo>
                <a:lnTo>
                  <a:pt x="71" y="133"/>
                </a:lnTo>
                <a:lnTo>
                  <a:pt x="71" y="135"/>
                </a:lnTo>
                <a:lnTo>
                  <a:pt x="71" y="135"/>
                </a:lnTo>
                <a:lnTo>
                  <a:pt x="73" y="135"/>
                </a:lnTo>
                <a:lnTo>
                  <a:pt x="73" y="135"/>
                </a:lnTo>
                <a:lnTo>
                  <a:pt x="76" y="135"/>
                </a:lnTo>
                <a:lnTo>
                  <a:pt x="78" y="137"/>
                </a:lnTo>
                <a:lnTo>
                  <a:pt x="87" y="137"/>
                </a:lnTo>
                <a:lnTo>
                  <a:pt x="90" y="137"/>
                </a:lnTo>
                <a:lnTo>
                  <a:pt x="92" y="140"/>
                </a:lnTo>
                <a:lnTo>
                  <a:pt x="92" y="140"/>
                </a:lnTo>
                <a:lnTo>
                  <a:pt x="92" y="140"/>
                </a:lnTo>
                <a:lnTo>
                  <a:pt x="92" y="142"/>
                </a:lnTo>
                <a:lnTo>
                  <a:pt x="92" y="142"/>
                </a:lnTo>
                <a:lnTo>
                  <a:pt x="99" y="142"/>
                </a:lnTo>
                <a:lnTo>
                  <a:pt x="106" y="140"/>
                </a:lnTo>
                <a:lnTo>
                  <a:pt x="111" y="140"/>
                </a:lnTo>
                <a:lnTo>
                  <a:pt x="116" y="140"/>
                </a:lnTo>
                <a:lnTo>
                  <a:pt x="116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37"/>
                </a:lnTo>
                <a:lnTo>
                  <a:pt x="118" y="135"/>
                </a:lnTo>
                <a:lnTo>
                  <a:pt x="121" y="135"/>
                </a:lnTo>
                <a:lnTo>
                  <a:pt x="118" y="135"/>
                </a:lnTo>
                <a:lnTo>
                  <a:pt x="116" y="137"/>
                </a:lnTo>
                <a:close/>
                <a:moveTo>
                  <a:pt x="135" y="128"/>
                </a:moveTo>
                <a:lnTo>
                  <a:pt x="135" y="126"/>
                </a:lnTo>
                <a:lnTo>
                  <a:pt x="135" y="123"/>
                </a:lnTo>
                <a:lnTo>
                  <a:pt x="132" y="123"/>
                </a:lnTo>
                <a:lnTo>
                  <a:pt x="135" y="126"/>
                </a:lnTo>
                <a:lnTo>
                  <a:pt x="132" y="128"/>
                </a:lnTo>
                <a:lnTo>
                  <a:pt x="132" y="130"/>
                </a:lnTo>
                <a:lnTo>
                  <a:pt x="132" y="130"/>
                </a:lnTo>
                <a:lnTo>
                  <a:pt x="135" y="133"/>
                </a:lnTo>
                <a:lnTo>
                  <a:pt x="135" y="130"/>
                </a:lnTo>
                <a:lnTo>
                  <a:pt x="135" y="130"/>
                </a:lnTo>
                <a:lnTo>
                  <a:pt x="135" y="128"/>
                </a:lnTo>
                <a:lnTo>
                  <a:pt x="135" y="128"/>
                </a:lnTo>
                <a:close/>
                <a:moveTo>
                  <a:pt x="59" y="111"/>
                </a:moveTo>
                <a:lnTo>
                  <a:pt x="59" y="111"/>
                </a:lnTo>
                <a:lnTo>
                  <a:pt x="59" y="114"/>
                </a:lnTo>
                <a:lnTo>
                  <a:pt x="59" y="114"/>
                </a:lnTo>
                <a:lnTo>
                  <a:pt x="59" y="116"/>
                </a:lnTo>
                <a:lnTo>
                  <a:pt x="61" y="116"/>
                </a:lnTo>
                <a:lnTo>
                  <a:pt x="61" y="116"/>
                </a:lnTo>
                <a:lnTo>
                  <a:pt x="61" y="114"/>
                </a:lnTo>
                <a:lnTo>
                  <a:pt x="59" y="111"/>
                </a:lnTo>
                <a:lnTo>
                  <a:pt x="59" y="111"/>
                </a:lnTo>
                <a:close/>
                <a:moveTo>
                  <a:pt x="151" y="111"/>
                </a:moveTo>
                <a:lnTo>
                  <a:pt x="151" y="111"/>
                </a:lnTo>
                <a:lnTo>
                  <a:pt x="151" y="111"/>
                </a:lnTo>
                <a:lnTo>
                  <a:pt x="147" y="111"/>
                </a:lnTo>
                <a:lnTo>
                  <a:pt x="144" y="114"/>
                </a:lnTo>
                <a:lnTo>
                  <a:pt x="144" y="116"/>
                </a:lnTo>
                <a:lnTo>
                  <a:pt x="142" y="116"/>
                </a:lnTo>
                <a:lnTo>
                  <a:pt x="142" y="116"/>
                </a:lnTo>
                <a:lnTo>
                  <a:pt x="144" y="119"/>
                </a:lnTo>
                <a:lnTo>
                  <a:pt x="144" y="121"/>
                </a:lnTo>
                <a:lnTo>
                  <a:pt x="144" y="121"/>
                </a:lnTo>
                <a:lnTo>
                  <a:pt x="144" y="121"/>
                </a:lnTo>
                <a:lnTo>
                  <a:pt x="144" y="121"/>
                </a:lnTo>
                <a:lnTo>
                  <a:pt x="147" y="119"/>
                </a:lnTo>
                <a:lnTo>
                  <a:pt x="149" y="119"/>
                </a:lnTo>
                <a:lnTo>
                  <a:pt x="149" y="116"/>
                </a:lnTo>
                <a:lnTo>
                  <a:pt x="151" y="116"/>
                </a:lnTo>
                <a:lnTo>
                  <a:pt x="151" y="111"/>
                </a:lnTo>
                <a:close/>
                <a:moveTo>
                  <a:pt x="104" y="111"/>
                </a:moveTo>
                <a:lnTo>
                  <a:pt x="104" y="111"/>
                </a:lnTo>
                <a:lnTo>
                  <a:pt x="102" y="109"/>
                </a:lnTo>
                <a:lnTo>
                  <a:pt x="102" y="109"/>
                </a:lnTo>
                <a:lnTo>
                  <a:pt x="102" y="109"/>
                </a:lnTo>
                <a:lnTo>
                  <a:pt x="102" y="111"/>
                </a:lnTo>
                <a:lnTo>
                  <a:pt x="102" y="111"/>
                </a:lnTo>
                <a:lnTo>
                  <a:pt x="102" y="111"/>
                </a:lnTo>
                <a:lnTo>
                  <a:pt x="102" y="111"/>
                </a:lnTo>
                <a:lnTo>
                  <a:pt x="104" y="111"/>
                </a:lnTo>
                <a:close/>
                <a:moveTo>
                  <a:pt x="118" y="107"/>
                </a:moveTo>
                <a:lnTo>
                  <a:pt x="118" y="107"/>
                </a:lnTo>
                <a:lnTo>
                  <a:pt x="118" y="107"/>
                </a:lnTo>
                <a:lnTo>
                  <a:pt x="118" y="107"/>
                </a:lnTo>
                <a:lnTo>
                  <a:pt x="118" y="107"/>
                </a:lnTo>
                <a:lnTo>
                  <a:pt x="118" y="109"/>
                </a:lnTo>
                <a:lnTo>
                  <a:pt x="118" y="107"/>
                </a:lnTo>
                <a:lnTo>
                  <a:pt x="121" y="107"/>
                </a:lnTo>
                <a:lnTo>
                  <a:pt x="121" y="107"/>
                </a:lnTo>
                <a:lnTo>
                  <a:pt x="118" y="107"/>
                </a:lnTo>
                <a:close/>
                <a:moveTo>
                  <a:pt x="144" y="109"/>
                </a:moveTo>
                <a:lnTo>
                  <a:pt x="144" y="107"/>
                </a:lnTo>
                <a:lnTo>
                  <a:pt x="144" y="107"/>
                </a:lnTo>
                <a:lnTo>
                  <a:pt x="144" y="107"/>
                </a:lnTo>
                <a:lnTo>
                  <a:pt x="144" y="107"/>
                </a:lnTo>
                <a:lnTo>
                  <a:pt x="144" y="107"/>
                </a:lnTo>
                <a:lnTo>
                  <a:pt x="144" y="107"/>
                </a:lnTo>
                <a:lnTo>
                  <a:pt x="144" y="107"/>
                </a:lnTo>
                <a:lnTo>
                  <a:pt x="144" y="109"/>
                </a:lnTo>
                <a:close/>
                <a:moveTo>
                  <a:pt x="87" y="104"/>
                </a:moveTo>
                <a:lnTo>
                  <a:pt x="87" y="104"/>
                </a:lnTo>
                <a:lnTo>
                  <a:pt x="85" y="104"/>
                </a:lnTo>
                <a:lnTo>
                  <a:pt x="85" y="104"/>
                </a:lnTo>
                <a:lnTo>
                  <a:pt x="85" y="104"/>
                </a:lnTo>
                <a:lnTo>
                  <a:pt x="83" y="104"/>
                </a:lnTo>
                <a:lnTo>
                  <a:pt x="83" y="104"/>
                </a:lnTo>
                <a:lnTo>
                  <a:pt x="83" y="107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102" y="104"/>
                </a:moveTo>
                <a:lnTo>
                  <a:pt x="102" y="104"/>
                </a:lnTo>
                <a:lnTo>
                  <a:pt x="102" y="104"/>
                </a:lnTo>
                <a:lnTo>
                  <a:pt x="99" y="102"/>
                </a:lnTo>
                <a:lnTo>
                  <a:pt x="99" y="104"/>
                </a:lnTo>
                <a:lnTo>
                  <a:pt x="99" y="104"/>
                </a:lnTo>
                <a:lnTo>
                  <a:pt x="102" y="104"/>
                </a:lnTo>
                <a:close/>
                <a:moveTo>
                  <a:pt x="132" y="100"/>
                </a:moveTo>
                <a:lnTo>
                  <a:pt x="130" y="102"/>
                </a:lnTo>
                <a:lnTo>
                  <a:pt x="128" y="102"/>
                </a:lnTo>
                <a:lnTo>
                  <a:pt x="128" y="104"/>
                </a:lnTo>
                <a:lnTo>
                  <a:pt x="128" y="104"/>
                </a:lnTo>
                <a:lnTo>
                  <a:pt x="130" y="102"/>
                </a:lnTo>
                <a:lnTo>
                  <a:pt x="132" y="102"/>
                </a:lnTo>
                <a:lnTo>
                  <a:pt x="132" y="102"/>
                </a:lnTo>
                <a:lnTo>
                  <a:pt x="135" y="102"/>
                </a:lnTo>
                <a:lnTo>
                  <a:pt x="135" y="100"/>
                </a:lnTo>
                <a:lnTo>
                  <a:pt x="132" y="100"/>
                </a:lnTo>
                <a:close/>
                <a:moveTo>
                  <a:pt x="109" y="102"/>
                </a:moveTo>
                <a:lnTo>
                  <a:pt x="111" y="100"/>
                </a:lnTo>
                <a:lnTo>
                  <a:pt x="113" y="100"/>
                </a:lnTo>
                <a:lnTo>
                  <a:pt x="111" y="100"/>
                </a:lnTo>
                <a:lnTo>
                  <a:pt x="111" y="100"/>
                </a:lnTo>
                <a:lnTo>
                  <a:pt x="109" y="102"/>
                </a:lnTo>
                <a:lnTo>
                  <a:pt x="109" y="102"/>
                </a:lnTo>
                <a:lnTo>
                  <a:pt x="109" y="102"/>
                </a:lnTo>
                <a:lnTo>
                  <a:pt x="109" y="102"/>
                </a:lnTo>
                <a:lnTo>
                  <a:pt x="109" y="102"/>
                </a:lnTo>
                <a:lnTo>
                  <a:pt x="109" y="102"/>
                </a:lnTo>
                <a:close/>
                <a:moveTo>
                  <a:pt x="90" y="97"/>
                </a:moveTo>
                <a:lnTo>
                  <a:pt x="90" y="97"/>
                </a:lnTo>
                <a:lnTo>
                  <a:pt x="90" y="100"/>
                </a:lnTo>
                <a:lnTo>
                  <a:pt x="90" y="100"/>
                </a:lnTo>
                <a:lnTo>
                  <a:pt x="90" y="100"/>
                </a:lnTo>
                <a:lnTo>
                  <a:pt x="90" y="100"/>
                </a:lnTo>
                <a:lnTo>
                  <a:pt x="90" y="97"/>
                </a:lnTo>
                <a:lnTo>
                  <a:pt x="90" y="97"/>
                </a:lnTo>
                <a:close/>
                <a:moveTo>
                  <a:pt x="130" y="100"/>
                </a:moveTo>
                <a:lnTo>
                  <a:pt x="130" y="100"/>
                </a:lnTo>
                <a:lnTo>
                  <a:pt x="130" y="97"/>
                </a:lnTo>
                <a:lnTo>
                  <a:pt x="130" y="97"/>
                </a:lnTo>
                <a:lnTo>
                  <a:pt x="128" y="97"/>
                </a:lnTo>
                <a:lnTo>
                  <a:pt x="128" y="97"/>
                </a:lnTo>
                <a:lnTo>
                  <a:pt x="128" y="97"/>
                </a:lnTo>
                <a:lnTo>
                  <a:pt x="128" y="100"/>
                </a:lnTo>
                <a:lnTo>
                  <a:pt x="130" y="100"/>
                </a:lnTo>
                <a:close/>
                <a:moveTo>
                  <a:pt x="97" y="97"/>
                </a:moveTo>
                <a:lnTo>
                  <a:pt x="99" y="97"/>
                </a:lnTo>
                <a:lnTo>
                  <a:pt x="99" y="97"/>
                </a:lnTo>
                <a:lnTo>
                  <a:pt x="99" y="95"/>
                </a:lnTo>
                <a:lnTo>
                  <a:pt x="99" y="95"/>
                </a:lnTo>
                <a:lnTo>
                  <a:pt x="97" y="95"/>
                </a:lnTo>
                <a:lnTo>
                  <a:pt x="97" y="97"/>
                </a:lnTo>
                <a:lnTo>
                  <a:pt x="97" y="97"/>
                </a:lnTo>
                <a:lnTo>
                  <a:pt x="97" y="97"/>
                </a:lnTo>
                <a:close/>
                <a:moveTo>
                  <a:pt x="104" y="97"/>
                </a:moveTo>
                <a:lnTo>
                  <a:pt x="104" y="95"/>
                </a:lnTo>
                <a:lnTo>
                  <a:pt x="104" y="95"/>
                </a:lnTo>
                <a:lnTo>
                  <a:pt x="104" y="95"/>
                </a:lnTo>
                <a:lnTo>
                  <a:pt x="102" y="97"/>
                </a:lnTo>
                <a:lnTo>
                  <a:pt x="102" y="100"/>
                </a:lnTo>
                <a:lnTo>
                  <a:pt x="102" y="100"/>
                </a:lnTo>
                <a:lnTo>
                  <a:pt x="104" y="100"/>
                </a:lnTo>
                <a:lnTo>
                  <a:pt x="104" y="97"/>
                </a:lnTo>
                <a:close/>
                <a:moveTo>
                  <a:pt x="85" y="95"/>
                </a:moveTo>
                <a:lnTo>
                  <a:pt x="85" y="95"/>
                </a:lnTo>
                <a:lnTo>
                  <a:pt x="85" y="95"/>
                </a:lnTo>
                <a:lnTo>
                  <a:pt x="85" y="95"/>
                </a:lnTo>
                <a:lnTo>
                  <a:pt x="85" y="95"/>
                </a:lnTo>
                <a:lnTo>
                  <a:pt x="85" y="95"/>
                </a:lnTo>
                <a:lnTo>
                  <a:pt x="85" y="93"/>
                </a:lnTo>
                <a:lnTo>
                  <a:pt x="85" y="95"/>
                </a:lnTo>
                <a:close/>
                <a:moveTo>
                  <a:pt x="83" y="93"/>
                </a:moveTo>
                <a:lnTo>
                  <a:pt x="85" y="90"/>
                </a:lnTo>
                <a:lnTo>
                  <a:pt x="85" y="90"/>
                </a:lnTo>
                <a:lnTo>
                  <a:pt x="85" y="88"/>
                </a:lnTo>
                <a:lnTo>
                  <a:pt x="85" y="88"/>
                </a:lnTo>
                <a:lnTo>
                  <a:pt x="83" y="88"/>
                </a:lnTo>
                <a:lnTo>
                  <a:pt x="83" y="90"/>
                </a:lnTo>
                <a:lnTo>
                  <a:pt x="83" y="90"/>
                </a:lnTo>
                <a:lnTo>
                  <a:pt x="83" y="93"/>
                </a:lnTo>
                <a:close/>
                <a:moveTo>
                  <a:pt x="92" y="88"/>
                </a:moveTo>
                <a:lnTo>
                  <a:pt x="92" y="90"/>
                </a:lnTo>
                <a:lnTo>
                  <a:pt x="92" y="90"/>
                </a:lnTo>
                <a:lnTo>
                  <a:pt x="92" y="90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close/>
                <a:moveTo>
                  <a:pt x="99" y="88"/>
                </a:moveTo>
                <a:lnTo>
                  <a:pt x="99" y="90"/>
                </a:lnTo>
                <a:lnTo>
                  <a:pt x="102" y="90"/>
                </a:lnTo>
                <a:lnTo>
                  <a:pt x="102" y="88"/>
                </a:lnTo>
                <a:lnTo>
                  <a:pt x="102" y="88"/>
                </a:lnTo>
                <a:lnTo>
                  <a:pt x="99" y="88"/>
                </a:lnTo>
                <a:lnTo>
                  <a:pt x="99" y="88"/>
                </a:lnTo>
                <a:close/>
                <a:moveTo>
                  <a:pt x="116" y="85"/>
                </a:moveTo>
                <a:lnTo>
                  <a:pt x="118" y="83"/>
                </a:lnTo>
                <a:lnTo>
                  <a:pt x="116" y="83"/>
                </a:lnTo>
                <a:lnTo>
                  <a:pt x="116" y="85"/>
                </a:lnTo>
                <a:lnTo>
                  <a:pt x="113" y="85"/>
                </a:lnTo>
                <a:lnTo>
                  <a:pt x="111" y="85"/>
                </a:lnTo>
                <a:lnTo>
                  <a:pt x="111" y="88"/>
                </a:lnTo>
                <a:lnTo>
                  <a:pt x="111" y="88"/>
                </a:lnTo>
                <a:lnTo>
                  <a:pt x="116" y="85"/>
                </a:lnTo>
                <a:lnTo>
                  <a:pt x="116" y="85"/>
                </a:lnTo>
                <a:close/>
                <a:moveTo>
                  <a:pt x="94" y="85"/>
                </a:moveTo>
                <a:lnTo>
                  <a:pt x="97" y="85"/>
                </a:lnTo>
                <a:lnTo>
                  <a:pt x="97" y="88"/>
                </a:lnTo>
                <a:lnTo>
                  <a:pt x="99" y="85"/>
                </a:lnTo>
                <a:lnTo>
                  <a:pt x="97" y="85"/>
                </a:lnTo>
                <a:lnTo>
                  <a:pt x="94" y="83"/>
                </a:lnTo>
                <a:lnTo>
                  <a:pt x="94" y="83"/>
                </a:lnTo>
                <a:lnTo>
                  <a:pt x="94" y="83"/>
                </a:lnTo>
                <a:lnTo>
                  <a:pt x="94" y="85"/>
                </a:lnTo>
                <a:lnTo>
                  <a:pt x="94" y="85"/>
                </a:lnTo>
                <a:close/>
                <a:moveTo>
                  <a:pt x="83" y="85"/>
                </a:moveTo>
                <a:lnTo>
                  <a:pt x="83" y="83"/>
                </a:lnTo>
                <a:lnTo>
                  <a:pt x="83" y="83"/>
                </a:lnTo>
                <a:lnTo>
                  <a:pt x="83" y="83"/>
                </a:lnTo>
                <a:lnTo>
                  <a:pt x="80" y="85"/>
                </a:lnTo>
                <a:lnTo>
                  <a:pt x="80" y="88"/>
                </a:lnTo>
                <a:lnTo>
                  <a:pt x="83" y="85"/>
                </a:lnTo>
                <a:close/>
                <a:moveTo>
                  <a:pt x="130" y="83"/>
                </a:moveTo>
                <a:lnTo>
                  <a:pt x="130" y="81"/>
                </a:lnTo>
                <a:lnTo>
                  <a:pt x="128" y="81"/>
                </a:lnTo>
                <a:lnTo>
                  <a:pt x="128" y="81"/>
                </a:lnTo>
                <a:lnTo>
                  <a:pt x="125" y="81"/>
                </a:lnTo>
                <a:lnTo>
                  <a:pt x="123" y="81"/>
                </a:lnTo>
                <a:lnTo>
                  <a:pt x="123" y="81"/>
                </a:lnTo>
                <a:lnTo>
                  <a:pt x="121" y="83"/>
                </a:lnTo>
                <a:lnTo>
                  <a:pt x="121" y="83"/>
                </a:lnTo>
                <a:lnTo>
                  <a:pt x="123" y="83"/>
                </a:lnTo>
                <a:lnTo>
                  <a:pt x="125" y="83"/>
                </a:lnTo>
                <a:lnTo>
                  <a:pt x="125" y="85"/>
                </a:lnTo>
                <a:lnTo>
                  <a:pt x="128" y="83"/>
                </a:lnTo>
                <a:lnTo>
                  <a:pt x="130" y="83"/>
                </a:lnTo>
                <a:close/>
                <a:moveTo>
                  <a:pt x="21" y="81"/>
                </a:moveTo>
                <a:lnTo>
                  <a:pt x="19" y="81"/>
                </a:lnTo>
                <a:lnTo>
                  <a:pt x="19" y="78"/>
                </a:lnTo>
                <a:lnTo>
                  <a:pt x="16" y="81"/>
                </a:lnTo>
                <a:lnTo>
                  <a:pt x="19" y="81"/>
                </a:lnTo>
                <a:lnTo>
                  <a:pt x="19" y="83"/>
                </a:lnTo>
                <a:lnTo>
                  <a:pt x="21" y="83"/>
                </a:lnTo>
                <a:lnTo>
                  <a:pt x="24" y="83"/>
                </a:lnTo>
                <a:lnTo>
                  <a:pt x="24" y="83"/>
                </a:lnTo>
                <a:lnTo>
                  <a:pt x="21" y="81"/>
                </a:lnTo>
                <a:lnTo>
                  <a:pt x="21" y="81"/>
                </a:lnTo>
                <a:close/>
                <a:moveTo>
                  <a:pt x="94" y="81"/>
                </a:moveTo>
                <a:lnTo>
                  <a:pt x="92" y="81"/>
                </a:lnTo>
                <a:lnTo>
                  <a:pt x="92" y="81"/>
                </a:lnTo>
                <a:lnTo>
                  <a:pt x="92" y="78"/>
                </a:lnTo>
                <a:lnTo>
                  <a:pt x="90" y="78"/>
                </a:lnTo>
                <a:lnTo>
                  <a:pt x="90" y="76"/>
                </a:lnTo>
                <a:lnTo>
                  <a:pt x="90" y="76"/>
                </a:lnTo>
                <a:lnTo>
                  <a:pt x="87" y="78"/>
                </a:lnTo>
                <a:lnTo>
                  <a:pt x="87" y="78"/>
                </a:lnTo>
                <a:lnTo>
                  <a:pt x="90" y="78"/>
                </a:lnTo>
                <a:lnTo>
                  <a:pt x="90" y="81"/>
                </a:lnTo>
                <a:lnTo>
                  <a:pt x="92" y="81"/>
                </a:lnTo>
                <a:lnTo>
                  <a:pt x="92" y="83"/>
                </a:lnTo>
                <a:lnTo>
                  <a:pt x="94" y="81"/>
                </a:lnTo>
                <a:close/>
                <a:moveTo>
                  <a:pt x="66" y="76"/>
                </a:moveTo>
                <a:lnTo>
                  <a:pt x="66" y="76"/>
                </a:lnTo>
                <a:lnTo>
                  <a:pt x="66" y="78"/>
                </a:lnTo>
                <a:lnTo>
                  <a:pt x="66" y="78"/>
                </a:lnTo>
                <a:lnTo>
                  <a:pt x="66" y="78"/>
                </a:lnTo>
                <a:lnTo>
                  <a:pt x="66" y="78"/>
                </a:lnTo>
                <a:lnTo>
                  <a:pt x="68" y="78"/>
                </a:lnTo>
                <a:lnTo>
                  <a:pt x="68" y="78"/>
                </a:lnTo>
                <a:lnTo>
                  <a:pt x="68" y="78"/>
                </a:lnTo>
                <a:lnTo>
                  <a:pt x="68" y="76"/>
                </a:lnTo>
                <a:lnTo>
                  <a:pt x="66" y="76"/>
                </a:lnTo>
                <a:close/>
                <a:moveTo>
                  <a:pt x="19" y="74"/>
                </a:moveTo>
                <a:lnTo>
                  <a:pt x="21" y="74"/>
                </a:lnTo>
                <a:lnTo>
                  <a:pt x="19" y="71"/>
                </a:lnTo>
                <a:lnTo>
                  <a:pt x="16" y="71"/>
                </a:lnTo>
                <a:lnTo>
                  <a:pt x="16" y="69"/>
                </a:lnTo>
                <a:lnTo>
                  <a:pt x="16" y="67"/>
                </a:lnTo>
                <a:lnTo>
                  <a:pt x="16" y="67"/>
                </a:lnTo>
                <a:lnTo>
                  <a:pt x="16" y="69"/>
                </a:lnTo>
                <a:lnTo>
                  <a:pt x="14" y="69"/>
                </a:lnTo>
                <a:lnTo>
                  <a:pt x="14" y="69"/>
                </a:lnTo>
                <a:lnTo>
                  <a:pt x="14" y="69"/>
                </a:lnTo>
                <a:lnTo>
                  <a:pt x="14" y="69"/>
                </a:lnTo>
                <a:lnTo>
                  <a:pt x="12" y="71"/>
                </a:lnTo>
                <a:lnTo>
                  <a:pt x="12" y="74"/>
                </a:lnTo>
                <a:lnTo>
                  <a:pt x="14" y="74"/>
                </a:lnTo>
                <a:lnTo>
                  <a:pt x="14" y="71"/>
                </a:lnTo>
                <a:lnTo>
                  <a:pt x="14" y="71"/>
                </a:lnTo>
                <a:lnTo>
                  <a:pt x="14" y="74"/>
                </a:lnTo>
                <a:lnTo>
                  <a:pt x="14" y="74"/>
                </a:lnTo>
                <a:lnTo>
                  <a:pt x="16" y="74"/>
                </a:lnTo>
                <a:lnTo>
                  <a:pt x="16" y="74"/>
                </a:lnTo>
                <a:lnTo>
                  <a:pt x="16" y="74"/>
                </a:lnTo>
                <a:lnTo>
                  <a:pt x="19" y="76"/>
                </a:lnTo>
                <a:lnTo>
                  <a:pt x="19" y="74"/>
                </a:lnTo>
                <a:close/>
                <a:moveTo>
                  <a:pt x="19" y="67"/>
                </a:moveTo>
                <a:lnTo>
                  <a:pt x="16" y="67"/>
                </a:lnTo>
                <a:lnTo>
                  <a:pt x="16" y="67"/>
                </a:lnTo>
                <a:lnTo>
                  <a:pt x="16" y="69"/>
                </a:lnTo>
                <a:lnTo>
                  <a:pt x="19" y="69"/>
                </a:lnTo>
                <a:lnTo>
                  <a:pt x="19" y="69"/>
                </a:lnTo>
                <a:lnTo>
                  <a:pt x="19" y="69"/>
                </a:lnTo>
                <a:lnTo>
                  <a:pt x="19" y="69"/>
                </a:lnTo>
                <a:lnTo>
                  <a:pt x="19" y="67"/>
                </a:lnTo>
                <a:lnTo>
                  <a:pt x="19" y="67"/>
                </a:lnTo>
                <a:lnTo>
                  <a:pt x="19" y="67"/>
                </a:lnTo>
                <a:close/>
                <a:moveTo>
                  <a:pt x="111" y="64"/>
                </a:moveTo>
                <a:lnTo>
                  <a:pt x="111" y="64"/>
                </a:lnTo>
                <a:lnTo>
                  <a:pt x="106" y="64"/>
                </a:lnTo>
                <a:lnTo>
                  <a:pt x="106" y="67"/>
                </a:lnTo>
                <a:lnTo>
                  <a:pt x="109" y="69"/>
                </a:lnTo>
                <a:lnTo>
                  <a:pt x="111" y="69"/>
                </a:lnTo>
                <a:lnTo>
                  <a:pt x="109" y="71"/>
                </a:lnTo>
                <a:lnTo>
                  <a:pt x="109" y="71"/>
                </a:lnTo>
                <a:lnTo>
                  <a:pt x="109" y="71"/>
                </a:lnTo>
                <a:lnTo>
                  <a:pt x="111" y="74"/>
                </a:lnTo>
                <a:lnTo>
                  <a:pt x="111" y="71"/>
                </a:lnTo>
                <a:lnTo>
                  <a:pt x="111" y="71"/>
                </a:lnTo>
                <a:lnTo>
                  <a:pt x="113" y="71"/>
                </a:lnTo>
                <a:lnTo>
                  <a:pt x="113" y="71"/>
                </a:lnTo>
                <a:lnTo>
                  <a:pt x="113" y="67"/>
                </a:lnTo>
                <a:lnTo>
                  <a:pt x="113" y="67"/>
                </a:lnTo>
                <a:lnTo>
                  <a:pt x="113" y="64"/>
                </a:lnTo>
                <a:lnTo>
                  <a:pt x="111" y="64"/>
                </a:lnTo>
                <a:close/>
                <a:moveTo>
                  <a:pt x="19" y="59"/>
                </a:moveTo>
                <a:lnTo>
                  <a:pt x="16" y="59"/>
                </a:lnTo>
                <a:lnTo>
                  <a:pt x="16" y="59"/>
                </a:lnTo>
                <a:lnTo>
                  <a:pt x="16" y="62"/>
                </a:lnTo>
                <a:lnTo>
                  <a:pt x="16" y="64"/>
                </a:lnTo>
                <a:lnTo>
                  <a:pt x="16" y="64"/>
                </a:lnTo>
                <a:lnTo>
                  <a:pt x="16" y="64"/>
                </a:lnTo>
                <a:lnTo>
                  <a:pt x="16" y="64"/>
                </a:lnTo>
                <a:lnTo>
                  <a:pt x="19" y="64"/>
                </a:lnTo>
                <a:lnTo>
                  <a:pt x="19" y="64"/>
                </a:lnTo>
                <a:lnTo>
                  <a:pt x="19" y="59"/>
                </a:lnTo>
                <a:lnTo>
                  <a:pt x="19" y="59"/>
                </a:lnTo>
                <a:close/>
                <a:moveTo>
                  <a:pt x="85" y="57"/>
                </a:moveTo>
                <a:lnTo>
                  <a:pt x="85" y="57"/>
                </a:lnTo>
                <a:lnTo>
                  <a:pt x="83" y="55"/>
                </a:lnTo>
                <a:lnTo>
                  <a:pt x="83" y="57"/>
                </a:lnTo>
                <a:lnTo>
                  <a:pt x="83" y="57"/>
                </a:lnTo>
                <a:lnTo>
                  <a:pt x="85" y="59"/>
                </a:lnTo>
                <a:lnTo>
                  <a:pt x="85" y="59"/>
                </a:lnTo>
                <a:lnTo>
                  <a:pt x="85" y="59"/>
                </a:lnTo>
                <a:lnTo>
                  <a:pt x="85" y="59"/>
                </a:lnTo>
                <a:lnTo>
                  <a:pt x="87" y="59"/>
                </a:lnTo>
                <a:lnTo>
                  <a:pt x="85" y="57"/>
                </a:lnTo>
                <a:close/>
                <a:moveTo>
                  <a:pt x="66" y="59"/>
                </a:moveTo>
                <a:lnTo>
                  <a:pt x="64" y="57"/>
                </a:lnTo>
                <a:lnTo>
                  <a:pt x="64" y="55"/>
                </a:lnTo>
                <a:lnTo>
                  <a:pt x="61" y="55"/>
                </a:lnTo>
                <a:lnTo>
                  <a:pt x="59" y="55"/>
                </a:lnTo>
                <a:lnTo>
                  <a:pt x="57" y="57"/>
                </a:lnTo>
                <a:lnTo>
                  <a:pt x="57" y="57"/>
                </a:lnTo>
                <a:lnTo>
                  <a:pt x="57" y="59"/>
                </a:lnTo>
                <a:lnTo>
                  <a:pt x="57" y="59"/>
                </a:lnTo>
                <a:lnTo>
                  <a:pt x="59" y="57"/>
                </a:lnTo>
                <a:lnTo>
                  <a:pt x="61" y="59"/>
                </a:lnTo>
                <a:lnTo>
                  <a:pt x="61" y="59"/>
                </a:lnTo>
                <a:lnTo>
                  <a:pt x="64" y="62"/>
                </a:lnTo>
                <a:lnTo>
                  <a:pt x="66" y="62"/>
                </a:lnTo>
                <a:lnTo>
                  <a:pt x="66" y="64"/>
                </a:lnTo>
                <a:lnTo>
                  <a:pt x="68" y="64"/>
                </a:lnTo>
                <a:lnTo>
                  <a:pt x="68" y="64"/>
                </a:lnTo>
                <a:lnTo>
                  <a:pt x="68" y="67"/>
                </a:lnTo>
                <a:lnTo>
                  <a:pt x="71" y="69"/>
                </a:lnTo>
                <a:lnTo>
                  <a:pt x="73" y="69"/>
                </a:lnTo>
                <a:lnTo>
                  <a:pt x="76" y="69"/>
                </a:lnTo>
                <a:lnTo>
                  <a:pt x="76" y="69"/>
                </a:lnTo>
                <a:lnTo>
                  <a:pt x="76" y="69"/>
                </a:lnTo>
                <a:lnTo>
                  <a:pt x="78" y="69"/>
                </a:lnTo>
                <a:lnTo>
                  <a:pt x="78" y="71"/>
                </a:lnTo>
                <a:lnTo>
                  <a:pt x="78" y="71"/>
                </a:lnTo>
                <a:lnTo>
                  <a:pt x="78" y="74"/>
                </a:lnTo>
                <a:lnTo>
                  <a:pt x="80" y="74"/>
                </a:lnTo>
                <a:lnTo>
                  <a:pt x="80" y="76"/>
                </a:lnTo>
                <a:lnTo>
                  <a:pt x="83" y="76"/>
                </a:lnTo>
                <a:lnTo>
                  <a:pt x="83" y="76"/>
                </a:lnTo>
                <a:lnTo>
                  <a:pt x="83" y="76"/>
                </a:lnTo>
                <a:lnTo>
                  <a:pt x="85" y="76"/>
                </a:lnTo>
                <a:lnTo>
                  <a:pt x="85" y="78"/>
                </a:lnTo>
                <a:lnTo>
                  <a:pt x="85" y="76"/>
                </a:lnTo>
                <a:lnTo>
                  <a:pt x="85" y="76"/>
                </a:lnTo>
                <a:lnTo>
                  <a:pt x="85" y="74"/>
                </a:lnTo>
                <a:lnTo>
                  <a:pt x="85" y="74"/>
                </a:lnTo>
                <a:lnTo>
                  <a:pt x="83" y="74"/>
                </a:lnTo>
                <a:lnTo>
                  <a:pt x="83" y="74"/>
                </a:lnTo>
                <a:lnTo>
                  <a:pt x="80" y="71"/>
                </a:lnTo>
                <a:lnTo>
                  <a:pt x="80" y="69"/>
                </a:lnTo>
                <a:lnTo>
                  <a:pt x="78" y="67"/>
                </a:lnTo>
                <a:lnTo>
                  <a:pt x="78" y="67"/>
                </a:lnTo>
                <a:lnTo>
                  <a:pt x="78" y="64"/>
                </a:lnTo>
                <a:lnTo>
                  <a:pt x="78" y="64"/>
                </a:lnTo>
                <a:lnTo>
                  <a:pt x="78" y="62"/>
                </a:lnTo>
                <a:lnTo>
                  <a:pt x="78" y="62"/>
                </a:lnTo>
                <a:lnTo>
                  <a:pt x="73" y="62"/>
                </a:lnTo>
                <a:lnTo>
                  <a:pt x="71" y="59"/>
                </a:lnTo>
                <a:lnTo>
                  <a:pt x="68" y="59"/>
                </a:lnTo>
                <a:lnTo>
                  <a:pt x="66" y="59"/>
                </a:lnTo>
                <a:lnTo>
                  <a:pt x="66" y="59"/>
                </a:lnTo>
                <a:close/>
                <a:moveTo>
                  <a:pt x="71" y="55"/>
                </a:moveTo>
                <a:lnTo>
                  <a:pt x="71" y="52"/>
                </a:lnTo>
                <a:lnTo>
                  <a:pt x="68" y="50"/>
                </a:lnTo>
                <a:lnTo>
                  <a:pt x="68" y="52"/>
                </a:lnTo>
                <a:lnTo>
                  <a:pt x="71" y="55"/>
                </a:lnTo>
                <a:close/>
                <a:moveTo>
                  <a:pt x="73" y="50"/>
                </a:moveTo>
                <a:lnTo>
                  <a:pt x="73" y="50"/>
                </a:lnTo>
                <a:lnTo>
                  <a:pt x="71" y="52"/>
                </a:lnTo>
                <a:lnTo>
                  <a:pt x="73" y="52"/>
                </a:lnTo>
                <a:lnTo>
                  <a:pt x="73" y="50"/>
                </a:lnTo>
                <a:lnTo>
                  <a:pt x="73" y="50"/>
                </a:lnTo>
                <a:close/>
                <a:moveTo>
                  <a:pt x="116" y="48"/>
                </a:moveTo>
                <a:lnTo>
                  <a:pt x="116" y="48"/>
                </a:lnTo>
                <a:lnTo>
                  <a:pt x="111" y="48"/>
                </a:lnTo>
                <a:lnTo>
                  <a:pt x="111" y="48"/>
                </a:lnTo>
                <a:lnTo>
                  <a:pt x="111" y="50"/>
                </a:lnTo>
                <a:lnTo>
                  <a:pt x="109" y="50"/>
                </a:lnTo>
                <a:lnTo>
                  <a:pt x="109" y="50"/>
                </a:lnTo>
                <a:lnTo>
                  <a:pt x="106" y="50"/>
                </a:lnTo>
                <a:lnTo>
                  <a:pt x="106" y="52"/>
                </a:lnTo>
                <a:lnTo>
                  <a:pt x="109" y="52"/>
                </a:lnTo>
                <a:lnTo>
                  <a:pt x="111" y="52"/>
                </a:lnTo>
                <a:lnTo>
                  <a:pt x="111" y="52"/>
                </a:lnTo>
                <a:lnTo>
                  <a:pt x="113" y="50"/>
                </a:lnTo>
                <a:lnTo>
                  <a:pt x="113" y="52"/>
                </a:lnTo>
                <a:lnTo>
                  <a:pt x="111" y="55"/>
                </a:lnTo>
                <a:lnTo>
                  <a:pt x="111" y="55"/>
                </a:lnTo>
                <a:lnTo>
                  <a:pt x="116" y="55"/>
                </a:lnTo>
                <a:lnTo>
                  <a:pt x="118" y="57"/>
                </a:lnTo>
                <a:lnTo>
                  <a:pt x="118" y="55"/>
                </a:lnTo>
                <a:lnTo>
                  <a:pt x="118" y="55"/>
                </a:lnTo>
                <a:lnTo>
                  <a:pt x="118" y="55"/>
                </a:lnTo>
                <a:lnTo>
                  <a:pt x="118" y="55"/>
                </a:lnTo>
                <a:lnTo>
                  <a:pt x="121" y="55"/>
                </a:lnTo>
                <a:lnTo>
                  <a:pt x="121" y="55"/>
                </a:lnTo>
                <a:lnTo>
                  <a:pt x="118" y="52"/>
                </a:lnTo>
                <a:lnTo>
                  <a:pt x="118" y="52"/>
                </a:lnTo>
                <a:lnTo>
                  <a:pt x="116" y="50"/>
                </a:lnTo>
                <a:lnTo>
                  <a:pt x="116" y="48"/>
                </a:lnTo>
                <a:close/>
                <a:moveTo>
                  <a:pt x="7" y="45"/>
                </a:moveTo>
                <a:lnTo>
                  <a:pt x="5" y="45"/>
                </a:lnTo>
                <a:lnTo>
                  <a:pt x="5" y="45"/>
                </a:lnTo>
                <a:lnTo>
                  <a:pt x="5" y="43"/>
                </a:lnTo>
                <a:lnTo>
                  <a:pt x="5" y="43"/>
                </a:lnTo>
                <a:lnTo>
                  <a:pt x="2" y="40"/>
                </a:lnTo>
                <a:lnTo>
                  <a:pt x="2" y="40"/>
                </a:lnTo>
                <a:lnTo>
                  <a:pt x="5" y="40"/>
                </a:lnTo>
                <a:lnTo>
                  <a:pt x="5" y="38"/>
                </a:lnTo>
                <a:lnTo>
                  <a:pt x="2" y="38"/>
                </a:lnTo>
                <a:lnTo>
                  <a:pt x="2" y="38"/>
                </a:lnTo>
                <a:lnTo>
                  <a:pt x="0" y="38"/>
                </a:lnTo>
                <a:lnTo>
                  <a:pt x="0" y="38"/>
                </a:lnTo>
                <a:lnTo>
                  <a:pt x="0" y="40"/>
                </a:lnTo>
                <a:lnTo>
                  <a:pt x="2" y="43"/>
                </a:lnTo>
                <a:lnTo>
                  <a:pt x="2" y="45"/>
                </a:lnTo>
                <a:lnTo>
                  <a:pt x="5" y="48"/>
                </a:lnTo>
                <a:lnTo>
                  <a:pt x="7" y="48"/>
                </a:lnTo>
                <a:lnTo>
                  <a:pt x="7" y="45"/>
                </a:lnTo>
                <a:lnTo>
                  <a:pt x="7" y="45"/>
                </a:lnTo>
                <a:close/>
                <a:moveTo>
                  <a:pt x="94" y="38"/>
                </a:moveTo>
                <a:lnTo>
                  <a:pt x="94" y="36"/>
                </a:lnTo>
                <a:lnTo>
                  <a:pt x="94" y="36"/>
                </a:lnTo>
                <a:lnTo>
                  <a:pt x="94" y="38"/>
                </a:lnTo>
                <a:lnTo>
                  <a:pt x="97" y="38"/>
                </a:lnTo>
                <a:lnTo>
                  <a:pt x="97" y="38"/>
                </a:lnTo>
                <a:lnTo>
                  <a:pt x="97" y="38"/>
                </a:lnTo>
                <a:lnTo>
                  <a:pt x="97" y="36"/>
                </a:lnTo>
                <a:lnTo>
                  <a:pt x="97" y="36"/>
                </a:lnTo>
                <a:lnTo>
                  <a:pt x="97" y="36"/>
                </a:lnTo>
                <a:lnTo>
                  <a:pt x="97" y="33"/>
                </a:lnTo>
                <a:lnTo>
                  <a:pt x="97" y="36"/>
                </a:lnTo>
                <a:lnTo>
                  <a:pt x="94" y="36"/>
                </a:lnTo>
                <a:lnTo>
                  <a:pt x="92" y="33"/>
                </a:lnTo>
                <a:lnTo>
                  <a:pt x="92" y="36"/>
                </a:lnTo>
                <a:lnTo>
                  <a:pt x="92" y="36"/>
                </a:lnTo>
                <a:lnTo>
                  <a:pt x="92" y="38"/>
                </a:lnTo>
                <a:lnTo>
                  <a:pt x="94" y="38"/>
                </a:lnTo>
                <a:lnTo>
                  <a:pt x="94" y="38"/>
                </a:lnTo>
                <a:lnTo>
                  <a:pt x="94" y="38"/>
                </a:lnTo>
                <a:close/>
                <a:moveTo>
                  <a:pt x="99" y="33"/>
                </a:moveTo>
                <a:lnTo>
                  <a:pt x="97" y="36"/>
                </a:lnTo>
                <a:lnTo>
                  <a:pt x="97" y="36"/>
                </a:lnTo>
                <a:lnTo>
                  <a:pt x="99" y="36"/>
                </a:lnTo>
                <a:lnTo>
                  <a:pt x="99" y="33"/>
                </a:lnTo>
                <a:close/>
                <a:moveTo>
                  <a:pt x="102" y="26"/>
                </a:moveTo>
                <a:lnTo>
                  <a:pt x="102" y="26"/>
                </a:lnTo>
                <a:lnTo>
                  <a:pt x="102" y="26"/>
                </a:lnTo>
                <a:lnTo>
                  <a:pt x="99" y="24"/>
                </a:lnTo>
                <a:lnTo>
                  <a:pt x="99" y="26"/>
                </a:lnTo>
                <a:lnTo>
                  <a:pt x="99" y="29"/>
                </a:lnTo>
                <a:lnTo>
                  <a:pt x="102" y="26"/>
                </a:lnTo>
                <a:close/>
                <a:moveTo>
                  <a:pt x="85" y="22"/>
                </a:moveTo>
                <a:lnTo>
                  <a:pt x="85" y="19"/>
                </a:lnTo>
                <a:lnTo>
                  <a:pt x="83" y="19"/>
                </a:lnTo>
                <a:lnTo>
                  <a:pt x="83" y="19"/>
                </a:lnTo>
                <a:lnTo>
                  <a:pt x="83" y="22"/>
                </a:lnTo>
                <a:lnTo>
                  <a:pt x="83" y="22"/>
                </a:lnTo>
                <a:lnTo>
                  <a:pt x="85" y="24"/>
                </a:lnTo>
                <a:lnTo>
                  <a:pt x="87" y="24"/>
                </a:lnTo>
                <a:lnTo>
                  <a:pt x="85" y="22"/>
                </a:lnTo>
                <a:lnTo>
                  <a:pt x="87" y="22"/>
                </a:lnTo>
                <a:lnTo>
                  <a:pt x="85" y="22"/>
                </a:lnTo>
                <a:close/>
                <a:moveTo>
                  <a:pt x="73" y="81"/>
                </a:moveTo>
                <a:lnTo>
                  <a:pt x="76" y="83"/>
                </a:lnTo>
                <a:lnTo>
                  <a:pt x="76" y="83"/>
                </a:lnTo>
                <a:lnTo>
                  <a:pt x="78" y="83"/>
                </a:lnTo>
                <a:lnTo>
                  <a:pt x="78" y="81"/>
                </a:lnTo>
                <a:lnTo>
                  <a:pt x="78" y="81"/>
                </a:lnTo>
                <a:lnTo>
                  <a:pt x="76" y="78"/>
                </a:lnTo>
                <a:lnTo>
                  <a:pt x="76" y="74"/>
                </a:lnTo>
                <a:lnTo>
                  <a:pt x="76" y="71"/>
                </a:lnTo>
                <a:lnTo>
                  <a:pt x="76" y="71"/>
                </a:lnTo>
                <a:lnTo>
                  <a:pt x="73" y="69"/>
                </a:lnTo>
                <a:lnTo>
                  <a:pt x="71" y="69"/>
                </a:lnTo>
                <a:lnTo>
                  <a:pt x="68" y="67"/>
                </a:lnTo>
                <a:lnTo>
                  <a:pt x="64" y="67"/>
                </a:lnTo>
                <a:lnTo>
                  <a:pt x="61" y="62"/>
                </a:lnTo>
                <a:lnTo>
                  <a:pt x="61" y="62"/>
                </a:lnTo>
                <a:lnTo>
                  <a:pt x="59" y="62"/>
                </a:lnTo>
                <a:lnTo>
                  <a:pt x="54" y="59"/>
                </a:lnTo>
                <a:lnTo>
                  <a:pt x="52" y="59"/>
                </a:lnTo>
                <a:lnTo>
                  <a:pt x="52" y="59"/>
                </a:lnTo>
                <a:lnTo>
                  <a:pt x="50" y="57"/>
                </a:lnTo>
                <a:lnTo>
                  <a:pt x="50" y="57"/>
                </a:lnTo>
                <a:lnTo>
                  <a:pt x="52" y="57"/>
                </a:lnTo>
                <a:lnTo>
                  <a:pt x="54" y="57"/>
                </a:lnTo>
                <a:lnTo>
                  <a:pt x="57" y="57"/>
                </a:lnTo>
                <a:lnTo>
                  <a:pt x="59" y="55"/>
                </a:lnTo>
                <a:lnTo>
                  <a:pt x="57" y="55"/>
                </a:lnTo>
                <a:lnTo>
                  <a:pt x="57" y="52"/>
                </a:lnTo>
                <a:lnTo>
                  <a:pt x="54" y="52"/>
                </a:lnTo>
                <a:lnTo>
                  <a:pt x="54" y="50"/>
                </a:lnTo>
                <a:lnTo>
                  <a:pt x="57" y="50"/>
                </a:lnTo>
                <a:lnTo>
                  <a:pt x="57" y="48"/>
                </a:lnTo>
                <a:lnTo>
                  <a:pt x="59" y="50"/>
                </a:lnTo>
                <a:lnTo>
                  <a:pt x="61" y="50"/>
                </a:lnTo>
                <a:lnTo>
                  <a:pt x="59" y="52"/>
                </a:lnTo>
                <a:lnTo>
                  <a:pt x="59" y="52"/>
                </a:lnTo>
                <a:lnTo>
                  <a:pt x="61" y="52"/>
                </a:lnTo>
                <a:lnTo>
                  <a:pt x="64" y="52"/>
                </a:lnTo>
                <a:lnTo>
                  <a:pt x="61" y="50"/>
                </a:lnTo>
                <a:lnTo>
                  <a:pt x="61" y="48"/>
                </a:lnTo>
                <a:lnTo>
                  <a:pt x="59" y="45"/>
                </a:lnTo>
                <a:lnTo>
                  <a:pt x="57" y="43"/>
                </a:lnTo>
                <a:lnTo>
                  <a:pt x="57" y="43"/>
                </a:lnTo>
                <a:lnTo>
                  <a:pt x="54" y="38"/>
                </a:lnTo>
                <a:lnTo>
                  <a:pt x="50" y="36"/>
                </a:lnTo>
                <a:lnTo>
                  <a:pt x="50" y="33"/>
                </a:lnTo>
                <a:lnTo>
                  <a:pt x="50" y="31"/>
                </a:lnTo>
                <a:lnTo>
                  <a:pt x="50" y="29"/>
                </a:lnTo>
                <a:lnTo>
                  <a:pt x="50" y="26"/>
                </a:lnTo>
                <a:lnTo>
                  <a:pt x="50" y="26"/>
                </a:lnTo>
                <a:lnTo>
                  <a:pt x="52" y="24"/>
                </a:lnTo>
                <a:lnTo>
                  <a:pt x="52" y="24"/>
                </a:lnTo>
                <a:lnTo>
                  <a:pt x="54" y="24"/>
                </a:lnTo>
                <a:lnTo>
                  <a:pt x="54" y="24"/>
                </a:lnTo>
                <a:lnTo>
                  <a:pt x="54" y="26"/>
                </a:lnTo>
                <a:lnTo>
                  <a:pt x="54" y="29"/>
                </a:lnTo>
                <a:lnTo>
                  <a:pt x="59" y="29"/>
                </a:lnTo>
                <a:lnTo>
                  <a:pt x="61" y="31"/>
                </a:lnTo>
                <a:lnTo>
                  <a:pt x="61" y="33"/>
                </a:lnTo>
                <a:lnTo>
                  <a:pt x="64" y="33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4" y="33"/>
                </a:lnTo>
                <a:lnTo>
                  <a:pt x="64" y="33"/>
                </a:lnTo>
                <a:lnTo>
                  <a:pt x="64" y="31"/>
                </a:lnTo>
                <a:lnTo>
                  <a:pt x="64" y="31"/>
                </a:lnTo>
                <a:lnTo>
                  <a:pt x="68" y="31"/>
                </a:lnTo>
                <a:lnTo>
                  <a:pt x="71" y="36"/>
                </a:lnTo>
                <a:lnTo>
                  <a:pt x="73" y="36"/>
                </a:lnTo>
                <a:lnTo>
                  <a:pt x="73" y="33"/>
                </a:lnTo>
                <a:lnTo>
                  <a:pt x="73" y="33"/>
                </a:lnTo>
                <a:lnTo>
                  <a:pt x="73" y="33"/>
                </a:lnTo>
                <a:lnTo>
                  <a:pt x="71" y="31"/>
                </a:lnTo>
                <a:lnTo>
                  <a:pt x="68" y="31"/>
                </a:lnTo>
                <a:lnTo>
                  <a:pt x="68" y="29"/>
                </a:lnTo>
                <a:lnTo>
                  <a:pt x="71" y="29"/>
                </a:lnTo>
                <a:lnTo>
                  <a:pt x="71" y="29"/>
                </a:lnTo>
                <a:lnTo>
                  <a:pt x="73" y="29"/>
                </a:lnTo>
                <a:lnTo>
                  <a:pt x="76" y="31"/>
                </a:lnTo>
                <a:lnTo>
                  <a:pt x="78" y="31"/>
                </a:lnTo>
                <a:lnTo>
                  <a:pt x="80" y="33"/>
                </a:lnTo>
                <a:lnTo>
                  <a:pt x="78" y="31"/>
                </a:lnTo>
                <a:lnTo>
                  <a:pt x="78" y="29"/>
                </a:lnTo>
                <a:lnTo>
                  <a:pt x="73" y="26"/>
                </a:lnTo>
                <a:lnTo>
                  <a:pt x="73" y="26"/>
                </a:lnTo>
                <a:lnTo>
                  <a:pt x="71" y="26"/>
                </a:lnTo>
                <a:lnTo>
                  <a:pt x="71" y="26"/>
                </a:lnTo>
                <a:lnTo>
                  <a:pt x="71" y="24"/>
                </a:lnTo>
                <a:lnTo>
                  <a:pt x="68" y="22"/>
                </a:lnTo>
                <a:lnTo>
                  <a:pt x="68" y="22"/>
                </a:lnTo>
                <a:lnTo>
                  <a:pt x="68" y="19"/>
                </a:lnTo>
                <a:lnTo>
                  <a:pt x="71" y="19"/>
                </a:lnTo>
                <a:lnTo>
                  <a:pt x="73" y="22"/>
                </a:lnTo>
                <a:lnTo>
                  <a:pt x="78" y="19"/>
                </a:lnTo>
                <a:lnTo>
                  <a:pt x="80" y="17"/>
                </a:lnTo>
                <a:lnTo>
                  <a:pt x="80" y="17"/>
                </a:lnTo>
                <a:lnTo>
                  <a:pt x="83" y="17"/>
                </a:lnTo>
                <a:lnTo>
                  <a:pt x="85" y="17"/>
                </a:lnTo>
                <a:lnTo>
                  <a:pt x="87" y="17"/>
                </a:lnTo>
                <a:lnTo>
                  <a:pt x="90" y="17"/>
                </a:lnTo>
                <a:lnTo>
                  <a:pt x="92" y="14"/>
                </a:lnTo>
                <a:lnTo>
                  <a:pt x="94" y="17"/>
                </a:lnTo>
                <a:lnTo>
                  <a:pt x="94" y="17"/>
                </a:lnTo>
                <a:lnTo>
                  <a:pt x="99" y="17"/>
                </a:lnTo>
                <a:lnTo>
                  <a:pt x="104" y="19"/>
                </a:lnTo>
                <a:lnTo>
                  <a:pt x="106" y="19"/>
                </a:lnTo>
                <a:lnTo>
                  <a:pt x="109" y="22"/>
                </a:lnTo>
                <a:lnTo>
                  <a:pt x="109" y="22"/>
                </a:lnTo>
                <a:lnTo>
                  <a:pt x="109" y="19"/>
                </a:lnTo>
                <a:lnTo>
                  <a:pt x="111" y="19"/>
                </a:lnTo>
                <a:lnTo>
                  <a:pt x="111" y="17"/>
                </a:lnTo>
                <a:lnTo>
                  <a:pt x="113" y="17"/>
                </a:lnTo>
                <a:lnTo>
                  <a:pt x="113" y="14"/>
                </a:lnTo>
                <a:lnTo>
                  <a:pt x="113" y="14"/>
                </a:lnTo>
                <a:lnTo>
                  <a:pt x="113" y="14"/>
                </a:lnTo>
                <a:lnTo>
                  <a:pt x="113" y="12"/>
                </a:lnTo>
                <a:lnTo>
                  <a:pt x="111" y="12"/>
                </a:lnTo>
                <a:lnTo>
                  <a:pt x="111" y="10"/>
                </a:lnTo>
                <a:lnTo>
                  <a:pt x="116" y="7"/>
                </a:lnTo>
                <a:lnTo>
                  <a:pt x="116" y="7"/>
                </a:lnTo>
                <a:lnTo>
                  <a:pt x="116" y="7"/>
                </a:lnTo>
                <a:lnTo>
                  <a:pt x="116" y="5"/>
                </a:lnTo>
                <a:lnTo>
                  <a:pt x="116" y="3"/>
                </a:lnTo>
                <a:lnTo>
                  <a:pt x="116" y="3"/>
                </a:lnTo>
                <a:lnTo>
                  <a:pt x="113" y="3"/>
                </a:lnTo>
                <a:lnTo>
                  <a:pt x="113" y="0"/>
                </a:lnTo>
                <a:lnTo>
                  <a:pt x="113" y="0"/>
                </a:lnTo>
                <a:lnTo>
                  <a:pt x="111" y="0"/>
                </a:lnTo>
                <a:lnTo>
                  <a:pt x="109" y="0"/>
                </a:lnTo>
                <a:lnTo>
                  <a:pt x="109" y="0"/>
                </a:lnTo>
                <a:lnTo>
                  <a:pt x="106" y="0"/>
                </a:lnTo>
                <a:lnTo>
                  <a:pt x="106" y="0"/>
                </a:lnTo>
                <a:lnTo>
                  <a:pt x="106" y="3"/>
                </a:lnTo>
                <a:lnTo>
                  <a:pt x="109" y="3"/>
                </a:lnTo>
                <a:lnTo>
                  <a:pt x="109" y="5"/>
                </a:lnTo>
                <a:lnTo>
                  <a:pt x="109" y="5"/>
                </a:lnTo>
                <a:lnTo>
                  <a:pt x="109" y="7"/>
                </a:lnTo>
                <a:lnTo>
                  <a:pt x="106" y="7"/>
                </a:lnTo>
                <a:lnTo>
                  <a:pt x="104" y="10"/>
                </a:lnTo>
                <a:lnTo>
                  <a:pt x="102" y="7"/>
                </a:lnTo>
                <a:lnTo>
                  <a:pt x="102" y="7"/>
                </a:lnTo>
                <a:lnTo>
                  <a:pt x="99" y="10"/>
                </a:lnTo>
                <a:lnTo>
                  <a:pt x="99" y="10"/>
                </a:lnTo>
                <a:lnTo>
                  <a:pt x="97" y="10"/>
                </a:lnTo>
                <a:lnTo>
                  <a:pt x="94" y="10"/>
                </a:lnTo>
                <a:lnTo>
                  <a:pt x="92" y="7"/>
                </a:lnTo>
                <a:lnTo>
                  <a:pt x="90" y="7"/>
                </a:lnTo>
                <a:lnTo>
                  <a:pt x="87" y="7"/>
                </a:lnTo>
                <a:lnTo>
                  <a:pt x="85" y="7"/>
                </a:lnTo>
                <a:lnTo>
                  <a:pt x="85" y="7"/>
                </a:lnTo>
                <a:lnTo>
                  <a:pt x="83" y="7"/>
                </a:lnTo>
                <a:lnTo>
                  <a:pt x="83" y="5"/>
                </a:lnTo>
                <a:lnTo>
                  <a:pt x="83" y="5"/>
                </a:lnTo>
                <a:lnTo>
                  <a:pt x="80" y="3"/>
                </a:lnTo>
                <a:lnTo>
                  <a:pt x="80" y="3"/>
                </a:lnTo>
                <a:lnTo>
                  <a:pt x="78" y="5"/>
                </a:lnTo>
                <a:lnTo>
                  <a:pt x="78" y="5"/>
                </a:lnTo>
                <a:lnTo>
                  <a:pt x="76" y="5"/>
                </a:lnTo>
                <a:lnTo>
                  <a:pt x="73" y="5"/>
                </a:lnTo>
                <a:lnTo>
                  <a:pt x="73" y="5"/>
                </a:lnTo>
                <a:lnTo>
                  <a:pt x="73" y="5"/>
                </a:lnTo>
                <a:lnTo>
                  <a:pt x="71" y="5"/>
                </a:lnTo>
                <a:lnTo>
                  <a:pt x="71" y="5"/>
                </a:lnTo>
                <a:lnTo>
                  <a:pt x="68" y="7"/>
                </a:lnTo>
                <a:lnTo>
                  <a:pt x="66" y="7"/>
                </a:lnTo>
                <a:lnTo>
                  <a:pt x="64" y="7"/>
                </a:lnTo>
                <a:lnTo>
                  <a:pt x="61" y="7"/>
                </a:lnTo>
                <a:lnTo>
                  <a:pt x="61" y="7"/>
                </a:lnTo>
                <a:lnTo>
                  <a:pt x="59" y="7"/>
                </a:lnTo>
                <a:lnTo>
                  <a:pt x="57" y="7"/>
                </a:lnTo>
                <a:lnTo>
                  <a:pt x="57" y="7"/>
                </a:lnTo>
                <a:lnTo>
                  <a:pt x="54" y="7"/>
                </a:lnTo>
                <a:lnTo>
                  <a:pt x="52" y="7"/>
                </a:lnTo>
                <a:lnTo>
                  <a:pt x="52" y="7"/>
                </a:lnTo>
                <a:lnTo>
                  <a:pt x="52" y="10"/>
                </a:lnTo>
                <a:lnTo>
                  <a:pt x="50" y="12"/>
                </a:lnTo>
                <a:lnTo>
                  <a:pt x="50" y="12"/>
                </a:lnTo>
                <a:lnTo>
                  <a:pt x="47" y="12"/>
                </a:lnTo>
                <a:lnTo>
                  <a:pt x="45" y="12"/>
                </a:lnTo>
                <a:lnTo>
                  <a:pt x="42" y="12"/>
                </a:lnTo>
                <a:lnTo>
                  <a:pt x="42" y="12"/>
                </a:lnTo>
                <a:lnTo>
                  <a:pt x="40" y="12"/>
                </a:lnTo>
                <a:lnTo>
                  <a:pt x="38" y="12"/>
                </a:lnTo>
                <a:lnTo>
                  <a:pt x="38" y="12"/>
                </a:lnTo>
                <a:lnTo>
                  <a:pt x="35" y="17"/>
                </a:lnTo>
                <a:lnTo>
                  <a:pt x="33" y="17"/>
                </a:lnTo>
                <a:lnTo>
                  <a:pt x="31" y="17"/>
                </a:lnTo>
                <a:lnTo>
                  <a:pt x="28" y="17"/>
                </a:lnTo>
                <a:lnTo>
                  <a:pt x="28" y="17"/>
                </a:lnTo>
                <a:lnTo>
                  <a:pt x="26" y="17"/>
                </a:lnTo>
                <a:lnTo>
                  <a:pt x="24" y="17"/>
                </a:lnTo>
                <a:lnTo>
                  <a:pt x="24" y="17"/>
                </a:lnTo>
                <a:lnTo>
                  <a:pt x="21" y="19"/>
                </a:lnTo>
                <a:lnTo>
                  <a:pt x="21" y="19"/>
                </a:lnTo>
                <a:lnTo>
                  <a:pt x="21" y="22"/>
                </a:lnTo>
                <a:lnTo>
                  <a:pt x="21" y="22"/>
                </a:lnTo>
                <a:lnTo>
                  <a:pt x="21" y="24"/>
                </a:lnTo>
                <a:lnTo>
                  <a:pt x="21" y="24"/>
                </a:lnTo>
                <a:lnTo>
                  <a:pt x="21" y="26"/>
                </a:lnTo>
                <a:lnTo>
                  <a:pt x="19" y="26"/>
                </a:lnTo>
                <a:lnTo>
                  <a:pt x="19" y="26"/>
                </a:lnTo>
                <a:lnTo>
                  <a:pt x="19" y="29"/>
                </a:lnTo>
                <a:lnTo>
                  <a:pt x="16" y="29"/>
                </a:lnTo>
                <a:lnTo>
                  <a:pt x="16" y="29"/>
                </a:lnTo>
                <a:lnTo>
                  <a:pt x="16" y="31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4" y="33"/>
                </a:lnTo>
                <a:lnTo>
                  <a:pt x="12" y="33"/>
                </a:lnTo>
                <a:lnTo>
                  <a:pt x="12" y="36"/>
                </a:lnTo>
                <a:lnTo>
                  <a:pt x="12" y="36"/>
                </a:lnTo>
                <a:lnTo>
                  <a:pt x="12" y="33"/>
                </a:lnTo>
                <a:lnTo>
                  <a:pt x="9" y="36"/>
                </a:lnTo>
                <a:lnTo>
                  <a:pt x="9" y="36"/>
                </a:lnTo>
                <a:lnTo>
                  <a:pt x="12" y="36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9" y="38"/>
                </a:lnTo>
                <a:lnTo>
                  <a:pt x="9" y="38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7" y="40"/>
                </a:lnTo>
                <a:lnTo>
                  <a:pt x="7" y="40"/>
                </a:lnTo>
                <a:lnTo>
                  <a:pt x="5" y="40"/>
                </a:lnTo>
                <a:lnTo>
                  <a:pt x="5" y="40"/>
                </a:lnTo>
                <a:lnTo>
                  <a:pt x="7" y="43"/>
                </a:lnTo>
                <a:lnTo>
                  <a:pt x="9" y="43"/>
                </a:lnTo>
                <a:lnTo>
                  <a:pt x="12" y="48"/>
                </a:lnTo>
                <a:lnTo>
                  <a:pt x="14" y="50"/>
                </a:lnTo>
                <a:lnTo>
                  <a:pt x="16" y="52"/>
                </a:lnTo>
                <a:lnTo>
                  <a:pt x="19" y="55"/>
                </a:lnTo>
                <a:lnTo>
                  <a:pt x="19" y="55"/>
                </a:lnTo>
                <a:lnTo>
                  <a:pt x="19" y="55"/>
                </a:lnTo>
                <a:lnTo>
                  <a:pt x="21" y="55"/>
                </a:lnTo>
                <a:lnTo>
                  <a:pt x="24" y="55"/>
                </a:lnTo>
                <a:lnTo>
                  <a:pt x="24" y="55"/>
                </a:lnTo>
                <a:lnTo>
                  <a:pt x="26" y="55"/>
                </a:lnTo>
                <a:lnTo>
                  <a:pt x="26" y="55"/>
                </a:lnTo>
                <a:lnTo>
                  <a:pt x="26" y="57"/>
                </a:lnTo>
                <a:lnTo>
                  <a:pt x="26" y="57"/>
                </a:lnTo>
                <a:lnTo>
                  <a:pt x="24" y="57"/>
                </a:lnTo>
                <a:lnTo>
                  <a:pt x="21" y="57"/>
                </a:lnTo>
                <a:lnTo>
                  <a:pt x="19" y="57"/>
                </a:lnTo>
                <a:lnTo>
                  <a:pt x="19" y="57"/>
                </a:lnTo>
                <a:lnTo>
                  <a:pt x="19" y="59"/>
                </a:lnTo>
                <a:lnTo>
                  <a:pt x="21" y="59"/>
                </a:lnTo>
                <a:lnTo>
                  <a:pt x="24" y="62"/>
                </a:lnTo>
                <a:lnTo>
                  <a:pt x="24" y="67"/>
                </a:lnTo>
                <a:lnTo>
                  <a:pt x="26" y="69"/>
                </a:lnTo>
                <a:lnTo>
                  <a:pt x="26" y="69"/>
                </a:lnTo>
                <a:lnTo>
                  <a:pt x="28" y="69"/>
                </a:lnTo>
                <a:lnTo>
                  <a:pt x="28" y="67"/>
                </a:lnTo>
                <a:lnTo>
                  <a:pt x="28" y="67"/>
                </a:lnTo>
                <a:lnTo>
                  <a:pt x="31" y="67"/>
                </a:lnTo>
                <a:lnTo>
                  <a:pt x="31" y="69"/>
                </a:lnTo>
                <a:lnTo>
                  <a:pt x="31" y="69"/>
                </a:lnTo>
                <a:lnTo>
                  <a:pt x="33" y="69"/>
                </a:lnTo>
                <a:lnTo>
                  <a:pt x="35" y="69"/>
                </a:lnTo>
                <a:lnTo>
                  <a:pt x="35" y="69"/>
                </a:lnTo>
                <a:lnTo>
                  <a:pt x="38" y="69"/>
                </a:lnTo>
                <a:lnTo>
                  <a:pt x="40" y="69"/>
                </a:lnTo>
                <a:lnTo>
                  <a:pt x="45" y="69"/>
                </a:lnTo>
                <a:lnTo>
                  <a:pt x="47" y="69"/>
                </a:lnTo>
                <a:lnTo>
                  <a:pt x="47" y="69"/>
                </a:lnTo>
                <a:lnTo>
                  <a:pt x="47" y="67"/>
                </a:lnTo>
                <a:lnTo>
                  <a:pt x="52" y="69"/>
                </a:lnTo>
                <a:lnTo>
                  <a:pt x="54" y="71"/>
                </a:lnTo>
                <a:lnTo>
                  <a:pt x="54" y="71"/>
                </a:lnTo>
                <a:lnTo>
                  <a:pt x="57" y="71"/>
                </a:lnTo>
                <a:lnTo>
                  <a:pt x="57" y="71"/>
                </a:lnTo>
                <a:lnTo>
                  <a:pt x="59" y="71"/>
                </a:lnTo>
                <a:lnTo>
                  <a:pt x="59" y="71"/>
                </a:lnTo>
                <a:lnTo>
                  <a:pt x="59" y="74"/>
                </a:lnTo>
                <a:lnTo>
                  <a:pt x="61" y="74"/>
                </a:lnTo>
                <a:lnTo>
                  <a:pt x="61" y="74"/>
                </a:lnTo>
                <a:lnTo>
                  <a:pt x="61" y="74"/>
                </a:lnTo>
                <a:lnTo>
                  <a:pt x="61" y="76"/>
                </a:lnTo>
                <a:lnTo>
                  <a:pt x="57" y="76"/>
                </a:lnTo>
                <a:lnTo>
                  <a:pt x="57" y="76"/>
                </a:lnTo>
                <a:lnTo>
                  <a:pt x="57" y="76"/>
                </a:lnTo>
                <a:lnTo>
                  <a:pt x="57" y="78"/>
                </a:lnTo>
                <a:lnTo>
                  <a:pt x="57" y="78"/>
                </a:lnTo>
                <a:lnTo>
                  <a:pt x="54" y="76"/>
                </a:lnTo>
                <a:lnTo>
                  <a:pt x="54" y="76"/>
                </a:lnTo>
                <a:lnTo>
                  <a:pt x="52" y="74"/>
                </a:lnTo>
                <a:lnTo>
                  <a:pt x="45" y="74"/>
                </a:lnTo>
                <a:lnTo>
                  <a:pt x="40" y="69"/>
                </a:lnTo>
                <a:lnTo>
                  <a:pt x="38" y="69"/>
                </a:lnTo>
                <a:lnTo>
                  <a:pt x="38" y="71"/>
                </a:lnTo>
                <a:lnTo>
                  <a:pt x="35" y="74"/>
                </a:lnTo>
                <a:lnTo>
                  <a:pt x="33" y="74"/>
                </a:lnTo>
                <a:lnTo>
                  <a:pt x="31" y="71"/>
                </a:lnTo>
                <a:lnTo>
                  <a:pt x="31" y="74"/>
                </a:lnTo>
                <a:lnTo>
                  <a:pt x="28" y="76"/>
                </a:lnTo>
                <a:lnTo>
                  <a:pt x="26" y="78"/>
                </a:lnTo>
                <a:lnTo>
                  <a:pt x="26" y="78"/>
                </a:lnTo>
                <a:lnTo>
                  <a:pt x="26" y="81"/>
                </a:lnTo>
                <a:lnTo>
                  <a:pt x="28" y="81"/>
                </a:lnTo>
                <a:lnTo>
                  <a:pt x="28" y="81"/>
                </a:lnTo>
                <a:lnTo>
                  <a:pt x="31" y="83"/>
                </a:lnTo>
                <a:lnTo>
                  <a:pt x="31" y="85"/>
                </a:lnTo>
                <a:lnTo>
                  <a:pt x="33" y="85"/>
                </a:lnTo>
                <a:lnTo>
                  <a:pt x="35" y="90"/>
                </a:lnTo>
                <a:lnTo>
                  <a:pt x="35" y="93"/>
                </a:lnTo>
                <a:lnTo>
                  <a:pt x="35" y="95"/>
                </a:lnTo>
                <a:lnTo>
                  <a:pt x="35" y="97"/>
                </a:lnTo>
                <a:lnTo>
                  <a:pt x="38" y="102"/>
                </a:lnTo>
                <a:lnTo>
                  <a:pt x="40" y="104"/>
                </a:lnTo>
                <a:lnTo>
                  <a:pt x="40" y="102"/>
                </a:lnTo>
                <a:lnTo>
                  <a:pt x="40" y="100"/>
                </a:lnTo>
                <a:lnTo>
                  <a:pt x="42" y="97"/>
                </a:lnTo>
                <a:lnTo>
                  <a:pt x="42" y="97"/>
                </a:lnTo>
                <a:lnTo>
                  <a:pt x="42" y="97"/>
                </a:lnTo>
                <a:lnTo>
                  <a:pt x="45" y="100"/>
                </a:lnTo>
                <a:lnTo>
                  <a:pt x="45" y="100"/>
                </a:lnTo>
                <a:lnTo>
                  <a:pt x="47" y="100"/>
                </a:lnTo>
                <a:lnTo>
                  <a:pt x="50" y="104"/>
                </a:lnTo>
                <a:lnTo>
                  <a:pt x="50" y="107"/>
                </a:lnTo>
                <a:lnTo>
                  <a:pt x="50" y="109"/>
                </a:lnTo>
                <a:lnTo>
                  <a:pt x="50" y="109"/>
                </a:lnTo>
                <a:lnTo>
                  <a:pt x="52" y="109"/>
                </a:lnTo>
                <a:lnTo>
                  <a:pt x="52" y="107"/>
                </a:lnTo>
                <a:lnTo>
                  <a:pt x="52" y="102"/>
                </a:lnTo>
                <a:lnTo>
                  <a:pt x="54" y="102"/>
                </a:lnTo>
                <a:lnTo>
                  <a:pt x="57" y="102"/>
                </a:lnTo>
                <a:lnTo>
                  <a:pt x="57" y="104"/>
                </a:lnTo>
                <a:lnTo>
                  <a:pt x="59" y="109"/>
                </a:lnTo>
                <a:lnTo>
                  <a:pt x="61" y="109"/>
                </a:lnTo>
                <a:lnTo>
                  <a:pt x="61" y="109"/>
                </a:lnTo>
                <a:lnTo>
                  <a:pt x="64" y="109"/>
                </a:lnTo>
                <a:lnTo>
                  <a:pt x="61" y="107"/>
                </a:lnTo>
                <a:lnTo>
                  <a:pt x="61" y="107"/>
                </a:lnTo>
                <a:lnTo>
                  <a:pt x="61" y="102"/>
                </a:lnTo>
                <a:lnTo>
                  <a:pt x="61" y="102"/>
                </a:lnTo>
                <a:lnTo>
                  <a:pt x="59" y="97"/>
                </a:lnTo>
                <a:lnTo>
                  <a:pt x="57" y="93"/>
                </a:lnTo>
                <a:lnTo>
                  <a:pt x="54" y="90"/>
                </a:lnTo>
                <a:lnTo>
                  <a:pt x="54" y="85"/>
                </a:lnTo>
                <a:lnTo>
                  <a:pt x="54" y="85"/>
                </a:lnTo>
                <a:lnTo>
                  <a:pt x="57" y="88"/>
                </a:lnTo>
                <a:lnTo>
                  <a:pt x="59" y="88"/>
                </a:lnTo>
                <a:lnTo>
                  <a:pt x="59" y="88"/>
                </a:lnTo>
                <a:lnTo>
                  <a:pt x="61" y="88"/>
                </a:lnTo>
                <a:lnTo>
                  <a:pt x="61" y="90"/>
                </a:lnTo>
                <a:lnTo>
                  <a:pt x="61" y="90"/>
                </a:lnTo>
                <a:lnTo>
                  <a:pt x="64" y="90"/>
                </a:lnTo>
                <a:lnTo>
                  <a:pt x="64" y="90"/>
                </a:lnTo>
                <a:lnTo>
                  <a:pt x="68" y="88"/>
                </a:lnTo>
                <a:lnTo>
                  <a:pt x="68" y="88"/>
                </a:lnTo>
                <a:lnTo>
                  <a:pt x="66" y="88"/>
                </a:lnTo>
                <a:lnTo>
                  <a:pt x="66" y="85"/>
                </a:lnTo>
                <a:lnTo>
                  <a:pt x="66" y="85"/>
                </a:lnTo>
                <a:lnTo>
                  <a:pt x="66" y="85"/>
                </a:lnTo>
                <a:lnTo>
                  <a:pt x="64" y="85"/>
                </a:lnTo>
                <a:lnTo>
                  <a:pt x="61" y="85"/>
                </a:lnTo>
                <a:lnTo>
                  <a:pt x="61" y="83"/>
                </a:lnTo>
                <a:lnTo>
                  <a:pt x="61" y="81"/>
                </a:lnTo>
                <a:lnTo>
                  <a:pt x="61" y="81"/>
                </a:lnTo>
                <a:lnTo>
                  <a:pt x="59" y="78"/>
                </a:lnTo>
                <a:lnTo>
                  <a:pt x="59" y="78"/>
                </a:lnTo>
                <a:lnTo>
                  <a:pt x="59" y="78"/>
                </a:lnTo>
                <a:lnTo>
                  <a:pt x="61" y="78"/>
                </a:lnTo>
                <a:lnTo>
                  <a:pt x="66" y="76"/>
                </a:lnTo>
                <a:lnTo>
                  <a:pt x="66" y="76"/>
                </a:lnTo>
                <a:lnTo>
                  <a:pt x="68" y="76"/>
                </a:lnTo>
                <a:lnTo>
                  <a:pt x="68" y="76"/>
                </a:lnTo>
                <a:lnTo>
                  <a:pt x="71" y="78"/>
                </a:lnTo>
                <a:lnTo>
                  <a:pt x="73" y="81"/>
                </a:lnTo>
                <a:close/>
                <a:moveTo>
                  <a:pt x="73" y="33"/>
                </a:moveTo>
                <a:lnTo>
                  <a:pt x="73" y="33"/>
                </a:lnTo>
                <a:lnTo>
                  <a:pt x="73" y="36"/>
                </a:lnTo>
                <a:lnTo>
                  <a:pt x="73" y="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2" name="Freeform 166"/>
          <p:cNvSpPr>
            <a:spLocks/>
          </p:cNvSpPr>
          <p:nvPr/>
        </p:nvSpPr>
        <p:spPr bwMode="auto">
          <a:xfrm>
            <a:off x="7192241" y="3923478"/>
            <a:ext cx="4185" cy="5231"/>
          </a:xfrm>
          <a:custGeom>
            <a:avLst/>
            <a:gdLst>
              <a:gd name="T0" fmla="*/ 2 w 4"/>
              <a:gd name="T1" fmla="*/ 0 h 5"/>
              <a:gd name="T2" fmla="*/ 2 w 4"/>
              <a:gd name="T3" fmla="*/ 0 h 5"/>
              <a:gd name="T4" fmla="*/ 2 w 4"/>
              <a:gd name="T5" fmla="*/ 3 h 5"/>
              <a:gd name="T6" fmla="*/ 0 w 4"/>
              <a:gd name="T7" fmla="*/ 3 h 5"/>
              <a:gd name="T8" fmla="*/ 0 w 4"/>
              <a:gd name="T9" fmla="*/ 5 h 5"/>
              <a:gd name="T10" fmla="*/ 2 w 4"/>
              <a:gd name="T11" fmla="*/ 5 h 5"/>
              <a:gd name="T12" fmla="*/ 2 w 4"/>
              <a:gd name="T13" fmla="*/ 3 h 5"/>
              <a:gd name="T14" fmla="*/ 4 w 4"/>
              <a:gd name="T15" fmla="*/ 0 h 5"/>
              <a:gd name="T16" fmla="*/ 2 w 4"/>
              <a:gd name="T1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5">
                <a:moveTo>
                  <a:pt x="2" y="0"/>
                </a:moveTo>
                <a:lnTo>
                  <a:pt x="2" y="0"/>
                </a:lnTo>
                <a:lnTo>
                  <a:pt x="2" y="3"/>
                </a:lnTo>
                <a:lnTo>
                  <a:pt x="0" y="3"/>
                </a:lnTo>
                <a:lnTo>
                  <a:pt x="0" y="5"/>
                </a:lnTo>
                <a:lnTo>
                  <a:pt x="2" y="5"/>
                </a:lnTo>
                <a:lnTo>
                  <a:pt x="2" y="3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" name="Freeform 167"/>
          <p:cNvSpPr>
            <a:spLocks/>
          </p:cNvSpPr>
          <p:nvPr/>
        </p:nvSpPr>
        <p:spPr bwMode="auto">
          <a:xfrm>
            <a:off x="8327343" y="3946493"/>
            <a:ext cx="84741" cy="143327"/>
          </a:xfrm>
          <a:custGeom>
            <a:avLst/>
            <a:gdLst>
              <a:gd name="T0" fmla="*/ 78 w 81"/>
              <a:gd name="T1" fmla="*/ 106 h 137"/>
              <a:gd name="T2" fmla="*/ 76 w 81"/>
              <a:gd name="T3" fmla="*/ 101 h 137"/>
              <a:gd name="T4" fmla="*/ 73 w 81"/>
              <a:gd name="T5" fmla="*/ 97 h 137"/>
              <a:gd name="T6" fmla="*/ 69 w 81"/>
              <a:gd name="T7" fmla="*/ 92 h 137"/>
              <a:gd name="T8" fmla="*/ 71 w 81"/>
              <a:gd name="T9" fmla="*/ 87 h 137"/>
              <a:gd name="T10" fmla="*/ 71 w 81"/>
              <a:gd name="T11" fmla="*/ 80 h 137"/>
              <a:gd name="T12" fmla="*/ 69 w 81"/>
              <a:gd name="T13" fmla="*/ 78 h 137"/>
              <a:gd name="T14" fmla="*/ 71 w 81"/>
              <a:gd name="T15" fmla="*/ 64 h 137"/>
              <a:gd name="T16" fmla="*/ 71 w 81"/>
              <a:gd name="T17" fmla="*/ 57 h 137"/>
              <a:gd name="T18" fmla="*/ 66 w 81"/>
              <a:gd name="T19" fmla="*/ 52 h 137"/>
              <a:gd name="T20" fmla="*/ 69 w 81"/>
              <a:gd name="T21" fmla="*/ 47 h 137"/>
              <a:gd name="T22" fmla="*/ 69 w 81"/>
              <a:gd name="T23" fmla="*/ 38 h 137"/>
              <a:gd name="T24" fmla="*/ 66 w 81"/>
              <a:gd name="T25" fmla="*/ 38 h 137"/>
              <a:gd name="T26" fmla="*/ 64 w 81"/>
              <a:gd name="T27" fmla="*/ 35 h 137"/>
              <a:gd name="T28" fmla="*/ 66 w 81"/>
              <a:gd name="T29" fmla="*/ 33 h 137"/>
              <a:gd name="T30" fmla="*/ 66 w 81"/>
              <a:gd name="T31" fmla="*/ 33 h 137"/>
              <a:gd name="T32" fmla="*/ 66 w 81"/>
              <a:gd name="T33" fmla="*/ 28 h 137"/>
              <a:gd name="T34" fmla="*/ 66 w 81"/>
              <a:gd name="T35" fmla="*/ 19 h 137"/>
              <a:gd name="T36" fmla="*/ 62 w 81"/>
              <a:gd name="T37" fmla="*/ 14 h 137"/>
              <a:gd name="T38" fmla="*/ 59 w 81"/>
              <a:gd name="T39" fmla="*/ 9 h 137"/>
              <a:gd name="T40" fmla="*/ 59 w 81"/>
              <a:gd name="T41" fmla="*/ 2 h 137"/>
              <a:gd name="T42" fmla="*/ 54 w 81"/>
              <a:gd name="T43" fmla="*/ 2 h 137"/>
              <a:gd name="T44" fmla="*/ 52 w 81"/>
              <a:gd name="T45" fmla="*/ 4 h 137"/>
              <a:gd name="T46" fmla="*/ 47 w 81"/>
              <a:gd name="T47" fmla="*/ 4 h 137"/>
              <a:gd name="T48" fmla="*/ 43 w 81"/>
              <a:gd name="T49" fmla="*/ 4 h 137"/>
              <a:gd name="T50" fmla="*/ 31 w 81"/>
              <a:gd name="T51" fmla="*/ 4 h 137"/>
              <a:gd name="T52" fmla="*/ 14 w 81"/>
              <a:gd name="T53" fmla="*/ 4 h 137"/>
              <a:gd name="T54" fmla="*/ 7 w 81"/>
              <a:gd name="T55" fmla="*/ 4 h 137"/>
              <a:gd name="T56" fmla="*/ 7 w 81"/>
              <a:gd name="T57" fmla="*/ 16 h 137"/>
              <a:gd name="T58" fmla="*/ 7 w 81"/>
              <a:gd name="T59" fmla="*/ 19 h 137"/>
              <a:gd name="T60" fmla="*/ 7 w 81"/>
              <a:gd name="T61" fmla="*/ 23 h 137"/>
              <a:gd name="T62" fmla="*/ 10 w 81"/>
              <a:gd name="T63" fmla="*/ 33 h 137"/>
              <a:gd name="T64" fmla="*/ 10 w 81"/>
              <a:gd name="T65" fmla="*/ 40 h 137"/>
              <a:gd name="T66" fmla="*/ 10 w 81"/>
              <a:gd name="T67" fmla="*/ 45 h 137"/>
              <a:gd name="T68" fmla="*/ 12 w 81"/>
              <a:gd name="T69" fmla="*/ 49 h 137"/>
              <a:gd name="T70" fmla="*/ 14 w 81"/>
              <a:gd name="T71" fmla="*/ 64 h 137"/>
              <a:gd name="T72" fmla="*/ 12 w 81"/>
              <a:gd name="T73" fmla="*/ 66 h 137"/>
              <a:gd name="T74" fmla="*/ 7 w 81"/>
              <a:gd name="T75" fmla="*/ 68 h 137"/>
              <a:gd name="T76" fmla="*/ 5 w 81"/>
              <a:gd name="T77" fmla="*/ 73 h 137"/>
              <a:gd name="T78" fmla="*/ 2 w 81"/>
              <a:gd name="T79" fmla="*/ 85 h 137"/>
              <a:gd name="T80" fmla="*/ 0 w 81"/>
              <a:gd name="T81" fmla="*/ 94 h 137"/>
              <a:gd name="T82" fmla="*/ 0 w 81"/>
              <a:gd name="T83" fmla="*/ 101 h 137"/>
              <a:gd name="T84" fmla="*/ 2 w 81"/>
              <a:gd name="T85" fmla="*/ 113 h 137"/>
              <a:gd name="T86" fmla="*/ 7 w 81"/>
              <a:gd name="T87" fmla="*/ 118 h 137"/>
              <a:gd name="T88" fmla="*/ 7 w 81"/>
              <a:gd name="T89" fmla="*/ 123 h 137"/>
              <a:gd name="T90" fmla="*/ 5 w 81"/>
              <a:gd name="T91" fmla="*/ 127 h 137"/>
              <a:gd name="T92" fmla="*/ 2 w 81"/>
              <a:gd name="T93" fmla="*/ 130 h 137"/>
              <a:gd name="T94" fmla="*/ 14 w 81"/>
              <a:gd name="T95" fmla="*/ 132 h 137"/>
              <a:gd name="T96" fmla="*/ 26 w 81"/>
              <a:gd name="T97" fmla="*/ 132 h 137"/>
              <a:gd name="T98" fmla="*/ 45 w 81"/>
              <a:gd name="T99" fmla="*/ 125 h 137"/>
              <a:gd name="T100" fmla="*/ 57 w 81"/>
              <a:gd name="T101" fmla="*/ 118 h 137"/>
              <a:gd name="T102" fmla="*/ 78 w 81"/>
              <a:gd name="T103" fmla="*/ 113 h 137"/>
              <a:gd name="T104" fmla="*/ 81 w 81"/>
              <a:gd name="T105" fmla="*/ 10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" h="137">
                <a:moveTo>
                  <a:pt x="81" y="106"/>
                </a:moveTo>
                <a:lnTo>
                  <a:pt x="81" y="106"/>
                </a:lnTo>
                <a:lnTo>
                  <a:pt x="81" y="106"/>
                </a:lnTo>
                <a:lnTo>
                  <a:pt x="78" y="106"/>
                </a:lnTo>
                <a:lnTo>
                  <a:pt x="78" y="104"/>
                </a:lnTo>
                <a:lnTo>
                  <a:pt x="78" y="104"/>
                </a:lnTo>
                <a:lnTo>
                  <a:pt x="76" y="104"/>
                </a:lnTo>
                <a:lnTo>
                  <a:pt x="76" y="101"/>
                </a:lnTo>
                <a:lnTo>
                  <a:pt x="73" y="99"/>
                </a:lnTo>
                <a:lnTo>
                  <a:pt x="73" y="99"/>
                </a:lnTo>
                <a:lnTo>
                  <a:pt x="73" y="99"/>
                </a:lnTo>
                <a:lnTo>
                  <a:pt x="73" y="97"/>
                </a:lnTo>
                <a:lnTo>
                  <a:pt x="71" y="97"/>
                </a:lnTo>
                <a:lnTo>
                  <a:pt x="71" y="94"/>
                </a:lnTo>
                <a:lnTo>
                  <a:pt x="69" y="92"/>
                </a:lnTo>
                <a:lnTo>
                  <a:pt x="69" y="92"/>
                </a:lnTo>
                <a:lnTo>
                  <a:pt x="69" y="92"/>
                </a:lnTo>
                <a:lnTo>
                  <a:pt x="69" y="90"/>
                </a:lnTo>
                <a:lnTo>
                  <a:pt x="69" y="90"/>
                </a:lnTo>
                <a:lnTo>
                  <a:pt x="71" y="87"/>
                </a:lnTo>
                <a:lnTo>
                  <a:pt x="71" y="87"/>
                </a:lnTo>
                <a:lnTo>
                  <a:pt x="71" y="87"/>
                </a:lnTo>
                <a:lnTo>
                  <a:pt x="71" y="85"/>
                </a:lnTo>
                <a:lnTo>
                  <a:pt x="71" y="80"/>
                </a:lnTo>
                <a:lnTo>
                  <a:pt x="71" y="80"/>
                </a:lnTo>
                <a:lnTo>
                  <a:pt x="69" y="80"/>
                </a:lnTo>
                <a:lnTo>
                  <a:pt x="69" y="80"/>
                </a:lnTo>
                <a:lnTo>
                  <a:pt x="69" y="78"/>
                </a:lnTo>
                <a:lnTo>
                  <a:pt x="69" y="78"/>
                </a:lnTo>
                <a:lnTo>
                  <a:pt x="71" y="73"/>
                </a:lnTo>
                <a:lnTo>
                  <a:pt x="71" y="64"/>
                </a:lnTo>
                <a:lnTo>
                  <a:pt x="71" y="64"/>
                </a:lnTo>
                <a:lnTo>
                  <a:pt x="71" y="61"/>
                </a:lnTo>
                <a:lnTo>
                  <a:pt x="73" y="61"/>
                </a:lnTo>
                <a:lnTo>
                  <a:pt x="73" y="59"/>
                </a:lnTo>
                <a:lnTo>
                  <a:pt x="71" y="57"/>
                </a:lnTo>
                <a:lnTo>
                  <a:pt x="69" y="54"/>
                </a:lnTo>
                <a:lnTo>
                  <a:pt x="69" y="54"/>
                </a:lnTo>
                <a:lnTo>
                  <a:pt x="66" y="52"/>
                </a:lnTo>
                <a:lnTo>
                  <a:pt x="66" y="52"/>
                </a:lnTo>
                <a:lnTo>
                  <a:pt x="69" y="49"/>
                </a:lnTo>
                <a:lnTo>
                  <a:pt x="69" y="49"/>
                </a:lnTo>
                <a:lnTo>
                  <a:pt x="69" y="49"/>
                </a:lnTo>
                <a:lnTo>
                  <a:pt x="69" y="47"/>
                </a:lnTo>
                <a:lnTo>
                  <a:pt x="69" y="45"/>
                </a:lnTo>
                <a:lnTo>
                  <a:pt x="69" y="42"/>
                </a:lnTo>
                <a:lnTo>
                  <a:pt x="69" y="38"/>
                </a:lnTo>
                <a:lnTo>
                  <a:pt x="69" y="38"/>
                </a:lnTo>
                <a:lnTo>
                  <a:pt x="69" y="35"/>
                </a:lnTo>
                <a:lnTo>
                  <a:pt x="66" y="35"/>
                </a:lnTo>
                <a:lnTo>
                  <a:pt x="66" y="35"/>
                </a:lnTo>
                <a:lnTo>
                  <a:pt x="66" y="38"/>
                </a:lnTo>
                <a:lnTo>
                  <a:pt x="64" y="38"/>
                </a:lnTo>
                <a:lnTo>
                  <a:pt x="64" y="38"/>
                </a:lnTo>
                <a:lnTo>
                  <a:pt x="64" y="38"/>
                </a:lnTo>
                <a:lnTo>
                  <a:pt x="64" y="35"/>
                </a:lnTo>
                <a:lnTo>
                  <a:pt x="64" y="35"/>
                </a:lnTo>
                <a:lnTo>
                  <a:pt x="64" y="35"/>
                </a:lnTo>
                <a:lnTo>
                  <a:pt x="66" y="33"/>
                </a:lnTo>
                <a:lnTo>
                  <a:pt x="66" y="33"/>
                </a:lnTo>
                <a:lnTo>
                  <a:pt x="64" y="33"/>
                </a:lnTo>
                <a:lnTo>
                  <a:pt x="64" y="33"/>
                </a:lnTo>
                <a:lnTo>
                  <a:pt x="64" y="33"/>
                </a:lnTo>
                <a:lnTo>
                  <a:pt x="66" y="33"/>
                </a:lnTo>
                <a:lnTo>
                  <a:pt x="66" y="33"/>
                </a:lnTo>
                <a:lnTo>
                  <a:pt x="66" y="33"/>
                </a:lnTo>
                <a:lnTo>
                  <a:pt x="66" y="28"/>
                </a:lnTo>
                <a:lnTo>
                  <a:pt x="66" y="28"/>
                </a:lnTo>
                <a:lnTo>
                  <a:pt x="66" y="26"/>
                </a:lnTo>
                <a:lnTo>
                  <a:pt x="66" y="21"/>
                </a:lnTo>
                <a:lnTo>
                  <a:pt x="66" y="19"/>
                </a:lnTo>
                <a:lnTo>
                  <a:pt x="66" y="19"/>
                </a:lnTo>
                <a:lnTo>
                  <a:pt x="66" y="19"/>
                </a:lnTo>
                <a:lnTo>
                  <a:pt x="64" y="16"/>
                </a:lnTo>
                <a:lnTo>
                  <a:pt x="64" y="16"/>
                </a:lnTo>
                <a:lnTo>
                  <a:pt x="62" y="14"/>
                </a:lnTo>
                <a:lnTo>
                  <a:pt x="62" y="14"/>
                </a:lnTo>
                <a:lnTo>
                  <a:pt x="59" y="12"/>
                </a:lnTo>
                <a:lnTo>
                  <a:pt x="59" y="12"/>
                </a:lnTo>
                <a:lnTo>
                  <a:pt x="59" y="9"/>
                </a:lnTo>
                <a:lnTo>
                  <a:pt x="59" y="9"/>
                </a:lnTo>
                <a:lnTo>
                  <a:pt x="59" y="7"/>
                </a:lnTo>
                <a:lnTo>
                  <a:pt x="59" y="4"/>
                </a:lnTo>
                <a:lnTo>
                  <a:pt x="59" y="2"/>
                </a:lnTo>
                <a:lnTo>
                  <a:pt x="59" y="2"/>
                </a:lnTo>
                <a:lnTo>
                  <a:pt x="54" y="0"/>
                </a:lnTo>
                <a:lnTo>
                  <a:pt x="54" y="2"/>
                </a:lnTo>
                <a:lnTo>
                  <a:pt x="54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4"/>
                </a:lnTo>
                <a:lnTo>
                  <a:pt x="50" y="4"/>
                </a:lnTo>
                <a:lnTo>
                  <a:pt x="50" y="4"/>
                </a:lnTo>
                <a:lnTo>
                  <a:pt x="47" y="4"/>
                </a:lnTo>
                <a:lnTo>
                  <a:pt x="47" y="4"/>
                </a:lnTo>
                <a:lnTo>
                  <a:pt x="47" y="4"/>
                </a:lnTo>
                <a:lnTo>
                  <a:pt x="45" y="4"/>
                </a:lnTo>
                <a:lnTo>
                  <a:pt x="43" y="4"/>
                </a:lnTo>
                <a:lnTo>
                  <a:pt x="43" y="4"/>
                </a:lnTo>
                <a:lnTo>
                  <a:pt x="40" y="4"/>
                </a:lnTo>
                <a:lnTo>
                  <a:pt x="38" y="4"/>
                </a:lnTo>
                <a:lnTo>
                  <a:pt x="31" y="4"/>
                </a:lnTo>
                <a:lnTo>
                  <a:pt x="31" y="4"/>
                </a:lnTo>
                <a:lnTo>
                  <a:pt x="31" y="4"/>
                </a:lnTo>
                <a:lnTo>
                  <a:pt x="26" y="4"/>
                </a:lnTo>
                <a:lnTo>
                  <a:pt x="19" y="4"/>
                </a:lnTo>
                <a:lnTo>
                  <a:pt x="14" y="4"/>
                </a:lnTo>
                <a:lnTo>
                  <a:pt x="10" y="4"/>
                </a:lnTo>
                <a:lnTo>
                  <a:pt x="10" y="4"/>
                </a:lnTo>
                <a:lnTo>
                  <a:pt x="7" y="4"/>
                </a:lnTo>
                <a:lnTo>
                  <a:pt x="7" y="4"/>
                </a:lnTo>
                <a:lnTo>
                  <a:pt x="7" y="9"/>
                </a:lnTo>
                <a:lnTo>
                  <a:pt x="7" y="12"/>
                </a:lnTo>
                <a:lnTo>
                  <a:pt x="7" y="14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7" y="19"/>
                </a:lnTo>
                <a:lnTo>
                  <a:pt x="7" y="19"/>
                </a:lnTo>
                <a:lnTo>
                  <a:pt x="10" y="19"/>
                </a:lnTo>
                <a:lnTo>
                  <a:pt x="10" y="21"/>
                </a:lnTo>
                <a:lnTo>
                  <a:pt x="7" y="21"/>
                </a:lnTo>
                <a:lnTo>
                  <a:pt x="7" y="23"/>
                </a:lnTo>
                <a:lnTo>
                  <a:pt x="10" y="28"/>
                </a:lnTo>
                <a:lnTo>
                  <a:pt x="10" y="31"/>
                </a:lnTo>
                <a:lnTo>
                  <a:pt x="7" y="31"/>
                </a:lnTo>
                <a:lnTo>
                  <a:pt x="10" y="33"/>
                </a:lnTo>
                <a:lnTo>
                  <a:pt x="10" y="35"/>
                </a:lnTo>
                <a:lnTo>
                  <a:pt x="10" y="35"/>
                </a:lnTo>
                <a:lnTo>
                  <a:pt x="10" y="38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42"/>
                </a:lnTo>
                <a:lnTo>
                  <a:pt x="10" y="45"/>
                </a:lnTo>
                <a:lnTo>
                  <a:pt x="10" y="45"/>
                </a:lnTo>
                <a:lnTo>
                  <a:pt x="10" y="45"/>
                </a:lnTo>
                <a:lnTo>
                  <a:pt x="10" y="47"/>
                </a:lnTo>
                <a:lnTo>
                  <a:pt x="12" y="49"/>
                </a:lnTo>
                <a:lnTo>
                  <a:pt x="12" y="49"/>
                </a:lnTo>
                <a:lnTo>
                  <a:pt x="12" y="52"/>
                </a:lnTo>
                <a:lnTo>
                  <a:pt x="12" y="57"/>
                </a:lnTo>
                <a:lnTo>
                  <a:pt x="14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6"/>
                </a:lnTo>
                <a:lnTo>
                  <a:pt x="12" y="66"/>
                </a:lnTo>
                <a:lnTo>
                  <a:pt x="12" y="66"/>
                </a:lnTo>
                <a:lnTo>
                  <a:pt x="10" y="66"/>
                </a:lnTo>
                <a:lnTo>
                  <a:pt x="7" y="68"/>
                </a:lnTo>
                <a:lnTo>
                  <a:pt x="7" y="71"/>
                </a:lnTo>
                <a:lnTo>
                  <a:pt x="7" y="71"/>
                </a:lnTo>
                <a:lnTo>
                  <a:pt x="7" y="73"/>
                </a:lnTo>
                <a:lnTo>
                  <a:pt x="5" y="73"/>
                </a:lnTo>
                <a:lnTo>
                  <a:pt x="5" y="78"/>
                </a:lnTo>
                <a:lnTo>
                  <a:pt x="5" y="83"/>
                </a:lnTo>
                <a:lnTo>
                  <a:pt x="5" y="85"/>
                </a:lnTo>
                <a:lnTo>
                  <a:pt x="2" y="85"/>
                </a:lnTo>
                <a:lnTo>
                  <a:pt x="2" y="87"/>
                </a:lnTo>
                <a:lnTo>
                  <a:pt x="0" y="90"/>
                </a:lnTo>
                <a:lnTo>
                  <a:pt x="0" y="92"/>
                </a:lnTo>
                <a:lnTo>
                  <a:pt x="0" y="94"/>
                </a:lnTo>
                <a:lnTo>
                  <a:pt x="0" y="94"/>
                </a:lnTo>
                <a:lnTo>
                  <a:pt x="0" y="97"/>
                </a:lnTo>
                <a:lnTo>
                  <a:pt x="0" y="99"/>
                </a:lnTo>
                <a:lnTo>
                  <a:pt x="0" y="101"/>
                </a:lnTo>
                <a:lnTo>
                  <a:pt x="0" y="101"/>
                </a:lnTo>
                <a:lnTo>
                  <a:pt x="2" y="109"/>
                </a:lnTo>
                <a:lnTo>
                  <a:pt x="2" y="111"/>
                </a:lnTo>
                <a:lnTo>
                  <a:pt x="2" y="113"/>
                </a:lnTo>
                <a:lnTo>
                  <a:pt x="2" y="116"/>
                </a:lnTo>
                <a:lnTo>
                  <a:pt x="5" y="116"/>
                </a:lnTo>
                <a:lnTo>
                  <a:pt x="5" y="118"/>
                </a:lnTo>
                <a:lnTo>
                  <a:pt x="7" y="118"/>
                </a:lnTo>
                <a:lnTo>
                  <a:pt x="7" y="118"/>
                </a:lnTo>
                <a:lnTo>
                  <a:pt x="7" y="123"/>
                </a:lnTo>
                <a:lnTo>
                  <a:pt x="7" y="123"/>
                </a:lnTo>
                <a:lnTo>
                  <a:pt x="7" y="123"/>
                </a:lnTo>
                <a:lnTo>
                  <a:pt x="7" y="125"/>
                </a:lnTo>
                <a:lnTo>
                  <a:pt x="7" y="127"/>
                </a:lnTo>
                <a:lnTo>
                  <a:pt x="7" y="127"/>
                </a:lnTo>
                <a:lnTo>
                  <a:pt x="5" y="127"/>
                </a:lnTo>
                <a:lnTo>
                  <a:pt x="5" y="127"/>
                </a:lnTo>
                <a:lnTo>
                  <a:pt x="2" y="127"/>
                </a:lnTo>
                <a:lnTo>
                  <a:pt x="2" y="127"/>
                </a:lnTo>
                <a:lnTo>
                  <a:pt x="2" y="130"/>
                </a:lnTo>
                <a:lnTo>
                  <a:pt x="2" y="130"/>
                </a:lnTo>
                <a:lnTo>
                  <a:pt x="5" y="130"/>
                </a:lnTo>
                <a:lnTo>
                  <a:pt x="10" y="130"/>
                </a:lnTo>
                <a:lnTo>
                  <a:pt x="14" y="132"/>
                </a:lnTo>
                <a:lnTo>
                  <a:pt x="17" y="135"/>
                </a:lnTo>
                <a:lnTo>
                  <a:pt x="21" y="135"/>
                </a:lnTo>
                <a:lnTo>
                  <a:pt x="21" y="137"/>
                </a:lnTo>
                <a:lnTo>
                  <a:pt x="26" y="132"/>
                </a:lnTo>
                <a:lnTo>
                  <a:pt x="28" y="132"/>
                </a:lnTo>
                <a:lnTo>
                  <a:pt x="31" y="130"/>
                </a:lnTo>
                <a:lnTo>
                  <a:pt x="40" y="127"/>
                </a:lnTo>
                <a:lnTo>
                  <a:pt x="45" y="125"/>
                </a:lnTo>
                <a:lnTo>
                  <a:pt x="47" y="125"/>
                </a:lnTo>
                <a:lnTo>
                  <a:pt x="50" y="123"/>
                </a:lnTo>
                <a:lnTo>
                  <a:pt x="52" y="120"/>
                </a:lnTo>
                <a:lnTo>
                  <a:pt x="57" y="118"/>
                </a:lnTo>
                <a:lnTo>
                  <a:pt x="64" y="116"/>
                </a:lnTo>
                <a:lnTo>
                  <a:pt x="71" y="116"/>
                </a:lnTo>
                <a:lnTo>
                  <a:pt x="73" y="116"/>
                </a:lnTo>
                <a:lnTo>
                  <a:pt x="78" y="113"/>
                </a:lnTo>
                <a:lnTo>
                  <a:pt x="78" y="111"/>
                </a:lnTo>
                <a:lnTo>
                  <a:pt x="78" y="111"/>
                </a:lnTo>
                <a:lnTo>
                  <a:pt x="81" y="109"/>
                </a:lnTo>
                <a:lnTo>
                  <a:pt x="81" y="109"/>
                </a:lnTo>
                <a:lnTo>
                  <a:pt x="81" y="10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4" name="Freeform 168"/>
          <p:cNvSpPr>
            <a:spLocks noEditPoints="1"/>
          </p:cNvSpPr>
          <p:nvPr/>
        </p:nvSpPr>
        <p:spPr bwMode="auto">
          <a:xfrm>
            <a:off x="8517747" y="2986104"/>
            <a:ext cx="153788" cy="165296"/>
          </a:xfrm>
          <a:custGeom>
            <a:avLst/>
            <a:gdLst>
              <a:gd name="T0" fmla="*/ 133 w 147"/>
              <a:gd name="T1" fmla="*/ 23 h 158"/>
              <a:gd name="T2" fmla="*/ 85 w 147"/>
              <a:gd name="T3" fmla="*/ 12 h 158"/>
              <a:gd name="T4" fmla="*/ 121 w 147"/>
              <a:gd name="T5" fmla="*/ 16 h 158"/>
              <a:gd name="T6" fmla="*/ 123 w 147"/>
              <a:gd name="T7" fmla="*/ 12 h 158"/>
              <a:gd name="T8" fmla="*/ 116 w 147"/>
              <a:gd name="T9" fmla="*/ 9 h 158"/>
              <a:gd name="T10" fmla="*/ 45 w 147"/>
              <a:gd name="T11" fmla="*/ 7 h 158"/>
              <a:gd name="T12" fmla="*/ 142 w 147"/>
              <a:gd name="T13" fmla="*/ 68 h 158"/>
              <a:gd name="T14" fmla="*/ 142 w 147"/>
              <a:gd name="T15" fmla="*/ 59 h 158"/>
              <a:gd name="T16" fmla="*/ 140 w 147"/>
              <a:gd name="T17" fmla="*/ 52 h 158"/>
              <a:gd name="T18" fmla="*/ 137 w 147"/>
              <a:gd name="T19" fmla="*/ 38 h 158"/>
              <a:gd name="T20" fmla="*/ 128 w 147"/>
              <a:gd name="T21" fmla="*/ 23 h 158"/>
              <a:gd name="T22" fmla="*/ 104 w 147"/>
              <a:gd name="T23" fmla="*/ 14 h 158"/>
              <a:gd name="T24" fmla="*/ 81 w 147"/>
              <a:gd name="T25" fmla="*/ 21 h 158"/>
              <a:gd name="T26" fmla="*/ 71 w 147"/>
              <a:gd name="T27" fmla="*/ 14 h 158"/>
              <a:gd name="T28" fmla="*/ 62 w 147"/>
              <a:gd name="T29" fmla="*/ 5 h 158"/>
              <a:gd name="T30" fmla="*/ 50 w 147"/>
              <a:gd name="T31" fmla="*/ 5 h 158"/>
              <a:gd name="T32" fmla="*/ 47 w 147"/>
              <a:gd name="T33" fmla="*/ 12 h 158"/>
              <a:gd name="T34" fmla="*/ 50 w 147"/>
              <a:gd name="T35" fmla="*/ 21 h 158"/>
              <a:gd name="T36" fmla="*/ 57 w 147"/>
              <a:gd name="T37" fmla="*/ 26 h 158"/>
              <a:gd name="T38" fmla="*/ 43 w 147"/>
              <a:gd name="T39" fmla="*/ 31 h 158"/>
              <a:gd name="T40" fmla="*/ 36 w 147"/>
              <a:gd name="T41" fmla="*/ 28 h 158"/>
              <a:gd name="T42" fmla="*/ 21 w 147"/>
              <a:gd name="T43" fmla="*/ 38 h 158"/>
              <a:gd name="T44" fmla="*/ 14 w 147"/>
              <a:gd name="T45" fmla="*/ 50 h 158"/>
              <a:gd name="T46" fmla="*/ 19 w 147"/>
              <a:gd name="T47" fmla="*/ 54 h 158"/>
              <a:gd name="T48" fmla="*/ 14 w 147"/>
              <a:gd name="T49" fmla="*/ 61 h 158"/>
              <a:gd name="T50" fmla="*/ 7 w 147"/>
              <a:gd name="T51" fmla="*/ 66 h 158"/>
              <a:gd name="T52" fmla="*/ 3 w 147"/>
              <a:gd name="T53" fmla="*/ 68 h 158"/>
              <a:gd name="T54" fmla="*/ 3 w 147"/>
              <a:gd name="T55" fmla="*/ 78 h 158"/>
              <a:gd name="T56" fmla="*/ 0 w 147"/>
              <a:gd name="T57" fmla="*/ 83 h 158"/>
              <a:gd name="T58" fmla="*/ 5 w 147"/>
              <a:gd name="T59" fmla="*/ 92 h 158"/>
              <a:gd name="T60" fmla="*/ 3 w 147"/>
              <a:gd name="T61" fmla="*/ 99 h 158"/>
              <a:gd name="T62" fmla="*/ 10 w 147"/>
              <a:gd name="T63" fmla="*/ 106 h 158"/>
              <a:gd name="T64" fmla="*/ 10 w 147"/>
              <a:gd name="T65" fmla="*/ 116 h 158"/>
              <a:gd name="T66" fmla="*/ 17 w 147"/>
              <a:gd name="T67" fmla="*/ 118 h 158"/>
              <a:gd name="T68" fmla="*/ 24 w 147"/>
              <a:gd name="T69" fmla="*/ 120 h 158"/>
              <a:gd name="T70" fmla="*/ 31 w 147"/>
              <a:gd name="T71" fmla="*/ 130 h 158"/>
              <a:gd name="T72" fmla="*/ 26 w 147"/>
              <a:gd name="T73" fmla="*/ 149 h 158"/>
              <a:gd name="T74" fmla="*/ 40 w 147"/>
              <a:gd name="T75" fmla="*/ 151 h 158"/>
              <a:gd name="T76" fmla="*/ 40 w 147"/>
              <a:gd name="T77" fmla="*/ 151 h 158"/>
              <a:gd name="T78" fmla="*/ 45 w 147"/>
              <a:gd name="T79" fmla="*/ 149 h 158"/>
              <a:gd name="T80" fmla="*/ 59 w 147"/>
              <a:gd name="T81" fmla="*/ 154 h 158"/>
              <a:gd name="T82" fmla="*/ 66 w 147"/>
              <a:gd name="T83" fmla="*/ 156 h 158"/>
              <a:gd name="T84" fmla="*/ 73 w 147"/>
              <a:gd name="T85" fmla="*/ 154 h 158"/>
              <a:gd name="T86" fmla="*/ 83 w 147"/>
              <a:gd name="T87" fmla="*/ 156 h 158"/>
              <a:gd name="T88" fmla="*/ 92 w 147"/>
              <a:gd name="T89" fmla="*/ 154 h 158"/>
              <a:gd name="T90" fmla="*/ 107 w 147"/>
              <a:gd name="T91" fmla="*/ 151 h 158"/>
              <a:gd name="T92" fmla="*/ 114 w 147"/>
              <a:gd name="T93" fmla="*/ 154 h 158"/>
              <a:gd name="T94" fmla="*/ 114 w 147"/>
              <a:gd name="T95" fmla="*/ 149 h 158"/>
              <a:gd name="T96" fmla="*/ 116 w 147"/>
              <a:gd name="T97" fmla="*/ 137 h 158"/>
              <a:gd name="T98" fmla="*/ 126 w 147"/>
              <a:gd name="T99" fmla="*/ 132 h 158"/>
              <a:gd name="T100" fmla="*/ 126 w 147"/>
              <a:gd name="T101" fmla="*/ 125 h 158"/>
              <a:gd name="T102" fmla="*/ 116 w 147"/>
              <a:gd name="T103" fmla="*/ 118 h 158"/>
              <a:gd name="T104" fmla="*/ 104 w 147"/>
              <a:gd name="T105" fmla="*/ 109 h 158"/>
              <a:gd name="T106" fmla="*/ 102 w 147"/>
              <a:gd name="T107" fmla="*/ 102 h 158"/>
              <a:gd name="T108" fmla="*/ 102 w 147"/>
              <a:gd name="T109" fmla="*/ 97 h 158"/>
              <a:gd name="T110" fmla="*/ 111 w 147"/>
              <a:gd name="T111" fmla="*/ 94 h 158"/>
              <a:gd name="T112" fmla="*/ 118 w 147"/>
              <a:gd name="T113" fmla="*/ 90 h 158"/>
              <a:gd name="T114" fmla="*/ 128 w 147"/>
              <a:gd name="T115" fmla="*/ 87 h 158"/>
              <a:gd name="T116" fmla="*/ 135 w 147"/>
              <a:gd name="T117" fmla="*/ 80 h 158"/>
              <a:gd name="T118" fmla="*/ 142 w 147"/>
              <a:gd name="T119" fmla="*/ 85 h 158"/>
              <a:gd name="T120" fmla="*/ 147 w 147"/>
              <a:gd name="T121" fmla="*/ 73 h 158"/>
              <a:gd name="T122" fmla="*/ 43 w 147"/>
              <a:gd name="T123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7" h="158">
                <a:moveTo>
                  <a:pt x="128" y="21"/>
                </a:moveTo>
                <a:lnTo>
                  <a:pt x="128" y="21"/>
                </a:lnTo>
                <a:lnTo>
                  <a:pt x="128" y="23"/>
                </a:lnTo>
                <a:lnTo>
                  <a:pt x="128" y="23"/>
                </a:lnTo>
                <a:lnTo>
                  <a:pt x="130" y="23"/>
                </a:lnTo>
                <a:lnTo>
                  <a:pt x="133" y="23"/>
                </a:lnTo>
                <a:lnTo>
                  <a:pt x="133" y="23"/>
                </a:lnTo>
                <a:lnTo>
                  <a:pt x="133" y="23"/>
                </a:lnTo>
                <a:lnTo>
                  <a:pt x="133" y="23"/>
                </a:lnTo>
                <a:lnTo>
                  <a:pt x="130" y="21"/>
                </a:lnTo>
                <a:lnTo>
                  <a:pt x="126" y="19"/>
                </a:lnTo>
                <a:lnTo>
                  <a:pt x="126" y="19"/>
                </a:lnTo>
                <a:lnTo>
                  <a:pt x="126" y="21"/>
                </a:lnTo>
                <a:lnTo>
                  <a:pt x="128" y="21"/>
                </a:lnTo>
                <a:close/>
                <a:moveTo>
                  <a:pt x="85" y="14"/>
                </a:moveTo>
                <a:lnTo>
                  <a:pt x="88" y="14"/>
                </a:lnTo>
                <a:lnTo>
                  <a:pt x="88" y="12"/>
                </a:lnTo>
                <a:lnTo>
                  <a:pt x="85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3" y="12"/>
                </a:lnTo>
                <a:lnTo>
                  <a:pt x="85" y="14"/>
                </a:lnTo>
                <a:close/>
                <a:moveTo>
                  <a:pt x="116" y="14"/>
                </a:moveTo>
                <a:lnTo>
                  <a:pt x="116" y="14"/>
                </a:lnTo>
                <a:lnTo>
                  <a:pt x="118" y="16"/>
                </a:lnTo>
                <a:lnTo>
                  <a:pt x="121" y="16"/>
                </a:lnTo>
                <a:lnTo>
                  <a:pt x="121" y="14"/>
                </a:lnTo>
                <a:lnTo>
                  <a:pt x="123" y="14"/>
                </a:lnTo>
                <a:lnTo>
                  <a:pt x="126" y="16"/>
                </a:lnTo>
                <a:lnTo>
                  <a:pt x="126" y="14"/>
                </a:lnTo>
                <a:lnTo>
                  <a:pt x="126" y="14"/>
                </a:lnTo>
                <a:lnTo>
                  <a:pt x="123" y="12"/>
                </a:lnTo>
                <a:lnTo>
                  <a:pt x="123" y="12"/>
                </a:lnTo>
                <a:lnTo>
                  <a:pt x="123" y="12"/>
                </a:lnTo>
                <a:lnTo>
                  <a:pt x="123" y="12"/>
                </a:lnTo>
                <a:lnTo>
                  <a:pt x="123" y="9"/>
                </a:lnTo>
                <a:lnTo>
                  <a:pt x="123" y="9"/>
                </a:lnTo>
                <a:lnTo>
                  <a:pt x="121" y="9"/>
                </a:lnTo>
                <a:lnTo>
                  <a:pt x="121" y="9"/>
                </a:lnTo>
                <a:lnTo>
                  <a:pt x="121" y="7"/>
                </a:lnTo>
                <a:lnTo>
                  <a:pt x="118" y="7"/>
                </a:lnTo>
                <a:lnTo>
                  <a:pt x="118" y="9"/>
                </a:lnTo>
                <a:lnTo>
                  <a:pt x="116" y="9"/>
                </a:lnTo>
                <a:lnTo>
                  <a:pt x="116" y="9"/>
                </a:lnTo>
                <a:lnTo>
                  <a:pt x="116" y="12"/>
                </a:lnTo>
                <a:lnTo>
                  <a:pt x="116" y="14"/>
                </a:lnTo>
                <a:lnTo>
                  <a:pt x="116" y="14"/>
                </a:lnTo>
                <a:close/>
                <a:moveTo>
                  <a:pt x="43" y="7"/>
                </a:moveTo>
                <a:lnTo>
                  <a:pt x="43" y="7"/>
                </a:lnTo>
                <a:lnTo>
                  <a:pt x="43" y="7"/>
                </a:lnTo>
                <a:lnTo>
                  <a:pt x="43" y="7"/>
                </a:lnTo>
                <a:lnTo>
                  <a:pt x="45" y="7"/>
                </a:lnTo>
                <a:lnTo>
                  <a:pt x="45" y="7"/>
                </a:lnTo>
                <a:lnTo>
                  <a:pt x="45" y="7"/>
                </a:lnTo>
                <a:lnTo>
                  <a:pt x="43" y="7"/>
                </a:lnTo>
                <a:lnTo>
                  <a:pt x="43" y="7"/>
                </a:lnTo>
                <a:close/>
                <a:moveTo>
                  <a:pt x="147" y="73"/>
                </a:moveTo>
                <a:lnTo>
                  <a:pt x="144" y="73"/>
                </a:lnTo>
                <a:lnTo>
                  <a:pt x="144" y="73"/>
                </a:lnTo>
                <a:lnTo>
                  <a:pt x="142" y="71"/>
                </a:lnTo>
                <a:lnTo>
                  <a:pt x="142" y="71"/>
                </a:lnTo>
                <a:lnTo>
                  <a:pt x="142" y="68"/>
                </a:lnTo>
                <a:lnTo>
                  <a:pt x="142" y="68"/>
                </a:lnTo>
                <a:lnTo>
                  <a:pt x="142" y="68"/>
                </a:lnTo>
                <a:lnTo>
                  <a:pt x="140" y="66"/>
                </a:lnTo>
                <a:lnTo>
                  <a:pt x="140" y="66"/>
                </a:lnTo>
                <a:lnTo>
                  <a:pt x="142" y="64"/>
                </a:lnTo>
                <a:lnTo>
                  <a:pt x="142" y="61"/>
                </a:lnTo>
                <a:lnTo>
                  <a:pt x="142" y="61"/>
                </a:lnTo>
                <a:lnTo>
                  <a:pt x="142" y="61"/>
                </a:lnTo>
                <a:lnTo>
                  <a:pt x="142" y="59"/>
                </a:lnTo>
                <a:lnTo>
                  <a:pt x="142" y="59"/>
                </a:lnTo>
                <a:lnTo>
                  <a:pt x="142" y="59"/>
                </a:lnTo>
                <a:lnTo>
                  <a:pt x="142" y="57"/>
                </a:lnTo>
                <a:lnTo>
                  <a:pt x="140" y="57"/>
                </a:lnTo>
                <a:lnTo>
                  <a:pt x="140" y="57"/>
                </a:lnTo>
                <a:lnTo>
                  <a:pt x="140" y="54"/>
                </a:lnTo>
                <a:lnTo>
                  <a:pt x="140" y="54"/>
                </a:lnTo>
                <a:lnTo>
                  <a:pt x="140" y="52"/>
                </a:lnTo>
                <a:lnTo>
                  <a:pt x="140" y="52"/>
                </a:lnTo>
                <a:lnTo>
                  <a:pt x="137" y="50"/>
                </a:lnTo>
                <a:lnTo>
                  <a:pt x="135" y="45"/>
                </a:lnTo>
                <a:lnTo>
                  <a:pt x="133" y="45"/>
                </a:lnTo>
                <a:lnTo>
                  <a:pt x="133" y="42"/>
                </a:lnTo>
                <a:lnTo>
                  <a:pt x="133" y="42"/>
                </a:lnTo>
                <a:lnTo>
                  <a:pt x="135" y="40"/>
                </a:lnTo>
                <a:lnTo>
                  <a:pt x="135" y="40"/>
                </a:lnTo>
                <a:lnTo>
                  <a:pt x="137" y="38"/>
                </a:lnTo>
                <a:lnTo>
                  <a:pt x="137" y="38"/>
                </a:lnTo>
                <a:lnTo>
                  <a:pt x="137" y="35"/>
                </a:lnTo>
                <a:lnTo>
                  <a:pt x="135" y="31"/>
                </a:lnTo>
                <a:lnTo>
                  <a:pt x="135" y="28"/>
                </a:lnTo>
                <a:lnTo>
                  <a:pt x="133" y="28"/>
                </a:lnTo>
                <a:lnTo>
                  <a:pt x="133" y="26"/>
                </a:lnTo>
                <a:lnTo>
                  <a:pt x="133" y="26"/>
                </a:lnTo>
                <a:lnTo>
                  <a:pt x="130" y="26"/>
                </a:lnTo>
                <a:lnTo>
                  <a:pt x="128" y="26"/>
                </a:lnTo>
                <a:lnTo>
                  <a:pt x="128" y="23"/>
                </a:lnTo>
                <a:lnTo>
                  <a:pt x="126" y="21"/>
                </a:lnTo>
                <a:lnTo>
                  <a:pt x="126" y="19"/>
                </a:lnTo>
                <a:lnTo>
                  <a:pt x="121" y="19"/>
                </a:lnTo>
                <a:lnTo>
                  <a:pt x="116" y="16"/>
                </a:lnTo>
                <a:lnTo>
                  <a:pt x="114" y="14"/>
                </a:lnTo>
                <a:lnTo>
                  <a:pt x="111" y="14"/>
                </a:lnTo>
                <a:lnTo>
                  <a:pt x="109" y="12"/>
                </a:lnTo>
                <a:lnTo>
                  <a:pt x="107" y="12"/>
                </a:lnTo>
                <a:lnTo>
                  <a:pt x="104" y="14"/>
                </a:lnTo>
                <a:lnTo>
                  <a:pt x="102" y="16"/>
                </a:lnTo>
                <a:lnTo>
                  <a:pt x="99" y="16"/>
                </a:lnTo>
                <a:lnTo>
                  <a:pt x="99" y="19"/>
                </a:lnTo>
                <a:lnTo>
                  <a:pt x="95" y="19"/>
                </a:lnTo>
                <a:lnTo>
                  <a:pt x="92" y="19"/>
                </a:lnTo>
                <a:lnTo>
                  <a:pt x="90" y="21"/>
                </a:lnTo>
                <a:lnTo>
                  <a:pt x="88" y="23"/>
                </a:lnTo>
                <a:lnTo>
                  <a:pt x="83" y="21"/>
                </a:lnTo>
                <a:lnTo>
                  <a:pt x="81" y="21"/>
                </a:lnTo>
                <a:lnTo>
                  <a:pt x="81" y="21"/>
                </a:lnTo>
                <a:lnTo>
                  <a:pt x="78" y="19"/>
                </a:lnTo>
                <a:lnTo>
                  <a:pt x="83" y="19"/>
                </a:lnTo>
                <a:lnTo>
                  <a:pt x="83" y="16"/>
                </a:lnTo>
                <a:lnTo>
                  <a:pt x="83" y="14"/>
                </a:lnTo>
                <a:lnTo>
                  <a:pt x="81" y="14"/>
                </a:lnTo>
                <a:lnTo>
                  <a:pt x="78" y="14"/>
                </a:lnTo>
                <a:lnTo>
                  <a:pt x="71" y="12"/>
                </a:lnTo>
                <a:lnTo>
                  <a:pt x="71" y="14"/>
                </a:lnTo>
                <a:lnTo>
                  <a:pt x="69" y="12"/>
                </a:lnTo>
                <a:lnTo>
                  <a:pt x="69" y="12"/>
                </a:lnTo>
                <a:lnTo>
                  <a:pt x="64" y="12"/>
                </a:lnTo>
                <a:lnTo>
                  <a:pt x="66" y="12"/>
                </a:lnTo>
                <a:lnTo>
                  <a:pt x="66" y="9"/>
                </a:lnTo>
                <a:lnTo>
                  <a:pt x="66" y="7"/>
                </a:lnTo>
                <a:lnTo>
                  <a:pt x="66" y="7"/>
                </a:lnTo>
                <a:lnTo>
                  <a:pt x="64" y="5"/>
                </a:lnTo>
                <a:lnTo>
                  <a:pt x="62" y="5"/>
                </a:lnTo>
                <a:lnTo>
                  <a:pt x="62" y="5"/>
                </a:lnTo>
                <a:lnTo>
                  <a:pt x="62" y="5"/>
                </a:lnTo>
                <a:lnTo>
                  <a:pt x="62" y="5"/>
                </a:lnTo>
                <a:lnTo>
                  <a:pt x="62" y="5"/>
                </a:lnTo>
                <a:lnTo>
                  <a:pt x="59" y="5"/>
                </a:lnTo>
                <a:lnTo>
                  <a:pt x="57" y="5"/>
                </a:lnTo>
                <a:lnTo>
                  <a:pt x="55" y="5"/>
                </a:lnTo>
                <a:lnTo>
                  <a:pt x="55" y="5"/>
                </a:lnTo>
                <a:lnTo>
                  <a:pt x="50" y="5"/>
                </a:lnTo>
                <a:lnTo>
                  <a:pt x="50" y="2"/>
                </a:lnTo>
                <a:lnTo>
                  <a:pt x="45" y="2"/>
                </a:lnTo>
                <a:lnTo>
                  <a:pt x="45" y="2"/>
                </a:lnTo>
                <a:lnTo>
                  <a:pt x="45" y="5"/>
                </a:lnTo>
                <a:lnTo>
                  <a:pt x="47" y="7"/>
                </a:lnTo>
                <a:lnTo>
                  <a:pt x="50" y="9"/>
                </a:lnTo>
                <a:lnTo>
                  <a:pt x="50" y="12"/>
                </a:lnTo>
                <a:lnTo>
                  <a:pt x="50" y="12"/>
                </a:lnTo>
                <a:lnTo>
                  <a:pt x="47" y="12"/>
                </a:lnTo>
                <a:lnTo>
                  <a:pt x="45" y="14"/>
                </a:lnTo>
                <a:lnTo>
                  <a:pt x="45" y="14"/>
                </a:lnTo>
                <a:lnTo>
                  <a:pt x="45" y="16"/>
                </a:lnTo>
                <a:lnTo>
                  <a:pt x="47" y="16"/>
                </a:lnTo>
                <a:lnTo>
                  <a:pt x="47" y="14"/>
                </a:lnTo>
                <a:lnTo>
                  <a:pt x="47" y="16"/>
                </a:lnTo>
                <a:lnTo>
                  <a:pt x="50" y="16"/>
                </a:lnTo>
                <a:lnTo>
                  <a:pt x="50" y="21"/>
                </a:lnTo>
                <a:lnTo>
                  <a:pt x="50" y="21"/>
                </a:lnTo>
                <a:lnTo>
                  <a:pt x="50" y="23"/>
                </a:lnTo>
                <a:lnTo>
                  <a:pt x="52" y="23"/>
                </a:lnTo>
                <a:lnTo>
                  <a:pt x="55" y="23"/>
                </a:lnTo>
                <a:lnTo>
                  <a:pt x="55" y="23"/>
                </a:lnTo>
                <a:lnTo>
                  <a:pt x="62" y="28"/>
                </a:lnTo>
                <a:lnTo>
                  <a:pt x="64" y="31"/>
                </a:lnTo>
                <a:lnTo>
                  <a:pt x="62" y="31"/>
                </a:lnTo>
                <a:lnTo>
                  <a:pt x="59" y="28"/>
                </a:lnTo>
                <a:lnTo>
                  <a:pt x="57" y="26"/>
                </a:lnTo>
                <a:lnTo>
                  <a:pt x="55" y="23"/>
                </a:lnTo>
                <a:lnTo>
                  <a:pt x="50" y="23"/>
                </a:lnTo>
                <a:lnTo>
                  <a:pt x="45" y="23"/>
                </a:lnTo>
                <a:lnTo>
                  <a:pt x="45" y="23"/>
                </a:lnTo>
                <a:lnTo>
                  <a:pt x="43" y="26"/>
                </a:lnTo>
                <a:lnTo>
                  <a:pt x="43" y="28"/>
                </a:lnTo>
                <a:lnTo>
                  <a:pt x="43" y="31"/>
                </a:lnTo>
                <a:lnTo>
                  <a:pt x="43" y="33"/>
                </a:lnTo>
                <a:lnTo>
                  <a:pt x="43" y="31"/>
                </a:lnTo>
                <a:lnTo>
                  <a:pt x="43" y="31"/>
                </a:lnTo>
                <a:lnTo>
                  <a:pt x="40" y="28"/>
                </a:lnTo>
                <a:lnTo>
                  <a:pt x="40" y="31"/>
                </a:lnTo>
                <a:lnTo>
                  <a:pt x="40" y="31"/>
                </a:lnTo>
                <a:lnTo>
                  <a:pt x="38" y="33"/>
                </a:lnTo>
                <a:lnTo>
                  <a:pt x="38" y="33"/>
                </a:lnTo>
                <a:lnTo>
                  <a:pt x="36" y="33"/>
                </a:lnTo>
                <a:lnTo>
                  <a:pt x="38" y="31"/>
                </a:lnTo>
                <a:lnTo>
                  <a:pt x="36" y="28"/>
                </a:lnTo>
                <a:lnTo>
                  <a:pt x="29" y="28"/>
                </a:lnTo>
                <a:lnTo>
                  <a:pt x="24" y="28"/>
                </a:lnTo>
                <a:lnTo>
                  <a:pt x="21" y="28"/>
                </a:lnTo>
                <a:lnTo>
                  <a:pt x="21" y="31"/>
                </a:lnTo>
                <a:lnTo>
                  <a:pt x="21" y="33"/>
                </a:lnTo>
                <a:lnTo>
                  <a:pt x="19" y="33"/>
                </a:lnTo>
                <a:lnTo>
                  <a:pt x="21" y="35"/>
                </a:lnTo>
                <a:lnTo>
                  <a:pt x="21" y="35"/>
                </a:lnTo>
                <a:lnTo>
                  <a:pt x="21" y="38"/>
                </a:lnTo>
                <a:lnTo>
                  <a:pt x="21" y="42"/>
                </a:lnTo>
                <a:lnTo>
                  <a:pt x="21" y="42"/>
                </a:lnTo>
                <a:lnTo>
                  <a:pt x="21" y="45"/>
                </a:lnTo>
                <a:lnTo>
                  <a:pt x="19" y="47"/>
                </a:lnTo>
                <a:lnTo>
                  <a:pt x="19" y="50"/>
                </a:lnTo>
                <a:lnTo>
                  <a:pt x="19" y="50"/>
                </a:lnTo>
                <a:lnTo>
                  <a:pt x="14" y="50"/>
                </a:lnTo>
                <a:lnTo>
                  <a:pt x="14" y="50"/>
                </a:lnTo>
                <a:lnTo>
                  <a:pt x="14" y="50"/>
                </a:lnTo>
                <a:lnTo>
                  <a:pt x="14" y="50"/>
                </a:lnTo>
                <a:lnTo>
                  <a:pt x="14" y="50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7" y="52"/>
                </a:lnTo>
                <a:lnTo>
                  <a:pt x="17" y="52"/>
                </a:lnTo>
                <a:lnTo>
                  <a:pt x="19" y="52"/>
                </a:lnTo>
                <a:lnTo>
                  <a:pt x="19" y="54"/>
                </a:lnTo>
                <a:lnTo>
                  <a:pt x="19" y="54"/>
                </a:lnTo>
                <a:lnTo>
                  <a:pt x="19" y="54"/>
                </a:lnTo>
                <a:lnTo>
                  <a:pt x="19" y="57"/>
                </a:lnTo>
                <a:lnTo>
                  <a:pt x="19" y="57"/>
                </a:lnTo>
                <a:lnTo>
                  <a:pt x="17" y="59"/>
                </a:lnTo>
                <a:lnTo>
                  <a:pt x="14" y="59"/>
                </a:lnTo>
                <a:lnTo>
                  <a:pt x="14" y="59"/>
                </a:lnTo>
                <a:lnTo>
                  <a:pt x="14" y="59"/>
                </a:lnTo>
                <a:lnTo>
                  <a:pt x="14" y="61"/>
                </a:lnTo>
                <a:lnTo>
                  <a:pt x="14" y="61"/>
                </a:lnTo>
                <a:lnTo>
                  <a:pt x="14" y="61"/>
                </a:lnTo>
                <a:lnTo>
                  <a:pt x="14" y="61"/>
                </a:lnTo>
                <a:lnTo>
                  <a:pt x="14" y="64"/>
                </a:lnTo>
                <a:lnTo>
                  <a:pt x="14" y="64"/>
                </a:lnTo>
                <a:lnTo>
                  <a:pt x="10" y="64"/>
                </a:lnTo>
                <a:lnTo>
                  <a:pt x="10" y="64"/>
                </a:lnTo>
                <a:lnTo>
                  <a:pt x="7" y="66"/>
                </a:lnTo>
                <a:lnTo>
                  <a:pt x="7" y="66"/>
                </a:lnTo>
                <a:lnTo>
                  <a:pt x="7" y="64"/>
                </a:lnTo>
                <a:lnTo>
                  <a:pt x="5" y="64"/>
                </a:lnTo>
                <a:lnTo>
                  <a:pt x="5" y="64"/>
                </a:lnTo>
                <a:lnTo>
                  <a:pt x="5" y="64"/>
                </a:lnTo>
                <a:lnTo>
                  <a:pt x="3" y="66"/>
                </a:lnTo>
                <a:lnTo>
                  <a:pt x="3" y="66"/>
                </a:lnTo>
                <a:lnTo>
                  <a:pt x="3" y="66"/>
                </a:lnTo>
                <a:lnTo>
                  <a:pt x="3" y="68"/>
                </a:lnTo>
                <a:lnTo>
                  <a:pt x="3" y="68"/>
                </a:lnTo>
                <a:lnTo>
                  <a:pt x="3" y="71"/>
                </a:lnTo>
                <a:lnTo>
                  <a:pt x="5" y="71"/>
                </a:lnTo>
                <a:lnTo>
                  <a:pt x="5" y="71"/>
                </a:lnTo>
                <a:lnTo>
                  <a:pt x="5" y="73"/>
                </a:lnTo>
                <a:lnTo>
                  <a:pt x="5" y="73"/>
                </a:lnTo>
                <a:lnTo>
                  <a:pt x="5" y="76"/>
                </a:lnTo>
                <a:lnTo>
                  <a:pt x="3" y="78"/>
                </a:lnTo>
                <a:lnTo>
                  <a:pt x="3" y="78"/>
                </a:lnTo>
                <a:lnTo>
                  <a:pt x="3" y="78"/>
                </a:lnTo>
                <a:lnTo>
                  <a:pt x="5" y="78"/>
                </a:lnTo>
                <a:lnTo>
                  <a:pt x="5" y="78"/>
                </a:lnTo>
                <a:lnTo>
                  <a:pt x="5" y="78"/>
                </a:lnTo>
                <a:lnTo>
                  <a:pt x="0" y="80"/>
                </a:lnTo>
                <a:lnTo>
                  <a:pt x="0" y="80"/>
                </a:lnTo>
                <a:lnTo>
                  <a:pt x="0" y="80"/>
                </a:lnTo>
                <a:lnTo>
                  <a:pt x="0" y="80"/>
                </a:lnTo>
                <a:lnTo>
                  <a:pt x="0" y="83"/>
                </a:lnTo>
                <a:lnTo>
                  <a:pt x="0" y="83"/>
                </a:lnTo>
                <a:lnTo>
                  <a:pt x="0" y="83"/>
                </a:lnTo>
                <a:lnTo>
                  <a:pt x="3" y="83"/>
                </a:lnTo>
                <a:lnTo>
                  <a:pt x="3" y="85"/>
                </a:lnTo>
                <a:lnTo>
                  <a:pt x="3" y="87"/>
                </a:lnTo>
                <a:lnTo>
                  <a:pt x="3" y="87"/>
                </a:lnTo>
                <a:lnTo>
                  <a:pt x="3" y="87"/>
                </a:lnTo>
                <a:lnTo>
                  <a:pt x="5" y="90"/>
                </a:lnTo>
                <a:lnTo>
                  <a:pt x="5" y="90"/>
                </a:lnTo>
                <a:lnTo>
                  <a:pt x="5" y="92"/>
                </a:lnTo>
                <a:lnTo>
                  <a:pt x="5" y="92"/>
                </a:lnTo>
                <a:lnTo>
                  <a:pt x="5" y="92"/>
                </a:lnTo>
                <a:lnTo>
                  <a:pt x="7" y="92"/>
                </a:lnTo>
                <a:lnTo>
                  <a:pt x="7" y="92"/>
                </a:lnTo>
                <a:lnTo>
                  <a:pt x="7" y="94"/>
                </a:lnTo>
                <a:lnTo>
                  <a:pt x="7" y="97"/>
                </a:lnTo>
                <a:lnTo>
                  <a:pt x="5" y="97"/>
                </a:lnTo>
                <a:lnTo>
                  <a:pt x="3" y="99"/>
                </a:lnTo>
                <a:lnTo>
                  <a:pt x="3" y="99"/>
                </a:lnTo>
                <a:lnTo>
                  <a:pt x="3" y="102"/>
                </a:lnTo>
                <a:lnTo>
                  <a:pt x="3" y="102"/>
                </a:lnTo>
                <a:lnTo>
                  <a:pt x="3" y="104"/>
                </a:lnTo>
                <a:lnTo>
                  <a:pt x="5" y="104"/>
                </a:lnTo>
                <a:lnTo>
                  <a:pt x="5" y="104"/>
                </a:lnTo>
                <a:lnTo>
                  <a:pt x="7" y="106"/>
                </a:lnTo>
                <a:lnTo>
                  <a:pt x="7" y="106"/>
                </a:lnTo>
                <a:lnTo>
                  <a:pt x="10" y="106"/>
                </a:lnTo>
                <a:lnTo>
                  <a:pt x="10" y="106"/>
                </a:lnTo>
                <a:lnTo>
                  <a:pt x="10" y="109"/>
                </a:lnTo>
                <a:lnTo>
                  <a:pt x="7" y="109"/>
                </a:lnTo>
                <a:lnTo>
                  <a:pt x="7" y="109"/>
                </a:lnTo>
                <a:lnTo>
                  <a:pt x="7" y="111"/>
                </a:lnTo>
                <a:lnTo>
                  <a:pt x="7" y="113"/>
                </a:lnTo>
                <a:lnTo>
                  <a:pt x="7" y="113"/>
                </a:lnTo>
                <a:lnTo>
                  <a:pt x="7" y="113"/>
                </a:lnTo>
                <a:lnTo>
                  <a:pt x="7" y="113"/>
                </a:lnTo>
                <a:lnTo>
                  <a:pt x="10" y="116"/>
                </a:lnTo>
                <a:lnTo>
                  <a:pt x="10" y="116"/>
                </a:lnTo>
                <a:lnTo>
                  <a:pt x="10" y="116"/>
                </a:lnTo>
                <a:lnTo>
                  <a:pt x="10" y="118"/>
                </a:lnTo>
                <a:lnTo>
                  <a:pt x="12" y="120"/>
                </a:lnTo>
                <a:lnTo>
                  <a:pt x="14" y="120"/>
                </a:lnTo>
                <a:lnTo>
                  <a:pt x="14" y="120"/>
                </a:lnTo>
                <a:lnTo>
                  <a:pt x="14" y="118"/>
                </a:lnTo>
                <a:lnTo>
                  <a:pt x="14" y="118"/>
                </a:lnTo>
                <a:lnTo>
                  <a:pt x="17" y="118"/>
                </a:lnTo>
                <a:lnTo>
                  <a:pt x="17" y="118"/>
                </a:lnTo>
                <a:lnTo>
                  <a:pt x="17" y="120"/>
                </a:lnTo>
                <a:lnTo>
                  <a:pt x="17" y="120"/>
                </a:lnTo>
                <a:lnTo>
                  <a:pt x="19" y="120"/>
                </a:lnTo>
                <a:lnTo>
                  <a:pt x="19" y="120"/>
                </a:lnTo>
                <a:lnTo>
                  <a:pt x="21" y="120"/>
                </a:lnTo>
                <a:lnTo>
                  <a:pt x="21" y="120"/>
                </a:lnTo>
                <a:lnTo>
                  <a:pt x="24" y="120"/>
                </a:lnTo>
                <a:lnTo>
                  <a:pt x="24" y="120"/>
                </a:lnTo>
                <a:lnTo>
                  <a:pt x="26" y="120"/>
                </a:lnTo>
                <a:lnTo>
                  <a:pt x="26" y="120"/>
                </a:lnTo>
                <a:lnTo>
                  <a:pt x="31" y="123"/>
                </a:lnTo>
                <a:lnTo>
                  <a:pt x="33" y="123"/>
                </a:lnTo>
                <a:lnTo>
                  <a:pt x="36" y="123"/>
                </a:lnTo>
                <a:lnTo>
                  <a:pt x="36" y="123"/>
                </a:lnTo>
                <a:lnTo>
                  <a:pt x="36" y="125"/>
                </a:lnTo>
                <a:lnTo>
                  <a:pt x="36" y="125"/>
                </a:lnTo>
                <a:lnTo>
                  <a:pt x="31" y="130"/>
                </a:lnTo>
                <a:lnTo>
                  <a:pt x="31" y="130"/>
                </a:lnTo>
                <a:lnTo>
                  <a:pt x="31" y="132"/>
                </a:lnTo>
                <a:lnTo>
                  <a:pt x="29" y="135"/>
                </a:lnTo>
                <a:lnTo>
                  <a:pt x="29" y="137"/>
                </a:lnTo>
                <a:lnTo>
                  <a:pt x="26" y="139"/>
                </a:lnTo>
                <a:lnTo>
                  <a:pt x="26" y="142"/>
                </a:lnTo>
                <a:lnTo>
                  <a:pt x="26" y="144"/>
                </a:lnTo>
                <a:lnTo>
                  <a:pt x="26" y="147"/>
                </a:lnTo>
                <a:lnTo>
                  <a:pt x="26" y="149"/>
                </a:lnTo>
                <a:lnTo>
                  <a:pt x="26" y="151"/>
                </a:lnTo>
                <a:lnTo>
                  <a:pt x="26" y="151"/>
                </a:lnTo>
                <a:lnTo>
                  <a:pt x="26" y="151"/>
                </a:lnTo>
                <a:lnTo>
                  <a:pt x="29" y="154"/>
                </a:lnTo>
                <a:lnTo>
                  <a:pt x="31" y="154"/>
                </a:lnTo>
                <a:lnTo>
                  <a:pt x="33" y="151"/>
                </a:lnTo>
                <a:lnTo>
                  <a:pt x="36" y="151"/>
                </a:lnTo>
                <a:lnTo>
                  <a:pt x="38" y="151"/>
                </a:lnTo>
                <a:lnTo>
                  <a:pt x="40" y="151"/>
                </a:lnTo>
                <a:lnTo>
                  <a:pt x="40" y="151"/>
                </a:lnTo>
                <a:lnTo>
                  <a:pt x="40" y="151"/>
                </a:lnTo>
                <a:lnTo>
                  <a:pt x="40" y="151"/>
                </a:lnTo>
                <a:lnTo>
                  <a:pt x="43" y="151"/>
                </a:lnTo>
                <a:lnTo>
                  <a:pt x="43" y="151"/>
                </a:lnTo>
                <a:lnTo>
                  <a:pt x="43" y="151"/>
                </a:lnTo>
                <a:lnTo>
                  <a:pt x="43" y="151"/>
                </a:lnTo>
                <a:lnTo>
                  <a:pt x="40" y="151"/>
                </a:lnTo>
                <a:lnTo>
                  <a:pt x="40" y="151"/>
                </a:lnTo>
                <a:lnTo>
                  <a:pt x="40" y="149"/>
                </a:lnTo>
                <a:lnTo>
                  <a:pt x="40" y="149"/>
                </a:lnTo>
                <a:lnTo>
                  <a:pt x="40" y="149"/>
                </a:lnTo>
                <a:lnTo>
                  <a:pt x="43" y="149"/>
                </a:lnTo>
                <a:lnTo>
                  <a:pt x="43" y="149"/>
                </a:lnTo>
                <a:lnTo>
                  <a:pt x="45" y="149"/>
                </a:lnTo>
                <a:lnTo>
                  <a:pt x="45" y="149"/>
                </a:lnTo>
                <a:lnTo>
                  <a:pt x="45" y="149"/>
                </a:lnTo>
                <a:lnTo>
                  <a:pt x="45" y="149"/>
                </a:lnTo>
                <a:lnTo>
                  <a:pt x="47" y="149"/>
                </a:lnTo>
                <a:lnTo>
                  <a:pt x="47" y="151"/>
                </a:lnTo>
                <a:lnTo>
                  <a:pt x="47" y="151"/>
                </a:lnTo>
                <a:lnTo>
                  <a:pt x="52" y="151"/>
                </a:lnTo>
                <a:lnTo>
                  <a:pt x="52" y="151"/>
                </a:lnTo>
                <a:lnTo>
                  <a:pt x="55" y="151"/>
                </a:lnTo>
                <a:lnTo>
                  <a:pt x="57" y="154"/>
                </a:lnTo>
                <a:lnTo>
                  <a:pt x="59" y="154"/>
                </a:lnTo>
                <a:lnTo>
                  <a:pt x="59" y="154"/>
                </a:lnTo>
                <a:lnTo>
                  <a:pt x="62" y="154"/>
                </a:lnTo>
                <a:lnTo>
                  <a:pt x="62" y="151"/>
                </a:lnTo>
                <a:lnTo>
                  <a:pt x="64" y="154"/>
                </a:lnTo>
                <a:lnTo>
                  <a:pt x="66" y="154"/>
                </a:lnTo>
                <a:lnTo>
                  <a:pt x="66" y="154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9" y="156"/>
                </a:lnTo>
                <a:lnTo>
                  <a:pt x="69" y="156"/>
                </a:lnTo>
                <a:lnTo>
                  <a:pt x="69" y="158"/>
                </a:lnTo>
                <a:lnTo>
                  <a:pt x="69" y="158"/>
                </a:lnTo>
                <a:lnTo>
                  <a:pt x="69" y="158"/>
                </a:lnTo>
                <a:lnTo>
                  <a:pt x="71" y="158"/>
                </a:lnTo>
                <a:lnTo>
                  <a:pt x="71" y="156"/>
                </a:lnTo>
                <a:lnTo>
                  <a:pt x="73" y="156"/>
                </a:lnTo>
                <a:lnTo>
                  <a:pt x="73" y="154"/>
                </a:lnTo>
                <a:lnTo>
                  <a:pt x="73" y="154"/>
                </a:lnTo>
                <a:lnTo>
                  <a:pt x="73" y="154"/>
                </a:lnTo>
                <a:lnTo>
                  <a:pt x="76" y="154"/>
                </a:lnTo>
                <a:lnTo>
                  <a:pt x="78" y="154"/>
                </a:lnTo>
                <a:lnTo>
                  <a:pt x="81" y="154"/>
                </a:lnTo>
                <a:lnTo>
                  <a:pt x="81" y="154"/>
                </a:lnTo>
                <a:lnTo>
                  <a:pt x="81" y="154"/>
                </a:lnTo>
                <a:lnTo>
                  <a:pt x="81" y="156"/>
                </a:lnTo>
                <a:lnTo>
                  <a:pt x="83" y="156"/>
                </a:lnTo>
                <a:lnTo>
                  <a:pt x="83" y="156"/>
                </a:lnTo>
                <a:lnTo>
                  <a:pt x="85" y="156"/>
                </a:lnTo>
                <a:lnTo>
                  <a:pt x="85" y="156"/>
                </a:lnTo>
                <a:lnTo>
                  <a:pt x="85" y="156"/>
                </a:lnTo>
                <a:lnTo>
                  <a:pt x="88" y="156"/>
                </a:lnTo>
                <a:lnTo>
                  <a:pt x="88" y="154"/>
                </a:lnTo>
                <a:lnTo>
                  <a:pt x="88" y="154"/>
                </a:lnTo>
                <a:lnTo>
                  <a:pt x="90" y="154"/>
                </a:lnTo>
                <a:lnTo>
                  <a:pt x="92" y="154"/>
                </a:lnTo>
                <a:lnTo>
                  <a:pt x="95" y="151"/>
                </a:lnTo>
                <a:lnTo>
                  <a:pt x="102" y="151"/>
                </a:lnTo>
                <a:lnTo>
                  <a:pt x="102" y="151"/>
                </a:lnTo>
                <a:lnTo>
                  <a:pt x="102" y="149"/>
                </a:lnTo>
                <a:lnTo>
                  <a:pt x="102" y="149"/>
                </a:lnTo>
                <a:lnTo>
                  <a:pt x="104" y="149"/>
                </a:lnTo>
                <a:lnTo>
                  <a:pt x="104" y="149"/>
                </a:lnTo>
                <a:lnTo>
                  <a:pt x="107" y="151"/>
                </a:lnTo>
                <a:lnTo>
                  <a:pt x="107" y="151"/>
                </a:lnTo>
                <a:lnTo>
                  <a:pt x="107" y="151"/>
                </a:lnTo>
                <a:lnTo>
                  <a:pt x="109" y="151"/>
                </a:lnTo>
                <a:lnTo>
                  <a:pt x="109" y="151"/>
                </a:lnTo>
                <a:lnTo>
                  <a:pt x="111" y="151"/>
                </a:lnTo>
                <a:lnTo>
                  <a:pt x="111" y="151"/>
                </a:lnTo>
                <a:lnTo>
                  <a:pt x="111" y="151"/>
                </a:lnTo>
                <a:lnTo>
                  <a:pt x="111" y="154"/>
                </a:lnTo>
                <a:lnTo>
                  <a:pt x="111" y="154"/>
                </a:lnTo>
                <a:lnTo>
                  <a:pt x="114" y="154"/>
                </a:lnTo>
                <a:lnTo>
                  <a:pt x="114" y="154"/>
                </a:lnTo>
                <a:lnTo>
                  <a:pt x="116" y="154"/>
                </a:lnTo>
                <a:lnTo>
                  <a:pt x="116" y="154"/>
                </a:lnTo>
                <a:lnTo>
                  <a:pt x="116" y="151"/>
                </a:lnTo>
                <a:lnTo>
                  <a:pt x="116" y="151"/>
                </a:lnTo>
                <a:lnTo>
                  <a:pt x="116" y="149"/>
                </a:lnTo>
                <a:lnTo>
                  <a:pt x="116" y="149"/>
                </a:lnTo>
                <a:lnTo>
                  <a:pt x="114" y="149"/>
                </a:lnTo>
                <a:lnTo>
                  <a:pt x="114" y="149"/>
                </a:lnTo>
                <a:lnTo>
                  <a:pt x="114" y="149"/>
                </a:lnTo>
                <a:lnTo>
                  <a:pt x="114" y="147"/>
                </a:lnTo>
                <a:lnTo>
                  <a:pt x="114" y="147"/>
                </a:lnTo>
                <a:lnTo>
                  <a:pt x="114" y="144"/>
                </a:lnTo>
                <a:lnTo>
                  <a:pt x="111" y="142"/>
                </a:lnTo>
                <a:lnTo>
                  <a:pt x="111" y="142"/>
                </a:lnTo>
                <a:lnTo>
                  <a:pt x="111" y="139"/>
                </a:lnTo>
                <a:lnTo>
                  <a:pt x="114" y="139"/>
                </a:lnTo>
                <a:lnTo>
                  <a:pt x="116" y="137"/>
                </a:lnTo>
                <a:lnTo>
                  <a:pt x="118" y="137"/>
                </a:lnTo>
                <a:lnTo>
                  <a:pt x="118" y="137"/>
                </a:lnTo>
                <a:lnTo>
                  <a:pt x="121" y="137"/>
                </a:lnTo>
                <a:lnTo>
                  <a:pt x="121" y="137"/>
                </a:lnTo>
                <a:lnTo>
                  <a:pt x="121" y="135"/>
                </a:lnTo>
                <a:lnTo>
                  <a:pt x="123" y="132"/>
                </a:lnTo>
                <a:lnTo>
                  <a:pt x="123" y="132"/>
                </a:lnTo>
                <a:lnTo>
                  <a:pt x="123" y="132"/>
                </a:lnTo>
                <a:lnTo>
                  <a:pt x="126" y="132"/>
                </a:lnTo>
                <a:lnTo>
                  <a:pt x="126" y="132"/>
                </a:lnTo>
                <a:lnTo>
                  <a:pt x="128" y="132"/>
                </a:lnTo>
                <a:lnTo>
                  <a:pt x="128" y="132"/>
                </a:lnTo>
                <a:lnTo>
                  <a:pt x="128" y="130"/>
                </a:lnTo>
                <a:lnTo>
                  <a:pt x="128" y="130"/>
                </a:lnTo>
                <a:lnTo>
                  <a:pt x="128" y="128"/>
                </a:lnTo>
                <a:lnTo>
                  <a:pt x="128" y="128"/>
                </a:lnTo>
                <a:lnTo>
                  <a:pt x="128" y="128"/>
                </a:lnTo>
                <a:lnTo>
                  <a:pt x="126" y="125"/>
                </a:lnTo>
                <a:lnTo>
                  <a:pt x="123" y="123"/>
                </a:lnTo>
                <a:lnTo>
                  <a:pt x="123" y="123"/>
                </a:lnTo>
                <a:lnTo>
                  <a:pt x="121" y="123"/>
                </a:lnTo>
                <a:lnTo>
                  <a:pt x="121" y="123"/>
                </a:lnTo>
                <a:lnTo>
                  <a:pt x="121" y="123"/>
                </a:lnTo>
                <a:lnTo>
                  <a:pt x="118" y="120"/>
                </a:lnTo>
                <a:lnTo>
                  <a:pt x="118" y="120"/>
                </a:lnTo>
                <a:lnTo>
                  <a:pt x="116" y="120"/>
                </a:lnTo>
                <a:lnTo>
                  <a:pt x="116" y="118"/>
                </a:lnTo>
                <a:lnTo>
                  <a:pt x="114" y="116"/>
                </a:lnTo>
                <a:lnTo>
                  <a:pt x="111" y="116"/>
                </a:lnTo>
                <a:lnTo>
                  <a:pt x="111" y="116"/>
                </a:lnTo>
                <a:lnTo>
                  <a:pt x="109" y="113"/>
                </a:lnTo>
                <a:lnTo>
                  <a:pt x="109" y="113"/>
                </a:lnTo>
                <a:lnTo>
                  <a:pt x="107" y="111"/>
                </a:lnTo>
                <a:lnTo>
                  <a:pt x="107" y="109"/>
                </a:lnTo>
                <a:lnTo>
                  <a:pt x="107" y="109"/>
                </a:lnTo>
                <a:lnTo>
                  <a:pt x="104" y="109"/>
                </a:lnTo>
                <a:lnTo>
                  <a:pt x="104" y="109"/>
                </a:lnTo>
                <a:lnTo>
                  <a:pt x="107" y="106"/>
                </a:lnTo>
                <a:lnTo>
                  <a:pt x="107" y="106"/>
                </a:lnTo>
                <a:lnTo>
                  <a:pt x="107" y="106"/>
                </a:lnTo>
                <a:lnTo>
                  <a:pt x="107" y="104"/>
                </a:lnTo>
                <a:lnTo>
                  <a:pt x="107" y="104"/>
                </a:lnTo>
                <a:lnTo>
                  <a:pt x="107" y="104"/>
                </a:lnTo>
                <a:lnTo>
                  <a:pt x="104" y="102"/>
                </a:lnTo>
                <a:lnTo>
                  <a:pt x="102" y="102"/>
                </a:lnTo>
                <a:lnTo>
                  <a:pt x="102" y="99"/>
                </a:lnTo>
                <a:lnTo>
                  <a:pt x="102" y="99"/>
                </a:lnTo>
                <a:lnTo>
                  <a:pt x="102" y="99"/>
                </a:lnTo>
                <a:lnTo>
                  <a:pt x="99" y="97"/>
                </a:lnTo>
                <a:lnTo>
                  <a:pt x="99" y="97"/>
                </a:lnTo>
                <a:lnTo>
                  <a:pt x="99" y="97"/>
                </a:lnTo>
                <a:lnTo>
                  <a:pt x="99" y="97"/>
                </a:lnTo>
                <a:lnTo>
                  <a:pt x="99" y="97"/>
                </a:lnTo>
                <a:lnTo>
                  <a:pt x="102" y="97"/>
                </a:lnTo>
                <a:lnTo>
                  <a:pt x="102" y="97"/>
                </a:lnTo>
                <a:lnTo>
                  <a:pt x="102" y="99"/>
                </a:lnTo>
                <a:lnTo>
                  <a:pt x="104" y="99"/>
                </a:lnTo>
                <a:lnTo>
                  <a:pt x="104" y="97"/>
                </a:lnTo>
                <a:lnTo>
                  <a:pt x="107" y="94"/>
                </a:lnTo>
                <a:lnTo>
                  <a:pt x="107" y="94"/>
                </a:lnTo>
                <a:lnTo>
                  <a:pt x="109" y="94"/>
                </a:lnTo>
                <a:lnTo>
                  <a:pt x="109" y="94"/>
                </a:lnTo>
                <a:lnTo>
                  <a:pt x="111" y="94"/>
                </a:lnTo>
                <a:lnTo>
                  <a:pt x="111" y="94"/>
                </a:lnTo>
                <a:lnTo>
                  <a:pt x="114" y="94"/>
                </a:lnTo>
                <a:lnTo>
                  <a:pt x="114" y="94"/>
                </a:lnTo>
                <a:lnTo>
                  <a:pt x="114" y="92"/>
                </a:lnTo>
                <a:lnTo>
                  <a:pt x="114" y="92"/>
                </a:lnTo>
                <a:lnTo>
                  <a:pt x="118" y="92"/>
                </a:lnTo>
                <a:lnTo>
                  <a:pt x="118" y="90"/>
                </a:lnTo>
                <a:lnTo>
                  <a:pt x="118" y="90"/>
                </a:lnTo>
                <a:lnTo>
                  <a:pt x="118" y="90"/>
                </a:lnTo>
                <a:lnTo>
                  <a:pt x="121" y="90"/>
                </a:lnTo>
                <a:lnTo>
                  <a:pt x="121" y="90"/>
                </a:lnTo>
                <a:lnTo>
                  <a:pt x="121" y="90"/>
                </a:lnTo>
                <a:lnTo>
                  <a:pt x="121" y="90"/>
                </a:lnTo>
                <a:lnTo>
                  <a:pt x="123" y="90"/>
                </a:lnTo>
                <a:lnTo>
                  <a:pt x="123" y="87"/>
                </a:lnTo>
                <a:lnTo>
                  <a:pt x="123" y="87"/>
                </a:lnTo>
                <a:lnTo>
                  <a:pt x="126" y="87"/>
                </a:lnTo>
                <a:lnTo>
                  <a:pt x="128" y="87"/>
                </a:lnTo>
                <a:lnTo>
                  <a:pt x="130" y="85"/>
                </a:lnTo>
                <a:lnTo>
                  <a:pt x="133" y="85"/>
                </a:lnTo>
                <a:lnTo>
                  <a:pt x="135" y="85"/>
                </a:lnTo>
                <a:lnTo>
                  <a:pt x="137" y="85"/>
                </a:lnTo>
                <a:lnTo>
                  <a:pt x="137" y="83"/>
                </a:lnTo>
                <a:lnTo>
                  <a:pt x="135" y="83"/>
                </a:lnTo>
                <a:lnTo>
                  <a:pt x="135" y="83"/>
                </a:lnTo>
                <a:lnTo>
                  <a:pt x="135" y="83"/>
                </a:lnTo>
                <a:lnTo>
                  <a:pt x="135" y="80"/>
                </a:lnTo>
                <a:lnTo>
                  <a:pt x="135" y="80"/>
                </a:lnTo>
                <a:lnTo>
                  <a:pt x="137" y="80"/>
                </a:lnTo>
                <a:lnTo>
                  <a:pt x="140" y="83"/>
                </a:lnTo>
                <a:lnTo>
                  <a:pt x="140" y="83"/>
                </a:lnTo>
                <a:lnTo>
                  <a:pt x="140" y="83"/>
                </a:lnTo>
                <a:lnTo>
                  <a:pt x="140" y="83"/>
                </a:lnTo>
                <a:lnTo>
                  <a:pt x="140" y="83"/>
                </a:lnTo>
                <a:lnTo>
                  <a:pt x="140" y="85"/>
                </a:lnTo>
                <a:lnTo>
                  <a:pt x="142" y="85"/>
                </a:lnTo>
                <a:lnTo>
                  <a:pt x="142" y="85"/>
                </a:lnTo>
                <a:lnTo>
                  <a:pt x="142" y="85"/>
                </a:lnTo>
                <a:lnTo>
                  <a:pt x="144" y="85"/>
                </a:lnTo>
                <a:lnTo>
                  <a:pt x="144" y="85"/>
                </a:lnTo>
                <a:lnTo>
                  <a:pt x="144" y="85"/>
                </a:lnTo>
                <a:lnTo>
                  <a:pt x="144" y="83"/>
                </a:lnTo>
                <a:lnTo>
                  <a:pt x="147" y="80"/>
                </a:lnTo>
                <a:lnTo>
                  <a:pt x="147" y="78"/>
                </a:lnTo>
                <a:lnTo>
                  <a:pt x="147" y="73"/>
                </a:lnTo>
                <a:close/>
                <a:moveTo>
                  <a:pt x="40" y="5"/>
                </a:moveTo>
                <a:lnTo>
                  <a:pt x="45" y="5"/>
                </a:lnTo>
                <a:lnTo>
                  <a:pt x="45" y="5"/>
                </a:lnTo>
                <a:lnTo>
                  <a:pt x="40" y="2"/>
                </a:lnTo>
                <a:lnTo>
                  <a:pt x="40" y="2"/>
                </a:lnTo>
                <a:lnTo>
                  <a:pt x="43" y="2"/>
                </a:lnTo>
                <a:lnTo>
                  <a:pt x="43" y="2"/>
                </a:lnTo>
                <a:lnTo>
                  <a:pt x="43" y="0"/>
                </a:lnTo>
                <a:lnTo>
                  <a:pt x="43" y="0"/>
                </a:lnTo>
                <a:lnTo>
                  <a:pt x="40" y="2"/>
                </a:lnTo>
                <a:lnTo>
                  <a:pt x="40" y="7"/>
                </a:lnTo>
                <a:lnTo>
                  <a:pt x="40" y="5"/>
                </a:lnTo>
                <a:lnTo>
                  <a:pt x="40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5" name="Freeform 169"/>
          <p:cNvSpPr>
            <a:spLocks/>
          </p:cNvSpPr>
          <p:nvPr/>
        </p:nvSpPr>
        <p:spPr bwMode="auto">
          <a:xfrm>
            <a:off x="9116160" y="3233001"/>
            <a:ext cx="124496" cy="54401"/>
          </a:xfrm>
          <a:custGeom>
            <a:avLst/>
            <a:gdLst>
              <a:gd name="T0" fmla="*/ 114 w 119"/>
              <a:gd name="T1" fmla="*/ 43 h 52"/>
              <a:gd name="T2" fmla="*/ 109 w 119"/>
              <a:gd name="T3" fmla="*/ 41 h 52"/>
              <a:gd name="T4" fmla="*/ 109 w 119"/>
              <a:gd name="T5" fmla="*/ 38 h 52"/>
              <a:gd name="T6" fmla="*/ 112 w 119"/>
              <a:gd name="T7" fmla="*/ 38 h 52"/>
              <a:gd name="T8" fmla="*/ 114 w 119"/>
              <a:gd name="T9" fmla="*/ 34 h 52"/>
              <a:gd name="T10" fmla="*/ 109 w 119"/>
              <a:gd name="T11" fmla="*/ 34 h 52"/>
              <a:gd name="T12" fmla="*/ 104 w 119"/>
              <a:gd name="T13" fmla="*/ 31 h 52"/>
              <a:gd name="T14" fmla="*/ 100 w 119"/>
              <a:gd name="T15" fmla="*/ 29 h 52"/>
              <a:gd name="T16" fmla="*/ 100 w 119"/>
              <a:gd name="T17" fmla="*/ 24 h 52"/>
              <a:gd name="T18" fmla="*/ 97 w 119"/>
              <a:gd name="T19" fmla="*/ 22 h 52"/>
              <a:gd name="T20" fmla="*/ 90 w 119"/>
              <a:gd name="T21" fmla="*/ 19 h 52"/>
              <a:gd name="T22" fmla="*/ 86 w 119"/>
              <a:gd name="T23" fmla="*/ 17 h 52"/>
              <a:gd name="T24" fmla="*/ 83 w 119"/>
              <a:gd name="T25" fmla="*/ 19 h 52"/>
              <a:gd name="T26" fmla="*/ 78 w 119"/>
              <a:gd name="T27" fmla="*/ 17 h 52"/>
              <a:gd name="T28" fmla="*/ 74 w 119"/>
              <a:gd name="T29" fmla="*/ 19 h 52"/>
              <a:gd name="T30" fmla="*/ 69 w 119"/>
              <a:gd name="T31" fmla="*/ 22 h 52"/>
              <a:gd name="T32" fmla="*/ 64 w 119"/>
              <a:gd name="T33" fmla="*/ 19 h 52"/>
              <a:gd name="T34" fmla="*/ 67 w 119"/>
              <a:gd name="T35" fmla="*/ 17 h 52"/>
              <a:gd name="T36" fmla="*/ 62 w 119"/>
              <a:gd name="T37" fmla="*/ 15 h 52"/>
              <a:gd name="T38" fmla="*/ 52 w 119"/>
              <a:gd name="T39" fmla="*/ 10 h 52"/>
              <a:gd name="T40" fmla="*/ 48 w 119"/>
              <a:gd name="T41" fmla="*/ 8 h 52"/>
              <a:gd name="T42" fmla="*/ 41 w 119"/>
              <a:gd name="T43" fmla="*/ 8 h 52"/>
              <a:gd name="T44" fmla="*/ 36 w 119"/>
              <a:gd name="T45" fmla="*/ 8 h 52"/>
              <a:gd name="T46" fmla="*/ 24 w 119"/>
              <a:gd name="T47" fmla="*/ 8 h 52"/>
              <a:gd name="T48" fmla="*/ 15 w 119"/>
              <a:gd name="T49" fmla="*/ 3 h 52"/>
              <a:gd name="T50" fmla="*/ 8 w 119"/>
              <a:gd name="T51" fmla="*/ 0 h 52"/>
              <a:gd name="T52" fmla="*/ 0 w 119"/>
              <a:gd name="T53" fmla="*/ 0 h 52"/>
              <a:gd name="T54" fmla="*/ 3 w 119"/>
              <a:gd name="T55" fmla="*/ 5 h 52"/>
              <a:gd name="T56" fmla="*/ 15 w 119"/>
              <a:gd name="T57" fmla="*/ 10 h 52"/>
              <a:gd name="T58" fmla="*/ 26 w 119"/>
              <a:gd name="T59" fmla="*/ 17 h 52"/>
              <a:gd name="T60" fmla="*/ 31 w 119"/>
              <a:gd name="T61" fmla="*/ 29 h 52"/>
              <a:gd name="T62" fmla="*/ 34 w 119"/>
              <a:gd name="T63" fmla="*/ 36 h 52"/>
              <a:gd name="T64" fmla="*/ 31 w 119"/>
              <a:gd name="T65" fmla="*/ 43 h 52"/>
              <a:gd name="T66" fmla="*/ 36 w 119"/>
              <a:gd name="T67" fmla="*/ 43 h 52"/>
              <a:gd name="T68" fmla="*/ 43 w 119"/>
              <a:gd name="T69" fmla="*/ 43 h 52"/>
              <a:gd name="T70" fmla="*/ 48 w 119"/>
              <a:gd name="T71" fmla="*/ 43 h 52"/>
              <a:gd name="T72" fmla="*/ 50 w 119"/>
              <a:gd name="T73" fmla="*/ 41 h 52"/>
              <a:gd name="T74" fmla="*/ 52 w 119"/>
              <a:gd name="T75" fmla="*/ 41 h 52"/>
              <a:gd name="T76" fmla="*/ 55 w 119"/>
              <a:gd name="T77" fmla="*/ 43 h 52"/>
              <a:gd name="T78" fmla="*/ 60 w 119"/>
              <a:gd name="T79" fmla="*/ 48 h 52"/>
              <a:gd name="T80" fmla="*/ 60 w 119"/>
              <a:gd name="T81" fmla="*/ 48 h 52"/>
              <a:gd name="T82" fmla="*/ 64 w 119"/>
              <a:gd name="T83" fmla="*/ 50 h 52"/>
              <a:gd name="T84" fmla="*/ 64 w 119"/>
              <a:gd name="T85" fmla="*/ 50 h 52"/>
              <a:gd name="T86" fmla="*/ 71 w 119"/>
              <a:gd name="T87" fmla="*/ 50 h 52"/>
              <a:gd name="T88" fmla="*/ 76 w 119"/>
              <a:gd name="T89" fmla="*/ 48 h 52"/>
              <a:gd name="T90" fmla="*/ 83 w 119"/>
              <a:gd name="T91" fmla="*/ 48 h 52"/>
              <a:gd name="T92" fmla="*/ 88 w 119"/>
              <a:gd name="T93" fmla="*/ 48 h 52"/>
              <a:gd name="T94" fmla="*/ 90 w 119"/>
              <a:gd name="T95" fmla="*/ 48 h 52"/>
              <a:gd name="T96" fmla="*/ 97 w 119"/>
              <a:gd name="T97" fmla="*/ 45 h 52"/>
              <a:gd name="T98" fmla="*/ 104 w 119"/>
              <a:gd name="T99" fmla="*/ 48 h 52"/>
              <a:gd name="T100" fmla="*/ 109 w 119"/>
              <a:gd name="T101" fmla="*/ 50 h 52"/>
              <a:gd name="T102" fmla="*/ 114 w 119"/>
              <a:gd name="T103" fmla="*/ 50 h 52"/>
              <a:gd name="T104" fmla="*/ 116 w 119"/>
              <a:gd name="T105" fmla="*/ 52 h 52"/>
              <a:gd name="T106" fmla="*/ 119 w 119"/>
              <a:gd name="T107" fmla="*/ 4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9" h="52">
                <a:moveTo>
                  <a:pt x="119" y="45"/>
                </a:moveTo>
                <a:lnTo>
                  <a:pt x="116" y="45"/>
                </a:lnTo>
                <a:lnTo>
                  <a:pt x="114" y="43"/>
                </a:lnTo>
                <a:lnTo>
                  <a:pt x="112" y="43"/>
                </a:lnTo>
                <a:lnTo>
                  <a:pt x="112" y="41"/>
                </a:lnTo>
                <a:lnTo>
                  <a:pt x="109" y="41"/>
                </a:lnTo>
                <a:lnTo>
                  <a:pt x="109" y="41"/>
                </a:lnTo>
                <a:lnTo>
                  <a:pt x="109" y="41"/>
                </a:lnTo>
                <a:lnTo>
                  <a:pt x="109" y="38"/>
                </a:lnTo>
                <a:lnTo>
                  <a:pt x="109" y="38"/>
                </a:lnTo>
                <a:lnTo>
                  <a:pt x="112" y="38"/>
                </a:lnTo>
                <a:lnTo>
                  <a:pt x="112" y="38"/>
                </a:lnTo>
                <a:lnTo>
                  <a:pt x="112" y="36"/>
                </a:lnTo>
                <a:lnTo>
                  <a:pt x="114" y="36"/>
                </a:lnTo>
                <a:lnTo>
                  <a:pt x="114" y="34"/>
                </a:lnTo>
                <a:lnTo>
                  <a:pt x="114" y="34"/>
                </a:lnTo>
                <a:lnTo>
                  <a:pt x="109" y="34"/>
                </a:lnTo>
                <a:lnTo>
                  <a:pt x="109" y="34"/>
                </a:lnTo>
                <a:lnTo>
                  <a:pt x="109" y="34"/>
                </a:lnTo>
                <a:lnTo>
                  <a:pt x="107" y="31"/>
                </a:lnTo>
                <a:lnTo>
                  <a:pt x="104" y="31"/>
                </a:lnTo>
                <a:lnTo>
                  <a:pt x="104" y="31"/>
                </a:lnTo>
                <a:lnTo>
                  <a:pt x="102" y="31"/>
                </a:lnTo>
                <a:lnTo>
                  <a:pt x="100" y="29"/>
                </a:lnTo>
                <a:lnTo>
                  <a:pt x="100" y="29"/>
                </a:lnTo>
                <a:lnTo>
                  <a:pt x="100" y="26"/>
                </a:lnTo>
                <a:lnTo>
                  <a:pt x="100" y="24"/>
                </a:lnTo>
                <a:lnTo>
                  <a:pt x="100" y="22"/>
                </a:lnTo>
                <a:lnTo>
                  <a:pt x="100" y="22"/>
                </a:lnTo>
                <a:lnTo>
                  <a:pt x="97" y="22"/>
                </a:lnTo>
                <a:lnTo>
                  <a:pt x="97" y="22"/>
                </a:lnTo>
                <a:lnTo>
                  <a:pt x="93" y="22"/>
                </a:lnTo>
                <a:lnTo>
                  <a:pt x="90" y="19"/>
                </a:lnTo>
                <a:lnTo>
                  <a:pt x="90" y="19"/>
                </a:lnTo>
                <a:lnTo>
                  <a:pt x="88" y="19"/>
                </a:lnTo>
                <a:lnTo>
                  <a:pt x="86" y="17"/>
                </a:lnTo>
                <a:lnTo>
                  <a:pt x="83" y="17"/>
                </a:lnTo>
                <a:lnTo>
                  <a:pt x="83" y="17"/>
                </a:lnTo>
                <a:lnTo>
                  <a:pt x="83" y="19"/>
                </a:lnTo>
                <a:lnTo>
                  <a:pt x="81" y="17"/>
                </a:lnTo>
                <a:lnTo>
                  <a:pt x="81" y="17"/>
                </a:lnTo>
                <a:lnTo>
                  <a:pt x="78" y="17"/>
                </a:lnTo>
                <a:lnTo>
                  <a:pt x="78" y="17"/>
                </a:lnTo>
                <a:lnTo>
                  <a:pt x="76" y="17"/>
                </a:lnTo>
                <a:lnTo>
                  <a:pt x="74" y="19"/>
                </a:lnTo>
                <a:lnTo>
                  <a:pt x="71" y="19"/>
                </a:lnTo>
                <a:lnTo>
                  <a:pt x="69" y="19"/>
                </a:lnTo>
                <a:lnTo>
                  <a:pt x="69" y="22"/>
                </a:lnTo>
                <a:lnTo>
                  <a:pt x="67" y="22"/>
                </a:lnTo>
                <a:lnTo>
                  <a:pt x="67" y="19"/>
                </a:lnTo>
                <a:lnTo>
                  <a:pt x="64" y="19"/>
                </a:lnTo>
                <a:lnTo>
                  <a:pt x="64" y="19"/>
                </a:lnTo>
                <a:lnTo>
                  <a:pt x="67" y="17"/>
                </a:lnTo>
                <a:lnTo>
                  <a:pt x="67" y="17"/>
                </a:lnTo>
                <a:lnTo>
                  <a:pt x="67" y="17"/>
                </a:lnTo>
                <a:lnTo>
                  <a:pt x="62" y="17"/>
                </a:lnTo>
                <a:lnTo>
                  <a:pt x="62" y="15"/>
                </a:lnTo>
                <a:lnTo>
                  <a:pt x="57" y="15"/>
                </a:lnTo>
                <a:lnTo>
                  <a:pt x="52" y="12"/>
                </a:lnTo>
                <a:lnTo>
                  <a:pt x="52" y="10"/>
                </a:lnTo>
                <a:lnTo>
                  <a:pt x="50" y="10"/>
                </a:lnTo>
                <a:lnTo>
                  <a:pt x="50" y="10"/>
                </a:lnTo>
                <a:lnTo>
                  <a:pt x="48" y="8"/>
                </a:lnTo>
                <a:lnTo>
                  <a:pt x="45" y="10"/>
                </a:lnTo>
                <a:lnTo>
                  <a:pt x="43" y="10"/>
                </a:lnTo>
                <a:lnTo>
                  <a:pt x="41" y="8"/>
                </a:lnTo>
                <a:lnTo>
                  <a:pt x="38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26" y="8"/>
                </a:lnTo>
                <a:lnTo>
                  <a:pt x="24" y="8"/>
                </a:lnTo>
                <a:lnTo>
                  <a:pt x="22" y="5"/>
                </a:lnTo>
                <a:lnTo>
                  <a:pt x="17" y="5"/>
                </a:lnTo>
                <a:lnTo>
                  <a:pt x="15" y="3"/>
                </a:lnTo>
                <a:lnTo>
                  <a:pt x="12" y="3"/>
                </a:lnTo>
                <a:lnTo>
                  <a:pt x="10" y="0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3" y="5"/>
                </a:lnTo>
                <a:lnTo>
                  <a:pt x="8" y="10"/>
                </a:lnTo>
                <a:lnTo>
                  <a:pt x="10" y="10"/>
                </a:lnTo>
                <a:lnTo>
                  <a:pt x="15" y="10"/>
                </a:lnTo>
                <a:lnTo>
                  <a:pt x="19" y="12"/>
                </a:lnTo>
                <a:lnTo>
                  <a:pt x="19" y="15"/>
                </a:lnTo>
                <a:lnTo>
                  <a:pt x="26" y="17"/>
                </a:lnTo>
                <a:lnTo>
                  <a:pt x="26" y="19"/>
                </a:lnTo>
                <a:lnTo>
                  <a:pt x="29" y="24"/>
                </a:lnTo>
                <a:lnTo>
                  <a:pt x="31" y="29"/>
                </a:lnTo>
                <a:lnTo>
                  <a:pt x="34" y="34"/>
                </a:lnTo>
                <a:lnTo>
                  <a:pt x="34" y="36"/>
                </a:lnTo>
                <a:lnTo>
                  <a:pt x="34" y="36"/>
                </a:lnTo>
                <a:lnTo>
                  <a:pt x="34" y="38"/>
                </a:lnTo>
                <a:lnTo>
                  <a:pt x="31" y="43"/>
                </a:lnTo>
                <a:lnTo>
                  <a:pt x="31" y="43"/>
                </a:lnTo>
                <a:lnTo>
                  <a:pt x="34" y="43"/>
                </a:lnTo>
                <a:lnTo>
                  <a:pt x="36" y="43"/>
                </a:lnTo>
                <a:lnTo>
                  <a:pt x="36" y="43"/>
                </a:lnTo>
                <a:lnTo>
                  <a:pt x="38" y="43"/>
                </a:lnTo>
                <a:lnTo>
                  <a:pt x="41" y="43"/>
                </a:lnTo>
                <a:lnTo>
                  <a:pt x="43" y="43"/>
                </a:lnTo>
                <a:lnTo>
                  <a:pt x="43" y="43"/>
                </a:lnTo>
                <a:lnTo>
                  <a:pt x="45" y="43"/>
                </a:lnTo>
                <a:lnTo>
                  <a:pt x="48" y="43"/>
                </a:lnTo>
                <a:lnTo>
                  <a:pt x="48" y="43"/>
                </a:lnTo>
                <a:lnTo>
                  <a:pt x="48" y="41"/>
                </a:lnTo>
                <a:lnTo>
                  <a:pt x="50" y="41"/>
                </a:lnTo>
                <a:lnTo>
                  <a:pt x="50" y="41"/>
                </a:lnTo>
                <a:lnTo>
                  <a:pt x="50" y="41"/>
                </a:lnTo>
                <a:lnTo>
                  <a:pt x="52" y="41"/>
                </a:lnTo>
                <a:lnTo>
                  <a:pt x="52" y="41"/>
                </a:lnTo>
                <a:lnTo>
                  <a:pt x="52" y="43"/>
                </a:lnTo>
                <a:lnTo>
                  <a:pt x="55" y="43"/>
                </a:lnTo>
                <a:lnTo>
                  <a:pt x="57" y="45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2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7" y="50"/>
                </a:lnTo>
                <a:lnTo>
                  <a:pt x="69" y="50"/>
                </a:lnTo>
                <a:lnTo>
                  <a:pt x="71" y="50"/>
                </a:lnTo>
                <a:lnTo>
                  <a:pt x="74" y="50"/>
                </a:lnTo>
                <a:lnTo>
                  <a:pt x="76" y="50"/>
                </a:lnTo>
                <a:lnTo>
                  <a:pt x="76" y="48"/>
                </a:lnTo>
                <a:lnTo>
                  <a:pt x="78" y="48"/>
                </a:lnTo>
                <a:lnTo>
                  <a:pt x="83" y="50"/>
                </a:lnTo>
                <a:lnTo>
                  <a:pt x="83" y="48"/>
                </a:lnTo>
                <a:lnTo>
                  <a:pt x="88" y="48"/>
                </a:lnTo>
                <a:lnTo>
                  <a:pt x="88" y="48"/>
                </a:lnTo>
                <a:lnTo>
                  <a:pt x="88" y="48"/>
                </a:lnTo>
                <a:lnTo>
                  <a:pt x="88" y="48"/>
                </a:lnTo>
                <a:lnTo>
                  <a:pt x="90" y="48"/>
                </a:lnTo>
                <a:lnTo>
                  <a:pt x="90" y="48"/>
                </a:lnTo>
                <a:lnTo>
                  <a:pt x="95" y="45"/>
                </a:lnTo>
                <a:lnTo>
                  <a:pt x="95" y="43"/>
                </a:lnTo>
                <a:lnTo>
                  <a:pt x="97" y="45"/>
                </a:lnTo>
                <a:lnTo>
                  <a:pt x="102" y="45"/>
                </a:lnTo>
                <a:lnTo>
                  <a:pt x="102" y="48"/>
                </a:lnTo>
                <a:lnTo>
                  <a:pt x="104" y="48"/>
                </a:lnTo>
                <a:lnTo>
                  <a:pt x="104" y="48"/>
                </a:lnTo>
                <a:lnTo>
                  <a:pt x="107" y="50"/>
                </a:lnTo>
                <a:lnTo>
                  <a:pt x="109" y="50"/>
                </a:lnTo>
                <a:lnTo>
                  <a:pt x="109" y="50"/>
                </a:lnTo>
                <a:lnTo>
                  <a:pt x="112" y="50"/>
                </a:lnTo>
                <a:lnTo>
                  <a:pt x="114" y="50"/>
                </a:lnTo>
                <a:lnTo>
                  <a:pt x="114" y="50"/>
                </a:lnTo>
                <a:lnTo>
                  <a:pt x="116" y="52"/>
                </a:lnTo>
                <a:lnTo>
                  <a:pt x="116" y="52"/>
                </a:lnTo>
                <a:lnTo>
                  <a:pt x="119" y="50"/>
                </a:lnTo>
                <a:lnTo>
                  <a:pt x="119" y="50"/>
                </a:lnTo>
                <a:lnTo>
                  <a:pt x="119" y="48"/>
                </a:lnTo>
                <a:lnTo>
                  <a:pt x="119" y="48"/>
                </a:lnTo>
                <a:lnTo>
                  <a:pt x="119" y="45"/>
                </a:lnTo>
                <a:close/>
              </a:path>
            </a:pathLst>
          </a:custGeom>
          <a:solidFill>
            <a:srgbClr val="7030A0"/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6" name="Freeform 170"/>
          <p:cNvSpPr>
            <a:spLocks/>
          </p:cNvSpPr>
          <p:nvPr/>
        </p:nvSpPr>
        <p:spPr bwMode="auto">
          <a:xfrm>
            <a:off x="8064752" y="3888954"/>
            <a:ext cx="57540" cy="15693"/>
          </a:xfrm>
          <a:custGeom>
            <a:avLst/>
            <a:gdLst>
              <a:gd name="T0" fmla="*/ 52 w 55"/>
              <a:gd name="T1" fmla="*/ 5 h 15"/>
              <a:gd name="T2" fmla="*/ 50 w 55"/>
              <a:gd name="T3" fmla="*/ 5 h 15"/>
              <a:gd name="T4" fmla="*/ 48 w 55"/>
              <a:gd name="T5" fmla="*/ 7 h 15"/>
              <a:gd name="T6" fmla="*/ 43 w 55"/>
              <a:gd name="T7" fmla="*/ 5 h 15"/>
              <a:gd name="T8" fmla="*/ 41 w 55"/>
              <a:gd name="T9" fmla="*/ 3 h 15"/>
              <a:gd name="T10" fmla="*/ 36 w 55"/>
              <a:gd name="T11" fmla="*/ 0 h 15"/>
              <a:gd name="T12" fmla="*/ 31 w 55"/>
              <a:gd name="T13" fmla="*/ 0 h 15"/>
              <a:gd name="T14" fmla="*/ 26 w 55"/>
              <a:gd name="T15" fmla="*/ 0 h 15"/>
              <a:gd name="T16" fmla="*/ 22 w 55"/>
              <a:gd name="T17" fmla="*/ 5 h 15"/>
              <a:gd name="T18" fmla="*/ 10 w 55"/>
              <a:gd name="T19" fmla="*/ 5 h 15"/>
              <a:gd name="T20" fmla="*/ 5 w 55"/>
              <a:gd name="T21" fmla="*/ 7 h 15"/>
              <a:gd name="T22" fmla="*/ 10 w 55"/>
              <a:gd name="T23" fmla="*/ 10 h 15"/>
              <a:gd name="T24" fmla="*/ 19 w 55"/>
              <a:gd name="T25" fmla="*/ 7 h 15"/>
              <a:gd name="T26" fmla="*/ 26 w 55"/>
              <a:gd name="T27" fmla="*/ 7 h 15"/>
              <a:gd name="T28" fmla="*/ 26 w 55"/>
              <a:gd name="T29" fmla="*/ 7 h 15"/>
              <a:gd name="T30" fmla="*/ 19 w 55"/>
              <a:gd name="T31" fmla="*/ 7 h 15"/>
              <a:gd name="T32" fmla="*/ 12 w 55"/>
              <a:gd name="T33" fmla="*/ 10 h 15"/>
              <a:gd name="T34" fmla="*/ 12 w 55"/>
              <a:gd name="T35" fmla="*/ 10 h 15"/>
              <a:gd name="T36" fmla="*/ 8 w 55"/>
              <a:gd name="T37" fmla="*/ 12 h 15"/>
              <a:gd name="T38" fmla="*/ 5 w 55"/>
              <a:gd name="T39" fmla="*/ 10 h 15"/>
              <a:gd name="T40" fmla="*/ 3 w 55"/>
              <a:gd name="T41" fmla="*/ 7 h 15"/>
              <a:gd name="T42" fmla="*/ 0 w 55"/>
              <a:gd name="T43" fmla="*/ 10 h 15"/>
              <a:gd name="T44" fmla="*/ 0 w 55"/>
              <a:gd name="T45" fmla="*/ 15 h 15"/>
              <a:gd name="T46" fmla="*/ 3 w 55"/>
              <a:gd name="T47" fmla="*/ 15 h 15"/>
              <a:gd name="T48" fmla="*/ 12 w 55"/>
              <a:gd name="T49" fmla="*/ 15 h 15"/>
              <a:gd name="T50" fmla="*/ 19 w 55"/>
              <a:gd name="T51" fmla="*/ 15 h 15"/>
              <a:gd name="T52" fmla="*/ 19 w 55"/>
              <a:gd name="T53" fmla="*/ 10 h 15"/>
              <a:gd name="T54" fmla="*/ 24 w 55"/>
              <a:gd name="T55" fmla="*/ 10 h 15"/>
              <a:gd name="T56" fmla="*/ 29 w 55"/>
              <a:gd name="T57" fmla="*/ 7 h 15"/>
              <a:gd name="T58" fmla="*/ 31 w 55"/>
              <a:gd name="T59" fmla="*/ 5 h 15"/>
              <a:gd name="T60" fmla="*/ 34 w 55"/>
              <a:gd name="T61" fmla="*/ 5 h 15"/>
              <a:gd name="T62" fmla="*/ 36 w 55"/>
              <a:gd name="T63" fmla="*/ 7 h 15"/>
              <a:gd name="T64" fmla="*/ 38 w 55"/>
              <a:gd name="T65" fmla="*/ 7 h 15"/>
              <a:gd name="T66" fmla="*/ 45 w 55"/>
              <a:gd name="T67" fmla="*/ 12 h 15"/>
              <a:gd name="T68" fmla="*/ 52 w 55"/>
              <a:gd name="T69" fmla="*/ 10 h 15"/>
              <a:gd name="T70" fmla="*/ 55 w 55"/>
              <a:gd name="T71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5" h="15">
                <a:moveTo>
                  <a:pt x="55" y="7"/>
                </a:moveTo>
                <a:lnTo>
                  <a:pt x="52" y="5"/>
                </a:lnTo>
                <a:lnTo>
                  <a:pt x="50" y="5"/>
                </a:lnTo>
                <a:lnTo>
                  <a:pt x="50" y="5"/>
                </a:lnTo>
                <a:lnTo>
                  <a:pt x="48" y="7"/>
                </a:lnTo>
                <a:lnTo>
                  <a:pt x="48" y="7"/>
                </a:lnTo>
                <a:lnTo>
                  <a:pt x="45" y="5"/>
                </a:lnTo>
                <a:lnTo>
                  <a:pt x="43" y="5"/>
                </a:lnTo>
                <a:lnTo>
                  <a:pt x="43" y="3"/>
                </a:lnTo>
                <a:lnTo>
                  <a:pt x="41" y="3"/>
                </a:lnTo>
                <a:lnTo>
                  <a:pt x="38" y="3"/>
                </a:lnTo>
                <a:lnTo>
                  <a:pt x="36" y="0"/>
                </a:lnTo>
                <a:lnTo>
                  <a:pt x="34" y="0"/>
                </a:lnTo>
                <a:lnTo>
                  <a:pt x="31" y="0"/>
                </a:lnTo>
                <a:lnTo>
                  <a:pt x="29" y="0"/>
                </a:lnTo>
                <a:lnTo>
                  <a:pt x="26" y="0"/>
                </a:lnTo>
                <a:lnTo>
                  <a:pt x="24" y="5"/>
                </a:lnTo>
                <a:lnTo>
                  <a:pt x="22" y="5"/>
                </a:lnTo>
                <a:lnTo>
                  <a:pt x="15" y="5"/>
                </a:lnTo>
                <a:lnTo>
                  <a:pt x="10" y="5"/>
                </a:lnTo>
                <a:lnTo>
                  <a:pt x="5" y="5"/>
                </a:lnTo>
                <a:lnTo>
                  <a:pt x="5" y="7"/>
                </a:lnTo>
                <a:lnTo>
                  <a:pt x="8" y="10"/>
                </a:lnTo>
                <a:lnTo>
                  <a:pt x="10" y="10"/>
                </a:lnTo>
                <a:lnTo>
                  <a:pt x="12" y="7"/>
                </a:lnTo>
                <a:lnTo>
                  <a:pt x="19" y="7"/>
                </a:lnTo>
                <a:lnTo>
                  <a:pt x="24" y="5"/>
                </a:lnTo>
                <a:lnTo>
                  <a:pt x="26" y="7"/>
                </a:lnTo>
                <a:lnTo>
                  <a:pt x="26" y="7"/>
                </a:lnTo>
                <a:lnTo>
                  <a:pt x="26" y="7"/>
                </a:lnTo>
                <a:lnTo>
                  <a:pt x="22" y="7"/>
                </a:lnTo>
                <a:lnTo>
                  <a:pt x="19" y="7"/>
                </a:lnTo>
                <a:lnTo>
                  <a:pt x="17" y="7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0" y="10"/>
                </a:lnTo>
                <a:lnTo>
                  <a:pt x="8" y="12"/>
                </a:lnTo>
                <a:lnTo>
                  <a:pt x="5" y="10"/>
                </a:lnTo>
                <a:lnTo>
                  <a:pt x="5" y="10"/>
                </a:lnTo>
                <a:lnTo>
                  <a:pt x="5" y="7"/>
                </a:lnTo>
                <a:lnTo>
                  <a:pt x="3" y="7"/>
                </a:lnTo>
                <a:lnTo>
                  <a:pt x="3" y="7"/>
                </a:lnTo>
                <a:lnTo>
                  <a:pt x="0" y="10"/>
                </a:lnTo>
                <a:lnTo>
                  <a:pt x="0" y="15"/>
                </a:lnTo>
                <a:lnTo>
                  <a:pt x="0" y="15"/>
                </a:lnTo>
                <a:lnTo>
                  <a:pt x="3" y="15"/>
                </a:lnTo>
                <a:lnTo>
                  <a:pt x="3" y="15"/>
                </a:lnTo>
                <a:lnTo>
                  <a:pt x="8" y="15"/>
                </a:lnTo>
                <a:lnTo>
                  <a:pt x="12" y="15"/>
                </a:lnTo>
                <a:lnTo>
                  <a:pt x="15" y="15"/>
                </a:lnTo>
                <a:lnTo>
                  <a:pt x="19" y="15"/>
                </a:lnTo>
                <a:lnTo>
                  <a:pt x="19" y="10"/>
                </a:lnTo>
                <a:lnTo>
                  <a:pt x="19" y="10"/>
                </a:lnTo>
                <a:lnTo>
                  <a:pt x="22" y="10"/>
                </a:lnTo>
                <a:lnTo>
                  <a:pt x="24" y="10"/>
                </a:lnTo>
                <a:lnTo>
                  <a:pt x="29" y="7"/>
                </a:lnTo>
                <a:lnTo>
                  <a:pt x="29" y="7"/>
                </a:lnTo>
                <a:lnTo>
                  <a:pt x="31" y="7"/>
                </a:lnTo>
                <a:lnTo>
                  <a:pt x="31" y="5"/>
                </a:lnTo>
                <a:lnTo>
                  <a:pt x="31" y="5"/>
                </a:lnTo>
                <a:lnTo>
                  <a:pt x="34" y="5"/>
                </a:lnTo>
                <a:lnTo>
                  <a:pt x="34" y="5"/>
                </a:lnTo>
                <a:lnTo>
                  <a:pt x="36" y="7"/>
                </a:lnTo>
                <a:lnTo>
                  <a:pt x="36" y="7"/>
                </a:lnTo>
                <a:lnTo>
                  <a:pt x="38" y="7"/>
                </a:lnTo>
                <a:lnTo>
                  <a:pt x="41" y="10"/>
                </a:lnTo>
                <a:lnTo>
                  <a:pt x="45" y="12"/>
                </a:lnTo>
                <a:lnTo>
                  <a:pt x="48" y="12"/>
                </a:lnTo>
                <a:lnTo>
                  <a:pt x="52" y="10"/>
                </a:lnTo>
                <a:lnTo>
                  <a:pt x="55" y="10"/>
                </a:lnTo>
                <a:lnTo>
                  <a:pt x="55" y="7"/>
                </a:lnTo>
                <a:lnTo>
                  <a:pt x="55" y="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7" name="Freeform 171"/>
          <p:cNvSpPr>
            <a:spLocks/>
          </p:cNvSpPr>
          <p:nvPr/>
        </p:nvSpPr>
        <p:spPr bwMode="auto">
          <a:xfrm>
            <a:off x="8559594" y="4142129"/>
            <a:ext cx="111941" cy="138095"/>
          </a:xfrm>
          <a:custGeom>
            <a:avLst/>
            <a:gdLst>
              <a:gd name="T0" fmla="*/ 107 w 107"/>
              <a:gd name="T1" fmla="*/ 61 h 132"/>
              <a:gd name="T2" fmla="*/ 100 w 107"/>
              <a:gd name="T3" fmla="*/ 56 h 132"/>
              <a:gd name="T4" fmla="*/ 97 w 107"/>
              <a:gd name="T5" fmla="*/ 47 h 132"/>
              <a:gd name="T6" fmla="*/ 100 w 107"/>
              <a:gd name="T7" fmla="*/ 37 h 132"/>
              <a:gd name="T8" fmla="*/ 104 w 107"/>
              <a:gd name="T9" fmla="*/ 35 h 132"/>
              <a:gd name="T10" fmla="*/ 104 w 107"/>
              <a:gd name="T11" fmla="*/ 28 h 132"/>
              <a:gd name="T12" fmla="*/ 100 w 107"/>
              <a:gd name="T13" fmla="*/ 21 h 132"/>
              <a:gd name="T14" fmla="*/ 86 w 107"/>
              <a:gd name="T15" fmla="*/ 23 h 132"/>
              <a:gd name="T16" fmla="*/ 83 w 107"/>
              <a:gd name="T17" fmla="*/ 19 h 132"/>
              <a:gd name="T18" fmla="*/ 86 w 107"/>
              <a:gd name="T19" fmla="*/ 4 h 132"/>
              <a:gd name="T20" fmla="*/ 76 w 107"/>
              <a:gd name="T21" fmla="*/ 2 h 132"/>
              <a:gd name="T22" fmla="*/ 64 w 107"/>
              <a:gd name="T23" fmla="*/ 2 h 132"/>
              <a:gd name="T24" fmla="*/ 50 w 107"/>
              <a:gd name="T25" fmla="*/ 2 h 132"/>
              <a:gd name="T26" fmla="*/ 48 w 107"/>
              <a:gd name="T27" fmla="*/ 16 h 132"/>
              <a:gd name="T28" fmla="*/ 41 w 107"/>
              <a:gd name="T29" fmla="*/ 28 h 132"/>
              <a:gd name="T30" fmla="*/ 24 w 107"/>
              <a:gd name="T31" fmla="*/ 28 h 132"/>
              <a:gd name="T32" fmla="*/ 19 w 107"/>
              <a:gd name="T33" fmla="*/ 28 h 132"/>
              <a:gd name="T34" fmla="*/ 17 w 107"/>
              <a:gd name="T35" fmla="*/ 28 h 132"/>
              <a:gd name="T36" fmla="*/ 17 w 107"/>
              <a:gd name="T37" fmla="*/ 37 h 132"/>
              <a:gd name="T38" fmla="*/ 12 w 107"/>
              <a:gd name="T39" fmla="*/ 37 h 132"/>
              <a:gd name="T40" fmla="*/ 22 w 107"/>
              <a:gd name="T41" fmla="*/ 45 h 132"/>
              <a:gd name="T42" fmla="*/ 15 w 107"/>
              <a:gd name="T43" fmla="*/ 47 h 132"/>
              <a:gd name="T44" fmla="*/ 12 w 107"/>
              <a:gd name="T45" fmla="*/ 42 h 132"/>
              <a:gd name="T46" fmla="*/ 7 w 107"/>
              <a:gd name="T47" fmla="*/ 61 h 132"/>
              <a:gd name="T48" fmla="*/ 3 w 107"/>
              <a:gd name="T49" fmla="*/ 64 h 132"/>
              <a:gd name="T50" fmla="*/ 3 w 107"/>
              <a:gd name="T51" fmla="*/ 71 h 132"/>
              <a:gd name="T52" fmla="*/ 10 w 107"/>
              <a:gd name="T53" fmla="*/ 78 h 132"/>
              <a:gd name="T54" fmla="*/ 12 w 107"/>
              <a:gd name="T55" fmla="*/ 82 h 132"/>
              <a:gd name="T56" fmla="*/ 12 w 107"/>
              <a:gd name="T57" fmla="*/ 85 h 132"/>
              <a:gd name="T58" fmla="*/ 7 w 107"/>
              <a:gd name="T59" fmla="*/ 82 h 132"/>
              <a:gd name="T60" fmla="*/ 15 w 107"/>
              <a:gd name="T61" fmla="*/ 90 h 132"/>
              <a:gd name="T62" fmla="*/ 12 w 107"/>
              <a:gd name="T63" fmla="*/ 92 h 132"/>
              <a:gd name="T64" fmla="*/ 17 w 107"/>
              <a:gd name="T65" fmla="*/ 99 h 132"/>
              <a:gd name="T66" fmla="*/ 24 w 107"/>
              <a:gd name="T67" fmla="*/ 104 h 132"/>
              <a:gd name="T68" fmla="*/ 19 w 107"/>
              <a:gd name="T69" fmla="*/ 104 h 132"/>
              <a:gd name="T70" fmla="*/ 41 w 107"/>
              <a:gd name="T71" fmla="*/ 125 h 132"/>
              <a:gd name="T72" fmla="*/ 48 w 107"/>
              <a:gd name="T73" fmla="*/ 127 h 132"/>
              <a:gd name="T74" fmla="*/ 55 w 107"/>
              <a:gd name="T75" fmla="*/ 127 h 132"/>
              <a:gd name="T76" fmla="*/ 57 w 107"/>
              <a:gd name="T77" fmla="*/ 125 h 132"/>
              <a:gd name="T78" fmla="*/ 59 w 107"/>
              <a:gd name="T79" fmla="*/ 120 h 132"/>
              <a:gd name="T80" fmla="*/ 55 w 107"/>
              <a:gd name="T81" fmla="*/ 113 h 132"/>
              <a:gd name="T82" fmla="*/ 55 w 107"/>
              <a:gd name="T83" fmla="*/ 111 h 132"/>
              <a:gd name="T84" fmla="*/ 52 w 107"/>
              <a:gd name="T85" fmla="*/ 99 h 132"/>
              <a:gd name="T86" fmla="*/ 59 w 107"/>
              <a:gd name="T87" fmla="*/ 99 h 132"/>
              <a:gd name="T88" fmla="*/ 69 w 107"/>
              <a:gd name="T89" fmla="*/ 97 h 132"/>
              <a:gd name="T90" fmla="*/ 69 w 107"/>
              <a:gd name="T91" fmla="*/ 92 h 132"/>
              <a:gd name="T92" fmla="*/ 74 w 107"/>
              <a:gd name="T93" fmla="*/ 90 h 132"/>
              <a:gd name="T94" fmla="*/ 83 w 107"/>
              <a:gd name="T95" fmla="*/ 99 h 132"/>
              <a:gd name="T96" fmla="*/ 93 w 107"/>
              <a:gd name="T97" fmla="*/ 94 h 132"/>
              <a:gd name="T98" fmla="*/ 95 w 107"/>
              <a:gd name="T99" fmla="*/ 101 h 132"/>
              <a:gd name="T100" fmla="*/ 102 w 107"/>
              <a:gd name="T101" fmla="*/ 99 h 132"/>
              <a:gd name="T102" fmla="*/ 102 w 107"/>
              <a:gd name="T103" fmla="*/ 94 h 132"/>
              <a:gd name="T104" fmla="*/ 107 w 107"/>
              <a:gd name="T105" fmla="*/ 85 h 132"/>
              <a:gd name="T106" fmla="*/ 107 w 107"/>
              <a:gd name="T107" fmla="*/ 75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7" h="132">
                <a:moveTo>
                  <a:pt x="107" y="73"/>
                </a:moveTo>
                <a:lnTo>
                  <a:pt x="107" y="71"/>
                </a:lnTo>
                <a:lnTo>
                  <a:pt x="107" y="66"/>
                </a:lnTo>
                <a:lnTo>
                  <a:pt x="107" y="64"/>
                </a:lnTo>
                <a:lnTo>
                  <a:pt x="107" y="61"/>
                </a:lnTo>
                <a:lnTo>
                  <a:pt x="107" y="61"/>
                </a:lnTo>
                <a:lnTo>
                  <a:pt x="104" y="59"/>
                </a:lnTo>
                <a:lnTo>
                  <a:pt x="102" y="59"/>
                </a:lnTo>
                <a:lnTo>
                  <a:pt x="102" y="56"/>
                </a:lnTo>
                <a:lnTo>
                  <a:pt x="100" y="56"/>
                </a:lnTo>
                <a:lnTo>
                  <a:pt x="100" y="54"/>
                </a:lnTo>
                <a:lnTo>
                  <a:pt x="97" y="54"/>
                </a:lnTo>
                <a:lnTo>
                  <a:pt x="95" y="54"/>
                </a:lnTo>
                <a:lnTo>
                  <a:pt x="95" y="52"/>
                </a:lnTo>
                <a:lnTo>
                  <a:pt x="97" y="47"/>
                </a:lnTo>
                <a:lnTo>
                  <a:pt x="95" y="45"/>
                </a:lnTo>
                <a:lnTo>
                  <a:pt x="97" y="42"/>
                </a:lnTo>
                <a:lnTo>
                  <a:pt x="97" y="42"/>
                </a:lnTo>
                <a:lnTo>
                  <a:pt x="100" y="40"/>
                </a:lnTo>
                <a:lnTo>
                  <a:pt x="100" y="37"/>
                </a:lnTo>
                <a:lnTo>
                  <a:pt x="100" y="37"/>
                </a:lnTo>
                <a:lnTo>
                  <a:pt x="102" y="37"/>
                </a:lnTo>
                <a:lnTo>
                  <a:pt x="104" y="37"/>
                </a:lnTo>
                <a:lnTo>
                  <a:pt x="104" y="35"/>
                </a:lnTo>
                <a:lnTo>
                  <a:pt x="104" y="35"/>
                </a:lnTo>
                <a:lnTo>
                  <a:pt x="104" y="33"/>
                </a:lnTo>
                <a:lnTo>
                  <a:pt x="107" y="33"/>
                </a:lnTo>
                <a:lnTo>
                  <a:pt x="107" y="30"/>
                </a:lnTo>
                <a:lnTo>
                  <a:pt x="107" y="30"/>
                </a:lnTo>
                <a:lnTo>
                  <a:pt x="104" y="28"/>
                </a:lnTo>
                <a:lnTo>
                  <a:pt x="104" y="26"/>
                </a:lnTo>
                <a:lnTo>
                  <a:pt x="104" y="26"/>
                </a:lnTo>
                <a:lnTo>
                  <a:pt x="102" y="21"/>
                </a:lnTo>
                <a:lnTo>
                  <a:pt x="102" y="21"/>
                </a:lnTo>
                <a:lnTo>
                  <a:pt x="100" y="21"/>
                </a:lnTo>
                <a:lnTo>
                  <a:pt x="95" y="19"/>
                </a:lnTo>
                <a:lnTo>
                  <a:pt x="93" y="21"/>
                </a:lnTo>
                <a:lnTo>
                  <a:pt x="90" y="21"/>
                </a:lnTo>
                <a:lnTo>
                  <a:pt x="86" y="23"/>
                </a:lnTo>
                <a:lnTo>
                  <a:pt x="86" y="23"/>
                </a:lnTo>
                <a:lnTo>
                  <a:pt x="83" y="23"/>
                </a:lnTo>
                <a:lnTo>
                  <a:pt x="83" y="23"/>
                </a:lnTo>
                <a:lnTo>
                  <a:pt x="83" y="21"/>
                </a:lnTo>
                <a:lnTo>
                  <a:pt x="83" y="21"/>
                </a:lnTo>
                <a:lnTo>
                  <a:pt x="83" y="19"/>
                </a:lnTo>
                <a:lnTo>
                  <a:pt x="83" y="16"/>
                </a:lnTo>
                <a:lnTo>
                  <a:pt x="83" y="14"/>
                </a:lnTo>
                <a:lnTo>
                  <a:pt x="83" y="11"/>
                </a:lnTo>
                <a:lnTo>
                  <a:pt x="83" y="9"/>
                </a:lnTo>
                <a:lnTo>
                  <a:pt x="86" y="4"/>
                </a:lnTo>
                <a:lnTo>
                  <a:pt x="86" y="4"/>
                </a:lnTo>
                <a:lnTo>
                  <a:pt x="86" y="2"/>
                </a:lnTo>
                <a:lnTo>
                  <a:pt x="83" y="2"/>
                </a:lnTo>
                <a:lnTo>
                  <a:pt x="83" y="2"/>
                </a:lnTo>
                <a:lnTo>
                  <a:pt x="76" y="2"/>
                </a:lnTo>
                <a:lnTo>
                  <a:pt x="74" y="2"/>
                </a:lnTo>
                <a:lnTo>
                  <a:pt x="71" y="2"/>
                </a:lnTo>
                <a:lnTo>
                  <a:pt x="71" y="2"/>
                </a:lnTo>
                <a:lnTo>
                  <a:pt x="67" y="2"/>
                </a:lnTo>
                <a:lnTo>
                  <a:pt x="64" y="2"/>
                </a:lnTo>
                <a:lnTo>
                  <a:pt x="62" y="2"/>
                </a:lnTo>
                <a:lnTo>
                  <a:pt x="59" y="2"/>
                </a:lnTo>
                <a:lnTo>
                  <a:pt x="52" y="0"/>
                </a:lnTo>
                <a:lnTo>
                  <a:pt x="48" y="0"/>
                </a:lnTo>
                <a:lnTo>
                  <a:pt x="50" y="2"/>
                </a:lnTo>
                <a:lnTo>
                  <a:pt x="48" y="2"/>
                </a:lnTo>
                <a:lnTo>
                  <a:pt x="48" y="4"/>
                </a:lnTo>
                <a:lnTo>
                  <a:pt x="48" y="9"/>
                </a:lnTo>
                <a:lnTo>
                  <a:pt x="48" y="11"/>
                </a:lnTo>
                <a:lnTo>
                  <a:pt x="48" y="16"/>
                </a:lnTo>
                <a:lnTo>
                  <a:pt x="48" y="21"/>
                </a:lnTo>
                <a:lnTo>
                  <a:pt x="48" y="26"/>
                </a:lnTo>
                <a:lnTo>
                  <a:pt x="48" y="28"/>
                </a:lnTo>
                <a:lnTo>
                  <a:pt x="45" y="28"/>
                </a:lnTo>
                <a:lnTo>
                  <a:pt x="41" y="28"/>
                </a:lnTo>
                <a:lnTo>
                  <a:pt x="33" y="28"/>
                </a:lnTo>
                <a:lnTo>
                  <a:pt x="29" y="28"/>
                </a:lnTo>
                <a:lnTo>
                  <a:pt x="26" y="28"/>
                </a:lnTo>
                <a:lnTo>
                  <a:pt x="24" y="28"/>
                </a:lnTo>
                <a:lnTo>
                  <a:pt x="24" y="28"/>
                </a:lnTo>
                <a:lnTo>
                  <a:pt x="22" y="28"/>
                </a:lnTo>
                <a:lnTo>
                  <a:pt x="22" y="28"/>
                </a:lnTo>
                <a:lnTo>
                  <a:pt x="22" y="28"/>
                </a:lnTo>
                <a:lnTo>
                  <a:pt x="19" y="28"/>
                </a:lnTo>
                <a:lnTo>
                  <a:pt x="19" y="28"/>
                </a:lnTo>
                <a:lnTo>
                  <a:pt x="19" y="26"/>
                </a:lnTo>
                <a:lnTo>
                  <a:pt x="17" y="26"/>
                </a:lnTo>
                <a:lnTo>
                  <a:pt x="17" y="26"/>
                </a:lnTo>
                <a:lnTo>
                  <a:pt x="17" y="28"/>
                </a:lnTo>
                <a:lnTo>
                  <a:pt x="17" y="28"/>
                </a:lnTo>
                <a:lnTo>
                  <a:pt x="15" y="28"/>
                </a:lnTo>
                <a:lnTo>
                  <a:pt x="17" y="33"/>
                </a:lnTo>
                <a:lnTo>
                  <a:pt x="17" y="35"/>
                </a:lnTo>
                <a:lnTo>
                  <a:pt x="17" y="37"/>
                </a:lnTo>
                <a:lnTo>
                  <a:pt x="17" y="37"/>
                </a:lnTo>
                <a:lnTo>
                  <a:pt x="15" y="37"/>
                </a:lnTo>
                <a:lnTo>
                  <a:pt x="15" y="35"/>
                </a:lnTo>
                <a:lnTo>
                  <a:pt x="15" y="35"/>
                </a:lnTo>
                <a:lnTo>
                  <a:pt x="12" y="37"/>
                </a:lnTo>
                <a:lnTo>
                  <a:pt x="12" y="37"/>
                </a:lnTo>
                <a:lnTo>
                  <a:pt x="12" y="40"/>
                </a:lnTo>
                <a:lnTo>
                  <a:pt x="15" y="42"/>
                </a:lnTo>
                <a:lnTo>
                  <a:pt x="15" y="42"/>
                </a:lnTo>
                <a:lnTo>
                  <a:pt x="19" y="45"/>
                </a:lnTo>
                <a:lnTo>
                  <a:pt x="22" y="45"/>
                </a:lnTo>
                <a:lnTo>
                  <a:pt x="24" y="45"/>
                </a:lnTo>
                <a:lnTo>
                  <a:pt x="19" y="47"/>
                </a:lnTo>
                <a:lnTo>
                  <a:pt x="19" y="49"/>
                </a:lnTo>
                <a:lnTo>
                  <a:pt x="19" y="47"/>
                </a:lnTo>
                <a:lnTo>
                  <a:pt x="15" y="47"/>
                </a:lnTo>
                <a:lnTo>
                  <a:pt x="15" y="47"/>
                </a:lnTo>
                <a:lnTo>
                  <a:pt x="12" y="45"/>
                </a:lnTo>
                <a:lnTo>
                  <a:pt x="12" y="45"/>
                </a:lnTo>
                <a:lnTo>
                  <a:pt x="12" y="42"/>
                </a:lnTo>
                <a:lnTo>
                  <a:pt x="12" y="42"/>
                </a:lnTo>
                <a:lnTo>
                  <a:pt x="10" y="42"/>
                </a:lnTo>
                <a:lnTo>
                  <a:pt x="12" y="47"/>
                </a:lnTo>
                <a:lnTo>
                  <a:pt x="12" y="52"/>
                </a:lnTo>
                <a:lnTo>
                  <a:pt x="10" y="56"/>
                </a:lnTo>
                <a:lnTo>
                  <a:pt x="7" y="61"/>
                </a:lnTo>
                <a:lnTo>
                  <a:pt x="7" y="64"/>
                </a:lnTo>
                <a:lnTo>
                  <a:pt x="5" y="64"/>
                </a:lnTo>
                <a:lnTo>
                  <a:pt x="5" y="64"/>
                </a:lnTo>
                <a:lnTo>
                  <a:pt x="5" y="64"/>
                </a:lnTo>
                <a:lnTo>
                  <a:pt x="3" y="64"/>
                </a:lnTo>
                <a:lnTo>
                  <a:pt x="0" y="64"/>
                </a:lnTo>
                <a:lnTo>
                  <a:pt x="0" y="61"/>
                </a:lnTo>
                <a:lnTo>
                  <a:pt x="3" y="68"/>
                </a:lnTo>
                <a:lnTo>
                  <a:pt x="3" y="68"/>
                </a:lnTo>
                <a:lnTo>
                  <a:pt x="3" y="71"/>
                </a:lnTo>
                <a:lnTo>
                  <a:pt x="3" y="73"/>
                </a:lnTo>
                <a:lnTo>
                  <a:pt x="5" y="78"/>
                </a:lnTo>
                <a:lnTo>
                  <a:pt x="10" y="78"/>
                </a:lnTo>
                <a:lnTo>
                  <a:pt x="10" y="78"/>
                </a:lnTo>
                <a:lnTo>
                  <a:pt x="10" y="78"/>
                </a:lnTo>
                <a:lnTo>
                  <a:pt x="10" y="78"/>
                </a:lnTo>
                <a:lnTo>
                  <a:pt x="12" y="78"/>
                </a:lnTo>
                <a:lnTo>
                  <a:pt x="10" y="80"/>
                </a:lnTo>
                <a:lnTo>
                  <a:pt x="10" y="82"/>
                </a:lnTo>
                <a:lnTo>
                  <a:pt x="12" y="82"/>
                </a:lnTo>
                <a:lnTo>
                  <a:pt x="12" y="82"/>
                </a:lnTo>
                <a:lnTo>
                  <a:pt x="12" y="82"/>
                </a:lnTo>
                <a:lnTo>
                  <a:pt x="15" y="82"/>
                </a:lnTo>
                <a:lnTo>
                  <a:pt x="15" y="82"/>
                </a:lnTo>
                <a:lnTo>
                  <a:pt x="12" y="85"/>
                </a:lnTo>
                <a:lnTo>
                  <a:pt x="12" y="85"/>
                </a:lnTo>
                <a:lnTo>
                  <a:pt x="10" y="85"/>
                </a:lnTo>
                <a:lnTo>
                  <a:pt x="5" y="78"/>
                </a:lnTo>
                <a:lnTo>
                  <a:pt x="5" y="78"/>
                </a:lnTo>
                <a:lnTo>
                  <a:pt x="7" y="82"/>
                </a:lnTo>
                <a:lnTo>
                  <a:pt x="10" y="85"/>
                </a:lnTo>
                <a:lnTo>
                  <a:pt x="10" y="87"/>
                </a:lnTo>
                <a:lnTo>
                  <a:pt x="10" y="87"/>
                </a:lnTo>
                <a:lnTo>
                  <a:pt x="12" y="87"/>
                </a:lnTo>
                <a:lnTo>
                  <a:pt x="15" y="90"/>
                </a:lnTo>
                <a:lnTo>
                  <a:pt x="15" y="90"/>
                </a:lnTo>
                <a:lnTo>
                  <a:pt x="15" y="92"/>
                </a:lnTo>
                <a:lnTo>
                  <a:pt x="12" y="90"/>
                </a:lnTo>
                <a:lnTo>
                  <a:pt x="10" y="90"/>
                </a:lnTo>
                <a:lnTo>
                  <a:pt x="12" y="92"/>
                </a:lnTo>
                <a:lnTo>
                  <a:pt x="12" y="92"/>
                </a:lnTo>
                <a:lnTo>
                  <a:pt x="15" y="94"/>
                </a:lnTo>
                <a:lnTo>
                  <a:pt x="15" y="97"/>
                </a:lnTo>
                <a:lnTo>
                  <a:pt x="17" y="99"/>
                </a:lnTo>
                <a:lnTo>
                  <a:pt x="17" y="99"/>
                </a:lnTo>
                <a:lnTo>
                  <a:pt x="17" y="101"/>
                </a:lnTo>
                <a:lnTo>
                  <a:pt x="19" y="101"/>
                </a:lnTo>
                <a:lnTo>
                  <a:pt x="22" y="101"/>
                </a:lnTo>
                <a:lnTo>
                  <a:pt x="24" y="101"/>
                </a:lnTo>
                <a:lnTo>
                  <a:pt x="24" y="104"/>
                </a:lnTo>
                <a:lnTo>
                  <a:pt x="24" y="104"/>
                </a:lnTo>
                <a:lnTo>
                  <a:pt x="24" y="104"/>
                </a:lnTo>
                <a:lnTo>
                  <a:pt x="19" y="101"/>
                </a:lnTo>
                <a:lnTo>
                  <a:pt x="19" y="101"/>
                </a:lnTo>
                <a:lnTo>
                  <a:pt x="19" y="104"/>
                </a:lnTo>
                <a:lnTo>
                  <a:pt x="24" y="108"/>
                </a:lnTo>
                <a:lnTo>
                  <a:pt x="31" y="113"/>
                </a:lnTo>
                <a:lnTo>
                  <a:pt x="33" y="118"/>
                </a:lnTo>
                <a:lnTo>
                  <a:pt x="36" y="120"/>
                </a:lnTo>
                <a:lnTo>
                  <a:pt x="41" y="125"/>
                </a:lnTo>
                <a:lnTo>
                  <a:pt x="41" y="127"/>
                </a:lnTo>
                <a:lnTo>
                  <a:pt x="43" y="130"/>
                </a:lnTo>
                <a:lnTo>
                  <a:pt x="45" y="132"/>
                </a:lnTo>
                <a:lnTo>
                  <a:pt x="45" y="130"/>
                </a:lnTo>
                <a:lnTo>
                  <a:pt x="48" y="127"/>
                </a:lnTo>
                <a:lnTo>
                  <a:pt x="48" y="127"/>
                </a:lnTo>
                <a:lnTo>
                  <a:pt x="52" y="123"/>
                </a:lnTo>
                <a:lnTo>
                  <a:pt x="52" y="125"/>
                </a:lnTo>
                <a:lnTo>
                  <a:pt x="55" y="127"/>
                </a:lnTo>
                <a:lnTo>
                  <a:pt x="55" y="127"/>
                </a:lnTo>
                <a:lnTo>
                  <a:pt x="57" y="127"/>
                </a:lnTo>
                <a:lnTo>
                  <a:pt x="57" y="127"/>
                </a:lnTo>
                <a:lnTo>
                  <a:pt x="59" y="127"/>
                </a:lnTo>
                <a:lnTo>
                  <a:pt x="59" y="125"/>
                </a:lnTo>
                <a:lnTo>
                  <a:pt x="57" y="125"/>
                </a:lnTo>
                <a:lnTo>
                  <a:pt x="57" y="125"/>
                </a:lnTo>
                <a:lnTo>
                  <a:pt x="59" y="123"/>
                </a:lnTo>
                <a:lnTo>
                  <a:pt x="59" y="123"/>
                </a:lnTo>
                <a:lnTo>
                  <a:pt x="59" y="120"/>
                </a:lnTo>
                <a:lnTo>
                  <a:pt x="59" y="120"/>
                </a:lnTo>
                <a:lnTo>
                  <a:pt x="59" y="118"/>
                </a:lnTo>
                <a:lnTo>
                  <a:pt x="57" y="118"/>
                </a:lnTo>
                <a:lnTo>
                  <a:pt x="55" y="116"/>
                </a:lnTo>
                <a:lnTo>
                  <a:pt x="55" y="116"/>
                </a:lnTo>
                <a:lnTo>
                  <a:pt x="55" y="113"/>
                </a:lnTo>
                <a:lnTo>
                  <a:pt x="57" y="113"/>
                </a:lnTo>
                <a:lnTo>
                  <a:pt x="57" y="113"/>
                </a:lnTo>
                <a:lnTo>
                  <a:pt x="55" y="111"/>
                </a:lnTo>
                <a:lnTo>
                  <a:pt x="55" y="111"/>
                </a:lnTo>
                <a:lnTo>
                  <a:pt x="55" y="111"/>
                </a:lnTo>
                <a:lnTo>
                  <a:pt x="52" y="108"/>
                </a:lnTo>
                <a:lnTo>
                  <a:pt x="52" y="108"/>
                </a:lnTo>
                <a:lnTo>
                  <a:pt x="52" y="106"/>
                </a:lnTo>
                <a:lnTo>
                  <a:pt x="52" y="104"/>
                </a:lnTo>
                <a:lnTo>
                  <a:pt x="52" y="99"/>
                </a:lnTo>
                <a:lnTo>
                  <a:pt x="52" y="99"/>
                </a:lnTo>
                <a:lnTo>
                  <a:pt x="52" y="99"/>
                </a:lnTo>
                <a:lnTo>
                  <a:pt x="55" y="99"/>
                </a:lnTo>
                <a:lnTo>
                  <a:pt x="55" y="99"/>
                </a:lnTo>
                <a:lnTo>
                  <a:pt x="59" y="99"/>
                </a:lnTo>
                <a:lnTo>
                  <a:pt x="59" y="99"/>
                </a:lnTo>
                <a:lnTo>
                  <a:pt x="62" y="99"/>
                </a:lnTo>
                <a:lnTo>
                  <a:pt x="62" y="101"/>
                </a:lnTo>
                <a:lnTo>
                  <a:pt x="69" y="99"/>
                </a:lnTo>
                <a:lnTo>
                  <a:pt x="69" y="97"/>
                </a:lnTo>
                <a:lnTo>
                  <a:pt x="69" y="94"/>
                </a:lnTo>
                <a:lnTo>
                  <a:pt x="69" y="94"/>
                </a:lnTo>
                <a:lnTo>
                  <a:pt x="69" y="94"/>
                </a:lnTo>
                <a:lnTo>
                  <a:pt x="69" y="92"/>
                </a:lnTo>
                <a:lnTo>
                  <a:pt x="69" y="92"/>
                </a:lnTo>
                <a:lnTo>
                  <a:pt x="69" y="90"/>
                </a:lnTo>
                <a:lnTo>
                  <a:pt x="69" y="90"/>
                </a:lnTo>
                <a:lnTo>
                  <a:pt x="71" y="87"/>
                </a:lnTo>
                <a:lnTo>
                  <a:pt x="74" y="87"/>
                </a:lnTo>
                <a:lnTo>
                  <a:pt x="74" y="90"/>
                </a:lnTo>
                <a:lnTo>
                  <a:pt x="76" y="90"/>
                </a:lnTo>
                <a:lnTo>
                  <a:pt x="76" y="92"/>
                </a:lnTo>
                <a:lnTo>
                  <a:pt x="78" y="94"/>
                </a:lnTo>
                <a:lnTo>
                  <a:pt x="78" y="99"/>
                </a:lnTo>
                <a:lnTo>
                  <a:pt x="83" y="99"/>
                </a:lnTo>
                <a:lnTo>
                  <a:pt x="86" y="101"/>
                </a:lnTo>
                <a:lnTo>
                  <a:pt x="88" y="99"/>
                </a:lnTo>
                <a:lnTo>
                  <a:pt x="90" y="97"/>
                </a:lnTo>
                <a:lnTo>
                  <a:pt x="93" y="97"/>
                </a:lnTo>
                <a:lnTo>
                  <a:pt x="93" y="94"/>
                </a:lnTo>
                <a:lnTo>
                  <a:pt x="95" y="94"/>
                </a:lnTo>
                <a:lnTo>
                  <a:pt x="95" y="97"/>
                </a:lnTo>
                <a:lnTo>
                  <a:pt x="95" y="99"/>
                </a:lnTo>
                <a:lnTo>
                  <a:pt x="95" y="99"/>
                </a:lnTo>
                <a:lnTo>
                  <a:pt x="95" y="101"/>
                </a:lnTo>
                <a:lnTo>
                  <a:pt x="95" y="101"/>
                </a:lnTo>
                <a:lnTo>
                  <a:pt x="97" y="101"/>
                </a:lnTo>
                <a:lnTo>
                  <a:pt x="100" y="101"/>
                </a:lnTo>
                <a:lnTo>
                  <a:pt x="100" y="101"/>
                </a:lnTo>
                <a:lnTo>
                  <a:pt x="102" y="99"/>
                </a:lnTo>
                <a:lnTo>
                  <a:pt x="102" y="99"/>
                </a:lnTo>
                <a:lnTo>
                  <a:pt x="102" y="97"/>
                </a:lnTo>
                <a:lnTo>
                  <a:pt x="102" y="97"/>
                </a:lnTo>
                <a:lnTo>
                  <a:pt x="102" y="94"/>
                </a:lnTo>
                <a:lnTo>
                  <a:pt x="102" y="94"/>
                </a:lnTo>
                <a:lnTo>
                  <a:pt x="102" y="92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7" y="85"/>
                </a:lnTo>
                <a:lnTo>
                  <a:pt x="107" y="85"/>
                </a:lnTo>
                <a:lnTo>
                  <a:pt x="107" y="82"/>
                </a:lnTo>
                <a:lnTo>
                  <a:pt x="107" y="82"/>
                </a:lnTo>
                <a:lnTo>
                  <a:pt x="107" y="80"/>
                </a:lnTo>
                <a:lnTo>
                  <a:pt x="107" y="75"/>
                </a:lnTo>
                <a:lnTo>
                  <a:pt x="107" y="7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8" name="Freeform 172"/>
          <p:cNvSpPr>
            <a:spLocks noEditPoints="1"/>
          </p:cNvSpPr>
          <p:nvPr/>
        </p:nvSpPr>
        <p:spPr bwMode="auto">
          <a:xfrm>
            <a:off x="9309702" y="5215506"/>
            <a:ext cx="308623" cy="72187"/>
          </a:xfrm>
          <a:custGeom>
            <a:avLst/>
            <a:gdLst>
              <a:gd name="T0" fmla="*/ 274 w 295"/>
              <a:gd name="T1" fmla="*/ 55 h 69"/>
              <a:gd name="T2" fmla="*/ 274 w 295"/>
              <a:gd name="T3" fmla="*/ 55 h 69"/>
              <a:gd name="T4" fmla="*/ 274 w 295"/>
              <a:gd name="T5" fmla="*/ 57 h 69"/>
              <a:gd name="T6" fmla="*/ 277 w 295"/>
              <a:gd name="T7" fmla="*/ 55 h 69"/>
              <a:gd name="T8" fmla="*/ 277 w 295"/>
              <a:gd name="T9" fmla="*/ 52 h 69"/>
              <a:gd name="T10" fmla="*/ 274 w 295"/>
              <a:gd name="T11" fmla="*/ 52 h 69"/>
              <a:gd name="T12" fmla="*/ 0 w 295"/>
              <a:gd name="T13" fmla="*/ 0 h 69"/>
              <a:gd name="T14" fmla="*/ 0 w 295"/>
              <a:gd name="T15" fmla="*/ 3 h 69"/>
              <a:gd name="T16" fmla="*/ 2 w 295"/>
              <a:gd name="T17" fmla="*/ 3 h 69"/>
              <a:gd name="T18" fmla="*/ 2 w 295"/>
              <a:gd name="T19" fmla="*/ 0 h 69"/>
              <a:gd name="T20" fmla="*/ 293 w 295"/>
              <a:gd name="T21" fmla="*/ 57 h 69"/>
              <a:gd name="T22" fmla="*/ 291 w 295"/>
              <a:gd name="T23" fmla="*/ 57 h 69"/>
              <a:gd name="T24" fmla="*/ 288 w 295"/>
              <a:gd name="T25" fmla="*/ 57 h 69"/>
              <a:gd name="T26" fmla="*/ 284 w 295"/>
              <a:gd name="T27" fmla="*/ 60 h 69"/>
              <a:gd name="T28" fmla="*/ 279 w 295"/>
              <a:gd name="T29" fmla="*/ 60 h 69"/>
              <a:gd name="T30" fmla="*/ 279 w 295"/>
              <a:gd name="T31" fmla="*/ 60 h 69"/>
              <a:gd name="T32" fmla="*/ 277 w 295"/>
              <a:gd name="T33" fmla="*/ 57 h 69"/>
              <a:gd name="T34" fmla="*/ 281 w 295"/>
              <a:gd name="T35" fmla="*/ 57 h 69"/>
              <a:gd name="T36" fmla="*/ 281 w 295"/>
              <a:gd name="T37" fmla="*/ 55 h 69"/>
              <a:gd name="T38" fmla="*/ 274 w 295"/>
              <a:gd name="T39" fmla="*/ 57 h 69"/>
              <a:gd name="T40" fmla="*/ 274 w 295"/>
              <a:gd name="T41" fmla="*/ 57 h 69"/>
              <a:gd name="T42" fmla="*/ 272 w 295"/>
              <a:gd name="T43" fmla="*/ 55 h 69"/>
              <a:gd name="T44" fmla="*/ 274 w 295"/>
              <a:gd name="T45" fmla="*/ 52 h 69"/>
              <a:gd name="T46" fmla="*/ 274 w 295"/>
              <a:gd name="T47" fmla="*/ 50 h 69"/>
              <a:gd name="T48" fmla="*/ 274 w 295"/>
              <a:gd name="T49" fmla="*/ 50 h 69"/>
              <a:gd name="T50" fmla="*/ 274 w 295"/>
              <a:gd name="T51" fmla="*/ 48 h 69"/>
              <a:gd name="T52" fmla="*/ 272 w 295"/>
              <a:gd name="T53" fmla="*/ 48 h 69"/>
              <a:gd name="T54" fmla="*/ 269 w 295"/>
              <a:gd name="T55" fmla="*/ 52 h 69"/>
              <a:gd name="T56" fmla="*/ 267 w 295"/>
              <a:gd name="T57" fmla="*/ 55 h 69"/>
              <a:gd name="T58" fmla="*/ 267 w 295"/>
              <a:gd name="T59" fmla="*/ 57 h 69"/>
              <a:gd name="T60" fmla="*/ 267 w 295"/>
              <a:gd name="T61" fmla="*/ 57 h 69"/>
              <a:gd name="T62" fmla="*/ 267 w 295"/>
              <a:gd name="T63" fmla="*/ 60 h 69"/>
              <a:gd name="T64" fmla="*/ 267 w 295"/>
              <a:gd name="T65" fmla="*/ 62 h 69"/>
              <a:gd name="T66" fmla="*/ 267 w 295"/>
              <a:gd name="T67" fmla="*/ 62 h 69"/>
              <a:gd name="T68" fmla="*/ 265 w 295"/>
              <a:gd name="T69" fmla="*/ 64 h 69"/>
              <a:gd name="T70" fmla="*/ 265 w 295"/>
              <a:gd name="T71" fmla="*/ 67 h 69"/>
              <a:gd name="T72" fmla="*/ 262 w 295"/>
              <a:gd name="T73" fmla="*/ 69 h 69"/>
              <a:gd name="T74" fmla="*/ 267 w 295"/>
              <a:gd name="T75" fmla="*/ 69 h 69"/>
              <a:gd name="T76" fmla="*/ 269 w 295"/>
              <a:gd name="T77" fmla="*/ 67 h 69"/>
              <a:gd name="T78" fmla="*/ 272 w 295"/>
              <a:gd name="T79" fmla="*/ 67 h 69"/>
              <a:gd name="T80" fmla="*/ 277 w 295"/>
              <a:gd name="T81" fmla="*/ 69 h 69"/>
              <a:gd name="T82" fmla="*/ 279 w 295"/>
              <a:gd name="T83" fmla="*/ 67 h 69"/>
              <a:gd name="T84" fmla="*/ 279 w 295"/>
              <a:gd name="T85" fmla="*/ 69 h 69"/>
              <a:gd name="T86" fmla="*/ 284 w 295"/>
              <a:gd name="T87" fmla="*/ 69 h 69"/>
              <a:gd name="T88" fmla="*/ 286 w 295"/>
              <a:gd name="T89" fmla="*/ 69 h 69"/>
              <a:gd name="T90" fmla="*/ 288 w 295"/>
              <a:gd name="T91" fmla="*/ 67 h 69"/>
              <a:gd name="T92" fmla="*/ 288 w 295"/>
              <a:gd name="T93" fmla="*/ 67 h 69"/>
              <a:gd name="T94" fmla="*/ 286 w 295"/>
              <a:gd name="T95" fmla="*/ 67 h 69"/>
              <a:gd name="T96" fmla="*/ 284 w 295"/>
              <a:gd name="T97" fmla="*/ 67 h 69"/>
              <a:gd name="T98" fmla="*/ 281 w 295"/>
              <a:gd name="T99" fmla="*/ 64 h 69"/>
              <a:gd name="T100" fmla="*/ 281 w 295"/>
              <a:gd name="T101" fmla="*/ 64 h 69"/>
              <a:gd name="T102" fmla="*/ 281 w 295"/>
              <a:gd name="T103" fmla="*/ 64 h 69"/>
              <a:gd name="T104" fmla="*/ 284 w 295"/>
              <a:gd name="T105" fmla="*/ 62 h 69"/>
              <a:gd name="T106" fmla="*/ 288 w 295"/>
              <a:gd name="T107" fmla="*/ 62 h 69"/>
              <a:gd name="T108" fmla="*/ 288 w 295"/>
              <a:gd name="T109" fmla="*/ 64 h 69"/>
              <a:gd name="T110" fmla="*/ 291 w 295"/>
              <a:gd name="T111" fmla="*/ 64 h 69"/>
              <a:gd name="T112" fmla="*/ 291 w 295"/>
              <a:gd name="T113" fmla="*/ 62 h 69"/>
              <a:gd name="T114" fmla="*/ 293 w 295"/>
              <a:gd name="T115" fmla="*/ 60 h 69"/>
              <a:gd name="T116" fmla="*/ 295 w 295"/>
              <a:gd name="T117" fmla="*/ 5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5" h="69">
                <a:moveTo>
                  <a:pt x="274" y="52"/>
                </a:moveTo>
                <a:lnTo>
                  <a:pt x="274" y="55"/>
                </a:lnTo>
                <a:lnTo>
                  <a:pt x="274" y="55"/>
                </a:lnTo>
                <a:lnTo>
                  <a:pt x="274" y="55"/>
                </a:lnTo>
                <a:lnTo>
                  <a:pt x="274" y="57"/>
                </a:lnTo>
                <a:lnTo>
                  <a:pt x="274" y="57"/>
                </a:lnTo>
                <a:lnTo>
                  <a:pt x="277" y="55"/>
                </a:lnTo>
                <a:lnTo>
                  <a:pt x="277" y="55"/>
                </a:lnTo>
                <a:lnTo>
                  <a:pt x="277" y="52"/>
                </a:lnTo>
                <a:lnTo>
                  <a:pt x="277" y="52"/>
                </a:lnTo>
                <a:lnTo>
                  <a:pt x="274" y="52"/>
                </a:lnTo>
                <a:lnTo>
                  <a:pt x="274" y="52"/>
                </a:lnTo>
                <a:close/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3"/>
                </a:lnTo>
                <a:lnTo>
                  <a:pt x="2" y="0"/>
                </a:lnTo>
                <a:lnTo>
                  <a:pt x="2" y="0"/>
                </a:lnTo>
                <a:close/>
                <a:moveTo>
                  <a:pt x="295" y="57"/>
                </a:moveTo>
                <a:lnTo>
                  <a:pt x="293" y="57"/>
                </a:lnTo>
                <a:lnTo>
                  <a:pt x="293" y="57"/>
                </a:lnTo>
                <a:lnTo>
                  <a:pt x="291" y="57"/>
                </a:lnTo>
                <a:lnTo>
                  <a:pt x="291" y="57"/>
                </a:lnTo>
                <a:lnTo>
                  <a:pt x="288" y="57"/>
                </a:lnTo>
                <a:lnTo>
                  <a:pt x="286" y="57"/>
                </a:lnTo>
                <a:lnTo>
                  <a:pt x="284" y="60"/>
                </a:lnTo>
                <a:lnTo>
                  <a:pt x="281" y="60"/>
                </a:lnTo>
                <a:lnTo>
                  <a:pt x="279" y="60"/>
                </a:lnTo>
                <a:lnTo>
                  <a:pt x="279" y="60"/>
                </a:lnTo>
                <a:lnTo>
                  <a:pt x="279" y="60"/>
                </a:lnTo>
                <a:lnTo>
                  <a:pt x="277" y="60"/>
                </a:lnTo>
                <a:lnTo>
                  <a:pt x="277" y="57"/>
                </a:lnTo>
                <a:lnTo>
                  <a:pt x="279" y="57"/>
                </a:lnTo>
                <a:lnTo>
                  <a:pt x="281" y="57"/>
                </a:lnTo>
                <a:lnTo>
                  <a:pt x="279" y="57"/>
                </a:lnTo>
                <a:lnTo>
                  <a:pt x="281" y="55"/>
                </a:lnTo>
                <a:lnTo>
                  <a:pt x="279" y="55"/>
                </a:lnTo>
                <a:lnTo>
                  <a:pt x="274" y="57"/>
                </a:lnTo>
                <a:lnTo>
                  <a:pt x="274" y="57"/>
                </a:lnTo>
                <a:lnTo>
                  <a:pt x="274" y="57"/>
                </a:lnTo>
                <a:lnTo>
                  <a:pt x="272" y="57"/>
                </a:lnTo>
                <a:lnTo>
                  <a:pt x="272" y="55"/>
                </a:lnTo>
                <a:lnTo>
                  <a:pt x="272" y="52"/>
                </a:lnTo>
                <a:lnTo>
                  <a:pt x="274" y="52"/>
                </a:lnTo>
                <a:lnTo>
                  <a:pt x="274" y="52"/>
                </a:lnTo>
                <a:lnTo>
                  <a:pt x="274" y="50"/>
                </a:lnTo>
                <a:lnTo>
                  <a:pt x="274" y="50"/>
                </a:lnTo>
                <a:lnTo>
                  <a:pt x="274" y="50"/>
                </a:lnTo>
                <a:lnTo>
                  <a:pt x="274" y="48"/>
                </a:lnTo>
                <a:lnTo>
                  <a:pt x="274" y="48"/>
                </a:lnTo>
                <a:lnTo>
                  <a:pt x="272" y="48"/>
                </a:lnTo>
                <a:lnTo>
                  <a:pt x="272" y="48"/>
                </a:lnTo>
                <a:lnTo>
                  <a:pt x="269" y="50"/>
                </a:lnTo>
                <a:lnTo>
                  <a:pt x="269" y="52"/>
                </a:lnTo>
                <a:lnTo>
                  <a:pt x="269" y="52"/>
                </a:lnTo>
                <a:lnTo>
                  <a:pt x="267" y="55"/>
                </a:lnTo>
                <a:lnTo>
                  <a:pt x="267" y="57"/>
                </a:lnTo>
                <a:lnTo>
                  <a:pt x="267" y="57"/>
                </a:lnTo>
                <a:lnTo>
                  <a:pt x="267" y="57"/>
                </a:lnTo>
                <a:lnTo>
                  <a:pt x="267" y="57"/>
                </a:lnTo>
                <a:lnTo>
                  <a:pt x="267" y="57"/>
                </a:lnTo>
                <a:lnTo>
                  <a:pt x="267" y="60"/>
                </a:lnTo>
                <a:lnTo>
                  <a:pt x="267" y="60"/>
                </a:lnTo>
                <a:lnTo>
                  <a:pt x="267" y="62"/>
                </a:lnTo>
                <a:lnTo>
                  <a:pt x="265" y="62"/>
                </a:lnTo>
                <a:lnTo>
                  <a:pt x="267" y="62"/>
                </a:lnTo>
                <a:lnTo>
                  <a:pt x="265" y="64"/>
                </a:lnTo>
                <a:lnTo>
                  <a:pt x="265" y="64"/>
                </a:lnTo>
                <a:lnTo>
                  <a:pt x="265" y="67"/>
                </a:lnTo>
                <a:lnTo>
                  <a:pt x="265" y="67"/>
                </a:lnTo>
                <a:lnTo>
                  <a:pt x="262" y="69"/>
                </a:lnTo>
                <a:lnTo>
                  <a:pt x="262" y="69"/>
                </a:lnTo>
                <a:lnTo>
                  <a:pt x="265" y="69"/>
                </a:lnTo>
                <a:lnTo>
                  <a:pt x="267" y="69"/>
                </a:lnTo>
                <a:lnTo>
                  <a:pt x="267" y="69"/>
                </a:lnTo>
                <a:lnTo>
                  <a:pt x="269" y="67"/>
                </a:lnTo>
                <a:lnTo>
                  <a:pt x="272" y="67"/>
                </a:lnTo>
                <a:lnTo>
                  <a:pt x="272" y="67"/>
                </a:lnTo>
                <a:lnTo>
                  <a:pt x="274" y="67"/>
                </a:lnTo>
                <a:lnTo>
                  <a:pt x="277" y="69"/>
                </a:lnTo>
                <a:lnTo>
                  <a:pt x="279" y="69"/>
                </a:lnTo>
                <a:lnTo>
                  <a:pt x="279" y="67"/>
                </a:lnTo>
                <a:lnTo>
                  <a:pt x="279" y="67"/>
                </a:lnTo>
                <a:lnTo>
                  <a:pt x="279" y="69"/>
                </a:lnTo>
                <a:lnTo>
                  <a:pt x="281" y="69"/>
                </a:lnTo>
                <a:lnTo>
                  <a:pt x="284" y="69"/>
                </a:lnTo>
                <a:lnTo>
                  <a:pt x="284" y="69"/>
                </a:lnTo>
                <a:lnTo>
                  <a:pt x="286" y="69"/>
                </a:lnTo>
                <a:lnTo>
                  <a:pt x="286" y="67"/>
                </a:lnTo>
                <a:lnTo>
                  <a:pt x="288" y="67"/>
                </a:lnTo>
                <a:lnTo>
                  <a:pt x="288" y="67"/>
                </a:lnTo>
                <a:lnTo>
                  <a:pt x="288" y="67"/>
                </a:lnTo>
                <a:lnTo>
                  <a:pt x="286" y="64"/>
                </a:lnTo>
                <a:lnTo>
                  <a:pt x="286" y="67"/>
                </a:lnTo>
                <a:lnTo>
                  <a:pt x="284" y="67"/>
                </a:lnTo>
                <a:lnTo>
                  <a:pt x="284" y="67"/>
                </a:lnTo>
                <a:lnTo>
                  <a:pt x="281" y="67"/>
                </a:lnTo>
                <a:lnTo>
                  <a:pt x="281" y="64"/>
                </a:lnTo>
                <a:lnTo>
                  <a:pt x="281" y="64"/>
                </a:lnTo>
                <a:lnTo>
                  <a:pt x="281" y="64"/>
                </a:lnTo>
                <a:lnTo>
                  <a:pt x="281" y="64"/>
                </a:lnTo>
                <a:lnTo>
                  <a:pt x="281" y="64"/>
                </a:lnTo>
                <a:lnTo>
                  <a:pt x="284" y="62"/>
                </a:lnTo>
                <a:lnTo>
                  <a:pt x="284" y="62"/>
                </a:lnTo>
                <a:lnTo>
                  <a:pt x="284" y="62"/>
                </a:lnTo>
                <a:lnTo>
                  <a:pt x="288" y="62"/>
                </a:lnTo>
                <a:lnTo>
                  <a:pt x="288" y="62"/>
                </a:lnTo>
                <a:lnTo>
                  <a:pt x="288" y="64"/>
                </a:lnTo>
                <a:lnTo>
                  <a:pt x="291" y="64"/>
                </a:lnTo>
                <a:lnTo>
                  <a:pt x="291" y="64"/>
                </a:lnTo>
                <a:lnTo>
                  <a:pt x="291" y="64"/>
                </a:lnTo>
                <a:lnTo>
                  <a:pt x="291" y="62"/>
                </a:lnTo>
                <a:lnTo>
                  <a:pt x="293" y="62"/>
                </a:lnTo>
                <a:lnTo>
                  <a:pt x="293" y="60"/>
                </a:lnTo>
                <a:lnTo>
                  <a:pt x="295" y="60"/>
                </a:lnTo>
                <a:lnTo>
                  <a:pt x="295" y="57"/>
                </a:lnTo>
                <a:lnTo>
                  <a:pt x="295" y="5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9" name="Freeform 174"/>
          <p:cNvSpPr>
            <a:spLocks/>
          </p:cNvSpPr>
          <p:nvPr/>
        </p:nvSpPr>
        <p:spPr bwMode="auto">
          <a:xfrm>
            <a:off x="7323014" y="4064712"/>
            <a:ext cx="59633" cy="81602"/>
          </a:xfrm>
          <a:custGeom>
            <a:avLst/>
            <a:gdLst>
              <a:gd name="T0" fmla="*/ 57 w 57"/>
              <a:gd name="T1" fmla="*/ 33 h 78"/>
              <a:gd name="T2" fmla="*/ 54 w 57"/>
              <a:gd name="T3" fmla="*/ 26 h 78"/>
              <a:gd name="T4" fmla="*/ 52 w 57"/>
              <a:gd name="T5" fmla="*/ 26 h 78"/>
              <a:gd name="T6" fmla="*/ 52 w 57"/>
              <a:gd name="T7" fmla="*/ 29 h 78"/>
              <a:gd name="T8" fmla="*/ 50 w 57"/>
              <a:gd name="T9" fmla="*/ 31 h 78"/>
              <a:gd name="T10" fmla="*/ 50 w 57"/>
              <a:gd name="T11" fmla="*/ 29 h 78"/>
              <a:gd name="T12" fmla="*/ 50 w 57"/>
              <a:gd name="T13" fmla="*/ 26 h 78"/>
              <a:gd name="T14" fmla="*/ 47 w 57"/>
              <a:gd name="T15" fmla="*/ 22 h 78"/>
              <a:gd name="T16" fmla="*/ 45 w 57"/>
              <a:gd name="T17" fmla="*/ 19 h 78"/>
              <a:gd name="T18" fmla="*/ 43 w 57"/>
              <a:gd name="T19" fmla="*/ 17 h 78"/>
              <a:gd name="T20" fmla="*/ 33 w 57"/>
              <a:gd name="T21" fmla="*/ 10 h 78"/>
              <a:gd name="T22" fmla="*/ 24 w 57"/>
              <a:gd name="T23" fmla="*/ 5 h 78"/>
              <a:gd name="T24" fmla="*/ 14 w 57"/>
              <a:gd name="T25" fmla="*/ 3 h 78"/>
              <a:gd name="T26" fmla="*/ 12 w 57"/>
              <a:gd name="T27" fmla="*/ 10 h 78"/>
              <a:gd name="T28" fmla="*/ 10 w 57"/>
              <a:gd name="T29" fmla="*/ 12 h 78"/>
              <a:gd name="T30" fmla="*/ 5 w 57"/>
              <a:gd name="T31" fmla="*/ 17 h 78"/>
              <a:gd name="T32" fmla="*/ 5 w 57"/>
              <a:gd name="T33" fmla="*/ 19 h 78"/>
              <a:gd name="T34" fmla="*/ 5 w 57"/>
              <a:gd name="T35" fmla="*/ 24 h 78"/>
              <a:gd name="T36" fmla="*/ 5 w 57"/>
              <a:gd name="T37" fmla="*/ 26 h 78"/>
              <a:gd name="T38" fmla="*/ 5 w 57"/>
              <a:gd name="T39" fmla="*/ 29 h 78"/>
              <a:gd name="T40" fmla="*/ 5 w 57"/>
              <a:gd name="T41" fmla="*/ 33 h 78"/>
              <a:gd name="T42" fmla="*/ 7 w 57"/>
              <a:gd name="T43" fmla="*/ 36 h 78"/>
              <a:gd name="T44" fmla="*/ 7 w 57"/>
              <a:gd name="T45" fmla="*/ 38 h 78"/>
              <a:gd name="T46" fmla="*/ 10 w 57"/>
              <a:gd name="T47" fmla="*/ 43 h 78"/>
              <a:gd name="T48" fmla="*/ 12 w 57"/>
              <a:gd name="T49" fmla="*/ 45 h 78"/>
              <a:gd name="T50" fmla="*/ 12 w 57"/>
              <a:gd name="T51" fmla="*/ 48 h 78"/>
              <a:gd name="T52" fmla="*/ 12 w 57"/>
              <a:gd name="T53" fmla="*/ 50 h 78"/>
              <a:gd name="T54" fmla="*/ 12 w 57"/>
              <a:gd name="T55" fmla="*/ 52 h 78"/>
              <a:gd name="T56" fmla="*/ 10 w 57"/>
              <a:gd name="T57" fmla="*/ 57 h 78"/>
              <a:gd name="T58" fmla="*/ 10 w 57"/>
              <a:gd name="T59" fmla="*/ 62 h 78"/>
              <a:gd name="T60" fmla="*/ 7 w 57"/>
              <a:gd name="T61" fmla="*/ 67 h 78"/>
              <a:gd name="T62" fmla="*/ 2 w 57"/>
              <a:gd name="T63" fmla="*/ 71 h 78"/>
              <a:gd name="T64" fmla="*/ 2 w 57"/>
              <a:gd name="T65" fmla="*/ 74 h 78"/>
              <a:gd name="T66" fmla="*/ 0 w 57"/>
              <a:gd name="T67" fmla="*/ 74 h 78"/>
              <a:gd name="T68" fmla="*/ 2 w 57"/>
              <a:gd name="T69" fmla="*/ 76 h 78"/>
              <a:gd name="T70" fmla="*/ 5 w 57"/>
              <a:gd name="T71" fmla="*/ 76 h 78"/>
              <a:gd name="T72" fmla="*/ 7 w 57"/>
              <a:gd name="T73" fmla="*/ 78 h 78"/>
              <a:gd name="T74" fmla="*/ 10 w 57"/>
              <a:gd name="T75" fmla="*/ 78 h 78"/>
              <a:gd name="T76" fmla="*/ 14 w 57"/>
              <a:gd name="T77" fmla="*/ 76 h 78"/>
              <a:gd name="T78" fmla="*/ 14 w 57"/>
              <a:gd name="T79" fmla="*/ 74 h 78"/>
              <a:gd name="T80" fmla="*/ 17 w 57"/>
              <a:gd name="T81" fmla="*/ 74 h 78"/>
              <a:gd name="T82" fmla="*/ 17 w 57"/>
              <a:gd name="T83" fmla="*/ 74 h 78"/>
              <a:gd name="T84" fmla="*/ 21 w 57"/>
              <a:gd name="T85" fmla="*/ 76 h 78"/>
              <a:gd name="T86" fmla="*/ 24 w 57"/>
              <a:gd name="T87" fmla="*/ 76 h 78"/>
              <a:gd name="T88" fmla="*/ 24 w 57"/>
              <a:gd name="T89" fmla="*/ 74 h 78"/>
              <a:gd name="T90" fmla="*/ 26 w 57"/>
              <a:gd name="T91" fmla="*/ 76 h 78"/>
              <a:gd name="T92" fmla="*/ 28 w 57"/>
              <a:gd name="T93" fmla="*/ 76 h 78"/>
              <a:gd name="T94" fmla="*/ 31 w 57"/>
              <a:gd name="T95" fmla="*/ 78 h 78"/>
              <a:gd name="T96" fmla="*/ 33 w 57"/>
              <a:gd name="T97" fmla="*/ 76 h 78"/>
              <a:gd name="T98" fmla="*/ 36 w 57"/>
              <a:gd name="T99" fmla="*/ 74 h 78"/>
              <a:gd name="T100" fmla="*/ 38 w 57"/>
              <a:gd name="T101" fmla="*/ 71 h 78"/>
              <a:gd name="T102" fmla="*/ 40 w 57"/>
              <a:gd name="T103" fmla="*/ 69 h 78"/>
              <a:gd name="T104" fmla="*/ 40 w 57"/>
              <a:gd name="T105" fmla="*/ 62 h 78"/>
              <a:gd name="T106" fmla="*/ 43 w 57"/>
              <a:gd name="T107" fmla="*/ 59 h 78"/>
              <a:gd name="T108" fmla="*/ 43 w 57"/>
              <a:gd name="T109" fmla="*/ 57 h 78"/>
              <a:gd name="T110" fmla="*/ 45 w 57"/>
              <a:gd name="T111" fmla="*/ 55 h 78"/>
              <a:gd name="T112" fmla="*/ 47 w 57"/>
              <a:gd name="T113" fmla="*/ 52 h 78"/>
              <a:gd name="T114" fmla="*/ 50 w 57"/>
              <a:gd name="T115" fmla="*/ 45 h 78"/>
              <a:gd name="T116" fmla="*/ 52 w 57"/>
              <a:gd name="T117" fmla="*/ 45 h 78"/>
              <a:gd name="T118" fmla="*/ 52 w 57"/>
              <a:gd name="T119" fmla="*/ 43 h 78"/>
              <a:gd name="T120" fmla="*/ 54 w 57"/>
              <a:gd name="T121" fmla="*/ 41 h 78"/>
              <a:gd name="T122" fmla="*/ 57 w 57"/>
              <a:gd name="T123" fmla="*/ 38 h 78"/>
              <a:gd name="T124" fmla="*/ 57 w 57"/>
              <a:gd name="T125" fmla="*/ 36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" h="78">
                <a:moveTo>
                  <a:pt x="57" y="36"/>
                </a:moveTo>
                <a:lnTo>
                  <a:pt x="57" y="33"/>
                </a:lnTo>
                <a:lnTo>
                  <a:pt x="57" y="33"/>
                </a:lnTo>
                <a:lnTo>
                  <a:pt x="54" y="26"/>
                </a:lnTo>
                <a:lnTo>
                  <a:pt x="54" y="26"/>
                </a:lnTo>
                <a:lnTo>
                  <a:pt x="52" y="26"/>
                </a:lnTo>
                <a:lnTo>
                  <a:pt x="52" y="29"/>
                </a:lnTo>
                <a:lnTo>
                  <a:pt x="52" y="29"/>
                </a:lnTo>
                <a:lnTo>
                  <a:pt x="52" y="31"/>
                </a:lnTo>
                <a:lnTo>
                  <a:pt x="50" y="31"/>
                </a:lnTo>
                <a:lnTo>
                  <a:pt x="50" y="31"/>
                </a:lnTo>
                <a:lnTo>
                  <a:pt x="50" y="29"/>
                </a:lnTo>
                <a:lnTo>
                  <a:pt x="52" y="29"/>
                </a:lnTo>
                <a:lnTo>
                  <a:pt x="50" y="26"/>
                </a:lnTo>
                <a:lnTo>
                  <a:pt x="50" y="24"/>
                </a:lnTo>
                <a:lnTo>
                  <a:pt x="47" y="22"/>
                </a:lnTo>
                <a:lnTo>
                  <a:pt x="45" y="22"/>
                </a:lnTo>
                <a:lnTo>
                  <a:pt x="45" y="19"/>
                </a:lnTo>
                <a:lnTo>
                  <a:pt x="45" y="19"/>
                </a:lnTo>
                <a:lnTo>
                  <a:pt x="43" y="17"/>
                </a:lnTo>
                <a:lnTo>
                  <a:pt x="36" y="12"/>
                </a:lnTo>
                <a:lnTo>
                  <a:pt x="33" y="10"/>
                </a:lnTo>
                <a:lnTo>
                  <a:pt x="28" y="7"/>
                </a:lnTo>
                <a:lnTo>
                  <a:pt x="24" y="5"/>
                </a:lnTo>
                <a:lnTo>
                  <a:pt x="17" y="0"/>
                </a:lnTo>
                <a:lnTo>
                  <a:pt x="14" y="3"/>
                </a:lnTo>
                <a:lnTo>
                  <a:pt x="14" y="3"/>
                </a:lnTo>
                <a:lnTo>
                  <a:pt x="12" y="10"/>
                </a:lnTo>
                <a:lnTo>
                  <a:pt x="12" y="10"/>
                </a:lnTo>
                <a:lnTo>
                  <a:pt x="10" y="12"/>
                </a:lnTo>
                <a:lnTo>
                  <a:pt x="7" y="14"/>
                </a:lnTo>
                <a:lnTo>
                  <a:pt x="5" y="17"/>
                </a:lnTo>
                <a:lnTo>
                  <a:pt x="5" y="19"/>
                </a:lnTo>
                <a:lnTo>
                  <a:pt x="5" y="19"/>
                </a:lnTo>
                <a:lnTo>
                  <a:pt x="5" y="22"/>
                </a:lnTo>
                <a:lnTo>
                  <a:pt x="5" y="24"/>
                </a:lnTo>
                <a:lnTo>
                  <a:pt x="5" y="24"/>
                </a:lnTo>
                <a:lnTo>
                  <a:pt x="5" y="26"/>
                </a:lnTo>
                <a:lnTo>
                  <a:pt x="5" y="29"/>
                </a:lnTo>
                <a:lnTo>
                  <a:pt x="5" y="29"/>
                </a:lnTo>
                <a:lnTo>
                  <a:pt x="5" y="31"/>
                </a:lnTo>
                <a:lnTo>
                  <a:pt x="5" y="33"/>
                </a:lnTo>
                <a:lnTo>
                  <a:pt x="5" y="36"/>
                </a:lnTo>
                <a:lnTo>
                  <a:pt x="7" y="36"/>
                </a:lnTo>
                <a:lnTo>
                  <a:pt x="7" y="36"/>
                </a:lnTo>
                <a:lnTo>
                  <a:pt x="7" y="38"/>
                </a:lnTo>
                <a:lnTo>
                  <a:pt x="7" y="41"/>
                </a:lnTo>
                <a:lnTo>
                  <a:pt x="10" y="43"/>
                </a:lnTo>
                <a:lnTo>
                  <a:pt x="10" y="43"/>
                </a:lnTo>
                <a:lnTo>
                  <a:pt x="12" y="45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50"/>
                </a:lnTo>
                <a:lnTo>
                  <a:pt x="12" y="50"/>
                </a:lnTo>
                <a:lnTo>
                  <a:pt x="12" y="52"/>
                </a:lnTo>
                <a:lnTo>
                  <a:pt x="10" y="57"/>
                </a:lnTo>
                <a:lnTo>
                  <a:pt x="10" y="57"/>
                </a:lnTo>
                <a:lnTo>
                  <a:pt x="10" y="59"/>
                </a:lnTo>
                <a:lnTo>
                  <a:pt x="10" y="62"/>
                </a:lnTo>
                <a:lnTo>
                  <a:pt x="10" y="64"/>
                </a:lnTo>
                <a:lnTo>
                  <a:pt x="7" y="67"/>
                </a:lnTo>
                <a:lnTo>
                  <a:pt x="5" y="71"/>
                </a:lnTo>
                <a:lnTo>
                  <a:pt x="2" y="71"/>
                </a:lnTo>
                <a:lnTo>
                  <a:pt x="2" y="74"/>
                </a:lnTo>
                <a:lnTo>
                  <a:pt x="2" y="74"/>
                </a:lnTo>
                <a:lnTo>
                  <a:pt x="0" y="74"/>
                </a:lnTo>
                <a:lnTo>
                  <a:pt x="0" y="74"/>
                </a:lnTo>
                <a:lnTo>
                  <a:pt x="0" y="74"/>
                </a:lnTo>
                <a:lnTo>
                  <a:pt x="2" y="76"/>
                </a:lnTo>
                <a:lnTo>
                  <a:pt x="2" y="76"/>
                </a:lnTo>
                <a:lnTo>
                  <a:pt x="5" y="76"/>
                </a:lnTo>
                <a:lnTo>
                  <a:pt x="7" y="78"/>
                </a:lnTo>
                <a:lnTo>
                  <a:pt x="7" y="78"/>
                </a:lnTo>
                <a:lnTo>
                  <a:pt x="10" y="78"/>
                </a:lnTo>
                <a:lnTo>
                  <a:pt x="10" y="78"/>
                </a:lnTo>
                <a:lnTo>
                  <a:pt x="10" y="78"/>
                </a:lnTo>
                <a:lnTo>
                  <a:pt x="14" y="76"/>
                </a:lnTo>
                <a:lnTo>
                  <a:pt x="14" y="76"/>
                </a:lnTo>
                <a:lnTo>
                  <a:pt x="14" y="74"/>
                </a:lnTo>
                <a:lnTo>
                  <a:pt x="17" y="74"/>
                </a:lnTo>
                <a:lnTo>
                  <a:pt x="17" y="74"/>
                </a:lnTo>
                <a:lnTo>
                  <a:pt x="17" y="74"/>
                </a:lnTo>
                <a:lnTo>
                  <a:pt x="17" y="74"/>
                </a:lnTo>
                <a:lnTo>
                  <a:pt x="19" y="76"/>
                </a:lnTo>
                <a:lnTo>
                  <a:pt x="21" y="76"/>
                </a:lnTo>
                <a:lnTo>
                  <a:pt x="21" y="76"/>
                </a:lnTo>
                <a:lnTo>
                  <a:pt x="24" y="76"/>
                </a:lnTo>
                <a:lnTo>
                  <a:pt x="24" y="74"/>
                </a:lnTo>
                <a:lnTo>
                  <a:pt x="24" y="74"/>
                </a:lnTo>
                <a:lnTo>
                  <a:pt x="26" y="76"/>
                </a:lnTo>
                <a:lnTo>
                  <a:pt x="26" y="76"/>
                </a:lnTo>
                <a:lnTo>
                  <a:pt x="26" y="76"/>
                </a:lnTo>
                <a:lnTo>
                  <a:pt x="28" y="76"/>
                </a:lnTo>
                <a:lnTo>
                  <a:pt x="28" y="76"/>
                </a:lnTo>
                <a:lnTo>
                  <a:pt x="31" y="78"/>
                </a:lnTo>
                <a:lnTo>
                  <a:pt x="31" y="78"/>
                </a:lnTo>
                <a:lnTo>
                  <a:pt x="33" y="76"/>
                </a:lnTo>
                <a:lnTo>
                  <a:pt x="33" y="76"/>
                </a:lnTo>
                <a:lnTo>
                  <a:pt x="36" y="74"/>
                </a:lnTo>
                <a:lnTo>
                  <a:pt x="36" y="74"/>
                </a:lnTo>
                <a:lnTo>
                  <a:pt x="38" y="71"/>
                </a:lnTo>
                <a:lnTo>
                  <a:pt x="38" y="69"/>
                </a:lnTo>
                <a:lnTo>
                  <a:pt x="40" y="69"/>
                </a:lnTo>
                <a:lnTo>
                  <a:pt x="40" y="67"/>
                </a:lnTo>
                <a:lnTo>
                  <a:pt x="40" y="62"/>
                </a:lnTo>
                <a:lnTo>
                  <a:pt x="43" y="62"/>
                </a:lnTo>
                <a:lnTo>
                  <a:pt x="43" y="59"/>
                </a:lnTo>
                <a:lnTo>
                  <a:pt x="43" y="59"/>
                </a:lnTo>
                <a:lnTo>
                  <a:pt x="43" y="57"/>
                </a:lnTo>
                <a:lnTo>
                  <a:pt x="43" y="57"/>
                </a:lnTo>
                <a:lnTo>
                  <a:pt x="45" y="55"/>
                </a:lnTo>
                <a:lnTo>
                  <a:pt x="45" y="55"/>
                </a:lnTo>
                <a:lnTo>
                  <a:pt x="47" y="52"/>
                </a:lnTo>
                <a:lnTo>
                  <a:pt x="47" y="50"/>
                </a:lnTo>
                <a:lnTo>
                  <a:pt x="50" y="45"/>
                </a:lnTo>
                <a:lnTo>
                  <a:pt x="50" y="45"/>
                </a:lnTo>
                <a:lnTo>
                  <a:pt x="52" y="45"/>
                </a:lnTo>
                <a:lnTo>
                  <a:pt x="52" y="43"/>
                </a:lnTo>
                <a:lnTo>
                  <a:pt x="52" y="43"/>
                </a:lnTo>
                <a:lnTo>
                  <a:pt x="54" y="41"/>
                </a:lnTo>
                <a:lnTo>
                  <a:pt x="54" y="41"/>
                </a:lnTo>
                <a:lnTo>
                  <a:pt x="54" y="38"/>
                </a:lnTo>
                <a:lnTo>
                  <a:pt x="57" y="38"/>
                </a:lnTo>
                <a:lnTo>
                  <a:pt x="57" y="38"/>
                </a:lnTo>
                <a:lnTo>
                  <a:pt x="57" y="36"/>
                </a:lnTo>
                <a:lnTo>
                  <a:pt x="57" y="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" name="Freeform 175"/>
          <p:cNvSpPr>
            <a:spLocks noEditPoints="1"/>
          </p:cNvSpPr>
          <p:nvPr/>
        </p:nvSpPr>
        <p:spPr bwMode="auto">
          <a:xfrm>
            <a:off x="8334665" y="3069798"/>
            <a:ext cx="242713" cy="210282"/>
          </a:xfrm>
          <a:custGeom>
            <a:avLst/>
            <a:gdLst>
              <a:gd name="T0" fmla="*/ 208 w 232"/>
              <a:gd name="T1" fmla="*/ 43 h 201"/>
              <a:gd name="T2" fmla="*/ 192 w 232"/>
              <a:gd name="T3" fmla="*/ 40 h 201"/>
              <a:gd name="T4" fmla="*/ 185 w 232"/>
              <a:gd name="T5" fmla="*/ 36 h 201"/>
              <a:gd name="T6" fmla="*/ 178 w 232"/>
              <a:gd name="T7" fmla="*/ 33 h 201"/>
              <a:gd name="T8" fmla="*/ 168 w 232"/>
              <a:gd name="T9" fmla="*/ 33 h 201"/>
              <a:gd name="T10" fmla="*/ 159 w 232"/>
              <a:gd name="T11" fmla="*/ 26 h 201"/>
              <a:gd name="T12" fmla="*/ 154 w 232"/>
              <a:gd name="T13" fmla="*/ 24 h 201"/>
              <a:gd name="T14" fmla="*/ 147 w 232"/>
              <a:gd name="T15" fmla="*/ 19 h 201"/>
              <a:gd name="T16" fmla="*/ 140 w 232"/>
              <a:gd name="T17" fmla="*/ 17 h 201"/>
              <a:gd name="T18" fmla="*/ 130 w 232"/>
              <a:gd name="T19" fmla="*/ 7 h 201"/>
              <a:gd name="T20" fmla="*/ 123 w 232"/>
              <a:gd name="T21" fmla="*/ 3 h 201"/>
              <a:gd name="T22" fmla="*/ 104 w 232"/>
              <a:gd name="T23" fmla="*/ 17 h 201"/>
              <a:gd name="T24" fmla="*/ 81 w 232"/>
              <a:gd name="T25" fmla="*/ 31 h 201"/>
              <a:gd name="T26" fmla="*/ 62 w 232"/>
              <a:gd name="T27" fmla="*/ 36 h 201"/>
              <a:gd name="T28" fmla="*/ 47 w 232"/>
              <a:gd name="T29" fmla="*/ 31 h 201"/>
              <a:gd name="T30" fmla="*/ 47 w 232"/>
              <a:gd name="T31" fmla="*/ 50 h 201"/>
              <a:gd name="T32" fmla="*/ 21 w 232"/>
              <a:gd name="T33" fmla="*/ 48 h 201"/>
              <a:gd name="T34" fmla="*/ 3 w 232"/>
              <a:gd name="T35" fmla="*/ 57 h 201"/>
              <a:gd name="T36" fmla="*/ 3 w 232"/>
              <a:gd name="T37" fmla="*/ 59 h 201"/>
              <a:gd name="T38" fmla="*/ 5 w 232"/>
              <a:gd name="T39" fmla="*/ 67 h 201"/>
              <a:gd name="T40" fmla="*/ 24 w 232"/>
              <a:gd name="T41" fmla="*/ 69 h 201"/>
              <a:gd name="T42" fmla="*/ 36 w 232"/>
              <a:gd name="T43" fmla="*/ 74 h 201"/>
              <a:gd name="T44" fmla="*/ 45 w 232"/>
              <a:gd name="T45" fmla="*/ 78 h 201"/>
              <a:gd name="T46" fmla="*/ 40 w 232"/>
              <a:gd name="T47" fmla="*/ 88 h 201"/>
              <a:gd name="T48" fmla="*/ 57 w 232"/>
              <a:gd name="T49" fmla="*/ 109 h 201"/>
              <a:gd name="T50" fmla="*/ 62 w 232"/>
              <a:gd name="T51" fmla="*/ 123 h 201"/>
              <a:gd name="T52" fmla="*/ 55 w 232"/>
              <a:gd name="T53" fmla="*/ 123 h 201"/>
              <a:gd name="T54" fmla="*/ 45 w 232"/>
              <a:gd name="T55" fmla="*/ 159 h 201"/>
              <a:gd name="T56" fmla="*/ 47 w 232"/>
              <a:gd name="T57" fmla="*/ 166 h 201"/>
              <a:gd name="T58" fmla="*/ 50 w 232"/>
              <a:gd name="T59" fmla="*/ 166 h 201"/>
              <a:gd name="T60" fmla="*/ 64 w 232"/>
              <a:gd name="T61" fmla="*/ 173 h 201"/>
              <a:gd name="T62" fmla="*/ 76 w 232"/>
              <a:gd name="T63" fmla="*/ 175 h 201"/>
              <a:gd name="T64" fmla="*/ 90 w 232"/>
              <a:gd name="T65" fmla="*/ 173 h 201"/>
              <a:gd name="T66" fmla="*/ 100 w 232"/>
              <a:gd name="T67" fmla="*/ 178 h 201"/>
              <a:gd name="T68" fmla="*/ 111 w 232"/>
              <a:gd name="T69" fmla="*/ 180 h 201"/>
              <a:gd name="T70" fmla="*/ 123 w 232"/>
              <a:gd name="T71" fmla="*/ 180 h 201"/>
              <a:gd name="T72" fmla="*/ 137 w 232"/>
              <a:gd name="T73" fmla="*/ 156 h 201"/>
              <a:gd name="T74" fmla="*/ 152 w 232"/>
              <a:gd name="T75" fmla="*/ 161 h 201"/>
              <a:gd name="T76" fmla="*/ 156 w 232"/>
              <a:gd name="T77" fmla="*/ 161 h 201"/>
              <a:gd name="T78" fmla="*/ 182 w 232"/>
              <a:gd name="T79" fmla="*/ 164 h 201"/>
              <a:gd name="T80" fmla="*/ 196 w 232"/>
              <a:gd name="T81" fmla="*/ 152 h 201"/>
              <a:gd name="T82" fmla="*/ 201 w 232"/>
              <a:gd name="T83" fmla="*/ 147 h 201"/>
              <a:gd name="T84" fmla="*/ 189 w 232"/>
              <a:gd name="T85" fmla="*/ 140 h 201"/>
              <a:gd name="T86" fmla="*/ 189 w 232"/>
              <a:gd name="T87" fmla="*/ 130 h 201"/>
              <a:gd name="T88" fmla="*/ 187 w 232"/>
              <a:gd name="T89" fmla="*/ 123 h 201"/>
              <a:gd name="T90" fmla="*/ 189 w 232"/>
              <a:gd name="T91" fmla="*/ 111 h 201"/>
              <a:gd name="T92" fmla="*/ 189 w 232"/>
              <a:gd name="T93" fmla="*/ 102 h 201"/>
              <a:gd name="T94" fmla="*/ 180 w 232"/>
              <a:gd name="T95" fmla="*/ 97 h 201"/>
              <a:gd name="T96" fmla="*/ 175 w 232"/>
              <a:gd name="T97" fmla="*/ 100 h 201"/>
              <a:gd name="T98" fmla="*/ 182 w 232"/>
              <a:gd name="T99" fmla="*/ 90 h 201"/>
              <a:gd name="T100" fmla="*/ 192 w 232"/>
              <a:gd name="T101" fmla="*/ 78 h 201"/>
              <a:gd name="T102" fmla="*/ 194 w 232"/>
              <a:gd name="T103" fmla="*/ 76 h 201"/>
              <a:gd name="T104" fmla="*/ 201 w 232"/>
              <a:gd name="T105" fmla="*/ 67 h 201"/>
              <a:gd name="T106" fmla="*/ 211 w 232"/>
              <a:gd name="T107" fmla="*/ 45 h 201"/>
              <a:gd name="T108" fmla="*/ 232 w 232"/>
              <a:gd name="T109" fmla="*/ 168 h 201"/>
              <a:gd name="T110" fmla="*/ 225 w 232"/>
              <a:gd name="T111" fmla="*/ 173 h 201"/>
              <a:gd name="T112" fmla="*/ 218 w 232"/>
              <a:gd name="T113" fmla="*/ 182 h 201"/>
              <a:gd name="T114" fmla="*/ 218 w 232"/>
              <a:gd name="T115" fmla="*/ 190 h 201"/>
              <a:gd name="T116" fmla="*/ 220 w 232"/>
              <a:gd name="T117" fmla="*/ 197 h 201"/>
              <a:gd name="T118" fmla="*/ 230 w 232"/>
              <a:gd name="T119" fmla="*/ 19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2" h="201">
                <a:moveTo>
                  <a:pt x="55" y="109"/>
                </a:moveTo>
                <a:lnTo>
                  <a:pt x="55" y="107"/>
                </a:lnTo>
                <a:lnTo>
                  <a:pt x="52" y="104"/>
                </a:lnTo>
                <a:lnTo>
                  <a:pt x="52" y="104"/>
                </a:lnTo>
                <a:lnTo>
                  <a:pt x="52" y="104"/>
                </a:lnTo>
                <a:lnTo>
                  <a:pt x="52" y="104"/>
                </a:lnTo>
                <a:lnTo>
                  <a:pt x="52" y="107"/>
                </a:lnTo>
                <a:lnTo>
                  <a:pt x="55" y="109"/>
                </a:lnTo>
                <a:close/>
                <a:moveTo>
                  <a:pt x="211" y="43"/>
                </a:moveTo>
                <a:lnTo>
                  <a:pt x="208" y="43"/>
                </a:lnTo>
                <a:lnTo>
                  <a:pt x="206" y="43"/>
                </a:lnTo>
                <a:lnTo>
                  <a:pt x="201" y="40"/>
                </a:lnTo>
                <a:lnTo>
                  <a:pt x="201" y="40"/>
                </a:lnTo>
                <a:lnTo>
                  <a:pt x="199" y="40"/>
                </a:lnTo>
                <a:lnTo>
                  <a:pt x="199" y="40"/>
                </a:lnTo>
                <a:lnTo>
                  <a:pt x="196" y="40"/>
                </a:lnTo>
                <a:lnTo>
                  <a:pt x="196" y="40"/>
                </a:lnTo>
                <a:lnTo>
                  <a:pt x="194" y="40"/>
                </a:lnTo>
                <a:lnTo>
                  <a:pt x="194" y="40"/>
                </a:lnTo>
                <a:lnTo>
                  <a:pt x="192" y="40"/>
                </a:lnTo>
                <a:lnTo>
                  <a:pt x="192" y="40"/>
                </a:lnTo>
                <a:lnTo>
                  <a:pt x="192" y="38"/>
                </a:lnTo>
                <a:lnTo>
                  <a:pt x="192" y="38"/>
                </a:lnTo>
                <a:lnTo>
                  <a:pt x="189" y="38"/>
                </a:lnTo>
                <a:lnTo>
                  <a:pt x="189" y="38"/>
                </a:lnTo>
                <a:lnTo>
                  <a:pt x="189" y="40"/>
                </a:lnTo>
                <a:lnTo>
                  <a:pt x="189" y="40"/>
                </a:lnTo>
                <a:lnTo>
                  <a:pt x="187" y="40"/>
                </a:lnTo>
                <a:lnTo>
                  <a:pt x="185" y="38"/>
                </a:lnTo>
                <a:lnTo>
                  <a:pt x="185" y="36"/>
                </a:lnTo>
                <a:lnTo>
                  <a:pt x="185" y="36"/>
                </a:lnTo>
                <a:lnTo>
                  <a:pt x="185" y="36"/>
                </a:lnTo>
                <a:lnTo>
                  <a:pt x="182" y="33"/>
                </a:lnTo>
                <a:lnTo>
                  <a:pt x="182" y="33"/>
                </a:lnTo>
                <a:lnTo>
                  <a:pt x="182" y="33"/>
                </a:lnTo>
                <a:lnTo>
                  <a:pt x="180" y="33"/>
                </a:lnTo>
                <a:lnTo>
                  <a:pt x="180" y="33"/>
                </a:lnTo>
                <a:lnTo>
                  <a:pt x="180" y="33"/>
                </a:lnTo>
                <a:lnTo>
                  <a:pt x="178" y="33"/>
                </a:lnTo>
                <a:lnTo>
                  <a:pt x="178" y="33"/>
                </a:lnTo>
                <a:lnTo>
                  <a:pt x="175" y="33"/>
                </a:lnTo>
                <a:lnTo>
                  <a:pt x="175" y="33"/>
                </a:lnTo>
                <a:lnTo>
                  <a:pt x="175" y="33"/>
                </a:lnTo>
                <a:lnTo>
                  <a:pt x="175" y="33"/>
                </a:lnTo>
                <a:lnTo>
                  <a:pt x="173" y="33"/>
                </a:lnTo>
                <a:lnTo>
                  <a:pt x="173" y="31"/>
                </a:lnTo>
                <a:lnTo>
                  <a:pt x="170" y="31"/>
                </a:lnTo>
                <a:lnTo>
                  <a:pt x="170" y="31"/>
                </a:lnTo>
                <a:lnTo>
                  <a:pt x="168" y="33"/>
                </a:lnTo>
                <a:lnTo>
                  <a:pt x="168" y="33"/>
                </a:lnTo>
                <a:lnTo>
                  <a:pt x="166" y="31"/>
                </a:lnTo>
                <a:lnTo>
                  <a:pt x="166" y="31"/>
                </a:lnTo>
                <a:lnTo>
                  <a:pt x="166" y="29"/>
                </a:lnTo>
                <a:lnTo>
                  <a:pt x="163" y="29"/>
                </a:lnTo>
                <a:lnTo>
                  <a:pt x="163" y="29"/>
                </a:lnTo>
                <a:lnTo>
                  <a:pt x="161" y="29"/>
                </a:lnTo>
                <a:lnTo>
                  <a:pt x="161" y="26"/>
                </a:lnTo>
                <a:lnTo>
                  <a:pt x="161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6"/>
                </a:lnTo>
                <a:lnTo>
                  <a:pt x="159" y="24"/>
                </a:lnTo>
                <a:lnTo>
                  <a:pt x="156" y="24"/>
                </a:lnTo>
                <a:lnTo>
                  <a:pt x="159" y="19"/>
                </a:lnTo>
                <a:lnTo>
                  <a:pt x="156" y="19"/>
                </a:lnTo>
                <a:lnTo>
                  <a:pt x="156" y="19"/>
                </a:lnTo>
                <a:lnTo>
                  <a:pt x="156" y="22"/>
                </a:lnTo>
                <a:lnTo>
                  <a:pt x="154" y="22"/>
                </a:lnTo>
                <a:lnTo>
                  <a:pt x="154" y="22"/>
                </a:lnTo>
                <a:lnTo>
                  <a:pt x="154" y="24"/>
                </a:lnTo>
                <a:lnTo>
                  <a:pt x="149" y="24"/>
                </a:lnTo>
                <a:lnTo>
                  <a:pt x="147" y="24"/>
                </a:lnTo>
                <a:lnTo>
                  <a:pt x="147" y="24"/>
                </a:lnTo>
                <a:lnTo>
                  <a:pt x="147" y="22"/>
                </a:lnTo>
                <a:lnTo>
                  <a:pt x="147" y="22"/>
                </a:lnTo>
                <a:lnTo>
                  <a:pt x="147" y="22"/>
                </a:lnTo>
                <a:lnTo>
                  <a:pt x="147" y="22"/>
                </a:lnTo>
                <a:lnTo>
                  <a:pt x="147" y="22"/>
                </a:lnTo>
                <a:lnTo>
                  <a:pt x="147" y="19"/>
                </a:lnTo>
                <a:lnTo>
                  <a:pt x="147" y="19"/>
                </a:lnTo>
                <a:lnTo>
                  <a:pt x="147" y="19"/>
                </a:lnTo>
                <a:lnTo>
                  <a:pt x="147" y="17"/>
                </a:lnTo>
                <a:lnTo>
                  <a:pt x="147" y="17"/>
                </a:lnTo>
                <a:lnTo>
                  <a:pt x="144" y="17"/>
                </a:lnTo>
                <a:lnTo>
                  <a:pt x="144" y="14"/>
                </a:lnTo>
                <a:lnTo>
                  <a:pt x="142" y="14"/>
                </a:lnTo>
                <a:lnTo>
                  <a:pt x="140" y="14"/>
                </a:lnTo>
                <a:lnTo>
                  <a:pt x="140" y="14"/>
                </a:lnTo>
                <a:lnTo>
                  <a:pt x="140" y="17"/>
                </a:lnTo>
                <a:lnTo>
                  <a:pt x="140" y="17"/>
                </a:lnTo>
                <a:lnTo>
                  <a:pt x="140" y="17"/>
                </a:lnTo>
                <a:lnTo>
                  <a:pt x="137" y="12"/>
                </a:lnTo>
                <a:lnTo>
                  <a:pt x="137" y="12"/>
                </a:lnTo>
                <a:lnTo>
                  <a:pt x="135" y="12"/>
                </a:lnTo>
                <a:lnTo>
                  <a:pt x="133" y="12"/>
                </a:lnTo>
                <a:lnTo>
                  <a:pt x="133" y="12"/>
                </a:lnTo>
                <a:lnTo>
                  <a:pt x="133" y="10"/>
                </a:lnTo>
                <a:lnTo>
                  <a:pt x="133" y="10"/>
                </a:lnTo>
                <a:lnTo>
                  <a:pt x="130" y="7"/>
                </a:lnTo>
                <a:lnTo>
                  <a:pt x="130" y="7"/>
                </a:lnTo>
                <a:lnTo>
                  <a:pt x="130" y="7"/>
                </a:lnTo>
                <a:lnTo>
                  <a:pt x="128" y="7"/>
                </a:lnTo>
                <a:lnTo>
                  <a:pt x="128" y="7"/>
                </a:lnTo>
                <a:lnTo>
                  <a:pt x="126" y="7"/>
                </a:lnTo>
                <a:lnTo>
                  <a:pt x="126" y="7"/>
                </a:lnTo>
                <a:lnTo>
                  <a:pt x="126" y="7"/>
                </a:lnTo>
                <a:lnTo>
                  <a:pt x="123" y="5"/>
                </a:lnTo>
                <a:lnTo>
                  <a:pt x="123" y="5"/>
                </a:lnTo>
                <a:lnTo>
                  <a:pt x="121" y="3"/>
                </a:lnTo>
                <a:lnTo>
                  <a:pt x="123" y="3"/>
                </a:lnTo>
                <a:lnTo>
                  <a:pt x="121" y="3"/>
                </a:lnTo>
                <a:lnTo>
                  <a:pt x="121" y="0"/>
                </a:lnTo>
                <a:lnTo>
                  <a:pt x="121" y="0"/>
                </a:lnTo>
                <a:lnTo>
                  <a:pt x="121" y="0"/>
                </a:lnTo>
                <a:lnTo>
                  <a:pt x="111" y="3"/>
                </a:lnTo>
                <a:lnTo>
                  <a:pt x="109" y="3"/>
                </a:lnTo>
                <a:lnTo>
                  <a:pt x="107" y="5"/>
                </a:lnTo>
                <a:lnTo>
                  <a:pt x="107" y="5"/>
                </a:lnTo>
                <a:lnTo>
                  <a:pt x="107" y="7"/>
                </a:lnTo>
                <a:lnTo>
                  <a:pt x="104" y="17"/>
                </a:lnTo>
                <a:lnTo>
                  <a:pt x="104" y="17"/>
                </a:lnTo>
                <a:lnTo>
                  <a:pt x="104" y="17"/>
                </a:lnTo>
                <a:lnTo>
                  <a:pt x="104" y="19"/>
                </a:lnTo>
                <a:lnTo>
                  <a:pt x="102" y="22"/>
                </a:lnTo>
                <a:lnTo>
                  <a:pt x="100" y="22"/>
                </a:lnTo>
                <a:lnTo>
                  <a:pt x="95" y="24"/>
                </a:lnTo>
                <a:lnTo>
                  <a:pt x="90" y="26"/>
                </a:lnTo>
                <a:lnTo>
                  <a:pt x="83" y="29"/>
                </a:lnTo>
                <a:lnTo>
                  <a:pt x="81" y="31"/>
                </a:lnTo>
                <a:lnTo>
                  <a:pt x="81" y="31"/>
                </a:lnTo>
                <a:lnTo>
                  <a:pt x="81" y="33"/>
                </a:lnTo>
                <a:lnTo>
                  <a:pt x="83" y="33"/>
                </a:lnTo>
                <a:lnTo>
                  <a:pt x="85" y="33"/>
                </a:lnTo>
                <a:lnTo>
                  <a:pt x="85" y="33"/>
                </a:lnTo>
                <a:lnTo>
                  <a:pt x="81" y="36"/>
                </a:lnTo>
                <a:lnTo>
                  <a:pt x="78" y="36"/>
                </a:lnTo>
                <a:lnTo>
                  <a:pt x="76" y="36"/>
                </a:lnTo>
                <a:lnTo>
                  <a:pt x="69" y="36"/>
                </a:lnTo>
                <a:lnTo>
                  <a:pt x="66" y="36"/>
                </a:lnTo>
                <a:lnTo>
                  <a:pt x="62" y="36"/>
                </a:lnTo>
                <a:lnTo>
                  <a:pt x="59" y="36"/>
                </a:lnTo>
                <a:lnTo>
                  <a:pt x="59" y="33"/>
                </a:lnTo>
                <a:lnTo>
                  <a:pt x="59" y="33"/>
                </a:lnTo>
                <a:lnTo>
                  <a:pt x="59" y="31"/>
                </a:lnTo>
                <a:lnTo>
                  <a:pt x="59" y="29"/>
                </a:lnTo>
                <a:lnTo>
                  <a:pt x="57" y="29"/>
                </a:lnTo>
                <a:lnTo>
                  <a:pt x="52" y="29"/>
                </a:lnTo>
                <a:lnTo>
                  <a:pt x="52" y="29"/>
                </a:lnTo>
                <a:lnTo>
                  <a:pt x="47" y="29"/>
                </a:lnTo>
                <a:lnTo>
                  <a:pt x="47" y="31"/>
                </a:lnTo>
                <a:lnTo>
                  <a:pt x="47" y="31"/>
                </a:lnTo>
                <a:lnTo>
                  <a:pt x="50" y="33"/>
                </a:lnTo>
                <a:lnTo>
                  <a:pt x="50" y="36"/>
                </a:lnTo>
                <a:lnTo>
                  <a:pt x="52" y="38"/>
                </a:lnTo>
                <a:lnTo>
                  <a:pt x="52" y="48"/>
                </a:lnTo>
                <a:lnTo>
                  <a:pt x="55" y="50"/>
                </a:lnTo>
                <a:lnTo>
                  <a:pt x="55" y="50"/>
                </a:lnTo>
                <a:lnTo>
                  <a:pt x="55" y="50"/>
                </a:lnTo>
                <a:lnTo>
                  <a:pt x="47" y="50"/>
                </a:lnTo>
                <a:lnTo>
                  <a:pt x="47" y="50"/>
                </a:lnTo>
                <a:lnTo>
                  <a:pt x="47" y="50"/>
                </a:lnTo>
                <a:lnTo>
                  <a:pt x="45" y="50"/>
                </a:lnTo>
                <a:lnTo>
                  <a:pt x="45" y="52"/>
                </a:lnTo>
                <a:lnTo>
                  <a:pt x="43" y="50"/>
                </a:lnTo>
                <a:lnTo>
                  <a:pt x="38" y="50"/>
                </a:lnTo>
                <a:lnTo>
                  <a:pt x="33" y="52"/>
                </a:lnTo>
                <a:lnTo>
                  <a:pt x="31" y="52"/>
                </a:lnTo>
                <a:lnTo>
                  <a:pt x="29" y="48"/>
                </a:lnTo>
                <a:lnTo>
                  <a:pt x="26" y="45"/>
                </a:lnTo>
                <a:lnTo>
                  <a:pt x="21" y="48"/>
                </a:lnTo>
                <a:lnTo>
                  <a:pt x="19" y="48"/>
                </a:lnTo>
                <a:lnTo>
                  <a:pt x="17" y="50"/>
                </a:lnTo>
                <a:lnTo>
                  <a:pt x="14" y="50"/>
                </a:lnTo>
                <a:lnTo>
                  <a:pt x="12" y="50"/>
                </a:lnTo>
                <a:lnTo>
                  <a:pt x="3" y="50"/>
                </a:lnTo>
                <a:lnTo>
                  <a:pt x="0" y="52"/>
                </a:lnTo>
                <a:lnTo>
                  <a:pt x="0" y="55"/>
                </a:lnTo>
                <a:lnTo>
                  <a:pt x="0" y="55"/>
                </a:lnTo>
                <a:lnTo>
                  <a:pt x="0" y="57"/>
                </a:lnTo>
                <a:lnTo>
                  <a:pt x="3" y="57"/>
                </a:lnTo>
                <a:lnTo>
                  <a:pt x="3" y="57"/>
                </a:lnTo>
                <a:lnTo>
                  <a:pt x="5" y="57"/>
                </a:lnTo>
                <a:lnTo>
                  <a:pt x="5" y="57"/>
                </a:lnTo>
                <a:lnTo>
                  <a:pt x="7" y="57"/>
                </a:lnTo>
                <a:lnTo>
                  <a:pt x="7" y="57"/>
                </a:lnTo>
                <a:lnTo>
                  <a:pt x="5" y="57"/>
                </a:lnTo>
                <a:lnTo>
                  <a:pt x="3" y="57"/>
                </a:lnTo>
                <a:lnTo>
                  <a:pt x="3" y="57"/>
                </a:lnTo>
                <a:lnTo>
                  <a:pt x="3" y="57"/>
                </a:lnTo>
                <a:lnTo>
                  <a:pt x="3" y="59"/>
                </a:lnTo>
                <a:lnTo>
                  <a:pt x="3" y="59"/>
                </a:lnTo>
                <a:lnTo>
                  <a:pt x="5" y="59"/>
                </a:lnTo>
                <a:lnTo>
                  <a:pt x="5" y="59"/>
                </a:lnTo>
                <a:lnTo>
                  <a:pt x="5" y="62"/>
                </a:lnTo>
                <a:lnTo>
                  <a:pt x="3" y="62"/>
                </a:lnTo>
                <a:lnTo>
                  <a:pt x="0" y="62"/>
                </a:lnTo>
                <a:lnTo>
                  <a:pt x="0" y="62"/>
                </a:lnTo>
                <a:lnTo>
                  <a:pt x="5" y="64"/>
                </a:lnTo>
                <a:lnTo>
                  <a:pt x="5" y="67"/>
                </a:lnTo>
                <a:lnTo>
                  <a:pt x="5" y="67"/>
                </a:lnTo>
                <a:lnTo>
                  <a:pt x="7" y="67"/>
                </a:lnTo>
                <a:lnTo>
                  <a:pt x="10" y="67"/>
                </a:lnTo>
                <a:lnTo>
                  <a:pt x="12" y="67"/>
                </a:lnTo>
                <a:lnTo>
                  <a:pt x="19" y="69"/>
                </a:lnTo>
                <a:lnTo>
                  <a:pt x="19" y="69"/>
                </a:lnTo>
                <a:lnTo>
                  <a:pt x="21" y="69"/>
                </a:lnTo>
                <a:lnTo>
                  <a:pt x="21" y="69"/>
                </a:lnTo>
                <a:lnTo>
                  <a:pt x="24" y="71"/>
                </a:lnTo>
                <a:lnTo>
                  <a:pt x="24" y="69"/>
                </a:lnTo>
                <a:lnTo>
                  <a:pt x="24" y="69"/>
                </a:lnTo>
                <a:lnTo>
                  <a:pt x="26" y="71"/>
                </a:lnTo>
                <a:lnTo>
                  <a:pt x="29" y="71"/>
                </a:lnTo>
                <a:lnTo>
                  <a:pt x="29" y="71"/>
                </a:lnTo>
                <a:lnTo>
                  <a:pt x="31" y="71"/>
                </a:lnTo>
                <a:lnTo>
                  <a:pt x="31" y="71"/>
                </a:lnTo>
                <a:lnTo>
                  <a:pt x="31" y="74"/>
                </a:lnTo>
                <a:lnTo>
                  <a:pt x="31" y="74"/>
                </a:lnTo>
                <a:lnTo>
                  <a:pt x="33" y="74"/>
                </a:lnTo>
                <a:lnTo>
                  <a:pt x="33" y="74"/>
                </a:lnTo>
                <a:lnTo>
                  <a:pt x="36" y="74"/>
                </a:lnTo>
                <a:lnTo>
                  <a:pt x="36" y="74"/>
                </a:lnTo>
                <a:lnTo>
                  <a:pt x="36" y="76"/>
                </a:lnTo>
                <a:lnTo>
                  <a:pt x="33" y="76"/>
                </a:lnTo>
                <a:lnTo>
                  <a:pt x="36" y="78"/>
                </a:lnTo>
                <a:lnTo>
                  <a:pt x="36" y="78"/>
                </a:lnTo>
                <a:lnTo>
                  <a:pt x="38" y="78"/>
                </a:lnTo>
                <a:lnTo>
                  <a:pt x="43" y="78"/>
                </a:lnTo>
                <a:lnTo>
                  <a:pt x="47" y="81"/>
                </a:lnTo>
                <a:lnTo>
                  <a:pt x="45" y="81"/>
                </a:lnTo>
                <a:lnTo>
                  <a:pt x="45" y="78"/>
                </a:lnTo>
                <a:lnTo>
                  <a:pt x="43" y="78"/>
                </a:lnTo>
                <a:lnTo>
                  <a:pt x="40" y="78"/>
                </a:lnTo>
                <a:lnTo>
                  <a:pt x="40" y="81"/>
                </a:lnTo>
                <a:lnTo>
                  <a:pt x="40" y="81"/>
                </a:lnTo>
                <a:lnTo>
                  <a:pt x="40" y="81"/>
                </a:lnTo>
                <a:lnTo>
                  <a:pt x="40" y="83"/>
                </a:lnTo>
                <a:lnTo>
                  <a:pt x="43" y="83"/>
                </a:lnTo>
                <a:lnTo>
                  <a:pt x="40" y="85"/>
                </a:lnTo>
                <a:lnTo>
                  <a:pt x="40" y="88"/>
                </a:lnTo>
                <a:lnTo>
                  <a:pt x="40" y="88"/>
                </a:lnTo>
                <a:lnTo>
                  <a:pt x="43" y="90"/>
                </a:lnTo>
                <a:lnTo>
                  <a:pt x="45" y="95"/>
                </a:lnTo>
                <a:lnTo>
                  <a:pt x="52" y="97"/>
                </a:lnTo>
                <a:lnTo>
                  <a:pt x="52" y="97"/>
                </a:lnTo>
                <a:lnTo>
                  <a:pt x="55" y="97"/>
                </a:lnTo>
                <a:lnTo>
                  <a:pt x="57" y="100"/>
                </a:lnTo>
                <a:lnTo>
                  <a:pt x="57" y="100"/>
                </a:lnTo>
                <a:lnTo>
                  <a:pt x="57" y="100"/>
                </a:lnTo>
                <a:lnTo>
                  <a:pt x="57" y="107"/>
                </a:lnTo>
                <a:lnTo>
                  <a:pt x="57" y="109"/>
                </a:lnTo>
                <a:lnTo>
                  <a:pt x="57" y="109"/>
                </a:lnTo>
                <a:lnTo>
                  <a:pt x="57" y="109"/>
                </a:lnTo>
                <a:lnTo>
                  <a:pt x="55" y="109"/>
                </a:lnTo>
                <a:lnTo>
                  <a:pt x="55" y="109"/>
                </a:lnTo>
                <a:lnTo>
                  <a:pt x="55" y="111"/>
                </a:lnTo>
                <a:lnTo>
                  <a:pt x="55" y="111"/>
                </a:lnTo>
                <a:lnTo>
                  <a:pt x="59" y="114"/>
                </a:lnTo>
                <a:lnTo>
                  <a:pt x="62" y="116"/>
                </a:lnTo>
                <a:lnTo>
                  <a:pt x="62" y="119"/>
                </a:lnTo>
                <a:lnTo>
                  <a:pt x="62" y="123"/>
                </a:lnTo>
                <a:lnTo>
                  <a:pt x="64" y="123"/>
                </a:lnTo>
                <a:lnTo>
                  <a:pt x="64" y="126"/>
                </a:lnTo>
                <a:lnTo>
                  <a:pt x="62" y="123"/>
                </a:lnTo>
                <a:lnTo>
                  <a:pt x="62" y="123"/>
                </a:lnTo>
                <a:lnTo>
                  <a:pt x="62" y="119"/>
                </a:lnTo>
                <a:lnTo>
                  <a:pt x="59" y="119"/>
                </a:lnTo>
                <a:lnTo>
                  <a:pt x="59" y="116"/>
                </a:lnTo>
                <a:lnTo>
                  <a:pt x="57" y="114"/>
                </a:lnTo>
                <a:lnTo>
                  <a:pt x="55" y="119"/>
                </a:lnTo>
                <a:lnTo>
                  <a:pt x="55" y="123"/>
                </a:lnTo>
                <a:lnTo>
                  <a:pt x="52" y="135"/>
                </a:lnTo>
                <a:lnTo>
                  <a:pt x="52" y="133"/>
                </a:lnTo>
                <a:lnTo>
                  <a:pt x="52" y="133"/>
                </a:lnTo>
                <a:lnTo>
                  <a:pt x="55" y="133"/>
                </a:lnTo>
                <a:lnTo>
                  <a:pt x="55" y="133"/>
                </a:lnTo>
                <a:lnTo>
                  <a:pt x="52" y="135"/>
                </a:lnTo>
                <a:lnTo>
                  <a:pt x="52" y="135"/>
                </a:lnTo>
                <a:lnTo>
                  <a:pt x="50" y="147"/>
                </a:lnTo>
                <a:lnTo>
                  <a:pt x="47" y="156"/>
                </a:lnTo>
                <a:lnTo>
                  <a:pt x="45" y="159"/>
                </a:lnTo>
                <a:lnTo>
                  <a:pt x="40" y="159"/>
                </a:lnTo>
                <a:lnTo>
                  <a:pt x="40" y="161"/>
                </a:lnTo>
                <a:lnTo>
                  <a:pt x="43" y="161"/>
                </a:lnTo>
                <a:lnTo>
                  <a:pt x="43" y="161"/>
                </a:lnTo>
                <a:lnTo>
                  <a:pt x="45" y="161"/>
                </a:lnTo>
                <a:lnTo>
                  <a:pt x="45" y="161"/>
                </a:lnTo>
                <a:lnTo>
                  <a:pt x="47" y="164"/>
                </a:lnTo>
                <a:lnTo>
                  <a:pt x="47" y="164"/>
                </a:lnTo>
                <a:lnTo>
                  <a:pt x="47" y="164"/>
                </a:lnTo>
                <a:lnTo>
                  <a:pt x="47" y="166"/>
                </a:lnTo>
                <a:lnTo>
                  <a:pt x="47" y="166"/>
                </a:lnTo>
                <a:lnTo>
                  <a:pt x="45" y="166"/>
                </a:lnTo>
                <a:lnTo>
                  <a:pt x="47" y="166"/>
                </a:lnTo>
                <a:lnTo>
                  <a:pt x="47" y="168"/>
                </a:lnTo>
                <a:lnTo>
                  <a:pt x="47" y="168"/>
                </a:lnTo>
                <a:lnTo>
                  <a:pt x="47" y="168"/>
                </a:lnTo>
                <a:lnTo>
                  <a:pt x="47" y="166"/>
                </a:lnTo>
                <a:lnTo>
                  <a:pt x="50" y="166"/>
                </a:lnTo>
                <a:lnTo>
                  <a:pt x="50" y="166"/>
                </a:lnTo>
                <a:lnTo>
                  <a:pt x="50" y="166"/>
                </a:lnTo>
                <a:lnTo>
                  <a:pt x="50" y="166"/>
                </a:lnTo>
                <a:lnTo>
                  <a:pt x="52" y="168"/>
                </a:lnTo>
                <a:lnTo>
                  <a:pt x="55" y="168"/>
                </a:lnTo>
                <a:lnTo>
                  <a:pt x="57" y="168"/>
                </a:lnTo>
                <a:lnTo>
                  <a:pt x="59" y="168"/>
                </a:lnTo>
                <a:lnTo>
                  <a:pt x="59" y="171"/>
                </a:lnTo>
                <a:lnTo>
                  <a:pt x="62" y="173"/>
                </a:lnTo>
                <a:lnTo>
                  <a:pt x="62" y="173"/>
                </a:lnTo>
                <a:lnTo>
                  <a:pt x="62" y="173"/>
                </a:lnTo>
                <a:lnTo>
                  <a:pt x="64" y="173"/>
                </a:lnTo>
                <a:lnTo>
                  <a:pt x="66" y="171"/>
                </a:lnTo>
                <a:lnTo>
                  <a:pt x="66" y="171"/>
                </a:lnTo>
                <a:lnTo>
                  <a:pt x="66" y="173"/>
                </a:lnTo>
                <a:lnTo>
                  <a:pt x="66" y="173"/>
                </a:lnTo>
                <a:lnTo>
                  <a:pt x="69" y="173"/>
                </a:lnTo>
                <a:lnTo>
                  <a:pt x="69" y="173"/>
                </a:lnTo>
                <a:lnTo>
                  <a:pt x="71" y="175"/>
                </a:lnTo>
                <a:lnTo>
                  <a:pt x="74" y="173"/>
                </a:lnTo>
                <a:lnTo>
                  <a:pt x="76" y="175"/>
                </a:lnTo>
                <a:lnTo>
                  <a:pt x="76" y="175"/>
                </a:lnTo>
                <a:lnTo>
                  <a:pt x="78" y="173"/>
                </a:lnTo>
                <a:lnTo>
                  <a:pt x="81" y="175"/>
                </a:lnTo>
                <a:lnTo>
                  <a:pt x="81" y="175"/>
                </a:lnTo>
                <a:lnTo>
                  <a:pt x="81" y="173"/>
                </a:lnTo>
                <a:lnTo>
                  <a:pt x="83" y="173"/>
                </a:lnTo>
                <a:lnTo>
                  <a:pt x="83" y="171"/>
                </a:lnTo>
                <a:lnTo>
                  <a:pt x="83" y="171"/>
                </a:lnTo>
                <a:lnTo>
                  <a:pt x="83" y="171"/>
                </a:lnTo>
                <a:lnTo>
                  <a:pt x="88" y="173"/>
                </a:lnTo>
                <a:lnTo>
                  <a:pt x="90" y="173"/>
                </a:lnTo>
                <a:lnTo>
                  <a:pt x="92" y="173"/>
                </a:lnTo>
                <a:lnTo>
                  <a:pt x="92" y="173"/>
                </a:lnTo>
                <a:lnTo>
                  <a:pt x="95" y="175"/>
                </a:lnTo>
                <a:lnTo>
                  <a:pt x="95" y="175"/>
                </a:lnTo>
                <a:lnTo>
                  <a:pt x="95" y="175"/>
                </a:lnTo>
                <a:lnTo>
                  <a:pt x="97" y="175"/>
                </a:lnTo>
                <a:lnTo>
                  <a:pt x="97" y="175"/>
                </a:lnTo>
                <a:lnTo>
                  <a:pt x="100" y="175"/>
                </a:lnTo>
                <a:lnTo>
                  <a:pt x="100" y="178"/>
                </a:lnTo>
                <a:lnTo>
                  <a:pt x="100" y="178"/>
                </a:lnTo>
                <a:lnTo>
                  <a:pt x="100" y="178"/>
                </a:lnTo>
                <a:lnTo>
                  <a:pt x="100" y="178"/>
                </a:lnTo>
                <a:lnTo>
                  <a:pt x="102" y="180"/>
                </a:lnTo>
                <a:lnTo>
                  <a:pt x="104" y="180"/>
                </a:lnTo>
                <a:lnTo>
                  <a:pt x="104" y="180"/>
                </a:lnTo>
                <a:lnTo>
                  <a:pt x="104" y="180"/>
                </a:lnTo>
                <a:lnTo>
                  <a:pt x="104" y="180"/>
                </a:lnTo>
                <a:lnTo>
                  <a:pt x="107" y="180"/>
                </a:lnTo>
                <a:lnTo>
                  <a:pt x="109" y="180"/>
                </a:lnTo>
                <a:lnTo>
                  <a:pt x="111" y="180"/>
                </a:lnTo>
                <a:lnTo>
                  <a:pt x="114" y="182"/>
                </a:lnTo>
                <a:lnTo>
                  <a:pt x="116" y="182"/>
                </a:lnTo>
                <a:lnTo>
                  <a:pt x="116" y="180"/>
                </a:lnTo>
                <a:lnTo>
                  <a:pt x="116" y="180"/>
                </a:lnTo>
                <a:lnTo>
                  <a:pt x="116" y="180"/>
                </a:lnTo>
                <a:lnTo>
                  <a:pt x="118" y="180"/>
                </a:lnTo>
                <a:lnTo>
                  <a:pt x="118" y="180"/>
                </a:lnTo>
                <a:lnTo>
                  <a:pt x="121" y="180"/>
                </a:lnTo>
                <a:lnTo>
                  <a:pt x="121" y="178"/>
                </a:lnTo>
                <a:lnTo>
                  <a:pt x="123" y="180"/>
                </a:lnTo>
                <a:lnTo>
                  <a:pt x="123" y="180"/>
                </a:lnTo>
                <a:lnTo>
                  <a:pt x="126" y="180"/>
                </a:lnTo>
                <a:lnTo>
                  <a:pt x="126" y="180"/>
                </a:lnTo>
                <a:lnTo>
                  <a:pt x="123" y="175"/>
                </a:lnTo>
                <a:lnTo>
                  <a:pt x="123" y="171"/>
                </a:lnTo>
                <a:lnTo>
                  <a:pt x="123" y="171"/>
                </a:lnTo>
                <a:lnTo>
                  <a:pt x="126" y="166"/>
                </a:lnTo>
                <a:lnTo>
                  <a:pt x="126" y="164"/>
                </a:lnTo>
                <a:lnTo>
                  <a:pt x="135" y="159"/>
                </a:lnTo>
                <a:lnTo>
                  <a:pt x="137" y="156"/>
                </a:lnTo>
                <a:lnTo>
                  <a:pt x="137" y="156"/>
                </a:lnTo>
                <a:lnTo>
                  <a:pt x="140" y="156"/>
                </a:lnTo>
                <a:lnTo>
                  <a:pt x="140" y="156"/>
                </a:lnTo>
                <a:lnTo>
                  <a:pt x="142" y="156"/>
                </a:lnTo>
                <a:lnTo>
                  <a:pt x="142" y="159"/>
                </a:lnTo>
                <a:lnTo>
                  <a:pt x="142" y="159"/>
                </a:lnTo>
                <a:lnTo>
                  <a:pt x="144" y="159"/>
                </a:lnTo>
                <a:lnTo>
                  <a:pt x="147" y="159"/>
                </a:lnTo>
                <a:lnTo>
                  <a:pt x="149" y="161"/>
                </a:lnTo>
                <a:lnTo>
                  <a:pt x="152" y="161"/>
                </a:lnTo>
                <a:lnTo>
                  <a:pt x="152" y="161"/>
                </a:lnTo>
                <a:lnTo>
                  <a:pt x="152" y="159"/>
                </a:lnTo>
                <a:lnTo>
                  <a:pt x="154" y="159"/>
                </a:lnTo>
                <a:lnTo>
                  <a:pt x="154" y="159"/>
                </a:lnTo>
                <a:lnTo>
                  <a:pt x="154" y="159"/>
                </a:lnTo>
                <a:lnTo>
                  <a:pt x="154" y="159"/>
                </a:lnTo>
                <a:lnTo>
                  <a:pt x="156" y="159"/>
                </a:lnTo>
                <a:lnTo>
                  <a:pt x="156" y="159"/>
                </a:lnTo>
                <a:lnTo>
                  <a:pt x="156" y="159"/>
                </a:lnTo>
                <a:lnTo>
                  <a:pt x="156" y="161"/>
                </a:lnTo>
                <a:lnTo>
                  <a:pt x="159" y="161"/>
                </a:lnTo>
                <a:lnTo>
                  <a:pt x="159" y="161"/>
                </a:lnTo>
                <a:lnTo>
                  <a:pt x="161" y="161"/>
                </a:lnTo>
                <a:lnTo>
                  <a:pt x="163" y="164"/>
                </a:lnTo>
                <a:lnTo>
                  <a:pt x="168" y="164"/>
                </a:lnTo>
                <a:lnTo>
                  <a:pt x="170" y="166"/>
                </a:lnTo>
                <a:lnTo>
                  <a:pt x="173" y="166"/>
                </a:lnTo>
                <a:lnTo>
                  <a:pt x="175" y="166"/>
                </a:lnTo>
                <a:lnTo>
                  <a:pt x="178" y="166"/>
                </a:lnTo>
                <a:lnTo>
                  <a:pt x="182" y="164"/>
                </a:lnTo>
                <a:lnTo>
                  <a:pt x="182" y="164"/>
                </a:lnTo>
                <a:lnTo>
                  <a:pt x="185" y="164"/>
                </a:lnTo>
                <a:lnTo>
                  <a:pt x="185" y="161"/>
                </a:lnTo>
                <a:lnTo>
                  <a:pt x="185" y="161"/>
                </a:lnTo>
                <a:lnTo>
                  <a:pt x="187" y="159"/>
                </a:lnTo>
                <a:lnTo>
                  <a:pt x="194" y="154"/>
                </a:lnTo>
                <a:lnTo>
                  <a:pt x="194" y="154"/>
                </a:lnTo>
                <a:lnTo>
                  <a:pt x="196" y="154"/>
                </a:lnTo>
                <a:lnTo>
                  <a:pt x="196" y="152"/>
                </a:lnTo>
                <a:lnTo>
                  <a:pt x="196" y="152"/>
                </a:lnTo>
                <a:lnTo>
                  <a:pt x="196" y="152"/>
                </a:lnTo>
                <a:lnTo>
                  <a:pt x="196" y="152"/>
                </a:lnTo>
                <a:lnTo>
                  <a:pt x="196" y="152"/>
                </a:lnTo>
                <a:lnTo>
                  <a:pt x="199" y="152"/>
                </a:lnTo>
                <a:lnTo>
                  <a:pt x="199" y="152"/>
                </a:lnTo>
                <a:lnTo>
                  <a:pt x="199" y="149"/>
                </a:lnTo>
                <a:lnTo>
                  <a:pt x="199" y="149"/>
                </a:lnTo>
                <a:lnTo>
                  <a:pt x="199" y="149"/>
                </a:lnTo>
                <a:lnTo>
                  <a:pt x="201" y="147"/>
                </a:lnTo>
                <a:lnTo>
                  <a:pt x="201" y="147"/>
                </a:lnTo>
                <a:lnTo>
                  <a:pt x="201" y="145"/>
                </a:lnTo>
                <a:lnTo>
                  <a:pt x="201" y="145"/>
                </a:lnTo>
                <a:lnTo>
                  <a:pt x="201" y="145"/>
                </a:lnTo>
                <a:lnTo>
                  <a:pt x="196" y="145"/>
                </a:lnTo>
                <a:lnTo>
                  <a:pt x="196" y="145"/>
                </a:lnTo>
                <a:lnTo>
                  <a:pt x="192" y="145"/>
                </a:lnTo>
                <a:lnTo>
                  <a:pt x="189" y="142"/>
                </a:lnTo>
                <a:lnTo>
                  <a:pt x="189" y="140"/>
                </a:lnTo>
                <a:lnTo>
                  <a:pt x="187" y="140"/>
                </a:lnTo>
                <a:lnTo>
                  <a:pt x="189" y="140"/>
                </a:lnTo>
                <a:lnTo>
                  <a:pt x="187" y="137"/>
                </a:lnTo>
                <a:lnTo>
                  <a:pt x="187" y="137"/>
                </a:lnTo>
                <a:lnTo>
                  <a:pt x="187" y="135"/>
                </a:lnTo>
                <a:lnTo>
                  <a:pt x="189" y="135"/>
                </a:lnTo>
                <a:lnTo>
                  <a:pt x="189" y="133"/>
                </a:lnTo>
                <a:lnTo>
                  <a:pt x="189" y="133"/>
                </a:lnTo>
                <a:lnTo>
                  <a:pt x="192" y="133"/>
                </a:lnTo>
                <a:lnTo>
                  <a:pt x="189" y="130"/>
                </a:lnTo>
                <a:lnTo>
                  <a:pt x="189" y="130"/>
                </a:lnTo>
                <a:lnTo>
                  <a:pt x="189" y="130"/>
                </a:lnTo>
                <a:lnTo>
                  <a:pt x="189" y="130"/>
                </a:lnTo>
                <a:lnTo>
                  <a:pt x="187" y="130"/>
                </a:lnTo>
                <a:lnTo>
                  <a:pt x="187" y="128"/>
                </a:lnTo>
                <a:lnTo>
                  <a:pt x="185" y="128"/>
                </a:lnTo>
                <a:lnTo>
                  <a:pt x="185" y="126"/>
                </a:lnTo>
                <a:lnTo>
                  <a:pt x="185" y="123"/>
                </a:lnTo>
                <a:lnTo>
                  <a:pt x="185" y="123"/>
                </a:lnTo>
                <a:lnTo>
                  <a:pt x="185" y="123"/>
                </a:lnTo>
                <a:lnTo>
                  <a:pt x="187" y="123"/>
                </a:lnTo>
                <a:lnTo>
                  <a:pt x="187" y="123"/>
                </a:lnTo>
                <a:lnTo>
                  <a:pt x="189" y="121"/>
                </a:lnTo>
                <a:lnTo>
                  <a:pt x="192" y="121"/>
                </a:lnTo>
                <a:lnTo>
                  <a:pt x="192" y="121"/>
                </a:lnTo>
                <a:lnTo>
                  <a:pt x="192" y="119"/>
                </a:lnTo>
                <a:lnTo>
                  <a:pt x="194" y="119"/>
                </a:lnTo>
                <a:lnTo>
                  <a:pt x="194" y="116"/>
                </a:lnTo>
                <a:lnTo>
                  <a:pt x="192" y="116"/>
                </a:lnTo>
                <a:lnTo>
                  <a:pt x="192" y="116"/>
                </a:lnTo>
                <a:lnTo>
                  <a:pt x="189" y="114"/>
                </a:lnTo>
                <a:lnTo>
                  <a:pt x="189" y="111"/>
                </a:lnTo>
                <a:lnTo>
                  <a:pt x="187" y="111"/>
                </a:lnTo>
                <a:lnTo>
                  <a:pt x="187" y="109"/>
                </a:lnTo>
                <a:lnTo>
                  <a:pt x="187" y="109"/>
                </a:lnTo>
                <a:lnTo>
                  <a:pt x="187" y="109"/>
                </a:lnTo>
                <a:lnTo>
                  <a:pt x="189" y="107"/>
                </a:lnTo>
                <a:lnTo>
                  <a:pt x="192" y="107"/>
                </a:lnTo>
                <a:lnTo>
                  <a:pt x="192" y="107"/>
                </a:lnTo>
                <a:lnTo>
                  <a:pt x="189" y="104"/>
                </a:lnTo>
                <a:lnTo>
                  <a:pt x="189" y="104"/>
                </a:lnTo>
                <a:lnTo>
                  <a:pt x="189" y="102"/>
                </a:lnTo>
                <a:lnTo>
                  <a:pt x="187" y="102"/>
                </a:lnTo>
                <a:lnTo>
                  <a:pt x="187" y="102"/>
                </a:lnTo>
                <a:lnTo>
                  <a:pt x="187" y="100"/>
                </a:lnTo>
                <a:lnTo>
                  <a:pt x="187" y="97"/>
                </a:lnTo>
                <a:lnTo>
                  <a:pt x="187" y="97"/>
                </a:lnTo>
                <a:lnTo>
                  <a:pt x="187" y="97"/>
                </a:lnTo>
                <a:lnTo>
                  <a:pt x="187" y="97"/>
                </a:lnTo>
                <a:lnTo>
                  <a:pt x="185" y="95"/>
                </a:lnTo>
                <a:lnTo>
                  <a:pt x="182" y="95"/>
                </a:lnTo>
                <a:lnTo>
                  <a:pt x="180" y="97"/>
                </a:lnTo>
                <a:lnTo>
                  <a:pt x="178" y="97"/>
                </a:lnTo>
                <a:lnTo>
                  <a:pt x="178" y="97"/>
                </a:lnTo>
                <a:lnTo>
                  <a:pt x="178" y="100"/>
                </a:lnTo>
                <a:lnTo>
                  <a:pt x="180" y="100"/>
                </a:lnTo>
                <a:lnTo>
                  <a:pt x="178" y="102"/>
                </a:lnTo>
                <a:lnTo>
                  <a:pt x="175" y="102"/>
                </a:lnTo>
                <a:lnTo>
                  <a:pt x="175" y="102"/>
                </a:lnTo>
                <a:lnTo>
                  <a:pt x="173" y="102"/>
                </a:lnTo>
                <a:lnTo>
                  <a:pt x="173" y="100"/>
                </a:lnTo>
                <a:lnTo>
                  <a:pt x="175" y="100"/>
                </a:lnTo>
                <a:lnTo>
                  <a:pt x="175" y="100"/>
                </a:lnTo>
                <a:lnTo>
                  <a:pt x="175" y="97"/>
                </a:lnTo>
                <a:lnTo>
                  <a:pt x="178" y="97"/>
                </a:lnTo>
                <a:lnTo>
                  <a:pt x="175" y="95"/>
                </a:lnTo>
                <a:lnTo>
                  <a:pt x="175" y="95"/>
                </a:lnTo>
                <a:lnTo>
                  <a:pt x="175" y="95"/>
                </a:lnTo>
                <a:lnTo>
                  <a:pt x="178" y="93"/>
                </a:lnTo>
                <a:lnTo>
                  <a:pt x="178" y="93"/>
                </a:lnTo>
                <a:lnTo>
                  <a:pt x="180" y="90"/>
                </a:lnTo>
                <a:lnTo>
                  <a:pt x="182" y="90"/>
                </a:lnTo>
                <a:lnTo>
                  <a:pt x="182" y="88"/>
                </a:lnTo>
                <a:lnTo>
                  <a:pt x="182" y="85"/>
                </a:lnTo>
                <a:lnTo>
                  <a:pt x="182" y="85"/>
                </a:lnTo>
                <a:lnTo>
                  <a:pt x="185" y="83"/>
                </a:lnTo>
                <a:lnTo>
                  <a:pt x="185" y="83"/>
                </a:lnTo>
                <a:lnTo>
                  <a:pt x="187" y="83"/>
                </a:lnTo>
                <a:lnTo>
                  <a:pt x="189" y="81"/>
                </a:lnTo>
                <a:lnTo>
                  <a:pt x="189" y="78"/>
                </a:lnTo>
                <a:lnTo>
                  <a:pt x="192" y="78"/>
                </a:lnTo>
                <a:lnTo>
                  <a:pt x="192" y="78"/>
                </a:lnTo>
                <a:lnTo>
                  <a:pt x="192" y="78"/>
                </a:lnTo>
                <a:lnTo>
                  <a:pt x="192" y="76"/>
                </a:lnTo>
                <a:lnTo>
                  <a:pt x="189" y="76"/>
                </a:lnTo>
                <a:lnTo>
                  <a:pt x="189" y="76"/>
                </a:lnTo>
                <a:lnTo>
                  <a:pt x="192" y="76"/>
                </a:lnTo>
                <a:lnTo>
                  <a:pt x="192" y="74"/>
                </a:lnTo>
                <a:lnTo>
                  <a:pt x="194" y="74"/>
                </a:lnTo>
                <a:lnTo>
                  <a:pt x="194" y="74"/>
                </a:lnTo>
                <a:lnTo>
                  <a:pt x="194" y="76"/>
                </a:lnTo>
                <a:lnTo>
                  <a:pt x="194" y="76"/>
                </a:lnTo>
                <a:lnTo>
                  <a:pt x="196" y="76"/>
                </a:lnTo>
                <a:lnTo>
                  <a:pt x="196" y="76"/>
                </a:lnTo>
                <a:lnTo>
                  <a:pt x="199" y="76"/>
                </a:lnTo>
                <a:lnTo>
                  <a:pt x="199" y="74"/>
                </a:lnTo>
                <a:lnTo>
                  <a:pt x="199" y="74"/>
                </a:lnTo>
                <a:lnTo>
                  <a:pt x="201" y="71"/>
                </a:lnTo>
                <a:lnTo>
                  <a:pt x="201" y="71"/>
                </a:lnTo>
                <a:lnTo>
                  <a:pt x="201" y="71"/>
                </a:lnTo>
                <a:lnTo>
                  <a:pt x="201" y="69"/>
                </a:lnTo>
                <a:lnTo>
                  <a:pt x="201" y="67"/>
                </a:lnTo>
                <a:lnTo>
                  <a:pt x="201" y="64"/>
                </a:lnTo>
                <a:lnTo>
                  <a:pt x="201" y="62"/>
                </a:lnTo>
                <a:lnTo>
                  <a:pt x="201" y="59"/>
                </a:lnTo>
                <a:lnTo>
                  <a:pt x="204" y="57"/>
                </a:lnTo>
                <a:lnTo>
                  <a:pt x="204" y="55"/>
                </a:lnTo>
                <a:lnTo>
                  <a:pt x="206" y="52"/>
                </a:lnTo>
                <a:lnTo>
                  <a:pt x="206" y="50"/>
                </a:lnTo>
                <a:lnTo>
                  <a:pt x="206" y="50"/>
                </a:lnTo>
                <a:lnTo>
                  <a:pt x="211" y="45"/>
                </a:lnTo>
                <a:lnTo>
                  <a:pt x="211" y="45"/>
                </a:lnTo>
                <a:lnTo>
                  <a:pt x="211" y="43"/>
                </a:lnTo>
                <a:lnTo>
                  <a:pt x="211" y="43"/>
                </a:lnTo>
                <a:close/>
                <a:moveTo>
                  <a:pt x="232" y="178"/>
                </a:moveTo>
                <a:lnTo>
                  <a:pt x="232" y="175"/>
                </a:lnTo>
                <a:lnTo>
                  <a:pt x="232" y="175"/>
                </a:lnTo>
                <a:lnTo>
                  <a:pt x="232" y="175"/>
                </a:lnTo>
                <a:lnTo>
                  <a:pt x="232" y="173"/>
                </a:lnTo>
                <a:lnTo>
                  <a:pt x="232" y="171"/>
                </a:lnTo>
                <a:lnTo>
                  <a:pt x="232" y="168"/>
                </a:lnTo>
                <a:lnTo>
                  <a:pt x="232" y="168"/>
                </a:lnTo>
                <a:lnTo>
                  <a:pt x="230" y="168"/>
                </a:lnTo>
                <a:lnTo>
                  <a:pt x="230" y="168"/>
                </a:lnTo>
                <a:lnTo>
                  <a:pt x="230" y="168"/>
                </a:lnTo>
                <a:lnTo>
                  <a:pt x="230" y="171"/>
                </a:lnTo>
                <a:lnTo>
                  <a:pt x="230" y="173"/>
                </a:lnTo>
                <a:lnTo>
                  <a:pt x="230" y="173"/>
                </a:lnTo>
                <a:lnTo>
                  <a:pt x="227" y="175"/>
                </a:lnTo>
                <a:lnTo>
                  <a:pt x="227" y="173"/>
                </a:lnTo>
                <a:lnTo>
                  <a:pt x="227" y="173"/>
                </a:lnTo>
                <a:lnTo>
                  <a:pt x="225" y="173"/>
                </a:lnTo>
                <a:lnTo>
                  <a:pt x="225" y="173"/>
                </a:lnTo>
                <a:lnTo>
                  <a:pt x="225" y="175"/>
                </a:lnTo>
                <a:lnTo>
                  <a:pt x="222" y="175"/>
                </a:lnTo>
                <a:lnTo>
                  <a:pt x="220" y="175"/>
                </a:lnTo>
                <a:lnTo>
                  <a:pt x="218" y="178"/>
                </a:lnTo>
                <a:lnTo>
                  <a:pt x="218" y="180"/>
                </a:lnTo>
                <a:lnTo>
                  <a:pt x="215" y="180"/>
                </a:lnTo>
                <a:lnTo>
                  <a:pt x="215" y="180"/>
                </a:lnTo>
                <a:lnTo>
                  <a:pt x="215" y="182"/>
                </a:lnTo>
                <a:lnTo>
                  <a:pt x="218" y="182"/>
                </a:lnTo>
                <a:lnTo>
                  <a:pt x="218" y="182"/>
                </a:lnTo>
                <a:lnTo>
                  <a:pt x="218" y="182"/>
                </a:lnTo>
                <a:lnTo>
                  <a:pt x="215" y="185"/>
                </a:lnTo>
                <a:lnTo>
                  <a:pt x="215" y="185"/>
                </a:lnTo>
                <a:lnTo>
                  <a:pt x="218" y="187"/>
                </a:lnTo>
                <a:lnTo>
                  <a:pt x="218" y="187"/>
                </a:lnTo>
                <a:lnTo>
                  <a:pt x="218" y="187"/>
                </a:lnTo>
                <a:lnTo>
                  <a:pt x="218" y="190"/>
                </a:lnTo>
                <a:lnTo>
                  <a:pt x="218" y="190"/>
                </a:lnTo>
                <a:lnTo>
                  <a:pt x="218" y="190"/>
                </a:lnTo>
                <a:lnTo>
                  <a:pt x="218" y="190"/>
                </a:lnTo>
                <a:lnTo>
                  <a:pt x="218" y="190"/>
                </a:lnTo>
                <a:lnTo>
                  <a:pt x="220" y="192"/>
                </a:lnTo>
                <a:lnTo>
                  <a:pt x="218" y="192"/>
                </a:lnTo>
                <a:lnTo>
                  <a:pt x="218" y="194"/>
                </a:lnTo>
                <a:lnTo>
                  <a:pt x="220" y="194"/>
                </a:lnTo>
                <a:lnTo>
                  <a:pt x="220" y="194"/>
                </a:lnTo>
                <a:lnTo>
                  <a:pt x="220" y="194"/>
                </a:lnTo>
                <a:lnTo>
                  <a:pt x="220" y="197"/>
                </a:lnTo>
                <a:lnTo>
                  <a:pt x="220" y="197"/>
                </a:lnTo>
                <a:lnTo>
                  <a:pt x="220" y="197"/>
                </a:lnTo>
                <a:lnTo>
                  <a:pt x="222" y="199"/>
                </a:lnTo>
                <a:lnTo>
                  <a:pt x="222" y="199"/>
                </a:lnTo>
                <a:lnTo>
                  <a:pt x="227" y="201"/>
                </a:lnTo>
                <a:lnTo>
                  <a:pt x="227" y="199"/>
                </a:lnTo>
                <a:lnTo>
                  <a:pt x="230" y="197"/>
                </a:lnTo>
                <a:lnTo>
                  <a:pt x="230" y="194"/>
                </a:lnTo>
                <a:lnTo>
                  <a:pt x="230" y="194"/>
                </a:lnTo>
                <a:lnTo>
                  <a:pt x="230" y="190"/>
                </a:lnTo>
                <a:lnTo>
                  <a:pt x="230" y="190"/>
                </a:lnTo>
                <a:lnTo>
                  <a:pt x="232" y="185"/>
                </a:lnTo>
                <a:lnTo>
                  <a:pt x="232" y="185"/>
                </a:lnTo>
                <a:lnTo>
                  <a:pt x="232" y="17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" name="Freeform 176"/>
          <p:cNvSpPr>
            <a:spLocks noEditPoints="1"/>
          </p:cNvSpPr>
          <p:nvPr/>
        </p:nvSpPr>
        <p:spPr bwMode="auto">
          <a:xfrm>
            <a:off x="8740582" y="2688990"/>
            <a:ext cx="173665" cy="200866"/>
          </a:xfrm>
          <a:custGeom>
            <a:avLst/>
            <a:gdLst>
              <a:gd name="T0" fmla="*/ 28 w 166"/>
              <a:gd name="T1" fmla="*/ 184 h 192"/>
              <a:gd name="T2" fmla="*/ 38 w 166"/>
              <a:gd name="T3" fmla="*/ 180 h 192"/>
              <a:gd name="T4" fmla="*/ 38 w 166"/>
              <a:gd name="T5" fmla="*/ 184 h 192"/>
              <a:gd name="T6" fmla="*/ 31 w 166"/>
              <a:gd name="T7" fmla="*/ 177 h 192"/>
              <a:gd name="T8" fmla="*/ 21 w 166"/>
              <a:gd name="T9" fmla="*/ 175 h 192"/>
              <a:gd name="T10" fmla="*/ 19 w 166"/>
              <a:gd name="T11" fmla="*/ 128 h 192"/>
              <a:gd name="T12" fmla="*/ 17 w 166"/>
              <a:gd name="T13" fmla="*/ 125 h 192"/>
              <a:gd name="T14" fmla="*/ 69 w 166"/>
              <a:gd name="T15" fmla="*/ 92 h 192"/>
              <a:gd name="T16" fmla="*/ 166 w 166"/>
              <a:gd name="T17" fmla="*/ 130 h 192"/>
              <a:gd name="T18" fmla="*/ 142 w 166"/>
              <a:gd name="T19" fmla="*/ 116 h 192"/>
              <a:gd name="T20" fmla="*/ 147 w 166"/>
              <a:gd name="T21" fmla="*/ 106 h 192"/>
              <a:gd name="T22" fmla="*/ 137 w 166"/>
              <a:gd name="T23" fmla="*/ 97 h 192"/>
              <a:gd name="T24" fmla="*/ 135 w 166"/>
              <a:gd name="T25" fmla="*/ 90 h 192"/>
              <a:gd name="T26" fmla="*/ 132 w 166"/>
              <a:gd name="T27" fmla="*/ 80 h 192"/>
              <a:gd name="T28" fmla="*/ 132 w 166"/>
              <a:gd name="T29" fmla="*/ 71 h 192"/>
              <a:gd name="T30" fmla="*/ 121 w 166"/>
              <a:gd name="T31" fmla="*/ 57 h 192"/>
              <a:gd name="T32" fmla="*/ 130 w 166"/>
              <a:gd name="T33" fmla="*/ 43 h 192"/>
              <a:gd name="T34" fmla="*/ 111 w 166"/>
              <a:gd name="T35" fmla="*/ 24 h 192"/>
              <a:gd name="T36" fmla="*/ 111 w 166"/>
              <a:gd name="T37" fmla="*/ 19 h 192"/>
              <a:gd name="T38" fmla="*/ 113 w 166"/>
              <a:gd name="T39" fmla="*/ 7 h 192"/>
              <a:gd name="T40" fmla="*/ 87 w 166"/>
              <a:gd name="T41" fmla="*/ 2 h 192"/>
              <a:gd name="T42" fmla="*/ 71 w 166"/>
              <a:gd name="T43" fmla="*/ 7 h 192"/>
              <a:gd name="T44" fmla="*/ 66 w 166"/>
              <a:gd name="T45" fmla="*/ 21 h 192"/>
              <a:gd name="T46" fmla="*/ 52 w 166"/>
              <a:gd name="T47" fmla="*/ 26 h 192"/>
              <a:gd name="T48" fmla="*/ 35 w 166"/>
              <a:gd name="T49" fmla="*/ 26 h 192"/>
              <a:gd name="T50" fmla="*/ 17 w 166"/>
              <a:gd name="T51" fmla="*/ 17 h 192"/>
              <a:gd name="T52" fmla="*/ 7 w 166"/>
              <a:gd name="T53" fmla="*/ 19 h 192"/>
              <a:gd name="T54" fmla="*/ 7 w 166"/>
              <a:gd name="T55" fmla="*/ 21 h 192"/>
              <a:gd name="T56" fmla="*/ 24 w 166"/>
              <a:gd name="T57" fmla="*/ 28 h 192"/>
              <a:gd name="T58" fmla="*/ 43 w 166"/>
              <a:gd name="T59" fmla="*/ 38 h 192"/>
              <a:gd name="T60" fmla="*/ 40 w 166"/>
              <a:gd name="T61" fmla="*/ 47 h 192"/>
              <a:gd name="T62" fmla="*/ 45 w 166"/>
              <a:gd name="T63" fmla="*/ 52 h 192"/>
              <a:gd name="T64" fmla="*/ 50 w 166"/>
              <a:gd name="T65" fmla="*/ 59 h 192"/>
              <a:gd name="T66" fmla="*/ 47 w 166"/>
              <a:gd name="T67" fmla="*/ 69 h 192"/>
              <a:gd name="T68" fmla="*/ 59 w 166"/>
              <a:gd name="T69" fmla="*/ 78 h 192"/>
              <a:gd name="T70" fmla="*/ 71 w 166"/>
              <a:gd name="T71" fmla="*/ 83 h 192"/>
              <a:gd name="T72" fmla="*/ 71 w 166"/>
              <a:gd name="T73" fmla="*/ 95 h 192"/>
              <a:gd name="T74" fmla="*/ 61 w 166"/>
              <a:gd name="T75" fmla="*/ 99 h 192"/>
              <a:gd name="T76" fmla="*/ 43 w 166"/>
              <a:gd name="T77" fmla="*/ 114 h 192"/>
              <a:gd name="T78" fmla="*/ 31 w 166"/>
              <a:gd name="T79" fmla="*/ 121 h 192"/>
              <a:gd name="T80" fmla="*/ 21 w 166"/>
              <a:gd name="T81" fmla="*/ 128 h 192"/>
              <a:gd name="T82" fmla="*/ 17 w 166"/>
              <a:gd name="T83" fmla="*/ 140 h 192"/>
              <a:gd name="T84" fmla="*/ 24 w 166"/>
              <a:gd name="T85" fmla="*/ 154 h 192"/>
              <a:gd name="T86" fmla="*/ 24 w 166"/>
              <a:gd name="T87" fmla="*/ 158 h 192"/>
              <a:gd name="T88" fmla="*/ 24 w 166"/>
              <a:gd name="T89" fmla="*/ 170 h 192"/>
              <a:gd name="T90" fmla="*/ 31 w 166"/>
              <a:gd name="T91" fmla="*/ 177 h 192"/>
              <a:gd name="T92" fmla="*/ 43 w 166"/>
              <a:gd name="T93" fmla="*/ 182 h 192"/>
              <a:gd name="T94" fmla="*/ 40 w 166"/>
              <a:gd name="T95" fmla="*/ 187 h 192"/>
              <a:gd name="T96" fmla="*/ 47 w 166"/>
              <a:gd name="T97" fmla="*/ 184 h 192"/>
              <a:gd name="T98" fmla="*/ 52 w 166"/>
              <a:gd name="T99" fmla="*/ 189 h 192"/>
              <a:gd name="T100" fmla="*/ 71 w 166"/>
              <a:gd name="T101" fmla="*/ 184 h 192"/>
              <a:gd name="T102" fmla="*/ 87 w 166"/>
              <a:gd name="T103" fmla="*/ 182 h 192"/>
              <a:gd name="T104" fmla="*/ 97 w 166"/>
              <a:gd name="T105" fmla="*/ 180 h 192"/>
              <a:gd name="T106" fmla="*/ 102 w 166"/>
              <a:gd name="T107" fmla="*/ 180 h 192"/>
              <a:gd name="T108" fmla="*/ 118 w 166"/>
              <a:gd name="T109" fmla="*/ 177 h 192"/>
              <a:gd name="T110" fmla="*/ 137 w 166"/>
              <a:gd name="T111" fmla="*/ 163 h 192"/>
              <a:gd name="T112" fmla="*/ 161 w 166"/>
              <a:gd name="T113" fmla="*/ 14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6" h="192">
                <a:moveTo>
                  <a:pt x="26" y="184"/>
                </a:moveTo>
                <a:lnTo>
                  <a:pt x="26" y="184"/>
                </a:lnTo>
                <a:lnTo>
                  <a:pt x="26" y="184"/>
                </a:lnTo>
                <a:lnTo>
                  <a:pt x="26" y="184"/>
                </a:lnTo>
                <a:lnTo>
                  <a:pt x="28" y="184"/>
                </a:lnTo>
                <a:lnTo>
                  <a:pt x="28" y="184"/>
                </a:lnTo>
                <a:lnTo>
                  <a:pt x="28" y="184"/>
                </a:lnTo>
                <a:lnTo>
                  <a:pt x="26" y="184"/>
                </a:lnTo>
                <a:close/>
                <a:moveTo>
                  <a:pt x="28" y="184"/>
                </a:moveTo>
                <a:lnTo>
                  <a:pt x="28" y="184"/>
                </a:lnTo>
                <a:lnTo>
                  <a:pt x="28" y="184"/>
                </a:lnTo>
                <a:lnTo>
                  <a:pt x="31" y="184"/>
                </a:lnTo>
                <a:lnTo>
                  <a:pt x="31" y="182"/>
                </a:lnTo>
                <a:lnTo>
                  <a:pt x="28" y="182"/>
                </a:lnTo>
                <a:lnTo>
                  <a:pt x="28" y="184"/>
                </a:lnTo>
                <a:close/>
                <a:moveTo>
                  <a:pt x="38" y="182"/>
                </a:moveTo>
                <a:lnTo>
                  <a:pt x="38" y="180"/>
                </a:lnTo>
                <a:lnTo>
                  <a:pt x="38" y="180"/>
                </a:lnTo>
                <a:lnTo>
                  <a:pt x="35" y="180"/>
                </a:lnTo>
                <a:lnTo>
                  <a:pt x="35" y="180"/>
                </a:lnTo>
                <a:lnTo>
                  <a:pt x="33" y="182"/>
                </a:lnTo>
                <a:lnTo>
                  <a:pt x="33" y="182"/>
                </a:lnTo>
                <a:lnTo>
                  <a:pt x="35" y="182"/>
                </a:lnTo>
                <a:lnTo>
                  <a:pt x="35" y="182"/>
                </a:lnTo>
                <a:lnTo>
                  <a:pt x="35" y="182"/>
                </a:lnTo>
                <a:lnTo>
                  <a:pt x="38" y="184"/>
                </a:lnTo>
                <a:lnTo>
                  <a:pt x="38" y="184"/>
                </a:lnTo>
                <a:lnTo>
                  <a:pt x="38" y="182"/>
                </a:lnTo>
                <a:lnTo>
                  <a:pt x="38" y="182"/>
                </a:lnTo>
                <a:lnTo>
                  <a:pt x="38" y="182"/>
                </a:lnTo>
                <a:lnTo>
                  <a:pt x="38" y="182"/>
                </a:lnTo>
                <a:close/>
                <a:moveTo>
                  <a:pt x="31" y="180"/>
                </a:moveTo>
                <a:lnTo>
                  <a:pt x="31" y="180"/>
                </a:lnTo>
                <a:lnTo>
                  <a:pt x="31" y="180"/>
                </a:lnTo>
                <a:lnTo>
                  <a:pt x="31" y="177"/>
                </a:lnTo>
                <a:lnTo>
                  <a:pt x="31" y="177"/>
                </a:lnTo>
                <a:lnTo>
                  <a:pt x="31" y="180"/>
                </a:lnTo>
                <a:lnTo>
                  <a:pt x="31" y="180"/>
                </a:lnTo>
                <a:lnTo>
                  <a:pt x="31" y="180"/>
                </a:lnTo>
                <a:lnTo>
                  <a:pt x="31" y="180"/>
                </a:lnTo>
                <a:lnTo>
                  <a:pt x="33" y="180"/>
                </a:lnTo>
                <a:lnTo>
                  <a:pt x="33" y="180"/>
                </a:lnTo>
                <a:lnTo>
                  <a:pt x="31" y="180"/>
                </a:lnTo>
                <a:close/>
                <a:moveTo>
                  <a:pt x="21" y="175"/>
                </a:moveTo>
                <a:lnTo>
                  <a:pt x="21" y="175"/>
                </a:lnTo>
                <a:lnTo>
                  <a:pt x="21" y="175"/>
                </a:lnTo>
                <a:lnTo>
                  <a:pt x="21" y="177"/>
                </a:lnTo>
                <a:lnTo>
                  <a:pt x="21" y="177"/>
                </a:lnTo>
                <a:lnTo>
                  <a:pt x="24" y="177"/>
                </a:lnTo>
                <a:lnTo>
                  <a:pt x="24" y="177"/>
                </a:lnTo>
                <a:lnTo>
                  <a:pt x="24" y="177"/>
                </a:lnTo>
                <a:lnTo>
                  <a:pt x="21" y="175"/>
                </a:lnTo>
                <a:lnTo>
                  <a:pt x="21" y="175"/>
                </a:lnTo>
                <a:close/>
                <a:moveTo>
                  <a:pt x="19" y="128"/>
                </a:moveTo>
                <a:lnTo>
                  <a:pt x="19" y="125"/>
                </a:lnTo>
                <a:lnTo>
                  <a:pt x="19" y="125"/>
                </a:lnTo>
                <a:lnTo>
                  <a:pt x="19" y="125"/>
                </a:lnTo>
                <a:lnTo>
                  <a:pt x="19" y="125"/>
                </a:lnTo>
                <a:lnTo>
                  <a:pt x="19" y="125"/>
                </a:lnTo>
                <a:lnTo>
                  <a:pt x="19" y="125"/>
                </a:lnTo>
                <a:lnTo>
                  <a:pt x="19" y="125"/>
                </a:lnTo>
                <a:lnTo>
                  <a:pt x="17" y="125"/>
                </a:lnTo>
                <a:lnTo>
                  <a:pt x="17" y="125"/>
                </a:lnTo>
                <a:lnTo>
                  <a:pt x="17" y="125"/>
                </a:lnTo>
                <a:lnTo>
                  <a:pt x="17" y="125"/>
                </a:lnTo>
                <a:lnTo>
                  <a:pt x="14" y="125"/>
                </a:lnTo>
                <a:lnTo>
                  <a:pt x="17" y="125"/>
                </a:lnTo>
                <a:lnTo>
                  <a:pt x="17" y="128"/>
                </a:lnTo>
                <a:lnTo>
                  <a:pt x="19" y="128"/>
                </a:lnTo>
                <a:close/>
                <a:moveTo>
                  <a:pt x="66" y="92"/>
                </a:moveTo>
                <a:lnTo>
                  <a:pt x="66" y="92"/>
                </a:lnTo>
                <a:lnTo>
                  <a:pt x="69" y="92"/>
                </a:lnTo>
                <a:lnTo>
                  <a:pt x="66" y="92"/>
                </a:lnTo>
                <a:lnTo>
                  <a:pt x="64" y="90"/>
                </a:lnTo>
                <a:lnTo>
                  <a:pt x="61" y="90"/>
                </a:lnTo>
                <a:lnTo>
                  <a:pt x="61" y="92"/>
                </a:lnTo>
                <a:lnTo>
                  <a:pt x="61" y="92"/>
                </a:lnTo>
                <a:lnTo>
                  <a:pt x="64" y="92"/>
                </a:lnTo>
                <a:lnTo>
                  <a:pt x="66" y="92"/>
                </a:lnTo>
                <a:close/>
                <a:moveTo>
                  <a:pt x="166" y="130"/>
                </a:moveTo>
                <a:lnTo>
                  <a:pt x="166" y="130"/>
                </a:lnTo>
                <a:lnTo>
                  <a:pt x="166" y="130"/>
                </a:lnTo>
                <a:lnTo>
                  <a:pt x="163" y="128"/>
                </a:lnTo>
                <a:lnTo>
                  <a:pt x="161" y="128"/>
                </a:lnTo>
                <a:lnTo>
                  <a:pt x="161" y="125"/>
                </a:lnTo>
                <a:lnTo>
                  <a:pt x="158" y="123"/>
                </a:lnTo>
                <a:lnTo>
                  <a:pt x="151" y="123"/>
                </a:lnTo>
                <a:lnTo>
                  <a:pt x="149" y="121"/>
                </a:lnTo>
                <a:lnTo>
                  <a:pt x="142" y="116"/>
                </a:lnTo>
                <a:lnTo>
                  <a:pt x="142" y="116"/>
                </a:lnTo>
                <a:lnTo>
                  <a:pt x="142" y="116"/>
                </a:lnTo>
                <a:lnTo>
                  <a:pt x="144" y="114"/>
                </a:lnTo>
                <a:lnTo>
                  <a:pt x="147" y="111"/>
                </a:lnTo>
                <a:lnTo>
                  <a:pt x="149" y="111"/>
                </a:lnTo>
                <a:lnTo>
                  <a:pt x="149" y="109"/>
                </a:lnTo>
                <a:lnTo>
                  <a:pt x="149" y="109"/>
                </a:lnTo>
                <a:lnTo>
                  <a:pt x="149" y="106"/>
                </a:lnTo>
                <a:lnTo>
                  <a:pt x="147" y="106"/>
                </a:lnTo>
                <a:lnTo>
                  <a:pt x="147" y="106"/>
                </a:lnTo>
                <a:lnTo>
                  <a:pt x="142" y="104"/>
                </a:lnTo>
                <a:lnTo>
                  <a:pt x="142" y="102"/>
                </a:lnTo>
                <a:lnTo>
                  <a:pt x="140" y="102"/>
                </a:lnTo>
                <a:lnTo>
                  <a:pt x="140" y="99"/>
                </a:lnTo>
                <a:lnTo>
                  <a:pt x="142" y="99"/>
                </a:lnTo>
                <a:lnTo>
                  <a:pt x="142" y="97"/>
                </a:lnTo>
                <a:lnTo>
                  <a:pt x="142" y="97"/>
                </a:lnTo>
                <a:lnTo>
                  <a:pt x="140" y="97"/>
                </a:lnTo>
                <a:lnTo>
                  <a:pt x="137" y="97"/>
                </a:lnTo>
                <a:lnTo>
                  <a:pt x="135" y="95"/>
                </a:lnTo>
                <a:lnTo>
                  <a:pt x="135" y="95"/>
                </a:lnTo>
                <a:lnTo>
                  <a:pt x="132" y="92"/>
                </a:lnTo>
                <a:lnTo>
                  <a:pt x="132" y="92"/>
                </a:lnTo>
                <a:lnTo>
                  <a:pt x="132" y="92"/>
                </a:lnTo>
                <a:lnTo>
                  <a:pt x="135" y="90"/>
                </a:lnTo>
                <a:lnTo>
                  <a:pt x="135" y="90"/>
                </a:lnTo>
                <a:lnTo>
                  <a:pt x="135" y="90"/>
                </a:lnTo>
                <a:lnTo>
                  <a:pt x="135" y="90"/>
                </a:lnTo>
                <a:lnTo>
                  <a:pt x="135" y="87"/>
                </a:lnTo>
                <a:lnTo>
                  <a:pt x="132" y="87"/>
                </a:lnTo>
                <a:lnTo>
                  <a:pt x="132" y="87"/>
                </a:lnTo>
                <a:lnTo>
                  <a:pt x="132" y="87"/>
                </a:lnTo>
                <a:lnTo>
                  <a:pt x="132" y="87"/>
                </a:lnTo>
                <a:lnTo>
                  <a:pt x="132" y="85"/>
                </a:lnTo>
                <a:lnTo>
                  <a:pt x="132" y="83"/>
                </a:lnTo>
                <a:lnTo>
                  <a:pt x="135" y="83"/>
                </a:lnTo>
                <a:lnTo>
                  <a:pt x="132" y="80"/>
                </a:lnTo>
                <a:lnTo>
                  <a:pt x="132" y="80"/>
                </a:lnTo>
                <a:lnTo>
                  <a:pt x="135" y="80"/>
                </a:lnTo>
                <a:lnTo>
                  <a:pt x="137" y="80"/>
                </a:lnTo>
                <a:lnTo>
                  <a:pt x="137" y="80"/>
                </a:lnTo>
                <a:lnTo>
                  <a:pt x="137" y="78"/>
                </a:lnTo>
                <a:lnTo>
                  <a:pt x="137" y="78"/>
                </a:lnTo>
                <a:lnTo>
                  <a:pt x="135" y="73"/>
                </a:lnTo>
                <a:lnTo>
                  <a:pt x="135" y="71"/>
                </a:lnTo>
                <a:lnTo>
                  <a:pt x="132" y="71"/>
                </a:lnTo>
                <a:lnTo>
                  <a:pt x="130" y="69"/>
                </a:lnTo>
                <a:lnTo>
                  <a:pt x="130" y="69"/>
                </a:lnTo>
                <a:lnTo>
                  <a:pt x="130" y="66"/>
                </a:lnTo>
                <a:lnTo>
                  <a:pt x="128" y="66"/>
                </a:lnTo>
                <a:lnTo>
                  <a:pt x="128" y="64"/>
                </a:lnTo>
                <a:lnTo>
                  <a:pt x="125" y="61"/>
                </a:lnTo>
                <a:lnTo>
                  <a:pt x="123" y="61"/>
                </a:lnTo>
                <a:lnTo>
                  <a:pt x="121" y="59"/>
                </a:lnTo>
                <a:lnTo>
                  <a:pt x="121" y="57"/>
                </a:lnTo>
                <a:lnTo>
                  <a:pt x="121" y="57"/>
                </a:lnTo>
                <a:lnTo>
                  <a:pt x="121" y="57"/>
                </a:lnTo>
                <a:lnTo>
                  <a:pt x="123" y="54"/>
                </a:lnTo>
                <a:lnTo>
                  <a:pt x="123" y="52"/>
                </a:lnTo>
                <a:lnTo>
                  <a:pt x="125" y="50"/>
                </a:lnTo>
                <a:lnTo>
                  <a:pt x="128" y="47"/>
                </a:lnTo>
                <a:lnTo>
                  <a:pt x="130" y="45"/>
                </a:lnTo>
                <a:lnTo>
                  <a:pt x="130" y="43"/>
                </a:lnTo>
                <a:lnTo>
                  <a:pt x="130" y="43"/>
                </a:lnTo>
                <a:lnTo>
                  <a:pt x="128" y="43"/>
                </a:lnTo>
                <a:lnTo>
                  <a:pt x="123" y="38"/>
                </a:lnTo>
                <a:lnTo>
                  <a:pt x="121" y="35"/>
                </a:lnTo>
                <a:lnTo>
                  <a:pt x="116" y="35"/>
                </a:lnTo>
                <a:lnTo>
                  <a:pt x="111" y="33"/>
                </a:lnTo>
                <a:lnTo>
                  <a:pt x="109" y="31"/>
                </a:lnTo>
                <a:lnTo>
                  <a:pt x="109" y="28"/>
                </a:lnTo>
                <a:lnTo>
                  <a:pt x="109" y="28"/>
                </a:lnTo>
                <a:lnTo>
                  <a:pt x="111" y="24"/>
                </a:lnTo>
                <a:lnTo>
                  <a:pt x="111" y="24"/>
                </a:lnTo>
                <a:lnTo>
                  <a:pt x="111" y="21"/>
                </a:lnTo>
                <a:lnTo>
                  <a:pt x="111" y="21"/>
                </a:lnTo>
                <a:lnTo>
                  <a:pt x="109" y="21"/>
                </a:lnTo>
                <a:lnTo>
                  <a:pt x="106" y="21"/>
                </a:lnTo>
                <a:lnTo>
                  <a:pt x="106" y="21"/>
                </a:lnTo>
                <a:lnTo>
                  <a:pt x="109" y="21"/>
                </a:lnTo>
                <a:lnTo>
                  <a:pt x="109" y="19"/>
                </a:lnTo>
                <a:lnTo>
                  <a:pt x="111" y="19"/>
                </a:lnTo>
                <a:lnTo>
                  <a:pt x="113" y="19"/>
                </a:lnTo>
                <a:lnTo>
                  <a:pt x="111" y="19"/>
                </a:lnTo>
                <a:lnTo>
                  <a:pt x="111" y="17"/>
                </a:lnTo>
                <a:lnTo>
                  <a:pt x="111" y="17"/>
                </a:lnTo>
                <a:lnTo>
                  <a:pt x="113" y="14"/>
                </a:lnTo>
                <a:lnTo>
                  <a:pt x="116" y="12"/>
                </a:lnTo>
                <a:lnTo>
                  <a:pt x="116" y="12"/>
                </a:lnTo>
                <a:lnTo>
                  <a:pt x="116" y="12"/>
                </a:lnTo>
                <a:lnTo>
                  <a:pt x="113" y="7"/>
                </a:lnTo>
                <a:lnTo>
                  <a:pt x="109" y="7"/>
                </a:lnTo>
                <a:lnTo>
                  <a:pt x="104" y="5"/>
                </a:lnTo>
                <a:lnTo>
                  <a:pt x="102" y="5"/>
                </a:lnTo>
                <a:lnTo>
                  <a:pt x="97" y="2"/>
                </a:lnTo>
                <a:lnTo>
                  <a:pt x="95" y="0"/>
                </a:lnTo>
                <a:lnTo>
                  <a:pt x="95" y="0"/>
                </a:lnTo>
                <a:lnTo>
                  <a:pt x="92" y="0"/>
                </a:lnTo>
                <a:lnTo>
                  <a:pt x="87" y="2"/>
                </a:lnTo>
                <a:lnTo>
                  <a:pt x="87" y="2"/>
                </a:lnTo>
                <a:lnTo>
                  <a:pt x="85" y="2"/>
                </a:lnTo>
                <a:lnTo>
                  <a:pt x="85" y="2"/>
                </a:lnTo>
                <a:lnTo>
                  <a:pt x="83" y="2"/>
                </a:lnTo>
                <a:lnTo>
                  <a:pt x="80" y="2"/>
                </a:lnTo>
                <a:lnTo>
                  <a:pt x="78" y="2"/>
                </a:lnTo>
                <a:lnTo>
                  <a:pt x="78" y="2"/>
                </a:lnTo>
                <a:lnTo>
                  <a:pt x="76" y="5"/>
                </a:lnTo>
                <a:lnTo>
                  <a:pt x="73" y="7"/>
                </a:lnTo>
                <a:lnTo>
                  <a:pt x="71" y="7"/>
                </a:lnTo>
                <a:lnTo>
                  <a:pt x="71" y="7"/>
                </a:lnTo>
                <a:lnTo>
                  <a:pt x="71" y="9"/>
                </a:lnTo>
                <a:lnTo>
                  <a:pt x="71" y="12"/>
                </a:lnTo>
                <a:lnTo>
                  <a:pt x="69" y="14"/>
                </a:lnTo>
                <a:lnTo>
                  <a:pt x="69" y="14"/>
                </a:lnTo>
                <a:lnTo>
                  <a:pt x="69" y="19"/>
                </a:lnTo>
                <a:lnTo>
                  <a:pt x="69" y="19"/>
                </a:lnTo>
                <a:lnTo>
                  <a:pt x="69" y="21"/>
                </a:lnTo>
                <a:lnTo>
                  <a:pt x="66" y="21"/>
                </a:lnTo>
                <a:lnTo>
                  <a:pt x="66" y="21"/>
                </a:lnTo>
                <a:lnTo>
                  <a:pt x="64" y="21"/>
                </a:lnTo>
                <a:lnTo>
                  <a:pt x="64" y="24"/>
                </a:lnTo>
                <a:lnTo>
                  <a:pt x="61" y="24"/>
                </a:lnTo>
                <a:lnTo>
                  <a:pt x="61" y="26"/>
                </a:lnTo>
                <a:lnTo>
                  <a:pt x="59" y="26"/>
                </a:lnTo>
                <a:lnTo>
                  <a:pt x="57" y="26"/>
                </a:lnTo>
                <a:lnTo>
                  <a:pt x="57" y="26"/>
                </a:lnTo>
                <a:lnTo>
                  <a:pt x="52" y="26"/>
                </a:lnTo>
                <a:lnTo>
                  <a:pt x="50" y="24"/>
                </a:lnTo>
                <a:lnTo>
                  <a:pt x="47" y="24"/>
                </a:lnTo>
                <a:lnTo>
                  <a:pt x="45" y="24"/>
                </a:lnTo>
                <a:lnTo>
                  <a:pt x="45" y="24"/>
                </a:lnTo>
                <a:lnTo>
                  <a:pt x="43" y="24"/>
                </a:lnTo>
                <a:lnTo>
                  <a:pt x="43" y="24"/>
                </a:lnTo>
                <a:lnTo>
                  <a:pt x="38" y="26"/>
                </a:lnTo>
                <a:lnTo>
                  <a:pt x="38" y="26"/>
                </a:lnTo>
                <a:lnTo>
                  <a:pt x="35" y="26"/>
                </a:lnTo>
                <a:lnTo>
                  <a:pt x="33" y="26"/>
                </a:lnTo>
                <a:lnTo>
                  <a:pt x="31" y="24"/>
                </a:lnTo>
                <a:lnTo>
                  <a:pt x="26" y="24"/>
                </a:lnTo>
                <a:lnTo>
                  <a:pt x="24" y="24"/>
                </a:lnTo>
                <a:lnTo>
                  <a:pt x="24" y="24"/>
                </a:lnTo>
                <a:lnTo>
                  <a:pt x="24" y="21"/>
                </a:lnTo>
                <a:lnTo>
                  <a:pt x="19" y="19"/>
                </a:lnTo>
                <a:lnTo>
                  <a:pt x="19" y="19"/>
                </a:lnTo>
                <a:lnTo>
                  <a:pt x="17" y="17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7" y="14"/>
                </a:lnTo>
                <a:lnTo>
                  <a:pt x="7" y="14"/>
                </a:lnTo>
                <a:lnTo>
                  <a:pt x="5" y="17"/>
                </a:lnTo>
                <a:lnTo>
                  <a:pt x="5" y="17"/>
                </a:lnTo>
                <a:lnTo>
                  <a:pt x="7" y="19"/>
                </a:lnTo>
                <a:lnTo>
                  <a:pt x="7" y="19"/>
                </a:lnTo>
                <a:lnTo>
                  <a:pt x="5" y="19"/>
                </a:lnTo>
                <a:lnTo>
                  <a:pt x="2" y="19"/>
                </a:lnTo>
                <a:lnTo>
                  <a:pt x="0" y="19"/>
                </a:lnTo>
                <a:lnTo>
                  <a:pt x="0" y="19"/>
                </a:lnTo>
                <a:lnTo>
                  <a:pt x="2" y="19"/>
                </a:lnTo>
                <a:lnTo>
                  <a:pt x="5" y="19"/>
                </a:lnTo>
                <a:lnTo>
                  <a:pt x="5" y="21"/>
                </a:lnTo>
                <a:lnTo>
                  <a:pt x="5" y="21"/>
                </a:lnTo>
                <a:lnTo>
                  <a:pt x="7" y="21"/>
                </a:lnTo>
                <a:lnTo>
                  <a:pt x="9" y="24"/>
                </a:lnTo>
                <a:lnTo>
                  <a:pt x="12" y="24"/>
                </a:lnTo>
                <a:lnTo>
                  <a:pt x="12" y="26"/>
                </a:lnTo>
                <a:lnTo>
                  <a:pt x="14" y="26"/>
                </a:lnTo>
                <a:lnTo>
                  <a:pt x="17" y="26"/>
                </a:lnTo>
                <a:lnTo>
                  <a:pt x="17" y="26"/>
                </a:lnTo>
                <a:lnTo>
                  <a:pt x="19" y="28"/>
                </a:lnTo>
                <a:lnTo>
                  <a:pt x="21" y="28"/>
                </a:lnTo>
                <a:lnTo>
                  <a:pt x="24" y="28"/>
                </a:lnTo>
                <a:lnTo>
                  <a:pt x="31" y="31"/>
                </a:lnTo>
                <a:lnTo>
                  <a:pt x="31" y="31"/>
                </a:lnTo>
                <a:lnTo>
                  <a:pt x="33" y="31"/>
                </a:lnTo>
                <a:lnTo>
                  <a:pt x="35" y="33"/>
                </a:lnTo>
                <a:lnTo>
                  <a:pt x="35" y="35"/>
                </a:lnTo>
                <a:lnTo>
                  <a:pt x="38" y="35"/>
                </a:lnTo>
                <a:lnTo>
                  <a:pt x="38" y="35"/>
                </a:lnTo>
                <a:lnTo>
                  <a:pt x="40" y="38"/>
                </a:lnTo>
                <a:lnTo>
                  <a:pt x="43" y="38"/>
                </a:lnTo>
                <a:lnTo>
                  <a:pt x="43" y="38"/>
                </a:lnTo>
                <a:lnTo>
                  <a:pt x="40" y="40"/>
                </a:lnTo>
                <a:lnTo>
                  <a:pt x="40" y="40"/>
                </a:lnTo>
                <a:lnTo>
                  <a:pt x="40" y="43"/>
                </a:lnTo>
                <a:lnTo>
                  <a:pt x="43" y="45"/>
                </a:lnTo>
                <a:lnTo>
                  <a:pt x="43" y="45"/>
                </a:lnTo>
                <a:lnTo>
                  <a:pt x="43" y="45"/>
                </a:lnTo>
                <a:lnTo>
                  <a:pt x="40" y="45"/>
                </a:lnTo>
                <a:lnTo>
                  <a:pt x="40" y="47"/>
                </a:lnTo>
                <a:lnTo>
                  <a:pt x="40" y="47"/>
                </a:lnTo>
                <a:lnTo>
                  <a:pt x="40" y="47"/>
                </a:lnTo>
                <a:lnTo>
                  <a:pt x="43" y="47"/>
                </a:lnTo>
                <a:lnTo>
                  <a:pt x="45" y="47"/>
                </a:lnTo>
                <a:lnTo>
                  <a:pt x="45" y="47"/>
                </a:lnTo>
                <a:lnTo>
                  <a:pt x="45" y="50"/>
                </a:lnTo>
                <a:lnTo>
                  <a:pt x="45" y="50"/>
                </a:lnTo>
                <a:lnTo>
                  <a:pt x="45" y="50"/>
                </a:lnTo>
                <a:lnTo>
                  <a:pt x="45" y="52"/>
                </a:lnTo>
                <a:lnTo>
                  <a:pt x="45" y="52"/>
                </a:lnTo>
                <a:lnTo>
                  <a:pt x="45" y="52"/>
                </a:lnTo>
                <a:lnTo>
                  <a:pt x="45" y="54"/>
                </a:lnTo>
                <a:lnTo>
                  <a:pt x="47" y="54"/>
                </a:lnTo>
                <a:lnTo>
                  <a:pt x="47" y="57"/>
                </a:lnTo>
                <a:lnTo>
                  <a:pt x="50" y="57"/>
                </a:lnTo>
                <a:lnTo>
                  <a:pt x="50" y="59"/>
                </a:lnTo>
                <a:lnTo>
                  <a:pt x="50" y="59"/>
                </a:lnTo>
                <a:lnTo>
                  <a:pt x="50" y="59"/>
                </a:lnTo>
                <a:lnTo>
                  <a:pt x="50" y="61"/>
                </a:lnTo>
                <a:lnTo>
                  <a:pt x="50" y="61"/>
                </a:lnTo>
                <a:lnTo>
                  <a:pt x="50" y="64"/>
                </a:lnTo>
                <a:lnTo>
                  <a:pt x="47" y="64"/>
                </a:lnTo>
                <a:lnTo>
                  <a:pt x="47" y="64"/>
                </a:lnTo>
                <a:lnTo>
                  <a:pt x="47" y="66"/>
                </a:lnTo>
                <a:lnTo>
                  <a:pt x="47" y="66"/>
                </a:lnTo>
                <a:lnTo>
                  <a:pt x="47" y="69"/>
                </a:lnTo>
                <a:lnTo>
                  <a:pt x="47" y="69"/>
                </a:lnTo>
                <a:lnTo>
                  <a:pt x="47" y="69"/>
                </a:lnTo>
                <a:lnTo>
                  <a:pt x="47" y="71"/>
                </a:lnTo>
                <a:lnTo>
                  <a:pt x="50" y="71"/>
                </a:lnTo>
                <a:lnTo>
                  <a:pt x="52" y="73"/>
                </a:lnTo>
                <a:lnTo>
                  <a:pt x="52" y="73"/>
                </a:lnTo>
                <a:lnTo>
                  <a:pt x="54" y="78"/>
                </a:lnTo>
                <a:lnTo>
                  <a:pt x="54" y="78"/>
                </a:lnTo>
                <a:lnTo>
                  <a:pt x="57" y="78"/>
                </a:lnTo>
                <a:lnTo>
                  <a:pt x="59" y="78"/>
                </a:lnTo>
                <a:lnTo>
                  <a:pt x="59" y="76"/>
                </a:lnTo>
                <a:lnTo>
                  <a:pt x="61" y="76"/>
                </a:lnTo>
                <a:lnTo>
                  <a:pt x="61" y="76"/>
                </a:lnTo>
                <a:lnTo>
                  <a:pt x="59" y="78"/>
                </a:lnTo>
                <a:lnTo>
                  <a:pt x="61" y="80"/>
                </a:lnTo>
                <a:lnTo>
                  <a:pt x="64" y="80"/>
                </a:lnTo>
                <a:lnTo>
                  <a:pt x="64" y="80"/>
                </a:lnTo>
                <a:lnTo>
                  <a:pt x="71" y="83"/>
                </a:lnTo>
                <a:lnTo>
                  <a:pt x="71" y="83"/>
                </a:lnTo>
                <a:lnTo>
                  <a:pt x="71" y="85"/>
                </a:lnTo>
                <a:lnTo>
                  <a:pt x="71" y="87"/>
                </a:lnTo>
                <a:lnTo>
                  <a:pt x="71" y="90"/>
                </a:lnTo>
                <a:lnTo>
                  <a:pt x="73" y="90"/>
                </a:lnTo>
                <a:lnTo>
                  <a:pt x="73" y="90"/>
                </a:lnTo>
                <a:lnTo>
                  <a:pt x="73" y="92"/>
                </a:lnTo>
                <a:lnTo>
                  <a:pt x="71" y="92"/>
                </a:lnTo>
                <a:lnTo>
                  <a:pt x="71" y="92"/>
                </a:lnTo>
                <a:lnTo>
                  <a:pt x="71" y="95"/>
                </a:lnTo>
                <a:lnTo>
                  <a:pt x="71" y="95"/>
                </a:lnTo>
                <a:lnTo>
                  <a:pt x="71" y="95"/>
                </a:lnTo>
                <a:lnTo>
                  <a:pt x="71" y="95"/>
                </a:lnTo>
                <a:lnTo>
                  <a:pt x="66" y="95"/>
                </a:lnTo>
                <a:lnTo>
                  <a:pt x="64" y="95"/>
                </a:lnTo>
                <a:lnTo>
                  <a:pt x="64" y="97"/>
                </a:lnTo>
                <a:lnTo>
                  <a:pt x="61" y="97"/>
                </a:lnTo>
                <a:lnTo>
                  <a:pt x="61" y="97"/>
                </a:lnTo>
                <a:lnTo>
                  <a:pt x="61" y="99"/>
                </a:lnTo>
                <a:lnTo>
                  <a:pt x="59" y="102"/>
                </a:lnTo>
                <a:lnTo>
                  <a:pt x="54" y="104"/>
                </a:lnTo>
                <a:lnTo>
                  <a:pt x="54" y="106"/>
                </a:lnTo>
                <a:lnTo>
                  <a:pt x="52" y="106"/>
                </a:lnTo>
                <a:lnTo>
                  <a:pt x="50" y="109"/>
                </a:lnTo>
                <a:lnTo>
                  <a:pt x="50" y="111"/>
                </a:lnTo>
                <a:lnTo>
                  <a:pt x="47" y="111"/>
                </a:lnTo>
                <a:lnTo>
                  <a:pt x="45" y="114"/>
                </a:lnTo>
                <a:lnTo>
                  <a:pt x="43" y="114"/>
                </a:lnTo>
                <a:lnTo>
                  <a:pt x="43" y="114"/>
                </a:lnTo>
                <a:lnTo>
                  <a:pt x="38" y="116"/>
                </a:lnTo>
                <a:lnTo>
                  <a:pt x="35" y="118"/>
                </a:lnTo>
                <a:lnTo>
                  <a:pt x="35" y="118"/>
                </a:lnTo>
                <a:lnTo>
                  <a:pt x="33" y="121"/>
                </a:lnTo>
                <a:lnTo>
                  <a:pt x="33" y="121"/>
                </a:lnTo>
                <a:lnTo>
                  <a:pt x="33" y="121"/>
                </a:lnTo>
                <a:lnTo>
                  <a:pt x="33" y="121"/>
                </a:lnTo>
                <a:lnTo>
                  <a:pt x="31" y="121"/>
                </a:lnTo>
                <a:lnTo>
                  <a:pt x="31" y="121"/>
                </a:lnTo>
                <a:lnTo>
                  <a:pt x="31" y="123"/>
                </a:lnTo>
                <a:lnTo>
                  <a:pt x="33" y="123"/>
                </a:lnTo>
                <a:lnTo>
                  <a:pt x="33" y="123"/>
                </a:lnTo>
                <a:lnTo>
                  <a:pt x="31" y="125"/>
                </a:lnTo>
                <a:lnTo>
                  <a:pt x="26" y="125"/>
                </a:lnTo>
                <a:lnTo>
                  <a:pt x="26" y="125"/>
                </a:lnTo>
                <a:lnTo>
                  <a:pt x="21" y="125"/>
                </a:lnTo>
                <a:lnTo>
                  <a:pt x="21" y="128"/>
                </a:lnTo>
                <a:lnTo>
                  <a:pt x="21" y="128"/>
                </a:lnTo>
                <a:lnTo>
                  <a:pt x="24" y="130"/>
                </a:lnTo>
                <a:lnTo>
                  <a:pt x="21" y="130"/>
                </a:lnTo>
                <a:lnTo>
                  <a:pt x="21" y="130"/>
                </a:lnTo>
                <a:lnTo>
                  <a:pt x="17" y="135"/>
                </a:lnTo>
                <a:lnTo>
                  <a:pt x="17" y="135"/>
                </a:lnTo>
                <a:lnTo>
                  <a:pt x="17" y="135"/>
                </a:lnTo>
                <a:lnTo>
                  <a:pt x="17" y="137"/>
                </a:lnTo>
                <a:lnTo>
                  <a:pt x="17" y="140"/>
                </a:lnTo>
                <a:lnTo>
                  <a:pt x="17" y="142"/>
                </a:lnTo>
                <a:lnTo>
                  <a:pt x="19" y="142"/>
                </a:lnTo>
                <a:lnTo>
                  <a:pt x="19" y="144"/>
                </a:lnTo>
                <a:lnTo>
                  <a:pt x="21" y="144"/>
                </a:lnTo>
                <a:lnTo>
                  <a:pt x="19" y="147"/>
                </a:lnTo>
                <a:lnTo>
                  <a:pt x="19" y="149"/>
                </a:lnTo>
                <a:lnTo>
                  <a:pt x="21" y="151"/>
                </a:lnTo>
                <a:lnTo>
                  <a:pt x="24" y="151"/>
                </a:lnTo>
                <a:lnTo>
                  <a:pt x="24" y="154"/>
                </a:lnTo>
                <a:lnTo>
                  <a:pt x="24" y="156"/>
                </a:lnTo>
                <a:lnTo>
                  <a:pt x="26" y="156"/>
                </a:lnTo>
                <a:lnTo>
                  <a:pt x="24" y="156"/>
                </a:lnTo>
                <a:lnTo>
                  <a:pt x="24" y="156"/>
                </a:lnTo>
                <a:lnTo>
                  <a:pt x="24" y="156"/>
                </a:lnTo>
                <a:lnTo>
                  <a:pt x="24" y="156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61"/>
                </a:lnTo>
                <a:lnTo>
                  <a:pt x="24" y="163"/>
                </a:lnTo>
                <a:lnTo>
                  <a:pt x="24" y="166"/>
                </a:lnTo>
                <a:lnTo>
                  <a:pt x="24" y="166"/>
                </a:lnTo>
                <a:lnTo>
                  <a:pt x="21" y="166"/>
                </a:lnTo>
                <a:lnTo>
                  <a:pt x="21" y="168"/>
                </a:lnTo>
                <a:lnTo>
                  <a:pt x="24" y="170"/>
                </a:lnTo>
                <a:lnTo>
                  <a:pt x="24" y="173"/>
                </a:lnTo>
                <a:lnTo>
                  <a:pt x="24" y="173"/>
                </a:lnTo>
                <a:lnTo>
                  <a:pt x="24" y="175"/>
                </a:lnTo>
                <a:lnTo>
                  <a:pt x="24" y="175"/>
                </a:lnTo>
                <a:lnTo>
                  <a:pt x="26" y="175"/>
                </a:lnTo>
                <a:lnTo>
                  <a:pt x="26" y="177"/>
                </a:lnTo>
                <a:lnTo>
                  <a:pt x="28" y="175"/>
                </a:lnTo>
                <a:lnTo>
                  <a:pt x="28" y="175"/>
                </a:lnTo>
                <a:lnTo>
                  <a:pt x="31" y="177"/>
                </a:lnTo>
                <a:lnTo>
                  <a:pt x="31" y="177"/>
                </a:lnTo>
                <a:lnTo>
                  <a:pt x="35" y="180"/>
                </a:lnTo>
                <a:lnTo>
                  <a:pt x="40" y="180"/>
                </a:lnTo>
                <a:lnTo>
                  <a:pt x="40" y="180"/>
                </a:lnTo>
                <a:lnTo>
                  <a:pt x="40" y="180"/>
                </a:lnTo>
                <a:lnTo>
                  <a:pt x="40" y="180"/>
                </a:lnTo>
                <a:lnTo>
                  <a:pt x="40" y="182"/>
                </a:lnTo>
                <a:lnTo>
                  <a:pt x="40" y="182"/>
                </a:lnTo>
                <a:lnTo>
                  <a:pt x="43" y="182"/>
                </a:lnTo>
                <a:lnTo>
                  <a:pt x="43" y="182"/>
                </a:lnTo>
                <a:lnTo>
                  <a:pt x="40" y="182"/>
                </a:lnTo>
                <a:lnTo>
                  <a:pt x="40" y="182"/>
                </a:lnTo>
                <a:lnTo>
                  <a:pt x="40" y="182"/>
                </a:lnTo>
                <a:lnTo>
                  <a:pt x="40" y="184"/>
                </a:lnTo>
                <a:lnTo>
                  <a:pt x="40" y="184"/>
                </a:lnTo>
                <a:lnTo>
                  <a:pt x="40" y="184"/>
                </a:lnTo>
                <a:lnTo>
                  <a:pt x="40" y="187"/>
                </a:lnTo>
                <a:lnTo>
                  <a:pt x="40" y="187"/>
                </a:lnTo>
                <a:lnTo>
                  <a:pt x="43" y="187"/>
                </a:lnTo>
                <a:lnTo>
                  <a:pt x="43" y="187"/>
                </a:lnTo>
                <a:lnTo>
                  <a:pt x="45" y="187"/>
                </a:lnTo>
                <a:lnTo>
                  <a:pt x="45" y="184"/>
                </a:lnTo>
                <a:lnTo>
                  <a:pt x="45" y="184"/>
                </a:lnTo>
                <a:lnTo>
                  <a:pt x="45" y="184"/>
                </a:lnTo>
                <a:lnTo>
                  <a:pt x="45" y="182"/>
                </a:lnTo>
                <a:lnTo>
                  <a:pt x="47" y="182"/>
                </a:lnTo>
                <a:lnTo>
                  <a:pt x="47" y="184"/>
                </a:lnTo>
                <a:lnTo>
                  <a:pt x="50" y="187"/>
                </a:lnTo>
                <a:lnTo>
                  <a:pt x="50" y="187"/>
                </a:lnTo>
                <a:lnTo>
                  <a:pt x="52" y="187"/>
                </a:lnTo>
                <a:lnTo>
                  <a:pt x="52" y="187"/>
                </a:lnTo>
                <a:lnTo>
                  <a:pt x="50" y="189"/>
                </a:lnTo>
                <a:lnTo>
                  <a:pt x="47" y="189"/>
                </a:lnTo>
                <a:lnTo>
                  <a:pt x="47" y="192"/>
                </a:lnTo>
                <a:lnTo>
                  <a:pt x="50" y="192"/>
                </a:lnTo>
                <a:lnTo>
                  <a:pt x="52" y="189"/>
                </a:lnTo>
                <a:lnTo>
                  <a:pt x="52" y="189"/>
                </a:lnTo>
                <a:lnTo>
                  <a:pt x="54" y="187"/>
                </a:lnTo>
                <a:lnTo>
                  <a:pt x="57" y="187"/>
                </a:lnTo>
                <a:lnTo>
                  <a:pt x="59" y="187"/>
                </a:lnTo>
                <a:lnTo>
                  <a:pt x="64" y="187"/>
                </a:lnTo>
                <a:lnTo>
                  <a:pt x="69" y="187"/>
                </a:lnTo>
                <a:lnTo>
                  <a:pt x="69" y="187"/>
                </a:lnTo>
                <a:lnTo>
                  <a:pt x="71" y="187"/>
                </a:lnTo>
                <a:lnTo>
                  <a:pt x="71" y="184"/>
                </a:lnTo>
                <a:lnTo>
                  <a:pt x="76" y="184"/>
                </a:lnTo>
                <a:lnTo>
                  <a:pt x="78" y="184"/>
                </a:lnTo>
                <a:lnTo>
                  <a:pt x="80" y="184"/>
                </a:lnTo>
                <a:lnTo>
                  <a:pt x="80" y="182"/>
                </a:lnTo>
                <a:lnTo>
                  <a:pt x="85" y="182"/>
                </a:lnTo>
                <a:lnTo>
                  <a:pt x="85" y="182"/>
                </a:lnTo>
                <a:lnTo>
                  <a:pt x="87" y="180"/>
                </a:lnTo>
                <a:lnTo>
                  <a:pt x="87" y="182"/>
                </a:lnTo>
                <a:lnTo>
                  <a:pt x="87" y="182"/>
                </a:lnTo>
                <a:lnTo>
                  <a:pt x="90" y="182"/>
                </a:lnTo>
                <a:lnTo>
                  <a:pt x="92" y="180"/>
                </a:lnTo>
                <a:lnTo>
                  <a:pt x="92" y="180"/>
                </a:lnTo>
                <a:lnTo>
                  <a:pt x="92" y="180"/>
                </a:lnTo>
                <a:lnTo>
                  <a:pt x="92" y="180"/>
                </a:lnTo>
                <a:lnTo>
                  <a:pt x="92" y="177"/>
                </a:lnTo>
                <a:lnTo>
                  <a:pt x="92" y="177"/>
                </a:lnTo>
                <a:lnTo>
                  <a:pt x="95" y="180"/>
                </a:lnTo>
                <a:lnTo>
                  <a:pt x="97" y="180"/>
                </a:lnTo>
                <a:lnTo>
                  <a:pt x="99" y="177"/>
                </a:lnTo>
                <a:lnTo>
                  <a:pt x="99" y="177"/>
                </a:lnTo>
                <a:lnTo>
                  <a:pt x="99" y="175"/>
                </a:lnTo>
                <a:lnTo>
                  <a:pt x="99" y="175"/>
                </a:lnTo>
                <a:lnTo>
                  <a:pt x="99" y="175"/>
                </a:lnTo>
                <a:lnTo>
                  <a:pt x="99" y="177"/>
                </a:lnTo>
                <a:lnTo>
                  <a:pt x="99" y="177"/>
                </a:lnTo>
                <a:lnTo>
                  <a:pt x="99" y="180"/>
                </a:lnTo>
                <a:lnTo>
                  <a:pt x="102" y="180"/>
                </a:lnTo>
                <a:lnTo>
                  <a:pt x="102" y="177"/>
                </a:lnTo>
                <a:lnTo>
                  <a:pt x="106" y="177"/>
                </a:lnTo>
                <a:lnTo>
                  <a:pt x="106" y="177"/>
                </a:lnTo>
                <a:lnTo>
                  <a:pt x="109" y="177"/>
                </a:lnTo>
                <a:lnTo>
                  <a:pt x="111" y="177"/>
                </a:lnTo>
                <a:lnTo>
                  <a:pt x="113" y="177"/>
                </a:lnTo>
                <a:lnTo>
                  <a:pt x="113" y="177"/>
                </a:lnTo>
                <a:lnTo>
                  <a:pt x="116" y="177"/>
                </a:lnTo>
                <a:lnTo>
                  <a:pt x="118" y="177"/>
                </a:lnTo>
                <a:lnTo>
                  <a:pt x="118" y="177"/>
                </a:lnTo>
                <a:lnTo>
                  <a:pt x="123" y="173"/>
                </a:lnTo>
                <a:lnTo>
                  <a:pt x="125" y="170"/>
                </a:lnTo>
                <a:lnTo>
                  <a:pt x="128" y="170"/>
                </a:lnTo>
                <a:lnTo>
                  <a:pt x="128" y="168"/>
                </a:lnTo>
                <a:lnTo>
                  <a:pt x="130" y="168"/>
                </a:lnTo>
                <a:lnTo>
                  <a:pt x="130" y="166"/>
                </a:lnTo>
                <a:lnTo>
                  <a:pt x="135" y="166"/>
                </a:lnTo>
                <a:lnTo>
                  <a:pt x="137" y="163"/>
                </a:lnTo>
                <a:lnTo>
                  <a:pt x="142" y="158"/>
                </a:lnTo>
                <a:lnTo>
                  <a:pt x="142" y="158"/>
                </a:lnTo>
                <a:lnTo>
                  <a:pt x="144" y="158"/>
                </a:lnTo>
                <a:lnTo>
                  <a:pt x="147" y="154"/>
                </a:lnTo>
                <a:lnTo>
                  <a:pt x="147" y="154"/>
                </a:lnTo>
                <a:lnTo>
                  <a:pt x="151" y="149"/>
                </a:lnTo>
                <a:lnTo>
                  <a:pt x="154" y="147"/>
                </a:lnTo>
                <a:lnTo>
                  <a:pt x="154" y="147"/>
                </a:lnTo>
                <a:lnTo>
                  <a:pt x="161" y="142"/>
                </a:lnTo>
                <a:lnTo>
                  <a:pt x="163" y="140"/>
                </a:lnTo>
                <a:lnTo>
                  <a:pt x="163" y="137"/>
                </a:lnTo>
                <a:lnTo>
                  <a:pt x="166" y="135"/>
                </a:lnTo>
                <a:lnTo>
                  <a:pt x="166" y="135"/>
                </a:lnTo>
                <a:lnTo>
                  <a:pt x="166" y="132"/>
                </a:lnTo>
                <a:lnTo>
                  <a:pt x="166" y="13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" name="Freeform 177"/>
          <p:cNvSpPr>
            <a:spLocks noEditPoints="1"/>
          </p:cNvSpPr>
          <p:nvPr/>
        </p:nvSpPr>
        <p:spPr bwMode="auto">
          <a:xfrm>
            <a:off x="11731601" y="4468536"/>
            <a:ext cx="155881" cy="205051"/>
          </a:xfrm>
          <a:custGeom>
            <a:avLst/>
            <a:gdLst>
              <a:gd name="T0" fmla="*/ 0 w 149"/>
              <a:gd name="T1" fmla="*/ 196 h 196"/>
              <a:gd name="T2" fmla="*/ 127 w 149"/>
              <a:gd name="T3" fmla="*/ 173 h 196"/>
              <a:gd name="T4" fmla="*/ 127 w 149"/>
              <a:gd name="T5" fmla="*/ 175 h 196"/>
              <a:gd name="T6" fmla="*/ 137 w 149"/>
              <a:gd name="T7" fmla="*/ 142 h 196"/>
              <a:gd name="T8" fmla="*/ 137 w 149"/>
              <a:gd name="T9" fmla="*/ 142 h 196"/>
              <a:gd name="T10" fmla="*/ 137 w 149"/>
              <a:gd name="T11" fmla="*/ 142 h 196"/>
              <a:gd name="T12" fmla="*/ 80 w 149"/>
              <a:gd name="T13" fmla="*/ 137 h 196"/>
              <a:gd name="T14" fmla="*/ 73 w 149"/>
              <a:gd name="T15" fmla="*/ 142 h 196"/>
              <a:gd name="T16" fmla="*/ 78 w 149"/>
              <a:gd name="T17" fmla="*/ 139 h 196"/>
              <a:gd name="T18" fmla="*/ 85 w 149"/>
              <a:gd name="T19" fmla="*/ 137 h 196"/>
              <a:gd name="T20" fmla="*/ 116 w 149"/>
              <a:gd name="T21" fmla="*/ 137 h 196"/>
              <a:gd name="T22" fmla="*/ 116 w 149"/>
              <a:gd name="T23" fmla="*/ 137 h 196"/>
              <a:gd name="T24" fmla="*/ 116 w 149"/>
              <a:gd name="T25" fmla="*/ 137 h 196"/>
              <a:gd name="T26" fmla="*/ 139 w 149"/>
              <a:gd name="T27" fmla="*/ 123 h 196"/>
              <a:gd name="T28" fmla="*/ 104 w 149"/>
              <a:gd name="T29" fmla="*/ 116 h 196"/>
              <a:gd name="T30" fmla="*/ 106 w 149"/>
              <a:gd name="T31" fmla="*/ 118 h 196"/>
              <a:gd name="T32" fmla="*/ 135 w 149"/>
              <a:gd name="T33" fmla="*/ 116 h 196"/>
              <a:gd name="T34" fmla="*/ 135 w 149"/>
              <a:gd name="T35" fmla="*/ 116 h 196"/>
              <a:gd name="T36" fmla="*/ 149 w 149"/>
              <a:gd name="T37" fmla="*/ 116 h 196"/>
              <a:gd name="T38" fmla="*/ 97 w 149"/>
              <a:gd name="T39" fmla="*/ 111 h 196"/>
              <a:gd name="T40" fmla="*/ 90 w 149"/>
              <a:gd name="T41" fmla="*/ 106 h 196"/>
              <a:gd name="T42" fmla="*/ 87 w 149"/>
              <a:gd name="T43" fmla="*/ 104 h 196"/>
              <a:gd name="T44" fmla="*/ 75 w 149"/>
              <a:gd name="T45" fmla="*/ 106 h 196"/>
              <a:gd name="T46" fmla="*/ 71 w 149"/>
              <a:gd name="T47" fmla="*/ 113 h 196"/>
              <a:gd name="T48" fmla="*/ 68 w 149"/>
              <a:gd name="T49" fmla="*/ 116 h 196"/>
              <a:gd name="T50" fmla="*/ 71 w 149"/>
              <a:gd name="T51" fmla="*/ 121 h 196"/>
              <a:gd name="T52" fmla="*/ 80 w 149"/>
              <a:gd name="T53" fmla="*/ 123 h 196"/>
              <a:gd name="T54" fmla="*/ 87 w 149"/>
              <a:gd name="T55" fmla="*/ 121 h 196"/>
              <a:gd name="T56" fmla="*/ 92 w 149"/>
              <a:gd name="T57" fmla="*/ 113 h 196"/>
              <a:gd name="T58" fmla="*/ 90 w 149"/>
              <a:gd name="T59" fmla="*/ 106 h 196"/>
              <a:gd name="T60" fmla="*/ 111 w 149"/>
              <a:gd name="T61" fmla="*/ 104 h 196"/>
              <a:gd name="T62" fmla="*/ 139 w 149"/>
              <a:gd name="T63" fmla="*/ 99 h 196"/>
              <a:gd name="T64" fmla="*/ 139 w 149"/>
              <a:gd name="T65" fmla="*/ 104 h 196"/>
              <a:gd name="T66" fmla="*/ 142 w 149"/>
              <a:gd name="T67" fmla="*/ 99 h 196"/>
              <a:gd name="T68" fmla="*/ 71 w 149"/>
              <a:gd name="T69" fmla="*/ 99 h 196"/>
              <a:gd name="T70" fmla="*/ 125 w 149"/>
              <a:gd name="T71" fmla="*/ 90 h 196"/>
              <a:gd name="T72" fmla="*/ 120 w 149"/>
              <a:gd name="T73" fmla="*/ 97 h 196"/>
              <a:gd name="T74" fmla="*/ 127 w 149"/>
              <a:gd name="T75" fmla="*/ 92 h 196"/>
              <a:gd name="T76" fmla="*/ 123 w 149"/>
              <a:gd name="T77" fmla="*/ 95 h 196"/>
              <a:gd name="T78" fmla="*/ 125 w 149"/>
              <a:gd name="T79" fmla="*/ 87 h 196"/>
              <a:gd name="T80" fmla="*/ 127 w 149"/>
              <a:gd name="T81" fmla="*/ 85 h 196"/>
              <a:gd name="T82" fmla="*/ 125 w 149"/>
              <a:gd name="T83" fmla="*/ 85 h 196"/>
              <a:gd name="T84" fmla="*/ 116 w 149"/>
              <a:gd name="T85" fmla="*/ 83 h 196"/>
              <a:gd name="T86" fmla="*/ 106 w 149"/>
              <a:gd name="T87" fmla="*/ 85 h 196"/>
              <a:gd name="T88" fmla="*/ 99 w 149"/>
              <a:gd name="T89" fmla="*/ 90 h 196"/>
              <a:gd name="T90" fmla="*/ 94 w 149"/>
              <a:gd name="T91" fmla="*/ 92 h 196"/>
              <a:gd name="T92" fmla="*/ 101 w 149"/>
              <a:gd name="T93" fmla="*/ 95 h 196"/>
              <a:gd name="T94" fmla="*/ 109 w 149"/>
              <a:gd name="T95" fmla="*/ 90 h 196"/>
              <a:gd name="T96" fmla="*/ 113 w 149"/>
              <a:gd name="T97" fmla="*/ 92 h 196"/>
              <a:gd name="T98" fmla="*/ 123 w 149"/>
              <a:gd name="T99" fmla="*/ 92 h 196"/>
              <a:gd name="T100" fmla="*/ 123 w 149"/>
              <a:gd name="T101" fmla="*/ 87 h 196"/>
              <a:gd name="T102" fmla="*/ 118 w 149"/>
              <a:gd name="T103" fmla="*/ 87 h 196"/>
              <a:gd name="T104" fmla="*/ 125 w 149"/>
              <a:gd name="T105" fmla="*/ 78 h 196"/>
              <a:gd name="T106" fmla="*/ 125 w 149"/>
              <a:gd name="T107" fmla="*/ 78 h 196"/>
              <a:gd name="T108" fmla="*/ 87 w 149"/>
              <a:gd name="T109" fmla="*/ 2 h 196"/>
              <a:gd name="T110" fmla="*/ 85 w 149"/>
              <a:gd name="T111" fmla="*/ 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9" h="196">
                <a:moveTo>
                  <a:pt x="0" y="196"/>
                </a:moveTo>
                <a:lnTo>
                  <a:pt x="0" y="196"/>
                </a:lnTo>
                <a:lnTo>
                  <a:pt x="0" y="196"/>
                </a:lnTo>
                <a:lnTo>
                  <a:pt x="0" y="196"/>
                </a:lnTo>
                <a:lnTo>
                  <a:pt x="0" y="196"/>
                </a:lnTo>
                <a:lnTo>
                  <a:pt x="0" y="194"/>
                </a:lnTo>
                <a:lnTo>
                  <a:pt x="0" y="196"/>
                </a:lnTo>
                <a:close/>
                <a:moveTo>
                  <a:pt x="127" y="173"/>
                </a:moveTo>
                <a:lnTo>
                  <a:pt x="127" y="173"/>
                </a:lnTo>
                <a:lnTo>
                  <a:pt x="127" y="173"/>
                </a:lnTo>
                <a:lnTo>
                  <a:pt x="127" y="173"/>
                </a:lnTo>
                <a:lnTo>
                  <a:pt x="127" y="173"/>
                </a:lnTo>
                <a:lnTo>
                  <a:pt x="127" y="173"/>
                </a:lnTo>
                <a:lnTo>
                  <a:pt x="127" y="175"/>
                </a:lnTo>
                <a:lnTo>
                  <a:pt x="127" y="175"/>
                </a:lnTo>
                <a:lnTo>
                  <a:pt x="127" y="175"/>
                </a:lnTo>
                <a:lnTo>
                  <a:pt x="127" y="175"/>
                </a:lnTo>
                <a:lnTo>
                  <a:pt x="127" y="173"/>
                </a:lnTo>
                <a:close/>
                <a:moveTo>
                  <a:pt x="137" y="142"/>
                </a:moveTo>
                <a:lnTo>
                  <a:pt x="137" y="142"/>
                </a:lnTo>
                <a:lnTo>
                  <a:pt x="137" y="142"/>
                </a:lnTo>
                <a:lnTo>
                  <a:pt x="137" y="142"/>
                </a:lnTo>
                <a:lnTo>
                  <a:pt x="137" y="142"/>
                </a:lnTo>
                <a:lnTo>
                  <a:pt x="137" y="142"/>
                </a:lnTo>
                <a:lnTo>
                  <a:pt x="137" y="142"/>
                </a:lnTo>
                <a:lnTo>
                  <a:pt x="137" y="142"/>
                </a:lnTo>
                <a:lnTo>
                  <a:pt x="137" y="142"/>
                </a:lnTo>
                <a:lnTo>
                  <a:pt x="137" y="142"/>
                </a:lnTo>
                <a:lnTo>
                  <a:pt x="137" y="142"/>
                </a:lnTo>
                <a:lnTo>
                  <a:pt x="137" y="142"/>
                </a:lnTo>
                <a:lnTo>
                  <a:pt x="137" y="142"/>
                </a:lnTo>
                <a:lnTo>
                  <a:pt x="137" y="142"/>
                </a:lnTo>
                <a:close/>
                <a:moveTo>
                  <a:pt x="83" y="137"/>
                </a:moveTo>
                <a:lnTo>
                  <a:pt x="80" y="137"/>
                </a:lnTo>
                <a:lnTo>
                  <a:pt x="80" y="137"/>
                </a:lnTo>
                <a:lnTo>
                  <a:pt x="78" y="139"/>
                </a:lnTo>
                <a:lnTo>
                  <a:pt x="78" y="139"/>
                </a:lnTo>
                <a:lnTo>
                  <a:pt x="75" y="139"/>
                </a:lnTo>
                <a:lnTo>
                  <a:pt x="75" y="142"/>
                </a:lnTo>
                <a:lnTo>
                  <a:pt x="73" y="142"/>
                </a:lnTo>
                <a:lnTo>
                  <a:pt x="75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39"/>
                </a:lnTo>
                <a:lnTo>
                  <a:pt x="78" y="139"/>
                </a:lnTo>
                <a:lnTo>
                  <a:pt x="80" y="139"/>
                </a:lnTo>
                <a:lnTo>
                  <a:pt x="80" y="139"/>
                </a:lnTo>
                <a:lnTo>
                  <a:pt x="83" y="139"/>
                </a:lnTo>
                <a:lnTo>
                  <a:pt x="85" y="139"/>
                </a:lnTo>
                <a:lnTo>
                  <a:pt x="85" y="137"/>
                </a:lnTo>
                <a:lnTo>
                  <a:pt x="83" y="137"/>
                </a:lnTo>
                <a:lnTo>
                  <a:pt x="83" y="137"/>
                </a:lnTo>
                <a:close/>
                <a:moveTo>
                  <a:pt x="116" y="137"/>
                </a:moveTo>
                <a:lnTo>
                  <a:pt x="116" y="137"/>
                </a:lnTo>
                <a:lnTo>
                  <a:pt x="116" y="137"/>
                </a:lnTo>
                <a:lnTo>
                  <a:pt x="113" y="139"/>
                </a:lnTo>
                <a:lnTo>
                  <a:pt x="116" y="139"/>
                </a:lnTo>
                <a:lnTo>
                  <a:pt x="116" y="139"/>
                </a:lnTo>
                <a:lnTo>
                  <a:pt x="116" y="137"/>
                </a:lnTo>
                <a:lnTo>
                  <a:pt x="116" y="137"/>
                </a:lnTo>
                <a:lnTo>
                  <a:pt x="116" y="137"/>
                </a:lnTo>
                <a:lnTo>
                  <a:pt x="116" y="137"/>
                </a:lnTo>
                <a:lnTo>
                  <a:pt x="116" y="137"/>
                </a:lnTo>
                <a:lnTo>
                  <a:pt x="116" y="137"/>
                </a:lnTo>
                <a:lnTo>
                  <a:pt x="116" y="137"/>
                </a:lnTo>
                <a:lnTo>
                  <a:pt x="116" y="137"/>
                </a:lnTo>
                <a:close/>
                <a:moveTo>
                  <a:pt x="137" y="123"/>
                </a:moveTo>
                <a:lnTo>
                  <a:pt x="137" y="123"/>
                </a:lnTo>
                <a:lnTo>
                  <a:pt x="139" y="123"/>
                </a:lnTo>
                <a:lnTo>
                  <a:pt x="139" y="123"/>
                </a:lnTo>
                <a:lnTo>
                  <a:pt x="139" y="121"/>
                </a:lnTo>
                <a:lnTo>
                  <a:pt x="139" y="121"/>
                </a:lnTo>
                <a:lnTo>
                  <a:pt x="137" y="123"/>
                </a:lnTo>
                <a:close/>
                <a:moveTo>
                  <a:pt x="104" y="116"/>
                </a:moveTo>
                <a:lnTo>
                  <a:pt x="104" y="116"/>
                </a:lnTo>
                <a:lnTo>
                  <a:pt x="104" y="118"/>
                </a:lnTo>
                <a:lnTo>
                  <a:pt x="104" y="118"/>
                </a:lnTo>
                <a:lnTo>
                  <a:pt x="104" y="121"/>
                </a:lnTo>
                <a:lnTo>
                  <a:pt x="104" y="121"/>
                </a:lnTo>
                <a:lnTo>
                  <a:pt x="106" y="118"/>
                </a:lnTo>
                <a:lnTo>
                  <a:pt x="104" y="118"/>
                </a:lnTo>
                <a:lnTo>
                  <a:pt x="104" y="116"/>
                </a:lnTo>
                <a:close/>
                <a:moveTo>
                  <a:pt x="135" y="116"/>
                </a:moveTo>
                <a:lnTo>
                  <a:pt x="135" y="116"/>
                </a:lnTo>
                <a:lnTo>
                  <a:pt x="135" y="116"/>
                </a:lnTo>
                <a:lnTo>
                  <a:pt x="135" y="118"/>
                </a:lnTo>
                <a:lnTo>
                  <a:pt x="135" y="118"/>
                </a:lnTo>
                <a:lnTo>
                  <a:pt x="137" y="118"/>
                </a:lnTo>
                <a:lnTo>
                  <a:pt x="137" y="116"/>
                </a:lnTo>
                <a:lnTo>
                  <a:pt x="135" y="116"/>
                </a:lnTo>
                <a:close/>
                <a:moveTo>
                  <a:pt x="149" y="116"/>
                </a:moveTo>
                <a:lnTo>
                  <a:pt x="149" y="116"/>
                </a:lnTo>
                <a:lnTo>
                  <a:pt x="149" y="116"/>
                </a:lnTo>
                <a:lnTo>
                  <a:pt x="149" y="116"/>
                </a:lnTo>
                <a:lnTo>
                  <a:pt x="149" y="116"/>
                </a:lnTo>
                <a:lnTo>
                  <a:pt x="149" y="116"/>
                </a:lnTo>
                <a:lnTo>
                  <a:pt x="149" y="116"/>
                </a:lnTo>
                <a:close/>
                <a:moveTo>
                  <a:pt x="97" y="109"/>
                </a:moveTo>
                <a:lnTo>
                  <a:pt x="97" y="111"/>
                </a:lnTo>
                <a:lnTo>
                  <a:pt x="97" y="111"/>
                </a:lnTo>
                <a:lnTo>
                  <a:pt x="97" y="111"/>
                </a:lnTo>
                <a:lnTo>
                  <a:pt x="97" y="111"/>
                </a:lnTo>
                <a:lnTo>
                  <a:pt x="97" y="109"/>
                </a:lnTo>
                <a:lnTo>
                  <a:pt x="97" y="109"/>
                </a:lnTo>
                <a:close/>
                <a:moveTo>
                  <a:pt x="90" y="106"/>
                </a:moveTo>
                <a:lnTo>
                  <a:pt x="90" y="106"/>
                </a:lnTo>
                <a:lnTo>
                  <a:pt x="90" y="106"/>
                </a:lnTo>
                <a:lnTo>
                  <a:pt x="87" y="106"/>
                </a:lnTo>
                <a:lnTo>
                  <a:pt x="90" y="104"/>
                </a:lnTo>
                <a:lnTo>
                  <a:pt x="87" y="104"/>
                </a:lnTo>
                <a:lnTo>
                  <a:pt x="87" y="104"/>
                </a:lnTo>
                <a:lnTo>
                  <a:pt x="85" y="104"/>
                </a:lnTo>
                <a:lnTo>
                  <a:pt x="83" y="104"/>
                </a:lnTo>
                <a:lnTo>
                  <a:pt x="80" y="104"/>
                </a:lnTo>
                <a:lnTo>
                  <a:pt x="75" y="106"/>
                </a:lnTo>
                <a:lnTo>
                  <a:pt x="73" y="109"/>
                </a:lnTo>
                <a:lnTo>
                  <a:pt x="71" y="109"/>
                </a:lnTo>
                <a:lnTo>
                  <a:pt x="71" y="111"/>
                </a:lnTo>
                <a:lnTo>
                  <a:pt x="71" y="111"/>
                </a:lnTo>
                <a:lnTo>
                  <a:pt x="71" y="113"/>
                </a:lnTo>
                <a:lnTo>
                  <a:pt x="71" y="113"/>
                </a:lnTo>
                <a:lnTo>
                  <a:pt x="71" y="113"/>
                </a:lnTo>
                <a:lnTo>
                  <a:pt x="68" y="113"/>
                </a:lnTo>
                <a:lnTo>
                  <a:pt x="68" y="113"/>
                </a:lnTo>
                <a:lnTo>
                  <a:pt x="68" y="116"/>
                </a:lnTo>
                <a:lnTo>
                  <a:pt x="66" y="116"/>
                </a:lnTo>
                <a:lnTo>
                  <a:pt x="66" y="116"/>
                </a:lnTo>
                <a:lnTo>
                  <a:pt x="68" y="118"/>
                </a:lnTo>
                <a:lnTo>
                  <a:pt x="68" y="121"/>
                </a:lnTo>
                <a:lnTo>
                  <a:pt x="71" y="121"/>
                </a:lnTo>
                <a:lnTo>
                  <a:pt x="73" y="121"/>
                </a:lnTo>
                <a:lnTo>
                  <a:pt x="75" y="123"/>
                </a:lnTo>
                <a:lnTo>
                  <a:pt x="75" y="123"/>
                </a:lnTo>
                <a:lnTo>
                  <a:pt x="78" y="123"/>
                </a:lnTo>
                <a:lnTo>
                  <a:pt x="80" y="123"/>
                </a:lnTo>
                <a:lnTo>
                  <a:pt x="83" y="123"/>
                </a:lnTo>
                <a:lnTo>
                  <a:pt x="85" y="121"/>
                </a:lnTo>
                <a:lnTo>
                  <a:pt x="85" y="121"/>
                </a:lnTo>
                <a:lnTo>
                  <a:pt x="87" y="121"/>
                </a:lnTo>
                <a:lnTo>
                  <a:pt x="87" y="121"/>
                </a:lnTo>
                <a:lnTo>
                  <a:pt x="90" y="121"/>
                </a:lnTo>
                <a:lnTo>
                  <a:pt x="90" y="121"/>
                </a:lnTo>
                <a:lnTo>
                  <a:pt x="92" y="118"/>
                </a:lnTo>
                <a:lnTo>
                  <a:pt x="92" y="116"/>
                </a:lnTo>
                <a:lnTo>
                  <a:pt x="92" y="113"/>
                </a:lnTo>
                <a:lnTo>
                  <a:pt x="92" y="113"/>
                </a:lnTo>
                <a:lnTo>
                  <a:pt x="92" y="111"/>
                </a:lnTo>
                <a:lnTo>
                  <a:pt x="92" y="111"/>
                </a:lnTo>
                <a:lnTo>
                  <a:pt x="92" y="109"/>
                </a:lnTo>
                <a:lnTo>
                  <a:pt x="90" y="106"/>
                </a:lnTo>
                <a:close/>
                <a:moveTo>
                  <a:pt x="111" y="102"/>
                </a:moveTo>
                <a:lnTo>
                  <a:pt x="109" y="102"/>
                </a:lnTo>
                <a:lnTo>
                  <a:pt x="109" y="104"/>
                </a:lnTo>
                <a:lnTo>
                  <a:pt x="109" y="104"/>
                </a:lnTo>
                <a:lnTo>
                  <a:pt x="111" y="104"/>
                </a:lnTo>
                <a:lnTo>
                  <a:pt x="111" y="102"/>
                </a:lnTo>
                <a:lnTo>
                  <a:pt x="111" y="102"/>
                </a:lnTo>
                <a:close/>
                <a:moveTo>
                  <a:pt x="142" y="99"/>
                </a:moveTo>
                <a:lnTo>
                  <a:pt x="139" y="99"/>
                </a:lnTo>
                <a:lnTo>
                  <a:pt x="139" y="99"/>
                </a:lnTo>
                <a:lnTo>
                  <a:pt x="139" y="99"/>
                </a:lnTo>
                <a:lnTo>
                  <a:pt x="139" y="102"/>
                </a:lnTo>
                <a:lnTo>
                  <a:pt x="139" y="102"/>
                </a:lnTo>
                <a:lnTo>
                  <a:pt x="139" y="102"/>
                </a:lnTo>
                <a:lnTo>
                  <a:pt x="139" y="104"/>
                </a:lnTo>
                <a:lnTo>
                  <a:pt x="139" y="102"/>
                </a:lnTo>
                <a:lnTo>
                  <a:pt x="142" y="102"/>
                </a:lnTo>
                <a:lnTo>
                  <a:pt x="142" y="102"/>
                </a:lnTo>
                <a:lnTo>
                  <a:pt x="142" y="102"/>
                </a:lnTo>
                <a:lnTo>
                  <a:pt x="142" y="99"/>
                </a:lnTo>
                <a:close/>
                <a:moveTo>
                  <a:pt x="71" y="99"/>
                </a:moveTo>
                <a:lnTo>
                  <a:pt x="73" y="97"/>
                </a:lnTo>
                <a:lnTo>
                  <a:pt x="71" y="97"/>
                </a:lnTo>
                <a:lnTo>
                  <a:pt x="71" y="97"/>
                </a:lnTo>
                <a:lnTo>
                  <a:pt x="71" y="99"/>
                </a:lnTo>
                <a:lnTo>
                  <a:pt x="68" y="99"/>
                </a:lnTo>
                <a:lnTo>
                  <a:pt x="71" y="99"/>
                </a:lnTo>
                <a:lnTo>
                  <a:pt x="71" y="99"/>
                </a:lnTo>
                <a:close/>
                <a:moveTo>
                  <a:pt x="125" y="90"/>
                </a:moveTo>
                <a:lnTo>
                  <a:pt x="125" y="90"/>
                </a:lnTo>
                <a:lnTo>
                  <a:pt x="123" y="92"/>
                </a:lnTo>
                <a:lnTo>
                  <a:pt x="123" y="92"/>
                </a:lnTo>
                <a:lnTo>
                  <a:pt x="120" y="95"/>
                </a:lnTo>
                <a:lnTo>
                  <a:pt x="120" y="95"/>
                </a:lnTo>
                <a:lnTo>
                  <a:pt x="120" y="97"/>
                </a:lnTo>
                <a:lnTo>
                  <a:pt x="123" y="95"/>
                </a:lnTo>
                <a:lnTo>
                  <a:pt x="123" y="95"/>
                </a:lnTo>
                <a:lnTo>
                  <a:pt x="123" y="95"/>
                </a:lnTo>
                <a:lnTo>
                  <a:pt x="125" y="92"/>
                </a:lnTo>
                <a:lnTo>
                  <a:pt x="127" y="92"/>
                </a:lnTo>
                <a:lnTo>
                  <a:pt x="125" y="90"/>
                </a:lnTo>
                <a:close/>
                <a:moveTo>
                  <a:pt x="123" y="92"/>
                </a:moveTo>
                <a:lnTo>
                  <a:pt x="123" y="95"/>
                </a:lnTo>
                <a:lnTo>
                  <a:pt x="123" y="95"/>
                </a:lnTo>
                <a:lnTo>
                  <a:pt x="123" y="95"/>
                </a:lnTo>
                <a:lnTo>
                  <a:pt x="123" y="95"/>
                </a:lnTo>
                <a:lnTo>
                  <a:pt x="123" y="92"/>
                </a:lnTo>
                <a:lnTo>
                  <a:pt x="123" y="92"/>
                </a:lnTo>
                <a:close/>
                <a:moveTo>
                  <a:pt x="125" y="87"/>
                </a:moveTo>
                <a:lnTo>
                  <a:pt x="125" y="87"/>
                </a:lnTo>
                <a:lnTo>
                  <a:pt x="125" y="85"/>
                </a:lnTo>
                <a:lnTo>
                  <a:pt x="125" y="87"/>
                </a:lnTo>
                <a:lnTo>
                  <a:pt x="125" y="87"/>
                </a:lnTo>
                <a:close/>
                <a:moveTo>
                  <a:pt x="125" y="85"/>
                </a:moveTo>
                <a:lnTo>
                  <a:pt x="127" y="85"/>
                </a:lnTo>
                <a:lnTo>
                  <a:pt x="125" y="85"/>
                </a:lnTo>
                <a:lnTo>
                  <a:pt x="125" y="85"/>
                </a:lnTo>
                <a:lnTo>
                  <a:pt x="125" y="87"/>
                </a:lnTo>
                <a:lnTo>
                  <a:pt x="125" y="85"/>
                </a:lnTo>
                <a:lnTo>
                  <a:pt x="125" y="85"/>
                </a:lnTo>
                <a:close/>
                <a:moveTo>
                  <a:pt x="123" y="80"/>
                </a:moveTo>
                <a:lnTo>
                  <a:pt x="120" y="80"/>
                </a:lnTo>
                <a:lnTo>
                  <a:pt x="118" y="80"/>
                </a:lnTo>
                <a:lnTo>
                  <a:pt x="118" y="80"/>
                </a:lnTo>
                <a:lnTo>
                  <a:pt x="116" y="83"/>
                </a:lnTo>
                <a:lnTo>
                  <a:pt x="113" y="83"/>
                </a:lnTo>
                <a:lnTo>
                  <a:pt x="111" y="83"/>
                </a:lnTo>
                <a:lnTo>
                  <a:pt x="111" y="85"/>
                </a:lnTo>
                <a:lnTo>
                  <a:pt x="109" y="85"/>
                </a:lnTo>
                <a:lnTo>
                  <a:pt x="106" y="85"/>
                </a:lnTo>
                <a:lnTo>
                  <a:pt x="104" y="87"/>
                </a:lnTo>
                <a:lnTo>
                  <a:pt x="101" y="90"/>
                </a:lnTo>
                <a:lnTo>
                  <a:pt x="101" y="90"/>
                </a:lnTo>
                <a:lnTo>
                  <a:pt x="99" y="90"/>
                </a:lnTo>
                <a:lnTo>
                  <a:pt x="99" y="90"/>
                </a:lnTo>
                <a:lnTo>
                  <a:pt x="97" y="87"/>
                </a:lnTo>
                <a:lnTo>
                  <a:pt x="97" y="90"/>
                </a:lnTo>
                <a:lnTo>
                  <a:pt x="97" y="90"/>
                </a:lnTo>
                <a:lnTo>
                  <a:pt x="97" y="90"/>
                </a:lnTo>
                <a:lnTo>
                  <a:pt x="94" y="92"/>
                </a:lnTo>
                <a:lnTo>
                  <a:pt x="97" y="92"/>
                </a:lnTo>
                <a:lnTo>
                  <a:pt x="97" y="92"/>
                </a:lnTo>
                <a:lnTo>
                  <a:pt x="97" y="95"/>
                </a:lnTo>
                <a:lnTo>
                  <a:pt x="99" y="97"/>
                </a:lnTo>
                <a:lnTo>
                  <a:pt x="101" y="95"/>
                </a:lnTo>
                <a:lnTo>
                  <a:pt x="101" y="95"/>
                </a:lnTo>
                <a:lnTo>
                  <a:pt x="104" y="95"/>
                </a:lnTo>
                <a:lnTo>
                  <a:pt x="104" y="95"/>
                </a:lnTo>
                <a:lnTo>
                  <a:pt x="106" y="92"/>
                </a:lnTo>
                <a:lnTo>
                  <a:pt x="109" y="90"/>
                </a:lnTo>
                <a:lnTo>
                  <a:pt x="111" y="90"/>
                </a:lnTo>
                <a:lnTo>
                  <a:pt x="111" y="90"/>
                </a:lnTo>
                <a:lnTo>
                  <a:pt x="111" y="92"/>
                </a:lnTo>
                <a:lnTo>
                  <a:pt x="111" y="92"/>
                </a:lnTo>
                <a:lnTo>
                  <a:pt x="113" y="92"/>
                </a:lnTo>
                <a:lnTo>
                  <a:pt x="113" y="92"/>
                </a:lnTo>
                <a:lnTo>
                  <a:pt x="116" y="92"/>
                </a:lnTo>
                <a:lnTo>
                  <a:pt x="118" y="92"/>
                </a:lnTo>
                <a:lnTo>
                  <a:pt x="120" y="90"/>
                </a:lnTo>
                <a:lnTo>
                  <a:pt x="123" y="92"/>
                </a:lnTo>
                <a:lnTo>
                  <a:pt x="123" y="90"/>
                </a:lnTo>
                <a:lnTo>
                  <a:pt x="123" y="87"/>
                </a:lnTo>
                <a:lnTo>
                  <a:pt x="123" y="87"/>
                </a:lnTo>
                <a:lnTo>
                  <a:pt x="123" y="87"/>
                </a:lnTo>
                <a:lnTo>
                  <a:pt x="123" y="87"/>
                </a:lnTo>
                <a:lnTo>
                  <a:pt x="120" y="87"/>
                </a:lnTo>
                <a:lnTo>
                  <a:pt x="118" y="90"/>
                </a:lnTo>
                <a:lnTo>
                  <a:pt x="116" y="92"/>
                </a:lnTo>
                <a:lnTo>
                  <a:pt x="116" y="90"/>
                </a:lnTo>
                <a:lnTo>
                  <a:pt x="118" y="87"/>
                </a:lnTo>
                <a:lnTo>
                  <a:pt x="120" y="85"/>
                </a:lnTo>
                <a:lnTo>
                  <a:pt x="120" y="83"/>
                </a:lnTo>
                <a:lnTo>
                  <a:pt x="123" y="83"/>
                </a:lnTo>
                <a:lnTo>
                  <a:pt x="125" y="78"/>
                </a:lnTo>
                <a:lnTo>
                  <a:pt x="125" y="78"/>
                </a:lnTo>
                <a:lnTo>
                  <a:pt x="123" y="80"/>
                </a:lnTo>
                <a:lnTo>
                  <a:pt x="123" y="80"/>
                </a:lnTo>
                <a:close/>
                <a:moveTo>
                  <a:pt x="125" y="78"/>
                </a:moveTo>
                <a:lnTo>
                  <a:pt x="125" y="78"/>
                </a:lnTo>
                <a:lnTo>
                  <a:pt x="125" y="78"/>
                </a:lnTo>
                <a:lnTo>
                  <a:pt x="127" y="78"/>
                </a:lnTo>
                <a:lnTo>
                  <a:pt x="127" y="78"/>
                </a:lnTo>
                <a:lnTo>
                  <a:pt x="127" y="78"/>
                </a:lnTo>
                <a:lnTo>
                  <a:pt x="125" y="78"/>
                </a:lnTo>
                <a:close/>
                <a:moveTo>
                  <a:pt x="87" y="2"/>
                </a:moveTo>
                <a:lnTo>
                  <a:pt x="87" y="2"/>
                </a:lnTo>
                <a:lnTo>
                  <a:pt x="87" y="2"/>
                </a:lnTo>
                <a:lnTo>
                  <a:pt x="87" y="0"/>
                </a:lnTo>
                <a:lnTo>
                  <a:pt x="87" y="0"/>
                </a:lnTo>
                <a:lnTo>
                  <a:pt x="85" y="2"/>
                </a:lnTo>
                <a:lnTo>
                  <a:pt x="85" y="2"/>
                </a:lnTo>
                <a:lnTo>
                  <a:pt x="85" y="2"/>
                </a:lnTo>
                <a:lnTo>
                  <a:pt x="87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3" name="Freeform 178"/>
          <p:cNvSpPr>
            <a:spLocks noEditPoints="1"/>
          </p:cNvSpPr>
          <p:nvPr/>
        </p:nvSpPr>
        <p:spPr bwMode="auto">
          <a:xfrm>
            <a:off x="8322111" y="2837547"/>
            <a:ext cx="15693" cy="19878"/>
          </a:xfrm>
          <a:custGeom>
            <a:avLst/>
            <a:gdLst>
              <a:gd name="T0" fmla="*/ 10 w 15"/>
              <a:gd name="T1" fmla="*/ 16 h 19"/>
              <a:gd name="T2" fmla="*/ 10 w 15"/>
              <a:gd name="T3" fmla="*/ 16 h 19"/>
              <a:gd name="T4" fmla="*/ 10 w 15"/>
              <a:gd name="T5" fmla="*/ 14 h 19"/>
              <a:gd name="T6" fmla="*/ 7 w 15"/>
              <a:gd name="T7" fmla="*/ 14 h 19"/>
              <a:gd name="T8" fmla="*/ 7 w 15"/>
              <a:gd name="T9" fmla="*/ 14 h 19"/>
              <a:gd name="T10" fmla="*/ 7 w 15"/>
              <a:gd name="T11" fmla="*/ 14 h 19"/>
              <a:gd name="T12" fmla="*/ 5 w 15"/>
              <a:gd name="T13" fmla="*/ 14 h 19"/>
              <a:gd name="T14" fmla="*/ 5 w 15"/>
              <a:gd name="T15" fmla="*/ 14 h 19"/>
              <a:gd name="T16" fmla="*/ 7 w 15"/>
              <a:gd name="T17" fmla="*/ 16 h 19"/>
              <a:gd name="T18" fmla="*/ 7 w 15"/>
              <a:gd name="T19" fmla="*/ 16 h 19"/>
              <a:gd name="T20" fmla="*/ 10 w 15"/>
              <a:gd name="T21" fmla="*/ 19 h 19"/>
              <a:gd name="T22" fmla="*/ 10 w 15"/>
              <a:gd name="T23" fmla="*/ 19 h 19"/>
              <a:gd name="T24" fmla="*/ 10 w 15"/>
              <a:gd name="T25" fmla="*/ 16 h 19"/>
              <a:gd name="T26" fmla="*/ 10 w 15"/>
              <a:gd name="T27" fmla="*/ 16 h 19"/>
              <a:gd name="T28" fmla="*/ 10 w 15"/>
              <a:gd name="T29" fmla="*/ 9 h 19"/>
              <a:gd name="T30" fmla="*/ 7 w 15"/>
              <a:gd name="T31" fmla="*/ 9 h 19"/>
              <a:gd name="T32" fmla="*/ 7 w 15"/>
              <a:gd name="T33" fmla="*/ 9 h 19"/>
              <a:gd name="T34" fmla="*/ 7 w 15"/>
              <a:gd name="T35" fmla="*/ 9 h 19"/>
              <a:gd name="T36" fmla="*/ 7 w 15"/>
              <a:gd name="T37" fmla="*/ 9 h 19"/>
              <a:gd name="T38" fmla="*/ 10 w 15"/>
              <a:gd name="T39" fmla="*/ 9 h 19"/>
              <a:gd name="T40" fmla="*/ 10 w 15"/>
              <a:gd name="T41" fmla="*/ 12 h 19"/>
              <a:gd name="T42" fmla="*/ 10 w 15"/>
              <a:gd name="T43" fmla="*/ 12 h 19"/>
              <a:gd name="T44" fmla="*/ 12 w 15"/>
              <a:gd name="T45" fmla="*/ 9 h 19"/>
              <a:gd name="T46" fmla="*/ 12 w 15"/>
              <a:gd name="T47" fmla="*/ 9 h 19"/>
              <a:gd name="T48" fmla="*/ 10 w 15"/>
              <a:gd name="T49" fmla="*/ 9 h 19"/>
              <a:gd name="T50" fmla="*/ 10 w 15"/>
              <a:gd name="T51" fmla="*/ 9 h 19"/>
              <a:gd name="T52" fmla="*/ 3 w 15"/>
              <a:gd name="T53" fmla="*/ 5 h 19"/>
              <a:gd name="T54" fmla="*/ 3 w 15"/>
              <a:gd name="T55" fmla="*/ 5 h 19"/>
              <a:gd name="T56" fmla="*/ 3 w 15"/>
              <a:gd name="T57" fmla="*/ 5 h 19"/>
              <a:gd name="T58" fmla="*/ 0 w 15"/>
              <a:gd name="T59" fmla="*/ 5 h 19"/>
              <a:gd name="T60" fmla="*/ 0 w 15"/>
              <a:gd name="T61" fmla="*/ 5 h 19"/>
              <a:gd name="T62" fmla="*/ 3 w 15"/>
              <a:gd name="T63" fmla="*/ 5 h 19"/>
              <a:gd name="T64" fmla="*/ 3 w 15"/>
              <a:gd name="T65" fmla="*/ 7 h 19"/>
              <a:gd name="T66" fmla="*/ 5 w 15"/>
              <a:gd name="T67" fmla="*/ 5 h 19"/>
              <a:gd name="T68" fmla="*/ 5 w 15"/>
              <a:gd name="T69" fmla="*/ 5 h 19"/>
              <a:gd name="T70" fmla="*/ 5 w 15"/>
              <a:gd name="T71" fmla="*/ 5 h 19"/>
              <a:gd name="T72" fmla="*/ 3 w 15"/>
              <a:gd name="T73" fmla="*/ 5 h 19"/>
              <a:gd name="T74" fmla="*/ 7 w 15"/>
              <a:gd name="T75" fmla="*/ 0 h 19"/>
              <a:gd name="T76" fmla="*/ 5 w 15"/>
              <a:gd name="T77" fmla="*/ 2 h 19"/>
              <a:gd name="T78" fmla="*/ 7 w 15"/>
              <a:gd name="T79" fmla="*/ 5 h 19"/>
              <a:gd name="T80" fmla="*/ 10 w 15"/>
              <a:gd name="T81" fmla="*/ 7 h 19"/>
              <a:gd name="T82" fmla="*/ 10 w 15"/>
              <a:gd name="T83" fmla="*/ 7 h 19"/>
              <a:gd name="T84" fmla="*/ 10 w 15"/>
              <a:gd name="T85" fmla="*/ 7 h 19"/>
              <a:gd name="T86" fmla="*/ 10 w 15"/>
              <a:gd name="T87" fmla="*/ 7 h 19"/>
              <a:gd name="T88" fmla="*/ 10 w 15"/>
              <a:gd name="T89" fmla="*/ 5 h 19"/>
              <a:gd name="T90" fmla="*/ 10 w 15"/>
              <a:gd name="T91" fmla="*/ 5 h 19"/>
              <a:gd name="T92" fmla="*/ 10 w 15"/>
              <a:gd name="T93" fmla="*/ 5 h 19"/>
              <a:gd name="T94" fmla="*/ 10 w 15"/>
              <a:gd name="T95" fmla="*/ 5 h 19"/>
              <a:gd name="T96" fmla="*/ 10 w 15"/>
              <a:gd name="T97" fmla="*/ 5 h 19"/>
              <a:gd name="T98" fmla="*/ 10 w 15"/>
              <a:gd name="T99" fmla="*/ 5 h 19"/>
              <a:gd name="T100" fmla="*/ 12 w 15"/>
              <a:gd name="T101" fmla="*/ 5 h 19"/>
              <a:gd name="T102" fmla="*/ 12 w 15"/>
              <a:gd name="T103" fmla="*/ 2 h 19"/>
              <a:gd name="T104" fmla="*/ 10 w 15"/>
              <a:gd name="T105" fmla="*/ 2 h 19"/>
              <a:gd name="T106" fmla="*/ 7 w 15"/>
              <a:gd name="T107" fmla="*/ 0 h 19"/>
              <a:gd name="T108" fmla="*/ 15 w 15"/>
              <a:gd name="T109" fmla="*/ 2 h 19"/>
              <a:gd name="T110" fmla="*/ 15 w 15"/>
              <a:gd name="T111" fmla="*/ 0 h 19"/>
              <a:gd name="T112" fmla="*/ 15 w 15"/>
              <a:gd name="T113" fmla="*/ 2 h 19"/>
              <a:gd name="T114" fmla="*/ 12 w 15"/>
              <a:gd name="T115" fmla="*/ 2 h 19"/>
              <a:gd name="T116" fmla="*/ 15 w 15"/>
              <a:gd name="T117" fmla="*/ 2 h 19"/>
              <a:gd name="T118" fmla="*/ 15 w 15"/>
              <a:gd name="T119" fmla="*/ 2 h 19"/>
              <a:gd name="T120" fmla="*/ 15 w 15"/>
              <a:gd name="T121" fmla="*/ 2 h 19"/>
              <a:gd name="T122" fmla="*/ 15 w 15"/>
              <a:gd name="T123" fmla="*/ 2 h 19"/>
              <a:gd name="T124" fmla="*/ 15 w 15"/>
              <a:gd name="T125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" h="19">
                <a:moveTo>
                  <a:pt x="10" y="16"/>
                </a:moveTo>
                <a:lnTo>
                  <a:pt x="10" y="16"/>
                </a:lnTo>
                <a:lnTo>
                  <a:pt x="10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5" y="14"/>
                </a:lnTo>
                <a:lnTo>
                  <a:pt x="5" y="14"/>
                </a:lnTo>
                <a:lnTo>
                  <a:pt x="7" y="16"/>
                </a:lnTo>
                <a:lnTo>
                  <a:pt x="7" y="16"/>
                </a:lnTo>
                <a:lnTo>
                  <a:pt x="10" y="19"/>
                </a:lnTo>
                <a:lnTo>
                  <a:pt x="10" y="19"/>
                </a:lnTo>
                <a:lnTo>
                  <a:pt x="10" y="16"/>
                </a:lnTo>
                <a:lnTo>
                  <a:pt x="10" y="16"/>
                </a:lnTo>
                <a:close/>
                <a:moveTo>
                  <a:pt x="10" y="9"/>
                </a:moveTo>
                <a:lnTo>
                  <a:pt x="7" y="9"/>
                </a:lnTo>
                <a:lnTo>
                  <a:pt x="7" y="9"/>
                </a:lnTo>
                <a:lnTo>
                  <a:pt x="7" y="9"/>
                </a:lnTo>
                <a:lnTo>
                  <a:pt x="7" y="9"/>
                </a:lnTo>
                <a:lnTo>
                  <a:pt x="10" y="9"/>
                </a:lnTo>
                <a:lnTo>
                  <a:pt x="10" y="12"/>
                </a:lnTo>
                <a:lnTo>
                  <a:pt x="10" y="12"/>
                </a:lnTo>
                <a:lnTo>
                  <a:pt x="12" y="9"/>
                </a:lnTo>
                <a:lnTo>
                  <a:pt x="12" y="9"/>
                </a:lnTo>
                <a:lnTo>
                  <a:pt x="10" y="9"/>
                </a:lnTo>
                <a:lnTo>
                  <a:pt x="10" y="9"/>
                </a:lnTo>
                <a:close/>
                <a:moveTo>
                  <a:pt x="3" y="5"/>
                </a:moveTo>
                <a:lnTo>
                  <a:pt x="3" y="5"/>
                </a:lnTo>
                <a:lnTo>
                  <a:pt x="3" y="5"/>
                </a:lnTo>
                <a:lnTo>
                  <a:pt x="0" y="5"/>
                </a:lnTo>
                <a:lnTo>
                  <a:pt x="0" y="5"/>
                </a:lnTo>
                <a:lnTo>
                  <a:pt x="3" y="5"/>
                </a:lnTo>
                <a:lnTo>
                  <a:pt x="3" y="7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3" y="5"/>
                </a:lnTo>
                <a:close/>
                <a:moveTo>
                  <a:pt x="7" y="0"/>
                </a:moveTo>
                <a:lnTo>
                  <a:pt x="5" y="2"/>
                </a:lnTo>
                <a:lnTo>
                  <a:pt x="7" y="5"/>
                </a:lnTo>
                <a:lnTo>
                  <a:pt x="10" y="7"/>
                </a:lnTo>
                <a:lnTo>
                  <a:pt x="10" y="7"/>
                </a:lnTo>
                <a:lnTo>
                  <a:pt x="10" y="7"/>
                </a:lnTo>
                <a:lnTo>
                  <a:pt x="10" y="7"/>
                </a:lnTo>
                <a:lnTo>
                  <a:pt x="10" y="5"/>
                </a:lnTo>
                <a:lnTo>
                  <a:pt x="10" y="5"/>
                </a:lnTo>
                <a:lnTo>
                  <a:pt x="10" y="5"/>
                </a:lnTo>
                <a:lnTo>
                  <a:pt x="10" y="5"/>
                </a:lnTo>
                <a:lnTo>
                  <a:pt x="10" y="5"/>
                </a:lnTo>
                <a:lnTo>
                  <a:pt x="10" y="5"/>
                </a:lnTo>
                <a:lnTo>
                  <a:pt x="12" y="5"/>
                </a:lnTo>
                <a:lnTo>
                  <a:pt x="12" y="2"/>
                </a:lnTo>
                <a:lnTo>
                  <a:pt x="10" y="2"/>
                </a:lnTo>
                <a:lnTo>
                  <a:pt x="7" y="0"/>
                </a:lnTo>
                <a:close/>
                <a:moveTo>
                  <a:pt x="15" y="2"/>
                </a:moveTo>
                <a:lnTo>
                  <a:pt x="15" y="0"/>
                </a:lnTo>
                <a:lnTo>
                  <a:pt x="15" y="2"/>
                </a:lnTo>
                <a:lnTo>
                  <a:pt x="12" y="2"/>
                </a:lnTo>
                <a:lnTo>
                  <a:pt x="15" y="2"/>
                </a:lnTo>
                <a:lnTo>
                  <a:pt x="15" y="2"/>
                </a:lnTo>
                <a:lnTo>
                  <a:pt x="15" y="2"/>
                </a:lnTo>
                <a:lnTo>
                  <a:pt x="15" y="2"/>
                </a:lnTo>
                <a:lnTo>
                  <a:pt x="15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" name="Freeform 179"/>
          <p:cNvSpPr>
            <a:spLocks noEditPoints="1"/>
          </p:cNvSpPr>
          <p:nvPr/>
        </p:nvSpPr>
        <p:spPr bwMode="auto">
          <a:xfrm>
            <a:off x="7397292" y="5322216"/>
            <a:ext cx="54401" cy="21970"/>
          </a:xfrm>
          <a:custGeom>
            <a:avLst/>
            <a:gdLst>
              <a:gd name="T0" fmla="*/ 26 w 52"/>
              <a:gd name="T1" fmla="*/ 17 h 21"/>
              <a:gd name="T2" fmla="*/ 26 w 52"/>
              <a:gd name="T3" fmla="*/ 19 h 21"/>
              <a:gd name="T4" fmla="*/ 26 w 52"/>
              <a:gd name="T5" fmla="*/ 17 h 21"/>
              <a:gd name="T6" fmla="*/ 45 w 52"/>
              <a:gd name="T7" fmla="*/ 14 h 21"/>
              <a:gd name="T8" fmla="*/ 45 w 52"/>
              <a:gd name="T9" fmla="*/ 14 h 21"/>
              <a:gd name="T10" fmla="*/ 2 w 52"/>
              <a:gd name="T11" fmla="*/ 10 h 21"/>
              <a:gd name="T12" fmla="*/ 2 w 52"/>
              <a:gd name="T13" fmla="*/ 12 h 21"/>
              <a:gd name="T14" fmla="*/ 5 w 52"/>
              <a:gd name="T15" fmla="*/ 12 h 21"/>
              <a:gd name="T16" fmla="*/ 26 w 52"/>
              <a:gd name="T17" fmla="*/ 5 h 21"/>
              <a:gd name="T18" fmla="*/ 28 w 52"/>
              <a:gd name="T19" fmla="*/ 2 h 21"/>
              <a:gd name="T20" fmla="*/ 24 w 52"/>
              <a:gd name="T21" fmla="*/ 0 h 21"/>
              <a:gd name="T22" fmla="*/ 21 w 52"/>
              <a:gd name="T23" fmla="*/ 2 h 21"/>
              <a:gd name="T24" fmla="*/ 17 w 52"/>
              <a:gd name="T25" fmla="*/ 2 h 21"/>
              <a:gd name="T26" fmla="*/ 12 w 52"/>
              <a:gd name="T27" fmla="*/ 2 h 21"/>
              <a:gd name="T28" fmla="*/ 5 w 52"/>
              <a:gd name="T29" fmla="*/ 0 h 21"/>
              <a:gd name="T30" fmla="*/ 7 w 52"/>
              <a:gd name="T31" fmla="*/ 5 h 21"/>
              <a:gd name="T32" fmla="*/ 14 w 52"/>
              <a:gd name="T33" fmla="*/ 7 h 21"/>
              <a:gd name="T34" fmla="*/ 9 w 52"/>
              <a:gd name="T35" fmla="*/ 7 h 21"/>
              <a:gd name="T36" fmla="*/ 12 w 52"/>
              <a:gd name="T37" fmla="*/ 10 h 21"/>
              <a:gd name="T38" fmla="*/ 14 w 52"/>
              <a:gd name="T39" fmla="*/ 10 h 21"/>
              <a:gd name="T40" fmla="*/ 14 w 52"/>
              <a:gd name="T41" fmla="*/ 12 h 21"/>
              <a:gd name="T42" fmla="*/ 7 w 52"/>
              <a:gd name="T43" fmla="*/ 12 h 21"/>
              <a:gd name="T44" fmla="*/ 12 w 52"/>
              <a:gd name="T45" fmla="*/ 19 h 21"/>
              <a:gd name="T46" fmla="*/ 14 w 52"/>
              <a:gd name="T47" fmla="*/ 17 h 21"/>
              <a:gd name="T48" fmla="*/ 17 w 52"/>
              <a:gd name="T49" fmla="*/ 17 h 21"/>
              <a:gd name="T50" fmla="*/ 19 w 52"/>
              <a:gd name="T51" fmla="*/ 14 h 21"/>
              <a:gd name="T52" fmla="*/ 24 w 52"/>
              <a:gd name="T53" fmla="*/ 10 h 21"/>
              <a:gd name="T54" fmla="*/ 26 w 52"/>
              <a:gd name="T55" fmla="*/ 5 h 21"/>
              <a:gd name="T56" fmla="*/ 14 w 52"/>
              <a:gd name="T57" fmla="*/ 0 h 21"/>
              <a:gd name="T58" fmla="*/ 9 w 52"/>
              <a:gd name="T59" fmla="*/ 0 h 21"/>
              <a:gd name="T60" fmla="*/ 52 w 52"/>
              <a:gd name="T61" fmla="*/ 7 h 21"/>
              <a:gd name="T62" fmla="*/ 50 w 52"/>
              <a:gd name="T63" fmla="*/ 5 h 21"/>
              <a:gd name="T64" fmla="*/ 47 w 52"/>
              <a:gd name="T65" fmla="*/ 2 h 21"/>
              <a:gd name="T66" fmla="*/ 43 w 52"/>
              <a:gd name="T67" fmla="*/ 2 h 21"/>
              <a:gd name="T68" fmla="*/ 45 w 52"/>
              <a:gd name="T69" fmla="*/ 5 h 21"/>
              <a:gd name="T70" fmla="*/ 40 w 52"/>
              <a:gd name="T71" fmla="*/ 5 h 21"/>
              <a:gd name="T72" fmla="*/ 40 w 52"/>
              <a:gd name="T73" fmla="*/ 2 h 21"/>
              <a:gd name="T74" fmla="*/ 38 w 52"/>
              <a:gd name="T75" fmla="*/ 0 h 21"/>
              <a:gd name="T76" fmla="*/ 31 w 52"/>
              <a:gd name="T77" fmla="*/ 0 h 21"/>
              <a:gd name="T78" fmla="*/ 31 w 52"/>
              <a:gd name="T79" fmla="*/ 5 h 21"/>
              <a:gd name="T80" fmla="*/ 33 w 52"/>
              <a:gd name="T81" fmla="*/ 7 h 21"/>
              <a:gd name="T82" fmla="*/ 31 w 52"/>
              <a:gd name="T83" fmla="*/ 10 h 21"/>
              <a:gd name="T84" fmla="*/ 26 w 52"/>
              <a:gd name="T85" fmla="*/ 17 h 21"/>
              <a:gd name="T86" fmla="*/ 33 w 52"/>
              <a:gd name="T87" fmla="*/ 21 h 21"/>
              <a:gd name="T88" fmla="*/ 35 w 52"/>
              <a:gd name="T89" fmla="*/ 19 h 21"/>
              <a:gd name="T90" fmla="*/ 35 w 52"/>
              <a:gd name="T91" fmla="*/ 14 h 21"/>
              <a:gd name="T92" fmla="*/ 43 w 52"/>
              <a:gd name="T93" fmla="*/ 14 h 21"/>
              <a:gd name="T94" fmla="*/ 47 w 52"/>
              <a:gd name="T95" fmla="*/ 10 h 21"/>
              <a:gd name="T96" fmla="*/ 52 w 52"/>
              <a:gd name="T97" fmla="*/ 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" h="21">
                <a:moveTo>
                  <a:pt x="26" y="17"/>
                </a:moveTo>
                <a:lnTo>
                  <a:pt x="26" y="17"/>
                </a:lnTo>
                <a:lnTo>
                  <a:pt x="26" y="17"/>
                </a:lnTo>
                <a:lnTo>
                  <a:pt x="26" y="19"/>
                </a:lnTo>
                <a:lnTo>
                  <a:pt x="26" y="19"/>
                </a:lnTo>
                <a:lnTo>
                  <a:pt x="26" y="19"/>
                </a:lnTo>
                <a:lnTo>
                  <a:pt x="28" y="19"/>
                </a:lnTo>
                <a:lnTo>
                  <a:pt x="26" y="17"/>
                </a:lnTo>
                <a:lnTo>
                  <a:pt x="26" y="17"/>
                </a:lnTo>
                <a:close/>
                <a:moveTo>
                  <a:pt x="45" y="14"/>
                </a:moveTo>
                <a:lnTo>
                  <a:pt x="45" y="14"/>
                </a:lnTo>
                <a:lnTo>
                  <a:pt x="45" y="14"/>
                </a:lnTo>
                <a:lnTo>
                  <a:pt x="45" y="17"/>
                </a:lnTo>
                <a:lnTo>
                  <a:pt x="47" y="17"/>
                </a:lnTo>
                <a:lnTo>
                  <a:pt x="45" y="14"/>
                </a:lnTo>
                <a:lnTo>
                  <a:pt x="45" y="14"/>
                </a:lnTo>
                <a:close/>
                <a:moveTo>
                  <a:pt x="5" y="10"/>
                </a:moveTo>
                <a:lnTo>
                  <a:pt x="2" y="10"/>
                </a:lnTo>
                <a:lnTo>
                  <a:pt x="2" y="10"/>
                </a:lnTo>
                <a:lnTo>
                  <a:pt x="0" y="12"/>
                </a:lnTo>
                <a:lnTo>
                  <a:pt x="2" y="12"/>
                </a:lnTo>
                <a:lnTo>
                  <a:pt x="2" y="12"/>
                </a:lnTo>
                <a:lnTo>
                  <a:pt x="5" y="12"/>
                </a:lnTo>
                <a:lnTo>
                  <a:pt x="5" y="12"/>
                </a:lnTo>
                <a:lnTo>
                  <a:pt x="5" y="10"/>
                </a:lnTo>
                <a:lnTo>
                  <a:pt x="5" y="10"/>
                </a:lnTo>
                <a:close/>
                <a:moveTo>
                  <a:pt x="26" y="5"/>
                </a:moveTo>
                <a:lnTo>
                  <a:pt x="26" y="5"/>
                </a:lnTo>
                <a:lnTo>
                  <a:pt x="26" y="5"/>
                </a:lnTo>
                <a:lnTo>
                  <a:pt x="28" y="2"/>
                </a:lnTo>
                <a:lnTo>
                  <a:pt x="28" y="2"/>
                </a:lnTo>
                <a:lnTo>
                  <a:pt x="26" y="2"/>
                </a:lnTo>
                <a:lnTo>
                  <a:pt x="24" y="0"/>
                </a:lnTo>
                <a:lnTo>
                  <a:pt x="24" y="2"/>
                </a:lnTo>
                <a:lnTo>
                  <a:pt x="24" y="2"/>
                </a:lnTo>
                <a:lnTo>
                  <a:pt x="21" y="2"/>
                </a:lnTo>
                <a:lnTo>
                  <a:pt x="19" y="2"/>
                </a:lnTo>
                <a:lnTo>
                  <a:pt x="19" y="2"/>
                </a:lnTo>
                <a:lnTo>
                  <a:pt x="17" y="2"/>
                </a:lnTo>
                <a:lnTo>
                  <a:pt x="14" y="2"/>
                </a:lnTo>
                <a:lnTo>
                  <a:pt x="14" y="2"/>
                </a:lnTo>
                <a:lnTo>
                  <a:pt x="12" y="2"/>
                </a:lnTo>
                <a:lnTo>
                  <a:pt x="7" y="2"/>
                </a:lnTo>
                <a:lnTo>
                  <a:pt x="7" y="0"/>
                </a:lnTo>
                <a:lnTo>
                  <a:pt x="5" y="0"/>
                </a:lnTo>
                <a:lnTo>
                  <a:pt x="7" y="2"/>
                </a:lnTo>
                <a:lnTo>
                  <a:pt x="7" y="2"/>
                </a:lnTo>
                <a:lnTo>
                  <a:pt x="7" y="5"/>
                </a:lnTo>
                <a:lnTo>
                  <a:pt x="9" y="5"/>
                </a:lnTo>
                <a:lnTo>
                  <a:pt x="12" y="5"/>
                </a:lnTo>
                <a:lnTo>
                  <a:pt x="14" y="7"/>
                </a:lnTo>
                <a:lnTo>
                  <a:pt x="14" y="7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9" y="10"/>
                </a:lnTo>
                <a:lnTo>
                  <a:pt x="12" y="10"/>
                </a:lnTo>
                <a:lnTo>
                  <a:pt x="12" y="10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4" y="12"/>
                </a:lnTo>
                <a:lnTo>
                  <a:pt x="12" y="12"/>
                </a:lnTo>
                <a:lnTo>
                  <a:pt x="9" y="14"/>
                </a:lnTo>
                <a:lnTo>
                  <a:pt x="7" y="12"/>
                </a:lnTo>
                <a:lnTo>
                  <a:pt x="5" y="14"/>
                </a:lnTo>
                <a:lnTo>
                  <a:pt x="9" y="17"/>
                </a:lnTo>
                <a:lnTo>
                  <a:pt x="12" y="19"/>
                </a:lnTo>
                <a:lnTo>
                  <a:pt x="14" y="19"/>
                </a:lnTo>
                <a:lnTo>
                  <a:pt x="14" y="17"/>
                </a:lnTo>
                <a:lnTo>
                  <a:pt x="14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4"/>
                </a:lnTo>
                <a:lnTo>
                  <a:pt x="17" y="14"/>
                </a:lnTo>
                <a:lnTo>
                  <a:pt x="19" y="14"/>
                </a:lnTo>
                <a:lnTo>
                  <a:pt x="21" y="14"/>
                </a:lnTo>
                <a:lnTo>
                  <a:pt x="21" y="14"/>
                </a:lnTo>
                <a:lnTo>
                  <a:pt x="24" y="10"/>
                </a:lnTo>
                <a:lnTo>
                  <a:pt x="24" y="7"/>
                </a:lnTo>
                <a:lnTo>
                  <a:pt x="26" y="7"/>
                </a:lnTo>
                <a:lnTo>
                  <a:pt x="26" y="5"/>
                </a:lnTo>
                <a:close/>
                <a:moveTo>
                  <a:pt x="12" y="2"/>
                </a:moveTo>
                <a:lnTo>
                  <a:pt x="14" y="2"/>
                </a:lnTo>
                <a:lnTo>
                  <a:pt x="14" y="0"/>
                </a:lnTo>
                <a:lnTo>
                  <a:pt x="14" y="0"/>
                </a:lnTo>
                <a:lnTo>
                  <a:pt x="12" y="0"/>
                </a:lnTo>
                <a:lnTo>
                  <a:pt x="9" y="0"/>
                </a:lnTo>
                <a:lnTo>
                  <a:pt x="9" y="0"/>
                </a:lnTo>
                <a:lnTo>
                  <a:pt x="12" y="2"/>
                </a:lnTo>
                <a:close/>
                <a:moveTo>
                  <a:pt x="52" y="7"/>
                </a:moveTo>
                <a:lnTo>
                  <a:pt x="52" y="7"/>
                </a:lnTo>
                <a:lnTo>
                  <a:pt x="50" y="5"/>
                </a:lnTo>
                <a:lnTo>
                  <a:pt x="50" y="5"/>
                </a:lnTo>
                <a:lnTo>
                  <a:pt x="52" y="5"/>
                </a:lnTo>
                <a:lnTo>
                  <a:pt x="50" y="2"/>
                </a:lnTo>
                <a:lnTo>
                  <a:pt x="47" y="2"/>
                </a:lnTo>
                <a:lnTo>
                  <a:pt x="45" y="2"/>
                </a:lnTo>
                <a:lnTo>
                  <a:pt x="43" y="2"/>
                </a:lnTo>
                <a:lnTo>
                  <a:pt x="43" y="2"/>
                </a:lnTo>
                <a:lnTo>
                  <a:pt x="45" y="5"/>
                </a:lnTo>
                <a:lnTo>
                  <a:pt x="45" y="5"/>
                </a:lnTo>
                <a:lnTo>
                  <a:pt x="45" y="5"/>
                </a:lnTo>
                <a:lnTo>
                  <a:pt x="45" y="5"/>
                </a:lnTo>
                <a:lnTo>
                  <a:pt x="40" y="5"/>
                </a:lnTo>
                <a:lnTo>
                  <a:pt x="40" y="5"/>
                </a:lnTo>
                <a:lnTo>
                  <a:pt x="40" y="2"/>
                </a:lnTo>
                <a:lnTo>
                  <a:pt x="40" y="2"/>
                </a:lnTo>
                <a:lnTo>
                  <a:pt x="40" y="2"/>
                </a:lnTo>
                <a:lnTo>
                  <a:pt x="40" y="2"/>
                </a:lnTo>
                <a:lnTo>
                  <a:pt x="40" y="0"/>
                </a:lnTo>
                <a:lnTo>
                  <a:pt x="38" y="0"/>
                </a:lnTo>
                <a:lnTo>
                  <a:pt x="35" y="0"/>
                </a:lnTo>
                <a:lnTo>
                  <a:pt x="33" y="0"/>
                </a:lnTo>
                <a:lnTo>
                  <a:pt x="31" y="0"/>
                </a:lnTo>
                <a:lnTo>
                  <a:pt x="33" y="0"/>
                </a:lnTo>
                <a:lnTo>
                  <a:pt x="31" y="5"/>
                </a:lnTo>
                <a:lnTo>
                  <a:pt x="31" y="5"/>
                </a:lnTo>
                <a:lnTo>
                  <a:pt x="33" y="7"/>
                </a:lnTo>
                <a:lnTo>
                  <a:pt x="33" y="7"/>
                </a:lnTo>
                <a:lnTo>
                  <a:pt x="33" y="7"/>
                </a:lnTo>
                <a:lnTo>
                  <a:pt x="31" y="7"/>
                </a:lnTo>
                <a:lnTo>
                  <a:pt x="31" y="10"/>
                </a:lnTo>
                <a:lnTo>
                  <a:pt x="31" y="10"/>
                </a:lnTo>
                <a:lnTo>
                  <a:pt x="26" y="12"/>
                </a:lnTo>
                <a:lnTo>
                  <a:pt x="28" y="14"/>
                </a:lnTo>
                <a:lnTo>
                  <a:pt x="26" y="17"/>
                </a:lnTo>
                <a:lnTo>
                  <a:pt x="28" y="17"/>
                </a:lnTo>
                <a:lnTo>
                  <a:pt x="31" y="19"/>
                </a:lnTo>
                <a:lnTo>
                  <a:pt x="33" y="21"/>
                </a:lnTo>
                <a:lnTo>
                  <a:pt x="33" y="19"/>
                </a:lnTo>
                <a:lnTo>
                  <a:pt x="33" y="19"/>
                </a:lnTo>
                <a:lnTo>
                  <a:pt x="35" y="19"/>
                </a:lnTo>
                <a:lnTo>
                  <a:pt x="38" y="17"/>
                </a:lnTo>
                <a:lnTo>
                  <a:pt x="33" y="14"/>
                </a:lnTo>
                <a:lnTo>
                  <a:pt x="35" y="14"/>
                </a:lnTo>
                <a:lnTo>
                  <a:pt x="43" y="17"/>
                </a:lnTo>
                <a:lnTo>
                  <a:pt x="43" y="14"/>
                </a:lnTo>
                <a:lnTo>
                  <a:pt x="43" y="14"/>
                </a:lnTo>
                <a:lnTo>
                  <a:pt x="40" y="12"/>
                </a:lnTo>
                <a:lnTo>
                  <a:pt x="45" y="12"/>
                </a:lnTo>
                <a:lnTo>
                  <a:pt x="47" y="10"/>
                </a:lnTo>
                <a:lnTo>
                  <a:pt x="47" y="10"/>
                </a:lnTo>
                <a:lnTo>
                  <a:pt x="50" y="10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5" name="Freeform 180"/>
          <p:cNvSpPr>
            <a:spLocks/>
          </p:cNvSpPr>
          <p:nvPr/>
        </p:nvSpPr>
        <p:spPr bwMode="auto">
          <a:xfrm>
            <a:off x="9032466" y="3864892"/>
            <a:ext cx="291884" cy="252129"/>
          </a:xfrm>
          <a:custGeom>
            <a:avLst/>
            <a:gdLst>
              <a:gd name="T0" fmla="*/ 239 w 279"/>
              <a:gd name="T1" fmla="*/ 137 h 241"/>
              <a:gd name="T2" fmla="*/ 208 w 279"/>
              <a:gd name="T3" fmla="*/ 127 h 241"/>
              <a:gd name="T4" fmla="*/ 196 w 279"/>
              <a:gd name="T5" fmla="*/ 118 h 241"/>
              <a:gd name="T6" fmla="*/ 187 w 279"/>
              <a:gd name="T7" fmla="*/ 106 h 241"/>
              <a:gd name="T8" fmla="*/ 182 w 279"/>
              <a:gd name="T9" fmla="*/ 97 h 241"/>
              <a:gd name="T10" fmla="*/ 177 w 279"/>
              <a:gd name="T11" fmla="*/ 90 h 241"/>
              <a:gd name="T12" fmla="*/ 182 w 279"/>
              <a:gd name="T13" fmla="*/ 82 h 241"/>
              <a:gd name="T14" fmla="*/ 175 w 279"/>
              <a:gd name="T15" fmla="*/ 80 h 241"/>
              <a:gd name="T16" fmla="*/ 166 w 279"/>
              <a:gd name="T17" fmla="*/ 82 h 241"/>
              <a:gd name="T18" fmla="*/ 161 w 279"/>
              <a:gd name="T19" fmla="*/ 71 h 241"/>
              <a:gd name="T20" fmla="*/ 168 w 279"/>
              <a:gd name="T21" fmla="*/ 59 h 241"/>
              <a:gd name="T22" fmla="*/ 168 w 279"/>
              <a:gd name="T23" fmla="*/ 45 h 241"/>
              <a:gd name="T24" fmla="*/ 156 w 279"/>
              <a:gd name="T25" fmla="*/ 33 h 241"/>
              <a:gd name="T26" fmla="*/ 140 w 279"/>
              <a:gd name="T27" fmla="*/ 16 h 241"/>
              <a:gd name="T28" fmla="*/ 128 w 279"/>
              <a:gd name="T29" fmla="*/ 9 h 241"/>
              <a:gd name="T30" fmla="*/ 118 w 279"/>
              <a:gd name="T31" fmla="*/ 7 h 241"/>
              <a:gd name="T32" fmla="*/ 111 w 279"/>
              <a:gd name="T33" fmla="*/ 7 h 241"/>
              <a:gd name="T34" fmla="*/ 99 w 279"/>
              <a:gd name="T35" fmla="*/ 9 h 241"/>
              <a:gd name="T36" fmla="*/ 92 w 279"/>
              <a:gd name="T37" fmla="*/ 4 h 241"/>
              <a:gd name="T38" fmla="*/ 85 w 279"/>
              <a:gd name="T39" fmla="*/ 4 h 241"/>
              <a:gd name="T40" fmla="*/ 80 w 279"/>
              <a:gd name="T41" fmla="*/ 16 h 241"/>
              <a:gd name="T42" fmla="*/ 73 w 279"/>
              <a:gd name="T43" fmla="*/ 12 h 241"/>
              <a:gd name="T44" fmla="*/ 64 w 279"/>
              <a:gd name="T45" fmla="*/ 12 h 241"/>
              <a:gd name="T46" fmla="*/ 59 w 279"/>
              <a:gd name="T47" fmla="*/ 26 h 241"/>
              <a:gd name="T48" fmla="*/ 57 w 279"/>
              <a:gd name="T49" fmla="*/ 38 h 241"/>
              <a:gd name="T50" fmla="*/ 52 w 279"/>
              <a:gd name="T51" fmla="*/ 47 h 241"/>
              <a:gd name="T52" fmla="*/ 43 w 279"/>
              <a:gd name="T53" fmla="*/ 54 h 241"/>
              <a:gd name="T54" fmla="*/ 35 w 279"/>
              <a:gd name="T55" fmla="*/ 68 h 241"/>
              <a:gd name="T56" fmla="*/ 35 w 279"/>
              <a:gd name="T57" fmla="*/ 85 h 241"/>
              <a:gd name="T58" fmla="*/ 28 w 279"/>
              <a:gd name="T59" fmla="*/ 85 h 241"/>
              <a:gd name="T60" fmla="*/ 21 w 279"/>
              <a:gd name="T61" fmla="*/ 92 h 241"/>
              <a:gd name="T62" fmla="*/ 21 w 279"/>
              <a:gd name="T63" fmla="*/ 106 h 241"/>
              <a:gd name="T64" fmla="*/ 19 w 279"/>
              <a:gd name="T65" fmla="*/ 120 h 241"/>
              <a:gd name="T66" fmla="*/ 19 w 279"/>
              <a:gd name="T67" fmla="*/ 135 h 241"/>
              <a:gd name="T68" fmla="*/ 9 w 279"/>
              <a:gd name="T69" fmla="*/ 137 h 241"/>
              <a:gd name="T70" fmla="*/ 0 w 279"/>
              <a:gd name="T71" fmla="*/ 144 h 241"/>
              <a:gd name="T72" fmla="*/ 5 w 279"/>
              <a:gd name="T73" fmla="*/ 151 h 241"/>
              <a:gd name="T74" fmla="*/ 17 w 279"/>
              <a:gd name="T75" fmla="*/ 156 h 241"/>
              <a:gd name="T76" fmla="*/ 21 w 279"/>
              <a:gd name="T77" fmla="*/ 165 h 241"/>
              <a:gd name="T78" fmla="*/ 31 w 279"/>
              <a:gd name="T79" fmla="*/ 175 h 241"/>
              <a:gd name="T80" fmla="*/ 38 w 279"/>
              <a:gd name="T81" fmla="*/ 191 h 241"/>
              <a:gd name="T82" fmla="*/ 43 w 279"/>
              <a:gd name="T83" fmla="*/ 198 h 241"/>
              <a:gd name="T84" fmla="*/ 45 w 279"/>
              <a:gd name="T85" fmla="*/ 201 h 241"/>
              <a:gd name="T86" fmla="*/ 52 w 279"/>
              <a:gd name="T87" fmla="*/ 205 h 241"/>
              <a:gd name="T88" fmla="*/ 52 w 279"/>
              <a:gd name="T89" fmla="*/ 215 h 241"/>
              <a:gd name="T90" fmla="*/ 61 w 279"/>
              <a:gd name="T91" fmla="*/ 220 h 241"/>
              <a:gd name="T92" fmla="*/ 78 w 279"/>
              <a:gd name="T93" fmla="*/ 224 h 241"/>
              <a:gd name="T94" fmla="*/ 95 w 279"/>
              <a:gd name="T95" fmla="*/ 236 h 241"/>
              <a:gd name="T96" fmla="*/ 111 w 279"/>
              <a:gd name="T97" fmla="*/ 241 h 241"/>
              <a:gd name="T98" fmla="*/ 125 w 279"/>
              <a:gd name="T99" fmla="*/ 239 h 241"/>
              <a:gd name="T100" fmla="*/ 140 w 279"/>
              <a:gd name="T101" fmla="*/ 227 h 241"/>
              <a:gd name="T102" fmla="*/ 151 w 279"/>
              <a:gd name="T103" fmla="*/ 232 h 241"/>
              <a:gd name="T104" fmla="*/ 163 w 279"/>
              <a:gd name="T105" fmla="*/ 232 h 241"/>
              <a:gd name="T106" fmla="*/ 175 w 279"/>
              <a:gd name="T107" fmla="*/ 224 h 241"/>
              <a:gd name="T108" fmla="*/ 187 w 279"/>
              <a:gd name="T109" fmla="*/ 217 h 241"/>
              <a:gd name="T110" fmla="*/ 201 w 279"/>
              <a:gd name="T111" fmla="*/ 210 h 241"/>
              <a:gd name="T112" fmla="*/ 218 w 279"/>
              <a:gd name="T113" fmla="*/ 210 h 241"/>
              <a:gd name="T114" fmla="*/ 234 w 279"/>
              <a:gd name="T115" fmla="*/ 194 h 241"/>
              <a:gd name="T116" fmla="*/ 260 w 279"/>
              <a:gd name="T117" fmla="*/ 165 h 241"/>
              <a:gd name="T118" fmla="*/ 260 w 279"/>
              <a:gd name="T119" fmla="*/ 146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" h="241">
                <a:moveTo>
                  <a:pt x="260" y="146"/>
                </a:moveTo>
                <a:lnTo>
                  <a:pt x="258" y="144"/>
                </a:lnTo>
                <a:lnTo>
                  <a:pt x="253" y="144"/>
                </a:lnTo>
                <a:lnTo>
                  <a:pt x="246" y="142"/>
                </a:lnTo>
                <a:lnTo>
                  <a:pt x="239" y="137"/>
                </a:lnTo>
                <a:lnTo>
                  <a:pt x="232" y="135"/>
                </a:lnTo>
                <a:lnTo>
                  <a:pt x="227" y="132"/>
                </a:lnTo>
                <a:lnTo>
                  <a:pt x="220" y="130"/>
                </a:lnTo>
                <a:lnTo>
                  <a:pt x="215" y="130"/>
                </a:lnTo>
                <a:lnTo>
                  <a:pt x="208" y="127"/>
                </a:lnTo>
                <a:lnTo>
                  <a:pt x="203" y="125"/>
                </a:lnTo>
                <a:lnTo>
                  <a:pt x="203" y="125"/>
                </a:lnTo>
                <a:lnTo>
                  <a:pt x="201" y="120"/>
                </a:lnTo>
                <a:lnTo>
                  <a:pt x="196" y="118"/>
                </a:lnTo>
                <a:lnTo>
                  <a:pt x="196" y="118"/>
                </a:lnTo>
                <a:lnTo>
                  <a:pt x="194" y="116"/>
                </a:lnTo>
                <a:lnTo>
                  <a:pt x="192" y="113"/>
                </a:lnTo>
                <a:lnTo>
                  <a:pt x="189" y="111"/>
                </a:lnTo>
                <a:lnTo>
                  <a:pt x="189" y="109"/>
                </a:lnTo>
                <a:lnTo>
                  <a:pt x="187" y="106"/>
                </a:lnTo>
                <a:lnTo>
                  <a:pt x="187" y="104"/>
                </a:lnTo>
                <a:lnTo>
                  <a:pt x="184" y="104"/>
                </a:lnTo>
                <a:lnTo>
                  <a:pt x="182" y="99"/>
                </a:lnTo>
                <a:lnTo>
                  <a:pt x="182" y="99"/>
                </a:lnTo>
                <a:lnTo>
                  <a:pt x="182" y="97"/>
                </a:lnTo>
                <a:lnTo>
                  <a:pt x="180" y="94"/>
                </a:lnTo>
                <a:lnTo>
                  <a:pt x="180" y="92"/>
                </a:lnTo>
                <a:lnTo>
                  <a:pt x="177" y="92"/>
                </a:lnTo>
                <a:lnTo>
                  <a:pt x="177" y="90"/>
                </a:lnTo>
                <a:lnTo>
                  <a:pt x="177" y="90"/>
                </a:lnTo>
                <a:lnTo>
                  <a:pt x="180" y="87"/>
                </a:lnTo>
                <a:lnTo>
                  <a:pt x="180" y="85"/>
                </a:lnTo>
                <a:lnTo>
                  <a:pt x="182" y="85"/>
                </a:lnTo>
                <a:lnTo>
                  <a:pt x="182" y="82"/>
                </a:lnTo>
                <a:lnTo>
                  <a:pt x="182" y="82"/>
                </a:lnTo>
                <a:lnTo>
                  <a:pt x="182" y="82"/>
                </a:lnTo>
                <a:lnTo>
                  <a:pt x="180" y="82"/>
                </a:lnTo>
                <a:lnTo>
                  <a:pt x="180" y="80"/>
                </a:lnTo>
                <a:lnTo>
                  <a:pt x="177" y="80"/>
                </a:lnTo>
                <a:lnTo>
                  <a:pt x="175" y="80"/>
                </a:lnTo>
                <a:lnTo>
                  <a:pt x="175" y="80"/>
                </a:lnTo>
                <a:lnTo>
                  <a:pt x="170" y="82"/>
                </a:lnTo>
                <a:lnTo>
                  <a:pt x="168" y="82"/>
                </a:lnTo>
                <a:lnTo>
                  <a:pt x="166" y="82"/>
                </a:lnTo>
                <a:lnTo>
                  <a:pt x="166" y="82"/>
                </a:lnTo>
                <a:lnTo>
                  <a:pt x="163" y="82"/>
                </a:lnTo>
                <a:lnTo>
                  <a:pt x="161" y="82"/>
                </a:lnTo>
                <a:lnTo>
                  <a:pt x="161" y="78"/>
                </a:lnTo>
                <a:lnTo>
                  <a:pt x="161" y="73"/>
                </a:lnTo>
                <a:lnTo>
                  <a:pt x="161" y="71"/>
                </a:lnTo>
                <a:lnTo>
                  <a:pt x="161" y="68"/>
                </a:lnTo>
                <a:lnTo>
                  <a:pt x="161" y="66"/>
                </a:lnTo>
                <a:lnTo>
                  <a:pt x="163" y="64"/>
                </a:lnTo>
                <a:lnTo>
                  <a:pt x="166" y="64"/>
                </a:lnTo>
                <a:lnTo>
                  <a:pt x="168" y="59"/>
                </a:lnTo>
                <a:lnTo>
                  <a:pt x="170" y="54"/>
                </a:lnTo>
                <a:lnTo>
                  <a:pt x="173" y="52"/>
                </a:lnTo>
                <a:lnTo>
                  <a:pt x="170" y="49"/>
                </a:lnTo>
                <a:lnTo>
                  <a:pt x="168" y="47"/>
                </a:lnTo>
                <a:lnTo>
                  <a:pt x="168" y="45"/>
                </a:lnTo>
                <a:lnTo>
                  <a:pt x="166" y="45"/>
                </a:lnTo>
                <a:lnTo>
                  <a:pt x="163" y="42"/>
                </a:lnTo>
                <a:lnTo>
                  <a:pt x="161" y="40"/>
                </a:lnTo>
                <a:lnTo>
                  <a:pt x="161" y="35"/>
                </a:lnTo>
                <a:lnTo>
                  <a:pt x="156" y="33"/>
                </a:lnTo>
                <a:lnTo>
                  <a:pt x="151" y="30"/>
                </a:lnTo>
                <a:lnTo>
                  <a:pt x="147" y="23"/>
                </a:lnTo>
                <a:lnTo>
                  <a:pt x="144" y="19"/>
                </a:lnTo>
                <a:lnTo>
                  <a:pt x="142" y="16"/>
                </a:lnTo>
                <a:lnTo>
                  <a:pt x="140" y="16"/>
                </a:lnTo>
                <a:lnTo>
                  <a:pt x="137" y="14"/>
                </a:lnTo>
                <a:lnTo>
                  <a:pt x="132" y="12"/>
                </a:lnTo>
                <a:lnTo>
                  <a:pt x="130" y="9"/>
                </a:lnTo>
                <a:lnTo>
                  <a:pt x="128" y="9"/>
                </a:lnTo>
                <a:lnTo>
                  <a:pt x="128" y="9"/>
                </a:lnTo>
                <a:lnTo>
                  <a:pt x="125" y="9"/>
                </a:lnTo>
                <a:lnTo>
                  <a:pt x="121" y="9"/>
                </a:lnTo>
                <a:lnTo>
                  <a:pt x="121" y="9"/>
                </a:lnTo>
                <a:lnTo>
                  <a:pt x="118" y="7"/>
                </a:lnTo>
                <a:lnTo>
                  <a:pt x="118" y="7"/>
                </a:lnTo>
                <a:lnTo>
                  <a:pt x="116" y="7"/>
                </a:lnTo>
                <a:lnTo>
                  <a:pt x="114" y="9"/>
                </a:lnTo>
                <a:lnTo>
                  <a:pt x="111" y="9"/>
                </a:lnTo>
                <a:lnTo>
                  <a:pt x="111" y="7"/>
                </a:lnTo>
                <a:lnTo>
                  <a:pt x="111" y="7"/>
                </a:lnTo>
                <a:lnTo>
                  <a:pt x="109" y="4"/>
                </a:lnTo>
                <a:lnTo>
                  <a:pt x="109" y="4"/>
                </a:lnTo>
                <a:lnTo>
                  <a:pt x="106" y="7"/>
                </a:lnTo>
                <a:lnTo>
                  <a:pt x="104" y="9"/>
                </a:lnTo>
                <a:lnTo>
                  <a:pt x="99" y="9"/>
                </a:lnTo>
                <a:lnTo>
                  <a:pt x="97" y="9"/>
                </a:lnTo>
                <a:lnTo>
                  <a:pt x="97" y="9"/>
                </a:lnTo>
                <a:lnTo>
                  <a:pt x="92" y="4"/>
                </a:lnTo>
                <a:lnTo>
                  <a:pt x="92" y="4"/>
                </a:lnTo>
                <a:lnTo>
                  <a:pt x="92" y="4"/>
                </a:lnTo>
                <a:lnTo>
                  <a:pt x="90" y="4"/>
                </a:lnTo>
                <a:lnTo>
                  <a:pt x="90" y="2"/>
                </a:lnTo>
                <a:lnTo>
                  <a:pt x="88" y="2"/>
                </a:lnTo>
                <a:lnTo>
                  <a:pt x="88" y="0"/>
                </a:lnTo>
                <a:lnTo>
                  <a:pt x="85" y="4"/>
                </a:lnTo>
                <a:lnTo>
                  <a:pt x="83" y="9"/>
                </a:lnTo>
                <a:lnTo>
                  <a:pt x="83" y="12"/>
                </a:lnTo>
                <a:lnTo>
                  <a:pt x="80" y="16"/>
                </a:lnTo>
                <a:lnTo>
                  <a:pt x="80" y="16"/>
                </a:lnTo>
                <a:lnTo>
                  <a:pt x="80" y="16"/>
                </a:lnTo>
                <a:lnTo>
                  <a:pt x="78" y="12"/>
                </a:lnTo>
                <a:lnTo>
                  <a:pt x="76" y="9"/>
                </a:lnTo>
                <a:lnTo>
                  <a:pt x="73" y="9"/>
                </a:lnTo>
                <a:lnTo>
                  <a:pt x="73" y="9"/>
                </a:lnTo>
                <a:lnTo>
                  <a:pt x="73" y="12"/>
                </a:lnTo>
                <a:lnTo>
                  <a:pt x="71" y="12"/>
                </a:lnTo>
                <a:lnTo>
                  <a:pt x="71" y="14"/>
                </a:lnTo>
                <a:lnTo>
                  <a:pt x="71" y="14"/>
                </a:lnTo>
                <a:lnTo>
                  <a:pt x="66" y="12"/>
                </a:lnTo>
                <a:lnTo>
                  <a:pt x="64" y="12"/>
                </a:lnTo>
                <a:lnTo>
                  <a:pt x="61" y="14"/>
                </a:lnTo>
                <a:lnTo>
                  <a:pt x="61" y="14"/>
                </a:lnTo>
                <a:lnTo>
                  <a:pt x="61" y="19"/>
                </a:lnTo>
                <a:lnTo>
                  <a:pt x="61" y="21"/>
                </a:lnTo>
                <a:lnTo>
                  <a:pt x="59" y="26"/>
                </a:lnTo>
                <a:lnTo>
                  <a:pt x="59" y="28"/>
                </a:lnTo>
                <a:lnTo>
                  <a:pt x="59" y="30"/>
                </a:lnTo>
                <a:lnTo>
                  <a:pt x="59" y="30"/>
                </a:lnTo>
                <a:lnTo>
                  <a:pt x="57" y="35"/>
                </a:lnTo>
                <a:lnTo>
                  <a:pt x="57" y="38"/>
                </a:lnTo>
                <a:lnTo>
                  <a:pt x="57" y="42"/>
                </a:lnTo>
                <a:lnTo>
                  <a:pt x="57" y="45"/>
                </a:lnTo>
                <a:lnTo>
                  <a:pt x="54" y="45"/>
                </a:lnTo>
                <a:lnTo>
                  <a:pt x="54" y="45"/>
                </a:lnTo>
                <a:lnTo>
                  <a:pt x="52" y="47"/>
                </a:lnTo>
                <a:lnTo>
                  <a:pt x="50" y="47"/>
                </a:lnTo>
                <a:lnTo>
                  <a:pt x="47" y="47"/>
                </a:lnTo>
                <a:lnTo>
                  <a:pt x="47" y="47"/>
                </a:lnTo>
                <a:lnTo>
                  <a:pt x="45" y="49"/>
                </a:lnTo>
                <a:lnTo>
                  <a:pt x="43" y="54"/>
                </a:lnTo>
                <a:lnTo>
                  <a:pt x="43" y="59"/>
                </a:lnTo>
                <a:lnTo>
                  <a:pt x="40" y="61"/>
                </a:lnTo>
                <a:lnTo>
                  <a:pt x="38" y="66"/>
                </a:lnTo>
                <a:lnTo>
                  <a:pt x="38" y="66"/>
                </a:lnTo>
                <a:lnTo>
                  <a:pt x="35" y="68"/>
                </a:lnTo>
                <a:lnTo>
                  <a:pt x="35" y="73"/>
                </a:lnTo>
                <a:lnTo>
                  <a:pt x="35" y="75"/>
                </a:lnTo>
                <a:lnTo>
                  <a:pt x="35" y="78"/>
                </a:lnTo>
                <a:lnTo>
                  <a:pt x="33" y="82"/>
                </a:lnTo>
                <a:lnTo>
                  <a:pt x="35" y="85"/>
                </a:lnTo>
                <a:lnTo>
                  <a:pt x="33" y="87"/>
                </a:lnTo>
                <a:lnTo>
                  <a:pt x="33" y="87"/>
                </a:lnTo>
                <a:lnTo>
                  <a:pt x="31" y="87"/>
                </a:lnTo>
                <a:lnTo>
                  <a:pt x="28" y="87"/>
                </a:lnTo>
                <a:lnTo>
                  <a:pt x="28" y="85"/>
                </a:lnTo>
                <a:lnTo>
                  <a:pt x="28" y="85"/>
                </a:lnTo>
                <a:lnTo>
                  <a:pt x="26" y="85"/>
                </a:lnTo>
                <a:lnTo>
                  <a:pt x="26" y="87"/>
                </a:lnTo>
                <a:lnTo>
                  <a:pt x="24" y="90"/>
                </a:lnTo>
                <a:lnTo>
                  <a:pt x="21" y="92"/>
                </a:lnTo>
                <a:lnTo>
                  <a:pt x="24" y="99"/>
                </a:lnTo>
                <a:lnTo>
                  <a:pt x="24" y="99"/>
                </a:lnTo>
                <a:lnTo>
                  <a:pt x="24" y="101"/>
                </a:lnTo>
                <a:lnTo>
                  <a:pt x="21" y="104"/>
                </a:lnTo>
                <a:lnTo>
                  <a:pt x="21" y="106"/>
                </a:lnTo>
                <a:lnTo>
                  <a:pt x="19" y="109"/>
                </a:lnTo>
                <a:lnTo>
                  <a:pt x="19" y="113"/>
                </a:lnTo>
                <a:lnTo>
                  <a:pt x="19" y="116"/>
                </a:lnTo>
                <a:lnTo>
                  <a:pt x="19" y="116"/>
                </a:lnTo>
                <a:lnTo>
                  <a:pt x="19" y="120"/>
                </a:lnTo>
                <a:lnTo>
                  <a:pt x="19" y="123"/>
                </a:lnTo>
                <a:lnTo>
                  <a:pt x="19" y="130"/>
                </a:lnTo>
                <a:lnTo>
                  <a:pt x="19" y="132"/>
                </a:lnTo>
                <a:lnTo>
                  <a:pt x="19" y="132"/>
                </a:lnTo>
                <a:lnTo>
                  <a:pt x="19" y="135"/>
                </a:lnTo>
                <a:lnTo>
                  <a:pt x="19" y="135"/>
                </a:lnTo>
                <a:lnTo>
                  <a:pt x="17" y="137"/>
                </a:lnTo>
                <a:lnTo>
                  <a:pt x="14" y="137"/>
                </a:lnTo>
                <a:lnTo>
                  <a:pt x="12" y="137"/>
                </a:lnTo>
                <a:lnTo>
                  <a:pt x="9" y="137"/>
                </a:lnTo>
                <a:lnTo>
                  <a:pt x="7" y="137"/>
                </a:lnTo>
                <a:lnTo>
                  <a:pt x="5" y="137"/>
                </a:lnTo>
                <a:lnTo>
                  <a:pt x="5" y="137"/>
                </a:lnTo>
                <a:lnTo>
                  <a:pt x="2" y="139"/>
                </a:lnTo>
                <a:lnTo>
                  <a:pt x="0" y="144"/>
                </a:lnTo>
                <a:lnTo>
                  <a:pt x="0" y="146"/>
                </a:lnTo>
                <a:lnTo>
                  <a:pt x="0" y="149"/>
                </a:lnTo>
                <a:lnTo>
                  <a:pt x="0" y="149"/>
                </a:lnTo>
                <a:lnTo>
                  <a:pt x="0" y="149"/>
                </a:lnTo>
                <a:lnTo>
                  <a:pt x="5" y="151"/>
                </a:lnTo>
                <a:lnTo>
                  <a:pt x="7" y="151"/>
                </a:lnTo>
                <a:lnTo>
                  <a:pt x="9" y="151"/>
                </a:lnTo>
                <a:lnTo>
                  <a:pt x="9" y="151"/>
                </a:lnTo>
                <a:lnTo>
                  <a:pt x="12" y="153"/>
                </a:lnTo>
                <a:lnTo>
                  <a:pt x="17" y="156"/>
                </a:lnTo>
                <a:lnTo>
                  <a:pt x="17" y="158"/>
                </a:lnTo>
                <a:lnTo>
                  <a:pt x="19" y="158"/>
                </a:lnTo>
                <a:lnTo>
                  <a:pt x="19" y="161"/>
                </a:lnTo>
                <a:lnTo>
                  <a:pt x="19" y="163"/>
                </a:lnTo>
                <a:lnTo>
                  <a:pt x="21" y="165"/>
                </a:lnTo>
                <a:lnTo>
                  <a:pt x="24" y="168"/>
                </a:lnTo>
                <a:lnTo>
                  <a:pt x="28" y="168"/>
                </a:lnTo>
                <a:lnTo>
                  <a:pt x="28" y="170"/>
                </a:lnTo>
                <a:lnTo>
                  <a:pt x="31" y="172"/>
                </a:lnTo>
                <a:lnTo>
                  <a:pt x="31" y="175"/>
                </a:lnTo>
                <a:lnTo>
                  <a:pt x="33" y="175"/>
                </a:lnTo>
                <a:lnTo>
                  <a:pt x="33" y="182"/>
                </a:lnTo>
                <a:lnTo>
                  <a:pt x="35" y="184"/>
                </a:lnTo>
                <a:lnTo>
                  <a:pt x="35" y="187"/>
                </a:lnTo>
                <a:lnTo>
                  <a:pt x="38" y="191"/>
                </a:lnTo>
                <a:lnTo>
                  <a:pt x="38" y="191"/>
                </a:lnTo>
                <a:lnTo>
                  <a:pt x="38" y="194"/>
                </a:lnTo>
                <a:lnTo>
                  <a:pt x="40" y="196"/>
                </a:lnTo>
                <a:lnTo>
                  <a:pt x="43" y="198"/>
                </a:lnTo>
                <a:lnTo>
                  <a:pt x="43" y="198"/>
                </a:lnTo>
                <a:lnTo>
                  <a:pt x="43" y="198"/>
                </a:lnTo>
                <a:lnTo>
                  <a:pt x="43" y="201"/>
                </a:lnTo>
                <a:lnTo>
                  <a:pt x="43" y="201"/>
                </a:lnTo>
                <a:lnTo>
                  <a:pt x="43" y="201"/>
                </a:lnTo>
                <a:lnTo>
                  <a:pt x="45" y="201"/>
                </a:lnTo>
                <a:lnTo>
                  <a:pt x="45" y="201"/>
                </a:lnTo>
                <a:lnTo>
                  <a:pt x="45" y="201"/>
                </a:lnTo>
                <a:lnTo>
                  <a:pt x="52" y="201"/>
                </a:lnTo>
                <a:lnTo>
                  <a:pt x="52" y="203"/>
                </a:lnTo>
                <a:lnTo>
                  <a:pt x="52" y="205"/>
                </a:lnTo>
                <a:lnTo>
                  <a:pt x="52" y="205"/>
                </a:lnTo>
                <a:lnTo>
                  <a:pt x="52" y="205"/>
                </a:lnTo>
                <a:lnTo>
                  <a:pt x="52" y="210"/>
                </a:lnTo>
                <a:lnTo>
                  <a:pt x="52" y="213"/>
                </a:lnTo>
                <a:lnTo>
                  <a:pt x="52" y="215"/>
                </a:lnTo>
                <a:lnTo>
                  <a:pt x="54" y="217"/>
                </a:lnTo>
                <a:lnTo>
                  <a:pt x="57" y="220"/>
                </a:lnTo>
                <a:lnTo>
                  <a:pt x="57" y="220"/>
                </a:lnTo>
                <a:lnTo>
                  <a:pt x="57" y="220"/>
                </a:lnTo>
                <a:lnTo>
                  <a:pt x="61" y="220"/>
                </a:lnTo>
                <a:lnTo>
                  <a:pt x="66" y="220"/>
                </a:lnTo>
                <a:lnTo>
                  <a:pt x="71" y="220"/>
                </a:lnTo>
                <a:lnTo>
                  <a:pt x="71" y="222"/>
                </a:lnTo>
                <a:lnTo>
                  <a:pt x="73" y="222"/>
                </a:lnTo>
                <a:lnTo>
                  <a:pt x="78" y="224"/>
                </a:lnTo>
                <a:lnTo>
                  <a:pt x="83" y="227"/>
                </a:lnTo>
                <a:lnTo>
                  <a:pt x="85" y="229"/>
                </a:lnTo>
                <a:lnTo>
                  <a:pt x="90" y="234"/>
                </a:lnTo>
                <a:lnTo>
                  <a:pt x="92" y="236"/>
                </a:lnTo>
                <a:lnTo>
                  <a:pt x="95" y="236"/>
                </a:lnTo>
                <a:lnTo>
                  <a:pt x="97" y="239"/>
                </a:lnTo>
                <a:lnTo>
                  <a:pt x="102" y="239"/>
                </a:lnTo>
                <a:lnTo>
                  <a:pt x="104" y="239"/>
                </a:lnTo>
                <a:lnTo>
                  <a:pt x="106" y="239"/>
                </a:lnTo>
                <a:lnTo>
                  <a:pt x="111" y="241"/>
                </a:lnTo>
                <a:lnTo>
                  <a:pt x="114" y="241"/>
                </a:lnTo>
                <a:lnTo>
                  <a:pt x="116" y="241"/>
                </a:lnTo>
                <a:lnTo>
                  <a:pt x="121" y="241"/>
                </a:lnTo>
                <a:lnTo>
                  <a:pt x="123" y="241"/>
                </a:lnTo>
                <a:lnTo>
                  <a:pt x="125" y="239"/>
                </a:lnTo>
                <a:lnTo>
                  <a:pt x="128" y="236"/>
                </a:lnTo>
                <a:lnTo>
                  <a:pt x="128" y="234"/>
                </a:lnTo>
                <a:lnTo>
                  <a:pt x="130" y="232"/>
                </a:lnTo>
                <a:lnTo>
                  <a:pt x="137" y="229"/>
                </a:lnTo>
                <a:lnTo>
                  <a:pt x="140" y="227"/>
                </a:lnTo>
                <a:lnTo>
                  <a:pt x="144" y="224"/>
                </a:lnTo>
                <a:lnTo>
                  <a:pt x="147" y="227"/>
                </a:lnTo>
                <a:lnTo>
                  <a:pt x="149" y="229"/>
                </a:lnTo>
                <a:lnTo>
                  <a:pt x="151" y="229"/>
                </a:lnTo>
                <a:lnTo>
                  <a:pt x="151" y="232"/>
                </a:lnTo>
                <a:lnTo>
                  <a:pt x="154" y="232"/>
                </a:lnTo>
                <a:lnTo>
                  <a:pt x="156" y="232"/>
                </a:lnTo>
                <a:lnTo>
                  <a:pt x="156" y="232"/>
                </a:lnTo>
                <a:lnTo>
                  <a:pt x="158" y="232"/>
                </a:lnTo>
                <a:lnTo>
                  <a:pt x="163" y="232"/>
                </a:lnTo>
                <a:lnTo>
                  <a:pt x="166" y="232"/>
                </a:lnTo>
                <a:lnTo>
                  <a:pt x="166" y="229"/>
                </a:lnTo>
                <a:lnTo>
                  <a:pt x="168" y="227"/>
                </a:lnTo>
                <a:lnTo>
                  <a:pt x="173" y="227"/>
                </a:lnTo>
                <a:lnTo>
                  <a:pt x="175" y="224"/>
                </a:lnTo>
                <a:lnTo>
                  <a:pt x="182" y="224"/>
                </a:lnTo>
                <a:lnTo>
                  <a:pt x="184" y="222"/>
                </a:lnTo>
                <a:lnTo>
                  <a:pt x="184" y="222"/>
                </a:lnTo>
                <a:lnTo>
                  <a:pt x="184" y="220"/>
                </a:lnTo>
                <a:lnTo>
                  <a:pt x="187" y="217"/>
                </a:lnTo>
                <a:lnTo>
                  <a:pt x="189" y="217"/>
                </a:lnTo>
                <a:lnTo>
                  <a:pt x="192" y="215"/>
                </a:lnTo>
                <a:lnTo>
                  <a:pt x="196" y="213"/>
                </a:lnTo>
                <a:lnTo>
                  <a:pt x="196" y="213"/>
                </a:lnTo>
                <a:lnTo>
                  <a:pt x="201" y="210"/>
                </a:lnTo>
                <a:lnTo>
                  <a:pt x="203" y="210"/>
                </a:lnTo>
                <a:lnTo>
                  <a:pt x="206" y="210"/>
                </a:lnTo>
                <a:lnTo>
                  <a:pt x="206" y="210"/>
                </a:lnTo>
                <a:lnTo>
                  <a:pt x="213" y="210"/>
                </a:lnTo>
                <a:lnTo>
                  <a:pt x="218" y="210"/>
                </a:lnTo>
                <a:lnTo>
                  <a:pt x="222" y="210"/>
                </a:lnTo>
                <a:lnTo>
                  <a:pt x="222" y="210"/>
                </a:lnTo>
                <a:lnTo>
                  <a:pt x="227" y="205"/>
                </a:lnTo>
                <a:lnTo>
                  <a:pt x="232" y="198"/>
                </a:lnTo>
                <a:lnTo>
                  <a:pt x="234" y="194"/>
                </a:lnTo>
                <a:lnTo>
                  <a:pt x="241" y="187"/>
                </a:lnTo>
                <a:lnTo>
                  <a:pt x="246" y="182"/>
                </a:lnTo>
                <a:lnTo>
                  <a:pt x="251" y="177"/>
                </a:lnTo>
                <a:lnTo>
                  <a:pt x="253" y="172"/>
                </a:lnTo>
                <a:lnTo>
                  <a:pt x="260" y="165"/>
                </a:lnTo>
                <a:lnTo>
                  <a:pt x="262" y="163"/>
                </a:lnTo>
                <a:lnTo>
                  <a:pt x="267" y="156"/>
                </a:lnTo>
                <a:lnTo>
                  <a:pt x="274" y="151"/>
                </a:lnTo>
                <a:lnTo>
                  <a:pt x="279" y="146"/>
                </a:lnTo>
                <a:lnTo>
                  <a:pt x="260" y="14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6" name="Freeform 181"/>
          <p:cNvSpPr>
            <a:spLocks noEditPoints="1"/>
          </p:cNvSpPr>
          <p:nvPr/>
        </p:nvSpPr>
        <p:spPr bwMode="auto">
          <a:xfrm>
            <a:off x="8775106" y="2891948"/>
            <a:ext cx="96248" cy="44986"/>
          </a:xfrm>
          <a:custGeom>
            <a:avLst/>
            <a:gdLst>
              <a:gd name="T0" fmla="*/ 12 w 92"/>
              <a:gd name="T1" fmla="*/ 21 h 43"/>
              <a:gd name="T2" fmla="*/ 7 w 92"/>
              <a:gd name="T3" fmla="*/ 21 h 43"/>
              <a:gd name="T4" fmla="*/ 5 w 92"/>
              <a:gd name="T5" fmla="*/ 24 h 43"/>
              <a:gd name="T6" fmla="*/ 2 w 92"/>
              <a:gd name="T7" fmla="*/ 24 h 43"/>
              <a:gd name="T8" fmla="*/ 0 w 92"/>
              <a:gd name="T9" fmla="*/ 26 h 43"/>
              <a:gd name="T10" fmla="*/ 5 w 92"/>
              <a:gd name="T11" fmla="*/ 28 h 43"/>
              <a:gd name="T12" fmla="*/ 2 w 92"/>
              <a:gd name="T13" fmla="*/ 33 h 43"/>
              <a:gd name="T14" fmla="*/ 7 w 92"/>
              <a:gd name="T15" fmla="*/ 28 h 43"/>
              <a:gd name="T16" fmla="*/ 14 w 92"/>
              <a:gd name="T17" fmla="*/ 26 h 43"/>
              <a:gd name="T18" fmla="*/ 19 w 92"/>
              <a:gd name="T19" fmla="*/ 24 h 43"/>
              <a:gd name="T20" fmla="*/ 17 w 92"/>
              <a:gd name="T21" fmla="*/ 21 h 43"/>
              <a:gd name="T22" fmla="*/ 21 w 92"/>
              <a:gd name="T23" fmla="*/ 21 h 43"/>
              <a:gd name="T24" fmla="*/ 19 w 92"/>
              <a:gd name="T25" fmla="*/ 19 h 43"/>
              <a:gd name="T26" fmla="*/ 10 w 92"/>
              <a:gd name="T27" fmla="*/ 19 h 43"/>
              <a:gd name="T28" fmla="*/ 14 w 92"/>
              <a:gd name="T29" fmla="*/ 17 h 43"/>
              <a:gd name="T30" fmla="*/ 17 w 92"/>
              <a:gd name="T31" fmla="*/ 14 h 43"/>
              <a:gd name="T32" fmla="*/ 12 w 92"/>
              <a:gd name="T33" fmla="*/ 12 h 43"/>
              <a:gd name="T34" fmla="*/ 10 w 92"/>
              <a:gd name="T35" fmla="*/ 14 h 43"/>
              <a:gd name="T36" fmla="*/ 92 w 92"/>
              <a:gd name="T37" fmla="*/ 5 h 43"/>
              <a:gd name="T38" fmla="*/ 90 w 92"/>
              <a:gd name="T39" fmla="*/ 5 h 43"/>
              <a:gd name="T40" fmla="*/ 71 w 92"/>
              <a:gd name="T41" fmla="*/ 2 h 43"/>
              <a:gd name="T42" fmla="*/ 52 w 92"/>
              <a:gd name="T43" fmla="*/ 0 h 43"/>
              <a:gd name="T44" fmla="*/ 45 w 92"/>
              <a:gd name="T45" fmla="*/ 2 h 43"/>
              <a:gd name="T46" fmla="*/ 31 w 92"/>
              <a:gd name="T47" fmla="*/ 5 h 43"/>
              <a:gd name="T48" fmla="*/ 24 w 92"/>
              <a:gd name="T49" fmla="*/ 9 h 43"/>
              <a:gd name="T50" fmla="*/ 24 w 92"/>
              <a:gd name="T51" fmla="*/ 12 h 43"/>
              <a:gd name="T52" fmla="*/ 24 w 92"/>
              <a:gd name="T53" fmla="*/ 17 h 43"/>
              <a:gd name="T54" fmla="*/ 26 w 92"/>
              <a:gd name="T55" fmla="*/ 19 h 43"/>
              <a:gd name="T56" fmla="*/ 28 w 92"/>
              <a:gd name="T57" fmla="*/ 24 h 43"/>
              <a:gd name="T58" fmla="*/ 36 w 92"/>
              <a:gd name="T59" fmla="*/ 26 h 43"/>
              <a:gd name="T60" fmla="*/ 40 w 92"/>
              <a:gd name="T61" fmla="*/ 26 h 43"/>
              <a:gd name="T62" fmla="*/ 40 w 92"/>
              <a:gd name="T63" fmla="*/ 31 h 43"/>
              <a:gd name="T64" fmla="*/ 40 w 92"/>
              <a:gd name="T65" fmla="*/ 33 h 43"/>
              <a:gd name="T66" fmla="*/ 50 w 92"/>
              <a:gd name="T67" fmla="*/ 31 h 43"/>
              <a:gd name="T68" fmla="*/ 52 w 92"/>
              <a:gd name="T69" fmla="*/ 31 h 43"/>
              <a:gd name="T70" fmla="*/ 57 w 92"/>
              <a:gd name="T71" fmla="*/ 33 h 43"/>
              <a:gd name="T72" fmla="*/ 64 w 92"/>
              <a:gd name="T73" fmla="*/ 35 h 43"/>
              <a:gd name="T74" fmla="*/ 69 w 92"/>
              <a:gd name="T75" fmla="*/ 40 h 43"/>
              <a:gd name="T76" fmla="*/ 78 w 92"/>
              <a:gd name="T77" fmla="*/ 40 h 43"/>
              <a:gd name="T78" fmla="*/ 85 w 92"/>
              <a:gd name="T79" fmla="*/ 43 h 43"/>
              <a:gd name="T80" fmla="*/ 85 w 92"/>
              <a:gd name="T81" fmla="*/ 38 h 43"/>
              <a:gd name="T82" fmla="*/ 90 w 92"/>
              <a:gd name="T83" fmla="*/ 35 h 43"/>
              <a:gd name="T84" fmla="*/ 90 w 92"/>
              <a:gd name="T85" fmla="*/ 33 h 43"/>
              <a:gd name="T86" fmla="*/ 85 w 92"/>
              <a:gd name="T87" fmla="*/ 28 h 43"/>
              <a:gd name="T88" fmla="*/ 85 w 92"/>
              <a:gd name="T89" fmla="*/ 24 h 43"/>
              <a:gd name="T90" fmla="*/ 85 w 92"/>
              <a:gd name="T91" fmla="*/ 14 h 43"/>
              <a:gd name="T92" fmla="*/ 90 w 92"/>
              <a:gd name="T93" fmla="*/ 7 h 43"/>
              <a:gd name="T94" fmla="*/ 92 w 92"/>
              <a:gd name="T95" fmla="*/ 5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2" h="43">
                <a:moveTo>
                  <a:pt x="17" y="21"/>
                </a:moveTo>
                <a:lnTo>
                  <a:pt x="14" y="19"/>
                </a:lnTo>
                <a:lnTo>
                  <a:pt x="14" y="21"/>
                </a:lnTo>
                <a:lnTo>
                  <a:pt x="12" y="21"/>
                </a:lnTo>
                <a:lnTo>
                  <a:pt x="12" y="19"/>
                </a:lnTo>
                <a:lnTo>
                  <a:pt x="10" y="19"/>
                </a:lnTo>
                <a:lnTo>
                  <a:pt x="10" y="21"/>
                </a:lnTo>
                <a:lnTo>
                  <a:pt x="7" y="21"/>
                </a:lnTo>
                <a:lnTo>
                  <a:pt x="7" y="21"/>
                </a:lnTo>
                <a:lnTo>
                  <a:pt x="5" y="21"/>
                </a:lnTo>
                <a:lnTo>
                  <a:pt x="5" y="21"/>
                </a:lnTo>
                <a:lnTo>
                  <a:pt x="5" y="24"/>
                </a:lnTo>
                <a:lnTo>
                  <a:pt x="2" y="21"/>
                </a:lnTo>
                <a:lnTo>
                  <a:pt x="2" y="21"/>
                </a:lnTo>
                <a:lnTo>
                  <a:pt x="0" y="21"/>
                </a:lnTo>
                <a:lnTo>
                  <a:pt x="2" y="24"/>
                </a:lnTo>
                <a:lnTo>
                  <a:pt x="2" y="26"/>
                </a:lnTo>
                <a:lnTo>
                  <a:pt x="2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2" y="28"/>
                </a:lnTo>
                <a:lnTo>
                  <a:pt x="5" y="28"/>
                </a:lnTo>
                <a:lnTo>
                  <a:pt x="5" y="28"/>
                </a:lnTo>
                <a:lnTo>
                  <a:pt x="5" y="31"/>
                </a:lnTo>
                <a:lnTo>
                  <a:pt x="2" y="33"/>
                </a:lnTo>
                <a:lnTo>
                  <a:pt x="2" y="33"/>
                </a:lnTo>
                <a:lnTo>
                  <a:pt x="2" y="33"/>
                </a:lnTo>
                <a:lnTo>
                  <a:pt x="5" y="33"/>
                </a:lnTo>
                <a:lnTo>
                  <a:pt x="5" y="33"/>
                </a:lnTo>
                <a:lnTo>
                  <a:pt x="7" y="31"/>
                </a:lnTo>
                <a:lnTo>
                  <a:pt x="7" y="28"/>
                </a:lnTo>
                <a:lnTo>
                  <a:pt x="10" y="28"/>
                </a:lnTo>
                <a:lnTo>
                  <a:pt x="10" y="28"/>
                </a:lnTo>
                <a:lnTo>
                  <a:pt x="14" y="28"/>
                </a:lnTo>
                <a:lnTo>
                  <a:pt x="14" y="26"/>
                </a:lnTo>
                <a:lnTo>
                  <a:pt x="17" y="26"/>
                </a:lnTo>
                <a:lnTo>
                  <a:pt x="17" y="26"/>
                </a:lnTo>
                <a:lnTo>
                  <a:pt x="19" y="24"/>
                </a:lnTo>
                <a:lnTo>
                  <a:pt x="19" y="24"/>
                </a:lnTo>
                <a:lnTo>
                  <a:pt x="19" y="24"/>
                </a:lnTo>
                <a:lnTo>
                  <a:pt x="21" y="24"/>
                </a:lnTo>
                <a:lnTo>
                  <a:pt x="21" y="24"/>
                </a:lnTo>
                <a:lnTo>
                  <a:pt x="17" y="21"/>
                </a:lnTo>
                <a:close/>
                <a:moveTo>
                  <a:pt x="19" y="19"/>
                </a:moveTo>
                <a:lnTo>
                  <a:pt x="19" y="19"/>
                </a:lnTo>
                <a:lnTo>
                  <a:pt x="19" y="21"/>
                </a:lnTo>
                <a:lnTo>
                  <a:pt x="21" y="21"/>
                </a:lnTo>
                <a:lnTo>
                  <a:pt x="24" y="21"/>
                </a:lnTo>
                <a:lnTo>
                  <a:pt x="24" y="21"/>
                </a:lnTo>
                <a:lnTo>
                  <a:pt x="21" y="19"/>
                </a:lnTo>
                <a:lnTo>
                  <a:pt x="19" y="19"/>
                </a:lnTo>
                <a:close/>
                <a:moveTo>
                  <a:pt x="7" y="14"/>
                </a:moveTo>
                <a:lnTo>
                  <a:pt x="7" y="14"/>
                </a:lnTo>
                <a:lnTo>
                  <a:pt x="10" y="17"/>
                </a:lnTo>
                <a:lnTo>
                  <a:pt x="10" y="19"/>
                </a:lnTo>
                <a:lnTo>
                  <a:pt x="10" y="19"/>
                </a:lnTo>
                <a:lnTo>
                  <a:pt x="12" y="19"/>
                </a:lnTo>
                <a:lnTo>
                  <a:pt x="14" y="17"/>
                </a:lnTo>
                <a:lnTo>
                  <a:pt x="14" y="17"/>
                </a:lnTo>
                <a:lnTo>
                  <a:pt x="14" y="17"/>
                </a:lnTo>
                <a:lnTo>
                  <a:pt x="17" y="17"/>
                </a:lnTo>
                <a:lnTo>
                  <a:pt x="17" y="17"/>
                </a:lnTo>
                <a:lnTo>
                  <a:pt x="17" y="14"/>
                </a:lnTo>
                <a:lnTo>
                  <a:pt x="14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0" y="12"/>
                </a:lnTo>
                <a:lnTo>
                  <a:pt x="10" y="12"/>
                </a:lnTo>
                <a:lnTo>
                  <a:pt x="10" y="14"/>
                </a:lnTo>
                <a:lnTo>
                  <a:pt x="2" y="14"/>
                </a:lnTo>
                <a:lnTo>
                  <a:pt x="5" y="14"/>
                </a:lnTo>
                <a:lnTo>
                  <a:pt x="7" y="14"/>
                </a:lnTo>
                <a:close/>
                <a:moveTo>
                  <a:pt x="92" y="5"/>
                </a:moveTo>
                <a:lnTo>
                  <a:pt x="92" y="5"/>
                </a:lnTo>
                <a:lnTo>
                  <a:pt x="90" y="2"/>
                </a:lnTo>
                <a:lnTo>
                  <a:pt x="90" y="2"/>
                </a:lnTo>
                <a:lnTo>
                  <a:pt x="90" y="5"/>
                </a:lnTo>
                <a:lnTo>
                  <a:pt x="80" y="5"/>
                </a:lnTo>
                <a:lnTo>
                  <a:pt x="76" y="5"/>
                </a:lnTo>
                <a:lnTo>
                  <a:pt x="73" y="2"/>
                </a:lnTo>
                <a:lnTo>
                  <a:pt x="71" y="2"/>
                </a:lnTo>
                <a:lnTo>
                  <a:pt x="69" y="2"/>
                </a:lnTo>
                <a:lnTo>
                  <a:pt x="57" y="0"/>
                </a:lnTo>
                <a:lnTo>
                  <a:pt x="54" y="0"/>
                </a:lnTo>
                <a:lnTo>
                  <a:pt x="52" y="0"/>
                </a:lnTo>
                <a:lnTo>
                  <a:pt x="52" y="0"/>
                </a:lnTo>
                <a:lnTo>
                  <a:pt x="54" y="2"/>
                </a:lnTo>
                <a:lnTo>
                  <a:pt x="52" y="2"/>
                </a:lnTo>
                <a:lnTo>
                  <a:pt x="45" y="2"/>
                </a:lnTo>
                <a:lnTo>
                  <a:pt x="40" y="5"/>
                </a:lnTo>
                <a:lnTo>
                  <a:pt x="36" y="2"/>
                </a:lnTo>
                <a:lnTo>
                  <a:pt x="33" y="5"/>
                </a:lnTo>
                <a:lnTo>
                  <a:pt x="31" y="5"/>
                </a:lnTo>
                <a:lnTo>
                  <a:pt x="33" y="7"/>
                </a:lnTo>
                <a:lnTo>
                  <a:pt x="28" y="7"/>
                </a:lnTo>
                <a:lnTo>
                  <a:pt x="26" y="7"/>
                </a:lnTo>
                <a:lnTo>
                  <a:pt x="24" y="9"/>
                </a:lnTo>
                <a:lnTo>
                  <a:pt x="24" y="9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4" y="14"/>
                </a:lnTo>
                <a:lnTo>
                  <a:pt x="24" y="14"/>
                </a:lnTo>
                <a:lnTo>
                  <a:pt x="24" y="17"/>
                </a:lnTo>
                <a:lnTo>
                  <a:pt x="24" y="17"/>
                </a:lnTo>
                <a:lnTo>
                  <a:pt x="26" y="17"/>
                </a:lnTo>
                <a:lnTo>
                  <a:pt x="28" y="17"/>
                </a:lnTo>
                <a:lnTo>
                  <a:pt x="26" y="17"/>
                </a:lnTo>
                <a:lnTo>
                  <a:pt x="26" y="19"/>
                </a:lnTo>
                <a:lnTo>
                  <a:pt x="26" y="19"/>
                </a:lnTo>
                <a:lnTo>
                  <a:pt x="26" y="21"/>
                </a:lnTo>
                <a:lnTo>
                  <a:pt x="28" y="21"/>
                </a:lnTo>
                <a:lnTo>
                  <a:pt x="28" y="24"/>
                </a:lnTo>
                <a:lnTo>
                  <a:pt x="28" y="26"/>
                </a:lnTo>
                <a:lnTo>
                  <a:pt x="33" y="26"/>
                </a:lnTo>
                <a:lnTo>
                  <a:pt x="36" y="26"/>
                </a:lnTo>
                <a:lnTo>
                  <a:pt x="36" y="26"/>
                </a:lnTo>
                <a:lnTo>
                  <a:pt x="38" y="26"/>
                </a:lnTo>
                <a:lnTo>
                  <a:pt x="38" y="24"/>
                </a:lnTo>
                <a:lnTo>
                  <a:pt x="38" y="24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0" y="31"/>
                </a:lnTo>
                <a:lnTo>
                  <a:pt x="38" y="33"/>
                </a:lnTo>
                <a:lnTo>
                  <a:pt x="38" y="35"/>
                </a:lnTo>
                <a:lnTo>
                  <a:pt x="40" y="35"/>
                </a:lnTo>
                <a:lnTo>
                  <a:pt x="40" y="33"/>
                </a:lnTo>
                <a:lnTo>
                  <a:pt x="45" y="33"/>
                </a:lnTo>
                <a:lnTo>
                  <a:pt x="47" y="33"/>
                </a:lnTo>
                <a:lnTo>
                  <a:pt x="47" y="33"/>
                </a:lnTo>
                <a:lnTo>
                  <a:pt x="50" y="31"/>
                </a:lnTo>
                <a:lnTo>
                  <a:pt x="52" y="31"/>
                </a:lnTo>
                <a:lnTo>
                  <a:pt x="52" y="33"/>
                </a:lnTo>
                <a:lnTo>
                  <a:pt x="52" y="33"/>
                </a:lnTo>
                <a:lnTo>
                  <a:pt x="52" y="31"/>
                </a:lnTo>
                <a:lnTo>
                  <a:pt x="52" y="31"/>
                </a:lnTo>
                <a:lnTo>
                  <a:pt x="52" y="31"/>
                </a:lnTo>
                <a:lnTo>
                  <a:pt x="54" y="31"/>
                </a:lnTo>
                <a:lnTo>
                  <a:pt x="57" y="33"/>
                </a:lnTo>
                <a:lnTo>
                  <a:pt x="59" y="33"/>
                </a:lnTo>
                <a:lnTo>
                  <a:pt x="59" y="33"/>
                </a:lnTo>
                <a:lnTo>
                  <a:pt x="62" y="35"/>
                </a:lnTo>
                <a:lnTo>
                  <a:pt x="64" y="35"/>
                </a:lnTo>
                <a:lnTo>
                  <a:pt x="64" y="35"/>
                </a:lnTo>
                <a:lnTo>
                  <a:pt x="64" y="35"/>
                </a:lnTo>
                <a:lnTo>
                  <a:pt x="69" y="38"/>
                </a:lnTo>
                <a:lnTo>
                  <a:pt x="69" y="40"/>
                </a:lnTo>
                <a:lnTo>
                  <a:pt x="71" y="40"/>
                </a:lnTo>
                <a:lnTo>
                  <a:pt x="73" y="40"/>
                </a:lnTo>
                <a:lnTo>
                  <a:pt x="78" y="40"/>
                </a:lnTo>
                <a:lnTo>
                  <a:pt x="78" y="40"/>
                </a:lnTo>
                <a:lnTo>
                  <a:pt x="80" y="40"/>
                </a:lnTo>
                <a:lnTo>
                  <a:pt x="80" y="40"/>
                </a:lnTo>
                <a:lnTo>
                  <a:pt x="83" y="40"/>
                </a:lnTo>
                <a:lnTo>
                  <a:pt x="85" y="43"/>
                </a:lnTo>
                <a:lnTo>
                  <a:pt x="85" y="40"/>
                </a:lnTo>
                <a:lnTo>
                  <a:pt x="85" y="40"/>
                </a:lnTo>
                <a:lnTo>
                  <a:pt x="85" y="40"/>
                </a:lnTo>
                <a:lnTo>
                  <a:pt x="85" y="38"/>
                </a:lnTo>
                <a:lnTo>
                  <a:pt x="88" y="38"/>
                </a:lnTo>
                <a:lnTo>
                  <a:pt x="88" y="38"/>
                </a:lnTo>
                <a:lnTo>
                  <a:pt x="88" y="35"/>
                </a:lnTo>
                <a:lnTo>
                  <a:pt x="90" y="35"/>
                </a:lnTo>
                <a:lnTo>
                  <a:pt x="92" y="35"/>
                </a:lnTo>
                <a:lnTo>
                  <a:pt x="92" y="35"/>
                </a:lnTo>
                <a:lnTo>
                  <a:pt x="90" y="35"/>
                </a:lnTo>
                <a:lnTo>
                  <a:pt x="90" y="33"/>
                </a:lnTo>
                <a:lnTo>
                  <a:pt x="90" y="33"/>
                </a:lnTo>
                <a:lnTo>
                  <a:pt x="90" y="31"/>
                </a:lnTo>
                <a:lnTo>
                  <a:pt x="88" y="28"/>
                </a:lnTo>
                <a:lnTo>
                  <a:pt x="85" y="28"/>
                </a:lnTo>
                <a:lnTo>
                  <a:pt x="85" y="26"/>
                </a:lnTo>
                <a:lnTo>
                  <a:pt x="85" y="26"/>
                </a:lnTo>
                <a:lnTo>
                  <a:pt x="85" y="24"/>
                </a:lnTo>
                <a:lnTo>
                  <a:pt x="85" y="24"/>
                </a:lnTo>
                <a:lnTo>
                  <a:pt x="83" y="19"/>
                </a:lnTo>
                <a:lnTo>
                  <a:pt x="83" y="17"/>
                </a:lnTo>
                <a:lnTo>
                  <a:pt x="85" y="17"/>
                </a:lnTo>
                <a:lnTo>
                  <a:pt x="85" y="14"/>
                </a:lnTo>
                <a:lnTo>
                  <a:pt x="85" y="14"/>
                </a:lnTo>
                <a:lnTo>
                  <a:pt x="88" y="12"/>
                </a:lnTo>
                <a:lnTo>
                  <a:pt x="90" y="9"/>
                </a:lnTo>
                <a:lnTo>
                  <a:pt x="90" y="7"/>
                </a:lnTo>
                <a:lnTo>
                  <a:pt x="90" y="7"/>
                </a:lnTo>
                <a:lnTo>
                  <a:pt x="92" y="7"/>
                </a:lnTo>
                <a:lnTo>
                  <a:pt x="92" y="7"/>
                </a:lnTo>
                <a:lnTo>
                  <a:pt x="92" y="5"/>
                </a:lnTo>
                <a:lnTo>
                  <a:pt x="92" y="5"/>
                </a:lnTo>
                <a:lnTo>
                  <a:pt x="92" y="5"/>
                </a:lnTo>
                <a:lnTo>
                  <a:pt x="92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7" name="Freeform 182"/>
          <p:cNvSpPr>
            <a:spLocks noEditPoints="1"/>
          </p:cNvSpPr>
          <p:nvPr/>
        </p:nvSpPr>
        <p:spPr bwMode="auto">
          <a:xfrm>
            <a:off x="9094189" y="3794798"/>
            <a:ext cx="130773" cy="126588"/>
          </a:xfrm>
          <a:custGeom>
            <a:avLst/>
            <a:gdLst>
              <a:gd name="T0" fmla="*/ 66 w 125"/>
              <a:gd name="T1" fmla="*/ 50 h 121"/>
              <a:gd name="T2" fmla="*/ 71 w 125"/>
              <a:gd name="T3" fmla="*/ 52 h 121"/>
              <a:gd name="T4" fmla="*/ 71 w 125"/>
              <a:gd name="T5" fmla="*/ 50 h 121"/>
              <a:gd name="T6" fmla="*/ 69 w 125"/>
              <a:gd name="T7" fmla="*/ 48 h 121"/>
              <a:gd name="T8" fmla="*/ 66 w 125"/>
              <a:gd name="T9" fmla="*/ 48 h 121"/>
              <a:gd name="T10" fmla="*/ 66 w 125"/>
              <a:gd name="T11" fmla="*/ 50 h 121"/>
              <a:gd name="T12" fmla="*/ 66 w 125"/>
              <a:gd name="T13" fmla="*/ 41 h 121"/>
              <a:gd name="T14" fmla="*/ 69 w 125"/>
              <a:gd name="T15" fmla="*/ 43 h 121"/>
              <a:gd name="T16" fmla="*/ 121 w 125"/>
              <a:gd name="T17" fmla="*/ 109 h 121"/>
              <a:gd name="T18" fmla="*/ 111 w 125"/>
              <a:gd name="T19" fmla="*/ 97 h 121"/>
              <a:gd name="T20" fmla="*/ 90 w 125"/>
              <a:gd name="T21" fmla="*/ 71 h 121"/>
              <a:gd name="T22" fmla="*/ 76 w 125"/>
              <a:gd name="T23" fmla="*/ 64 h 121"/>
              <a:gd name="T24" fmla="*/ 69 w 125"/>
              <a:gd name="T25" fmla="*/ 60 h 121"/>
              <a:gd name="T26" fmla="*/ 64 w 125"/>
              <a:gd name="T27" fmla="*/ 55 h 121"/>
              <a:gd name="T28" fmla="*/ 62 w 125"/>
              <a:gd name="T29" fmla="*/ 62 h 121"/>
              <a:gd name="T30" fmla="*/ 57 w 125"/>
              <a:gd name="T31" fmla="*/ 52 h 121"/>
              <a:gd name="T32" fmla="*/ 50 w 125"/>
              <a:gd name="T33" fmla="*/ 29 h 121"/>
              <a:gd name="T34" fmla="*/ 38 w 125"/>
              <a:gd name="T35" fmla="*/ 3 h 121"/>
              <a:gd name="T36" fmla="*/ 36 w 125"/>
              <a:gd name="T37" fmla="*/ 8 h 121"/>
              <a:gd name="T38" fmla="*/ 33 w 125"/>
              <a:gd name="T39" fmla="*/ 10 h 121"/>
              <a:gd name="T40" fmla="*/ 31 w 125"/>
              <a:gd name="T41" fmla="*/ 12 h 121"/>
              <a:gd name="T42" fmla="*/ 26 w 125"/>
              <a:gd name="T43" fmla="*/ 12 h 121"/>
              <a:gd name="T44" fmla="*/ 21 w 125"/>
              <a:gd name="T45" fmla="*/ 15 h 121"/>
              <a:gd name="T46" fmla="*/ 19 w 125"/>
              <a:gd name="T47" fmla="*/ 19 h 121"/>
              <a:gd name="T48" fmla="*/ 12 w 125"/>
              <a:gd name="T49" fmla="*/ 22 h 121"/>
              <a:gd name="T50" fmla="*/ 10 w 125"/>
              <a:gd name="T51" fmla="*/ 24 h 121"/>
              <a:gd name="T52" fmla="*/ 10 w 125"/>
              <a:gd name="T53" fmla="*/ 34 h 121"/>
              <a:gd name="T54" fmla="*/ 5 w 125"/>
              <a:gd name="T55" fmla="*/ 48 h 121"/>
              <a:gd name="T56" fmla="*/ 0 w 125"/>
              <a:gd name="T57" fmla="*/ 62 h 121"/>
              <a:gd name="T58" fmla="*/ 2 w 125"/>
              <a:gd name="T59" fmla="*/ 81 h 121"/>
              <a:gd name="T60" fmla="*/ 12 w 125"/>
              <a:gd name="T61" fmla="*/ 81 h 121"/>
              <a:gd name="T62" fmla="*/ 14 w 125"/>
              <a:gd name="T63" fmla="*/ 76 h 121"/>
              <a:gd name="T64" fmla="*/ 21 w 125"/>
              <a:gd name="T65" fmla="*/ 83 h 121"/>
              <a:gd name="T66" fmla="*/ 24 w 125"/>
              <a:gd name="T67" fmla="*/ 76 h 121"/>
              <a:gd name="T68" fmla="*/ 31 w 125"/>
              <a:gd name="T69" fmla="*/ 69 h 121"/>
              <a:gd name="T70" fmla="*/ 33 w 125"/>
              <a:gd name="T71" fmla="*/ 71 h 121"/>
              <a:gd name="T72" fmla="*/ 45 w 125"/>
              <a:gd name="T73" fmla="*/ 76 h 121"/>
              <a:gd name="T74" fmla="*/ 52 w 125"/>
              <a:gd name="T75" fmla="*/ 74 h 121"/>
              <a:gd name="T76" fmla="*/ 57 w 125"/>
              <a:gd name="T77" fmla="*/ 74 h 121"/>
              <a:gd name="T78" fmla="*/ 62 w 125"/>
              <a:gd name="T79" fmla="*/ 76 h 121"/>
              <a:gd name="T80" fmla="*/ 71 w 125"/>
              <a:gd name="T81" fmla="*/ 76 h 121"/>
              <a:gd name="T82" fmla="*/ 83 w 125"/>
              <a:gd name="T83" fmla="*/ 83 h 121"/>
              <a:gd name="T84" fmla="*/ 97 w 125"/>
              <a:gd name="T85" fmla="*/ 100 h 121"/>
              <a:gd name="T86" fmla="*/ 107 w 125"/>
              <a:gd name="T87" fmla="*/ 112 h 121"/>
              <a:gd name="T88" fmla="*/ 114 w 125"/>
              <a:gd name="T89" fmla="*/ 119 h 121"/>
              <a:gd name="T90" fmla="*/ 118 w 125"/>
              <a:gd name="T91" fmla="*/ 121 h 121"/>
              <a:gd name="T92" fmla="*/ 121 w 125"/>
              <a:gd name="T93" fmla="*/ 114 h 121"/>
              <a:gd name="T94" fmla="*/ 125 w 125"/>
              <a:gd name="T95" fmla="*/ 112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5" h="121">
                <a:moveTo>
                  <a:pt x="69" y="50"/>
                </a:moveTo>
                <a:lnTo>
                  <a:pt x="66" y="50"/>
                </a:lnTo>
                <a:lnTo>
                  <a:pt x="66" y="50"/>
                </a:lnTo>
                <a:lnTo>
                  <a:pt x="66" y="50"/>
                </a:lnTo>
                <a:lnTo>
                  <a:pt x="66" y="52"/>
                </a:lnTo>
                <a:lnTo>
                  <a:pt x="69" y="52"/>
                </a:lnTo>
                <a:lnTo>
                  <a:pt x="71" y="52"/>
                </a:lnTo>
                <a:lnTo>
                  <a:pt x="71" y="52"/>
                </a:lnTo>
                <a:lnTo>
                  <a:pt x="73" y="52"/>
                </a:lnTo>
                <a:lnTo>
                  <a:pt x="73" y="50"/>
                </a:lnTo>
                <a:lnTo>
                  <a:pt x="71" y="50"/>
                </a:lnTo>
                <a:lnTo>
                  <a:pt x="71" y="50"/>
                </a:lnTo>
                <a:lnTo>
                  <a:pt x="71" y="50"/>
                </a:lnTo>
                <a:lnTo>
                  <a:pt x="69" y="50"/>
                </a:lnTo>
                <a:lnTo>
                  <a:pt x="69" y="50"/>
                </a:lnTo>
                <a:lnTo>
                  <a:pt x="69" y="48"/>
                </a:lnTo>
                <a:lnTo>
                  <a:pt x="69" y="48"/>
                </a:lnTo>
                <a:lnTo>
                  <a:pt x="66" y="45"/>
                </a:lnTo>
                <a:lnTo>
                  <a:pt x="66" y="45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50"/>
                </a:lnTo>
                <a:lnTo>
                  <a:pt x="69" y="50"/>
                </a:lnTo>
                <a:close/>
                <a:moveTo>
                  <a:pt x="69" y="43"/>
                </a:move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3"/>
                </a:lnTo>
                <a:lnTo>
                  <a:pt x="66" y="43"/>
                </a:lnTo>
                <a:lnTo>
                  <a:pt x="69" y="43"/>
                </a:lnTo>
                <a:close/>
                <a:moveTo>
                  <a:pt x="125" y="112"/>
                </a:moveTo>
                <a:lnTo>
                  <a:pt x="123" y="109"/>
                </a:lnTo>
                <a:lnTo>
                  <a:pt x="123" y="112"/>
                </a:lnTo>
                <a:lnTo>
                  <a:pt x="121" y="109"/>
                </a:lnTo>
                <a:lnTo>
                  <a:pt x="118" y="107"/>
                </a:lnTo>
                <a:lnTo>
                  <a:pt x="114" y="102"/>
                </a:lnTo>
                <a:lnTo>
                  <a:pt x="114" y="102"/>
                </a:lnTo>
                <a:lnTo>
                  <a:pt x="111" y="97"/>
                </a:lnTo>
                <a:lnTo>
                  <a:pt x="109" y="95"/>
                </a:lnTo>
                <a:lnTo>
                  <a:pt x="97" y="86"/>
                </a:lnTo>
                <a:lnTo>
                  <a:pt x="95" y="81"/>
                </a:lnTo>
                <a:lnTo>
                  <a:pt x="90" y="71"/>
                </a:lnTo>
                <a:lnTo>
                  <a:pt x="83" y="69"/>
                </a:lnTo>
                <a:lnTo>
                  <a:pt x="78" y="67"/>
                </a:lnTo>
                <a:lnTo>
                  <a:pt x="76" y="67"/>
                </a:lnTo>
                <a:lnTo>
                  <a:pt x="76" y="64"/>
                </a:lnTo>
                <a:lnTo>
                  <a:pt x="73" y="64"/>
                </a:lnTo>
                <a:lnTo>
                  <a:pt x="71" y="64"/>
                </a:lnTo>
                <a:lnTo>
                  <a:pt x="69" y="62"/>
                </a:lnTo>
                <a:lnTo>
                  <a:pt x="69" y="60"/>
                </a:lnTo>
                <a:lnTo>
                  <a:pt x="66" y="57"/>
                </a:lnTo>
                <a:lnTo>
                  <a:pt x="66" y="57"/>
                </a:lnTo>
                <a:lnTo>
                  <a:pt x="64" y="55"/>
                </a:lnTo>
                <a:lnTo>
                  <a:pt x="64" y="55"/>
                </a:lnTo>
                <a:lnTo>
                  <a:pt x="62" y="57"/>
                </a:lnTo>
                <a:lnTo>
                  <a:pt x="64" y="60"/>
                </a:lnTo>
                <a:lnTo>
                  <a:pt x="64" y="60"/>
                </a:lnTo>
                <a:lnTo>
                  <a:pt x="62" y="62"/>
                </a:lnTo>
                <a:lnTo>
                  <a:pt x="62" y="60"/>
                </a:lnTo>
                <a:lnTo>
                  <a:pt x="59" y="55"/>
                </a:lnTo>
                <a:lnTo>
                  <a:pt x="59" y="52"/>
                </a:lnTo>
                <a:lnTo>
                  <a:pt x="57" y="52"/>
                </a:lnTo>
                <a:lnTo>
                  <a:pt x="55" y="48"/>
                </a:lnTo>
                <a:lnTo>
                  <a:pt x="52" y="45"/>
                </a:lnTo>
                <a:lnTo>
                  <a:pt x="52" y="38"/>
                </a:lnTo>
                <a:lnTo>
                  <a:pt x="50" y="29"/>
                </a:lnTo>
                <a:lnTo>
                  <a:pt x="47" y="19"/>
                </a:lnTo>
                <a:lnTo>
                  <a:pt x="45" y="12"/>
                </a:lnTo>
                <a:lnTo>
                  <a:pt x="38" y="0"/>
                </a:lnTo>
                <a:lnTo>
                  <a:pt x="38" y="3"/>
                </a:lnTo>
                <a:lnTo>
                  <a:pt x="36" y="5"/>
                </a:lnTo>
                <a:lnTo>
                  <a:pt x="36" y="5"/>
                </a:lnTo>
                <a:lnTo>
                  <a:pt x="36" y="8"/>
                </a:lnTo>
                <a:lnTo>
                  <a:pt x="36" y="8"/>
                </a:lnTo>
                <a:lnTo>
                  <a:pt x="33" y="8"/>
                </a:lnTo>
                <a:lnTo>
                  <a:pt x="33" y="10"/>
                </a:lnTo>
                <a:lnTo>
                  <a:pt x="33" y="10"/>
                </a:lnTo>
                <a:lnTo>
                  <a:pt x="33" y="10"/>
                </a:lnTo>
                <a:lnTo>
                  <a:pt x="31" y="10"/>
                </a:lnTo>
                <a:lnTo>
                  <a:pt x="31" y="10"/>
                </a:lnTo>
                <a:lnTo>
                  <a:pt x="31" y="10"/>
                </a:lnTo>
                <a:lnTo>
                  <a:pt x="31" y="12"/>
                </a:lnTo>
                <a:lnTo>
                  <a:pt x="29" y="10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1" y="15"/>
                </a:lnTo>
                <a:lnTo>
                  <a:pt x="21" y="15"/>
                </a:lnTo>
                <a:lnTo>
                  <a:pt x="19" y="15"/>
                </a:lnTo>
                <a:lnTo>
                  <a:pt x="19" y="17"/>
                </a:lnTo>
                <a:lnTo>
                  <a:pt x="19" y="19"/>
                </a:lnTo>
                <a:lnTo>
                  <a:pt x="17" y="22"/>
                </a:lnTo>
                <a:lnTo>
                  <a:pt x="17" y="22"/>
                </a:lnTo>
                <a:lnTo>
                  <a:pt x="14" y="22"/>
                </a:lnTo>
                <a:lnTo>
                  <a:pt x="12" y="22"/>
                </a:lnTo>
                <a:lnTo>
                  <a:pt x="12" y="22"/>
                </a:lnTo>
                <a:lnTo>
                  <a:pt x="10" y="22"/>
                </a:lnTo>
                <a:lnTo>
                  <a:pt x="10" y="22"/>
                </a:lnTo>
                <a:lnTo>
                  <a:pt x="10" y="24"/>
                </a:lnTo>
                <a:lnTo>
                  <a:pt x="10" y="26"/>
                </a:lnTo>
                <a:lnTo>
                  <a:pt x="10" y="29"/>
                </a:lnTo>
                <a:lnTo>
                  <a:pt x="7" y="31"/>
                </a:lnTo>
                <a:lnTo>
                  <a:pt x="10" y="34"/>
                </a:lnTo>
                <a:lnTo>
                  <a:pt x="10" y="38"/>
                </a:lnTo>
                <a:lnTo>
                  <a:pt x="7" y="43"/>
                </a:lnTo>
                <a:lnTo>
                  <a:pt x="7" y="43"/>
                </a:lnTo>
                <a:lnTo>
                  <a:pt x="5" y="48"/>
                </a:lnTo>
                <a:lnTo>
                  <a:pt x="5" y="50"/>
                </a:lnTo>
                <a:lnTo>
                  <a:pt x="2" y="57"/>
                </a:lnTo>
                <a:lnTo>
                  <a:pt x="2" y="60"/>
                </a:lnTo>
                <a:lnTo>
                  <a:pt x="0" y="62"/>
                </a:lnTo>
                <a:lnTo>
                  <a:pt x="0" y="67"/>
                </a:lnTo>
                <a:lnTo>
                  <a:pt x="2" y="69"/>
                </a:lnTo>
                <a:lnTo>
                  <a:pt x="2" y="74"/>
                </a:lnTo>
                <a:lnTo>
                  <a:pt x="2" y="81"/>
                </a:lnTo>
                <a:lnTo>
                  <a:pt x="2" y="81"/>
                </a:lnTo>
                <a:lnTo>
                  <a:pt x="5" y="79"/>
                </a:lnTo>
                <a:lnTo>
                  <a:pt x="7" y="79"/>
                </a:lnTo>
                <a:lnTo>
                  <a:pt x="12" y="81"/>
                </a:lnTo>
                <a:lnTo>
                  <a:pt x="12" y="81"/>
                </a:lnTo>
                <a:lnTo>
                  <a:pt x="12" y="79"/>
                </a:lnTo>
                <a:lnTo>
                  <a:pt x="14" y="79"/>
                </a:lnTo>
                <a:lnTo>
                  <a:pt x="14" y="76"/>
                </a:lnTo>
                <a:lnTo>
                  <a:pt x="14" y="76"/>
                </a:lnTo>
                <a:lnTo>
                  <a:pt x="17" y="76"/>
                </a:lnTo>
                <a:lnTo>
                  <a:pt x="19" y="79"/>
                </a:lnTo>
                <a:lnTo>
                  <a:pt x="21" y="83"/>
                </a:lnTo>
                <a:lnTo>
                  <a:pt x="21" y="83"/>
                </a:lnTo>
                <a:lnTo>
                  <a:pt x="21" y="83"/>
                </a:lnTo>
                <a:lnTo>
                  <a:pt x="24" y="79"/>
                </a:lnTo>
                <a:lnTo>
                  <a:pt x="24" y="76"/>
                </a:lnTo>
                <a:lnTo>
                  <a:pt x="26" y="71"/>
                </a:lnTo>
                <a:lnTo>
                  <a:pt x="29" y="67"/>
                </a:lnTo>
                <a:lnTo>
                  <a:pt x="29" y="69"/>
                </a:lnTo>
                <a:lnTo>
                  <a:pt x="31" y="69"/>
                </a:lnTo>
                <a:lnTo>
                  <a:pt x="31" y="71"/>
                </a:lnTo>
                <a:lnTo>
                  <a:pt x="33" y="71"/>
                </a:lnTo>
                <a:lnTo>
                  <a:pt x="33" y="71"/>
                </a:lnTo>
                <a:lnTo>
                  <a:pt x="33" y="71"/>
                </a:lnTo>
                <a:lnTo>
                  <a:pt x="38" y="76"/>
                </a:lnTo>
                <a:lnTo>
                  <a:pt x="38" y="76"/>
                </a:lnTo>
                <a:lnTo>
                  <a:pt x="40" y="76"/>
                </a:lnTo>
                <a:lnTo>
                  <a:pt x="45" y="76"/>
                </a:lnTo>
                <a:lnTo>
                  <a:pt x="47" y="74"/>
                </a:lnTo>
                <a:lnTo>
                  <a:pt x="50" y="71"/>
                </a:lnTo>
                <a:lnTo>
                  <a:pt x="50" y="71"/>
                </a:lnTo>
                <a:lnTo>
                  <a:pt x="52" y="74"/>
                </a:lnTo>
                <a:lnTo>
                  <a:pt x="52" y="74"/>
                </a:lnTo>
                <a:lnTo>
                  <a:pt x="52" y="76"/>
                </a:lnTo>
                <a:lnTo>
                  <a:pt x="55" y="76"/>
                </a:lnTo>
                <a:lnTo>
                  <a:pt x="57" y="74"/>
                </a:lnTo>
                <a:lnTo>
                  <a:pt x="59" y="74"/>
                </a:lnTo>
                <a:lnTo>
                  <a:pt x="59" y="74"/>
                </a:lnTo>
                <a:lnTo>
                  <a:pt x="62" y="76"/>
                </a:lnTo>
                <a:lnTo>
                  <a:pt x="62" y="76"/>
                </a:lnTo>
                <a:lnTo>
                  <a:pt x="66" y="76"/>
                </a:lnTo>
                <a:lnTo>
                  <a:pt x="69" y="76"/>
                </a:lnTo>
                <a:lnTo>
                  <a:pt x="69" y="76"/>
                </a:lnTo>
                <a:lnTo>
                  <a:pt x="71" y="76"/>
                </a:lnTo>
                <a:lnTo>
                  <a:pt x="73" y="79"/>
                </a:lnTo>
                <a:lnTo>
                  <a:pt x="78" y="81"/>
                </a:lnTo>
                <a:lnTo>
                  <a:pt x="81" y="83"/>
                </a:lnTo>
                <a:lnTo>
                  <a:pt x="83" y="83"/>
                </a:lnTo>
                <a:lnTo>
                  <a:pt x="85" y="86"/>
                </a:lnTo>
                <a:lnTo>
                  <a:pt x="88" y="90"/>
                </a:lnTo>
                <a:lnTo>
                  <a:pt x="92" y="97"/>
                </a:lnTo>
                <a:lnTo>
                  <a:pt x="97" y="100"/>
                </a:lnTo>
                <a:lnTo>
                  <a:pt x="102" y="102"/>
                </a:lnTo>
                <a:lnTo>
                  <a:pt x="102" y="107"/>
                </a:lnTo>
                <a:lnTo>
                  <a:pt x="104" y="109"/>
                </a:lnTo>
                <a:lnTo>
                  <a:pt x="107" y="112"/>
                </a:lnTo>
                <a:lnTo>
                  <a:pt x="109" y="112"/>
                </a:lnTo>
                <a:lnTo>
                  <a:pt x="109" y="114"/>
                </a:lnTo>
                <a:lnTo>
                  <a:pt x="111" y="116"/>
                </a:lnTo>
                <a:lnTo>
                  <a:pt x="114" y="119"/>
                </a:lnTo>
                <a:lnTo>
                  <a:pt x="114" y="116"/>
                </a:lnTo>
                <a:lnTo>
                  <a:pt x="114" y="116"/>
                </a:lnTo>
                <a:lnTo>
                  <a:pt x="114" y="116"/>
                </a:lnTo>
                <a:lnTo>
                  <a:pt x="118" y="121"/>
                </a:lnTo>
                <a:lnTo>
                  <a:pt x="118" y="119"/>
                </a:lnTo>
                <a:lnTo>
                  <a:pt x="121" y="119"/>
                </a:lnTo>
                <a:lnTo>
                  <a:pt x="121" y="116"/>
                </a:lnTo>
                <a:lnTo>
                  <a:pt x="121" y="114"/>
                </a:lnTo>
                <a:lnTo>
                  <a:pt x="121" y="114"/>
                </a:lnTo>
                <a:lnTo>
                  <a:pt x="123" y="114"/>
                </a:lnTo>
                <a:lnTo>
                  <a:pt x="125" y="114"/>
                </a:lnTo>
                <a:lnTo>
                  <a:pt x="125" y="1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8" name="Freeform 183"/>
          <p:cNvSpPr>
            <a:spLocks noEditPoints="1"/>
          </p:cNvSpPr>
          <p:nvPr/>
        </p:nvSpPr>
        <p:spPr bwMode="auto">
          <a:xfrm>
            <a:off x="8552270" y="4109697"/>
            <a:ext cx="57540" cy="61725"/>
          </a:xfrm>
          <a:custGeom>
            <a:avLst/>
            <a:gdLst>
              <a:gd name="T0" fmla="*/ 55 w 55"/>
              <a:gd name="T1" fmla="*/ 52 h 59"/>
              <a:gd name="T2" fmla="*/ 55 w 55"/>
              <a:gd name="T3" fmla="*/ 42 h 59"/>
              <a:gd name="T4" fmla="*/ 55 w 55"/>
              <a:gd name="T5" fmla="*/ 35 h 59"/>
              <a:gd name="T6" fmla="*/ 45 w 55"/>
              <a:gd name="T7" fmla="*/ 35 h 59"/>
              <a:gd name="T8" fmla="*/ 36 w 55"/>
              <a:gd name="T9" fmla="*/ 35 h 59"/>
              <a:gd name="T10" fmla="*/ 29 w 55"/>
              <a:gd name="T11" fmla="*/ 33 h 59"/>
              <a:gd name="T12" fmla="*/ 26 w 55"/>
              <a:gd name="T13" fmla="*/ 33 h 59"/>
              <a:gd name="T14" fmla="*/ 26 w 55"/>
              <a:gd name="T15" fmla="*/ 31 h 59"/>
              <a:gd name="T16" fmla="*/ 26 w 55"/>
              <a:gd name="T17" fmla="*/ 40 h 59"/>
              <a:gd name="T18" fmla="*/ 24 w 55"/>
              <a:gd name="T19" fmla="*/ 47 h 59"/>
              <a:gd name="T20" fmla="*/ 24 w 55"/>
              <a:gd name="T21" fmla="*/ 47 h 59"/>
              <a:gd name="T22" fmla="*/ 19 w 55"/>
              <a:gd name="T23" fmla="*/ 52 h 59"/>
              <a:gd name="T24" fmla="*/ 19 w 55"/>
              <a:gd name="T25" fmla="*/ 57 h 59"/>
              <a:gd name="T26" fmla="*/ 24 w 55"/>
              <a:gd name="T27" fmla="*/ 59 h 59"/>
              <a:gd name="T28" fmla="*/ 24 w 55"/>
              <a:gd name="T29" fmla="*/ 59 h 59"/>
              <a:gd name="T30" fmla="*/ 24 w 55"/>
              <a:gd name="T31" fmla="*/ 57 h 59"/>
              <a:gd name="T32" fmla="*/ 26 w 55"/>
              <a:gd name="T33" fmla="*/ 59 h 59"/>
              <a:gd name="T34" fmla="*/ 29 w 55"/>
              <a:gd name="T35" fmla="*/ 59 h 59"/>
              <a:gd name="T36" fmla="*/ 29 w 55"/>
              <a:gd name="T37" fmla="*/ 59 h 59"/>
              <a:gd name="T38" fmla="*/ 31 w 55"/>
              <a:gd name="T39" fmla="*/ 59 h 59"/>
              <a:gd name="T40" fmla="*/ 36 w 55"/>
              <a:gd name="T41" fmla="*/ 59 h 59"/>
              <a:gd name="T42" fmla="*/ 48 w 55"/>
              <a:gd name="T43" fmla="*/ 59 h 59"/>
              <a:gd name="T44" fmla="*/ 55 w 55"/>
              <a:gd name="T45" fmla="*/ 59 h 59"/>
              <a:gd name="T46" fmla="*/ 7 w 55"/>
              <a:gd name="T47" fmla="*/ 2 h 59"/>
              <a:gd name="T48" fmla="*/ 5 w 55"/>
              <a:gd name="T49" fmla="*/ 2 h 59"/>
              <a:gd name="T50" fmla="*/ 5 w 55"/>
              <a:gd name="T51" fmla="*/ 5 h 59"/>
              <a:gd name="T52" fmla="*/ 3 w 55"/>
              <a:gd name="T53" fmla="*/ 7 h 59"/>
              <a:gd name="T54" fmla="*/ 3 w 55"/>
              <a:gd name="T55" fmla="*/ 7 h 59"/>
              <a:gd name="T56" fmla="*/ 3 w 55"/>
              <a:gd name="T57" fmla="*/ 12 h 59"/>
              <a:gd name="T58" fmla="*/ 5 w 55"/>
              <a:gd name="T59" fmla="*/ 12 h 59"/>
              <a:gd name="T60" fmla="*/ 7 w 55"/>
              <a:gd name="T61" fmla="*/ 12 h 59"/>
              <a:gd name="T62" fmla="*/ 12 w 55"/>
              <a:gd name="T63" fmla="*/ 5 h 59"/>
              <a:gd name="T64" fmla="*/ 10 w 55"/>
              <a:gd name="T65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59">
                <a:moveTo>
                  <a:pt x="55" y="57"/>
                </a:moveTo>
                <a:lnTo>
                  <a:pt x="55" y="52"/>
                </a:lnTo>
                <a:lnTo>
                  <a:pt x="55" y="47"/>
                </a:lnTo>
                <a:lnTo>
                  <a:pt x="55" y="42"/>
                </a:lnTo>
                <a:lnTo>
                  <a:pt x="55" y="40"/>
                </a:lnTo>
                <a:lnTo>
                  <a:pt x="55" y="35"/>
                </a:lnTo>
                <a:lnTo>
                  <a:pt x="50" y="35"/>
                </a:lnTo>
                <a:lnTo>
                  <a:pt x="45" y="35"/>
                </a:lnTo>
                <a:lnTo>
                  <a:pt x="40" y="35"/>
                </a:lnTo>
                <a:lnTo>
                  <a:pt x="36" y="35"/>
                </a:lnTo>
                <a:lnTo>
                  <a:pt x="31" y="35"/>
                </a:lnTo>
                <a:lnTo>
                  <a:pt x="29" y="33"/>
                </a:lnTo>
                <a:lnTo>
                  <a:pt x="29" y="33"/>
                </a:lnTo>
                <a:lnTo>
                  <a:pt x="26" y="33"/>
                </a:lnTo>
                <a:lnTo>
                  <a:pt x="26" y="33"/>
                </a:lnTo>
                <a:lnTo>
                  <a:pt x="26" y="31"/>
                </a:lnTo>
                <a:lnTo>
                  <a:pt x="26" y="38"/>
                </a:lnTo>
                <a:lnTo>
                  <a:pt x="26" y="40"/>
                </a:lnTo>
                <a:lnTo>
                  <a:pt x="26" y="42"/>
                </a:lnTo>
                <a:lnTo>
                  <a:pt x="24" y="47"/>
                </a:lnTo>
                <a:lnTo>
                  <a:pt x="24" y="47"/>
                </a:lnTo>
                <a:lnTo>
                  <a:pt x="24" y="47"/>
                </a:lnTo>
                <a:lnTo>
                  <a:pt x="22" y="50"/>
                </a:lnTo>
                <a:lnTo>
                  <a:pt x="19" y="52"/>
                </a:lnTo>
                <a:lnTo>
                  <a:pt x="19" y="57"/>
                </a:lnTo>
                <a:lnTo>
                  <a:pt x="19" y="57"/>
                </a:lnTo>
                <a:lnTo>
                  <a:pt x="22" y="57"/>
                </a:lnTo>
                <a:lnTo>
                  <a:pt x="24" y="59"/>
                </a:lnTo>
                <a:lnTo>
                  <a:pt x="24" y="59"/>
                </a:lnTo>
                <a:lnTo>
                  <a:pt x="24" y="59"/>
                </a:lnTo>
                <a:lnTo>
                  <a:pt x="24" y="57"/>
                </a:lnTo>
                <a:lnTo>
                  <a:pt x="24" y="57"/>
                </a:lnTo>
                <a:lnTo>
                  <a:pt x="26" y="57"/>
                </a:lnTo>
                <a:lnTo>
                  <a:pt x="26" y="59"/>
                </a:lnTo>
                <a:lnTo>
                  <a:pt x="26" y="59"/>
                </a:lnTo>
                <a:lnTo>
                  <a:pt x="29" y="59"/>
                </a:lnTo>
                <a:lnTo>
                  <a:pt x="29" y="59"/>
                </a:lnTo>
                <a:lnTo>
                  <a:pt x="29" y="59"/>
                </a:lnTo>
                <a:lnTo>
                  <a:pt x="31" y="59"/>
                </a:lnTo>
                <a:lnTo>
                  <a:pt x="31" y="59"/>
                </a:lnTo>
                <a:lnTo>
                  <a:pt x="33" y="59"/>
                </a:lnTo>
                <a:lnTo>
                  <a:pt x="36" y="59"/>
                </a:lnTo>
                <a:lnTo>
                  <a:pt x="40" y="59"/>
                </a:lnTo>
                <a:lnTo>
                  <a:pt x="48" y="59"/>
                </a:lnTo>
                <a:lnTo>
                  <a:pt x="52" y="59"/>
                </a:lnTo>
                <a:lnTo>
                  <a:pt x="55" y="59"/>
                </a:lnTo>
                <a:lnTo>
                  <a:pt x="55" y="57"/>
                </a:lnTo>
                <a:close/>
                <a:moveTo>
                  <a:pt x="7" y="2"/>
                </a:moveTo>
                <a:lnTo>
                  <a:pt x="7" y="0"/>
                </a:lnTo>
                <a:lnTo>
                  <a:pt x="5" y="2"/>
                </a:lnTo>
                <a:lnTo>
                  <a:pt x="5" y="2"/>
                </a:lnTo>
                <a:lnTo>
                  <a:pt x="5" y="5"/>
                </a:lnTo>
                <a:lnTo>
                  <a:pt x="5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0" y="9"/>
                </a:lnTo>
                <a:lnTo>
                  <a:pt x="3" y="12"/>
                </a:lnTo>
                <a:lnTo>
                  <a:pt x="3" y="12"/>
                </a:lnTo>
                <a:lnTo>
                  <a:pt x="5" y="12"/>
                </a:lnTo>
                <a:lnTo>
                  <a:pt x="7" y="12"/>
                </a:lnTo>
                <a:lnTo>
                  <a:pt x="7" y="12"/>
                </a:lnTo>
                <a:lnTo>
                  <a:pt x="7" y="9"/>
                </a:lnTo>
                <a:lnTo>
                  <a:pt x="12" y="5"/>
                </a:lnTo>
                <a:lnTo>
                  <a:pt x="12" y="2"/>
                </a:lnTo>
                <a:lnTo>
                  <a:pt x="10" y="0"/>
                </a:lnTo>
                <a:lnTo>
                  <a:pt x="7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9" name="Freeform 184"/>
          <p:cNvSpPr>
            <a:spLocks/>
          </p:cNvSpPr>
          <p:nvPr/>
        </p:nvSpPr>
        <p:spPr bwMode="auto">
          <a:xfrm>
            <a:off x="6648229" y="3874308"/>
            <a:ext cx="46032" cy="27201"/>
          </a:xfrm>
          <a:custGeom>
            <a:avLst/>
            <a:gdLst>
              <a:gd name="T0" fmla="*/ 42 w 44"/>
              <a:gd name="T1" fmla="*/ 19 h 26"/>
              <a:gd name="T2" fmla="*/ 44 w 44"/>
              <a:gd name="T3" fmla="*/ 14 h 26"/>
              <a:gd name="T4" fmla="*/ 42 w 44"/>
              <a:gd name="T5" fmla="*/ 12 h 26"/>
              <a:gd name="T6" fmla="*/ 37 w 44"/>
              <a:gd name="T7" fmla="*/ 12 h 26"/>
              <a:gd name="T8" fmla="*/ 37 w 44"/>
              <a:gd name="T9" fmla="*/ 10 h 26"/>
              <a:gd name="T10" fmla="*/ 33 w 44"/>
              <a:gd name="T11" fmla="*/ 12 h 26"/>
              <a:gd name="T12" fmla="*/ 30 w 44"/>
              <a:gd name="T13" fmla="*/ 12 h 26"/>
              <a:gd name="T14" fmla="*/ 30 w 44"/>
              <a:gd name="T15" fmla="*/ 12 h 26"/>
              <a:gd name="T16" fmla="*/ 28 w 44"/>
              <a:gd name="T17" fmla="*/ 10 h 26"/>
              <a:gd name="T18" fmla="*/ 26 w 44"/>
              <a:gd name="T19" fmla="*/ 10 h 26"/>
              <a:gd name="T20" fmla="*/ 26 w 44"/>
              <a:gd name="T21" fmla="*/ 7 h 26"/>
              <a:gd name="T22" fmla="*/ 23 w 44"/>
              <a:gd name="T23" fmla="*/ 7 h 26"/>
              <a:gd name="T24" fmla="*/ 21 w 44"/>
              <a:gd name="T25" fmla="*/ 3 h 26"/>
              <a:gd name="T26" fmla="*/ 18 w 44"/>
              <a:gd name="T27" fmla="*/ 3 h 26"/>
              <a:gd name="T28" fmla="*/ 14 w 44"/>
              <a:gd name="T29" fmla="*/ 0 h 26"/>
              <a:gd name="T30" fmla="*/ 14 w 44"/>
              <a:gd name="T31" fmla="*/ 0 h 26"/>
              <a:gd name="T32" fmla="*/ 11 w 44"/>
              <a:gd name="T33" fmla="*/ 0 h 26"/>
              <a:gd name="T34" fmla="*/ 11 w 44"/>
              <a:gd name="T35" fmla="*/ 3 h 26"/>
              <a:gd name="T36" fmla="*/ 11 w 44"/>
              <a:gd name="T37" fmla="*/ 5 h 26"/>
              <a:gd name="T38" fmla="*/ 9 w 44"/>
              <a:gd name="T39" fmla="*/ 5 h 26"/>
              <a:gd name="T40" fmla="*/ 7 w 44"/>
              <a:gd name="T41" fmla="*/ 7 h 26"/>
              <a:gd name="T42" fmla="*/ 7 w 44"/>
              <a:gd name="T43" fmla="*/ 10 h 26"/>
              <a:gd name="T44" fmla="*/ 4 w 44"/>
              <a:gd name="T45" fmla="*/ 10 h 26"/>
              <a:gd name="T46" fmla="*/ 0 w 44"/>
              <a:gd name="T47" fmla="*/ 12 h 26"/>
              <a:gd name="T48" fmla="*/ 0 w 44"/>
              <a:gd name="T49" fmla="*/ 14 h 26"/>
              <a:gd name="T50" fmla="*/ 2 w 44"/>
              <a:gd name="T51" fmla="*/ 17 h 26"/>
              <a:gd name="T52" fmla="*/ 9 w 44"/>
              <a:gd name="T53" fmla="*/ 19 h 26"/>
              <a:gd name="T54" fmla="*/ 21 w 44"/>
              <a:gd name="T55" fmla="*/ 24 h 26"/>
              <a:gd name="T56" fmla="*/ 28 w 44"/>
              <a:gd name="T57" fmla="*/ 26 h 26"/>
              <a:gd name="T58" fmla="*/ 26 w 44"/>
              <a:gd name="T59" fmla="*/ 26 h 26"/>
              <a:gd name="T60" fmla="*/ 26 w 44"/>
              <a:gd name="T61" fmla="*/ 24 h 26"/>
              <a:gd name="T62" fmla="*/ 33 w 44"/>
              <a:gd name="T63" fmla="*/ 26 h 26"/>
              <a:gd name="T64" fmla="*/ 37 w 44"/>
              <a:gd name="T65" fmla="*/ 26 h 26"/>
              <a:gd name="T66" fmla="*/ 40 w 44"/>
              <a:gd name="T67" fmla="*/ 24 h 26"/>
              <a:gd name="T68" fmla="*/ 40 w 44"/>
              <a:gd name="T69" fmla="*/ 21 h 26"/>
              <a:gd name="T70" fmla="*/ 42 w 44"/>
              <a:gd name="T71" fmla="*/ 21 h 26"/>
              <a:gd name="T72" fmla="*/ 42 w 44"/>
              <a:gd name="T73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" h="26">
                <a:moveTo>
                  <a:pt x="42" y="19"/>
                </a:moveTo>
                <a:lnTo>
                  <a:pt x="42" y="19"/>
                </a:lnTo>
                <a:lnTo>
                  <a:pt x="42" y="17"/>
                </a:lnTo>
                <a:lnTo>
                  <a:pt x="44" y="14"/>
                </a:lnTo>
                <a:lnTo>
                  <a:pt x="42" y="12"/>
                </a:lnTo>
                <a:lnTo>
                  <a:pt x="42" y="12"/>
                </a:lnTo>
                <a:lnTo>
                  <a:pt x="40" y="12"/>
                </a:lnTo>
                <a:lnTo>
                  <a:pt x="37" y="12"/>
                </a:lnTo>
                <a:lnTo>
                  <a:pt x="37" y="12"/>
                </a:lnTo>
                <a:lnTo>
                  <a:pt x="37" y="10"/>
                </a:lnTo>
                <a:lnTo>
                  <a:pt x="35" y="10"/>
                </a:lnTo>
                <a:lnTo>
                  <a:pt x="33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0"/>
                </a:lnTo>
                <a:lnTo>
                  <a:pt x="28" y="10"/>
                </a:lnTo>
                <a:lnTo>
                  <a:pt x="28" y="10"/>
                </a:lnTo>
                <a:lnTo>
                  <a:pt x="26" y="10"/>
                </a:lnTo>
                <a:lnTo>
                  <a:pt x="26" y="10"/>
                </a:lnTo>
                <a:lnTo>
                  <a:pt x="26" y="7"/>
                </a:lnTo>
                <a:lnTo>
                  <a:pt x="23" y="7"/>
                </a:lnTo>
                <a:lnTo>
                  <a:pt x="23" y="7"/>
                </a:lnTo>
                <a:lnTo>
                  <a:pt x="21" y="5"/>
                </a:lnTo>
                <a:lnTo>
                  <a:pt x="21" y="3"/>
                </a:lnTo>
                <a:lnTo>
                  <a:pt x="21" y="3"/>
                </a:lnTo>
                <a:lnTo>
                  <a:pt x="18" y="3"/>
                </a:lnTo>
                <a:lnTo>
                  <a:pt x="18" y="3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1" y="0"/>
                </a:lnTo>
                <a:lnTo>
                  <a:pt x="11" y="0"/>
                </a:lnTo>
                <a:lnTo>
                  <a:pt x="11" y="3"/>
                </a:lnTo>
                <a:lnTo>
                  <a:pt x="11" y="3"/>
                </a:lnTo>
                <a:lnTo>
                  <a:pt x="11" y="5"/>
                </a:lnTo>
                <a:lnTo>
                  <a:pt x="11" y="5"/>
                </a:lnTo>
                <a:lnTo>
                  <a:pt x="9" y="5"/>
                </a:lnTo>
                <a:lnTo>
                  <a:pt x="9" y="5"/>
                </a:lnTo>
                <a:lnTo>
                  <a:pt x="7" y="7"/>
                </a:lnTo>
                <a:lnTo>
                  <a:pt x="7" y="7"/>
                </a:lnTo>
                <a:lnTo>
                  <a:pt x="7" y="10"/>
                </a:lnTo>
                <a:lnTo>
                  <a:pt x="4" y="10"/>
                </a:lnTo>
                <a:lnTo>
                  <a:pt x="4" y="10"/>
                </a:lnTo>
                <a:lnTo>
                  <a:pt x="2" y="10"/>
                </a:lnTo>
                <a:lnTo>
                  <a:pt x="0" y="12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2" y="17"/>
                </a:lnTo>
                <a:lnTo>
                  <a:pt x="4" y="19"/>
                </a:lnTo>
                <a:lnTo>
                  <a:pt x="9" y="19"/>
                </a:lnTo>
                <a:lnTo>
                  <a:pt x="14" y="21"/>
                </a:lnTo>
                <a:lnTo>
                  <a:pt x="21" y="24"/>
                </a:lnTo>
                <a:lnTo>
                  <a:pt x="28" y="26"/>
                </a:lnTo>
                <a:lnTo>
                  <a:pt x="28" y="26"/>
                </a:lnTo>
                <a:lnTo>
                  <a:pt x="26" y="26"/>
                </a:lnTo>
                <a:lnTo>
                  <a:pt x="26" y="26"/>
                </a:lnTo>
                <a:lnTo>
                  <a:pt x="23" y="24"/>
                </a:lnTo>
                <a:lnTo>
                  <a:pt x="26" y="24"/>
                </a:lnTo>
                <a:lnTo>
                  <a:pt x="30" y="26"/>
                </a:lnTo>
                <a:lnTo>
                  <a:pt x="33" y="26"/>
                </a:lnTo>
                <a:lnTo>
                  <a:pt x="37" y="26"/>
                </a:lnTo>
                <a:lnTo>
                  <a:pt x="37" y="26"/>
                </a:lnTo>
                <a:lnTo>
                  <a:pt x="40" y="26"/>
                </a:lnTo>
                <a:lnTo>
                  <a:pt x="40" y="24"/>
                </a:lnTo>
                <a:lnTo>
                  <a:pt x="40" y="24"/>
                </a:lnTo>
                <a:lnTo>
                  <a:pt x="40" y="21"/>
                </a:lnTo>
                <a:lnTo>
                  <a:pt x="42" y="21"/>
                </a:lnTo>
                <a:lnTo>
                  <a:pt x="42" y="21"/>
                </a:lnTo>
                <a:lnTo>
                  <a:pt x="42" y="19"/>
                </a:lnTo>
                <a:lnTo>
                  <a:pt x="42" y="1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0" name="Freeform 185"/>
          <p:cNvSpPr>
            <a:spLocks/>
          </p:cNvSpPr>
          <p:nvPr/>
        </p:nvSpPr>
        <p:spPr bwMode="auto">
          <a:xfrm>
            <a:off x="8858800" y="3493500"/>
            <a:ext cx="237483" cy="215512"/>
          </a:xfrm>
          <a:custGeom>
            <a:avLst/>
            <a:gdLst>
              <a:gd name="T0" fmla="*/ 216 w 227"/>
              <a:gd name="T1" fmla="*/ 191 h 206"/>
              <a:gd name="T2" fmla="*/ 206 w 227"/>
              <a:gd name="T3" fmla="*/ 184 h 206"/>
              <a:gd name="T4" fmla="*/ 201 w 227"/>
              <a:gd name="T5" fmla="*/ 165 h 206"/>
              <a:gd name="T6" fmla="*/ 206 w 227"/>
              <a:gd name="T7" fmla="*/ 163 h 206"/>
              <a:gd name="T8" fmla="*/ 197 w 227"/>
              <a:gd name="T9" fmla="*/ 154 h 206"/>
              <a:gd name="T10" fmla="*/ 178 w 227"/>
              <a:gd name="T11" fmla="*/ 120 h 206"/>
              <a:gd name="T12" fmla="*/ 168 w 227"/>
              <a:gd name="T13" fmla="*/ 94 h 206"/>
              <a:gd name="T14" fmla="*/ 164 w 227"/>
              <a:gd name="T15" fmla="*/ 87 h 206"/>
              <a:gd name="T16" fmla="*/ 159 w 227"/>
              <a:gd name="T17" fmla="*/ 78 h 206"/>
              <a:gd name="T18" fmla="*/ 149 w 227"/>
              <a:gd name="T19" fmla="*/ 64 h 206"/>
              <a:gd name="T20" fmla="*/ 145 w 227"/>
              <a:gd name="T21" fmla="*/ 57 h 206"/>
              <a:gd name="T22" fmla="*/ 140 w 227"/>
              <a:gd name="T23" fmla="*/ 45 h 206"/>
              <a:gd name="T24" fmla="*/ 140 w 227"/>
              <a:gd name="T25" fmla="*/ 38 h 206"/>
              <a:gd name="T26" fmla="*/ 147 w 227"/>
              <a:gd name="T27" fmla="*/ 47 h 206"/>
              <a:gd name="T28" fmla="*/ 154 w 227"/>
              <a:gd name="T29" fmla="*/ 57 h 206"/>
              <a:gd name="T30" fmla="*/ 159 w 227"/>
              <a:gd name="T31" fmla="*/ 71 h 206"/>
              <a:gd name="T32" fmla="*/ 175 w 227"/>
              <a:gd name="T33" fmla="*/ 83 h 206"/>
              <a:gd name="T34" fmla="*/ 178 w 227"/>
              <a:gd name="T35" fmla="*/ 71 h 206"/>
              <a:gd name="T36" fmla="*/ 185 w 227"/>
              <a:gd name="T37" fmla="*/ 47 h 206"/>
              <a:gd name="T38" fmla="*/ 180 w 227"/>
              <a:gd name="T39" fmla="*/ 31 h 206"/>
              <a:gd name="T40" fmla="*/ 173 w 227"/>
              <a:gd name="T41" fmla="*/ 19 h 206"/>
              <a:gd name="T42" fmla="*/ 171 w 227"/>
              <a:gd name="T43" fmla="*/ 7 h 206"/>
              <a:gd name="T44" fmla="*/ 157 w 227"/>
              <a:gd name="T45" fmla="*/ 12 h 206"/>
              <a:gd name="T46" fmla="*/ 147 w 227"/>
              <a:gd name="T47" fmla="*/ 12 h 206"/>
              <a:gd name="T48" fmla="*/ 140 w 227"/>
              <a:gd name="T49" fmla="*/ 12 h 206"/>
              <a:gd name="T50" fmla="*/ 135 w 227"/>
              <a:gd name="T51" fmla="*/ 9 h 206"/>
              <a:gd name="T52" fmla="*/ 133 w 227"/>
              <a:gd name="T53" fmla="*/ 12 h 206"/>
              <a:gd name="T54" fmla="*/ 128 w 227"/>
              <a:gd name="T55" fmla="*/ 7 h 206"/>
              <a:gd name="T56" fmla="*/ 131 w 227"/>
              <a:gd name="T57" fmla="*/ 5 h 206"/>
              <a:gd name="T58" fmla="*/ 121 w 227"/>
              <a:gd name="T59" fmla="*/ 5 h 206"/>
              <a:gd name="T60" fmla="*/ 114 w 227"/>
              <a:gd name="T61" fmla="*/ 5 h 206"/>
              <a:gd name="T62" fmla="*/ 105 w 227"/>
              <a:gd name="T63" fmla="*/ 7 h 206"/>
              <a:gd name="T64" fmla="*/ 102 w 227"/>
              <a:gd name="T65" fmla="*/ 5 h 206"/>
              <a:gd name="T66" fmla="*/ 100 w 227"/>
              <a:gd name="T67" fmla="*/ 9 h 206"/>
              <a:gd name="T68" fmla="*/ 88 w 227"/>
              <a:gd name="T69" fmla="*/ 14 h 206"/>
              <a:gd name="T70" fmla="*/ 79 w 227"/>
              <a:gd name="T71" fmla="*/ 19 h 206"/>
              <a:gd name="T72" fmla="*/ 60 w 227"/>
              <a:gd name="T73" fmla="*/ 12 h 206"/>
              <a:gd name="T74" fmla="*/ 45 w 227"/>
              <a:gd name="T75" fmla="*/ 7 h 206"/>
              <a:gd name="T76" fmla="*/ 12 w 227"/>
              <a:gd name="T77" fmla="*/ 5 h 206"/>
              <a:gd name="T78" fmla="*/ 8 w 227"/>
              <a:gd name="T79" fmla="*/ 2 h 206"/>
              <a:gd name="T80" fmla="*/ 3 w 227"/>
              <a:gd name="T81" fmla="*/ 12 h 206"/>
              <a:gd name="T82" fmla="*/ 5 w 227"/>
              <a:gd name="T83" fmla="*/ 21 h 206"/>
              <a:gd name="T84" fmla="*/ 0 w 227"/>
              <a:gd name="T85" fmla="*/ 31 h 206"/>
              <a:gd name="T86" fmla="*/ 5 w 227"/>
              <a:gd name="T87" fmla="*/ 45 h 206"/>
              <a:gd name="T88" fmla="*/ 8 w 227"/>
              <a:gd name="T89" fmla="*/ 57 h 206"/>
              <a:gd name="T90" fmla="*/ 8 w 227"/>
              <a:gd name="T91" fmla="*/ 76 h 206"/>
              <a:gd name="T92" fmla="*/ 8 w 227"/>
              <a:gd name="T93" fmla="*/ 97 h 206"/>
              <a:gd name="T94" fmla="*/ 10 w 227"/>
              <a:gd name="T95" fmla="*/ 116 h 206"/>
              <a:gd name="T96" fmla="*/ 10 w 227"/>
              <a:gd name="T97" fmla="*/ 135 h 206"/>
              <a:gd name="T98" fmla="*/ 10 w 227"/>
              <a:gd name="T99" fmla="*/ 154 h 206"/>
              <a:gd name="T100" fmla="*/ 10 w 227"/>
              <a:gd name="T101" fmla="*/ 173 h 206"/>
              <a:gd name="T102" fmla="*/ 12 w 227"/>
              <a:gd name="T103" fmla="*/ 191 h 206"/>
              <a:gd name="T104" fmla="*/ 27 w 227"/>
              <a:gd name="T105" fmla="*/ 206 h 206"/>
              <a:gd name="T106" fmla="*/ 60 w 227"/>
              <a:gd name="T107" fmla="*/ 206 h 206"/>
              <a:gd name="T108" fmla="*/ 88 w 227"/>
              <a:gd name="T109" fmla="*/ 206 h 206"/>
              <a:gd name="T110" fmla="*/ 116 w 227"/>
              <a:gd name="T111" fmla="*/ 206 h 206"/>
              <a:gd name="T112" fmla="*/ 128 w 227"/>
              <a:gd name="T113" fmla="*/ 201 h 206"/>
              <a:gd name="T114" fmla="*/ 131 w 227"/>
              <a:gd name="T115" fmla="*/ 203 h 206"/>
              <a:gd name="T116" fmla="*/ 145 w 227"/>
              <a:gd name="T117" fmla="*/ 206 h 206"/>
              <a:gd name="T118" fmla="*/ 180 w 227"/>
              <a:gd name="T119" fmla="*/ 206 h 206"/>
              <a:gd name="T120" fmla="*/ 204 w 227"/>
              <a:gd name="T121" fmla="*/ 206 h 206"/>
              <a:gd name="T122" fmla="*/ 227 w 227"/>
              <a:gd name="T123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7" h="206">
                <a:moveTo>
                  <a:pt x="227" y="203"/>
                </a:moveTo>
                <a:lnTo>
                  <a:pt x="227" y="203"/>
                </a:lnTo>
                <a:lnTo>
                  <a:pt x="220" y="196"/>
                </a:lnTo>
                <a:lnTo>
                  <a:pt x="216" y="191"/>
                </a:lnTo>
                <a:lnTo>
                  <a:pt x="211" y="189"/>
                </a:lnTo>
                <a:lnTo>
                  <a:pt x="209" y="189"/>
                </a:lnTo>
                <a:lnTo>
                  <a:pt x="209" y="187"/>
                </a:lnTo>
                <a:lnTo>
                  <a:pt x="206" y="184"/>
                </a:lnTo>
                <a:lnTo>
                  <a:pt x="204" y="177"/>
                </a:lnTo>
                <a:lnTo>
                  <a:pt x="204" y="175"/>
                </a:lnTo>
                <a:lnTo>
                  <a:pt x="201" y="168"/>
                </a:lnTo>
                <a:lnTo>
                  <a:pt x="201" y="165"/>
                </a:lnTo>
                <a:lnTo>
                  <a:pt x="204" y="163"/>
                </a:lnTo>
                <a:lnTo>
                  <a:pt x="204" y="163"/>
                </a:lnTo>
                <a:lnTo>
                  <a:pt x="204" y="163"/>
                </a:lnTo>
                <a:lnTo>
                  <a:pt x="206" y="163"/>
                </a:lnTo>
                <a:lnTo>
                  <a:pt x="204" y="161"/>
                </a:lnTo>
                <a:lnTo>
                  <a:pt x="201" y="158"/>
                </a:lnTo>
                <a:lnTo>
                  <a:pt x="199" y="156"/>
                </a:lnTo>
                <a:lnTo>
                  <a:pt x="197" y="154"/>
                </a:lnTo>
                <a:lnTo>
                  <a:pt x="190" y="139"/>
                </a:lnTo>
                <a:lnTo>
                  <a:pt x="185" y="132"/>
                </a:lnTo>
                <a:lnTo>
                  <a:pt x="183" y="128"/>
                </a:lnTo>
                <a:lnTo>
                  <a:pt x="178" y="120"/>
                </a:lnTo>
                <a:lnTo>
                  <a:pt x="173" y="109"/>
                </a:lnTo>
                <a:lnTo>
                  <a:pt x="171" y="106"/>
                </a:lnTo>
                <a:lnTo>
                  <a:pt x="171" y="99"/>
                </a:lnTo>
                <a:lnTo>
                  <a:pt x="168" y="94"/>
                </a:lnTo>
                <a:lnTo>
                  <a:pt x="168" y="94"/>
                </a:lnTo>
                <a:lnTo>
                  <a:pt x="166" y="92"/>
                </a:lnTo>
                <a:lnTo>
                  <a:pt x="166" y="90"/>
                </a:lnTo>
                <a:lnTo>
                  <a:pt x="164" y="87"/>
                </a:lnTo>
                <a:lnTo>
                  <a:pt x="164" y="85"/>
                </a:lnTo>
                <a:lnTo>
                  <a:pt x="164" y="80"/>
                </a:lnTo>
                <a:lnTo>
                  <a:pt x="161" y="78"/>
                </a:lnTo>
                <a:lnTo>
                  <a:pt x="159" y="78"/>
                </a:lnTo>
                <a:lnTo>
                  <a:pt x="157" y="73"/>
                </a:lnTo>
                <a:lnTo>
                  <a:pt x="152" y="68"/>
                </a:lnTo>
                <a:lnTo>
                  <a:pt x="149" y="66"/>
                </a:lnTo>
                <a:lnTo>
                  <a:pt x="149" y="64"/>
                </a:lnTo>
                <a:lnTo>
                  <a:pt x="149" y="64"/>
                </a:lnTo>
                <a:lnTo>
                  <a:pt x="147" y="61"/>
                </a:lnTo>
                <a:lnTo>
                  <a:pt x="145" y="59"/>
                </a:lnTo>
                <a:lnTo>
                  <a:pt x="145" y="57"/>
                </a:lnTo>
                <a:lnTo>
                  <a:pt x="145" y="52"/>
                </a:lnTo>
                <a:lnTo>
                  <a:pt x="145" y="49"/>
                </a:lnTo>
                <a:lnTo>
                  <a:pt x="142" y="49"/>
                </a:lnTo>
                <a:lnTo>
                  <a:pt x="140" y="45"/>
                </a:lnTo>
                <a:lnTo>
                  <a:pt x="140" y="42"/>
                </a:lnTo>
                <a:lnTo>
                  <a:pt x="140" y="40"/>
                </a:lnTo>
                <a:lnTo>
                  <a:pt x="142" y="40"/>
                </a:lnTo>
                <a:lnTo>
                  <a:pt x="140" y="38"/>
                </a:lnTo>
                <a:lnTo>
                  <a:pt x="142" y="35"/>
                </a:lnTo>
                <a:lnTo>
                  <a:pt x="145" y="40"/>
                </a:lnTo>
                <a:lnTo>
                  <a:pt x="145" y="45"/>
                </a:lnTo>
                <a:lnTo>
                  <a:pt x="147" y="47"/>
                </a:lnTo>
                <a:lnTo>
                  <a:pt x="147" y="49"/>
                </a:lnTo>
                <a:lnTo>
                  <a:pt x="149" y="52"/>
                </a:lnTo>
                <a:lnTo>
                  <a:pt x="152" y="54"/>
                </a:lnTo>
                <a:lnTo>
                  <a:pt x="154" y="57"/>
                </a:lnTo>
                <a:lnTo>
                  <a:pt x="157" y="61"/>
                </a:lnTo>
                <a:lnTo>
                  <a:pt x="157" y="64"/>
                </a:lnTo>
                <a:lnTo>
                  <a:pt x="157" y="66"/>
                </a:lnTo>
                <a:lnTo>
                  <a:pt x="159" y="71"/>
                </a:lnTo>
                <a:lnTo>
                  <a:pt x="164" y="73"/>
                </a:lnTo>
                <a:lnTo>
                  <a:pt x="166" y="78"/>
                </a:lnTo>
                <a:lnTo>
                  <a:pt x="171" y="83"/>
                </a:lnTo>
                <a:lnTo>
                  <a:pt x="175" y="83"/>
                </a:lnTo>
                <a:lnTo>
                  <a:pt x="175" y="80"/>
                </a:lnTo>
                <a:lnTo>
                  <a:pt x="178" y="78"/>
                </a:lnTo>
                <a:lnTo>
                  <a:pt x="178" y="76"/>
                </a:lnTo>
                <a:lnTo>
                  <a:pt x="178" y="71"/>
                </a:lnTo>
                <a:lnTo>
                  <a:pt x="180" y="61"/>
                </a:lnTo>
                <a:lnTo>
                  <a:pt x="183" y="52"/>
                </a:lnTo>
                <a:lnTo>
                  <a:pt x="185" y="47"/>
                </a:lnTo>
                <a:lnTo>
                  <a:pt x="185" y="47"/>
                </a:lnTo>
                <a:lnTo>
                  <a:pt x="185" y="45"/>
                </a:lnTo>
                <a:lnTo>
                  <a:pt x="183" y="40"/>
                </a:lnTo>
                <a:lnTo>
                  <a:pt x="180" y="35"/>
                </a:lnTo>
                <a:lnTo>
                  <a:pt x="180" y="31"/>
                </a:lnTo>
                <a:lnTo>
                  <a:pt x="178" y="26"/>
                </a:lnTo>
                <a:lnTo>
                  <a:pt x="178" y="26"/>
                </a:lnTo>
                <a:lnTo>
                  <a:pt x="175" y="23"/>
                </a:lnTo>
                <a:lnTo>
                  <a:pt x="173" y="19"/>
                </a:lnTo>
                <a:lnTo>
                  <a:pt x="173" y="14"/>
                </a:lnTo>
                <a:lnTo>
                  <a:pt x="171" y="9"/>
                </a:lnTo>
                <a:lnTo>
                  <a:pt x="171" y="9"/>
                </a:lnTo>
                <a:lnTo>
                  <a:pt x="171" y="7"/>
                </a:lnTo>
                <a:lnTo>
                  <a:pt x="168" y="9"/>
                </a:lnTo>
                <a:lnTo>
                  <a:pt x="164" y="12"/>
                </a:lnTo>
                <a:lnTo>
                  <a:pt x="161" y="12"/>
                </a:lnTo>
                <a:lnTo>
                  <a:pt x="157" y="12"/>
                </a:lnTo>
                <a:lnTo>
                  <a:pt x="152" y="14"/>
                </a:lnTo>
                <a:lnTo>
                  <a:pt x="152" y="12"/>
                </a:lnTo>
                <a:lnTo>
                  <a:pt x="152" y="12"/>
                </a:lnTo>
                <a:lnTo>
                  <a:pt x="147" y="12"/>
                </a:lnTo>
                <a:lnTo>
                  <a:pt x="147" y="12"/>
                </a:lnTo>
                <a:lnTo>
                  <a:pt x="142" y="14"/>
                </a:lnTo>
                <a:lnTo>
                  <a:pt x="142" y="14"/>
                </a:lnTo>
                <a:lnTo>
                  <a:pt x="140" y="12"/>
                </a:lnTo>
                <a:lnTo>
                  <a:pt x="138" y="9"/>
                </a:lnTo>
                <a:lnTo>
                  <a:pt x="135" y="9"/>
                </a:lnTo>
                <a:lnTo>
                  <a:pt x="135" y="9"/>
                </a:lnTo>
                <a:lnTo>
                  <a:pt x="135" y="9"/>
                </a:lnTo>
                <a:lnTo>
                  <a:pt x="135" y="12"/>
                </a:lnTo>
                <a:lnTo>
                  <a:pt x="135" y="12"/>
                </a:lnTo>
                <a:lnTo>
                  <a:pt x="133" y="12"/>
                </a:lnTo>
                <a:lnTo>
                  <a:pt x="133" y="12"/>
                </a:lnTo>
                <a:lnTo>
                  <a:pt x="131" y="9"/>
                </a:lnTo>
                <a:lnTo>
                  <a:pt x="128" y="9"/>
                </a:lnTo>
                <a:lnTo>
                  <a:pt x="126" y="9"/>
                </a:lnTo>
                <a:lnTo>
                  <a:pt x="128" y="7"/>
                </a:lnTo>
                <a:lnTo>
                  <a:pt x="128" y="5"/>
                </a:lnTo>
                <a:lnTo>
                  <a:pt x="133" y="7"/>
                </a:lnTo>
                <a:lnTo>
                  <a:pt x="133" y="7"/>
                </a:lnTo>
                <a:lnTo>
                  <a:pt x="131" y="5"/>
                </a:lnTo>
                <a:lnTo>
                  <a:pt x="128" y="2"/>
                </a:lnTo>
                <a:lnTo>
                  <a:pt x="128" y="5"/>
                </a:lnTo>
                <a:lnTo>
                  <a:pt x="123" y="5"/>
                </a:lnTo>
                <a:lnTo>
                  <a:pt x="121" y="5"/>
                </a:lnTo>
                <a:lnTo>
                  <a:pt x="116" y="2"/>
                </a:lnTo>
                <a:lnTo>
                  <a:pt x="114" y="2"/>
                </a:lnTo>
                <a:lnTo>
                  <a:pt x="114" y="2"/>
                </a:lnTo>
                <a:lnTo>
                  <a:pt x="114" y="5"/>
                </a:lnTo>
                <a:lnTo>
                  <a:pt x="112" y="5"/>
                </a:lnTo>
                <a:lnTo>
                  <a:pt x="109" y="5"/>
                </a:lnTo>
                <a:lnTo>
                  <a:pt x="107" y="7"/>
                </a:lnTo>
                <a:lnTo>
                  <a:pt x="105" y="7"/>
                </a:lnTo>
                <a:lnTo>
                  <a:pt x="112" y="5"/>
                </a:lnTo>
                <a:lnTo>
                  <a:pt x="112" y="2"/>
                </a:lnTo>
                <a:lnTo>
                  <a:pt x="105" y="5"/>
                </a:lnTo>
                <a:lnTo>
                  <a:pt x="102" y="5"/>
                </a:lnTo>
                <a:lnTo>
                  <a:pt x="102" y="7"/>
                </a:lnTo>
                <a:lnTo>
                  <a:pt x="100" y="7"/>
                </a:lnTo>
                <a:lnTo>
                  <a:pt x="100" y="7"/>
                </a:lnTo>
                <a:lnTo>
                  <a:pt x="100" y="9"/>
                </a:lnTo>
                <a:lnTo>
                  <a:pt x="97" y="9"/>
                </a:lnTo>
                <a:lnTo>
                  <a:pt x="95" y="9"/>
                </a:lnTo>
                <a:lnTo>
                  <a:pt x="95" y="9"/>
                </a:lnTo>
                <a:lnTo>
                  <a:pt x="88" y="14"/>
                </a:lnTo>
                <a:lnTo>
                  <a:pt x="86" y="16"/>
                </a:lnTo>
                <a:lnTo>
                  <a:pt x="83" y="16"/>
                </a:lnTo>
                <a:lnTo>
                  <a:pt x="81" y="19"/>
                </a:lnTo>
                <a:lnTo>
                  <a:pt x="79" y="19"/>
                </a:lnTo>
                <a:lnTo>
                  <a:pt x="76" y="19"/>
                </a:lnTo>
                <a:lnTo>
                  <a:pt x="74" y="16"/>
                </a:lnTo>
                <a:lnTo>
                  <a:pt x="69" y="14"/>
                </a:lnTo>
                <a:lnTo>
                  <a:pt x="60" y="12"/>
                </a:lnTo>
                <a:lnTo>
                  <a:pt x="57" y="12"/>
                </a:lnTo>
                <a:lnTo>
                  <a:pt x="53" y="12"/>
                </a:lnTo>
                <a:lnTo>
                  <a:pt x="50" y="9"/>
                </a:lnTo>
                <a:lnTo>
                  <a:pt x="45" y="7"/>
                </a:lnTo>
                <a:lnTo>
                  <a:pt x="38" y="5"/>
                </a:lnTo>
                <a:lnTo>
                  <a:pt x="31" y="5"/>
                </a:lnTo>
                <a:lnTo>
                  <a:pt x="22" y="2"/>
                </a:lnTo>
                <a:lnTo>
                  <a:pt x="12" y="5"/>
                </a:lnTo>
                <a:lnTo>
                  <a:pt x="10" y="5"/>
                </a:lnTo>
                <a:lnTo>
                  <a:pt x="8" y="0"/>
                </a:lnTo>
                <a:lnTo>
                  <a:pt x="8" y="2"/>
                </a:lnTo>
                <a:lnTo>
                  <a:pt x="8" y="2"/>
                </a:lnTo>
                <a:lnTo>
                  <a:pt x="5" y="5"/>
                </a:lnTo>
                <a:lnTo>
                  <a:pt x="5" y="5"/>
                </a:lnTo>
                <a:lnTo>
                  <a:pt x="3" y="7"/>
                </a:lnTo>
                <a:lnTo>
                  <a:pt x="3" y="12"/>
                </a:lnTo>
                <a:lnTo>
                  <a:pt x="3" y="14"/>
                </a:lnTo>
                <a:lnTo>
                  <a:pt x="5" y="16"/>
                </a:lnTo>
                <a:lnTo>
                  <a:pt x="5" y="19"/>
                </a:lnTo>
                <a:lnTo>
                  <a:pt x="5" y="21"/>
                </a:lnTo>
                <a:lnTo>
                  <a:pt x="5" y="23"/>
                </a:lnTo>
                <a:lnTo>
                  <a:pt x="5" y="26"/>
                </a:lnTo>
                <a:lnTo>
                  <a:pt x="3" y="31"/>
                </a:lnTo>
                <a:lnTo>
                  <a:pt x="0" y="31"/>
                </a:lnTo>
                <a:lnTo>
                  <a:pt x="3" y="33"/>
                </a:lnTo>
                <a:lnTo>
                  <a:pt x="3" y="38"/>
                </a:lnTo>
                <a:lnTo>
                  <a:pt x="3" y="40"/>
                </a:lnTo>
                <a:lnTo>
                  <a:pt x="5" y="45"/>
                </a:lnTo>
                <a:lnTo>
                  <a:pt x="5" y="49"/>
                </a:lnTo>
                <a:lnTo>
                  <a:pt x="8" y="52"/>
                </a:lnTo>
                <a:lnTo>
                  <a:pt x="8" y="52"/>
                </a:lnTo>
                <a:lnTo>
                  <a:pt x="8" y="57"/>
                </a:lnTo>
                <a:lnTo>
                  <a:pt x="8" y="61"/>
                </a:lnTo>
                <a:lnTo>
                  <a:pt x="8" y="66"/>
                </a:lnTo>
                <a:lnTo>
                  <a:pt x="8" y="71"/>
                </a:lnTo>
                <a:lnTo>
                  <a:pt x="8" y="76"/>
                </a:lnTo>
                <a:lnTo>
                  <a:pt x="8" y="80"/>
                </a:lnTo>
                <a:lnTo>
                  <a:pt x="8" y="85"/>
                </a:lnTo>
                <a:lnTo>
                  <a:pt x="8" y="92"/>
                </a:lnTo>
                <a:lnTo>
                  <a:pt x="8" y="97"/>
                </a:lnTo>
                <a:lnTo>
                  <a:pt x="10" y="102"/>
                </a:lnTo>
                <a:lnTo>
                  <a:pt x="10" y="106"/>
                </a:lnTo>
                <a:lnTo>
                  <a:pt x="10" y="111"/>
                </a:lnTo>
                <a:lnTo>
                  <a:pt x="10" y="116"/>
                </a:lnTo>
                <a:lnTo>
                  <a:pt x="10" y="120"/>
                </a:lnTo>
                <a:lnTo>
                  <a:pt x="10" y="125"/>
                </a:lnTo>
                <a:lnTo>
                  <a:pt x="10" y="130"/>
                </a:lnTo>
                <a:lnTo>
                  <a:pt x="10" y="135"/>
                </a:lnTo>
                <a:lnTo>
                  <a:pt x="10" y="139"/>
                </a:lnTo>
                <a:lnTo>
                  <a:pt x="10" y="144"/>
                </a:lnTo>
                <a:lnTo>
                  <a:pt x="10" y="149"/>
                </a:lnTo>
                <a:lnTo>
                  <a:pt x="10" y="154"/>
                </a:lnTo>
                <a:lnTo>
                  <a:pt x="10" y="158"/>
                </a:lnTo>
                <a:lnTo>
                  <a:pt x="10" y="163"/>
                </a:lnTo>
                <a:lnTo>
                  <a:pt x="10" y="168"/>
                </a:lnTo>
                <a:lnTo>
                  <a:pt x="10" y="173"/>
                </a:lnTo>
                <a:lnTo>
                  <a:pt x="10" y="177"/>
                </a:lnTo>
                <a:lnTo>
                  <a:pt x="10" y="182"/>
                </a:lnTo>
                <a:lnTo>
                  <a:pt x="10" y="187"/>
                </a:lnTo>
                <a:lnTo>
                  <a:pt x="12" y="191"/>
                </a:lnTo>
                <a:lnTo>
                  <a:pt x="12" y="196"/>
                </a:lnTo>
                <a:lnTo>
                  <a:pt x="12" y="201"/>
                </a:lnTo>
                <a:lnTo>
                  <a:pt x="12" y="206"/>
                </a:lnTo>
                <a:lnTo>
                  <a:pt x="27" y="206"/>
                </a:lnTo>
                <a:lnTo>
                  <a:pt x="34" y="206"/>
                </a:lnTo>
                <a:lnTo>
                  <a:pt x="38" y="206"/>
                </a:lnTo>
                <a:lnTo>
                  <a:pt x="45" y="206"/>
                </a:lnTo>
                <a:lnTo>
                  <a:pt x="60" y="206"/>
                </a:lnTo>
                <a:lnTo>
                  <a:pt x="67" y="206"/>
                </a:lnTo>
                <a:lnTo>
                  <a:pt x="74" y="206"/>
                </a:lnTo>
                <a:lnTo>
                  <a:pt x="81" y="206"/>
                </a:lnTo>
                <a:lnTo>
                  <a:pt x="88" y="206"/>
                </a:lnTo>
                <a:lnTo>
                  <a:pt x="95" y="206"/>
                </a:lnTo>
                <a:lnTo>
                  <a:pt x="102" y="206"/>
                </a:lnTo>
                <a:lnTo>
                  <a:pt x="109" y="206"/>
                </a:lnTo>
                <a:lnTo>
                  <a:pt x="116" y="206"/>
                </a:lnTo>
                <a:lnTo>
                  <a:pt x="123" y="206"/>
                </a:lnTo>
                <a:lnTo>
                  <a:pt x="126" y="206"/>
                </a:lnTo>
                <a:lnTo>
                  <a:pt x="126" y="206"/>
                </a:lnTo>
                <a:lnTo>
                  <a:pt x="128" y="201"/>
                </a:lnTo>
                <a:lnTo>
                  <a:pt x="128" y="201"/>
                </a:lnTo>
                <a:lnTo>
                  <a:pt x="131" y="201"/>
                </a:lnTo>
                <a:lnTo>
                  <a:pt x="131" y="201"/>
                </a:lnTo>
                <a:lnTo>
                  <a:pt x="131" y="203"/>
                </a:lnTo>
                <a:lnTo>
                  <a:pt x="131" y="206"/>
                </a:lnTo>
                <a:lnTo>
                  <a:pt x="133" y="206"/>
                </a:lnTo>
                <a:lnTo>
                  <a:pt x="138" y="206"/>
                </a:lnTo>
                <a:lnTo>
                  <a:pt x="145" y="206"/>
                </a:lnTo>
                <a:lnTo>
                  <a:pt x="152" y="206"/>
                </a:lnTo>
                <a:lnTo>
                  <a:pt x="157" y="206"/>
                </a:lnTo>
                <a:lnTo>
                  <a:pt x="175" y="206"/>
                </a:lnTo>
                <a:lnTo>
                  <a:pt x="180" y="206"/>
                </a:lnTo>
                <a:lnTo>
                  <a:pt x="187" y="206"/>
                </a:lnTo>
                <a:lnTo>
                  <a:pt x="192" y="206"/>
                </a:lnTo>
                <a:lnTo>
                  <a:pt x="199" y="206"/>
                </a:lnTo>
                <a:lnTo>
                  <a:pt x="204" y="206"/>
                </a:lnTo>
                <a:lnTo>
                  <a:pt x="211" y="206"/>
                </a:lnTo>
                <a:lnTo>
                  <a:pt x="216" y="206"/>
                </a:lnTo>
                <a:lnTo>
                  <a:pt x="223" y="206"/>
                </a:lnTo>
                <a:lnTo>
                  <a:pt x="227" y="206"/>
                </a:lnTo>
                <a:lnTo>
                  <a:pt x="227" y="20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1" name="Freeform 186"/>
          <p:cNvSpPr>
            <a:spLocks noEditPoints="1"/>
          </p:cNvSpPr>
          <p:nvPr/>
        </p:nvSpPr>
        <p:spPr bwMode="auto">
          <a:xfrm>
            <a:off x="6601152" y="4162006"/>
            <a:ext cx="319084" cy="143327"/>
          </a:xfrm>
          <a:custGeom>
            <a:avLst/>
            <a:gdLst>
              <a:gd name="T0" fmla="*/ 220 w 305"/>
              <a:gd name="T1" fmla="*/ 87 h 137"/>
              <a:gd name="T2" fmla="*/ 212 w 305"/>
              <a:gd name="T3" fmla="*/ 92 h 137"/>
              <a:gd name="T4" fmla="*/ 21 w 305"/>
              <a:gd name="T5" fmla="*/ 59 h 137"/>
              <a:gd name="T6" fmla="*/ 45 w 305"/>
              <a:gd name="T7" fmla="*/ 45 h 137"/>
              <a:gd name="T8" fmla="*/ 37 w 305"/>
              <a:gd name="T9" fmla="*/ 49 h 137"/>
              <a:gd name="T10" fmla="*/ 45 w 305"/>
              <a:gd name="T11" fmla="*/ 47 h 137"/>
              <a:gd name="T12" fmla="*/ 23 w 305"/>
              <a:gd name="T13" fmla="*/ 47 h 137"/>
              <a:gd name="T14" fmla="*/ 26 w 305"/>
              <a:gd name="T15" fmla="*/ 40 h 137"/>
              <a:gd name="T16" fmla="*/ 0 w 305"/>
              <a:gd name="T17" fmla="*/ 37 h 137"/>
              <a:gd name="T18" fmla="*/ 16 w 305"/>
              <a:gd name="T19" fmla="*/ 33 h 137"/>
              <a:gd name="T20" fmla="*/ 21 w 305"/>
              <a:gd name="T21" fmla="*/ 37 h 137"/>
              <a:gd name="T22" fmla="*/ 11 w 305"/>
              <a:gd name="T23" fmla="*/ 40 h 137"/>
              <a:gd name="T24" fmla="*/ 2 w 305"/>
              <a:gd name="T25" fmla="*/ 28 h 137"/>
              <a:gd name="T26" fmla="*/ 4 w 305"/>
              <a:gd name="T27" fmla="*/ 30 h 137"/>
              <a:gd name="T28" fmla="*/ 4 w 305"/>
              <a:gd name="T29" fmla="*/ 45 h 137"/>
              <a:gd name="T30" fmla="*/ 9 w 305"/>
              <a:gd name="T31" fmla="*/ 52 h 137"/>
              <a:gd name="T32" fmla="*/ 238 w 305"/>
              <a:gd name="T33" fmla="*/ 2 h 137"/>
              <a:gd name="T34" fmla="*/ 305 w 305"/>
              <a:gd name="T35" fmla="*/ 45 h 137"/>
              <a:gd name="T36" fmla="*/ 300 w 305"/>
              <a:gd name="T37" fmla="*/ 35 h 137"/>
              <a:gd name="T38" fmla="*/ 302 w 305"/>
              <a:gd name="T39" fmla="*/ 33 h 137"/>
              <a:gd name="T40" fmla="*/ 293 w 305"/>
              <a:gd name="T41" fmla="*/ 28 h 137"/>
              <a:gd name="T42" fmla="*/ 283 w 305"/>
              <a:gd name="T43" fmla="*/ 21 h 137"/>
              <a:gd name="T44" fmla="*/ 279 w 305"/>
              <a:gd name="T45" fmla="*/ 26 h 137"/>
              <a:gd name="T46" fmla="*/ 272 w 305"/>
              <a:gd name="T47" fmla="*/ 23 h 137"/>
              <a:gd name="T48" fmla="*/ 264 w 305"/>
              <a:gd name="T49" fmla="*/ 16 h 137"/>
              <a:gd name="T50" fmla="*/ 260 w 305"/>
              <a:gd name="T51" fmla="*/ 14 h 137"/>
              <a:gd name="T52" fmla="*/ 243 w 305"/>
              <a:gd name="T53" fmla="*/ 4 h 137"/>
              <a:gd name="T54" fmla="*/ 238 w 305"/>
              <a:gd name="T55" fmla="*/ 4 h 137"/>
              <a:gd name="T56" fmla="*/ 220 w 305"/>
              <a:gd name="T57" fmla="*/ 11 h 137"/>
              <a:gd name="T58" fmla="*/ 215 w 305"/>
              <a:gd name="T59" fmla="*/ 30 h 137"/>
              <a:gd name="T60" fmla="*/ 212 w 305"/>
              <a:gd name="T61" fmla="*/ 45 h 137"/>
              <a:gd name="T62" fmla="*/ 201 w 305"/>
              <a:gd name="T63" fmla="*/ 52 h 137"/>
              <a:gd name="T64" fmla="*/ 203 w 305"/>
              <a:gd name="T65" fmla="*/ 71 h 137"/>
              <a:gd name="T66" fmla="*/ 201 w 305"/>
              <a:gd name="T67" fmla="*/ 80 h 137"/>
              <a:gd name="T68" fmla="*/ 212 w 305"/>
              <a:gd name="T69" fmla="*/ 87 h 137"/>
              <a:gd name="T70" fmla="*/ 220 w 305"/>
              <a:gd name="T71" fmla="*/ 85 h 137"/>
              <a:gd name="T72" fmla="*/ 220 w 305"/>
              <a:gd name="T73" fmla="*/ 80 h 137"/>
              <a:gd name="T74" fmla="*/ 217 w 305"/>
              <a:gd name="T75" fmla="*/ 99 h 137"/>
              <a:gd name="T76" fmla="*/ 212 w 305"/>
              <a:gd name="T77" fmla="*/ 104 h 137"/>
              <a:gd name="T78" fmla="*/ 215 w 305"/>
              <a:gd name="T79" fmla="*/ 108 h 137"/>
              <a:gd name="T80" fmla="*/ 215 w 305"/>
              <a:gd name="T81" fmla="*/ 113 h 137"/>
              <a:gd name="T82" fmla="*/ 210 w 305"/>
              <a:gd name="T83" fmla="*/ 115 h 137"/>
              <a:gd name="T84" fmla="*/ 210 w 305"/>
              <a:gd name="T85" fmla="*/ 123 h 137"/>
              <a:gd name="T86" fmla="*/ 215 w 305"/>
              <a:gd name="T87" fmla="*/ 123 h 137"/>
              <a:gd name="T88" fmla="*/ 224 w 305"/>
              <a:gd name="T89" fmla="*/ 125 h 137"/>
              <a:gd name="T90" fmla="*/ 231 w 305"/>
              <a:gd name="T91" fmla="*/ 132 h 137"/>
              <a:gd name="T92" fmla="*/ 238 w 305"/>
              <a:gd name="T93" fmla="*/ 134 h 137"/>
              <a:gd name="T94" fmla="*/ 241 w 305"/>
              <a:gd name="T95" fmla="*/ 130 h 137"/>
              <a:gd name="T96" fmla="*/ 243 w 305"/>
              <a:gd name="T97" fmla="*/ 123 h 137"/>
              <a:gd name="T98" fmla="*/ 246 w 305"/>
              <a:gd name="T99" fmla="*/ 113 h 137"/>
              <a:gd name="T100" fmla="*/ 248 w 305"/>
              <a:gd name="T101" fmla="*/ 106 h 137"/>
              <a:gd name="T102" fmla="*/ 250 w 305"/>
              <a:gd name="T103" fmla="*/ 104 h 137"/>
              <a:gd name="T104" fmla="*/ 253 w 305"/>
              <a:gd name="T105" fmla="*/ 101 h 137"/>
              <a:gd name="T106" fmla="*/ 262 w 305"/>
              <a:gd name="T107" fmla="*/ 92 h 137"/>
              <a:gd name="T108" fmla="*/ 283 w 305"/>
              <a:gd name="T109" fmla="*/ 82 h 137"/>
              <a:gd name="T110" fmla="*/ 298 w 305"/>
              <a:gd name="T111" fmla="*/ 63 h 137"/>
              <a:gd name="T112" fmla="*/ 302 w 305"/>
              <a:gd name="T113" fmla="*/ 4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5" h="137">
                <a:moveTo>
                  <a:pt x="215" y="94"/>
                </a:moveTo>
                <a:lnTo>
                  <a:pt x="215" y="94"/>
                </a:lnTo>
                <a:lnTo>
                  <a:pt x="215" y="89"/>
                </a:lnTo>
                <a:lnTo>
                  <a:pt x="217" y="89"/>
                </a:lnTo>
                <a:lnTo>
                  <a:pt x="217" y="89"/>
                </a:lnTo>
                <a:lnTo>
                  <a:pt x="220" y="87"/>
                </a:lnTo>
                <a:lnTo>
                  <a:pt x="217" y="87"/>
                </a:lnTo>
                <a:lnTo>
                  <a:pt x="217" y="87"/>
                </a:lnTo>
                <a:lnTo>
                  <a:pt x="215" y="87"/>
                </a:lnTo>
                <a:lnTo>
                  <a:pt x="212" y="89"/>
                </a:lnTo>
                <a:lnTo>
                  <a:pt x="212" y="89"/>
                </a:lnTo>
                <a:lnTo>
                  <a:pt x="212" y="92"/>
                </a:lnTo>
                <a:lnTo>
                  <a:pt x="212" y="94"/>
                </a:lnTo>
                <a:lnTo>
                  <a:pt x="212" y="94"/>
                </a:lnTo>
                <a:lnTo>
                  <a:pt x="215" y="94"/>
                </a:lnTo>
                <a:close/>
                <a:moveTo>
                  <a:pt x="23" y="56"/>
                </a:moveTo>
                <a:lnTo>
                  <a:pt x="21" y="56"/>
                </a:lnTo>
                <a:lnTo>
                  <a:pt x="21" y="59"/>
                </a:lnTo>
                <a:lnTo>
                  <a:pt x="21" y="59"/>
                </a:lnTo>
                <a:lnTo>
                  <a:pt x="23" y="59"/>
                </a:lnTo>
                <a:lnTo>
                  <a:pt x="23" y="59"/>
                </a:lnTo>
                <a:lnTo>
                  <a:pt x="23" y="56"/>
                </a:lnTo>
                <a:lnTo>
                  <a:pt x="23" y="56"/>
                </a:lnTo>
                <a:close/>
                <a:moveTo>
                  <a:pt x="45" y="45"/>
                </a:moveTo>
                <a:lnTo>
                  <a:pt x="42" y="45"/>
                </a:lnTo>
                <a:lnTo>
                  <a:pt x="42" y="45"/>
                </a:lnTo>
                <a:lnTo>
                  <a:pt x="40" y="47"/>
                </a:lnTo>
                <a:lnTo>
                  <a:pt x="40" y="47"/>
                </a:lnTo>
                <a:lnTo>
                  <a:pt x="37" y="49"/>
                </a:lnTo>
                <a:lnTo>
                  <a:pt x="37" y="49"/>
                </a:lnTo>
                <a:lnTo>
                  <a:pt x="37" y="49"/>
                </a:lnTo>
                <a:lnTo>
                  <a:pt x="40" y="52"/>
                </a:lnTo>
                <a:lnTo>
                  <a:pt x="42" y="49"/>
                </a:lnTo>
                <a:lnTo>
                  <a:pt x="42" y="47"/>
                </a:lnTo>
                <a:lnTo>
                  <a:pt x="45" y="47"/>
                </a:lnTo>
                <a:lnTo>
                  <a:pt x="45" y="47"/>
                </a:lnTo>
                <a:lnTo>
                  <a:pt x="45" y="45"/>
                </a:lnTo>
                <a:lnTo>
                  <a:pt x="45" y="45"/>
                </a:lnTo>
                <a:close/>
                <a:moveTo>
                  <a:pt x="21" y="42"/>
                </a:moveTo>
                <a:lnTo>
                  <a:pt x="21" y="42"/>
                </a:lnTo>
                <a:lnTo>
                  <a:pt x="21" y="45"/>
                </a:lnTo>
                <a:lnTo>
                  <a:pt x="23" y="47"/>
                </a:lnTo>
                <a:lnTo>
                  <a:pt x="23" y="47"/>
                </a:lnTo>
                <a:lnTo>
                  <a:pt x="23" y="47"/>
                </a:lnTo>
                <a:lnTo>
                  <a:pt x="26" y="47"/>
                </a:lnTo>
                <a:lnTo>
                  <a:pt x="26" y="45"/>
                </a:lnTo>
                <a:lnTo>
                  <a:pt x="26" y="42"/>
                </a:lnTo>
                <a:lnTo>
                  <a:pt x="26" y="40"/>
                </a:lnTo>
                <a:lnTo>
                  <a:pt x="21" y="42"/>
                </a:lnTo>
                <a:close/>
                <a:moveTo>
                  <a:pt x="4" y="40"/>
                </a:moveTo>
                <a:lnTo>
                  <a:pt x="4" y="37"/>
                </a:lnTo>
                <a:lnTo>
                  <a:pt x="2" y="35"/>
                </a:lnTo>
                <a:lnTo>
                  <a:pt x="0" y="37"/>
                </a:lnTo>
                <a:lnTo>
                  <a:pt x="0" y="37"/>
                </a:lnTo>
                <a:lnTo>
                  <a:pt x="0" y="40"/>
                </a:lnTo>
                <a:lnTo>
                  <a:pt x="0" y="40"/>
                </a:lnTo>
                <a:lnTo>
                  <a:pt x="2" y="40"/>
                </a:lnTo>
                <a:lnTo>
                  <a:pt x="4" y="40"/>
                </a:lnTo>
                <a:lnTo>
                  <a:pt x="4" y="40"/>
                </a:lnTo>
                <a:close/>
                <a:moveTo>
                  <a:pt x="16" y="33"/>
                </a:moveTo>
                <a:lnTo>
                  <a:pt x="14" y="35"/>
                </a:lnTo>
                <a:lnTo>
                  <a:pt x="14" y="35"/>
                </a:lnTo>
                <a:lnTo>
                  <a:pt x="16" y="37"/>
                </a:lnTo>
                <a:lnTo>
                  <a:pt x="19" y="37"/>
                </a:lnTo>
                <a:lnTo>
                  <a:pt x="19" y="37"/>
                </a:lnTo>
                <a:lnTo>
                  <a:pt x="21" y="37"/>
                </a:lnTo>
                <a:lnTo>
                  <a:pt x="19" y="35"/>
                </a:lnTo>
                <a:lnTo>
                  <a:pt x="16" y="33"/>
                </a:lnTo>
                <a:close/>
                <a:moveTo>
                  <a:pt x="11" y="42"/>
                </a:moveTo>
                <a:lnTo>
                  <a:pt x="11" y="42"/>
                </a:lnTo>
                <a:lnTo>
                  <a:pt x="11" y="42"/>
                </a:lnTo>
                <a:lnTo>
                  <a:pt x="11" y="40"/>
                </a:lnTo>
                <a:lnTo>
                  <a:pt x="9" y="35"/>
                </a:lnTo>
                <a:lnTo>
                  <a:pt x="7" y="30"/>
                </a:lnTo>
                <a:lnTo>
                  <a:pt x="7" y="30"/>
                </a:lnTo>
                <a:lnTo>
                  <a:pt x="7" y="28"/>
                </a:lnTo>
                <a:lnTo>
                  <a:pt x="4" y="28"/>
                </a:lnTo>
                <a:lnTo>
                  <a:pt x="2" y="28"/>
                </a:lnTo>
                <a:lnTo>
                  <a:pt x="2" y="28"/>
                </a:lnTo>
                <a:lnTo>
                  <a:pt x="0" y="30"/>
                </a:lnTo>
                <a:lnTo>
                  <a:pt x="0" y="30"/>
                </a:lnTo>
                <a:lnTo>
                  <a:pt x="2" y="30"/>
                </a:lnTo>
                <a:lnTo>
                  <a:pt x="2" y="30"/>
                </a:lnTo>
                <a:lnTo>
                  <a:pt x="4" y="30"/>
                </a:lnTo>
                <a:lnTo>
                  <a:pt x="4" y="37"/>
                </a:lnTo>
                <a:lnTo>
                  <a:pt x="7" y="37"/>
                </a:lnTo>
                <a:lnTo>
                  <a:pt x="9" y="40"/>
                </a:lnTo>
                <a:lnTo>
                  <a:pt x="9" y="42"/>
                </a:lnTo>
                <a:lnTo>
                  <a:pt x="9" y="45"/>
                </a:lnTo>
                <a:lnTo>
                  <a:pt x="4" y="45"/>
                </a:lnTo>
                <a:lnTo>
                  <a:pt x="2" y="47"/>
                </a:lnTo>
                <a:lnTo>
                  <a:pt x="2" y="49"/>
                </a:lnTo>
                <a:lnTo>
                  <a:pt x="2" y="49"/>
                </a:lnTo>
                <a:lnTo>
                  <a:pt x="4" y="52"/>
                </a:lnTo>
                <a:lnTo>
                  <a:pt x="4" y="52"/>
                </a:lnTo>
                <a:lnTo>
                  <a:pt x="9" y="52"/>
                </a:lnTo>
                <a:lnTo>
                  <a:pt x="14" y="49"/>
                </a:lnTo>
                <a:lnTo>
                  <a:pt x="16" y="47"/>
                </a:lnTo>
                <a:lnTo>
                  <a:pt x="14" y="45"/>
                </a:lnTo>
                <a:lnTo>
                  <a:pt x="11" y="42"/>
                </a:lnTo>
                <a:close/>
                <a:moveTo>
                  <a:pt x="238" y="4"/>
                </a:moveTo>
                <a:lnTo>
                  <a:pt x="238" y="2"/>
                </a:lnTo>
                <a:lnTo>
                  <a:pt x="236" y="2"/>
                </a:lnTo>
                <a:lnTo>
                  <a:pt x="236" y="2"/>
                </a:lnTo>
                <a:lnTo>
                  <a:pt x="236" y="4"/>
                </a:lnTo>
                <a:lnTo>
                  <a:pt x="238" y="4"/>
                </a:lnTo>
                <a:close/>
                <a:moveTo>
                  <a:pt x="305" y="45"/>
                </a:moveTo>
                <a:lnTo>
                  <a:pt x="305" y="45"/>
                </a:lnTo>
                <a:lnTo>
                  <a:pt x="305" y="42"/>
                </a:lnTo>
                <a:lnTo>
                  <a:pt x="305" y="42"/>
                </a:lnTo>
                <a:lnTo>
                  <a:pt x="305" y="42"/>
                </a:lnTo>
                <a:lnTo>
                  <a:pt x="302" y="40"/>
                </a:lnTo>
                <a:lnTo>
                  <a:pt x="302" y="37"/>
                </a:lnTo>
                <a:lnTo>
                  <a:pt x="300" y="35"/>
                </a:lnTo>
                <a:lnTo>
                  <a:pt x="300" y="35"/>
                </a:lnTo>
                <a:lnTo>
                  <a:pt x="298" y="33"/>
                </a:lnTo>
                <a:lnTo>
                  <a:pt x="298" y="33"/>
                </a:lnTo>
                <a:lnTo>
                  <a:pt x="300" y="33"/>
                </a:lnTo>
                <a:lnTo>
                  <a:pt x="302" y="33"/>
                </a:lnTo>
                <a:lnTo>
                  <a:pt x="302" y="33"/>
                </a:lnTo>
                <a:lnTo>
                  <a:pt x="305" y="33"/>
                </a:lnTo>
                <a:lnTo>
                  <a:pt x="305" y="33"/>
                </a:lnTo>
                <a:lnTo>
                  <a:pt x="302" y="30"/>
                </a:lnTo>
                <a:lnTo>
                  <a:pt x="298" y="28"/>
                </a:lnTo>
                <a:lnTo>
                  <a:pt x="295" y="28"/>
                </a:lnTo>
                <a:lnTo>
                  <a:pt x="293" y="28"/>
                </a:lnTo>
                <a:lnTo>
                  <a:pt x="293" y="26"/>
                </a:lnTo>
                <a:lnTo>
                  <a:pt x="290" y="23"/>
                </a:lnTo>
                <a:lnTo>
                  <a:pt x="290" y="23"/>
                </a:lnTo>
                <a:lnTo>
                  <a:pt x="286" y="21"/>
                </a:lnTo>
                <a:lnTo>
                  <a:pt x="286" y="21"/>
                </a:lnTo>
                <a:lnTo>
                  <a:pt x="283" y="21"/>
                </a:lnTo>
                <a:lnTo>
                  <a:pt x="283" y="23"/>
                </a:lnTo>
                <a:lnTo>
                  <a:pt x="283" y="23"/>
                </a:lnTo>
                <a:lnTo>
                  <a:pt x="283" y="26"/>
                </a:lnTo>
                <a:lnTo>
                  <a:pt x="281" y="26"/>
                </a:lnTo>
                <a:lnTo>
                  <a:pt x="281" y="26"/>
                </a:lnTo>
                <a:lnTo>
                  <a:pt x="279" y="26"/>
                </a:lnTo>
                <a:lnTo>
                  <a:pt x="279" y="26"/>
                </a:lnTo>
                <a:lnTo>
                  <a:pt x="279" y="26"/>
                </a:lnTo>
                <a:lnTo>
                  <a:pt x="276" y="26"/>
                </a:lnTo>
                <a:lnTo>
                  <a:pt x="276" y="26"/>
                </a:lnTo>
                <a:lnTo>
                  <a:pt x="274" y="26"/>
                </a:lnTo>
                <a:lnTo>
                  <a:pt x="272" y="23"/>
                </a:lnTo>
                <a:lnTo>
                  <a:pt x="272" y="23"/>
                </a:lnTo>
                <a:lnTo>
                  <a:pt x="269" y="23"/>
                </a:lnTo>
                <a:lnTo>
                  <a:pt x="267" y="23"/>
                </a:lnTo>
                <a:lnTo>
                  <a:pt x="264" y="23"/>
                </a:lnTo>
                <a:lnTo>
                  <a:pt x="264" y="21"/>
                </a:lnTo>
                <a:lnTo>
                  <a:pt x="264" y="16"/>
                </a:lnTo>
                <a:lnTo>
                  <a:pt x="264" y="16"/>
                </a:lnTo>
                <a:lnTo>
                  <a:pt x="262" y="16"/>
                </a:lnTo>
                <a:lnTo>
                  <a:pt x="262" y="16"/>
                </a:lnTo>
                <a:lnTo>
                  <a:pt x="260" y="16"/>
                </a:lnTo>
                <a:lnTo>
                  <a:pt x="260" y="14"/>
                </a:lnTo>
                <a:lnTo>
                  <a:pt x="260" y="14"/>
                </a:lnTo>
                <a:lnTo>
                  <a:pt x="257" y="14"/>
                </a:lnTo>
                <a:lnTo>
                  <a:pt x="253" y="11"/>
                </a:lnTo>
                <a:lnTo>
                  <a:pt x="250" y="9"/>
                </a:lnTo>
                <a:lnTo>
                  <a:pt x="248" y="9"/>
                </a:lnTo>
                <a:lnTo>
                  <a:pt x="246" y="4"/>
                </a:lnTo>
                <a:lnTo>
                  <a:pt x="243" y="4"/>
                </a:lnTo>
                <a:lnTo>
                  <a:pt x="241" y="4"/>
                </a:lnTo>
                <a:lnTo>
                  <a:pt x="241" y="2"/>
                </a:lnTo>
                <a:lnTo>
                  <a:pt x="238" y="0"/>
                </a:lnTo>
                <a:lnTo>
                  <a:pt x="238" y="0"/>
                </a:lnTo>
                <a:lnTo>
                  <a:pt x="238" y="2"/>
                </a:lnTo>
                <a:lnTo>
                  <a:pt x="238" y="4"/>
                </a:lnTo>
                <a:lnTo>
                  <a:pt x="231" y="7"/>
                </a:lnTo>
                <a:lnTo>
                  <a:pt x="227" y="9"/>
                </a:lnTo>
                <a:lnTo>
                  <a:pt x="224" y="9"/>
                </a:lnTo>
                <a:lnTo>
                  <a:pt x="222" y="9"/>
                </a:lnTo>
                <a:lnTo>
                  <a:pt x="220" y="11"/>
                </a:lnTo>
                <a:lnTo>
                  <a:pt x="220" y="11"/>
                </a:lnTo>
                <a:lnTo>
                  <a:pt x="217" y="14"/>
                </a:lnTo>
                <a:lnTo>
                  <a:pt x="215" y="14"/>
                </a:lnTo>
                <a:lnTo>
                  <a:pt x="215" y="18"/>
                </a:lnTo>
                <a:lnTo>
                  <a:pt x="217" y="21"/>
                </a:lnTo>
                <a:lnTo>
                  <a:pt x="215" y="28"/>
                </a:lnTo>
                <a:lnTo>
                  <a:pt x="215" y="30"/>
                </a:lnTo>
                <a:lnTo>
                  <a:pt x="212" y="33"/>
                </a:lnTo>
                <a:lnTo>
                  <a:pt x="210" y="35"/>
                </a:lnTo>
                <a:lnTo>
                  <a:pt x="208" y="37"/>
                </a:lnTo>
                <a:lnTo>
                  <a:pt x="208" y="40"/>
                </a:lnTo>
                <a:lnTo>
                  <a:pt x="210" y="42"/>
                </a:lnTo>
                <a:lnTo>
                  <a:pt x="212" y="45"/>
                </a:lnTo>
                <a:lnTo>
                  <a:pt x="210" y="45"/>
                </a:lnTo>
                <a:lnTo>
                  <a:pt x="208" y="42"/>
                </a:lnTo>
                <a:lnTo>
                  <a:pt x="208" y="45"/>
                </a:lnTo>
                <a:lnTo>
                  <a:pt x="205" y="49"/>
                </a:lnTo>
                <a:lnTo>
                  <a:pt x="205" y="49"/>
                </a:lnTo>
                <a:lnTo>
                  <a:pt x="201" y="52"/>
                </a:lnTo>
                <a:lnTo>
                  <a:pt x="201" y="54"/>
                </a:lnTo>
                <a:lnTo>
                  <a:pt x="201" y="59"/>
                </a:lnTo>
                <a:lnTo>
                  <a:pt x="203" y="59"/>
                </a:lnTo>
                <a:lnTo>
                  <a:pt x="201" y="66"/>
                </a:lnTo>
                <a:lnTo>
                  <a:pt x="203" y="68"/>
                </a:lnTo>
                <a:lnTo>
                  <a:pt x="203" y="71"/>
                </a:lnTo>
                <a:lnTo>
                  <a:pt x="203" y="75"/>
                </a:lnTo>
                <a:lnTo>
                  <a:pt x="201" y="75"/>
                </a:lnTo>
                <a:lnTo>
                  <a:pt x="198" y="78"/>
                </a:lnTo>
                <a:lnTo>
                  <a:pt x="201" y="78"/>
                </a:lnTo>
                <a:lnTo>
                  <a:pt x="201" y="78"/>
                </a:lnTo>
                <a:lnTo>
                  <a:pt x="201" y="80"/>
                </a:lnTo>
                <a:lnTo>
                  <a:pt x="205" y="80"/>
                </a:lnTo>
                <a:lnTo>
                  <a:pt x="210" y="85"/>
                </a:lnTo>
                <a:lnTo>
                  <a:pt x="210" y="87"/>
                </a:lnTo>
                <a:lnTo>
                  <a:pt x="212" y="87"/>
                </a:lnTo>
                <a:lnTo>
                  <a:pt x="212" y="87"/>
                </a:lnTo>
                <a:lnTo>
                  <a:pt x="212" y="87"/>
                </a:lnTo>
                <a:lnTo>
                  <a:pt x="215" y="85"/>
                </a:lnTo>
                <a:lnTo>
                  <a:pt x="217" y="80"/>
                </a:lnTo>
                <a:lnTo>
                  <a:pt x="217" y="80"/>
                </a:lnTo>
                <a:lnTo>
                  <a:pt x="217" y="85"/>
                </a:lnTo>
                <a:lnTo>
                  <a:pt x="217" y="85"/>
                </a:lnTo>
                <a:lnTo>
                  <a:pt x="220" y="85"/>
                </a:lnTo>
                <a:lnTo>
                  <a:pt x="220" y="82"/>
                </a:lnTo>
                <a:lnTo>
                  <a:pt x="220" y="75"/>
                </a:lnTo>
                <a:lnTo>
                  <a:pt x="220" y="73"/>
                </a:lnTo>
                <a:lnTo>
                  <a:pt x="220" y="75"/>
                </a:lnTo>
                <a:lnTo>
                  <a:pt x="220" y="75"/>
                </a:lnTo>
                <a:lnTo>
                  <a:pt x="220" y="80"/>
                </a:lnTo>
                <a:lnTo>
                  <a:pt x="222" y="82"/>
                </a:lnTo>
                <a:lnTo>
                  <a:pt x="222" y="85"/>
                </a:lnTo>
                <a:lnTo>
                  <a:pt x="222" y="89"/>
                </a:lnTo>
                <a:lnTo>
                  <a:pt x="220" y="97"/>
                </a:lnTo>
                <a:lnTo>
                  <a:pt x="220" y="97"/>
                </a:lnTo>
                <a:lnTo>
                  <a:pt x="217" y="99"/>
                </a:lnTo>
                <a:lnTo>
                  <a:pt x="217" y="99"/>
                </a:lnTo>
                <a:lnTo>
                  <a:pt x="215" y="101"/>
                </a:lnTo>
                <a:lnTo>
                  <a:pt x="212" y="101"/>
                </a:lnTo>
                <a:lnTo>
                  <a:pt x="212" y="101"/>
                </a:lnTo>
                <a:lnTo>
                  <a:pt x="212" y="101"/>
                </a:lnTo>
                <a:lnTo>
                  <a:pt x="212" y="104"/>
                </a:lnTo>
                <a:lnTo>
                  <a:pt x="212" y="104"/>
                </a:lnTo>
                <a:lnTo>
                  <a:pt x="212" y="104"/>
                </a:lnTo>
                <a:lnTo>
                  <a:pt x="212" y="104"/>
                </a:lnTo>
                <a:lnTo>
                  <a:pt x="212" y="106"/>
                </a:lnTo>
                <a:lnTo>
                  <a:pt x="215" y="106"/>
                </a:lnTo>
                <a:lnTo>
                  <a:pt x="215" y="108"/>
                </a:lnTo>
                <a:lnTo>
                  <a:pt x="215" y="108"/>
                </a:lnTo>
                <a:lnTo>
                  <a:pt x="215" y="108"/>
                </a:lnTo>
                <a:lnTo>
                  <a:pt x="215" y="111"/>
                </a:lnTo>
                <a:lnTo>
                  <a:pt x="215" y="113"/>
                </a:lnTo>
                <a:lnTo>
                  <a:pt x="215" y="113"/>
                </a:lnTo>
                <a:lnTo>
                  <a:pt x="215" y="113"/>
                </a:lnTo>
                <a:lnTo>
                  <a:pt x="212" y="113"/>
                </a:lnTo>
                <a:lnTo>
                  <a:pt x="212" y="115"/>
                </a:lnTo>
                <a:lnTo>
                  <a:pt x="212" y="115"/>
                </a:lnTo>
                <a:lnTo>
                  <a:pt x="210" y="115"/>
                </a:lnTo>
                <a:lnTo>
                  <a:pt x="210" y="115"/>
                </a:lnTo>
                <a:lnTo>
                  <a:pt x="210" y="115"/>
                </a:lnTo>
                <a:lnTo>
                  <a:pt x="210" y="118"/>
                </a:lnTo>
                <a:lnTo>
                  <a:pt x="210" y="118"/>
                </a:lnTo>
                <a:lnTo>
                  <a:pt x="210" y="120"/>
                </a:lnTo>
                <a:lnTo>
                  <a:pt x="212" y="120"/>
                </a:lnTo>
                <a:lnTo>
                  <a:pt x="210" y="123"/>
                </a:lnTo>
                <a:lnTo>
                  <a:pt x="210" y="123"/>
                </a:lnTo>
                <a:lnTo>
                  <a:pt x="210" y="125"/>
                </a:lnTo>
                <a:lnTo>
                  <a:pt x="210" y="125"/>
                </a:lnTo>
                <a:lnTo>
                  <a:pt x="212" y="125"/>
                </a:lnTo>
                <a:lnTo>
                  <a:pt x="212" y="123"/>
                </a:lnTo>
                <a:lnTo>
                  <a:pt x="215" y="123"/>
                </a:lnTo>
                <a:lnTo>
                  <a:pt x="215" y="123"/>
                </a:lnTo>
                <a:lnTo>
                  <a:pt x="215" y="120"/>
                </a:lnTo>
                <a:lnTo>
                  <a:pt x="217" y="123"/>
                </a:lnTo>
                <a:lnTo>
                  <a:pt x="220" y="123"/>
                </a:lnTo>
                <a:lnTo>
                  <a:pt x="222" y="125"/>
                </a:lnTo>
                <a:lnTo>
                  <a:pt x="222" y="125"/>
                </a:lnTo>
                <a:lnTo>
                  <a:pt x="224" y="125"/>
                </a:lnTo>
                <a:lnTo>
                  <a:pt x="224" y="125"/>
                </a:lnTo>
                <a:lnTo>
                  <a:pt x="227" y="125"/>
                </a:lnTo>
                <a:lnTo>
                  <a:pt x="227" y="127"/>
                </a:lnTo>
                <a:lnTo>
                  <a:pt x="229" y="130"/>
                </a:lnTo>
                <a:lnTo>
                  <a:pt x="229" y="132"/>
                </a:lnTo>
                <a:lnTo>
                  <a:pt x="231" y="132"/>
                </a:lnTo>
                <a:lnTo>
                  <a:pt x="231" y="134"/>
                </a:lnTo>
                <a:lnTo>
                  <a:pt x="234" y="134"/>
                </a:lnTo>
                <a:lnTo>
                  <a:pt x="234" y="134"/>
                </a:lnTo>
                <a:lnTo>
                  <a:pt x="236" y="137"/>
                </a:lnTo>
                <a:lnTo>
                  <a:pt x="236" y="134"/>
                </a:lnTo>
                <a:lnTo>
                  <a:pt x="238" y="134"/>
                </a:lnTo>
                <a:lnTo>
                  <a:pt x="238" y="134"/>
                </a:lnTo>
                <a:lnTo>
                  <a:pt x="238" y="132"/>
                </a:lnTo>
                <a:lnTo>
                  <a:pt x="238" y="132"/>
                </a:lnTo>
                <a:lnTo>
                  <a:pt x="238" y="132"/>
                </a:lnTo>
                <a:lnTo>
                  <a:pt x="238" y="130"/>
                </a:lnTo>
                <a:lnTo>
                  <a:pt x="241" y="130"/>
                </a:lnTo>
                <a:lnTo>
                  <a:pt x="243" y="127"/>
                </a:lnTo>
                <a:lnTo>
                  <a:pt x="243" y="127"/>
                </a:lnTo>
                <a:lnTo>
                  <a:pt x="243" y="125"/>
                </a:lnTo>
                <a:lnTo>
                  <a:pt x="243" y="125"/>
                </a:lnTo>
                <a:lnTo>
                  <a:pt x="243" y="125"/>
                </a:lnTo>
                <a:lnTo>
                  <a:pt x="243" y="123"/>
                </a:lnTo>
                <a:lnTo>
                  <a:pt x="243" y="123"/>
                </a:lnTo>
                <a:lnTo>
                  <a:pt x="243" y="120"/>
                </a:lnTo>
                <a:lnTo>
                  <a:pt x="246" y="118"/>
                </a:lnTo>
                <a:lnTo>
                  <a:pt x="246" y="115"/>
                </a:lnTo>
                <a:lnTo>
                  <a:pt x="246" y="115"/>
                </a:lnTo>
                <a:lnTo>
                  <a:pt x="246" y="113"/>
                </a:lnTo>
                <a:lnTo>
                  <a:pt x="246" y="113"/>
                </a:lnTo>
                <a:lnTo>
                  <a:pt x="248" y="111"/>
                </a:lnTo>
                <a:lnTo>
                  <a:pt x="248" y="111"/>
                </a:lnTo>
                <a:lnTo>
                  <a:pt x="248" y="108"/>
                </a:lnTo>
                <a:lnTo>
                  <a:pt x="248" y="108"/>
                </a:lnTo>
                <a:lnTo>
                  <a:pt x="248" y="106"/>
                </a:lnTo>
                <a:lnTo>
                  <a:pt x="248" y="104"/>
                </a:lnTo>
                <a:lnTo>
                  <a:pt x="248" y="101"/>
                </a:lnTo>
                <a:lnTo>
                  <a:pt x="250" y="101"/>
                </a:lnTo>
                <a:lnTo>
                  <a:pt x="250" y="101"/>
                </a:lnTo>
                <a:lnTo>
                  <a:pt x="250" y="104"/>
                </a:lnTo>
                <a:lnTo>
                  <a:pt x="250" y="104"/>
                </a:lnTo>
                <a:lnTo>
                  <a:pt x="250" y="104"/>
                </a:lnTo>
                <a:lnTo>
                  <a:pt x="253" y="104"/>
                </a:lnTo>
                <a:lnTo>
                  <a:pt x="253" y="104"/>
                </a:lnTo>
                <a:lnTo>
                  <a:pt x="253" y="104"/>
                </a:lnTo>
                <a:lnTo>
                  <a:pt x="253" y="101"/>
                </a:lnTo>
                <a:lnTo>
                  <a:pt x="253" y="101"/>
                </a:lnTo>
                <a:lnTo>
                  <a:pt x="253" y="101"/>
                </a:lnTo>
                <a:lnTo>
                  <a:pt x="253" y="99"/>
                </a:lnTo>
                <a:lnTo>
                  <a:pt x="255" y="99"/>
                </a:lnTo>
                <a:lnTo>
                  <a:pt x="255" y="94"/>
                </a:lnTo>
                <a:lnTo>
                  <a:pt x="257" y="94"/>
                </a:lnTo>
                <a:lnTo>
                  <a:pt x="262" y="92"/>
                </a:lnTo>
                <a:lnTo>
                  <a:pt x="264" y="92"/>
                </a:lnTo>
                <a:lnTo>
                  <a:pt x="267" y="89"/>
                </a:lnTo>
                <a:lnTo>
                  <a:pt x="272" y="87"/>
                </a:lnTo>
                <a:lnTo>
                  <a:pt x="276" y="87"/>
                </a:lnTo>
                <a:lnTo>
                  <a:pt x="279" y="85"/>
                </a:lnTo>
                <a:lnTo>
                  <a:pt x="283" y="82"/>
                </a:lnTo>
                <a:lnTo>
                  <a:pt x="286" y="80"/>
                </a:lnTo>
                <a:lnTo>
                  <a:pt x="288" y="78"/>
                </a:lnTo>
                <a:lnTo>
                  <a:pt x="290" y="75"/>
                </a:lnTo>
                <a:lnTo>
                  <a:pt x="293" y="71"/>
                </a:lnTo>
                <a:lnTo>
                  <a:pt x="298" y="66"/>
                </a:lnTo>
                <a:lnTo>
                  <a:pt x="298" y="63"/>
                </a:lnTo>
                <a:lnTo>
                  <a:pt x="300" y="63"/>
                </a:lnTo>
                <a:lnTo>
                  <a:pt x="300" y="59"/>
                </a:lnTo>
                <a:lnTo>
                  <a:pt x="302" y="54"/>
                </a:lnTo>
                <a:lnTo>
                  <a:pt x="302" y="52"/>
                </a:lnTo>
                <a:lnTo>
                  <a:pt x="302" y="49"/>
                </a:lnTo>
                <a:lnTo>
                  <a:pt x="302" y="49"/>
                </a:lnTo>
                <a:lnTo>
                  <a:pt x="305" y="52"/>
                </a:lnTo>
                <a:lnTo>
                  <a:pt x="305" y="52"/>
                </a:lnTo>
                <a:lnTo>
                  <a:pt x="305" y="52"/>
                </a:lnTo>
                <a:lnTo>
                  <a:pt x="305" y="52"/>
                </a:lnTo>
                <a:lnTo>
                  <a:pt x="305" y="4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2" name="Freeform 187"/>
          <p:cNvSpPr>
            <a:spLocks noEditPoints="1"/>
          </p:cNvSpPr>
          <p:nvPr/>
        </p:nvSpPr>
        <p:spPr bwMode="auto">
          <a:xfrm>
            <a:off x="10801549" y="4374380"/>
            <a:ext cx="63817" cy="29293"/>
          </a:xfrm>
          <a:custGeom>
            <a:avLst/>
            <a:gdLst>
              <a:gd name="T0" fmla="*/ 0 w 61"/>
              <a:gd name="T1" fmla="*/ 26 h 28"/>
              <a:gd name="T2" fmla="*/ 0 w 61"/>
              <a:gd name="T3" fmla="*/ 26 h 28"/>
              <a:gd name="T4" fmla="*/ 4 w 61"/>
              <a:gd name="T5" fmla="*/ 26 h 28"/>
              <a:gd name="T6" fmla="*/ 4 w 61"/>
              <a:gd name="T7" fmla="*/ 26 h 28"/>
              <a:gd name="T8" fmla="*/ 7 w 61"/>
              <a:gd name="T9" fmla="*/ 24 h 28"/>
              <a:gd name="T10" fmla="*/ 2 w 61"/>
              <a:gd name="T11" fmla="*/ 24 h 28"/>
              <a:gd name="T12" fmla="*/ 61 w 61"/>
              <a:gd name="T13" fmla="*/ 5 h 28"/>
              <a:gd name="T14" fmla="*/ 56 w 61"/>
              <a:gd name="T15" fmla="*/ 5 h 28"/>
              <a:gd name="T16" fmla="*/ 54 w 61"/>
              <a:gd name="T17" fmla="*/ 5 h 28"/>
              <a:gd name="T18" fmla="*/ 52 w 61"/>
              <a:gd name="T19" fmla="*/ 5 h 28"/>
              <a:gd name="T20" fmla="*/ 47 w 61"/>
              <a:gd name="T21" fmla="*/ 7 h 28"/>
              <a:gd name="T22" fmla="*/ 35 w 61"/>
              <a:gd name="T23" fmla="*/ 7 h 28"/>
              <a:gd name="T24" fmla="*/ 26 w 61"/>
              <a:gd name="T25" fmla="*/ 9 h 28"/>
              <a:gd name="T26" fmla="*/ 21 w 61"/>
              <a:gd name="T27" fmla="*/ 9 h 28"/>
              <a:gd name="T28" fmla="*/ 19 w 61"/>
              <a:gd name="T29" fmla="*/ 14 h 28"/>
              <a:gd name="T30" fmla="*/ 16 w 61"/>
              <a:gd name="T31" fmla="*/ 19 h 28"/>
              <a:gd name="T32" fmla="*/ 16 w 61"/>
              <a:gd name="T33" fmla="*/ 19 h 28"/>
              <a:gd name="T34" fmla="*/ 21 w 61"/>
              <a:gd name="T35" fmla="*/ 19 h 28"/>
              <a:gd name="T36" fmla="*/ 21 w 61"/>
              <a:gd name="T37" fmla="*/ 19 h 28"/>
              <a:gd name="T38" fmla="*/ 16 w 61"/>
              <a:gd name="T39" fmla="*/ 21 h 28"/>
              <a:gd name="T40" fmla="*/ 16 w 61"/>
              <a:gd name="T41" fmla="*/ 24 h 28"/>
              <a:gd name="T42" fmla="*/ 16 w 61"/>
              <a:gd name="T43" fmla="*/ 24 h 28"/>
              <a:gd name="T44" fmla="*/ 19 w 61"/>
              <a:gd name="T45" fmla="*/ 28 h 28"/>
              <a:gd name="T46" fmla="*/ 26 w 61"/>
              <a:gd name="T47" fmla="*/ 24 h 28"/>
              <a:gd name="T48" fmla="*/ 33 w 61"/>
              <a:gd name="T49" fmla="*/ 21 h 28"/>
              <a:gd name="T50" fmla="*/ 35 w 61"/>
              <a:gd name="T51" fmla="*/ 19 h 28"/>
              <a:gd name="T52" fmla="*/ 40 w 61"/>
              <a:gd name="T53" fmla="*/ 17 h 28"/>
              <a:gd name="T54" fmla="*/ 45 w 61"/>
              <a:gd name="T55" fmla="*/ 17 h 28"/>
              <a:gd name="T56" fmla="*/ 47 w 61"/>
              <a:gd name="T57" fmla="*/ 14 h 28"/>
              <a:gd name="T58" fmla="*/ 52 w 61"/>
              <a:gd name="T59" fmla="*/ 12 h 28"/>
              <a:gd name="T60" fmla="*/ 59 w 61"/>
              <a:gd name="T61" fmla="*/ 9 h 28"/>
              <a:gd name="T62" fmla="*/ 61 w 61"/>
              <a:gd name="T63" fmla="*/ 5 h 28"/>
              <a:gd name="T64" fmla="*/ 30 w 61"/>
              <a:gd name="T65" fmla="*/ 0 h 28"/>
              <a:gd name="T66" fmla="*/ 28 w 61"/>
              <a:gd name="T67" fmla="*/ 2 h 28"/>
              <a:gd name="T68" fmla="*/ 30 w 61"/>
              <a:gd name="T6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1" h="28">
                <a:moveTo>
                  <a:pt x="0" y="24"/>
                </a:move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2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7" y="24"/>
                </a:lnTo>
                <a:lnTo>
                  <a:pt x="7" y="24"/>
                </a:lnTo>
                <a:lnTo>
                  <a:pt x="7" y="21"/>
                </a:lnTo>
                <a:lnTo>
                  <a:pt x="2" y="24"/>
                </a:lnTo>
                <a:lnTo>
                  <a:pt x="0" y="24"/>
                </a:lnTo>
                <a:close/>
                <a:moveTo>
                  <a:pt x="61" y="5"/>
                </a:moveTo>
                <a:lnTo>
                  <a:pt x="59" y="5"/>
                </a:lnTo>
                <a:lnTo>
                  <a:pt x="56" y="5"/>
                </a:lnTo>
                <a:lnTo>
                  <a:pt x="56" y="2"/>
                </a:lnTo>
                <a:lnTo>
                  <a:pt x="54" y="5"/>
                </a:lnTo>
                <a:lnTo>
                  <a:pt x="54" y="5"/>
                </a:lnTo>
                <a:lnTo>
                  <a:pt x="52" y="5"/>
                </a:lnTo>
                <a:lnTo>
                  <a:pt x="49" y="7"/>
                </a:lnTo>
                <a:lnTo>
                  <a:pt x="47" y="7"/>
                </a:lnTo>
                <a:lnTo>
                  <a:pt x="40" y="7"/>
                </a:lnTo>
                <a:lnTo>
                  <a:pt x="35" y="7"/>
                </a:lnTo>
                <a:lnTo>
                  <a:pt x="33" y="7"/>
                </a:lnTo>
                <a:lnTo>
                  <a:pt x="26" y="9"/>
                </a:lnTo>
                <a:lnTo>
                  <a:pt x="23" y="9"/>
                </a:lnTo>
                <a:lnTo>
                  <a:pt x="21" y="9"/>
                </a:lnTo>
                <a:lnTo>
                  <a:pt x="21" y="12"/>
                </a:lnTo>
                <a:lnTo>
                  <a:pt x="19" y="14"/>
                </a:lnTo>
                <a:lnTo>
                  <a:pt x="16" y="17"/>
                </a:lnTo>
                <a:lnTo>
                  <a:pt x="16" y="19"/>
                </a:lnTo>
                <a:lnTo>
                  <a:pt x="16" y="19"/>
                </a:lnTo>
                <a:lnTo>
                  <a:pt x="16" y="19"/>
                </a:lnTo>
                <a:lnTo>
                  <a:pt x="19" y="17"/>
                </a:lnTo>
                <a:lnTo>
                  <a:pt x="21" y="19"/>
                </a:lnTo>
                <a:lnTo>
                  <a:pt x="21" y="19"/>
                </a:lnTo>
                <a:lnTo>
                  <a:pt x="21" y="19"/>
                </a:lnTo>
                <a:lnTo>
                  <a:pt x="19" y="21"/>
                </a:lnTo>
                <a:lnTo>
                  <a:pt x="16" y="21"/>
                </a:lnTo>
                <a:lnTo>
                  <a:pt x="16" y="21"/>
                </a:lnTo>
                <a:lnTo>
                  <a:pt x="16" y="24"/>
                </a:lnTo>
                <a:lnTo>
                  <a:pt x="16" y="24"/>
                </a:lnTo>
                <a:lnTo>
                  <a:pt x="16" y="24"/>
                </a:lnTo>
                <a:lnTo>
                  <a:pt x="19" y="26"/>
                </a:lnTo>
                <a:lnTo>
                  <a:pt x="19" y="28"/>
                </a:lnTo>
                <a:lnTo>
                  <a:pt x="21" y="26"/>
                </a:lnTo>
                <a:lnTo>
                  <a:pt x="26" y="24"/>
                </a:lnTo>
                <a:lnTo>
                  <a:pt x="30" y="21"/>
                </a:lnTo>
                <a:lnTo>
                  <a:pt x="33" y="21"/>
                </a:lnTo>
                <a:lnTo>
                  <a:pt x="35" y="21"/>
                </a:lnTo>
                <a:lnTo>
                  <a:pt x="35" y="19"/>
                </a:lnTo>
                <a:lnTo>
                  <a:pt x="38" y="19"/>
                </a:lnTo>
                <a:lnTo>
                  <a:pt x="40" y="17"/>
                </a:lnTo>
                <a:lnTo>
                  <a:pt x="42" y="17"/>
                </a:lnTo>
                <a:lnTo>
                  <a:pt x="45" y="17"/>
                </a:lnTo>
                <a:lnTo>
                  <a:pt x="45" y="17"/>
                </a:lnTo>
                <a:lnTo>
                  <a:pt x="47" y="14"/>
                </a:lnTo>
                <a:lnTo>
                  <a:pt x="49" y="12"/>
                </a:lnTo>
                <a:lnTo>
                  <a:pt x="52" y="12"/>
                </a:lnTo>
                <a:lnTo>
                  <a:pt x="54" y="12"/>
                </a:lnTo>
                <a:lnTo>
                  <a:pt x="59" y="9"/>
                </a:lnTo>
                <a:lnTo>
                  <a:pt x="61" y="5"/>
                </a:lnTo>
                <a:lnTo>
                  <a:pt x="61" y="5"/>
                </a:lnTo>
                <a:close/>
                <a:moveTo>
                  <a:pt x="30" y="0"/>
                </a:moveTo>
                <a:lnTo>
                  <a:pt x="30" y="0"/>
                </a:lnTo>
                <a:lnTo>
                  <a:pt x="30" y="0"/>
                </a:lnTo>
                <a:lnTo>
                  <a:pt x="28" y="2"/>
                </a:lnTo>
                <a:lnTo>
                  <a:pt x="30" y="2"/>
                </a:ln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3" name="Freeform 188"/>
          <p:cNvSpPr>
            <a:spLocks/>
          </p:cNvSpPr>
          <p:nvPr/>
        </p:nvSpPr>
        <p:spPr bwMode="auto">
          <a:xfrm>
            <a:off x="7009161" y="3752951"/>
            <a:ext cx="71140" cy="52309"/>
          </a:xfrm>
          <a:custGeom>
            <a:avLst/>
            <a:gdLst>
              <a:gd name="T0" fmla="*/ 66 w 68"/>
              <a:gd name="T1" fmla="*/ 26 h 50"/>
              <a:gd name="T2" fmla="*/ 59 w 68"/>
              <a:gd name="T3" fmla="*/ 19 h 50"/>
              <a:gd name="T4" fmla="*/ 54 w 68"/>
              <a:gd name="T5" fmla="*/ 19 h 50"/>
              <a:gd name="T6" fmla="*/ 49 w 68"/>
              <a:gd name="T7" fmla="*/ 19 h 50"/>
              <a:gd name="T8" fmla="*/ 45 w 68"/>
              <a:gd name="T9" fmla="*/ 17 h 50"/>
              <a:gd name="T10" fmla="*/ 45 w 68"/>
              <a:gd name="T11" fmla="*/ 17 h 50"/>
              <a:gd name="T12" fmla="*/ 49 w 68"/>
              <a:gd name="T13" fmla="*/ 17 h 50"/>
              <a:gd name="T14" fmla="*/ 52 w 68"/>
              <a:gd name="T15" fmla="*/ 14 h 50"/>
              <a:gd name="T16" fmla="*/ 42 w 68"/>
              <a:gd name="T17" fmla="*/ 14 h 50"/>
              <a:gd name="T18" fmla="*/ 40 w 68"/>
              <a:gd name="T19" fmla="*/ 10 h 50"/>
              <a:gd name="T20" fmla="*/ 40 w 68"/>
              <a:gd name="T21" fmla="*/ 5 h 50"/>
              <a:gd name="T22" fmla="*/ 38 w 68"/>
              <a:gd name="T23" fmla="*/ 7 h 50"/>
              <a:gd name="T24" fmla="*/ 33 w 68"/>
              <a:gd name="T25" fmla="*/ 5 h 50"/>
              <a:gd name="T26" fmla="*/ 31 w 68"/>
              <a:gd name="T27" fmla="*/ 3 h 50"/>
              <a:gd name="T28" fmla="*/ 28 w 68"/>
              <a:gd name="T29" fmla="*/ 3 h 50"/>
              <a:gd name="T30" fmla="*/ 26 w 68"/>
              <a:gd name="T31" fmla="*/ 0 h 50"/>
              <a:gd name="T32" fmla="*/ 21 w 68"/>
              <a:gd name="T33" fmla="*/ 0 h 50"/>
              <a:gd name="T34" fmla="*/ 16 w 68"/>
              <a:gd name="T35" fmla="*/ 3 h 50"/>
              <a:gd name="T36" fmla="*/ 12 w 68"/>
              <a:gd name="T37" fmla="*/ 0 h 50"/>
              <a:gd name="T38" fmla="*/ 9 w 68"/>
              <a:gd name="T39" fmla="*/ 3 h 50"/>
              <a:gd name="T40" fmla="*/ 7 w 68"/>
              <a:gd name="T41" fmla="*/ 5 h 50"/>
              <a:gd name="T42" fmla="*/ 7 w 68"/>
              <a:gd name="T43" fmla="*/ 5 h 50"/>
              <a:gd name="T44" fmla="*/ 7 w 68"/>
              <a:gd name="T45" fmla="*/ 12 h 50"/>
              <a:gd name="T46" fmla="*/ 7 w 68"/>
              <a:gd name="T47" fmla="*/ 14 h 50"/>
              <a:gd name="T48" fmla="*/ 7 w 68"/>
              <a:gd name="T49" fmla="*/ 17 h 50"/>
              <a:gd name="T50" fmla="*/ 7 w 68"/>
              <a:gd name="T51" fmla="*/ 19 h 50"/>
              <a:gd name="T52" fmla="*/ 5 w 68"/>
              <a:gd name="T53" fmla="*/ 22 h 50"/>
              <a:gd name="T54" fmla="*/ 5 w 68"/>
              <a:gd name="T55" fmla="*/ 24 h 50"/>
              <a:gd name="T56" fmla="*/ 2 w 68"/>
              <a:gd name="T57" fmla="*/ 29 h 50"/>
              <a:gd name="T58" fmla="*/ 0 w 68"/>
              <a:gd name="T59" fmla="*/ 29 h 50"/>
              <a:gd name="T60" fmla="*/ 0 w 68"/>
              <a:gd name="T61" fmla="*/ 31 h 50"/>
              <a:gd name="T62" fmla="*/ 5 w 68"/>
              <a:gd name="T63" fmla="*/ 33 h 50"/>
              <a:gd name="T64" fmla="*/ 2 w 68"/>
              <a:gd name="T65" fmla="*/ 36 h 50"/>
              <a:gd name="T66" fmla="*/ 5 w 68"/>
              <a:gd name="T67" fmla="*/ 40 h 50"/>
              <a:gd name="T68" fmla="*/ 5 w 68"/>
              <a:gd name="T69" fmla="*/ 43 h 50"/>
              <a:gd name="T70" fmla="*/ 5 w 68"/>
              <a:gd name="T71" fmla="*/ 45 h 50"/>
              <a:gd name="T72" fmla="*/ 7 w 68"/>
              <a:gd name="T73" fmla="*/ 48 h 50"/>
              <a:gd name="T74" fmla="*/ 9 w 68"/>
              <a:gd name="T75" fmla="*/ 48 h 50"/>
              <a:gd name="T76" fmla="*/ 12 w 68"/>
              <a:gd name="T77" fmla="*/ 45 h 50"/>
              <a:gd name="T78" fmla="*/ 16 w 68"/>
              <a:gd name="T79" fmla="*/ 38 h 50"/>
              <a:gd name="T80" fmla="*/ 16 w 68"/>
              <a:gd name="T81" fmla="*/ 36 h 50"/>
              <a:gd name="T82" fmla="*/ 19 w 68"/>
              <a:gd name="T83" fmla="*/ 36 h 50"/>
              <a:gd name="T84" fmla="*/ 23 w 68"/>
              <a:gd name="T85" fmla="*/ 33 h 50"/>
              <a:gd name="T86" fmla="*/ 26 w 68"/>
              <a:gd name="T87" fmla="*/ 36 h 50"/>
              <a:gd name="T88" fmla="*/ 33 w 68"/>
              <a:gd name="T89" fmla="*/ 36 h 50"/>
              <a:gd name="T90" fmla="*/ 35 w 68"/>
              <a:gd name="T91" fmla="*/ 33 h 50"/>
              <a:gd name="T92" fmla="*/ 40 w 68"/>
              <a:gd name="T93" fmla="*/ 31 h 50"/>
              <a:gd name="T94" fmla="*/ 45 w 68"/>
              <a:gd name="T95" fmla="*/ 33 h 50"/>
              <a:gd name="T96" fmla="*/ 49 w 68"/>
              <a:gd name="T97" fmla="*/ 31 h 50"/>
              <a:gd name="T98" fmla="*/ 57 w 68"/>
              <a:gd name="T99" fmla="*/ 33 h 50"/>
              <a:gd name="T100" fmla="*/ 59 w 68"/>
              <a:gd name="T101" fmla="*/ 36 h 50"/>
              <a:gd name="T102" fmla="*/ 59 w 68"/>
              <a:gd name="T103" fmla="*/ 36 h 50"/>
              <a:gd name="T104" fmla="*/ 61 w 68"/>
              <a:gd name="T105" fmla="*/ 36 h 50"/>
              <a:gd name="T106" fmla="*/ 64 w 68"/>
              <a:gd name="T107" fmla="*/ 33 h 50"/>
              <a:gd name="T108" fmla="*/ 66 w 68"/>
              <a:gd name="T109" fmla="*/ 31 h 50"/>
              <a:gd name="T110" fmla="*/ 66 w 68"/>
              <a:gd name="T111" fmla="*/ 2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8" h="50">
                <a:moveTo>
                  <a:pt x="66" y="26"/>
                </a:moveTo>
                <a:lnTo>
                  <a:pt x="66" y="26"/>
                </a:lnTo>
                <a:lnTo>
                  <a:pt x="61" y="22"/>
                </a:lnTo>
                <a:lnTo>
                  <a:pt x="59" y="19"/>
                </a:lnTo>
                <a:lnTo>
                  <a:pt x="57" y="19"/>
                </a:lnTo>
                <a:lnTo>
                  <a:pt x="54" y="19"/>
                </a:lnTo>
                <a:lnTo>
                  <a:pt x="52" y="19"/>
                </a:lnTo>
                <a:lnTo>
                  <a:pt x="49" y="19"/>
                </a:lnTo>
                <a:lnTo>
                  <a:pt x="47" y="17"/>
                </a:lnTo>
                <a:lnTo>
                  <a:pt x="45" y="17"/>
                </a:lnTo>
                <a:lnTo>
                  <a:pt x="45" y="17"/>
                </a:lnTo>
                <a:lnTo>
                  <a:pt x="45" y="17"/>
                </a:lnTo>
                <a:lnTo>
                  <a:pt x="47" y="14"/>
                </a:lnTo>
                <a:lnTo>
                  <a:pt x="49" y="17"/>
                </a:lnTo>
                <a:lnTo>
                  <a:pt x="52" y="14"/>
                </a:lnTo>
                <a:lnTo>
                  <a:pt x="52" y="14"/>
                </a:lnTo>
                <a:lnTo>
                  <a:pt x="52" y="12"/>
                </a:lnTo>
                <a:lnTo>
                  <a:pt x="42" y="14"/>
                </a:lnTo>
                <a:lnTo>
                  <a:pt x="42" y="12"/>
                </a:lnTo>
                <a:lnTo>
                  <a:pt x="40" y="10"/>
                </a:lnTo>
                <a:lnTo>
                  <a:pt x="40" y="7"/>
                </a:lnTo>
                <a:lnTo>
                  <a:pt x="40" y="5"/>
                </a:lnTo>
                <a:lnTo>
                  <a:pt x="40" y="5"/>
                </a:lnTo>
                <a:lnTo>
                  <a:pt x="38" y="7"/>
                </a:lnTo>
                <a:lnTo>
                  <a:pt x="35" y="7"/>
                </a:lnTo>
                <a:lnTo>
                  <a:pt x="33" y="5"/>
                </a:lnTo>
                <a:lnTo>
                  <a:pt x="31" y="5"/>
                </a:lnTo>
                <a:lnTo>
                  <a:pt x="31" y="3"/>
                </a:lnTo>
                <a:lnTo>
                  <a:pt x="28" y="3"/>
                </a:lnTo>
                <a:lnTo>
                  <a:pt x="28" y="3"/>
                </a:lnTo>
                <a:lnTo>
                  <a:pt x="26" y="3"/>
                </a:lnTo>
                <a:lnTo>
                  <a:pt x="26" y="0"/>
                </a:lnTo>
                <a:lnTo>
                  <a:pt x="23" y="0"/>
                </a:lnTo>
                <a:lnTo>
                  <a:pt x="21" y="0"/>
                </a:lnTo>
                <a:lnTo>
                  <a:pt x="16" y="3"/>
                </a:lnTo>
                <a:lnTo>
                  <a:pt x="16" y="3"/>
                </a:lnTo>
                <a:lnTo>
                  <a:pt x="14" y="0"/>
                </a:lnTo>
                <a:lnTo>
                  <a:pt x="12" y="0"/>
                </a:lnTo>
                <a:lnTo>
                  <a:pt x="9" y="3"/>
                </a:lnTo>
                <a:lnTo>
                  <a:pt x="9" y="3"/>
                </a:lnTo>
                <a:lnTo>
                  <a:pt x="9" y="3"/>
                </a:lnTo>
                <a:lnTo>
                  <a:pt x="7" y="5"/>
                </a:lnTo>
                <a:lnTo>
                  <a:pt x="7" y="5"/>
                </a:lnTo>
                <a:lnTo>
                  <a:pt x="7" y="5"/>
                </a:lnTo>
                <a:lnTo>
                  <a:pt x="7" y="10"/>
                </a:lnTo>
                <a:lnTo>
                  <a:pt x="7" y="12"/>
                </a:lnTo>
                <a:lnTo>
                  <a:pt x="7" y="12"/>
                </a:lnTo>
                <a:lnTo>
                  <a:pt x="7" y="14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9"/>
                </a:lnTo>
                <a:lnTo>
                  <a:pt x="5" y="22"/>
                </a:lnTo>
                <a:lnTo>
                  <a:pt x="5" y="22"/>
                </a:lnTo>
                <a:lnTo>
                  <a:pt x="5" y="24"/>
                </a:lnTo>
                <a:lnTo>
                  <a:pt x="5" y="24"/>
                </a:lnTo>
                <a:lnTo>
                  <a:pt x="5" y="26"/>
                </a:lnTo>
                <a:lnTo>
                  <a:pt x="2" y="29"/>
                </a:lnTo>
                <a:lnTo>
                  <a:pt x="2" y="29"/>
                </a:lnTo>
                <a:lnTo>
                  <a:pt x="0" y="29"/>
                </a:lnTo>
                <a:lnTo>
                  <a:pt x="0" y="29"/>
                </a:lnTo>
                <a:lnTo>
                  <a:pt x="0" y="31"/>
                </a:lnTo>
                <a:lnTo>
                  <a:pt x="2" y="33"/>
                </a:lnTo>
                <a:lnTo>
                  <a:pt x="5" y="33"/>
                </a:lnTo>
                <a:lnTo>
                  <a:pt x="5" y="36"/>
                </a:lnTo>
                <a:lnTo>
                  <a:pt x="2" y="36"/>
                </a:lnTo>
                <a:lnTo>
                  <a:pt x="2" y="40"/>
                </a:lnTo>
                <a:lnTo>
                  <a:pt x="5" y="40"/>
                </a:lnTo>
                <a:lnTo>
                  <a:pt x="5" y="43"/>
                </a:lnTo>
                <a:lnTo>
                  <a:pt x="5" y="43"/>
                </a:lnTo>
                <a:lnTo>
                  <a:pt x="5" y="45"/>
                </a:lnTo>
                <a:lnTo>
                  <a:pt x="5" y="45"/>
                </a:lnTo>
                <a:lnTo>
                  <a:pt x="7" y="45"/>
                </a:lnTo>
                <a:lnTo>
                  <a:pt x="7" y="48"/>
                </a:lnTo>
                <a:lnTo>
                  <a:pt x="7" y="50"/>
                </a:lnTo>
                <a:lnTo>
                  <a:pt x="9" y="48"/>
                </a:lnTo>
                <a:lnTo>
                  <a:pt x="9" y="48"/>
                </a:lnTo>
                <a:lnTo>
                  <a:pt x="12" y="45"/>
                </a:lnTo>
                <a:lnTo>
                  <a:pt x="14" y="40"/>
                </a:lnTo>
                <a:lnTo>
                  <a:pt x="16" y="38"/>
                </a:lnTo>
                <a:lnTo>
                  <a:pt x="16" y="36"/>
                </a:lnTo>
                <a:lnTo>
                  <a:pt x="16" y="36"/>
                </a:lnTo>
                <a:lnTo>
                  <a:pt x="16" y="36"/>
                </a:lnTo>
                <a:lnTo>
                  <a:pt x="19" y="36"/>
                </a:lnTo>
                <a:lnTo>
                  <a:pt x="21" y="33"/>
                </a:lnTo>
                <a:lnTo>
                  <a:pt x="23" y="33"/>
                </a:lnTo>
                <a:lnTo>
                  <a:pt x="26" y="36"/>
                </a:lnTo>
                <a:lnTo>
                  <a:pt x="26" y="36"/>
                </a:lnTo>
                <a:lnTo>
                  <a:pt x="33" y="36"/>
                </a:lnTo>
                <a:lnTo>
                  <a:pt x="33" y="36"/>
                </a:lnTo>
                <a:lnTo>
                  <a:pt x="35" y="33"/>
                </a:lnTo>
                <a:lnTo>
                  <a:pt x="35" y="33"/>
                </a:lnTo>
                <a:lnTo>
                  <a:pt x="38" y="33"/>
                </a:lnTo>
                <a:lnTo>
                  <a:pt x="40" y="31"/>
                </a:lnTo>
                <a:lnTo>
                  <a:pt x="42" y="31"/>
                </a:lnTo>
                <a:lnTo>
                  <a:pt x="45" y="33"/>
                </a:lnTo>
                <a:lnTo>
                  <a:pt x="47" y="33"/>
                </a:lnTo>
                <a:lnTo>
                  <a:pt x="49" y="31"/>
                </a:lnTo>
                <a:lnTo>
                  <a:pt x="54" y="33"/>
                </a:lnTo>
                <a:lnTo>
                  <a:pt x="57" y="33"/>
                </a:lnTo>
                <a:lnTo>
                  <a:pt x="59" y="33"/>
                </a:lnTo>
                <a:lnTo>
                  <a:pt x="59" y="36"/>
                </a:lnTo>
                <a:lnTo>
                  <a:pt x="59" y="36"/>
                </a:lnTo>
                <a:lnTo>
                  <a:pt x="59" y="36"/>
                </a:lnTo>
                <a:lnTo>
                  <a:pt x="61" y="36"/>
                </a:lnTo>
                <a:lnTo>
                  <a:pt x="61" y="36"/>
                </a:lnTo>
                <a:lnTo>
                  <a:pt x="64" y="33"/>
                </a:lnTo>
                <a:lnTo>
                  <a:pt x="64" y="33"/>
                </a:lnTo>
                <a:lnTo>
                  <a:pt x="64" y="33"/>
                </a:lnTo>
                <a:lnTo>
                  <a:pt x="66" y="31"/>
                </a:lnTo>
                <a:lnTo>
                  <a:pt x="68" y="29"/>
                </a:lnTo>
                <a:lnTo>
                  <a:pt x="66" y="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" name="Freeform 189"/>
          <p:cNvSpPr>
            <a:spLocks/>
          </p:cNvSpPr>
          <p:nvPr/>
        </p:nvSpPr>
        <p:spPr bwMode="auto">
          <a:xfrm>
            <a:off x="7204795" y="3847107"/>
            <a:ext cx="4185" cy="10462"/>
          </a:xfrm>
          <a:custGeom>
            <a:avLst/>
            <a:gdLst>
              <a:gd name="T0" fmla="*/ 4 w 4"/>
              <a:gd name="T1" fmla="*/ 2 h 10"/>
              <a:gd name="T2" fmla="*/ 2 w 4"/>
              <a:gd name="T3" fmla="*/ 2 h 10"/>
              <a:gd name="T4" fmla="*/ 0 w 4"/>
              <a:gd name="T5" fmla="*/ 0 h 10"/>
              <a:gd name="T6" fmla="*/ 0 w 4"/>
              <a:gd name="T7" fmla="*/ 2 h 10"/>
              <a:gd name="T8" fmla="*/ 0 w 4"/>
              <a:gd name="T9" fmla="*/ 2 h 10"/>
              <a:gd name="T10" fmla="*/ 0 w 4"/>
              <a:gd name="T11" fmla="*/ 7 h 10"/>
              <a:gd name="T12" fmla="*/ 2 w 4"/>
              <a:gd name="T13" fmla="*/ 10 h 10"/>
              <a:gd name="T14" fmla="*/ 2 w 4"/>
              <a:gd name="T15" fmla="*/ 10 h 10"/>
              <a:gd name="T16" fmla="*/ 4 w 4"/>
              <a:gd name="T17" fmla="*/ 7 h 10"/>
              <a:gd name="T18" fmla="*/ 4 w 4"/>
              <a:gd name="T19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0">
                <a:moveTo>
                  <a:pt x="4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7"/>
                </a:lnTo>
                <a:lnTo>
                  <a:pt x="2" y="10"/>
                </a:lnTo>
                <a:lnTo>
                  <a:pt x="2" y="10"/>
                </a:lnTo>
                <a:lnTo>
                  <a:pt x="4" y="7"/>
                </a:lnTo>
                <a:lnTo>
                  <a:pt x="4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5" name="Freeform 190"/>
          <p:cNvSpPr>
            <a:spLocks/>
          </p:cNvSpPr>
          <p:nvPr/>
        </p:nvSpPr>
        <p:spPr bwMode="auto">
          <a:xfrm>
            <a:off x="9200899" y="3914063"/>
            <a:ext cx="32432" cy="36617"/>
          </a:xfrm>
          <a:custGeom>
            <a:avLst/>
            <a:gdLst>
              <a:gd name="T0" fmla="*/ 28 w 31"/>
              <a:gd name="T1" fmla="*/ 7 h 35"/>
              <a:gd name="T2" fmla="*/ 28 w 31"/>
              <a:gd name="T3" fmla="*/ 5 h 35"/>
              <a:gd name="T4" fmla="*/ 23 w 31"/>
              <a:gd name="T5" fmla="*/ 0 h 35"/>
              <a:gd name="T6" fmla="*/ 23 w 31"/>
              <a:gd name="T7" fmla="*/ 0 h 35"/>
              <a:gd name="T8" fmla="*/ 21 w 31"/>
              <a:gd name="T9" fmla="*/ 0 h 35"/>
              <a:gd name="T10" fmla="*/ 19 w 31"/>
              <a:gd name="T11" fmla="*/ 0 h 35"/>
              <a:gd name="T12" fmla="*/ 19 w 31"/>
              <a:gd name="T13" fmla="*/ 0 h 35"/>
              <a:gd name="T14" fmla="*/ 19 w 31"/>
              <a:gd name="T15" fmla="*/ 2 h 35"/>
              <a:gd name="T16" fmla="*/ 19 w 31"/>
              <a:gd name="T17" fmla="*/ 5 h 35"/>
              <a:gd name="T18" fmla="*/ 16 w 31"/>
              <a:gd name="T19" fmla="*/ 5 h 35"/>
              <a:gd name="T20" fmla="*/ 16 w 31"/>
              <a:gd name="T21" fmla="*/ 7 h 35"/>
              <a:gd name="T22" fmla="*/ 12 w 31"/>
              <a:gd name="T23" fmla="*/ 2 h 35"/>
              <a:gd name="T24" fmla="*/ 12 w 31"/>
              <a:gd name="T25" fmla="*/ 2 h 35"/>
              <a:gd name="T26" fmla="*/ 12 w 31"/>
              <a:gd name="T27" fmla="*/ 2 h 35"/>
              <a:gd name="T28" fmla="*/ 12 w 31"/>
              <a:gd name="T29" fmla="*/ 5 h 35"/>
              <a:gd name="T30" fmla="*/ 9 w 31"/>
              <a:gd name="T31" fmla="*/ 7 h 35"/>
              <a:gd name="T32" fmla="*/ 7 w 31"/>
              <a:gd name="T33" fmla="*/ 12 h 35"/>
              <a:gd name="T34" fmla="*/ 5 w 31"/>
              <a:gd name="T35" fmla="*/ 17 h 35"/>
              <a:gd name="T36" fmla="*/ 2 w 31"/>
              <a:gd name="T37" fmla="*/ 17 h 35"/>
              <a:gd name="T38" fmla="*/ 0 w 31"/>
              <a:gd name="T39" fmla="*/ 19 h 35"/>
              <a:gd name="T40" fmla="*/ 0 w 31"/>
              <a:gd name="T41" fmla="*/ 21 h 35"/>
              <a:gd name="T42" fmla="*/ 0 w 31"/>
              <a:gd name="T43" fmla="*/ 24 h 35"/>
              <a:gd name="T44" fmla="*/ 0 w 31"/>
              <a:gd name="T45" fmla="*/ 26 h 35"/>
              <a:gd name="T46" fmla="*/ 0 w 31"/>
              <a:gd name="T47" fmla="*/ 31 h 35"/>
              <a:gd name="T48" fmla="*/ 0 w 31"/>
              <a:gd name="T49" fmla="*/ 35 h 35"/>
              <a:gd name="T50" fmla="*/ 2 w 31"/>
              <a:gd name="T51" fmla="*/ 35 h 35"/>
              <a:gd name="T52" fmla="*/ 5 w 31"/>
              <a:gd name="T53" fmla="*/ 35 h 35"/>
              <a:gd name="T54" fmla="*/ 5 w 31"/>
              <a:gd name="T55" fmla="*/ 35 h 35"/>
              <a:gd name="T56" fmla="*/ 7 w 31"/>
              <a:gd name="T57" fmla="*/ 35 h 35"/>
              <a:gd name="T58" fmla="*/ 9 w 31"/>
              <a:gd name="T59" fmla="*/ 35 h 35"/>
              <a:gd name="T60" fmla="*/ 14 w 31"/>
              <a:gd name="T61" fmla="*/ 33 h 35"/>
              <a:gd name="T62" fmla="*/ 14 w 31"/>
              <a:gd name="T63" fmla="*/ 33 h 35"/>
              <a:gd name="T64" fmla="*/ 16 w 31"/>
              <a:gd name="T65" fmla="*/ 33 h 35"/>
              <a:gd name="T66" fmla="*/ 19 w 31"/>
              <a:gd name="T67" fmla="*/ 33 h 35"/>
              <a:gd name="T68" fmla="*/ 19 w 31"/>
              <a:gd name="T69" fmla="*/ 35 h 35"/>
              <a:gd name="T70" fmla="*/ 21 w 31"/>
              <a:gd name="T71" fmla="*/ 35 h 35"/>
              <a:gd name="T72" fmla="*/ 21 w 31"/>
              <a:gd name="T73" fmla="*/ 35 h 35"/>
              <a:gd name="T74" fmla="*/ 23 w 31"/>
              <a:gd name="T75" fmla="*/ 31 h 35"/>
              <a:gd name="T76" fmla="*/ 26 w 31"/>
              <a:gd name="T77" fmla="*/ 28 h 35"/>
              <a:gd name="T78" fmla="*/ 28 w 31"/>
              <a:gd name="T79" fmla="*/ 24 h 35"/>
              <a:gd name="T80" fmla="*/ 26 w 31"/>
              <a:gd name="T81" fmla="*/ 24 h 35"/>
              <a:gd name="T82" fmla="*/ 23 w 31"/>
              <a:gd name="T83" fmla="*/ 24 h 35"/>
              <a:gd name="T84" fmla="*/ 21 w 31"/>
              <a:gd name="T85" fmla="*/ 24 h 35"/>
              <a:gd name="T86" fmla="*/ 19 w 31"/>
              <a:gd name="T87" fmla="*/ 24 h 35"/>
              <a:gd name="T88" fmla="*/ 16 w 31"/>
              <a:gd name="T89" fmla="*/ 24 h 35"/>
              <a:gd name="T90" fmla="*/ 14 w 31"/>
              <a:gd name="T91" fmla="*/ 24 h 35"/>
              <a:gd name="T92" fmla="*/ 14 w 31"/>
              <a:gd name="T93" fmla="*/ 24 h 35"/>
              <a:gd name="T94" fmla="*/ 14 w 31"/>
              <a:gd name="T95" fmla="*/ 24 h 35"/>
              <a:gd name="T96" fmla="*/ 16 w 31"/>
              <a:gd name="T97" fmla="*/ 24 h 35"/>
              <a:gd name="T98" fmla="*/ 19 w 31"/>
              <a:gd name="T99" fmla="*/ 19 h 35"/>
              <a:gd name="T100" fmla="*/ 23 w 31"/>
              <a:gd name="T101" fmla="*/ 17 h 35"/>
              <a:gd name="T102" fmla="*/ 28 w 31"/>
              <a:gd name="T103" fmla="*/ 14 h 35"/>
              <a:gd name="T104" fmla="*/ 28 w 31"/>
              <a:gd name="T105" fmla="*/ 14 h 35"/>
              <a:gd name="T106" fmla="*/ 28 w 31"/>
              <a:gd name="T107" fmla="*/ 12 h 35"/>
              <a:gd name="T108" fmla="*/ 31 w 31"/>
              <a:gd name="T109" fmla="*/ 9 h 35"/>
              <a:gd name="T110" fmla="*/ 28 w 31"/>
              <a:gd name="T111" fmla="*/ 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" h="35">
                <a:moveTo>
                  <a:pt x="28" y="7"/>
                </a:moveTo>
                <a:lnTo>
                  <a:pt x="28" y="5"/>
                </a:lnTo>
                <a:lnTo>
                  <a:pt x="23" y="0"/>
                </a:lnTo>
                <a:lnTo>
                  <a:pt x="23" y="0"/>
                </a:lnTo>
                <a:lnTo>
                  <a:pt x="21" y="0"/>
                </a:lnTo>
                <a:lnTo>
                  <a:pt x="19" y="0"/>
                </a:lnTo>
                <a:lnTo>
                  <a:pt x="19" y="0"/>
                </a:lnTo>
                <a:lnTo>
                  <a:pt x="19" y="2"/>
                </a:lnTo>
                <a:lnTo>
                  <a:pt x="19" y="5"/>
                </a:lnTo>
                <a:lnTo>
                  <a:pt x="16" y="5"/>
                </a:lnTo>
                <a:lnTo>
                  <a:pt x="16" y="7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5"/>
                </a:lnTo>
                <a:lnTo>
                  <a:pt x="9" y="7"/>
                </a:lnTo>
                <a:lnTo>
                  <a:pt x="7" y="12"/>
                </a:lnTo>
                <a:lnTo>
                  <a:pt x="5" y="17"/>
                </a:lnTo>
                <a:lnTo>
                  <a:pt x="2" y="17"/>
                </a:lnTo>
                <a:lnTo>
                  <a:pt x="0" y="19"/>
                </a:lnTo>
                <a:lnTo>
                  <a:pt x="0" y="21"/>
                </a:lnTo>
                <a:lnTo>
                  <a:pt x="0" y="24"/>
                </a:lnTo>
                <a:lnTo>
                  <a:pt x="0" y="26"/>
                </a:lnTo>
                <a:lnTo>
                  <a:pt x="0" y="31"/>
                </a:lnTo>
                <a:lnTo>
                  <a:pt x="0" y="35"/>
                </a:lnTo>
                <a:lnTo>
                  <a:pt x="2" y="35"/>
                </a:lnTo>
                <a:lnTo>
                  <a:pt x="5" y="35"/>
                </a:lnTo>
                <a:lnTo>
                  <a:pt x="5" y="35"/>
                </a:lnTo>
                <a:lnTo>
                  <a:pt x="7" y="35"/>
                </a:lnTo>
                <a:lnTo>
                  <a:pt x="9" y="35"/>
                </a:lnTo>
                <a:lnTo>
                  <a:pt x="14" y="33"/>
                </a:lnTo>
                <a:lnTo>
                  <a:pt x="14" y="33"/>
                </a:lnTo>
                <a:lnTo>
                  <a:pt x="16" y="33"/>
                </a:lnTo>
                <a:lnTo>
                  <a:pt x="19" y="33"/>
                </a:lnTo>
                <a:lnTo>
                  <a:pt x="19" y="35"/>
                </a:lnTo>
                <a:lnTo>
                  <a:pt x="21" y="35"/>
                </a:lnTo>
                <a:lnTo>
                  <a:pt x="21" y="35"/>
                </a:lnTo>
                <a:lnTo>
                  <a:pt x="23" y="31"/>
                </a:lnTo>
                <a:lnTo>
                  <a:pt x="26" y="28"/>
                </a:lnTo>
                <a:lnTo>
                  <a:pt x="28" y="24"/>
                </a:lnTo>
                <a:lnTo>
                  <a:pt x="26" y="24"/>
                </a:lnTo>
                <a:lnTo>
                  <a:pt x="23" y="24"/>
                </a:lnTo>
                <a:lnTo>
                  <a:pt x="21" y="24"/>
                </a:lnTo>
                <a:lnTo>
                  <a:pt x="19" y="24"/>
                </a:lnTo>
                <a:lnTo>
                  <a:pt x="16" y="24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6" y="24"/>
                </a:lnTo>
                <a:lnTo>
                  <a:pt x="19" y="19"/>
                </a:lnTo>
                <a:lnTo>
                  <a:pt x="23" y="17"/>
                </a:lnTo>
                <a:lnTo>
                  <a:pt x="28" y="14"/>
                </a:lnTo>
                <a:lnTo>
                  <a:pt x="28" y="14"/>
                </a:lnTo>
                <a:lnTo>
                  <a:pt x="28" y="12"/>
                </a:lnTo>
                <a:lnTo>
                  <a:pt x="31" y="9"/>
                </a:lnTo>
                <a:lnTo>
                  <a:pt x="28" y="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6" name="Freeform 191"/>
          <p:cNvSpPr>
            <a:spLocks noEditPoints="1"/>
          </p:cNvSpPr>
          <p:nvPr/>
        </p:nvSpPr>
        <p:spPr bwMode="auto">
          <a:xfrm>
            <a:off x="8557502" y="2931703"/>
            <a:ext cx="114034" cy="63817"/>
          </a:xfrm>
          <a:custGeom>
            <a:avLst/>
            <a:gdLst>
              <a:gd name="T0" fmla="*/ 47 w 109"/>
              <a:gd name="T1" fmla="*/ 54 h 61"/>
              <a:gd name="T2" fmla="*/ 54 w 109"/>
              <a:gd name="T3" fmla="*/ 59 h 61"/>
              <a:gd name="T4" fmla="*/ 33 w 109"/>
              <a:gd name="T5" fmla="*/ 54 h 61"/>
              <a:gd name="T6" fmla="*/ 35 w 109"/>
              <a:gd name="T7" fmla="*/ 57 h 61"/>
              <a:gd name="T8" fmla="*/ 66 w 109"/>
              <a:gd name="T9" fmla="*/ 52 h 61"/>
              <a:gd name="T10" fmla="*/ 64 w 109"/>
              <a:gd name="T11" fmla="*/ 54 h 61"/>
              <a:gd name="T12" fmla="*/ 66 w 109"/>
              <a:gd name="T13" fmla="*/ 54 h 61"/>
              <a:gd name="T14" fmla="*/ 28 w 109"/>
              <a:gd name="T15" fmla="*/ 54 h 61"/>
              <a:gd name="T16" fmla="*/ 26 w 109"/>
              <a:gd name="T17" fmla="*/ 57 h 61"/>
              <a:gd name="T18" fmla="*/ 43 w 109"/>
              <a:gd name="T19" fmla="*/ 52 h 61"/>
              <a:gd name="T20" fmla="*/ 40 w 109"/>
              <a:gd name="T21" fmla="*/ 59 h 61"/>
              <a:gd name="T22" fmla="*/ 43 w 109"/>
              <a:gd name="T23" fmla="*/ 49 h 61"/>
              <a:gd name="T24" fmla="*/ 102 w 109"/>
              <a:gd name="T25" fmla="*/ 52 h 61"/>
              <a:gd name="T26" fmla="*/ 109 w 109"/>
              <a:gd name="T27" fmla="*/ 49 h 61"/>
              <a:gd name="T28" fmla="*/ 35 w 109"/>
              <a:gd name="T29" fmla="*/ 42 h 61"/>
              <a:gd name="T30" fmla="*/ 26 w 109"/>
              <a:gd name="T31" fmla="*/ 42 h 61"/>
              <a:gd name="T32" fmla="*/ 33 w 109"/>
              <a:gd name="T33" fmla="*/ 52 h 61"/>
              <a:gd name="T34" fmla="*/ 40 w 109"/>
              <a:gd name="T35" fmla="*/ 47 h 61"/>
              <a:gd name="T36" fmla="*/ 69 w 109"/>
              <a:gd name="T37" fmla="*/ 40 h 61"/>
              <a:gd name="T38" fmla="*/ 71 w 109"/>
              <a:gd name="T39" fmla="*/ 40 h 61"/>
              <a:gd name="T40" fmla="*/ 38 w 109"/>
              <a:gd name="T41" fmla="*/ 38 h 61"/>
              <a:gd name="T42" fmla="*/ 38 w 109"/>
              <a:gd name="T43" fmla="*/ 35 h 61"/>
              <a:gd name="T44" fmla="*/ 66 w 109"/>
              <a:gd name="T45" fmla="*/ 45 h 61"/>
              <a:gd name="T46" fmla="*/ 66 w 109"/>
              <a:gd name="T47" fmla="*/ 40 h 61"/>
              <a:gd name="T48" fmla="*/ 69 w 109"/>
              <a:gd name="T49" fmla="*/ 35 h 61"/>
              <a:gd name="T50" fmla="*/ 66 w 109"/>
              <a:gd name="T51" fmla="*/ 31 h 61"/>
              <a:gd name="T52" fmla="*/ 59 w 109"/>
              <a:gd name="T53" fmla="*/ 35 h 61"/>
              <a:gd name="T54" fmla="*/ 57 w 109"/>
              <a:gd name="T55" fmla="*/ 40 h 61"/>
              <a:gd name="T56" fmla="*/ 54 w 109"/>
              <a:gd name="T57" fmla="*/ 35 h 61"/>
              <a:gd name="T58" fmla="*/ 50 w 109"/>
              <a:gd name="T59" fmla="*/ 38 h 61"/>
              <a:gd name="T60" fmla="*/ 45 w 109"/>
              <a:gd name="T61" fmla="*/ 40 h 61"/>
              <a:gd name="T62" fmla="*/ 47 w 109"/>
              <a:gd name="T63" fmla="*/ 47 h 61"/>
              <a:gd name="T64" fmla="*/ 54 w 109"/>
              <a:gd name="T65" fmla="*/ 49 h 61"/>
              <a:gd name="T66" fmla="*/ 57 w 109"/>
              <a:gd name="T67" fmla="*/ 59 h 61"/>
              <a:gd name="T68" fmla="*/ 61 w 109"/>
              <a:gd name="T69" fmla="*/ 49 h 61"/>
              <a:gd name="T70" fmla="*/ 45 w 109"/>
              <a:gd name="T71" fmla="*/ 7 h 61"/>
              <a:gd name="T72" fmla="*/ 24 w 109"/>
              <a:gd name="T73" fmla="*/ 54 h 61"/>
              <a:gd name="T74" fmla="*/ 21 w 109"/>
              <a:gd name="T75" fmla="*/ 52 h 61"/>
              <a:gd name="T76" fmla="*/ 21 w 109"/>
              <a:gd name="T77" fmla="*/ 42 h 61"/>
              <a:gd name="T78" fmla="*/ 28 w 109"/>
              <a:gd name="T79" fmla="*/ 38 h 61"/>
              <a:gd name="T80" fmla="*/ 31 w 109"/>
              <a:gd name="T81" fmla="*/ 35 h 61"/>
              <a:gd name="T82" fmla="*/ 35 w 109"/>
              <a:gd name="T83" fmla="*/ 28 h 61"/>
              <a:gd name="T84" fmla="*/ 43 w 109"/>
              <a:gd name="T85" fmla="*/ 28 h 61"/>
              <a:gd name="T86" fmla="*/ 35 w 109"/>
              <a:gd name="T87" fmla="*/ 23 h 61"/>
              <a:gd name="T88" fmla="*/ 33 w 109"/>
              <a:gd name="T89" fmla="*/ 14 h 61"/>
              <a:gd name="T90" fmla="*/ 38 w 109"/>
              <a:gd name="T91" fmla="*/ 5 h 61"/>
              <a:gd name="T92" fmla="*/ 38 w 109"/>
              <a:gd name="T93" fmla="*/ 0 h 61"/>
              <a:gd name="T94" fmla="*/ 21 w 109"/>
              <a:gd name="T95" fmla="*/ 9 h 61"/>
              <a:gd name="T96" fmla="*/ 7 w 109"/>
              <a:gd name="T97" fmla="*/ 12 h 61"/>
              <a:gd name="T98" fmla="*/ 2 w 109"/>
              <a:gd name="T99" fmla="*/ 19 h 61"/>
              <a:gd name="T100" fmla="*/ 14 w 109"/>
              <a:gd name="T101" fmla="*/ 14 h 61"/>
              <a:gd name="T102" fmla="*/ 17 w 109"/>
              <a:gd name="T103" fmla="*/ 19 h 61"/>
              <a:gd name="T104" fmla="*/ 9 w 109"/>
              <a:gd name="T105" fmla="*/ 23 h 61"/>
              <a:gd name="T106" fmla="*/ 2 w 109"/>
              <a:gd name="T107" fmla="*/ 21 h 61"/>
              <a:gd name="T108" fmla="*/ 0 w 109"/>
              <a:gd name="T109" fmla="*/ 33 h 61"/>
              <a:gd name="T110" fmla="*/ 7 w 109"/>
              <a:gd name="T111" fmla="*/ 47 h 61"/>
              <a:gd name="T112" fmla="*/ 7 w 109"/>
              <a:gd name="T113" fmla="*/ 54 h 61"/>
              <a:gd name="T114" fmla="*/ 17 w 109"/>
              <a:gd name="T115" fmla="*/ 57 h 61"/>
              <a:gd name="T116" fmla="*/ 24 w 109"/>
              <a:gd name="T117" fmla="*/ 57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9" h="61">
                <a:moveTo>
                  <a:pt x="57" y="57"/>
                </a:moveTo>
                <a:lnTo>
                  <a:pt x="54" y="57"/>
                </a:lnTo>
                <a:lnTo>
                  <a:pt x="52" y="57"/>
                </a:lnTo>
                <a:lnTo>
                  <a:pt x="50" y="57"/>
                </a:lnTo>
                <a:lnTo>
                  <a:pt x="47" y="54"/>
                </a:lnTo>
                <a:lnTo>
                  <a:pt x="45" y="54"/>
                </a:lnTo>
                <a:lnTo>
                  <a:pt x="45" y="57"/>
                </a:lnTo>
                <a:lnTo>
                  <a:pt x="45" y="59"/>
                </a:lnTo>
                <a:lnTo>
                  <a:pt x="52" y="61"/>
                </a:lnTo>
                <a:lnTo>
                  <a:pt x="54" y="59"/>
                </a:lnTo>
                <a:lnTo>
                  <a:pt x="54" y="61"/>
                </a:lnTo>
                <a:lnTo>
                  <a:pt x="57" y="59"/>
                </a:lnTo>
                <a:lnTo>
                  <a:pt x="57" y="59"/>
                </a:lnTo>
                <a:lnTo>
                  <a:pt x="57" y="57"/>
                </a:lnTo>
                <a:close/>
                <a:moveTo>
                  <a:pt x="33" y="54"/>
                </a:moveTo>
                <a:lnTo>
                  <a:pt x="33" y="54"/>
                </a:lnTo>
                <a:lnTo>
                  <a:pt x="31" y="54"/>
                </a:lnTo>
                <a:lnTo>
                  <a:pt x="33" y="54"/>
                </a:lnTo>
                <a:lnTo>
                  <a:pt x="33" y="57"/>
                </a:lnTo>
                <a:lnTo>
                  <a:pt x="35" y="57"/>
                </a:lnTo>
                <a:lnTo>
                  <a:pt x="35" y="57"/>
                </a:lnTo>
                <a:lnTo>
                  <a:pt x="35" y="57"/>
                </a:lnTo>
                <a:lnTo>
                  <a:pt x="35" y="57"/>
                </a:lnTo>
                <a:lnTo>
                  <a:pt x="33" y="54"/>
                </a:lnTo>
                <a:close/>
                <a:moveTo>
                  <a:pt x="66" y="52"/>
                </a:moveTo>
                <a:lnTo>
                  <a:pt x="66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4"/>
                </a:lnTo>
                <a:lnTo>
                  <a:pt x="61" y="54"/>
                </a:lnTo>
                <a:lnTo>
                  <a:pt x="61" y="54"/>
                </a:lnTo>
                <a:lnTo>
                  <a:pt x="61" y="54"/>
                </a:lnTo>
                <a:lnTo>
                  <a:pt x="64" y="57"/>
                </a:lnTo>
                <a:lnTo>
                  <a:pt x="66" y="54"/>
                </a:lnTo>
                <a:lnTo>
                  <a:pt x="69" y="54"/>
                </a:lnTo>
                <a:lnTo>
                  <a:pt x="69" y="54"/>
                </a:lnTo>
                <a:lnTo>
                  <a:pt x="69" y="54"/>
                </a:lnTo>
                <a:lnTo>
                  <a:pt x="66" y="52"/>
                </a:lnTo>
                <a:close/>
                <a:moveTo>
                  <a:pt x="28" y="54"/>
                </a:move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6" y="54"/>
                </a:lnTo>
                <a:lnTo>
                  <a:pt x="26" y="57"/>
                </a:lnTo>
                <a:lnTo>
                  <a:pt x="28" y="57"/>
                </a:lnTo>
                <a:lnTo>
                  <a:pt x="31" y="57"/>
                </a:lnTo>
                <a:lnTo>
                  <a:pt x="31" y="54"/>
                </a:lnTo>
                <a:lnTo>
                  <a:pt x="28" y="54"/>
                </a:lnTo>
                <a:close/>
                <a:moveTo>
                  <a:pt x="43" y="52"/>
                </a:moveTo>
                <a:lnTo>
                  <a:pt x="40" y="54"/>
                </a:lnTo>
                <a:lnTo>
                  <a:pt x="40" y="54"/>
                </a:lnTo>
                <a:lnTo>
                  <a:pt x="38" y="57"/>
                </a:lnTo>
                <a:lnTo>
                  <a:pt x="38" y="57"/>
                </a:lnTo>
                <a:lnTo>
                  <a:pt x="40" y="59"/>
                </a:lnTo>
                <a:lnTo>
                  <a:pt x="40" y="59"/>
                </a:lnTo>
                <a:lnTo>
                  <a:pt x="40" y="57"/>
                </a:lnTo>
                <a:lnTo>
                  <a:pt x="43" y="52"/>
                </a:lnTo>
                <a:lnTo>
                  <a:pt x="43" y="49"/>
                </a:lnTo>
                <a:lnTo>
                  <a:pt x="43" y="49"/>
                </a:lnTo>
                <a:lnTo>
                  <a:pt x="43" y="52"/>
                </a:lnTo>
                <a:close/>
                <a:moveTo>
                  <a:pt x="109" y="49"/>
                </a:moveTo>
                <a:lnTo>
                  <a:pt x="102" y="47"/>
                </a:lnTo>
                <a:lnTo>
                  <a:pt x="102" y="49"/>
                </a:lnTo>
                <a:lnTo>
                  <a:pt x="102" y="52"/>
                </a:lnTo>
                <a:lnTo>
                  <a:pt x="104" y="52"/>
                </a:lnTo>
                <a:lnTo>
                  <a:pt x="106" y="54"/>
                </a:lnTo>
                <a:lnTo>
                  <a:pt x="109" y="52"/>
                </a:lnTo>
                <a:lnTo>
                  <a:pt x="109" y="52"/>
                </a:lnTo>
                <a:lnTo>
                  <a:pt x="109" y="49"/>
                </a:lnTo>
                <a:close/>
                <a:moveTo>
                  <a:pt x="40" y="45"/>
                </a:moveTo>
                <a:lnTo>
                  <a:pt x="40" y="42"/>
                </a:lnTo>
                <a:lnTo>
                  <a:pt x="38" y="42"/>
                </a:lnTo>
                <a:lnTo>
                  <a:pt x="38" y="40"/>
                </a:lnTo>
                <a:lnTo>
                  <a:pt x="35" y="42"/>
                </a:lnTo>
                <a:lnTo>
                  <a:pt x="35" y="42"/>
                </a:lnTo>
                <a:lnTo>
                  <a:pt x="33" y="42"/>
                </a:lnTo>
                <a:lnTo>
                  <a:pt x="33" y="42"/>
                </a:lnTo>
                <a:lnTo>
                  <a:pt x="28" y="42"/>
                </a:lnTo>
                <a:lnTo>
                  <a:pt x="26" y="42"/>
                </a:lnTo>
                <a:lnTo>
                  <a:pt x="26" y="47"/>
                </a:lnTo>
                <a:lnTo>
                  <a:pt x="28" y="49"/>
                </a:lnTo>
                <a:lnTo>
                  <a:pt x="28" y="49"/>
                </a:lnTo>
                <a:lnTo>
                  <a:pt x="28" y="49"/>
                </a:lnTo>
                <a:lnTo>
                  <a:pt x="33" y="52"/>
                </a:lnTo>
                <a:lnTo>
                  <a:pt x="35" y="52"/>
                </a:lnTo>
                <a:lnTo>
                  <a:pt x="38" y="52"/>
                </a:lnTo>
                <a:lnTo>
                  <a:pt x="40" y="52"/>
                </a:lnTo>
                <a:lnTo>
                  <a:pt x="40" y="49"/>
                </a:lnTo>
                <a:lnTo>
                  <a:pt x="40" y="47"/>
                </a:lnTo>
                <a:lnTo>
                  <a:pt x="43" y="47"/>
                </a:lnTo>
                <a:lnTo>
                  <a:pt x="40" y="45"/>
                </a:lnTo>
                <a:close/>
                <a:moveTo>
                  <a:pt x="69" y="40"/>
                </a:moveTo>
                <a:lnTo>
                  <a:pt x="69" y="40"/>
                </a:lnTo>
                <a:lnTo>
                  <a:pt x="69" y="40"/>
                </a:lnTo>
                <a:lnTo>
                  <a:pt x="69" y="40"/>
                </a:lnTo>
                <a:lnTo>
                  <a:pt x="69" y="42"/>
                </a:lnTo>
                <a:lnTo>
                  <a:pt x="69" y="42"/>
                </a:lnTo>
                <a:lnTo>
                  <a:pt x="71" y="42"/>
                </a:lnTo>
                <a:lnTo>
                  <a:pt x="71" y="40"/>
                </a:lnTo>
                <a:lnTo>
                  <a:pt x="69" y="40"/>
                </a:lnTo>
                <a:close/>
                <a:moveTo>
                  <a:pt x="38" y="38"/>
                </a:move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40" y="35"/>
                </a:lnTo>
                <a:lnTo>
                  <a:pt x="38" y="35"/>
                </a:lnTo>
                <a:lnTo>
                  <a:pt x="38" y="33"/>
                </a:lnTo>
                <a:lnTo>
                  <a:pt x="38" y="35"/>
                </a:lnTo>
                <a:lnTo>
                  <a:pt x="38" y="35"/>
                </a:lnTo>
                <a:lnTo>
                  <a:pt x="38" y="38"/>
                </a:lnTo>
                <a:lnTo>
                  <a:pt x="38" y="38"/>
                </a:lnTo>
                <a:close/>
                <a:moveTo>
                  <a:pt x="64" y="49"/>
                </a:moveTo>
                <a:lnTo>
                  <a:pt x="66" y="47"/>
                </a:lnTo>
                <a:lnTo>
                  <a:pt x="66" y="45"/>
                </a:lnTo>
                <a:lnTo>
                  <a:pt x="64" y="45"/>
                </a:lnTo>
                <a:lnTo>
                  <a:pt x="64" y="45"/>
                </a:lnTo>
                <a:lnTo>
                  <a:pt x="64" y="42"/>
                </a:lnTo>
                <a:lnTo>
                  <a:pt x="64" y="42"/>
                </a:lnTo>
                <a:lnTo>
                  <a:pt x="66" y="40"/>
                </a:lnTo>
                <a:lnTo>
                  <a:pt x="69" y="40"/>
                </a:lnTo>
                <a:lnTo>
                  <a:pt x="69" y="40"/>
                </a:lnTo>
                <a:lnTo>
                  <a:pt x="69" y="40"/>
                </a:lnTo>
                <a:lnTo>
                  <a:pt x="69" y="38"/>
                </a:lnTo>
                <a:lnTo>
                  <a:pt x="69" y="35"/>
                </a:lnTo>
                <a:lnTo>
                  <a:pt x="69" y="35"/>
                </a:lnTo>
                <a:lnTo>
                  <a:pt x="69" y="33"/>
                </a:lnTo>
                <a:lnTo>
                  <a:pt x="69" y="33"/>
                </a:lnTo>
                <a:lnTo>
                  <a:pt x="69" y="33"/>
                </a:lnTo>
                <a:lnTo>
                  <a:pt x="66" y="31"/>
                </a:lnTo>
                <a:lnTo>
                  <a:pt x="64" y="31"/>
                </a:lnTo>
                <a:lnTo>
                  <a:pt x="64" y="31"/>
                </a:lnTo>
                <a:lnTo>
                  <a:pt x="61" y="33"/>
                </a:lnTo>
                <a:lnTo>
                  <a:pt x="57" y="35"/>
                </a:lnTo>
                <a:lnTo>
                  <a:pt x="59" y="35"/>
                </a:lnTo>
                <a:lnTo>
                  <a:pt x="59" y="35"/>
                </a:lnTo>
                <a:lnTo>
                  <a:pt x="59" y="38"/>
                </a:lnTo>
                <a:lnTo>
                  <a:pt x="59" y="38"/>
                </a:lnTo>
                <a:lnTo>
                  <a:pt x="57" y="38"/>
                </a:lnTo>
                <a:lnTo>
                  <a:pt x="57" y="40"/>
                </a:lnTo>
                <a:lnTo>
                  <a:pt x="57" y="40"/>
                </a:lnTo>
                <a:lnTo>
                  <a:pt x="54" y="40"/>
                </a:lnTo>
                <a:lnTo>
                  <a:pt x="54" y="38"/>
                </a:lnTo>
                <a:lnTo>
                  <a:pt x="54" y="35"/>
                </a:lnTo>
                <a:lnTo>
                  <a:pt x="54" y="35"/>
                </a:lnTo>
                <a:lnTo>
                  <a:pt x="52" y="35"/>
                </a:lnTo>
                <a:lnTo>
                  <a:pt x="52" y="35"/>
                </a:lnTo>
                <a:lnTo>
                  <a:pt x="52" y="35"/>
                </a:lnTo>
                <a:lnTo>
                  <a:pt x="50" y="38"/>
                </a:lnTo>
                <a:lnTo>
                  <a:pt x="50" y="38"/>
                </a:lnTo>
                <a:lnTo>
                  <a:pt x="47" y="38"/>
                </a:lnTo>
                <a:lnTo>
                  <a:pt x="45" y="38"/>
                </a:lnTo>
                <a:lnTo>
                  <a:pt x="45" y="40"/>
                </a:lnTo>
                <a:lnTo>
                  <a:pt x="45" y="40"/>
                </a:lnTo>
                <a:lnTo>
                  <a:pt x="45" y="40"/>
                </a:lnTo>
                <a:lnTo>
                  <a:pt x="47" y="42"/>
                </a:lnTo>
                <a:lnTo>
                  <a:pt x="47" y="42"/>
                </a:lnTo>
                <a:lnTo>
                  <a:pt x="47" y="42"/>
                </a:lnTo>
                <a:lnTo>
                  <a:pt x="47" y="45"/>
                </a:lnTo>
                <a:lnTo>
                  <a:pt x="47" y="47"/>
                </a:lnTo>
                <a:lnTo>
                  <a:pt x="50" y="49"/>
                </a:lnTo>
                <a:lnTo>
                  <a:pt x="50" y="49"/>
                </a:lnTo>
                <a:lnTo>
                  <a:pt x="50" y="49"/>
                </a:lnTo>
                <a:lnTo>
                  <a:pt x="52" y="49"/>
                </a:lnTo>
                <a:lnTo>
                  <a:pt x="54" y="49"/>
                </a:lnTo>
                <a:lnTo>
                  <a:pt x="54" y="52"/>
                </a:lnTo>
                <a:lnTo>
                  <a:pt x="54" y="52"/>
                </a:lnTo>
                <a:lnTo>
                  <a:pt x="57" y="54"/>
                </a:lnTo>
                <a:lnTo>
                  <a:pt x="57" y="54"/>
                </a:lnTo>
                <a:lnTo>
                  <a:pt x="57" y="59"/>
                </a:lnTo>
                <a:lnTo>
                  <a:pt x="61" y="57"/>
                </a:lnTo>
                <a:lnTo>
                  <a:pt x="61" y="54"/>
                </a:lnTo>
                <a:lnTo>
                  <a:pt x="61" y="54"/>
                </a:lnTo>
                <a:lnTo>
                  <a:pt x="61" y="52"/>
                </a:lnTo>
                <a:lnTo>
                  <a:pt x="61" y="49"/>
                </a:lnTo>
                <a:lnTo>
                  <a:pt x="64" y="49"/>
                </a:lnTo>
                <a:close/>
                <a:moveTo>
                  <a:pt x="45" y="9"/>
                </a:moveTo>
                <a:lnTo>
                  <a:pt x="45" y="9"/>
                </a:lnTo>
                <a:lnTo>
                  <a:pt x="47" y="7"/>
                </a:lnTo>
                <a:lnTo>
                  <a:pt x="45" y="7"/>
                </a:lnTo>
                <a:lnTo>
                  <a:pt x="43" y="7"/>
                </a:lnTo>
                <a:lnTo>
                  <a:pt x="43" y="9"/>
                </a:lnTo>
                <a:lnTo>
                  <a:pt x="45" y="9"/>
                </a:lnTo>
                <a:lnTo>
                  <a:pt x="45" y="9"/>
                </a:lnTo>
                <a:close/>
                <a:moveTo>
                  <a:pt x="24" y="54"/>
                </a:moveTo>
                <a:lnTo>
                  <a:pt x="24" y="54"/>
                </a:lnTo>
                <a:lnTo>
                  <a:pt x="24" y="52"/>
                </a:lnTo>
                <a:lnTo>
                  <a:pt x="21" y="52"/>
                </a:lnTo>
                <a:lnTo>
                  <a:pt x="21" y="52"/>
                </a:lnTo>
                <a:lnTo>
                  <a:pt x="21" y="52"/>
                </a:lnTo>
                <a:lnTo>
                  <a:pt x="24" y="49"/>
                </a:lnTo>
                <a:lnTo>
                  <a:pt x="24" y="47"/>
                </a:lnTo>
                <a:lnTo>
                  <a:pt x="24" y="47"/>
                </a:lnTo>
                <a:lnTo>
                  <a:pt x="24" y="45"/>
                </a:lnTo>
                <a:lnTo>
                  <a:pt x="21" y="42"/>
                </a:lnTo>
                <a:lnTo>
                  <a:pt x="24" y="42"/>
                </a:lnTo>
                <a:lnTo>
                  <a:pt x="26" y="42"/>
                </a:lnTo>
                <a:lnTo>
                  <a:pt x="26" y="40"/>
                </a:lnTo>
                <a:lnTo>
                  <a:pt x="28" y="40"/>
                </a:lnTo>
                <a:lnTo>
                  <a:pt x="28" y="38"/>
                </a:lnTo>
                <a:lnTo>
                  <a:pt x="28" y="38"/>
                </a:lnTo>
                <a:lnTo>
                  <a:pt x="28" y="38"/>
                </a:lnTo>
                <a:lnTo>
                  <a:pt x="28" y="38"/>
                </a:lnTo>
                <a:lnTo>
                  <a:pt x="28" y="35"/>
                </a:lnTo>
                <a:lnTo>
                  <a:pt x="31" y="35"/>
                </a:lnTo>
                <a:lnTo>
                  <a:pt x="31" y="35"/>
                </a:lnTo>
                <a:lnTo>
                  <a:pt x="31" y="35"/>
                </a:lnTo>
                <a:lnTo>
                  <a:pt x="33" y="33"/>
                </a:lnTo>
                <a:lnTo>
                  <a:pt x="33" y="28"/>
                </a:lnTo>
                <a:lnTo>
                  <a:pt x="35" y="28"/>
                </a:lnTo>
                <a:lnTo>
                  <a:pt x="35" y="28"/>
                </a:lnTo>
                <a:lnTo>
                  <a:pt x="38" y="31"/>
                </a:lnTo>
                <a:lnTo>
                  <a:pt x="38" y="31"/>
                </a:lnTo>
                <a:lnTo>
                  <a:pt x="40" y="28"/>
                </a:lnTo>
                <a:lnTo>
                  <a:pt x="43" y="28"/>
                </a:lnTo>
                <a:lnTo>
                  <a:pt x="43" y="26"/>
                </a:lnTo>
                <a:lnTo>
                  <a:pt x="43" y="26"/>
                </a:lnTo>
                <a:lnTo>
                  <a:pt x="43" y="23"/>
                </a:lnTo>
                <a:lnTo>
                  <a:pt x="43" y="23"/>
                </a:lnTo>
                <a:lnTo>
                  <a:pt x="35" y="23"/>
                </a:lnTo>
                <a:lnTo>
                  <a:pt x="35" y="23"/>
                </a:lnTo>
                <a:lnTo>
                  <a:pt x="33" y="21"/>
                </a:lnTo>
                <a:lnTo>
                  <a:pt x="33" y="19"/>
                </a:lnTo>
                <a:lnTo>
                  <a:pt x="33" y="16"/>
                </a:lnTo>
                <a:lnTo>
                  <a:pt x="33" y="14"/>
                </a:lnTo>
                <a:lnTo>
                  <a:pt x="33" y="14"/>
                </a:lnTo>
                <a:lnTo>
                  <a:pt x="35" y="9"/>
                </a:lnTo>
                <a:lnTo>
                  <a:pt x="38" y="9"/>
                </a:lnTo>
                <a:lnTo>
                  <a:pt x="38" y="7"/>
                </a:lnTo>
                <a:lnTo>
                  <a:pt x="38" y="5"/>
                </a:lnTo>
                <a:lnTo>
                  <a:pt x="35" y="2"/>
                </a:lnTo>
                <a:lnTo>
                  <a:pt x="35" y="2"/>
                </a:lnTo>
                <a:lnTo>
                  <a:pt x="35" y="0"/>
                </a:lnTo>
                <a:lnTo>
                  <a:pt x="38" y="0"/>
                </a:lnTo>
                <a:lnTo>
                  <a:pt x="38" y="0"/>
                </a:lnTo>
                <a:lnTo>
                  <a:pt x="33" y="2"/>
                </a:lnTo>
                <a:lnTo>
                  <a:pt x="28" y="2"/>
                </a:lnTo>
                <a:lnTo>
                  <a:pt x="26" y="5"/>
                </a:lnTo>
                <a:lnTo>
                  <a:pt x="21" y="9"/>
                </a:lnTo>
                <a:lnTo>
                  <a:pt x="21" y="9"/>
                </a:lnTo>
                <a:lnTo>
                  <a:pt x="19" y="12"/>
                </a:lnTo>
                <a:lnTo>
                  <a:pt x="14" y="12"/>
                </a:lnTo>
                <a:lnTo>
                  <a:pt x="12" y="12"/>
                </a:lnTo>
                <a:lnTo>
                  <a:pt x="12" y="12"/>
                </a:lnTo>
                <a:lnTo>
                  <a:pt x="7" y="12"/>
                </a:lnTo>
                <a:lnTo>
                  <a:pt x="5" y="14"/>
                </a:lnTo>
                <a:lnTo>
                  <a:pt x="2" y="16"/>
                </a:lnTo>
                <a:lnTo>
                  <a:pt x="2" y="16"/>
                </a:lnTo>
                <a:lnTo>
                  <a:pt x="2" y="19"/>
                </a:lnTo>
                <a:lnTo>
                  <a:pt x="2" y="19"/>
                </a:lnTo>
                <a:lnTo>
                  <a:pt x="5" y="21"/>
                </a:lnTo>
                <a:lnTo>
                  <a:pt x="7" y="19"/>
                </a:lnTo>
                <a:lnTo>
                  <a:pt x="9" y="19"/>
                </a:lnTo>
                <a:lnTo>
                  <a:pt x="12" y="16"/>
                </a:lnTo>
                <a:lnTo>
                  <a:pt x="14" y="14"/>
                </a:lnTo>
                <a:lnTo>
                  <a:pt x="14" y="14"/>
                </a:lnTo>
                <a:lnTo>
                  <a:pt x="17" y="14"/>
                </a:lnTo>
                <a:lnTo>
                  <a:pt x="17" y="16"/>
                </a:lnTo>
                <a:lnTo>
                  <a:pt x="17" y="19"/>
                </a:lnTo>
                <a:lnTo>
                  <a:pt x="17" y="19"/>
                </a:lnTo>
                <a:lnTo>
                  <a:pt x="14" y="19"/>
                </a:lnTo>
                <a:lnTo>
                  <a:pt x="14" y="19"/>
                </a:lnTo>
                <a:lnTo>
                  <a:pt x="12" y="19"/>
                </a:lnTo>
                <a:lnTo>
                  <a:pt x="9" y="21"/>
                </a:lnTo>
                <a:lnTo>
                  <a:pt x="9" y="23"/>
                </a:lnTo>
                <a:lnTo>
                  <a:pt x="9" y="23"/>
                </a:lnTo>
                <a:lnTo>
                  <a:pt x="7" y="23"/>
                </a:lnTo>
                <a:lnTo>
                  <a:pt x="7" y="23"/>
                </a:lnTo>
                <a:lnTo>
                  <a:pt x="5" y="23"/>
                </a:lnTo>
                <a:lnTo>
                  <a:pt x="2" y="21"/>
                </a:lnTo>
                <a:lnTo>
                  <a:pt x="2" y="21"/>
                </a:lnTo>
                <a:lnTo>
                  <a:pt x="0" y="21"/>
                </a:lnTo>
                <a:lnTo>
                  <a:pt x="0" y="28"/>
                </a:lnTo>
                <a:lnTo>
                  <a:pt x="0" y="31"/>
                </a:lnTo>
                <a:lnTo>
                  <a:pt x="0" y="33"/>
                </a:lnTo>
                <a:lnTo>
                  <a:pt x="0" y="35"/>
                </a:lnTo>
                <a:lnTo>
                  <a:pt x="0" y="42"/>
                </a:lnTo>
                <a:lnTo>
                  <a:pt x="2" y="42"/>
                </a:lnTo>
                <a:lnTo>
                  <a:pt x="7" y="45"/>
                </a:lnTo>
                <a:lnTo>
                  <a:pt x="7" y="47"/>
                </a:lnTo>
                <a:lnTo>
                  <a:pt x="7" y="49"/>
                </a:lnTo>
                <a:lnTo>
                  <a:pt x="7" y="52"/>
                </a:lnTo>
                <a:lnTo>
                  <a:pt x="7" y="52"/>
                </a:lnTo>
                <a:lnTo>
                  <a:pt x="7" y="54"/>
                </a:lnTo>
                <a:lnTo>
                  <a:pt x="7" y="54"/>
                </a:lnTo>
                <a:lnTo>
                  <a:pt x="7" y="54"/>
                </a:lnTo>
                <a:lnTo>
                  <a:pt x="12" y="54"/>
                </a:lnTo>
                <a:lnTo>
                  <a:pt x="12" y="57"/>
                </a:lnTo>
                <a:lnTo>
                  <a:pt x="17" y="57"/>
                </a:lnTo>
                <a:lnTo>
                  <a:pt x="17" y="57"/>
                </a:lnTo>
                <a:lnTo>
                  <a:pt x="19" y="57"/>
                </a:lnTo>
                <a:lnTo>
                  <a:pt x="21" y="57"/>
                </a:lnTo>
                <a:lnTo>
                  <a:pt x="24" y="57"/>
                </a:lnTo>
                <a:lnTo>
                  <a:pt x="24" y="57"/>
                </a:lnTo>
                <a:lnTo>
                  <a:pt x="24" y="57"/>
                </a:lnTo>
                <a:lnTo>
                  <a:pt x="24" y="57"/>
                </a:lnTo>
                <a:lnTo>
                  <a:pt x="24" y="54"/>
                </a:lnTo>
                <a:lnTo>
                  <a:pt x="24" y="5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7" name="Freeform 192"/>
          <p:cNvSpPr>
            <a:spLocks/>
          </p:cNvSpPr>
          <p:nvPr/>
        </p:nvSpPr>
        <p:spPr bwMode="auto">
          <a:xfrm>
            <a:off x="8626549" y="4077266"/>
            <a:ext cx="373485" cy="413240"/>
          </a:xfrm>
          <a:custGeom>
            <a:avLst/>
            <a:gdLst>
              <a:gd name="T0" fmla="*/ 345 w 357"/>
              <a:gd name="T1" fmla="*/ 59 h 395"/>
              <a:gd name="T2" fmla="*/ 348 w 357"/>
              <a:gd name="T3" fmla="*/ 43 h 395"/>
              <a:gd name="T4" fmla="*/ 343 w 357"/>
              <a:gd name="T5" fmla="*/ 36 h 395"/>
              <a:gd name="T6" fmla="*/ 329 w 357"/>
              <a:gd name="T7" fmla="*/ 17 h 395"/>
              <a:gd name="T8" fmla="*/ 308 w 357"/>
              <a:gd name="T9" fmla="*/ 17 h 395"/>
              <a:gd name="T10" fmla="*/ 293 w 357"/>
              <a:gd name="T11" fmla="*/ 14 h 395"/>
              <a:gd name="T12" fmla="*/ 277 w 357"/>
              <a:gd name="T13" fmla="*/ 2 h 395"/>
              <a:gd name="T14" fmla="*/ 246 w 357"/>
              <a:gd name="T15" fmla="*/ 0 h 395"/>
              <a:gd name="T16" fmla="*/ 218 w 357"/>
              <a:gd name="T17" fmla="*/ 10 h 395"/>
              <a:gd name="T18" fmla="*/ 196 w 357"/>
              <a:gd name="T19" fmla="*/ 14 h 395"/>
              <a:gd name="T20" fmla="*/ 170 w 357"/>
              <a:gd name="T21" fmla="*/ 19 h 395"/>
              <a:gd name="T22" fmla="*/ 147 w 357"/>
              <a:gd name="T23" fmla="*/ 7 h 395"/>
              <a:gd name="T24" fmla="*/ 118 w 357"/>
              <a:gd name="T25" fmla="*/ 21 h 395"/>
              <a:gd name="T26" fmla="*/ 109 w 357"/>
              <a:gd name="T27" fmla="*/ 69 h 395"/>
              <a:gd name="T28" fmla="*/ 104 w 357"/>
              <a:gd name="T29" fmla="*/ 123 h 395"/>
              <a:gd name="T30" fmla="*/ 81 w 357"/>
              <a:gd name="T31" fmla="*/ 154 h 395"/>
              <a:gd name="T32" fmla="*/ 66 w 357"/>
              <a:gd name="T33" fmla="*/ 196 h 395"/>
              <a:gd name="T34" fmla="*/ 45 w 357"/>
              <a:gd name="T35" fmla="*/ 215 h 395"/>
              <a:gd name="T36" fmla="*/ 43 w 357"/>
              <a:gd name="T37" fmla="*/ 206 h 395"/>
              <a:gd name="T38" fmla="*/ 31 w 357"/>
              <a:gd name="T39" fmla="*/ 206 h 395"/>
              <a:gd name="T40" fmla="*/ 24 w 357"/>
              <a:gd name="T41" fmla="*/ 213 h 395"/>
              <a:gd name="T42" fmla="*/ 17 w 357"/>
              <a:gd name="T43" fmla="*/ 211 h 395"/>
              <a:gd name="T44" fmla="*/ 7 w 357"/>
              <a:gd name="T45" fmla="*/ 220 h 395"/>
              <a:gd name="T46" fmla="*/ 5 w 357"/>
              <a:gd name="T47" fmla="*/ 239 h 395"/>
              <a:gd name="T48" fmla="*/ 22 w 357"/>
              <a:gd name="T49" fmla="*/ 234 h 395"/>
              <a:gd name="T50" fmla="*/ 62 w 357"/>
              <a:gd name="T51" fmla="*/ 234 h 395"/>
              <a:gd name="T52" fmla="*/ 85 w 357"/>
              <a:gd name="T53" fmla="*/ 244 h 395"/>
              <a:gd name="T54" fmla="*/ 92 w 357"/>
              <a:gd name="T55" fmla="*/ 267 h 395"/>
              <a:gd name="T56" fmla="*/ 109 w 357"/>
              <a:gd name="T57" fmla="*/ 282 h 395"/>
              <a:gd name="T58" fmla="*/ 135 w 357"/>
              <a:gd name="T59" fmla="*/ 275 h 395"/>
              <a:gd name="T60" fmla="*/ 149 w 357"/>
              <a:gd name="T61" fmla="*/ 258 h 395"/>
              <a:gd name="T62" fmla="*/ 173 w 357"/>
              <a:gd name="T63" fmla="*/ 265 h 395"/>
              <a:gd name="T64" fmla="*/ 180 w 357"/>
              <a:gd name="T65" fmla="*/ 301 h 395"/>
              <a:gd name="T66" fmla="*/ 187 w 357"/>
              <a:gd name="T67" fmla="*/ 334 h 395"/>
              <a:gd name="T68" fmla="*/ 189 w 357"/>
              <a:gd name="T69" fmla="*/ 348 h 395"/>
              <a:gd name="T70" fmla="*/ 213 w 357"/>
              <a:gd name="T71" fmla="*/ 343 h 395"/>
              <a:gd name="T72" fmla="*/ 222 w 357"/>
              <a:gd name="T73" fmla="*/ 346 h 395"/>
              <a:gd name="T74" fmla="*/ 232 w 357"/>
              <a:gd name="T75" fmla="*/ 350 h 395"/>
              <a:gd name="T76" fmla="*/ 244 w 357"/>
              <a:gd name="T77" fmla="*/ 355 h 395"/>
              <a:gd name="T78" fmla="*/ 263 w 357"/>
              <a:gd name="T79" fmla="*/ 364 h 395"/>
              <a:gd name="T80" fmla="*/ 277 w 357"/>
              <a:gd name="T81" fmla="*/ 357 h 395"/>
              <a:gd name="T82" fmla="*/ 289 w 357"/>
              <a:gd name="T83" fmla="*/ 372 h 395"/>
              <a:gd name="T84" fmla="*/ 305 w 357"/>
              <a:gd name="T85" fmla="*/ 383 h 395"/>
              <a:gd name="T86" fmla="*/ 317 w 357"/>
              <a:gd name="T87" fmla="*/ 393 h 395"/>
              <a:gd name="T88" fmla="*/ 327 w 357"/>
              <a:gd name="T89" fmla="*/ 395 h 395"/>
              <a:gd name="T90" fmla="*/ 324 w 357"/>
              <a:gd name="T91" fmla="*/ 369 h 395"/>
              <a:gd name="T92" fmla="*/ 312 w 357"/>
              <a:gd name="T93" fmla="*/ 372 h 395"/>
              <a:gd name="T94" fmla="*/ 301 w 357"/>
              <a:gd name="T95" fmla="*/ 355 h 395"/>
              <a:gd name="T96" fmla="*/ 305 w 357"/>
              <a:gd name="T97" fmla="*/ 322 h 395"/>
              <a:gd name="T98" fmla="*/ 310 w 357"/>
              <a:gd name="T99" fmla="*/ 298 h 395"/>
              <a:gd name="T100" fmla="*/ 338 w 357"/>
              <a:gd name="T101" fmla="*/ 286 h 395"/>
              <a:gd name="T102" fmla="*/ 336 w 357"/>
              <a:gd name="T103" fmla="*/ 260 h 395"/>
              <a:gd name="T104" fmla="*/ 322 w 357"/>
              <a:gd name="T105" fmla="*/ 237 h 395"/>
              <a:gd name="T106" fmla="*/ 319 w 357"/>
              <a:gd name="T107" fmla="*/ 213 h 395"/>
              <a:gd name="T108" fmla="*/ 317 w 357"/>
              <a:gd name="T109" fmla="*/ 182 h 395"/>
              <a:gd name="T110" fmla="*/ 312 w 357"/>
              <a:gd name="T111" fmla="*/ 168 h 395"/>
              <a:gd name="T112" fmla="*/ 317 w 357"/>
              <a:gd name="T113" fmla="*/ 152 h 395"/>
              <a:gd name="T114" fmla="*/ 324 w 357"/>
              <a:gd name="T115" fmla="*/ 135 h 395"/>
              <a:gd name="T116" fmla="*/ 329 w 357"/>
              <a:gd name="T117" fmla="*/ 109 h 395"/>
              <a:gd name="T118" fmla="*/ 336 w 357"/>
              <a:gd name="T119" fmla="*/ 88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7" h="395">
                <a:moveTo>
                  <a:pt x="355" y="64"/>
                </a:moveTo>
                <a:lnTo>
                  <a:pt x="355" y="64"/>
                </a:lnTo>
                <a:lnTo>
                  <a:pt x="355" y="64"/>
                </a:lnTo>
                <a:lnTo>
                  <a:pt x="355" y="64"/>
                </a:lnTo>
                <a:lnTo>
                  <a:pt x="353" y="64"/>
                </a:lnTo>
                <a:lnTo>
                  <a:pt x="353" y="62"/>
                </a:lnTo>
                <a:lnTo>
                  <a:pt x="350" y="62"/>
                </a:lnTo>
                <a:lnTo>
                  <a:pt x="350" y="62"/>
                </a:lnTo>
                <a:lnTo>
                  <a:pt x="348" y="62"/>
                </a:lnTo>
                <a:lnTo>
                  <a:pt x="345" y="59"/>
                </a:lnTo>
                <a:lnTo>
                  <a:pt x="345" y="57"/>
                </a:lnTo>
                <a:lnTo>
                  <a:pt x="348" y="55"/>
                </a:lnTo>
                <a:lnTo>
                  <a:pt x="348" y="52"/>
                </a:lnTo>
                <a:lnTo>
                  <a:pt x="348" y="50"/>
                </a:lnTo>
                <a:lnTo>
                  <a:pt x="348" y="50"/>
                </a:lnTo>
                <a:lnTo>
                  <a:pt x="348" y="50"/>
                </a:lnTo>
                <a:lnTo>
                  <a:pt x="348" y="47"/>
                </a:lnTo>
                <a:lnTo>
                  <a:pt x="345" y="47"/>
                </a:lnTo>
                <a:lnTo>
                  <a:pt x="348" y="45"/>
                </a:lnTo>
                <a:lnTo>
                  <a:pt x="348" y="43"/>
                </a:lnTo>
                <a:lnTo>
                  <a:pt x="348" y="40"/>
                </a:lnTo>
                <a:lnTo>
                  <a:pt x="350" y="40"/>
                </a:lnTo>
                <a:lnTo>
                  <a:pt x="350" y="38"/>
                </a:lnTo>
                <a:lnTo>
                  <a:pt x="348" y="38"/>
                </a:lnTo>
                <a:lnTo>
                  <a:pt x="348" y="36"/>
                </a:lnTo>
                <a:lnTo>
                  <a:pt x="348" y="36"/>
                </a:lnTo>
                <a:lnTo>
                  <a:pt x="345" y="36"/>
                </a:lnTo>
                <a:lnTo>
                  <a:pt x="345" y="33"/>
                </a:lnTo>
                <a:lnTo>
                  <a:pt x="345" y="36"/>
                </a:lnTo>
                <a:lnTo>
                  <a:pt x="343" y="36"/>
                </a:lnTo>
                <a:lnTo>
                  <a:pt x="343" y="33"/>
                </a:lnTo>
                <a:lnTo>
                  <a:pt x="343" y="33"/>
                </a:lnTo>
                <a:lnTo>
                  <a:pt x="343" y="31"/>
                </a:lnTo>
                <a:lnTo>
                  <a:pt x="341" y="31"/>
                </a:lnTo>
                <a:lnTo>
                  <a:pt x="341" y="29"/>
                </a:lnTo>
                <a:lnTo>
                  <a:pt x="336" y="26"/>
                </a:lnTo>
                <a:lnTo>
                  <a:pt x="334" y="24"/>
                </a:lnTo>
                <a:lnTo>
                  <a:pt x="331" y="21"/>
                </a:lnTo>
                <a:lnTo>
                  <a:pt x="329" y="19"/>
                </a:lnTo>
                <a:lnTo>
                  <a:pt x="329" y="17"/>
                </a:lnTo>
                <a:lnTo>
                  <a:pt x="327" y="14"/>
                </a:lnTo>
                <a:lnTo>
                  <a:pt x="324" y="14"/>
                </a:lnTo>
                <a:lnTo>
                  <a:pt x="322" y="14"/>
                </a:lnTo>
                <a:lnTo>
                  <a:pt x="322" y="17"/>
                </a:lnTo>
                <a:lnTo>
                  <a:pt x="317" y="19"/>
                </a:lnTo>
                <a:lnTo>
                  <a:pt x="317" y="19"/>
                </a:lnTo>
                <a:lnTo>
                  <a:pt x="315" y="17"/>
                </a:lnTo>
                <a:lnTo>
                  <a:pt x="312" y="17"/>
                </a:lnTo>
                <a:lnTo>
                  <a:pt x="308" y="17"/>
                </a:lnTo>
                <a:lnTo>
                  <a:pt x="308" y="17"/>
                </a:lnTo>
                <a:lnTo>
                  <a:pt x="305" y="19"/>
                </a:lnTo>
                <a:lnTo>
                  <a:pt x="303" y="19"/>
                </a:lnTo>
                <a:lnTo>
                  <a:pt x="303" y="19"/>
                </a:lnTo>
                <a:lnTo>
                  <a:pt x="301" y="19"/>
                </a:lnTo>
                <a:lnTo>
                  <a:pt x="301" y="19"/>
                </a:lnTo>
                <a:lnTo>
                  <a:pt x="298" y="19"/>
                </a:lnTo>
                <a:lnTo>
                  <a:pt x="296" y="19"/>
                </a:lnTo>
                <a:lnTo>
                  <a:pt x="296" y="17"/>
                </a:lnTo>
                <a:lnTo>
                  <a:pt x="296" y="17"/>
                </a:lnTo>
                <a:lnTo>
                  <a:pt x="293" y="14"/>
                </a:lnTo>
                <a:lnTo>
                  <a:pt x="291" y="14"/>
                </a:lnTo>
                <a:lnTo>
                  <a:pt x="291" y="14"/>
                </a:lnTo>
                <a:lnTo>
                  <a:pt x="291" y="12"/>
                </a:lnTo>
                <a:lnTo>
                  <a:pt x="289" y="10"/>
                </a:lnTo>
                <a:lnTo>
                  <a:pt x="289" y="10"/>
                </a:lnTo>
                <a:lnTo>
                  <a:pt x="286" y="7"/>
                </a:lnTo>
                <a:lnTo>
                  <a:pt x="284" y="5"/>
                </a:lnTo>
                <a:lnTo>
                  <a:pt x="284" y="2"/>
                </a:lnTo>
                <a:lnTo>
                  <a:pt x="279" y="2"/>
                </a:lnTo>
                <a:lnTo>
                  <a:pt x="277" y="2"/>
                </a:lnTo>
                <a:lnTo>
                  <a:pt x="277" y="2"/>
                </a:lnTo>
                <a:lnTo>
                  <a:pt x="275" y="5"/>
                </a:lnTo>
                <a:lnTo>
                  <a:pt x="272" y="5"/>
                </a:lnTo>
                <a:lnTo>
                  <a:pt x="272" y="5"/>
                </a:lnTo>
                <a:lnTo>
                  <a:pt x="270" y="5"/>
                </a:lnTo>
                <a:lnTo>
                  <a:pt x="260" y="2"/>
                </a:lnTo>
                <a:lnTo>
                  <a:pt x="253" y="0"/>
                </a:lnTo>
                <a:lnTo>
                  <a:pt x="253" y="0"/>
                </a:lnTo>
                <a:lnTo>
                  <a:pt x="249" y="0"/>
                </a:lnTo>
                <a:lnTo>
                  <a:pt x="246" y="0"/>
                </a:lnTo>
                <a:lnTo>
                  <a:pt x="244" y="5"/>
                </a:lnTo>
                <a:lnTo>
                  <a:pt x="244" y="5"/>
                </a:lnTo>
                <a:lnTo>
                  <a:pt x="241" y="7"/>
                </a:lnTo>
                <a:lnTo>
                  <a:pt x="239" y="7"/>
                </a:lnTo>
                <a:lnTo>
                  <a:pt x="234" y="7"/>
                </a:lnTo>
                <a:lnTo>
                  <a:pt x="230" y="5"/>
                </a:lnTo>
                <a:lnTo>
                  <a:pt x="227" y="5"/>
                </a:lnTo>
                <a:lnTo>
                  <a:pt x="225" y="7"/>
                </a:lnTo>
                <a:lnTo>
                  <a:pt x="220" y="10"/>
                </a:lnTo>
                <a:lnTo>
                  <a:pt x="218" y="10"/>
                </a:lnTo>
                <a:lnTo>
                  <a:pt x="215" y="10"/>
                </a:lnTo>
                <a:lnTo>
                  <a:pt x="211" y="12"/>
                </a:lnTo>
                <a:lnTo>
                  <a:pt x="211" y="12"/>
                </a:lnTo>
                <a:lnTo>
                  <a:pt x="208" y="12"/>
                </a:lnTo>
                <a:lnTo>
                  <a:pt x="206" y="12"/>
                </a:lnTo>
                <a:lnTo>
                  <a:pt x="204" y="12"/>
                </a:lnTo>
                <a:lnTo>
                  <a:pt x="201" y="12"/>
                </a:lnTo>
                <a:lnTo>
                  <a:pt x="199" y="12"/>
                </a:lnTo>
                <a:lnTo>
                  <a:pt x="196" y="14"/>
                </a:lnTo>
                <a:lnTo>
                  <a:pt x="196" y="14"/>
                </a:lnTo>
                <a:lnTo>
                  <a:pt x="194" y="17"/>
                </a:lnTo>
                <a:lnTo>
                  <a:pt x="192" y="21"/>
                </a:lnTo>
                <a:lnTo>
                  <a:pt x="192" y="24"/>
                </a:lnTo>
                <a:lnTo>
                  <a:pt x="192" y="24"/>
                </a:lnTo>
                <a:lnTo>
                  <a:pt x="192" y="24"/>
                </a:lnTo>
                <a:lnTo>
                  <a:pt x="182" y="21"/>
                </a:lnTo>
                <a:lnTo>
                  <a:pt x="178" y="21"/>
                </a:lnTo>
                <a:lnTo>
                  <a:pt x="175" y="21"/>
                </a:lnTo>
                <a:lnTo>
                  <a:pt x="170" y="21"/>
                </a:lnTo>
                <a:lnTo>
                  <a:pt x="170" y="19"/>
                </a:lnTo>
                <a:lnTo>
                  <a:pt x="168" y="21"/>
                </a:lnTo>
                <a:lnTo>
                  <a:pt x="168" y="19"/>
                </a:lnTo>
                <a:lnTo>
                  <a:pt x="163" y="19"/>
                </a:lnTo>
                <a:lnTo>
                  <a:pt x="161" y="17"/>
                </a:lnTo>
                <a:lnTo>
                  <a:pt x="159" y="17"/>
                </a:lnTo>
                <a:lnTo>
                  <a:pt x="156" y="17"/>
                </a:lnTo>
                <a:lnTo>
                  <a:pt x="154" y="14"/>
                </a:lnTo>
                <a:lnTo>
                  <a:pt x="154" y="12"/>
                </a:lnTo>
                <a:lnTo>
                  <a:pt x="149" y="10"/>
                </a:lnTo>
                <a:lnTo>
                  <a:pt x="147" y="7"/>
                </a:lnTo>
                <a:lnTo>
                  <a:pt x="144" y="5"/>
                </a:lnTo>
                <a:lnTo>
                  <a:pt x="142" y="5"/>
                </a:lnTo>
                <a:lnTo>
                  <a:pt x="140" y="2"/>
                </a:lnTo>
                <a:lnTo>
                  <a:pt x="137" y="2"/>
                </a:lnTo>
                <a:lnTo>
                  <a:pt x="133" y="5"/>
                </a:lnTo>
                <a:lnTo>
                  <a:pt x="128" y="7"/>
                </a:lnTo>
                <a:lnTo>
                  <a:pt x="123" y="17"/>
                </a:lnTo>
                <a:lnTo>
                  <a:pt x="121" y="19"/>
                </a:lnTo>
                <a:lnTo>
                  <a:pt x="121" y="19"/>
                </a:lnTo>
                <a:lnTo>
                  <a:pt x="118" y="21"/>
                </a:lnTo>
                <a:lnTo>
                  <a:pt x="121" y="24"/>
                </a:lnTo>
                <a:lnTo>
                  <a:pt x="121" y="29"/>
                </a:lnTo>
                <a:lnTo>
                  <a:pt x="121" y="33"/>
                </a:lnTo>
                <a:lnTo>
                  <a:pt x="121" y="38"/>
                </a:lnTo>
                <a:lnTo>
                  <a:pt x="121" y="43"/>
                </a:lnTo>
                <a:lnTo>
                  <a:pt x="118" y="45"/>
                </a:lnTo>
                <a:lnTo>
                  <a:pt x="118" y="50"/>
                </a:lnTo>
                <a:lnTo>
                  <a:pt x="116" y="55"/>
                </a:lnTo>
                <a:lnTo>
                  <a:pt x="114" y="59"/>
                </a:lnTo>
                <a:lnTo>
                  <a:pt x="109" y="69"/>
                </a:lnTo>
                <a:lnTo>
                  <a:pt x="111" y="76"/>
                </a:lnTo>
                <a:lnTo>
                  <a:pt x="109" y="78"/>
                </a:lnTo>
                <a:lnTo>
                  <a:pt x="109" y="81"/>
                </a:lnTo>
                <a:lnTo>
                  <a:pt x="107" y="88"/>
                </a:lnTo>
                <a:lnTo>
                  <a:pt x="107" y="92"/>
                </a:lnTo>
                <a:lnTo>
                  <a:pt x="107" y="99"/>
                </a:lnTo>
                <a:lnTo>
                  <a:pt x="107" y="107"/>
                </a:lnTo>
                <a:lnTo>
                  <a:pt x="104" y="111"/>
                </a:lnTo>
                <a:lnTo>
                  <a:pt x="104" y="118"/>
                </a:lnTo>
                <a:lnTo>
                  <a:pt x="104" y="123"/>
                </a:lnTo>
                <a:lnTo>
                  <a:pt x="100" y="128"/>
                </a:lnTo>
                <a:lnTo>
                  <a:pt x="95" y="133"/>
                </a:lnTo>
                <a:lnTo>
                  <a:pt x="92" y="135"/>
                </a:lnTo>
                <a:lnTo>
                  <a:pt x="90" y="135"/>
                </a:lnTo>
                <a:lnTo>
                  <a:pt x="88" y="137"/>
                </a:lnTo>
                <a:lnTo>
                  <a:pt x="88" y="137"/>
                </a:lnTo>
                <a:lnTo>
                  <a:pt x="85" y="140"/>
                </a:lnTo>
                <a:lnTo>
                  <a:pt x="83" y="147"/>
                </a:lnTo>
                <a:lnTo>
                  <a:pt x="81" y="149"/>
                </a:lnTo>
                <a:lnTo>
                  <a:pt x="81" y="154"/>
                </a:lnTo>
                <a:lnTo>
                  <a:pt x="76" y="156"/>
                </a:lnTo>
                <a:lnTo>
                  <a:pt x="76" y="156"/>
                </a:lnTo>
                <a:lnTo>
                  <a:pt x="76" y="159"/>
                </a:lnTo>
                <a:lnTo>
                  <a:pt x="76" y="163"/>
                </a:lnTo>
                <a:lnTo>
                  <a:pt x="76" y="175"/>
                </a:lnTo>
                <a:lnTo>
                  <a:pt x="76" y="180"/>
                </a:lnTo>
                <a:lnTo>
                  <a:pt x="74" y="185"/>
                </a:lnTo>
                <a:lnTo>
                  <a:pt x="71" y="192"/>
                </a:lnTo>
                <a:lnTo>
                  <a:pt x="69" y="194"/>
                </a:lnTo>
                <a:lnTo>
                  <a:pt x="66" y="196"/>
                </a:lnTo>
                <a:lnTo>
                  <a:pt x="64" y="196"/>
                </a:lnTo>
                <a:lnTo>
                  <a:pt x="62" y="199"/>
                </a:lnTo>
                <a:lnTo>
                  <a:pt x="62" y="199"/>
                </a:lnTo>
                <a:lnTo>
                  <a:pt x="59" y="201"/>
                </a:lnTo>
                <a:lnTo>
                  <a:pt x="57" y="201"/>
                </a:lnTo>
                <a:lnTo>
                  <a:pt x="55" y="206"/>
                </a:lnTo>
                <a:lnTo>
                  <a:pt x="52" y="211"/>
                </a:lnTo>
                <a:lnTo>
                  <a:pt x="48" y="213"/>
                </a:lnTo>
                <a:lnTo>
                  <a:pt x="48" y="215"/>
                </a:lnTo>
                <a:lnTo>
                  <a:pt x="45" y="215"/>
                </a:lnTo>
                <a:lnTo>
                  <a:pt x="45" y="213"/>
                </a:lnTo>
                <a:lnTo>
                  <a:pt x="43" y="213"/>
                </a:lnTo>
                <a:lnTo>
                  <a:pt x="43" y="213"/>
                </a:lnTo>
                <a:lnTo>
                  <a:pt x="43" y="213"/>
                </a:lnTo>
                <a:lnTo>
                  <a:pt x="43" y="213"/>
                </a:lnTo>
                <a:lnTo>
                  <a:pt x="43" y="213"/>
                </a:lnTo>
                <a:lnTo>
                  <a:pt x="43" y="211"/>
                </a:lnTo>
                <a:lnTo>
                  <a:pt x="40" y="208"/>
                </a:lnTo>
                <a:lnTo>
                  <a:pt x="43" y="206"/>
                </a:lnTo>
                <a:lnTo>
                  <a:pt x="43" y="206"/>
                </a:lnTo>
                <a:lnTo>
                  <a:pt x="43" y="204"/>
                </a:lnTo>
                <a:lnTo>
                  <a:pt x="43" y="204"/>
                </a:lnTo>
                <a:lnTo>
                  <a:pt x="40" y="201"/>
                </a:lnTo>
                <a:lnTo>
                  <a:pt x="40" y="201"/>
                </a:lnTo>
                <a:lnTo>
                  <a:pt x="38" y="204"/>
                </a:lnTo>
                <a:lnTo>
                  <a:pt x="36" y="204"/>
                </a:lnTo>
                <a:lnTo>
                  <a:pt x="36" y="204"/>
                </a:lnTo>
                <a:lnTo>
                  <a:pt x="33" y="206"/>
                </a:lnTo>
                <a:lnTo>
                  <a:pt x="33" y="206"/>
                </a:lnTo>
                <a:lnTo>
                  <a:pt x="31" y="206"/>
                </a:lnTo>
                <a:lnTo>
                  <a:pt x="31" y="206"/>
                </a:lnTo>
                <a:lnTo>
                  <a:pt x="31" y="206"/>
                </a:lnTo>
                <a:lnTo>
                  <a:pt x="29" y="206"/>
                </a:lnTo>
                <a:lnTo>
                  <a:pt x="29" y="206"/>
                </a:lnTo>
                <a:lnTo>
                  <a:pt x="29" y="208"/>
                </a:lnTo>
                <a:lnTo>
                  <a:pt x="29" y="208"/>
                </a:lnTo>
                <a:lnTo>
                  <a:pt x="29" y="211"/>
                </a:lnTo>
                <a:lnTo>
                  <a:pt x="29" y="211"/>
                </a:lnTo>
                <a:lnTo>
                  <a:pt x="26" y="213"/>
                </a:lnTo>
                <a:lnTo>
                  <a:pt x="24" y="213"/>
                </a:lnTo>
                <a:lnTo>
                  <a:pt x="24" y="213"/>
                </a:lnTo>
                <a:lnTo>
                  <a:pt x="22" y="213"/>
                </a:lnTo>
                <a:lnTo>
                  <a:pt x="22" y="213"/>
                </a:lnTo>
                <a:lnTo>
                  <a:pt x="19" y="211"/>
                </a:lnTo>
                <a:lnTo>
                  <a:pt x="19" y="211"/>
                </a:lnTo>
                <a:lnTo>
                  <a:pt x="19" y="208"/>
                </a:lnTo>
                <a:lnTo>
                  <a:pt x="19" y="208"/>
                </a:lnTo>
                <a:lnTo>
                  <a:pt x="17" y="208"/>
                </a:lnTo>
                <a:lnTo>
                  <a:pt x="17" y="208"/>
                </a:lnTo>
                <a:lnTo>
                  <a:pt x="17" y="211"/>
                </a:lnTo>
                <a:lnTo>
                  <a:pt x="14" y="211"/>
                </a:lnTo>
                <a:lnTo>
                  <a:pt x="12" y="211"/>
                </a:lnTo>
                <a:lnTo>
                  <a:pt x="10" y="215"/>
                </a:lnTo>
                <a:lnTo>
                  <a:pt x="7" y="215"/>
                </a:lnTo>
                <a:lnTo>
                  <a:pt x="7" y="218"/>
                </a:lnTo>
                <a:lnTo>
                  <a:pt x="7" y="218"/>
                </a:lnTo>
                <a:lnTo>
                  <a:pt x="5" y="218"/>
                </a:lnTo>
                <a:lnTo>
                  <a:pt x="5" y="218"/>
                </a:lnTo>
                <a:lnTo>
                  <a:pt x="5" y="220"/>
                </a:lnTo>
                <a:lnTo>
                  <a:pt x="7" y="220"/>
                </a:lnTo>
                <a:lnTo>
                  <a:pt x="7" y="225"/>
                </a:lnTo>
                <a:lnTo>
                  <a:pt x="7" y="232"/>
                </a:lnTo>
                <a:lnTo>
                  <a:pt x="5" y="232"/>
                </a:lnTo>
                <a:lnTo>
                  <a:pt x="5" y="232"/>
                </a:lnTo>
                <a:lnTo>
                  <a:pt x="3" y="232"/>
                </a:lnTo>
                <a:lnTo>
                  <a:pt x="0" y="232"/>
                </a:lnTo>
                <a:lnTo>
                  <a:pt x="0" y="234"/>
                </a:lnTo>
                <a:lnTo>
                  <a:pt x="3" y="237"/>
                </a:lnTo>
                <a:lnTo>
                  <a:pt x="5" y="237"/>
                </a:lnTo>
                <a:lnTo>
                  <a:pt x="5" y="239"/>
                </a:lnTo>
                <a:lnTo>
                  <a:pt x="7" y="239"/>
                </a:lnTo>
                <a:lnTo>
                  <a:pt x="10" y="237"/>
                </a:lnTo>
                <a:lnTo>
                  <a:pt x="12" y="237"/>
                </a:lnTo>
                <a:lnTo>
                  <a:pt x="12" y="234"/>
                </a:lnTo>
                <a:lnTo>
                  <a:pt x="14" y="234"/>
                </a:lnTo>
                <a:lnTo>
                  <a:pt x="17" y="234"/>
                </a:lnTo>
                <a:lnTo>
                  <a:pt x="19" y="234"/>
                </a:lnTo>
                <a:lnTo>
                  <a:pt x="22" y="237"/>
                </a:lnTo>
                <a:lnTo>
                  <a:pt x="22" y="234"/>
                </a:lnTo>
                <a:lnTo>
                  <a:pt x="22" y="234"/>
                </a:lnTo>
                <a:lnTo>
                  <a:pt x="29" y="234"/>
                </a:lnTo>
                <a:lnTo>
                  <a:pt x="29" y="234"/>
                </a:lnTo>
                <a:lnTo>
                  <a:pt x="33" y="234"/>
                </a:lnTo>
                <a:lnTo>
                  <a:pt x="36" y="234"/>
                </a:lnTo>
                <a:lnTo>
                  <a:pt x="38" y="234"/>
                </a:lnTo>
                <a:lnTo>
                  <a:pt x="40" y="237"/>
                </a:lnTo>
                <a:lnTo>
                  <a:pt x="48" y="237"/>
                </a:lnTo>
                <a:lnTo>
                  <a:pt x="48" y="237"/>
                </a:lnTo>
                <a:lnTo>
                  <a:pt x="55" y="234"/>
                </a:lnTo>
                <a:lnTo>
                  <a:pt x="62" y="234"/>
                </a:lnTo>
                <a:lnTo>
                  <a:pt x="66" y="234"/>
                </a:lnTo>
                <a:lnTo>
                  <a:pt x="74" y="234"/>
                </a:lnTo>
                <a:lnTo>
                  <a:pt x="78" y="234"/>
                </a:lnTo>
                <a:lnTo>
                  <a:pt x="78" y="237"/>
                </a:lnTo>
                <a:lnTo>
                  <a:pt x="81" y="237"/>
                </a:lnTo>
                <a:lnTo>
                  <a:pt x="83" y="239"/>
                </a:lnTo>
                <a:lnTo>
                  <a:pt x="83" y="239"/>
                </a:lnTo>
                <a:lnTo>
                  <a:pt x="83" y="241"/>
                </a:lnTo>
                <a:lnTo>
                  <a:pt x="85" y="241"/>
                </a:lnTo>
                <a:lnTo>
                  <a:pt x="85" y="244"/>
                </a:lnTo>
                <a:lnTo>
                  <a:pt x="85" y="246"/>
                </a:lnTo>
                <a:lnTo>
                  <a:pt x="85" y="249"/>
                </a:lnTo>
                <a:lnTo>
                  <a:pt x="85" y="251"/>
                </a:lnTo>
                <a:lnTo>
                  <a:pt x="85" y="253"/>
                </a:lnTo>
                <a:lnTo>
                  <a:pt x="88" y="258"/>
                </a:lnTo>
                <a:lnTo>
                  <a:pt x="90" y="260"/>
                </a:lnTo>
                <a:lnTo>
                  <a:pt x="90" y="263"/>
                </a:lnTo>
                <a:lnTo>
                  <a:pt x="90" y="265"/>
                </a:lnTo>
                <a:lnTo>
                  <a:pt x="90" y="267"/>
                </a:lnTo>
                <a:lnTo>
                  <a:pt x="92" y="267"/>
                </a:lnTo>
                <a:lnTo>
                  <a:pt x="92" y="270"/>
                </a:lnTo>
                <a:lnTo>
                  <a:pt x="95" y="272"/>
                </a:lnTo>
                <a:lnTo>
                  <a:pt x="97" y="277"/>
                </a:lnTo>
                <a:lnTo>
                  <a:pt x="100" y="282"/>
                </a:lnTo>
                <a:lnTo>
                  <a:pt x="100" y="282"/>
                </a:lnTo>
                <a:lnTo>
                  <a:pt x="102" y="282"/>
                </a:lnTo>
                <a:lnTo>
                  <a:pt x="104" y="282"/>
                </a:lnTo>
                <a:lnTo>
                  <a:pt x="107" y="282"/>
                </a:lnTo>
                <a:lnTo>
                  <a:pt x="109" y="282"/>
                </a:lnTo>
                <a:lnTo>
                  <a:pt x="109" y="282"/>
                </a:lnTo>
                <a:lnTo>
                  <a:pt x="111" y="282"/>
                </a:lnTo>
                <a:lnTo>
                  <a:pt x="114" y="279"/>
                </a:lnTo>
                <a:lnTo>
                  <a:pt x="118" y="279"/>
                </a:lnTo>
                <a:lnTo>
                  <a:pt x="118" y="279"/>
                </a:lnTo>
                <a:lnTo>
                  <a:pt x="121" y="279"/>
                </a:lnTo>
                <a:lnTo>
                  <a:pt x="126" y="279"/>
                </a:lnTo>
                <a:lnTo>
                  <a:pt x="126" y="279"/>
                </a:lnTo>
                <a:lnTo>
                  <a:pt x="130" y="279"/>
                </a:lnTo>
                <a:lnTo>
                  <a:pt x="133" y="279"/>
                </a:lnTo>
                <a:lnTo>
                  <a:pt x="135" y="275"/>
                </a:lnTo>
                <a:lnTo>
                  <a:pt x="135" y="272"/>
                </a:lnTo>
                <a:lnTo>
                  <a:pt x="135" y="272"/>
                </a:lnTo>
                <a:lnTo>
                  <a:pt x="135" y="270"/>
                </a:lnTo>
                <a:lnTo>
                  <a:pt x="135" y="267"/>
                </a:lnTo>
                <a:lnTo>
                  <a:pt x="135" y="265"/>
                </a:lnTo>
                <a:lnTo>
                  <a:pt x="137" y="263"/>
                </a:lnTo>
                <a:lnTo>
                  <a:pt x="140" y="260"/>
                </a:lnTo>
                <a:lnTo>
                  <a:pt x="144" y="258"/>
                </a:lnTo>
                <a:lnTo>
                  <a:pt x="147" y="258"/>
                </a:lnTo>
                <a:lnTo>
                  <a:pt x="149" y="258"/>
                </a:lnTo>
                <a:lnTo>
                  <a:pt x="154" y="258"/>
                </a:lnTo>
                <a:lnTo>
                  <a:pt x="156" y="258"/>
                </a:lnTo>
                <a:lnTo>
                  <a:pt x="156" y="258"/>
                </a:lnTo>
                <a:lnTo>
                  <a:pt x="156" y="263"/>
                </a:lnTo>
                <a:lnTo>
                  <a:pt x="156" y="263"/>
                </a:lnTo>
                <a:lnTo>
                  <a:pt x="156" y="265"/>
                </a:lnTo>
                <a:lnTo>
                  <a:pt x="156" y="265"/>
                </a:lnTo>
                <a:lnTo>
                  <a:pt x="163" y="265"/>
                </a:lnTo>
                <a:lnTo>
                  <a:pt x="168" y="265"/>
                </a:lnTo>
                <a:lnTo>
                  <a:pt x="173" y="265"/>
                </a:lnTo>
                <a:lnTo>
                  <a:pt x="178" y="265"/>
                </a:lnTo>
                <a:lnTo>
                  <a:pt x="180" y="265"/>
                </a:lnTo>
                <a:lnTo>
                  <a:pt x="180" y="265"/>
                </a:lnTo>
                <a:lnTo>
                  <a:pt x="180" y="267"/>
                </a:lnTo>
                <a:lnTo>
                  <a:pt x="180" y="272"/>
                </a:lnTo>
                <a:lnTo>
                  <a:pt x="180" y="277"/>
                </a:lnTo>
                <a:lnTo>
                  <a:pt x="180" y="282"/>
                </a:lnTo>
                <a:lnTo>
                  <a:pt x="180" y="289"/>
                </a:lnTo>
                <a:lnTo>
                  <a:pt x="180" y="296"/>
                </a:lnTo>
                <a:lnTo>
                  <a:pt x="180" y="301"/>
                </a:lnTo>
                <a:lnTo>
                  <a:pt x="180" y="305"/>
                </a:lnTo>
                <a:lnTo>
                  <a:pt x="180" y="312"/>
                </a:lnTo>
                <a:lnTo>
                  <a:pt x="180" y="315"/>
                </a:lnTo>
                <a:lnTo>
                  <a:pt x="182" y="317"/>
                </a:lnTo>
                <a:lnTo>
                  <a:pt x="185" y="320"/>
                </a:lnTo>
                <a:lnTo>
                  <a:pt x="187" y="324"/>
                </a:lnTo>
                <a:lnTo>
                  <a:pt x="187" y="329"/>
                </a:lnTo>
                <a:lnTo>
                  <a:pt x="187" y="331"/>
                </a:lnTo>
                <a:lnTo>
                  <a:pt x="187" y="331"/>
                </a:lnTo>
                <a:lnTo>
                  <a:pt x="187" y="334"/>
                </a:lnTo>
                <a:lnTo>
                  <a:pt x="187" y="336"/>
                </a:lnTo>
                <a:lnTo>
                  <a:pt x="187" y="338"/>
                </a:lnTo>
                <a:lnTo>
                  <a:pt x="187" y="341"/>
                </a:lnTo>
                <a:lnTo>
                  <a:pt x="185" y="341"/>
                </a:lnTo>
                <a:lnTo>
                  <a:pt x="187" y="343"/>
                </a:lnTo>
                <a:lnTo>
                  <a:pt x="187" y="346"/>
                </a:lnTo>
                <a:lnTo>
                  <a:pt x="187" y="348"/>
                </a:lnTo>
                <a:lnTo>
                  <a:pt x="187" y="348"/>
                </a:lnTo>
                <a:lnTo>
                  <a:pt x="187" y="348"/>
                </a:lnTo>
                <a:lnTo>
                  <a:pt x="189" y="348"/>
                </a:lnTo>
                <a:lnTo>
                  <a:pt x="192" y="346"/>
                </a:lnTo>
                <a:lnTo>
                  <a:pt x="192" y="346"/>
                </a:lnTo>
                <a:lnTo>
                  <a:pt x="194" y="346"/>
                </a:lnTo>
                <a:lnTo>
                  <a:pt x="196" y="346"/>
                </a:lnTo>
                <a:lnTo>
                  <a:pt x="201" y="346"/>
                </a:lnTo>
                <a:lnTo>
                  <a:pt x="204" y="346"/>
                </a:lnTo>
                <a:lnTo>
                  <a:pt x="208" y="343"/>
                </a:lnTo>
                <a:lnTo>
                  <a:pt x="211" y="343"/>
                </a:lnTo>
                <a:lnTo>
                  <a:pt x="211" y="343"/>
                </a:lnTo>
                <a:lnTo>
                  <a:pt x="213" y="343"/>
                </a:lnTo>
                <a:lnTo>
                  <a:pt x="215" y="343"/>
                </a:lnTo>
                <a:lnTo>
                  <a:pt x="218" y="343"/>
                </a:lnTo>
                <a:lnTo>
                  <a:pt x="218" y="343"/>
                </a:lnTo>
                <a:lnTo>
                  <a:pt x="218" y="341"/>
                </a:lnTo>
                <a:lnTo>
                  <a:pt x="218" y="341"/>
                </a:lnTo>
                <a:lnTo>
                  <a:pt x="220" y="341"/>
                </a:lnTo>
                <a:lnTo>
                  <a:pt x="220" y="341"/>
                </a:lnTo>
                <a:lnTo>
                  <a:pt x="222" y="343"/>
                </a:lnTo>
                <a:lnTo>
                  <a:pt x="222" y="343"/>
                </a:lnTo>
                <a:lnTo>
                  <a:pt x="222" y="346"/>
                </a:lnTo>
                <a:lnTo>
                  <a:pt x="225" y="346"/>
                </a:lnTo>
                <a:lnTo>
                  <a:pt x="227" y="346"/>
                </a:lnTo>
                <a:lnTo>
                  <a:pt x="227" y="350"/>
                </a:lnTo>
                <a:lnTo>
                  <a:pt x="227" y="350"/>
                </a:lnTo>
                <a:lnTo>
                  <a:pt x="225" y="353"/>
                </a:lnTo>
                <a:lnTo>
                  <a:pt x="227" y="353"/>
                </a:lnTo>
                <a:lnTo>
                  <a:pt x="227" y="353"/>
                </a:lnTo>
                <a:lnTo>
                  <a:pt x="230" y="353"/>
                </a:lnTo>
                <a:lnTo>
                  <a:pt x="232" y="350"/>
                </a:lnTo>
                <a:lnTo>
                  <a:pt x="232" y="350"/>
                </a:lnTo>
                <a:lnTo>
                  <a:pt x="234" y="350"/>
                </a:lnTo>
                <a:lnTo>
                  <a:pt x="237" y="350"/>
                </a:lnTo>
                <a:lnTo>
                  <a:pt x="239" y="350"/>
                </a:lnTo>
                <a:lnTo>
                  <a:pt x="241" y="348"/>
                </a:lnTo>
                <a:lnTo>
                  <a:pt x="241" y="348"/>
                </a:lnTo>
                <a:lnTo>
                  <a:pt x="244" y="348"/>
                </a:lnTo>
                <a:lnTo>
                  <a:pt x="244" y="348"/>
                </a:lnTo>
                <a:lnTo>
                  <a:pt x="244" y="350"/>
                </a:lnTo>
                <a:lnTo>
                  <a:pt x="244" y="353"/>
                </a:lnTo>
                <a:lnTo>
                  <a:pt x="244" y="355"/>
                </a:lnTo>
                <a:lnTo>
                  <a:pt x="244" y="357"/>
                </a:lnTo>
                <a:lnTo>
                  <a:pt x="246" y="357"/>
                </a:lnTo>
                <a:lnTo>
                  <a:pt x="246" y="357"/>
                </a:lnTo>
                <a:lnTo>
                  <a:pt x="246" y="360"/>
                </a:lnTo>
                <a:lnTo>
                  <a:pt x="249" y="360"/>
                </a:lnTo>
                <a:lnTo>
                  <a:pt x="253" y="362"/>
                </a:lnTo>
                <a:lnTo>
                  <a:pt x="256" y="362"/>
                </a:lnTo>
                <a:lnTo>
                  <a:pt x="258" y="362"/>
                </a:lnTo>
                <a:lnTo>
                  <a:pt x="258" y="362"/>
                </a:lnTo>
                <a:lnTo>
                  <a:pt x="263" y="364"/>
                </a:lnTo>
                <a:lnTo>
                  <a:pt x="265" y="364"/>
                </a:lnTo>
                <a:lnTo>
                  <a:pt x="267" y="364"/>
                </a:lnTo>
                <a:lnTo>
                  <a:pt x="270" y="364"/>
                </a:lnTo>
                <a:lnTo>
                  <a:pt x="272" y="364"/>
                </a:lnTo>
                <a:lnTo>
                  <a:pt x="272" y="364"/>
                </a:lnTo>
                <a:lnTo>
                  <a:pt x="275" y="362"/>
                </a:lnTo>
                <a:lnTo>
                  <a:pt x="275" y="362"/>
                </a:lnTo>
                <a:lnTo>
                  <a:pt x="275" y="362"/>
                </a:lnTo>
                <a:lnTo>
                  <a:pt x="275" y="357"/>
                </a:lnTo>
                <a:lnTo>
                  <a:pt x="277" y="357"/>
                </a:lnTo>
                <a:lnTo>
                  <a:pt x="277" y="357"/>
                </a:lnTo>
                <a:lnTo>
                  <a:pt x="277" y="355"/>
                </a:lnTo>
                <a:lnTo>
                  <a:pt x="279" y="357"/>
                </a:lnTo>
                <a:lnTo>
                  <a:pt x="279" y="360"/>
                </a:lnTo>
                <a:lnTo>
                  <a:pt x="282" y="364"/>
                </a:lnTo>
                <a:lnTo>
                  <a:pt x="284" y="367"/>
                </a:lnTo>
                <a:lnTo>
                  <a:pt x="284" y="369"/>
                </a:lnTo>
                <a:lnTo>
                  <a:pt x="286" y="369"/>
                </a:lnTo>
                <a:lnTo>
                  <a:pt x="286" y="372"/>
                </a:lnTo>
                <a:lnTo>
                  <a:pt x="289" y="372"/>
                </a:lnTo>
                <a:lnTo>
                  <a:pt x="291" y="372"/>
                </a:lnTo>
                <a:lnTo>
                  <a:pt x="293" y="372"/>
                </a:lnTo>
                <a:lnTo>
                  <a:pt x="298" y="374"/>
                </a:lnTo>
                <a:lnTo>
                  <a:pt x="301" y="374"/>
                </a:lnTo>
                <a:lnTo>
                  <a:pt x="301" y="376"/>
                </a:lnTo>
                <a:lnTo>
                  <a:pt x="301" y="376"/>
                </a:lnTo>
                <a:lnTo>
                  <a:pt x="303" y="379"/>
                </a:lnTo>
                <a:lnTo>
                  <a:pt x="303" y="381"/>
                </a:lnTo>
                <a:lnTo>
                  <a:pt x="303" y="383"/>
                </a:lnTo>
                <a:lnTo>
                  <a:pt x="305" y="383"/>
                </a:lnTo>
                <a:lnTo>
                  <a:pt x="305" y="383"/>
                </a:lnTo>
                <a:lnTo>
                  <a:pt x="308" y="383"/>
                </a:lnTo>
                <a:lnTo>
                  <a:pt x="308" y="386"/>
                </a:lnTo>
                <a:lnTo>
                  <a:pt x="310" y="388"/>
                </a:lnTo>
                <a:lnTo>
                  <a:pt x="310" y="390"/>
                </a:lnTo>
                <a:lnTo>
                  <a:pt x="310" y="393"/>
                </a:lnTo>
                <a:lnTo>
                  <a:pt x="312" y="393"/>
                </a:lnTo>
                <a:lnTo>
                  <a:pt x="312" y="395"/>
                </a:lnTo>
                <a:lnTo>
                  <a:pt x="315" y="395"/>
                </a:lnTo>
                <a:lnTo>
                  <a:pt x="317" y="393"/>
                </a:lnTo>
                <a:lnTo>
                  <a:pt x="319" y="393"/>
                </a:lnTo>
                <a:lnTo>
                  <a:pt x="319" y="390"/>
                </a:lnTo>
                <a:lnTo>
                  <a:pt x="322" y="390"/>
                </a:lnTo>
                <a:lnTo>
                  <a:pt x="322" y="390"/>
                </a:lnTo>
                <a:lnTo>
                  <a:pt x="324" y="393"/>
                </a:lnTo>
                <a:lnTo>
                  <a:pt x="324" y="393"/>
                </a:lnTo>
                <a:lnTo>
                  <a:pt x="324" y="395"/>
                </a:lnTo>
                <a:lnTo>
                  <a:pt x="324" y="395"/>
                </a:lnTo>
                <a:lnTo>
                  <a:pt x="327" y="395"/>
                </a:lnTo>
                <a:lnTo>
                  <a:pt x="327" y="395"/>
                </a:lnTo>
                <a:lnTo>
                  <a:pt x="327" y="393"/>
                </a:lnTo>
                <a:lnTo>
                  <a:pt x="327" y="390"/>
                </a:lnTo>
                <a:lnTo>
                  <a:pt x="327" y="386"/>
                </a:lnTo>
                <a:lnTo>
                  <a:pt x="327" y="383"/>
                </a:lnTo>
                <a:lnTo>
                  <a:pt x="327" y="379"/>
                </a:lnTo>
                <a:lnTo>
                  <a:pt x="327" y="374"/>
                </a:lnTo>
                <a:lnTo>
                  <a:pt x="327" y="372"/>
                </a:lnTo>
                <a:lnTo>
                  <a:pt x="327" y="369"/>
                </a:lnTo>
                <a:lnTo>
                  <a:pt x="327" y="369"/>
                </a:lnTo>
                <a:lnTo>
                  <a:pt x="324" y="369"/>
                </a:lnTo>
                <a:lnTo>
                  <a:pt x="322" y="369"/>
                </a:lnTo>
                <a:lnTo>
                  <a:pt x="322" y="369"/>
                </a:lnTo>
                <a:lnTo>
                  <a:pt x="322" y="372"/>
                </a:lnTo>
                <a:lnTo>
                  <a:pt x="322" y="372"/>
                </a:lnTo>
                <a:lnTo>
                  <a:pt x="322" y="374"/>
                </a:lnTo>
                <a:lnTo>
                  <a:pt x="322" y="374"/>
                </a:lnTo>
                <a:lnTo>
                  <a:pt x="319" y="374"/>
                </a:lnTo>
                <a:lnTo>
                  <a:pt x="317" y="374"/>
                </a:lnTo>
                <a:lnTo>
                  <a:pt x="315" y="372"/>
                </a:lnTo>
                <a:lnTo>
                  <a:pt x="312" y="372"/>
                </a:lnTo>
                <a:lnTo>
                  <a:pt x="312" y="369"/>
                </a:lnTo>
                <a:lnTo>
                  <a:pt x="310" y="367"/>
                </a:lnTo>
                <a:lnTo>
                  <a:pt x="308" y="367"/>
                </a:lnTo>
                <a:lnTo>
                  <a:pt x="303" y="362"/>
                </a:lnTo>
                <a:lnTo>
                  <a:pt x="303" y="362"/>
                </a:lnTo>
                <a:lnTo>
                  <a:pt x="303" y="360"/>
                </a:lnTo>
                <a:lnTo>
                  <a:pt x="301" y="357"/>
                </a:lnTo>
                <a:lnTo>
                  <a:pt x="301" y="357"/>
                </a:lnTo>
                <a:lnTo>
                  <a:pt x="301" y="355"/>
                </a:lnTo>
                <a:lnTo>
                  <a:pt x="301" y="355"/>
                </a:lnTo>
                <a:lnTo>
                  <a:pt x="301" y="350"/>
                </a:lnTo>
                <a:lnTo>
                  <a:pt x="303" y="346"/>
                </a:lnTo>
                <a:lnTo>
                  <a:pt x="303" y="343"/>
                </a:lnTo>
                <a:lnTo>
                  <a:pt x="303" y="338"/>
                </a:lnTo>
                <a:lnTo>
                  <a:pt x="305" y="336"/>
                </a:lnTo>
                <a:lnTo>
                  <a:pt x="305" y="334"/>
                </a:lnTo>
                <a:lnTo>
                  <a:pt x="305" y="331"/>
                </a:lnTo>
                <a:lnTo>
                  <a:pt x="305" y="329"/>
                </a:lnTo>
                <a:lnTo>
                  <a:pt x="305" y="324"/>
                </a:lnTo>
                <a:lnTo>
                  <a:pt x="305" y="322"/>
                </a:lnTo>
                <a:lnTo>
                  <a:pt x="305" y="320"/>
                </a:lnTo>
                <a:lnTo>
                  <a:pt x="305" y="315"/>
                </a:lnTo>
                <a:lnTo>
                  <a:pt x="305" y="312"/>
                </a:lnTo>
                <a:lnTo>
                  <a:pt x="301" y="308"/>
                </a:lnTo>
                <a:lnTo>
                  <a:pt x="301" y="305"/>
                </a:lnTo>
                <a:lnTo>
                  <a:pt x="303" y="305"/>
                </a:lnTo>
                <a:lnTo>
                  <a:pt x="305" y="303"/>
                </a:lnTo>
                <a:lnTo>
                  <a:pt x="308" y="303"/>
                </a:lnTo>
                <a:lnTo>
                  <a:pt x="308" y="301"/>
                </a:lnTo>
                <a:lnTo>
                  <a:pt x="310" y="298"/>
                </a:lnTo>
                <a:lnTo>
                  <a:pt x="310" y="296"/>
                </a:lnTo>
                <a:lnTo>
                  <a:pt x="312" y="296"/>
                </a:lnTo>
                <a:lnTo>
                  <a:pt x="312" y="293"/>
                </a:lnTo>
                <a:lnTo>
                  <a:pt x="310" y="291"/>
                </a:lnTo>
                <a:lnTo>
                  <a:pt x="312" y="291"/>
                </a:lnTo>
                <a:lnTo>
                  <a:pt x="317" y="289"/>
                </a:lnTo>
                <a:lnTo>
                  <a:pt x="322" y="289"/>
                </a:lnTo>
                <a:lnTo>
                  <a:pt x="327" y="289"/>
                </a:lnTo>
                <a:lnTo>
                  <a:pt x="334" y="286"/>
                </a:lnTo>
                <a:lnTo>
                  <a:pt x="338" y="286"/>
                </a:lnTo>
                <a:lnTo>
                  <a:pt x="343" y="284"/>
                </a:lnTo>
                <a:lnTo>
                  <a:pt x="345" y="284"/>
                </a:lnTo>
                <a:lnTo>
                  <a:pt x="345" y="282"/>
                </a:lnTo>
                <a:lnTo>
                  <a:pt x="343" y="279"/>
                </a:lnTo>
                <a:lnTo>
                  <a:pt x="343" y="277"/>
                </a:lnTo>
                <a:lnTo>
                  <a:pt x="341" y="272"/>
                </a:lnTo>
                <a:lnTo>
                  <a:pt x="338" y="270"/>
                </a:lnTo>
                <a:lnTo>
                  <a:pt x="338" y="267"/>
                </a:lnTo>
                <a:lnTo>
                  <a:pt x="338" y="263"/>
                </a:lnTo>
                <a:lnTo>
                  <a:pt x="336" y="260"/>
                </a:lnTo>
                <a:lnTo>
                  <a:pt x="336" y="258"/>
                </a:lnTo>
                <a:lnTo>
                  <a:pt x="334" y="258"/>
                </a:lnTo>
                <a:lnTo>
                  <a:pt x="331" y="256"/>
                </a:lnTo>
                <a:lnTo>
                  <a:pt x="329" y="253"/>
                </a:lnTo>
                <a:lnTo>
                  <a:pt x="327" y="251"/>
                </a:lnTo>
                <a:lnTo>
                  <a:pt x="324" y="246"/>
                </a:lnTo>
                <a:lnTo>
                  <a:pt x="324" y="244"/>
                </a:lnTo>
                <a:lnTo>
                  <a:pt x="322" y="241"/>
                </a:lnTo>
                <a:lnTo>
                  <a:pt x="322" y="239"/>
                </a:lnTo>
                <a:lnTo>
                  <a:pt x="322" y="237"/>
                </a:lnTo>
                <a:lnTo>
                  <a:pt x="324" y="234"/>
                </a:lnTo>
                <a:lnTo>
                  <a:pt x="324" y="232"/>
                </a:lnTo>
                <a:lnTo>
                  <a:pt x="324" y="230"/>
                </a:lnTo>
                <a:lnTo>
                  <a:pt x="324" y="227"/>
                </a:lnTo>
                <a:lnTo>
                  <a:pt x="322" y="225"/>
                </a:lnTo>
                <a:lnTo>
                  <a:pt x="322" y="223"/>
                </a:lnTo>
                <a:lnTo>
                  <a:pt x="322" y="220"/>
                </a:lnTo>
                <a:lnTo>
                  <a:pt x="319" y="218"/>
                </a:lnTo>
                <a:lnTo>
                  <a:pt x="319" y="215"/>
                </a:lnTo>
                <a:lnTo>
                  <a:pt x="319" y="213"/>
                </a:lnTo>
                <a:lnTo>
                  <a:pt x="319" y="211"/>
                </a:lnTo>
                <a:lnTo>
                  <a:pt x="322" y="206"/>
                </a:lnTo>
                <a:lnTo>
                  <a:pt x="322" y="206"/>
                </a:lnTo>
                <a:lnTo>
                  <a:pt x="322" y="201"/>
                </a:lnTo>
                <a:lnTo>
                  <a:pt x="319" y="199"/>
                </a:lnTo>
                <a:lnTo>
                  <a:pt x="317" y="194"/>
                </a:lnTo>
                <a:lnTo>
                  <a:pt x="317" y="192"/>
                </a:lnTo>
                <a:lnTo>
                  <a:pt x="317" y="189"/>
                </a:lnTo>
                <a:lnTo>
                  <a:pt x="317" y="185"/>
                </a:lnTo>
                <a:lnTo>
                  <a:pt x="317" y="182"/>
                </a:lnTo>
                <a:lnTo>
                  <a:pt x="317" y="180"/>
                </a:lnTo>
                <a:lnTo>
                  <a:pt x="317" y="178"/>
                </a:lnTo>
                <a:lnTo>
                  <a:pt x="317" y="175"/>
                </a:lnTo>
                <a:lnTo>
                  <a:pt x="317" y="173"/>
                </a:lnTo>
                <a:lnTo>
                  <a:pt x="315" y="170"/>
                </a:lnTo>
                <a:lnTo>
                  <a:pt x="315" y="170"/>
                </a:lnTo>
                <a:lnTo>
                  <a:pt x="315" y="170"/>
                </a:lnTo>
                <a:lnTo>
                  <a:pt x="315" y="168"/>
                </a:lnTo>
                <a:lnTo>
                  <a:pt x="312" y="168"/>
                </a:lnTo>
                <a:lnTo>
                  <a:pt x="312" y="168"/>
                </a:lnTo>
                <a:lnTo>
                  <a:pt x="312" y="166"/>
                </a:lnTo>
                <a:lnTo>
                  <a:pt x="312" y="163"/>
                </a:lnTo>
                <a:lnTo>
                  <a:pt x="312" y="161"/>
                </a:lnTo>
                <a:lnTo>
                  <a:pt x="312" y="161"/>
                </a:lnTo>
                <a:lnTo>
                  <a:pt x="315" y="161"/>
                </a:lnTo>
                <a:lnTo>
                  <a:pt x="317" y="159"/>
                </a:lnTo>
                <a:lnTo>
                  <a:pt x="317" y="159"/>
                </a:lnTo>
                <a:lnTo>
                  <a:pt x="317" y="156"/>
                </a:lnTo>
                <a:lnTo>
                  <a:pt x="317" y="154"/>
                </a:lnTo>
                <a:lnTo>
                  <a:pt x="317" y="152"/>
                </a:lnTo>
                <a:lnTo>
                  <a:pt x="317" y="149"/>
                </a:lnTo>
                <a:lnTo>
                  <a:pt x="317" y="147"/>
                </a:lnTo>
                <a:lnTo>
                  <a:pt x="319" y="147"/>
                </a:lnTo>
                <a:lnTo>
                  <a:pt x="319" y="144"/>
                </a:lnTo>
                <a:lnTo>
                  <a:pt x="322" y="142"/>
                </a:lnTo>
                <a:lnTo>
                  <a:pt x="322" y="142"/>
                </a:lnTo>
                <a:lnTo>
                  <a:pt x="324" y="142"/>
                </a:lnTo>
                <a:lnTo>
                  <a:pt x="324" y="140"/>
                </a:lnTo>
                <a:lnTo>
                  <a:pt x="324" y="140"/>
                </a:lnTo>
                <a:lnTo>
                  <a:pt x="324" y="135"/>
                </a:lnTo>
                <a:lnTo>
                  <a:pt x="324" y="133"/>
                </a:lnTo>
                <a:lnTo>
                  <a:pt x="324" y="130"/>
                </a:lnTo>
                <a:lnTo>
                  <a:pt x="324" y="128"/>
                </a:lnTo>
                <a:lnTo>
                  <a:pt x="327" y="126"/>
                </a:lnTo>
                <a:lnTo>
                  <a:pt x="327" y="123"/>
                </a:lnTo>
                <a:lnTo>
                  <a:pt x="327" y="121"/>
                </a:lnTo>
                <a:lnTo>
                  <a:pt x="327" y="114"/>
                </a:lnTo>
                <a:lnTo>
                  <a:pt x="327" y="114"/>
                </a:lnTo>
                <a:lnTo>
                  <a:pt x="327" y="109"/>
                </a:lnTo>
                <a:lnTo>
                  <a:pt x="329" y="109"/>
                </a:lnTo>
                <a:lnTo>
                  <a:pt x="329" y="109"/>
                </a:lnTo>
                <a:lnTo>
                  <a:pt x="329" y="107"/>
                </a:lnTo>
                <a:lnTo>
                  <a:pt x="331" y="102"/>
                </a:lnTo>
                <a:lnTo>
                  <a:pt x="331" y="102"/>
                </a:lnTo>
                <a:lnTo>
                  <a:pt x="331" y="97"/>
                </a:lnTo>
                <a:lnTo>
                  <a:pt x="331" y="95"/>
                </a:lnTo>
                <a:lnTo>
                  <a:pt x="331" y="95"/>
                </a:lnTo>
                <a:lnTo>
                  <a:pt x="334" y="92"/>
                </a:lnTo>
                <a:lnTo>
                  <a:pt x="336" y="90"/>
                </a:lnTo>
                <a:lnTo>
                  <a:pt x="336" y="88"/>
                </a:lnTo>
                <a:lnTo>
                  <a:pt x="338" y="85"/>
                </a:lnTo>
                <a:lnTo>
                  <a:pt x="341" y="85"/>
                </a:lnTo>
                <a:lnTo>
                  <a:pt x="341" y="85"/>
                </a:lnTo>
                <a:lnTo>
                  <a:pt x="350" y="76"/>
                </a:lnTo>
                <a:lnTo>
                  <a:pt x="355" y="71"/>
                </a:lnTo>
                <a:lnTo>
                  <a:pt x="355" y="69"/>
                </a:lnTo>
                <a:lnTo>
                  <a:pt x="355" y="66"/>
                </a:lnTo>
                <a:lnTo>
                  <a:pt x="357" y="66"/>
                </a:lnTo>
                <a:lnTo>
                  <a:pt x="355" y="6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8" name="Freeform 193"/>
          <p:cNvSpPr>
            <a:spLocks/>
          </p:cNvSpPr>
          <p:nvPr/>
        </p:nvSpPr>
        <p:spPr bwMode="auto">
          <a:xfrm>
            <a:off x="8621318" y="3069798"/>
            <a:ext cx="117172" cy="54401"/>
          </a:xfrm>
          <a:custGeom>
            <a:avLst/>
            <a:gdLst>
              <a:gd name="T0" fmla="*/ 107 w 112"/>
              <a:gd name="T1" fmla="*/ 26 h 52"/>
              <a:gd name="T2" fmla="*/ 102 w 112"/>
              <a:gd name="T3" fmla="*/ 24 h 52"/>
              <a:gd name="T4" fmla="*/ 97 w 112"/>
              <a:gd name="T5" fmla="*/ 22 h 52"/>
              <a:gd name="T6" fmla="*/ 97 w 112"/>
              <a:gd name="T7" fmla="*/ 22 h 52"/>
              <a:gd name="T8" fmla="*/ 93 w 112"/>
              <a:gd name="T9" fmla="*/ 22 h 52"/>
              <a:gd name="T10" fmla="*/ 90 w 112"/>
              <a:gd name="T11" fmla="*/ 19 h 52"/>
              <a:gd name="T12" fmla="*/ 93 w 112"/>
              <a:gd name="T13" fmla="*/ 17 h 52"/>
              <a:gd name="T14" fmla="*/ 88 w 112"/>
              <a:gd name="T15" fmla="*/ 17 h 52"/>
              <a:gd name="T16" fmla="*/ 79 w 112"/>
              <a:gd name="T17" fmla="*/ 14 h 52"/>
              <a:gd name="T18" fmla="*/ 81 w 112"/>
              <a:gd name="T19" fmla="*/ 17 h 52"/>
              <a:gd name="T20" fmla="*/ 76 w 112"/>
              <a:gd name="T21" fmla="*/ 19 h 52"/>
              <a:gd name="T22" fmla="*/ 71 w 112"/>
              <a:gd name="T23" fmla="*/ 17 h 52"/>
              <a:gd name="T24" fmla="*/ 67 w 112"/>
              <a:gd name="T25" fmla="*/ 14 h 52"/>
              <a:gd name="T26" fmla="*/ 69 w 112"/>
              <a:gd name="T27" fmla="*/ 12 h 52"/>
              <a:gd name="T28" fmla="*/ 71 w 112"/>
              <a:gd name="T29" fmla="*/ 10 h 52"/>
              <a:gd name="T30" fmla="*/ 64 w 112"/>
              <a:gd name="T31" fmla="*/ 10 h 52"/>
              <a:gd name="T32" fmla="*/ 62 w 112"/>
              <a:gd name="T33" fmla="*/ 7 h 52"/>
              <a:gd name="T34" fmla="*/ 55 w 112"/>
              <a:gd name="T35" fmla="*/ 5 h 52"/>
              <a:gd name="T36" fmla="*/ 53 w 112"/>
              <a:gd name="T37" fmla="*/ 3 h 52"/>
              <a:gd name="T38" fmla="*/ 48 w 112"/>
              <a:gd name="T39" fmla="*/ 3 h 52"/>
              <a:gd name="T40" fmla="*/ 45 w 112"/>
              <a:gd name="T41" fmla="*/ 5 h 52"/>
              <a:gd name="T42" fmla="*/ 41 w 112"/>
              <a:gd name="T43" fmla="*/ 5 h 52"/>
              <a:gd name="T44" fmla="*/ 41 w 112"/>
              <a:gd name="T45" fmla="*/ 3 h 52"/>
              <a:gd name="T46" fmla="*/ 36 w 112"/>
              <a:gd name="T47" fmla="*/ 0 h 52"/>
              <a:gd name="T48" fmla="*/ 38 w 112"/>
              <a:gd name="T49" fmla="*/ 3 h 52"/>
              <a:gd name="T50" fmla="*/ 31 w 112"/>
              <a:gd name="T51" fmla="*/ 5 h 52"/>
              <a:gd name="T52" fmla="*/ 24 w 112"/>
              <a:gd name="T53" fmla="*/ 7 h 52"/>
              <a:gd name="T54" fmla="*/ 22 w 112"/>
              <a:gd name="T55" fmla="*/ 10 h 52"/>
              <a:gd name="T56" fmla="*/ 19 w 112"/>
              <a:gd name="T57" fmla="*/ 10 h 52"/>
              <a:gd name="T58" fmla="*/ 15 w 112"/>
              <a:gd name="T59" fmla="*/ 14 h 52"/>
              <a:gd name="T60" fmla="*/ 10 w 112"/>
              <a:gd name="T61" fmla="*/ 14 h 52"/>
              <a:gd name="T62" fmla="*/ 5 w 112"/>
              <a:gd name="T63" fmla="*/ 17 h 52"/>
              <a:gd name="T64" fmla="*/ 3 w 112"/>
              <a:gd name="T65" fmla="*/ 17 h 52"/>
              <a:gd name="T66" fmla="*/ 0 w 112"/>
              <a:gd name="T67" fmla="*/ 17 h 52"/>
              <a:gd name="T68" fmla="*/ 3 w 112"/>
              <a:gd name="T69" fmla="*/ 19 h 52"/>
              <a:gd name="T70" fmla="*/ 8 w 112"/>
              <a:gd name="T71" fmla="*/ 24 h 52"/>
              <a:gd name="T72" fmla="*/ 8 w 112"/>
              <a:gd name="T73" fmla="*/ 26 h 52"/>
              <a:gd name="T74" fmla="*/ 8 w 112"/>
              <a:gd name="T75" fmla="*/ 29 h 52"/>
              <a:gd name="T76" fmla="*/ 12 w 112"/>
              <a:gd name="T77" fmla="*/ 36 h 52"/>
              <a:gd name="T78" fmla="*/ 17 w 112"/>
              <a:gd name="T79" fmla="*/ 40 h 52"/>
              <a:gd name="T80" fmla="*/ 22 w 112"/>
              <a:gd name="T81" fmla="*/ 43 h 52"/>
              <a:gd name="T82" fmla="*/ 27 w 112"/>
              <a:gd name="T83" fmla="*/ 45 h 52"/>
              <a:gd name="T84" fmla="*/ 31 w 112"/>
              <a:gd name="T85" fmla="*/ 48 h 52"/>
              <a:gd name="T86" fmla="*/ 38 w 112"/>
              <a:gd name="T87" fmla="*/ 52 h 52"/>
              <a:gd name="T88" fmla="*/ 43 w 112"/>
              <a:gd name="T89" fmla="*/ 52 h 52"/>
              <a:gd name="T90" fmla="*/ 48 w 112"/>
              <a:gd name="T91" fmla="*/ 48 h 52"/>
              <a:gd name="T92" fmla="*/ 50 w 112"/>
              <a:gd name="T93" fmla="*/ 43 h 52"/>
              <a:gd name="T94" fmla="*/ 53 w 112"/>
              <a:gd name="T95" fmla="*/ 43 h 52"/>
              <a:gd name="T96" fmla="*/ 60 w 112"/>
              <a:gd name="T97" fmla="*/ 45 h 52"/>
              <a:gd name="T98" fmla="*/ 69 w 112"/>
              <a:gd name="T99" fmla="*/ 48 h 52"/>
              <a:gd name="T100" fmla="*/ 74 w 112"/>
              <a:gd name="T101" fmla="*/ 48 h 52"/>
              <a:gd name="T102" fmla="*/ 79 w 112"/>
              <a:gd name="T103" fmla="*/ 50 h 52"/>
              <a:gd name="T104" fmla="*/ 81 w 112"/>
              <a:gd name="T105" fmla="*/ 50 h 52"/>
              <a:gd name="T106" fmla="*/ 86 w 112"/>
              <a:gd name="T107" fmla="*/ 45 h 52"/>
              <a:gd name="T108" fmla="*/ 95 w 112"/>
              <a:gd name="T109" fmla="*/ 45 h 52"/>
              <a:gd name="T110" fmla="*/ 97 w 112"/>
              <a:gd name="T111" fmla="*/ 43 h 52"/>
              <a:gd name="T112" fmla="*/ 100 w 112"/>
              <a:gd name="T113" fmla="*/ 38 h 52"/>
              <a:gd name="T114" fmla="*/ 105 w 112"/>
              <a:gd name="T115" fmla="*/ 36 h 52"/>
              <a:gd name="T116" fmla="*/ 107 w 112"/>
              <a:gd name="T117" fmla="*/ 33 h 52"/>
              <a:gd name="T118" fmla="*/ 109 w 112"/>
              <a:gd name="T119" fmla="*/ 3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2" h="52">
                <a:moveTo>
                  <a:pt x="109" y="31"/>
                </a:moveTo>
                <a:lnTo>
                  <a:pt x="109" y="31"/>
                </a:lnTo>
                <a:lnTo>
                  <a:pt x="107" y="26"/>
                </a:lnTo>
                <a:lnTo>
                  <a:pt x="107" y="26"/>
                </a:lnTo>
                <a:lnTo>
                  <a:pt x="107" y="26"/>
                </a:lnTo>
                <a:lnTo>
                  <a:pt x="107" y="24"/>
                </a:lnTo>
                <a:lnTo>
                  <a:pt x="105" y="24"/>
                </a:lnTo>
                <a:lnTo>
                  <a:pt x="102" y="24"/>
                </a:lnTo>
                <a:lnTo>
                  <a:pt x="102" y="24"/>
                </a:lnTo>
                <a:lnTo>
                  <a:pt x="100" y="24"/>
                </a:lnTo>
                <a:lnTo>
                  <a:pt x="100" y="24"/>
                </a:lnTo>
                <a:lnTo>
                  <a:pt x="97" y="22"/>
                </a:lnTo>
                <a:lnTo>
                  <a:pt x="97" y="22"/>
                </a:lnTo>
                <a:lnTo>
                  <a:pt x="97" y="22"/>
                </a:lnTo>
                <a:lnTo>
                  <a:pt x="97" y="22"/>
                </a:lnTo>
                <a:lnTo>
                  <a:pt x="97" y="22"/>
                </a:lnTo>
                <a:lnTo>
                  <a:pt x="97" y="22"/>
                </a:lnTo>
                <a:lnTo>
                  <a:pt x="95" y="24"/>
                </a:lnTo>
                <a:lnTo>
                  <a:pt x="93" y="22"/>
                </a:lnTo>
                <a:lnTo>
                  <a:pt x="93" y="22"/>
                </a:lnTo>
                <a:lnTo>
                  <a:pt x="93" y="22"/>
                </a:lnTo>
                <a:lnTo>
                  <a:pt x="90" y="19"/>
                </a:lnTo>
                <a:lnTo>
                  <a:pt x="90" y="19"/>
                </a:lnTo>
                <a:lnTo>
                  <a:pt x="90" y="19"/>
                </a:lnTo>
                <a:lnTo>
                  <a:pt x="90" y="19"/>
                </a:lnTo>
                <a:lnTo>
                  <a:pt x="93" y="19"/>
                </a:lnTo>
                <a:lnTo>
                  <a:pt x="93" y="17"/>
                </a:lnTo>
                <a:lnTo>
                  <a:pt x="93" y="17"/>
                </a:lnTo>
                <a:lnTo>
                  <a:pt x="93" y="17"/>
                </a:lnTo>
                <a:lnTo>
                  <a:pt x="90" y="17"/>
                </a:lnTo>
                <a:lnTo>
                  <a:pt x="90" y="17"/>
                </a:lnTo>
                <a:lnTo>
                  <a:pt x="88" y="17"/>
                </a:lnTo>
                <a:lnTo>
                  <a:pt x="88" y="17"/>
                </a:lnTo>
                <a:lnTo>
                  <a:pt x="83" y="14"/>
                </a:lnTo>
                <a:lnTo>
                  <a:pt x="81" y="14"/>
                </a:lnTo>
                <a:lnTo>
                  <a:pt x="79" y="14"/>
                </a:lnTo>
                <a:lnTo>
                  <a:pt x="79" y="14"/>
                </a:lnTo>
                <a:lnTo>
                  <a:pt x="79" y="14"/>
                </a:lnTo>
                <a:lnTo>
                  <a:pt x="81" y="17"/>
                </a:lnTo>
                <a:lnTo>
                  <a:pt x="81" y="17"/>
                </a:lnTo>
                <a:lnTo>
                  <a:pt x="79" y="19"/>
                </a:lnTo>
                <a:lnTo>
                  <a:pt x="79" y="19"/>
                </a:lnTo>
                <a:lnTo>
                  <a:pt x="76" y="19"/>
                </a:lnTo>
                <a:lnTo>
                  <a:pt x="76" y="19"/>
                </a:lnTo>
                <a:lnTo>
                  <a:pt x="76" y="19"/>
                </a:lnTo>
                <a:lnTo>
                  <a:pt x="74" y="19"/>
                </a:lnTo>
                <a:lnTo>
                  <a:pt x="74" y="19"/>
                </a:lnTo>
                <a:lnTo>
                  <a:pt x="71" y="17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7" y="14"/>
                </a:lnTo>
                <a:lnTo>
                  <a:pt x="67" y="14"/>
                </a:lnTo>
                <a:lnTo>
                  <a:pt x="67" y="12"/>
                </a:lnTo>
                <a:lnTo>
                  <a:pt x="69" y="12"/>
                </a:lnTo>
                <a:lnTo>
                  <a:pt x="69" y="12"/>
                </a:lnTo>
                <a:lnTo>
                  <a:pt x="69" y="12"/>
                </a:lnTo>
                <a:lnTo>
                  <a:pt x="69" y="12"/>
                </a:lnTo>
                <a:lnTo>
                  <a:pt x="71" y="10"/>
                </a:lnTo>
                <a:lnTo>
                  <a:pt x="71" y="10"/>
                </a:lnTo>
                <a:lnTo>
                  <a:pt x="69" y="10"/>
                </a:lnTo>
                <a:lnTo>
                  <a:pt x="69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2" y="10"/>
                </a:lnTo>
                <a:lnTo>
                  <a:pt x="62" y="7"/>
                </a:lnTo>
                <a:lnTo>
                  <a:pt x="62" y="7"/>
                </a:lnTo>
                <a:lnTo>
                  <a:pt x="60" y="7"/>
                </a:lnTo>
                <a:lnTo>
                  <a:pt x="57" y="7"/>
                </a:lnTo>
                <a:lnTo>
                  <a:pt x="55" y="5"/>
                </a:lnTo>
                <a:lnTo>
                  <a:pt x="55" y="5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3" y="3"/>
                </a:lnTo>
                <a:lnTo>
                  <a:pt x="50" y="3"/>
                </a:lnTo>
                <a:lnTo>
                  <a:pt x="48" y="3"/>
                </a:lnTo>
                <a:lnTo>
                  <a:pt x="48" y="3"/>
                </a:lnTo>
                <a:lnTo>
                  <a:pt x="48" y="3"/>
                </a:lnTo>
                <a:lnTo>
                  <a:pt x="48" y="5"/>
                </a:lnTo>
                <a:lnTo>
                  <a:pt x="45" y="5"/>
                </a:lnTo>
                <a:lnTo>
                  <a:pt x="45" y="5"/>
                </a:lnTo>
                <a:lnTo>
                  <a:pt x="45" y="5"/>
                </a:lnTo>
                <a:lnTo>
                  <a:pt x="43" y="5"/>
                </a:lnTo>
                <a:lnTo>
                  <a:pt x="43" y="5"/>
                </a:lnTo>
                <a:lnTo>
                  <a:pt x="43" y="5"/>
                </a:lnTo>
                <a:lnTo>
                  <a:pt x="41" y="5"/>
                </a:lnTo>
                <a:lnTo>
                  <a:pt x="41" y="3"/>
                </a:lnTo>
                <a:lnTo>
                  <a:pt x="41" y="3"/>
                </a:lnTo>
                <a:lnTo>
                  <a:pt x="41" y="3"/>
                </a:lnTo>
                <a:lnTo>
                  <a:pt x="41" y="3"/>
                </a:lnTo>
                <a:lnTo>
                  <a:pt x="41" y="3"/>
                </a:lnTo>
                <a:lnTo>
                  <a:pt x="38" y="0"/>
                </a:lnTo>
                <a:lnTo>
                  <a:pt x="36" y="0"/>
                </a:lnTo>
                <a:lnTo>
                  <a:pt x="36" y="0"/>
                </a:lnTo>
                <a:lnTo>
                  <a:pt x="36" y="3"/>
                </a:lnTo>
                <a:lnTo>
                  <a:pt x="36" y="3"/>
                </a:lnTo>
                <a:lnTo>
                  <a:pt x="36" y="3"/>
                </a:lnTo>
                <a:lnTo>
                  <a:pt x="38" y="3"/>
                </a:lnTo>
                <a:lnTo>
                  <a:pt x="38" y="5"/>
                </a:lnTo>
                <a:lnTo>
                  <a:pt x="36" y="5"/>
                </a:lnTo>
                <a:lnTo>
                  <a:pt x="34" y="5"/>
                </a:lnTo>
                <a:lnTo>
                  <a:pt x="31" y="5"/>
                </a:lnTo>
                <a:lnTo>
                  <a:pt x="29" y="7"/>
                </a:lnTo>
                <a:lnTo>
                  <a:pt x="27" y="7"/>
                </a:lnTo>
                <a:lnTo>
                  <a:pt x="24" y="7"/>
                </a:lnTo>
                <a:lnTo>
                  <a:pt x="24" y="7"/>
                </a:lnTo>
                <a:lnTo>
                  <a:pt x="24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19" y="10"/>
                </a:lnTo>
                <a:lnTo>
                  <a:pt x="19" y="10"/>
                </a:lnTo>
                <a:lnTo>
                  <a:pt x="19" y="10"/>
                </a:lnTo>
                <a:lnTo>
                  <a:pt x="19" y="12"/>
                </a:lnTo>
                <a:lnTo>
                  <a:pt x="15" y="12"/>
                </a:lnTo>
                <a:lnTo>
                  <a:pt x="15" y="12"/>
                </a:lnTo>
                <a:lnTo>
                  <a:pt x="15" y="14"/>
                </a:lnTo>
                <a:lnTo>
                  <a:pt x="15" y="14"/>
                </a:lnTo>
                <a:lnTo>
                  <a:pt x="12" y="14"/>
                </a:lnTo>
                <a:lnTo>
                  <a:pt x="12" y="14"/>
                </a:lnTo>
                <a:lnTo>
                  <a:pt x="10" y="14"/>
                </a:lnTo>
                <a:lnTo>
                  <a:pt x="10" y="14"/>
                </a:lnTo>
                <a:lnTo>
                  <a:pt x="8" y="14"/>
                </a:lnTo>
                <a:lnTo>
                  <a:pt x="8" y="14"/>
                </a:lnTo>
                <a:lnTo>
                  <a:pt x="5" y="17"/>
                </a:lnTo>
                <a:lnTo>
                  <a:pt x="5" y="19"/>
                </a:lnTo>
                <a:lnTo>
                  <a:pt x="3" y="19"/>
                </a:lnTo>
                <a:lnTo>
                  <a:pt x="3" y="17"/>
                </a:lnTo>
                <a:lnTo>
                  <a:pt x="3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3" y="22"/>
                </a:lnTo>
                <a:lnTo>
                  <a:pt x="5" y="22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5" y="29"/>
                </a:lnTo>
                <a:lnTo>
                  <a:pt x="5" y="29"/>
                </a:lnTo>
                <a:lnTo>
                  <a:pt x="8" y="29"/>
                </a:lnTo>
                <a:lnTo>
                  <a:pt x="8" y="29"/>
                </a:lnTo>
                <a:lnTo>
                  <a:pt x="8" y="31"/>
                </a:lnTo>
                <a:lnTo>
                  <a:pt x="10" y="33"/>
                </a:lnTo>
                <a:lnTo>
                  <a:pt x="10" y="33"/>
                </a:lnTo>
                <a:lnTo>
                  <a:pt x="12" y="36"/>
                </a:lnTo>
                <a:lnTo>
                  <a:pt x="12" y="36"/>
                </a:lnTo>
                <a:lnTo>
                  <a:pt x="15" y="36"/>
                </a:lnTo>
                <a:lnTo>
                  <a:pt x="17" y="38"/>
                </a:lnTo>
                <a:lnTo>
                  <a:pt x="17" y="40"/>
                </a:lnTo>
                <a:lnTo>
                  <a:pt x="19" y="40"/>
                </a:lnTo>
                <a:lnTo>
                  <a:pt x="19" y="40"/>
                </a:lnTo>
                <a:lnTo>
                  <a:pt x="22" y="43"/>
                </a:lnTo>
                <a:lnTo>
                  <a:pt x="22" y="43"/>
                </a:lnTo>
                <a:lnTo>
                  <a:pt x="22" y="43"/>
                </a:lnTo>
                <a:lnTo>
                  <a:pt x="24" y="43"/>
                </a:lnTo>
                <a:lnTo>
                  <a:pt x="24" y="43"/>
                </a:lnTo>
                <a:lnTo>
                  <a:pt x="27" y="45"/>
                </a:lnTo>
                <a:lnTo>
                  <a:pt x="29" y="48"/>
                </a:lnTo>
                <a:lnTo>
                  <a:pt x="29" y="48"/>
                </a:lnTo>
                <a:lnTo>
                  <a:pt x="29" y="48"/>
                </a:lnTo>
                <a:lnTo>
                  <a:pt x="31" y="48"/>
                </a:lnTo>
                <a:lnTo>
                  <a:pt x="31" y="50"/>
                </a:lnTo>
                <a:lnTo>
                  <a:pt x="34" y="50"/>
                </a:lnTo>
                <a:lnTo>
                  <a:pt x="36" y="52"/>
                </a:lnTo>
                <a:lnTo>
                  <a:pt x="38" y="52"/>
                </a:lnTo>
                <a:lnTo>
                  <a:pt x="38" y="50"/>
                </a:lnTo>
                <a:lnTo>
                  <a:pt x="41" y="50"/>
                </a:lnTo>
                <a:lnTo>
                  <a:pt x="41" y="50"/>
                </a:lnTo>
                <a:lnTo>
                  <a:pt x="43" y="52"/>
                </a:lnTo>
                <a:lnTo>
                  <a:pt x="43" y="50"/>
                </a:lnTo>
                <a:lnTo>
                  <a:pt x="45" y="48"/>
                </a:lnTo>
                <a:lnTo>
                  <a:pt x="45" y="48"/>
                </a:lnTo>
                <a:lnTo>
                  <a:pt x="48" y="48"/>
                </a:lnTo>
                <a:lnTo>
                  <a:pt x="48" y="48"/>
                </a:lnTo>
                <a:lnTo>
                  <a:pt x="48" y="43"/>
                </a:lnTo>
                <a:lnTo>
                  <a:pt x="48" y="43"/>
                </a:lnTo>
                <a:lnTo>
                  <a:pt x="50" y="43"/>
                </a:lnTo>
                <a:lnTo>
                  <a:pt x="50" y="43"/>
                </a:lnTo>
                <a:lnTo>
                  <a:pt x="50" y="45"/>
                </a:lnTo>
                <a:lnTo>
                  <a:pt x="53" y="43"/>
                </a:lnTo>
                <a:lnTo>
                  <a:pt x="53" y="43"/>
                </a:lnTo>
                <a:lnTo>
                  <a:pt x="53" y="43"/>
                </a:lnTo>
                <a:lnTo>
                  <a:pt x="55" y="43"/>
                </a:lnTo>
                <a:lnTo>
                  <a:pt x="57" y="45"/>
                </a:lnTo>
                <a:lnTo>
                  <a:pt x="60" y="45"/>
                </a:lnTo>
                <a:lnTo>
                  <a:pt x="62" y="45"/>
                </a:lnTo>
                <a:lnTo>
                  <a:pt x="62" y="45"/>
                </a:lnTo>
                <a:lnTo>
                  <a:pt x="67" y="48"/>
                </a:lnTo>
                <a:lnTo>
                  <a:pt x="69" y="48"/>
                </a:lnTo>
                <a:lnTo>
                  <a:pt x="71" y="48"/>
                </a:lnTo>
                <a:lnTo>
                  <a:pt x="71" y="48"/>
                </a:lnTo>
                <a:lnTo>
                  <a:pt x="74" y="48"/>
                </a:lnTo>
                <a:lnTo>
                  <a:pt x="74" y="48"/>
                </a:lnTo>
                <a:lnTo>
                  <a:pt x="74" y="48"/>
                </a:lnTo>
                <a:lnTo>
                  <a:pt x="76" y="48"/>
                </a:lnTo>
                <a:lnTo>
                  <a:pt x="79" y="48"/>
                </a:lnTo>
                <a:lnTo>
                  <a:pt x="79" y="50"/>
                </a:lnTo>
                <a:lnTo>
                  <a:pt x="79" y="50"/>
                </a:lnTo>
                <a:lnTo>
                  <a:pt x="81" y="50"/>
                </a:lnTo>
                <a:lnTo>
                  <a:pt x="81" y="52"/>
                </a:lnTo>
                <a:lnTo>
                  <a:pt x="81" y="50"/>
                </a:lnTo>
                <a:lnTo>
                  <a:pt x="83" y="48"/>
                </a:lnTo>
                <a:lnTo>
                  <a:pt x="83" y="45"/>
                </a:lnTo>
                <a:lnTo>
                  <a:pt x="83" y="45"/>
                </a:lnTo>
                <a:lnTo>
                  <a:pt x="86" y="45"/>
                </a:lnTo>
                <a:lnTo>
                  <a:pt x="88" y="48"/>
                </a:lnTo>
                <a:lnTo>
                  <a:pt x="90" y="45"/>
                </a:lnTo>
                <a:lnTo>
                  <a:pt x="93" y="45"/>
                </a:lnTo>
                <a:lnTo>
                  <a:pt x="95" y="45"/>
                </a:lnTo>
                <a:lnTo>
                  <a:pt x="95" y="43"/>
                </a:lnTo>
                <a:lnTo>
                  <a:pt x="95" y="43"/>
                </a:lnTo>
                <a:lnTo>
                  <a:pt x="97" y="43"/>
                </a:lnTo>
                <a:lnTo>
                  <a:pt x="97" y="43"/>
                </a:lnTo>
                <a:lnTo>
                  <a:pt x="100" y="40"/>
                </a:lnTo>
                <a:lnTo>
                  <a:pt x="100" y="40"/>
                </a:lnTo>
                <a:lnTo>
                  <a:pt x="100" y="38"/>
                </a:lnTo>
                <a:lnTo>
                  <a:pt x="100" y="38"/>
                </a:lnTo>
                <a:lnTo>
                  <a:pt x="100" y="38"/>
                </a:lnTo>
                <a:lnTo>
                  <a:pt x="102" y="36"/>
                </a:lnTo>
                <a:lnTo>
                  <a:pt x="102" y="36"/>
                </a:lnTo>
                <a:lnTo>
                  <a:pt x="105" y="36"/>
                </a:lnTo>
                <a:lnTo>
                  <a:pt x="105" y="33"/>
                </a:lnTo>
                <a:lnTo>
                  <a:pt x="105" y="33"/>
                </a:lnTo>
                <a:lnTo>
                  <a:pt x="107" y="33"/>
                </a:lnTo>
                <a:lnTo>
                  <a:pt x="107" y="33"/>
                </a:lnTo>
                <a:lnTo>
                  <a:pt x="109" y="33"/>
                </a:lnTo>
                <a:lnTo>
                  <a:pt x="109" y="33"/>
                </a:lnTo>
                <a:lnTo>
                  <a:pt x="112" y="33"/>
                </a:lnTo>
                <a:lnTo>
                  <a:pt x="109" y="3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9" name="Freeform 194"/>
          <p:cNvSpPr>
            <a:spLocks/>
          </p:cNvSpPr>
          <p:nvPr/>
        </p:nvSpPr>
        <p:spPr bwMode="auto">
          <a:xfrm>
            <a:off x="8995849" y="3406667"/>
            <a:ext cx="38709" cy="21970"/>
          </a:xfrm>
          <a:custGeom>
            <a:avLst/>
            <a:gdLst>
              <a:gd name="T0" fmla="*/ 37 w 37"/>
              <a:gd name="T1" fmla="*/ 0 h 21"/>
              <a:gd name="T2" fmla="*/ 37 w 37"/>
              <a:gd name="T3" fmla="*/ 0 h 21"/>
              <a:gd name="T4" fmla="*/ 35 w 37"/>
              <a:gd name="T5" fmla="*/ 0 h 21"/>
              <a:gd name="T6" fmla="*/ 33 w 37"/>
              <a:gd name="T7" fmla="*/ 0 h 21"/>
              <a:gd name="T8" fmla="*/ 33 w 37"/>
              <a:gd name="T9" fmla="*/ 2 h 21"/>
              <a:gd name="T10" fmla="*/ 30 w 37"/>
              <a:gd name="T11" fmla="*/ 2 h 21"/>
              <a:gd name="T12" fmla="*/ 23 w 37"/>
              <a:gd name="T13" fmla="*/ 5 h 21"/>
              <a:gd name="T14" fmla="*/ 21 w 37"/>
              <a:gd name="T15" fmla="*/ 5 h 21"/>
              <a:gd name="T16" fmla="*/ 16 w 37"/>
              <a:gd name="T17" fmla="*/ 5 h 21"/>
              <a:gd name="T18" fmla="*/ 14 w 37"/>
              <a:gd name="T19" fmla="*/ 5 h 21"/>
              <a:gd name="T20" fmla="*/ 11 w 37"/>
              <a:gd name="T21" fmla="*/ 5 h 21"/>
              <a:gd name="T22" fmla="*/ 11 w 37"/>
              <a:gd name="T23" fmla="*/ 7 h 21"/>
              <a:gd name="T24" fmla="*/ 9 w 37"/>
              <a:gd name="T25" fmla="*/ 9 h 21"/>
              <a:gd name="T26" fmla="*/ 9 w 37"/>
              <a:gd name="T27" fmla="*/ 9 h 21"/>
              <a:gd name="T28" fmla="*/ 7 w 37"/>
              <a:gd name="T29" fmla="*/ 9 h 21"/>
              <a:gd name="T30" fmla="*/ 7 w 37"/>
              <a:gd name="T31" fmla="*/ 9 h 21"/>
              <a:gd name="T32" fmla="*/ 4 w 37"/>
              <a:gd name="T33" fmla="*/ 9 h 21"/>
              <a:gd name="T34" fmla="*/ 2 w 37"/>
              <a:gd name="T35" fmla="*/ 12 h 21"/>
              <a:gd name="T36" fmla="*/ 2 w 37"/>
              <a:gd name="T37" fmla="*/ 12 h 21"/>
              <a:gd name="T38" fmla="*/ 0 w 37"/>
              <a:gd name="T39" fmla="*/ 12 h 21"/>
              <a:gd name="T40" fmla="*/ 0 w 37"/>
              <a:gd name="T41" fmla="*/ 14 h 21"/>
              <a:gd name="T42" fmla="*/ 2 w 37"/>
              <a:gd name="T43" fmla="*/ 19 h 21"/>
              <a:gd name="T44" fmla="*/ 2 w 37"/>
              <a:gd name="T45" fmla="*/ 19 h 21"/>
              <a:gd name="T46" fmla="*/ 4 w 37"/>
              <a:gd name="T47" fmla="*/ 19 h 21"/>
              <a:gd name="T48" fmla="*/ 7 w 37"/>
              <a:gd name="T49" fmla="*/ 21 h 21"/>
              <a:gd name="T50" fmla="*/ 9 w 37"/>
              <a:gd name="T51" fmla="*/ 21 h 21"/>
              <a:gd name="T52" fmla="*/ 11 w 37"/>
              <a:gd name="T53" fmla="*/ 21 h 21"/>
              <a:gd name="T54" fmla="*/ 11 w 37"/>
              <a:gd name="T55" fmla="*/ 21 h 21"/>
              <a:gd name="T56" fmla="*/ 11 w 37"/>
              <a:gd name="T57" fmla="*/ 21 h 21"/>
              <a:gd name="T58" fmla="*/ 14 w 37"/>
              <a:gd name="T59" fmla="*/ 21 h 21"/>
              <a:gd name="T60" fmla="*/ 14 w 37"/>
              <a:gd name="T61" fmla="*/ 21 h 21"/>
              <a:gd name="T62" fmla="*/ 14 w 37"/>
              <a:gd name="T63" fmla="*/ 21 h 21"/>
              <a:gd name="T64" fmla="*/ 14 w 37"/>
              <a:gd name="T65" fmla="*/ 19 h 21"/>
              <a:gd name="T66" fmla="*/ 14 w 37"/>
              <a:gd name="T67" fmla="*/ 19 h 21"/>
              <a:gd name="T68" fmla="*/ 16 w 37"/>
              <a:gd name="T69" fmla="*/ 19 h 21"/>
              <a:gd name="T70" fmla="*/ 18 w 37"/>
              <a:gd name="T71" fmla="*/ 19 h 21"/>
              <a:gd name="T72" fmla="*/ 21 w 37"/>
              <a:gd name="T73" fmla="*/ 19 h 21"/>
              <a:gd name="T74" fmla="*/ 21 w 37"/>
              <a:gd name="T75" fmla="*/ 17 h 21"/>
              <a:gd name="T76" fmla="*/ 26 w 37"/>
              <a:gd name="T77" fmla="*/ 14 h 21"/>
              <a:gd name="T78" fmla="*/ 26 w 37"/>
              <a:gd name="T79" fmla="*/ 14 h 21"/>
              <a:gd name="T80" fmla="*/ 26 w 37"/>
              <a:gd name="T81" fmla="*/ 14 h 21"/>
              <a:gd name="T82" fmla="*/ 28 w 37"/>
              <a:gd name="T83" fmla="*/ 14 h 21"/>
              <a:gd name="T84" fmla="*/ 30 w 37"/>
              <a:gd name="T85" fmla="*/ 14 h 21"/>
              <a:gd name="T86" fmla="*/ 30 w 37"/>
              <a:gd name="T87" fmla="*/ 12 h 21"/>
              <a:gd name="T88" fmla="*/ 30 w 37"/>
              <a:gd name="T89" fmla="*/ 12 h 21"/>
              <a:gd name="T90" fmla="*/ 28 w 37"/>
              <a:gd name="T91" fmla="*/ 9 h 21"/>
              <a:gd name="T92" fmla="*/ 28 w 37"/>
              <a:gd name="T93" fmla="*/ 9 h 21"/>
              <a:gd name="T94" fmla="*/ 28 w 37"/>
              <a:gd name="T95" fmla="*/ 7 h 21"/>
              <a:gd name="T96" fmla="*/ 37 w 37"/>
              <a:gd name="T9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" h="21">
                <a:moveTo>
                  <a:pt x="37" y="0"/>
                </a:moveTo>
                <a:lnTo>
                  <a:pt x="37" y="0"/>
                </a:lnTo>
                <a:lnTo>
                  <a:pt x="35" y="0"/>
                </a:lnTo>
                <a:lnTo>
                  <a:pt x="33" y="0"/>
                </a:lnTo>
                <a:lnTo>
                  <a:pt x="33" y="2"/>
                </a:lnTo>
                <a:lnTo>
                  <a:pt x="30" y="2"/>
                </a:lnTo>
                <a:lnTo>
                  <a:pt x="23" y="5"/>
                </a:lnTo>
                <a:lnTo>
                  <a:pt x="21" y="5"/>
                </a:lnTo>
                <a:lnTo>
                  <a:pt x="16" y="5"/>
                </a:lnTo>
                <a:lnTo>
                  <a:pt x="14" y="5"/>
                </a:lnTo>
                <a:lnTo>
                  <a:pt x="11" y="5"/>
                </a:lnTo>
                <a:lnTo>
                  <a:pt x="11" y="7"/>
                </a:lnTo>
                <a:lnTo>
                  <a:pt x="9" y="9"/>
                </a:lnTo>
                <a:lnTo>
                  <a:pt x="9" y="9"/>
                </a:lnTo>
                <a:lnTo>
                  <a:pt x="7" y="9"/>
                </a:lnTo>
                <a:lnTo>
                  <a:pt x="7" y="9"/>
                </a:lnTo>
                <a:lnTo>
                  <a:pt x="4" y="9"/>
                </a:lnTo>
                <a:lnTo>
                  <a:pt x="2" y="12"/>
                </a:lnTo>
                <a:lnTo>
                  <a:pt x="2" y="12"/>
                </a:lnTo>
                <a:lnTo>
                  <a:pt x="0" y="12"/>
                </a:lnTo>
                <a:lnTo>
                  <a:pt x="0" y="14"/>
                </a:lnTo>
                <a:lnTo>
                  <a:pt x="2" y="19"/>
                </a:lnTo>
                <a:lnTo>
                  <a:pt x="2" y="19"/>
                </a:lnTo>
                <a:lnTo>
                  <a:pt x="4" y="19"/>
                </a:lnTo>
                <a:lnTo>
                  <a:pt x="7" y="21"/>
                </a:lnTo>
                <a:lnTo>
                  <a:pt x="9" y="21"/>
                </a:lnTo>
                <a:lnTo>
                  <a:pt x="11" y="21"/>
                </a:lnTo>
                <a:lnTo>
                  <a:pt x="11" y="21"/>
                </a:lnTo>
                <a:lnTo>
                  <a:pt x="11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19"/>
                </a:lnTo>
                <a:lnTo>
                  <a:pt x="14" y="19"/>
                </a:lnTo>
                <a:lnTo>
                  <a:pt x="16" y="19"/>
                </a:lnTo>
                <a:lnTo>
                  <a:pt x="18" y="19"/>
                </a:lnTo>
                <a:lnTo>
                  <a:pt x="21" y="19"/>
                </a:lnTo>
                <a:lnTo>
                  <a:pt x="21" y="17"/>
                </a:lnTo>
                <a:lnTo>
                  <a:pt x="26" y="14"/>
                </a:lnTo>
                <a:lnTo>
                  <a:pt x="26" y="14"/>
                </a:lnTo>
                <a:lnTo>
                  <a:pt x="26" y="14"/>
                </a:lnTo>
                <a:lnTo>
                  <a:pt x="28" y="14"/>
                </a:lnTo>
                <a:lnTo>
                  <a:pt x="30" y="14"/>
                </a:lnTo>
                <a:lnTo>
                  <a:pt x="30" y="12"/>
                </a:lnTo>
                <a:lnTo>
                  <a:pt x="30" y="12"/>
                </a:lnTo>
                <a:lnTo>
                  <a:pt x="28" y="9"/>
                </a:lnTo>
                <a:lnTo>
                  <a:pt x="28" y="9"/>
                </a:lnTo>
                <a:lnTo>
                  <a:pt x="28" y="7"/>
                </a:lnTo>
                <a:lnTo>
                  <a:pt x="3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0" name="Freeform 195"/>
          <p:cNvSpPr>
            <a:spLocks/>
          </p:cNvSpPr>
          <p:nvPr/>
        </p:nvSpPr>
        <p:spPr bwMode="auto">
          <a:xfrm>
            <a:off x="7051008" y="3919293"/>
            <a:ext cx="7324" cy="7324"/>
          </a:xfrm>
          <a:custGeom>
            <a:avLst/>
            <a:gdLst>
              <a:gd name="T0" fmla="*/ 5 w 7"/>
              <a:gd name="T1" fmla="*/ 4 h 7"/>
              <a:gd name="T2" fmla="*/ 2 w 7"/>
              <a:gd name="T3" fmla="*/ 4 h 7"/>
              <a:gd name="T4" fmla="*/ 0 w 7"/>
              <a:gd name="T5" fmla="*/ 2 h 7"/>
              <a:gd name="T6" fmla="*/ 0 w 7"/>
              <a:gd name="T7" fmla="*/ 2 h 7"/>
              <a:gd name="T8" fmla="*/ 0 w 7"/>
              <a:gd name="T9" fmla="*/ 0 h 7"/>
              <a:gd name="T10" fmla="*/ 0 w 7"/>
              <a:gd name="T11" fmla="*/ 2 h 7"/>
              <a:gd name="T12" fmla="*/ 2 w 7"/>
              <a:gd name="T13" fmla="*/ 7 h 7"/>
              <a:gd name="T14" fmla="*/ 5 w 7"/>
              <a:gd name="T15" fmla="*/ 7 h 7"/>
              <a:gd name="T16" fmla="*/ 7 w 7"/>
              <a:gd name="T17" fmla="*/ 7 h 7"/>
              <a:gd name="T18" fmla="*/ 5 w 7"/>
              <a:gd name="T19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7">
                <a:moveTo>
                  <a:pt x="5" y="4"/>
                </a:moveTo>
                <a:lnTo>
                  <a:pt x="2" y="4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7"/>
                </a:lnTo>
                <a:lnTo>
                  <a:pt x="5" y="7"/>
                </a:lnTo>
                <a:lnTo>
                  <a:pt x="7" y="7"/>
                </a:lnTo>
                <a:lnTo>
                  <a:pt x="5" y="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1" name="Freeform 196"/>
          <p:cNvSpPr>
            <a:spLocks/>
          </p:cNvSpPr>
          <p:nvPr/>
        </p:nvSpPr>
        <p:spPr bwMode="auto">
          <a:xfrm>
            <a:off x="7051008" y="3919293"/>
            <a:ext cx="7324" cy="7324"/>
          </a:xfrm>
          <a:custGeom>
            <a:avLst/>
            <a:gdLst>
              <a:gd name="T0" fmla="*/ 5 w 7"/>
              <a:gd name="T1" fmla="*/ 4 h 7"/>
              <a:gd name="T2" fmla="*/ 2 w 7"/>
              <a:gd name="T3" fmla="*/ 4 h 7"/>
              <a:gd name="T4" fmla="*/ 0 w 7"/>
              <a:gd name="T5" fmla="*/ 2 h 7"/>
              <a:gd name="T6" fmla="*/ 0 w 7"/>
              <a:gd name="T7" fmla="*/ 2 h 7"/>
              <a:gd name="T8" fmla="*/ 0 w 7"/>
              <a:gd name="T9" fmla="*/ 0 h 7"/>
              <a:gd name="T10" fmla="*/ 0 w 7"/>
              <a:gd name="T11" fmla="*/ 2 h 7"/>
              <a:gd name="T12" fmla="*/ 2 w 7"/>
              <a:gd name="T13" fmla="*/ 7 h 7"/>
              <a:gd name="T14" fmla="*/ 5 w 7"/>
              <a:gd name="T15" fmla="*/ 7 h 7"/>
              <a:gd name="T16" fmla="*/ 7 w 7"/>
              <a:gd name="T17" fmla="*/ 7 h 7"/>
              <a:gd name="T18" fmla="*/ 5 w 7"/>
              <a:gd name="T19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7">
                <a:moveTo>
                  <a:pt x="5" y="4"/>
                </a:moveTo>
                <a:lnTo>
                  <a:pt x="2" y="4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7"/>
                </a:lnTo>
                <a:lnTo>
                  <a:pt x="5" y="7"/>
                </a:lnTo>
                <a:lnTo>
                  <a:pt x="7" y="7"/>
                </a:lnTo>
                <a:lnTo>
                  <a:pt x="5" y="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2" name="Freeform 197"/>
          <p:cNvSpPr>
            <a:spLocks noEditPoints="1"/>
          </p:cNvSpPr>
          <p:nvPr/>
        </p:nvSpPr>
        <p:spPr bwMode="auto">
          <a:xfrm>
            <a:off x="6771678" y="3681811"/>
            <a:ext cx="199820" cy="74279"/>
          </a:xfrm>
          <a:custGeom>
            <a:avLst/>
            <a:gdLst>
              <a:gd name="T0" fmla="*/ 33 w 191"/>
              <a:gd name="T1" fmla="*/ 28 h 71"/>
              <a:gd name="T2" fmla="*/ 31 w 191"/>
              <a:gd name="T3" fmla="*/ 33 h 71"/>
              <a:gd name="T4" fmla="*/ 33 w 191"/>
              <a:gd name="T5" fmla="*/ 37 h 71"/>
              <a:gd name="T6" fmla="*/ 40 w 191"/>
              <a:gd name="T7" fmla="*/ 30 h 71"/>
              <a:gd name="T8" fmla="*/ 130 w 191"/>
              <a:gd name="T9" fmla="*/ 26 h 71"/>
              <a:gd name="T10" fmla="*/ 132 w 191"/>
              <a:gd name="T11" fmla="*/ 23 h 71"/>
              <a:gd name="T12" fmla="*/ 127 w 191"/>
              <a:gd name="T13" fmla="*/ 21 h 71"/>
              <a:gd name="T14" fmla="*/ 127 w 191"/>
              <a:gd name="T15" fmla="*/ 19 h 71"/>
              <a:gd name="T16" fmla="*/ 127 w 191"/>
              <a:gd name="T17" fmla="*/ 21 h 71"/>
              <a:gd name="T18" fmla="*/ 127 w 191"/>
              <a:gd name="T19" fmla="*/ 19 h 71"/>
              <a:gd name="T20" fmla="*/ 123 w 191"/>
              <a:gd name="T21" fmla="*/ 16 h 71"/>
              <a:gd name="T22" fmla="*/ 120 w 191"/>
              <a:gd name="T23" fmla="*/ 16 h 71"/>
              <a:gd name="T24" fmla="*/ 120 w 191"/>
              <a:gd name="T25" fmla="*/ 14 h 71"/>
              <a:gd name="T26" fmla="*/ 116 w 191"/>
              <a:gd name="T27" fmla="*/ 14 h 71"/>
              <a:gd name="T28" fmla="*/ 104 w 191"/>
              <a:gd name="T29" fmla="*/ 11 h 71"/>
              <a:gd name="T30" fmla="*/ 191 w 191"/>
              <a:gd name="T31" fmla="*/ 61 h 71"/>
              <a:gd name="T32" fmla="*/ 187 w 191"/>
              <a:gd name="T33" fmla="*/ 59 h 71"/>
              <a:gd name="T34" fmla="*/ 175 w 191"/>
              <a:gd name="T35" fmla="*/ 52 h 71"/>
              <a:gd name="T36" fmla="*/ 163 w 191"/>
              <a:gd name="T37" fmla="*/ 52 h 71"/>
              <a:gd name="T38" fmla="*/ 165 w 191"/>
              <a:gd name="T39" fmla="*/ 47 h 71"/>
              <a:gd name="T40" fmla="*/ 158 w 191"/>
              <a:gd name="T41" fmla="*/ 42 h 71"/>
              <a:gd name="T42" fmla="*/ 149 w 191"/>
              <a:gd name="T43" fmla="*/ 37 h 71"/>
              <a:gd name="T44" fmla="*/ 146 w 191"/>
              <a:gd name="T45" fmla="*/ 37 h 71"/>
              <a:gd name="T46" fmla="*/ 139 w 191"/>
              <a:gd name="T47" fmla="*/ 35 h 71"/>
              <a:gd name="T48" fmla="*/ 142 w 191"/>
              <a:gd name="T49" fmla="*/ 33 h 71"/>
              <a:gd name="T50" fmla="*/ 135 w 191"/>
              <a:gd name="T51" fmla="*/ 28 h 71"/>
              <a:gd name="T52" fmla="*/ 132 w 191"/>
              <a:gd name="T53" fmla="*/ 28 h 71"/>
              <a:gd name="T54" fmla="*/ 113 w 191"/>
              <a:gd name="T55" fmla="*/ 16 h 71"/>
              <a:gd name="T56" fmla="*/ 104 w 191"/>
              <a:gd name="T57" fmla="*/ 16 h 71"/>
              <a:gd name="T58" fmla="*/ 94 w 191"/>
              <a:gd name="T59" fmla="*/ 7 h 71"/>
              <a:gd name="T60" fmla="*/ 90 w 191"/>
              <a:gd name="T61" fmla="*/ 4 h 71"/>
              <a:gd name="T62" fmla="*/ 83 w 191"/>
              <a:gd name="T63" fmla="*/ 2 h 71"/>
              <a:gd name="T64" fmla="*/ 71 w 191"/>
              <a:gd name="T65" fmla="*/ 2 h 71"/>
              <a:gd name="T66" fmla="*/ 54 w 191"/>
              <a:gd name="T67" fmla="*/ 0 h 71"/>
              <a:gd name="T68" fmla="*/ 33 w 191"/>
              <a:gd name="T69" fmla="*/ 4 h 71"/>
              <a:gd name="T70" fmla="*/ 12 w 191"/>
              <a:gd name="T71" fmla="*/ 19 h 71"/>
              <a:gd name="T72" fmla="*/ 7 w 191"/>
              <a:gd name="T73" fmla="*/ 23 h 71"/>
              <a:gd name="T74" fmla="*/ 5 w 191"/>
              <a:gd name="T75" fmla="*/ 28 h 71"/>
              <a:gd name="T76" fmla="*/ 7 w 191"/>
              <a:gd name="T77" fmla="*/ 30 h 71"/>
              <a:gd name="T78" fmla="*/ 16 w 191"/>
              <a:gd name="T79" fmla="*/ 26 h 71"/>
              <a:gd name="T80" fmla="*/ 23 w 191"/>
              <a:gd name="T81" fmla="*/ 21 h 71"/>
              <a:gd name="T82" fmla="*/ 31 w 191"/>
              <a:gd name="T83" fmla="*/ 19 h 71"/>
              <a:gd name="T84" fmla="*/ 40 w 191"/>
              <a:gd name="T85" fmla="*/ 11 h 71"/>
              <a:gd name="T86" fmla="*/ 59 w 191"/>
              <a:gd name="T87" fmla="*/ 11 h 71"/>
              <a:gd name="T88" fmla="*/ 59 w 191"/>
              <a:gd name="T89" fmla="*/ 14 h 71"/>
              <a:gd name="T90" fmla="*/ 57 w 191"/>
              <a:gd name="T91" fmla="*/ 21 h 71"/>
              <a:gd name="T92" fmla="*/ 68 w 191"/>
              <a:gd name="T93" fmla="*/ 21 h 71"/>
              <a:gd name="T94" fmla="*/ 71 w 191"/>
              <a:gd name="T95" fmla="*/ 23 h 71"/>
              <a:gd name="T96" fmla="*/ 83 w 191"/>
              <a:gd name="T97" fmla="*/ 23 h 71"/>
              <a:gd name="T98" fmla="*/ 99 w 191"/>
              <a:gd name="T99" fmla="*/ 33 h 71"/>
              <a:gd name="T100" fmla="*/ 113 w 191"/>
              <a:gd name="T101" fmla="*/ 35 h 71"/>
              <a:gd name="T102" fmla="*/ 116 w 191"/>
              <a:gd name="T103" fmla="*/ 47 h 71"/>
              <a:gd name="T104" fmla="*/ 130 w 191"/>
              <a:gd name="T105" fmla="*/ 52 h 71"/>
              <a:gd name="T106" fmla="*/ 137 w 191"/>
              <a:gd name="T107" fmla="*/ 54 h 71"/>
              <a:gd name="T108" fmla="*/ 137 w 191"/>
              <a:gd name="T109" fmla="*/ 61 h 71"/>
              <a:gd name="T110" fmla="*/ 139 w 191"/>
              <a:gd name="T111" fmla="*/ 68 h 71"/>
              <a:gd name="T112" fmla="*/ 153 w 191"/>
              <a:gd name="T113" fmla="*/ 68 h 71"/>
              <a:gd name="T114" fmla="*/ 172 w 191"/>
              <a:gd name="T115" fmla="*/ 68 h 71"/>
              <a:gd name="T116" fmla="*/ 172 w 191"/>
              <a:gd name="T117" fmla="*/ 68 h 71"/>
              <a:gd name="T118" fmla="*/ 187 w 191"/>
              <a:gd name="T119" fmla="*/ 66 h 71"/>
              <a:gd name="T120" fmla="*/ 191 w 191"/>
              <a:gd name="T121" fmla="*/ 6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1" h="71">
                <a:moveTo>
                  <a:pt x="40" y="28"/>
                </a:moveTo>
                <a:lnTo>
                  <a:pt x="40" y="28"/>
                </a:lnTo>
                <a:lnTo>
                  <a:pt x="40" y="26"/>
                </a:lnTo>
                <a:lnTo>
                  <a:pt x="35" y="26"/>
                </a:lnTo>
                <a:lnTo>
                  <a:pt x="33" y="28"/>
                </a:lnTo>
                <a:lnTo>
                  <a:pt x="33" y="28"/>
                </a:lnTo>
                <a:lnTo>
                  <a:pt x="35" y="33"/>
                </a:lnTo>
                <a:lnTo>
                  <a:pt x="33" y="33"/>
                </a:lnTo>
                <a:lnTo>
                  <a:pt x="33" y="35"/>
                </a:lnTo>
                <a:lnTo>
                  <a:pt x="31" y="33"/>
                </a:lnTo>
                <a:lnTo>
                  <a:pt x="31" y="33"/>
                </a:lnTo>
                <a:lnTo>
                  <a:pt x="31" y="33"/>
                </a:lnTo>
                <a:lnTo>
                  <a:pt x="31" y="35"/>
                </a:lnTo>
                <a:lnTo>
                  <a:pt x="33" y="35"/>
                </a:lnTo>
                <a:lnTo>
                  <a:pt x="33" y="37"/>
                </a:lnTo>
                <a:lnTo>
                  <a:pt x="35" y="37"/>
                </a:lnTo>
                <a:lnTo>
                  <a:pt x="40" y="35"/>
                </a:lnTo>
                <a:lnTo>
                  <a:pt x="42" y="33"/>
                </a:lnTo>
                <a:lnTo>
                  <a:pt x="42" y="33"/>
                </a:lnTo>
                <a:lnTo>
                  <a:pt x="40" y="30"/>
                </a:lnTo>
                <a:lnTo>
                  <a:pt x="40" y="28"/>
                </a:lnTo>
                <a:close/>
                <a:moveTo>
                  <a:pt x="127" y="23"/>
                </a:moveTo>
                <a:lnTo>
                  <a:pt x="127" y="23"/>
                </a:lnTo>
                <a:lnTo>
                  <a:pt x="130" y="26"/>
                </a:lnTo>
                <a:lnTo>
                  <a:pt x="130" y="26"/>
                </a:lnTo>
                <a:lnTo>
                  <a:pt x="130" y="26"/>
                </a:lnTo>
                <a:lnTo>
                  <a:pt x="132" y="26"/>
                </a:lnTo>
                <a:lnTo>
                  <a:pt x="132" y="26"/>
                </a:lnTo>
                <a:lnTo>
                  <a:pt x="132" y="26"/>
                </a:lnTo>
                <a:lnTo>
                  <a:pt x="132" y="23"/>
                </a:lnTo>
                <a:lnTo>
                  <a:pt x="130" y="23"/>
                </a:lnTo>
                <a:lnTo>
                  <a:pt x="130" y="23"/>
                </a:lnTo>
                <a:lnTo>
                  <a:pt x="127" y="23"/>
                </a:lnTo>
                <a:close/>
                <a:moveTo>
                  <a:pt x="127" y="21"/>
                </a:moveTo>
                <a:lnTo>
                  <a:pt x="127" y="21"/>
                </a:lnTo>
                <a:lnTo>
                  <a:pt x="130" y="21"/>
                </a:lnTo>
                <a:lnTo>
                  <a:pt x="130" y="21"/>
                </a:lnTo>
                <a:lnTo>
                  <a:pt x="130" y="21"/>
                </a:lnTo>
                <a:lnTo>
                  <a:pt x="130" y="21"/>
                </a:lnTo>
                <a:lnTo>
                  <a:pt x="127" y="19"/>
                </a:lnTo>
                <a:lnTo>
                  <a:pt x="127" y="19"/>
                </a:lnTo>
                <a:lnTo>
                  <a:pt x="127" y="19"/>
                </a:lnTo>
                <a:lnTo>
                  <a:pt x="127" y="19"/>
                </a:lnTo>
                <a:lnTo>
                  <a:pt x="125" y="21"/>
                </a:lnTo>
                <a:lnTo>
                  <a:pt x="127" y="21"/>
                </a:lnTo>
                <a:close/>
                <a:moveTo>
                  <a:pt x="123" y="16"/>
                </a:moveTo>
                <a:lnTo>
                  <a:pt x="125" y="19"/>
                </a:lnTo>
                <a:lnTo>
                  <a:pt x="125" y="19"/>
                </a:lnTo>
                <a:lnTo>
                  <a:pt x="125" y="19"/>
                </a:lnTo>
                <a:lnTo>
                  <a:pt x="127" y="19"/>
                </a:lnTo>
                <a:lnTo>
                  <a:pt x="125" y="19"/>
                </a:lnTo>
                <a:lnTo>
                  <a:pt x="125" y="16"/>
                </a:lnTo>
                <a:lnTo>
                  <a:pt x="125" y="16"/>
                </a:lnTo>
                <a:lnTo>
                  <a:pt x="123" y="16"/>
                </a:lnTo>
                <a:lnTo>
                  <a:pt x="123" y="16"/>
                </a:lnTo>
                <a:lnTo>
                  <a:pt x="123" y="16"/>
                </a:lnTo>
                <a:lnTo>
                  <a:pt x="123" y="16"/>
                </a:lnTo>
                <a:close/>
                <a:moveTo>
                  <a:pt x="116" y="14"/>
                </a:moveTo>
                <a:lnTo>
                  <a:pt x="118" y="14"/>
                </a:lnTo>
                <a:lnTo>
                  <a:pt x="120" y="16"/>
                </a:lnTo>
                <a:lnTo>
                  <a:pt x="120" y="16"/>
                </a:lnTo>
                <a:lnTo>
                  <a:pt x="120" y="16"/>
                </a:lnTo>
                <a:lnTo>
                  <a:pt x="123" y="16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18" y="14"/>
                </a:lnTo>
                <a:lnTo>
                  <a:pt x="116" y="14"/>
                </a:lnTo>
                <a:lnTo>
                  <a:pt x="116" y="14"/>
                </a:lnTo>
                <a:lnTo>
                  <a:pt x="116" y="14"/>
                </a:lnTo>
                <a:lnTo>
                  <a:pt x="116" y="14"/>
                </a:lnTo>
                <a:close/>
                <a:moveTo>
                  <a:pt x="101" y="9"/>
                </a:moveTo>
                <a:lnTo>
                  <a:pt x="104" y="11"/>
                </a:lnTo>
                <a:lnTo>
                  <a:pt x="104" y="11"/>
                </a:lnTo>
                <a:lnTo>
                  <a:pt x="104" y="11"/>
                </a:lnTo>
                <a:lnTo>
                  <a:pt x="99" y="7"/>
                </a:lnTo>
                <a:lnTo>
                  <a:pt x="99" y="7"/>
                </a:lnTo>
                <a:lnTo>
                  <a:pt x="99" y="9"/>
                </a:lnTo>
                <a:lnTo>
                  <a:pt x="101" y="9"/>
                </a:lnTo>
                <a:close/>
                <a:moveTo>
                  <a:pt x="191" y="61"/>
                </a:moveTo>
                <a:lnTo>
                  <a:pt x="191" y="61"/>
                </a:lnTo>
                <a:lnTo>
                  <a:pt x="191" y="61"/>
                </a:lnTo>
                <a:lnTo>
                  <a:pt x="189" y="61"/>
                </a:lnTo>
                <a:lnTo>
                  <a:pt x="187" y="61"/>
                </a:lnTo>
                <a:lnTo>
                  <a:pt x="187" y="59"/>
                </a:lnTo>
                <a:lnTo>
                  <a:pt x="184" y="56"/>
                </a:lnTo>
                <a:lnTo>
                  <a:pt x="182" y="54"/>
                </a:lnTo>
                <a:lnTo>
                  <a:pt x="179" y="54"/>
                </a:lnTo>
                <a:lnTo>
                  <a:pt x="177" y="52"/>
                </a:lnTo>
                <a:lnTo>
                  <a:pt x="175" y="52"/>
                </a:lnTo>
                <a:lnTo>
                  <a:pt x="172" y="52"/>
                </a:lnTo>
                <a:lnTo>
                  <a:pt x="168" y="52"/>
                </a:lnTo>
                <a:lnTo>
                  <a:pt x="165" y="52"/>
                </a:lnTo>
                <a:lnTo>
                  <a:pt x="165" y="52"/>
                </a:lnTo>
                <a:lnTo>
                  <a:pt x="163" y="52"/>
                </a:lnTo>
                <a:lnTo>
                  <a:pt x="163" y="52"/>
                </a:lnTo>
                <a:lnTo>
                  <a:pt x="165" y="49"/>
                </a:lnTo>
                <a:lnTo>
                  <a:pt x="168" y="49"/>
                </a:lnTo>
                <a:lnTo>
                  <a:pt x="165" y="47"/>
                </a:lnTo>
                <a:lnTo>
                  <a:pt x="165" y="47"/>
                </a:lnTo>
                <a:lnTo>
                  <a:pt x="168" y="47"/>
                </a:lnTo>
                <a:lnTo>
                  <a:pt x="168" y="45"/>
                </a:lnTo>
                <a:lnTo>
                  <a:pt x="165" y="45"/>
                </a:lnTo>
                <a:lnTo>
                  <a:pt x="163" y="45"/>
                </a:lnTo>
                <a:lnTo>
                  <a:pt x="158" y="42"/>
                </a:lnTo>
                <a:lnTo>
                  <a:pt x="156" y="42"/>
                </a:lnTo>
                <a:lnTo>
                  <a:pt x="153" y="40"/>
                </a:lnTo>
                <a:lnTo>
                  <a:pt x="151" y="40"/>
                </a:lnTo>
                <a:lnTo>
                  <a:pt x="149" y="40"/>
                </a:lnTo>
                <a:lnTo>
                  <a:pt x="149" y="37"/>
                </a:lnTo>
                <a:lnTo>
                  <a:pt x="149" y="37"/>
                </a:lnTo>
                <a:lnTo>
                  <a:pt x="146" y="37"/>
                </a:lnTo>
                <a:lnTo>
                  <a:pt x="144" y="40"/>
                </a:lnTo>
                <a:lnTo>
                  <a:pt x="146" y="37"/>
                </a:lnTo>
                <a:lnTo>
                  <a:pt x="146" y="37"/>
                </a:lnTo>
                <a:lnTo>
                  <a:pt x="144" y="35"/>
                </a:lnTo>
                <a:lnTo>
                  <a:pt x="142" y="33"/>
                </a:lnTo>
                <a:lnTo>
                  <a:pt x="142" y="35"/>
                </a:lnTo>
                <a:lnTo>
                  <a:pt x="139" y="35"/>
                </a:lnTo>
                <a:lnTo>
                  <a:pt x="139" y="35"/>
                </a:lnTo>
                <a:lnTo>
                  <a:pt x="139" y="35"/>
                </a:lnTo>
                <a:lnTo>
                  <a:pt x="137" y="33"/>
                </a:lnTo>
                <a:lnTo>
                  <a:pt x="139" y="33"/>
                </a:lnTo>
                <a:lnTo>
                  <a:pt x="139" y="33"/>
                </a:lnTo>
                <a:lnTo>
                  <a:pt x="142" y="33"/>
                </a:lnTo>
                <a:lnTo>
                  <a:pt x="139" y="33"/>
                </a:lnTo>
                <a:lnTo>
                  <a:pt x="139" y="30"/>
                </a:lnTo>
                <a:lnTo>
                  <a:pt x="137" y="30"/>
                </a:lnTo>
                <a:lnTo>
                  <a:pt x="135" y="28"/>
                </a:lnTo>
                <a:lnTo>
                  <a:pt x="135" y="28"/>
                </a:lnTo>
                <a:lnTo>
                  <a:pt x="135" y="28"/>
                </a:lnTo>
                <a:lnTo>
                  <a:pt x="135" y="28"/>
                </a:lnTo>
                <a:lnTo>
                  <a:pt x="135" y="30"/>
                </a:lnTo>
                <a:lnTo>
                  <a:pt x="135" y="30"/>
                </a:lnTo>
                <a:lnTo>
                  <a:pt x="132" y="28"/>
                </a:lnTo>
                <a:lnTo>
                  <a:pt x="127" y="26"/>
                </a:lnTo>
                <a:lnTo>
                  <a:pt x="127" y="26"/>
                </a:lnTo>
                <a:lnTo>
                  <a:pt x="125" y="23"/>
                </a:lnTo>
                <a:lnTo>
                  <a:pt x="116" y="16"/>
                </a:lnTo>
                <a:lnTo>
                  <a:pt x="113" y="16"/>
                </a:lnTo>
                <a:lnTo>
                  <a:pt x="113" y="16"/>
                </a:lnTo>
                <a:lnTo>
                  <a:pt x="113" y="16"/>
                </a:lnTo>
                <a:lnTo>
                  <a:pt x="111" y="16"/>
                </a:lnTo>
                <a:lnTo>
                  <a:pt x="106" y="16"/>
                </a:lnTo>
                <a:lnTo>
                  <a:pt x="104" y="16"/>
                </a:lnTo>
                <a:lnTo>
                  <a:pt x="104" y="16"/>
                </a:lnTo>
                <a:lnTo>
                  <a:pt x="101" y="14"/>
                </a:lnTo>
                <a:lnTo>
                  <a:pt x="99" y="11"/>
                </a:lnTo>
                <a:lnTo>
                  <a:pt x="99" y="9"/>
                </a:lnTo>
                <a:lnTo>
                  <a:pt x="94" y="7"/>
                </a:lnTo>
                <a:lnTo>
                  <a:pt x="97" y="7"/>
                </a:lnTo>
                <a:lnTo>
                  <a:pt x="94" y="7"/>
                </a:lnTo>
                <a:lnTo>
                  <a:pt x="92" y="7"/>
                </a:lnTo>
                <a:lnTo>
                  <a:pt x="92" y="4"/>
                </a:lnTo>
                <a:lnTo>
                  <a:pt x="90" y="4"/>
                </a:lnTo>
                <a:lnTo>
                  <a:pt x="87" y="4"/>
                </a:lnTo>
                <a:lnTo>
                  <a:pt x="85" y="4"/>
                </a:lnTo>
                <a:lnTo>
                  <a:pt x="85" y="4"/>
                </a:lnTo>
                <a:lnTo>
                  <a:pt x="83" y="4"/>
                </a:lnTo>
                <a:lnTo>
                  <a:pt x="83" y="2"/>
                </a:lnTo>
                <a:lnTo>
                  <a:pt x="80" y="2"/>
                </a:lnTo>
                <a:lnTo>
                  <a:pt x="75" y="2"/>
                </a:lnTo>
                <a:lnTo>
                  <a:pt x="73" y="2"/>
                </a:lnTo>
                <a:lnTo>
                  <a:pt x="71" y="2"/>
                </a:lnTo>
                <a:lnTo>
                  <a:pt x="71" y="2"/>
                </a:lnTo>
                <a:lnTo>
                  <a:pt x="71" y="0"/>
                </a:lnTo>
                <a:lnTo>
                  <a:pt x="68" y="2"/>
                </a:lnTo>
                <a:lnTo>
                  <a:pt x="64" y="2"/>
                </a:lnTo>
                <a:lnTo>
                  <a:pt x="59" y="0"/>
                </a:lnTo>
                <a:lnTo>
                  <a:pt x="54" y="0"/>
                </a:lnTo>
                <a:lnTo>
                  <a:pt x="49" y="0"/>
                </a:lnTo>
                <a:lnTo>
                  <a:pt x="45" y="2"/>
                </a:lnTo>
                <a:lnTo>
                  <a:pt x="45" y="2"/>
                </a:lnTo>
                <a:lnTo>
                  <a:pt x="35" y="4"/>
                </a:lnTo>
                <a:lnTo>
                  <a:pt x="33" y="4"/>
                </a:lnTo>
                <a:lnTo>
                  <a:pt x="19" y="11"/>
                </a:lnTo>
                <a:lnTo>
                  <a:pt x="16" y="11"/>
                </a:lnTo>
                <a:lnTo>
                  <a:pt x="14" y="14"/>
                </a:lnTo>
                <a:lnTo>
                  <a:pt x="12" y="16"/>
                </a:lnTo>
                <a:lnTo>
                  <a:pt x="12" y="19"/>
                </a:lnTo>
                <a:lnTo>
                  <a:pt x="12" y="23"/>
                </a:lnTo>
                <a:lnTo>
                  <a:pt x="9" y="23"/>
                </a:lnTo>
                <a:lnTo>
                  <a:pt x="9" y="23"/>
                </a:lnTo>
                <a:lnTo>
                  <a:pt x="7" y="23"/>
                </a:lnTo>
                <a:lnTo>
                  <a:pt x="7" y="23"/>
                </a:lnTo>
                <a:lnTo>
                  <a:pt x="0" y="28"/>
                </a:lnTo>
                <a:lnTo>
                  <a:pt x="0" y="28"/>
                </a:lnTo>
                <a:lnTo>
                  <a:pt x="0" y="28"/>
                </a:lnTo>
                <a:lnTo>
                  <a:pt x="2" y="28"/>
                </a:lnTo>
                <a:lnTo>
                  <a:pt x="5" y="28"/>
                </a:lnTo>
                <a:lnTo>
                  <a:pt x="5" y="26"/>
                </a:lnTo>
                <a:lnTo>
                  <a:pt x="7" y="26"/>
                </a:lnTo>
                <a:lnTo>
                  <a:pt x="7" y="26"/>
                </a:lnTo>
                <a:lnTo>
                  <a:pt x="7" y="28"/>
                </a:lnTo>
                <a:lnTo>
                  <a:pt x="7" y="30"/>
                </a:lnTo>
                <a:lnTo>
                  <a:pt x="7" y="28"/>
                </a:lnTo>
                <a:lnTo>
                  <a:pt x="12" y="28"/>
                </a:lnTo>
                <a:lnTo>
                  <a:pt x="14" y="26"/>
                </a:lnTo>
                <a:lnTo>
                  <a:pt x="16" y="26"/>
                </a:lnTo>
                <a:lnTo>
                  <a:pt x="16" y="26"/>
                </a:lnTo>
                <a:lnTo>
                  <a:pt x="19" y="23"/>
                </a:lnTo>
                <a:lnTo>
                  <a:pt x="19" y="21"/>
                </a:lnTo>
                <a:lnTo>
                  <a:pt x="19" y="21"/>
                </a:lnTo>
                <a:lnTo>
                  <a:pt x="23" y="21"/>
                </a:lnTo>
                <a:lnTo>
                  <a:pt x="23" y="21"/>
                </a:lnTo>
                <a:lnTo>
                  <a:pt x="26" y="21"/>
                </a:lnTo>
                <a:lnTo>
                  <a:pt x="26" y="21"/>
                </a:lnTo>
                <a:lnTo>
                  <a:pt x="26" y="21"/>
                </a:lnTo>
                <a:lnTo>
                  <a:pt x="28" y="21"/>
                </a:lnTo>
                <a:lnTo>
                  <a:pt x="31" y="19"/>
                </a:lnTo>
                <a:lnTo>
                  <a:pt x="33" y="16"/>
                </a:lnTo>
                <a:lnTo>
                  <a:pt x="33" y="16"/>
                </a:lnTo>
                <a:lnTo>
                  <a:pt x="35" y="16"/>
                </a:lnTo>
                <a:lnTo>
                  <a:pt x="35" y="14"/>
                </a:lnTo>
                <a:lnTo>
                  <a:pt x="40" y="11"/>
                </a:lnTo>
                <a:lnTo>
                  <a:pt x="40" y="11"/>
                </a:lnTo>
                <a:lnTo>
                  <a:pt x="42" y="9"/>
                </a:lnTo>
                <a:lnTo>
                  <a:pt x="57" y="11"/>
                </a:lnTo>
                <a:lnTo>
                  <a:pt x="59" y="11"/>
                </a:lnTo>
                <a:lnTo>
                  <a:pt x="59" y="11"/>
                </a:lnTo>
                <a:lnTo>
                  <a:pt x="59" y="11"/>
                </a:lnTo>
                <a:lnTo>
                  <a:pt x="61" y="11"/>
                </a:lnTo>
                <a:lnTo>
                  <a:pt x="61" y="14"/>
                </a:lnTo>
                <a:lnTo>
                  <a:pt x="59" y="14"/>
                </a:lnTo>
                <a:lnTo>
                  <a:pt x="59" y="14"/>
                </a:lnTo>
                <a:lnTo>
                  <a:pt x="54" y="16"/>
                </a:lnTo>
                <a:lnTo>
                  <a:pt x="54" y="16"/>
                </a:lnTo>
                <a:lnTo>
                  <a:pt x="54" y="19"/>
                </a:lnTo>
                <a:lnTo>
                  <a:pt x="57" y="21"/>
                </a:lnTo>
                <a:lnTo>
                  <a:pt x="57" y="21"/>
                </a:lnTo>
                <a:lnTo>
                  <a:pt x="64" y="21"/>
                </a:lnTo>
                <a:lnTo>
                  <a:pt x="66" y="23"/>
                </a:lnTo>
                <a:lnTo>
                  <a:pt x="66" y="23"/>
                </a:lnTo>
                <a:lnTo>
                  <a:pt x="68" y="21"/>
                </a:lnTo>
                <a:lnTo>
                  <a:pt x="68" y="21"/>
                </a:lnTo>
                <a:lnTo>
                  <a:pt x="68" y="19"/>
                </a:lnTo>
                <a:lnTo>
                  <a:pt x="71" y="21"/>
                </a:lnTo>
                <a:lnTo>
                  <a:pt x="71" y="21"/>
                </a:lnTo>
                <a:lnTo>
                  <a:pt x="71" y="23"/>
                </a:lnTo>
                <a:lnTo>
                  <a:pt x="71" y="23"/>
                </a:lnTo>
                <a:lnTo>
                  <a:pt x="73" y="23"/>
                </a:lnTo>
                <a:lnTo>
                  <a:pt x="80" y="23"/>
                </a:lnTo>
                <a:lnTo>
                  <a:pt x="80" y="23"/>
                </a:lnTo>
                <a:lnTo>
                  <a:pt x="80" y="23"/>
                </a:lnTo>
                <a:lnTo>
                  <a:pt x="83" y="23"/>
                </a:lnTo>
                <a:lnTo>
                  <a:pt x="85" y="26"/>
                </a:lnTo>
                <a:lnTo>
                  <a:pt x="85" y="28"/>
                </a:lnTo>
                <a:lnTo>
                  <a:pt x="87" y="28"/>
                </a:lnTo>
                <a:lnTo>
                  <a:pt x="90" y="30"/>
                </a:lnTo>
                <a:lnTo>
                  <a:pt x="99" y="33"/>
                </a:lnTo>
                <a:lnTo>
                  <a:pt x="101" y="35"/>
                </a:lnTo>
                <a:lnTo>
                  <a:pt x="104" y="35"/>
                </a:lnTo>
                <a:lnTo>
                  <a:pt x="111" y="33"/>
                </a:lnTo>
                <a:lnTo>
                  <a:pt x="111" y="33"/>
                </a:lnTo>
                <a:lnTo>
                  <a:pt x="113" y="35"/>
                </a:lnTo>
                <a:lnTo>
                  <a:pt x="113" y="37"/>
                </a:lnTo>
                <a:lnTo>
                  <a:pt x="113" y="40"/>
                </a:lnTo>
                <a:lnTo>
                  <a:pt x="116" y="45"/>
                </a:lnTo>
                <a:lnTo>
                  <a:pt x="116" y="45"/>
                </a:lnTo>
                <a:lnTo>
                  <a:pt x="116" y="47"/>
                </a:lnTo>
                <a:lnTo>
                  <a:pt x="118" y="47"/>
                </a:lnTo>
                <a:lnTo>
                  <a:pt x="120" y="52"/>
                </a:lnTo>
                <a:lnTo>
                  <a:pt x="123" y="52"/>
                </a:lnTo>
                <a:lnTo>
                  <a:pt x="125" y="52"/>
                </a:lnTo>
                <a:lnTo>
                  <a:pt x="130" y="52"/>
                </a:lnTo>
                <a:lnTo>
                  <a:pt x="132" y="52"/>
                </a:lnTo>
                <a:lnTo>
                  <a:pt x="135" y="52"/>
                </a:lnTo>
                <a:lnTo>
                  <a:pt x="137" y="54"/>
                </a:lnTo>
                <a:lnTo>
                  <a:pt x="137" y="54"/>
                </a:lnTo>
                <a:lnTo>
                  <a:pt x="137" y="54"/>
                </a:lnTo>
                <a:lnTo>
                  <a:pt x="139" y="56"/>
                </a:lnTo>
                <a:lnTo>
                  <a:pt x="139" y="56"/>
                </a:lnTo>
                <a:lnTo>
                  <a:pt x="139" y="59"/>
                </a:lnTo>
                <a:lnTo>
                  <a:pt x="137" y="59"/>
                </a:lnTo>
                <a:lnTo>
                  <a:pt x="137" y="61"/>
                </a:lnTo>
                <a:lnTo>
                  <a:pt x="130" y="66"/>
                </a:lnTo>
                <a:lnTo>
                  <a:pt x="125" y="71"/>
                </a:lnTo>
                <a:lnTo>
                  <a:pt x="130" y="71"/>
                </a:lnTo>
                <a:lnTo>
                  <a:pt x="135" y="68"/>
                </a:lnTo>
                <a:lnTo>
                  <a:pt x="139" y="68"/>
                </a:lnTo>
                <a:lnTo>
                  <a:pt x="142" y="68"/>
                </a:lnTo>
                <a:lnTo>
                  <a:pt x="142" y="68"/>
                </a:lnTo>
                <a:lnTo>
                  <a:pt x="149" y="68"/>
                </a:lnTo>
                <a:lnTo>
                  <a:pt x="153" y="68"/>
                </a:lnTo>
                <a:lnTo>
                  <a:pt x="153" y="68"/>
                </a:lnTo>
                <a:lnTo>
                  <a:pt x="161" y="68"/>
                </a:lnTo>
                <a:lnTo>
                  <a:pt x="163" y="68"/>
                </a:lnTo>
                <a:lnTo>
                  <a:pt x="165" y="68"/>
                </a:lnTo>
                <a:lnTo>
                  <a:pt x="170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6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5" y="68"/>
                </a:lnTo>
                <a:lnTo>
                  <a:pt x="177" y="68"/>
                </a:lnTo>
                <a:lnTo>
                  <a:pt x="179" y="66"/>
                </a:lnTo>
                <a:lnTo>
                  <a:pt x="182" y="66"/>
                </a:lnTo>
                <a:lnTo>
                  <a:pt x="187" y="66"/>
                </a:lnTo>
                <a:lnTo>
                  <a:pt x="189" y="66"/>
                </a:lnTo>
                <a:lnTo>
                  <a:pt x="191" y="63"/>
                </a:lnTo>
                <a:lnTo>
                  <a:pt x="191" y="63"/>
                </a:lnTo>
                <a:lnTo>
                  <a:pt x="191" y="61"/>
                </a:lnTo>
                <a:lnTo>
                  <a:pt x="191" y="6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3" name="Freeform 198"/>
          <p:cNvSpPr>
            <a:spLocks noEditPoints="1"/>
          </p:cNvSpPr>
          <p:nvPr/>
        </p:nvSpPr>
        <p:spPr bwMode="auto">
          <a:xfrm>
            <a:off x="8646426" y="3169185"/>
            <a:ext cx="103572" cy="88926"/>
          </a:xfrm>
          <a:custGeom>
            <a:avLst/>
            <a:gdLst>
              <a:gd name="T0" fmla="*/ 69 w 99"/>
              <a:gd name="T1" fmla="*/ 78 h 85"/>
              <a:gd name="T2" fmla="*/ 55 w 99"/>
              <a:gd name="T3" fmla="*/ 73 h 85"/>
              <a:gd name="T4" fmla="*/ 64 w 99"/>
              <a:gd name="T5" fmla="*/ 73 h 85"/>
              <a:gd name="T6" fmla="*/ 81 w 99"/>
              <a:gd name="T7" fmla="*/ 80 h 85"/>
              <a:gd name="T8" fmla="*/ 71 w 99"/>
              <a:gd name="T9" fmla="*/ 76 h 85"/>
              <a:gd name="T10" fmla="*/ 71 w 99"/>
              <a:gd name="T11" fmla="*/ 76 h 85"/>
              <a:gd name="T12" fmla="*/ 85 w 99"/>
              <a:gd name="T13" fmla="*/ 83 h 85"/>
              <a:gd name="T14" fmla="*/ 52 w 99"/>
              <a:gd name="T15" fmla="*/ 69 h 85"/>
              <a:gd name="T16" fmla="*/ 57 w 99"/>
              <a:gd name="T17" fmla="*/ 69 h 85"/>
              <a:gd name="T18" fmla="*/ 50 w 99"/>
              <a:gd name="T19" fmla="*/ 66 h 85"/>
              <a:gd name="T20" fmla="*/ 31 w 99"/>
              <a:gd name="T21" fmla="*/ 54 h 85"/>
              <a:gd name="T22" fmla="*/ 29 w 99"/>
              <a:gd name="T23" fmla="*/ 50 h 85"/>
              <a:gd name="T24" fmla="*/ 24 w 99"/>
              <a:gd name="T25" fmla="*/ 50 h 85"/>
              <a:gd name="T26" fmla="*/ 31 w 99"/>
              <a:gd name="T27" fmla="*/ 54 h 85"/>
              <a:gd name="T28" fmla="*/ 29 w 99"/>
              <a:gd name="T29" fmla="*/ 47 h 85"/>
              <a:gd name="T30" fmla="*/ 24 w 99"/>
              <a:gd name="T31" fmla="*/ 40 h 85"/>
              <a:gd name="T32" fmla="*/ 24 w 99"/>
              <a:gd name="T33" fmla="*/ 42 h 85"/>
              <a:gd name="T34" fmla="*/ 21 w 99"/>
              <a:gd name="T35" fmla="*/ 35 h 85"/>
              <a:gd name="T36" fmla="*/ 17 w 99"/>
              <a:gd name="T37" fmla="*/ 35 h 85"/>
              <a:gd name="T38" fmla="*/ 14 w 99"/>
              <a:gd name="T39" fmla="*/ 28 h 85"/>
              <a:gd name="T40" fmla="*/ 17 w 99"/>
              <a:gd name="T41" fmla="*/ 38 h 85"/>
              <a:gd name="T42" fmla="*/ 21 w 99"/>
              <a:gd name="T43" fmla="*/ 28 h 85"/>
              <a:gd name="T44" fmla="*/ 17 w 99"/>
              <a:gd name="T45" fmla="*/ 28 h 85"/>
              <a:gd name="T46" fmla="*/ 99 w 99"/>
              <a:gd name="T47" fmla="*/ 26 h 85"/>
              <a:gd name="T48" fmla="*/ 92 w 99"/>
              <a:gd name="T49" fmla="*/ 21 h 85"/>
              <a:gd name="T50" fmla="*/ 90 w 99"/>
              <a:gd name="T51" fmla="*/ 19 h 85"/>
              <a:gd name="T52" fmla="*/ 90 w 99"/>
              <a:gd name="T53" fmla="*/ 12 h 85"/>
              <a:gd name="T54" fmla="*/ 85 w 99"/>
              <a:gd name="T55" fmla="*/ 14 h 85"/>
              <a:gd name="T56" fmla="*/ 73 w 99"/>
              <a:gd name="T57" fmla="*/ 14 h 85"/>
              <a:gd name="T58" fmla="*/ 64 w 99"/>
              <a:gd name="T59" fmla="*/ 9 h 85"/>
              <a:gd name="T60" fmla="*/ 55 w 99"/>
              <a:gd name="T61" fmla="*/ 2 h 85"/>
              <a:gd name="T62" fmla="*/ 47 w 99"/>
              <a:gd name="T63" fmla="*/ 0 h 85"/>
              <a:gd name="T64" fmla="*/ 43 w 99"/>
              <a:gd name="T65" fmla="*/ 5 h 85"/>
              <a:gd name="T66" fmla="*/ 36 w 99"/>
              <a:gd name="T67" fmla="*/ 7 h 85"/>
              <a:gd name="T68" fmla="*/ 36 w 99"/>
              <a:gd name="T69" fmla="*/ 12 h 85"/>
              <a:gd name="T70" fmla="*/ 31 w 99"/>
              <a:gd name="T71" fmla="*/ 16 h 85"/>
              <a:gd name="T72" fmla="*/ 31 w 99"/>
              <a:gd name="T73" fmla="*/ 21 h 85"/>
              <a:gd name="T74" fmla="*/ 21 w 99"/>
              <a:gd name="T75" fmla="*/ 19 h 85"/>
              <a:gd name="T76" fmla="*/ 17 w 99"/>
              <a:gd name="T77" fmla="*/ 19 h 85"/>
              <a:gd name="T78" fmla="*/ 10 w 99"/>
              <a:gd name="T79" fmla="*/ 19 h 85"/>
              <a:gd name="T80" fmla="*/ 3 w 99"/>
              <a:gd name="T81" fmla="*/ 19 h 85"/>
              <a:gd name="T82" fmla="*/ 7 w 99"/>
              <a:gd name="T83" fmla="*/ 35 h 85"/>
              <a:gd name="T84" fmla="*/ 14 w 99"/>
              <a:gd name="T85" fmla="*/ 24 h 85"/>
              <a:gd name="T86" fmla="*/ 24 w 99"/>
              <a:gd name="T87" fmla="*/ 33 h 85"/>
              <a:gd name="T88" fmla="*/ 33 w 99"/>
              <a:gd name="T89" fmla="*/ 47 h 85"/>
              <a:gd name="T90" fmla="*/ 29 w 99"/>
              <a:gd name="T91" fmla="*/ 50 h 85"/>
              <a:gd name="T92" fmla="*/ 43 w 99"/>
              <a:gd name="T93" fmla="*/ 61 h 85"/>
              <a:gd name="T94" fmla="*/ 55 w 99"/>
              <a:gd name="T95" fmla="*/ 64 h 85"/>
              <a:gd name="T96" fmla="*/ 71 w 99"/>
              <a:gd name="T97" fmla="*/ 73 h 85"/>
              <a:gd name="T98" fmla="*/ 66 w 99"/>
              <a:gd name="T99" fmla="*/ 66 h 85"/>
              <a:gd name="T100" fmla="*/ 55 w 99"/>
              <a:gd name="T101" fmla="*/ 57 h 85"/>
              <a:gd name="T102" fmla="*/ 45 w 99"/>
              <a:gd name="T103" fmla="*/ 45 h 85"/>
              <a:gd name="T104" fmla="*/ 38 w 99"/>
              <a:gd name="T105" fmla="*/ 35 h 85"/>
              <a:gd name="T106" fmla="*/ 43 w 99"/>
              <a:gd name="T107" fmla="*/ 26 h 85"/>
              <a:gd name="T108" fmla="*/ 52 w 99"/>
              <a:gd name="T109" fmla="*/ 26 h 85"/>
              <a:gd name="T110" fmla="*/ 64 w 99"/>
              <a:gd name="T111" fmla="*/ 26 h 85"/>
              <a:gd name="T112" fmla="*/ 73 w 99"/>
              <a:gd name="T113" fmla="*/ 28 h 85"/>
              <a:gd name="T114" fmla="*/ 81 w 99"/>
              <a:gd name="T115" fmla="*/ 28 h 85"/>
              <a:gd name="T116" fmla="*/ 90 w 99"/>
              <a:gd name="T117" fmla="*/ 33 h 85"/>
              <a:gd name="T118" fmla="*/ 92 w 99"/>
              <a:gd name="T119" fmla="*/ 33 h 85"/>
              <a:gd name="T120" fmla="*/ 95 w 99"/>
              <a:gd name="T121" fmla="*/ 28 h 85"/>
              <a:gd name="T122" fmla="*/ 99 w 99"/>
              <a:gd name="T123" fmla="*/ 2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9" h="85">
                <a:moveTo>
                  <a:pt x="69" y="78"/>
                </a:moveTo>
                <a:lnTo>
                  <a:pt x="66" y="78"/>
                </a:lnTo>
                <a:lnTo>
                  <a:pt x="66" y="78"/>
                </a:lnTo>
                <a:lnTo>
                  <a:pt x="73" y="78"/>
                </a:lnTo>
                <a:lnTo>
                  <a:pt x="71" y="78"/>
                </a:lnTo>
                <a:lnTo>
                  <a:pt x="69" y="78"/>
                </a:lnTo>
                <a:close/>
                <a:moveTo>
                  <a:pt x="62" y="73"/>
                </a:moveTo>
                <a:lnTo>
                  <a:pt x="59" y="73"/>
                </a:lnTo>
                <a:lnTo>
                  <a:pt x="57" y="73"/>
                </a:lnTo>
                <a:lnTo>
                  <a:pt x="55" y="73"/>
                </a:lnTo>
                <a:lnTo>
                  <a:pt x="55" y="73"/>
                </a:lnTo>
                <a:lnTo>
                  <a:pt x="55" y="73"/>
                </a:lnTo>
                <a:lnTo>
                  <a:pt x="57" y="76"/>
                </a:lnTo>
                <a:lnTo>
                  <a:pt x="59" y="76"/>
                </a:lnTo>
                <a:lnTo>
                  <a:pt x="59" y="76"/>
                </a:lnTo>
                <a:lnTo>
                  <a:pt x="62" y="76"/>
                </a:lnTo>
                <a:lnTo>
                  <a:pt x="64" y="76"/>
                </a:lnTo>
                <a:lnTo>
                  <a:pt x="64" y="73"/>
                </a:lnTo>
                <a:lnTo>
                  <a:pt x="62" y="73"/>
                </a:lnTo>
                <a:close/>
                <a:moveTo>
                  <a:pt x="85" y="83"/>
                </a:moveTo>
                <a:lnTo>
                  <a:pt x="85" y="83"/>
                </a:lnTo>
                <a:lnTo>
                  <a:pt x="83" y="80"/>
                </a:lnTo>
                <a:lnTo>
                  <a:pt x="83" y="80"/>
                </a:lnTo>
                <a:lnTo>
                  <a:pt x="81" y="80"/>
                </a:lnTo>
                <a:lnTo>
                  <a:pt x="78" y="78"/>
                </a:lnTo>
                <a:lnTo>
                  <a:pt x="76" y="78"/>
                </a:lnTo>
                <a:lnTo>
                  <a:pt x="76" y="76"/>
                </a:lnTo>
                <a:lnTo>
                  <a:pt x="73" y="76"/>
                </a:lnTo>
                <a:lnTo>
                  <a:pt x="73" y="76"/>
                </a:lnTo>
                <a:lnTo>
                  <a:pt x="71" y="76"/>
                </a:lnTo>
                <a:lnTo>
                  <a:pt x="73" y="76"/>
                </a:lnTo>
                <a:lnTo>
                  <a:pt x="64" y="73"/>
                </a:lnTo>
                <a:lnTo>
                  <a:pt x="64" y="73"/>
                </a:lnTo>
                <a:lnTo>
                  <a:pt x="62" y="73"/>
                </a:lnTo>
                <a:lnTo>
                  <a:pt x="64" y="73"/>
                </a:lnTo>
                <a:lnTo>
                  <a:pt x="71" y="76"/>
                </a:lnTo>
                <a:lnTo>
                  <a:pt x="76" y="78"/>
                </a:lnTo>
                <a:lnTo>
                  <a:pt x="81" y="80"/>
                </a:lnTo>
                <a:lnTo>
                  <a:pt x="83" y="83"/>
                </a:lnTo>
                <a:lnTo>
                  <a:pt x="88" y="85"/>
                </a:lnTo>
                <a:lnTo>
                  <a:pt x="85" y="83"/>
                </a:lnTo>
                <a:lnTo>
                  <a:pt x="85" y="83"/>
                </a:lnTo>
                <a:close/>
                <a:moveTo>
                  <a:pt x="62" y="71"/>
                </a:moveTo>
                <a:lnTo>
                  <a:pt x="64" y="71"/>
                </a:lnTo>
                <a:lnTo>
                  <a:pt x="62" y="71"/>
                </a:lnTo>
                <a:lnTo>
                  <a:pt x="55" y="69"/>
                </a:lnTo>
                <a:lnTo>
                  <a:pt x="55" y="69"/>
                </a:lnTo>
                <a:lnTo>
                  <a:pt x="52" y="69"/>
                </a:lnTo>
                <a:lnTo>
                  <a:pt x="50" y="69"/>
                </a:lnTo>
                <a:lnTo>
                  <a:pt x="50" y="69"/>
                </a:lnTo>
                <a:lnTo>
                  <a:pt x="52" y="71"/>
                </a:lnTo>
                <a:lnTo>
                  <a:pt x="55" y="71"/>
                </a:lnTo>
                <a:lnTo>
                  <a:pt x="62" y="71"/>
                </a:lnTo>
                <a:close/>
                <a:moveTo>
                  <a:pt x="57" y="69"/>
                </a:moveTo>
                <a:lnTo>
                  <a:pt x="59" y="66"/>
                </a:lnTo>
                <a:lnTo>
                  <a:pt x="59" y="66"/>
                </a:lnTo>
                <a:lnTo>
                  <a:pt x="57" y="66"/>
                </a:lnTo>
                <a:lnTo>
                  <a:pt x="55" y="66"/>
                </a:lnTo>
                <a:lnTo>
                  <a:pt x="52" y="66"/>
                </a:lnTo>
                <a:lnTo>
                  <a:pt x="50" y="66"/>
                </a:lnTo>
                <a:lnTo>
                  <a:pt x="50" y="66"/>
                </a:lnTo>
                <a:lnTo>
                  <a:pt x="52" y="66"/>
                </a:lnTo>
                <a:lnTo>
                  <a:pt x="55" y="69"/>
                </a:lnTo>
                <a:lnTo>
                  <a:pt x="57" y="69"/>
                </a:lnTo>
                <a:close/>
                <a:moveTo>
                  <a:pt x="31" y="52"/>
                </a:moveTo>
                <a:lnTo>
                  <a:pt x="31" y="54"/>
                </a:lnTo>
                <a:lnTo>
                  <a:pt x="33" y="54"/>
                </a:lnTo>
                <a:lnTo>
                  <a:pt x="33" y="54"/>
                </a:lnTo>
                <a:lnTo>
                  <a:pt x="33" y="52"/>
                </a:lnTo>
                <a:lnTo>
                  <a:pt x="31" y="52"/>
                </a:lnTo>
                <a:close/>
                <a:moveTo>
                  <a:pt x="29" y="50"/>
                </a:moveTo>
                <a:lnTo>
                  <a:pt x="29" y="50"/>
                </a:lnTo>
                <a:lnTo>
                  <a:pt x="29" y="50"/>
                </a:lnTo>
                <a:lnTo>
                  <a:pt x="31" y="52"/>
                </a:lnTo>
                <a:lnTo>
                  <a:pt x="31" y="52"/>
                </a:lnTo>
                <a:lnTo>
                  <a:pt x="29" y="50"/>
                </a:lnTo>
                <a:close/>
                <a:moveTo>
                  <a:pt x="26" y="50"/>
                </a:moveTo>
                <a:lnTo>
                  <a:pt x="24" y="50"/>
                </a:lnTo>
                <a:lnTo>
                  <a:pt x="24" y="50"/>
                </a:lnTo>
                <a:lnTo>
                  <a:pt x="29" y="54"/>
                </a:lnTo>
                <a:lnTo>
                  <a:pt x="29" y="54"/>
                </a:lnTo>
                <a:lnTo>
                  <a:pt x="31" y="54"/>
                </a:lnTo>
                <a:lnTo>
                  <a:pt x="31" y="54"/>
                </a:lnTo>
                <a:lnTo>
                  <a:pt x="31" y="54"/>
                </a:lnTo>
                <a:lnTo>
                  <a:pt x="26" y="50"/>
                </a:lnTo>
                <a:close/>
                <a:moveTo>
                  <a:pt x="24" y="42"/>
                </a:moveTo>
                <a:lnTo>
                  <a:pt x="26" y="45"/>
                </a:lnTo>
                <a:lnTo>
                  <a:pt x="26" y="45"/>
                </a:lnTo>
                <a:lnTo>
                  <a:pt x="29" y="45"/>
                </a:lnTo>
                <a:lnTo>
                  <a:pt x="29" y="47"/>
                </a:lnTo>
                <a:lnTo>
                  <a:pt x="29" y="45"/>
                </a:lnTo>
                <a:lnTo>
                  <a:pt x="31" y="45"/>
                </a:lnTo>
                <a:lnTo>
                  <a:pt x="31" y="45"/>
                </a:lnTo>
                <a:lnTo>
                  <a:pt x="29" y="45"/>
                </a:lnTo>
                <a:lnTo>
                  <a:pt x="26" y="42"/>
                </a:lnTo>
                <a:lnTo>
                  <a:pt x="24" y="40"/>
                </a:lnTo>
                <a:lnTo>
                  <a:pt x="24" y="40"/>
                </a:lnTo>
                <a:lnTo>
                  <a:pt x="24" y="40"/>
                </a:lnTo>
                <a:lnTo>
                  <a:pt x="21" y="38"/>
                </a:lnTo>
                <a:lnTo>
                  <a:pt x="21" y="40"/>
                </a:lnTo>
                <a:lnTo>
                  <a:pt x="24" y="42"/>
                </a:lnTo>
                <a:lnTo>
                  <a:pt x="24" y="42"/>
                </a:lnTo>
                <a:close/>
                <a:moveTo>
                  <a:pt x="24" y="38"/>
                </a:moveTo>
                <a:lnTo>
                  <a:pt x="24" y="38"/>
                </a:lnTo>
                <a:lnTo>
                  <a:pt x="21" y="35"/>
                </a:lnTo>
                <a:lnTo>
                  <a:pt x="21" y="35"/>
                </a:lnTo>
                <a:lnTo>
                  <a:pt x="21" y="35"/>
                </a:lnTo>
                <a:lnTo>
                  <a:pt x="21" y="35"/>
                </a:lnTo>
                <a:lnTo>
                  <a:pt x="21" y="35"/>
                </a:lnTo>
                <a:lnTo>
                  <a:pt x="21" y="38"/>
                </a:lnTo>
                <a:lnTo>
                  <a:pt x="21" y="38"/>
                </a:lnTo>
                <a:lnTo>
                  <a:pt x="24" y="38"/>
                </a:lnTo>
                <a:close/>
                <a:moveTo>
                  <a:pt x="17" y="38"/>
                </a:moveTo>
                <a:lnTo>
                  <a:pt x="17" y="35"/>
                </a:lnTo>
                <a:lnTo>
                  <a:pt x="17" y="33"/>
                </a:lnTo>
                <a:lnTo>
                  <a:pt x="17" y="31"/>
                </a:lnTo>
                <a:lnTo>
                  <a:pt x="17" y="28"/>
                </a:lnTo>
                <a:lnTo>
                  <a:pt x="14" y="26"/>
                </a:lnTo>
                <a:lnTo>
                  <a:pt x="14" y="26"/>
                </a:lnTo>
                <a:lnTo>
                  <a:pt x="14" y="28"/>
                </a:lnTo>
                <a:lnTo>
                  <a:pt x="14" y="31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7" y="38"/>
                </a:lnTo>
                <a:lnTo>
                  <a:pt x="17" y="38"/>
                </a:lnTo>
                <a:lnTo>
                  <a:pt x="17" y="40"/>
                </a:lnTo>
                <a:lnTo>
                  <a:pt x="17" y="40"/>
                </a:lnTo>
                <a:lnTo>
                  <a:pt x="17" y="38"/>
                </a:lnTo>
                <a:lnTo>
                  <a:pt x="17" y="38"/>
                </a:lnTo>
                <a:close/>
                <a:moveTo>
                  <a:pt x="24" y="33"/>
                </a:moveTo>
                <a:lnTo>
                  <a:pt x="21" y="28"/>
                </a:lnTo>
                <a:lnTo>
                  <a:pt x="21" y="28"/>
                </a:lnTo>
                <a:lnTo>
                  <a:pt x="19" y="26"/>
                </a:lnTo>
                <a:lnTo>
                  <a:pt x="19" y="26"/>
                </a:lnTo>
                <a:lnTo>
                  <a:pt x="19" y="28"/>
                </a:lnTo>
                <a:lnTo>
                  <a:pt x="17" y="28"/>
                </a:lnTo>
                <a:lnTo>
                  <a:pt x="17" y="28"/>
                </a:lnTo>
                <a:lnTo>
                  <a:pt x="19" y="31"/>
                </a:lnTo>
                <a:lnTo>
                  <a:pt x="19" y="31"/>
                </a:lnTo>
                <a:lnTo>
                  <a:pt x="19" y="33"/>
                </a:lnTo>
                <a:lnTo>
                  <a:pt x="21" y="33"/>
                </a:lnTo>
                <a:lnTo>
                  <a:pt x="24" y="33"/>
                </a:lnTo>
                <a:close/>
                <a:moveTo>
                  <a:pt x="99" y="26"/>
                </a:moveTo>
                <a:lnTo>
                  <a:pt x="99" y="26"/>
                </a:lnTo>
                <a:lnTo>
                  <a:pt x="99" y="26"/>
                </a:lnTo>
                <a:lnTo>
                  <a:pt x="99" y="26"/>
                </a:lnTo>
                <a:lnTo>
                  <a:pt x="97" y="24"/>
                </a:lnTo>
                <a:lnTo>
                  <a:pt x="95" y="24"/>
                </a:lnTo>
                <a:lnTo>
                  <a:pt x="92" y="21"/>
                </a:lnTo>
                <a:lnTo>
                  <a:pt x="92" y="21"/>
                </a:lnTo>
                <a:lnTo>
                  <a:pt x="92" y="21"/>
                </a:lnTo>
                <a:lnTo>
                  <a:pt x="95" y="19"/>
                </a:lnTo>
                <a:lnTo>
                  <a:pt x="92" y="19"/>
                </a:lnTo>
                <a:lnTo>
                  <a:pt x="92" y="19"/>
                </a:lnTo>
                <a:lnTo>
                  <a:pt x="90" y="19"/>
                </a:lnTo>
                <a:lnTo>
                  <a:pt x="92" y="16"/>
                </a:lnTo>
                <a:lnTo>
                  <a:pt x="90" y="14"/>
                </a:lnTo>
                <a:lnTo>
                  <a:pt x="90" y="14"/>
                </a:lnTo>
                <a:lnTo>
                  <a:pt x="90" y="12"/>
                </a:lnTo>
                <a:lnTo>
                  <a:pt x="90" y="12"/>
                </a:lnTo>
                <a:lnTo>
                  <a:pt x="90" y="12"/>
                </a:lnTo>
                <a:lnTo>
                  <a:pt x="90" y="12"/>
                </a:lnTo>
                <a:lnTo>
                  <a:pt x="90" y="12"/>
                </a:lnTo>
                <a:lnTo>
                  <a:pt x="88" y="12"/>
                </a:lnTo>
                <a:lnTo>
                  <a:pt x="88" y="12"/>
                </a:lnTo>
                <a:lnTo>
                  <a:pt x="85" y="14"/>
                </a:lnTo>
                <a:lnTo>
                  <a:pt x="85" y="14"/>
                </a:lnTo>
                <a:lnTo>
                  <a:pt x="83" y="14"/>
                </a:lnTo>
                <a:lnTo>
                  <a:pt x="83" y="14"/>
                </a:lnTo>
                <a:lnTo>
                  <a:pt x="81" y="14"/>
                </a:lnTo>
                <a:lnTo>
                  <a:pt x="81" y="14"/>
                </a:lnTo>
                <a:lnTo>
                  <a:pt x="76" y="14"/>
                </a:lnTo>
                <a:lnTo>
                  <a:pt x="73" y="14"/>
                </a:lnTo>
                <a:lnTo>
                  <a:pt x="71" y="14"/>
                </a:lnTo>
                <a:lnTo>
                  <a:pt x="69" y="12"/>
                </a:lnTo>
                <a:lnTo>
                  <a:pt x="69" y="12"/>
                </a:lnTo>
                <a:lnTo>
                  <a:pt x="69" y="12"/>
                </a:lnTo>
                <a:lnTo>
                  <a:pt x="66" y="12"/>
                </a:lnTo>
                <a:lnTo>
                  <a:pt x="64" y="9"/>
                </a:lnTo>
                <a:lnTo>
                  <a:pt x="64" y="9"/>
                </a:lnTo>
                <a:lnTo>
                  <a:pt x="62" y="7"/>
                </a:lnTo>
                <a:lnTo>
                  <a:pt x="59" y="7"/>
                </a:lnTo>
                <a:lnTo>
                  <a:pt x="57" y="5"/>
                </a:lnTo>
                <a:lnTo>
                  <a:pt x="57" y="2"/>
                </a:lnTo>
                <a:lnTo>
                  <a:pt x="55" y="2"/>
                </a:lnTo>
                <a:lnTo>
                  <a:pt x="52" y="0"/>
                </a:lnTo>
                <a:lnTo>
                  <a:pt x="50" y="0"/>
                </a:lnTo>
                <a:lnTo>
                  <a:pt x="50" y="0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5" y="0"/>
                </a:lnTo>
                <a:lnTo>
                  <a:pt x="47" y="2"/>
                </a:lnTo>
                <a:lnTo>
                  <a:pt x="45" y="2"/>
                </a:lnTo>
                <a:lnTo>
                  <a:pt x="45" y="2"/>
                </a:lnTo>
                <a:lnTo>
                  <a:pt x="43" y="2"/>
                </a:lnTo>
                <a:lnTo>
                  <a:pt x="43" y="5"/>
                </a:lnTo>
                <a:lnTo>
                  <a:pt x="40" y="5"/>
                </a:lnTo>
                <a:lnTo>
                  <a:pt x="40" y="5"/>
                </a:lnTo>
                <a:lnTo>
                  <a:pt x="38" y="5"/>
                </a:lnTo>
                <a:lnTo>
                  <a:pt x="38" y="5"/>
                </a:lnTo>
                <a:lnTo>
                  <a:pt x="36" y="5"/>
                </a:lnTo>
                <a:lnTo>
                  <a:pt x="36" y="7"/>
                </a:lnTo>
                <a:lnTo>
                  <a:pt x="36" y="7"/>
                </a:lnTo>
                <a:lnTo>
                  <a:pt x="36" y="7"/>
                </a:lnTo>
                <a:lnTo>
                  <a:pt x="36" y="9"/>
                </a:lnTo>
                <a:lnTo>
                  <a:pt x="38" y="9"/>
                </a:lnTo>
                <a:lnTo>
                  <a:pt x="38" y="12"/>
                </a:lnTo>
                <a:lnTo>
                  <a:pt x="36" y="12"/>
                </a:lnTo>
                <a:lnTo>
                  <a:pt x="36" y="14"/>
                </a:lnTo>
                <a:lnTo>
                  <a:pt x="33" y="14"/>
                </a:lnTo>
                <a:lnTo>
                  <a:pt x="31" y="16"/>
                </a:lnTo>
                <a:lnTo>
                  <a:pt x="31" y="16"/>
                </a:lnTo>
                <a:lnTo>
                  <a:pt x="31" y="16"/>
                </a:lnTo>
                <a:lnTo>
                  <a:pt x="31" y="16"/>
                </a:lnTo>
                <a:lnTo>
                  <a:pt x="31" y="19"/>
                </a:lnTo>
                <a:lnTo>
                  <a:pt x="31" y="19"/>
                </a:lnTo>
                <a:lnTo>
                  <a:pt x="31" y="19"/>
                </a:lnTo>
                <a:lnTo>
                  <a:pt x="31" y="21"/>
                </a:lnTo>
                <a:lnTo>
                  <a:pt x="31" y="21"/>
                </a:lnTo>
                <a:lnTo>
                  <a:pt x="31" y="21"/>
                </a:lnTo>
                <a:lnTo>
                  <a:pt x="29" y="21"/>
                </a:lnTo>
                <a:lnTo>
                  <a:pt x="26" y="21"/>
                </a:lnTo>
                <a:lnTo>
                  <a:pt x="24" y="21"/>
                </a:lnTo>
                <a:lnTo>
                  <a:pt x="24" y="21"/>
                </a:lnTo>
                <a:lnTo>
                  <a:pt x="21" y="21"/>
                </a:lnTo>
                <a:lnTo>
                  <a:pt x="21" y="19"/>
                </a:lnTo>
                <a:lnTo>
                  <a:pt x="19" y="19"/>
                </a:lnTo>
                <a:lnTo>
                  <a:pt x="19" y="19"/>
                </a:lnTo>
                <a:lnTo>
                  <a:pt x="19" y="16"/>
                </a:lnTo>
                <a:lnTo>
                  <a:pt x="19" y="16"/>
                </a:lnTo>
                <a:lnTo>
                  <a:pt x="19" y="16"/>
                </a:lnTo>
                <a:lnTo>
                  <a:pt x="17" y="19"/>
                </a:lnTo>
                <a:lnTo>
                  <a:pt x="17" y="21"/>
                </a:lnTo>
                <a:lnTo>
                  <a:pt x="14" y="21"/>
                </a:lnTo>
                <a:lnTo>
                  <a:pt x="14" y="21"/>
                </a:lnTo>
                <a:lnTo>
                  <a:pt x="12" y="21"/>
                </a:lnTo>
                <a:lnTo>
                  <a:pt x="10" y="21"/>
                </a:lnTo>
                <a:lnTo>
                  <a:pt x="10" y="19"/>
                </a:lnTo>
                <a:lnTo>
                  <a:pt x="10" y="21"/>
                </a:lnTo>
                <a:lnTo>
                  <a:pt x="10" y="21"/>
                </a:lnTo>
                <a:lnTo>
                  <a:pt x="7" y="21"/>
                </a:lnTo>
                <a:lnTo>
                  <a:pt x="7" y="21"/>
                </a:lnTo>
                <a:lnTo>
                  <a:pt x="3" y="21"/>
                </a:lnTo>
                <a:lnTo>
                  <a:pt x="3" y="19"/>
                </a:lnTo>
                <a:lnTo>
                  <a:pt x="0" y="21"/>
                </a:lnTo>
                <a:lnTo>
                  <a:pt x="3" y="26"/>
                </a:lnTo>
                <a:lnTo>
                  <a:pt x="3" y="26"/>
                </a:lnTo>
                <a:lnTo>
                  <a:pt x="3" y="28"/>
                </a:lnTo>
                <a:lnTo>
                  <a:pt x="5" y="33"/>
                </a:lnTo>
                <a:lnTo>
                  <a:pt x="7" y="35"/>
                </a:lnTo>
                <a:lnTo>
                  <a:pt x="7" y="35"/>
                </a:lnTo>
                <a:lnTo>
                  <a:pt x="10" y="35"/>
                </a:lnTo>
                <a:lnTo>
                  <a:pt x="10" y="33"/>
                </a:lnTo>
                <a:lnTo>
                  <a:pt x="12" y="33"/>
                </a:lnTo>
                <a:lnTo>
                  <a:pt x="14" y="28"/>
                </a:lnTo>
                <a:lnTo>
                  <a:pt x="14" y="24"/>
                </a:lnTo>
                <a:lnTo>
                  <a:pt x="14" y="24"/>
                </a:lnTo>
                <a:lnTo>
                  <a:pt x="17" y="24"/>
                </a:lnTo>
                <a:lnTo>
                  <a:pt x="19" y="24"/>
                </a:lnTo>
                <a:lnTo>
                  <a:pt x="19" y="26"/>
                </a:lnTo>
                <a:lnTo>
                  <a:pt x="24" y="28"/>
                </a:lnTo>
                <a:lnTo>
                  <a:pt x="24" y="33"/>
                </a:lnTo>
                <a:lnTo>
                  <a:pt x="24" y="35"/>
                </a:lnTo>
                <a:lnTo>
                  <a:pt x="24" y="38"/>
                </a:lnTo>
                <a:lnTo>
                  <a:pt x="26" y="40"/>
                </a:lnTo>
                <a:lnTo>
                  <a:pt x="31" y="45"/>
                </a:lnTo>
                <a:lnTo>
                  <a:pt x="33" y="45"/>
                </a:lnTo>
                <a:lnTo>
                  <a:pt x="33" y="47"/>
                </a:lnTo>
                <a:lnTo>
                  <a:pt x="33" y="47"/>
                </a:lnTo>
                <a:lnTo>
                  <a:pt x="31" y="47"/>
                </a:lnTo>
                <a:lnTo>
                  <a:pt x="31" y="47"/>
                </a:lnTo>
                <a:lnTo>
                  <a:pt x="29" y="47"/>
                </a:lnTo>
                <a:lnTo>
                  <a:pt x="29" y="47"/>
                </a:lnTo>
                <a:lnTo>
                  <a:pt x="29" y="50"/>
                </a:lnTo>
                <a:lnTo>
                  <a:pt x="36" y="54"/>
                </a:lnTo>
                <a:lnTo>
                  <a:pt x="38" y="57"/>
                </a:lnTo>
                <a:lnTo>
                  <a:pt x="40" y="59"/>
                </a:lnTo>
                <a:lnTo>
                  <a:pt x="43" y="59"/>
                </a:lnTo>
                <a:lnTo>
                  <a:pt x="43" y="61"/>
                </a:lnTo>
                <a:lnTo>
                  <a:pt x="43" y="61"/>
                </a:lnTo>
                <a:lnTo>
                  <a:pt x="43" y="61"/>
                </a:lnTo>
                <a:lnTo>
                  <a:pt x="45" y="64"/>
                </a:lnTo>
                <a:lnTo>
                  <a:pt x="45" y="64"/>
                </a:lnTo>
                <a:lnTo>
                  <a:pt x="47" y="61"/>
                </a:lnTo>
                <a:lnTo>
                  <a:pt x="50" y="61"/>
                </a:lnTo>
                <a:lnTo>
                  <a:pt x="55" y="64"/>
                </a:lnTo>
                <a:lnTo>
                  <a:pt x="59" y="66"/>
                </a:lnTo>
                <a:lnTo>
                  <a:pt x="64" y="69"/>
                </a:lnTo>
                <a:lnTo>
                  <a:pt x="66" y="71"/>
                </a:lnTo>
                <a:lnTo>
                  <a:pt x="69" y="73"/>
                </a:lnTo>
                <a:lnTo>
                  <a:pt x="71" y="73"/>
                </a:lnTo>
                <a:lnTo>
                  <a:pt x="71" y="73"/>
                </a:lnTo>
                <a:lnTo>
                  <a:pt x="71" y="73"/>
                </a:lnTo>
                <a:lnTo>
                  <a:pt x="71" y="73"/>
                </a:lnTo>
                <a:lnTo>
                  <a:pt x="71" y="73"/>
                </a:lnTo>
                <a:lnTo>
                  <a:pt x="66" y="69"/>
                </a:lnTo>
                <a:lnTo>
                  <a:pt x="66" y="66"/>
                </a:lnTo>
                <a:lnTo>
                  <a:pt x="66" y="66"/>
                </a:lnTo>
                <a:lnTo>
                  <a:pt x="64" y="64"/>
                </a:lnTo>
                <a:lnTo>
                  <a:pt x="64" y="64"/>
                </a:lnTo>
                <a:lnTo>
                  <a:pt x="62" y="61"/>
                </a:lnTo>
                <a:lnTo>
                  <a:pt x="59" y="59"/>
                </a:lnTo>
                <a:lnTo>
                  <a:pt x="55" y="57"/>
                </a:lnTo>
                <a:lnTo>
                  <a:pt x="55" y="57"/>
                </a:lnTo>
                <a:lnTo>
                  <a:pt x="52" y="54"/>
                </a:lnTo>
                <a:lnTo>
                  <a:pt x="52" y="52"/>
                </a:lnTo>
                <a:lnTo>
                  <a:pt x="50" y="52"/>
                </a:lnTo>
                <a:lnTo>
                  <a:pt x="47" y="50"/>
                </a:lnTo>
                <a:lnTo>
                  <a:pt x="47" y="47"/>
                </a:lnTo>
                <a:lnTo>
                  <a:pt x="45" y="45"/>
                </a:lnTo>
                <a:lnTo>
                  <a:pt x="45" y="42"/>
                </a:lnTo>
                <a:lnTo>
                  <a:pt x="45" y="42"/>
                </a:lnTo>
                <a:lnTo>
                  <a:pt x="45" y="42"/>
                </a:lnTo>
                <a:lnTo>
                  <a:pt x="40" y="38"/>
                </a:lnTo>
                <a:lnTo>
                  <a:pt x="38" y="38"/>
                </a:lnTo>
                <a:lnTo>
                  <a:pt x="38" y="35"/>
                </a:lnTo>
                <a:lnTo>
                  <a:pt x="38" y="31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3" y="26"/>
                </a:lnTo>
                <a:lnTo>
                  <a:pt x="43" y="26"/>
                </a:lnTo>
                <a:lnTo>
                  <a:pt x="45" y="28"/>
                </a:lnTo>
                <a:lnTo>
                  <a:pt x="47" y="31"/>
                </a:lnTo>
                <a:lnTo>
                  <a:pt x="47" y="31"/>
                </a:lnTo>
                <a:lnTo>
                  <a:pt x="50" y="28"/>
                </a:lnTo>
                <a:lnTo>
                  <a:pt x="50" y="26"/>
                </a:lnTo>
                <a:lnTo>
                  <a:pt x="52" y="26"/>
                </a:lnTo>
                <a:lnTo>
                  <a:pt x="57" y="26"/>
                </a:lnTo>
                <a:lnTo>
                  <a:pt x="57" y="26"/>
                </a:lnTo>
                <a:lnTo>
                  <a:pt x="62" y="26"/>
                </a:lnTo>
                <a:lnTo>
                  <a:pt x="64" y="28"/>
                </a:lnTo>
                <a:lnTo>
                  <a:pt x="64" y="26"/>
                </a:lnTo>
                <a:lnTo>
                  <a:pt x="64" y="26"/>
                </a:lnTo>
                <a:lnTo>
                  <a:pt x="66" y="28"/>
                </a:lnTo>
                <a:lnTo>
                  <a:pt x="69" y="28"/>
                </a:lnTo>
                <a:lnTo>
                  <a:pt x="69" y="28"/>
                </a:lnTo>
                <a:lnTo>
                  <a:pt x="71" y="26"/>
                </a:lnTo>
                <a:lnTo>
                  <a:pt x="71" y="28"/>
                </a:lnTo>
                <a:lnTo>
                  <a:pt x="73" y="28"/>
                </a:lnTo>
                <a:lnTo>
                  <a:pt x="73" y="28"/>
                </a:lnTo>
                <a:lnTo>
                  <a:pt x="76" y="28"/>
                </a:lnTo>
                <a:lnTo>
                  <a:pt x="76" y="28"/>
                </a:lnTo>
                <a:lnTo>
                  <a:pt x="78" y="28"/>
                </a:lnTo>
                <a:lnTo>
                  <a:pt x="81" y="28"/>
                </a:lnTo>
                <a:lnTo>
                  <a:pt x="81" y="28"/>
                </a:lnTo>
                <a:lnTo>
                  <a:pt x="83" y="28"/>
                </a:lnTo>
                <a:lnTo>
                  <a:pt x="83" y="28"/>
                </a:lnTo>
                <a:lnTo>
                  <a:pt x="85" y="28"/>
                </a:lnTo>
                <a:lnTo>
                  <a:pt x="88" y="28"/>
                </a:lnTo>
                <a:lnTo>
                  <a:pt x="88" y="31"/>
                </a:lnTo>
                <a:lnTo>
                  <a:pt x="90" y="33"/>
                </a:lnTo>
                <a:lnTo>
                  <a:pt x="90" y="33"/>
                </a:lnTo>
                <a:lnTo>
                  <a:pt x="90" y="33"/>
                </a:lnTo>
                <a:lnTo>
                  <a:pt x="90" y="35"/>
                </a:lnTo>
                <a:lnTo>
                  <a:pt x="92" y="35"/>
                </a:lnTo>
                <a:lnTo>
                  <a:pt x="92" y="35"/>
                </a:lnTo>
                <a:lnTo>
                  <a:pt x="92" y="33"/>
                </a:lnTo>
                <a:lnTo>
                  <a:pt x="92" y="33"/>
                </a:lnTo>
                <a:lnTo>
                  <a:pt x="95" y="33"/>
                </a:lnTo>
                <a:lnTo>
                  <a:pt x="95" y="33"/>
                </a:lnTo>
                <a:lnTo>
                  <a:pt x="95" y="33"/>
                </a:lnTo>
                <a:lnTo>
                  <a:pt x="95" y="33"/>
                </a:lnTo>
                <a:lnTo>
                  <a:pt x="95" y="28"/>
                </a:lnTo>
                <a:lnTo>
                  <a:pt x="95" y="28"/>
                </a:lnTo>
                <a:lnTo>
                  <a:pt x="95" y="26"/>
                </a:lnTo>
                <a:lnTo>
                  <a:pt x="95" y="26"/>
                </a:lnTo>
                <a:lnTo>
                  <a:pt x="97" y="26"/>
                </a:lnTo>
                <a:lnTo>
                  <a:pt x="97" y="26"/>
                </a:lnTo>
                <a:lnTo>
                  <a:pt x="99" y="26"/>
                </a:lnTo>
                <a:lnTo>
                  <a:pt x="99" y="26"/>
                </a:lnTo>
                <a:lnTo>
                  <a:pt x="99" y="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" name="Freeform 199"/>
          <p:cNvSpPr>
            <a:spLocks/>
          </p:cNvSpPr>
          <p:nvPr/>
        </p:nvSpPr>
        <p:spPr bwMode="auto">
          <a:xfrm>
            <a:off x="6721462" y="3946493"/>
            <a:ext cx="64863" cy="69048"/>
          </a:xfrm>
          <a:custGeom>
            <a:avLst/>
            <a:gdLst>
              <a:gd name="T0" fmla="*/ 57 w 62"/>
              <a:gd name="T1" fmla="*/ 31 h 66"/>
              <a:gd name="T2" fmla="*/ 53 w 62"/>
              <a:gd name="T3" fmla="*/ 23 h 66"/>
              <a:gd name="T4" fmla="*/ 45 w 62"/>
              <a:gd name="T5" fmla="*/ 9 h 66"/>
              <a:gd name="T6" fmla="*/ 43 w 62"/>
              <a:gd name="T7" fmla="*/ 7 h 66"/>
              <a:gd name="T8" fmla="*/ 41 w 62"/>
              <a:gd name="T9" fmla="*/ 9 h 66"/>
              <a:gd name="T10" fmla="*/ 34 w 62"/>
              <a:gd name="T11" fmla="*/ 9 h 66"/>
              <a:gd name="T12" fmla="*/ 31 w 62"/>
              <a:gd name="T13" fmla="*/ 7 h 66"/>
              <a:gd name="T14" fmla="*/ 29 w 62"/>
              <a:gd name="T15" fmla="*/ 4 h 66"/>
              <a:gd name="T16" fmla="*/ 22 w 62"/>
              <a:gd name="T17" fmla="*/ 4 h 66"/>
              <a:gd name="T18" fmla="*/ 12 w 62"/>
              <a:gd name="T19" fmla="*/ 2 h 66"/>
              <a:gd name="T20" fmla="*/ 8 w 62"/>
              <a:gd name="T21" fmla="*/ 0 h 66"/>
              <a:gd name="T22" fmla="*/ 5 w 62"/>
              <a:gd name="T23" fmla="*/ 2 h 66"/>
              <a:gd name="T24" fmla="*/ 5 w 62"/>
              <a:gd name="T25" fmla="*/ 2 h 66"/>
              <a:gd name="T26" fmla="*/ 0 w 62"/>
              <a:gd name="T27" fmla="*/ 7 h 66"/>
              <a:gd name="T28" fmla="*/ 5 w 62"/>
              <a:gd name="T29" fmla="*/ 9 h 66"/>
              <a:gd name="T30" fmla="*/ 5 w 62"/>
              <a:gd name="T31" fmla="*/ 14 h 66"/>
              <a:gd name="T32" fmla="*/ 3 w 62"/>
              <a:gd name="T33" fmla="*/ 23 h 66"/>
              <a:gd name="T34" fmla="*/ 10 w 62"/>
              <a:gd name="T35" fmla="*/ 28 h 66"/>
              <a:gd name="T36" fmla="*/ 15 w 62"/>
              <a:gd name="T37" fmla="*/ 33 h 66"/>
              <a:gd name="T38" fmla="*/ 19 w 62"/>
              <a:gd name="T39" fmla="*/ 28 h 66"/>
              <a:gd name="T40" fmla="*/ 15 w 62"/>
              <a:gd name="T41" fmla="*/ 26 h 66"/>
              <a:gd name="T42" fmla="*/ 12 w 62"/>
              <a:gd name="T43" fmla="*/ 21 h 66"/>
              <a:gd name="T44" fmla="*/ 22 w 62"/>
              <a:gd name="T45" fmla="*/ 28 h 66"/>
              <a:gd name="T46" fmla="*/ 22 w 62"/>
              <a:gd name="T47" fmla="*/ 33 h 66"/>
              <a:gd name="T48" fmla="*/ 31 w 62"/>
              <a:gd name="T49" fmla="*/ 38 h 66"/>
              <a:gd name="T50" fmla="*/ 38 w 62"/>
              <a:gd name="T51" fmla="*/ 42 h 66"/>
              <a:gd name="T52" fmla="*/ 41 w 62"/>
              <a:gd name="T53" fmla="*/ 49 h 66"/>
              <a:gd name="T54" fmla="*/ 41 w 62"/>
              <a:gd name="T55" fmla="*/ 57 h 66"/>
              <a:gd name="T56" fmla="*/ 45 w 62"/>
              <a:gd name="T57" fmla="*/ 59 h 66"/>
              <a:gd name="T58" fmla="*/ 45 w 62"/>
              <a:gd name="T59" fmla="*/ 57 h 66"/>
              <a:gd name="T60" fmla="*/ 45 w 62"/>
              <a:gd name="T61" fmla="*/ 52 h 66"/>
              <a:gd name="T62" fmla="*/ 50 w 62"/>
              <a:gd name="T63" fmla="*/ 57 h 66"/>
              <a:gd name="T64" fmla="*/ 53 w 62"/>
              <a:gd name="T65" fmla="*/ 64 h 66"/>
              <a:gd name="T66" fmla="*/ 53 w 62"/>
              <a:gd name="T67" fmla="*/ 64 h 66"/>
              <a:gd name="T68" fmla="*/ 50 w 62"/>
              <a:gd name="T69" fmla="*/ 61 h 66"/>
              <a:gd name="T70" fmla="*/ 55 w 62"/>
              <a:gd name="T71" fmla="*/ 57 h 66"/>
              <a:gd name="T72" fmla="*/ 53 w 62"/>
              <a:gd name="T73" fmla="*/ 52 h 66"/>
              <a:gd name="T74" fmla="*/ 57 w 62"/>
              <a:gd name="T75" fmla="*/ 49 h 66"/>
              <a:gd name="T76" fmla="*/ 57 w 62"/>
              <a:gd name="T77" fmla="*/ 47 h 66"/>
              <a:gd name="T78" fmla="*/ 55 w 62"/>
              <a:gd name="T79" fmla="*/ 40 h 66"/>
              <a:gd name="T80" fmla="*/ 55 w 62"/>
              <a:gd name="T81" fmla="*/ 35 h 66"/>
              <a:gd name="T82" fmla="*/ 57 w 62"/>
              <a:gd name="T83" fmla="*/ 33 h 66"/>
              <a:gd name="T84" fmla="*/ 60 w 62"/>
              <a:gd name="T85" fmla="*/ 35 h 66"/>
              <a:gd name="T86" fmla="*/ 62 w 62"/>
              <a:gd name="T87" fmla="*/ 3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2" h="66">
                <a:moveTo>
                  <a:pt x="60" y="33"/>
                </a:moveTo>
                <a:lnTo>
                  <a:pt x="57" y="33"/>
                </a:lnTo>
                <a:lnTo>
                  <a:pt x="57" y="31"/>
                </a:lnTo>
                <a:lnTo>
                  <a:pt x="55" y="31"/>
                </a:lnTo>
                <a:lnTo>
                  <a:pt x="53" y="26"/>
                </a:lnTo>
                <a:lnTo>
                  <a:pt x="53" y="23"/>
                </a:lnTo>
                <a:lnTo>
                  <a:pt x="48" y="19"/>
                </a:lnTo>
                <a:lnTo>
                  <a:pt x="45" y="16"/>
                </a:lnTo>
                <a:lnTo>
                  <a:pt x="45" y="9"/>
                </a:lnTo>
                <a:lnTo>
                  <a:pt x="43" y="7"/>
                </a:lnTo>
                <a:lnTo>
                  <a:pt x="43" y="7"/>
                </a:lnTo>
                <a:lnTo>
                  <a:pt x="43" y="7"/>
                </a:lnTo>
                <a:lnTo>
                  <a:pt x="43" y="7"/>
                </a:lnTo>
                <a:lnTo>
                  <a:pt x="41" y="9"/>
                </a:lnTo>
                <a:lnTo>
                  <a:pt x="41" y="9"/>
                </a:lnTo>
                <a:lnTo>
                  <a:pt x="38" y="9"/>
                </a:lnTo>
                <a:lnTo>
                  <a:pt x="34" y="9"/>
                </a:lnTo>
                <a:lnTo>
                  <a:pt x="34" y="9"/>
                </a:lnTo>
                <a:lnTo>
                  <a:pt x="34" y="9"/>
                </a:lnTo>
                <a:lnTo>
                  <a:pt x="34" y="7"/>
                </a:lnTo>
                <a:lnTo>
                  <a:pt x="31" y="7"/>
                </a:lnTo>
                <a:lnTo>
                  <a:pt x="31" y="4"/>
                </a:lnTo>
                <a:lnTo>
                  <a:pt x="29" y="4"/>
                </a:lnTo>
                <a:lnTo>
                  <a:pt x="29" y="4"/>
                </a:lnTo>
                <a:lnTo>
                  <a:pt x="24" y="2"/>
                </a:lnTo>
                <a:lnTo>
                  <a:pt x="24" y="2"/>
                </a:lnTo>
                <a:lnTo>
                  <a:pt x="22" y="4"/>
                </a:lnTo>
                <a:lnTo>
                  <a:pt x="19" y="4"/>
                </a:lnTo>
                <a:lnTo>
                  <a:pt x="15" y="2"/>
                </a:lnTo>
                <a:lnTo>
                  <a:pt x="1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4"/>
                </a:lnTo>
                <a:lnTo>
                  <a:pt x="3" y="7"/>
                </a:lnTo>
                <a:lnTo>
                  <a:pt x="0" y="7"/>
                </a:lnTo>
                <a:lnTo>
                  <a:pt x="3" y="7"/>
                </a:lnTo>
                <a:lnTo>
                  <a:pt x="5" y="9"/>
                </a:lnTo>
                <a:lnTo>
                  <a:pt x="5" y="9"/>
                </a:lnTo>
                <a:lnTo>
                  <a:pt x="5" y="12"/>
                </a:lnTo>
                <a:lnTo>
                  <a:pt x="5" y="12"/>
                </a:lnTo>
                <a:lnTo>
                  <a:pt x="5" y="14"/>
                </a:lnTo>
                <a:lnTo>
                  <a:pt x="3" y="16"/>
                </a:lnTo>
                <a:lnTo>
                  <a:pt x="0" y="19"/>
                </a:lnTo>
                <a:lnTo>
                  <a:pt x="3" y="23"/>
                </a:lnTo>
                <a:lnTo>
                  <a:pt x="3" y="26"/>
                </a:lnTo>
                <a:lnTo>
                  <a:pt x="5" y="28"/>
                </a:lnTo>
                <a:lnTo>
                  <a:pt x="10" y="28"/>
                </a:lnTo>
                <a:lnTo>
                  <a:pt x="12" y="33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7" y="31"/>
                </a:lnTo>
                <a:lnTo>
                  <a:pt x="19" y="28"/>
                </a:lnTo>
                <a:lnTo>
                  <a:pt x="19" y="28"/>
                </a:lnTo>
                <a:lnTo>
                  <a:pt x="17" y="26"/>
                </a:lnTo>
                <a:lnTo>
                  <a:pt x="15" y="26"/>
                </a:lnTo>
                <a:lnTo>
                  <a:pt x="12" y="23"/>
                </a:lnTo>
                <a:lnTo>
                  <a:pt x="12" y="19"/>
                </a:lnTo>
                <a:lnTo>
                  <a:pt x="12" y="21"/>
                </a:lnTo>
                <a:lnTo>
                  <a:pt x="12" y="21"/>
                </a:lnTo>
                <a:lnTo>
                  <a:pt x="17" y="23"/>
                </a:lnTo>
                <a:lnTo>
                  <a:pt x="22" y="28"/>
                </a:lnTo>
                <a:lnTo>
                  <a:pt x="24" y="31"/>
                </a:lnTo>
                <a:lnTo>
                  <a:pt x="22" y="31"/>
                </a:lnTo>
                <a:lnTo>
                  <a:pt x="22" y="33"/>
                </a:lnTo>
                <a:lnTo>
                  <a:pt x="24" y="35"/>
                </a:lnTo>
                <a:lnTo>
                  <a:pt x="27" y="35"/>
                </a:lnTo>
                <a:lnTo>
                  <a:pt x="31" y="38"/>
                </a:lnTo>
                <a:lnTo>
                  <a:pt x="31" y="38"/>
                </a:lnTo>
                <a:lnTo>
                  <a:pt x="36" y="40"/>
                </a:lnTo>
                <a:lnTo>
                  <a:pt x="38" y="42"/>
                </a:lnTo>
                <a:lnTo>
                  <a:pt x="41" y="45"/>
                </a:lnTo>
                <a:lnTo>
                  <a:pt x="41" y="47"/>
                </a:lnTo>
                <a:lnTo>
                  <a:pt x="41" y="49"/>
                </a:lnTo>
                <a:lnTo>
                  <a:pt x="41" y="52"/>
                </a:lnTo>
                <a:lnTo>
                  <a:pt x="38" y="54"/>
                </a:lnTo>
                <a:lnTo>
                  <a:pt x="41" y="57"/>
                </a:lnTo>
                <a:lnTo>
                  <a:pt x="41" y="59"/>
                </a:lnTo>
                <a:lnTo>
                  <a:pt x="43" y="59"/>
                </a:lnTo>
                <a:lnTo>
                  <a:pt x="45" y="59"/>
                </a:lnTo>
                <a:lnTo>
                  <a:pt x="45" y="59"/>
                </a:lnTo>
                <a:lnTo>
                  <a:pt x="45" y="57"/>
                </a:lnTo>
                <a:lnTo>
                  <a:pt x="45" y="57"/>
                </a:lnTo>
                <a:lnTo>
                  <a:pt x="43" y="54"/>
                </a:lnTo>
                <a:lnTo>
                  <a:pt x="43" y="52"/>
                </a:lnTo>
                <a:lnTo>
                  <a:pt x="45" y="52"/>
                </a:lnTo>
                <a:lnTo>
                  <a:pt x="48" y="54"/>
                </a:lnTo>
                <a:lnTo>
                  <a:pt x="48" y="54"/>
                </a:lnTo>
                <a:lnTo>
                  <a:pt x="50" y="57"/>
                </a:lnTo>
                <a:lnTo>
                  <a:pt x="50" y="59"/>
                </a:lnTo>
                <a:lnTo>
                  <a:pt x="50" y="61"/>
                </a:lnTo>
                <a:lnTo>
                  <a:pt x="53" y="64"/>
                </a:lnTo>
                <a:lnTo>
                  <a:pt x="53" y="66"/>
                </a:lnTo>
                <a:lnTo>
                  <a:pt x="53" y="64"/>
                </a:lnTo>
                <a:lnTo>
                  <a:pt x="53" y="64"/>
                </a:lnTo>
                <a:lnTo>
                  <a:pt x="53" y="61"/>
                </a:lnTo>
                <a:lnTo>
                  <a:pt x="50" y="61"/>
                </a:lnTo>
                <a:lnTo>
                  <a:pt x="50" y="61"/>
                </a:lnTo>
                <a:lnTo>
                  <a:pt x="53" y="59"/>
                </a:lnTo>
                <a:lnTo>
                  <a:pt x="55" y="59"/>
                </a:lnTo>
                <a:lnTo>
                  <a:pt x="55" y="57"/>
                </a:lnTo>
                <a:lnTo>
                  <a:pt x="55" y="57"/>
                </a:lnTo>
                <a:lnTo>
                  <a:pt x="55" y="54"/>
                </a:lnTo>
                <a:lnTo>
                  <a:pt x="53" y="52"/>
                </a:lnTo>
                <a:lnTo>
                  <a:pt x="55" y="49"/>
                </a:lnTo>
                <a:lnTo>
                  <a:pt x="55" y="49"/>
                </a:lnTo>
                <a:lnTo>
                  <a:pt x="57" y="49"/>
                </a:lnTo>
                <a:lnTo>
                  <a:pt x="57" y="47"/>
                </a:lnTo>
                <a:lnTo>
                  <a:pt x="57" y="47"/>
                </a:lnTo>
                <a:lnTo>
                  <a:pt x="57" y="47"/>
                </a:lnTo>
                <a:lnTo>
                  <a:pt x="55" y="45"/>
                </a:lnTo>
                <a:lnTo>
                  <a:pt x="53" y="45"/>
                </a:lnTo>
                <a:lnTo>
                  <a:pt x="55" y="40"/>
                </a:lnTo>
                <a:lnTo>
                  <a:pt x="55" y="38"/>
                </a:lnTo>
                <a:lnTo>
                  <a:pt x="55" y="35"/>
                </a:lnTo>
                <a:lnTo>
                  <a:pt x="55" y="35"/>
                </a:lnTo>
                <a:lnTo>
                  <a:pt x="55" y="35"/>
                </a:lnTo>
                <a:lnTo>
                  <a:pt x="57" y="35"/>
                </a:lnTo>
                <a:lnTo>
                  <a:pt x="57" y="33"/>
                </a:lnTo>
                <a:lnTo>
                  <a:pt x="57" y="35"/>
                </a:lnTo>
                <a:lnTo>
                  <a:pt x="60" y="35"/>
                </a:lnTo>
                <a:lnTo>
                  <a:pt x="60" y="35"/>
                </a:lnTo>
                <a:lnTo>
                  <a:pt x="62" y="35"/>
                </a:lnTo>
                <a:lnTo>
                  <a:pt x="62" y="35"/>
                </a:lnTo>
                <a:lnTo>
                  <a:pt x="62" y="35"/>
                </a:lnTo>
                <a:lnTo>
                  <a:pt x="60" y="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5" name="Freeform 201"/>
          <p:cNvSpPr>
            <a:spLocks/>
          </p:cNvSpPr>
          <p:nvPr/>
        </p:nvSpPr>
        <p:spPr bwMode="auto">
          <a:xfrm>
            <a:off x="8606671" y="4111789"/>
            <a:ext cx="146465" cy="193543"/>
          </a:xfrm>
          <a:custGeom>
            <a:avLst/>
            <a:gdLst>
              <a:gd name="T0" fmla="*/ 133 w 140"/>
              <a:gd name="T1" fmla="*/ 3 h 185"/>
              <a:gd name="T2" fmla="*/ 126 w 140"/>
              <a:gd name="T3" fmla="*/ 3 h 185"/>
              <a:gd name="T4" fmla="*/ 116 w 140"/>
              <a:gd name="T5" fmla="*/ 0 h 185"/>
              <a:gd name="T6" fmla="*/ 102 w 140"/>
              <a:gd name="T7" fmla="*/ 5 h 185"/>
              <a:gd name="T8" fmla="*/ 100 w 140"/>
              <a:gd name="T9" fmla="*/ 14 h 185"/>
              <a:gd name="T10" fmla="*/ 95 w 140"/>
              <a:gd name="T11" fmla="*/ 31 h 185"/>
              <a:gd name="T12" fmla="*/ 93 w 140"/>
              <a:gd name="T13" fmla="*/ 38 h 185"/>
              <a:gd name="T14" fmla="*/ 90 w 140"/>
              <a:gd name="T15" fmla="*/ 40 h 185"/>
              <a:gd name="T16" fmla="*/ 76 w 140"/>
              <a:gd name="T17" fmla="*/ 36 h 185"/>
              <a:gd name="T18" fmla="*/ 69 w 140"/>
              <a:gd name="T19" fmla="*/ 36 h 185"/>
              <a:gd name="T20" fmla="*/ 67 w 140"/>
              <a:gd name="T21" fmla="*/ 33 h 185"/>
              <a:gd name="T22" fmla="*/ 45 w 140"/>
              <a:gd name="T23" fmla="*/ 33 h 185"/>
              <a:gd name="T24" fmla="*/ 38 w 140"/>
              <a:gd name="T25" fmla="*/ 45 h 185"/>
              <a:gd name="T26" fmla="*/ 41 w 140"/>
              <a:gd name="T27" fmla="*/ 52 h 185"/>
              <a:gd name="T28" fmla="*/ 57 w 140"/>
              <a:gd name="T29" fmla="*/ 50 h 185"/>
              <a:gd name="T30" fmla="*/ 62 w 140"/>
              <a:gd name="T31" fmla="*/ 59 h 185"/>
              <a:gd name="T32" fmla="*/ 57 w 140"/>
              <a:gd name="T33" fmla="*/ 66 h 185"/>
              <a:gd name="T34" fmla="*/ 50 w 140"/>
              <a:gd name="T35" fmla="*/ 74 h 185"/>
              <a:gd name="T36" fmla="*/ 55 w 140"/>
              <a:gd name="T37" fmla="*/ 85 h 185"/>
              <a:gd name="T38" fmla="*/ 62 w 140"/>
              <a:gd name="T39" fmla="*/ 93 h 185"/>
              <a:gd name="T40" fmla="*/ 62 w 140"/>
              <a:gd name="T41" fmla="*/ 111 h 185"/>
              <a:gd name="T42" fmla="*/ 59 w 140"/>
              <a:gd name="T43" fmla="*/ 119 h 185"/>
              <a:gd name="T44" fmla="*/ 57 w 140"/>
              <a:gd name="T45" fmla="*/ 128 h 185"/>
              <a:gd name="T46" fmla="*/ 50 w 140"/>
              <a:gd name="T47" fmla="*/ 130 h 185"/>
              <a:gd name="T48" fmla="*/ 48 w 140"/>
              <a:gd name="T49" fmla="*/ 126 h 185"/>
              <a:gd name="T50" fmla="*/ 33 w 140"/>
              <a:gd name="T51" fmla="*/ 123 h 185"/>
              <a:gd name="T52" fmla="*/ 24 w 140"/>
              <a:gd name="T53" fmla="*/ 119 h 185"/>
              <a:gd name="T54" fmla="*/ 24 w 140"/>
              <a:gd name="T55" fmla="*/ 123 h 185"/>
              <a:gd name="T56" fmla="*/ 14 w 140"/>
              <a:gd name="T57" fmla="*/ 128 h 185"/>
              <a:gd name="T58" fmla="*/ 7 w 140"/>
              <a:gd name="T59" fmla="*/ 133 h 185"/>
              <a:gd name="T60" fmla="*/ 10 w 140"/>
              <a:gd name="T61" fmla="*/ 140 h 185"/>
              <a:gd name="T62" fmla="*/ 12 w 140"/>
              <a:gd name="T63" fmla="*/ 147 h 185"/>
              <a:gd name="T64" fmla="*/ 12 w 140"/>
              <a:gd name="T65" fmla="*/ 154 h 185"/>
              <a:gd name="T66" fmla="*/ 10 w 140"/>
              <a:gd name="T67" fmla="*/ 156 h 185"/>
              <a:gd name="T68" fmla="*/ 0 w 140"/>
              <a:gd name="T69" fmla="*/ 159 h 185"/>
              <a:gd name="T70" fmla="*/ 12 w 140"/>
              <a:gd name="T71" fmla="*/ 178 h 185"/>
              <a:gd name="T72" fmla="*/ 17 w 140"/>
              <a:gd name="T73" fmla="*/ 185 h 185"/>
              <a:gd name="T74" fmla="*/ 24 w 140"/>
              <a:gd name="T75" fmla="*/ 178 h 185"/>
              <a:gd name="T76" fmla="*/ 31 w 140"/>
              <a:gd name="T77" fmla="*/ 173 h 185"/>
              <a:gd name="T78" fmla="*/ 38 w 140"/>
              <a:gd name="T79" fmla="*/ 175 h 185"/>
              <a:gd name="T80" fmla="*/ 43 w 140"/>
              <a:gd name="T81" fmla="*/ 180 h 185"/>
              <a:gd name="T82" fmla="*/ 48 w 140"/>
              <a:gd name="T83" fmla="*/ 175 h 185"/>
              <a:gd name="T84" fmla="*/ 52 w 140"/>
              <a:gd name="T85" fmla="*/ 173 h 185"/>
              <a:gd name="T86" fmla="*/ 59 w 140"/>
              <a:gd name="T87" fmla="*/ 168 h 185"/>
              <a:gd name="T88" fmla="*/ 62 w 140"/>
              <a:gd name="T89" fmla="*/ 178 h 185"/>
              <a:gd name="T90" fmla="*/ 64 w 140"/>
              <a:gd name="T91" fmla="*/ 180 h 185"/>
              <a:gd name="T92" fmla="*/ 76 w 140"/>
              <a:gd name="T93" fmla="*/ 168 h 185"/>
              <a:gd name="T94" fmla="*/ 88 w 140"/>
              <a:gd name="T95" fmla="*/ 161 h 185"/>
              <a:gd name="T96" fmla="*/ 95 w 140"/>
              <a:gd name="T97" fmla="*/ 126 h 185"/>
              <a:gd name="T98" fmla="*/ 104 w 140"/>
              <a:gd name="T99" fmla="*/ 107 h 185"/>
              <a:gd name="T100" fmla="*/ 119 w 140"/>
              <a:gd name="T101" fmla="*/ 95 h 185"/>
              <a:gd name="T102" fmla="*/ 126 w 140"/>
              <a:gd name="T103" fmla="*/ 59 h 185"/>
              <a:gd name="T104" fmla="*/ 133 w 140"/>
              <a:gd name="T105" fmla="*/ 26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0" h="185">
                <a:moveTo>
                  <a:pt x="140" y="5"/>
                </a:moveTo>
                <a:lnTo>
                  <a:pt x="137" y="5"/>
                </a:lnTo>
                <a:lnTo>
                  <a:pt x="137" y="3"/>
                </a:lnTo>
                <a:lnTo>
                  <a:pt x="137" y="3"/>
                </a:lnTo>
                <a:lnTo>
                  <a:pt x="133" y="3"/>
                </a:lnTo>
                <a:lnTo>
                  <a:pt x="133" y="3"/>
                </a:lnTo>
                <a:lnTo>
                  <a:pt x="130" y="5"/>
                </a:lnTo>
                <a:lnTo>
                  <a:pt x="130" y="5"/>
                </a:lnTo>
                <a:lnTo>
                  <a:pt x="130" y="3"/>
                </a:lnTo>
                <a:lnTo>
                  <a:pt x="128" y="3"/>
                </a:lnTo>
                <a:lnTo>
                  <a:pt x="128" y="3"/>
                </a:lnTo>
                <a:lnTo>
                  <a:pt x="126" y="3"/>
                </a:lnTo>
                <a:lnTo>
                  <a:pt x="126" y="3"/>
                </a:lnTo>
                <a:lnTo>
                  <a:pt x="126" y="3"/>
                </a:lnTo>
                <a:lnTo>
                  <a:pt x="123" y="3"/>
                </a:lnTo>
                <a:lnTo>
                  <a:pt x="119" y="0"/>
                </a:lnTo>
                <a:lnTo>
                  <a:pt x="119" y="0"/>
                </a:lnTo>
                <a:lnTo>
                  <a:pt x="116" y="0"/>
                </a:lnTo>
                <a:lnTo>
                  <a:pt x="114" y="3"/>
                </a:lnTo>
                <a:lnTo>
                  <a:pt x="114" y="3"/>
                </a:lnTo>
                <a:lnTo>
                  <a:pt x="109" y="3"/>
                </a:lnTo>
                <a:lnTo>
                  <a:pt x="104" y="3"/>
                </a:lnTo>
                <a:lnTo>
                  <a:pt x="102" y="3"/>
                </a:lnTo>
                <a:lnTo>
                  <a:pt x="102" y="5"/>
                </a:lnTo>
                <a:lnTo>
                  <a:pt x="102" y="5"/>
                </a:lnTo>
                <a:lnTo>
                  <a:pt x="100" y="7"/>
                </a:lnTo>
                <a:lnTo>
                  <a:pt x="100" y="10"/>
                </a:lnTo>
                <a:lnTo>
                  <a:pt x="100" y="12"/>
                </a:lnTo>
                <a:lnTo>
                  <a:pt x="100" y="12"/>
                </a:lnTo>
                <a:lnTo>
                  <a:pt x="100" y="14"/>
                </a:lnTo>
                <a:lnTo>
                  <a:pt x="100" y="17"/>
                </a:lnTo>
                <a:lnTo>
                  <a:pt x="100" y="19"/>
                </a:lnTo>
                <a:lnTo>
                  <a:pt x="97" y="22"/>
                </a:lnTo>
                <a:lnTo>
                  <a:pt x="97" y="24"/>
                </a:lnTo>
                <a:lnTo>
                  <a:pt x="95" y="29"/>
                </a:lnTo>
                <a:lnTo>
                  <a:pt x="95" y="31"/>
                </a:lnTo>
                <a:lnTo>
                  <a:pt x="95" y="31"/>
                </a:lnTo>
                <a:lnTo>
                  <a:pt x="95" y="31"/>
                </a:lnTo>
                <a:lnTo>
                  <a:pt x="93" y="33"/>
                </a:lnTo>
                <a:lnTo>
                  <a:pt x="93" y="33"/>
                </a:lnTo>
                <a:lnTo>
                  <a:pt x="93" y="36"/>
                </a:lnTo>
                <a:lnTo>
                  <a:pt x="93" y="38"/>
                </a:lnTo>
                <a:lnTo>
                  <a:pt x="93" y="40"/>
                </a:lnTo>
                <a:lnTo>
                  <a:pt x="93" y="43"/>
                </a:lnTo>
                <a:lnTo>
                  <a:pt x="93" y="43"/>
                </a:lnTo>
                <a:lnTo>
                  <a:pt x="93" y="43"/>
                </a:lnTo>
                <a:lnTo>
                  <a:pt x="93" y="43"/>
                </a:lnTo>
                <a:lnTo>
                  <a:pt x="90" y="40"/>
                </a:lnTo>
                <a:lnTo>
                  <a:pt x="88" y="40"/>
                </a:lnTo>
                <a:lnTo>
                  <a:pt x="85" y="38"/>
                </a:lnTo>
                <a:lnTo>
                  <a:pt x="83" y="38"/>
                </a:lnTo>
                <a:lnTo>
                  <a:pt x="81" y="38"/>
                </a:lnTo>
                <a:lnTo>
                  <a:pt x="78" y="38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4" y="36"/>
                </a:lnTo>
                <a:lnTo>
                  <a:pt x="74" y="36"/>
                </a:lnTo>
                <a:lnTo>
                  <a:pt x="71" y="36"/>
                </a:lnTo>
                <a:lnTo>
                  <a:pt x="69" y="36"/>
                </a:lnTo>
                <a:lnTo>
                  <a:pt x="69" y="36"/>
                </a:lnTo>
                <a:lnTo>
                  <a:pt x="69" y="33"/>
                </a:lnTo>
                <a:lnTo>
                  <a:pt x="67" y="36"/>
                </a:lnTo>
                <a:lnTo>
                  <a:pt x="67" y="33"/>
                </a:lnTo>
                <a:lnTo>
                  <a:pt x="67" y="33"/>
                </a:lnTo>
                <a:lnTo>
                  <a:pt x="67" y="33"/>
                </a:lnTo>
                <a:lnTo>
                  <a:pt x="64" y="31"/>
                </a:lnTo>
                <a:lnTo>
                  <a:pt x="62" y="33"/>
                </a:lnTo>
                <a:lnTo>
                  <a:pt x="59" y="33"/>
                </a:lnTo>
                <a:lnTo>
                  <a:pt x="55" y="33"/>
                </a:lnTo>
                <a:lnTo>
                  <a:pt x="50" y="33"/>
                </a:lnTo>
                <a:lnTo>
                  <a:pt x="45" y="33"/>
                </a:lnTo>
                <a:lnTo>
                  <a:pt x="41" y="33"/>
                </a:lnTo>
                <a:lnTo>
                  <a:pt x="41" y="33"/>
                </a:lnTo>
                <a:lnTo>
                  <a:pt x="38" y="38"/>
                </a:lnTo>
                <a:lnTo>
                  <a:pt x="38" y="40"/>
                </a:lnTo>
                <a:lnTo>
                  <a:pt x="38" y="43"/>
                </a:lnTo>
                <a:lnTo>
                  <a:pt x="38" y="45"/>
                </a:lnTo>
                <a:lnTo>
                  <a:pt x="38" y="48"/>
                </a:lnTo>
                <a:lnTo>
                  <a:pt x="38" y="50"/>
                </a:lnTo>
                <a:lnTo>
                  <a:pt x="38" y="50"/>
                </a:lnTo>
                <a:lnTo>
                  <a:pt x="38" y="52"/>
                </a:lnTo>
                <a:lnTo>
                  <a:pt x="38" y="52"/>
                </a:lnTo>
                <a:lnTo>
                  <a:pt x="41" y="52"/>
                </a:lnTo>
                <a:lnTo>
                  <a:pt x="41" y="52"/>
                </a:lnTo>
                <a:lnTo>
                  <a:pt x="45" y="50"/>
                </a:lnTo>
                <a:lnTo>
                  <a:pt x="48" y="50"/>
                </a:lnTo>
                <a:lnTo>
                  <a:pt x="50" y="48"/>
                </a:lnTo>
                <a:lnTo>
                  <a:pt x="55" y="50"/>
                </a:lnTo>
                <a:lnTo>
                  <a:pt x="57" y="50"/>
                </a:lnTo>
                <a:lnTo>
                  <a:pt x="57" y="50"/>
                </a:lnTo>
                <a:lnTo>
                  <a:pt x="59" y="55"/>
                </a:lnTo>
                <a:lnTo>
                  <a:pt x="59" y="55"/>
                </a:lnTo>
                <a:lnTo>
                  <a:pt x="59" y="57"/>
                </a:lnTo>
                <a:lnTo>
                  <a:pt x="62" y="59"/>
                </a:lnTo>
                <a:lnTo>
                  <a:pt x="62" y="59"/>
                </a:lnTo>
                <a:lnTo>
                  <a:pt x="62" y="62"/>
                </a:lnTo>
                <a:lnTo>
                  <a:pt x="59" y="62"/>
                </a:lnTo>
                <a:lnTo>
                  <a:pt x="59" y="64"/>
                </a:lnTo>
                <a:lnTo>
                  <a:pt x="59" y="64"/>
                </a:lnTo>
                <a:lnTo>
                  <a:pt x="59" y="66"/>
                </a:lnTo>
                <a:lnTo>
                  <a:pt x="57" y="66"/>
                </a:lnTo>
                <a:lnTo>
                  <a:pt x="55" y="66"/>
                </a:lnTo>
                <a:lnTo>
                  <a:pt x="55" y="66"/>
                </a:lnTo>
                <a:lnTo>
                  <a:pt x="55" y="69"/>
                </a:lnTo>
                <a:lnTo>
                  <a:pt x="52" y="71"/>
                </a:lnTo>
                <a:lnTo>
                  <a:pt x="52" y="71"/>
                </a:lnTo>
                <a:lnTo>
                  <a:pt x="50" y="74"/>
                </a:lnTo>
                <a:lnTo>
                  <a:pt x="52" y="76"/>
                </a:lnTo>
                <a:lnTo>
                  <a:pt x="50" y="81"/>
                </a:lnTo>
                <a:lnTo>
                  <a:pt x="50" y="83"/>
                </a:lnTo>
                <a:lnTo>
                  <a:pt x="52" y="83"/>
                </a:lnTo>
                <a:lnTo>
                  <a:pt x="55" y="83"/>
                </a:lnTo>
                <a:lnTo>
                  <a:pt x="55" y="85"/>
                </a:lnTo>
                <a:lnTo>
                  <a:pt x="57" y="85"/>
                </a:lnTo>
                <a:lnTo>
                  <a:pt x="57" y="88"/>
                </a:lnTo>
                <a:lnTo>
                  <a:pt x="59" y="88"/>
                </a:lnTo>
                <a:lnTo>
                  <a:pt x="62" y="90"/>
                </a:lnTo>
                <a:lnTo>
                  <a:pt x="62" y="90"/>
                </a:lnTo>
                <a:lnTo>
                  <a:pt x="62" y="93"/>
                </a:lnTo>
                <a:lnTo>
                  <a:pt x="62" y="95"/>
                </a:lnTo>
                <a:lnTo>
                  <a:pt x="62" y="100"/>
                </a:lnTo>
                <a:lnTo>
                  <a:pt x="62" y="102"/>
                </a:lnTo>
                <a:lnTo>
                  <a:pt x="62" y="104"/>
                </a:lnTo>
                <a:lnTo>
                  <a:pt x="62" y="109"/>
                </a:lnTo>
                <a:lnTo>
                  <a:pt x="62" y="111"/>
                </a:lnTo>
                <a:lnTo>
                  <a:pt x="62" y="111"/>
                </a:lnTo>
                <a:lnTo>
                  <a:pt x="62" y="114"/>
                </a:lnTo>
                <a:lnTo>
                  <a:pt x="62" y="114"/>
                </a:lnTo>
                <a:lnTo>
                  <a:pt x="59" y="119"/>
                </a:lnTo>
                <a:lnTo>
                  <a:pt x="59" y="119"/>
                </a:lnTo>
                <a:lnTo>
                  <a:pt x="59" y="119"/>
                </a:lnTo>
                <a:lnTo>
                  <a:pt x="57" y="121"/>
                </a:lnTo>
                <a:lnTo>
                  <a:pt x="57" y="123"/>
                </a:lnTo>
                <a:lnTo>
                  <a:pt x="57" y="123"/>
                </a:lnTo>
                <a:lnTo>
                  <a:pt x="57" y="126"/>
                </a:lnTo>
                <a:lnTo>
                  <a:pt x="57" y="126"/>
                </a:lnTo>
                <a:lnTo>
                  <a:pt x="57" y="128"/>
                </a:lnTo>
                <a:lnTo>
                  <a:pt x="57" y="128"/>
                </a:lnTo>
                <a:lnTo>
                  <a:pt x="55" y="130"/>
                </a:lnTo>
                <a:lnTo>
                  <a:pt x="55" y="130"/>
                </a:lnTo>
                <a:lnTo>
                  <a:pt x="52" y="130"/>
                </a:lnTo>
                <a:lnTo>
                  <a:pt x="50" y="130"/>
                </a:lnTo>
                <a:lnTo>
                  <a:pt x="50" y="130"/>
                </a:lnTo>
                <a:lnTo>
                  <a:pt x="50" y="128"/>
                </a:lnTo>
                <a:lnTo>
                  <a:pt x="50" y="128"/>
                </a:lnTo>
                <a:lnTo>
                  <a:pt x="50" y="126"/>
                </a:lnTo>
                <a:lnTo>
                  <a:pt x="50" y="123"/>
                </a:lnTo>
                <a:lnTo>
                  <a:pt x="48" y="123"/>
                </a:lnTo>
                <a:lnTo>
                  <a:pt x="48" y="126"/>
                </a:lnTo>
                <a:lnTo>
                  <a:pt x="45" y="126"/>
                </a:lnTo>
                <a:lnTo>
                  <a:pt x="43" y="128"/>
                </a:lnTo>
                <a:lnTo>
                  <a:pt x="41" y="130"/>
                </a:lnTo>
                <a:lnTo>
                  <a:pt x="38" y="128"/>
                </a:lnTo>
                <a:lnTo>
                  <a:pt x="33" y="128"/>
                </a:lnTo>
                <a:lnTo>
                  <a:pt x="33" y="123"/>
                </a:lnTo>
                <a:lnTo>
                  <a:pt x="31" y="121"/>
                </a:lnTo>
                <a:lnTo>
                  <a:pt x="31" y="119"/>
                </a:lnTo>
                <a:lnTo>
                  <a:pt x="29" y="119"/>
                </a:lnTo>
                <a:lnTo>
                  <a:pt x="29" y="116"/>
                </a:lnTo>
                <a:lnTo>
                  <a:pt x="26" y="116"/>
                </a:lnTo>
                <a:lnTo>
                  <a:pt x="24" y="119"/>
                </a:lnTo>
                <a:lnTo>
                  <a:pt x="24" y="119"/>
                </a:lnTo>
                <a:lnTo>
                  <a:pt x="24" y="121"/>
                </a:lnTo>
                <a:lnTo>
                  <a:pt x="24" y="121"/>
                </a:lnTo>
                <a:lnTo>
                  <a:pt x="24" y="123"/>
                </a:lnTo>
                <a:lnTo>
                  <a:pt x="24" y="123"/>
                </a:lnTo>
                <a:lnTo>
                  <a:pt x="24" y="123"/>
                </a:lnTo>
                <a:lnTo>
                  <a:pt x="24" y="126"/>
                </a:lnTo>
                <a:lnTo>
                  <a:pt x="24" y="128"/>
                </a:lnTo>
                <a:lnTo>
                  <a:pt x="17" y="130"/>
                </a:lnTo>
                <a:lnTo>
                  <a:pt x="17" y="128"/>
                </a:lnTo>
                <a:lnTo>
                  <a:pt x="14" y="128"/>
                </a:lnTo>
                <a:lnTo>
                  <a:pt x="14" y="128"/>
                </a:lnTo>
                <a:lnTo>
                  <a:pt x="10" y="128"/>
                </a:lnTo>
                <a:lnTo>
                  <a:pt x="10" y="128"/>
                </a:lnTo>
                <a:lnTo>
                  <a:pt x="7" y="128"/>
                </a:lnTo>
                <a:lnTo>
                  <a:pt x="7" y="128"/>
                </a:lnTo>
                <a:lnTo>
                  <a:pt x="7" y="128"/>
                </a:lnTo>
                <a:lnTo>
                  <a:pt x="7" y="133"/>
                </a:lnTo>
                <a:lnTo>
                  <a:pt x="7" y="135"/>
                </a:lnTo>
                <a:lnTo>
                  <a:pt x="7" y="137"/>
                </a:lnTo>
                <a:lnTo>
                  <a:pt x="7" y="137"/>
                </a:lnTo>
                <a:lnTo>
                  <a:pt x="10" y="140"/>
                </a:lnTo>
                <a:lnTo>
                  <a:pt x="10" y="140"/>
                </a:lnTo>
                <a:lnTo>
                  <a:pt x="10" y="140"/>
                </a:lnTo>
                <a:lnTo>
                  <a:pt x="12" y="142"/>
                </a:lnTo>
                <a:lnTo>
                  <a:pt x="12" y="142"/>
                </a:lnTo>
                <a:lnTo>
                  <a:pt x="10" y="142"/>
                </a:lnTo>
                <a:lnTo>
                  <a:pt x="10" y="145"/>
                </a:lnTo>
                <a:lnTo>
                  <a:pt x="10" y="145"/>
                </a:lnTo>
                <a:lnTo>
                  <a:pt x="12" y="147"/>
                </a:lnTo>
                <a:lnTo>
                  <a:pt x="14" y="147"/>
                </a:lnTo>
                <a:lnTo>
                  <a:pt x="14" y="149"/>
                </a:lnTo>
                <a:lnTo>
                  <a:pt x="14" y="149"/>
                </a:lnTo>
                <a:lnTo>
                  <a:pt x="14" y="152"/>
                </a:lnTo>
                <a:lnTo>
                  <a:pt x="14" y="152"/>
                </a:lnTo>
                <a:lnTo>
                  <a:pt x="12" y="154"/>
                </a:lnTo>
                <a:lnTo>
                  <a:pt x="12" y="154"/>
                </a:lnTo>
                <a:lnTo>
                  <a:pt x="14" y="154"/>
                </a:lnTo>
                <a:lnTo>
                  <a:pt x="14" y="156"/>
                </a:lnTo>
                <a:lnTo>
                  <a:pt x="12" y="156"/>
                </a:lnTo>
                <a:lnTo>
                  <a:pt x="12" y="156"/>
                </a:lnTo>
                <a:lnTo>
                  <a:pt x="10" y="156"/>
                </a:lnTo>
                <a:lnTo>
                  <a:pt x="10" y="156"/>
                </a:lnTo>
                <a:lnTo>
                  <a:pt x="7" y="154"/>
                </a:lnTo>
                <a:lnTo>
                  <a:pt x="7" y="152"/>
                </a:lnTo>
                <a:lnTo>
                  <a:pt x="3" y="156"/>
                </a:lnTo>
                <a:lnTo>
                  <a:pt x="3" y="156"/>
                </a:lnTo>
                <a:lnTo>
                  <a:pt x="0" y="159"/>
                </a:lnTo>
                <a:lnTo>
                  <a:pt x="0" y="161"/>
                </a:lnTo>
                <a:lnTo>
                  <a:pt x="5" y="166"/>
                </a:lnTo>
                <a:lnTo>
                  <a:pt x="5" y="168"/>
                </a:lnTo>
                <a:lnTo>
                  <a:pt x="10" y="173"/>
                </a:lnTo>
                <a:lnTo>
                  <a:pt x="12" y="175"/>
                </a:lnTo>
                <a:lnTo>
                  <a:pt x="12" y="178"/>
                </a:lnTo>
                <a:lnTo>
                  <a:pt x="12" y="178"/>
                </a:lnTo>
                <a:lnTo>
                  <a:pt x="12" y="178"/>
                </a:lnTo>
                <a:lnTo>
                  <a:pt x="14" y="180"/>
                </a:lnTo>
                <a:lnTo>
                  <a:pt x="14" y="182"/>
                </a:lnTo>
                <a:lnTo>
                  <a:pt x="17" y="185"/>
                </a:lnTo>
                <a:lnTo>
                  <a:pt x="17" y="185"/>
                </a:lnTo>
                <a:lnTo>
                  <a:pt x="17" y="182"/>
                </a:lnTo>
                <a:lnTo>
                  <a:pt x="19" y="180"/>
                </a:lnTo>
                <a:lnTo>
                  <a:pt x="19" y="180"/>
                </a:lnTo>
                <a:lnTo>
                  <a:pt x="22" y="180"/>
                </a:lnTo>
                <a:lnTo>
                  <a:pt x="22" y="178"/>
                </a:lnTo>
                <a:lnTo>
                  <a:pt x="24" y="178"/>
                </a:lnTo>
                <a:lnTo>
                  <a:pt x="24" y="175"/>
                </a:lnTo>
                <a:lnTo>
                  <a:pt x="26" y="175"/>
                </a:lnTo>
                <a:lnTo>
                  <a:pt x="29" y="173"/>
                </a:lnTo>
                <a:lnTo>
                  <a:pt x="29" y="173"/>
                </a:lnTo>
                <a:lnTo>
                  <a:pt x="31" y="173"/>
                </a:lnTo>
                <a:lnTo>
                  <a:pt x="31" y="173"/>
                </a:lnTo>
                <a:lnTo>
                  <a:pt x="33" y="173"/>
                </a:lnTo>
                <a:lnTo>
                  <a:pt x="33" y="175"/>
                </a:lnTo>
                <a:lnTo>
                  <a:pt x="36" y="175"/>
                </a:lnTo>
                <a:lnTo>
                  <a:pt x="36" y="175"/>
                </a:lnTo>
                <a:lnTo>
                  <a:pt x="36" y="175"/>
                </a:lnTo>
                <a:lnTo>
                  <a:pt x="38" y="175"/>
                </a:lnTo>
                <a:lnTo>
                  <a:pt x="38" y="175"/>
                </a:lnTo>
                <a:lnTo>
                  <a:pt x="38" y="178"/>
                </a:lnTo>
                <a:lnTo>
                  <a:pt x="38" y="178"/>
                </a:lnTo>
                <a:lnTo>
                  <a:pt x="41" y="180"/>
                </a:lnTo>
                <a:lnTo>
                  <a:pt x="41" y="180"/>
                </a:lnTo>
                <a:lnTo>
                  <a:pt x="43" y="180"/>
                </a:lnTo>
                <a:lnTo>
                  <a:pt x="43" y="180"/>
                </a:lnTo>
                <a:lnTo>
                  <a:pt x="45" y="180"/>
                </a:lnTo>
                <a:lnTo>
                  <a:pt x="48" y="178"/>
                </a:lnTo>
                <a:lnTo>
                  <a:pt x="48" y="178"/>
                </a:lnTo>
                <a:lnTo>
                  <a:pt x="48" y="175"/>
                </a:lnTo>
                <a:lnTo>
                  <a:pt x="48" y="175"/>
                </a:lnTo>
                <a:lnTo>
                  <a:pt x="48" y="173"/>
                </a:lnTo>
                <a:lnTo>
                  <a:pt x="48" y="173"/>
                </a:lnTo>
                <a:lnTo>
                  <a:pt x="50" y="173"/>
                </a:lnTo>
                <a:lnTo>
                  <a:pt x="50" y="173"/>
                </a:lnTo>
                <a:lnTo>
                  <a:pt x="50" y="173"/>
                </a:lnTo>
                <a:lnTo>
                  <a:pt x="52" y="173"/>
                </a:lnTo>
                <a:lnTo>
                  <a:pt x="52" y="173"/>
                </a:lnTo>
                <a:lnTo>
                  <a:pt x="55" y="171"/>
                </a:lnTo>
                <a:lnTo>
                  <a:pt x="55" y="171"/>
                </a:lnTo>
                <a:lnTo>
                  <a:pt x="57" y="171"/>
                </a:lnTo>
                <a:lnTo>
                  <a:pt x="59" y="168"/>
                </a:lnTo>
                <a:lnTo>
                  <a:pt x="59" y="168"/>
                </a:lnTo>
                <a:lnTo>
                  <a:pt x="62" y="171"/>
                </a:lnTo>
                <a:lnTo>
                  <a:pt x="62" y="171"/>
                </a:lnTo>
                <a:lnTo>
                  <a:pt x="62" y="173"/>
                </a:lnTo>
                <a:lnTo>
                  <a:pt x="62" y="173"/>
                </a:lnTo>
                <a:lnTo>
                  <a:pt x="59" y="175"/>
                </a:lnTo>
                <a:lnTo>
                  <a:pt x="62" y="178"/>
                </a:lnTo>
                <a:lnTo>
                  <a:pt x="62" y="180"/>
                </a:lnTo>
                <a:lnTo>
                  <a:pt x="62" y="180"/>
                </a:lnTo>
                <a:lnTo>
                  <a:pt x="62" y="180"/>
                </a:lnTo>
                <a:lnTo>
                  <a:pt x="62" y="180"/>
                </a:lnTo>
                <a:lnTo>
                  <a:pt x="62" y="180"/>
                </a:lnTo>
                <a:lnTo>
                  <a:pt x="64" y="180"/>
                </a:lnTo>
                <a:lnTo>
                  <a:pt x="64" y="182"/>
                </a:lnTo>
                <a:lnTo>
                  <a:pt x="67" y="182"/>
                </a:lnTo>
                <a:lnTo>
                  <a:pt x="67" y="180"/>
                </a:lnTo>
                <a:lnTo>
                  <a:pt x="71" y="178"/>
                </a:lnTo>
                <a:lnTo>
                  <a:pt x="74" y="173"/>
                </a:lnTo>
                <a:lnTo>
                  <a:pt x="76" y="168"/>
                </a:lnTo>
                <a:lnTo>
                  <a:pt x="78" y="168"/>
                </a:lnTo>
                <a:lnTo>
                  <a:pt x="81" y="166"/>
                </a:lnTo>
                <a:lnTo>
                  <a:pt x="81" y="166"/>
                </a:lnTo>
                <a:lnTo>
                  <a:pt x="83" y="163"/>
                </a:lnTo>
                <a:lnTo>
                  <a:pt x="85" y="163"/>
                </a:lnTo>
                <a:lnTo>
                  <a:pt x="88" y="161"/>
                </a:lnTo>
                <a:lnTo>
                  <a:pt x="90" y="159"/>
                </a:lnTo>
                <a:lnTo>
                  <a:pt x="93" y="152"/>
                </a:lnTo>
                <a:lnTo>
                  <a:pt x="95" y="147"/>
                </a:lnTo>
                <a:lnTo>
                  <a:pt x="95" y="142"/>
                </a:lnTo>
                <a:lnTo>
                  <a:pt x="95" y="130"/>
                </a:lnTo>
                <a:lnTo>
                  <a:pt x="95" y="126"/>
                </a:lnTo>
                <a:lnTo>
                  <a:pt x="95" y="123"/>
                </a:lnTo>
                <a:lnTo>
                  <a:pt x="95" y="123"/>
                </a:lnTo>
                <a:lnTo>
                  <a:pt x="100" y="121"/>
                </a:lnTo>
                <a:lnTo>
                  <a:pt x="100" y="116"/>
                </a:lnTo>
                <a:lnTo>
                  <a:pt x="102" y="114"/>
                </a:lnTo>
                <a:lnTo>
                  <a:pt x="104" y="107"/>
                </a:lnTo>
                <a:lnTo>
                  <a:pt x="107" y="104"/>
                </a:lnTo>
                <a:lnTo>
                  <a:pt x="107" y="104"/>
                </a:lnTo>
                <a:lnTo>
                  <a:pt x="109" y="102"/>
                </a:lnTo>
                <a:lnTo>
                  <a:pt x="111" y="102"/>
                </a:lnTo>
                <a:lnTo>
                  <a:pt x="114" y="100"/>
                </a:lnTo>
                <a:lnTo>
                  <a:pt x="119" y="95"/>
                </a:lnTo>
                <a:lnTo>
                  <a:pt x="123" y="90"/>
                </a:lnTo>
                <a:lnTo>
                  <a:pt x="123" y="85"/>
                </a:lnTo>
                <a:lnTo>
                  <a:pt x="123" y="78"/>
                </a:lnTo>
                <a:lnTo>
                  <a:pt x="126" y="74"/>
                </a:lnTo>
                <a:lnTo>
                  <a:pt x="126" y="66"/>
                </a:lnTo>
                <a:lnTo>
                  <a:pt x="126" y="59"/>
                </a:lnTo>
                <a:lnTo>
                  <a:pt x="126" y="55"/>
                </a:lnTo>
                <a:lnTo>
                  <a:pt x="128" y="48"/>
                </a:lnTo>
                <a:lnTo>
                  <a:pt x="128" y="45"/>
                </a:lnTo>
                <a:lnTo>
                  <a:pt x="130" y="43"/>
                </a:lnTo>
                <a:lnTo>
                  <a:pt x="128" y="36"/>
                </a:lnTo>
                <a:lnTo>
                  <a:pt x="133" y="26"/>
                </a:lnTo>
                <a:lnTo>
                  <a:pt x="135" y="22"/>
                </a:lnTo>
                <a:lnTo>
                  <a:pt x="137" y="17"/>
                </a:lnTo>
                <a:lnTo>
                  <a:pt x="137" y="12"/>
                </a:lnTo>
                <a:lnTo>
                  <a:pt x="140" y="10"/>
                </a:lnTo>
                <a:lnTo>
                  <a:pt x="140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6" name="Freeform 202"/>
          <p:cNvSpPr>
            <a:spLocks noEditPoints="1"/>
          </p:cNvSpPr>
          <p:nvPr/>
        </p:nvSpPr>
        <p:spPr bwMode="auto">
          <a:xfrm>
            <a:off x="9228100" y="4446566"/>
            <a:ext cx="24063" cy="19878"/>
          </a:xfrm>
          <a:custGeom>
            <a:avLst/>
            <a:gdLst>
              <a:gd name="T0" fmla="*/ 9 w 23"/>
              <a:gd name="T1" fmla="*/ 16 h 19"/>
              <a:gd name="T2" fmla="*/ 7 w 23"/>
              <a:gd name="T3" fmla="*/ 16 h 19"/>
              <a:gd name="T4" fmla="*/ 7 w 23"/>
              <a:gd name="T5" fmla="*/ 19 h 19"/>
              <a:gd name="T6" fmla="*/ 9 w 23"/>
              <a:gd name="T7" fmla="*/ 19 h 19"/>
              <a:gd name="T8" fmla="*/ 12 w 23"/>
              <a:gd name="T9" fmla="*/ 19 h 19"/>
              <a:gd name="T10" fmla="*/ 12 w 23"/>
              <a:gd name="T11" fmla="*/ 19 h 19"/>
              <a:gd name="T12" fmla="*/ 9 w 23"/>
              <a:gd name="T13" fmla="*/ 16 h 19"/>
              <a:gd name="T14" fmla="*/ 5 w 23"/>
              <a:gd name="T15" fmla="*/ 4 h 19"/>
              <a:gd name="T16" fmla="*/ 5 w 23"/>
              <a:gd name="T17" fmla="*/ 0 h 19"/>
              <a:gd name="T18" fmla="*/ 2 w 23"/>
              <a:gd name="T19" fmla="*/ 0 h 19"/>
              <a:gd name="T20" fmla="*/ 2 w 23"/>
              <a:gd name="T21" fmla="*/ 0 h 19"/>
              <a:gd name="T22" fmla="*/ 2 w 23"/>
              <a:gd name="T23" fmla="*/ 0 h 19"/>
              <a:gd name="T24" fmla="*/ 2 w 23"/>
              <a:gd name="T25" fmla="*/ 0 h 19"/>
              <a:gd name="T26" fmla="*/ 0 w 23"/>
              <a:gd name="T27" fmla="*/ 7 h 19"/>
              <a:gd name="T28" fmla="*/ 2 w 23"/>
              <a:gd name="T29" fmla="*/ 9 h 19"/>
              <a:gd name="T30" fmla="*/ 2 w 23"/>
              <a:gd name="T31" fmla="*/ 9 h 19"/>
              <a:gd name="T32" fmla="*/ 5 w 23"/>
              <a:gd name="T33" fmla="*/ 9 h 19"/>
              <a:gd name="T34" fmla="*/ 5 w 23"/>
              <a:gd name="T35" fmla="*/ 9 h 19"/>
              <a:gd name="T36" fmla="*/ 5 w 23"/>
              <a:gd name="T37" fmla="*/ 9 h 19"/>
              <a:gd name="T38" fmla="*/ 5 w 23"/>
              <a:gd name="T39" fmla="*/ 7 h 19"/>
              <a:gd name="T40" fmla="*/ 5 w 23"/>
              <a:gd name="T41" fmla="*/ 4 h 19"/>
              <a:gd name="T42" fmla="*/ 23 w 23"/>
              <a:gd name="T43" fmla="*/ 14 h 19"/>
              <a:gd name="T44" fmla="*/ 23 w 23"/>
              <a:gd name="T45" fmla="*/ 14 h 19"/>
              <a:gd name="T46" fmla="*/ 23 w 23"/>
              <a:gd name="T47" fmla="*/ 14 h 19"/>
              <a:gd name="T48" fmla="*/ 23 w 23"/>
              <a:gd name="T49" fmla="*/ 14 h 19"/>
              <a:gd name="T50" fmla="*/ 21 w 23"/>
              <a:gd name="T51" fmla="*/ 16 h 19"/>
              <a:gd name="T52" fmla="*/ 21 w 23"/>
              <a:gd name="T53" fmla="*/ 16 h 19"/>
              <a:gd name="T54" fmla="*/ 21 w 23"/>
              <a:gd name="T55" fmla="*/ 16 h 19"/>
              <a:gd name="T56" fmla="*/ 19 w 23"/>
              <a:gd name="T57" fmla="*/ 16 h 19"/>
              <a:gd name="T58" fmla="*/ 21 w 23"/>
              <a:gd name="T59" fmla="*/ 16 h 19"/>
              <a:gd name="T60" fmla="*/ 23 w 23"/>
              <a:gd name="T61" fmla="*/ 19 h 19"/>
              <a:gd name="T62" fmla="*/ 23 w 23"/>
              <a:gd name="T63" fmla="*/ 19 h 19"/>
              <a:gd name="T64" fmla="*/ 23 w 23"/>
              <a:gd name="T65" fmla="*/ 19 h 19"/>
              <a:gd name="T66" fmla="*/ 23 w 23"/>
              <a:gd name="T67" fmla="*/ 16 h 19"/>
              <a:gd name="T68" fmla="*/ 23 w 23"/>
              <a:gd name="T69" fmla="*/ 1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" h="19">
                <a:moveTo>
                  <a:pt x="9" y="16"/>
                </a:moveTo>
                <a:lnTo>
                  <a:pt x="7" y="16"/>
                </a:lnTo>
                <a:lnTo>
                  <a:pt x="7" y="19"/>
                </a:lnTo>
                <a:lnTo>
                  <a:pt x="9" y="19"/>
                </a:lnTo>
                <a:lnTo>
                  <a:pt x="12" y="19"/>
                </a:lnTo>
                <a:lnTo>
                  <a:pt x="12" y="19"/>
                </a:lnTo>
                <a:lnTo>
                  <a:pt x="9" y="16"/>
                </a:lnTo>
                <a:close/>
                <a:moveTo>
                  <a:pt x="5" y="4"/>
                </a:move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7"/>
                </a:lnTo>
                <a:lnTo>
                  <a:pt x="2" y="9"/>
                </a:lnTo>
                <a:lnTo>
                  <a:pt x="2" y="9"/>
                </a:lnTo>
                <a:lnTo>
                  <a:pt x="5" y="9"/>
                </a:lnTo>
                <a:lnTo>
                  <a:pt x="5" y="9"/>
                </a:lnTo>
                <a:lnTo>
                  <a:pt x="5" y="9"/>
                </a:lnTo>
                <a:lnTo>
                  <a:pt x="5" y="7"/>
                </a:lnTo>
                <a:lnTo>
                  <a:pt x="5" y="4"/>
                </a:lnTo>
                <a:close/>
                <a:moveTo>
                  <a:pt x="23" y="14"/>
                </a:moveTo>
                <a:lnTo>
                  <a:pt x="23" y="14"/>
                </a:lnTo>
                <a:lnTo>
                  <a:pt x="23" y="14"/>
                </a:lnTo>
                <a:lnTo>
                  <a:pt x="23" y="14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19" y="16"/>
                </a:lnTo>
                <a:lnTo>
                  <a:pt x="21" y="16"/>
                </a:lnTo>
                <a:lnTo>
                  <a:pt x="23" y="19"/>
                </a:lnTo>
                <a:lnTo>
                  <a:pt x="23" y="19"/>
                </a:lnTo>
                <a:lnTo>
                  <a:pt x="23" y="19"/>
                </a:lnTo>
                <a:lnTo>
                  <a:pt x="23" y="16"/>
                </a:lnTo>
                <a:lnTo>
                  <a:pt x="23" y="1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7" name="Freeform 203"/>
          <p:cNvSpPr>
            <a:spLocks noEditPoints="1"/>
          </p:cNvSpPr>
          <p:nvPr/>
        </p:nvSpPr>
        <p:spPr bwMode="auto">
          <a:xfrm>
            <a:off x="6848049" y="3919293"/>
            <a:ext cx="235390" cy="368254"/>
          </a:xfrm>
          <a:custGeom>
            <a:avLst/>
            <a:gdLst>
              <a:gd name="T0" fmla="*/ 225 w 225"/>
              <a:gd name="T1" fmla="*/ 234 h 352"/>
              <a:gd name="T2" fmla="*/ 220 w 225"/>
              <a:gd name="T3" fmla="*/ 217 h 352"/>
              <a:gd name="T4" fmla="*/ 213 w 225"/>
              <a:gd name="T5" fmla="*/ 203 h 352"/>
              <a:gd name="T6" fmla="*/ 218 w 225"/>
              <a:gd name="T7" fmla="*/ 191 h 352"/>
              <a:gd name="T8" fmla="*/ 211 w 225"/>
              <a:gd name="T9" fmla="*/ 170 h 352"/>
              <a:gd name="T10" fmla="*/ 213 w 225"/>
              <a:gd name="T11" fmla="*/ 142 h 352"/>
              <a:gd name="T12" fmla="*/ 206 w 225"/>
              <a:gd name="T13" fmla="*/ 132 h 352"/>
              <a:gd name="T14" fmla="*/ 180 w 225"/>
              <a:gd name="T15" fmla="*/ 132 h 352"/>
              <a:gd name="T16" fmla="*/ 161 w 225"/>
              <a:gd name="T17" fmla="*/ 113 h 352"/>
              <a:gd name="T18" fmla="*/ 135 w 225"/>
              <a:gd name="T19" fmla="*/ 116 h 352"/>
              <a:gd name="T20" fmla="*/ 125 w 225"/>
              <a:gd name="T21" fmla="*/ 99 h 352"/>
              <a:gd name="T22" fmla="*/ 123 w 225"/>
              <a:gd name="T23" fmla="*/ 75 h 352"/>
              <a:gd name="T24" fmla="*/ 111 w 225"/>
              <a:gd name="T25" fmla="*/ 68 h 352"/>
              <a:gd name="T26" fmla="*/ 125 w 225"/>
              <a:gd name="T27" fmla="*/ 35 h 352"/>
              <a:gd name="T28" fmla="*/ 151 w 225"/>
              <a:gd name="T29" fmla="*/ 12 h 352"/>
              <a:gd name="T30" fmla="*/ 142 w 225"/>
              <a:gd name="T31" fmla="*/ 2 h 352"/>
              <a:gd name="T32" fmla="*/ 109 w 225"/>
              <a:gd name="T33" fmla="*/ 23 h 352"/>
              <a:gd name="T34" fmla="*/ 92 w 225"/>
              <a:gd name="T35" fmla="*/ 35 h 352"/>
              <a:gd name="T36" fmla="*/ 78 w 225"/>
              <a:gd name="T37" fmla="*/ 35 h 352"/>
              <a:gd name="T38" fmla="*/ 71 w 225"/>
              <a:gd name="T39" fmla="*/ 49 h 352"/>
              <a:gd name="T40" fmla="*/ 59 w 225"/>
              <a:gd name="T41" fmla="*/ 66 h 352"/>
              <a:gd name="T42" fmla="*/ 45 w 225"/>
              <a:gd name="T43" fmla="*/ 94 h 352"/>
              <a:gd name="T44" fmla="*/ 40 w 225"/>
              <a:gd name="T45" fmla="*/ 85 h 352"/>
              <a:gd name="T46" fmla="*/ 38 w 225"/>
              <a:gd name="T47" fmla="*/ 90 h 352"/>
              <a:gd name="T48" fmla="*/ 31 w 225"/>
              <a:gd name="T49" fmla="*/ 101 h 352"/>
              <a:gd name="T50" fmla="*/ 24 w 225"/>
              <a:gd name="T51" fmla="*/ 109 h 352"/>
              <a:gd name="T52" fmla="*/ 31 w 225"/>
              <a:gd name="T53" fmla="*/ 130 h 352"/>
              <a:gd name="T54" fmla="*/ 33 w 225"/>
              <a:gd name="T55" fmla="*/ 156 h 352"/>
              <a:gd name="T56" fmla="*/ 28 w 225"/>
              <a:gd name="T57" fmla="*/ 172 h 352"/>
              <a:gd name="T58" fmla="*/ 36 w 225"/>
              <a:gd name="T59" fmla="*/ 182 h 352"/>
              <a:gd name="T60" fmla="*/ 26 w 225"/>
              <a:gd name="T61" fmla="*/ 198 h 352"/>
              <a:gd name="T62" fmla="*/ 19 w 225"/>
              <a:gd name="T63" fmla="*/ 208 h 352"/>
              <a:gd name="T64" fmla="*/ 7 w 225"/>
              <a:gd name="T65" fmla="*/ 213 h 352"/>
              <a:gd name="T66" fmla="*/ 2 w 225"/>
              <a:gd name="T67" fmla="*/ 232 h 352"/>
              <a:gd name="T68" fmla="*/ 24 w 225"/>
              <a:gd name="T69" fmla="*/ 246 h 352"/>
              <a:gd name="T70" fmla="*/ 36 w 225"/>
              <a:gd name="T71" fmla="*/ 255 h 352"/>
              <a:gd name="T72" fmla="*/ 47 w 225"/>
              <a:gd name="T73" fmla="*/ 258 h 352"/>
              <a:gd name="T74" fmla="*/ 59 w 225"/>
              <a:gd name="T75" fmla="*/ 260 h 352"/>
              <a:gd name="T76" fmla="*/ 76 w 225"/>
              <a:gd name="T77" fmla="*/ 267 h 352"/>
              <a:gd name="T78" fmla="*/ 85 w 225"/>
              <a:gd name="T79" fmla="*/ 274 h 352"/>
              <a:gd name="T80" fmla="*/ 95 w 225"/>
              <a:gd name="T81" fmla="*/ 286 h 352"/>
              <a:gd name="T82" fmla="*/ 102 w 225"/>
              <a:gd name="T83" fmla="*/ 298 h 352"/>
              <a:gd name="T84" fmla="*/ 109 w 225"/>
              <a:gd name="T85" fmla="*/ 310 h 352"/>
              <a:gd name="T86" fmla="*/ 121 w 225"/>
              <a:gd name="T87" fmla="*/ 312 h 352"/>
              <a:gd name="T88" fmla="*/ 135 w 225"/>
              <a:gd name="T89" fmla="*/ 307 h 352"/>
              <a:gd name="T90" fmla="*/ 149 w 225"/>
              <a:gd name="T91" fmla="*/ 310 h 352"/>
              <a:gd name="T92" fmla="*/ 163 w 225"/>
              <a:gd name="T93" fmla="*/ 317 h 352"/>
              <a:gd name="T94" fmla="*/ 154 w 225"/>
              <a:gd name="T95" fmla="*/ 343 h 352"/>
              <a:gd name="T96" fmla="*/ 166 w 225"/>
              <a:gd name="T97" fmla="*/ 347 h 352"/>
              <a:gd name="T98" fmla="*/ 175 w 225"/>
              <a:gd name="T99" fmla="*/ 312 h 352"/>
              <a:gd name="T100" fmla="*/ 177 w 225"/>
              <a:gd name="T101" fmla="*/ 284 h 352"/>
              <a:gd name="T102" fmla="*/ 175 w 225"/>
              <a:gd name="T103" fmla="*/ 277 h 352"/>
              <a:gd name="T104" fmla="*/ 166 w 225"/>
              <a:gd name="T105" fmla="*/ 265 h 352"/>
              <a:gd name="T106" fmla="*/ 173 w 225"/>
              <a:gd name="T107" fmla="*/ 248 h 352"/>
              <a:gd name="T108" fmla="*/ 180 w 225"/>
              <a:gd name="T109" fmla="*/ 248 h 352"/>
              <a:gd name="T110" fmla="*/ 182 w 225"/>
              <a:gd name="T111" fmla="*/ 246 h 352"/>
              <a:gd name="T112" fmla="*/ 177 w 225"/>
              <a:gd name="T113" fmla="*/ 241 h 352"/>
              <a:gd name="T114" fmla="*/ 170 w 225"/>
              <a:gd name="T115" fmla="*/ 227 h 352"/>
              <a:gd name="T116" fmla="*/ 187 w 225"/>
              <a:gd name="T117" fmla="*/ 227 h 352"/>
              <a:gd name="T118" fmla="*/ 203 w 225"/>
              <a:gd name="T119" fmla="*/ 222 h 352"/>
              <a:gd name="T120" fmla="*/ 215 w 225"/>
              <a:gd name="T121" fmla="*/ 217 h 352"/>
              <a:gd name="T122" fmla="*/ 222 w 225"/>
              <a:gd name="T123" fmla="*/ 23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5" h="352">
                <a:moveTo>
                  <a:pt x="17" y="210"/>
                </a:moveTo>
                <a:lnTo>
                  <a:pt x="17" y="208"/>
                </a:lnTo>
                <a:lnTo>
                  <a:pt x="17" y="208"/>
                </a:lnTo>
                <a:lnTo>
                  <a:pt x="17" y="208"/>
                </a:lnTo>
                <a:lnTo>
                  <a:pt x="17" y="206"/>
                </a:lnTo>
                <a:lnTo>
                  <a:pt x="14" y="208"/>
                </a:lnTo>
                <a:lnTo>
                  <a:pt x="14" y="208"/>
                </a:lnTo>
                <a:lnTo>
                  <a:pt x="17" y="210"/>
                </a:lnTo>
                <a:close/>
                <a:moveTo>
                  <a:pt x="225" y="236"/>
                </a:moveTo>
                <a:lnTo>
                  <a:pt x="225" y="234"/>
                </a:lnTo>
                <a:lnTo>
                  <a:pt x="225" y="232"/>
                </a:lnTo>
                <a:lnTo>
                  <a:pt x="225" y="229"/>
                </a:lnTo>
                <a:lnTo>
                  <a:pt x="225" y="229"/>
                </a:lnTo>
                <a:lnTo>
                  <a:pt x="225" y="227"/>
                </a:lnTo>
                <a:lnTo>
                  <a:pt x="222" y="224"/>
                </a:lnTo>
                <a:lnTo>
                  <a:pt x="222" y="222"/>
                </a:lnTo>
                <a:lnTo>
                  <a:pt x="222" y="220"/>
                </a:lnTo>
                <a:lnTo>
                  <a:pt x="222" y="220"/>
                </a:lnTo>
                <a:lnTo>
                  <a:pt x="222" y="217"/>
                </a:lnTo>
                <a:lnTo>
                  <a:pt x="220" y="217"/>
                </a:lnTo>
                <a:lnTo>
                  <a:pt x="220" y="215"/>
                </a:lnTo>
                <a:lnTo>
                  <a:pt x="220" y="213"/>
                </a:lnTo>
                <a:lnTo>
                  <a:pt x="220" y="213"/>
                </a:lnTo>
                <a:lnTo>
                  <a:pt x="220" y="210"/>
                </a:lnTo>
                <a:lnTo>
                  <a:pt x="218" y="210"/>
                </a:lnTo>
                <a:lnTo>
                  <a:pt x="218" y="208"/>
                </a:lnTo>
                <a:lnTo>
                  <a:pt x="215" y="206"/>
                </a:lnTo>
                <a:lnTo>
                  <a:pt x="213" y="206"/>
                </a:lnTo>
                <a:lnTo>
                  <a:pt x="213" y="206"/>
                </a:lnTo>
                <a:lnTo>
                  <a:pt x="213" y="203"/>
                </a:lnTo>
                <a:lnTo>
                  <a:pt x="213" y="203"/>
                </a:lnTo>
                <a:lnTo>
                  <a:pt x="211" y="203"/>
                </a:lnTo>
                <a:lnTo>
                  <a:pt x="211" y="203"/>
                </a:lnTo>
                <a:lnTo>
                  <a:pt x="208" y="203"/>
                </a:lnTo>
                <a:lnTo>
                  <a:pt x="208" y="203"/>
                </a:lnTo>
                <a:lnTo>
                  <a:pt x="208" y="201"/>
                </a:lnTo>
                <a:lnTo>
                  <a:pt x="215" y="196"/>
                </a:lnTo>
                <a:lnTo>
                  <a:pt x="218" y="191"/>
                </a:lnTo>
                <a:lnTo>
                  <a:pt x="218" y="191"/>
                </a:lnTo>
                <a:lnTo>
                  <a:pt x="218" y="191"/>
                </a:lnTo>
                <a:lnTo>
                  <a:pt x="218" y="191"/>
                </a:lnTo>
                <a:lnTo>
                  <a:pt x="218" y="189"/>
                </a:lnTo>
                <a:lnTo>
                  <a:pt x="215" y="184"/>
                </a:lnTo>
                <a:lnTo>
                  <a:pt x="215" y="184"/>
                </a:lnTo>
                <a:lnTo>
                  <a:pt x="213" y="182"/>
                </a:lnTo>
                <a:lnTo>
                  <a:pt x="213" y="182"/>
                </a:lnTo>
                <a:lnTo>
                  <a:pt x="211" y="177"/>
                </a:lnTo>
                <a:lnTo>
                  <a:pt x="211" y="175"/>
                </a:lnTo>
                <a:lnTo>
                  <a:pt x="211" y="172"/>
                </a:lnTo>
                <a:lnTo>
                  <a:pt x="211" y="170"/>
                </a:lnTo>
                <a:lnTo>
                  <a:pt x="211" y="168"/>
                </a:lnTo>
                <a:lnTo>
                  <a:pt x="208" y="168"/>
                </a:lnTo>
                <a:lnTo>
                  <a:pt x="208" y="163"/>
                </a:lnTo>
                <a:lnTo>
                  <a:pt x="211" y="158"/>
                </a:lnTo>
                <a:lnTo>
                  <a:pt x="211" y="153"/>
                </a:lnTo>
                <a:lnTo>
                  <a:pt x="211" y="151"/>
                </a:lnTo>
                <a:lnTo>
                  <a:pt x="211" y="149"/>
                </a:lnTo>
                <a:lnTo>
                  <a:pt x="213" y="146"/>
                </a:lnTo>
                <a:lnTo>
                  <a:pt x="213" y="144"/>
                </a:lnTo>
                <a:lnTo>
                  <a:pt x="213" y="142"/>
                </a:lnTo>
                <a:lnTo>
                  <a:pt x="215" y="139"/>
                </a:lnTo>
                <a:lnTo>
                  <a:pt x="218" y="137"/>
                </a:lnTo>
                <a:lnTo>
                  <a:pt x="218" y="135"/>
                </a:lnTo>
                <a:lnTo>
                  <a:pt x="218" y="132"/>
                </a:lnTo>
                <a:lnTo>
                  <a:pt x="218" y="132"/>
                </a:lnTo>
                <a:lnTo>
                  <a:pt x="215" y="130"/>
                </a:lnTo>
                <a:lnTo>
                  <a:pt x="213" y="130"/>
                </a:lnTo>
                <a:lnTo>
                  <a:pt x="211" y="130"/>
                </a:lnTo>
                <a:lnTo>
                  <a:pt x="208" y="130"/>
                </a:lnTo>
                <a:lnTo>
                  <a:pt x="206" y="132"/>
                </a:lnTo>
                <a:lnTo>
                  <a:pt x="199" y="132"/>
                </a:lnTo>
                <a:lnTo>
                  <a:pt x="194" y="132"/>
                </a:lnTo>
                <a:lnTo>
                  <a:pt x="189" y="132"/>
                </a:lnTo>
                <a:lnTo>
                  <a:pt x="187" y="132"/>
                </a:lnTo>
                <a:lnTo>
                  <a:pt x="185" y="132"/>
                </a:lnTo>
                <a:lnTo>
                  <a:pt x="185" y="135"/>
                </a:lnTo>
                <a:lnTo>
                  <a:pt x="182" y="132"/>
                </a:lnTo>
                <a:lnTo>
                  <a:pt x="182" y="132"/>
                </a:lnTo>
                <a:lnTo>
                  <a:pt x="180" y="132"/>
                </a:lnTo>
                <a:lnTo>
                  <a:pt x="180" y="132"/>
                </a:lnTo>
                <a:lnTo>
                  <a:pt x="177" y="130"/>
                </a:lnTo>
                <a:lnTo>
                  <a:pt x="175" y="125"/>
                </a:lnTo>
                <a:lnTo>
                  <a:pt x="173" y="120"/>
                </a:lnTo>
                <a:lnTo>
                  <a:pt x="170" y="116"/>
                </a:lnTo>
                <a:lnTo>
                  <a:pt x="168" y="116"/>
                </a:lnTo>
                <a:lnTo>
                  <a:pt x="168" y="116"/>
                </a:lnTo>
                <a:lnTo>
                  <a:pt x="166" y="116"/>
                </a:lnTo>
                <a:lnTo>
                  <a:pt x="163" y="116"/>
                </a:lnTo>
                <a:lnTo>
                  <a:pt x="163" y="113"/>
                </a:lnTo>
                <a:lnTo>
                  <a:pt x="161" y="113"/>
                </a:lnTo>
                <a:lnTo>
                  <a:pt x="159" y="113"/>
                </a:lnTo>
                <a:lnTo>
                  <a:pt x="159" y="113"/>
                </a:lnTo>
                <a:lnTo>
                  <a:pt x="156" y="113"/>
                </a:lnTo>
                <a:lnTo>
                  <a:pt x="151" y="116"/>
                </a:lnTo>
                <a:lnTo>
                  <a:pt x="149" y="116"/>
                </a:lnTo>
                <a:lnTo>
                  <a:pt x="149" y="116"/>
                </a:lnTo>
                <a:lnTo>
                  <a:pt x="144" y="113"/>
                </a:lnTo>
                <a:lnTo>
                  <a:pt x="142" y="113"/>
                </a:lnTo>
                <a:lnTo>
                  <a:pt x="137" y="113"/>
                </a:lnTo>
                <a:lnTo>
                  <a:pt x="135" y="116"/>
                </a:lnTo>
                <a:lnTo>
                  <a:pt x="135" y="113"/>
                </a:lnTo>
                <a:lnTo>
                  <a:pt x="133" y="113"/>
                </a:lnTo>
                <a:lnTo>
                  <a:pt x="130" y="109"/>
                </a:lnTo>
                <a:lnTo>
                  <a:pt x="130" y="106"/>
                </a:lnTo>
                <a:lnTo>
                  <a:pt x="128" y="106"/>
                </a:lnTo>
                <a:lnTo>
                  <a:pt x="128" y="106"/>
                </a:lnTo>
                <a:lnTo>
                  <a:pt x="125" y="104"/>
                </a:lnTo>
                <a:lnTo>
                  <a:pt x="125" y="104"/>
                </a:lnTo>
                <a:lnTo>
                  <a:pt x="125" y="101"/>
                </a:lnTo>
                <a:lnTo>
                  <a:pt x="125" y="99"/>
                </a:lnTo>
                <a:lnTo>
                  <a:pt x="125" y="97"/>
                </a:lnTo>
                <a:lnTo>
                  <a:pt x="125" y="94"/>
                </a:lnTo>
                <a:lnTo>
                  <a:pt x="128" y="92"/>
                </a:lnTo>
                <a:lnTo>
                  <a:pt x="128" y="92"/>
                </a:lnTo>
                <a:lnTo>
                  <a:pt x="128" y="90"/>
                </a:lnTo>
                <a:lnTo>
                  <a:pt x="128" y="87"/>
                </a:lnTo>
                <a:lnTo>
                  <a:pt x="128" y="85"/>
                </a:lnTo>
                <a:lnTo>
                  <a:pt x="125" y="83"/>
                </a:lnTo>
                <a:lnTo>
                  <a:pt x="123" y="80"/>
                </a:lnTo>
                <a:lnTo>
                  <a:pt x="123" y="75"/>
                </a:lnTo>
                <a:lnTo>
                  <a:pt x="121" y="71"/>
                </a:lnTo>
                <a:lnTo>
                  <a:pt x="121" y="68"/>
                </a:lnTo>
                <a:lnTo>
                  <a:pt x="118" y="71"/>
                </a:lnTo>
                <a:lnTo>
                  <a:pt x="118" y="68"/>
                </a:lnTo>
                <a:lnTo>
                  <a:pt x="118" y="68"/>
                </a:lnTo>
                <a:lnTo>
                  <a:pt x="116" y="66"/>
                </a:lnTo>
                <a:lnTo>
                  <a:pt x="116" y="68"/>
                </a:lnTo>
                <a:lnTo>
                  <a:pt x="114" y="68"/>
                </a:lnTo>
                <a:lnTo>
                  <a:pt x="111" y="68"/>
                </a:lnTo>
                <a:lnTo>
                  <a:pt x="111" y="68"/>
                </a:lnTo>
                <a:lnTo>
                  <a:pt x="111" y="68"/>
                </a:lnTo>
                <a:lnTo>
                  <a:pt x="111" y="66"/>
                </a:lnTo>
                <a:lnTo>
                  <a:pt x="114" y="64"/>
                </a:lnTo>
                <a:lnTo>
                  <a:pt x="116" y="61"/>
                </a:lnTo>
                <a:lnTo>
                  <a:pt x="116" y="59"/>
                </a:lnTo>
                <a:lnTo>
                  <a:pt x="118" y="57"/>
                </a:lnTo>
                <a:lnTo>
                  <a:pt x="118" y="49"/>
                </a:lnTo>
                <a:lnTo>
                  <a:pt x="121" y="47"/>
                </a:lnTo>
                <a:lnTo>
                  <a:pt x="121" y="40"/>
                </a:lnTo>
                <a:lnTo>
                  <a:pt x="125" y="35"/>
                </a:lnTo>
                <a:lnTo>
                  <a:pt x="125" y="33"/>
                </a:lnTo>
                <a:lnTo>
                  <a:pt x="128" y="30"/>
                </a:lnTo>
                <a:lnTo>
                  <a:pt x="128" y="28"/>
                </a:lnTo>
                <a:lnTo>
                  <a:pt x="130" y="28"/>
                </a:lnTo>
                <a:lnTo>
                  <a:pt x="135" y="26"/>
                </a:lnTo>
                <a:lnTo>
                  <a:pt x="140" y="16"/>
                </a:lnTo>
                <a:lnTo>
                  <a:pt x="140" y="16"/>
                </a:lnTo>
                <a:lnTo>
                  <a:pt x="144" y="14"/>
                </a:lnTo>
                <a:lnTo>
                  <a:pt x="149" y="14"/>
                </a:lnTo>
                <a:lnTo>
                  <a:pt x="151" y="12"/>
                </a:lnTo>
                <a:lnTo>
                  <a:pt x="151" y="12"/>
                </a:lnTo>
                <a:lnTo>
                  <a:pt x="151" y="12"/>
                </a:lnTo>
                <a:lnTo>
                  <a:pt x="154" y="12"/>
                </a:lnTo>
                <a:lnTo>
                  <a:pt x="156" y="7"/>
                </a:lnTo>
                <a:lnTo>
                  <a:pt x="156" y="4"/>
                </a:lnTo>
                <a:lnTo>
                  <a:pt x="154" y="2"/>
                </a:lnTo>
                <a:lnTo>
                  <a:pt x="149" y="0"/>
                </a:lnTo>
                <a:lnTo>
                  <a:pt x="149" y="0"/>
                </a:lnTo>
                <a:lnTo>
                  <a:pt x="147" y="0"/>
                </a:lnTo>
                <a:lnTo>
                  <a:pt x="142" y="2"/>
                </a:lnTo>
                <a:lnTo>
                  <a:pt x="142" y="2"/>
                </a:lnTo>
                <a:lnTo>
                  <a:pt x="142" y="4"/>
                </a:lnTo>
                <a:lnTo>
                  <a:pt x="140" y="4"/>
                </a:lnTo>
                <a:lnTo>
                  <a:pt x="137" y="4"/>
                </a:lnTo>
                <a:lnTo>
                  <a:pt x="137" y="7"/>
                </a:lnTo>
                <a:lnTo>
                  <a:pt x="135" y="12"/>
                </a:lnTo>
                <a:lnTo>
                  <a:pt x="133" y="14"/>
                </a:lnTo>
                <a:lnTo>
                  <a:pt x="125" y="14"/>
                </a:lnTo>
                <a:lnTo>
                  <a:pt x="114" y="23"/>
                </a:lnTo>
                <a:lnTo>
                  <a:pt x="109" y="23"/>
                </a:lnTo>
                <a:lnTo>
                  <a:pt x="106" y="23"/>
                </a:lnTo>
                <a:lnTo>
                  <a:pt x="104" y="23"/>
                </a:lnTo>
                <a:lnTo>
                  <a:pt x="102" y="23"/>
                </a:lnTo>
                <a:lnTo>
                  <a:pt x="99" y="23"/>
                </a:lnTo>
                <a:lnTo>
                  <a:pt x="97" y="23"/>
                </a:lnTo>
                <a:lnTo>
                  <a:pt x="97" y="28"/>
                </a:lnTo>
                <a:lnTo>
                  <a:pt x="95" y="30"/>
                </a:lnTo>
                <a:lnTo>
                  <a:pt x="95" y="33"/>
                </a:lnTo>
                <a:lnTo>
                  <a:pt x="95" y="35"/>
                </a:lnTo>
                <a:lnTo>
                  <a:pt x="92" y="35"/>
                </a:lnTo>
                <a:lnTo>
                  <a:pt x="92" y="33"/>
                </a:lnTo>
                <a:lnTo>
                  <a:pt x="92" y="30"/>
                </a:lnTo>
                <a:lnTo>
                  <a:pt x="95" y="30"/>
                </a:lnTo>
                <a:lnTo>
                  <a:pt x="95" y="30"/>
                </a:lnTo>
                <a:lnTo>
                  <a:pt x="95" y="30"/>
                </a:lnTo>
                <a:lnTo>
                  <a:pt x="92" y="30"/>
                </a:lnTo>
                <a:lnTo>
                  <a:pt x="85" y="28"/>
                </a:lnTo>
                <a:lnTo>
                  <a:pt x="85" y="28"/>
                </a:lnTo>
                <a:lnTo>
                  <a:pt x="80" y="33"/>
                </a:lnTo>
                <a:lnTo>
                  <a:pt x="78" y="35"/>
                </a:lnTo>
                <a:lnTo>
                  <a:pt x="78" y="35"/>
                </a:lnTo>
                <a:lnTo>
                  <a:pt x="73" y="38"/>
                </a:lnTo>
                <a:lnTo>
                  <a:pt x="73" y="40"/>
                </a:lnTo>
                <a:lnTo>
                  <a:pt x="71" y="45"/>
                </a:lnTo>
                <a:lnTo>
                  <a:pt x="69" y="47"/>
                </a:lnTo>
                <a:lnTo>
                  <a:pt x="69" y="47"/>
                </a:lnTo>
                <a:lnTo>
                  <a:pt x="69" y="47"/>
                </a:lnTo>
                <a:lnTo>
                  <a:pt x="71" y="47"/>
                </a:lnTo>
                <a:lnTo>
                  <a:pt x="71" y="47"/>
                </a:lnTo>
                <a:lnTo>
                  <a:pt x="71" y="49"/>
                </a:lnTo>
                <a:lnTo>
                  <a:pt x="71" y="52"/>
                </a:lnTo>
                <a:lnTo>
                  <a:pt x="69" y="54"/>
                </a:lnTo>
                <a:lnTo>
                  <a:pt x="69" y="57"/>
                </a:lnTo>
                <a:lnTo>
                  <a:pt x="69" y="59"/>
                </a:lnTo>
                <a:lnTo>
                  <a:pt x="69" y="61"/>
                </a:lnTo>
                <a:lnTo>
                  <a:pt x="69" y="64"/>
                </a:lnTo>
                <a:lnTo>
                  <a:pt x="66" y="64"/>
                </a:lnTo>
                <a:lnTo>
                  <a:pt x="64" y="64"/>
                </a:lnTo>
                <a:lnTo>
                  <a:pt x="62" y="64"/>
                </a:lnTo>
                <a:lnTo>
                  <a:pt x="59" y="66"/>
                </a:lnTo>
                <a:lnTo>
                  <a:pt x="57" y="73"/>
                </a:lnTo>
                <a:lnTo>
                  <a:pt x="47" y="78"/>
                </a:lnTo>
                <a:lnTo>
                  <a:pt x="47" y="80"/>
                </a:lnTo>
                <a:lnTo>
                  <a:pt x="45" y="80"/>
                </a:lnTo>
                <a:lnTo>
                  <a:pt x="45" y="80"/>
                </a:lnTo>
                <a:lnTo>
                  <a:pt x="45" y="83"/>
                </a:lnTo>
                <a:lnTo>
                  <a:pt x="45" y="83"/>
                </a:lnTo>
                <a:lnTo>
                  <a:pt x="47" y="87"/>
                </a:lnTo>
                <a:lnTo>
                  <a:pt x="47" y="94"/>
                </a:lnTo>
                <a:lnTo>
                  <a:pt x="45" y="94"/>
                </a:lnTo>
                <a:lnTo>
                  <a:pt x="45" y="94"/>
                </a:lnTo>
                <a:lnTo>
                  <a:pt x="43" y="94"/>
                </a:lnTo>
                <a:lnTo>
                  <a:pt x="43" y="94"/>
                </a:lnTo>
                <a:lnTo>
                  <a:pt x="43" y="92"/>
                </a:lnTo>
                <a:lnTo>
                  <a:pt x="45" y="92"/>
                </a:lnTo>
                <a:lnTo>
                  <a:pt x="45" y="92"/>
                </a:lnTo>
                <a:lnTo>
                  <a:pt x="45" y="90"/>
                </a:lnTo>
                <a:lnTo>
                  <a:pt x="43" y="90"/>
                </a:lnTo>
                <a:lnTo>
                  <a:pt x="43" y="87"/>
                </a:lnTo>
                <a:lnTo>
                  <a:pt x="40" y="85"/>
                </a:lnTo>
                <a:lnTo>
                  <a:pt x="38" y="83"/>
                </a:lnTo>
                <a:lnTo>
                  <a:pt x="36" y="80"/>
                </a:lnTo>
                <a:lnTo>
                  <a:pt x="36" y="80"/>
                </a:lnTo>
                <a:lnTo>
                  <a:pt x="36" y="80"/>
                </a:lnTo>
                <a:lnTo>
                  <a:pt x="33" y="83"/>
                </a:lnTo>
                <a:lnTo>
                  <a:pt x="33" y="83"/>
                </a:lnTo>
                <a:lnTo>
                  <a:pt x="36" y="85"/>
                </a:lnTo>
                <a:lnTo>
                  <a:pt x="36" y="85"/>
                </a:lnTo>
                <a:lnTo>
                  <a:pt x="36" y="87"/>
                </a:lnTo>
                <a:lnTo>
                  <a:pt x="38" y="90"/>
                </a:lnTo>
                <a:lnTo>
                  <a:pt x="38" y="92"/>
                </a:lnTo>
                <a:lnTo>
                  <a:pt x="38" y="94"/>
                </a:lnTo>
                <a:lnTo>
                  <a:pt x="38" y="94"/>
                </a:lnTo>
                <a:lnTo>
                  <a:pt x="36" y="94"/>
                </a:lnTo>
                <a:lnTo>
                  <a:pt x="36" y="97"/>
                </a:lnTo>
                <a:lnTo>
                  <a:pt x="36" y="99"/>
                </a:lnTo>
                <a:lnTo>
                  <a:pt x="36" y="99"/>
                </a:lnTo>
                <a:lnTo>
                  <a:pt x="31" y="101"/>
                </a:lnTo>
                <a:lnTo>
                  <a:pt x="31" y="104"/>
                </a:lnTo>
                <a:lnTo>
                  <a:pt x="31" y="101"/>
                </a:lnTo>
                <a:lnTo>
                  <a:pt x="28" y="101"/>
                </a:lnTo>
                <a:lnTo>
                  <a:pt x="28" y="99"/>
                </a:lnTo>
                <a:lnTo>
                  <a:pt x="28" y="99"/>
                </a:lnTo>
                <a:lnTo>
                  <a:pt x="28" y="99"/>
                </a:lnTo>
                <a:lnTo>
                  <a:pt x="28" y="99"/>
                </a:lnTo>
                <a:lnTo>
                  <a:pt x="26" y="101"/>
                </a:lnTo>
                <a:lnTo>
                  <a:pt x="28" y="104"/>
                </a:lnTo>
                <a:lnTo>
                  <a:pt x="26" y="104"/>
                </a:lnTo>
                <a:lnTo>
                  <a:pt x="26" y="106"/>
                </a:lnTo>
                <a:lnTo>
                  <a:pt x="24" y="109"/>
                </a:lnTo>
                <a:lnTo>
                  <a:pt x="26" y="111"/>
                </a:lnTo>
                <a:lnTo>
                  <a:pt x="28" y="116"/>
                </a:lnTo>
                <a:lnTo>
                  <a:pt x="28" y="118"/>
                </a:lnTo>
                <a:lnTo>
                  <a:pt x="28" y="118"/>
                </a:lnTo>
                <a:lnTo>
                  <a:pt x="31" y="120"/>
                </a:lnTo>
                <a:lnTo>
                  <a:pt x="33" y="120"/>
                </a:lnTo>
                <a:lnTo>
                  <a:pt x="33" y="123"/>
                </a:lnTo>
                <a:lnTo>
                  <a:pt x="33" y="125"/>
                </a:lnTo>
                <a:lnTo>
                  <a:pt x="33" y="130"/>
                </a:lnTo>
                <a:lnTo>
                  <a:pt x="31" y="130"/>
                </a:lnTo>
                <a:lnTo>
                  <a:pt x="31" y="130"/>
                </a:lnTo>
                <a:lnTo>
                  <a:pt x="31" y="132"/>
                </a:lnTo>
                <a:lnTo>
                  <a:pt x="33" y="137"/>
                </a:lnTo>
                <a:lnTo>
                  <a:pt x="36" y="139"/>
                </a:lnTo>
                <a:lnTo>
                  <a:pt x="33" y="142"/>
                </a:lnTo>
                <a:lnTo>
                  <a:pt x="28" y="146"/>
                </a:lnTo>
                <a:lnTo>
                  <a:pt x="31" y="149"/>
                </a:lnTo>
                <a:lnTo>
                  <a:pt x="33" y="149"/>
                </a:lnTo>
                <a:lnTo>
                  <a:pt x="33" y="151"/>
                </a:lnTo>
                <a:lnTo>
                  <a:pt x="33" y="156"/>
                </a:lnTo>
                <a:lnTo>
                  <a:pt x="33" y="161"/>
                </a:lnTo>
                <a:lnTo>
                  <a:pt x="33" y="161"/>
                </a:lnTo>
                <a:lnTo>
                  <a:pt x="33" y="163"/>
                </a:lnTo>
                <a:lnTo>
                  <a:pt x="33" y="165"/>
                </a:lnTo>
                <a:lnTo>
                  <a:pt x="33" y="168"/>
                </a:lnTo>
                <a:lnTo>
                  <a:pt x="31" y="170"/>
                </a:lnTo>
                <a:lnTo>
                  <a:pt x="31" y="170"/>
                </a:lnTo>
                <a:lnTo>
                  <a:pt x="31" y="172"/>
                </a:lnTo>
                <a:lnTo>
                  <a:pt x="28" y="172"/>
                </a:lnTo>
                <a:lnTo>
                  <a:pt x="28" y="172"/>
                </a:lnTo>
                <a:lnTo>
                  <a:pt x="31" y="172"/>
                </a:lnTo>
                <a:lnTo>
                  <a:pt x="31" y="175"/>
                </a:lnTo>
                <a:lnTo>
                  <a:pt x="31" y="175"/>
                </a:lnTo>
                <a:lnTo>
                  <a:pt x="31" y="177"/>
                </a:lnTo>
                <a:lnTo>
                  <a:pt x="31" y="180"/>
                </a:lnTo>
                <a:lnTo>
                  <a:pt x="33" y="177"/>
                </a:lnTo>
                <a:lnTo>
                  <a:pt x="33" y="177"/>
                </a:lnTo>
                <a:lnTo>
                  <a:pt x="33" y="180"/>
                </a:lnTo>
                <a:lnTo>
                  <a:pt x="33" y="182"/>
                </a:lnTo>
                <a:lnTo>
                  <a:pt x="36" y="182"/>
                </a:lnTo>
                <a:lnTo>
                  <a:pt x="36" y="180"/>
                </a:lnTo>
                <a:lnTo>
                  <a:pt x="38" y="180"/>
                </a:lnTo>
                <a:lnTo>
                  <a:pt x="33" y="187"/>
                </a:lnTo>
                <a:lnTo>
                  <a:pt x="31" y="189"/>
                </a:lnTo>
                <a:lnTo>
                  <a:pt x="31" y="191"/>
                </a:lnTo>
                <a:lnTo>
                  <a:pt x="31" y="191"/>
                </a:lnTo>
                <a:lnTo>
                  <a:pt x="28" y="194"/>
                </a:lnTo>
                <a:lnTo>
                  <a:pt x="28" y="196"/>
                </a:lnTo>
                <a:lnTo>
                  <a:pt x="26" y="198"/>
                </a:lnTo>
                <a:lnTo>
                  <a:pt x="26" y="198"/>
                </a:lnTo>
                <a:lnTo>
                  <a:pt x="24" y="198"/>
                </a:lnTo>
                <a:lnTo>
                  <a:pt x="24" y="198"/>
                </a:lnTo>
                <a:lnTo>
                  <a:pt x="26" y="201"/>
                </a:lnTo>
                <a:lnTo>
                  <a:pt x="26" y="201"/>
                </a:lnTo>
                <a:lnTo>
                  <a:pt x="24" y="203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19" y="208"/>
                </a:lnTo>
                <a:lnTo>
                  <a:pt x="19" y="208"/>
                </a:lnTo>
                <a:lnTo>
                  <a:pt x="19" y="208"/>
                </a:lnTo>
                <a:lnTo>
                  <a:pt x="17" y="210"/>
                </a:lnTo>
                <a:lnTo>
                  <a:pt x="17" y="210"/>
                </a:lnTo>
                <a:lnTo>
                  <a:pt x="14" y="210"/>
                </a:lnTo>
                <a:lnTo>
                  <a:pt x="12" y="210"/>
                </a:lnTo>
                <a:lnTo>
                  <a:pt x="12" y="210"/>
                </a:lnTo>
                <a:lnTo>
                  <a:pt x="10" y="210"/>
                </a:lnTo>
                <a:lnTo>
                  <a:pt x="10" y="210"/>
                </a:lnTo>
                <a:lnTo>
                  <a:pt x="7" y="213"/>
                </a:lnTo>
                <a:lnTo>
                  <a:pt x="7" y="213"/>
                </a:lnTo>
                <a:lnTo>
                  <a:pt x="7" y="220"/>
                </a:lnTo>
                <a:lnTo>
                  <a:pt x="7" y="222"/>
                </a:lnTo>
                <a:lnTo>
                  <a:pt x="7" y="224"/>
                </a:lnTo>
                <a:lnTo>
                  <a:pt x="5" y="224"/>
                </a:lnTo>
                <a:lnTo>
                  <a:pt x="0" y="224"/>
                </a:lnTo>
                <a:lnTo>
                  <a:pt x="0" y="229"/>
                </a:lnTo>
                <a:lnTo>
                  <a:pt x="2" y="229"/>
                </a:lnTo>
                <a:lnTo>
                  <a:pt x="2" y="232"/>
                </a:lnTo>
                <a:lnTo>
                  <a:pt x="2" y="232"/>
                </a:lnTo>
                <a:lnTo>
                  <a:pt x="5" y="234"/>
                </a:lnTo>
                <a:lnTo>
                  <a:pt x="5" y="236"/>
                </a:lnTo>
                <a:lnTo>
                  <a:pt x="7" y="236"/>
                </a:lnTo>
                <a:lnTo>
                  <a:pt x="10" y="236"/>
                </a:lnTo>
                <a:lnTo>
                  <a:pt x="12" y="241"/>
                </a:lnTo>
                <a:lnTo>
                  <a:pt x="14" y="241"/>
                </a:lnTo>
                <a:lnTo>
                  <a:pt x="17" y="243"/>
                </a:lnTo>
                <a:lnTo>
                  <a:pt x="21" y="246"/>
                </a:lnTo>
                <a:lnTo>
                  <a:pt x="24" y="246"/>
                </a:lnTo>
                <a:lnTo>
                  <a:pt x="24" y="246"/>
                </a:lnTo>
                <a:lnTo>
                  <a:pt x="24" y="248"/>
                </a:lnTo>
                <a:lnTo>
                  <a:pt x="26" y="248"/>
                </a:lnTo>
                <a:lnTo>
                  <a:pt x="26" y="248"/>
                </a:lnTo>
                <a:lnTo>
                  <a:pt x="28" y="248"/>
                </a:lnTo>
                <a:lnTo>
                  <a:pt x="28" y="248"/>
                </a:lnTo>
                <a:lnTo>
                  <a:pt x="28" y="253"/>
                </a:lnTo>
                <a:lnTo>
                  <a:pt x="28" y="255"/>
                </a:lnTo>
                <a:lnTo>
                  <a:pt x="31" y="255"/>
                </a:lnTo>
                <a:lnTo>
                  <a:pt x="33" y="255"/>
                </a:lnTo>
                <a:lnTo>
                  <a:pt x="36" y="255"/>
                </a:lnTo>
                <a:lnTo>
                  <a:pt x="36" y="255"/>
                </a:lnTo>
                <a:lnTo>
                  <a:pt x="38" y="258"/>
                </a:lnTo>
                <a:lnTo>
                  <a:pt x="40" y="258"/>
                </a:lnTo>
                <a:lnTo>
                  <a:pt x="40" y="258"/>
                </a:lnTo>
                <a:lnTo>
                  <a:pt x="43" y="258"/>
                </a:lnTo>
                <a:lnTo>
                  <a:pt x="43" y="258"/>
                </a:lnTo>
                <a:lnTo>
                  <a:pt x="43" y="258"/>
                </a:lnTo>
                <a:lnTo>
                  <a:pt x="45" y="258"/>
                </a:lnTo>
                <a:lnTo>
                  <a:pt x="45" y="258"/>
                </a:lnTo>
                <a:lnTo>
                  <a:pt x="47" y="258"/>
                </a:lnTo>
                <a:lnTo>
                  <a:pt x="47" y="255"/>
                </a:lnTo>
                <a:lnTo>
                  <a:pt x="47" y="255"/>
                </a:lnTo>
                <a:lnTo>
                  <a:pt x="47" y="253"/>
                </a:lnTo>
                <a:lnTo>
                  <a:pt x="50" y="253"/>
                </a:lnTo>
                <a:lnTo>
                  <a:pt x="50" y="253"/>
                </a:lnTo>
                <a:lnTo>
                  <a:pt x="54" y="255"/>
                </a:lnTo>
                <a:lnTo>
                  <a:pt x="54" y="255"/>
                </a:lnTo>
                <a:lnTo>
                  <a:pt x="57" y="258"/>
                </a:lnTo>
                <a:lnTo>
                  <a:pt x="57" y="260"/>
                </a:lnTo>
                <a:lnTo>
                  <a:pt x="59" y="260"/>
                </a:lnTo>
                <a:lnTo>
                  <a:pt x="62" y="260"/>
                </a:lnTo>
                <a:lnTo>
                  <a:pt x="66" y="262"/>
                </a:lnTo>
                <a:lnTo>
                  <a:pt x="69" y="265"/>
                </a:lnTo>
                <a:lnTo>
                  <a:pt x="69" y="262"/>
                </a:lnTo>
                <a:lnTo>
                  <a:pt x="71" y="262"/>
                </a:lnTo>
                <a:lnTo>
                  <a:pt x="71" y="262"/>
                </a:lnTo>
                <a:lnTo>
                  <a:pt x="73" y="265"/>
                </a:lnTo>
                <a:lnTo>
                  <a:pt x="73" y="265"/>
                </a:lnTo>
                <a:lnTo>
                  <a:pt x="76" y="267"/>
                </a:lnTo>
                <a:lnTo>
                  <a:pt x="76" y="267"/>
                </a:lnTo>
                <a:lnTo>
                  <a:pt x="78" y="267"/>
                </a:lnTo>
                <a:lnTo>
                  <a:pt x="78" y="267"/>
                </a:lnTo>
                <a:lnTo>
                  <a:pt x="78" y="267"/>
                </a:lnTo>
                <a:lnTo>
                  <a:pt x="78" y="269"/>
                </a:lnTo>
                <a:lnTo>
                  <a:pt x="80" y="269"/>
                </a:lnTo>
                <a:lnTo>
                  <a:pt x="80" y="269"/>
                </a:lnTo>
                <a:lnTo>
                  <a:pt x="83" y="272"/>
                </a:lnTo>
                <a:lnTo>
                  <a:pt x="83" y="272"/>
                </a:lnTo>
                <a:lnTo>
                  <a:pt x="83" y="274"/>
                </a:lnTo>
                <a:lnTo>
                  <a:pt x="85" y="274"/>
                </a:lnTo>
                <a:lnTo>
                  <a:pt x="85" y="277"/>
                </a:lnTo>
                <a:lnTo>
                  <a:pt x="85" y="279"/>
                </a:lnTo>
                <a:lnTo>
                  <a:pt x="88" y="279"/>
                </a:lnTo>
                <a:lnTo>
                  <a:pt x="88" y="281"/>
                </a:lnTo>
                <a:lnTo>
                  <a:pt x="88" y="281"/>
                </a:lnTo>
                <a:lnTo>
                  <a:pt x="88" y="284"/>
                </a:lnTo>
                <a:lnTo>
                  <a:pt x="90" y="284"/>
                </a:lnTo>
                <a:lnTo>
                  <a:pt x="92" y="284"/>
                </a:lnTo>
                <a:lnTo>
                  <a:pt x="92" y="286"/>
                </a:lnTo>
                <a:lnTo>
                  <a:pt x="95" y="286"/>
                </a:lnTo>
                <a:lnTo>
                  <a:pt x="95" y="288"/>
                </a:lnTo>
                <a:lnTo>
                  <a:pt x="97" y="288"/>
                </a:lnTo>
                <a:lnTo>
                  <a:pt x="97" y="288"/>
                </a:lnTo>
                <a:lnTo>
                  <a:pt x="99" y="288"/>
                </a:lnTo>
                <a:lnTo>
                  <a:pt x="99" y="291"/>
                </a:lnTo>
                <a:lnTo>
                  <a:pt x="102" y="293"/>
                </a:lnTo>
                <a:lnTo>
                  <a:pt x="102" y="293"/>
                </a:lnTo>
                <a:lnTo>
                  <a:pt x="102" y="295"/>
                </a:lnTo>
                <a:lnTo>
                  <a:pt x="102" y="298"/>
                </a:lnTo>
                <a:lnTo>
                  <a:pt x="102" y="298"/>
                </a:lnTo>
                <a:lnTo>
                  <a:pt x="104" y="300"/>
                </a:lnTo>
                <a:lnTo>
                  <a:pt x="104" y="300"/>
                </a:lnTo>
                <a:lnTo>
                  <a:pt x="106" y="300"/>
                </a:lnTo>
                <a:lnTo>
                  <a:pt x="106" y="300"/>
                </a:lnTo>
                <a:lnTo>
                  <a:pt x="109" y="300"/>
                </a:lnTo>
                <a:lnTo>
                  <a:pt x="109" y="303"/>
                </a:lnTo>
                <a:lnTo>
                  <a:pt x="109" y="305"/>
                </a:lnTo>
                <a:lnTo>
                  <a:pt x="109" y="307"/>
                </a:lnTo>
                <a:lnTo>
                  <a:pt x="109" y="307"/>
                </a:lnTo>
                <a:lnTo>
                  <a:pt x="109" y="310"/>
                </a:lnTo>
                <a:lnTo>
                  <a:pt x="109" y="310"/>
                </a:lnTo>
                <a:lnTo>
                  <a:pt x="111" y="312"/>
                </a:lnTo>
                <a:lnTo>
                  <a:pt x="111" y="312"/>
                </a:lnTo>
                <a:lnTo>
                  <a:pt x="114" y="312"/>
                </a:lnTo>
                <a:lnTo>
                  <a:pt x="114" y="314"/>
                </a:lnTo>
                <a:lnTo>
                  <a:pt x="116" y="314"/>
                </a:lnTo>
                <a:lnTo>
                  <a:pt x="118" y="312"/>
                </a:lnTo>
                <a:lnTo>
                  <a:pt x="118" y="312"/>
                </a:lnTo>
                <a:lnTo>
                  <a:pt x="118" y="312"/>
                </a:lnTo>
                <a:lnTo>
                  <a:pt x="121" y="312"/>
                </a:lnTo>
                <a:lnTo>
                  <a:pt x="121" y="312"/>
                </a:lnTo>
                <a:lnTo>
                  <a:pt x="123" y="314"/>
                </a:lnTo>
                <a:lnTo>
                  <a:pt x="125" y="314"/>
                </a:lnTo>
                <a:lnTo>
                  <a:pt x="125" y="312"/>
                </a:lnTo>
                <a:lnTo>
                  <a:pt x="128" y="312"/>
                </a:lnTo>
                <a:lnTo>
                  <a:pt x="130" y="312"/>
                </a:lnTo>
                <a:lnTo>
                  <a:pt x="130" y="312"/>
                </a:lnTo>
                <a:lnTo>
                  <a:pt x="133" y="310"/>
                </a:lnTo>
                <a:lnTo>
                  <a:pt x="133" y="310"/>
                </a:lnTo>
                <a:lnTo>
                  <a:pt x="135" y="307"/>
                </a:lnTo>
                <a:lnTo>
                  <a:pt x="135" y="307"/>
                </a:lnTo>
                <a:lnTo>
                  <a:pt x="137" y="310"/>
                </a:lnTo>
                <a:lnTo>
                  <a:pt x="140" y="310"/>
                </a:lnTo>
                <a:lnTo>
                  <a:pt x="140" y="310"/>
                </a:lnTo>
                <a:lnTo>
                  <a:pt x="142" y="312"/>
                </a:lnTo>
                <a:lnTo>
                  <a:pt x="142" y="312"/>
                </a:lnTo>
                <a:lnTo>
                  <a:pt x="144" y="312"/>
                </a:lnTo>
                <a:lnTo>
                  <a:pt x="144" y="312"/>
                </a:lnTo>
                <a:lnTo>
                  <a:pt x="147" y="310"/>
                </a:lnTo>
                <a:lnTo>
                  <a:pt x="149" y="310"/>
                </a:lnTo>
                <a:lnTo>
                  <a:pt x="149" y="310"/>
                </a:lnTo>
                <a:lnTo>
                  <a:pt x="151" y="310"/>
                </a:lnTo>
                <a:lnTo>
                  <a:pt x="154" y="312"/>
                </a:lnTo>
                <a:lnTo>
                  <a:pt x="156" y="314"/>
                </a:lnTo>
                <a:lnTo>
                  <a:pt x="156" y="314"/>
                </a:lnTo>
                <a:lnTo>
                  <a:pt x="159" y="314"/>
                </a:lnTo>
                <a:lnTo>
                  <a:pt x="161" y="314"/>
                </a:lnTo>
                <a:lnTo>
                  <a:pt x="161" y="317"/>
                </a:lnTo>
                <a:lnTo>
                  <a:pt x="163" y="317"/>
                </a:lnTo>
                <a:lnTo>
                  <a:pt x="163" y="317"/>
                </a:lnTo>
                <a:lnTo>
                  <a:pt x="166" y="319"/>
                </a:lnTo>
                <a:lnTo>
                  <a:pt x="166" y="319"/>
                </a:lnTo>
                <a:lnTo>
                  <a:pt x="166" y="319"/>
                </a:lnTo>
                <a:lnTo>
                  <a:pt x="168" y="319"/>
                </a:lnTo>
                <a:lnTo>
                  <a:pt x="166" y="321"/>
                </a:lnTo>
                <a:lnTo>
                  <a:pt x="166" y="324"/>
                </a:lnTo>
                <a:lnTo>
                  <a:pt x="163" y="329"/>
                </a:lnTo>
                <a:lnTo>
                  <a:pt x="161" y="331"/>
                </a:lnTo>
                <a:lnTo>
                  <a:pt x="156" y="338"/>
                </a:lnTo>
                <a:lnTo>
                  <a:pt x="154" y="343"/>
                </a:lnTo>
                <a:lnTo>
                  <a:pt x="156" y="343"/>
                </a:lnTo>
                <a:lnTo>
                  <a:pt x="159" y="345"/>
                </a:lnTo>
                <a:lnTo>
                  <a:pt x="159" y="345"/>
                </a:lnTo>
                <a:lnTo>
                  <a:pt x="161" y="343"/>
                </a:lnTo>
                <a:lnTo>
                  <a:pt x="161" y="343"/>
                </a:lnTo>
                <a:lnTo>
                  <a:pt x="163" y="343"/>
                </a:lnTo>
                <a:lnTo>
                  <a:pt x="163" y="343"/>
                </a:lnTo>
                <a:lnTo>
                  <a:pt x="163" y="345"/>
                </a:lnTo>
                <a:lnTo>
                  <a:pt x="166" y="347"/>
                </a:lnTo>
                <a:lnTo>
                  <a:pt x="166" y="347"/>
                </a:lnTo>
                <a:lnTo>
                  <a:pt x="168" y="350"/>
                </a:lnTo>
                <a:lnTo>
                  <a:pt x="168" y="350"/>
                </a:lnTo>
                <a:lnTo>
                  <a:pt x="170" y="352"/>
                </a:lnTo>
                <a:lnTo>
                  <a:pt x="170" y="352"/>
                </a:lnTo>
                <a:lnTo>
                  <a:pt x="170" y="347"/>
                </a:lnTo>
                <a:lnTo>
                  <a:pt x="170" y="340"/>
                </a:lnTo>
                <a:lnTo>
                  <a:pt x="173" y="333"/>
                </a:lnTo>
                <a:lnTo>
                  <a:pt x="173" y="326"/>
                </a:lnTo>
                <a:lnTo>
                  <a:pt x="175" y="319"/>
                </a:lnTo>
                <a:lnTo>
                  <a:pt x="175" y="312"/>
                </a:lnTo>
                <a:lnTo>
                  <a:pt x="175" y="305"/>
                </a:lnTo>
                <a:lnTo>
                  <a:pt x="177" y="300"/>
                </a:lnTo>
                <a:lnTo>
                  <a:pt x="177" y="298"/>
                </a:lnTo>
                <a:lnTo>
                  <a:pt x="177" y="293"/>
                </a:lnTo>
                <a:lnTo>
                  <a:pt x="177" y="288"/>
                </a:lnTo>
                <a:lnTo>
                  <a:pt x="180" y="288"/>
                </a:lnTo>
                <a:lnTo>
                  <a:pt x="177" y="286"/>
                </a:lnTo>
                <a:lnTo>
                  <a:pt x="177" y="286"/>
                </a:lnTo>
                <a:lnTo>
                  <a:pt x="177" y="286"/>
                </a:lnTo>
                <a:lnTo>
                  <a:pt x="177" y="284"/>
                </a:lnTo>
                <a:lnTo>
                  <a:pt x="177" y="284"/>
                </a:lnTo>
                <a:lnTo>
                  <a:pt x="177" y="284"/>
                </a:lnTo>
                <a:lnTo>
                  <a:pt x="177" y="281"/>
                </a:lnTo>
                <a:lnTo>
                  <a:pt x="175" y="281"/>
                </a:lnTo>
                <a:lnTo>
                  <a:pt x="175" y="281"/>
                </a:lnTo>
                <a:lnTo>
                  <a:pt x="175" y="281"/>
                </a:lnTo>
                <a:lnTo>
                  <a:pt x="175" y="279"/>
                </a:lnTo>
                <a:lnTo>
                  <a:pt x="175" y="279"/>
                </a:lnTo>
                <a:lnTo>
                  <a:pt x="175" y="277"/>
                </a:lnTo>
                <a:lnTo>
                  <a:pt x="175" y="277"/>
                </a:lnTo>
                <a:lnTo>
                  <a:pt x="175" y="277"/>
                </a:lnTo>
                <a:lnTo>
                  <a:pt x="175" y="274"/>
                </a:lnTo>
                <a:lnTo>
                  <a:pt x="175" y="274"/>
                </a:lnTo>
                <a:lnTo>
                  <a:pt x="175" y="274"/>
                </a:lnTo>
                <a:lnTo>
                  <a:pt x="173" y="272"/>
                </a:lnTo>
                <a:lnTo>
                  <a:pt x="173" y="272"/>
                </a:lnTo>
                <a:lnTo>
                  <a:pt x="170" y="269"/>
                </a:lnTo>
                <a:lnTo>
                  <a:pt x="168" y="269"/>
                </a:lnTo>
                <a:lnTo>
                  <a:pt x="166" y="267"/>
                </a:lnTo>
                <a:lnTo>
                  <a:pt x="166" y="265"/>
                </a:lnTo>
                <a:lnTo>
                  <a:pt x="166" y="262"/>
                </a:lnTo>
                <a:lnTo>
                  <a:pt x="166" y="258"/>
                </a:lnTo>
                <a:lnTo>
                  <a:pt x="166" y="253"/>
                </a:lnTo>
                <a:lnTo>
                  <a:pt x="166" y="250"/>
                </a:lnTo>
                <a:lnTo>
                  <a:pt x="168" y="250"/>
                </a:lnTo>
                <a:lnTo>
                  <a:pt x="168" y="250"/>
                </a:lnTo>
                <a:lnTo>
                  <a:pt x="170" y="250"/>
                </a:lnTo>
                <a:lnTo>
                  <a:pt x="170" y="250"/>
                </a:lnTo>
                <a:lnTo>
                  <a:pt x="173" y="248"/>
                </a:lnTo>
                <a:lnTo>
                  <a:pt x="173" y="248"/>
                </a:lnTo>
                <a:lnTo>
                  <a:pt x="173" y="248"/>
                </a:lnTo>
                <a:lnTo>
                  <a:pt x="175" y="248"/>
                </a:lnTo>
                <a:lnTo>
                  <a:pt x="175" y="248"/>
                </a:lnTo>
                <a:lnTo>
                  <a:pt x="175" y="248"/>
                </a:lnTo>
                <a:lnTo>
                  <a:pt x="175" y="248"/>
                </a:lnTo>
                <a:lnTo>
                  <a:pt x="177" y="248"/>
                </a:lnTo>
                <a:lnTo>
                  <a:pt x="177" y="248"/>
                </a:lnTo>
                <a:lnTo>
                  <a:pt x="180" y="248"/>
                </a:lnTo>
                <a:lnTo>
                  <a:pt x="180" y="248"/>
                </a:lnTo>
                <a:lnTo>
                  <a:pt x="180" y="248"/>
                </a:lnTo>
                <a:lnTo>
                  <a:pt x="180" y="248"/>
                </a:lnTo>
                <a:lnTo>
                  <a:pt x="180" y="248"/>
                </a:lnTo>
                <a:lnTo>
                  <a:pt x="182" y="248"/>
                </a:lnTo>
                <a:lnTo>
                  <a:pt x="182" y="248"/>
                </a:lnTo>
                <a:lnTo>
                  <a:pt x="182" y="248"/>
                </a:lnTo>
                <a:lnTo>
                  <a:pt x="182" y="248"/>
                </a:lnTo>
                <a:lnTo>
                  <a:pt x="182" y="248"/>
                </a:lnTo>
                <a:lnTo>
                  <a:pt x="182" y="248"/>
                </a:lnTo>
                <a:lnTo>
                  <a:pt x="182" y="248"/>
                </a:lnTo>
                <a:lnTo>
                  <a:pt x="182" y="246"/>
                </a:lnTo>
                <a:lnTo>
                  <a:pt x="182" y="246"/>
                </a:lnTo>
                <a:lnTo>
                  <a:pt x="182" y="243"/>
                </a:lnTo>
                <a:lnTo>
                  <a:pt x="182" y="243"/>
                </a:lnTo>
                <a:lnTo>
                  <a:pt x="182" y="241"/>
                </a:lnTo>
                <a:lnTo>
                  <a:pt x="182" y="241"/>
                </a:lnTo>
                <a:lnTo>
                  <a:pt x="180" y="241"/>
                </a:lnTo>
                <a:lnTo>
                  <a:pt x="180" y="241"/>
                </a:lnTo>
                <a:lnTo>
                  <a:pt x="177" y="241"/>
                </a:lnTo>
                <a:lnTo>
                  <a:pt x="177" y="241"/>
                </a:lnTo>
                <a:lnTo>
                  <a:pt x="177" y="241"/>
                </a:lnTo>
                <a:lnTo>
                  <a:pt x="177" y="241"/>
                </a:lnTo>
                <a:lnTo>
                  <a:pt x="175" y="241"/>
                </a:lnTo>
                <a:lnTo>
                  <a:pt x="175" y="239"/>
                </a:lnTo>
                <a:lnTo>
                  <a:pt x="173" y="241"/>
                </a:lnTo>
                <a:lnTo>
                  <a:pt x="173" y="239"/>
                </a:lnTo>
                <a:lnTo>
                  <a:pt x="170" y="239"/>
                </a:lnTo>
                <a:lnTo>
                  <a:pt x="170" y="241"/>
                </a:lnTo>
                <a:lnTo>
                  <a:pt x="170" y="234"/>
                </a:lnTo>
                <a:lnTo>
                  <a:pt x="170" y="229"/>
                </a:lnTo>
                <a:lnTo>
                  <a:pt x="170" y="227"/>
                </a:lnTo>
                <a:lnTo>
                  <a:pt x="170" y="227"/>
                </a:lnTo>
                <a:lnTo>
                  <a:pt x="173" y="227"/>
                </a:lnTo>
                <a:lnTo>
                  <a:pt x="175" y="227"/>
                </a:lnTo>
                <a:lnTo>
                  <a:pt x="175" y="224"/>
                </a:lnTo>
                <a:lnTo>
                  <a:pt x="175" y="224"/>
                </a:lnTo>
                <a:lnTo>
                  <a:pt x="177" y="224"/>
                </a:lnTo>
                <a:lnTo>
                  <a:pt x="180" y="227"/>
                </a:lnTo>
                <a:lnTo>
                  <a:pt x="180" y="227"/>
                </a:lnTo>
                <a:lnTo>
                  <a:pt x="185" y="227"/>
                </a:lnTo>
                <a:lnTo>
                  <a:pt x="187" y="227"/>
                </a:lnTo>
                <a:lnTo>
                  <a:pt x="192" y="227"/>
                </a:lnTo>
                <a:lnTo>
                  <a:pt x="196" y="227"/>
                </a:lnTo>
                <a:lnTo>
                  <a:pt x="201" y="227"/>
                </a:lnTo>
                <a:lnTo>
                  <a:pt x="201" y="227"/>
                </a:lnTo>
                <a:lnTo>
                  <a:pt x="201" y="224"/>
                </a:lnTo>
                <a:lnTo>
                  <a:pt x="201" y="224"/>
                </a:lnTo>
                <a:lnTo>
                  <a:pt x="201" y="222"/>
                </a:lnTo>
                <a:lnTo>
                  <a:pt x="201" y="222"/>
                </a:lnTo>
                <a:lnTo>
                  <a:pt x="201" y="220"/>
                </a:lnTo>
                <a:lnTo>
                  <a:pt x="203" y="222"/>
                </a:lnTo>
                <a:lnTo>
                  <a:pt x="203" y="222"/>
                </a:lnTo>
                <a:lnTo>
                  <a:pt x="203" y="224"/>
                </a:lnTo>
                <a:lnTo>
                  <a:pt x="206" y="224"/>
                </a:lnTo>
                <a:lnTo>
                  <a:pt x="206" y="224"/>
                </a:lnTo>
                <a:lnTo>
                  <a:pt x="208" y="224"/>
                </a:lnTo>
                <a:lnTo>
                  <a:pt x="208" y="224"/>
                </a:lnTo>
                <a:lnTo>
                  <a:pt x="211" y="222"/>
                </a:lnTo>
                <a:lnTo>
                  <a:pt x="213" y="220"/>
                </a:lnTo>
                <a:lnTo>
                  <a:pt x="213" y="220"/>
                </a:lnTo>
                <a:lnTo>
                  <a:pt x="215" y="217"/>
                </a:lnTo>
                <a:lnTo>
                  <a:pt x="215" y="217"/>
                </a:lnTo>
                <a:lnTo>
                  <a:pt x="215" y="217"/>
                </a:lnTo>
                <a:lnTo>
                  <a:pt x="218" y="217"/>
                </a:lnTo>
                <a:lnTo>
                  <a:pt x="218" y="220"/>
                </a:lnTo>
                <a:lnTo>
                  <a:pt x="220" y="224"/>
                </a:lnTo>
                <a:lnTo>
                  <a:pt x="222" y="227"/>
                </a:lnTo>
                <a:lnTo>
                  <a:pt x="222" y="229"/>
                </a:lnTo>
                <a:lnTo>
                  <a:pt x="222" y="234"/>
                </a:lnTo>
                <a:lnTo>
                  <a:pt x="222" y="236"/>
                </a:lnTo>
                <a:lnTo>
                  <a:pt x="222" y="236"/>
                </a:lnTo>
                <a:lnTo>
                  <a:pt x="222" y="239"/>
                </a:lnTo>
                <a:lnTo>
                  <a:pt x="225" y="236"/>
                </a:lnTo>
                <a:lnTo>
                  <a:pt x="225" y="2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Freeform 204"/>
          <p:cNvSpPr>
            <a:spLocks noEditPoints="1"/>
          </p:cNvSpPr>
          <p:nvPr/>
        </p:nvSpPr>
        <p:spPr bwMode="auto">
          <a:xfrm>
            <a:off x="10266954" y="4423550"/>
            <a:ext cx="175758" cy="39755"/>
          </a:xfrm>
          <a:custGeom>
            <a:avLst/>
            <a:gdLst>
              <a:gd name="T0" fmla="*/ 2 w 168"/>
              <a:gd name="T1" fmla="*/ 38 h 38"/>
              <a:gd name="T2" fmla="*/ 2 w 168"/>
              <a:gd name="T3" fmla="*/ 38 h 38"/>
              <a:gd name="T4" fmla="*/ 2 w 168"/>
              <a:gd name="T5" fmla="*/ 38 h 38"/>
              <a:gd name="T6" fmla="*/ 2 w 168"/>
              <a:gd name="T7" fmla="*/ 38 h 38"/>
              <a:gd name="T8" fmla="*/ 2 w 168"/>
              <a:gd name="T9" fmla="*/ 38 h 38"/>
              <a:gd name="T10" fmla="*/ 2 w 168"/>
              <a:gd name="T11" fmla="*/ 38 h 38"/>
              <a:gd name="T12" fmla="*/ 2 w 168"/>
              <a:gd name="T13" fmla="*/ 38 h 38"/>
              <a:gd name="T14" fmla="*/ 2 w 168"/>
              <a:gd name="T15" fmla="*/ 38 h 38"/>
              <a:gd name="T16" fmla="*/ 2 w 168"/>
              <a:gd name="T17" fmla="*/ 38 h 38"/>
              <a:gd name="T18" fmla="*/ 2 w 168"/>
              <a:gd name="T19" fmla="*/ 38 h 38"/>
              <a:gd name="T20" fmla="*/ 2 w 168"/>
              <a:gd name="T21" fmla="*/ 38 h 38"/>
              <a:gd name="T22" fmla="*/ 2 w 168"/>
              <a:gd name="T23" fmla="*/ 38 h 38"/>
              <a:gd name="T24" fmla="*/ 2 w 168"/>
              <a:gd name="T25" fmla="*/ 38 h 38"/>
              <a:gd name="T26" fmla="*/ 0 w 168"/>
              <a:gd name="T27" fmla="*/ 38 h 38"/>
              <a:gd name="T28" fmla="*/ 0 w 168"/>
              <a:gd name="T29" fmla="*/ 38 h 38"/>
              <a:gd name="T30" fmla="*/ 0 w 168"/>
              <a:gd name="T31" fmla="*/ 38 h 38"/>
              <a:gd name="T32" fmla="*/ 0 w 168"/>
              <a:gd name="T33" fmla="*/ 36 h 38"/>
              <a:gd name="T34" fmla="*/ 0 w 168"/>
              <a:gd name="T35" fmla="*/ 36 h 38"/>
              <a:gd name="T36" fmla="*/ 0 w 168"/>
              <a:gd name="T37" fmla="*/ 36 h 38"/>
              <a:gd name="T38" fmla="*/ 0 w 168"/>
              <a:gd name="T39" fmla="*/ 36 h 38"/>
              <a:gd name="T40" fmla="*/ 0 w 168"/>
              <a:gd name="T41" fmla="*/ 38 h 38"/>
              <a:gd name="T42" fmla="*/ 0 w 168"/>
              <a:gd name="T43" fmla="*/ 38 h 38"/>
              <a:gd name="T44" fmla="*/ 0 w 168"/>
              <a:gd name="T45" fmla="*/ 38 h 38"/>
              <a:gd name="T46" fmla="*/ 2 w 168"/>
              <a:gd name="T47" fmla="*/ 38 h 38"/>
              <a:gd name="T48" fmla="*/ 2 w 168"/>
              <a:gd name="T49" fmla="*/ 38 h 38"/>
              <a:gd name="T50" fmla="*/ 2 w 168"/>
              <a:gd name="T51" fmla="*/ 38 h 38"/>
              <a:gd name="T52" fmla="*/ 168 w 168"/>
              <a:gd name="T53" fmla="*/ 0 h 38"/>
              <a:gd name="T54" fmla="*/ 168 w 168"/>
              <a:gd name="T55" fmla="*/ 0 h 38"/>
              <a:gd name="T56" fmla="*/ 168 w 168"/>
              <a:gd name="T57" fmla="*/ 0 h 38"/>
              <a:gd name="T58" fmla="*/ 165 w 168"/>
              <a:gd name="T59" fmla="*/ 0 h 38"/>
              <a:gd name="T60" fmla="*/ 165 w 168"/>
              <a:gd name="T61" fmla="*/ 3 h 38"/>
              <a:gd name="T62" fmla="*/ 168 w 168"/>
              <a:gd name="T63" fmla="*/ 3 h 38"/>
              <a:gd name="T64" fmla="*/ 168 w 168"/>
              <a:gd name="T65" fmla="*/ 3 h 38"/>
              <a:gd name="T66" fmla="*/ 168 w 168"/>
              <a:gd name="T67" fmla="*/ 3 h 38"/>
              <a:gd name="T68" fmla="*/ 168 w 168"/>
              <a:gd name="T6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8" h="38">
                <a:moveTo>
                  <a:pt x="2" y="38"/>
                </a:move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close/>
                <a:moveTo>
                  <a:pt x="2" y="38"/>
                </a:move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close/>
                <a:moveTo>
                  <a:pt x="168" y="0"/>
                </a:moveTo>
                <a:lnTo>
                  <a:pt x="168" y="0"/>
                </a:lnTo>
                <a:lnTo>
                  <a:pt x="168" y="0"/>
                </a:lnTo>
                <a:lnTo>
                  <a:pt x="165" y="0"/>
                </a:lnTo>
                <a:lnTo>
                  <a:pt x="165" y="3"/>
                </a:lnTo>
                <a:lnTo>
                  <a:pt x="168" y="3"/>
                </a:lnTo>
                <a:lnTo>
                  <a:pt x="168" y="3"/>
                </a:lnTo>
                <a:lnTo>
                  <a:pt x="168" y="3"/>
                </a:lnTo>
                <a:lnTo>
                  <a:pt x="16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9" name="Freeform 206"/>
          <p:cNvSpPr>
            <a:spLocks noEditPoints="1"/>
          </p:cNvSpPr>
          <p:nvPr/>
        </p:nvSpPr>
        <p:spPr bwMode="auto">
          <a:xfrm>
            <a:off x="9732357" y="3018536"/>
            <a:ext cx="1004329" cy="772078"/>
          </a:xfrm>
          <a:custGeom>
            <a:avLst/>
            <a:gdLst>
              <a:gd name="T0" fmla="*/ 721 w 960"/>
              <a:gd name="T1" fmla="*/ 735 h 738"/>
              <a:gd name="T2" fmla="*/ 743 w 960"/>
              <a:gd name="T3" fmla="*/ 679 h 738"/>
              <a:gd name="T4" fmla="*/ 894 w 960"/>
              <a:gd name="T5" fmla="*/ 582 h 738"/>
              <a:gd name="T6" fmla="*/ 915 w 960"/>
              <a:gd name="T7" fmla="*/ 489 h 738"/>
              <a:gd name="T8" fmla="*/ 958 w 960"/>
              <a:gd name="T9" fmla="*/ 144 h 738"/>
              <a:gd name="T10" fmla="*/ 925 w 960"/>
              <a:gd name="T11" fmla="*/ 111 h 738"/>
              <a:gd name="T12" fmla="*/ 847 w 960"/>
              <a:gd name="T13" fmla="*/ 85 h 738"/>
              <a:gd name="T14" fmla="*/ 778 w 960"/>
              <a:gd name="T15" fmla="*/ 42 h 738"/>
              <a:gd name="T16" fmla="*/ 724 w 960"/>
              <a:gd name="T17" fmla="*/ 7 h 738"/>
              <a:gd name="T18" fmla="*/ 669 w 960"/>
              <a:gd name="T19" fmla="*/ 26 h 738"/>
              <a:gd name="T20" fmla="*/ 636 w 960"/>
              <a:gd name="T21" fmla="*/ 94 h 738"/>
              <a:gd name="T22" fmla="*/ 693 w 960"/>
              <a:gd name="T23" fmla="*/ 118 h 738"/>
              <a:gd name="T24" fmla="*/ 691 w 960"/>
              <a:gd name="T25" fmla="*/ 144 h 738"/>
              <a:gd name="T26" fmla="*/ 648 w 960"/>
              <a:gd name="T27" fmla="*/ 170 h 738"/>
              <a:gd name="T28" fmla="*/ 622 w 960"/>
              <a:gd name="T29" fmla="*/ 203 h 738"/>
              <a:gd name="T30" fmla="*/ 544 w 960"/>
              <a:gd name="T31" fmla="*/ 234 h 738"/>
              <a:gd name="T32" fmla="*/ 376 w 960"/>
              <a:gd name="T33" fmla="*/ 222 h 738"/>
              <a:gd name="T34" fmla="*/ 267 w 960"/>
              <a:gd name="T35" fmla="*/ 172 h 738"/>
              <a:gd name="T36" fmla="*/ 227 w 960"/>
              <a:gd name="T37" fmla="*/ 123 h 738"/>
              <a:gd name="T38" fmla="*/ 175 w 960"/>
              <a:gd name="T39" fmla="*/ 94 h 738"/>
              <a:gd name="T40" fmla="*/ 152 w 960"/>
              <a:gd name="T41" fmla="*/ 125 h 738"/>
              <a:gd name="T42" fmla="*/ 116 w 960"/>
              <a:gd name="T43" fmla="*/ 165 h 738"/>
              <a:gd name="T44" fmla="*/ 85 w 960"/>
              <a:gd name="T45" fmla="*/ 186 h 738"/>
              <a:gd name="T46" fmla="*/ 92 w 960"/>
              <a:gd name="T47" fmla="*/ 236 h 738"/>
              <a:gd name="T48" fmla="*/ 29 w 960"/>
              <a:gd name="T49" fmla="*/ 267 h 738"/>
              <a:gd name="T50" fmla="*/ 5 w 960"/>
              <a:gd name="T51" fmla="*/ 302 h 738"/>
              <a:gd name="T52" fmla="*/ 29 w 960"/>
              <a:gd name="T53" fmla="*/ 340 h 738"/>
              <a:gd name="T54" fmla="*/ 88 w 960"/>
              <a:gd name="T55" fmla="*/ 373 h 738"/>
              <a:gd name="T56" fmla="*/ 128 w 960"/>
              <a:gd name="T57" fmla="*/ 423 h 738"/>
              <a:gd name="T58" fmla="*/ 128 w 960"/>
              <a:gd name="T59" fmla="*/ 456 h 738"/>
              <a:gd name="T60" fmla="*/ 180 w 960"/>
              <a:gd name="T61" fmla="*/ 487 h 738"/>
              <a:gd name="T62" fmla="*/ 258 w 960"/>
              <a:gd name="T63" fmla="*/ 525 h 738"/>
              <a:gd name="T64" fmla="*/ 317 w 960"/>
              <a:gd name="T65" fmla="*/ 532 h 738"/>
              <a:gd name="T66" fmla="*/ 367 w 960"/>
              <a:gd name="T67" fmla="*/ 530 h 738"/>
              <a:gd name="T68" fmla="*/ 416 w 960"/>
              <a:gd name="T69" fmla="*/ 511 h 738"/>
              <a:gd name="T70" fmla="*/ 457 w 960"/>
              <a:gd name="T71" fmla="*/ 520 h 738"/>
              <a:gd name="T72" fmla="*/ 497 w 960"/>
              <a:gd name="T73" fmla="*/ 539 h 738"/>
              <a:gd name="T74" fmla="*/ 494 w 960"/>
              <a:gd name="T75" fmla="*/ 600 h 738"/>
              <a:gd name="T76" fmla="*/ 535 w 960"/>
              <a:gd name="T77" fmla="*/ 638 h 738"/>
              <a:gd name="T78" fmla="*/ 568 w 960"/>
              <a:gd name="T79" fmla="*/ 667 h 738"/>
              <a:gd name="T80" fmla="*/ 582 w 960"/>
              <a:gd name="T81" fmla="*/ 650 h 738"/>
              <a:gd name="T82" fmla="*/ 624 w 960"/>
              <a:gd name="T83" fmla="*/ 643 h 738"/>
              <a:gd name="T84" fmla="*/ 665 w 960"/>
              <a:gd name="T85" fmla="*/ 653 h 738"/>
              <a:gd name="T86" fmla="*/ 705 w 960"/>
              <a:gd name="T87" fmla="*/ 664 h 738"/>
              <a:gd name="T88" fmla="*/ 733 w 960"/>
              <a:gd name="T89" fmla="*/ 695 h 738"/>
              <a:gd name="T90" fmla="*/ 766 w 960"/>
              <a:gd name="T91" fmla="*/ 662 h 738"/>
              <a:gd name="T92" fmla="*/ 788 w 960"/>
              <a:gd name="T93" fmla="*/ 641 h 738"/>
              <a:gd name="T94" fmla="*/ 828 w 960"/>
              <a:gd name="T95" fmla="*/ 643 h 738"/>
              <a:gd name="T96" fmla="*/ 866 w 960"/>
              <a:gd name="T97" fmla="*/ 615 h 738"/>
              <a:gd name="T98" fmla="*/ 889 w 960"/>
              <a:gd name="T99" fmla="*/ 582 h 738"/>
              <a:gd name="T100" fmla="*/ 896 w 960"/>
              <a:gd name="T101" fmla="*/ 551 h 738"/>
              <a:gd name="T102" fmla="*/ 913 w 960"/>
              <a:gd name="T103" fmla="*/ 508 h 738"/>
              <a:gd name="T104" fmla="*/ 894 w 960"/>
              <a:gd name="T105" fmla="*/ 461 h 738"/>
              <a:gd name="T106" fmla="*/ 856 w 960"/>
              <a:gd name="T107" fmla="*/ 414 h 738"/>
              <a:gd name="T108" fmla="*/ 840 w 960"/>
              <a:gd name="T109" fmla="*/ 354 h 738"/>
              <a:gd name="T110" fmla="*/ 842 w 960"/>
              <a:gd name="T111" fmla="*/ 328 h 738"/>
              <a:gd name="T112" fmla="*/ 778 w 960"/>
              <a:gd name="T113" fmla="*/ 295 h 738"/>
              <a:gd name="T114" fmla="*/ 823 w 960"/>
              <a:gd name="T115" fmla="*/ 286 h 738"/>
              <a:gd name="T116" fmla="*/ 859 w 960"/>
              <a:gd name="T117" fmla="*/ 281 h 738"/>
              <a:gd name="T118" fmla="*/ 892 w 960"/>
              <a:gd name="T119" fmla="*/ 243 h 738"/>
              <a:gd name="T120" fmla="*/ 927 w 960"/>
              <a:gd name="T121" fmla="*/ 236 h 738"/>
              <a:gd name="T122" fmla="*/ 944 w 960"/>
              <a:gd name="T123" fmla="*/ 222 h 738"/>
              <a:gd name="T124" fmla="*/ 937 w 960"/>
              <a:gd name="T125" fmla="*/ 17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60" h="738">
                <a:moveTo>
                  <a:pt x="752" y="705"/>
                </a:moveTo>
                <a:lnTo>
                  <a:pt x="752" y="702"/>
                </a:lnTo>
                <a:lnTo>
                  <a:pt x="752" y="702"/>
                </a:lnTo>
                <a:lnTo>
                  <a:pt x="750" y="700"/>
                </a:lnTo>
                <a:lnTo>
                  <a:pt x="750" y="700"/>
                </a:lnTo>
                <a:lnTo>
                  <a:pt x="747" y="697"/>
                </a:lnTo>
                <a:lnTo>
                  <a:pt x="747" y="697"/>
                </a:lnTo>
                <a:lnTo>
                  <a:pt x="745" y="700"/>
                </a:lnTo>
                <a:lnTo>
                  <a:pt x="745" y="700"/>
                </a:lnTo>
                <a:lnTo>
                  <a:pt x="745" y="702"/>
                </a:lnTo>
                <a:lnTo>
                  <a:pt x="743" y="700"/>
                </a:lnTo>
                <a:lnTo>
                  <a:pt x="743" y="700"/>
                </a:lnTo>
                <a:lnTo>
                  <a:pt x="743" y="700"/>
                </a:lnTo>
                <a:lnTo>
                  <a:pt x="743" y="702"/>
                </a:lnTo>
                <a:lnTo>
                  <a:pt x="740" y="700"/>
                </a:lnTo>
                <a:lnTo>
                  <a:pt x="738" y="700"/>
                </a:lnTo>
                <a:lnTo>
                  <a:pt x="738" y="700"/>
                </a:lnTo>
                <a:lnTo>
                  <a:pt x="736" y="702"/>
                </a:lnTo>
                <a:lnTo>
                  <a:pt x="733" y="702"/>
                </a:lnTo>
                <a:lnTo>
                  <a:pt x="728" y="702"/>
                </a:lnTo>
                <a:lnTo>
                  <a:pt x="728" y="702"/>
                </a:lnTo>
                <a:lnTo>
                  <a:pt x="726" y="702"/>
                </a:lnTo>
                <a:lnTo>
                  <a:pt x="724" y="702"/>
                </a:lnTo>
                <a:lnTo>
                  <a:pt x="724" y="702"/>
                </a:lnTo>
                <a:lnTo>
                  <a:pt x="721" y="705"/>
                </a:lnTo>
                <a:lnTo>
                  <a:pt x="721" y="705"/>
                </a:lnTo>
                <a:lnTo>
                  <a:pt x="721" y="707"/>
                </a:lnTo>
                <a:lnTo>
                  <a:pt x="721" y="707"/>
                </a:lnTo>
                <a:lnTo>
                  <a:pt x="724" y="707"/>
                </a:lnTo>
                <a:lnTo>
                  <a:pt x="721" y="707"/>
                </a:lnTo>
                <a:lnTo>
                  <a:pt x="719" y="709"/>
                </a:lnTo>
                <a:lnTo>
                  <a:pt x="717" y="712"/>
                </a:lnTo>
                <a:lnTo>
                  <a:pt x="714" y="714"/>
                </a:lnTo>
                <a:lnTo>
                  <a:pt x="714" y="714"/>
                </a:lnTo>
                <a:lnTo>
                  <a:pt x="712" y="716"/>
                </a:lnTo>
                <a:lnTo>
                  <a:pt x="712" y="716"/>
                </a:lnTo>
                <a:lnTo>
                  <a:pt x="714" y="724"/>
                </a:lnTo>
                <a:lnTo>
                  <a:pt x="714" y="726"/>
                </a:lnTo>
                <a:lnTo>
                  <a:pt x="714" y="728"/>
                </a:lnTo>
                <a:lnTo>
                  <a:pt x="717" y="733"/>
                </a:lnTo>
                <a:lnTo>
                  <a:pt x="721" y="735"/>
                </a:lnTo>
                <a:lnTo>
                  <a:pt x="721" y="735"/>
                </a:lnTo>
                <a:lnTo>
                  <a:pt x="726" y="735"/>
                </a:lnTo>
                <a:lnTo>
                  <a:pt x="728" y="738"/>
                </a:lnTo>
                <a:lnTo>
                  <a:pt x="728" y="738"/>
                </a:lnTo>
                <a:lnTo>
                  <a:pt x="731" y="738"/>
                </a:lnTo>
                <a:lnTo>
                  <a:pt x="733" y="738"/>
                </a:lnTo>
                <a:lnTo>
                  <a:pt x="736" y="738"/>
                </a:lnTo>
                <a:lnTo>
                  <a:pt x="736" y="738"/>
                </a:lnTo>
                <a:lnTo>
                  <a:pt x="736" y="735"/>
                </a:lnTo>
                <a:lnTo>
                  <a:pt x="736" y="735"/>
                </a:lnTo>
                <a:lnTo>
                  <a:pt x="740" y="735"/>
                </a:lnTo>
                <a:lnTo>
                  <a:pt x="740" y="735"/>
                </a:lnTo>
                <a:lnTo>
                  <a:pt x="740" y="733"/>
                </a:lnTo>
                <a:lnTo>
                  <a:pt x="740" y="733"/>
                </a:lnTo>
                <a:lnTo>
                  <a:pt x="740" y="733"/>
                </a:lnTo>
                <a:lnTo>
                  <a:pt x="743" y="731"/>
                </a:lnTo>
                <a:lnTo>
                  <a:pt x="745" y="728"/>
                </a:lnTo>
                <a:lnTo>
                  <a:pt x="745" y="728"/>
                </a:lnTo>
                <a:lnTo>
                  <a:pt x="745" y="728"/>
                </a:lnTo>
                <a:lnTo>
                  <a:pt x="747" y="728"/>
                </a:lnTo>
                <a:lnTo>
                  <a:pt x="747" y="728"/>
                </a:lnTo>
                <a:lnTo>
                  <a:pt x="747" y="726"/>
                </a:lnTo>
                <a:lnTo>
                  <a:pt x="747" y="724"/>
                </a:lnTo>
                <a:lnTo>
                  <a:pt x="747" y="721"/>
                </a:lnTo>
                <a:lnTo>
                  <a:pt x="747" y="719"/>
                </a:lnTo>
                <a:lnTo>
                  <a:pt x="747" y="719"/>
                </a:lnTo>
                <a:lnTo>
                  <a:pt x="750" y="719"/>
                </a:lnTo>
                <a:lnTo>
                  <a:pt x="750" y="716"/>
                </a:lnTo>
                <a:lnTo>
                  <a:pt x="752" y="709"/>
                </a:lnTo>
                <a:lnTo>
                  <a:pt x="752" y="709"/>
                </a:lnTo>
                <a:lnTo>
                  <a:pt x="754" y="709"/>
                </a:lnTo>
                <a:lnTo>
                  <a:pt x="754" y="707"/>
                </a:lnTo>
                <a:lnTo>
                  <a:pt x="752" y="705"/>
                </a:lnTo>
                <a:close/>
                <a:moveTo>
                  <a:pt x="740" y="679"/>
                </a:moveTo>
                <a:lnTo>
                  <a:pt x="738" y="679"/>
                </a:lnTo>
                <a:lnTo>
                  <a:pt x="738" y="679"/>
                </a:lnTo>
                <a:lnTo>
                  <a:pt x="738" y="679"/>
                </a:lnTo>
                <a:lnTo>
                  <a:pt x="738" y="681"/>
                </a:lnTo>
                <a:lnTo>
                  <a:pt x="738" y="681"/>
                </a:lnTo>
                <a:lnTo>
                  <a:pt x="740" y="679"/>
                </a:lnTo>
                <a:lnTo>
                  <a:pt x="740" y="681"/>
                </a:lnTo>
                <a:lnTo>
                  <a:pt x="743" y="679"/>
                </a:lnTo>
                <a:lnTo>
                  <a:pt x="743" y="679"/>
                </a:lnTo>
                <a:lnTo>
                  <a:pt x="740" y="679"/>
                </a:lnTo>
                <a:lnTo>
                  <a:pt x="740" y="679"/>
                </a:lnTo>
                <a:close/>
                <a:moveTo>
                  <a:pt x="776" y="667"/>
                </a:moveTo>
                <a:lnTo>
                  <a:pt x="776" y="667"/>
                </a:lnTo>
                <a:lnTo>
                  <a:pt x="776" y="667"/>
                </a:lnTo>
                <a:lnTo>
                  <a:pt x="778" y="667"/>
                </a:lnTo>
                <a:lnTo>
                  <a:pt x="778" y="664"/>
                </a:lnTo>
                <a:lnTo>
                  <a:pt x="776" y="667"/>
                </a:lnTo>
                <a:close/>
                <a:moveTo>
                  <a:pt x="781" y="664"/>
                </a:moveTo>
                <a:lnTo>
                  <a:pt x="781" y="664"/>
                </a:lnTo>
                <a:lnTo>
                  <a:pt x="781" y="664"/>
                </a:lnTo>
                <a:lnTo>
                  <a:pt x="781" y="667"/>
                </a:lnTo>
                <a:lnTo>
                  <a:pt x="781" y="667"/>
                </a:lnTo>
                <a:lnTo>
                  <a:pt x="781" y="667"/>
                </a:lnTo>
                <a:lnTo>
                  <a:pt x="781" y="667"/>
                </a:lnTo>
                <a:lnTo>
                  <a:pt x="781" y="664"/>
                </a:lnTo>
                <a:lnTo>
                  <a:pt x="781" y="664"/>
                </a:lnTo>
                <a:lnTo>
                  <a:pt x="783" y="664"/>
                </a:lnTo>
                <a:lnTo>
                  <a:pt x="781" y="664"/>
                </a:lnTo>
                <a:lnTo>
                  <a:pt x="781" y="664"/>
                </a:lnTo>
                <a:close/>
                <a:moveTo>
                  <a:pt x="790" y="641"/>
                </a:moveTo>
                <a:lnTo>
                  <a:pt x="790" y="641"/>
                </a:lnTo>
                <a:lnTo>
                  <a:pt x="788" y="641"/>
                </a:lnTo>
                <a:lnTo>
                  <a:pt x="788" y="641"/>
                </a:lnTo>
                <a:lnTo>
                  <a:pt x="790" y="641"/>
                </a:lnTo>
                <a:lnTo>
                  <a:pt x="790" y="641"/>
                </a:lnTo>
                <a:lnTo>
                  <a:pt x="792" y="643"/>
                </a:lnTo>
                <a:lnTo>
                  <a:pt x="790" y="641"/>
                </a:lnTo>
                <a:lnTo>
                  <a:pt x="790" y="641"/>
                </a:lnTo>
                <a:close/>
                <a:moveTo>
                  <a:pt x="868" y="605"/>
                </a:moveTo>
                <a:lnTo>
                  <a:pt x="868" y="605"/>
                </a:lnTo>
                <a:lnTo>
                  <a:pt x="868" y="605"/>
                </a:lnTo>
                <a:lnTo>
                  <a:pt x="868" y="605"/>
                </a:lnTo>
                <a:lnTo>
                  <a:pt x="868" y="608"/>
                </a:lnTo>
                <a:lnTo>
                  <a:pt x="868" y="608"/>
                </a:lnTo>
                <a:lnTo>
                  <a:pt x="868" y="605"/>
                </a:lnTo>
                <a:lnTo>
                  <a:pt x="868" y="605"/>
                </a:lnTo>
                <a:lnTo>
                  <a:pt x="868" y="605"/>
                </a:lnTo>
                <a:close/>
                <a:moveTo>
                  <a:pt x="894" y="584"/>
                </a:moveTo>
                <a:lnTo>
                  <a:pt x="894" y="584"/>
                </a:lnTo>
                <a:lnTo>
                  <a:pt x="894" y="582"/>
                </a:lnTo>
                <a:lnTo>
                  <a:pt x="894" y="582"/>
                </a:lnTo>
                <a:lnTo>
                  <a:pt x="892" y="582"/>
                </a:lnTo>
                <a:lnTo>
                  <a:pt x="892" y="582"/>
                </a:lnTo>
                <a:lnTo>
                  <a:pt x="892" y="584"/>
                </a:lnTo>
                <a:lnTo>
                  <a:pt x="892" y="584"/>
                </a:lnTo>
                <a:lnTo>
                  <a:pt x="892" y="584"/>
                </a:lnTo>
                <a:lnTo>
                  <a:pt x="892" y="586"/>
                </a:lnTo>
                <a:lnTo>
                  <a:pt x="894" y="586"/>
                </a:lnTo>
                <a:lnTo>
                  <a:pt x="894" y="586"/>
                </a:lnTo>
                <a:lnTo>
                  <a:pt x="894" y="586"/>
                </a:lnTo>
                <a:lnTo>
                  <a:pt x="894" y="584"/>
                </a:lnTo>
                <a:lnTo>
                  <a:pt x="894" y="584"/>
                </a:lnTo>
                <a:close/>
                <a:moveTo>
                  <a:pt x="906" y="527"/>
                </a:moveTo>
                <a:lnTo>
                  <a:pt x="906" y="527"/>
                </a:lnTo>
                <a:lnTo>
                  <a:pt x="903" y="530"/>
                </a:lnTo>
                <a:lnTo>
                  <a:pt x="906" y="530"/>
                </a:lnTo>
                <a:lnTo>
                  <a:pt x="906" y="530"/>
                </a:lnTo>
                <a:lnTo>
                  <a:pt x="906" y="530"/>
                </a:lnTo>
                <a:lnTo>
                  <a:pt x="906" y="530"/>
                </a:lnTo>
                <a:lnTo>
                  <a:pt x="906" y="527"/>
                </a:lnTo>
                <a:close/>
                <a:moveTo>
                  <a:pt x="913" y="494"/>
                </a:moveTo>
                <a:lnTo>
                  <a:pt x="911" y="494"/>
                </a:lnTo>
                <a:lnTo>
                  <a:pt x="911" y="496"/>
                </a:lnTo>
                <a:lnTo>
                  <a:pt x="913" y="496"/>
                </a:lnTo>
                <a:lnTo>
                  <a:pt x="915" y="496"/>
                </a:lnTo>
                <a:lnTo>
                  <a:pt x="915" y="496"/>
                </a:lnTo>
                <a:lnTo>
                  <a:pt x="913" y="496"/>
                </a:lnTo>
                <a:lnTo>
                  <a:pt x="913" y="494"/>
                </a:lnTo>
                <a:close/>
                <a:moveTo>
                  <a:pt x="918" y="492"/>
                </a:moveTo>
                <a:lnTo>
                  <a:pt x="915" y="492"/>
                </a:lnTo>
                <a:lnTo>
                  <a:pt x="915" y="492"/>
                </a:lnTo>
                <a:lnTo>
                  <a:pt x="918" y="492"/>
                </a:lnTo>
                <a:lnTo>
                  <a:pt x="918" y="494"/>
                </a:lnTo>
                <a:lnTo>
                  <a:pt x="918" y="492"/>
                </a:lnTo>
                <a:lnTo>
                  <a:pt x="918" y="492"/>
                </a:lnTo>
                <a:close/>
                <a:moveTo>
                  <a:pt x="911" y="487"/>
                </a:moveTo>
                <a:lnTo>
                  <a:pt x="908" y="487"/>
                </a:lnTo>
                <a:lnTo>
                  <a:pt x="908" y="489"/>
                </a:lnTo>
                <a:lnTo>
                  <a:pt x="911" y="489"/>
                </a:lnTo>
                <a:lnTo>
                  <a:pt x="913" y="489"/>
                </a:lnTo>
                <a:lnTo>
                  <a:pt x="915" y="492"/>
                </a:lnTo>
                <a:lnTo>
                  <a:pt x="915" y="492"/>
                </a:lnTo>
                <a:lnTo>
                  <a:pt x="915" y="489"/>
                </a:lnTo>
                <a:lnTo>
                  <a:pt x="913" y="489"/>
                </a:lnTo>
                <a:lnTo>
                  <a:pt x="911" y="487"/>
                </a:lnTo>
                <a:close/>
                <a:moveTo>
                  <a:pt x="892" y="456"/>
                </a:moveTo>
                <a:lnTo>
                  <a:pt x="889" y="454"/>
                </a:lnTo>
                <a:lnTo>
                  <a:pt x="889" y="454"/>
                </a:lnTo>
                <a:lnTo>
                  <a:pt x="887" y="454"/>
                </a:lnTo>
                <a:lnTo>
                  <a:pt x="885" y="451"/>
                </a:lnTo>
                <a:lnTo>
                  <a:pt x="882" y="451"/>
                </a:lnTo>
                <a:lnTo>
                  <a:pt x="885" y="454"/>
                </a:lnTo>
                <a:lnTo>
                  <a:pt x="887" y="456"/>
                </a:lnTo>
                <a:lnTo>
                  <a:pt x="889" y="456"/>
                </a:lnTo>
                <a:lnTo>
                  <a:pt x="896" y="459"/>
                </a:lnTo>
                <a:lnTo>
                  <a:pt x="896" y="459"/>
                </a:lnTo>
                <a:lnTo>
                  <a:pt x="896" y="459"/>
                </a:lnTo>
                <a:lnTo>
                  <a:pt x="896" y="456"/>
                </a:lnTo>
                <a:lnTo>
                  <a:pt x="892" y="456"/>
                </a:lnTo>
                <a:close/>
                <a:moveTo>
                  <a:pt x="960" y="170"/>
                </a:moveTo>
                <a:lnTo>
                  <a:pt x="958" y="168"/>
                </a:lnTo>
                <a:lnTo>
                  <a:pt x="958" y="165"/>
                </a:lnTo>
                <a:lnTo>
                  <a:pt x="958" y="163"/>
                </a:lnTo>
                <a:lnTo>
                  <a:pt x="960" y="163"/>
                </a:lnTo>
                <a:lnTo>
                  <a:pt x="960" y="163"/>
                </a:lnTo>
                <a:lnTo>
                  <a:pt x="960" y="163"/>
                </a:lnTo>
                <a:lnTo>
                  <a:pt x="960" y="160"/>
                </a:lnTo>
                <a:lnTo>
                  <a:pt x="960" y="160"/>
                </a:lnTo>
                <a:lnTo>
                  <a:pt x="960" y="158"/>
                </a:lnTo>
                <a:lnTo>
                  <a:pt x="958" y="158"/>
                </a:lnTo>
                <a:lnTo>
                  <a:pt x="958" y="156"/>
                </a:lnTo>
                <a:lnTo>
                  <a:pt x="958" y="156"/>
                </a:lnTo>
                <a:lnTo>
                  <a:pt x="960" y="156"/>
                </a:lnTo>
                <a:lnTo>
                  <a:pt x="960" y="156"/>
                </a:lnTo>
                <a:lnTo>
                  <a:pt x="960" y="153"/>
                </a:lnTo>
                <a:lnTo>
                  <a:pt x="960" y="153"/>
                </a:lnTo>
                <a:lnTo>
                  <a:pt x="958" y="151"/>
                </a:lnTo>
                <a:lnTo>
                  <a:pt x="958" y="151"/>
                </a:lnTo>
                <a:lnTo>
                  <a:pt x="960" y="149"/>
                </a:lnTo>
                <a:lnTo>
                  <a:pt x="960" y="149"/>
                </a:lnTo>
                <a:lnTo>
                  <a:pt x="960" y="149"/>
                </a:lnTo>
                <a:lnTo>
                  <a:pt x="958" y="146"/>
                </a:lnTo>
                <a:lnTo>
                  <a:pt x="958" y="146"/>
                </a:lnTo>
                <a:lnTo>
                  <a:pt x="958" y="144"/>
                </a:lnTo>
                <a:lnTo>
                  <a:pt x="958" y="144"/>
                </a:lnTo>
                <a:lnTo>
                  <a:pt x="958" y="142"/>
                </a:lnTo>
                <a:lnTo>
                  <a:pt x="955" y="139"/>
                </a:lnTo>
                <a:lnTo>
                  <a:pt x="955" y="137"/>
                </a:lnTo>
                <a:lnTo>
                  <a:pt x="955" y="137"/>
                </a:lnTo>
                <a:lnTo>
                  <a:pt x="955" y="134"/>
                </a:lnTo>
                <a:lnTo>
                  <a:pt x="953" y="134"/>
                </a:lnTo>
                <a:lnTo>
                  <a:pt x="953" y="132"/>
                </a:lnTo>
                <a:lnTo>
                  <a:pt x="953" y="130"/>
                </a:lnTo>
                <a:lnTo>
                  <a:pt x="953" y="130"/>
                </a:lnTo>
                <a:lnTo>
                  <a:pt x="953" y="127"/>
                </a:lnTo>
                <a:lnTo>
                  <a:pt x="951" y="127"/>
                </a:lnTo>
                <a:lnTo>
                  <a:pt x="951" y="125"/>
                </a:lnTo>
                <a:lnTo>
                  <a:pt x="953" y="125"/>
                </a:lnTo>
                <a:lnTo>
                  <a:pt x="953" y="125"/>
                </a:lnTo>
                <a:lnTo>
                  <a:pt x="953" y="125"/>
                </a:lnTo>
                <a:lnTo>
                  <a:pt x="953" y="125"/>
                </a:lnTo>
                <a:lnTo>
                  <a:pt x="955" y="125"/>
                </a:lnTo>
                <a:lnTo>
                  <a:pt x="955" y="123"/>
                </a:lnTo>
                <a:lnTo>
                  <a:pt x="955" y="123"/>
                </a:lnTo>
                <a:lnTo>
                  <a:pt x="955" y="120"/>
                </a:lnTo>
                <a:lnTo>
                  <a:pt x="955" y="120"/>
                </a:lnTo>
                <a:lnTo>
                  <a:pt x="955" y="118"/>
                </a:lnTo>
                <a:lnTo>
                  <a:pt x="953" y="116"/>
                </a:lnTo>
                <a:lnTo>
                  <a:pt x="953" y="116"/>
                </a:lnTo>
                <a:lnTo>
                  <a:pt x="951" y="113"/>
                </a:lnTo>
                <a:lnTo>
                  <a:pt x="948" y="113"/>
                </a:lnTo>
                <a:lnTo>
                  <a:pt x="948" y="111"/>
                </a:lnTo>
                <a:lnTo>
                  <a:pt x="948" y="111"/>
                </a:lnTo>
                <a:lnTo>
                  <a:pt x="948" y="108"/>
                </a:lnTo>
                <a:lnTo>
                  <a:pt x="948" y="108"/>
                </a:lnTo>
                <a:lnTo>
                  <a:pt x="948" y="108"/>
                </a:lnTo>
                <a:lnTo>
                  <a:pt x="944" y="106"/>
                </a:lnTo>
                <a:lnTo>
                  <a:pt x="941" y="106"/>
                </a:lnTo>
                <a:lnTo>
                  <a:pt x="941" y="106"/>
                </a:lnTo>
                <a:lnTo>
                  <a:pt x="939" y="104"/>
                </a:lnTo>
                <a:lnTo>
                  <a:pt x="939" y="106"/>
                </a:lnTo>
                <a:lnTo>
                  <a:pt x="934" y="106"/>
                </a:lnTo>
                <a:lnTo>
                  <a:pt x="932" y="108"/>
                </a:lnTo>
                <a:lnTo>
                  <a:pt x="932" y="111"/>
                </a:lnTo>
                <a:lnTo>
                  <a:pt x="929" y="111"/>
                </a:lnTo>
                <a:lnTo>
                  <a:pt x="927" y="111"/>
                </a:lnTo>
                <a:lnTo>
                  <a:pt x="925" y="111"/>
                </a:lnTo>
                <a:lnTo>
                  <a:pt x="922" y="111"/>
                </a:lnTo>
                <a:lnTo>
                  <a:pt x="922" y="113"/>
                </a:lnTo>
                <a:lnTo>
                  <a:pt x="920" y="113"/>
                </a:lnTo>
                <a:lnTo>
                  <a:pt x="920" y="113"/>
                </a:lnTo>
                <a:lnTo>
                  <a:pt x="918" y="116"/>
                </a:lnTo>
                <a:lnTo>
                  <a:pt x="920" y="118"/>
                </a:lnTo>
                <a:lnTo>
                  <a:pt x="918" y="118"/>
                </a:lnTo>
                <a:lnTo>
                  <a:pt x="918" y="118"/>
                </a:lnTo>
                <a:lnTo>
                  <a:pt x="913" y="118"/>
                </a:lnTo>
                <a:lnTo>
                  <a:pt x="908" y="120"/>
                </a:lnTo>
                <a:lnTo>
                  <a:pt x="903" y="120"/>
                </a:lnTo>
                <a:lnTo>
                  <a:pt x="901" y="118"/>
                </a:lnTo>
                <a:lnTo>
                  <a:pt x="899" y="118"/>
                </a:lnTo>
                <a:lnTo>
                  <a:pt x="896" y="118"/>
                </a:lnTo>
                <a:lnTo>
                  <a:pt x="894" y="118"/>
                </a:lnTo>
                <a:lnTo>
                  <a:pt x="894" y="118"/>
                </a:lnTo>
                <a:lnTo>
                  <a:pt x="892" y="118"/>
                </a:lnTo>
                <a:lnTo>
                  <a:pt x="892" y="116"/>
                </a:lnTo>
                <a:lnTo>
                  <a:pt x="889" y="113"/>
                </a:lnTo>
                <a:lnTo>
                  <a:pt x="887" y="113"/>
                </a:lnTo>
                <a:lnTo>
                  <a:pt x="885" y="111"/>
                </a:lnTo>
                <a:lnTo>
                  <a:pt x="885" y="108"/>
                </a:lnTo>
                <a:lnTo>
                  <a:pt x="882" y="106"/>
                </a:lnTo>
                <a:lnTo>
                  <a:pt x="882" y="104"/>
                </a:lnTo>
                <a:lnTo>
                  <a:pt x="880" y="104"/>
                </a:lnTo>
                <a:lnTo>
                  <a:pt x="877" y="104"/>
                </a:lnTo>
                <a:lnTo>
                  <a:pt x="877" y="101"/>
                </a:lnTo>
                <a:lnTo>
                  <a:pt x="875" y="99"/>
                </a:lnTo>
                <a:lnTo>
                  <a:pt x="875" y="99"/>
                </a:lnTo>
                <a:lnTo>
                  <a:pt x="875" y="97"/>
                </a:lnTo>
                <a:lnTo>
                  <a:pt x="873" y="94"/>
                </a:lnTo>
                <a:lnTo>
                  <a:pt x="868" y="94"/>
                </a:lnTo>
                <a:lnTo>
                  <a:pt x="866" y="94"/>
                </a:lnTo>
                <a:lnTo>
                  <a:pt x="863" y="92"/>
                </a:lnTo>
                <a:lnTo>
                  <a:pt x="856" y="87"/>
                </a:lnTo>
                <a:lnTo>
                  <a:pt x="851" y="87"/>
                </a:lnTo>
                <a:lnTo>
                  <a:pt x="851" y="87"/>
                </a:lnTo>
                <a:lnTo>
                  <a:pt x="849" y="85"/>
                </a:lnTo>
                <a:lnTo>
                  <a:pt x="847" y="85"/>
                </a:lnTo>
                <a:lnTo>
                  <a:pt x="847" y="85"/>
                </a:lnTo>
                <a:lnTo>
                  <a:pt x="847" y="85"/>
                </a:lnTo>
                <a:lnTo>
                  <a:pt x="847" y="85"/>
                </a:lnTo>
                <a:lnTo>
                  <a:pt x="844" y="85"/>
                </a:lnTo>
                <a:lnTo>
                  <a:pt x="844" y="85"/>
                </a:lnTo>
                <a:lnTo>
                  <a:pt x="842" y="85"/>
                </a:lnTo>
                <a:lnTo>
                  <a:pt x="842" y="85"/>
                </a:lnTo>
                <a:lnTo>
                  <a:pt x="842" y="85"/>
                </a:lnTo>
                <a:lnTo>
                  <a:pt x="840" y="82"/>
                </a:lnTo>
                <a:lnTo>
                  <a:pt x="837" y="82"/>
                </a:lnTo>
                <a:lnTo>
                  <a:pt x="835" y="82"/>
                </a:lnTo>
                <a:lnTo>
                  <a:pt x="835" y="82"/>
                </a:lnTo>
                <a:lnTo>
                  <a:pt x="835" y="80"/>
                </a:lnTo>
                <a:lnTo>
                  <a:pt x="833" y="80"/>
                </a:lnTo>
                <a:lnTo>
                  <a:pt x="833" y="80"/>
                </a:lnTo>
                <a:lnTo>
                  <a:pt x="830" y="80"/>
                </a:lnTo>
                <a:lnTo>
                  <a:pt x="825" y="80"/>
                </a:lnTo>
                <a:lnTo>
                  <a:pt x="821" y="80"/>
                </a:lnTo>
                <a:lnTo>
                  <a:pt x="818" y="80"/>
                </a:lnTo>
                <a:lnTo>
                  <a:pt x="816" y="78"/>
                </a:lnTo>
                <a:lnTo>
                  <a:pt x="814" y="78"/>
                </a:lnTo>
                <a:lnTo>
                  <a:pt x="814" y="75"/>
                </a:lnTo>
                <a:lnTo>
                  <a:pt x="811" y="75"/>
                </a:lnTo>
                <a:lnTo>
                  <a:pt x="809" y="73"/>
                </a:lnTo>
                <a:lnTo>
                  <a:pt x="807" y="73"/>
                </a:lnTo>
                <a:lnTo>
                  <a:pt x="807" y="71"/>
                </a:lnTo>
                <a:lnTo>
                  <a:pt x="807" y="68"/>
                </a:lnTo>
                <a:lnTo>
                  <a:pt x="802" y="66"/>
                </a:lnTo>
                <a:lnTo>
                  <a:pt x="799" y="63"/>
                </a:lnTo>
                <a:lnTo>
                  <a:pt x="799" y="63"/>
                </a:lnTo>
                <a:lnTo>
                  <a:pt x="799" y="63"/>
                </a:lnTo>
                <a:lnTo>
                  <a:pt x="797" y="61"/>
                </a:lnTo>
                <a:lnTo>
                  <a:pt x="797" y="61"/>
                </a:lnTo>
                <a:lnTo>
                  <a:pt x="797" y="61"/>
                </a:lnTo>
                <a:lnTo>
                  <a:pt x="797" y="59"/>
                </a:lnTo>
                <a:lnTo>
                  <a:pt x="795" y="56"/>
                </a:lnTo>
                <a:lnTo>
                  <a:pt x="792" y="54"/>
                </a:lnTo>
                <a:lnTo>
                  <a:pt x="785" y="52"/>
                </a:lnTo>
                <a:lnTo>
                  <a:pt x="783" y="49"/>
                </a:lnTo>
                <a:lnTo>
                  <a:pt x="783" y="47"/>
                </a:lnTo>
                <a:lnTo>
                  <a:pt x="781" y="47"/>
                </a:lnTo>
                <a:lnTo>
                  <a:pt x="781" y="45"/>
                </a:lnTo>
                <a:lnTo>
                  <a:pt x="778" y="45"/>
                </a:lnTo>
                <a:lnTo>
                  <a:pt x="778" y="42"/>
                </a:lnTo>
                <a:lnTo>
                  <a:pt x="778" y="42"/>
                </a:lnTo>
                <a:lnTo>
                  <a:pt x="776" y="42"/>
                </a:lnTo>
                <a:lnTo>
                  <a:pt x="776" y="40"/>
                </a:lnTo>
                <a:lnTo>
                  <a:pt x="776" y="40"/>
                </a:lnTo>
                <a:lnTo>
                  <a:pt x="773" y="40"/>
                </a:lnTo>
                <a:lnTo>
                  <a:pt x="773" y="37"/>
                </a:lnTo>
                <a:lnTo>
                  <a:pt x="771" y="37"/>
                </a:lnTo>
                <a:lnTo>
                  <a:pt x="769" y="35"/>
                </a:lnTo>
                <a:lnTo>
                  <a:pt x="766" y="33"/>
                </a:lnTo>
                <a:lnTo>
                  <a:pt x="764" y="30"/>
                </a:lnTo>
                <a:lnTo>
                  <a:pt x="762" y="28"/>
                </a:lnTo>
                <a:lnTo>
                  <a:pt x="759" y="28"/>
                </a:lnTo>
                <a:lnTo>
                  <a:pt x="759" y="26"/>
                </a:lnTo>
                <a:lnTo>
                  <a:pt x="759" y="26"/>
                </a:lnTo>
                <a:lnTo>
                  <a:pt x="757" y="23"/>
                </a:lnTo>
                <a:lnTo>
                  <a:pt x="757" y="23"/>
                </a:lnTo>
                <a:lnTo>
                  <a:pt x="757" y="23"/>
                </a:lnTo>
                <a:lnTo>
                  <a:pt x="754" y="23"/>
                </a:lnTo>
                <a:lnTo>
                  <a:pt x="754" y="21"/>
                </a:lnTo>
                <a:lnTo>
                  <a:pt x="752" y="21"/>
                </a:lnTo>
                <a:lnTo>
                  <a:pt x="752" y="21"/>
                </a:lnTo>
                <a:lnTo>
                  <a:pt x="750" y="19"/>
                </a:lnTo>
                <a:lnTo>
                  <a:pt x="750" y="19"/>
                </a:lnTo>
                <a:lnTo>
                  <a:pt x="747" y="19"/>
                </a:lnTo>
                <a:lnTo>
                  <a:pt x="747" y="19"/>
                </a:lnTo>
                <a:lnTo>
                  <a:pt x="747" y="16"/>
                </a:lnTo>
                <a:lnTo>
                  <a:pt x="747" y="16"/>
                </a:lnTo>
                <a:lnTo>
                  <a:pt x="747" y="16"/>
                </a:lnTo>
                <a:lnTo>
                  <a:pt x="747" y="16"/>
                </a:lnTo>
                <a:lnTo>
                  <a:pt x="745" y="16"/>
                </a:lnTo>
                <a:lnTo>
                  <a:pt x="743" y="14"/>
                </a:lnTo>
                <a:lnTo>
                  <a:pt x="743" y="14"/>
                </a:lnTo>
                <a:lnTo>
                  <a:pt x="740" y="14"/>
                </a:lnTo>
                <a:lnTo>
                  <a:pt x="740" y="14"/>
                </a:lnTo>
                <a:lnTo>
                  <a:pt x="738" y="11"/>
                </a:lnTo>
                <a:lnTo>
                  <a:pt x="738" y="11"/>
                </a:lnTo>
                <a:lnTo>
                  <a:pt x="738" y="11"/>
                </a:lnTo>
                <a:lnTo>
                  <a:pt x="736" y="9"/>
                </a:lnTo>
                <a:lnTo>
                  <a:pt x="736" y="9"/>
                </a:lnTo>
                <a:lnTo>
                  <a:pt x="733" y="9"/>
                </a:lnTo>
                <a:lnTo>
                  <a:pt x="731" y="9"/>
                </a:lnTo>
                <a:lnTo>
                  <a:pt x="726" y="7"/>
                </a:lnTo>
                <a:lnTo>
                  <a:pt x="724" y="7"/>
                </a:lnTo>
                <a:lnTo>
                  <a:pt x="724" y="7"/>
                </a:lnTo>
                <a:lnTo>
                  <a:pt x="721" y="7"/>
                </a:lnTo>
                <a:lnTo>
                  <a:pt x="721" y="7"/>
                </a:lnTo>
                <a:lnTo>
                  <a:pt x="721" y="7"/>
                </a:lnTo>
                <a:lnTo>
                  <a:pt x="717" y="7"/>
                </a:lnTo>
                <a:lnTo>
                  <a:pt x="714" y="7"/>
                </a:lnTo>
                <a:lnTo>
                  <a:pt x="712" y="4"/>
                </a:lnTo>
                <a:lnTo>
                  <a:pt x="710" y="4"/>
                </a:lnTo>
                <a:lnTo>
                  <a:pt x="710" y="2"/>
                </a:lnTo>
                <a:lnTo>
                  <a:pt x="707" y="4"/>
                </a:lnTo>
                <a:lnTo>
                  <a:pt x="705" y="2"/>
                </a:lnTo>
                <a:lnTo>
                  <a:pt x="698" y="0"/>
                </a:lnTo>
                <a:lnTo>
                  <a:pt x="695" y="0"/>
                </a:lnTo>
                <a:lnTo>
                  <a:pt x="695" y="0"/>
                </a:lnTo>
                <a:lnTo>
                  <a:pt x="695" y="0"/>
                </a:lnTo>
                <a:lnTo>
                  <a:pt x="695" y="0"/>
                </a:lnTo>
                <a:lnTo>
                  <a:pt x="693" y="0"/>
                </a:lnTo>
                <a:lnTo>
                  <a:pt x="691" y="0"/>
                </a:lnTo>
                <a:lnTo>
                  <a:pt x="688" y="0"/>
                </a:lnTo>
                <a:lnTo>
                  <a:pt x="686" y="0"/>
                </a:lnTo>
                <a:lnTo>
                  <a:pt x="684" y="2"/>
                </a:lnTo>
                <a:lnTo>
                  <a:pt x="681" y="2"/>
                </a:lnTo>
                <a:lnTo>
                  <a:pt x="679" y="2"/>
                </a:lnTo>
                <a:lnTo>
                  <a:pt x="676" y="0"/>
                </a:lnTo>
                <a:lnTo>
                  <a:pt x="674" y="2"/>
                </a:lnTo>
                <a:lnTo>
                  <a:pt x="669" y="2"/>
                </a:lnTo>
                <a:lnTo>
                  <a:pt x="665" y="4"/>
                </a:lnTo>
                <a:lnTo>
                  <a:pt x="658" y="4"/>
                </a:lnTo>
                <a:lnTo>
                  <a:pt x="655" y="7"/>
                </a:lnTo>
                <a:lnTo>
                  <a:pt x="655" y="11"/>
                </a:lnTo>
                <a:lnTo>
                  <a:pt x="653" y="14"/>
                </a:lnTo>
                <a:lnTo>
                  <a:pt x="650" y="14"/>
                </a:lnTo>
                <a:lnTo>
                  <a:pt x="650" y="16"/>
                </a:lnTo>
                <a:lnTo>
                  <a:pt x="653" y="19"/>
                </a:lnTo>
                <a:lnTo>
                  <a:pt x="655" y="19"/>
                </a:lnTo>
                <a:lnTo>
                  <a:pt x="658" y="19"/>
                </a:lnTo>
                <a:lnTo>
                  <a:pt x="660" y="19"/>
                </a:lnTo>
                <a:lnTo>
                  <a:pt x="662" y="19"/>
                </a:lnTo>
                <a:lnTo>
                  <a:pt x="665" y="21"/>
                </a:lnTo>
                <a:lnTo>
                  <a:pt x="665" y="23"/>
                </a:lnTo>
                <a:lnTo>
                  <a:pt x="667" y="26"/>
                </a:lnTo>
                <a:lnTo>
                  <a:pt x="669" y="26"/>
                </a:lnTo>
                <a:lnTo>
                  <a:pt x="672" y="28"/>
                </a:lnTo>
                <a:lnTo>
                  <a:pt x="672" y="30"/>
                </a:lnTo>
                <a:lnTo>
                  <a:pt x="669" y="33"/>
                </a:lnTo>
                <a:lnTo>
                  <a:pt x="667" y="35"/>
                </a:lnTo>
                <a:lnTo>
                  <a:pt x="667" y="40"/>
                </a:lnTo>
                <a:lnTo>
                  <a:pt x="667" y="42"/>
                </a:lnTo>
                <a:lnTo>
                  <a:pt x="667" y="45"/>
                </a:lnTo>
                <a:lnTo>
                  <a:pt x="667" y="47"/>
                </a:lnTo>
                <a:lnTo>
                  <a:pt x="667" y="49"/>
                </a:lnTo>
                <a:lnTo>
                  <a:pt x="667" y="49"/>
                </a:lnTo>
                <a:lnTo>
                  <a:pt x="667" y="52"/>
                </a:lnTo>
                <a:lnTo>
                  <a:pt x="667" y="54"/>
                </a:lnTo>
                <a:lnTo>
                  <a:pt x="667" y="56"/>
                </a:lnTo>
                <a:lnTo>
                  <a:pt x="669" y="56"/>
                </a:lnTo>
                <a:lnTo>
                  <a:pt x="667" y="59"/>
                </a:lnTo>
                <a:lnTo>
                  <a:pt x="667" y="59"/>
                </a:lnTo>
                <a:lnTo>
                  <a:pt x="667" y="61"/>
                </a:lnTo>
                <a:lnTo>
                  <a:pt x="667" y="63"/>
                </a:lnTo>
                <a:lnTo>
                  <a:pt x="667" y="63"/>
                </a:lnTo>
                <a:lnTo>
                  <a:pt x="667" y="63"/>
                </a:lnTo>
                <a:lnTo>
                  <a:pt x="669" y="63"/>
                </a:lnTo>
                <a:lnTo>
                  <a:pt x="672" y="66"/>
                </a:lnTo>
                <a:lnTo>
                  <a:pt x="674" y="68"/>
                </a:lnTo>
                <a:lnTo>
                  <a:pt x="674" y="71"/>
                </a:lnTo>
                <a:lnTo>
                  <a:pt x="672" y="71"/>
                </a:lnTo>
                <a:lnTo>
                  <a:pt x="669" y="73"/>
                </a:lnTo>
                <a:lnTo>
                  <a:pt x="667" y="73"/>
                </a:lnTo>
                <a:lnTo>
                  <a:pt x="662" y="75"/>
                </a:lnTo>
                <a:lnTo>
                  <a:pt x="660" y="78"/>
                </a:lnTo>
                <a:lnTo>
                  <a:pt x="658" y="82"/>
                </a:lnTo>
                <a:lnTo>
                  <a:pt x="658" y="82"/>
                </a:lnTo>
                <a:lnTo>
                  <a:pt x="655" y="80"/>
                </a:lnTo>
                <a:lnTo>
                  <a:pt x="650" y="80"/>
                </a:lnTo>
                <a:lnTo>
                  <a:pt x="646" y="80"/>
                </a:lnTo>
                <a:lnTo>
                  <a:pt x="641" y="78"/>
                </a:lnTo>
                <a:lnTo>
                  <a:pt x="639" y="78"/>
                </a:lnTo>
                <a:lnTo>
                  <a:pt x="634" y="75"/>
                </a:lnTo>
                <a:lnTo>
                  <a:pt x="634" y="78"/>
                </a:lnTo>
                <a:lnTo>
                  <a:pt x="634" y="82"/>
                </a:lnTo>
                <a:lnTo>
                  <a:pt x="634" y="89"/>
                </a:lnTo>
                <a:lnTo>
                  <a:pt x="636" y="92"/>
                </a:lnTo>
                <a:lnTo>
                  <a:pt x="636" y="94"/>
                </a:lnTo>
                <a:lnTo>
                  <a:pt x="636" y="94"/>
                </a:lnTo>
                <a:lnTo>
                  <a:pt x="636" y="97"/>
                </a:lnTo>
                <a:lnTo>
                  <a:pt x="636" y="99"/>
                </a:lnTo>
                <a:lnTo>
                  <a:pt x="634" y="101"/>
                </a:lnTo>
                <a:lnTo>
                  <a:pt x="636" y="104"/>
                </a:lnTo>
                <a:lnTo>
                  <a:pt x="636" y="106"/>
                </a:lnTo>
                <a:lnTo>
                  <a:pt x="639" y="108"/>
                </a:lnTo>
                <a:lnTo>
                  <a:pt x="636" y="108"/>
                </a:lnTo>
                <a:lnTo>
                  <a:pt x="634" y="111"/>
                </a:lnTo>
                <a:lnTo>
                  <a:pt x="639" y="113"/>
                </a:lnTo>
                <a:lnTo>
                  <a:pt x="639" y="116"/>
                </a:lnTo>
                <a:lnTo>
                  <a:pt x="641" y="118"/>
                </a:lnTo>
                <a:lnTo>
                  <a:pt x="643" y="118"/>
                </a:lnTo>
                <a:lnTo>
                  <a:pt x="646" y="118"/>
                </a:lnTo>
                <a:lnTo>
                  <a:pt x="648" y="118"/>
                </a:lnTo>
                <a:lnTo>
                  <a:pt x="648" y="118"/>
                </a:lnTo>
                <a:lnTo>
                  <a:pt x="650" y="116"/>
                </a:lnTo>
                <a:lnTo>
                  <a:pt x="650" y="116"/>
                </a:lnTo>
                <a:lnTo>
                  <a:pt x="653" y="116"/>
                </a:lnTo>
                <a:lnTo>
                  <a:pt x="655" y="116"/>
                </a:lnTo>
                <a:lnTo>
                  <a:pt x="658" y="116"/>
                </a:lnTo>
                <a:lnTo>
                  <a:pt x="658" y="116"/>
                </a:lnTo>
                <a:lnTo>
                  <a:pt x="660" y="116"/>
                </a:lnTo>
                <a:lnTo>
                  <a:pt x="662" y="116"/>
                </a:lnTo>
                <a:lnTo>
                  <a:pt x="665" y="116"/>
                </a:lnTo>
                <a:lnTo>
                  <a:pt x="667" y="118"/>
                </a:lnTo>
                <a:lnTo>
                  <a:pt x="669" y="120"/>
                </a:lnTo>
                <a:lnTo>
                  <a:pt x="669" y="120"/>
                </a:lnTo>
                <a:lnTo>
                  <a:pt x="672" y="120"/>
                </a:lnTo>
                <a:lnTo>
                  <a:pt x="672" y="118"/>
                </a:lnTo>
                <a:lnTo>
                  <a:pt x="672" y="116"/>
                </a:lnTo>
                <a:lnTo>
                  <a:pt x="672" y="116"/>
                </a:lnTo>
                <a:lnTo>
                  <a:pt x="674" y="113"/>
                </a:lnTo>
                <a:lnTo>
                  <a:pt x="674" y="113"/>
                </a:lnTo>
                <a:lnTo>
                  <a:pt x="676" y="113"/>
                </a:lnTo>
                <a:lnTo>
                  <a:pt x="676" y="113"/>
                </a:lnTo>
                <a:lnTo>
                  <a:pt x="679" y="113"/>
                </a:lnTo>
                <a:lnTo>
                  <a:pt x="681" y="113"/>
                </a:lnTo>
                <a:lnTo>
                  <a:pt x="686" y="113"/>
                </a:lnTo>
                <a:lnTo>
                  <a:pt x="686" y="113"/>
                </a:lnTo>
                <a:lnTo>
                  <a:pt x="691" y="116"/>
                </a:lnTo>
                <a:lnTo>
                  <a:pt x="693" y="118"/>
                </a:lnTo>
                <a:lnTo>
                  <a:pt x="695" y="118"/>
                </a:lnTo>
                <a:lnTo>
                  <a:pt x="695" y="118"/>
                </a:lnTo>
                <a:lnTo>
                  <a:pt x="698" y="120"/>
                </a:lnTo>
                <a:lnTo>
                  <a:pt x="698" y="120"/>
                </a:lnTo>
                <a:lnTo>
                  <a:pt x="700" y="120"/>
                </a:lnTo>
                <a:lnTo>
                  <a:pt x="700" y="123"/>
                </a:lnTo>
                <a:lnTo>
                  <a:pt x="702" y="123"/>
                </a:lnTo>
                <a:lnTo>
                  <a:pt x="702" y="123"/>
                </a:lnTo>
                <a:lnTo>
                  <a:pt x="705" y="123"/>
                </a:lnTo>
                <a:lnTo>
                  <a:pt x="705" y="125"/>
                </a:lnTo>
                <a:lnTo>
                  <a:pt x="705" y="125"/>
                </a:lnTo>
                <a:lnTo>
                  <a:pt x="707" y="125"/>
                </a:lnTo>
                <a:lnTo>
                  <a:pt x="710" y="127"/>
                </a:lnTo>
                <a:lnTo>
                  <a:pt x="712" y="130"/>
                </a:lnTo>
                <a:lnTo>
                  <a:pt x="714" y="130"/>
                </a:lnTo>
                <a:lnTo>
                  <a:pt x="717" y="132"/>
                </a:lnTo>
                <a:lnTo>
                  <a:pt x="717" y="132"/>
                </a:lnTo>
                <a:lnTo>
                  <a:pt x="719" y="134"/>
                </a:lnTo>
                <a:lnTo>
                  <a:pt x="719" y="134"/>
                </a:lnTo>
                <a:lnTo>
                  <a:pt x="721" y="137"/>
                </a:lnTo>
                <a:lnTo>
                  <a:pt x="721" y="137"/>
                </a:lnTo>
                <a:lnTo>
                  <a:pt x="724" y="139"/>
                </a:lnTo>
                <a:lnTo>
                  <a:pt x="724" y="139"/>
                </a:lnTo>
                <a:lnTo>
                  <a:pt x="721" y="142"/>
                </a:lnTo>
                <a:lnTo>
                  <a:pt x="721" y="142"/>
                </a:lnTo>
                <a:lnTo>
                  <a:pt x="719" y="142"/>
                </a:lnTo>
                <a:lnTo>
                  <a:pt x="717" y="142"/>
                </a:lnTo>
                <a:lnTo>
                  <a:pt x="714" y="142"/>
                </a:lnTo>
                <a:lnTo>
                  <a:pt x="712" y="142"/>
                </a:lnTo>
                <a:lnTo>
                  <a:pt x="710" y="139"/>
                </a:lnTo>
                <a:lnTo>
                  <a:pt x="707" y="139"/>
                </a:lnTo>
                <a:lnTo>
                  <a:pt x="705" y="139"/>
                </a:lnTo>
                <a:lnTo>
                  <a:pt x="705" y="139"/>
                </a:lnTo>
                <a:lnTo>
                  <a:pt x="705" y="139"/>
                </a:lnTo>
                <a:lnTo>
                  <a:pt x="702" y="139"/>
                </a:lnTo>
                <a:lnTo>
                  <a:pt x="702" y="139"/>
                </a:lnTo>
                <a:lnTo>
                  <a:pt x="698" y="139"/>
                </a:lnTo>
                <a:lnTo>
                  <a:pt x="698" y="139"/>
                </a:lnTo>
                <a:lnTo>
                  <a:pt x="695" y="139"/>
                </a:lnTo>
                <a:lnTo>
                  <a:pt x="693" y="139"/>
                </a:lnTo>
                <a:lnTo>
                  <a:pt x="691" y="142"/>
                </a:lnTo>
                <a:lnTo>
                  <a:pt x="691" y="144"/>
                </a:lnTo>
                <a:lnTo>
                  <a:pt x="688" y="144"/>
                </a:lnTo>
                <a:lnTo>
                  <a:pt x="688" y="144"/>
                </a:lnTo>
                <a:lnTo>
                  <a:pt x="686" y="142"/>
                </a:lnTo>
                <a:lnTo>
                  <a:pt x="686" y="142"/>
                </a:lnTo>
                <a:lnTo>
                  <a:pt x="684" y="142"/>
                </a:lnTo>
                <a:lnTo>
                  <a:pt x="684" y="142"/>
                </a:lnTo>
                <a:lnTo>
                  <a:pt x="684" y="144"/>
                </a:lnTo>
                <a:lnTo>
                  <a:pt x="684" y="144"/>
                </a:lnTo>
                <a:lnTo>
                  <a:pt x="684" y="146"/>
                </a:lnTo>
                <a:lnTo>
                  <a:pt x="684" y="146"/>
                </a:lnTo>
                <a:lnTo>
                  <a:pt x="684" y="146"/>
                </a:lnTo>
                <a:lnTo>
                  <a:pt x="681" y="146"/>
                </a:lnTo>
                <a:lnTo>
                  <a:pt x="679" y="146"/>
                </a:lnTo>
                <a:lnTo>
                  <a:pt x="676" y="146"/>
                </a:lnTo>
                <a:lnTo>
                  <a:pt x="674" y="146"/>
                </a:lnTo>
                <a:lnTo>
                  <a:pt x="674" y="146"/>
                </a:lnTo>
                <a:lnTo>
                  <a:pt x="674" y="146"/>
                </a:lnTo>
                <a:lnTo>
                  <a:pt x="672" y="149"/>
                </a:lnTo>
                <a:lnTo>
                  <a:pt x="672" y="149"/>
                </a:lnTo>
                <a:lnTo>
                  <a:pt x="672" y="151"/>
                </a:lnTo>
                <a:lnTo>
                  <a:pt x="672" y="151"/>
                </a:lnTo>
                <a:lnTo>
                  <a:pt x="672" y="156"/>
                </a:lnTo>
                <a:lnTo>
                  <a:pt x="672" y="156"/>
                </a:lnTo>
                <a:lnTo>
                  <a:pt x="672" y="158"/>
                </a:lnTo>
                <a:lnTo>
                  <a:pt x="672" y="158"/>
                </a:lnTo>
                <a:lnTo>
                  <a:pt x="672" y="158"/>
                </a:lnTo>
                <a:lnTo>
                  <a:pt x="672" y="160"/>
                </a:lnTo>
                <a:lnTo>
                  <a:pt x="669" y="160"/>
                </a:lnTo>
                <a:lnTo>
                  <a:pt x="669" y="160"/>
                </a:lnTo>
                <a:lnTo>
                  <a:pt x="667" y="163"/>
                </a:lnTo>
                <a:lnTo>
                  <a:pt x="667" y="165"/>
                </a:lnTo>
                <a:lnTo>
                  <a:pt x="665" y="165"/>
                </a:lnTo>
                <a:lnTo>
                  <a:pt x="662" y="165"/>
                </a:lnTo>
                <a:lnTo>
                  <a:pt x="660" y="165"/>
                </a:lnTo>
                <a:lnTo>
                  <a:pt x="658" y="168"/>
                </a:lnTo>
                <a:lnTo>
                  <a:pt x="655" y="168"/>
                </a:lnTo>
                <a:lnTo>
                  <a:pt x="650" y="165"/>
                </a:lnTo>
                <a:lnTo>
                  <a:pt x="650" y="165"/>
                </a:lnTo>
                <a:lnTo>
                  <a:pt x="648" y="168"/>
                </a:lnTo>
                <a:lnTo>
                  <a:pt x="648" y="168"/>
                </a:lnTo>
                <a:lnTo>
                  <a:pt x="648" y="168"/>
                </a:lnTo>
                <a:lnTo>
                  <a:pt x="648" y="170"/>
                </a:lnTo>
                <a:lnTo>
                  <a:pt x="648" y="170"/>
                </a:lnTo>
                <a:lnTo>
                  <a:pt x="646" y="172"/>
                </a:lnTo>
                <a:lnTo>
                  <a:pt x="646" y="172"/>
                </a:lnTo>
                <a:lnTo>
                  <a:pt x="646" y="177"/>
                </a:lnTo>
                <a:lnTo>
                  <a:pt x="643" y="177"/>
                </a:lnTo>
                <a:lnTo>
                  <a:pt x="643" y="177"/>
                </a:lnTo>
                <a:lnTo>
                  <a:pt x="643" y="179"/>
                </a:lnTo>
                <a:lnTo>
                  <a:pt x="641" y="179"/>
                </a:lnTo>
                <a:lnTo>
                  <a:pt x="641" y="182"/>
                </a:lnTo>
                <a:lnTo>
                  <a:pt x="639" y="182"/>
                </a:lnTo>
                <a:lnTo>
                  <a:pt x="636" y="182"/>
                </a:lnTo>
                <a:lnTo>
                  <a:pt x="636" y="182"/>
                </a:lnTo>
                <a:lnTo>
                  <a:pt x="634" y="179"/>
                </a:lnTo>
                <a:lnTo>
                  <a:pt x="632" y="179"/>
                </a:lnTo>
                <a:lnTo>
                  <a:pt x="629" y="179"/>
                </a:lnTo>
                <a:lnTo>
                  <a:pt x="622" y="179"/>
                </a:lnTo>
                <a:lnTo>
                  <a:pt x="620" y="177"/>
                </a:lnTo>
                <a:lnTo>
                  <a:pt x="617" y="175"/>
                </a:lnTo>
                <a:lnTo>
                  <a:pt x="615" y="172"/>
                </a:lnTo>
                <a:lnTo>
                  <a:pt x="615" y="172"/>
                </a:lnTo>
                <a:lnTo>
                  <a:pt x="610" y="172"/>
                </a:lnTo>
                <a:lnTo>
                  <a:pt x="610" y="172"/>
                </a:lnTo>
                <a:lnTo>
                  <a:pt x="608" y="172"/>
                </a:lnTo>
                <a:lnTo>
                  <a:pt x="606" y="177"/>
                </a:lnTo>
                <a:lnTo>
                  <a:pt x="606" y="177"/>
                </a:lnTo>
                <a:lnTo>
                  <a:pt x="606" y="179"/>
                </a:lnTo>
                <a:lnTo>
                  <a:pt x="606" y="182"/>
                </a:lnTo>
                <a:lnTo>
                  <a:pt x="606" y="184"/>
                </a:lnTo>
                <a:lnTo>
                  <a:pt x="606" y="186"/>
                </a:lnTo>
                <a:lnTo>
                  <a:pt x="606" y="189"/>
                </a:lnTo>
                <a:lnTo>
                  <a:pt x="606" y="189"/>
                </a:lnTo>
                <a:lnTo>
                  <a:pt x="608" y="189"/>
                </a:lnTo>
                <a:lnTo>
                  <a:pt x="608" y="191"/>
                </a:lnTo>
                <a:lnTo>
                  <a:pt x="610" y="194"/>
                </a:lnTo>
                <a:lnTo>
                  <a:pt x="613" y="194"/>
                </a:lnTo>
                <a:lnTo>
                  <a:pt x="615" y="196"/>
                </a:lnTo>
                <a:lnTo>
                  <a:pt x="617" y="198"/>
                </a:lnTo>
                <a:lnTo>
                  <a:pt x="620" y="198"/>
                </a:lnTo>
                <a:lnTo>
                  <a:pt x="620" y="201"/>
                </a:lnTo>
                <a:lnTo>
                  <a:pt x="622" y="201"/>
                </a:lnTo>
                <a:lnTo>
                  <a:pt x="622" y="203"/>
                </a:lnTo>
                <a:lnTo>
                  <a:pt x="622" y="203"/>
                </a:lnTo>
                <a:lnTo>
                  <a:pt x="620" y="203"/>
                </a:lnTo>
                <a:lnTo>
                  <a:pt x="620" y="205"/>
                </a:lnTo>
                <a:lnTo>
                  <a:pt x="617" y="205"/>
                </a:lnTo>
                <a:lnTo>
                  <a:pt x="617" y="208"/>
                </a:lnTo>
                <a:lnTo>
                  <a:pt x="617" y="208"/>
                </a:lnTo>
                <a:lnTo>
                  <a:pt x="615" y="208"/>
                </a:lnTo>
                <a:lnTo>
                  <a:pt x="613" y="210"/>
                </a:lnTo>
                <a:lnTo>
                  <a:pt x="610" y="210"/>
                </a:lnTo>
                <a:lnTo>
                  <a:pt x="610" y="210"/>
                </a:lnTo>
                <a:lnTo>
                  <a:pt x="608" y="213"/>
                </a:lnTo>
                <a:lnTo>
                  <a:pt x="608" y="213"/>
                </a:lnTo>
                <a:lnTo>
                  <a:pt x="608" y="215"/>
                </a:lnTo>
                <a:lnTo>
                  <a:pt x="608" y="215"/>
                </a:lnTo>
                <a:lnTo>
                  <a:pt x="606" y="217"/>
                </a:lnTo>
                <a:lnTo>
                  <a:pt x="606" y="220"/>
                </a:lnTo>
                <a:lnTo>
                  <a:pt x="606" y="220"/>
                </a:lnTo>
                <a:lnTo>
                  <a:pt x="606" y="220"/>
                </a:lnTo>
                <a:lnTo>
                  <a:pt x="606" y="222"/>
                </a:lnTo>
                <a:lnTo>
                  <a:pt x="603" y="222"/>
                </a:lnTo>
                <a:lnTo>
                  <a:pt x="601" y="222"/>
                </a:lnTo>
                <a:lnTo>
                  <a:pt x="601" y="224"/>
                </a:lnTo>
                <a:lnTo>
                  <a:pt x="596" y="224"/>
                </a:lnTo>
                <a:lnTo>
                  <a:pt x="596" y="227"/>
                </a:lnTo>
                <a:lnTo>
                  <a:pt x="594" y="227"/>
                </a:lnTo>
                <a:lnTo>
                  <a:pt x="591" y="229"/>
                </a:lnTo>
                <a:lnTo>
                  <a:pt x="589" y="229"/>
                </a:lnTo>
                <a:lnTo>
                  <a:pt x="587" y="229"/>
                </a:lnTo>
                <a:lnTo>
                  <a:pt x="582" y="229"/>
                </a:lnTo>
                <a:lnTo>
                  <a:pt x="580" y="229"/>
                </a:lnTo>
                <a:lnTo>
                  <a:pt x="577" y="229"/>
                </a:lnTo>
                <a:lnTo>
                  <a:pt x="572" y="229"/>
                </a:lnTo>
                <a:lnTo>
                  <a:pt x="570" y="229"/>
                </a:lnTo>
                <a:lnTo>
                  <a:pt x="568" y="229"/>
                </a:lnTo>
                <a:lnTo>
                  <a:pt x="565" y="229"/>
                </a:lnTo>
                <a:lnTo>
                  <a:pt x="563" y="229"/>
                </a:lnTo>
                <a:lnTo>
                  <a:pt x="556" y="231"/>
                </a:lnTo>
                <a:lnTo>
                  <a:pt x="554" y="231"/>
                </a:lnTo>
                <a:lnTo>
                  <a:pt x="549" y="231"/>
                </a:lnTo>
                <a:lnTo>
                  <a:pt x="549" y="231"/>
                </a:lnTo>
                <a:lnTo>
                  <a:pt x="546" y="231"/>
                </a:lnTo>
                <a:lnTo>
                  <a:pt x="544" y="234"/>
                </a:lnTo>
                <a:lnTo>
                  <a:pt x="544" y="234"/>
                </a:lnTo>
                <a:lnTo>
                  <a:pt x="542" y="234"/>
                </a:lnTo>
                <a:lnTo>
                  <a:pt x="535" y="239"/>
                </a:lnTo>
                <a:lnTo>
                  <a:pt x="530" y="241"/>
                </a:lnTo>
                <a:lnTo>
                  <a:pt x="530" y="241"/>
                </a:lnTo>
                <a:lnTo>
                  <a:pt x="527" y="243"/>
                </a:lnTo>
                <a:lnTo>
                  <a:pt x="525" y="243"/>
                </a:lnTo>
                <a:lnTo>
                  <a:pt x="525" y="243"/>
                </a:lnTo>
                <a:lnTo>
                  <a:pt x="525" y="246"/>
                </a:lnTo>
                <a:lnTo>
                  <a:pt x="523" y="246"/>
                </a:lnTo>
                <a:lnTo>
                  <a:pt x="520" y="246"/>
                </a:lnTo>
                <a:lnTo>
                  <a:pt x="520" y="246"/>
                </a:lnTo>
                <a:lnTo>
                  <a:pt x="516" y="243"/>
                </a:lnTo>
                <a:lnTo>
                  <a:pt x="513" y="241"/>
                </a:lnTo>
                <a:lnTo>
                  <a:pt x="509" y="241"/>
                </a:lnTo>
                <a:lnTo>
                  <a:pt x="504" y="241"/>
                </a:lnTo>
                <a:lnTo>
                  <a:pt x="501" y="243"/>
                </a:lnTo>
                <a:lnTo>
                  <a:pt x="494" y="241"/>
                </a:lnTo>
                <a:lnTo>
                  <a:pt x="492" y="239"/>
                </a:lnTo>
                <a:lnTo>
                  <a:pt x="487" y="236"/>
                </a:lnTo>
                <a:lnTo>
                  <a:pt x="483" y="236"/>
                </a:lnTo>
                <a:lnTo>
                  <a:pt x="478" y="236"/>
                </a:lnTo>
                <a:lnTo>
                  <a:pt x="471" y="234"/>
                </a:lnTo>
                <a:lnTo>
                  <a:pt x="466" y="234"/>
                </a:lnTo>
                <a:lnTo>
                  <a:pt x="464" y="231"/>
                </a:lnTo>
                <a:lnTo>
                  <a:pt x="461" y="227"/>
                </a:lnTo>
                <a:lnTo>
                  <a:pt x="459" y="227"/>
                </a:lnTo>
                <a:lnTo>
                  <a:pt x="457" y="227"/>
                </a:lnTo>
                <a:lnTo>
                  <a:pt x="457" y="227"/>
                </a:lnTo>
                <a:lnTo>
                  <a:pt x="452" y="227"/>
                </a:lnTo>
                <a:lnTo>
                  <a:pt x="449" y="227"/>
                </a:lnTo>
                <a:lnTo>
                  <a:pt x="442" y="224"/>
                </a:lnTo>
                <a:lnTo>
                  <a:pt x="438" y="224"/>
                </a:lnTo>
                <a:lnTo>
                  <a:pt x="431" y="224"/>
                </a:lnTo>
                <a:lnTo>
                  <a:pt x="428" y="224"/>
                </a:lnTo>
                <a:lnTo>
                  <a:pt x="426" y="224"/>
                </a:lnTo>
                <a:lnTo>
                  <a:pt x="421" y="227"/>
                </a:lnTo>
                <a:lnTo>
                  <a:pt x="412" y="224"/>
                </a:lnTo>
                <a:lnTo>
                  <a:pt x="407" y="224"/>
                </a:lnTo>
                <a:lnTo>
                  <a:pt x="400" y="224"/>
                </a:lnTo>
                <a:lnTo>
                  <a:pt x="390" y="222"/>
                </a:lnTo>
                <a:lnTo>
                  <a:pt x="381" y="222"/>
                </a:lnTo>
                <a:lnTo>
                  <a:pt x="376" y="222"/>
                </a:lnTo>
                <a:lnTo>
                  <a:pt x="371" y="222"/>
                </a:lnTo>
                <a:lnTo>
                  <a:pt x="367" y="222"/>
                </a:lnTo>
                <a:lnTo>
                  <a:pt x="367" y="222"/>
                </a:lnTo>
                <a:lnTo>
                  <a:pt x="367" y="220"/>
                </a:lnTo>
                <a:lnTo>
                  <a:pt x="364" y="220"/>
                </a:lnTo>
                <a:lnTo>
                  <a:pt x="362" y="217"/>
                </a:lnTo>
                <a:lnTo>
                  <a:pt x="360" y="215"/>
                </a:lnTo>
                <a:lnTo>
                  <a:pt x="355" y="213"/>
                </a:lnTo>
                <a:lnTo>
                  <a:pt x="355" y="213"/>
                </a:lnTo>
                <a:lnTo>
                  <a:pt x="353" y="210"/>
                </a:lnTo>
                <a:lnTo>
                  <a:pt x="348" y="203"/>
                </a:lnTo>
                <a:lnTo>
                  <a:pt x="345" y="201"/>
                </a:lnTo>
                <a:lnTo>
                  <a:pt x="345" y="198"/>
                </a:lnTo>
                <a:lnTo>
                  <a:pt x="343" y="198"/>
                </a:lnTo>
                <a:lnTo>
                  <a:pt x="343" y="196"/>
                </a:lnTo>
                <a:lnTo>
                  <a:pt x="341" y="196"/>
                </a:lnTo>
                <a:lnTo>
                  <a:pt x="338" y="196"/>
                </a:lnTo>
                <a:lnTo>
                  <a:pt x="338" y="194"/>
                </a:lnTo>
                <a:lnTo>
                  <a:pt x="338" y="194"/>
                </a:lnTo>
                <a:lnTo>
                  <a:pt x="338" y="191"/>
                </a:lnTo>
                <a:lnTo>
                  <a:pt x="338" y="191"/>
                </a:lnTo>
                <a:lnTo>
                  <a:pt x="334" y="191"/>
                </a:lnTo>
                <a:lnTo>
                  <a:pt x="329" y="191"/>
                </a:lnTo>
                <a:lnTo>
                  <a:pt x="327" y="189"/>
                </a:lnTo>
                <a:lnTo>
                  <a:pt x="322" y="186"/>
                </a:lnTo>
                <a:lnTo>
                  <a:pt x="319" y="186"/>
                </a:lnTo>
                <a:lnTo>
                  <a:pt x="315" y="184"/>
                </a:lnTo>
                <a:lnTo>
                  <a:pt x="310" y="182"/>
                </a:lnTo>
                <a:lnTo>
                  <a:pt x="310" y="182"/>
                </a:lnTo>
                <a:lnTo>
                  <a:pt x="305" y="179"/>
                </a:lnTo>
                <a:lnTo>
                  <a:pt x="303" y="177"/>
                </a:lnTo>
                <a:lnTo>
                  <a:pt x="300" y="177"/>
                </a:lnTo>
                <a:lnTo>
                  <a:pt x="298" y="177"/>
                </a:lnTo>
                <a:lnTo>
                  <a:pt x="291" y="175"/>
                </a:lnTo>
                <a:lnTo>
                  <a:pt x="289" y="175"/>
                </a:lnTo>
                <a:lnTo>
                  <a:pt x="284" y="175"/>
                </a:lnTo>
                <a:lnTo>
                  <a:pt x="282" y="175"/>
                </a:lnTo>
                <a:lnTo>
                  <a:pt x="277" y="175"/>
                </a:lnTo>
                <a:lnTo>
                  <a:pt x="274" y="172"/>
                </a:lnTo>
                <a:lnTo>
                  <a:pt x="272" y="172"/>
                </a:lnTo>
                <a:lnTo>
                  <a:pt x="270" y="172"/>
                </a:lnTo>
                <a:lnTo>
                  <a:pt x="267" y="172"/>
                </a:lnTo>
                <a:lnTo>
                  <a:pt x="267" y="172"/>
                </a:lnTo>
                <a:lnTo>
                  <a:pt x="265" y="172"/>
                </a:lnTo>
                <a:lnTo>
                  <a:pt x="263" y="172"/>
                </a:lnTo>
                <a:lnTo>
                  <a:pt x="260" y="172"/>
                </a:lnTo>
                <a:lnTo>
                  <a:pt x="260" y="170"/>
                </a:lnTo>
                <a:lnTo>
                  <a:pt x="258" y="170"/>
                </a:lnTo>
                <a:lnTo>
                  <a:pt x="256" y="170"/>
                </a:lnTo>
                <a:lnTo>
                  <a:pt x="256" y="170"/>
                </a:lnTo>
                <a:lnTo>
                  <a:pt x="256" y="170"/>
                </a:lnTo>
                <a:lnTo>
                  <a:pt x="253" y="170"/>
                </a:lnTo>
                <a:lnTo>
                  <a:pt x="251" y="168"/>
                </a:lnTo>
                <a:lnTo>
                  <a:pt x="251" y="165"/>
                </a:lnTo>
                <a:lnTo>
                  <a:pt x="251" y="165"/>
                </a:lnTo>
                <a:lnTo>
                  <a:pt x="248" y="163"/>
                </a:lnTo>
                <a:lnTo>
                  <a:pt x="248" y="163"/>
                </a:lnTo>
                <a:lnTo>
                  <a:pt x="248" y="160"/>
                </a:lnTo>
                <a:lnTo>
                  <a:pt x="248" y="156"/>
                </a:lnTo>
                <a:lnTo>
                  <a:pt x="248" y="156"/>
                </a:lnTo>
                <a:lnTo>
                  <a:pt x="248" y="156"/>
                </a:lnTo>
                <a:lnTo>
                  <a:pt x="251" y="153"/>
                </a:lnTo>
                <a:lnTo>
                  <a:pt x="251" y="153"/>
                </a:lnTo>
                <a:lnTo>
                  <a:pt x="251" y="151"/>
                </a:lnTo>
                <a:lnTo>
                  <a:pt x="248" y="151"/>
                </a:lnTo>
                <a:lnTo>
                  <a:pt x="246" y="149"/>
                </a:lnTo>
                <a:lnTo>
                  <a:pt x="246" y="146"/>
                </a:lnTo>
                <a:lnTo>
                  <a:pt x="246" y="146"/>
                </a:lnTo>
                <a:lnTo>
                  <a:pt x="246" y="144"/>
                </a:lnTo>
                <a:lnTo>
                  <a:pt x="246" y="142"/>
                </a:lnTo>
                <a:lnTo>
                  <a:pt x="246" y="142"/>
                </a:lnTo>
                <a:lnTo>
                  <a:pt x="246" y="139"/>
                </a:lnTo>
                <a:lnTo>
                  <a:pt x="244" y="139"/>
                </a:lnTo>
                <a:lnTo>
                  <a:pt x="241" y="137"/>
                </a:lnTo>
                <a:lnTo>
                  <a:pt x="241" y="134"/>
                </a:lnTo>
                <a:lnTo>
                  <a:pt x="239" y="134"/>
                </a:lnTo>
                <a:lnTo>
                  <a:pt x="237" y="132"/>
                </a:lnTo>
                <a:lnTo>
                  <a:pt x="237" y="132"/>
                </a:lnTo>
                <a:lnTo>
                  <a:pt x="234" y="130"/>
                </a:lnTo>
                <a:lnTo>
                  <a:pt x="232" y="127"/>
                </a:lnTo>
                <a:lnTo>
                  <a:pt x="232" y="127"/>
                </a:lnTo>
                <a:lnTo>
                  <a:pt x="230" y="125"/>
                </a:lnTo>
                <a:lnTo>
                  <a:pt x="230" y="123"/>
                </a:lnTo>
                <a:lnTo>
                  <a:pt x="227" y="123"/>
                </a:lnTo>
                <a:lnTo>
                  <a:pt x="227" y="120"/>
                </a:lnTo>
                <a:lnTo>
                  <a:pt x="225" y="120"/>
                </a:lnTo>
                <a:lnTo>
                  <a:pt x="225" y="120"/>
                </a:lnTo>
                <a:lnTo>
                  <a:pt x="222" y="118"/>
                </a:lnTo>
                <a:lnTo>
                  <a:pt x="222" y="118"/>
                </a:lnTo>
                <a:lnTo>
                  <a:pt x="220" y="116"/>
                </a:lnTo>
                <a:lnTo>
                  <a:pt x="220" y="116"/>
                </a:lnTo>
                <a:lnTo>
                  <a:pt x="220" y="116"/>
                </a:lnTo>
                <a:lnTo>
                  <a:pt x="218" y="116"/>
                </a:lnTo>
                <a:lnTo>
                  <a:pt x="218" y="116"/>
                </a:lnTo>
                <a:lnTo>
                  <a:pt x="215" y="116"/>
                </a:lnTo>
                <a:lnTo>
                  <a:pt x="215" y="116"/>
                </a:lnTo>
                <a:lnTo>
                  <a:pt x="215" y="116"/>
                </a:lnTo>
                <a:lnTo>
                  <a:pt x="213" y="116"/>
                </a:lnTo>
                <a:lnTo>
                  <a:pt x="213" y="116"/>
                </a:lnTo>
                <a:lnTo>
                  <a:pt x="211" y="113"/>
                </a:lnTo>
                <a:lnTo>
                  <a:pt x="208" y="113"/>
                </a:lnTo>
                <a:lnTo>
                  <a:pt x="206" y="113"/>
                </a:lnTo>
                <a:lnTo>
                  <a:pt x="204" y="113"/>
                </a:lnTo>
                <a:lnTo>
                  <a:pt x="204" y="113"/>
                </a:lnTo>
                <a:lnTo>
                  <a:pt x="201" y="113"/>
                </a:lnTo>
                <a:lnTo>
                  <a:pt x="201" y="111"/>
                </a:lnTo>
                <a:lnTo>
                  <a:pt x="199" y="111"/>
                </a:lnTo>
                <a:lnTo>
                  <a:pt x="199" y="111"/>
                </a:lnTo>
                <a:lnTo>
                  <a:pt x="194" y="108"/>
                </a:lnTo>
                <a:lnTo>
                  <a:pt x="192" y="108"/>
                </a:lnTo>
                <a:lnTo>
                  <a:pt x="192" y="106"/>
                </a:lnTo>
                <a:lnTo>
                  <a:pt x="189" y="104"/>
                </a:lnTo>
                <a:lnTo>
                  <a:pt x="189" y="104"/>
                </a:lnTo>
                <a:lnTo>
                  <a:pt x="187" y="104"/>
                </a:lnTo>
                <a:lnTo>
                  <a:pt x="182" y="101"/>
                </a:lnTo>
                <a:lnTo>
                  <a:pt x="182" y="101"/>
                </a:lnTo>
                <a:lnTo>
                  <a:pt x="180" y="101"/>
                </a:lnTo>
                <a:lnTo>
                  <a:pt x="180" y="101"/>
                </a:lnTo>
                <a:lnTo>
                  <a:pt x="180" y="99"/>
                </a:lnTo>
                <a:lnTo>
                  <a:pt x="180" y="99"/>
                </a:lnTo>
                <a:lnTo>
                  <a:pt x="180" y="99"/>
                </a:lnTo>
                <a:lnTo>
                  <a:pt x="180" y="99"/>
                </a:lnTo>
                <a:lnTo>
                  <a:pt x="180" y="97"/>
                </a:lnTo>
                <a:lnTo>
                  <a:pt x="178" y="97"/>
                </a:lnTo>
                <a:lnTo>
                  <a:pt x="175" y="97"/>
                </a:lnTo>
                <a:lnTo>
                  <a:pt x="175" y="94"/>
                </a:lnTo>
                <a:lnTo>
                  <a:pt x="173" y="94"/>
                </a:lnTo>
                <a:lnTo>
                  <a:pt x="173" y="94"/>
                </a:lnTo>
                <a:lnTo>
                  <a:pt x="173" y="94"/>
                </a:lnTo>
                <a:lnTo>
                  <a:pt x="175" y="92"/>
                </a:lnTo>
                <a:lnTo>
                  <a:pt x="175" y="92"/>
                </a:lnTo>
                <a:lnTo>
                  <a:pt x="173" y="92"/>
                </a:lnTo>
                <a:lnTo>
                  <a:pt x="173" y="89"/>
                </a:lnTo>
                <a:lnTo>
                  <a:pt x="173" y="89"/>
                </a:lnTo>
                <a:lnTo>
                  <a:pt x="173" y="89"/>
                </a:lnTo>
                <a:lnTo>
                  <a:pt x="170" y="89"/>
                </a:lnTo>
                <a:lnTo>
                  <a:pt x="170" y="89"/>
                </a:lnTo>
                <a:lnTo>
                  <a:pt x="168" y="89"/>
                </a:lnTo>
                <a:lnTo>
                  <a:pt x="168" y="89"/>
                </a:lnTo>
                <a:lnTo>
                  <a:pt x="168" y="89"/>
                </a:lnTo>
                <a:lnTo>
                  <a:pt x="166" y="89"/>
                </a:lnTo>
                <a:lnTo>
                  <a:pt x="166" y="89"/>
                </a:lnTo>
                <a:lnTo>
                  <a:pt x="163" y="89"/>
                </a:lnTo>
                <a:lnTo>
                  <a:pt x="161" y="89"/>
                </a:lnTo>
                <a:lnTo>
                  <a:pt x="159" y="89"/>
                </a:lnTo>
                <a:lnTo>
                  <a:pt x="159" y="89"/>
                </a:lnTo>
                <a:lnTo>
                  <a:pt x="156" y="92"/>
                </a:lnTo>
                <a:lnTo>
                  <a:pt x="156" y="92"/>
                </a:lnTo>
                <a:lnTo>
                  <a:pt x="156" y="94"/>
                </a:lnTo>
                <a:lnTo>
                  <a:pt x="156" y="94"/>
                </a:lnTo>
                <a:lnTo>
                  <a:pt x="159" y="99"/>
                </a:lnTo>
                <a:lnTo>
                  <a:pt x="159" y="99"/>
                </a:lnTo>
                <a:lnTo>
                  <a:pt x="156" y="101"/>
                </a:lnTo>
                <a:lnTo>
                  <a:pt x="156" y="101"/>
                </a:lnTo>
                <a:lnTo>
                  <a:pt x="154" y="104"/>
                </a:lnTo>
                <a:lnTo>
                  <a:pt x="152" y="104"/>
                </a:lnTo>
                <a:lnTo>
                  <a:pt x="149" y="104"/>
                </a:lnTo>
                <a:lnTo>
                  <a:pt x="147" y="104"/>
                </a:lnTo>
                <a:lnTo>
                  <a:pt x="144" y="104"/>
                </a:lnTo>
                <a:lnTo>
                  <a:pt x="144" y="106"/>
                </a:lnTo>
                <a:lnTo>
                  <a:pt x="144" y="108"/>
                </a:lnTo>
                <a:lnTo>
                  <a:pt x="144" y="108"/>
                </a:lnTo>
                <a:lnTo>
                  <a:pt x="144" y="111"/>
                </a:lnTo>
                <a:lnTo>
                  <a:pt x="144" y="113"/>
                </a:lnTo>
                <a:lnTo>
                  <a:pt x="147" y="118"/>
                </a:lnTo>
                <a:lnTo>
                  <a:pt x="149" y="123"/>
                </a:lnTo>
                <a:lnTo>
                  <a:pt x="149" y="123"/>
                </a:lnTo>
                <a:lnTo>
                  <a:pt x="152" y="125"/>
                </a:lnTo>
                <a:lnTo>
                  <a:pt x="152" y="127"/>
                </a:lnTo>
                <a:lnTo>
                  <a:pt x="152" y="127"/>
                </a:lnTo>
                <a:lnTo>
                  <a:pt x="152" y="130"/>
                </a:lnTo>
                <a:lnTo>
                  <a:pt x="152" y="132"/>
                </a:lnTo>
                <a:lnTo>
                  <a:pt x="152" y="132"/>
                </a:lnTo>
                <a:lnTo>
                  <a:pt x="149" y="132"/>
                </a:lnTo>
                <a:lnTo>
                  <a:pt x="147" y="132"/>
                </a:lnTo>
                <a:lnTo>
                  <a:pt x="144" y="134"/>
                </a:lnTo>
                <a:lnTo>
                  <a:pt x="144" y="134"/>
                </a:lnTo>
                <a:lnTo>
                  <a:pt x="142" y="137"/>
                </a:lnTo>
                <a:lnTo>
                  <a:pt x="142" y="137"/>
                </a:lnTo>
                <a:lnTo>
                  <a:pt x="140" y="137"/>
                </a:lnTo>
                <a:lnTo>
                  <a:pt x="140" y="134"/>
                </a:lnTo>
                <a:lnTo>
                  <a:pt x="137" y="134"/>
                </a:lnTo>
                <a:lnTo>
                  <a:pt x="137" y="134"/>
                </a:lnTo>
                <a:lnTo>
                  <a:pt x="135" y="134"/>
                </a:lnTo>
                <a:lnTo>
                  <a:pt x="133" y="134"/>
                </a:lnTo>
                <a:lnTo>
                  <a:pt x="130" y="134"/>
                </a:lnTo>
                <a:lnTo>
                  <a:pt x="128" y="134"/>
                </a:lnTo>
                <a:lnTo>
                  <a:pt x="128" y="134"/>
                </a:lnTo>
                <a:lnTo>
                  <a:pt x="123" y="134"/>
                </a:lnTo>
                <a:lnTo>
                  <a:pt x="121" y="132"/>
                </a:lnTo>
                <a:lnTo>
                  <a:pt x="121" y="132"/>
                </a:lnTo>
                <a:lnTo>
                  <a:pt x="116" y="132"/>
                </a:lnTo>
                <a:lnTo>
                  <a:pt x="111" y="130"/>
                </a:lnTo>
                <a:lnTo>
                  <a:pt x="111" y="130"/>
                </a:lnTo>
                <a:lnTo>
                  <a:pt x="109" y="130"/>
                </a:lnTo>
                <a:lnTo>
                  <a:pt x="109" y="130"/>
                </a:lnTo>
                <a:lnTo>
                  <a:pt x="109" y="132"/>
                </a:lnTo>
                <a:lnTo>
                  <a:pt x="111" y="134"/>
                </a:lnTo>
                <a:lnTo>
                  <a:pt x="109" y="142"/>
                </a:lnTo>
                <a:lnTo>
                  <a:pt x="109" y="146"/>
                </a:lnTo>
                <a:lnTo>
                  <a:pt x="109" y="151"/>
                </a:lnTo>
                <a:lnTo>
                  <a:pt x="109" y="153"/>
                </a:lnTo>
                <a:lnTo>
                  <a:pt x="109" y="158"/>
                </a:lnTo>
                <a:lnTo>
                  <a:pt x="109" y="160"/>
                </a:lnTo>
                <a:lnTo>
                  <a:pt x="109" y="163"/>
                </a:lnTo>
                <a:lnTo>
                  <a:pt x="109" y="163"/>
                </a:lnTo>
                <a:lnTo>
                  <a:pt x="109" y="163"/>
                </a:lnTo>
                <a:lnTo>
                  <a:pt x="111" y="165"/>
                </a:lnTo>
                <a:lnTo>
                  <a:pt x="114" y="165"/>
                </a:lnTo>
                <a:lnTo>
                  <a:pt x="116" y="165"/>
                </a:lnTo>
                <a:lnTo>
                  <a:pt x="116" y="168"/>
                </a:lnTo>
                <a:lnTo>
                  <a:pt x="116" y="168"/>
                </a:lnTo>
                <a:lnTo>
                  <a:pt x="116" y="170"/>
                </a:lnTo>
                <a:lnTo>
                  <a:pt x="116" y="172"/>
                </a:lnTo>
                <a:lnTo>
                  <a:pt x="116" y="172"/>
                </a:lnTo>
                <a:lnTo>
                  <a:pt x="116" y="172"/>
                </a:lnTo>
                <a:lnTo>
                  <a:pt x="114" y="170"/>
                </a:lnTo>
                <a:lnTo>
                  <a:pt x="111" y="170"/>
                </a:lnTo>
                <a:lnTo>
                  <a:pt x="111" y="170"/>
                </a:lnTo>
                <a:lnTo>
                  <a:pt x="109" y="170"/>
                </a:lnTo>
                <a:lnTo>
                  <a:pt x="107" y="172"/>
                </a:lnTo>
                <a:lnTo>
                  <a:pt x="107" y="172"/>
                </a:lnTo>
                <a:lnTo>
                  <a:pt x="104" y="170"/>
                </a:lnTo>
                <a:lnTo>
                  <a:pt x="104" y="170"/>
                </a:lnTo>
                <a:lnTo>
                  <a:pt x="102" y="168"/>
                </a:lnTo>
                <a:lnTo>
                  <a:pt x="100" y="168"/>
                </a:lnTo>
                <a:lnTo>
                  <a:pt x="100" y="168"/>
                </a:lnTo>
                <a:lnTo>
                  <a:pt x="95" y="170"/>
                </a:lnTo>
                <a:lnTo>
                  <a:pt x="90" y="170"/>
                </a:lnTo>
                <a:lnTo>
                  <a:pt x="88" y="172"/>
                </a:lnTo>
                <a:lnTo>
                  <a:pt x="88" y="172"/>
                </a:lnTo>
                <a:lnTo>
                  <a:pt x="85" y="172"/>
                </a:lnTo>
                <a:lnTo>
                  <a:pt x="83" y="172"/>
                </a:lnTo>
                <a:lnTo>
                  <a:pt x="81" y="172"/>
                </a:lnTo>
                <a:lnTo>
                  <a:pt x="78" y="175"/>
                </a:lnTo>
                <a:lnTo>
                  <a:pt x="76" y="175"/>
                </a:lnTo>
                <a:lnTo>
                  <a:pt x="73" y="177"/>
                </a:lnTo>
                <a:lnTo>
                  <a:pt x="73" y="179"/>
                </a:lnTo>
                <a:lnTo>
                  <a:pt x="73" y="179"/>
                </a:lnTo>
                <a:lnTo>
                  <a:pt x="76" y="179"/>
                </a:lnTo>
                <a:lnTo>
                  <a:pt x="76" y="179"/>
                </a:lnTo>
                <a:lnTo>
                  <a:pt x="78" y="179"/>
                </a:lnTo>
                <a:lnTo>
                  <a:pt x="81" y="179"/>
                </a:lnTo>
                <a:lnTo>
                  <a:pt x="83" y="182"/>
                </a:lnTo>
                <a:lnTo>
                  <a:pt x="85" y="182"/>
                </a:lnTo>
                <a:lnTo>
                  <a:pt x="85" y="182"/>
                </a:lnTo>
                <a:lnTo>
                  <a:pt x="85" y="182"/>
                </a:lnTo>
                <a:lnTo>
                  <a:pt x="83" y="182"/>
                </a:lnTo>
                <a:lnTo>
                  <a:pt x="83" y="184"/>
                </a:lnTo>
                <a:lnTo>
                  <a:pt x="83" y="184"/>
                </a:lnTo>
                <a:lnTo>
                  <a:pt x="83" y="184"/>
                </a:lnTo>
                <a:lnTo>
                  <a:pt x="85" y="186"/>
                </a:lnTo>
                <a:lnTo>
                  <a:pt x="85" y="189"/>
                </a:lnTo>
                <a:lnTo>
                  <a:pt x="85" y="191"/>
                </a:lnTo>
                <a:lnTo>
                  <a:pt x="88" y="194"/>
                </a:lnTo>
                <a:lnTo>
                  <a:pt x="88" y="194"/>
                </a:lnTo>
                <a:lnTo>
                  <a:pt x="88" y="196"/>
                </a:lnTo>
                <a:lnTo>
                  <a:pt x="90" y="198"/>
                </a:lnTo>
                <a:lnTo>
                  <a:pt x="90" y="198"/>
                </a:lnTo>
                <a:lnTo>
                  <a:pt x="95" y="203"/>
                </a:lnTo>
                <a:lnTo>
                  <a:pt x="95" y="205"/>
                </a:lnTo>
                <a:lnTo>
                  <a:pt x="97" y="208"/>
                </a:lnTo>
                <a:lnTo>
                  <a:pt x="97" y="210"/>
                </a:lnTo>
                <a:lnTo>
                  <a:pt x="97" y="210"/>
                </a:lnTo>
                <a:lnTo>
                  <a:pt x="100" y="213"/>
                </a:lnTo>
                <a:lnTo>
                  <a:pt x="100" y="213"/>
                </a:lnTo>
                <a:lnTo>
                  <a:pt x="100" y="213"/>
                </a:lnTo>
                <a:lnTo>
                  <a:pt x="102" y="215"/>
                </a:lnTo>
                <a:lnTo>
                  <a:pt x="100" y="215"/>
                </a:lnTo>
                <a:lnTo>
                  <a:pt x="97" y="215"/>
                </a:lnTo>
                <a:lnTo>
                  <a:pt x="97" y="215"/>
                </a:lnTo>
                <a:lnTo>
                  <a:pt x="95" y="217"/>
                </a:lnTo>
                <a:lnTo>
                  <a:pt x="95" y="217"/>
                </a:lnTo>
                <a:lnTo>
                  <a:pt x="95" y="217"/>
                </a:lnTo>
                <a:lnTo>
                  <a:pt x="95" y="217"/>
                </a:lnTo>
                <a:lnTo>
                  <a:pt x="97" y="217"/>
                </a:lnTo>
                <a:lnTo>
                  <a:pt x="97" y="220"/>
                </a:lnTo>
                <a:lnTo>
                  <a:pt x="100" y="220"/>
                </a:lnTo>
                <a:lnTo>
                  <a:pt x="97" y="220"/>
                </a:lnTo>
                <a:lnTo>
                  <a:pt x="95" y="222"/>
                </a:lnTo>
                <a:lnTo>
                  <a:pt x="92" y="222"/>
                </a:lnTo>
                <a:lnTo>
                  <a:pt x="92" y="224"/>
                </a:lnTo>
                <a:lnTo>
                  <a:pt x="95" y="224"/>
                </a:lnTo>
                <a:lnTo>
                  <a:pt x="95" y="227"/>
                </a:lnTo>
                <a:lnTo>
                  <a:pt x="95" y="229"/>
                </a:lnTo>
                <a:lnTo>
                  <a:pt x="97" y="231"/>
                </a:lnTo>
                <a:lnTo>
                  <a:pt x="97" y="231"/>
                </a:lnTo>
                <a:lnTo>
                  <a:pt x="97" y="234"/>
                </a:lnTo>
                <a:lnTo>
                  <a:pt x="97" y="234"/>
                </a:lnTo>
                <a:lnTo>
                  <a:pt x="97" y="234"/>
                </a:lnTo>
                <a:lnTo>
                  <a:pt x="100" y="236"/>
                </a:lnTo>
                <a:lnTo>
                  <a:pt x="100" y="236"/>
                </a:lnTo>
                <a:lnTo>
                  <a:pt x="100" y="236"/>
                </a:lnTo>
                <a:lnTo>
                  <a:pt x="92" y="236"/>
                </a:lnTo>
                <a:lnTo>
                  <a:pt x="92" y="239"/>
                </a:lnTo>
                <a:lnTo>
                  <a:pt x="92" y="239"/>
                </a:lnTo>
                <a:lnTo>
                  <a:pt x="88" y="241"/>
                </a:lnTo>
                <a:lnTo>
                  <a:pt x="85" y="241"/>
                </a:lnTo>
                <a:lnTo>
                  <a:pt x="85" y="241"/>
                </a:lnTo>
                <a:lnTo>
                  <a:pt x="83" y="243"/>
                </a:lnTo>
                <a:lnTo>
                  <a:pt x="76" y="246"/>
                </a:lnTo>
                <a:lnTo>
                  <a:pt x="73" y="248"/>
                </a:lnTo>
                <a:lnTo>
                  <a:pt x="71" y="250"/>
                </a:lnTo>
                <a:lnTo>
                  <a:pt x="71" y="250"/>
                </a:lnTo>
                <a:lnTo>
                  <a:pt x="71" y="250"/>
                </a:lnTo>
                <a:lnTo>
                  <a:pt x="71" y="253"/>
                </a:lnTo>
                <a:lnTo>
                  <a:pt x="69" y="257"/>
                </a:lnTo>
                <a:lnTo>
                  <a:pt x="66" y="257"/>
                </a:lnTo>
                <a:lnTo>
                  <a:pt x="64" y="257"/>
                </a:lnTo>
                <a:lnTo>
                  <a:pt x="62" y="257"/>
                </a:lnTo>
                <a:lnTo>
                  <a:pt x="59" y="257"/>
                </a:lnTo>
                <a:lnTo>
                  <a:pt x="55" y="257"/>
                </a:lnTo>
                <a:lnTo>
                  <a:pt x="52" y="257"/>
                </a:lnTo>
                <a:lnTo>
                  <a:pt x="50" y="257"/>
                </a:lnTo>
                <a:lnTo>
                  <a:pt x="47" y="257"/>
                </a:lnTo>
                <a:lnTo>
                  <a:pt x="47" y="257"/>
                </a:lnTo>
                <a:lnTo>
                  <a:pt x="45" y="262"/>
                </a:lnTo>
                <a:lnTo>
                  <a:pt x="45" y="262"/>
                </a:lnTo>
                <a:lnTo>
                  <a:pt x="45" y="262"/>
                </a:lnTo>
                <a:lnTo>
                  <a:pt x="45" y="265"/>
                </a:lnTo>
                <a:lnTo>
                  <a:pt x="45" y="267"/>
                </a:lnTo>
                <a:lnTo>
                  <a:pt x="45" y="269"/>
                </a:lnTo>
                <a:lnTo>
                  <a:pt x="45" y="269"/>
                </a:lnTo>
                <a:lnTo>
                  <a:pt x="43" y="272"/>
                </a:lnTo>
                <a:lnTo>
                  <a:pt x="43" y="272"/>
                </a:lnTo>
                <a:lnTo>
                  <a:pt x="40" y="269"/>
                </a:lnTo>
                <a:lnTo>
                  <a:pt x="40" y="269"/>
                </a:lnTo>
                <a:lnTo>
                  <a:pt x="40" y="272"/>
                </a:lnTo>
                <a:lnTo>
                  <a:pt x="38" y="272"/>
                </a:lnTo>
                <a:lnTo>
                  <a:pt x="36" y="272"/>
                </a:lnTo>
                <a:lnTo>
                  <a:pt x="36" y="272"/>
                </a:lnTo>
                <a:lnTo>
                  <a:pt x="31" y="272"/>
                </a:lnTo>
                <a:lnTo>
                  <a:pt x="31" y="272"/>
                </a:lnTo>
                <a:lnTo>
                  <a:pt x="29" y="267"/>
                </a:lnTo>
                <a:lnTo>
                  <a:pt x="29" y="267"/>
                </a:lnTo>
                <a:lnTo>
                  <a:pt x="29" y="267"/>
                </a:lnTo>
                <a:lnTo>
                  <a:pt x="26" y="267"/>
                </a:lnTo>
                <a:lnTo>
                  <a:pt x="24" y="269"/>
                </a:lnTo>
                <a:lnTo>
                  <a:pt x="21" y="269"/>
                </a:lnTo>
                <a:lnTo>
                  <a:pt x="19" y="269"/>
                </a:lnTo>
                <a:lnTo>
                  <a:pt x="17" y="269"/>
                </a:lnTo>
                <a:lnTo>
                  <a:pt x="17" y="269"/>
                </a:lnTo>
                <a:lnTo>
                  <a:pt x="17" y="269"/>
                </a:lnTo>
                <a:lnTo>
                  <a:pt x="17" y="269"/>
                </a:lnTo>
                <a:lnTo>
                  <a:pt x="17" y="272"/>
                </a:lnTo>
                <a:lnTo>
                  <a:pt x="17" y="272"/>
                </a:lnTo>
                <a:lnTo>
                  <a:pt x="17" y="272"/>
                </a:lnTo>
                <a:lnTo>
                  <a:pt x="14" y="272"/>
                </a:lnTo>
                <a:lnTo>
                  <a:pt x="14" y="274"/>
                </a:lnTo>
                <a:lnTo>
                  <a:pt x="10" y="276"/>
                </a:lnTo>
                <a:lnTo>
                  <a:pt x="7" y="276"/>
                </a:lnTo>
                <a:lnTo>
                  <a:pt x="5" y="276"/>
                </a:lnTo>
                <a:lnTo>
                  <a:pt x="5" y="279"/>
                </a:lnTo>
                <a:lnTo>
                  <a:pt x="5" y="279"/>
                </a:lnTo>
                <a:lnTo>
                  <a:pt x="3" y="279"/>
                </a:lnTo>
                <a:lnTo>
                  <a:pt x="3" y="279"/>
                </a:lnTo>
                <a:lnTo>
                  <a:pt x="3" y="281"/>
                </a:lnTo>
                <a:lnTo>
                  <a:pt x="3" y="281"/>
                </a:lnTo>
                <a:lnTo>
                  <a:pt x="3" y="281"/>
                </a:lnTo>
                <a:lnTo>
                  <a:pt x="5" y="283"/>
                </a:lnTo>
                <a:lnTo>
                  <a:pt x="5" y="286"/>
                </a:lnTo>
                <a:lnTo>
                  <a:pt x="5" y="286"/>
                </a:lnTo>
                <a:lnTo>
                  <a:pt x="5" y="286"/>
                </a:lnTo>
                <a:lnTo>
                  <a:pt x="5" y="288"/>
                </a:lnTo>
                <a:lnTo>
                  <a:pt x="3" y="288"/>
                </a:lnTo>
                <a:lnTo>
                  <a:pt x="0" y="288"/>
                </a:lnTo>
                <a:lnTo>
                  <a:pt x="0" y="291"/>
                </a:lnTo>
                <a:lnTo>
                  <a:pt x="3" y="293"/>
                </a:lnTo>
                <a:lnTo>
                  <a:pt x="3" y="293"/>
                </a:lnTo>
                <a:lnTo>
                  <a:pt x="5" y="295"/>
                </a:lnTo>
                <a:lnTo>
                  <a:pt x="5" y="298"/>
                </a:lnTo>
                <a:lnTo>
                  <a:pt x="7" y="298"/>
                </a:lnTo>
                <a:lnTo>
                  <a:pt x="7" y="300"/>
                </a:lnTo>
                <a:lnTo>
                  <a:pt x="7" y="300"/>
                </a:lnTo>
                <a:lnTo>
                  <a:pt x="5" y="300"/>
                </a:lnTo>
                <a:lnTo>
                  <a:pt x="5" y="300"/>
                </a:lnTo>
                <a:lnTo>
                  <a:pt x="5" y="302"/>
                </a:lnTo>
                <a:lnTo>
                  <a:pt x="5" y="302"/>
                </a:lnTo>
                <a:lnTo>
                  <a:pt x="7" y="305"/>
                </a:lnTo>
                <a:lnTo>
                  <a:pt x="7" y="307"/>
                </a:lnTo>
                <a:lnTo>
                  <a:pt x="10" y="307"/>
                </a:lnTo>
                <a:lnTo>
                  <a:pt x="12" y="307"/>
                </a:lnTo>
                <a:lnTo>
                  <a:pt x="12" y="307"/>
                </a:lnTo>
                <a:lnTo>
                  <a:pt x="12" y="307"/>
                </a:lnTo>
                <a:lnTo>
                  <a:pt x="14" y="305"/>
                </a:lnTo>
                <a:lnTo>
                  <a:pt x="14" y="305"/>
                </a:lnTo>
                <a:lnTo>
                  <a:pt x="17" y="305"/>
                </a:lnTo>
                <a:lnTo>
                  <a:pt x="21" y="307"/>
                </a:lnTo>
                <a:lnTo>
                  <a:pt x="26" y="310"/>
                </a:lnTo>
                <a:lnTo>
                  <a:pt x="26" y="310"/>
                </a:lnTo>
                <a:lnTo>
                  <a:pt x="26" y="312"/>
                </a:lnTo>
                <a:lnTo>
                  <a:pt x="26" y="314"/>
                </a:lnTo>
                <a:lnTo>
                  <a:pt x="26" y="317"/>
                </a:lnTo>
                <a:lnTo>
                  <a:pt x="29" y="317"/>
                </a:lnTo>
                <a:lnTo>
                  <a:pt x="29" y="319"/>
                </a:lnTo>
                <a:lnTo>
                  <a:pt x="31" y="321"/>
                </a:lnTo>
                <a:lnTo>
                  <a:pt x="31" y="324"/>
                </a:lnTo>
                <a:lnTo>
                  <a:pt x="31" y="324"/>
                </a:lnTo>
                <a:lnTo>
                  <a:pt x="33" y="324"/>
                </a:lnTo>
                <a:lnTo>
                  <a:pt x="33" y="326"/>
                </a:lnTo>
                <a:lnTo>
                  <a:pt x="33" y="328"/>
                </a:lnTo>
                <a:lnTo>
                  <a:pt x="33" y="328"/>
                </a:lnTo>
                <a:lnTo>
                  <a:pt x="33" y="331"/>
                </a:lnTo>
                <a:lnTo>
                  <a:pt x="36" y="331"/>
                </a:lnTo>
                <a:lnTo>
                  <a:pt x="38" y="333"/>
                </a:lnTo>
                <a:lnTo>
                  <a:pt x="38" y="333"/>
                </a:lnTo>
                <a:lnTo>
                  <a:pt x="36" y="336"/>
                </a:lnTo>
                <a:lnTo>
                  <a:pt x="36" y="336"/>
                </a:lnTo>
                <a:lnTo>
                  <a:pt x="33" y="336"/>
                </a:lnTo>
                <a:lnTo>
                  <a:pt x="33" y="336"/>
                </a:lnTo>
                <a:lnTo>
                  <a:pt x="31" y="336"/>
                </a:lnTo>
                <a:lnTo>
                  <a:pt x="31" y="336"/>
                </a:lnTo>
                <a:lnTo>
                  <a:pt x="31" y="336"/>
                </a:lnTo>
                <a:lnTo>
                  <a:pt x="31" y="336"/>
                </a:lnTo>
                <a:lnTo>
                  <a:pt x="29" y="336"/>
                </a:lnTo>
                <a:lnTo>
                  <a:pt x="26" y="338"/>
                </a:lnTo>
                <a:lnTo>
                  <a:pt x="26" y="338"/>
                </a:lnTo>
                <a:lnTo>
                  <a:pt x="29" y="340"/>
                </a:lnTo>
                <a:lnTo>
                  <a:pt x="29" y="340"/>
                </a:lnTo>
                <a:lnTo>
                  <a:pt x="29" y="340"/>
                </a:lnTo>
                <a:lnTo>
                  <a:pt x="31" y="340"/>
                </a:lnTo>
                <a:lnTo>
                  <a:pt x="31" y="340"/>
                </a:lnTo>
                <a:lnTo>
                  <a:pt x="33" y="340"/>
                </a:lnTo>
                <a:lnTo>
                  <a:pt x="36" y="343"/>
                </a:lnTo>
                <a:lnTo>
                  <a:pt x="36" y="343"/>
                </a:lnTo>
                <a:lnTo>
                  <a:pt x="36" y="343"/>
                </a:lnTo>
                <a:lnTo>
                  <a:pt x="38" y="340"/>
                </a:lnTo>
                <a:lnTo>
                  <a:pt x="40" y="343"/>
                </a:lnTo>
                <a:lnTo>
                  <a:pt x="43" y="343"/>
                </a:lnTo>
                <a:lnTo>
                  <a:pt x="45" y="343"/>
                </a:lnTo>
                <a:lnTo>
                  <a:pt x="45" y="347"/>
                </a:lnTo>
                <a:lnTo>
                  <a:pt x="47" y="347"/>
                </a:lnTo>
                <a:lnTo>
                  <a:pt x="47" y="347"/>
                </a:lnTo>
                <a:lnTo>
                  <a:pt x="50" y="347"/>
                </a:lnTo>
                <a:lnTo>
                  <a:pt x="52" y="347"/>
                </a:lnTo>
                <a:lnTo>
                  <a:pt x="55" y="350"/>
                </a:lnTo>
                <a:lnTo>
                  <a:pt x="55" y="350"/>
                </a:lnTo>
                <a:lnTo>
                  <a:pt x="57" y="352"/>
                </a:lnTo>
                <a:lnTo>
                  <a:pt x="57" y="352"/>
                </a:lnTo>
                <a:lnTo>
                  <a:pt x="57" y="354"/>
                </a:lnTo>
                <a:lnTo>
                  <a:pt x="59" y="359"/>
                </a:lnTo>
                <a:lnTo>
                  <a:pt x="57" y="359"/>
                </a:lnTo>
                <a:lnTo>
                  <a:pt x="57" y="362"/>
                </a:lnTo>
                <a:lnTo>
                  <a:pt x="57" y="362"/>
                </a:lnTo>
                <a:lnTo>
                  <a:pt x="59" y="362"/>
                </a:lnTo>
                <a:lnTo>
                  <a:pt x="59" y="364"/>
                </a:lnTo>
                <a:lnTo>
                  <a:pt x="62" y="364"/>
                </a:lnTo>
                <a:lnTo>
                  <a:pt x="62" y="364"/>
                </a:lnTo>
                <a:lnTo>
                  <a:pt x="64" y="366"/>
                </a:lnTo>
                <a:lnTo>
                  <a:pt x="64" y="366"/>
                </a:lnTo>
                <a:lnTo>
                  <a:pt x="64" y="366"/>
                </a:lnTo>
                <a:lnTo>
                  <a:pt x="66" y="366"/>
                </a:lnTo>
                <a:lnTo>
                  <a:pt x="69" y="366"/>
                </a:lnTo>
                <a:lnTo>
                  <a:pt x="69" y="364"/>
                </a:lnTo>
                <a:lnTo>
                  <a:pt x="71" y="369"/>
                </a:lnTo>
                <a:lnTo>
                  <a:pt x="71" y="369"/>
                </a:lnTo>
                <a:lnTo>
                  <a:pt x="73" y="369"/>
                </a:lnTo>
                <a:lnTo>
                  <a:pt x="73" y="371"/>
                </a:lnTo>
                <a:lnTo>
                  <a:pt x="76" y="371"/>
                </a:lnTo>
                <a:lnTo>
                  <a:pt x="81" y="373"/>
                </a:lnTo>
                <a:lnTo>
                  <a:pt x="85" y="373"/>
                </a:lnTo>
                <a:lnTo>
                  <a:pt x="88" y="373"/>
                </a:lnTo>
                <a:lnTo>
                  <a:pt x="88" y="373"/>
                </a:lnTo>
                <a:lnTo>
                  <a:pt x="90" y="373"/>
                </a:lnTo>
                <a:lnTo>
                  <a:pt x="92" y="373"/>
                </a:lnTo>
                <a:lnTo>
                  <a:pt x="92" y="373"/>
                </a:lnTo>
                <a:lnTo>
                  <a:pt x="95" y="373"/>
                </a:lnTo>
                <a:lnTo>
                  <a:pt x="95" y="373"/>
                </a:lnTo>
                <a:lnTo>
                  <a:pt x="95" y="373"/>
                </a:lnTo>
                <a:lnTo>
                  <a:pt x="95" y="373"/>
                </a:lnTo>
                <a:lnTo>
                  <a:pt x="97" y="373"/>
                </a:lnTo>
                <a:lnTo>
                  <a:pt x="97" y="373"/>
                </a:lnTo>
                <a:lnTo>
                  <a:pt x="97" y="373"/>
                </a:lnTo>
                <a:lnTo>
                  <a:pt x="97" y="373"/>
                </a:lnTo>
                <a:lnTo>
                  <a:pt x="97" y="378"/>
                </a:lnTo>
                <a:lnTo>
                  <a:pt x="100" y="378"/>
                </a:lnTo>
                <a:lnTo>
                  <a:pt x="100" y="380"/>
                </a:lnTo>
                <a:lnTo>
                  <a:pt x="102" y="385"/>
                </a:lnTo>
                <a:lnTo>
                  <a:pt x="104" y="390"/>
                </a:lnTo>
                <a:lnTo>
                  <a:pt x="107" y="392"/>
                </a:lnTo>
                <a:lnTo>
                  <a:pt x="107" y="392"/>
                </a:lnTo>
                <a:lnTo>
                  <a:pt x="111" y="395"/>
                </a:lnTo>
                <a:lnTo>
                  <a:pt x="114" y="395"/>
                </a:lnTo>
                <a:lnTo>
                  <a:pt x="116" y="395"/>
                </a:lnTo>
                <a:lnTo>
                  <a:pt x="118" y="397"/>
                </a:lnTo>
                <a:lnTo>
                  <a:pt x="118" y="397"/>
                </a:lnTo>
                <a:lnTo>
                  <a:pt x="121" y="399"/>
                </a:lnTo>
                <a:lnTo>
                  <a:pt x="121" y="399"/>
                </a:lnTo>
                <a:lnTo>
                  <a:pt x="121" y="399"/>
                </a:lnTo>
                <a:lnTo>
                  <a:pt x="121" y="402"/>
                </a:lnTo>
                <a:lnTo>
                  <a:pt x="116" y="404"/>
                </a:lnTo>
                <a:lnTo>
                  <a:pt x="116" y="404"/>
                </a:lnTo>
                <a:lnTo>
                  <a:pt x="116" y="404"/>
                </a:lnTo>
                <a:lnTo>
                  <a:pt x="118" y="409"/>
                </a:lnTo>
                <a:lnTo>
                  <a:pt x="118" y="409"/>
                </a:lnTo>
                <a:lnTo>
                  <a:pt x="121" y="414"/>
                </a:lnTo>
                <a:lnTo>
                  <a:pt x="121" y="416"/>
                </a:lnTo>
                <a:lnTo>
                  <a:pt x="123" y="418"/>
                </a:lnTo>
                <a:lnTo>
                  <a:pt x="123" y="418"/>
                </a:lnTo>
                <a:lnTo>
                  <a:pt x="123" y="418"/>
                </a:lnTo>
                <a:lnTo>
                  <a:pt x="126" y="421"/>
                </a:lnTo>
                <a:lnTo>
                  <a:pt x="126" y="421"/>
                </a:lnTo>
                <a:lnTo>
                  <a:pt x="128" y="421"/>
                </a:lnTo>
                <a:lnTo>
                  <a:pt x="128" y="423"/>
                </a:lnTo>
                <a:lnTo>
                  <a:pt x="128" y="423"/>
                </a:lnTo>
                <a:lnTo>
                  <a:pt x="128" y="425"/>
                </a:lnTo>
                <a:lnTo>
                  <a:pt x="128" y="425"/>
                </a:lnTo>
                <a:lnTo>
                  <a:pt x="128" y="425"/>
                </a:lnTo>
                <a:lnTo>
                  <a:pt x="128" y="425"/>
                </a:lnTo>
                <a:lnTo>
                  <a:pt x="130" y="428"/>
                </a:lnTo>
                <a:lnTo>
                  <a:pt x="130" y="430"/>
                </a:lnTo>
                <a:lnTo>
                  <a:pt x="130" y="430"/>
                </a:lnTo>
                <a:lnTo>
                  <a:pt x="133" y="433"/>
                </a:lnTo>
                <a:lnTo>
                  <a:pt x="133" y="433"/>
                </a:lnTo>
                <a:lnTo>
                  <a:pt x="133" y="435"/>
                </a:lnTo>
                <a:lnTo>
                  <a:pt x="133" y="437"/>
                </a:lnTo>
                <a:lnTo>
                  <a:pt x="133" y="437"/>
                </a:lnTo>
                <a:lnTo>
                  <a:pt x="133" y="437"/>
                </a:lnTo>
                <a:lnTo>
                  <a:pt x="130" y="437"/>
                </a:lnTo>
                <a:lnTo>
                  <a:pt x="130" y="440"/>
                </a:lnTo>
                <a:lnTo>
                  <a:pt x="130" y="440"/>
                </a:lnTo>
                <a:lnTo>
                  <a:pt x="128" y="440"/>
                </a:lnTo>
                <a:lnTo>
                  <a:pt x="126" y="440"/>
                </a:lnTo>
                <a:lnTo>
                  <a:pt x="126" y="437"/>
                </a:lnTo>
                <a:lnTo>
                  <a:pt x="123" y="437"/>
                </a:lnTo>
                <a:lnTo>
                  <a:pt x="123" y="435"/>
                </a:lnTo>
                <a:lnTo>
                  <a:pt x="123" y="435"/>
                </a:lnTo>
                <a:lnTo>
                  <a:pt x="121" y="435"/>
                </a:lnTo>
                <a:lnTo>
                  <a:pt x="121" y="435"/>
                </a:lnTo>
                <a:lnTo>
                  <a:pt x="118" y="435"/>
                </a:lnTo>
                <a:lnTo>
                  <a:pt x="118" y="437"/>
                </a:lnTo>
                <a:lnTo>
                  <a:pt x="118" y="437"/>
                </a:lnTo>
                <a:lnTo>
                  <a:pt x="118" y="437"/>
                </a:lnTo>
                <a:lnTo>
                  <a:pt x="118" y="440"/>
                </a:lnTo>
                <a:lnTo>
                  <a:pt x="121" y="442"/>
                </a:lnTo>
                <a:lnTo>
                  <a:pt x="121" y="442"/>
                </a:lnTo>
                <a:lnTo>
                  <a:pt x="121" y="442"/>
                </a:lnTo>
                <a:lnTo>
                  <a:pt x="126" y="447"/>
                </a:lnTo>
                <a:lnTo>
                  <a:pt x="126" y="449"/>
                </a:lnTo>
                <a:lnTo>
                  <a:pt x="126" y="449"/>
                </a:lnTo>
                <a:lnTo>
                  <a:pt x="126" y="449"/>
                </a:lnTo>
                <a:lnTo>
                  <a:pt x="126" y="451"/>
                </a:lnTo>
                <a:lnTo>
                  <a:pt x="126" y="454"/>
                </a:lnTo>
                <a:lnTo>
                  <a:pt x="128" y="454"/>
                </a:lnTo>
                <a:lnTo>
                  <a:pt x="128" y="456"/>
                </a:lnTo>
                <a:lnTo>
                  <a:pt x="128" y="456"/>
                </a:lnTo>
                <a:lnTo>
                  <a:pt x="128" y="459"/>
                </a:lnTo>
                <a:lnTo>
                  <a:pt x="128" y="459"/>
                </a:lnTo>
                <a:lnTo>
                  <a:pt x="130" y="461"/>
                </a:lnTo>
                <a:lnTo>
                  <a:pt x="130" y="463"/>
                </a:lnTo>
                <a:lnTo>
                  <a:pt x="130" y="463"/>
                </a:lnTo>
                <a:lnTo>
                  <a:pt x="130" y="463"/>
                </a:lnTo>
                <a:lnTo>
                  <a:pt x="133" y="461"/>
                </a:lnTo>
                <a:lnTo>
                  <a:pt x="133" y="461"/>
                </a:lnTo>
                <a:lnTo>
                  <a:pt x="133" y="461"/>
                </a:lnTo>
                <a:lnTo>
                  <a:pt x="133" y="461"/>
                </a:lnTo>
                <a:lnTo>
                  <a:pt x="135" y="459"/>
                </a:lnTo>
                <a:lnTo>
                  <a:pt x="135" y="461"/>
                </a:lnTo>
                <a:lnTo>
                  <a:pt x="137" y="463"/>
                </a:lnTo>
                <a:lnTo>
                  <a:pt x="140" y="466"/>
                </a:lnTo>
                <a:lnTo>
                  <a:pt x="142" y="468"/>
                </a:lnTo>
                <a:lnTo>
                  <a:pt x="142" y="468"/>
                </a:lnTo>
                <a:lnTo>
                  <a:pt x="144" y="468"/>
                </a:lnTo>
                <a:lnTo>
                  <a:pt x="144" y="470"/>
                </a:lnTo>
                <a:lnTo>
                  <a:pt x="147" y="470"/>
                </a:lnTo>
                <a:lnTo>
                  <a:pt x="149" y="470"/>
                </a:lnTo>
                <a:lnTo>
                  <a:pt x="152" y="470"/>
                </a:lnTo>
                <a:lnTo>
                  <a:pt x="152" y="470"/>
                </a:lnTo>
                <a:lnTo>
                  <a:pt x="152" y="470"/>
                </a:lnTo>
                <a:lnTo>
                  <a:pt x="156" y="473"/>
                </a:lnTo>
                <a:lnTo>
                  <a:pt x="156" y="473"/>
                </a:lnTo>
                <a:lnTo>
                  <a:pt x="156" y="473"/>
                </a:lnTo>
                <a:lnTo>
                  <a:pt x="159" y="475"/>
                </a:lnTo>
                <a:lnTo>
                  <a:pt x="159" y="477"/>
                </a:lnTo>
                <a:lnTo>
                  <a:pt x="159" y="477"/>
                </a:lnTo>
                <a:lnTo>
                  <a:pt x="159" y="477"/>
                </a:lnTo>
                <a:lnTo>
                  <a:pt x="163" y="480"/>
                </a:lnTo>
                <a:lnTo>
                  <a:pt x="166" y="480"/>
                </a:lnTo>
                <a:lnTo>
                  <a:pt x="166" y="480"/>
                </a:lnTo>
                <a:lnTo>
                  <a:pt x="168" y="480"/>
                </a:lnTo>
                <a:lnTo>
                  <a:pt x="168" y="482"/>
                </a:lnTo>
                <a:lnTo>
                  <a:pt x="170" y="485"/>
                </a:lnTo>
                <a:lnTo>
                  <a:pt x="173" y="485"/>
                </a:lnTo>
                <a:lnTo>
                  <a:pt x="175" y="487"/>
                </a:lnTo>
                <a:lnTo>
                  <a:pt x="175" y="487"/>
                </a:lnTo>
                <a:lnTo>
                  <a:pt x="178" y="489"/>
                </a:lnTo>
                <a:lnTo>
                  <a:pt x="178" y="489"/>
                </a:lnTo>
                <a:lnTo>
                  <a:pt x="180" y="487"/>
                </a:lnTo>
                <a:lnTo>
                  <a:pt x="180" y="482"/>
                </a:lnTo>
                <a:lnTo>
                  <a:pt x="185" y="482"/>
                </a:lnTo>
                <a:lnTo>
                  <a:pt x="189" y="482"/>
                </a:lnTo>
                <a:lnTo>
                  <a:pt x="192" y="482"/>
                </a:lnTo>
                <a:lnTo>
                  <a:pt x="194" y="485"/>
                </a:lnTo>
                <a:lnTo>
                  <a:pt x="194" y="487"/>
                </a:lnTo>
                <a:lnTo>
                  <a:pt x="194" y="487"/>
                </a:lnTo>
                <a:lnTo>
                  <a:pt x="196" y="489"/>
                </a:lnTo>
                <a:lnTo>
                  <a:pt x="201" y="492"/>
                </a:lnTo>
                <a:lnTo>
                  <a:pt x="206" y="494"/>
                </a:lnTo>
                <a:lnTo>
                  <a:pt x="208" y="496"/>
                </a:lnTo>
                <a:lnTo>
                  <a:pt x="213" y="499"/>
                </a:lnTo>
                <a:lnTo>
                  <a:pt x="215" y="499"/>
                </a:lnTo>
                <a:lnTo>
                  <a:pt x="218" y="499"/>
                </a:lnTo>
                <a:lnTo>
                  <a:pt x="220" y="501"/>
                </a:lnTo>
                <a:lnTo>
                  <a:pt x="222" y="503"/>
                </a:lnTo>
                <a:lnTo>
                  <a:pt x="225" y="506"/>
                </a:lnTo>
                <a:lnTo>
                  <a:pt x="225" y="506"/>
                </a:lnTo>
                <a:lnTo>
                  <a:pt x="227" y="506"/>
                </a:lnTo>
                <a:lnTo>
                  <a:pt x="230" y="506"/>
                </a:lnTo>
                <a:lnTo>
                  <a:pt x="232" y="506"/>
                </a:lnTo>
                <a:lnTo>
                  <a:pt x="234" y="506"/>
                </a:lnTo>
                <a:lnTo>
                  <a:pt x="234" y="508"/>
                </a:lnTo>
                <a:lnTo>
                  <a:pt x="237" y="511"/>
                </a:lnTo>
                <a:lnTo>
                  <a:pt x="237" y="513"/>
                </a:lnTo>
                <a:lnTo>
                  <a:pt x="239" y="513"/>
                </a:lnTo>
                <a:lnTo>
                  <a:pt x="241" y="515"/>
                </a:lnTo>
                <a:lnTo>
                  <a:pt x="241" y="515"/>
                </a:lnTo>
                <a:lnTo>
                  <a:pt x="246" y="518"/>
                </a:lnTo>
                <a:lnTo>
                  <a:pt x="246" y="518"/>
                </a:lnTo>
                <a:lnTo>
                  <a:pt x="246" y="520"/>
                </a:lnTo>
                <a:lnTo>
                  <a:pt x="248" y="520"/>
                </a:lnTo>
                <a:lnTo>
                  <a:pt x="248" y="520"/>
                </a:lnTo>
                <a:lnTo>
                  <a:pt x="251" y="520"/>
                </a:lnTo>
                <a:lnTo>
                  <a:pt x="253" y="520"/>
                </a:lnTo>
                <a:lnTo>
                  <a:pt x="253" y="520"/>
                </a:lnTo>
                <a:lnTo>
                  <a:pt x="256" y="520"/>
                </a:lnTo>
                <a:lnTo>
                  <a:pt x="256" y="520"/>
                </a:lnTo>
                <a:lnTo>
                  <a:pt x="256" y="522"/>
                </a:lnTo>
                <a:lnTo>
                  <a:pt x="256" y="525"/>
                </a:lnTo>
                <a:lnTo>
                  <a:pt x="256" y="525"/>
                </a:lnTo>
                <a:lnTo>
                  <a:pt x="258" y="525"/>
                </a:lnTo>
                <a:lnTo>
                  <a:pt x="260" y="527"/>
                </a:lnTo>
                <a:lnTo>
                  <a:pt x="265" y="527"/>
                </a:lnTo>
                <a:lnTo>
                  <a:pt x="267" y="527"/>
                </a:lnTo>
                <a:lnTo>
                  <a:pt x="270" y="530"/>
                </a:lnTo>
                <a:lnTo>
                  <a:pt x="272" y="532"/>
                </a:lnTo>
                <a:lnTo>
                  <a:pt x="272" y="534"/>
                </a:lnTo>
                <a:lnTo>
                  <a:pt x="272" y="534"/>
                </a:lnTo>
                <a:lnTo>
                  <a:pt x="274" y="534"/>
                </a:lnTo>
                <a:lnTo>
                  <a:pt x="274" y="532"/>
                </a:lnTo>
                <a:lnTo>
                  <a:pt x="274" y="530"/>
                </a:lnTo>
                <a:lnTo>
                  <a:pt x="274" y="530"/>
                </a:lnTo>
                <a:lnTo>
                  <a:pt x="274" y="530"/>
                </a:lnTo>
                <a:lnTo>
                  <a:pt x="277" y="532"/>
                </a:lnTo>
                <a:lnTo>
                  <a:pt x="279" y="532"/>
                </a:lnTo>
                <a:lnTo>
                  <a:pt x="279" y="534"/>
                </a:lnTo>
                <a:lnTo>
                  <a:pt x="282" y="534"/>
                </a:lnTo>
                <a:lnTo>
                  <a:pt x="282" y="532"/>
                </a:lnTo>
                <a:lnTo>
                  <a:pt x="282" y="530"/>
                </a:lnTo>
                <a:lnTo>
                  <a:pt x="284" y="530"/>
                </a:lnTo>
                <a:lnTo>
                  <a:pt x="284" y="530"/>
                </a:lnTo>
                <a:lnTo>
                  <a:pt x="284" y="530"/>
                </a:lnTo>
                <a:lnTo>
                  <a:pt x="286" y="532"/>
                </a:lnTo>
                <a:lnTo>
                  <a:pt x="289" y="532"/>
                </a:lnTo>
                <a:lnTo>
                  <a:pt x="289" y="532"/>
                </a:lnTo>
                <a:lnTo>
                  <a:pt x="291" y="534"/>
                </a:lnTo>
                <a:lnTo>
                  <a:pt x="293" y="534"/>
                </a:lnTo>
                <a:lnTo>
                  <a:pt x="296" y="537"/>
                </a:lnTo>
                <a:lnTo>
                  <a:pt x="300" y="537"/>
                </a:lnTo>
                <a:lnTo>
                  <a:pt x="300" y="537"/>
                </a:lnTo>
                <a:lnTo>
                  <a:pt x="303" y="537"/>
                </a:lnTo>
                <a:lnTo>
                  <a:pt x="303" y="537"/>
                </a:lnTo>
                <a:lnTo>
                  <a:pt x="305" y="534"/>
                </a:lnTo>
                <a:lnTo>
                  <a:pt x="308" y="534"/>
                </a:lnTo>
                <a:lnTo>
                  <a:pt x="310" y="534"/>
                </a:lnTo>
                <a:lnTo>
                  <a:pt x="310" y="534"/>
                </a:lnTo>
                <a:lnTo>
                  <a:pt x="310" y="534"/>
                </a:lnTo>
                <a:lnTo>
                  <a:pt x="310" y="534"/>
                </a:lnTo>
                <a:lnTo>
                  <a:pt x="312" y="532"/>
                </a:lnTo>
                <a:lnTo>
                  <a:pt x="315" y="532"/>
                </a:lnTo>
                <a:lnTo>
                  <a:pt x="317" y="532"/>
                </a:lnTo>
                <a:lnTo>
                  <a:pt x="317" y="532"/>
                </a:lnTo>
                <a:lnTo>
                  <a:pt x="317" y="532"/>
                </a:lnTo>
                <a:lnTo>
                  <a:pt x="319" y="530"/>
                </a:lnTo>
                <a:lnTo>
                  <a:pt x="319" y="530"/>
                </a:lnTo>
                <a:lnTo>
                  <a:pt x="322" y="532"/>
                </a:lnTo>
                <a:lnTo>
                  <a:pt x="322" y="532"/>
                </a:lnTo>
                <a:lnTo>
                  <a:pt x="324" y="534"/>
                </a:lnTo>
                <a:lnTo>
                  <a:pt x="324" y="534"/>
                </a:lnTo>
                <a:lnTo>
                  <a:pt x="324" y="537"/>
                </a:lnTo>
                <a:lnTo>
                  <a:pt x="324" y="541"/>
                </a:lnTo>
                <a:lnTo>
                  <a:pt x="324" y="544"/>
                </a:lnTo>
                <a:lnTo>
                  <a:pt x="327" y="546"/>
                </a:lnTo>
                <a:lnTo>
                  <a:pt x="327" y="546"/>
                </a:lnTo>
                <a:lnTo>
                  <a:pt x="327" y="544"/>
                </a:lnTo>
                <a:lnTo>
                  <a:pt x="329" y="541"/>
                </a:lnTo>
                <a:lnTo>
                  <a:pt x="329" y="541"/>
                </a:lnTo>
                <a:lnTo>
                  <a:pt x="331" y="539"/>
                </a:lnTo>
                <a:lnTo>
                  <a:pt x="331" y="537"/>
                </a:lnTo>
                <a:lnTo>
                  <a:pt x="334" y="532"/>
                </a:lnTo>
                <a:lnTo>
                  <a:pt x="336" y="530"/>
                </a:lnTo>
                <a:lnTo>
                  <a:pt x="336" y="530"/>
                </a:lnTo>
                <a:lnTo>
                  <a:pt x="338" y="530"/>
                </a:lnTo>
                <a:lnTo>
                  <a:pt x="338" y="527"/>
                </a:lnTo>
                <a:lnTo>
                  <a:pt x="341" y="527"/>
                </a:lnTo>
                <a:lnTo>
                  <a:pt x="341" y="525"/>
                </a:lnTo>
                <a:lnTo>
                  <a:pt x="343" y="525"/>
                </a:lnTo>
                <a:lnTo>
                  <a:pt x="345" y="525"/>
                </a:lnTo>
                <a:lnTo>
                  <a:pt x="348" y="527"/>
                </a:lnTo>
                <a:lnTo>
                  <a:pt x="350" y="527"/>
                </a:lnTo>
                <a:lnTo>
                  <a:pt x="350" y="527"/>
                </a:lnTo>
                <a:lnTo>
                  <a:pt x="350" y="530"/>
                </a:lnTo>
                <a:lnTo>
                  <a:pt x="350" y="530"/>
                </a:lnTo>
                <a:lnTo>
                  <a:pt x="350" y="530"/>
                </a:lnTo>
                <a:lnTo>
                  <a:pt x="350" y="530"/>
                </a:lnTo>
                <a:lnTo>
                  <a:pt x="353" y="530"/>
                </a:lnTo>
                <a:lnTo>
                  <a:pt x="355" y="530"/>
                </a:lnTo>
                <a:lnTo>
                  <a:pt x="357" y="530"/>
                </a:lnTo>
                <a:lnTo>
                  <a:pt x="360" y="532"/>
                </a:lnTo>
                <a:lnTo>
                  <a:pt x="362" y="532"/>
                </a:lnTo>
                <a:lnTo>
                  <a:pt x="362" y="532"/>
                </a:lnTo>
                <a:lnTo>
                  <a:pt x="364" y="532"/>
                </a:lnTo>
                <a:lnTo>
                  <a:pt x="364" y="532"/>
                </a:lnTo>
                <a:lnTo>
                  <a:pt x="367" y="530"/>
                </a:lnTo>
                <a:lnTo>
                  <a:pt x="367" y="530"/>
                </a:lnTo>
                <a:lnTo>
                  <a:pt x="367" y="530"/>
                </a:lnTo>
                <a:lnTo>
                  <a:pt x="369" y="532"/>
                </a:lnTo>
                <a:lnTo>
                  <a:pt x="371" y="532"/>
                </a:lnTo>
                <a:lnTo>
                  <a:pt x="374" y="532"/>
                </a:lnTo>
                <a:lnTo>
                  <a:pt x="374" y="534"/>
                </a:lnTo>
                <a:lnTo>
                  <a:pt x="374" y="537"/>
                </a:lnTo>
                <a:lnTo>
                  <a:pt x="374" y="537"/>
                </a:lnTo>
                <a:lnTo>
                  <a:pt x="376" y="537"/>
                </a:lnTo>
                <a:lnTo>
                  <a:pt x="379" y="537"/>
                </a:lnTo>
                <a:lnTo>
                  <a:pt x="381" y="537"/>
                </a:lnTo>
                <a:lnTo>
                  <a:pt x="381" y="537"/>
                </a:lnTo>
                <a:lnTo>
                  <a:pt x="383" y="537"/>
                </a:lnTo>
                <a:lnTo>
                  <a:pt x="383" y="537"/>
                </a:lnTo>
                <a:lnTo>
                  <a:pt x="386" y="537"/>
                </a:lnTo>
                <a:lnTo>
                  <a:pt x="386" y="534"/>
                </a:lnTo>
                <a:lnTo>
                  <a:pt x="386" y="537"/>
                </a:lnTo>
                <a:lnTo>
                  <a:pt x="388" y="537"/>
                </a:lnTo>
                <a:lnTo>
                  <a:pt x="388" y="537"/>
                </a:lnTo>
                <a:lnTo>
                  <a:pt x="390" y="534"/>
                </a:lnTo>
                <a:lnTo>
                  <a:pt x="390" y="534"/>
                </a:lnTo>
                <a:lnTo>
                  <a:pt x="393" y="532"/>
                </a:lnTo>
                <a:lnTo>
                  <a:pt x="393" y="532"/>
                </a:lnTo>
                <a:lnTo>
                  <a:pt x="393" y="532"/>
                </a:lnTo>
                <a:lnTo>
                  <a:pt x="393" y="532"/>
                </a:lnTo>
                <a:lnTo>
                  <a:pt x="393" y="530"/>
                </a:lnTo>
                <a:lnTo>
                  <a:pt x="393" y="530"/>
                </a:lnTo>
                <a:lnTo>
                  <a:pt x="393" y="530"/>
                </a:lnTo>
                <a:lnTo>
                  <a:pt x="395" y="527"/>
                </a:lnTo>
                <a:lnTo>
                  <a:pt x="397" y="525"/>
                </a:lnTo>
                <a:lnTo>
                  <a:pt x="400" y="522"/>
                </a:lnTo>
                <a:lnTo>
                  <a:pt x="400" y="522"/>
                </a:lnTo>
                <a:lnTo>
                  <a:pt x="400" y="520"/>
                </a:lnTo>
                <a:lnTo>
                  <a:pt x="400" y="518"/>
                </a:lnTo>
                <a:lnTo>
                  <a:pt x="402" y="518"/>
                </a:lnTo>
                <a:lnTo>
                  <a:pt x="407" y="518"/>
                </a:lnTo>
                <a:lnTo>
                  <a:pt x="409" y="515"/>
                </a:lnTo>
                <a:lnTo>
                  <a:pt x="412" y="515"/>
                </a:lnTo>
                <a:lnTo>
                  <a:pt x="412" y="513"/>
                </a:lnTo>
                <a:lnTo>
                  <a:pt x="414" y="513"/>
                </a:lnTo>
                <a:lnTo>
                  <a:pt x="412" y="511"/>
                </a:lnTo>
                <a:lnTo>
                  <a:pt x="414" y="511"/>
                </a:lnTo>
                <a:lnTo>
                  <a:pt x="416" y="511"/>
                </a:lnTo>
                <a:lnTo>
                  <a:pt x="416" y="508"/>
                </a:lnTo>
                <a:lnTo>
                  <a:pt x="419" y="506"/>
                </a:lnTo>
                <a:lnTo>
                  <a:pt x="421" y="503"/>
                </a:lnTo>
                <a:lnTo>
                  <a:pt x="423" y="503"/>
                </a:lnTo>
                <a:lnTo>
                  <a:pt x="423" y="506"/>
                </a:lnTo>
                <a:lnTo>
                  <a:pt x="426" y="506"/>
                </a:lnTo>
                <a:lnTo>
                  <a:pt x="426" y="508"/>
                </a:lnTo>
                <a:lnTo>
                  <a:pt x="428" y="508"/>
                </a:lnTo>
                <a:lnTo>
                  <a:pt x="431" y="508"/>
                </a:lnTo>
                <a:lnTo>
                  <a:pt x="433" y="508"/>
                </a:lnTo>
                <a:lnTo>
                  <a:pt x="435" y="511"/>
                </a:lnTo>
                <a:lnTo>
                  <a:pt x="435" y="511"/>
                </a:lnTo>
                <a:lnTo>
                  <a:pt x="438" y="511"/>
                </a:lnTo>
                <a:lnTo>
                  <a:pt x="438" y="511"/>
                </a:lnTo>
                <a:lnTo>
                  <a:pt x="438" y="508"/>
                </a:lnTo>
                <a:lnTo>
                  <a:pt x="438" y="508"/>
                </a:lnTo>
                <a:lnTo>
                  <a:pt x="438" y="508"/>
                </a:lnTo>
                <a:lnTo>
                  <a:pt x="438" y="506"/>
                </a:lnTo>
                <a:lnTo>
                  <a:pt x="442" y="503"/>
                </a:lnTo>
                <a:lnTo>
                  <a:pt x="445" y="503"/>
                </a:lnTo>
                <a:lnTo>
                  <a:pt x="447" y="501"/>
                </a:lnTo>
                <a:lnTo>
                  <a:pt x="447" y="501"/>
                </a:lnTo>
                <a:lnTo>
                  <a:pt x="449" y="503"/>
                </a:lnTo>
                <a:lnTo>
                  <a:pt x="449" y="506"/>
                </a:lnTo>
                <a:lnTo>
                  <a:pt x="452" y="506"/>
                </a:lnTo>
                <a:lnTo>
                  <a:pt x="452" y="506"/>
                </a:lnTo>
                <a:lnTo>
                  <a:pt x="454" y="506"/>
                </a:lnTo>
                <a:lnTo>
                  <a:pt x="454" y="506"/>
                </a:lnTo>
                <a:lnTo>
                  <a:pt x="452" y="508"/>
                </a:lnTo>
                <a:lnTo>
                  <a:pt x="452" y="508"/>
                </a:lnTo>
                <a:lnTo>
                  <a:pt x="449" y="508"/>
                </a:lnTo>
                <a:lnTo>
                  <a:pt x="452" y="511"/>
                </a:lnTo>
                <a:lnTo>
                  <a:pt x="452" y="513"/>
                </a:lnTo>
                <a:lnTo>
                  <a:pt x="452" y="513"/>
                </a:lnTo>
                <a:lnTo>
                  <a:pt x="454" y="511"/>
                </a:lnTo>
                <a:lnTo>
                  <a:pt x="457" y="511"/>
                </a:lnTo>
                <a:lnTo>
                  <a:pt x="457" y="511"/>
                </a:lnTo>
                <a:lnTo>
                  <a:pt x="457" y="511"/>
                </a:lnTo>
                <a:lnTo>
                  <a:pt x="459" y="515"/>
                </a:lnTo>
                <a:lnTo>
                  <a:pt x="459" y="515"/>
                </a:lnTo>
                <a:lnTo>
                  <a:pt x="457" y="520"/>
                </a:lnTo>
                <a:lnTo>
                  <a:pt x="457" y="520"/>
                </a:lnTo>
                <a:lnTo>
                  <a:pt x="457" y="522"/>
                </a:lnTo>
                <a:lnTo>
                  <a:pt x="457" y="522"/>
                </a:lnTo>
                <a:lnTo>
                  <a:pt x="457" y="522"/>
                </a:lnTo>
                <a:lnTo>
                  <a:pt x="457" y="522"/>
                </a:lnTo>
                <a:lnTo>
                  <a:pt x="457" y="525"/>
                </a:lnTo>
                <a:lnTo>
                  <a:pt x="457" y="525"/>
                </a:lnTo>
                <a:lnTo>
                  <a:pt x="459" y="525"/>
                </a:lnTo>
                <a:lnTo>
                  <a:pt x="459" y="522"/>
                </a:lnTo>
                <a:lnTo>
                  <a:pt x="461" y="522"/>
                </a:lnTo>
                <a:lnTo>
                  <a:pt x="461" y="522"/>
                </a:lnTo>
                <a:lnTo>
                  <a:pt x="466" y="525"/>
                </a:lnTo>
                <a:lnTo>
                  <a:pt x="466" y="525"/>
                </a:lnTo>
                <a:lnTo>
                  <a:pt x="468" y="525"/>
                </a:lnTo>
                <a:lnTo>
                  <a:pt x="471" y="525"/>
                </a:lnTo>
                <a:lnTo>
                  <a:pt x="471" y="525"/>
                </a:lnTo>
                <a:lnTo>
                  <a:pt x="475" y="527"/>
                </a:lnTo>
                <a:lnTo>
                  <a:pt x="475" y="527"/>
                </a:lnTo>
                <a:lnTo>
                  <a:pt x="475" y="527"/>
                </a:lnTo>
                <a:lnTo>
                  <a:pt x="478" y="525"/>
                </a:lnTo>
                <a:lnTo>
                  <a:pt x="478" y="522"/>
                </a:lnTo>
                <a:lnTo>
                  <a:pt x="478" y="522"/>
                </a:lnTo>
                <a:lnTo>
                  <a:pt x="478" y="520"/>
                </a:lnTo>
                <a:lnTo>
                  <a:pt x="480" y="520"/>
                </a:lnTo>
                <a:lnTo>
                  <a:pt x="480" y="522"/>
                </a:lnTo>
                <a:lnTo>
                  <a:pt x="480" y="522"/>
                </a:lnTo>
                <a:lnTo>
                  <a:pt x="483" y="522"/>
                </a:lnTo>
                <a:lnTo>
                  <a:pt x="483" y="525"/>
                </a:lnTo>
                <a:lnTo>
                  <a:pt x="483" y="525"/>
                </a:lnTo>
                <a:lnTo>
                  <a:pt x="485" y="525"/>
                </a:lnTo>
                <a:lnTo>
                  <a:pt x="485" y="525"/>
                </a:lnTo>
                <a:lnTo>
                  <a:pt x="485" y="525"/>
                </a:lnTo>
                <a:lnTo>
                  <a:pt x="487" y="527"/>
                </a:lnTo>
                <a:lnTo>
                  <a:pt x="490" y="527"/>
                </a:lnTo>
                <a:lnTo>
                  <a:pt x="490" y="530"/>
                </a:lnTo>
                <a:lnTo>
                  <a:pt x="490" y="532"/>
                </a:lnTo>
                <a:lnTo>
                  <a:pt x="492" y="532"/>
                </a:lnTo>
                <a:lnTo>
                  <a:pt x="494" y="539"/>
                </a:lnTo>
                <a:lnTo>
                  <a:pt x="494" y="541"/>
                </a:lnTo>
                <a:lnTo>
                  <a:pt x="497" y="541"/>
                </a:lnTo>
                <a:lnTo>
                  <a:pt x="497" y="541"/>
                </a:lnTo>
                <a:lnTo>
                  <a:pt x="497" y="541"/>
                </a:lnTo>
                <a:lnTo>
                  <a:pt x="497" y="539"/>
                </a:lnTo>
                <a:lnTo>
                  <a:pt x="499" y="539"/>
                </a:lnTo>
                <a:lnTo>
                  <a:pt x="499" y="539"/>
                </a:lnTo>
                <a:lnTo>
                  <a:pt x="501" y="541"/>
                </a:lnTo>
                <a:lnTo>
                  <a:pt x="501" y="541"/>
                </a:lnTo>
                <a:lnTo>
                  <a:pt x="504" y="544"/>
                </a:lnTo>
                <a:lnTo>
                  <a:pt x="504" y="548"/>
                </a:lnTo>
                <a:lnTo>
                  <a:pt x="504" y="548"/>
                </a:lnTo>
                <a:lnTo>
                  <a:pt x="506" y="553"/>
                </a:lnTo>
                <a:lnTo>
                  <a:pt x="506" y="556"/>
                </a:lnTo>
                <a:lnTo>
                  <a:pt x="506" y="558"/>
                </a:lnTo>
                <a:lnTo>
                  <a:pt x="506" y="560"/>
                </a:lnTo>
                <a:lnTo>
                  <a:pt x="509" y="563"/>
                </a:lnTo>
                <a:lnTo>
                  <a:pt x="509" y="565"/>
                </a:lnTo>
                <a:lnTo>
                  <a:pt x="509" y="567"/>
                </a:lnTo>
                <a:lnTo>
                  <a:pt x="509" y="570"/>
                </a:lnTo>
                <a:lnTo>
                  <a:pt x="509" y="572"/>
                </a:lnTo>
                <a:lnTo>
                  <a:pt x="506" y="572"/>
                </a:lnTo>
                <a:lnTo>
                  <a:pt x="506" y="572"/>
                </a:lnTo>
                <a:lnTo>
                  <a:pt x="509" y="574"/>
                </a:lnTo>
                <a:lnTo>
                  <a:pt x="509" y="577"/>
                </a:lnTo>
                <a:lnTo>
                  <a:pt x="509" y="577"/>
                </a:lnTo>
                <a:lnTo>
                  <a:pt x="509" y="577"/>
                </a:lnTo>
                <a:lnTo>
                  <a:pt x="509" y="577"/>
                </a:lnTo>
                <a:lnTo>
                  <a:pt x="506" y="579"/>
                </a:lnTo>
                <a:lnTo>
                  <a:pt x="506" y="582"/>
                </a:lnTo>
                <a:lnTo>
                  <a:pt x="504" y="584"/>
                </a:lnTo>
                <a:lnTo>
                  <a:pt x="504" y="584"/>
                </a:lnTo>
                <a:lnTo>
                  <a:pt x="501" y="584"/>
                </a:lnTo>
                <a:lnTo>
                  <a:pt x="501" y="584"/>
                </a:lnTo>
                <a:lnTo>
                  <a:pt x="501" y="586"/>
                </a:lnTo>
                <a:lnTo>
                  <a:pt x="499" y="589"/>
                </a:lnTo>
                <a:lnTo>
                  <a:pt x="499" y="589"/>
                </a:lnTo>
                <a:lnTo>
                  <a:pt x="499" y="591"/>
                </a:lnTo>
                <a:lnTo>
                  <a:pt x="499" y="591"/>
                </a:lnTo>
                <a:lnTo>
                  <a:pt x="497" y="591"/>
                </a:lnTo>
                <a:lnTo>
                  <a:pt x="497" y="591"/>
                </a:lnTo>
                <a:lnTo>
                  <a:pt x="494" y="596"/>
                </a:lnTo>
                <a:lnTo>
                  <a:pt x="494" y="596"/>
                </a:lnTo>
                <a:lnTo>
                  <a:pt x="497" y="598"/>
                </a:lnTo>
                <a:lnTo>
                  <a:pt x="497" y="598"/>
                </a:lnTo>
                <a:lnTo>
                  <a:pt x="494" y="598"/>
                </a:lnTo>
                <a:lnTo>
                  <a:pt x="494" y="600"/>
                </a:lnTo>
                <a:lnTo>
                  <a:pt x="492" y="603"/>
                </a:lnTo>
                <a:lnTo>
                  <a:pt x="494" y="605"/>
                </a:lnTo>
                <a:lnTo>
                  <a:pt x="494" y="608"/>
                </a:lnTo>
                <a:lnTo>
                  <a:pt x="494" y="608"/>
                </a:lnTo>
                <a:lnTo>
                  <a:pt x="497" y="608"/>
                </a:lnTo>
                <a:lnTo>
                  <a:pt x="497" y="610"/>
                </a:lnTo>
                <a:lnTo>
                  <a:pt x="497" y="612"/>
                </a:lnTo>
                <a:lnTo>
                  <a:pt x="497" y="615"/>
                </a:lnTo>
                <a:lnTo>
                  <a:pt x="497" y="617"/>
                </a:lnTo>
                <a:lnTo>
                  <a:pt x="497" y="619"/>
                </a:lnTo>
                <a:lnTo>
                  <a:pt x="497" y="619"/>
                </a:lnTo>
                <a:lnTo>
                  <a:pt x="499" y="619"/>
                </a:lnTo>
                <a:lnTo>
                  <a:pt x="499" y="617"/>
                </a:lnTo>
                <a:lnTo>
                  <a:pt x="501" y="617"/>
                </a:lnTo>
                <a:lnTo>
                  <a:pt x="504" y="615"/>
                </a:lnTo>
                <a:lnTo>
                  <a:pt x="506" y="615"/>
                </a:lnTo>
                <a:lnTo>
                  <a:pt x="511" y="615"/>
                </a:lnTo>
                <a:lnTo>
                  <a:pt x="513" y="615"/>
                </a:lnTo>
                <a:lnTo>
                  <a:pt x="513" y="615"/>
                </a:lnTo>
                <a:lnTo>
                  <a:pt x="513" y="615"/>
                </a:lnTo>
                <a:lnTo>
                  <a:pt x="518" y="615"/>
                </a:lnTo>
                <a:lnTo>
                  <a:pt x="518" y="615"/>
                </a:lnTo>
                <a:lnTo>
                  <a:pt x="518" y="615"/>
                </a:lnTo>
                <a:lnTo>
                  <a:pt x="518" y="615"/>
                </a:lnTo>
                <a:lnTo>
                  <a:pt x="516" y="617"/>
                </a:lnTo>
                <a:lnTo>
                  <a:pt x="516" y="619"/>
                </a:lnTo>
                <a:lnTo>
                  <a:pt x="516" y="619"/>
                </a:lnTo>
                <a:lnTo>
                  <a:pt x="518" y="622"/>
                </a:lnTo>
                <a:lnTo>
                  <a:pt x="518" y="622"/>
                </a:lnTo>
                <a:lnTo>
                  <a:pt x="520" y="624"/>
                </a:lnTo>
                <a:lnTo>
                  <a:pt x="520" y="627"/>
                </a:lnTo>
                <a:lnTo>
                  <a:pt x="520" y="627"/>
                </a:lnTo>
                <a:lnTo>
                  <a:pt x="520" y="629"/>
                </a:lnTo>
                <a:lnTo>
                  <a:pt x="523" y="629"/>
                </a:lnTo>
                <a:lnTo>
                  <a:pt x="523" y="631"/>
                </a:lnTo>
                <a:lnTo>
                  <a:pt x="523" y="634"/>
                </a:lnTo>
                <a:lnTo>
                  <a:pt x="525" y="636"/>
                </a:lnTo>
                <a:lnTo>
                  <a:pt x="530" y="636"/>
                </a:lnTo>
                <a:lnTo>
                  <a:pt x="530" y="636"/>
                </a:lnTo>
                <a:lnTo>
                  <a:pt x="532" y="636"/>
                </a:lnTo>
                <a:lnTo>
                  <a:pt x="532" y="636"/>
                </a:lnTo>
                <a:lnTo>
                  <a:pt x="535" y="638"/>
                </a:lnTo>
                <a:lnTo>
                  <a:pt x="535" y="638"/>
                </a:lnTo>
                <a:lnTo>
                  <a:pt x="535" y="638"/>
                </a:lnTo>
                <a:lnTo>
                  <a:pt x="532" y="641"/>
                </a:lnTo>
                <a:lnTo>
                  <a:pt x="532" y="643"/>
                </a:lnTo>
                <a:lnTo>
                  <a:pt x="532" y="645"/>
                </a:lnTo>
                <a:lnTo>
                  <a:pt x="532" y="648"/>
                </a:lnTo>
                <a:lnTo>
                  <a:pt x="532" y="650"/>
                </a:lnTo>
                <a:lnTo>
                  <a:pt x="530" y="653"/>
                </a:lnTo>
                <a:lnTo>
                  <a:pt x="530" y="655"/>
                </a:lnTo>
                <a:lnTo>
                  <a:pt x="530" y="655"/>
                </a:lnTo>
                <a:lnTo>
                  <a:pt x="532" y="655"/>
                </a:lnTo>
                <a:lnTo>
                  <a:pt x="532" y="657"/>
                </a:lnTo>
                <a:lnTo>
                  <a:pt x="532" y="657"/>
                </a:lnTo>
                <a:lnTo>
                  <a:pt x="535" y="657"/>
                </a:lnTo>
                <a:lnTo>
                  <a:pt x="539" y="657"/>
                </a:lnTo>
                <a:lnTo>
                  <a:pt x="544" y="657"/>
                </a:lnTo>
                <a:lnTo>
                  <a:pt x="544" y="657"/>
                </a:lnTo>
                <a:lnTo>
                  <a:pt x="546" y="660"/>
                </a:lnTo>
                <a:lnTo>
                  <a:pt x="546" y="660"/>
                </a:lnTo>
                <a:lnTo>
                  <a:pt x="546" y="662"/>
                </a:lnTo>
                <a:lnTo>
                  <a:pt x="546" y="664"/>
                </a:lnTo>
                <a:lnTo>
                  <a:pt x="546" y="664"/>
                </a:lnTo>
                <a:lnTo>
                  <a:pt x="549" y="664"/>
                </a:lnTo>
                <a:lnTo>
                  <a:pt x="549" y="667"/>
                </a:lnTo>
                <a:lnTo>
                  <a:pt x="549" y="667"/>
                </a:lnTo>
                <a:lnTo>
                  <a:pt x="549" y="669"/>
                </a:lnTo>
                <a:lnTo>
                  <a:pt x="549" y="669"/>
                </a:lnTo>
                <a:lnTo>
                  <a:pt x="551" y="669"/>
                </a:lnTo>
                <a:lnTo>
                  <a:pt x="551" y="669"/>
                </a:lnTo>
                <a:lnTo>
                  <a:pt x="554" y="669"/>
                </a:lnTo>
                <a:lnTo>
                  <a:pt x="556" y="669"/>
                </a:lnTo>
                <a:lnTo>
                  <a:pt x="558" y="669"/>
                </a:lnTo>
                <a:lnTo>
                  <a:pt x="558" y="669"/>
                </a:lnTo>
                <a:lnTo>
                  <a:pt x="561" y="669"/>
                </a:lnTo>
                <a:lnTo>
                  <a:pt x="563" y="667"/>
                </a:lnTo>
                <a:lnTo>
                  <a:pt x="565" y="664"/>
                </a:lnTo>
                <a:lnTo>
                  <a:pt x="568" y="664"/>
                </a:lnTo>
                <a:lnTo>
                  <a:pt x="568" y="664"/>
                </a:lnTo>
                <a:lnTo>
                  <a:pt x="568" y="664"/>
                </a:lnTo>
                <a:lnTo>
                  <a:pt x="568" y="664"/>
                </a:lnTo>
                <a:lnTo>
                  <a:pt x="568" y="667"/>
                </a:lnTo>
                <a:lnTo>
                  <a:pt x="568" y="667"/>
                </a:lnTo>
                <a:lnTo>
                  <a:pt x="570" y="669"/>
                </a:lnTo>
                <a:lnTo>
                  <a:pt x="570" y="671"/>
                </a:lnTo>
                <a:lnTo>
                  <a:pt x="570" y="671"/>
                </a:lnTo>
                <a:lnTo>
                  <a:pt x="570" y="671"/>
                </a:lnTo>
                <a:lnTo>
                  <a:pt x="570" y="674"/>
                </a:lnTo>
                <a:lnTo>
                  <a:pt x="570" y="676"/>
                </a:lnTo>
                <a:lnTo>
                  <a:pt x="572" y="676"/>
                </a:lnTo>
                <a:lnTo>
                  <a:pt x="572" y="676"/>
                </a:lnTo>
                <a:lnTo>
                  <a:pt x="575" y="674"/>
                </a:lnTo>
                <a:lnTo>
                  <a:pt x="577" y="674"/>
                </a:lnTo>
                <a:lnTo>
                  <a:pt x="577" y="676"/>
                </a:lnTo>
                <a:lnTo>
                  <a:pt x="577" y="676"/>
                </a:lnTo>
                <a:lnTo>
                  <a:pt x="580" y="676"/>
                </a:lnTo>
                <a:lnTo>
                  <a:pt x="580" y="676"/>
                </a:lnTo>
                <a:lnTo>
                  <a:pt x="580" y="676"/>
                </a:lnTo>
                <a:lnTo>
                  <a:pt x="582" y="676"/>
                </a:lnTo>
                <a:lnTo>
                  <a:pt x="582" y="676"/>
                </a:lnTo>
                <a:lnTo>
                  <a:pt x="582" y="674"/>
                </a:lnTo>
                <a:lnTo>
                  <a:pt x="580" y="674"/>
                </a:lnTo>
                <a:lnTo>
                  <a:pt x="580" y="674"/>
                </a:lnTo>
                <a:lnTo>
                  <a:pt x="580" y="671"/>
                </a:lnTo>
                <a:lnTo>
                  <a:pt x="580" y="669"/>
                </a:lnTo>
                <a:lnTo>
                  <a:pt x="580" y="667"/>
                </a:lnTo>
                <a:lnTo>
                  <a:pt x="580" y="664"/>
                </a:lnTo>
                <a:lnTo>
                  <a:pt x="580" y="662"/>
                </a:lnTo>
                <a:lnTo>
                  <a:pt x="577" y="662"/>
                </a:lnTo>
                <a:lnTo>
                  <a:pt x="575" y="660"/>
                </a:lnTo>
                <a:lnTo>
                  <a:pt x="575" y="657"/>
                </a:lnTo>
                <a:lnTo>
                  <a:pt x="575" y="657"/>
                </a:lnTo>
                <a:lnTo>
                  <a:pt x="575" y="655"/>
                </a:lnTo>
                <a:lnTo>
                  <a:pt x="575" y="655"/>
                </a:lnTo>
                <a:lnTo>
                  <a:pt x="572" y="653"/>
                </a:lnTo>
                <a:lnTo>
                  <a:pt x="575" y="653"/>
                </a:lnTo>
                <a:lnTo>
                  <a:pt x="575" y="653"/>
                </a:lnTo>
                <a:lnTo>
                  <a:pt x="575" y="650"/>
                </a:lnTo>
                <a:lnTo>
                  <a:pt x="575" y="648"/>
                </a:lnTo>
                <a:lnTo>
                  <a:pt x="577" y="648"/>
                </a:lnTo>
                <a:lnTo>
                  <a:pt x="577" y="648"/>
                </a:lnTo>
                <a:lnTo>
                  <a:pt x="577" y="648"/>
                </a:lnTo>
                <a:lnTo>
                  <a:pt x="580" y="650"/>
                </a:lnTo>
                <a:lnTo>
                  <a:pt x="580" y="650"/>
                </a:lnTo>
                <a:lnTo>
                  <a:pt x="582" y="650"/>
                </a:lnTo>
                <a:lnTo>
                  <a:pt x="584" y="650"/>
                </a:lnTo>
                <a:lnTo>
                  <a:pt x="584" y="650"/>
                </a:lnTo>
                <a:lnTo>
                  <a:pt x="584" y="650"/>
                </a:lnTo>
                <a:lnTo>
                  <a:pt x="587" y="648"/>
                </a:lnTo>
                <a:lnTo>
                  <a:pt x="587" y="648"/>
                </a:lnTo>
                <a:lnTo>
                  <a:pt x="587" y="645"/>
                </a:lnTo>
                <a:lnTo>
                  <a:pt x="589" y="643"/>
                </a:lnTo>
                <a:lnTo>
                  <a:pt x="589" y="643"/>
                </a:lnTo>
                <a:lnTo>
                  <a:pt x="589" y="643"/>
                </a:lnTo>
                <a:lnTo>
                  <a:pt x="589" y="643"/>
                </a:lnTo>
                <a:lnTo>
                  <a:pt x="591" y="643"/>
                </a:lnTo>
                <a:lnTo>
                  <a:pt x="594" y="645"/>
                </a:lnTo>
                <a:lnTo>
                  <a:pt x="596" y="645"/>
                </a:lnTo>
                <a:lnTo>
                  <a:pt x="596" y="648"/>
                </a:lnTo>
                <a:lnTo>
                  <a:pt x="598" y="648"/>
                </a:lnTo>
                <a:lnTo>
                  <a:pt x="598" y="650"/>
                </a:lnTo>
                <a:lnTo>
                  <a:pt x="601" y="650"/>
                </a:lnTo>
                <a:lnTo>
                  <a:pt x="601" y="648"/>
                </a:lnTo>
                <a:lnTo>
                  <a:pt x="601" y="648"/>
                </a:lnTo>
                <a:lnTo>
                  <a:pt x="601" y="645"/>
                </a:lnTo>
                <a:lnTo>
                  <a:pt x="603" y="645"/>
                </a:lnTo>
                <a:lnTo>
                  <a:pt x="603" y="643"/>
                </a:lnTo>
                <a:lnTo>
                  <a:pt x="603" y="643"/>
                </a:lnTo>
                <a:lnTo>
                  <a:pt x="606" y="643"/>
                </a:lnTo>
                <a:lnTo>
                  <a:pt x="606" y="643"/>
                </a:lnTo>
                <a:lnTo>
                  <a:pt x="608" y="645"/>
                </a:lnTo>
                <a:lnTo>
                  <a:pt x="608" y="645"/>
                </a:lnTo>
                <a:lnTo>
                  <a:pt x="608" y="645"/>
                </a:lnTo>
                <a:lnTo>
                  <a:pt x="610" y="643"/>
                </a:lnTo>
                <a:lnTo>
                  <a:pt x="610" y="643"/>
                </a:lnTo>
                <a:lnTo>
                  <a:pt x="610" y="643"/>
                </a:lnTo>
                <a:lnTo>
                  <a:pt x="615" y="648"/>
                </a:lnTo>
                <a:lnTo>
                  <a:pt x="617" y="648"/>
                </a:lnTo>
                <a:lnTo>
                  <a:pt x="617" y="648"/>
                </a:lnTo>
                <a:lnTo>
                  <a:pt x="617" y="645"/>
                </a:lnTo>
                <a:lnTo>
                  <a:pt x="617" y="645"/>
                </a:lnTo>
                <a:lnTo>
                  <a:pt x="617" y="643"/>
                </a:lnTo>
                <a:lnTo>
                  <a:pt x="620" y="641"/>
                </a:lnTo>
                <a:lnTo>
                  <a:pt x="620" y="641"/>
                </a:lnTo>
                <a:lnTo>
                  <a:pt x="622" y="643"/>
                </a:lnTo>
                <a:lnTo>
                  <a:pt x="622" y="643"/>
                </a:lnTo>
                <a:lnTo>
                  <a:pt x="624" y="643"/>
                </a:lnTo>
                <a:lnTo>
                  <a:pt x="627" y="641"/>
                </a:lnTo>
                <a:lnTo>
                  <a:pt x="627" y="641"/>
                </a:lnTo>
                <a:lnTo>
                  <a:pt x="629" y="641"/>
                </a:lnTo>
                <a:lnTo>
                  <a:pt x="629" y="641"/>
                </a:lnTo>
                <a:lnTo>
                  <a:pt x="629" y="641"/>
                </a:lnTo>
                <a:lnTo>
                  <a:pt x="632" y="638"/>
                </a:lnTo>
                <a:lnTo>
                  <a:pt x="632" y="638"/>
                </a:lnTo>
                <a:lnTo>
                  <a:pt x="632" y="636"/>
                </a:lnTo>
                <a:lnTo>
                  <a:pt x="632" y="634"/>
                </a:lnTo>
                <a:lnTo>
                  <a:pt x="632" y="634"/>
                </a:lnTo>
                <a:lnTo>
                  <a:pt x="634" y="634"/>
                </a:lnTo>
                <a:lnTo>
                  <a:pt x="636" y="631"/>
                </a:lnTo>
                <a:lnTo>
                  <a:pt x="639" y="631"/>
                </a:lnTo>
                <a:lnTo>
                  <a:pt x="639" y="631"/>
                </a:lnTo>
                <a:lnTo>
                  <a:pt x="639" y="631"/>
                </a:lnTo>
                <a:lnTo>
                  <a:pt x="641" y="634"/>
                </a:lnTo>
                <a:lnTo>
                  <a:pt x="643" y="634"/>
                </a:lnTo>
                <a:lnTo>
                  <a:pt x="643" y="636"/>
                </a:lnTo>
                <a:lnTo>
                  <a:pt x="643" y="636"/>
                </a:lnTo>
                <a:lnTo>
                  <a:pt x="646" y="636"/>
                </a:lnTo>
                <a:lnTo>
                  <a:pt x="648" y="638"/>
                </a:lnTo>
                <a:lnTo>
                  <a:pt x="650" y="638"/>
                </a:lnTo>
                <a:lnTo>
                  <a:pt x="650" y="638"/>
                </a:lnTo>
                <a:lnTo>
                  <a:pt x="653" y="638"/>
                </a:lnTo>
                <a:lnTo>
                  <a:pt x="653" y="638"/>
                </a:lnTo>
                <a:lnTo>
                  <a:pt x="653" y="638"/>
                </a:lnTo>
                <a:lnTo>
                  <a:pt x="655" y="638"/>
                </a:lnTo>
                <a:lnTo>
                  <a:pt x="655" y="638"/>
                </a:lnTo>
                <a:lnTo>
                  <a:pt x="658" y="641"/>
                </a:lnTo>
                <a:lnTo>
                  <a:pt x="658" y="641"/>
                </a:lnTo>
                <a:lnTo>
                  <a:pt x="660" y="641"/>
                </a:lnTo>
                <a:lnTo>
                  <a:pt x="662" y="641"/>
                </a:lnTo>
                <a:lnTo>
                  <a:pt x="662" y="641"/>
                </a:lnTo>
                <a:lnTo>
                  <a:pt x="665" y="641"/>
                </a:lnTo>
                <a:lnTo>
                  <a:pt x="667" y="643"/>
                </a:lnTo>
                <a:lnTo>
                  <a:pt x="667" y="643"/>
                </a:lnTo>
                <a:lnTo>
                  <a:pt x="667" y="645"/>
                </a:lnTo>
                <a:lnTo>
                  <a:pt x="665" y="645"/>
                </a:lnTo>
                <a:lnTo>
                  <a:pt x="665" y="645"/>
                </a:lnTo>
                <a:lnTo>
                  <a:pt x="665" y="648"/>
                </a:lnTo>
                <a:lnTo>
                  <a:pt x="665" y="650"/>
                </a:lnTo>
                <a:lnTo>
                  <a:pt x="665" y="653"/>
                </a:lnTo>
                <a:lnTo>
                  <a:pt x="665" y="653"/>
                </a:lnTo>
                <a:lnTo>
                  <a:pt x="667" y="653"/>
                </a:lnTo>
                <a:lnTo>
                  <a:pt x="667" y="653"/>
                </a:lnTo>
                <a:lnTo>
                  <a:pt x="667" y="655"/>
                </a:lnTo>
                <a:lnTo>
                  <a:pt x="667" y="657"/>
                </a:lnTo>
                <a:lnTo>
                  <a:pt x="667" y="660"/>
                </a:lnTo>
                <a:lnTo>
                  <a:pt x="669" y="660"/>
                </a:lnTo>
                <a:lnTo>
                  <a:pt x="669" y="660"/>
                </a:lnTo>
                <a:lnTo>
                  <a:pt x="669" y="660"/>
                </a:lnTo>
                <a:lnTo>
                  <a:pt x="672" y="660"/>
                </a:lnTo>
                <a:lnTo>
                  <a:pt x="674" y="660"/>
                </a:lnTo>
                <a:lnTo>
                  <a:pt x="674" y="660"/>
                </a:lnTo>
                <a:lnTo>
                  <a:pt x="674" y="662"/>
                </a:lnTo>
                <a:lnTo>
                  <a:pt x="674" y="662"/>
                </a:lnTo>
                <a:lnTo>
                  <a:pt x="676" y="662"/>
                </a:lnTo>
                <a:lnTo>
                  <a:pt x="679" y="664"/>
                </a:lnTo>
                <a:lnTo>
                  <a:pt x="679" y="664"/>
                </a:lnTo>
                <a:lnTo>
                  <a:pt x="681" y="667"/>
                </a:lnTo>
                <a:lnTo>
                  <a:pt x="684" y="667"/>
                </a:lnTo>
                <a:lnTo>
                  <a:pt x="684" y="667"/>
                </a:lnTo>
                <a:lnTo>
                  <a:pt x="686" y="667"/>
                </a:lnTo>
                <a:lnTo>
                  <a:pt x="688" y="667"/>
                </a:lnTo>
                <a:lnTo>
                  <a:pt x="691" y="667"/>
                </a:lnTo>
                <a:lnTo>
                  <a:pt x="693" y="669"/>
                </a:lnTo>
                <a:lnTo>
                  <a:pt x="693" y="669"/>
                </a:lnTo>
                <a:lnTo>
                  <a:pt x="695" y="669"/>
                </a:lnTo>
                <a:lnTo>
                  <a:pt x="695" y="667"/>
                </a:lnTo>
                <a:lnTo>
                  <a:pt x="698" y="669"/>
                </a:lnTo>
                <a:lnTo>
                  <a:pt x="700" y="667"/>
                </a:lnTo>
                <a:lnTo>
                  <a:pt x="700" y="664"/>
                </a:lnTo>
                <a:lnTo>
                  <a:pt x="700" y="664"/>
                </a:lnTo>
                <a:lnTo>
                  <a:pt x="700" y="664"/>
                </a:lnTo>
                <a:lnTo>
                  <a:pt x="702" y="667"/>
                </a:lnTo>
                <a:lnTo>
                  <a:pt x="702" y="667"/>
                </a:lnTo>
                <a:lnTo>
                  <a:pt x="702" y="667"/>
                </a:lnTo>
                <a:lnTo>
                  <a:pt x="702" y="664"/>
                </a:lnTo>
                <a:lnTo>
                  <a:pt x="702" y="662"/>
                </a:lnTo>
                <a:lnTo>
                  <a:pt x="702" y="660"/>
                </a:lnTo>
                <a:lnTo>
                  <a:pt x="702" y="660"/>
                </a:lnTo>
                <a:lnTo>
                  <a:pt x="705" y="662"/>
                </a:lnTo>
                <a:lnTo>
                  <a:pt x="705" y="662"/>
                </a:lnTo>
                <a:lnTo>
                  <a:pt x="705" y="664"/>
                </a:lnTo>
                <a:lnTo>
                  <a:pt x="705" y="664"/>
                </a:lnTo>
                <a:lnTo>
                  <a:pt x="707" y="667"/>
                </a:lnTo>
                <a:lnTo>
                  <a:pt x="707" y="667"/>
                </a:lnTo>
                <a:lnTo>
                  <a:pt x="710" y="667"/>
                </a:lnTo>
                <a:lnTo>
                  <a:pt x="710" y="667"/>
                </a:lnTo>
                <a:lnTo>
                  <a:pt x="712" y="667"/>
                </a:lnTo>
                <a:lnTo>
                  <a:pt x="714" y="667"/>
                </a:lnTo>
                <a:lnTo>
                  <a:pt x="714" y="669"/>
                </a:lnTo>
                <a:lnTo>
                  <a:pt x="714" y="669"/>
                </a:lnTo>
                <a:lnTo>
                  <a:pt x="714" y="671"/>
                </a:lnTo>
                <a:lnTo>
                  <a:pt x="714" y="671"/>
                </a:lnTo>
                <a:lnTo>
                  <a:pt x="717" y="671"/>
                </a:lnTo>
                <a:lnTo>
                  <a:pt x="719" y="669"/>
                </a:lnTo>
                <a:lnTo>
                  <a:pt x="721" y="669"/>
                </a:lnTo>
                <a:lnTo>
                  <a:pt x="721" y="669"/>
                </a:lnTo>
                <a:lnTo>
                  <a:pt x="721" y="664"/>
                </a:lnTo>
                <a:lnTo>
                  <a:pt x="721" y="664"/>
                </a:lnTo>
                <a:lnTo>
                  <a:pt x="721" y="667"/>
                </a:lnTo>
                <a:lnTo>
                  <a:pt x="724" y="669"/>
                </a:lnTo>
                <a:lnTo>
                  <a:pt x="726" y="669"/>
                </a:lnTo>
                <a:lnTo>
                  <a:pt x="726" y="669"/>
                </a:lnTo>
                <a:lnTo>
                  <a:pt x="728" y="669"/>
                </a:lnTo>
                <a:lnTo>
                  <a:pt x="728" y="669"/>
                </a:lnTo>
                <a:lnTo>
                  <a:pt x="728" y="671"/>
                </a:lnTo>
                <a:lnTo>
                  <a:pt x="726" y="674"/>
                </a:lnTo>
                <a:lnTo>
                  <a:pt x="726" y="674"/>
                </a:lnTo>
                <a:lnTo>
                  <a:pt x="726" y="676"/>
                </a:lnTo>
                <a:lnTo>
                  <a:pt x="726" y="679"/>
                </a:lnTo>
                <a:lnTo>
                  <a:pt x="726" y="681"/>
                </a:lnTo>
                <a:lnTo>
                  <a:pt x="726" y="683"/>
                </a:lnTo>
                <a:lnTo>
                  <a:pt x="728" y="683"/>
                </a:lnTo>
                <a:lnTo>
                  <a:pt x="728" y="683"/>
                </a:lnTo>
                <a:lnTo>
                  <a:pt x="728" y="686"/>
                </a:lnTo>
                <a:lnTo>
                  <a:pt x="728" y="688"/>
                </a:lnTo>
                <a:lnTo>
                  <a:pt x="731" y="690"/>
                </a:lnTo>
                <a:lnTo>
                  <a:pt x="733" y="690"/>
                </a:lnTo>
                <a:lnTo>
                  <a:pt x="733" y="690"/>
                </a:lnTo>
                <a:lnTo>
                  <a:pt x="733" y="693"/>
                </a:lnTo>
                <a:lnTo>
                  <a:pt x="733" y="693"/>
                </a:lnTo>
                <a:lnTo>
                  <a:pt x="731" y="693"/>
                </a:lnTo>
                <a:lnTo>
                  <a:pt x="731" y="693"/>
                </a:lnTo>
                <a:lnTo>
                  <a:pt x="733" y="695"/>
                </a:lnTo>
                <a:lnTo>
                  <a:pt x="736" y="695"/>
                </a:lnTo>
                <a:lnTo>
                  <a:pt x="740" y="695"/>
                </a:lnTo>
                <a:lnTo>
                  <a:pt x="743" y="693"/>
                </a:lnTo>
                <a:lnTo>
                  <a:pt x="743" y="693"/>
                </a:lnTo>
                <a:lnTo>
                  <a:pt x="743" y="690"/>
                </a:lnTo>
                <a:lnTo>
                  <a:pt x="743" y="690"/>
                </a:lnTo>
                <a:lnTo>
                  <a:pt x="738" y="686"/>
                </a:lnTo>
                <a:lnTo>
                  <a:pt x="738" y="686"/>
                </a:lnTo>
                <a:lnTo>
                  <a:pt x="740" y="686"/>
                </a:lnTo>
                <a:lnTo>
                  <a:pt x="740" y="683"/>
                </a:lnTo>
                <a:lnTo>
                  <a:pt x="740" y="683"/>
                </a:lnTo>
                <a:lnTo>
                  <a:pt x="736" y="683"/>
                </a:lnTo>
                <a:lnTo>
                  <a:pt x="736" y="681"/>
                </a:lnTo>
                <a:lnTo>
                  <a:pt x="736" y="679"/>
                </a:lnTo>
                <a:lnTo>
                  <a:pt x="738" y="676"/>
                </a:lnTo>
                <a:lnTo>
                  <a:pt x="738" y="676"/>
                </a:lnTo>
                <a:lnTo>
                  <a:pt x="738" y="674"/>
                </a:lnTo>
                <a:lnTo>
                  <a:pt x="738" y="674"/>
                </a:lnTo>
                <a:lnTo>
                  <a:pt x="738" y="674"/>
                </a:lnTo>
                <a:lnTo>
                  <a:pt x="740" y="674"/>
                </a:lnTo>
                <a:lnTo>
                  <a:pt x="740" y="676"/>
                </a:lnTo>
                <a:lnTo>
                  <a:pt x="743" y="676"/>
                </a:lnTo>
                <a:lnTo>
                  <a:pt x="743" y="674"/>
                </a:lnTo>
                <a:lnTo>
                  <a:pt x="745" y="671"/>
                </a:lnTo>
                <a:lnTo>
                  <a:pt x="747" y="671"/>
                </a:lnTo>
                <a:lnTo>
                  <a:pt x="750" y="671"/>
                </a:lnTo>
                <a:lnTo>
                  <a:pt x="750" y="669"/>
                </a:lnTo>
                <a:lnTo>
                  <a:pt x="750" y="669"/>
                </a:lnTo>
                <a:lnTo>
                  <a:pt x="750" y="669"/>
                </a:lnTo>
                <a:lnTo>
                  <a:pt x="752" y="669"/>
                </a:lnTo>
                <a:lnTo>
                  <a:pt x="752" y="669"/>
                </a:lnTo>
                <a:lnTo>
                  <a:pt x="754" y="669"/>
                </a:lnTo>
                <a:lnTo>
                  <a:pt x="757" y="669"/>
                </a:lnTo>
                <a:lnTo>
                  <a:pt x="759" y="669"/>
                </a:lnTo>
                <a:lnTo>
                  <a:pt x="762" y="667"/>
                </a:lnTo>
                <a:lnTo>
                  <a:pt x="762" y="667"/>
                </a:lnTo>
                <a:lnTo>
                  <a:pt x="762" y="664"/>
                </a:lnTo>
                <a:lnTo>
                  <a:pt x="764" y="664"/>
                </a:lnTo>
                <a:lnTo>
                  <a:pt x="764" y="664"/>
                </a:lnTo>
                <a:lnTo>
                  <a:pt x="764" y="664"/>
                </a:lnTo>
                <a:lnTo>
                  <a:pt x="764" y="662"/>
                </a:lnTo>
                <a:lnTo>
                  <a:pt x="766" y="662"/>
                </a:lnTo>
                <a:lnTo>
                  <a:pt x="769" y="662"/>
                </a:lnTo>
                <a:lnTo>
                  <a:pt x="769" y="664"/>
                </a:lnTo>
                <a:lnTo>
                  <a:pt x="771" y="664"/>
                </a:lnTo>
                <a:lnTo>
                  <a:pt x="773" y="664"/>
                </a:lnTo>
                <a:lnTo>
                  <a:pt x="773" y="662"/>
                </a:lnTo>
                <a:lnTo>
                  <a:pt x="773" y="660"/>
                </a:lnTo>
                <a:lnTo>
                  <a:pt x="771" y="660"/>
                </a:lnTo>
                <a:lnTo>
                  <a:pt x="773" y="660"/>
                </a:lnTo>
                <a:lnTo>
                  <a:pt x="773" y="660"/>
                </a:lnTo>
                <a:lnTo>
                  <a:pt x="773" y="660"/>
                </a:lnTo>
                <a:lnTo>
                  <a:pt x="773" y="662"/>
                </a:lnTo>
                <a:lnTo>
                  <a:pt x="776" y="662"/>
                </a:lnTo>
                <a:lnTo>
                  <a:pt x="776" y="664"/>
                </a:lnTo>
                <a:lnTo>
                  <a:pt x="778" y="662"/>
                </a:lnTo>
                <a:lnTo>
                  <a:pt x="778" y="662"/>
                </a:lnTo>
                <a:lnTo>
                  <a:pt x="778" y="660"/>
                </a:lnTo>
                <a:lnTo>
                  <a:pt x="781" y="660"/>
                </a:lnTo>
                <a:lnTo>
                  <a:pt x="783" y="662"/>
                </a:lnTo>
                <a:lnTo>
                  <a:pt x="783" y="660"/>
                </a:lnTo>
                <a:lnTo>
                  <a:pt x="783" y="660"/>
                </a:lnTo>
                <a:lnTo>
                  <a:pt x="783" y="657"/>
                </a:lnTo>
                <a:lnTo>
                  <a:pt x="785" y="655"/>
                </a:lnTo>
                <a:lnTo>
                  <a:pt x="785" y="657"/>
                </a:lnTo>
                <a:lnTo>
                  <a:pt x="788" y="657"/>
                </a:lnTo>
                <a:lnTo>
                  <a:pt x="790" y="655"/>
                </a:lnTo>
                <a:lnTo>
                  <a:pt x="790" y="655"/>
                </a:lnTo>
                <a:lnTo>
                  <a:pt x="790" y="655"/>
                </a:lnTo>
                <a:lnTo>
                  <a:pt x="792" y="655"/>
                </a:lnTo>
                <a:lnTo>
                  <a:pt x="792" y="655"/>
                </a:lnTo>
                <a:lnTo>
                  <a:pt x="792" y="655"/>
                </a:lnTo>
                <a:lnTo>
                  <a:pt x="792" y="653"/>
                </a:lnTo>
                <a:lnTo>
                  <a:pt x="792" y="653"/>
                </a:lnTo>
                <a:lnTo>
                  <a:pt x="792" y="655"/>
                </a:lnTo>
                <a:lnTo>
                  <a:pt x="792" y="655"/>
                </a:lnTo>
                <a:lnTo>
                  <a:pt x="792" y="653"/>
                </a:lnTo>
                <a:lnTo>
                  <a:pt x="792" y="650"/>
                </a:lnTo>
                <a:lnTo>
                  <a:pt x="792" y="650"/>
                </a:lnTo>
                <a:lnTo>
                  <a:pt x="792" y="645"/>
                </a:lnTo>
                <a:lnTo>
                  <a:pt x="790" y="643"/>
                </a:lnTo>
                <a:lnTo>
                  <a:pt x="790" y="643"/>
                </a:lnTo>
                <a:lnTo>
                  <a:pt x="790" y="643"/>
                </a:lnTo>
                <a:lnTo>
                  <a:pt x="788" y="641"/>
                </a:lnTo>
                <a:lnTo>
                  <a:pt x="788" y="641"/>
                </a:lnTo>
                <a:lnTo>
                  <a:pt x="788" y="638"/>
                </a:lnTo>
                <a:lnTo>
                  <a:pt x="788" y="638"/>
                </a:lnTo>
                <a:lnTo>
                  <a:pt x="788" y="638"/>
                </a:lnTo>
                <a:lnTo>
                  <a:pt x="788" y="636"/>
                </a:lnTo>
                <a:lnTo>
                  <a:pt x="790" y="636"/>
                </a:lnTo>
                <a:lnTo>
                  <a:pt x="790" y="636"/>
                </a:lnTo>
                <a:lnTo>
                  <a:pt x="790" y="636"/>
                </a:lnTo>
                <a:lnTo>
                  <a:pt x="790" y="638"/>
                </a:lnTo>
                <a:lnTo>
                  <a:pt x="792" y="638"/>
                </a:lnTo>
                <a:lnTo>
                  <a:pt x="792" y="641"/>
                </a:lnTo>
                <a:lnTo>
                  <a:pt x="792" y="641"/>
                </a:lnTo>
                <a:lnTo>
                  <a:pt x="795" y="643"/>
                </a:lnTo>
                <a:lnTo>
                  <a:pt x="797" y="645"/>
                </a:lnTo>
                <a:lnTo>
                  <a:pt x="799" y="648"/>
                </a:lnTo>
                <a:lnTo>
                  <a:pt x="799" y="648"/>
                </a:lnTo>
                <a:lnTo>
                  <a:pt x="799" y="648"/>
                </a:lnTo>
                <a:lnTo>
                  <a:pt x="802" y="648"/>
                </a:lnTo>
                <a:lnTo>
                  <a:pt x="802" y="648"/>
                </a:lnTo>
                <a:lnTo>
                  <a:pt x="802" y="648"/>
                </a:lnTo>
                <a:lnTo>
                  <a:pt x="804" y="648"/>
                </a:lnTo>
                <a:lnTo>
                  <a:pt x="804" y="648"/>
                </a:lnTo>
                <a:lnTo>
                  <a:pt x="804" y="648"/>
                </a:lnTo>
                <a:lnTo>
                  <a:pt x="807" y="645"/>
                </a:lnTo>
                <a:lnTo>
                  <a:pt x="807" y="645"/>
                </a:lnTo>
                <a:lnTo>
                  <a:pt x="809" y="648"/>
                </a:lnTo>
                <a:lnTo>
                  <a:pt x="811" y="648"/>
                </a:lnTo>
                <a:lnTo>
                  <a:pt x="809" y="645"/>
                </a:lnTo>
                <a:lnTo>
                  <a:pt x="811" y="645"/>
                </a:lnTo>
                <a:lnTo>
                  <a:pt x="811" y="643"/>
                </a:lnTo>
                <a:lnTo>
                  <a:pt x="811" y="643"/>
                </a:lnTo>
                <a:lnTo>
                  <a:pt x="811" y="643"/>
                </a:lnTo>
                <a:lnTo>
                  <a:pt x="814" y="645"/>
                </a:lnTo>
                <a:lnTo>
                  <a:pt x="816" y="645"/>
                </a:lnTo>
                <a:lnTo>
                  <a:pt x="816" y="645"/>
                </a:lnTo>
                <a:lnTo>
                  <a:pt x="816" y="645"/>
                </a:lnTo>
                <a:lnTo>
                  <a:pt x="818" y="643"/>
                </a:lnTo>
                <a:lnTo>
                  <a:pt x="818" y="643"/>
                </a:lnTo>
                <a:lnTo>
                  <a:pt x="821" y="641"/>
                </a:lnTo>
                <a:lnTo>
                  <a:pt x="823" y="643"/>
                </a:lnTo>
                <a:lnTo>
                  <a:pt x="825" y="643"/>
                </a:lnTo>
                <a:lnTo>
                  <a:pt x="828" y="643"/>
                </a:lnTo>
                <a:lnTo>
                  <a:pt x="828" y="643"/>
                </a:lnTo>
                <a:lnTo>
                  <a:pt x="828" y="641"/>
                </a:lnTo>
                <a:lnTo>
                  <a:pt x="828" y="641"/>
                </a:lnTo>
                <a:lnTo>
                  <a:pt x="830" y="641"/>
                </a:lnTo>
                <a:lnTo>
                  <a:pt x="833" y="641"/>
                </a:lnTo>
                <a:lnTo>
                  <a:pt x="837" y="641"/>
                </a:lnTo>
                <a:lnTo>
                  <a:pt x="837" y="641"/>
                </a:lnTo>
                <a:lnTo>
                  <a:pt x="840" y="638"/>
                </a:lnTo>
                <a:lnTo>
                  <a:pt x="840" y="638"/>
                </a:lnTo>
                <a:lnTo>
                  <a:pt x="840" y="638"/>
                </a:lnTo>
                <a:lnTo>
                  <a:pt x="842" y="638"/>
                </a:lnTo>
                <a:lnTo>
                  <a:pt x="844" y="638"/>
                </a:lnTo>
                <a:lnTo>
                  <a:pt x="844" y="638"/>
                </a:lnTo>
                <a:lnTo>
                  <a:pt x="844" y="634"/>
                </a:lnTo>
                <a:lnTo>
                  <a:pt x="844" y="634"/>
                </a:lnTo>
                <a:lnTo>
                  <a:pt x="847" y="634"/>
                </a:lnTo>
                <a:lnTo>
                  <a:pt x="847" y="631"/>
                </a:lnTo>
                <a:lnTo>
                  <a:pt x="847" y="631"/>
                </a:lnTo>
                <a:lnTo>
                  <a:pt x="844" y="631"/>
                </a:lnTo>
                <a:lnTo>
                  <a:pt x="847" y="629"/>
                </a:lnTo>
                <a:lnTo>
                  <a:pt x="847" y="629"/>
                </a:lnTo>
                <a:lnTo>
                  <a:pt x="849" y="629"/>
                </a:lnTo>
                <a:lnTo>
                  <a:pt x="849" y="624"/>
                </a:lnTo>
                <a:lnTo>
                  <a:pt x="851" y="624"/>
                </a:lnTo>
                <a:lnTo>
                  <a:pt x="851" y="627"/>
                </a:lnTo>
                <a:lnTo>
                  <a:pt x="854" y="624"/>
                </a:lnTo>
                <a:lnTo>
                  <a:pt x="854" y="624"/>
                </a:lnTo>
                <a:lnTo>
                  <a:pt x="856" y="622"/>
                </a:lnTo>
                <a:lnTo>
                  <a:pt x="856" y="622"/>
                </a:lnTo>
                <a:lnTo>
                  <a:pt x="856" y="624"/>
                </a:lnTo>
                <a:lnTo>
                  <a:pt x="859" y="624"/>
                </a:lnTo>
                <a:lnTo>
                  <a:pt x="859" y="624"/>
                </a:lnTo>
                <a:lnTo>
                  <a:pt x="859" y="622"/>
                </a:lnTo>
                <a:lnTo>
                  <a:pt x="859" y="622"/>
                </a:lnTo>
                <a:lnTo>
                  <a:pt x="859" y="622"/>
                </a:lnTo>
                <a:lnTo>
                  <a:pt x="859" y="619"/>
                </a:lnTo>
                <a:lnTo>
                  <a:pt x="861" y="619"/>
                </a:lnTo>
                <a:lnTo>
                  <a:pt x="861" y="619"/>
                </a:lnTo>
                <a:lnTo>
                  <a:pt x="861" y="617"/>
                </a:lnTo>
                <a:lnTo>
                  <a:pt x="863" y="617"/>
                </a:lnTo>
                <a:lnTo>
                  <a:pt x="866" y="617"/>
                </a:lnTo>
                <a:lnTo>
                  <a:pt x="866" y="615"/>
                </a:lnTo>
                <a:lnTo>
                  <a:pt x="868" y="612"/>
                </a:lnTo>
                <a:lnTo>
                  <a:pt x="868" y="610"/>
                </a:lnTo>
                <a:lnTo>
                  <a:pt x="866" y="608"/>
                </a:lnTo>
                <a:lnTo>
                  <a:pt x="863" y="608"/>
                </a:lnTo>
                <a:lnTo>
                  <a:pt x="863" y="608"/>
                </a:lnTo>
                <a:lnTo>
                  <a:pt x="863" y="608"/>
                </a:lnTo>
                <a:lnTo>
                  <a:pt x="863" y="605"/>
                </a:lnTo>
                <a:lnTo>
                  <a:pt x="863" y="608"/>
                </a:lnTo>
                <a:lnTo>
                  <a:pt x="866" y="605"/>
                </a:lnTo>
                <a:lnTo>
                  <a:pt x="866" y="605"/>
                </a:lnTo>
                <a:lnTo>
                  <a:pt x="866" y="603"/>
                </a:lnTo>
                <a:lnTo>
                  <a:pt x="868" y="603"/>
                </a:lnTo>
                <a:lnTo>
                  <a:pt x="870" y="605"/>
                </a:lnTo>
                <a:lnTo>
                  <a:pt x="873" y="603"/>
                </a:lnTo>
                <a:lnTo>
                  <a:pt x="875" y="605"/>
                </a:lnTo>
                <a:lnTo>
                  <a:pt x="877" y="603"/>
                </a:lnTo>
                <a:lnTo>
                  <a:pt x="877" y="600"/>
                </a:lnTo>
                <a:lnTo>
                  <a:pt x="877" y="600"/>
                </a:lnTo>
                <a:lnTo>
                  <a:pt x="875" y="600"/>
                </a:lnTo>
                <a:lnTo>
                  <a:pt x="875" y="598"/>
                </a:lnTo>
                <a:lnTo>
                  <a:pt x="877" y="598"/>
                </a:lnTo>
                <a:lnTo>
                  <a:pt x="880" y="598"/>
                </a:lnTo>
                <a:lnTo>
                  <a:pt x="880" y="596"/>
                </a:lnTo>
                <a:lnTo>
                  <a:pt x="880" y="596"/>
                </a:lnTo>
                <a:lnTo>
                  <a:pt x="880" y="593"/>
                </a:lnTo>
                <a:lnTo>
                  <a:pt x="880" y="591"/>
                </a:lnTo>
                <a:lnTo>
                  <a:pt x="880" y="591"/>
                </a:lnTo>
                <a:lnTo>
                  <a:pt x="885" y="591"/>
                </a:lnTo>
                <a:lnTo>
                  <a:pt x="885" y="591"/>
                </a:lnTo>
                <a:lnTo>
                  <a:pt x="885" y="589"/>
                </a:lnTo>
                <a:lnTo>
                  <a:pt x="882" y="589"/>
                </a:lnTo>
                <a:lnTo>
                  <a:pt x="882" y="586"/>
                </a:lnTo>
                <a:lnTo>
                  <a:pt x="882" y="586"/>
                </a:lnTo>
                <a:lnTo>
                  <a:pt x="885" y="586"/>
                </a:lnTo>
                <a:lnTo>
                  <a:pt x="887" y="586"/>
                </a:lnTo>
                <a:lnTo>
                  <a:pt x="887" y="586"/>
                </a:lnTo>
                <a:lnTo>
                  <a:pt x="889" y="586"/>
                </a:lnTo>
                <a:lnTo>
                  <a:pt x="892" y="589"/>
                </a:lnTo>
                <a:lnTo>
                  <a:pt x="892" y="586"/>
                </a:lnTo>
                <a:lnTo>
                  <a:pt x="892" y="586"/>
                </a:lnTo>
                <a:lnTo>
                  <a:pt x="889" y="584"/>
                </a:lnTo>
                <a:lnTo>
                  <a:pt x="889" y="582"/>
                </a:lnTo>
                <a:lnTo>
                  <a:pt x="889" y="577"/>
                </a:lnTo>
                <a:lnTo>
                  <a:pt x="889" y="577"/>
                </a:lnTo>
                <a:lnTo>
                  <a:pt x="889" y="574"/>
                </a:lnTo>
                <a:lnTo>
                  <a:pt x="887" y="574"/>
                </a:lnTo>
                <a:lnTo>
                  <a:pt x="885" y="574"/>
                </a:lnTo>
                <a:lnTo>
                  <a:pt x="882" y="574"/>
                </a:lnTo>
                <a:lnTo>
                  <a:pt x="882" y="574"/>
                </a:lnTo>
                <a:lnTo>
                  <a:pt x="880" y="572"/>
                </a:lnTo>
                <a:lnTo>
                  <a:pt x="880" y="572"/>
                </a:lnTo>
                <a:lnTo>
                  <a:pt x="882" y="572"/>
                </a:lnTo>
                <a:lnTo>
                  <a:pt x="885" y="572"/>
                </a:lnTo>
                <a:lnTo>
                  <a:pt x="885" y="572"/>
                </a:lnTo>
                <a:lnTo>
                  <a:pt x="887" y="572"/>
                </a:lnTo>
                <a:lnTo>
                  <a:pt x="889" y="570"/>
                </a:lnTo>
                <a:lnTo>
                  <a:pt x="889" y="567"/>
                </a:lnTo>
                <a:lnTo>
                  <a:pt x="892" y="567"/>
                </a:lnTo>
                <a:lnTo>
                  <a:pt x="892" y="567"/>
                </a:lnTo>
                <a:lnTo>
                  <a:pt x="889" y="565"/>
                </a:lnTo>
                <a:lnTo>
                  <a:pt x="889" y="565"/>
                </a:lnTo>
                <a:lnTo>
                  <a:pt x="889" y="563"/>
                </a:lnTo>
                <a:lnTo>
                  <a:pt x="887" y="560"/>
                </a:lnTo>
                <a:lnTo>
                  <a:pt x="885" y="560"/>
                </a:lnTo>
                <a:lnTo>
                  <a:pt x="885" y="560"/>
                </a:lnTo>
                <a:lnTo>
                  <a:pt x="885" y="558"/>
                </a:lnTo>
                <a:lnTo>
                  <a:pt x="885" y="558"/>
                </a:lnTo>
                <a:lnTo>
                  <a:pt x="885" y="558"/>
                </a:lnTo>
                <a:lnTo>
                  <a:pt x="887" y="558"/>
                </a:lnTo>
                <a:lnTo>
                  <a:pt x="887" y="558"/>
                </a:lnTo>
                <a:lnTo>
                  <a:pt x="887" y="556"/>
                </a:lnTo>
                <a:lnTo>
                  <a:pt x="887" y="556"/>
                </a:lnTo>
                <a:lnTo>
                  <a:pt x="887" y="558"/>
                </a:lnTo>
                <a:lnTo>
                  <a:pt x="889" y="558"/>
                </a:lnTo>
                <a:lnTo>
                  <a:pt x="889" y="560"/>
                </a:lnTo>
                <a:lnTo>
                  <a:pt x="889" y="560"/>
                </a:lnTo>
                <a:lnTo>
                  <a:pt x="889" y="560"/>
                </a:lnTo>
                <a:lnTo>
                  <a:pt x="892" y="563"/>
                </a:lnTo>
                <a:lnTo>
                  <a:pt x="892" y="560"/>
                </a:lnTo>
                <a:lnTo>
                  <a:pt x="894" y="560"/>
                </a:lnTo>
                <a:lnTo>
                  <a:pt x="894" y="558"/>
                </a:lnTo>
                <a:lnTo>
                  <a:pt x="894" y="556"/>
                </a:lnTo>
                <a:lnTo>
                  <a:pt x="894" y="551"/>
                </a:lnTo>
                <a:lnTo>
                  <a:pt x="896" y="551"/>
                </a:lnTo>
                <a:lnTo>
                  <a:pt x="896" y="548"/>
                </a:lnTo>
                <a:lnTo>
                  <a:pt x="899" y="546"/>
                </a:lnTo>
                <a:lnTo>
                  <a:pt x="899" y="544"/>
                </a:lnTo>
                <a:lnTo>
                  <a:pt x="899" y="544"/>
                </a:lnTo>
                <a:lnTo>
                  <a:pt x="899" y="541"/>
                </a:lnTo>
                <a:lnTo>
                  <a:pt x="899" y="539"/>
                </a:lnTo>
                <a:lnTo>
                  <a:pt x="899" y="539"/>
                </a:lnTo>
                <a:lnTo>
                  <a:pt x="899" y="537"/>
                </a:lnTo>
                <a:lnTo>
                  <a:pt x="901" y="534"/>
                </a:lnTo>
                <a:lnTo>
                  <a:pt x="901" y="534"/>
                </a:lnTo>
                <a:lnTo>
                  <a:pt x="899" y="532"/>
                </a:lnTo>
                <a:lnTo>
                  <a:pt x="899" y="532"/>
                </a:lnTo>
                <a:lnTo>
                  <a:pt x="899" y="532"/>
                </a:lnTo>
                <a:lnTo>
                  <a:pt x="901" y="532"/>
                </a:lnTo>
                <a:lnTo>
                  <a:pt x="901" y="532"/>
                </a:lnTo>
                <a:lnTo>
                  <a:pt x="903" y="530"/>
                </a:lnTo>
                <a:lnTo>
                  <a:pt x="903" y="525"/>
                </a:lnTo>
                <a:lnTo>
                  <a:pt x="903" y="525"/>
                </a:lnTo>
                <a:lnTo>
                  <a:pt x="906" y="525"/>
                </a:lnTo>
                <a:lnTo>
                  <a:pt x="906" y="527"/>
                </a:lnTo>
                <a:lnTo>
                  <a:pt x="908" y="527"/>
                </a:lnTo>
                <a:lnTo>
                  <a:pt x="911" y="525"/>
                </a:lnTo>
                <a:lnTo>
                  <a:pt x="913" y="525"/>
                </a:lnTo>
                <a:lnTo>
                  <a:pt x="911" y="525"/>
                </a:lnTo>
                <a:lnTo>
                  <a:pt x="911" y="520"/>
                </a:lnTo>
                <a:lnTo>
                  <a:pt x="908" y="518"/>
                </a:lnTo>
                <a:lnTo>
                  <a:pt x="908" y="518"/>
                </a:lnTo>
                <a:lnTo>
                  <a:pt x="911" y="515"/>
                </a:lnTo>
                <a:lnTo>
                  <a:pt x="911" y="515"/>
                </a:lnTo>
                <a:lnTo>
                  <a:pt x="911" y="513"/>
                </a:lnTo>
                <a:lnTo>
                  <a:pt x="908" y="513"/>
                </a:lnTo>
                <a:lnTo>
                  <a:pt x="908" y="513"/>
                </a:lnTo>
                <a:lnTo>
                  <a:pt x="911" y="513"/>
                </a:lnTo>
                <a:lnTo>
                  <a:pt x="908" y="511"/>
                </a:lnTo>
                <a:lnTo>
                  <a:pt x="906" y="508"/>
                </a:lnTo>
                <a:lnTo>
                  <a:pt x="903" y="508"/>
                </a:lnTo>
                <a:lnTo>
                  <a:pt x="906" y="506"/>
                </a:lnTo>
                <a:lnTo>
                  <a:pt x="906" y="506"/>
                </a:lnTo>
                <a:lnTo>
                  <a:pt x="908" y="506"/>
                </a:lnTo>
                <a:lnTo>
                  <a:pt x="908" y="506"/>
                </a:lnTo>
                <a:lnTo>
                  <a:pt x="911" y="506"/>
                </a:lnTo>
                <a:lnTo>
                  <a:pt x="913" y="508"/>
                </a:lnTo>
                <a:lnTo>
                  <a:pt x="913" y="508"/>
                </a:lnTo>
                <a:lnTo>
                  <a:pt x="911" y="501"/>
                </a:lnTo>
                <a:lnTo>
                  <a:pt x="911" y="499"/>
                </a:lnTo>
                <a:lnTo>
                  <a:pt x="908" y="496"/>
                </a:lnTo>
                <a:lnTo>
                  <a:pt x="908" y="499"/>
                </a:lnTo>
                <a:lnTo>
                  <a:pt x="906" y="501"/>
                </a:lnTo>
                <a:lnTo>
                  <a:pt x="903" y="501"/>
                </a:lnTo>
                <a:lnTo>
                  <a:pt x="903" y="499"/>
                </a:lnTo>
                <a:lnTo>
                  <a:pt x="906" y="499"/>
                </a:lnTo>
                <a:lnTo>
                  <a:pt x="908" y="494"/>
                </a:lnTo>
                <a:lnTo>
                  <a:pt x="911" y="492"/>
                </a:lnTo>
                <a:lnTo>
                  <a:pt x="911" y="492"/>
                </a:lnTo>
                <a:lnTo>
                  <a:pt x="908" y="492"/>
                </a:lnTo>
                <a:lnTo>
                  <a:pt x="906" y="492"/>
                </a:lnTo>
                <a:lnTo>
                  <a:pt x="903" y="489"/>
                </a:lnTo>
                <a:lnTo>
                  <a:pt x="896" y="485"/>
                </a:lnTo>
                <a:lnTo>
                  <a:pt x="896" y="485"/>
                </a:lnTo>
                <a:lnTo>
                  <a:pt x="894" y="482"/>
                </a:lnTo>
                <a:lnTo>
                  <a:pt x="892" y="482"/>
                </a:lnTo>
                <a:lnTo>
                  <a:pt x="889" y="487"/>
                </a:lnTo>
                <a:lnTo>
                  <a:pt x="885" y="487"/>
                </a:lnTo>
                <a:lnTo>
                  <a:pt x="880" y="482"/>
                </a:lnTo>
                <a:lnTo>
                  <a:pt x="877" y="485"/>
                </a:lnTo>
                <a:lnTo>
                  <a:pt x="875" y="485"/>
                </a:lnTo>
                <a:lnTo>
                  <a:pt x="875" y="485"/>
                </a:lnTo>
                <a:lnTo>
                  <a:pt x="875" y="485"/>
                </a:lnTo>
                <a:lnTo>
                  <a:pt x="875" y="485"/>
                </a:lnTo>
                <a:lnTo>
                  <a:pt x="880" y="482"/>
                </a:lnTo>
                <a:lnTo>
                  <a:pt x="882" y="482"/>
                </a:lnTo>
                <a:lnTo>
                  <a:pt x="885" y="482"/>
                </a:lnTo>
                <a:lnTo>
                  <a:pt x="887" y="482"/>
                </a:lnTo>
                <a:lnTo>
                  <a:pt x="887" y="480"/>
                </a:lnTo>
                <a:lnTo>
                  <a:pt x="887" y="477"/>
                </a:lnTo>
                <a:lnTo>
                  <a:pt x="892" y="475"/>
                </a:lnTo>
                <a:lnTo>
                  <a:pt x="894" y="473"/>
                </a:lnTo>
                <a:lnTo>
                  <a:pt x="894" y="473"/>
                </a:lnTo>
                <a:lnTo>
                  <a:pt x="899" y="470"/>
                </a:lnTo>
                <a:lnTo>
                  <a:pt x="899" y="470"/>
                </a:lnTo>
                <a:lnTo>
                  <a:pt x="901" y="470"/>
                </a:lnTo>
                <a:lnTo>
                  <a:pt x="899" y="468"/>
                </a:lnTo>
                <a:lnTo>
                  <a:pt x="899" y="466"/>
                </a:lnTo>
                <a:lnTo>
                  <a:pt x="894" y="461"/>
                </a:lnTo>
                <a:lnTo>
                  <a:pt x="887" y="459"/>
                </a:lnTo>
                <a:lnTo>
                  <a:pt x="885" y="456"/>
                </a:lnTo>
                <a:lnTo>
                  <a:pt x="880" y="454"/>
                </a:lnTo>
                <a:lnTo>
                  <a:pt x="877" y="454"/>
                </a:lnTo>
                <a:lnTo>
                  <a:pt x="875" y="451"/>
                </a:lnTo>
                <a:lnTo>
                  <a:pt x="875" y="449"/>
                </a:lnTo>
                <a:lnTo>
                  <a:pt x="873" y="449"/>
                </a:lnTo>
                <a:lnTo>
                  <a:pt x="868" y="447"/>
                </a:lnTo>
                <a:lnTo>
                  <a:pt x="866" y="449"/>
                </a:lnTo>
                <a:lnTo>
                  <a:pt x="863" y="449"/>
                </a:lnTo>
                <a:lnTo>
                  <a:pt x="861" y="449"/>
                </a:lnTo>
                <a:lnTo>
                  <a:pt x="861" y="449"/>
                </a:lnTo>
                <a:lnTo>
                  <a:pt x="861" y="449"/>
                </a:lnTo>
                <a:lnTo>
                  <a:pt x="863" y="449"/>
                </a:lnTo>
                <a:lnTo>
                  <a:pt x="868" y="444"/>
                </a:lnTo>
                <a:lnTo>
                  <a:pt x="870" y="447"/>
                </a:lnTo>
                <a:lnTo>
                  <a:pt x="875" y="447"/>
                </a:lnTo>
                <a:lnTo>
                  <a:pt x="877" y="451"/>
                </a:lnTo>
                <a:lnTo>
                  <a:pt x="882" y="451"/>
                </a:lnTo>
                <a:lnTo>
                  <a:pt x="885" y="451"/>
                </a:lnTo>
                <a:lnTo>
                  <a:pt x="885" y="451"/>
                </a:lnTo>
                <a:lnTo>
                  <a:pt x="892" y="454"/>
                </a:lnTo>
                <a:lnTo>
                  <a:pt x="894" y="454"/>
                </a:lnTo>
                <a:lnTo>
                  <a:pt x="896" y="454"/>
                </a:lnTo>
                <a:lnTo>
                  <a:pt x="894" y="451"/>
                </a:lnTo>
                <a:lnTo>
                  <a:pt x="894" y="449"/>
                </a:lnTo>
                <a:lnTo>
                  <a:pt x="892" y="447"/>
                </a:lnTo>
                <a:lnTo>
                  <a:pt x="889" y="447"/>
                </a:lnTo>
                <a:lnTo>
                  <a:pt x="887" y="444"/>
                </a:lnTo>
                <a:lnTo>
                  <a:pt x="885" y="444"/>
                </a:lnTo>
                <a:lnTo>
                  <a:pt x="885" y="444"/>
                </a:lnTo>
                <a:lnTo>
                  <a:pt x="882" y="440"/>
                </a:lnTo>
                <a:lnTo>
                  <a:pt x="880" y="440"/>
                </a:lnTo>
                <a:lnTo>
                  <a:pt x="880" y="437"/>
                </a:lnTo>
                <a:lnTo>
                  <a:pt x="873" y="435"/>
                </a:lnTo>
                <a:lnTo>
                  <a:pt x="870" y="435"/>
                </a:lnTo>
                <a:lnTo>
                  <a:pt x="870" y="433"/>
                </a:lnTo>
                <a:lnTo>
                  <a:pt x="870" y="430"/>
                </a:lnTo>
                <a:lnTo>
                  <a:pt x="868" y="425"/>
                </a:lnTo>
                <a:lnTo>
                  <a:pt x="863" y="421"/>
                </a:lnTo>
                <a:lnTo>
                  <a:pt x="861" y="416"/>
                </a:lnTo>
                <a:lnTo>
                  <a:pt x="856" y="414"/>
                </a:lnTo>
                <a:lnTo>
                  <a:pt x="856" y="411"/>
                </a:lnTo>
                <a:lnTo>
                  <a:pt x="854" y="409"/>
                </a:lnTo>
                <a:lnTo>
                  <a:pt x="849" y="402"/>
                </a:lnTo>
                <a:lnTo>
                  <a:pt x="849" y="399"/>
                </a:lnTo>
                <a:lnTo>
                  <a:pt x="847" y="399"/>
                </a:lnTo>
                <a:lnTo>
                  <a:pt x="842" y="397"/>
                </a:lnTo>
                <a:lnTo>
                  <a:pt x="837" y="395"/>
                </a:lnTo>
                <a:lnTo>
                  <a:pt x="835" y="392"/>
                </a:lnTo>
                <a:lnTo>
                  <a:pt x="830" y="390"/>
                </a:lnTo>
                <a:lnTo>
                  <a:pt x="828" y="390"/>
                </a:lnTo>
                <a:lnTo>
                  <a:pt x="825" y="390"/>
                </a:lnTo>
                <a:lnTo>
                  <a:pt x="825" y="388"/>
                </a:lnTo>
                <a:lnTo>
                  <a:pt x="823" y="383"/>
                </a:lnTo>
                <a:lnTo>
                  <a:pt x="825" y="383"/>
                </a:lnTo>
                <a:lnTo>
                  <a:pt x="825" y="378"/>
                </a:lnTo>
                <a:lnTo>
                  <a:pt x="828" y="376"/>
                </a:lnTo>
                <a:lnTo>
                  <a:pt x="828" y="373"/>
                </a:lnTo>
                <a:lnTo>
                  <a:pt x="828" y="371"/>
                </a:lnTo>
                <a:lnTo>
                  <a:pt x="830" y="371"/>
                </a:lnTo>
                <a:lnTo>
                  <a:pt x="830" y="371"/>
                </a:lnTo>
                <a:lnTo>
                  <a:pt x="830" y="369"/>
                </a:lnTo>
                <a:lnTo>
                  <a:pt x="833" y="369"/>
                </a:lnTo>
                <a:lnTo>
                  <a:pt x="833" y="366"/>
                </a:lnTo>
                <a:lnTo>
                  <a:pt x="833" y="366"/>
                </a:lnTo>
                <a:lnTo>
                  <a:pt x="835" y="364"/>
                </a:lnTo>
                <a:lnTo>
                  <a:pt x="835" y="364"/>
                </a:lnTo>
                <a:lnTo>
                  <a:pt x="835" y="362"/>
                </a:lnTo>
                <a:lnTo>
                  <a:pt x="833" y="362"/>
                </a:lnTo>
                <a:lnTo>
                  <a:pt x="830" y="359"/>
                </a:lnTo>
                <a:lnTo>
                  <a:pt x="830" y="359"/>
                </a:lnTo>
                <a:lnTo>
                  <a:pt x="833" y="359"/>
                </a:lnTo>
                <a:lnTo>
                  <a:pt x="833" y="357"/>
                </a:lnTo>
                <a:lnTo>
                  <a:pt x="835" y="357"/>
                </a:lnTo>
                <a:lnTo>
                  <a:pt x="835" y="359"/>
                </a:lnTo>
                <a:lnTo>
                  <a:pt x="835" y="359"/>
                </a:lnTo>
                <a:lnTo>
                  <a:pt x="835" y="362"/>
                </a:lnTo>
                <a:lnTo>
                  <a:pt x="837" y="362"/>
                </a:lnTo>
                <a:lnTo>
                  <a:pt x="837" y="359"/>
                </a:lnTo>
                <a:lnTo>
                  <a:pt x="840" y="359"/>
                </a:lnTo>
                <a:lnTo>
                  <a:pt x="840" y="359"/>
                </a:lnTo>
                <a:lnTo>
                  <a:pt x="840" y="354"/>
                </a:lnTo>
                <a:lnTo>
                  <a:pt x="840" y="354"/>
                </a:lnTo>
                <a:lnTo>
                  <a:pt x="840" y="352"/>
                </a:lnTo>
                <a:lnTo>
                  <a:pt x="842" y="354"/>
                </a:lnTo>
                <a:lnTo>
                  <a:pt x="842" y="352"/>
                </a:lnTo>
                <a:lnTo>
                  <a:pt x="842" y="352"/>
                </a:lnTo>
                <a:lnTo>
                  <a:pt x="842" y="352"/>
                </a:lnTo>
                <a:lnTo>
                  <a:pt x="840" y="350"/>
                </a:lnTo>
                <a:lnTo>
                  <a:pt x="840" y="350"/>
                </a:lnTo>
                <a:lnTo>
                  <a:pt x="840" y="350"/>
                </a:lnTo>
                <a:lnTo>
                  <a:pt x="842" y="350"/>
                </a:lnTo>
                <a:lnTo>
                  <a:pt x="844" y="350"/>
                </a:lnTo>
                <a:lnTo>
                  <a:pt x="844" y="347"/>
                </a:lnTo>
                <a:lnTo>
                  <a:pt x="849" y="347"/>
                </a:lnTo>
                <a:lnTo>
                  <a:pt x="851" y="345"/>
                </a:lnTo>
                <a:lnTo>
                  <a:pt x="856" y="343"/>
                </a:lnTo>
                <a:lnTo>
                  <a:pt x="859" y="343"/>
                </a:lnTo>
                <a:lnTo>
                  <a:pt x="861" y="343"/>
                </a:lnTo>
                <a:lnTo>
                  <a:pt x="861" y="343"/>
                </a:lnTo>
                <a:lnTo>
                  <a:pt x="861" y="343"/>
                </a:lnTo>
                <a:lnTo>
                  <a:pt x="863" y="345"/>
                </a:lnTo>
                <a:lnTo>
                  <a:pt x="863" y="345"/>
                </a:lnTo>
                <a:lnTo>
                  <a:pt x="863" y="345"/>
                </a:lnTo>
                <a:lnTo>
                  <a:pt x="866" y="343"/>
                </a:lnTo>
                <a:lnTo>
                  <a:pt x="866" y="343"/>
                </a:lnTo>
                <a:lnTo>
                  <a:pt x="866" y="340"/>
                </a:lnTo>
                <a:lnTo>
                  <a:pt x="866" y="340"/>
                </a:lnTo>
                <a:lnTo>
                  <a:pt x="863" y="340"/>
                </a:lnTo>
                <a:lnTo>
                  <a:pt x="866" y="338"/>
                </a:lnTo>
                <a:lnTo>
                  <a:pt x="866" y="338"/>
                </a:lnTo>
                <a:lnTo>
                  <a:pt x="863" y="333"/>
                </a:lnTo>
                <a:lnTo>
                  <a:pt x="866" y="333"/>
                </a:lnTo>
                <a:lnTo>
                  <a:pt x="863" y="331"/>
                </a:lnTo>
                <a:lnTo>
                  <a:pt x="861" y="333"/>
                </a:lnTo>
                <a:lnTo>
                  <a:pt x="859" y="333"/>
                </a:lnTo>
                <a:lnTo>
                  <a:pt x="856" y="331"/>
                </a:lnTo>
                <a:lnTo>
                  <a:pt x="854" y="331"/>
                </a:lnTo>
                <a:lnTo>
                  <a:pt x="854" y="331"/>
                </a:lnTo>
                <a:lnTo>
                  <a:pt x="854" y="331"/>
                </a:lnTo>
                <a:lnTo>
                  <a:pt x="851" y="331"/>
                </a:lnTo>
                <a:lnTo>
                  <a:pt x="849" y="331"/>
                </a:lnTo>
                <a:lnTo>
                  <a:pt x="847" y="331"/>
                </a:lnTo>
                <a:lnTo>
                  <a:pt x="844" y="331"/>
                </a:lnTo>
                <a:lnTo>
                  <a:pt x="842" y="328"/>
                </a:lnTo>
                <a:lnTo>
                  <a:pt x="837" y="328"/>
                </a:lnTo>
                <a:lnTo>
                  <a:pt x="835" y="326"/>
                </a:lnTo>
                <a:lnTo>
                  <a:pt x="828" y="324"/>
                </a:lnTo>
                <a:lnTo>
                  <a:pt x="823" y="326"/>
                </a:lnTo>
                <a:lnTo>
                  <a:pt x="821" y="326"/>
                </a:lnTo>
                <a:lnTo>
                  <a:pt x="821" y="326"/>
                </a:lnTo>
                <a:lnTo>
                  <a:pt x="821" y="326"/>
                </a:lnTo>
                <a:lnTo>
                  <a:pt x="823" y="328"/>
                </a:lnTo>
                <a:lnTo>
                  <a:pt x="821" y="331"/>
                </a:lnTo>
                <a:lnTo>
                  <a:pt x="816" y="333"/>
                </a:lnTo>
                <a:lnTo>
                  <a:pt x="818" y="336"/>
                </a:lnTo>
                <a:lnTo>
                  <a:pt x="818" y="336"/>
                </a:lnTo>
                <a:lnTo>
                  <a:pt x="816" y="338"/>
                </a:lnTo>
                <a:lnTo>
                  <a:pt x="811" y="338"/>
                </a:lnTo>
                <a:lnTo>
                  <a:pt x="809" y="338"/>
                </a:lnTo>
                <a:lnTo>
                  <a:pt x="804" y="338"/>
                </a:lnTo>
                <a:lnTo>
                  <a:pt x="802" y="336"/>
                </a:lnTo>
                <a:lnTo>
                  <a:pt x="802" y="333"/>
                </a:lnTo>
                <a:lnTo>
                  <a:pt x="799" y="331"/>
                </a:lnTo>
                <a:lnTo>
                  <a:pt x="799" y="328"/>
                </a:lnTo>
                <a:lnTo>
                  <a:pt x="799" y="326"/>
                </a:lnTo>
                <a:lnTo>
                  <a:pt x="799" y="326"/>
                </a:lnTo>
                <a:lnTo>
                  <a:pt x="799" y="326"/>
                </a:lnTo>
                <a:lnTo>
                  <a:pt x="799" y="324"/>
                </a:lnTo>
                <a:lnTo>
                  <a:pt x="799" y="324"/>
                </a:lnTo>
                <a:lnTo>
                  <a:pt x="797" y="321"/>
                </a:lnTo>
                <a:lnTo>
                  <a:pt x="795" y="319"/>
                </a:lnTo>
                <a:lnTo>
                  <a:pt x="792" y="317"/>
                </a:lnTo>
                <a:lnTo>
                  <a:pt x="790" y="317"/>
                </a:lnTo>
                <a:lnTo>
                  <a:pt x="788" y="317"/>
                </a:lnTo>
                <a:lnTo>
                  <a:pt x="778" y="317"/>
                </a:lnTo>
                <a:lnTo>
                  <a:pt x="771" y="312"/>
                </a:lnTo>
                <a:lnTo>
                  <a:pt x="769" y="310"/>
                </a:lnTo>
                <a:lnTo>
                  <a:pt x="766" y="307"/>
                </a:lnTo>
                <a:lnTo>
                  <a:pt x="764" y="305"/>
                </a:lnTo>
                <a:lnTo>
                  <a:pt x="764" y="302"/>
                </a:lnTo>
                <a:lnTo>
                  <a:pt x="764" y="295"/>
                </a:lnTo>
                <a:lnTo>
                  <a:pt x="766" y="295"/>
                </a:lnTo>
                <a:lnTo>
                  <a:pt x="769" y="293"/>
                </a:lnTo>
                <a:lnTo>
                  <a:pt x="771" y="295"/>
                </a:lnTo>
                <a:lnTo>
                  <a:pt x="773" y="298"/>
                </a:lnTo>
                <a:lnTo>
                  <a:pt x="778" y="295"/>
                </a:lnTo>
                <a:lnTo>
                  <a:pt x="778" y="295"/>
                </a:lnTo>
                <a:lnTo>
                  <a:pt x="781" y="295"/>
                </a:lnTo>
                <a:lnTo>
                  <a:pt x="783" y="295"/>
                </a:lnTo>
                <a:lnTo>
                  <a:pt x="785" y="295"/>
                </a:lnTo>
                <a:lnTo>
                  <a:pt x="785" y="295"/>
                </a:lnTo>
                <a:lnTo>
                  <a:pt x="785" y="293"/>
                </a:lnTo>
                <a:lnTo>
                  <a:pt x="788" y="291"/>
                </a:lnTo>
                <a:lnTo>
                  <a:pt x="788" y="286"/>
                </a:lnTo>
                <a:lnTo>
                  <a:pt x="788" y="283"/>
                </a:lnTo>
                <a:lnTo>
                  <a:pt x="788" y="283"/>
                </a:lnTo>
                <a:lnTo>
                  <a:pt x="790" y="279"/>
                </a:lnTo>
                <a:lnTo>
                  <a:pt x="792" y="276"/>
                </a:lnTo>
                <a:lnTo>
                  <a:pt x="799" y="274"/>
                </a:lnTo>
                <a:lnTo>
                  <a:pt x="802" y="274"/>
                </a:lnTo>
                <a:lnTo>
                  <a:pt x="802" y="267"/>
                </a:lnTo>
                <a:lnTo>
                  <a:pt x="804" y="265"/>
                </a:lnTo>
                <a:lnTo>
                  <a:pt x="804" y="265"/>
                </a:lnTo>
                <a:lnTo>
                  <a:pt x="804" y="262"/>
                </a:lnTo>
                <a:lnTo>
                  <a:pt x="807" y="262"/>
                </a:lnTo>
                <a:lnTo>
                  <a:pt x="807" y="260"/>
                </a:lnTo>
                <a:lnTo>
                  <a:pt x="814" y="260"/>
                </a:lnTo>
                <a:lnTo>
                  <a:pt x="814" y="262"/>
                </a:lnTo>
                <a:lnTo>
                  <a:pt x="816" y="262"/>
                </a:lnTo>
                <a:lnTo>
                  <a:pt x="816" y="260"/>
                </a:lnTo>
                <a:lnTo>
                  <a:pt x="816" y="260"/>
                </a:lnTo>
                <a:lnTo>
                  <a:pt x="816" y="257"/>
                </a:lnTo>
                <a:lnTo>
                  <a:pt x="818" y="262"/>
                </a:lnTo>
                <a:lnTo>
                  <a:pt x="825" y="265"/>
                </a:lnTo>
                <a:lnTo>
                  <a:pt x="828" y="267"/>
                </a:lnTo>
                <a:lnTo>
                  <a:pt x="828" y="267"/>
                </a:lnTo>
                <a:lnTo>
                  <a:pt x="830" y="269"/>
                </a:lnTo>
                <a:lnTo>
                  <a:pt x="830" y="272"/>
                </a:lnTo>
                <a:lnTo>
                  <a:pt x="830" y="272"/>
                </a:lnTo>
                <a:lnTo>
                  <a:pt x="828" y="276"/>
                </a:lnTo>
                <a:lnTo>
                  <a:pt x="828" y="279"/>
                </a:lnTo>
                <a:lnTo>
                  <a:pt x="825" y="279"/>
                </a:lnTo>
                <a:lnTo>
                  <a:pt x="823" y="281"/>
                </a:lnTo>
                <a:lnTo>
                  <a:pt x="823" y="281"/>
                </a:lnTo>
                <a:lnTo>
                  <a:pt x="823" y="283"/>
                </a:lnTo>
                <a:lnTo>
                  <a:pt x="825" y="286"/>
                </a:lnTo>
                <a:lnTo>
                  <a:pt x="823" y="286"/>
                </a:lnTo>
                <a:lnTo>
                  <a:pt x="823" y="286"/>
                </a:lnTo>
                <a:lnTo>
                  <a:pt x="821" y="286"/>
                </a:lnTo>
                <a:lnTo>
                  <a:pt x="821" y="288"/>
                </a:lnTo>
                <a:lnTo>
                  <a:pt x="823" y="288"/>
                </a:lnTo>
                <a:lnTo>
                  <a:pt x="823" y="291"/>
                </a:lnTo>
                <a:lnTo>
                  <a:pt x="825" y="291"/>
                </a:lnTo>
                <a:lnTo>
                  <a:pt x="828" y="291"/>
                </a:lnTo>
                <a:lnTo>
                  <a:pt x="833" y="291"/>
                </a:lnTo>
                <a:lnTo>
                  <a:pt x="833" y="291"/>
                </a:lnTo>
                <a:lnTo>
                  <a:pt x="833" y="291"/>
                </a:lnTo>
                <a:lnTo>
                  <a:pt x="830" y="293"/>
                </a:lnTo>
                <a:lnTo>
                  <a:pt x="830" y="293"/>
                </a:lnTo>
                <a:lnTo>
                  <a:pt x="833" y="295"/>
                </a:lnTo>
                <a:lnTo>
                  <a:pt x="828" y="300"/>
                </a:lnTo>
                <a:lnTo>
                  <a:pt x="825" y="300"/>
                </a:lnTo>
                <a:lnTo>
                  <a:pt x="825" y="300"/>
                </a:lnTo>
                <a:lnTo>
                  <a:pt x="825" y="302"/>
                </a:lnTo>
                <a:lnTo>
                  <a:pt x="828" y="305"/>
                </a:lnTo>
                <a:lnTo>
                  <a:pt x="828" y="305"/>
                </a:lnTo>
                <a:lnTo>
                  <a:pt x="828" y="302"/>
                </a:lnTo>
                <a:lnTo>
                  <a:pt x="830" y="302"/>
                </a:lnTo>
                <a:lnTo>
                  <a:pt x="833" y="302"/>
                </a:lnTo>
                <a:lnTo>
                  <a:pt x="835" y="300"/>
                </a:lnTo>
                <a:lnTo>
                  <a:pt x="835" y="300"/>
                </a:lnTo>
                <a:lnTo>
                  <a:pt x="833" y="300"/>
                </a:lnTo>
                <a:lnTo>
                  <a:pt x="833" y="298"/>
                </a:lnTo>
                <a:lnTo>
                  <a:pt x="835" y="298"/>
                </a:lnTo>
                <a:lnTo>
                  <a:pt x="835" y="298"/>
                </a:lnTo>
                <a:lnTo>
                  <a:pt x="837" y="298"/>
                </a:lnTo>
                <a:lnTo>
                  <a:pt x="837" y="298"/>
                </a:lnTo>
                <a:lnTo>
                  <a:pt x="837" y="298"/>
                </a:lnTo>
                <a:lnTo>
                  <a:pt x="840" y="295"/>
                </a:lnTo>
                <a:lnTo>
                  <a:pt x="840" y="295"/>
                </a:lnTo>
                <a:lnTo>
                  <a:pt x="840" y="293"/>
                </a:lnTo>
                <a:lnTo>
                  <a:pt x="842" y="291"/>
                </a:lnTo>
                <a:lnTo>
                  <a:pt x="847" y="286"/>
                </a:lnTo>
                <a:lnTo>
                  <a:pt x="849" y="286"/>
                </a:lnTo>
                <a:lnTo>
                  <a:pt x="851" y="283"/>
                </a:lnTo>
                <a:lnTo>
                  <a:pt x="854" y="283"/>
                </a:lnTo>
                <a:lnTo>
                  <a:pt x="854" y="283"/>
                </a:lnTo>
                <a:lnTo>
                  <a:pt x="856" y="281"/>
                </a:lnTo>
                <a:lnTo>
                  <a:pt x="859" y="281"/>
                </a:lnTo>
                <a:lnTo>
                  <a:pt x="859" y="281"/>
                </a:lnTo>
                <a:lnTo>
                  <a:pt x="859" y="281"/>
                </a:lnTo>
                <a:lnTo>
                  <a:pt x="859" y="279"/>
                </a:lnTo>
                <a:lnTo>
                  <a:pt x="861" y="281"/>
                </a:lnTo>
                <a:lnTo>
                  <a:pt x="868" y="281"/>
                </a:lnTo>
                <a:lnTo>
                  <a:pt x="870" y="279"/>
                </a:lnTo>
                <a:lnTo>
                  <a:pt x="870" y="279"/>
                </a:lnTo>
                <a:lnTo>
                  <a:pt x="870" y="279"/>
                </a:lnTo>
                <a:lnTo>
                  <a:pt x="870" y="276"/>
                </a:lnTo>
                <a:lnTo>
                  <a:pt x="870" y="274"/>
                </a:lnTo>
                <a:lnTo>
                  <a:pt x="873" y="272"/>
                </a:lnTo>
                <a:lnTo>
                  <a:pt x="873" y="272"/>
                </a:lnTo>
                <a:lnTo>
                  <a:pt x="875" y="269"/>
                </a:lnTo>
                <a:lnTo>
                  <a:pt x="875" y="269"/>
                </a:lnTo>
                <a:lnTo>
                  <a:pt x="877" y="269"/>
                </a:lnTo>
                <a:lnTo>
                  <a:pt x="877" y="269"/>
                </a:lnTo>
                <a:lnTo>
                  <a:pt x="877" y="267"/>
                </a:lnTo>
                <a:lnTo>
                  <a:pt x="877" y="267"/>
                </a:lnTo>
                <a:lnTo>
                  <a:pt x="877" y="267"/>
                </a:lnTo>
                <a:lnTo>
                  <a:pt x="880" y="265"/>
                </a:lnTo>
                <a:lnTo>
                  <a:pt x="882" y="265"/>
                </a:lnTo>
                <a:lnTo>
                  <a:pt x="882" y="262"/>
                </a:lnTo>
                <a:lnTo>
                  <a:pt x="885" y="262"/>
                </a:lnTo>
                <a:lnTo>
                  <a:pt x="885" y="262"/>
                </a:lnTo>
                <a:lnTo>
                  <a:pt x="885" y="262"/>
                </a:lnTo>
                <a:lnTo>
                  <a:pt x="885" y="262"/>
                </a:lnTo>
                <a:lnTo>
                  <a:pt x="885" y="260"/>
                </a:lnTo>
                <a:lnTo>
                  <a:pt x="885" y="260"/>
                </a:lnTo>
                <a:lnTo>
                  <a:pt x="887" y="260"/>
                </a:lnTo>
                <a:lnTo>
                  <a:pt x="889" y="260"/>
                </a:lnTo>
                <a:lnTo>
                  <a:pt x="889" y="257"/>
                </a:lnTo>
                <a:lnTo>
                  <a:pt x="889" y="257"/>
                </a:lnTo>
                <a:lnTo>
                  <a:pt x="889" y="257"/>
                </a:lnTo>
                <a:lnTo>
                  <a:pt x="892" y="255"/>
                </a:lnTo>
                <a:lnTo>
                  <a:pt x="892" y="253"/>
                </a:lnTo>
                <a:lnTo>
                  <a:pt x="892" y="250"/>
                </a:lnTo>
                <a:lnTo>
                  <a:pt x="892" y="250"/>
                </a:lnTo>
                <a:lnTo>
                  <a:pt x="892" y="250"/>
                </a:lnTo>
                <a:lnTo>
                  <a:pt x="892" y="250"/>
                </a:lnTo>
                <a:lnTo>
                  <a:pt x="892" y="248"/>
                </a:lnTo>
                <a:lnTo>
                  <a:pt x="892" y="246"/>
                </a:lnTo>
                <a:lnTo>
                  <a:pt x="892" y="246"/>
                </a:lnTo>
                <a:lnTo>
                  <a:pt x="892" y="243"/>
                </a:lnTo>
                <a:lnTo>
                  <a:pt x="892" y="243"/>
                </a:lnTo>
                <a:lnTo>
                  <a:pt x="894" y="243"/>
                </a:lnTo>
                <a:lnTo>
                  <a:pt x="894" y="243"/>
                </a:lnTo>
                <a:lnTo>
                  <a:pt x="894" y="243"/>
                </a:lnTo>
                <a:lnTo>
                  <a:pt x="894" y="241"/>
                </a:lnTo>
                <a:lnTo>
                  <a:pt x="896" y="243"/>
                </a:lnTo>
                <a:lnTo>
                  <a:pt x="896" y="243"/>
                </a:lnTo>
                <a:lnTo>
                  <a:pt x="899" y="243"/>
                </a:lnTo>
                <a:lnTo>
                  <a:pt x="899" y="246"/>
                </a:lnTo>
                <a:lnTo>
                  <a:pt x="901" y="246"/>
                </a:lnTo>
                <a:lnTo>
                  <a:pt x="901" y="246"/>
                </a:lnTo>
                <a:lnTo>
                  <a:pt x="903" y="248"/>
                </a:lnTo>
                <a:lnTo>
                  <a:pt x="903" y="248"/>
                </a:lnTo>
                <a:lnTo>
                  <a:pt x="908" y="248"/>
                </a:lnTo>
                <a:lnTo>
                  <a:pt x="908" y="248"/>
                </a:lnTo>
                <a:lnTo>
                  <a:pt x="911" y="248"/>
                </a:lnTo>
                <a:lnTo>
                  <a:pt x="913" y="248"/>
                </a:lnTo>
                <a:lnTo>
                  <a:pt x="915" y="248"/>
                </a:lnTo>
                <a:lnTo>
                  <a:pt x="918" y="248"/>
                </a:lnTo>
                <a:lnTo>
                  <a:pt x="918" y="250"/>
                </a:lnTo>
                <a:lnTo>
                  <a:pt x="920" y="250"/>
                </a:lnTo>
                <a:lnTo>
                  <a:pt x="920" y="250"/>
                </a:lnTo>
                <a:lnTo>
                  <a:pt x="920" y="248"/>
                </a:lnTo>
                <a:lnTo>
                  <a:pt x="920" y="248"/>
                </a:lnTo>
                <a:lnTo>
                  <a:pt x="920" y="246"/>
                </a:lnTo>
                <a:lnTo>
                  <a:pt x="920" y="246"/>
                </a:lnTo>
                <a:lnTo>
                  <a:pt x="920" y="246"/>
                </a:lnTo>
                <a:lnTo>
                  <a:pt x="918" y="243"/>
                </a:lnTo>
                <a:lnTo>
                  <a:pt x="915" y="243"/>
                </a:lnTo>
                <a:lnTo>
                  <a:pt x="915" y="241"/>
                </a:lnTo>
                <a:lnTo>
                  <a:pt x="913" y="241"/>
                </a:lnTo>
                <a:lnTo>
                  <a:pt x="913" y="239"/>
                </a:lnTo>
                <a:lnTo>
                  <a:pt x="913" y="239"/>
                </a:lnTo>
                <a:lnTo>
                  <a:pt x="913" y="239"/>
                </a:lnTo>
                <a:lnTo>
                  <a:pt x="913" y="236"/>
                </a:lnTo>
                <a:lnTo>
                  <a:pt x="915" y="236"/>
                </a:lnTo>
                <a:lnTo>
                  <a:pt x="918" y="236"/>
                </a:lnTo>
                <a:lnTo>
                  <a:pt x="922" y="236"/>
                </a:lnTo>
                <a:lnTo>
                  <a:pt x="925" y="236"/>
                </a:lnTo>
                <a:lnTo>
                  <a:pt x="925" y="236"/>
                </a:lnTo>
                <a:lnTo>
                  <a:pt x="927" y="236"/>
                </a:lnTo>
                <a:lnTo>
                  <a:pt x="927" y="236"/>
                </a:lnTo>
                <a:lnTo>
                  <a:pt x="927" y="234"/>
                </a:lnTo>
                <a:lnTo>
                  <a:pt x="929" y="234"/>
                </a:lnTo>
                <a:lnTo>
                  <a:pt x="929" y="234"/>
                </a:lnTo>
                <a:lnTo>
                  <a:pt x="929" y="231"/>
                </a:lnTo>
                <a:lnTo>
                  <a:pt x="929" y="231"/>
                </a:lnTo>
                <a:lnTo>
                  <a:pt x="929" y="229"/>
                </a:lnTo>
                <a:lnTo>
                  <a:pt x="929" y="229"/>
                </a:lnTo>
                <a:lnTo>
                  <a:pt x="929" y="229"/>
                </a:lnTo>
                <a:lnTo>
                  <a:pt x="932" y="229"/>
                </a:lnTo>
                <a:lnTo>
                  <a:pt x="932" y="229"/>
                </a:lnTo>
                <a:lnTo>
                  <a:pt x="934" y="229"/>
                </a:lnTo>
                <a:lnTo>
                  <a:pt x="934" y="229"/>
                </a:lnTo>
                <a:lnTo>
                  <a:pt x="934" y="229"/>
                </a:lnTo>
                <a:lnTo>
                  <a:pt x="934" y="229"/>
                </a:lnTo>
                <a:lnTo>
                  <a:pt x="934" y="229"/>
                </a:lnTo>
                <a:lnTo>
                  <a:pt x="934" y="227"/>
                </a:lnTo>
                <a:lnTo>
                  <a:pt x="934" y="224"/>
                </a:lnTo>
                <a:lnTo>
                  <a:pt x="934" y="222"/>
                </a:lnTo>
                <a:lnTo>
                  <a:pt x="932" y="222"/>
                </a:lnTo>
                <a:lnTo>
                  <a:pt x="932" y="220"/>
                </a:lnTo>
                <a:lnTo>
                  <a:pt x="932" y="217"/>
                </a:lnTo>
                <a:lnTo>
                  <a:pt x="932" y="217"/>
                </a:lnTo>
                <a:lnTo>
                  <a:pt x="934" y="217"/>
                </a:lnTo>
                <a:lnTo>
                  <a:pt x="934" y="217"/>
                </a:lnTo>
                <a:lnTo>
                  <a:pt x="934" y="217"/>
                </a:lnTo>
                <a:lnTo>
                  <a:pt x="937" y="217"/>
                </a:lnTo>
                <a:lnTo>
                  <a:pt x="937" y="217"/>
                </a:lnTo>
                <a:lnTo>
                  <a:pt x="937" y="220"/>
                </a:lnTo>
                <a:lnTo>
                  <a:pt x="939" y="220"/>
                </a:lnTo>
                <a:lnTo>
                  <a:pt x="939" y="220"/>
                </a:lnTo>
                <a:lnTo>
                  <a:pt x="941" y="222"/>
                </a:lnTo>
                <a:lnTo>
                  <a:pt x="944" y="224"/>
                </a:lnTo>
                <a:lnTo>
                  <a:pt x="944" y="224"/>
                </a:lnTo>
                <a:lnTo>
                  <a:pt x="946" y="224"/>
                </a:lnTo>
                <a:lnTo>
                  <a:pt x="948" y="227"/>
                </a:lnTo>
                <a:lnTo>
                  <a:pt x="948" y="227"/>
                </a:lnTo>
                <a:lnTo>
                  <a:pt x="948" y="227"/>
                </a:lnTo>
                <a:lnTo>
                  <a:pt x="948" y="224"/>
                </a:lnTo>
                <a:lnTo>
                  <a:pt x="946" y="224"/>
                </a:lnTo>
                <a:lnTo>
                  <a:pt x="946" y="224"/>
                </a:lnTo>
                <a:lnTo>
                  <a:pt x="944" y="222"/>
                </a:lnTo>
                <a:lnTo>
                  <a:pt x="944" y="222"/>
                </a:lnTo>
                <a:lnTo>
                  <a:pt x="944" y="222"/>
                </a:lnTo>
                <a:lnTo>
                  <a:pt x="946" y="222"/>
                </a:lnTo>
                <a:lnTo>
                  <a:pt x="946" y="222"/>
                </a:lnTo>
                <a:lnTo>
                  <a:pt x="948" y="220"/>
                </a:lnTo>
                <a:lnTo>
                  <a:pt x="948" y="220"/>
                </a:lnTo>
                <a:lnTo>
                  <a:pt x="951" y="220"/>
                </a:lnTo>
                <a:lnTo>
                  <a:pt x="951" y="220"/>
                </a:lnTo>
                <a:lnTo>
                  <a:pt x="953" y="220"/>
                </a:lnTo>
                <a:lnTo>
                  <a:pt x="953" y="220"/>
                </a:lnTo>
                <a:lnTo>
                  <a:pt x="953" y="217"/>
                </a:lnTo>
                <a:lnTo>
                  <a:pt x="953" y="217"/>
                </a:lnTo>
                <a:lnTo>
                  <a:pt x="953" y="215"/>
                </a:lnTo>
                <a:lnTo>
                  <a:pt x="953" y="215"/>
                </a:lnTo>
                <a:lnTo>
                  <a:pt x="953" y="215"/>
                </a:lnTo>
                <a:lnTo>
                  <a:pt x="951" y="213"/>
                </a:lnTo>
                <a:lnTo>
                  <a:pt x="951" y="210"/>
                </a:lnTo>
                <a:lnTo>
                  <a:pt x="951" y="210"/>
                </a:lnTo>
                <a:lnTo>
                  <a:pt x="951" y="208"/>
                </a:lnTo>
                <a:lnTo>
                  <a:pt x="951" y="208"/>
                </a:lnTo>
                <a:lnTo>
                  <a:pt x="948" y="208"/>
                </a:lnTo>
                <a:lnTo>
                  <a:pt x="948" y="208"/>
                </a:lnTo>
                <a:lnTo>
                  <a:pt x="948" y="205"/>
                </a:lnTo>
                <a:lnTo>
                  <a:pt x="946" y="203"/>
                </a:lnTo>
                <a:lnTo>
                  <a:pt x="946" y="203"/>
                </a:lnTo>
                <a:lnTo>
                  <a:pt x="944" y="196"/>
                </a:lnTo>
                <a:lnTo>
                  <a:pt x="944" y="196"/>
                </a:lnTo>
                <a:lnTo>
                  <a:pt x="937" y="186"/>
                </a:lnTo>
                <a:lnTo>
                  <a:pt x="934" y="184"/>
                </a:lnTo>
                <a:lnTo>
                  <a:pt x="932" y="184"/>
                </a:lnTo>
                <a:lnTo>
                  <a:pt x="929" y="182"/>
                </a:lnTo>
                <a:lnTo>
                  <a:pt x="929" y="179"/>
                </a:lnTo>
                <a:lnTo>
                  <a:pt x="929" y="179"/>
                </a:lnTo>
                <a:lnTo>
                  <a:pt x="929" y="179"/>
                </a:lnTo>
                <a:lnTo>
                  <a:pt x="929" y="177"/>
                </a:lnTo>
                <a:lnTo>
                  <a:pt x="932" y="177"/>
                </a:lnTo>
                <a:lnTo>
                  <a:pt x="932" y="177"/>
                </a:lnTo>
                <a:lnTo>
                  <a:pt x="934" y="177"/>
                </a:lnTo>
                <a:lnTo>
                  <a:pt x="937" y="175"/>
                </a:lnTo>
                <a:lnTo>
                  <a:pt x="937" y="172"/>
                </a:lnTo>
                <a:lnTo>
                  <a:pt x="937" y="172"/>
                </a:lnTo>
                <a:lnTo>
                  <a:pt x="937" y="170"/>
                </a:lnTo>
                <a:lnTo>
                  <a:pt x="937" y="170"/>
                </a:lnTo>
                <a:lnTo>
                  <a:pt x="937" y="168"/>
                </a:lnTo>
                <a:lnTo>
                  <a:pt x="937" y="168"/>
                </a:lnTo>
                <a:lnTo>
                  <a:pt x="939" y="170"/>
                </a:lnTo>
                <a:lnTo>
                  <a:pt x="941" y="170"/>
                </a:lnTo>
                <a:lnTo>
                  <a:pt x="944" y="170"/>
                </a:lnTo>
                <a:lnTo>
                  <a:pt x="944" y="170"/>
                </a:lnTo>
                <a:lnTo>
                  <a:pt x="948" y="172"/>
                </a:lnTo>
                <a:lnTo>
                  <a:pt x="951" y="172"/>
                </a:lnTo>
                <a:lnTo>
                  <a:pt x="953" y="172"/>
                </a:lnTo>
                <a:lnTo>
                  <a:pt x="955" y="172"/>
                </a:lnTo>
                <a:lnTo>
                  <a:pt x="958" y="172"/>
                </a:lnTo>
                <a:lnTo>
                  <a:pt x="958" y="175"/>
                </a:lnTo>
                <a:lnTo>
                  <a:pt x="960" y="175"/>
                </a:lnTo>
                <a:lnTo>
                  <a:pt x="960" y="172"/>
                </a:lnTo>
                <a:lnTo>
                  <a:pt x="960" y="172"/>
                </a:lnTo>
                <a:lnTo>
                  <a:pt x="960" y="17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0" name="Freeform 207"/>
          <p:cNvSpPr>
            <a:spLocks noEditPoints="1"/>
          </p:cNvSpPr>
          <p:nvPr/>
        </p:nvSpPr>
        <p:spPr bwMode="auto">
          <a:xfrm>
            <a:off x="6329146" y="4579431"/>
            <a:ext cx="1013745" cy="839033"/>
          </a:xfrm>
          <a:custGeom>
            <a:avLst/>
            <a:gdLst>
              <a:gd name="T0" fmla="*/ 967 w 969"/>
              <a:gd name="T1" fmla="*/ 788 h 802"/>
              <a:gd name="T2" fmla="*/ 955 w 969"/>
              <a:gd name="T3" fmla="*/ 788 h 802"/>
              <a:gd name="T4" fmla="*/ 922 w 969"/>
              <a:gd name="T5" fmla="*/ 791 h 802"/>
              <a:gd name="T6" fmla="*/ 950 w 969"/>
              <a:gd name="T7" fmla="*/ 798 h 802"/>
              <a:gd name="T8" fmla="*/ 905 w 969"/>
              <a:gd name="T9" fmla="*/ 786 h 802"/>
              <a:gd name="T10" fmla="*/ 879 w 969"/>
              <a:gd name="T11" fmla="*/ 769 h 802"/>
              <a:gd name="T12" fmla="*/ 848 w 969"/>
              <a:gd name="T13" fmla="*/ 762 h 802"/>
              <a:gd name="T14" fmla="*/ 839 w 969"/>
              <a:gd name="T15" fmla="*/ 750 h 802"/>
              <a:gd name="T16" fmla="*/ 834 w 969"/>
              <a:gd name="T17" fmla="*/ 748 h 802"/>
              <a:gd name="T18" fmla="*/ 886 w 969"/>
              <a:gd name="T19" fmla="*/ 738 h 802"/>
              <a:gd name="T20" fmla="*/ 898 w 969"/>
              <a:gd name="T21" fmla="*/ 762 h 802"/>
              <a:gd name="T22" fmla="*/ 891 w 969"/>
              <a:gd name="T23" fmla="*/ 760 h 802"/>
              <a:gd name="T24" fmla="*/ 879 w 969"/>
              <a:gd name="T25" fmla="*/ 776 h 802"/>
              <a:gd name="T26" fmla="*/ 806 w 969"/>
              <a:gd name="T27" fmla="*/ 722 h 802"/>
              <a:gd name="T28" fmla="*/ 794 w 969"/>
              <a:gd name="T29" fmla="*/ 715 h 802"/>
              <a:gd name="T30" fmla="*/ 782 w 969"/>
              <a:gd name="T31" fmla="*/ 691 h 802"/>
              <a:gd name="T32" fmla="*/ 787 w 969"/>
              <a:gd name="T33" fmla="*/ 677 h 802"/>
              <a:gd name="T34" fmla="*/ 770 w 969"/>
              <a:gd name="T35" fmla="*/ 677 h 802"/>
              <a:gd name="T36" fmla="*/ 761 w 969"/>
              <a:gd name="T37" fmla="*/ 646 h 802"/>
              <a:gd name="T38" fmla="*/ 768 w 969"/>
              <a:gd name="T39" fmla="*/ 644 h 802"/>
              <a:gd name="T40" fmla="*/ 749 w 969"/>
              <a:gd name="T41" fmla="*/ 585 h 802"/>
              <a:gd name="T42" fmla="*/ 759 w 969"/>
              <a:gd name="T43" fmla="*/ 571 h 802"/>
              <a:gd name="T44" fmla="*/ 742 w 969"/>
              <a:gd name="T45" fmla="*/ 566 h 802"/>
              <a:gd name="T46" fmla="*/ 747 w 969"/>
              <a:gd name="T47" fmla="*/ 554 h 802"/>
              <a:gd name="T48" fmla="*/ 742 w 969"/>
              <a:gd name="T49" fmla="*/ 533 h 802"/>
              <a:gd name="T50" fmla="*/ 733 w 969"/>
              <a:gd name="T51" fmla="*/ 535 h 802"/>
              <a:gd name="T52" fmla="*/ 882 w 969"/>
              <a:gd name="T53" fmla="*/ 762 h 802"/>
              <a:gd name="T54" fmla="*/ 860 w 969"/>
              <a:gd name="T55" fmla="*/ 724 h 802"/>
              <a:gd name="T56" fmla="*/ 815 w 969"/>
              <a:gd name="T57" fmla="*/ 694 h 802"/>
              <a:gd name="T58" fmla="*/ 803 w 969"/>
              <a:gd name="T59" fmla="*/ 637 h 802"/>
              <a:gd name="T60" fmla="*/ 799 w 969"/>
              <a:gd name="T61" fmla="*/ 589 h 802"/>
              <a:gd name="T62" fmla="*/ 780 w 969"/>
              <a:gd name="T63" fmla="*/ 552 h 802"/>
              <a:gd name="T64" fmla="*/ 761 w 969"/>
              <a:gd name="T65" fmla="*/ 509 h 802"/>
              <a:gd name="T66" fmla="*/ 751 w 969"/>
              <a:gd name="T67" fmla="*/ 466 h 802"/>
              <a:gd name="T68" fmla="*/ 740 w 969"/>
              <a:gd name="T69" fmla="*/ 407 h 802"/>
              <a:gd name="T70" fmla="*/ 744 w 969"/>
              <a:gd name="T71" fmla="*/ 365 h 802"/>
              <a:gd name="T72" fmla="*/ 730 w 969"/>
              <a:gd name="T73" fmla="*/ 313 h 802"/>
              <a:gd name="T74" fmla="*/ 725 w 969"/>
              <a:gd name="T75" fmla="*/ 272 h 802"/>
              <a:gd name="T76" fmla="*/ 733 w 969"/>
              <a:gd name="T77" fmla="*/ 206 h 802"/>
              <a:gd name="T78" fmla="*/ 730 w 969"/>
              <a:gd name="T79" fmla="*/ 157 h 802"/>
              <a:gd name="T80" fmla="*/ 733 w 969"/>
              <a:gd name="T81" fmla="*/ 97 h 802"/>
              <a:gd name="T82" fmla="*/ 714 w 969"/>
              <a:gd name="T83" fmla="*/ 48 h 802"/>
              <a:gd name="T84" fmla="*/ 690 w 969"/>
              <a:gd name="T85" fmla="*/ 5 h 802"/>
              <a:gd name="T86" fmla="*/ 692 w 969"/>
              <a:gd name="T87" fmla="*/ 114 h 802"/>
              <a:gd name="T88" fmla="*/ 695 w 969"/>
              <a:gd name="T89" fmla="*/ 206 h 802"/>
              <a:gd name="T90" fmla="*/ 709 w 969"/>
              <a:gd name="T91" fmla="*/ 329 h 802"/>
              <a:gd name="T92" fmla="*/ 704 w 969"/>
              <a:gd name="T93" fmla="*/ 419 h 802"/>
              <a:gd name="T94" fmla="*/ 730 w 969"/>
              <a:gd name="T95" fmla="*/ 511 h 802"/>
              <a:gd name="T96" fmla="*/ 751 w 969"/>
              <a:gd name="T97" fmla="*/ 523 h 802"/>
              <a:gd name="T98" fmla="*/ 773 w 969"/>
              <a:gd name="T99" fmla="*/ 587 h 802"/>
              <a:gd name="T100" fmla="*/ 763 w 969"/>
              <a:gd name="T101" fmla="*/ 601 h 802"/>
              <a:gd name="T102" fmla="*/ 747 w 969"/>
              <a:gd name="T103" fmla="*/ 604 h 802"/>
              <a:gd name="T104" fmla="*/ 761 w 969"/>
              <a:gd name="T105" fmla="*/ 618 h 802"/>
              <a:gd name="T106" fmla="*/ 780 w 969"/>
              <a:gd name="T107" fmla="*/ 637 h 802"/>
              <a:gd name="T108" fmla="*/ 787 w 969"/>
              <a:gd name="T109" fmla="*/ 672 h 802"/>
              <a:gd name="T110" fmla="*/ 799 w 969"/>
              <a:gd name="T111" fmla="*/ 684 h 802"/>
              <a:gd name="T112" fmla="*/ 792 w 969"/>
              <a:gd name="T113" fmla="*/ 691 h 802"/>
              <a:gd name="T114" fmla="*/ 827 w 969"/>
              <a:gd name="T115" fmla="*/ 724 h 802"/>
              <a:gd name="T116" fmla="*/ 844 w 969"/>
              <a:gd name="T117" fmla="*/ 729 h 802"/>
              <a:gd name="T118" fmla="*/ 822 w 969"/>
              <a:gd name="T119" fmla="*/ 736 h 802"/>
              <a:gd name="T120" fmla="*/ 851 w 969"/>
              <a:gd name="T121" fmla="*/ 736 h 802"/>
              <a:gd name="T122" fmla="*/ 872 w 969"/>
              <a:gd name="T123" fmla="*/ 741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" h="802">
                <a:moveTo>
                  <a:pt x="960" y="800"/>
                </a:moveTo>
                <a:lnTo>
                  <a:pt x="955" y="800"/>
                </a:lnTo>
                <a:lnTo>
                  <a:pt x="955" y="800"/>
                </a:lnTo>
                <a:lnTo>
                  <a:pt x="955" y="802"/>
                </a:lnTo>
                <a:lnTo>
                  <a:pt x="955" y="802"/>
                </a:lnTo>
                <a:lnTo>
                  <a:pt x="955" y="802"/>
                </a:lnTo>
                <a:lnTo>
                  <a:pt x="957" y="802"/>
                </a:lnTo>
                <a:lnTo>
                  <a:pt x="960" y="802"/>
                </a:lnTo>
                <a:lnTo>
                  <a:pt x="960" y="802"/>
                </a:lnTo>
                <a:lnTo>
                  <a:pt x="960" y="802"/>
                </a:lnTo>
                <a:lnTo>
                  <a:pt x="960" y="802"/>
                </a:lnTo>
                <a:lnTo>
                  <a:pt x="960" y="800"/>
                </a:lnTo>
                <a:lnTo>
                  <a:pt x="960" y="800"/>
                </a:lnTo>
                <a:close/>
                <a:moveTo>
                  <a:pt x="962" y="798"/>
                </a:moveTo>
                <a:lnTo>
                  <a:pt x="960" y="798"/>
                </a:lnTo>
                <a:lnTo>
                  <a:pt x="960" y="795"/>
                </a:lnTo>
                <a:lnTo>
                  <a:pt x="960" y="795"/>
                </a:lnTo>
                <a:lnTo>
                  <a:pt x="960" y="798"/>
                </a:lnTo>
                <a:lnTo>
                  <a:pt x="957" y="798"/>
                </a:lnTo>
                <a:lnTo>
                  <a:pt x="957" y="798"/>
                </a:lnTo>
                <a:lnTo>
                  <a:pt x="957" y="798"/>
                </a:lnTo>
                <a:lnTo>
                  <a:pt x="957" y="800"/>
                </a:lnTo>
                <a:lnTo>
                  <a:pt x="962" y="800"/>
                </a:lnTo>
                <a:lnTo>
                  <a:pt x="962" y="800"/>
                </a:lnTo>
                <a:lnTo>
                  <a:pt x="962" y="800"/>
                </a:lnTo>
                <a:lnTo>
                  <a:pt x="962" y="800"/>
                </a:lnTo>
                <a:lnTo>
                  <a:pt x="962" y="800"/>
                </a:lnTo>
                <a:lnTo>
                  <a:pt x="962" y="800"/>
                </a:lnTo>
                <a:lnTo>
                  <a:pt x="962" y="798"/>
                </a:lnTo>
                <a:close/>
                <a:moveTo>
                  <a:pt x="969" y="788"/>
                </a:moveTo>
                <a:lnTo>
                  <a:pt x="969" y="788"/>
                </a:lnTo>
                <a:lnTo>
                  <a:pt x="967" y="788"/>
                </a:lnTo>
                <a:lnTo>
                  <a:pt x="967" y="788"/>
                </a:lnTo>
                <a:lnTo>
                  <a:pt x="967" y="788"/>
                </a:lnTo>
                <a:lnTo>
                  <a:pt x="967" y="791"/>
                </a:lnTo>
                <a:lnTo>
                  <a:pt x="969" y="791"/>
                </a:lnTo>
                <a:lnTo>
                  <a:pt x="969" y="791"/>
                </a:lnTo>
                <a:lnTo>
                  <a:pt x="969" y="788"/>
                </a:lnTo>
                <a:lnTo>
                  <a:pt x="969" y="788"/>
                </a:lnTo>
                <a:lnTo>
                  <a:pt x="969" y="788"/>
                </a:lnTo>
                <a:close/>
                <a:moveTo>
                  <a:pt x="955" y="791"/>
                </a:moveTo>
                <a:lnTo>
                  <a:pt x="957" y="791"/>
                </a:lnTo>
                <a:lnTo>
                  <a:pt x="957" y="791"/>
                </a:lnTo>
                <a:lnTo>
                  <a:pt x="960" y="788"/>
                </a:lnTo>
                <a:lnTo>
                  <a:pt x="960" y="788"/>
                </a:lnTo>
                <a:lnTo>
                  <a:pt x="960" y="788"/>
                </a:lnTo>
                <a:lnTo>
                  <a:pt x="960" y="786"/>
                </a:lnTo>
                <a:lnTo>
                  <a:pt x="957" y="786"/>
                </a:lnTo>
                <a:lnTo>
                  <a:pt x="955" y="783"/>
                </a:lnTo>
                <a:lnTo>
                  <a:pt x="952" y="783"/>
                </a:lnTo>
                <a:lnTo>
                  <a:pt x="945" y="783"/>
                </a:lnTo>
                <a:lnTo>
                  <a:pt x="941" y="783"/>
                </a:lnTo>
                <a:lnTo>
                  <a:pt x="938" y="783"/>
                </a:lnTo>
                <a:lnTo>
                  <a:pt x="941" y="786"/>
                </a:lnTo>
                <a:lnTo>
                  <a:pt x="943" y="788"/>
                </a:lnTo>
                <a:lnTo>
                  <a:pt x="945" y="788"/>
                </a:lnTo>
                <a:lnTo>
                  <a:pt x="945" y="788"/>
                </a:lnTo>
                <a:lnTo>
                  <a:pt x="950" y="791"/>
                </a:lnTo>
                <a:lnTo>
                  <a:pt x="950" y="791"/>
                </a:lnTo>
                <a:lnTo>
                  <a:pt x="950" y="788"/>
                </a:lnTo>
                <a:lnTo>
                  <a:pt x="952" y="788"/>
                </a:lnTo>
                <a:lnTo>
                  <a:pt x="952" y="788"/>
                </a:lnTo>
                <a:lnTo>
                  <a:pt x="952" y="788"/>
                </a:lnTo>
                <a:lnTo>
                  <a:pt x="955" y="788"/>
                </a:lnTo>
                <a:lnTo>
                  <a:pt x="955" y="788"/>
                </a:lnTo>
                <a:lnTo>
                  <a:pt x="955" y="788"/>
                </a:lnTo>
                <a:lnTo>
                  <a:pt x="955" y="791"/>
                </a:lnTo>
                <a:close/>
                <a:moveTo>
                  <a:pt x="948" y="795"/>
                </a:moveTo>
                <a:lnTo>
                  <a:pt x="948" y="793"/>
                </a:lnTo>
                <a:lnTo>
                  <a:pt x="945" y="793"/>
                </a:lnTo>
                <a:lnTo>
                  <a:pt x="943" y="791"/>
                </a:lnTo>
                <a:lnTo>
                  <a:pt x="943" y="791"/>
                </a:lnTo>
                <a:lnTo>
                  <a:pt x="943" y="791"/>
                </a:lnTo>
                <a:lnTo>
                  <a:pt x="943" y="791"/>
                </a:lnTo>
                <a:lnTo>
                  <a:pt x="941" y="788"/>
                </a:lnTo>
                <a:lnTo>
                  <a:pt x="941" y="788"/>
                </a:lnTo>
                <a:lnTo>
                  <a:pt x="936" y="788"/>
                </a:lnTo>
                <a:lnTo>
                  <a:pt x="936" y="788"/>
                </a:lnTo>
                <a:lnTo>
                  <a:pt x="936" y="786"/>
                </a:lnTo>
                <a:lnTo>
                  <a:pt x="938" y="786"/>
                </a:lnTo>
                <a:lnTo>
                  <a:pt x="936" y="783"/>
                </a:lnTo>
                <a:lnTo>
                  <a:pt x="934" y="783"/>
                </a:lnTo>
                <a:lnTo>
                  <a:pt x="929" y="786"/>
                </a:lnTo>
                <a:lnTo>
                  <a:pt x="917" y="783"/>
                </a:lnTo>
                <a:lnTo>
                  <a:pt x="912" y="781"/>
                </a:lnTo>
                <a:lnTo>
                  <a:pt x="915" y="786"/>
                </a:lnTo>
                <a:lnTo>
                  <a:pt x="915" y="786"/>
                </a:lnTo>
                <a:lnTo>
                  <a:pt x="915" y="788"/>
                </a:lnTo>
                <a:lnTo>
                  <a:pt x="915" y="788"/>
                </a:lnTo>
                <a:lnTo>
                  <a:pt x="917" y="788"/>
                </a:lnTo>
                <a:lnTo>
                  <a:pt x="917" y="788"/>
                </a:lnTo>
                <a:lnTo>
                  <a:pt x="917" y="788"/>
                </a:lnTo>
                <a:lnTo>
                  <a:pt x="917" y="788"/>
                </a:lnTo>
                <a:lnTo>
                  <a:pt x="919" y="788"/>
                </a:lnTo>
                <a:lnTo>
                  <a:pt x="919" y="788"/>
                </a:lnTo>
                <a:lnTo>
                  <a:pt x="922" y="791"/>
                </a:lnTo>
                <a:lnTo>
                  <a:pt x="922" y="791"/>
                </a:lnTo>
                <a:lnTo>
                  <a:pt x="922" y="791"/>
                </a:lnTo>
                <a:lnTo>
                  <a:pt x="924" y="793"/>
                </a:lnTo>
                <a:lnTo>
                  <a:pt x="926" y="793"/>
                </a:lnTo>
                <a:lnTo>
                  <a:pt x="926" y="793"/>
                </a:lnTo>
                <a:lnTo>
                  <a:pt x="929" y="793"/>
                </a:lnTo>
                <a:lnTo>
                  <a:pt x="931" y="793"/>
                </a:lnTo>
                <a:lnTo>
                  <a:pt x="926" y="793"/>
                </a:lnTo>
                <a:lnTo>
                  <a:pt x="926" y="791"/>
                </a:lnTo>
                <a:lnTo>
                  <a:pt x="926" y="791"/>
                </a:lnTo>
                <a:lnTo>
                  <a:pt x="926" y="788"/>
                </a:lnTo>
                <a:lnTo>
                  <a:pt x="926" y="788"/>
                </a:lnTo>
                <a:lnTo>
                  <a:pt x="929" y="788"/>
                </a:lnTo>
                <a:lnTo>
                  <a:pt x="931" y="788"/>
                </a:lnTo>
                <a:lnTo>
                  <a:pt x="931" y="791"/>
                </a:lnTo>
                <a:lnTo>
                  <a:pt x="931" y="788"/>
                </a:lnTo>
                <a:lnTo>
                  <a:pt x="934" y="788"/>
                </a:lnTo>
                <a:lnTo>
                  <a:pt x="934" y="791"/>
                </a:lnTo>
                <a:lnTo>
                  <a:pt x="934" y="791"/>
                </a:lnTo>
                <a:lnTo>
                  <a:pt x="934" y="793"/>
                </a:lnTo>
                <a:lnTo>
                  <a:pt x="934" y="793"/>
                </a:lnTo>
                <a:lnTo>
                  <a:pt x="936" y="793"/>
                </a:lnTo>
                <a:lnTo>
                  <a:pt x="936" y="793"/>
                </a:lnTo>
                <a:lnTo>
                  <a:pt x="938" y="793"/>
                </a:lnTo>
                <a:lnTo>
                  <a:pt x="938" y="793"/>
                </a:lnTo>
                <a:lnTo>
                  <a:pt x="941" y="795"/>
                </a:lnTo>
                <a:lnTo>
                  <a:pt x="943" y="795"/>
                </a:lnTo>
                <a:lnTo>
                  <a:pt x="945" y="795"/>
                </a:lnTo>
                <a:lnTo>
                  <a:pt x="945" y="795"/>
                </a:lnTo>
                <a:lnTo>
                  <a:pt x="948" y="798"/>
                </a:lnTo>
                <a:lnTo>
                  <a:pt x="950" y="798"/>
                </a:lnTo>
                <a:lnTo>
                  <a:pt x="950" y="798"/>
                </a:lnTo>
                <a:lnTo>
                  <a:pt x="950" y="795"/>
                </a:lnTo>
                <a:lnTo>
                  <a:pt x="948" y="795"/>
                </a:lnTo>
                <a:close/>
                <a:moveTo>
                  <a:pt x="905" y="783"/>
                </a:moveTo>
                <a:lnTo>
                  <a:pt x="903" y="783"/>
                </a:lnTo>
                <a:lnTo>
                  <a:pt x="903" y="783"/>
                </a:lnTo>
                <a:lnTo>
                  <a:pt x="900" y="783"/>
                </a:lnTo>
                <a:lnTo>
                  <a:pt x="900" y="783"/>
                </a:lnTo>
                <a:lnTo>
                  <a:pt x="898" y="783"/>
                </a:lnTo>
                <a:lnTo>
                  <a:pt x="898" y="783"/>
                </a:lnTo>
                <a:lnTo>
                  <a:pt x="896" y="781"/>
                </a:lnTo>
                <a:lnTo>
                  <a:pt x="893" y="781"/>
                </a:lnTo>
                <a:lnTo>
                  <a:pt x="893" y="781"/>
                </a:lnTo>
                <a:lnTo>
                  <a:pt x="889" y="781"/>
                </a:lnTo>
                <a:lnTo>
                  <a:pt x="889" y="781"/>
                </a:lnTo>
                <a:lnTo>
                  <a:pt x="889" y="781"/>
                </a:lnTo>
                <a:lnTo>
                  <a:pt x="889" y="783"/>
                </a:lnTo>
                <a:lnTo>
                  <a:pt x="891" y="783"/>
                </a:lnTo>
                <a:lnTo>
                  <a:pt x="891" y="783"/>
                </a:lnTo>
                <a:lnTo>
                  <a:pt x="891" y="783"/>
                </a:lnTo>
                <a:lnTo>
                  <a:pt x="891" y="783"/>
                </a:lnTo>
                <a:lnTo>
                  <a:pt x="891" y="781"/>
                </a:lnTo>
                <a:lnTo>
                  <a:pt x="893" y="783"/>
                </a:lnTo>
                <a:lnTo>
                  <a:pt x="893" y="783"/>
                </a:lnTo>
                <a:lnTo>
                  <a:pt x="898" y="783"/>
                </a:lnTo>
                <a:lnTo>
                  <a:pt x="898" y="783"/>
                </a:lnTo>
                <a:lnTo>
                  <a:pt x="898" y="786"/>
                </a:lnTo>
                <a:lnTo>
                  <a:pt x="898" y="786"/>
                </a:lnTo>
                <a:lnTo>
                  <a:pt x="900" y="786"/>
                </a:lnTo>
                <a:lnTo>
                  <a:pt x="903" y="786"/>
                </a:lnTo>
                <a:lnTo>
                  <a:pt x="903" y="786"/>
                </a:lnTo>
                <a:lnTo>
                  <a:pt x="903" y="786"/>
                </a:lnTo>
                <a:lnTo>
                  <a:pt x="905" y="786"/>
                </a:lnTo>
                <a:lnTo>
                  <a:pt x="905" y="786"/>
                </a:lnTo>
                <a:lnTo>
                  <a:pt x="905" y="788"/>
                </a:lnTo>
                <a:lnTo>
                  <a:pt x="905" y="788"/>
                </a:lnTo>
                <a:lnTo>
                  <a:pt x="908" y="788"/>
                </a:lnTo>
                <a:lnTo>
                  <a:pt x="908" y="788"/>
                </a:lnTo>
                <a:lnTo>
                  <a:pt x="910" y="786"/>
                </a:lnTo>
                <a:lnTo>
                  <a:pt x="910" y="786"/>
                </a:lnTo>
                <a:lnTo>
                  <a:pt x="905" y="783"/>
                </a:lnTo>
                <a:close/>
                <a:moveTo>
                  <a:pt x="879" y="769"/>
                </a:moveTo>
                <a:lnTo>
                  <a:pt x="882" y="769"/>
                </a:lnTo>
                <a:lnTo>
                  <a:pt x="884" y="772"/>
                </a:lnTo>
                <a:lnTo>
                  <a:pt x="889" y="772"/>
                </a:lnTo>
                <a:lnTo>
                  <a:pt x="889" y="772"/>
                </a:lnTo>
                <a:lnTo>
                  <a:pt x="889" y="772"/>
                </a:lnTo>
                <a:lnTo>
                  <a:pt x="889" y="769"/>
                </a:lnTo>
                <a:lnTo>
                  <a:pt x="889" y="769"/>
                </a:lnTo>
                <a:lnTo>
                  <a:pt x="889" y="767"/>
                </a:lnTo>
                <a:lnTo>
                  <a:pt x="886" y="767"/>
                </a:lnTo>
                <a:lnTo>
                  <a:pt x="884" y="767"/>
                </a:lnTo>
                <a:lnTo>
                  <a:pt x="882" y="765"/>
                </a:lnTo>
                <a:lnTo>
                  <a:pt x="877" y="765"/>
                </a:lnTo>
                <a:lnTo>
                  <a:pt x="874" y="762"/>
                </a:lnTo>
                <a:lnTo>
                  <a:pt x="870" y="762"/>
                </a:lnTo>
                <a:lnTo>
                  <a:pt x="870" y="762"/>
                </a:lnTo>
                <a:lnTo>
                  <a:pt x="867" y="762"/>
                </a:lnTo>
                <a:lnTo>
                  <a:pt x="867" y="765"/>
                </a:lnTo>
                <a:lnTo>
                  <a:pt x="870" y="767"/>
                </a:lnTo>
                <a:lnTo>
                  <a:pt x="874" y="769"/>
                </a:lnTo>
                <a:lnTo>
                  <a:pt x="874" y="772"/>
                </a:lnTo>
                <a:lnTo>
                  <a:pt x="877" y="769"/>
                </a:lnTo>
                <a:lnTo>
                  <a:pt x="877" y="769"/>
                </a:lnTo>
                <a:lnTo>
                  <a:pt x="879" y="769"/>
                </a:lnTo>
                <a:lnTo>
                  <a:pt x="879" y="769"/>
                </a:lnTo>
                <a:close/>
                <a:moveTo>
                  <a:pt x="865" y="760"/>
                </a:moveTo>
                <a:lnTo>
                  <a:pt x="863" y="760"/>
                </a:lnTo>
                <a:lnTo>
                  <a:pt x="863" y="757"/>
                </a:lnTo>
                <a:lnTo>
                  <a:pt x="860" y="757"/>
                </a:lnTo>
                <a:lnTo>
                  <a:pt x="858" y="755"/>
                </a:lnTo>
                <a:lnTo>
                  <a:pt x="856" y="755"/>
                </a:lnTo>
                <a:lnTo>
                  <a:pt x="853" y="755"/>
                </a:lnTo>
                <a:lnTo>
                  <a:pt x="853" y="755"/>
                </a:lnTo>
                <a:lnTo>
                  <a:pt x="853" y="755"/>
                </a:lnTo>
                <a:lnTo>
                  <a:pt x="851" y="755"/>
                </a:lnTo>
                <a:lnTo>
                  <a:pt x="851" y="753"/>
                </a:lnTo>
                <a:lnTo>
                  <a:pt x="848" y="753"/>
                </a:lnTo>
                <a:lnTo>
                  <a:pt x="848" y="753"/>
                </a:lnTo>
                <a:lnTo>
                  <a:pt x="848" y="753"/>
                </a:lnTo>
                <a:lnTo>
                  <a:pt x="848" y="753"/>
                </a:lnTo>
                <a:lnTo>
                  <a:pt x="846" y="753"/>
                </a:lnTo>
                <a:lnTo>
                  <a:pt x="848" y="753"/>
                </a:lnTo>
                <a:lnTo>
                  <a:pt x="848" y="755"/>
                </a:lnTo>
                <a:lnTo>
                  <a:pt x="844" y="753"/>
                </a:lnTo>
                <a:lnTo>
                  <a:pt x="841" y="753"/>
                </a:lnTo>
                <a:lnTo>
                  <a:pt x="839" y="753"/>
                </a:lnTo>
                <a:lnTo>
                  <a:pt x="837" y="755"/>
                </a:lnTo>
                <a:lnTo>
                  <a:pt x="841" y="755"/>
                </a:lnTo>
                <a:lnTo>
                  <a:pt x="841" y="757"/>
                </a:lnTo>
                <a:lnTo>
                  <a:pt x="844" y="760"/>
                </a:lnTo>
                <a:lnTo>
                  <a:pt x="846" y="760"/>
                </a:lnTo>
                <a:lnTo>
                  <a:pt x="846" y="760"/>
                </a:lnTo>
                <a:lnTo>
                  <a:pt x="846" y="760"/>
                </a:lnTo>
                <a:lnTo>
                  <a:pt x="848" y="760"/>
                </a:lnTo>
                <a:lnTo>
                  <a:pt x="848" y="762"/>
                </a:lnTo>
                <a:lnTo>
                  <a:pt x="848" y="762"/>
                </a:lnTo>
                <a:lnTo>
                  <a:pt x="851" y="762"/>
                </a:lnTo>
                <a:lnTo>
                  <a:pt x="851" y="765"/>
                </a:lnTo>
                <a:lnTo>
                  <a:pt x="853" y="765"/>
                </a:lnTo>
                <a:lnTo>
                  <a:pt x="853" y="765"/>
                </a:lnTo>
                <a:lnTo>
                  <a:pt x="853" y="765"/>
                </a:lnTo>
                <a:lnTo>
                  <a:pt x="853" y="762"/>
                </a:lnTo>
                <a:lnTo>
                  <a:pt x="853" y="762"/>
                </a:lnTo>
                <a:lnTo>
                  <a:pt x="853" y="762"/>
                </a:lnTo>
                <a:lnTo>
                  <a:pt x="853" y="762"/>
                </a:lnTo>
                <a:lnTo>
                  <a:pt x="856" y="762"/>
                </a:lnTo>
                <a:lnTo>
                  <a:pt x="856" y="762"/>
                </a:lnTo>
                <a:lnTo>
                  <a:pt x="858" y="762"/>
                </a:lnTo>
                <a:lnTo>
                  <a:pt x="858" y="765"/>
                </a:lnTo>
                <a:lnTo>
                  <a:pt x="858" y="765"/>
                </a:lnTo>
                <a:lnTo>
                  <a:pt x="856" y="767"/>
                </a:lnTo>
                <a:lnTo>
                  <a:pt x="858" y="767"/>
                </a:lnTo>
                <a:lnTo>
                  <a:pt x="858" y="767"/>
                </a:lnTo>
                <a:lnTo>
                  <a:pt x="858" y="767"/>
                </a:lnTo>
                <a:lnTo>
                  <a:pt x="858" y="767"/>
                </a:lnTo>
                <a:lnTo>
                  <a:pt x="860" y="767"/>
                </a:lnTo>
                <a:lnTo>
                  <a:pt x="860" y="767"/>
                </a:lnTo>
                <a:lnTo>
                  <a:pt x="863" y="767"/>
                </a:lnTo>
                <a:lnTo>
                  <a:pt x="863" y="765"/>
                </a:lnTo>
                <a:lnTo>
                  <a:pt x="865" y="765"/>
                </a:lnTo>
                <a:lnTo>
                  <a:pt x="865" y="765"/>
                </a:lnTo>
                <a:lnTo>
                  <a:pt x="865" y="762"/>
                </a:lnTo>
                <a:lnTo>
                  <a:pt x="865" y="762"/>
                </a:lnTo>
                <a:lnTo>
                  <a:pt x="865" y="760"/>
                </a:lnTo>
                <a:close/>
                <a:moveTo>
                  <a:pt x="837" y="750"/>
                </a:moveTo>
                <a:lnTo>
                  <a:pt x="839" y="750"/>
                </a:lnTo>
                <a:lnTo>
                  <a:pt x="839" y="750"/>
                </a:lnTo>
                <a:lnTo>
                  <a:pt x="839" y="750"/>
                </a:lnTo>
                <a:lnTo>
                  <a:pt x="841" y="750"/>
                </a:lnTo>
                <a:lnTo>
                  <a:pt x="844" y="753"/>
                </a:lnTo>
                <a:lnTo>
                  <a:pt x="846" y="750"/>
                </a:lnTo>
                <a:lnTo>
                  <a:pt x="846" y="750"/>
                </a:lnTo>
                <a:lnTo>
                  <a:pt x="841" y="750"/>
                </a:lnTo>
                <a:lnTo>
                  <a:pt x="841" y="750"/>
                </a:lnTo>
                <a:lnTo>
                  <a:pt x="839" y="748"/>
                </a:lnTo>
                <a:lnTo>
                  <a:pt x="839" y="748"/>
                </a:lnTo>
                <a:lnTo>
                  <a:pt x="837" y="748"/>
                </a:lnTo>
                <a:lnTo>
                  <a:pt x="834" y="746"/>
                </a:lnTo>
                <a:lnTo>
                  <a:pt x="832" y="746"/>
                </a:lnTo>
                <a:lnTo>
                  <a:pt x="829" y="746"/>
                </a:lnTo>
                <a:lnTo>
                  <a:pt x="827" y="743"/>
                </a:lnTo>
                <a:lnTo>
                  <a:pt x="825" y="743"/>
                </a:lnTo>
                <a:lnTo>
                  <a:pt x="822" y="743"/>
                </a:lnTo>
                <a:lnTo>
                  <a:pt x="822" y="743"/>
                </a:lnTo>
                <a:lnTo>
                  <a:pt x="822" y="743"/>
                </a:lnTo>
                <a:lnTo>
                  <a:pt x="820" y="741"/>
                </a:lnTo>
                <a:lnTo>
                  <a:pt x="820" y="741"/>
                </a:lnTo>
                <a:lnTo>
                  <a:pt x="818" y="741"/>
                </a:lnTo>
                <a:lnTo>
                  <a:pt x="815" y="738"/>
                </a:lnTo>
                <a:lnTo>
                  <a:pt x="815" y="738"/>
                </a:lnTo>
                <a:lnTo>
                  <a:pt x="815" y="741"/>
                </a:lnTo>
                <a:lnTo>
                  <a:pt x="818" y="741"/>
                </a:lnTo>
                <a:lnTo>
                  <a:pt x="820" y="743"/>
                </a:lnTo>
                <a:lnTo>
                  <a:pt x="822" y="743"/>
                </a:lnTo>
                <a:lnTo>
                  <a:pt x="825" y="746"/>
                </a:lnTo>
                <a:lnTo>
                  <a:pt x="825" y="746"/>
                </a:lnTo>
                <a:lnTo>
                  <a:pt x="827" y="746"/>
                </a:lnTo>
                <a:lnTo>
                  <a:pt x="829" y="746"/>
                </a:lnTo>
                <a:lnTo>
                  <a:pt x="832" y="746"/>
                </a:lnTo>
                <a:lnTo>
                  <a:pt x="834" y="748"/>
                </a:lnTo>
                <a:lnTo>
                  <a:pt x="837" y="748"/>
                </a:lnTo>
                <a:lnTo>
                  <a:pt x="837" y="750"/>
                </a:lnTo>
                <a:close/>
                <a:moveTo>
                  <a:pt x="915" y="779"/>
                </a:moveTo>
                <a:lnTo>
                  <a:pt x="917" y="781"/>
                </a:lnTo>
                <a:lnTo>
                  <a:pt x="919" y="781"/>
                </a:lnTo>
                <a:lnTo>
                  <a:pt x="926" y="783"/>
                </a:lnTo>
                <a:lnTo>
                  <a:pt x="929" y="781"/>
                </a:lnTo>
                <a:lnTo>
                  <a:pt x="929" y="781"/>
                </a:lnTo>
                <a:lnTo>
                  <a:pt x="931" y="781"/>
                </a:lnTo>
                <a:lnTo>
                  <a:pt x="929" y="776"/>
                </a:lnTo>
                <a:lnTo>
                  <a:pt x="926" y="772"/>
                </a:lnTo>
                <a:lnTo>
                  <a:pt x="924" y="765"/>
                </a:lnTo>
                <a:lnTo>
                  <a:pt x="922" y="760"/>
                </a:lnTo>
                <a:lnTo>
                  <a:pt x="919" y="755"/>
                </a:lnTo>
                <a:lnTo>
                  <a:pt x="917" y="750"/>
                </a:lnTo>
                <a:lnTo>
                  <a:pt x="912" y="743"/>
                </a:lnTo>
                <a:lnTo>
                  <a:pt x="910" y="738"/>
                </a:lnTo>
                <a:lnTo>
                  <a:pt x="910" y="736"/>
                </a:lnTo>
                <a:lnTo>
                  <a:pt x="908" y="736"/>
                </a:lnTo>
                <a:lnTo>
                  <a:pt x="908" y="736"/>
                </a:lnTo>
                <a:lnTo>
                  <a:pt x="903" y="738"/>
                </a:lnTo>
                <a:lnTo>
                  <a:pt x="903" y="738"/>
                </a:lnTo>
                <a:lnTo>
                  <a:pt x="896" y="734"/>
                </a:lnTo>
                <a:lnTo>
                  <a:pt x="896" y="734"/>
                </a:lnTo>
                <a:lnTo>
                  <a:pt x="893" y="736"/>
                </a:lnTo>
                <a:lnTo>
                  <a:pt x="893" y="736"/>
                </a:lnTo>
                <a:lnTo>
                  <a:pt x="893" y="738"/>
                </a:lnTo>
                <a:lnTo>
                  <a:pt x="891" y="741"/>
                </a:lnTo>
                <a:lnTo>
                  <a:pt x="891" y="741"/>
                </a:lnTo>
                <a:lnTo>
                  <a:pt x="891" y="741"/>
                </a:lnTo>
                <a:lnTo>
                  <a:pt x="889" y="741"/>
                </a:lnTo>
                <a:lnTo>
                  <a:pt x="886" y="738"/>
                </a:lnTo>
                <a:lnTo>
                  <a:pt x="884" y="738"/>
                </a:lnTo>
                <a:lnTo>
                  <a:pt x="884" y="738"/>
                </a:lnTo>
                <a:lnTo>
                  <a:pt x="886" y="741"/>
                </a:lnTo>
                <a:lnTo>
                  <a:pt x="886" y="741"/>
                </a:lnTo>
                <a:lnTo>
                  <a:pt x="889" y="743"/>
                </a:lnTo>
                <a:lnTo>
                  <a:pt x="889" y="743"/>
                </a:lnTo>
                <a:lnTo>
                  <a:pt x="889" y="743"/>
                </a:lnTo>
                <a:lnTo>
                  <a:pt x="889" y="743"/>
                </a:lnTo>
                <a:lnTo>
                  <a:pt x="889" y="743"/>
                </a:lnTo>
                <a:lnTo>
                  <a:pt x="889" y="746"/>
                </a:lnTo>
                <a:lnTo>
                  <a:pt x="886" y="743"/>
                </a:lnTo>
                <a:lnTo>
                  <a:pt x="886" y="746"/>
                </a:lnTo>
                <a:lnTo>
                  <a:pt x="886" y="746"/>
                </a:lnTo>
                <a:lnTo>
                  <a:pt x="886" y="748"/>
                </a:lnTo>
                <a:lnTo>
                  <a:pt x="886" y="748"/>
                </a:lnTo>
                <a:lnTo>
                  <a:pt x="889" y="750"/>
                </a:lnTo>
                <a:lnTo>
                  <a:pt x="891" y="753"/>
                </a:lnTo>
                <a:lnTo>
                  <a:pt x="893" y="753"/>
                </a:lnTo>
                <a:lnTo>
                  <a:pt x="896" y="753"/>
                </a:lnTo>
                <a:lnTo>
                  <a:pt x="898" y="750"/>
                </a:lnTo>
                <a:lnTo>
                  <a:pt x="898" y="750"/>
                </a:lnTo>
                <a:lnTo>
                  <a:pt x="900" y="750"/>
                </a:lnTo>
                <a:lnTo>
                  <a:pt x="903" y="750"/>
                </a:lnTo>
                <a:lnTo>
                  <a:pt x="905" y="753"/>
                </a:lnTo>
                <a:lnTo>
                  <a:pt x="905" y="753"/>
                </a:lnTo>
                <a:lnTo>
                  <a:pt x="908" y="755"/>
                </a:lnTo>
                <a:lnTo>
                  <a:pt x="908" y="755"/>
                </a:lnTo>
                <a:lnTo>
                  <a:pt x="903" y="757"/>
                </a:lnTo>
                <a:lnTo>
                  <a:pt x="900" y="757"/>
                </a:lnTo>
                <a:lnTo>
                  <a:pt x="898" y="760"/>
                </a:lnTo>
                <a:lnTo>
                  <a:pt x="898" y="760"/>
                </a:lnTo>
                <a:lnTo>
                  <a:pt x="898" y="762"/>
                </a:lnTo>
                <a:lnTo>
                  <a:pt x="900" y="765"/>
                </a:lnTo>
                <a:lnTo>
                  <a:pt x="903" y="767"/>
                </a:lnTo>
                <a:lnTo>
                  <a:pt x="919" y="772"/>
                </a:lnTo>
                <a:lnTo>
                  <a:pt x="922" y="772"/>
                </a:lnTo>
                <a:lnTo>
                  <a:pt x="922" y="774"/>
                </a:lnTo>
                <a:lnTo>
                  <a:pt x="922" y="774"/>
                </a:lnTo>
                <a:lnTo>
                  <a:pt x="922" y="774"/>
                </a:lnTo>
                <a:lnTo>
                  <a:pt x="919" y="774"/>
                </a:lnTo>
                <a:lnTo>
                  <a:pt x="919" y="776"/>
                </a:lnTo>
                <a:lnTo>
                  <a:pt x="919" y="776"/>
                </a:lnTo>
                <a:lnTo>
                  <a:pt x="919" y="776"/>
                </a:lnTo>
                <a:lnTo>
                  <a:pt x="917" y="774"/>
                </a:lnTo>
                <a:lnTo>
                  <a:pt x="917" y="774"/>
                </a:lnTo>
                <a:lnTo>
                  <a:pt x="915" y="772"/>
                </a:lnTo>
                <a:lnTo>
                  <a:pt x="912" y="772"/>
                </a:lnTo>
                <a:lnTo>
                  <a:pt x="910" y="772"/>
                </a:lnTo>
                <a:lnTo>
                  <a:pt x="908" y="772"/>
                </a:lnTo>
                <a:lnTo>
                  <a:pt x="908" y="772"/>
                </a:lnTo>
                <a:lnTo>
                  <a:pt x="905" y="772"/>
                </a:lnTo>
                <a:lnTo>
                  <a:pt x="903" y="772"/>
                </a:lnTo>
                <a:lnTo>
                  <a:pt x="903" y="772"/>
                </a:lnTo>
                <a:lnTo>
                  <a:pt x="900" y="769"/>
                </a:lnTo>
                <a:lnTo>
                  <a:pt x="898" y="767"/>
                </a:lnTo>
                <a:lnTo>
                  <a:pt x="896" y="767"/>
                </a:lnTo>
                <a:lnTo>
                  <a:pt x="893" y="765"/>
                </a:lnTo>
                <a:lnTo>
                  <a:pt x="896" y="765"/>
                </a:lnTo>
                <a:lnTo>
                  <a:pt x="896" y="765"/>
                </a:lnTo>
                <a:lnTo>
                  <a:pt x="893" y="762"/>
                </a:lnTo>
                <a:lnTo>
                  <a:pt x="891" y="757"/>
                </a:lnTo>
                <a:lnTo>
                  <a:pt x="889" y="757"/>
                </a:lnTo>
                <a:lnTo>
                  <a:pt x="889" y="760"/>
                </a:lnTo>
                <a:lnTo>
                  <a:pt x="891" y="760"/>
                </a:lnTo>
                <a:lnTo>
                  <a:pt x="886" y="762"/>
                </a:lnTo>
                <a:lnTo>
                  <a:pt x="889" y="765"/>
                </a:lnTo>
                <a:lnTo>
                  <a:pt x="889" y="767"/>
                </a:lnTo>
                <a:lnTo>
                  <a:pt x="893" y="769"/>
                </a:lnTo>
                <a:lnTo>
                  <a:pt x="896" y="769"/>
                </a:lnTo>
                <a:lnTo>
                  <a:pt x="896" y="772"/>
                </a:lnTo>
                <a:lnTo>
                  <a:pt x="898" y="772"/>
                </a:lnTo>
                <a:lnTo>
                  <a:pt x="903" y="774"/>
                </a:lnTo>
                <a:lnTo>
                  <a:pt x="903" y="774"/>
                </a:lnTo>
                <a:lnTo>
                  <a:pt x="900" y="774"/>
                </a:lnTo>
                <a:lnTo>
                  <a:pt x="898" y="774"/>
                </a:lnTo>
                <a:lnTo>
                  <a:pt x="896" y="774"/>
                </a:lnTo>
                <a:lnTo>
                  <a:pt x="896" y="772"/>
                </a:lnTo>
                <a:lnTo>
                  <a:pt x="896" y="772"/>
                </a:lnTo>
                <a:lnTo>
                  <a:pt x="893" y="772"/>
                </a:lnTo>
                <a:lnTo>
                  <a:pt x="891" y="772"/>
                </a:lnTo>
                <a:lnTo>
                  <a:pt x="891" y="772"/>
                </a:lnTo>
                <a:lnTo>
                  <a:pt x="891" y="772"/>
                </a:lnTo>
                <a:lnTo>
                  <a:pt x="891" y="774"/>
                </a:lnTo>
                <a:lnTo>
                  <a:pt x="891" y="774"/>
                </a:lnTo>
                <a:lnTo>
                  <a:pt x="889" y="774"/>
                </a:lnTo>
                <a:lnTo>
                  <a:pt x="884" y="772"/>
                </a:lnTo>
                <a:lnTo>
                  <a:pt x="884" y="772"/>
                </a:lnTo>
                <a:lnTo>
                  <a:pt x="884" y="774"/>
                </a:lnTo>
                <a:lnTo>
                  <a:pt x="884" y="774"/>
                </a:lnTo>
                <a:lnTo>
                  <a:pt x="882" y="774"/>
                </a:lnTo>
                <a:lnTo>
                  <a:pt x="879" y="774"/>
                </a:lnTo>
                <a:lnTo>
                  <a:pt x="879" y="774"/>
                </a:lnTo>
                <a:lnTo>
                  <a:pt x="879" y="774"/>
                </a:lnTo>
                <a:lnTo>
                  <a:pt x="877" y="774"/>
                </a:lnTo>
                <a:lnTo>
                  <a:pt x="877" y="774"/>
                </a:lnTo>
                <a:lnTo>
                  <a:pt x="879" y="776"/>
                </a:lnTo>
                <a:lnTo>
                  <a:pt x="879" y="776"/>
                </a:lnTo>
                <a:lnTo>
                  <a:pt x="886" y="776"/>
                </a:lnTo>
                <a:lnTo>
                  <a:pt x="891" y="779"/>
                </a:lnTo>
                <a:lnTo>
                  <a:pt x="896" y="779"/>
                </a:lnTo>
                <a:lnTo>
                  <a:pt x="898" y="779"/>
                </a:lnTo>
                <a:lnTo>
                  <a:pt x="903" y="781"/>
                </a:lnTo>
                <a:lnTo>
                  <a:pt x="905" y="779"/>
                </a:lnTo>
                <a:lnTo>
                  <a:pt x="905" y="779"/>
                </a:lnTo>
                <a:lnTo>
                  <a:pt x="908" y="781"/>
                </a:lnTo>
                <a:lnTo>
                  <a:pt x="908" y="781"/>
                </a:lnTo>
                <a:lnTo>
                  <a:pt x="910" y="781"/>
                </a:lnTo>
                <a:lnTo>
                  <a:pt x="912" y="781"/>
                </a:lnTo>
                <a:lnTo>
                  <a:pt x="912" y="779"/>
                </a:lnTo>
                <a:lnTo>
                  <a:pt x="915" y="779"/>
                </a:lnTo>
                <a:close/>
                <a:moveTo>
                  <a:pt x="815" y="722"/>
                </a:moveTo>
                <a:lnTo>
                  <a:pt x="815" y="722"/>
                </a:lnTo>
                <a:lnTo>
                  <a:pt x="815" y="722"/>
                </a:lnTo>
                <a:lnTo>
                  <a:pt x="815" y="722"/>
                </a:lnTo>
                <a:lnTo>
                  <a:pt x="813" y="720"/>
                </a:lnTo>
                <a:lnTo>
                  <a:pt x="811" y="720"/>
                </a:lnTo>
                <a:lnTo>
                  <a:pt x="811" y="720"/>
                </a:lnTo>
                <a:lnTo>
                  <a:pt x="808" y="720"/>
                </a:lnTo>
                <a:lnTo>
                  <a:pt x="808" y="720"/>
                </a:lnTo>
                <a:lnTo>
                  <a:pt x="808" y="720"/>
                </a:lnTo>
                <a:lnTo>
                  <a:pt x="811" y="722"/>
                </a:lnTo>
                <a:lnTo>
                  <a:pt x="811" y="722"/>
                </a:lnTo>
                <a:lnTo>
                  <a:pt x="813" y="722"/>
                </a:lnTo>
                <a:lnTo>
                  <a:pt x="815" y="722"/>
                </a:lnTo>
                <a:lnTo>
                  <a:pt x="815" y="722"/>
                </a:lnTo>
                <a:close/>
                <a:moveTo>
                  <a:pt x="811" y="724"/>
                </a:moveTo>
                <a:lnTo>
                  <a:pt x="808" y="724"/>
                </a:lnTo>
                <a:lnTo>
                  <a:pt x="806" y="722"/>
                </a:lnTo>
                <a:lnTo>
                  <a:pt x="803" y="722"/>
                </a:lnTo>
                <a:lnTo>
                  <a:pt x="803" y="720"/>
                </a:lnTo>
                <a:lnTo>
                  <a:pt x="801" y="717"/>
                </a:lnTo>
                <a:lnTo>
                  <a:pt x="801" y="717"/>
                </a:lnTo>
                <a:lnTo>
                  <a:pt x="801" y="720"/>
                </a:lnTo>
                <a:lnTo>
                  <a:pt x="799" y="720"/>
                </a:lnTo>
                <a:lnTo>
                  <a:pt x="799" y="720"/>
                </a:lnTo>
                <a:lnTo>
                  <a:pt x="801" y="722"/>
                </a:lnTo>
                <a:lnTo>
                  <a:pt x="803" y="724"/>
                </a:lnTo>
                <a:lnTo>
                  <a:pt x="806" y="727"/>
                </a:lnTo>
                <a:lnTo>
                  <a:pt x="808" y="729"/>
                </a:lnTo>
                <a:lnTo>
                  <a:pt x="811" y="729"/>
                </a:lnTo>
                <a:lnTo>
                  <a:pt x="808" y="727"/>
                </a:lnTo>
                <a:lnTo>
                  <a:pt x="811" y="724"/>
                </a:lnTo>
                <a:close/>
                <a:moveTo>
                  <a:pt x="799" y="712"/>
                </a:moveTo>
                <a:lnTo>
                  <a:pt x="801" y="712"/>
                </a:lnTo>
                <a:lnTo>
                  <a:pt x="801" y="712"/>
                </a:lnTo>
                <a:lnTo>
                  <a:pt x="801" y="712"/>
                </a:lnTo>
                <a:lnTo>
                  <a:pt x="803" y="712"/>
                </a:lnTo>
                <a:lnTo>
                  <a:pt x="803" y="710"/>
                </a:lnTo>
                <a:lnTo>
                  <a:pt x="801" y="710"/>
                </a:lnTo>
                <a:lnTo>
                  <a:pt x="801" y="708"/>
                </a:lnTo>
                <a:lnTo>
                  <a:pt x="801" y="708"/>
                </a:lnTo>
                <a:lnTo>
                  <a:pt x="799" y="708"/>
                </a:lnTo>
                <a:lnTo>
                  <a:pt x="796" y="710"/>
                </a:lnTo>
                <a:lnTo>
                  <a:pt x="794" y="710"/>
                </a:lnTo>
                <a:lnTo>
                  <a:pt x="792" y="710"/>
                </a:lnTo>
                <a:lnTo>
                  <a:pt x="792" y="712"/>
                </a:lnTo>
                <a:lnTo>
                  <a:pt x="792" y="712"/>
                </a:lnTo>
                <a:lnTo>
                  <a:pt x="792" y="715"/>
                </a:lnTo>
                <a:lnTo>
                  <a:pt x="794" y="717"/>
                </a:lnTo>
                <a:lnTo>
                  <a:pt x="794" y="715"/>
                </a:lnTo>
                <a:lnTo>
                  <a:pt x="794" y="715"/>
                </a:lnTo>
                <a:lnTo>
                  <a:pt x="794" y="712"/>
                </a:lnTo>
                <a:lnTo>
                  <a:pt x="796" y="712"/>
                </a:lnTo>
                <a:lnTo>
                  <a:pt x="799" y="712"/>
                </a:lnTo>
                <a:lnTo>
                  <a:pt x="799" y="712"/>
                </a:lnTo>
                <a:close/>
                <a:moveTo>
                  <a:pt x="782" y="694"/>
                </a:moveTo>
                <a:lnTo>
                  <a:pt x="780" y="694"/>
                </a:lnTo>
                <a:lnTo>
                  <a:pt x="780" y="694"/>
                </a:lnTo>
                <a:lnTo>
                  <a:pt x="780" y="696"/>
                </a:lnTo>
                <a:lnTo>
                  <a:pt x="780" y="696"/>
                </a:lnTo>
                <a:lnTo>
                  <a:pt x="782" y="698"/>
                </a:lnTo>
                <a:lnTo>
                  <a:pt x="782" y="698"/>
                </a:lnTo>
                <a:lnTo>
                  <a:pt x="782" y="698"/>
                </a:lnTo>
                <a:lnTo>
                  <a:pt x="785" y="698"/>
                </a:lnTo>
                <a:lnTo>
                  <a:pt x="785" y="698"/>
                </a:lnTo>
                <a:lnTo>
                  <a:pt x="782" y="696"/>
                </a:lnTo>
                <a:lnTo>
                  <a:pt x="785" y="696"/>
                </a:lnTo>
                <a:lnTo>
                  <a:pt x="785" y="696"/>
                </a:lnTo>
                <a:lnTo>
                  <a:pt x="785" y="694"/>
                </a:lnTo>
                <a:lnTo>
                  <a:pt x="785" y="694"/>
                </a:lnTo>
                <a:lnTo>
                  <a:pt x="782" y="694"/>
                </a:lnTo>
                <a:close/>
                <a:moveTo>
                  <a:pt x="782" y="684"/>
                </a:moveTo>
                <a:lnTo>
                  <a:pt x="780" y="684"/>
                </a:lnTo>
                <a:lnTo>
                  <a:pt x="780" y="684"/>
                </a:lnTo>
                <a:lnTo>
                  <a:pt x="777" y="684"/>
                </a:lnTo>
                <a:lnTo>
                  <a:pt x="777" y="686"/>
                </a:lnTo>
                <a:lnTo>
                  <a:pt x="777" y="686"/>
                </a:lnTo>
                <a:lnTo>
                  <a:pt x="777" y="686"/>
                </a:lnTo>
                <a:lnTo>
                  <a:pt x="777" y="689"/>
                </a:lnTo>
                <a:lnTo>
                  <a:pt x="777" y="691"/>
                </a:lnTo>
                <a:lnTo>
                  <a:pt x="780" y="691"/>
                </a:lnTo>
                <a:lnTo>
                  <a:pt x="782" y="691"/>
                </a:lnTo>
                <a:lnTo>
                  <a:pt x="785" y="689"/>
                </a:lnTo>
                <a:lnTo>
                  <a:pt x="785" y="689"/>
                </a:lnTo>
                <a:lnTo>
                  <a:pt x="787" y="686"/>
                </a:lnTo>
                <a:lnTo>
                  <a:pt x="785" y="686"/>
                </a:lnTo>
                <a:lnTo>
                  <a:pt x="782" y="684"/>
                </a:lnTo>
                <a:close/>
                <a:moveTo>
                  <a:pt x="770" y="660"/>
                </a:moveTo>
                <a:lnTo>
                  <a:pt x="768" y="660"/>
                </a:lnTo>
                <a:lnTo>
                  <a:pt x="768" y="658"/>
                </a:lnTo>
                <a:lnTo>
                  <a:pt x="766" y="658"/>
                </a:lnTo>
                <a:lnTo>
                  <a:pt x="766" y="658"/>
                </a:lnTo>
                <a:lnTo>
                  <a:pt x="763" y="660"/>
                </a:lnTo>
                <a:lnTo>
                  <a:pt x="761" y="660"/>
                </a:lnTo>
                <a:lnTo>
                  <a:pt x="761" y="660"/>
                </a:lnTo>
                <a:lnTo>
                  <a:pt x="761" y="660"/>
                </a:lnTo>
                <a:lnTo>
                  <a:pt x="761" y="663"/>
                </a:lnTo>
                <a:lnTo>
                  <a:pt x="763" y="663"/>
                </a:lnTo>
                <a:lnTo>
                  <a:pt x="763" y="663"/>
                </a:lnTo>
                <a:lnTo>
                  <a:pt x="763" y="663"/>
                </a:lnTo>
                <a:lnTo>
                  <a:pt x="766" y="665"/>
                </a:lnTo>
                <a:lnTo>
                  <a:pt x="763" y="665"/>
                </a:lnTo>
                <a:lnTo>
                  <a:pt x="763" y="668"/>
                </a:lnTo>
                <a:lnTo>
                  <a:pt x="766" y="668"/>
                </a:lnTo>
                <a:lnTo>
                  <a:pt x="766" y="668"/>
                </a:lnTo>
                <a:lnTo>
                  <a:pt x="768" y="665"/>
                </a:lnTo>
                <a:lnTo>
                  <a:pt x="768" y="665"/>
                </a:lnTo>
                <a:lnTo>
                  <a:pt x="770" y="660"/>
                </a:lnTo>
                <a:close/>
                <a:moveTo>
                  <a:pt x="789" y="684"/>
                </a:moveTo>
                <a:lnTo>
                  <a:pt x="789" y="682"/>
                </a:lnTo>
                <a:lnTo>
                  <a:pt x="789" y="679"/>
                </a:lnTo>
                <a:lnTo>
                  <a:pt x="789" y="679"/>
                </a:lnTo>
                <a:lnTo>
                  <a:pt x="787" y="677"/>
                </a:lnTo>
                <a:lnTo>
                  <a:pt x="787" y="677"/>
                </a:lnTo>
                <a:lnTo>
                  <a:pt x="787" y="677"/>
                </a:lnTo>
                <a:lnTo>
                  <a:pt x="787" y="675"/>
                </a:lnTo>
                <a:lnTo>
                  <a:pt x="785" y="672"/>
                </a:lnTo>
                <a:lnTo>
                  <a:pt x="785" y="670"/>
                </a:lnTo>
                <a:lnTo>
                  <a:pt x="782" y="665"/>
                </a:lnTo>
                <a:lnTo>
                  <a:pt x="777" y="658"/>
                </a:lnTo>
                <a:lnTo>
                  <a:pt x="777" y="658"/>
                </a:lnTo>
                <a:lnTo>
                  <a:pt x="777" y="658"/>
                </a:lnTo>
                <a:lnTo>
                  <a:pt x="775" y="658"/>
                </a:lnTo>
                <a:lnTo>
                  <a:pt x="773" y="656"/>
                </a:lnTo>
                <a:lnTo>
                  <a:pt x="773" y="656"/>
                </a:lnTo>
                <a:lnTo>
                  <a:pt x="770" y="658"/>
                </a:lnTo>
                <a:lnTo>
                  <a:pt x="770" y="658"/>
                </a:lnTo>
                <a:lnTo>
                  <a:pt x="770" y="658"/>
                </a:lnTo>
                <a:lnTo>
                  <a:pt x="773" y="660"/>
                </a:lnTo>
                <a:lnTo>
                  <a:pt x="773" y="663"/>
                </a:lnTo>
                <a:lnTo>
                  <a:pt x="773" y="663"/>
                </a:lnTo>
                <a:lnTo>
                  <a:pt x="770" y="665"/>
                </a:lnTo>
                <a:lnTo>
                  <a:pt x="770" y="665"/>
                </a:lnTo>
                <a:lnTo>
                  <a:pt x="773" y="668"/>
                </a:lnTo>
                <a:lnTo>
                  <a:pt x="773" y="668"/>
                </a:lnTo>
                <a:lnTo>
                  <a:pt x="773" y="670"/>
                </a:lnTo>
                <a:lnTo>
                  <a:pt x="770" y="668"/>
                </a:lnTo>
                <a:lnTo>
                  <a:pt x="770" y="668"/>
                </a:lnTo>
                <a:lnTo>
                  <a:pt x="768" y="670"/>
                </a:lnTo>
                <a:lnTo>
                  <a:pt x="768" y="670"/>
                </a:lnTo>
                <a:lnTo>
                  <a:pt x="770" y="672"/>
                </a:lnTo>
                <a:lnTo>
                  <a:pt x="770" y="672"/>
                </a:lnTo>
                <a:lnTo>
                  <a:pt x="773" y="672"/>
                </a:lnTo>
                <a:lnTo>
                  <a:pt x="773" y="675"/>
                </a:lnTo>
                <a:lnTo>
                  <a:pt x="770" y="675"/>
                </a:lnTo>
                <a:lnTo>
                  <a:pt x="770" y="677"/>
                </a:lnTo>
                <a:lnTo>
                  <a:pt x="770" y="679"/>
                </a:lnTo>
                <a:lnTo>
                  <a:pt x="773" y="679"/>
                </a:lnTo>
                <a:lnTo>
                  <a:pt x="775" y="679"/>
                </a:lnTo>
                <a:lnTo>
                  <a:pt x="777" y="679"/>
                </a:lnTo>
                <a:lnTo>
                  <a:pt x="780" y="679"/>
                </a:lnTo>
                <a:lnTo>
                  <a:pt x="780" y="679"/>
                </a:lnTo>
                <a:lnTo>
                  <a:pt x="780" y="679"/>
                </a:lnTo>
                <a:lnTo>
                  <a:pt x="777" y="675"/>
                </a:lnTo>
                <a:lnTo>
                  <a:pt x="777" y="675"/>
                </a:lnTo>
                <a:lnTo>
                  <a:pt x="777" y="675"/>
                </a:lnTo>
                <a:lnTo>
                  <a:pt x="780" y="672"/>
                </a:lnTo>
                <a:lnTo>
                  <a:pt x="780" y="672"/>
                </a:lnTo>
                <a:lnTo>
                  <a:pt x="782" y="672"/>
                </a:lnTo>
                <a:lnTo>
                  <a:pt x="782" y="672"/>
                </a:lnTo>
                <a:lnTo>
                  <a:pt x="780" y="672"/>
                </a:lnTo>
                <a:lnTo>
                  <a:pt x="780" y="675"/>
                </a:lnTo>
                <a:lnTo>
                  <a:pt x="782" y="675"/>
                </a:lnTo>
                <a:lnTo>
                  <a:pt x="780" y="677"/>
                </a:lnTo>
                <a:lnTo>
                  <a:pt x="780" y="677"/>
                </a:lnTo>
                <a:lnTo>
                  <a:pt x="782" y="677"/>
                </a:lnTo>
                <a:lnTo>
                  <a:pt x="782" y="679"/>
                </a:lnTo>
                <a:lnTo>
                  <a:pt x="785" y="682"/>
                </a:lnTo>
                <a:lnTo>
                  <a:pt x="785" y="682"/>
                </a:lnTo>
                <a:lnTo>
                  <a:pt x="787" y="684"/>
                </a:lnTo>
                <a:lnTo>
                  <a:pt x="787" y="684"/>
                </a:lnTo>
                <a:lnTo>
                  <a:pt x="789" y="684"/>
                </a:lnTo>
                <a:lnTo>
                  <a:pt x="789" y="684"/>
                </a:lnTo>
                <a:close/>
                <a:moveTo>
                  <a:pt x="763" y="658"/>
                </a:moveTo>
                <a:lnTo>
                  <a:pt x="766" y="656"/>
                </a:lnTo>
                <a:lnTo>
                  <a:pt x="766" y="656"/>
                </a:lnTo>
                <a:lnTo>
                  <a:pt x="763" y="651"/>
                </a:lnTo>
                <a:lnTo>
                  <a:pt x="761" y="646"/>
                </a:lnTo>
                <a:lnTo>
                  <a:pt x="759" y="644"/>
                </a:lnTo>
                <a:lnTo>
                  <a:pt x="756" y="641"/>
                </a:lnTo>
                <a:lnTo>
                  <a:pt x="754" y="644"/>
                </a:lnTo>
                <a:lnTo>
                  <a:pt x="754" y="644"/>
                </a:lnTo>
                <a:lnTo>
                  <a:pt x="756" y="646"/>
                </a:lnTo>
                <a:lnTo>
                  <a:pt x="756" y="646"/>
                </a:lnTo>
                <a:lnTo>
                  <a:pt x="759" y="649"/>
                </a:lnTo>
                <a:lnTo>
                  <a:pt x="759" y="653"/>
                </a:lnTo>
                <a:lnTo>
                  <a:pt x="761" y="658"/>
                </a:lnTo>
                <a:lnTo>
                  <a:pt x="761" y="658"/>
                </a:lnTo>
                <a:lnTo>
                  <a:pt x="763" y="658"/>
                </a:lnTo>
                <a:close/>
                <a:moveTo>
                  <a:pt x="759" y="644"/>
                </a:moveTo>
                <a:lnTo>
                  <a:pt x="759" y="644"/>
                </a:lnTo>
                <a:lnTo>
                  <a:pt x="761" y="646"/>
                </a:lnTo>
                <a:lnTo>
                  <a:pt x="763" y="646"/>
                </a:lnTo>
                <a:lnTo>
                  <a:pt x="763" y="649"/>
                </a:lnTo>
                <a:lnTo>
                  <a:pt x="766" y="649"/>
                </a:lnTo>
                <a:lnTo>
                  <a:pt x="766" y="651"/>
                </a:lnTo>
                <a:lnTo>
                  <a:pt x="768" y="653"/>
                </a:lnTo>
                <a:lnTo>
                  <a:pt x="770" y="656"/>
                </a:lnTo>
                <a:lnTo>
                  <a:pt x="773" y="656"/>
                </a:lnTo>
                <a:lnTo>
                  <a:pt x="775" y="656"/>
                </a:lnTo>
                <a:lnTo>
                  <a:pt x="775" y="653"/>
                </a:lnTo>
                <a:lnTo>
                  <a:pt x="773" y="651"/>
                </a:lnTo>
                <a:lnTo>
                  <a:pt x="773" y="651"/>
                </a:lnTo>
                <a:lnTo>
                  <a:pt x="773" y="651"/>
                </a:lnTo>
                <a:lnTo>
                  <a:pt x="773" y="649"/>
                </a:lnTo>
                <a:lnTo>
                  <a:pt x="770" y="649"/>
                </a:lnTo>
                <a:lnTo>
                  <a:pt x="770" y="646"/>
                </a:lnTo>
                <a:lnTo>
                  <a:pt x="768" y="646"/>
                </a:lnTo>
                <a:lnTo>
                  <a:pt x="768" y="644"/>
                </a:lnTo>
                <a:lnTo>
                  <a:pt x="768" y="644"/>
                </a:lnTo>
                <a:lnTo>
                  <a:pt x="766" y="641"/>
                </a:lnTo>
                <a:lnTo>
                  <a:pt x="766" y="639"/>
                </a:lnTo>
                <a:lnTo>
                  <a:pt x="763" y="639"/>
                </a:lnTo>
                <a:lnTo>
                  <a:pt x="763" y="641"/>
                </a:lnTo>
                <a:lnTo>
                  <a:pt x="759" y="641"/>
                </a:lnTo>
                <a:lnTo>
                  <a:pt x="759" y="644"/>
                </a:lnTo>
                <a:close/>
                <a:moveTo>
                  <a:pt x="761" y="637"/>
                </a:moveTo>
                <a:lnTo>
                  <a:pt x="759" y="637"/>
                </a:lnTo>
                <a:lnTo>
                  <a:pt x="756" y="637"/>
                </a:lnTo>
                <a:lnTo>
                  <a:pt x="756" y="637"/>
                </a:lnTo>
                <a:lnTo>
                  <a:pt x="759" y="639"/>
                </a:lnTo>
                <a:lnTo>
                  <a:pt x="759" y="639"/>
                </a:lnTo>
                <a:lnTo>
                  <a:pt x="759" y="639"/>
                </a:lnTo>
                <a:lnTo>
                  <a:pt x="761" y="639"/>
                </a:lnTo>
                <a:lnTo>
                  <a:pt x="761" y="639"/>
                </a:lnTo>
                <a:lnTo>
                  <a:pt x="763" y="637"/>
                </a:lnTo>
                <a:lnTo>
                  <a:pt x="761" y="637"/>
                </a:lnTo>
                <a:lnTo>
                  <a:pt x="761" y="637"/>
                </a:lnTo>
                <a:close/>
                <a:moveTo>
                  <a:pt x="747" y="592"/>
                </a:moveTo>
                <a:lnTo>
                  <a:pt x="747" y="594"/>
                </a:lnTo>
                <a:lnTo>
                  <a:pt x="749" y="597"/>
                </a:lnTo>
                <a:lnTo>
                  <a:pt x="749" y="594"/>
                </a:lnTo>
                <a:lnTo>
                  <a:pt x="751" y="597"/>
                </a:lnTo>
                <a:lnTo>
                  <a:pt x="754" y="597"/>
                </a:lnTo>
                <a:lnTo>
                  <a:pt x="754" y="594"/>
                </a:lnTo>
                <a:lnTo>
                  <a:pt x="754" y="594"/>
                </a:lnTo>
                <a:lnTo>
                  <a:pt x="754" y="592"/>
                </a:lnTo>
                <a:lnTo>
                  <a:pt x="754" y="592"/>
                </a:lnTo>
                <a:lnTo>
                  <a:pt x="751" y="589"/>
                </a:lnTo>
                <a:lnTo>
                  <a:pt x="751" y="587"/>
                </a:lnTo>
                <a:lnTo>
                  <a:pt x="749" y="585"/>
                </a:lnTo>
                <a:lnTo>
                  <a:pt x="749" y="585"/>
                </a:lnTo>
                <a:lnTo>
                  <a:pt x="747" y="585"/>
                </a:lnTo>
                <a:lnTo>
                  <a:pt x="747" y="587"/>
                </a:lnTo>
                <a:lnTo>
                  <a:pt x="749" y="589"/>
                </a:lnTo>
                <a:lnTo>
                  <a:pt x="749" y="592"/>
                </a:lnTo>
                <a:lnTo>
                  <a:pt x="747" y="592"/>
                </a:lnTo>
                <a:close/>
                <a:moveTo>
                  <a:pt x="733" y="575"/>
                </a:moveTo>
                <a:lnTo>
                  <a:pt x="733" y="575"/>
                </a:lnTo>
                <a:lnTo>
                  <a:pt x="733" y="575"/>
                </a:lnTo>
                <a:lnTo>
                  <a:pt x="733" y="575"/>
                </a:lnTo>
                <a:lnTo>
                  <a:pt x="735" y="578"/>
                </a:lnTo>
                <a:lnTo>
                  <a:pt x="735" y="578"/>
                </a:lnTo>
                <a:lnTo>
                  <a:pt x="735" y="575"/>
                </a:lnTo>
                <a:lnTo>
                  <a:pt x="735" y="575"/>
                </a:lnTo>
                <a:lnTo>
                  <a:pt x="735" y="575"/>
                </a:lnTo>
                <a:lnTo>
                  <a:pt x="733" y="575"/>
                </a:lnTo>
                <a:close/>
                <a:moveTo>
                  <a:pt x="756" y="573"/>
                </a:moveTo>
                <a:lnTo>
                  <a:pt x="756" y="575"/>
                </a:lnTo>
                <a:lnTo>
                  <a:pt x="756" y="575"/>
                </a:lnTo>
                <a:lnTo>
                  <a:pt x="759" y="575"/>
                </a:lnTo>
                <a:lnTo>
                  <a:pt x="759" y="575"/>
                </a:lnTo>
                <a:lnTo>
                  <a:pt x="759" y="573"/>
                </a:lnTo>
                <a:lnTo>
                  <a:pt x="756" y="573"/>
                </a:lnTo>
                <a:lnTo>
                  <a:pt x="756" y="571"/>
                </a:lnTo>
                <a:lnTo>
                  <a:pt x="754" y="571"/>
                </a:lnTo>
                <a:lnTo>
                  <a:pt x="754" y="568"/>
                </a:lnTo>
                <a:lnTo>
                  <a:pt x="754" y="571"/>
                </a:lnTo>
                <a:lnTo>
                  <a:pt x="754" y="571"/>
                </a:lnTo>
                <a:lnTo>
                  <a:pt x="754" y="571"/>
                </a:lnTo>
                <a:lnTo>
                  <a:pt x="754" y="573"/>
                </a:lnTo>
                <a:lnTo>
                  <a:pt x="756" y="573"/>
                </a:lnTo>
                <a:close/>
                <a:moveTo>
                  <a:pt x="761" y="571"/>
                </a:moveTo>
                <a:lnTo>
                  <a:pt x="759" y="571"/>
                </a:lnTo>
                <a:lnTo>
                  <a:pt x="761" y="573"/>
                </a:lnTo>
                <a:lnTo>
                  <a:pt x="761" y="573"/>
                </a:lnTo>
                <a:lnTo>
                  <a:pt x="763" y="575"/>
                </a:lnTo>
                <a:lnTo>
                  <a:pt x="766" y="575"/>
                </a:lnTo>
                <a:lnTo>
                  <a:pt x="768" y="575"/>
                </a:lnTo>
                <a:lnTo>
                  <a:pt x="770" y="573"/>
                </a:lnTo>
                <a:lnTo>
                  <a:pt x="770" y="571"/>
                </a:lnTo>
                <a:lnTo>
                  <a:pt x="770" y="571"/>
                </a:lnTo>
                <a:lnTo>
                  <a:pt x="770" y="568"/>
                </a:lnTo>
                <a:lnTo>
                  <a:pt x="768" y="568"/>
                </a:lnTo>
                <a:lnTo>
                  <a:pt x="763" y="566"/>
                </a:lnTo>
                <a:lnTo>
                  <a:pt x="761" y="566"/>
                </a:lnTo>
                <a:lnTo>
                  <a:pt x="761" y="566"/>
                </a:lnTo>
                <a:lnTo>
                  <a:pt x="761" y="566"/>
                </a:lnTo>
                <a:lnTo>
                  <a:pt x="761" y="568"/>
                </a:lnTo>
                <a:lnTo>
                  <a:pt x="761" y="568"/>
                </a:lnTo>
                <a:lnTo>
                  <a:pt x="761" y="568"/>
                </a:lnTo>
                <a:lnTo>
                  <a:pt x="761" y="571"/>
                </a:lnTo>
                <a:close/>
                <a:moveTo>
                  <a:pt x="751" y="568"/>
                </a:moveTo>
                <a:lnTo>
                  <a:pt x="751" y="566"/>
                </a:lnTo>
                <a:lnTo>
                  <a:pt x="751" y="566"/>
                </a:lnTo>
                <a:lnTo>
                  <a:pt x="751" y="563"/>
                </a:lnTo>
                <a:lnTo>
                  <a:pt x="749" y="563"/>
                </a:lnTo>
                <a:lnTo>
                  <a:pt x="749" y="561"/>
                </a:lnTo>
                <a:lnTo>
                  <a:pt x="747" y="561"/>
                </a:lnTo>
                <a:lnTo>
                  <a:pt x="747" y="561"/>
                </a:lnTo>
                <a:lnTo>
                  <a:pt x="744" y="561"/>
                </a:lnTo>
                <a:lnTo>
                  <a:pt x="744" y="563"/>
                </a:lnTo>
                <a:lnTo>
                  <a:pt x="747" y="566"/>
                </a:lnTo>
                <a:lnTo>
                  <a:pt x="747" y="566"/>
                </a:lnTo>
                <a:lnTo>
                  <a:pt x="744" y="566"/>
                </a:lnTo>
                <a:lnTo>
                  <a:pt x="742" y="566"/>
                </a:lnTo>
                <a:lnTo>
                  <a:pt x="742" y="568"/>
                </a:lnTo>
                <a:lnTo>
                  <a:pt x="740" y="568"/>
                </a:lnTo>
                <a:lnTo>
                  <a:pt x="742" y="571"/>
                </a:lnTo>
                <a:lnTo>
                  <a:pt x="740" y="571"/>
                </a:lnTo>
                <a:lnTo>
                  <a:pt x="742" y="573"/>
                </a:lnTo>
                <a:lnTo>
                  <a:pt x="744" y="575"/>
                </a:lnTo>
                <a:lnTo>
                  <a:pt x="747" y="578"/>
                </a:lnTo>
                <a:lnTo>
                  <a:pt x="749" y="582"/>
                </a:lnTo>
                <a:lnTo>
                  <a:pt x="751" y="582"/>
                </a:lnTo>
                <a:lnTo>
                  <a:pt x="754" y="585"/>
                </a:lnTo>
                <a:lnTo>
                  <a:pt x="754" y="587"/>
                </a:lnTo>
                <a:lnTo>
                  <a:pt x="756" y="587"/>
                </a:lnTo>
                <a:lnTo>
                  <a:pt x="759" y="587"/>
                </a:lnTo>
                <a:lnTo>
                  <a:pt x="759" y="587"/>
                </a:lnTo>
                <a:lnTo>
                  <a:pt x="759" y="587"/>
                </a:lnTo>
                <a:lnTo>
                  <a:pt x="759" y="587"/>
                </a:lnTo>
                <a:lnTo>
                  <a:pt x="759" y="585"/>
                </a:lnTo>
                <a:lnTo>
                  <a:pt x="759" y="585"/>
                </a:lnTo>
                <a:lnTo>
                  <a:pt x="759" y="585"/>
                </a:lnTo>
                <a:lnTo>
                  <a:pt x="759" y="582"/>
                </a:lnTo>
                <a:lnTo>
                  <a:pt x="756" y="580"/>
                </a:lnTo>
                <a:lnTo>
                  <a:pt x="756" y="578"/>
                </a:lnTo>
                <a:lnTo>
                  <a:pt x="756" y="578"/>
                </a:lnTo>
                <a:lnTo>
                  <a:pt x="754" y="575"/>
                </a:lnTo>
                <a:lnTo>
                  <a:pt x="754" y="573"/>
                </a:lnTo>
                <a:lnTo>
                  <a:pt x="751" y="571"/>
                </a:lnTo>
                <a:lnTo>
                  <a:pt x="749" y="571"/>
                </a:lnTo>
                <a:lnTo>
                  <a:pt x="749" y="568"/>
                </a:lnTo>
                <a:lnTo>
                  <a:pt x="749" y="568"/>
                </a:lnTo>
                <a:lnTo>
                  <a:pt x="751" y="568"/>
                </a:lnTo>
                <a:lnTo>
                  <a:pt x="751" y="568"/>
                </a:lnTo>
                <a:close/>
                <a:moveTo>
                  <a:pt x="747" y="554"/>
                </a:moveTo>
                <a:lnTo>
                  <a:pt x="744" y="554"/>
                </a:lnTo>
                <a:lnTo>
                  <a:pt x="744" y="554"/>
                </a:lnTo>
                <a:lnTo>
                  <a:pt x="742" y="554"/>
                </a:lnTo>
                <a:lnTo>
                  <a:pt x="742" y="556"/>
                </a:lnTo>
                <a:lnTo>
                  <a:pt x="742" y="556"/>
                </a:lnTo>
                <a:lnTo>
                  <a:pt x="744" y="556"/>
                </a:lnTo>
                <a:lnTo>
                  <a:pt x="744" y="556"/>
                </a:lnTo>
                <a:lnTo>
                  <a:pt x="744" y="556"/>
                </a:lnTo>
                <a:lnTo>
                  <a:pt x="747" y="556"/>
                </a:lnTo>
                <a:lnTo>
                  <a:pt x="747" y="556"/>
                </a:lnTo>
                <a:lnTo>
                  <a:pt x="747" y="554"/>
                </a:lnTo>
                <a:lnTo>
                  <a:pt x="747" y="554"/>
                </a:lnTo>
                <a:close/>
                <a:moveTo>
                  <a:pt x="730" y="549"/>
                </a:moveTo>
                <a:lnTo>
                  <a:pt x="730" y="549"/>
                </a:lnTo>
                <a:lnTo>
                  <a:pt x="728" y="549"/>
                </a:lnTo>
                <a:lnTo>
                  <a:pt x="728" y="549"/>
                </a:lnTo>
                <a:lnTo>
                  <a:pt x="728" y="549"/>
                </a:lnTo>
                <a:lnTo>
                  <a:pt x="728" y="549"/>
                </a:lnTo>
                <a:lnTo>
                  <a:pt x="728" y="552"/>
                </a:lnTo>
                <a:lnTo>
                  <a:pt x="730" y="549"/>
                </a:lnTo>
                <a:lnTo>
                  <a:pt x="730" y="549"/>
                </a:lnTo>
                <a:lnTo>
                  <a:pt x="730" y="549"/>
                </a:lnTo>
                <a:close/>
                <a:moveTo>
                  <a:pt x="742" y="544"/>
                </a:moveTo>
                <a:lnTo>
                  <a:pt x="744" y="544"/>
                </a:lnTo>
                <a:lnTo>
                  <a:pt x="744" y="544"/>
                </a:lnTo>
                <a:lnTo>
                  <a:pt x="742" y="542"/>
                </a:lnTo>
                <a:lnTo>
                  <a:pt x="744" y="540"/>
                </a:lnTo>
                <a:lnTo>
                  <a:pt x="744" y="540"/>
                </a:lnTo>
                <a:lnTo>
                  <a:pt x="744" y="537"/>
                </a:lnTo>
                <a:lnTo>
                  <a:pt x="744" y="537"/>
                </a:lnTo>
                <a:lnTo>
                  <a:pt x="744" y="535"/>
                </a:lnTo>
                <a:lnTo>
                  <a:pt x="742" y="533"/>
                </a:lnTo>
                <a:lnTo>
                  <a:pt x="740" y="533"/>
                </a:lnTo>
                <a:lnTo>
                  <a:pt x="737" y="530"/>
                </a:lnTo>
                <a:lnTo>
                  <a:pt x="737" y="530"/>
                </a:lnTo>
                <a:lnTo>
                  <a:pt x="737" y="528"/>
                </a:lnTo>
                <a:lnTo>
                  <a:pt x="740" y="528"/>
                </a:lnTo>
                <a:lnTo>
                  <a:pt x="740" y="528"/>
                </a:lnTo>
                <a:lnTo>
                  <a:pt x="740" y="528"/>
                </a:lnTo>
                <a:lnTo>
                  <a:pt x="742" y="528"/>
                </a:lnTo>
                <a:lnTo>
                  <a:pt x="740" y="526"/>
                </a:lnTo>
                <a:lnTo>
                  <a:pt x="740" y="523"/>
                </a:lnTo>
                <a:lnTo>
                  <a:pt x="740" y="523"/>
                </a:lnTo>
                <a:lnTo>
                  <a:pt x="740" y="521"/>
                </a:lnTo>
                <a:lnTo>
                  <a:pt x="740" y="521"/>
                </a:lnTo>
                <a:lnTo>
                  <a:pt x="737" y="518"/>
                </a:lnTo>
                <a:lnTo>
                  <a:pt x="737" y="516"/>
                </a:lnTo>
                <a:lnTo>
                  <a:pt x="735" y="516"/>
                </a:lnTo>
                <a:lnTo>
                  <a:pt x="733" y="514"/>
                </a:lnTo>
                <a:lnTo>
                  <a:pt x="725" y="514"/>
                </a:lnTo>
                <a:lnTo>
                  <a:pt x="725" y="514"/>
                </a:lnTo>
                <a:lnTo>
                  <a:pt x="728" y="514"/>
                </a:lnTo>
                <a:lnTo>
                  <a:pt x="728" y="516"/>
                </a:lnTo>
                <a:lnTo>
                  <a:pt x="728" y="518"/>
                </a:lnTo>
                <a:lnTo>
                  <a:pt x="728" y="518"/>
                </a:lnTo>
                <a:lnTo>
                  <a:pt x="728" y="518"/>
                </a:lnTo>
                <a:lnTo>
                  <a:pt x="728" y="521"/>
                </a:lnTo>
                <a:lnTo>
                  <a:pt x="728" y="523"/>
                </a:lnTo>
                <a:lnTo>
                  <a:pt x="728" y="523"/>
                </a:lnTo>
                <a:lnTo>
                  <a:pt x="728" y="526"/>
                </a:lnTo>
                <a:lnTo>
                  <a:pt x="728" y="526"/>
                </a:lnTo>
                <a:lnTo>
                  <a:pt x="728" y="528"/>
                </a:lnTo>
                <a:lnTo>
                  <a:pt x="730" y="530"/>
                </a:lnTo>
                <a:lnTo>
                  <a:pt x="733" y="535"/>
                </a:lnTo>
                <a:lnTo>
                  <a:pt x="733" y="540"/>
                </a:lnTo>
                <a:lnTo>
                  <a:pt x="733" y="542"/>
                </a:lnTo>
                <a:lnTo>
                  <a:pt x="733" y="542"/>
                </a:lnTo>
                <a:lnTo>
                  <a:pt x="733" y="542"/>
                </a:lnTo>
                <a:lnTo>
                  <a:pt x="735" y="544"/>
                </a:lnTo>
                <a:lnTo>
                  <a:pt x="737" y="544"/>
                </a:lnTo>
                <a:lnTo>
                  <a:pt x="740" y="544"/>
                </a:lnTo>
                <a:lnTo>
                  <a:pt x="742" y="544"/>
                </a:lnTo>
                <a:lnTo>
                  <a:pt x="742" y="544"/>
                </a:lnTo>
                <a:close/>
                <a:moveTo>
                  <a:pt x="586" y="341"/>
                </a:moveTo>
                <a:lnTo>
                  <a:pt x="586" y="341"/>
                </a:lnTo>
                <a:lnTo>
                  <a:pt x="586" y="341"/>
                </a:lnTo>
                <a:lnTo>
                  <a:pt x="584" y="341"/>
                </a:lnTo>
                <a:lnTo>
                  <a:pt x="584" y="341"/>
                </a:lnTo>
                <a:lnTo>
                  <a:pt x="584" y="341"/>
                </a:lnTo>
                <a:lnTo>
                  <a:pt x="584" y="341"/>
                </a:lnTo>
                <a:lnTo>
                  <a:pt x="584" y="343"/>
                </a:lnTo>
                <a:lnTo>
                  <a:pt x="586" y="341"/>
                </a:lnTo>
                <a:lnTo>
                  <a:pt x="586" y="341"/>
                </a:lnTo>
                <a:lnTo>
                  <a:pt x="586" y="341"/>
                </a:lnTo>
                <a:lnTo>
                  <a:pt x="586" y="341"/>
                </a:lnTo>
                <a:lnTo>
                  <a:pt x="586" y="341"/>
                </a:lnTo>
                <a:close/>
                <a:moveTo>
                  <a:pt x="0" y="204"/>
                </a:moveTo>
                <a:lnTo>
                  <a:pt x="0" y="204"/>
                </a:lnTo>
                <a:lnTo>
                  <a:pt x="0" y="206"/>
                </a:lnTo>
                <a:lnTo>
                  <a:pt x="2" y="204"/>
                </a:lnTo>
                <a:lnTo>
                  <a:pt x="4" y="204"/>
                </a:lnTo>
                <a:lnTo>
                  <a:pt x="2" y="204"/>
                </a:lnTo>
                <a:lnTo>
                  <a:pt x="0" y="204"/>
                </a:lnTo>
                <a:close/>
                <a:moveTo>
                  <a:pt x="874" y="760"/>
                </a:moveTo>
                <a:lnTo>
                  <a:pt x="877" y="762"/>
                </a:lnTo>
                <a:lnTo>
                  <a:pt x="882" y="762"/>
                </a:lnTo>
                <a:lnTo>
                  <a:pt x="884" y="760"/>
                </a:lnTo>
                <a:lnTo>
                  <a:pt x="884" y="760"/>
                </a:lnTo>
                <a:lnTo>
                  <a:pt x="884" y="755"/>
                </a:lnTo>
                <a:lnTo>
                  <a:pt x="882" y="753"/>
                </a:lnTo>
                <a:lnTo>
                  <a:pt x="879" y="753"/>
                </a:lnTo>
                <a:lnTo>
                  <a:pt x="879" y="748"/>
                </a:lnTo>
                <a:lnTo>
                  <a:pt x="879" y="743"/>
                </a:lnTo>
                <a:lnTo>
                  <a:pt x="877" y="743"/>
                </a:lnTo>
                <a:lnTo>
                  <a:pt x="877" y="741"/>
                </a:lnTo>
                <a:lnTo>
                  <a:pt x="879" y="738"/>
                </a:lnTo>
                <a:lnTo>
                  <a:pt x="879" y="738"/>
                </a:lnTo>
                <a:lnTo>
                  <a:pt x="882" y="738"/>
                </a:lnTo>
                <a:lnTo>
                  <a:pt x="889" y="734"/>
                </a:lnTo>
                <a:lnTo>
                  <a:pt x="891" y="734"/>
                </a:lnTo>
                <a:lnTo>
                  <a:pt x="893" y="734"/>
                </a:lnTo>
                <a:lnTo>
                  <a:pt x="893" y="734"/>
                </a:lnTo>
                <a:lnTo>
                  <a:pt x="893" y="729"/>
                </a:lnTo>
                <a:lnTo>
                  <a:pt x="896" y="729"/>
                </a:lnTo>
                <a:lnTo>
                  <a:pt x="898" y="729"/>
                </a:lnTo>
                <a:lnTo>
                  <a:pt x="900" y="729"/>
                </a:lnTo>
                <a:lnTo>
                  <a:pt x="910" y="731"/>
                </a:lnTo>
                <a:lnTo>
                  <a:pt x="910" y="729"/>
                </a:lnTo>
                <a:lnTo>
                  <a:pt x="908" y="729"/>
                </a:lnTo>
                <a:lnTo>
                  <a:pt x="905" y="729"/>
                </a:lnTo>
                <a:lnTo>
                  <a:pt x="900" y="729"/>
                </a:lnTo>
                <a:lnTo>
                  <a:pt x="896" y="727"/>
                </a:lnTo>
                <a:lnTo>
                  <a:pt x="891" y="727"/>
                </a:lnTo>
                <a:lnTo>
                  <a:pt x="886" y="727"/>
                </a:lnTo>
                <a:lnTo>
                  <a:pt x="882" y="724"/>
                </a:lnTo>
                <a:lnTo>
                  <a:pt x="874" y="724"/>
                </a:lnTo>
                <a:lnTo>
                  <a:pt x="867" y="724"/>
                </a:lnTo>
                <a:lnTo>
                  <a:pt x="860" y="724"/>
                </a:lnTo>
                <a:lnTo>
                  <a:pt x="856" y="724"/>
                </a:lnTo>
                <a:lnTo>
                  <a:pt x="851" y="724"/>
                </a:lnTo>
                <a:lnTo>
                  <a:pt x="851" y="724"/>
                </a:lnTo>
                <a:lnTo>
                  <a:pt x="848" y="722"/>
                </a:lnTo>
                <a:lnTo>
                  <a:pt x="848" y="720"/>
                </a:lnTo>
                <a:lnTo>
                  <a:pt x="846" y="720"/>
                </a:lnTo>
                <a:lnTo>
                  <a:pt x="844" y="717"/>
                </a:lnTo>
                <a:lnTo>
                  <a:pt x="841" y="717"/>
                </a:lnTo>
                <a:lnTo>
                  <a:pt x="839" y="715"/>
                </a:lnTo>
                <a:lnTo>
                  <a:pt x="839" y="712"/>
                </a:lnTo>
                <a:lnTo>
                  <a:pt x="839" y="710"/>
                </a:lnTo>
                <a:lnTo>
                  <a:pt x="837" y="708"/>
                </a:lnTo>
                <a:lnTo>
                  <a:pt x="837" y="708"/>
                </a:lnTo>
                <a:lnTo>
                  <a:pt x="834" y="705"/>
                </a:lnTo>
                <a:lnTo>
                  <a:pt x="834" y="705"/>
                </a:lnTo>
                <a:lnTo>
                  <a:pt x="837" y="705"/>
                </a:lnTo>
                <a:lnTo>
                  <a:pt x="834" y="703"/>
                </a:lnTo>
                <a:lnTo>
                  <a:pt x="834" y="701"/>
                </a:lnTo>
                <a:lnTo>
                  <a:pt x="832" y="698"/>
                </a:lnTo>
                <a:lnTo>
                  <a:pt x="829" y="696"/>
                </a:lnTo>
                <a:lnTo>
                  <a:pt x="829" y="696"/>
                </a:lnTo>
                <a:lnTo>
                  <a:pt x="827" y="696"/>
                </a:lnTo>
                <a:lnTo>
                  <a:pt x="827" y="696"/>
                </a:lnTo>
                <a:lnTo>
                  <a:pt x="825" y="696"/>
                </a:lnTo>
                <a:lnTo>
                  <a:pt x="822" y="696"/>
                </a:lnTo>
                <a:lnTo>
                  <a:pt x="822" y="698"/>
                </a:lnTo>
                <a:lnTo>
                  <a:pt x="820" y="698"/>
                </a:lnTo>
                <a:lnTo>
                  <a:pt x="820" y="698"/>
                </a:lnTo>
                <a:lnTo>
                  <a:pt x="818" y="698"/>
                </a:lnTo>
                <a:lnTo>
                  <a:pt x="818" y="696"/>
                </a:lnTo>
                <a:lnTo>
                  <a:pt x="815" y="696"/>
                </a:lnTo>
                <a:lnTo>
                  <a:pt x="815" y="694"/>
                </a:lnTo>
                <a:lnTo>
                  <a:pt x="813" y="691"/>
                </a:lnTo>
                <a:lnTo>
                  <a:pt x="811" y="689"/>
                </a:lnTo>
                <a:lnTo>
                  <a:pt x="808" y="686"/>
                </a:lnTo>
                <a:lnTo>
                  <a:pt x="806" y="684"/>
                </a:lnTo>
                <a:lnTo>
                  <a:pt x="806" y="682"/>
                </a:lnTo>
                <a:lnTo>
                  <a:pt x="806" y="679"/>
                </a:lnTo>
                <a:lnTo>
                  <a:pt x="803" y="677"/>
                </a:lnTo>
                <a:lnTo>
                  <a:pt x="801" y="675"/>
                </a:lnTo>
                <a:lnTo>
                  <a:pt x="801" y="672"/>
                </a:lnTo>
                <a:lnTo>
                  <a:pt x="801" y="670"/>
                </a:lnTo>
                <a:lnTo>
                  <a:pt x="801" y="670"/>
                </a:lnTo>
                <a:lnTo>
                  <a:pt x="806" y="670"/>
                </a:lnTo>
                <a:lnTo>
                  <a:pt x="803" y="668"/>
                </a:lnTo>
                <a:lnTo>
                  <a:pt x="803" y="665"/>
                </a:lnTo>
                <a:lnTo>
                  <a:pt x="803" y="663"/>
                </a:lnTo>
                <a:lnTo>
                  <a:pt x="806" y="663"/>
                </a:lnTo>
                <a:lnTo>
                  <a:pt x="806" y="663"/>
                </a:lnTo>
                <a:lnTo>
                  <a:pt x="808" y="660"/>
                </a:lnTo>
                <a:lnTo>
                  <a:pt x="808" y="660"/>
                </a:lnTo>
                <a:lnTo>
                  <a:pt x="808" y="658"/>
                </a:lnTo>
                <a:lnTo>
                  <a:pt x="808" y="658"/>
                </a:lnTo>
                <a:lnTo>
                  <a:pt x="808" y="656"/>
                </a:lnTo>
                <a:lnTo>
                  <a:pt x="806" y="653"/>
                </a:lnTo>
                <a:lnTo>
                  <a:pt x="806" y="651"/>
                </a:lnTo>
                <a:lnTo>
                  <a:pt x="808" y="651"/>
                </a:lnTo>
                <a:lnTo>
                  <a:pt x="811" y="649"/>
                </a:lnTo>
                <a:lnTo>
                  <a:pt x="811" y="646"/>
                </a:lnTo>
                <a:lnTo>
                  <a:pt x="808" y="644"/>
                </a:lnTo>
                <a:lnTo>
                  <a:pt x="806" y="641"/>
                </a:lnTo>
                <a:lnTo>
                  <a:pt x="803" y="641"/>
                </a:lnTo>
                <a:lnTo>
                  <a:pt x="803" y="639"/>
                </a:lnTo>
                <a:lnTo>
                  <a:pt x="803" y="637"/>
                </a:lnTo>
                <a:lnTo>
                  <a:pt x="803" y="637"/>
                </a:lnTo>
                <a:lnTo>
                  <a:pt x="803" y="634"/>
                </a:lnTo>
                <a:lnTo>
                  <a:pt x="801" y="632"/>
                </a:lnTo>
                <a:lnTo>
                  <a:pt x="803" y="630"/>
                </a:lnTo>
                <a:lnTo>
                  <a:pt x="806" y="630"/>
                </a:lnTo>
                <a:lnTo>
                  <a:pt x="806" y="627"/>
                </a:lnTo>
                <a:lnTo>
                  <a:pt x="806" y="625"/>
                </a:lnTo>
                <a:lnTo>
                  <a:pt x="806" y="625"/>
                </a:lnTo>
                <a:lnTo>
                  <a:pt x="806" y="625"/>
                </a:lnTo>
                <a:lnTo>
                  <a:pt x="806" y="623"/>
                </a:lnTo>
                <a:lnTo>
                  <a:pt x="803" y="623"/>
                </a:lnTo>
                <a:lnTo>
                  <a:pt x="803" y="620"/>
                </a:lnTo>
                <a:lnTo>
                  <a:pt x="803" y="618"/>
                </a:lnTo>
                <a:lnTo>
                  <a:pt x="803" y="618"/>
                </a:lnTo>
                <a:lnTo>
                  <a:pt x="806" y="615"/>
                </a:lnTo>
                <a:lnTo>
                  <a:pt x="806" y="615"/>
                </a:lnTo>
                <a:lnTo>
                  <a:pt x="806" y="613"/>
                </a:lnTo>
                <a:lnTo>
                  <a:pt x="803" y="611"/>
                </a:lnTo>
                <a:lnTo>
                  <a:pt x="801" y="608"/>
                </a:lnTo>
                <a:lnTo>
                  <a:pt x="801" y="606"/>
                </a:lnTo>
                <a:lnTo>
                  <a:pt x="799" y="606"/>
                </a:lnTo>
                <a:lnTo>
                  <a:pt x="799" y="604"/>
                </a:lnTo>
                <a:lnTo>
                  <a:pt x="799" y="604"/>
                </a:lnTo>
                <a:lnTo>
                  <a:pt x="801" y="601"/>
                </a:lnTo>
                <a:lnTo>
                  <a:pt x="801" y="599"/>
                </a:lnTo>
                <a:lnTo>
                  <a:pt x="799" y="599"/>
                </a:lnTo>
                <a:lnTo>
                  <a:pt x="799" y="597"/>
                </a:lnTo>
                <a:lnTo>
                  <a:pt x="796" y="594"/>
                </a:lnTo>
                <a:lnTo>
                  <a:pt x="796" y="592"/>
                </a:lnTo>
                <a:lnTo>
                  <a:pt x="796" y="592"/>
                </a:lnTo>
                <a:lnTo>
                  <a:pt x="799" y="592"/>
                </a:lnTo>
                <a:lnTo>
                  <a:pt x="799" y="589"/>
                </a:lnTo>
                <a:lnTo>
                  <a:pt x="801" y="587"/>
                </a:lnTo>
                <a:lnTo>
                  <a:pt x="799" y="585"/>
                </a:lnTo>
                <a:lnTo>
                  <a:pt x="796" y="585"/>
                </a:lnTo>
                <a:lnTo>
                  <a:pt x="794" y="582"/>
                </a:lnTo>
                <a:lnTo>
                  <a:pt x="794" y="578"/>
                </a:lnTo>
                <a:lnTo>
                  <a:pt x="789" y="578"/>
                </a:lnTo>
                <a:lnTo>
                  <a:pt x="785" y="578"/>
                </a:lnTo>
                <a:lnTo>
                  <a:pt x="785" y="575"/>
                </a:lnTo>
                <a:lnTo>
                  <a:pt x="785" y="573"/>
                </a:lnTo>
                <a:lnTo>
                  <a:pt x="785" y="575"/>
                </a:lnTo>
                <a:lnTo>
                  <a:pt x="789" y="573"/>
                </a:lnTo>
                <a:lnTo>
                  <a:pt x="792" y="573"/>
                </a:lnTo>
                <a:lnTo>
                  <a:pt x="792" y="573"/>
                </a:lnTo>
                <a:lnTo>
                  <a:pt x="794" y="573"/>
                </a:lnTo>
                <a:lnTo>
                  <a:pt x="796" y="575"/>
                </a:lnTo>
                <a:lnTo>
                  <a:pt x="796" y="573"/>
                </a:lnTo>
                <a:lnTo>
                  <a:pt x="796" y="571"/>
                </a:lnTo>
                <a:lnTo>
                  <a:pt x="796" y="571"/>
                </a:lnTo>
                <a:lnTo>
                  <a:pt x="796" y="568"/>
                </a:lnTo>
                <a:lnTo>
                  <a:pt x="796" y="568"/>
                </a:lnTo>
                <a:lnTo>
                  <a:pt x="794" y="566"/>
                </a:lnTo>
                <a:lnTo>
                  <a:pt x="785" y="566"/>
                </a:lnTo>
                <a:lnTo>
                  <a:pt x="785" y="566"/>
                </a:lnTo>
                <a:lnTo>
                  <a:pt x="782" y="563"/>
                </a:lnTo>
                <a:lnTo>
                  <a:pt x="782" y="561"/>
                </a:lnTo>
                <a:lnTo>
                  <a:pt x="782" y="561"/>
                </a:lnTo>
                <a:lnTo>
                  <a:pt x="782" y="559"/>
                </a:lnTo>
                <a:lnTo>
                  <a:pt x="782" y="559"/>
                </a:lnTo>
                <a:lnTo>
                  <a:pt x="782" y="556"/>
                </a:lnTo>
                <a:lnTo>
                  <a:pt x="782" y="556"/>
                </a:lnTo>
                <a:lnTo>
                  <a:pt x="780" y="554"/>
                </a:lnTo>
                <a:lnTo>
                  <a:pt x="780" y="552"/>
                </a:lnTo>
                <a:lnTo>
                  <a:pt x="780" y="552"/>
                </a:lnTo>
                <a:lnTo>
                  <a:pt x="780" y="549"/>
                </a:lnTo>
                <a:lnTo>
                  <a:pt x="777" y="549"/>
                </a:lnTo>
                <a:lnTo>
                  <a:pt x="775" y="547"/>
                </a:lnTo>
                <a:lnTo>
                  <a:pt x="775" y="544"/>
                </a:lnTo>
                <a:lnTo>
                  <a:pt x="775" y="544"/>
                </a:lnTo>
                <a:lnTo>
                  <a:pt x="777" y="544"/>
                </a:lnTo>
                <a:lnTo>
                  <a:pt x="777" y="542"/>
                </a:lnTo>
                <a:lnTo>
                  <a:pt x="775" y="542"/>
                </a:lnTo>
                <a:lnTo>
                  <a:pt x="773" y="540"/>
                </a:lnTo>
                <a:lnTo>
                  <a:pt x="770" y="540"/>
                </a:lnTo>
                <a:lnTo>
                  <a:pt x="768" y="540"/>
                </a:lnTo>
                <a:lnTo>
                  <a:pt x="768" y="537"/>
                </a:lnTo>
                <a:lnTo>
                  <a:pt x="766" y="533"/>
                </a:lnTo>
                <a:lnTo>
                  <a:pt x="766" y="530"/>
                </a:lnTo>
                <a:lnTo>
                  <a:pt x="766" y="530"/>
                </a:lnTo>
                <a:lnTo>
                  <a:pt x="766" y="528"/>
                </a:lnTo>
                <a:lnTo>
                  <a:pt x="766" y="528"/>
                </a:lnTo>
                <a:lnTo>
                  <a:pt x="763" y="526"/>
                </a:lnTo>
                <a:lnTo>
                  <a:pt x="763" y="523"/>
                </a:lnTo>
                <a:lnTo>
                  <a:pt x="763" y="523"/>
                </a:lnTo>
                <a:lnTo>
                  <a:pt x="763" y="521"/>
                </a:lnTo>
                <a:lnTo>
                  <a:pt x="763" y="521"/>
                </a:lnTo>
                <a:lnTo>
                  <a:pt x="763" y="521"/>
                </a:lnTo>
                <a:lnTo>
                  <a:pt x="766" y="521"/>
                </a:lnTo>
                <a:lnTo>
                  <a:pt x="766" y="521"/>
                </a:lnTo>
                <a:lnTo>
                  <a:pt x="768" y="518"/>
                </a:lnTo>
                <a:lnTo>
                  <a:pt x="768" y="518"/>
                </a:lnTo>
                <a:lnTo>
                  <a:pt x="766" y="516"/>
                </a:lnTo>
                <a:lnTo>
                  <a:pt x="763" y="514"/>
                </a:lnTo>
                <a:lnTo>
                  <a:pt x="761" y="509"/>
                </a:lnTo>
                <a:lnTo>
                  <a:pt x="761" y="509"/>
                </a:lnTo>
                <a:lnTo>
                  <a:pt x="761" y="509"/>
                </a:lnTo>
                <a:lnTo>
                  <a:pt x="759" y="504"/>
                </a:lnTo>
                <a:lnTo>
                  <a:pt x="759" y="502"/>
                </a:lnTo>
                <a:lnTo>
                  <a:pt x="756" y="497"/>
                </a:lnTo>
                <a:lnTo>
                  <a:pt x="756" y="495"/>
                </a:lnTo>
                <a:lnTo>
                  <a:pt x="754" y="492"/>
                </a:lnTo>
                <a:lnTo>
                  <a:pt x="754" y="490"/>
                </a:lnTo>
                <a:lnTo>
                  <a:pt x="754" y="488"/>
                </a:lnTo>
                <a:lnTo>
                  <a:pt x="754" y="488"/>
                </a:lnTo>
                <a:lnTo>
                  <a:pt x="754" y="485"/>
                </a:lnTo>
                <a:lnTo>
                  <a:pt x="754" y="485"/>
                </a:lnTo>
                <a:lnTo>
                  <a:pt x="756" y="483"/>
                </a:lnTo>
                <a:lnTo>
                  <a:pt x="756" y="483"/>
                </a:lnTo>
                <a:lnTo>
                  <a:pt x="754" y="483"/>
                </a:lnTo>
                <a:lnTo>
                  <a:pt x="751" y="481"/>
                </a:lnTo>
                <a:lnTo>
                  <a:pt x="751" y="481"/>
                </a:lnTo>
                <a:lnTo>
                  <a:pt x="751" y="478"/>
                </a:lnTo>
                <a:lnTo>
                  <a:pt x="751" y="478"/>
                </a:lnTo>
                <a:lnTo>
                  <a:pt x="754" y="478"/>
                </a:lnTo>
                <a:lnTo>
                  <a:pt x="754" y="476"/>
                </a:lnTo>
                <a:lnTo>
                  <a:pt x="754" y="476"/>
                </a:lnTo>
                <a:lnTo>
                  <a:pt x="754" y="476"/>
                </a:lnTo>
                <a:lnTo>
                  <a:pt x="751" y="474"/>
                </a:lnTo>
                <a:lnTo>
                  <a:pt x="751" y="471"/>
                </a:lnTo>
                <a:lnTo>
                  <a:pt x="749" y="469"/>
                </a:lnTo>
                <a:lnTo>
                  <a:pt x="749" y="469"/>
                </a:lnTo>
                <a:lnTo>
                  <a:pt x="751" y="469"/>
                </a:lnTo>
                <a:lnTo>
                  <a:pt x="751" y="469"/>
                </a:lnTo>
                <a:lnTo>
                  <a:pt x="751" y="469"/>
                </a:lnTo>
                <a:lnTo>
                  <a:pt x="751" y="469"/>
                </a:lnTo>
                <a:lnTo>
                  <a:pt x="751" y="466"/>
                </a:lnTo>
                <a:lnTo>
                  <a:pt x="751" y="466"/>
                </a:lnTo>
                <a:lnTo>
                  <a:pt x="751" y="464"/>
                </a:lnTo>
                <a:lnTo>
                  <a:pt x="751" y="462"/>
                </a:lnTo>
                <a:lnTo>
                  <a:pt x="751" y="462"/>
                </a:lnTo>
                <a:lnTo>
                  <a:pt x="749" y="457"/>
                </a:lnTo>
                <a:lnTo>
                  <a:pt x="749" y="455"/>
                </a:lnTo>
                <a:lnTo>
                  <a:pt x="751" y="455"/>
                </a:lnTo>
                <a:lnTo>
                  <a:pt x="751" y="452"/>
                </a:lnTo>
                <a:lnTo>
                  <a:pt x="754" y="452"/>
                </a:lnTo>
                <a:lnTo>
                  <a:pt x="754" y="452"/>
                </a:lnTo>
                <a:lnTo>
                  <a:pt x="756" y="450"/>
                </a:lnTo>
                <a:lnTo>
                  <a:pt x="756" y="450"/>
                </a:lnTo>
                <a:lnTo>
                  <a:pt x="756" y="448"/>
                </a:lnTo>
                <a:lnTo>
                  <a:pt x="756" y="448"/>
                </a:lnTo>
                <a:lnTo>
                  <a:pt x="756" y="445"/>
                </a:lnTo>
                <a:lnTo>
                  <a:pt x="754" y="445"/>
                </a:lnTo>
                <a:lnTo>
                  <a:pt x="754" y="443"/>
                </a:lnTo>
                <a:lnTo>
                  <a:pt x="751" y="440"/>
                </a:lnTo>
                <a:lnTo>
                  <a:pt x="751" y="436"/>
                </a:lnTo>
                <a:lnTo>
                  <a:pt x="749" y="433"/>
                </a:lnTo>
                <a:lnTo>
                  <a:pt x="747" y="431"/>
                </a:lnTo>
                <a:lnTo>
                  <a:pt x="744" y="426"/>
                </a:lnTo>
                <a:lnTo>
                  <a:pt x="744" y="426"/>
                </a:lnTo>
                <a:lnTo>
                  <a:pt x="744" y="424"/>
                </a:lnTo>
                <a:lnTo>
                  <a:pt x="744" y="421"/>
                </a:lnTo>
                <a:lnTo>
                  <a:pt x="742" y="419"/>
                </a:lnTo>
                <a:lnTo>
                  <a:pt x="742" y="419"/>
                </a:lnTo>
                <a:lnTo>
                  <a:pt x="742" y="417"/>
                </a:lnTo>
                <a:lnTo>
                  <a:pt x="742" y="414"/>
                </a:lnTo>
                <a:lnTo>
                  <a:pt x="742" y="412"/>
                </a:lnTo>
                <a:lnTo>
                  <a:pt x="740" y="410"/>
                </a:lnTo>
                <a:lnTo>
                  <a:pt x="740" y="410"/>
                </a:lnTo>
                <a:lnTo>
                  <a:pt x="740" y="407"/>
                </a:lnTo>
                <a:lnTo>
                  <a:pt x="742" y="405"/>
                </a:lnTo>
                <a:lnTo>
                  <a:pt x="740" y="405"/>
                </a:lnTo>
                <a:lnTo>
                  <a:pt x="740" y="403"/>
                </a:lnTo>
                <a:lnTo>
                  <a:pt x="742" y="403"/>
                </a:lnTo>
                <a:lnTo>
                  <a:pt x="742" y="400"/>
                </a:lnTo>
                <a:lnTo>
                  <a:pt x="744" y="400"/>
                </a:lnTo>
                <a:lnTo>
                  <a:pt x="744" y="400"/>
                </a:lnTo>
                <a:lnTo>
                  <a:pt x="744" y="400"/>
                </a:lnTo>
                <a:lnTo>
                  <a:pt x="744" y="400"/>
                </a:lnTo>
                <a:lnTo>
                  <a:pt x="744" y="398"/>
                </a:lnTo>
                <a:lnTo>
                  <a:pt x="747" y="398"/>
                </a:lnTo>
                <a:lnTo>
                  <a:pt x="747" y="395"/>
                </a:lnTo>
                <a:lnTo>
                  <a:pt x="749" y="395"/>
                </a:lnTo>
                <a:lnTo>
                  <a:pt x="749" y="393"/>
                </a:lnTo>
                <a:lnTo>
                  <a:pt x="749" y="391"/>
                </a:lnTo>
                <a:lnTo>
                  <a:pt x="747" y="388"/>
                </a:lnTo>
                <a:lnTo>
                  <a:pt x="747" y="388"/>
                </a:lnTo>
                <a:lnTo>
                  <a:pt x="747" y="384"/>
                </a:lnTo>
                <a:lnTo>
                  <a:pt x="747" y="381"/>
                </a:lnTo>
                <a:lnTo>
                  <a:pt x="744" y="381"/>
                </a:lnTo>
                <a:lnTo>
                  <a:pt x="744" y="379"/>
                </a:lnTo>
                <a:lnTo>
                  <a:pt x="744" y="377"/>
                </a:lnTo>
                <a:lnTo>
                  <a:pt x="742" y="377"/>
                </a:lnTo>
                <a:lnTo>
                  <a:pt x="742" y="377"/>
                </a:lnTo>
                <a:lnTo>
                  <a:pt x="742" y="374"/>
                </a:lnTo>
                <a:lnTo>
                  <a:pt x="742" y="374"/>
                </a:lnTo>
                <a:lnTo>
                  <a:pt x="744" y="374"/>
                </a:lnTo>
                <a:lnTo>
                  <a:pt x="744" y="369"/>
                </a:lnTo>
                <a:lnTo>
                  <a:pt x="744" y="367"/>
                </a:lnTo>
                <a:lnTo>
                  <a:pt x="744" y="365"/>
                </a:lnTo>
                <a:lnTo>
                  <a:pt x="744" y="365"/>
                </a:lnTo>
                <a:lnTo>
                  <a:pt x="744" y="365"/>
                </a:lnTo>
                <a:lnTo>
                  <a:pt x="744" y="362"/>
                </a:lnTo>
                <a:lnTo>
                  <a:pt x="744" y="360"/>
                </a:lnTo>
                <a:lnTo>
                  <a:pt x="744" y="358"/>
                </a:lnTo>
                <a:lnTo>
                  <a:pt x="744" y="358"/>
                </a:lnTo>
                <a:lnTo>
                  <a:pt x="744" y="355"/>
                </a:lnTo>
                <a:lnTo>
                  <a:pt x="747" y="355"/>
                </a:lnTo>
                <a:lnTo>
                  <a:pt x="747" y="355"/>
                </a:lnTo>
                <a:lnTo>
                  <a:pt x="747" y="355"/>
                </a:lnTo>
                <a:lnTo>
                  <a:pt x="749" y="355"/>
                </a:lnTo>
                <a:lnTo>
                  <a:pt x="747" y="353"/>
                </a:lnTo>
                <a:lnTo>
                  <a:pt x="747" y="351"/>
                </a:lnTo>
                <a:lnTo>
                  <a:pt x="747" y="348"/>
                </a:lnTo>
                <a:lnTo>
                  <a:pt x="744" y="343"/>
                </a:lnTo>
                <a:lnTo>
                  <a:pt x="744" y="341"/>
                </a:lnTo>
                <a:lnTo>
                  <a:pt x="744" y="339"/>
                </a:lnTo>
                <a:lnTo>
                  <a:pt x="744" y="336"/>
                </a:lnTo>
                <a:lnTo>
                  <a:pt x="744" y="336"/>
                </a:lnTo>
                <a:lnTo>
                  <a:pt x="744" y="334"/>
                </a:lnTo>
                <a:lnTo>
                  <a:pt x="742" y="334"/>
                </a:lnTo>
                <a:lnTo>
                  <a:pt x="740" y="334"/>
                </a:lnTo>
                <a:lnTo>
                  <a:pt x="740" y="334"/>
                </a:lnTo>
                <a:lnTo>
                  <a:pt x="737" y="332"/>
                </a:lnTo>
                <a:lnTo>
                  <a:pt x="737" y="332"/>
                </a:lnTo>
                <a:lnTo>
                  <a:pt x="737" y="329"/>
                </a:lnTo>
                <a:lnTo>
                  <a:pt x="737" y="327"/>
                </a:lnTo>
                <a:lnTo>
                  <a:pt x="737" y="327"/>
                </a:lnTo>
                <a:lnTo>
                  <a:pt x="737" y="324"/>
                </a:lnTo>
                <a:lnTo>
                  <a:pt x="735" y="324"/>
                </a:lnTo>
                <a:lnTo>
                  <a:pt x="733" y="320"/>
                </a:lnTo>
                <a:lnTo>
                  <a:pt x="733" y="317"/>
                </a:lnTo>
                <a:lnTo>
                  <a:pt x="733" y="315"/>
                </a:lnTo>
                <a:lnTo>
                  <a:pt x="730" y="313"/>
                </a:lnTo>
                <a:lnTo>
                  <a:pt x="730" y="313"/>
                </a:lnTo>
                <a:lnTo>
                  <a:pt x="728" y="310"/>
                </a:lnTo>
                <a:lnTo>
                  <a:pt x="728" y="308"/>
                </a:lnTo>
                <a:lnTo>
                  <a:pt x="728" y="308"/>
                </a:lnTo>
                <a:lnTo>
                  <a:pt x="728" y="308"/>
                </a:lnTo>
                <a:lnTo>
                  <a:pt x="728" y="306"/>
                </a:lnTo>
                <a:lnTo>
                  <a:pt x="728" y="306"/>
                </a:lnTo>
                <a:lnTo>
                  <a:pt x="728" y="306"/>
                </a:lnTo>
                <a:lnTo>
                  <a:pt x="725" y="306"/>
                </a:lnTo>
                <a:lnTo>
                  <a:pt x="725" y="303"/>
                </a:lnTo>
                <a:lnTo>
                  <a:pt x="723" y="301"/>
                </a:lnTo>
                <a:lnTo>
                  <a:pt x="721" y="298"/>
                </a:lnTo>
                <a:lnTo>
                  <a:pt x="721" y="296"/>
                </a:lnTo>
                <a:lnTo>
                  <a:pt x="721" y="294"/>
                </a:lnTo>
                <a:lnTo>
                  <a:pt x="721" y="291"/>
                </a:lnTo>
                <a:lnTo>
                  <a:pt x="721" y="289"/>
                </a:lnTo>
                <a:lnTo>
                  <a:pt x="721" y="289"/>
                </a:lnTo>
                <a:lnTo>
                  <a:pt x="721" y="289"/>
                </a:lnTo>
                <a:lnTo>
                  <a:pt x="723" y="289"/>
                </a:lnTo>
                <a:lnTo>
                  <a:pt x="723" y="287"/>
                </a:lnTo>
                <a:lnTo>
                  <a:pt x="723" y="287"/>
                </a:lnTo>
                <a:lnTo>
                  <a:pt x="723" y="287"/>
                </a:lnTo>
                <a:lnTo>
                  <a:pt x="723" y="284"/>
                </a:lnTo>
                <a:lnTo>
                  <a:pt x="721" y="284"/>
                </a:lnTo>
                <a:lnTo>
                  <a:pt x="723" y="282"/>
                </a:lnTo>
                <a:lnTo>
                  <a:pt x="723" y="280"/>
                </a:lnTo>
                <a:lnTo>
                  <a:pt x="723" y="275"/>
                </a:lnTo>
                <a:lnTo>
                  <a:pt x="723" y="275"/>
                </a:lnTo>
                <a:lnTo>
                  <a:pt x="723" y="272"/>
                </a:lnTo>
                <a:lnTo>
                  <a:pt x="723" y="272"/>
                </a:lnTo>
                <a:lnTo>
                  <a:pt x="723" y="272"/>
                </a:lnTo>
                <a:lnTo>
                  <a:pt x="725" y="272"/>
                </a:lnTo>
                <a:lnTo>
                  <a:pt x="728" y="270"/>
                </a:lnTo>
                <a:lnTo>
                  <a:pt x="728" y="270"/>
                </a:lnTo>
                <a:lnTo>
                  <a:pt x="728" y="268"/>
                </a:lnTo>
                <a:lnTo>
                  <a:pt x="728" y="268"/>
                </a:lnTo>
                <a:lnTo>
                  <a:pt x="725" y="268"/>
                </a:lnTo>
                <a:lnTo>
                  <a:pt x="725" y="268"/>
                </a:lnTo>
                <a:lnTo>
                  <a:pt x="725" y="265"/>
                </a:lnTo>
                <a:lnTo>
                  <a:pt x="725" y="263"/>
                </a:lnTo>
                <a:lnTo>
                  <a:pt x="723" y="261"/>
                </a:lnTo>
                <a:lnTo>
                  <a:pt x="723" y="256"/>
                </a:lnTo>
                <a:lnTo>
                  <a:pt x="721" y="251"/>
                </a:lnTo>
                <a:lnTo>
                  <a:pt x="721" y="249"/>
                </a:lnTo>
                <a:lnTo>
                  <a:pt x="721" y="246"/>
                </a:lnTo>
                <a:lnTo>
                  <a:pt x="723" y="246"/>
                </a:lnTo>
                <a:lnTo>
                  <a:pt x="723" y="244"/>
                </a:lnTo>
                <a:lnTo>
                  <a:pt x="723" y="239"/>
                </a:lnTo>
                <a:lnTo>
                  <a:pt x="723" y="237"/>
                </a:lnTo>
                <a:lnTo>
                  <a:pt x="723" y="235"/>
                </a:lnTo>
                <a:lnTo>
                  <a:pt x="723" y="232"/>
                </a:lnTo>
                <a:lnTo>
                  <a:pt x="725" y="230"/>
                </a:lnTo>
                <a:lnTo>
                  <a:pt x="725" y="227"/>
                </a:lnTo>
                <a:lnTo>
                  <a:pt x="725" y="227"/>
                </a:lnTo>
                <a:lnTo>
                  <a:pt x="725" y="227"/>
                </a:lnTo>
                <a:lnTo>
                  <a:pt x="728" y="225"/>
                </a:lnTo>
                <a:lnTo>
                  <a:pt x="728" y="223"/>
                </a:lnTo>
                <a:lnTo>
                  <a:pt x="730" y="220"/>
                </a:lnTo>
                <a:lnTo>
                  <a:pt x="730" y="220"/>
                </a:lnTo>
                <a:lnTo>
                  <a:pt x="730" y="218"/>
                </a:lnTo>
                <a:lnTo>
                  <a:pt x="730" y="213"/>
                </a:lnTo>
                <a:lnTo>
                  <a:pt x="730" y="211"/>
                </a:lnTo>
                <a:lnTo>
                  <a:pt x="733" y="211"/>
                </a:lnTo>
                <a:lnTo>
                  <a:pt x="733" y="206"/>
                </a:lnTo>
                <a:lnTo>
                  <a:pt x="733" y="204"/>
                </a:lnTo>
                <a:lnTo>
                  <a:pt x="735" y="204"/>
                </a:lnTo>
                <a:lnTo>
                  <a:pt x="735" y="204"/>
                </a:lnTo>
                <a:lnTo>
                  <a:pt x="735" y="204"/>
                </a:lnTo>
                <a:lnTo>
                  <a:pt x="737" y="204"/>
                </a:lnTo>
                <a:lnTo>
                  <a:pt x="737" y="204"/>
                </a:lnTo>
                <a:lnTo>
                  <a:pt x="740" y="204"/>
                </a:lnTo>
                <a:lnTo>
                  <a:pt x="742" y="201"/>
                </a:lnTo>
                <a:lnTo>
                  <a:pt x="742" y="201"/>
                </a:lnTo>
                <a:lnTo>
                  <a:pt x="742" y="199"/>
                </a:lnTo>
                <a:lnTo>
                  <a:pt x="740" y="197"/>
                </a:lnTo>
                <a:lnTo>
                  <a:pt x="737" y="194"/>
                </a:lnTo>
                <a:lnTo>
                  <a:pt x="735" y="192"/>
                </a:lnTo>
                <a:lnTo>
                  <a:pt x="735" y="190"/>
                </a:lnTo>
                <a:lnTo>
                  <a:pt x="735" y="190"/>
                </a:lnTo>
                <a:lnTo>
                  <a:pt x="735" y="187"/>
                </a:lnTo>
                <a:lnTo>
                  <a:pt x="735" y="187"/>
                </a:lnTo>
                <a:lnTo>
                  <a:pt x="737" y="185"/>
                </a:lnTo>
                <a:lnTo>
                  <a:pt x="737" y="183"/>
                </a:lnTo>
                <a:lnTo>
                  <a:pt x="733" y="175"/>
                </a:lnTo>
                <a:lnTo>
                  <a:pt x="733" y="173"/>
                </a:lnTo>
                <a:lnTo>
                  <a:pt x="730" y="171"/>
                </a:lnTo>
                <a:lnTo>
                  <a:pt x="730" y="168"/>
                </a:lnTo>
                <a:lnTo>
                  <a:pt x="730" y="164"/>
                </a:lnTo>
                <a:lnTo>
                  <a:pt x="733" y="164"/>
                </a:lnTo>
                <a:lnTo>
                  <a:pt x="733" y="164"/>
                </a:lnTo>
                <a:lnTo>
                  <a:pt x="733" y="161"/>
                </a:lnTo>
                <a:lnTo>
                  <a:pt x="733" y="161"/>
                </a:lnTo>
                <a:lnTo>
                  <a:pt x="733" y="161"/>
                </a:lnTo>
                <a:lnTo>
                  <a:pt x="733" y="159"/>
                </a:lnTo>
                <a:lnTo>
                  <a:pt x="733" y="159"/>
                </a:lnTo>
                <a:lnTo>
                  <a:pt x="730" y="157"/>
                </a:lnTo>
                <a:lnTo>
                  <a:pt x="730" y="157"/>
                </a:lnTo>
                <a:lnTo>
                  <a:pt x="730" y="154"/>
                </a:lnTo>
                <a:lnTo>
                  <a:pt x="730" y="152"/>
                </a:lnTo>
                <a:lnTo>
                  <a:pt x="730" y="152"/>
                </a:lnTo>
                <a:lnTo>
                  <a:pt x="730" y="149"/>
                </a:lnTo>
                <a:lnTo>
                  <a:pt x="733" y="149"/>
                </a:lnTo>
                <a:lnTo>
                  <a:pt x="733" y="147"/>
                </a:lnTo>
                <a:lnTo>
                  <a:pt x="735" y="147"/>
                </a:lnTo>
                <a:lnTo>
                  <a:pt x="737" y="145"/>
                </a:lnTo>
                <a:lnTo>
                  <a:pt x="740" y="142"/>
                </a:lnTo>
                <a:lnTo>
                  <a:pt x="744" y="140"/>
                </a:lnTo>
                <a:lnTo>
                  <a:pt x="749" y="140"/>
                </a:lnTo>
                <a:lnTo>
                  <a:pt x="749" y="138"/>
                </a:lnTo>
                <a:lnTo>
                  <a:pt x="749" y="138"/>
                </a:lnTo>
                <a:lnTo>
                  <a:pt x="751" y="130"/>
                </a:lnTo>
                <a:lnTo>
                  <a:pt x="751" y="123"/>
                </a:lnTo>
                <a:lnTo>
                  <a:pt x="751" y="116"/>
                </a:lnTo>
                <a:lnTo>
                  <a:pt x="749" y="114"/>
                </a:lnTo>
                <a:lnTo>
                  <a:pt x="747" y="114"/>
                </a:lnTo>
                <a:lnTo>
                  <a:pt x="742" y="114"/>
                </a:lnTo>
                <a:lnTo>
                  <a:pt x="740" y="114"/>
                </a:lnTo>
                <a:lnTo>
                  <a:pt x="737" y="114"/>
                </a:lnTo>
                <a:lnTo>
                  <a:pt x="737" y="114"/>
                </a:lnTo>
                <a:lnTo>
                  <a:pt x="737" y="114"/>
                </a:lnTo>
                <a:lnTo>
                  <a:pt x="735" y="112"/>
                </a:lnTo>
                <a:lnTo>
                  <a:pt x="735" y="112"/>
                </a:lnTo>
                <a:lnTo>
                  <a:pt x="735" y="109"/>
                </a:lnTo>
                <a:lnTo>
                  <a:pt x="735" y="107"/>
                </a:lnTo>
                <a:lnTo>
                  <a:pt x="733" y="102"/>
                </a:lnTo>
                <a:lnTo>
                  <a:pt x="733" y="102"/>
                </a:lnTo>
                <a:lnTo>
                  <a:pt x="733" y="100"/>
                </a:lnTo>
                <a:lnTo>
                  <a:pt x="733" y="97"/>
                </a:lnTo>
                <a:lnTo>
                  <a:pt x="730" y="95"/>
                </a:lnTo>
                <a:lnTo>
                  <a:pt x="730" y="93"/>
                </a:lnTo>
                <a:lnTo>
                  <a:pt x="730" y="90"/>
                </a:lnTo>
                <a:lnTo>
                  <a:pt x="728" y="88"/>
                </a:lnTo>
                <a:lnTo>
                  <a:pt x="728" y="86"/>
                </a:lnTo>
                <a:lnTo>
                  <a:pt x="725" y="81"/>
                </a:lnTo>
                <a:lnTo>
                  <a:pt x="723" y="78"/>
                </a:lnTo>
                <a:lnTo>
                  <a:pt x="721" y="74"/>
                </a:lnTo>
                <a:lnTo>
                  <a:pt x="718" y="74"/>
                </a:lnTo>
                <a:lnTo>
                  <a:pt x="718" y="74"/>
                </a:lnTo>
                <a:lnTo>
                  <a:pt x="718" y="71"/>
                </a:lnTo>
                <a:lnTo>
                  <a:pt x="718" y="69"/>
                </a:lnTo>
                <a:lnTo>
                  <a:pt x="718" y="69"/>
                </a:lnTo>
                <a:lnTo>
                  <a:pt x="718" y="67"/>
                </a:lnTo>
                <a:lnTo>
                  <a:pt x="718" y="67"/>
                </a:lnTo>
                <a:lnTo>
                  <a:pt x="718" y="67"/>
                </a:lnTo>
                <a:lnTo>
                  <a:pt x="716" y="64"/>
                </a:lnTo>
                <a:lnTo>
                  <a:pt x="714" y="64"/>
                </a:lnTo>
                <a:lnTo>
                  <a:pt x="714" y="62"/>
                </a:lnTo>
                <a:lnTo>
                  <a:pt x="714" y="62"/>
                </a:lnTo>
                <a:lnTo>
                  <a:pt x="714" y="62"/>
                </a:lnTo>
                <a:lnTo>
                  <a:pt x="716" y="60"/>
                </a:lnTo>
                <a:lnTo>
                  <a:pt x="714" y="60"/>
                </a:lnTo>
                <a:lnTo>
                  <a:pt x="714" y="57"/>
                </a:lnTo>
                <a:lnTo>
                  <a:pt x="714" y="57"/>
                </a:lnTo>
                <a:lnTo>
                  <a:pt x="714" y="55"/>
                </a:lnTo>
                <a:lnTo>
                  <a:pt x="714" y="55"/>
                </a:lnTo>
                <a:lnTo>
                  <a:pt x="716" y="55"/>
                </a:lnTo>
                <a:lnTo>
                  <a:pt x="716" y="52"/>
                </a:lnTo>
                <a:lnTo>
                  <a:pt x="716" y="52"/>
                </a:lnTo>
                <a:lnTo>
                  <a:pt x="716" y="50"/>
                </a:lnTo>
                <a:lnTo>
                  <a:pt x="714" y="48"/>
                </a:lnTo>
                <a:lnTo>
                  <a:pt x="714" y="48"/>
                </a:lnTo>
                <a:lnTo>
                  <a:pt x="716" y="45"/>
                </a:lnTo>
                <a:lnTo>
                  <a:pt x="716" y="43"/>
                </a:lnTo>
                <a:lnTo>
                  <a:pt x="716" y="43"/>
                </a:lnTo>
                <a:lnTo>
                  <a:pt x="716" y="41"/>
                </a:lnTo>
                <a:lnTo>
                  <a:pt x="716" y="41"/>
                </a:lnTo>
                <a:lnTo>
                  <a:pt x="716" y="41"/>
                </a:lnTo>
                <a:lnTo>
                  <a:pt x="714" y="38"/>
                </a:lnTo>
                <a:lnTo>
                  <a:pt x="714" y="38"/>
                </a:lnTo>
                <a:lnTo>
                  <a:pt x="711" y="36"/>
                </a:lnTo>
                <a:lnTo>
                  <a:pt x="709" y="36"/>
                </a:lnTo>
                <a:lnTo>
                  <a:pt x="707" y="33"/>
                </a:lnTo>
                <a:lnTo>
                  <a:pt x="707" y="31"/>
                </a:lnTo>
                <a:lnTo>
                  <a:pt x="707" y="31"/>
                </a:lnTo>
                <a:lnTo>
                  <a:pt x="707" y="29"/>
                </a:lnTo>
                <a:lnTo>
                  <a:pt x="704" y="26"/>
                </a:lnTo>
                <a:lnTo>
                  <a:pt x="704" y="24"/>
                </a:lnTo>
                <a:lnTo>
                  <a:pt x="704" y="22"/>
                </a:lnTo>
                <a:lnTo>
                  <a:pt x="702" y="19"/>
                </a:lnTo>
                <a:lnTo>
                  <a:pt x="702" y="17"/>
                </a:lnTo>
                <a:lnTo>
                  <a:pt x="702" y="17"/>
                </a:lnTo>
                <a:lnTo>
                  <a:pt x="702" y="15"/>
                </a:lnTo>
                <a:lnTo>
                  <a:pt x="702" y="15"/>
                </a:lnTo>
                <a:lnTo>
                  <a:pt x="702" y="12"/>
                </a:lnTo>
                <a:lnTo>
                  <a:pt x="702" y="12"/>
                </a:lnTo>
                <a:lnTo>
                  <a:pt x="699" y="10"/>
                </a:lnTo>
                <a:lnTo>
                  <a:pt x="697" y="10"/>
                </a:lnTo>
                <a:lnTo>
                  <a:pt x="697" y="7"/>
                </a:lnTo>
                <a:lnTo>
                  <a:pt x="695" y="3"/>
                </a:lnTo>
                <a:lnTo>
                  <a:pt x="692" y="0"/>
                </a:lnTo>
                <a:lnTo>
                  <a:pt x="692" y="3"/>
                </a:lnTo>
                <a:lnTo>
                  <a:pt x="690" y="5"/>
                </a:lnTo>
                <a:lnTo>
                  <a:pt x="688" y="5"/>
                </a:lnTo>
                <a:lnTo>
                  <a:pt x="688" y="5"/>
                </a:lnTo>
                <a:lnTo>
                  <a:pt x="688" y="7"/>
                </a:lnTo>
                <a:lnTo>
                  <a:pt x="688" y="10"/>
                </a:lnTo>
                <a:lnTo>
                  <a:pt x="690" y="12"/>
                </a:lnTo>
                <a:lnTo>
                  <a:pt x="688" y="15"/>
                </a:lnTo>
                <a:lnTo>
                  <a:pt x="688" y="17"/>
                </a:lnTo>
                <a:lnTo>
                  <a:pt x="685" y="17"/>
                </a:lnTo>
                <a:lnTo>
                  <a:pt x="683" y="19"/>
                </a:lnTo>
                <a:lnTo>
                  <a:pt x="681" y="19"/>
                </a:lnTo>
                <a:lnTo>
                  <a:pt x="678" y="19"/>
                </a:lnTo>
                <a:lnTo>
                  <a:pt x="678" y="19"/>
                </a:lnTo>
                <a:lnTo>
                  <a:pt x="681" y="19"/>
                </a:lnTo>
                <a:lnTo>
                  <a:pt x="681" y="24"/>
                </a:lnTo>
                <a:lnTo>
                  <a:pt x="681" y="29"/>
                </a:lnTo>
                <a:lnTo>
                  <a:pt x="683" y="38"/>
                </a:lnTo>
                <a:lnTo>
                  <a:pt x="685" y="43"/>
                </a:lnTo>
                <a:lnTo>
                  <a:pt x="685" y="45"/>
                </a:lnTo>
                <a:lnTo>
                  <a:pt x="688" y="48"/>
                </a:lnTo>
                <a:lnTo>
                  <a:pt x="688" y="50"/>
                </a:lnTo>
                <a:lnTo>
                  <a:pt x="688" y="60"/>
                </a:lnTo>
                <a:lnTo>
                  <a:pt x="688" y="64"/>
                </a:lnTo>
                <a:lnTo>
                  <a:pt x="688" y="69"/>
                </a:lnTo>
                <a:lnTo>
                  <a:pt x="692" y="81"/>
                </a:lnTo>
                <a:lnTo>
                  <a:pt x="692" y="83"/>
                </a:lnTo>
                <a:lnTo>
                  <a:pt x="692" y="86"/>
                </a:lnTo>
                <a:lnTo>
                  <a:pt x="692" y="88"/>
                </a:lnTo>
                <a:lnTo>
                  <a:pt x="692" y="93"/>
                </a:lnTo>
                <a:lnTo>
                  <a:pt x="692" y="95"/>
                </a:lnTo>
                <a:lnTo>
                  <a:pt x="692" y="100"/>
                </a:lnTo>
                <a:lnTo>
                  <a:pt x="692" y="107"/>
                </a:lnTo>
                <a:lnTo>
                  <a:pt x="692" y="114"/>
                </a:lnTo>
                <a:lnTo>
                  <a:pt x="690" y="116"/>
                </a:lnTo>
                <a:lnTo>
                  <a:pt x="690" y="119"/>
                </a:lnTo>
                <a:lnTo>
                  <a:pt x="688" y="119"/>
                </a:lnTo>
                <a:lnTo>
                  <a:pt x="688" y="121"/>
                </a:lnTo>
                <a:lnTo>
                  <a:pt x="688" y="123"/>
                </a:lnTo>
                <a:lnTo>
                  <a:pt x="688" y="126"/>
                </a:lnTo>
                <a:lnTo>
                  <a:pt x="690" y="128"/>
                </a:lnTo>
                <a:lnTo>
                  <a:pt x="692" y="128"/>
                </a:lnTo>
                <a:lnTo>
                  <a:pt x="692" y="128"/>
                </a:lnTo>
                <a:lnTo>
                  <a:pt x="692" y="130"/>
                </a:lnTo>
                <a:lnTo>
                  <a:pt x="692" y="133"/>
                </a:lnTo>
                <a:lnTo>
                  <a:pt x="692" y="135"/>
                </a:lnTo>
                <a:lnTo>
                  <a:pt x="692" y="138"/>
                </a:lnTo>
                <a:lnTo>
                  <a:pt x="692" y="140"/>
                </a:lnTo>
                <a:lnTo>
                  <a:pt x="692" y="145"/>
                </a:lnTo>
                <a:lnTo>
                  <a:pt x="692" y="152"/>
                </a:lnTo>
                <a:lnTo>
                  <a:pt x="692" y="154"/>
                </a:lnTo>
                <a:lnTo>
                  <a:pt x="697" y="164"/>
                </a:lnTo>
                <a:lnTo>
                  <a:pt x="697" y="164"/>
                </a:lnTo>
                <a:lnTo>
                  <a:pt x="697" y="168"/>
                </a:lnTo>
                <a:lnTo>
                  <a:pt x="695" y="171"/>
                </a:lnTo>
                <a:lnTo>
                  <a:pt x="695" y="171"/>
                </a:lnTo>
                <a:lnTo>
                  <a:pt x="695" y="175"/>
                </a:lnTo>
                <a:lnTo>
                  <a:pt x="695" y="178"/>
                </a:lnTo>
                <a:lnTo>
                  <a:pt x="697" y="180"/>
                </a:lnTo>
                <a:lnTo>
                  <a:pt x="697" y="185"/>
                </a:lnTo>
                <a:lnTo>
                  <a:pt x="697" y="187"/>
                </a:lnTo>
                <a:lnTo>
                  <a:pt x="697" y="190"/>
                </a:lnTo>
                <a:lnTo>
                  <a:pt x="697" y="194"/>
                </a:lnTo>
                <a:lnTo>
                  <a:pt x="697" y="199"/>
                </a:lnTo>
                <a:lnTo>
                  <a:pt x="697" y="201"/>
                </a:lnTo>
                <a:lnTo>
                  <a:pt x="695" y="206"/>
                </a:lnTo>
                <a:lnTo>
                  <a:pt x="695" y="209"/>
                </a:lnTo>
                <a:lnTo>
                  <a:pt x="697" y="213"/>
                </a:lnTo>
                <a:lnTo>
                  <a:pt x="697" y="213"/>
                </a:lnTo>
                <a:lnTo>
                  <a:pt x="697" y="216"/>
                </a:lnTo>
                <a:lnTo>
                  <a:pt x="695" y="218"/>
                </a:lnTo>
                <a:lnTo>
                  <a:pt x="695" y="218"/>
                </a:lnTo>
                <a:lnTo>
                  <a:pt x="695" y="225"/>
                </a:lnTo>
                <a:lnTo>
                  <a:pt x="695" y="230"/>
                </a:lnTo>
                <a:lnTo>
                  <a:pt x="695" y="235"/>
                </a:lnTo>
                <a:lnTo>
                  <a:pt x="695" y="237"/>
                </a:lnTo>
                <a:lnTo>
                  <a:pt x="692" y="239"/>
                </a:lnTo>
                <a:lnTo>
                  <a:pt x="692" y="242"/>
                </a:lnTo>
                <a:lnTo>
                  <a:pt x="692" y="242"/>
                </a:lnTo>
                <a:lnTo>
                  <a:pt x="692" y="249"/>
                </a:lnTo>
                <a:lnTo>
                  <a:pt x="697" y="251"/>
                </a:lnTo>
                <a:lnTo>
                  <a:pt x="697" y="254"/>
                </a:lnTo>
                <a:lnTo>
                  <a:pt x="699" y="258"/>
                </a:lnTo>
                <a:lnTo>
                  <a:pt x="699" y="263"/>
                </a:lnTo>
                <a:lnTo>
                  <a:pt x="699" y="268"/>
                </a:lnTo>
                <a:lnTo>
                  <a:pt x="695" y="272"/>
                </a:lnTo>
                <a:lnTo>
                  <a:pt x="697" y="277"/>
                </a:lnTo>
                <a:lnTo>
                  <a:pt x="697" y="282"/>
                </a:lnTo>
                <a:lnTo>
                  <a:pt x="699" y="287"/>
                </a:lnTo>
                <a:lnTo>
                  <a:pt x="699" y="289"/>
                </a:lnTo>
                <a:lnTo>
                  <a:pt x="702" y="296"/>
                </a:lnTo>
                <a:lnTo>
                  <a:pt x="704" y="303"/>
                </a:lnTo>
                <a:lnTo>
                  <a:pt x="707" y="313"/>
                </a:lnTo>
                <a:lnTo>
                  <a:pt x="711" y="315"/>
                </a:lnTo>
                <a:lnTo>
                  <a:pt x="711" y="317"/>
                </a:lnTo>
                <a:lnTo>
                  <a:pt x="711" y="322"/>
                </a:lnTo>
                <a:lnTo>
                  <a:pt x="711" y="327"/>
                </a:lnTo>
                <a:lnTo>
                  <a:pt x="709" y="329"/>
                </a:lnTo>
                <a:lnTo>
                  <a:pt x="709" y="329"/>
                </a:lnTo>
                <a:lnTo>
                  <a:pt x="711" y="334"/>
                </a:lnTo>
                <a:lnTo>
                  <a:pt x="711" y="336"/>
                </a:lnTo>
                <a:lnTo>
                  <a:pt x="714" y="339"/>
                </a:lnTo>
                <a:lnTo>
                  <a:pt x="714" y="341"/>
                </a:lnTo>
                <a:lnTo>
                  <a:pt x="711" y="346"/>
                </a:lnTo>
                <a:lnTo>
                  <a:pt x="711" y="348"/>
                </a:lnTo>
                <a:lnTo>
                  <a:pt x="711" y="351"/>
                </a:lnTo>
                <a:lnTo>
                  <a:pt x="709" y="353"/>
                </a:lnTo>
                <a:lnTo>
                  <a:pt x="711" y="355"/>
                </a:lnTo>
                <a:lnTo>
                  <a:pt x="711" y="358"/>
                </a:lnTo>
                <a:lnTo>
                  <a:pt x="711" y="362"/>
                </a:lnTo>
                <a:lnTo>
                  <a:pt x="711" y="369"/>
                </a:lnTo>
                <a:lnTo>
                  <a:pt x="711" y="372"/>
                </a:lnTo>
                <a:lnTo>
                  <a:pt x="709" y="377"/>
                </a:lnTo>
                <a:lnTo>
                  <a:pt x="709" y="379"/>
                </a:lnTo>
                <a:lnTo>
                  <a:pt x="709" y="381"/>
                </a:lnTo>
                <a:lnTo>
                  <a:pt x="709" y="381"/>
                </a:lnTo>
                <a:lnTo>
                  <a:pt x="707" y="384"/>
                </a:lnTo>
                <a:lnTo>
                  <a:pt x="709" y="386"/>
                </a:lnTo>
                <a:lnTo>
                  <a:pt x="709" y="388"/>
                </a:lnTo>
                <a:lnTo>
                  <a:pt x="707" y="391"/>
                </a:lnTo>
                <a:lnTo>
                  <a:pt x="709" y="400"/>
                </a:lnTo>
                <a:lnTo>
                  <a:pt x="707" y="403"/>
                </a:lnTo>
                <a:lnTo>
                  <a:pt x="707" y="405"/>
                </a:lnTo>
                <a:lnTo>
                  <a:pt x="707" y="407"/>
                </a:lnTo>
                <a:lnTo>
                  <a:pt x="707" y="410"/>
                </a:lnTo>
                <a:lnTo>
                  <a:pt x="707" y="412"/>
                </a:lnTo>
                <a:lnTo>
                  <a:pt x="707" y="414"/>
                </a:lnTo>
                <a:lnTo>
                  <a:pt x="707" y="417"/>
                </a:lnTo>
                <a:lnTo>
                  <a:pt x="707" y="419"/>
                </a:lnTo>
                <a:lnTo>
                  <a:pt x="704" y="419"/>
                </a:lnTo>
                <a:lnTo>
                  <a:pt x="699" y="417"/>
                </a:lnTo>
                <a:lnTo>
                  <a:pt x="699" y="419"/>
                </a:lnTo>
                <a:lnTo>
                  <a:pt x="699" y="421"/>
                </a:lnTo>
                <a:lnTo>
                  <a:pt x="702" y="424"/>
                </a:lnTo>
                <a:lnTo>
                  <a:pt x="702" y="426"/>
                </a:lnTo>
                <a:lnTo>
                  <a:pt x="702" y="429"/>
                </a:lnTo>
                <a:lnTo>
                  <a:pt x="707" y="433"/>
                </a:lnTo>
                <a:lnTo>
                  <a:pt x="709" y="436"/>
                </a:lnTo>
                <a:lnTo>
                  <a:pt x="709" y="438"/>
                </a:lnTo>
                <a:lnTo>
                  <a:pt x="709" y="443"/>
                </a:lnTo>
                <a:lnTo>
                  <a:pt x="711" y="445"/>
                </a:lnTo>
                <a:lnTo>
                  <a:pt x="711" y="448"/>
                </a:lnTo>
                <a:lnTo>
                  <a:pt x="721" y="462"/>
                </a:lnTo>
                <a:lnTo>
                  <a:pt x="721" y="466"/>
                </a:lnTo>
                <a:lnTo>
                  <a:pt x="721" y="474"/>
                </a:lnTo>
                <a:lnTo>
                  <a:pt x="721" y="474"/>
                </a:lnTo>
                <a:lnTo>
                  <a:pt x="718" y="476"/>
                </a:lnTo>
                <a:lnTo>
                  <a:pt x="718" y="478"/>
                </a:lnTo>
                <a:lnTo>
                  <a:pt x="718" y="481"/>
                </a:lnTo>
                <a:lnTo>
                  <a:pt x="721" y="485"/>
                </a:lnTo>
                <a:lnTo>
                  <a:pt x="721" y="495"/>
                </a:lnTo>
                <a:lnTo>
                  <a:pt x="721" y="497"/>
                </a:lnTo>
                <a:lnTo>
                  <a:pt x="723" y="500"/>
                </a:lnTo>
                <a:lnTo>
                  <a:pt x="725" y="504"/>
                </a:lnTo>
                <a:lnTo>
                  <a:pt x="725" y="507"/>
                </a:lnTo>
                <a:lnTo>
                  <a:pt x="728" y="507"/>
                </a:lnTo>
                <a:lnTo>
                  <a:pt x="730" y="509"/>
                </a:lnTo>
                <a:lnTo>
                  <a:pt x="733" y="509"/>
                </a:lnTo>
                <a:lnTo>
                  <a:pt x="733" y="509"/>
                </a:lnTo>
                <a:lnTo>
                  <a:pt x="730" y="509"/>
                </a:lnTo>
                <a:lnTo>
                  <a:pt x="730" y="511"/>
                </a:lnTo>
                <a:lnTo>
                  <a:pt x="730" y="511"/>
                </a:lnTo>
                <a:lnTo>
                  <a:pt x="733" y="514"/>
                </a:lnTo>
                <a:lnTo>
                  <a:pt x="735" y="514"/>
                </a:lnTo>
                <a:lnTo>
                  <a:pt x="740" y="514"/>
                </a:lnTo>
                <a:lnTo>
                  <a:pt x="740" y="511"/>
                </a:lnTo>
                <a:lnTo>
                  <a:pt x="742" y="509"/>
                </a:lnTo>
                <a:lnTo>
                  <a:pt x="742" y="507"/>
                </a:lnTo>
                <a:lnTo>
                  <a:pt x="744" y="507"/>
                </a:lnTo>
                <a:lnTo>
                  <a:pt x="744" y="509"/>
                </a:lnTo>
                <a:lnTo>
                  <a:pt x="749" y="511"/>
                </a:lnTo>
                <a:lnTo>
                  <a:pt x="749" y="511"/>
                </a:lnTo>
                <a:lnTo>
                  <a:pt x="751" y="511"/>
                </a:lnTo>
                <a:lnTo>
                  <a:pt x="751" y="509"/>
                </a:lnTo>
                <a:lnTo>
                  <a:pt x="751" y="507"/>
                </a:lnTo>
                <a:lnTo>
                  <a:pt x="754" y="507"/>
                </a:lnTo>
                <a:lnTo>
                  <a:pt x="754" y="509"/>
                </a:lnTo>
                <a:lnTo>
                  <a:pt x="751" y="511"/>
                </a:lnTo>
                <a:lnTo>
                  <a:pt x="749" y="511"/>
                </a:lnTo>
                <a:lnTo>
                  <a:pt x="749" y="514"/>
                </a:lnTo>
                <a:lnTo>
                  <a:pt x="747" y="514"/>
                </a:lnTo>
                <a:lnTo>
                  <a:pt x="747" y="516"/>
                </a:lnTo>
                <a:lnTo>
                  <a:pt x="749" y="516"/>
                </a:lnTo>
                <a:lnTo>
                  <a:pt x="749" y="516"/>
                </a:lnTo>
                <a:lnTo>
                  <a:pt x="751" y="518"/>
                </a:lnTo>
                <a:lnTo>
                  <a:pt x="754" y="516"/>
                </a:lnTo>
                <a:lnTo>
                  <a:pt x="756" y="521"/>
                </a:lnTo>
                <a:lnTo>
                  <a:pt x="759" y="526"/>
                </a:lnTo>
                <a:lnTo>
                  <a:pt x="759" y="526"/>
                </a:lnTo>
                <a:lnTo>
                  <a:pt x="756" y="523"/>
                </a:lnTo>
                <a:lnTo>
                  <a:pt x="754" y="521"/>
                </a:lnTo>
                <a:lnTo>
                  <a:pt x="751" y="521"/>
                </a:lnTo>
                <a:lnTo>
                  <a:pt x="751" y="523"/>
                </a:lnTo>
                <a:lnTo>
                  <a:pt x="751" y="523"/>
                </a:lnTo>
                <a:lnTo>
                  <a:pt x="754" y="526"/>
                </a:lnTo>
                <a:lnTo>
                  <a:pt x="756" y="528"/>
                </a:lnTo>
                <a:lnTo>
                  <a:pt x="756" y="528"/>
                </a:lnTo>
                <a:lnTo>
                  <a:pt x="754" y="528"/>
                </a:lnTo>
                <a:lnTo>
                  <a:pt x="754" y="530"/>
                </a:lnTo>
                <a:lnTo>
                  <a:pt x="754" y="535"/>
                </a:lnTo>
                <a:lnTo>
                  <a:pt x="756" y="535"/>
                </a:lnTo>
                <a:lnTo>
                  <a:pt x="759" y="537"/>
                </a:lnTo>
                <a:lnTo>
                  <a:pt x="759" y="540"/>
                </a:lnTo>
                <a:lnTo>
                  <a:pt x="756" y="540"/>
                </a:lnTo>
                <a:lnTo>
                  <a:pt x="756" y="540"/>
                </a:lnTo>
                <a:lnTo>
                  <a:pt x="756" y="542"/>
                </a:lnTo>
                <a:lnTo>
                  <a:pt x="754" y="544"/>
                </a:lnTo>
                <a:lnTo>
                  <a:pt x="756" y="547"/>
                </a:lnTo>
                <a:lnTo>
                  <a:pt x="759" y="552"/>
                </a:lnTo>
                <a:lnTo>
                  <a:pt x="759" y="556"/>
                </a:lnTo>
                <a:lnTo>
                  <a:pt x="756" y="556"/>
                </a:lnTo>
                <a:lnTo>
                  <a:pt x="759" y="559"/>
                </a:lnTo>
                <a:lnTo>
                  <a:pt x="759" y="561"/>
                </a:lnTo>
                <a:lnTo>
                  <a:pt x="761" y="563"/>
                </a:lnTo>
                <a:lnTo>
                  <a:pt x="763" y="563"/>
                </a:lnTo>
                <a:lnTo>
                  <a:pt x="768" y="566"/>
                </a:lnTo>
                <a:lnTo>
                  <a:pt x="770" y="568"/>
                </a:lnTo>
                <a:lnTo>
                  <a:pt x="773" y="571"/>
                </a:lnTo>
                <a:lnTo>
                  <a:pt x="773" y="573"/>
                </a:lnTo>
                <a:lnTo>
                  <a:pt x="768" y="578"/>
                </a:lnTo>
                <a:lnTo>
                  <a:pt x="766" y="578"/>
                </a:lnTo>
                <a:lnTo>
                  <a:pt x="763" y="578"/>
                </a:lnTo>
                <a:lnTo>
                  <a:pt x="763" y="582"/>
                </a:lnTo>
                <a:lnTo>
                  <a:pt x="766" y="585"/>
                </a:lnTo>
                <a:lnTo>
                  <a:pt x="768" y="585"/>
                </a:lnTo>
                <a:lnTo>
                  <a:pt x="773" y="587"/>
                </a:lnTo>
                <a:lnTo>
                  <a:pt x="773" y="589"/>
                </a:lnTo>
                <a:lnTo>
                  <a:pt x="775" y="589"/>
                </a:lnTo>
                <a:lnTo>
                  <a:pt x="775" y="589"/>
                </a:lnTo>
                <a:lnTo>
                  <a:pt x="775" y="589"/>
                </a:lnTo>
                <a:lnTo>
                  <a:pt x="770" y="587"/>
                </a:lnTo>
                <a:lnTo>
                  <a:pt x="768" y="587"/>
                </a:lnTo>
                <a:lnTo>
                  <a:pt x="768" y="587"/>
                </a:lnTo>
                <a:lnTo>
                  <a:pt x="766" y="589"/>
                </a:lnTo>
                <a:lnTo>
                  <a:pt x="761" y="589"/>
                </a:lnTo>
                <a:lnTo>
                  <a:pt x="763" y="594"/>
                </a:lnTo>
                <a:lnTo>
                  <a:pt x="763" y="594"/>
                </a:lnTo>
                <a:lnTo>
                  <a:pt x="766" y="597"/>
                </a:lnTo>
                <a:lnTo>
                  <a:pt x="766" y="597"/>
                </a:lnTo>
                <a:lnTo>
                  <a:pt x="768" y="599"/>
                </a:lnTo>
                <a:lnTo>
                  <a:pt x="768" y="601"/>
                </a:lnTo>
                <a:lnTo>
                  <a:pt x="768" y="604"/>
                </a:lnTo>
                <a:lnTo>
                  <a:pt x="768" y="606"/>
                </a:lnTo>
                <a:lnTo>
                  <a:pt x="770" y="606"/>
                </a:lnTo>
                <a:lnTo>
                  <a:pt x="770" y="608"/>
                </a:lnTo>
                <a:lnTo>
                  <a:pt x="770" y="611"/>
                </a:lnTo>
                <a:lnTo>
                  <a:pt x="770" y="613"/>
                </a:lnTo>
                <a:lnTo>
                  <a:pt x="768" y="613"/>
                </a:lnTo>
                <a:lnTo>
                  <a:pt x="768" y="611"/>
                </a:lnTo>
                <a:lnTo>
                  <a:pt x="768" y="611"/>
                </a:lnTo>
                <a:lnTo>
                  <a:pt x="768" y="608"/>
                </a:lnTo>
                <a:lnTo>
                  <a:pt x="768" y="601"/>
                </a:lnTo>
                <a:lnTo>
                  <a:pt x="766" y="601"/>
                </a:lnTo>
                <a:lnTo>
                  <a:pt x="766" y="599"/>
                </a:lnTo>
                <a:lnTo>
                  <a:pt x="766" y="597"/>
                </a:lnTo>
                <a:lnTo>
                  <a:pt x="763" y="597"/>
                </a:lnTo>
                <a:lnTo>
                  <a:pt x="763" y="599"/>
                </a:lnTo>
                <a:lnTo>
                  <a:pt x="763" y="601"/>
                </a:lnTo>
                <a:lnTo>
                  <a:pt x="763" y="604"/>
                </a:lnTo>
                <a:lnTo>
                  <a:pt x="763" y="606"/>
                </a:lnTo>
                <a:lnTo>
                  <a:pt x="761" y="606"/>
                </a:lnTo>
                <a:lnTo>
                  <a:pt x="759" y="606"/>
                </a:lnTo>
                <a:lnTo>
                  <a:pt x="756" y="606"/>
                </a:lnTo>
                <a:lnTo>
                  <a:pt x="759" y="606"/>
                </a:lnTo>
                <a:lnTo>
                  <a:pt x="761" y="604"/>
                </a:lnTo>
                <a:lnTo>
                  <a:pt x="761" y="601"/>
                </a:lnTo>
                <a:lnTo>
                  <a:pt x="761" y="599"/>
                </a:lnTo>
                <a:lnTo>
                  <a:pt x="761" y="599"/>
                </a:lnTo>
                <a:lnTo>
                  <a:pt x="761" y="597"/>
                </a:lnTo>
                <a:lnTo>
                  <a:pt x="761" y="592"/>
                </a:lnTo>
                <a:lnTo>
                  <a:pt x="761" y="592"/>
                </a:lnTo>
                <a:lnTo>
                  <a:pt x="761" y="589"/>
                </a:lnTo>
                <a:lnTo>
                  <a:pt x="759" y="589"/>
                </a:lnTo>
                <a:lnTo>
                  <a:pt x="759" y="589"/>
                </a:lnTo>
                <a:lnTo>
                  <a:pt x="756" y="589"/>
                </a:lnTo>
                <a:lnTo>
                  <a:pt x="756" y="589"/>
                </a:lnTo>
                <a:lnTo>
                  <a:pt x="756" y="589"/>
                </a:lnTo>
                <a:lnTo>
                  <a:pt x="756" y="592"/>
                </a:lnTo>
                <a:lnTo>
                  <a:pt x="759" y="594"/>
                </a:lnTo>
                <a:lnTo>
                  <a:pt x="759" y="594"/>
                </a:lnTo>
                <a:lnTo>
                  <a:pt x="759" y="594"/>
                </a:lnTo>
                <a:lnTo>
                  <a:pt x="756" y="597"/>
                </a:lnTo>
                <a:lnTo>
                  <a:pt x="756" y="597"/>
                </a:lnTo>
                <a:lnTo>
                  <a:pt x="754" y="597"/>
                </a:lnTo>
                <a:lnTo>
                  <a:pt x="754" y="597"/>
                </a:lnTo>
                <a:lnTo>
                  <a:pt x="749" y="597"/>
                </a:lnTo>
                <a:lnTo>
                  <a:pt x="747" y="597"/>
                </a:lnTo>
                <a:lnTo>
                  <a:pt x="742" y="599"/>
                </a:lnTo>
                <a:lnTo>
                  <a:pt x="744" y="601"/>
                </a:lnTo>
                <a:lnTo>
                  <a:pt x="747" y="604"/>
                </a:lnTo>
                <a:lnTo>
                  <a:pt x="747" y="604"/>
                </a:lnTo>
                <a:lnTo>
                  <a:pt x="747" y="606"/>
                </a:lnTo>
                <a:lnTo>
                  <a:pt x="744" y="608"/>
                </a:lnTo>
                <a:lnTo>
                  <a:pt x="742" y="611"/>
                </a:lnTo>
                <a:lnTo>
                  <a:pt x="742" y="611"/>
                </a:lnTo>
                <a:lnTo>
                  <a:pt x="740" y="613"/>
                </a:lnTo>
                <a:lnTo>
                  <a:pt x="740" y="615"/>
                </a:lnTo>
                <a:lnTo>
                  <a:pt x="740" y="618"/>
                </a:lnTo>
                <a:lnTo>
                  <a:pt x="742" y="618"/>
                </a:lnTo>
                <a:lnTo>
                  <a:pt x="744" y="620"/>
                </a:lnTo>
                <a:lnTo>
                  <a:pt x="747" y="620"/>
                </a:lnTo>
                <a:lnTo>
                  <a:pt x="747" y="620"/>
                </a:lnTo>
                <a:lnTo>
                  <a:pt x="747" y="618"/>
                </a:lnTo>
                <a:lnTo>
                  <a:pt x="744" y="615"/>
                </a:lnTo>
                <a:lnTo>
                  <a:pt x="742" y="615"/>
                </a:lnTo>
                <a:lnTo>
                  <a:pt x="742" y="615"/>
                </a:lnTo>
                <a:lnTo>
                  <a:pt x="742" y="615"/>
                </a:lnTo>
                <a:lnTo>
                  <a:pt x="742" y="615"/>
                </a:lnTo>
                <a:lnTo>
                  <a:pt x="744" y="613"/>
                </a:lnTo>
                <a:lnTo>
                  <a:pt x="749" y="613"/>
                </a:lnTo>
                <a:lnTo>
                  <a:pt x="749" y="611"/>
                </a:lnTo>
                <a:lnTo>
                  <a:pt x="749" y="611"/>
                </a:lnTo>
                <a:lnTo>
                  <a:pt x="749" y="613"/>
                </a:lnTo>
                <a:lnTo>
                  <a:pt x="751" y="615"/>
                </a:lnTo>
                <a:lnTo>
                  <a:pt x="751" y="615"/>
                </a:lnTo>
                <a:lnTo>
                  <a:pt x="756" y="618"/>
                </a:lnTo>
                <a:lnTo>
                  <a:pt x="759" y="618"/>
                </a:lnTo>
                <a:lnTo>
                  <a:pt x="761" y="620"/>
                </a:lnTo>
                <a:lnTo>
                  <a:pt x="761" y="620"/>
                </a:lnTo>
                <a:lnTo>
                  <a:pt x="761" y="618"/>
                </a:lnTo>
                <a:lnTo>
                  <a:pt x="761" y="618"/>
                </a:lnTo>
                <a:lnTo>
                  <a:pt x="761" y="618"/>
                </a:lnTo>
                <a:lnTo>
                  <a:pt x="761" y="618"/>
                </a:lnTo>
                <a:lnTo>
                  <a:pt x="763" y="618"/>
                </a:lnTo>
                <a:lnTo>
                  <a:pt x="766" y="620"/>
                </a:lnTo>
                <a:lnTo>
                  <a:pt x="768" y="620"/>
                </a:lnTo>
                <a:lnTo>
                  <a:pt x="768" y="623"/>
                </a:lnTo>
                <a:lnTo>
                  <a:pt x="770" y="625"/>
                </a:lnTo>
                <a:lnTo>
                  <a:pt x="768" y="625"/>
                </a:lnTo>
                <a:lnTo>
                  <a:pt x="766" y="627"/>
                </a:lnTo>
                <a:lnTo>
                  <a:pt x="766" y="630"/>
                </a:lnTo>
                <a:lnTo>
                  <a:pt x="770" y="632"/>
                </a:lnTo>
                <a:lnTo>
                  <a:pt x="770" y="632"/>
                </a:lnTo>
                <a:lnTo>
                  <a:pt x="773" y="634"/>
                </a:lnTo>
                <a:lnTo>
                  <a:pt x="773" y="634"/>
                </a:lnTo>
                <a:lnTo>
                  <a:pt x="773" y="634"/>
                </a:lnTo>
                <a:lnTo>
                  <a:pt x="773" y="637"/>
                </a:lnTo>
                <a:lnTo>
                  <a:pt x="770" y="634"/>
                </a:lnTo>
                <a:lnTo>
                  <a:pt x="770" y="634"/>
                </a:lnTo>
                <a:lnTo>
                  <a:pt x="768" y="634"/>
                </a:lnTo>
                <a:lnTo>
                  <a:pt x="766" y="634"/>
                </a:lnTo>
                <a:lnTo>
                  <a:pt x="766" y="634"/>
                </a:lnTo>
                <a:lnTo>
                  <a:pt x="766" y="637"/>
                </a:lnTo>
                <a:lnTo>
                  <a:pt x="768" y="637"/>
                </a:lnTo>
                <a:lnTo>
                  <a:pt x="768" y="637"/>
                </a:lnTo>
                <a:lnTo>
                  <a:pt x="770" y="639"/>
                </a:lnTo>
                <a:lnTo>
                  <a:pt x="773" y="639"/>
                </a:lnTo>
                <a:lnTo>
                  <a:pt x="773" y="639"/>
                </a:lnTo>
                <a:lnTo>
                  <a:pt x="773" y="641"/>
                </a:lnTo>
                <a:lnTo>
                  <a:pt x="775" y="641"/>
                </a:lnTo>
                <a:lnTo>
                  <a:pt x="777" y="641"/>
                </a:lnTo>
                <a:lnTo>
                  <a:pt x="780" y="641"/>
                </a:lnTo>
                <a:lnTo>
                  <a:pt x="780" y="639"/>
                </a:lnTo>
                <a:lnTo>
                  <a:pt x="780" y="637"/>
                </a:lnTo>
                <a:lnTo>
                  <a:pt x="780" y="634"/>
                </a:lnTo>
                <a:lnTo>
                  <a:pt x="782" y="634"/>
                </a:lnTo>
                <a:lnTo>
                  <a:pt x="785" y="639"/>
                </a:lnTo>
                <a:lnTo>
                  <a:pt x="785" y="641"/>
                </a:lnTo>
                <a:lnTo>
                  <a:pt x="787" y="641"/>
                </a:lnTo>
                <a:lnTo>
                  <a:pt x="787" y="641"/>
                </a:lnTo>
                <a:lnTo>
                  <a:pt x="789" y="644"/>
                </a:lnTo>
                <a:lnTo>
                  <a:pt x="792" y="646"/>
                </a:lnTo>
                <a:lnTo>
                  <a:pt x="792" y="646"/>
                </a:lnTo>
                <a:lnTo>
                  <a:pt x="789" y="646"/>
                </a:lnTo>
                <a:lnTo>
                  <a:pt x="782" y="644"/>
                </a:lnTo>
                <a:lnTo>
                  <a:pt x="775" y="644"/>
                </a:lnTo>
                <a:lnTo>
                  <a:pt x="773" y="641"/>
                </a:lnTo>
                <a:lnTo>
                  <a:pt x="770" y="641"/>
                </a:lnTo>
                <a:lnTo>
                  <a:pt x="770" y="646"/>
                </a:lnTo>
                <a:lnTo>
                  <a:pt x="773" y="649"/>
                </a:lnTo>
                <a:lnTo>
                  <a:pt x="775" y="649"/>
                </a:lnTo>
                <a:lnTo>
                  <a:pt x="775" y="651"/>
                </a:lnTo>
                <a:lnTo>
                  <a:pt x="777" y="653"/>
                </a:lnTo>
                <a:lnTo>
                  <a:pt x="780" y="651"/>
                </a:lnTo>
                <a:lnTo>
                  <a:pt x="780" y="651"/>
                </a:lnTo>
                <a:lnTo>
                  <a:pt x="785" y="651"/>
                </a:lnTo>
                <a:lnTo>
                  <a:pt x="782" y="653"/>
                </a:lnTo>
                <a:lnTo>
                  <a:pt x="782" y="653"/>
                </a:lnTo>
                <a:lnTo>
                  <a:pt x="782" y="653"/>
                </a:lnTo>
                <a:lnTo>
                  <a:pt x="780" y="653"/>
                </a:lnTo>
                <a:lnTo>
                  <a:pt x="780" y="656"/>
                </a:lnTo>
                <a:lnTo>
                  <a:pt x="780" y="658"/>
                </a:lnTo>
                <a:lnTo>
                  <a:pt x="782" y="663"/>
                </a:lnTo>
                <a:lnTo>
                  <a:pt x="787" y="670"/>
                </a:lnTo>
                <a:lnTo>
                  <a:pt x="787" y="672"/>
                </a:lnTo>
                <a:lnTo>
                  <a:pt x="787" y="672"/>
                </a:lnTo>
                <a:lnTo>
                  <a:pt x="787" y="672"/>
                </a:lnTo>
                <a:lnTo>
                  <a:pt x="789" y="672"/>
                </a:lnTo>
                <a:lnTo>
                  <a:pt x="789" y="672"/>
                </a:lnTo>
                <a:lnTo>
                  <a:pt x="789" y="670"/>
                </a:lnTo>
                <a:lnTo>
                  <a:pt x="789" y="668"/>
                </a:lnTo>
                <a:lnTo>
                  <a:pt x="789" y="668"/>
                </a:lnTo>
                <a:lnTo>
                  <a:pt x="789" y="665"/>
                </a:lnTo>
                <a:lnTo>
                  <a:pt x="789" y="663"/>
                </a:lnTo>
                <a:lnTo>
                  <a:pt x="789" y="663"/>
                </a:lnTo>
                <a:lnTo>
                  <a:pt x="789" y="663"/>
                </a:lnTo>
                <a:lnTo>
                  <a:pt x="789" y="665"/>
                </a:lnTo>
                <a:lnTo>
                  <a:pt x="789" y="665"/>
                </a:lnTo>
                <a:lnTo>
                  <a:pt x="789" y="665"/>
                </a:lnTo>
                <a:lnTo>
                  <a:pt x="792" y="668"/>
                </a:lnTo>
                <a:lnTo>
                  <a:pt x="792" y="670"/>
                </a:lnTo>
                <a:lnTo>
                  <a:pt x="792" y="670"/>
                </a:lnTo>
                <a:lnTo>
                  <a:pt x="792" y="672"/>
                </a:lnTo>
                <a:lnTo>
                  <a:pt x="794" y="672"/>
                </a:lnTo>
                <a:lnTo>
                  <a:pt x="796" y="675"/>
                </a:lnTo>
                <a:lnTo>
                  <a:pt x="796" y="675"/>
                </a:lnTo>
                <a:lnTo>
                  <a:pt x="796" y="675"/>
                </a:lnTo>
                <a:lnTo>
                  <a:pt x="794" y="675"/>
                </a:lnTo>
                <a:lnTo>
                  <a:pt x="792" y="675"/>
                </a:lnTo>
                <a:lnTo>
                  <a:pt x="789" y="675"/>
                </a:lnTo>
                <a:lnTo>
                  <a:pt x="789" y="675"/>
                </a:lnTo>
                <a:lnTo>
                  <a:pt x="789" y="677"/>
                </a:lnTo>
                <a:lnTo>
                  <a:pt x="792" y="679"/>
                </a:lnTo>
                <a:lnTo>
                  <a:pt x="794" y="682"/>
                </a:lnTo>
                <a:lnTo>
                  <a:pt x="796" y="682"/>
                </a:lnTo>
                <a:lnTo>
                  <a:pt x="796" y="682"/>
                </a:lnTo>
                <a:lnTo>
                  <a:pt x="799" y="684"/>
                </a:lnTo>
                <a:lnTo>
                  <a:pt x="799" y="684"/>
                </a:lnTo>
                <a:lnTo>
                  <a:pt x="792" y="682"/>
                </a:lnTo>
                <a:lnTo>
                  <a:pt x="792" y="684"/>
                </a:lnTo>
                <a:lnTo>
                  <a:pt x="789" y="686"/>
                </a:lnTo>
                <a:lnTo>
                  <a:pt x="792" y="689"/>
                </a:lnTo>
                <a:lnTo>
                  <a:pt x="794" y="691"/>
                </a:lnTo>
                <a:lnTo>
                  <a:pt x="796" y="691"/>
                </a:lnTo>
                <a:lnTo>
                  <a:pt x="796" y="691"/>
                </a:lnTo>
                <a:lnTo>
                  <a:pt x="801" y="694"/>
                </a:lnTo>
                <a:lnTo>
                  <a:pt x="803" y="694"/>
                </a:lnTo>
                <a:lnTo>
                  <a:pt x="799" y="694"/>
                </a:lnTo>
                <a:lnTo>
                  <a:pt x="801" y="696"/>
                </a:lnTo>
                <a:lnTo>
                  <a:pt x="801" y="696"/>
                </a:lnTo>
                <a:lnTo>
                  <a:pt x="803" y="698"/>
                </a:lnTo>
                <a:lnTo>
                  <a:pt x="806" y="701"/>
                </a:lnTo>
                <a:lnTo>
                  <a:pt x="808" y="698"/>
                </a:lnTo>
                <a:lnTo>
                  <a:pt x="808" y="694"/>
                </a:lnTo>
                <a:lnTo>
                  <a:pt x="808" y="694"/>
                </a:lnTo>
                <a:lnTo>
                  <a:pt x="808" y="694"/>
                </a:lnTo>
                <a:lnTo>
                  <a:pt x="808" y="696"/>
                </a:lnTo>
                <a:lnTo>
                  <a:pt x="811" y="696"/>
                </a:lnTo>
                <a:lnTo>
                  <a:pt x="811" y="696"/>
                </a:lnTo>
                <a:lnTo>
                  <a:pt x="811" y="696"/>
                </a:lnTo>
                <a:lnTo>
                  <a:pt x="808" y="698"/>
                </a:lnTo>
                <a:lnTo>
                  <a:pt x="808" y="701"/>
                </a:lnTo>
                <a:lnTo>
                  <a:pt x="811" y="703"/>
                </a:lnTo>
                <a:lnTo>
                  <a:pt x="811" y="703"/>
                </a:lnTo>
                <a:lnTo>
                  <a:pt x="803" y="701"/>
                </a:lnTo>
                <a:lnTo>
                  <a:pt x="803" y="701"/>
                </a:lnTo>
                <a:lnTo>
                  <a:pt x="803" y="698"/>
                </a:lnTo>
                <a:lnTo>
                  <a:pt x="799" y="696"/>
                </a:lnTo>
                <a:lnTo>
                  <a:pt x="796" y="694"/>
                </a:lnTo>
                <a:lnTo>
                  <a:pt x="792" y="691"/>
                </a:lnTo>
                <a:lnTo>
                  <a:pt x="792" y="691"/>
                </a:lnTo>
                <a:lnTo>
                  <a:pt x="789" y="691"/>
                </a:lnTo>
                <a:lnTo>
                  <a:pt x="789" y="694"/>
                </a:lnTo>
                <a:lnTo>
                  <a:pt x="792" y="694"/>
                </a:lnTo>
                <a:lnTo>
                  <a:pt x="794" y="696"/>
                </a:lnTo>
                <a:lnTo>
                  <a:pt x="794" y="696"/>
                </a:lnTo>
                <a:lnTo>
                  <a:pt x="792" y="698"/>
                </a:lnTo>
                <a:lnTo>
                  <a:pt x="787" y="698"/>
                </a:lnTo>
                <a:lnTo>
                  <a:pt x="789" y="701"/>
                </a:lnTo>
                <a:lnTo>
                  <a:pt x="792" y="701"/>
                </a:lnTo>
                <a:lnTo>
                  <a:pt x="796" y="705"/>
                </a:lnTo>
                <a:lnTo>
                  <a:pt x="799" y="705"/>
                </a:lnTo>
                <a:lnTo>
                  <a:pt x="799" y="705"/>
                </a:lnTo>
                <a:lnTo>
                  <a:pt x="801" y="708"/>
                </a:lnTo>
                <a:lnTo>
                  <a:pt x="803" y="708"/>
                </a:lnTo>
                <a:lnTo>
                  <a:pt x="803" y="708"/>
                </a:lnTo>
                <a:lnTo>
                  <a:pt x="806" y="708"/>
                </a:lnTo>
                <a:lnTo>
                  <a:pt x="808" y="708"/>
                </a:lnTo>
                <a:lnTo>
                  <a:pt x="811" y="710"/>
                </a:lnTo>
                <a:lnTo>
                  <a:pt x="813" y="710"/>
                </a:lnTo>
                <a:lnTo>
                  <a:pt x="815" y="717"/>
                </a:lnTo>
                <a:lnTo>
                  <a:pt x="813" y="715"/>
                </a:lnTo>
                <a:lnTo>
                  <a:pt x="811" y="717"/>
                </a:lnTo>
                <a:lnTo>
                  <a:pt x="813" y="717"/>
                </a:lnTo>
                <a:lnTo>
                  <a:pt x="815" y="720"/>
                </a:lnTo>
                <a:lnTo>
                  <a:pt x="818" y="720"/>
                </a:lnTo>
                <a:lnTo>
                  <a:pt x="818" y="720"/>
                </a:lnTo>
                <a:lnTo>
                  <a:pt x="820" y="720"/>
                </a:lnTo>
                <a:lnTo>
                  <a:pt x="820" y="720"/>
                </a:lnTo>
                <a:lnTo>
                  <a:pt x="822" y="722"/>
                </a:lnTo>
                <a:lnTo>
                  <a:pt x="825" y="724"/>
                </a:lnTo>
                <a:lnTo>
                  <a:pt x="827" y="724"/>
                </a:lnTo>
                <a:lnTo>
                  <a:pt x="829" y="727"/>
                </a:lnTo>
                <a:lnTo>
                  <a:pt x="832" y="724"/>
                </a:lnTo>
                <a:lnTo>
                  <a:pt x="834" y="722"/>
                </a:lnTo>
                <a:lnTo>
                  <a:pt x="839" y="720"/>
                </a:lnTo>
                <a:lnTo>
                  <a:pt x="839" y="720"/>
                </a:lnTo>
                <a:lnTo>
                  <a:pt x="837" y="717"/>
                </a:lnTo>
                <a:lnTo>
                  <a:pt x="837" y="717"/>
                </a:lnTo>
                <a:lnTo>
                  <a:pt x="834" y="717"/>
                </a:lnTo>
                <a:lnTo>
                  <a:pt x="827" y="715"/>
                </a:lnTo>
                <a:lnTo>
                  <a:pt x="827" y="715"/>
                </a:lnTo>
                <a:lnTo>
                  <a:pt x="825" y="712"/>
                </a:lnTo>
                <a:lnTo>
                  <a:pt x="825" y="712"/>
                </a:lnTo>
                <a:lnTo>
                  <a:pt x="827" y="712"/>
                </a:lnTo>
                <a:lnTo>
                  <a:pt x="834" y="715"/>
                </a:lnTo>
                <a:lnTo>
                  <a:pt x="839" y="717"/>
                </a:lnTo>
                <a:lnTo>
                  <a:pt x="839" y="720"/>
                </a:lnTo>
                <a:lnTo>
                  <a:pt x="841" y="722"/>
                </a:lnTo>
                <a:lnTo>
                  <a:pt x="841" y="722"/>
                </a:lnTo>
                <a:lnTo>
                  <a:pt x="839" y="722"/>
                </a:lnTo>
                <a:lnTo>
                  <a:pt x="841" y="724"/>
                </a:lnTo>
                <a:lnTo>
                  <a:pt x="841" y="724"/>
                </a:lnTo>
                <a:lnTo>
                  <a:pt x="844" y="727"/>
                </a:lnTo>
                <a:lnTo>
                  <a:pt x="844" y="729"/>
                </a:lnTo>
                <a:lnTo>
                  <a:pt x="844" y="729"/>
                </a:lnTo>
                <a:lnTo>
                  <a:pt x="844" y="729"/>
                </a:lnTo>
                <a:lnTo>
                  <a:pt x="844" y="731"/>
                </a:lnTo>
                <a:lnTo>
                  <a:pt x="844" y="731"/>
                </a:lnTo>
                <a:lnTo>
                  <a:pt x="844" y="731"/>
                </a:lnTo>
                <a:lnTo>
                  <a:pt x="841" y="731"/>
                </a:lnTo>
                <a:lnTo>
                  <a:pt x="841" y="731"/>
                </a:lnTo>
                <a:lnTo>
                  <a:pt x="844" y="729"/>
                </a:lnTo>
                <a:lnTo>
                  <a:pt x="844" y="729"/>
                </a:lnTo>
                <a:lnTo>
                  <a:pt x="841" y="727"/>
                </a:lnTo>
                <a:lnTo>
                  <a:pt x="841" y="727"/>
                </a:lnTo>
                <a:lnTo>
                  <a:pt x="839" y="724"/>
                </a:lnTo>
                <a:lnTo>
                  <a:pt x="839" y="724"/>
                </a:lnTo>
                <a:lnTo>
                  <a:pt x="839" y="724"/>
                </a:lnTo>
                <a:lnTo>
                  <a:pt x="837" y="724"/>
                </a:lnTo>
                <a:lnTo>
                  <a:pt x="837" y="724"/>
                </a:lnTo>
                <a:lnTo>
                  <a:pt x="837" y="724"/>
                </a:lnTo>
                <a:lnTo>
                  <a:pt x="834" y="727"/>
                </a:lnTo>
                <a:lnTo>
                  <a:pt x="832" y="727"/>
                </a:lnTo>
                <a:lnTo>
                  <a:pt x="829" y="727"/>
                </a:lnTo>
                <a:lnTo>
                  <a:pt x="827" y="727"/>
                </a:lnTo>
                <a:lnTo>
                  <a:pt x="827" y="727"/>
                </a:lnTo>
                <a:lnTo>
                  <a:pt x="825" y="727"/>
                </a:lnTo>
                <a:lnTo>
                  <a:pt x="825" y="727"/>
                </a:lnTo>
                <a:lnTo>
                  <a:pt x="825" y="727"/>
                </a:lnTo>
                <a:lnTo>
                  <a:pt x="825" y="729"/>
                </a:lnTo>
                <a:lnTo>
                  <a:pt x="825" y="729"/>
                </a:lnTo>
                <a:lnTo>
                  <a:pt x="822" y="729"/>
                </a:lnTo>
                <a:lnTo>
                  <a:pt x="820" y="727"/>
                </a:lnTo>
                <a:lnTo>
                  <a:pt x="818" y="727"/>
                </a:lnTo>
                <a:lnTo>
                  <a:pt x="815" y="727"/>
                </a:lnTo>
                <a:lnTo>
                  <a:pt x="815" y="727"/>
                </a:lnTo>
                <a:lnTo>
                  <a:pt x="815" y="727"/>
                </a:lnTo>
                <a:lnTo>
                  <a:pt x="815" y="727"/>
                </a:lnTo>
                <a:lnTo>
                  <a:pt x="815" y="729"/>
                </a:lnTo>
                <a:lnTo>
                  <a:pt x="818" y="731"/>
                </a:lnTo>
                <a:lnTo>
                  <a:pt x="820" y="731"/>
                </a:lnTo>
                <a:lnTo>
                  <a:pt x="820" y="731"/>
                </a:lnTo>
                <a:lnTo>
                  <a:pt x="822" y="731"/>
                </a:lnTo>
                <a:lnTo>
                  <a:pt x="822" y="734"/>
                </a:lnTo>
                <a:lnTo>
                  <a:pt x="822" y="736"/>
                </a:lnTo>
                <a:lnTo>
                  <a:pt x="825" y="736"/>
                </a:lnTo>
                <a:lnTo>
                  <a:pt x="827" y="738"/>
                </a:lnTo>
                <a:lnTo>
                  <a:pt x="829" y="738"/>
                </a:lnTo>
                <a:lnTo>
                  <a:pt x="832" y="738"/>
                </a:lnTo>
                <a:lnTo>
                  <a:pt x="834" y="736"/>
                </a:lnTo>
                <a:lnTo>
                  <a:pt x="837" y="736"/>
                </a:lnTo>
                <a:lnTo>
                  <a:pt x="837" y="736"/>
                </a:lnTo>
                <a:lnTo>
                  <a:pt x="837" y="734"/>
                </a:lnTo>
                <a:lnTo>
                  <a:pt x="837" y="734"/>
                </a:lnTo>
                <a:lnTo>
                  <a:pt x="839" y="736"/>
                </a:lnTo>
                <a:lnTo>
                  <a:pt x="839" y="736"/>
                </a:lnTo>
                <a:lnTo>
                  <a:pt x="837" y="738"/>
                </a:lnTo>
                <a:lnTo>
                  <a:pt x="837" y="738"/>
                </a:lnTo>
                <a:lnTo>
                  <a:pt x="832" y="741"/>
                </a:lnTo>
                <a:lnTo>
                  <a:pt x="834" y="743"/>
                </a:lnTo>
                <a:lnTo>
                  <a:pt x="837" y="743"/>
                </a:lnTo>
                <a:lnTo>
                  <a:pt x="839" y="746"/>
                </a:lnTo>
                <a:lnTo>
                  <a:pt x="844" y="746"/>
                </a:lnTo>
                <a:lnTo>
                  <a:pt x="844" y="746"/>
                </a:lnTo>
                <a:lnTo>
                  <a:pt x="844" y="746"/>
                </a:lnTo>
                <a:lnTo>
                  <a:pt x="844" y="743"/>
                </a:lnTo>
                <a:lnTo>
                  <a:pt x="844" y="743"/>
                </a:lnTo>
                <a:lnTo>
                  <a:pt x="844" y="741"/>
                </a:lnTo>
                <a:lnTo>
                  <a:pt x="844" y="738"/>
                </a:lnTo>
                <a:lnTo>
                  <a:pt x="844" y="736"/>
                </a:lnTo>
                <a:lnTo>
                  <a:pt x="844" y="736"/>
                </a:lnTo>
                <a:lnTo>
                  <a:pt x="844" y="736"/>
                </a:lnTo>
                <a:lnTo>
                  <a:pt x="846" y="734"/>
                </a:lnTo>
                <a:lnTo>
                  <a:pt x="848" y="736"/>
                </a:lnTo>
                <a:lnTo>
                  <a:pt x="848" y="736"/>
                </a:lnTo>
                <a:lnTo>
                  <a:pt x="848" y="736"/>
                </a:lnTo>
                <a:lnTo>
                  <a:pt x="851" y="736"/>
                </a:lnTo>
                <a:lnTo>
                  <a:pt x="851" y="734"/>
                </a:lnTo>
                <a:lnTo>
                  <a:pt x="858" y="736"/>
                </a:lnTo>
                <a:lnTo>
                  <a:pt x="860" y="736"/>
                </a:lnTo>
                <a:lnTo>
                  <a:pt x="865" y="736"/>
                </a:lnTo>
                <a:lnTo>
                  <a:pt x="863" y="736"/>
                </a:lnTo>
                <a:lnTo>
                  <a:pt x="863" y="738"/>
                </a:lnTo>
                <a:lnTo>
                  <a:pt x="860" y="738"/>
                </a:lnTo>
                <a:lnTo>
                  <a:pt x="858" y="736"/>
                </a:lnTo>
                <a:lnTo>
                  <a:pt x="856" y="736"/>
                </a:lnTo>
                <a:lnTo>
                  <a:pt x="851" y="741"/>
                </a:lnTo>
                <a:lnTo>
                  <a:pt x="848" y="741"/>
                </a:lnTo>
                <a:lnTo>
                  <a:pt x="848" y="741"/>
                </a:lnTo>
                <a:lnTo>
                  <a:pt x="846" y="738"/>
                </a:lnTo>
                <a:lnTo>
                  <a:pt x="846" y="738"/>
                </a:lnTo>
                <a:lnTo>
                  <a:pt x="846" y="741"/>
                </a:lnTo>
                <a:lnTo>
                  <a:pt x="844" y="741"/>
                </a:lnTo>
                <a:lnTo>
                  <a:pt x="846" y="743"/>
                </a:lnTo>
                <a:lnTo>
                  <a:pt x="846" y="748"/>
                </a:lnTo>
                <a:lnTo>
                  <a:pt x="846" y="748"/>
                </a:lnTo>
                <a:lnTo>
                  <a:pt x="846" y="750"/>
                </a:lnTo>
                <a:lnTo>
                  <a:pt x="848" y="750"/>
                </a:lnTo>
                <a:lnTo>
                  <a:pt x="853" y="753"/>
                </a:lnTo>
                <a:lnTo>
                  <a:pt x="856" y="753"/>
                </a:lnTo>
                <a:lnTo>
                  <a:pt x="856" y="753"/>
                </a:lnTo>
                <a:lnTo>
                  <a:pt x="856" y="750"/>
                </a:lnTo>
                <a:lnTo>
                  <a:pt x="856" y="750"/>
                </a:lnTo>
                <a:lnTo>
                  <a:pt x="858" y="748"/>
                </a:lnTo>
                <a:lnTo>
                  <a:pt x="858" y="746"/>
                </a:lnTo>
                <a:lnTo>
                  <a:pt x="863" y="743"/>
                </a:lnTo>
                <a:lnTo>
                  <a:pt x="867" y="738"/>
                </a:lnTo>
                <a:lnTo>
                  <a:pt x="870" y="741"/>
                </a:lnTo>
                <a:lnTo>
                  <a:pt x="872" y="741"/>
                </a:lnTo>
                <a:lnTo>
                  <a:pt x="872" y="743"/>
                </a:lnTo>
                <a:lnTo>
                  <a:pt x="872" y="743"/>
                </a:lnTo>
                <a:lnTo>
                  <a:pt x="872" y="746"/>
                </a:lnTo>
                <a:lnTo>
                  <a:pt x="870" y="746"/>
                </a:lnTo>
                <a:lnTo>
                  <a:pt x="867" y="748"/>
                </a:lnTo>
                <a:lnTo>
                  <a:pt x="870" y="755"/>
                </a:lnTo>
                <a:lnTo>
                  <a:pt x="867" y="755"/>
                </a:lnTo>
                <a:lnTo>
                  <a:pt x="867" y="755"/>
                </a:lnTo>
                <a:lnTo>
                  <a:pt x="867" y="753"/>
                </a:lnTo>
                <a:lnTo>
                  <a:pt x="867" y="753"/>
                </a:lnTo>
                <a:lnTo>
                  <a:pt x="865" y="750"/>
                </a:lnTo>
                <a:lnTo>
                  <a:pt x="863" y="748"/>
                </a:lnTo>
                <a:lnTo>
                  <a:pt x="863" y="750"/>
                </a:lnTo>
                <a:lnTo>
                  <a:pt x="858" y="750"/>
                </a:lnTo>
                <a:lnTo>
                  <a:pt x="858" y="750"/>
                </a:lnTo>
                <a:lnTo>
                  <a:pt x="858" y="750"/>
                </a:lnTo>
                <a:lnTo>
                  <a:pt x="858" y="753"/>
                </a:lnTo>
                <a:lnTo>
                  <a:pt x="860" y="753"/>
                </a:lnTo>
                <a:lnTo>
                  <a:pt x="865" y="757"/>
                </a:lnTo>
                <a:lnTo>
                  <a:pt x="865" y="757"/>
                </a:lnTo>
                <a:lnTo>
                  <a:pt x="870" y="760"/>
                </a:lnTo>
                <a:lnTo>
                  <a:pt x="874" y="76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Freeform 208"/>
          <p:cNvSpPr>
            <a:spLocks/>
          </p:cNvSpPr>
          <p:nvPr/>
        </p:nvSpPr>
        <p:spPr bwMode="auto">
          <a:xfrm>
            <a:off x="8651657" y="3676580"/>
            <a:ext cx="202958" cy="351515"/>
          </a:xfrm>
          <a:custGeom>
            <a:avLst/>
            <a:gdLst>
              <a:gd name="T0" fmla="*/ 194 w 194"/>
              <a:gd name="T1" fmla="*/ 121 h 336"/>
              <a:gd name="T2" fmla="*/ 184 w 194"/>
              <a:gd name="T3" fmla="*/ 78 h 336"/>
              <a:gd name="T4" fmla="*/ 139 w 194"/>
              <a:gd name="T5" fmla="*/ 52 h 336"/>
              <a:gd name="T6" fmla="*/ 94 w 194"/>
              <a:gd name="T7" fmla="*/ 28 h 336"/>
              <a:gd name="T8" fmla="*/ 52 w 194"/>
              <a:gd name="T9" fmla="*/ 2 h 336"/>
              <a:gd name="T10" fmla="*/ 28 w 194"/>
              <a:gd name="T11" fmla="*/ 21 h 336"/>
              <a:gd name="T12" fmla="*/ 33 w 194"/>
              <a:gd name="T13" fmla="*/ 42 h 336"/>
              <a:gd name="T14" fmla="*/ 45 w 194"/>
              <a:gd name="T15" fmla="*/ 64 h 336"/>
              <a:gd name="T16" fmla="*/ 40 w 194"/>
              <a:gd name="T17" fmla="*/ 83 h 336"/>
              <a:gd name="T18" fmla="*/ 38 w 194"/>
              <a:gd name="T19" fmla="*/ 128 h 336"/>
              <a:gd name="T20" fmla="*/ 14 w 194"/>
              <a:gd name="T21" fmla="*/ 168 h 336"/>
              <a:gd name="T22" fmla="*/ 0 w 194"/>
              <a:gd name="T23" fmla="*/ 196 h 336"/>
              <a:gd name="T24" fmla="*/ 14 w 194"/>
              <a:gd name="T25" fmla="*/ 218 h 336"/>
              <a:gd name="T26" fmla="*/ 24 w 194"/>
              <a:gd name="T27" fmla="*/ 227 h 336"/>
              <a:gd name="T28" fmla="*/ 31 w 194"/>
              <a:gd name="T29" fmla="*/ 244 h 336"/>
              <a:gd name="T30" fmla="*/ 31 w 194"/>
              <a:gd name="T31" fmla="*/ 255 h 336"/>
              <a:gd name="T32" fmla="*/ 33 w 194"/>
              <a:gd name="T33" fmla="*/ 272 h 336"/>
              <a:gd name="T34" fmla="*/ 38 w 194"/>
              <a:gd name="T35" fmla="*/ 284 h 336"/>
              <a:gd name="T36" fmla="*/ 26 w 194"/>
              <a:gd name="T37" fmla="*/ 284 h 336"/>
              <a:gd name="T38" fmla="*/ 12 w 194"/>
              <a:gd name="T39" fmla="*/ 289 h 336"/>
              <a:gd name="T40" fmla="*/ 14 w 194"/>
              <a:gd name="T41" fmla="*/ 298 h 336"/>
              <a:gd name="T42" fmla="*/ 26 w 194"/>
              <a:gd name="T43" fmla="*/ 307 h 336"/>
              <a:gd name="T44" fmla="*/ 35 w 194"/>
              <a:gd name="T45" fmla="*/ 324 h 336"/>
              <a:gd name="T46" fmla="*/ 40 w 194"/>
              <a:gd name="T47" fmla="*/ 333 h 336"/>
              <a:gd name="T48" fmla="*/ 45 w 194"/>
              <a:gd name="T49" fmla="*/ 336 h 336"/>
              <a:gd name="T50" fmla="*/ 54 w 194"/>
              <a:gd name="T51" fmla="*/ 331 h 336"/>
              <a:gd name="T52" fmla="*/ 59 w 194"/>
              <a:gd name="T53" fmla="*/ 331 h 336"/>
              <a:gd name="T54" fmla="*/ 66 w 194"/>
              <a:gd name="T55" fmla="*/ 331 h 336"/>
              <a:gd name="T56" fmla="*/ 76 w 194"/>
              <a:gd name="T57" fmla="*/ 326 h 336"/>
              <a:gd name="T58" fmla="*/ 92 w 194"/>
              <a:gd name="T59" fmla="*/ 324 h 336"/>
              <a:gd name="T60" fmla="*/ 99 w 194"/>
              <a:gd name="T61" fmla="*/ 319 h 336"/>
              <a:gd name="T62" fmla="*/ 104 w 194"/>
              <a:gd name="T63" fmla="*/ 312 h 336"/>
              <a:gd name="T64" fmla="*/ 102 w 194"/>
              <a:gd name="T65" fmla="*/ 307 h 336"/>
              <a:gd name="T66" fmla="*/ 111 w 194"/>
              <a:gd name="T67" fmla="*/ 305 h 336"/>
              <a:gd name="T68" fmla="*/ 123 w 194"/>
              <a:gd name="T69" fmla="*/ 300 h 336"/>
              <a:gd name="T70" fmla="*/ 135 w 194"/>
              <a:gd name="T71" fmla="*/ 298 h 336"/>
              <a:gd name="T72" fmla="*/ 144 w 194"/>
              <a:gd name="T73" fmla="*/ 284 h 336"/>
              <a:gd name="T74" fmla="*/ 151 w 194"/>
              <a:gd name="T75" fmla="*/ 279 h 336"/>
              <a:gd name="T76" fmla="*/ 154 w 194"/>
              <a:gd name="T77" fmla="*/ 272 h 336"/>
              <a:gd name="T78" fmla="*/ 158 w 194"/>
              <a:gd name="T79" fmla="*/ 267 h 336"/>
              <a:gd name="T80" fmla="*/ 163 w 194"/>
              <a:gd name="T81" fmla="*/ 265 h 336"/>
              <a:gd name="T82" fmla="*/ 172 w 194"/>
              <a:gd name="T83" fmla="*/ 262 h 336"/>
              <a:gd name="T84" fmla="*/ 175 w 194"/>
              <a:gd name="T85" fmla="*/ 255 h 336"/>
              <a:gd name="T86" fmla="*/ 170 w 194"/>
              <a:gd name="T87" fmla="*/ 251 h 336"/>
              <a:gd name="T88" fmla="*/ 168 w 194"/>
              <a:gd name="T89" fmla="*/ 239 h 336"/>
              <a:gd name="T90" fmla="*/ 165 w 194"/>
              <a:gd name="T91" fmla="*/ 229 h 336"/>
              <a:gd name="T92" fmla="*/ 156 w 194"/>
              <a:gd name="T93" fmla="*/ 227 h 336"/>
              <a:gd name="T94" fmla="*/ 156 w 194"/>
              <a:gd name="T95" fmla="*/ 220 h 336"/>
              <a:gd name="T96" fmla="*/ 163 w 194"/>
              <a:gd name="T97" fmla="*/ 210 h 336"/>
              <a:gd name="T98" fmla="*/ 161 w 194"/>
              <a:gd name="T99" fmla="*/ 203 h 336"/>
              <a:gd name="T100" fmla="*/ 163 w 194"/>
              <a:gd name="T101" fmla="*/ 199 h 336"/>
              <a:gd name="T102" fmla="*/ 168 w 194"/>
              <a:gd name="T103" fmla="*/ 194 h 336"/>
              <a:gd name="T104" fmla="*/ 165 w 194"/>
              <a:gd name="T105" fmla="*/ 187 h 336"/>
              <a:gd name="T106" fmla="*/ 170 w 194"/>
              <a:gd name="T107" fmla="*/ 184 h 336"/>
              <a:gd name="T108" fmla="*/ 172 w 194"/>
              <a:gd name="T109" fmla="*/ 177 h 336"/>
              <a:gd name="T110" fmla="*/ 175 w 194"/>
              <a:gd name="T111" fmla="*/ 165 h 336"/>
              <a:gd name="T112" fmla="*/ 187 w 194"/>
              <a:gd name="T113" fmla="*/ 161 h 336"/>
              <a:gd name="T114" fmla="*/ 194 w 194"/>
              <a:gd name="T115" fmla="*/ 161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4" h="336">
                <a:moveTo>
                  <a:pt x="194" y="158"/>
                </a:moveTo>
                <a:lnTo>
                  <a:pt x="194" y="149"/>
                </a:lnTo>
                <a:lnTo>
                  <a:pt x="194" y="139"/>
                </a:lnTo>
                <a:lnTo>
                  <a:pt x="194" y="130"/>
                </a:lnTo>
                <a:lnTo>
                  <a:pt x="194" y="121"/>
                </a:lnTo>
                <a:lnTo>
                  <a:pt x="194" y="111"/>
                </a:lnTo>
                <a:lnTo>
                  <a:pt x="194" y="102"/>
                </a:lnTo>
                <a:lnTo>
                  <a:pt x="191" y="92"/>
                </a:lnTo>
                <a:lnTo>
                  <a:pt x="191" y="83"/>
                </a:lnTo>
                <a:lnTo>
                  <a:pt x="184" y="78"/>
                </a:lnTo>
                <a:lnTo>
                  <a:pt x="175" y="73"/>
                </a:lnTo>
                <a:lnTo>
                  <a:pt x="165" y="68"/>
                </a:lnTo>
                <a:lnTo>
                  <a:pt x="156" y="64"/>
                </a:lnTo>
                <a:lnTo>
                  <a:pt x="149" y="57"/>
                </a:lnTo>
                <a:lnTo>
                  <a:pt x="139" y="52"/>
                </a:lnTo>
                <a:lnTo>
                  <a:pt x="130" y="47"/>
                </a:lnTo>
                <a:lnTo>
                  <a:pt x="120" y="42"/>
                </a:lnTo>
                <a:lnTo>
                  <a:pt x="113" y="38"/>
                </a:lnTo>
                <a:lnTo>
                  <a:pt x="104" y="33"/>
                </a:lnTo>
                <a:lnTo>
                  <a:pt x="94" y="28"/>
                </a:lnTo>
                <a:lnTo>
                  <a:pt x="87" y="24"/>
                </a:lnTo>
                <a:lnTo>
                  <a:pt x="78" y="19"/>
                </a:lnTo>
                <a:lnTo>
                  <a:pt x="68" y="12"/>
                </a:lnTo>
                <a:lnTo>
                  <a:pt x="59" y="7"/>
                </a:lnTo>
                <a:lnTo>
                  <a:pt x="52" y="2"/>
                </a:lnTo>
                <a:lnTo>
                  <a:pt x="45" y="0"/>
                </a:lnTo>
                <a:lnTo>
                  <a:pt x="38" y="2"/>
                </a:lnTo>
                <a:lnTo>
                  <a:pt x="33" y="5"/>
                </a:lnTo>
                <a:lnTo>
                  <a:pt x="26" y="9"/>
                </a:lnTo>
                <a:lnTo>
                  <a:pt x="28" y="21"/>
                </a:lnTo>
                <a:lnTo>
                  <a:pt x="31" y="31"/>
                </a:lnTo>
                <a:lnTo>
                  <a:pt x="31" y="38"/>
                </a:lnTo>
                <a:lnTo>
                  <a:pt x="31" y="40"/>
                </a:lnTo>
                <a:lnTo>
                  <a:pt x="31" y="40"/>
                </a:lnTo>
                <a:lnTo>
                  <a:pt x="33" y="42"/>
                </a:lnTo>
                <a:lnTo>
                  <a:pt x="38" y="52"/>
                </a:lnTo>
                <a:lnTo>
                  <a:pt x="38" y="54"/>
                </a:lnTo>
                <a:lnTo>
                  <a:pt x="38" y="57"/>
                </a:lnTo>
                <a:lnTo>
                  <a:pt x="40" y="57"/>
                </a:lnTo>
                <a:lnTo>
                  <a:pt x="45" y="64"/>
                </a:lnTo>
                <a:lnTo>
                  <a:pt x="45" y="64"/>
                </a:lnTo>
                <a:lnTo>
                  <a:pt x="45" y="66"/>
                </a:lnTo>
                <a:lnTo>
                  <a:pt x="42" y="73"/>
                </a:lnTo>
                <a:lnTo>
                  <a:pt x="40" y="73"/>
                </a:lnTo>
                <a:lnTo>
                  <a:pt x="40" y="83"/>
                </a:lnTo>
                <a:lnTo>
                  <a:pt x="40" y="90"/>
                </a:lnTo>
                <a:lnTo>
                  <a:pt x="40" y="97"/>
                </a:lnTo>
                <a:lnTo>
                  <a:pt x="38" y="106"/>
                </a:lnTo>
                <a:lnTo>
                  <a:pt x="38" y="116"/>
                </a:lnTo>
                <a:lnTo>
                  <a:pt x="38" y="128"/>
                </a:lnTo>
                <a:lnTo>
                  <a:pt x="38" y="137"/>
                </a:lnTo>
                <a:lnTo>
                  <a:pt x="33" y="144"/>
                </a:lnTo>
                <a:lnTo>
                  <a:pt x="24" y="154"/>
                </a:lnTo>
                <a:lnTo>
                  <a:pt x="16" y="161"/>
                </a:lnTo>
                <a:lnTo>
                  <a:pt x="14" y="168"/>
                </a:lnTo>
                <a:lnTo>
                  <a:pt x="7" y="177"/>
                </a:lnTo>
                <a:lnTo>
                  <a:pt x="2" y="184"/>
                </a:lnTo>
                <a:lnTo>
                  <a:pt x="0" y="189"/>
                </a:lnTo>
                <a:lnTo>
                  <a:pt x="0" y="192"/>
                </a:lnTo>
                <a:lnTo>
                  <a:pt x="0" y="196"/>
                </a:lnTo>
                <a:lnTo>
                  <a:pt x="2" y="206"/>
                </a:lnTo>
                <a:lnTo>
                  <a:pt x="5" y="210"/>
                </a:lnTo>
                <a:lnTo>
                  <a:pt x="9" y="215"/>
                </a:lnTo>
                <a:lnTo>
                  <a:pt x="12" y="218"/>
                </a:lnTo>
                <a:lnTo>
                  <a:pt x="14" y="218"/>
                </a:lnTo>
                <a:lnTo>
                  <a:pt x="19" y="220"/>
                </a:lnTo>
                <a:lnTo>
                  <a:pt x="19" y="220"/>
                </a:lnTo>
                <a:lnTo>
                  <a:pt x="19" y="225"/>
                </a:lnTo>
                <a:lnTo>
                  <a:pt x="21" y="225"/>
                </a:lnTo>
                <a:lnTo>
                  <a:pt x="24" y="227"/>
                </a:lnTo>
                <a:lnTo>
                  <a:pt x="26" y="229"/>
                </a:lnTo>
                <a:lnTo>
                  <a:pt x="26" y="234"/>
                </a:lnTo>
                <a:lnTo>
                  <a:pt x="28" y="239"/>
                </a:lnTo>
                <a:lnTo>
                  <a:pt x="28" y="239"/>
                </a:lnTo>
                <a:lnTo>
                  <a:pt x="31" y="244"/>
                </a:lnTo>
                <a:lnTo>
                  <a:pt x="31" y="244"/>
                </a:lnTo>
                <a:lnTo>
                  <a:pt x="31" y="246"/>
                </a:lnTo>
                <a:lnTo>
                  <a:pt x="31" y="248"/>
                </a:lnTo>
                <a:lnTo>
                  <a:pt x="31" y="251"/>
                </a:lnTo>
                <a:lnTo>
                  <a:pt x="31" y="255"/>
                </a:lnTo>
                <a:lnTo>
                  <a:pt x="28" y="255"/>
                </a:lnTo>
                <a:lnTo>
                  <a:pt x="28" y="260"/>
                </a:lnTo>
                <a:lnTo>
                  <a:pt x="31" y="265"/>
                </a:lnTo>
                <a:lnTo>
                  <a:pt x="31" y="270"/>
                </a:lnTo>
                <a:lnTo>
                  <a:pt x="33" y="272"/>
                </a:lnTo>
                <a:lnTo>
                  <a:pt x="33" y="277"/>
                </a:lnTo>
                <a:lnTo>
                  <a:pt x="35" y="279"/>
                </a:lnTo>
                <a:lnTo>
                  <a:pt x="38" y="281"/>
                </a:lnTo>
                <a:lnTo>
                  <a:pt x="40" y="284"/>
                </a:lnTo>
                <a:lnTo>
                  <a:pt x="38" y="284"/>
                </a:lnTo>
                <a:lnTo>
                  <a:pt x="35" y="284"/>
                </a:lnTo>
                <a:lnTo>
                  <a:pt x="33" y="284"/>
                </a:lnTo>
                <a:lnTo>
                  <a:pt x="31" y="284"/>
                </a:lnTo>
                <a:lnTo>
                  <a:pt x="31" y="284"/>
                </a:lnTo>
                <a:lnTo>
                  <a:pt x="26" y="284"/>
                </a:lnTo>
                <a:lnTo>
                  <a:pt x="21" y="284"/>
                </a:lnTo>
                <a:lnTo>
                  <a:pt x="16" y="284"/>
                </a:lnTo>
                <a:lnTo>
                  <a:pt x="14" y="284"/>
                </a:lnTo>
                <a:lnTo>
                  <a:pt x="12" y="286"/>
                </a:lnTo>
                <a:lnTo>
                  <a:pt x="12" y="289"/>
                </a:lnTo>
                <a:lnTo>
                  <a:pt x="9" y="291"/>
                </a:lnTo>
                <a:lnTo>
                  <a:pt x="9" y="291"/>
                </a:lnTo>
                <a:lnTo>
                  <a:pt x="12" y="293"/>
                </a:lnTo>
                <a:lnTo>
                  <a:pt x="14" y="296"/>
                </a:lnTo>
                <a:lnTo>
                  <a:pt x="14" y="298"/>
                </a:lnTo>
                <a:lnTo>
                  <a:pt x="16" y="300"/>
                </a:lnTo>
                <a:lnTo>
                  <a:pt x="21" y="303"/>
                </a:lnTo>
                <a:lnTo>
                  <a:pt x="24" y="307"/>
                </a:lnTo>
                <a:lnTo>
                  <a:pt x="24" y="307"/>
                </a:lnTo>
                <a:lnTo>
                  <a:pt x="26" y="307"/>
                </a:lnTo>
                <a:lnTo>
                  <a:pt x="26" y="307"/>
                </a:lnTo>
                <a:lnTo>
                  <a:pt x="28" y="310"/>
                </a:lnTo>
                <a:lnTo>
                  <a:pt x="31" y="315"/>
                </a:lnTo>
                <a:lnTo>
                  <a:pt x="33" y="319"/>
                </a:lnTo>
                <a:lnTo>
                  <a:pt x="35" y="324"/>
                </a:lnTo>
                <a:lnTo>
                  <a:pt x="38" y="329"/>
                </a:lnTo>
                <a:lnTo>
                  <a:pt x="38" y="329"/>
                </a:lnTo>
                <a:lnTo>
                  <a:pt x="40" y="329"/>
                </a:lnTo>
                <a:lnTo>
                  <a:pt x="40" y="331"/>
                </a:lnTo>
                <a:lnTo>
                  <a:pt x="40" y="333"/>
                </a:lnTo>
                <a:lnTo>
                  <a:pt x="38" y="333"/>
                </a:lnTo>
                <a:lnTo>
                  <a:pt x="38" y="336"/>
                </a:lnTo>
                <a:lnTo>
                  <a:pt x="40" y="336"/>
                </a:lnTo>
                <a:lnTo>
                  <a:pt x="42" y="336"/>
                </a:lnTo>
                <a:lnTo>
                  <a:pt x="45" y="336"/>
                </a:lnTo>
                <a:lnTo>
                  <a:pt x="47" y="336"/>
                </a:lnTo>
                <a:lnTo>
                  <a:pt x="47" y="333"/>
                </a:lnTo>
                <a:lnTo>
                  <a:pt x="52" y="333"/>
                </a:lnTo>
                <a:lnTo>
                  <a:pt x="54" y="331"/>
                </a:lnTo>
                <a:lnTo>
                  <a:pt x="54" y="331"/>
                </a:lnTo>
                <a:lnTo>
                  <a:pt x="57" y="329"/>
                </a:lnTo>
                <a:lnTo>
                  <a:pt x="57" y="329"/>
                </a:lnTo>
                <a:lnTo>
                  <a:pt x="57" y="329"/>
                </a:lnTo>
                <a:lnTo>
                  <a:pt x="57" y="329"/>
                </a:lnTo>
                <a:lnTo>
                  <a:pt x="59" y="331"/>
                </a:lnTo>
                <a:lnTo>
                  <a:pt x="59" y="333"/>
                </a:lnTo>
                <a:lnTo>
                  <a:pt x="61" y="336"/>
                </a:lnTo>
                <a:lnTo>
                  <a:pt x="61" y="336"/>
                </a:lnTo>
                <a:lnTo>
                  <a:pt x="64" y="333"/>
                </a:lnTo>
                <a:lnTo>
                  <a:pt x="66" y="331"/>
                </a:lnTo>
                <a:lnTo>
                  <a:pt x="68" y="331"/>
                </a:lnTo>
                <a:lnTo>
                  <a:pt x="71" y="329"/>
                </a:lnTo>
                <a:lnTo>
                  <a:pt x="73" y="329"/>
                </a:lnTo>
                <a:lnTo>
                  <a:pt x="73" y="329"/>
                </a:lnTo>
                <a:lnTo>
                  <a:pt x="76" y="326"/>
                </a:lnTo>
                <a:lnTo>
                  <a:pt x="78" y="326"/>
                </a:lnTo>
                <a:lnTo>
                  <a:pt x="80" y="326"/>
                </a:lnTo>
                <a:lnTo>
                  <a:pt x="83" y="326"/>
                </a:lnTo>
                <a:lnTo>
                  <a:pt x="90" y="324"/>
                </a:lnTo>
                <a:lnTo>
                  <a:pt x="92" y="324"/>
                </a:lnTo>
                <a:lnTo>
                  <a:pt x="94" y="324"/>
                </a:lnTo>
                <a:lnTo>
                  <a:pt x="94" y="324"/>
                </a:lnTo>
                <a:lnTo>
                  <a:pt x="97" y="322"/>
                </a:lnTo>
                <a:lnTo>
                  <a:pt x="97" y="322"/>
                </a:lnTo>
                <a:lnTo>
                  <a:pt x="99" y="319"/>
                </a:lnTo>
                <a:lnTo>
                  <a:pt x="102" y="317"/>
                </a:lnTo>
                <a:lnTo>
                  <a:pt x="104" y="315"/>
                </a:lnTo>
                <a:lnTo>
                  <a:pt x="104" y="312"/>
                </a:lnTo>
                <a:lnTo>
                  <a:pt x="104" y="312"/>
                </a:lnTo>
                <a:lnTo>
                  <a:pt x="104" y="312"/>
                </a:lnTo>
                <a:lnTo>
                  <a:pt x="104" y="312"/>
                </a:lnTo>
                <a:lnTo>
                  <a:pt x="104" y="310"/>
                </a:lnTo>
                <a:lnTo>
                  <a:pt x="102" y="307"/>
                </a:lnTo>
                <a:lnTo>
                  <a:pt x="102" y="307"/>
                </a:lnTo>
                <a:lnTo>
                  <a:pt x="102" y="307"/>
                </a:lnTo>
                <a:lnTo>
                  <a:pt x="102" y="307"/>
                </a:lnTo>
                <a:lnTo>
                  <a:pt x="102" y="305"/>
                </a:lnTo>
                <a:lnTo>
                  <a:pt x="104" y="305"/>
                </a:lnTo>
                <a:lnTo>
                  <a:pt x="106" y="305"/>
                </a:lnTo>
                <a:lnTo>
                  <a:pt x="111" y="305"/>
                </a:lnTo>
                <a:lnTo>
                  <a:pt x="113" y="303"/>
                </a:lnTo>
                <a:lnTo>
                  <a:pt x="116" y="303"/>
                </a:lnTo>
                <a:lnTo>
                  <a:pt x="118" y="303"/>
                </a:lnTo>
                <a:lnTo>
                  <a:pt x="120" y="303"/>
                </a:lnTo>
                <a:lnTo>
                  <a:pt x="123" y="300"/>
                </a:lnTo>
                <a:lnTo>
                  <a:pt x="128" y="303"/>
                </a:lnTo>
                <a:lnTo>
                  <a:pt x="132" y="298"/>
                </a:lnTo>
                <a:lnTo>
                  <a:pt x="132" y="298"/>
                </a:lnTo>
                <a:lnTo>
                  <a:pt x="135" y="298"/>
                </a:lnTo>
                <a:lnTo>
                  <a:pt x="135" y="298"/>
                </a:lnTo>
                <a:lnTo>
                  <a:pt x="137" y="296"/>
                </a:lnTo>
                <a:lnTo>
                  <a:pt x="137" y="293"/>
                </a:lnTo>
                <a:lnTo>
                  <a:pt x="139" y="291"/>
                </a:lnTo>
                <a:lnTo>
                  <a:pt x="139" y="289"/>
                </a:lnTo>
                <a:lnTo>
                  <a:pt x="144" y="284"/>
                </a:lnTo>
                <a:lnTo>
                  <a:pt x="146" y="284"/>
                </a:lnTo>
                <a:lnTo>
                  <a:pt x="146" y="284"/>
                </a:lnTo>
                <a:lnTo>
                  <a:pt x="149" y="279"/>
                </a:lnTo>
                <a:lnTo>
                  <a:pt x="149" y="279"/>
                </a:lnTo>
                <a:lnTo>
                  <a:pt x="151" y="279"/>
                </a:lnTo>
                <a:lnTo>
                  <a:pt x="151" y="279"/>
                </a:lnTo>
                <a:lnTo>
                  <a:pt x="154" y="277"/>
                </a:lnTo>
                <a:lnTo>
                  <a:pt x="154" y="274"/>
                </a:lnTo>
                <a:lnTo>
                  <a:pt x="154" y="274"/>
                </a:lnTo>
                <a:lnTo>
                  <a:pt x="154" y="272"/>
                </a:lnTo>
                <a:lnTo>
                  <a:pt x="154" y="272"/>
                </a:lnTo>
                <a:lnTo>
                  <a:pt x="154" y="270"/>
                </a:lnTo>
                <a:lnTo>
                  <a:pt x="154" y="270"/>
                </a:lnTo>
                <a:lnTo>
                  <a:pt x="158" y="267"/>
                </a:lnTo>
                <a:lnTo>
                  <a:pt x="158" y="267"/>
                </a:lnTo>
                <a:lnTo>
                  <a:pt x="158" y="265"/>
                </a:lnTo>
                <a:lnTo>
                  <a:pt x="161" y="265"/>
                </a:lnTo>
                <a:lnTo>
                  <a:pt x="161" y="265"/>
                </a:lnTo>
                <a:lnTo>
                  <a:pt x="163" y="265"/>
                </a:lnTo>
                <a:lnTo>
                  <a:pt x="163" y="265"/>
                </a:lnTo>
                <a:lnTo>
                  <a:pt x="165" y="262"/>
                </a:lnTo>
                <a:lnTo>
                  <a:pt x="168" y="262"/>
                </a:lnTo>
                <a:lnTo>
                  <a:pt x="170" y="262"/>
                </a:lnTo>
                <a:lnTo>
                  <a:pt x="172" y="262"/>
                </a:lnTo>
                <a:lnTo>
                  <a:pt x="172" y="262"/>
                </a:lnTo>
                <a:lnTo>
                  <a:pt x="175" y="265"/>
                </a:lnTo>
                <a:lnTo>
                  <a:pt x="175" y="262"/>
                </a:lnTo>
                <a:lnTo>
                  <a:pt x="175" y="258"/>
                </a:lnTo>
                <a:lnTo>
                  <a:pt x="175" y="255"/>
                </a:lnTo>
                <a:lnTo>
                  <a:pt x="175" y="255"/>
                </a:lnTo>
                <a:lnTo>
                  <a:pt x="175" y="253"/>
                </a:lnTo>
                <a:lnTo>
                  <a:pt x="172" y="253"/>
                </a:lnTo>
                <a:lnTo>
                  <a:pt x="172" y="253"/>
                </a:lnTo>
                <a:lnTo>
                  <a:pt x="170" y="253"/>
                </a:lnTo>
                <a:lnTo>
                  <a:pt x="170" y="251"/>
                </a:lnTo>
                <a:lnTo>
                  <a:pt x="170" y="251"/>
                </a:lnTo>
                <a:lnTo>
                  <a:pt x="168" y="248"/>
                </a:lnTo>
                <a:lnTo>
                  <a:pt x="168" y="241"/>
                </a:lnTo>
                <a:lnTo>
                  <a:pt x="168" y="241"/>
                </a:lnTo>
                <a:lnTo>
                  <a:pt x="168" y="239"/>
                </a:lnTo>
                <a:lnTo>
                  <a:pt x="168" y="239"/>
                </a:lnTo>
                <a:lnTo>
                  <a:pt x="168" y="239"/>
                </a:lnTo>
                <a:lnTo>
                  <a:pt x="165" y="234"/>
                </a:lnTo>
                <a:lnTo>
                  <a:pt x="165" y="232"/>
                </a:lnTo>
                <a:lnTo>
                  <a:pt x="165" y="229"/>
                </a:lnTo>
                <a:lnTo>
                  <a:pt x="165" y="227"/>
                </a:lnTo>
                <a:lnTo>
                  <a:pt x="163" y="227"/>
                </a:lnTo>
                <a:lnTo>
                  <a:pt x="161" y="227"/>
                </a:lnTo>
                <a:lnTo>
                  <a:pt x="158" y="227"/>
                </a:lnTo>
                <a:lnTo>
                  <a:pt x="156" y="227"/>
                </a:lnTo>
                <a:lnTo>
                  <a:pt x="156" y="227"/>
                </a:lnTo>
                <a:lnTo>
                  <a:pt x="156" y="225"/>
                </a:lnTo>
                <a:lnTo>
                  <a:pt x="154" y="225"/>
                </a:lnTo>
                <a:lnTo>
                  <a:pt x="156" y="222"/>
                </a:lnTo>
                <a:lnTo>
                  <a:pt x="156" y="220"/>
                </a:lnTo>
                <a:lnTo>
                  <a:pt x="158" y="218"/>
                </a:lnTo>
                <a:lnTo>
                  <a:pt x="161" y="215"/>
                </a:lnTo>
                <a:lnTo>
                  <a:pt x="161" y="215"/>
                </a:lnTo>
                <a:lnTo>
                  <a:pt x="163" y="213"/>
                </a:lnTo>
                <a:lnTo>
                  <a:pt x="163" y="210"/>
                </a:lnTo>
                <a:lnTo>
                  <a:pt x="163" y="210"/>
                </a:lnTo>
                <a:lnTo>
                  <a:pt x="161" y="208"/>
                </a:lnTo>
                <a:lnTo>
                  <a:pt x="161" y="206"/>
                </a:lnTo>
                <a:lnTo>
                  <a:pt x="161" y="203"/>
                </a:lnTo>
                <a:lnTo>
                  <a:pt x="161" y="203"/>
                </a:lnTo>
                <a:lnTo>
                  <a:pt x="161" y="201"/>
                </a:lnTo>
                <a:lnTo>
                  <a:pt x="161" y="201"/>
                </a:lnTo>
                <a:lnTo>
                  <a:pt x="163" y="199"/>
                </a:lnTo>
                <a:lnTo>
                  <a:pt x="163" y="199"/>
                </a:lnTo>
                <a:lnTo>
                  <a:pt x="163" y="199"/>
                </a:lnTo>
                <a:lnTo>
                  <a:pt x="165" y="199"/>
                </a:lnTo>
                <a:lnTo>
                  <a:pt x="168" y="196"/>
                </a:lnTo>
                <a:lnTo>
                  <a:pt x="168" y="196"/>
                </a:lnTo>
                <a:lnTo>
                  <a:pt x="168" y="194"/>
                </a:lnTo>
                <a:lnTo>
                  <a:pt x="168" y="194"/>
                </a:lnTo>
                <a:lnTo>
                  <a:pt x="165" y="192"/>
                </a:lnTo>
                <a:lnTo>
                  <a:pt x="165" y="192"/>
                </a:lnTo>
                <a:lnTo>
                  <a:pt x="165" y="189"/>
                </a:lnTo>
                <a:lnTo>
                  <a:pt x="165" y="189"/>
                </a:lnTo>
                <a:lnTo>
                  <a:pt x="165" y="187"/>
                </a:lnTo>
                <a:lnTo>
                  <a:pt x="165" y="187"/>
                </a:lnTo>
                <a:lnTo>
                  <a:pt x="165" y="184"/>
                </a:lnTo>
                <a:lnTo>
                  <a:pt x="168" y="184"/>
                </a:lnTo>
                <a:lnTo>
                  <a:pt x="170" y="184"/>
                </a:lnTo>
                <a:lnTo>
                  <a:pt x="170" y="184"/>
                </a:lnTo>
                <a:lnTo>
                  <a:pt x="170" y="182"/>
                </a:lnTo>
                <a:lnTo>
                  <a:pt x="170" y="180"/>
                </a:lnTo>
                <a:lnTo>
                  <a:pt x="170" y="180"/>
                </a:lnTo>
                <a:lnTo>
                  <a:pt x="172" y="177"/>
                </a:lnTo>
                <a:lnTo>
                  <a:pt x="172" y="177"/>
                </a:lnTo>
                <a:lnTo>
                  <a:pt x="172" y="175"/>
                </a:lnTo>
                <a:lnTo>
                  <a:pt x="175" y="175"/>
                </a:lnTo>
                <a:lnTo>
                  <a:pt x="175" y="173"/>
                </a:lnTo>
                <a:lnTo>
                  <a:pt x="175" y="170"/>
                </a:lnTo>
                <a:lnTo>
                  <a:pt x="175" y="165"/>
                </a:lnTo>
                <a:lnTo>
                  <a:pt x="175" y="165"/>
                </a:lnTo>
                <a:lnTo>
                  <a:pt x="177" y="163"/>
                </a:lnTo>
                <a:lnTo>
                  <a:pt x="180" y="163"/>
                </a:lnTo>
                <a:lnTo>
                  <a:pt x="184" y="163"/>
                </a:lnTo>
                <a:lnTo>
                  <a:pt x="187" y="161"/>
                </a:lnTo>
                <a:lnTo>
                  <a:pt x="189" y="161"/>
                </a:lnTo>
                <a:lnTo>
                  <a:pt x="194" y="163"/>
                </a:lnTo>
                <a:lnTo>
                  <a:pt x="194" y="163"/>
                </a:lnTo>
                <a:lnTo>
                  <a:pt x="194" y="163"/>
                </a:lnTo>
                <a:lnTo>
                  <a:pt x="194" y="161"/>
                </a:lnTo>
                <a:lnTo>
                  <a:pt x="194" y="15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Freeform 209"/>
          <p:cNvSpPr>
            <a:spLocks/>
          </p:cNvSpPr>
          <p:nvPr/>
        </p:nvSpPr>
        <p:spPr bwMode="auto">
          <a:xfrm>
            <a:off x="8671534" y="3950678"/>
            <a:ext cx="252129" cy="193543"/>
          </a:xfrm>
          <a:custGeom>
            <a:avLst/>
            <a:gdLst>
              <a:gd name="T0" fmla="*/ 236 w 241"/>
              <a:gd name="T1" fmla="*/ 112 h 185"/>
              <a:gd name="T2" fmla="*/ 224 w 241"/>
              <a:gd name="T3" fmla="*/ 105 h 185"/>
              <a:gd name="T4" fmla="*/ 220 w 241"/>
              <a:gd name="T5" fmla="*/ 95 h 185"/>
              <a:gd name="T6" fmla="*/ 213 w 241"/>
              <a:gd name="T7" fmla="*/ 83 h 185"/>
              <a:gd name="T8" fmla="*/ 201 w 241"/>
              <a:gd name="T9" fmla="*/ 71 h 185"/>
              <a:gd name="T10" fmla="*/ 187 w 241"/>
              <a:gd name="T11" fmla="*/ 57 h 185"/>
              <a:gd name="T12" fmla="*/ 179 w 241"/>
              <a:gd name="T13" fmla="*/ 50 h 185"/>
              <a:gd name="T14" fmla="*/ 168 w 241"/>
              <a:gd name="T15" fmla="*/ 45 h 185"/>
              <a:gd name="T16" fmla="*/ 170 w 241"/>
              <a:gd name="T17" fmla="*/ 36 h 185"/>
              <a:gd name="T18" fmla="*/ 168 w 241"/>
              <a:gd name="T19" fmla="*/ 17 h 185"/>
              <a:gd name="T20" fmla="*/ 153 w 241"/>
              <a:gd name="T21" fmla="*/ 0 h 185"/>
              <a:gd name="T22" fmla="*/ 144 w 241"/>
              <a:gd name="T23" fmla="*/ 3 h 185"/>
              <a:gd name="T24" fmla="*/ 135 w 241"/>
              <a:gd name="T25" fmla="*/ 8 h 185"/>
              <a:gd name="T26" fmla="*/ 135 w 241"/>
              <a:gd name="T27" fmla="*/ 15 h 185"/>
              <a:gd name="T28" fmla="*/ 127 w 241"/>
              <a:gd name="T29" fmla="*/ 22 h 185"/>
              <a:gd name="T30" fmla="*/ 116 w 241"/>
              <a:gd name="T31" fmla="*/ 36 h 185"/>
              <a:gd name="T32" fmla="*/ 101 w 241"/>
              <a:gd name="T33" fmla="*/ 41 h 185"/>
              <a:gd name="T34" fmla="*/ 85 w 241"/>
              <a:gd name="T35" fmla="*/ 43 h 185"/>
              <a:gd name="T36" fmla="*/ 85 w 241"/>
              <a:gd name="T37" fmla="*/ 48 h 185"/>
              <a:gd name="T38" fmla="*/ 83 w 241"/>
              <a:gd name="T39" fmla="*/ 55 h 185"/>
              <a:gd name="T40" fmla="*/ 73 w 241"/>
              <a:gd name="T41" fmla="*/ 62 h 185"/>
              <a:gd name="T42" fmla="*/ 54 w 241"/>
              <a:gd name="T43" fmla="*/ 67 h 185"/>
              <a:gd name="T44" fmla="*/ 42 w 241"/>
              <a:gd name="T45" fmla="*/ 74 h 185"/>
              <a:gd name="T46" fmla="*/ 38 w 241"/>
              <a:gd name="T47" fmla="*/ 67 h 185"/>
              <a:gd name="T48" fmla="*/ 28 w 241"/>
              <a:gd name="T49" fmla="*/ 74 h 185"/>
              <a:gd name="T50" fmla="*/ 14 w 241"/>
              <a:gd name="T51" fmla="*/ 79 h 185"/>
              <a:gd name="T52" fmla="*/ 9 w 241"/>
              <a:gd name="T53" fmla="*/ 90 h 185"/>
              <a:gd name="T54" fmla="*/ 2 w 241"/>
              <a:gd name="T55" fmla="*/ 102 h 185"/>
              <a:gd name="T56" fmla="*/ 0 w 241"/>
              <a:gd name="T57" fmla="*/ 107 h 185"/>
              <a:gd name="T58" fmla="*/ 2 w 241"/>
              <a:gd name="T59" fmla="*/ 116 h 185"/>
              <a:gd name="T60" fmla="*/ 2 w 241"/>
              <a:gd name="T61" fmla="*/ 123 h 185"/>
              <a:gd name="T62" fmla="*/ 9 w 241"/>
              <a:gd name="T63" fmla="*/ 140 h 185"/>
              <a:gd name="T64" fmla="*/ 12 w 241"/>
              <a:gd name="T65" fmla="*/ 147 h 185"/>
              <a:gd name="T66" fmla="*/ 19 w 241"/>
              <a:gd name="T67" fmla="*/ 159 h 185"/>
              <a:gd name="T68" fmla="*/ 28 w 241"/>
              <a:gd name="T69" fmla="*/ 168 h 185"/>
              <a:gd name="T70" fmla="*/ 31 w 241"/>
              <a:gd name="T71" fmla="*/ 176 h 185"/>
              <a:gd name="T72" fmla="*/ 33 w 241"/>
              <a:gd name="T73" fmla="*/ 185 h 185"/>
              <a:gd name="T74" fmla="*/ 38 w 241"/>
              <a:gd name="T75" fmla="*/ 168 h 185"/>
              <a:gd name="T76" fmla="*/ 40 w 241"/>
              <a:gd name="T77" fmla="*/ 159 h 185"/>
              <a:gd name="T78" fmla="*/ 54 w 241"/>
              <a:gd name="T79" fmla="*/ 154 h 185"/>
              <a:gd name="T80" fmla="*/ 64 w 241"/>
              <a:gd name="T81" fmla="*/ 157 h 185"/>
              <a:gd name="T82" fmla="*/ 71 w 241"/>
              <a:gd name="T83" fmla="*/ 157 h 185"/>
              <a:gd name="T84" fmla="*/ 78 w 241"/>
              <a:gd name="T85" fmla="*/ 154 h 185"/>
              <a:gd name="T86" fmla="*/ 80 w 241"/>
              <a:gd name="T87" fmla="*/ 138 h 185"/>
              <a:gd name="T88" fmla="*/ 101 w 241"/>
              <a:gd name="T89" fmla="*/ 126 h 185"/>
              <a:gd name="T90" fmla="*/ 116 w 241"/>
              <a:gd name="T91" fmla="*/ 138 h 185"/>
              <a:gd name="T92" fmla="*/ 127 w 241"/>
              <a:gd name="T93" fmla="*/ 142 h 185"/>
              <a:gd name="T94" fmla="*/ 149 w 241"/>
              <a:gd name="T95" fmla="*/ 145 h 185"/>
              <a:gd name="T96" fmla="*/ 158 w 241"/>
              <a:gd name="T97" fmla="*/ 133 h 185"/>
              <a:gd name="T98" fmla="*/ 172 w 241"/>
              <a:gd name="T99" fmla="*/ 131 h 185"/>
              <a:gd name="T100" fmla="*/ 191 w 241"/>
              <a:gd name="T101" fmla="*/ 128 h 185"/>
              <a:gd name="T102" fmla="*/ 206 w 241"/>
              <a:gd name="T103" fmla="*/ 121 h 185"/>
              <a:gd name="T104" fmla="*/ 229 w 241"/>
              <a:gd name="T105" fmla="*/ 126 h 185"/>
              <a:gd name="T106" fmla="*/ 239 w 241"/>
              <a:gd name="T107" fmla="*/ 123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1" h="185">
                <a:moveTo>
                  <a:pt x="239" y="123"/>
                </a:moveTo>
                <a:lnTo>
                  <a:pt x="239" y="121"/>
                </a:lnTo>
                <a:lnTo>
                  <a:pt x="239" y="116"/>
                </a:lnTo>
                <a:lnTo>
                  <a:pt x="239" y="114"/>
                </a:lnTo>
                <a:lnTo>
                  <a:pt x="236" y="114"/>
                </a:lnTo>
                <a:lnTo>
                  <a:pt x="236" y="112"/>
                </a:lnTo>
                <a:lnTo>
                  <a:pt x="236" y="112"/>
                </a:lnTo>
                <a:lnTo>
                  <a:pt x="234" y="109"/>
                </a:lnTo>
                <a:lnTo>
                  <a:pt x="232" y="109"/>
                </a:lnTo>
                <a:lnTo>
                  <a:pt x="229" y="107"/>
                </a:lnTo>
                <a:lnTo>
                  <a:pt x="229" y="105"/>
                </a:lnTo>
                <a:lnTo>
                  <a:pt x="224" y="105"/>
                </a:lnTo>
                <a:lnTo>
                  <a:pt x="224" y="105"/>
                </a:lnTo>
                <a:lnTo>
                  <a:pt x="222" y="102"/>
                </a:lnTo>
                <a:lnTo>
                  <a:pt x="222" y="100"/>
                </a:lnTo>
                <a:lnTo>
                  <a:pt x="222" y="97"/>
                </a:lnTo>
                <a:lnTo>
                  <a:pt x="220" y="97"/>
                </a:lnTo>
                <a:lnTo>
                  <a:pt x="220" y="95"/>
                </a:lnTo>
                <a:lnTo>
                  <a:pt x="222" y="93"/>
                </a:lnTo>
                <a:lnTo>
                  <a:pt x="220" y="90"/>
                </a:lnTo>
                <a:lnTo>
                  <a:pt x="217" y="88"/>
                </a:lnTo>
                <a:lnTo>
                  <a:pt x="215" y="88"/>
                </a:lnTo>
                <a:lnTo>
                  <a:pt x="215" y="86"/>
                </a:lnTo>
                <a:lnTo>
                  <a:pt x="213" y="83"/>
                </a:lnTo>
                <a:lnTo>
                  <a:pt x="206" y="79"/>
                </a:lnTo>
                <a:lnTo>
                  <a:pt x="203" y="79"/>
                </a:lnTo>
                <a:lnTo>
                  <a:pt x="201" y="76"/>
                </a:lnTo>
                <a:lnTo>
                  <a:pt x="198" y="74"/>
                </a:lnTo>
                <a:lnTo>
                  <a:pt x="198" y="74"/>
                </a:lnTo>
                <a:lnTo>
                  <a:pt x="201" y="71"/>
                </a:lnTo>
                <a:lnTo>
                  <a:pt x="201" y="69"/>
                </a:lnTo>
                <a:lnTo>
                  <a:pt x="198" y="67"/>
                </a:lnTo>
                <a:lnTo>
                  <a:pt x="196" y="64"/>
                </a:lnTo>
                <a:lnTo>
                  <a:pt x="194" y="60"/>
                </a:lnTo>
                <a:lnTo>
                  <a:pt x="191" y="60"/>
                </a:lnTo>
                <a:lnTo>
                  <a:pt x="187" y="57"/>
                </a:lnTo>
                <a:lnTo>
                  <a:pt x="184" y="57"/>
                </a:lnTo>
                <a:lnTo>
                  <a:pt x="182" y="57"/>
                </a:lnTo>
                <a:lnTo>
                  <a:pt x="182" y="55"/>
                </a:lnTo>
                <a:lnTo>
                  <a:pt x="179" y="53"/>
                </a:lnTo>
                <a:lnTo>
                  <a:pt x="182" y="50"/>
                </a:lnTo>
                <a:lnTo>
                  <a:pt x="179" y="50"/>
                </a:lnTo>
                <a:lnTo>
                  <a:pt x="179" y="50"/>
                </a:lnTo>
                <a:lnTo>
                  <a:pt x="177" y="48"/>
                </a:lnTo>
                <a:lnTo>
                  <a:pt x="175" y="48"/>
                </a:lnTo>
                <a:lnTo>
                  <a:pt x="170" y="48"/>
                </a:lnTo>
                <a:lnTo>
                  <a:pt x="170" y="48"/>
                </a:lnTo>
                <a:lnTo>
                  <a:pt x="168" y="45"/>
                </a:lnTo>
                <a:lnTo>
                  <a:pt x="168" y="43"/>
                </a:lnTo>
                <a:lnTo>
                  <a:pt x="168" y="43"/>
                </a:lnTo>
                <a:lnTo>
                  <a:pt x="168" y="43"/>
                </a:lnTo>
                <a:lnTo>
                  <a:pt x="168" y="41"/>
                </a:lnTo>
                <a:lnTo>
                  <a:pt x="168" y="41"/>
                </a:lnTo>
                <a:lnTo>
                  <a:pt x="170" y="36"/>
                </a:lnTo>
                <a:lnTo>
                  <a:pt x="170" y="36"/>
                </a:lnTo>
                <a:lnTo>
                  <a:pt x="170" y="29"/>
                </a:lnTo>
                <a:lnTo>
                  <a:pt x="170" y="27"/>
                </a:lnTo>
                <a:lnTo>
                  <a:pt x="170" y="24"/>
                </a:lnTo>
                <a:lnTo>
                  <a:pt x="168" y="19"/>
                </a:lnTo>
                <a:lnTo>
                  <a:pt x="168" y="17"/>
                </a:lnTo>
                <a:lnTo>
                  <a:pt x="163" y="12"/>
                </a:lnTo>
                <a:lnTo>
                  <a:pt x="163" y="12"/>
                </a:lnTo>
                <a:lnTo>
                  <a:pt x="158" y="5"/>
                </a:lnTo>
                <a:lnTo>
                  <a:pt x="156" y="5"/>
                </a:lnTo>
                <a:lnTo>
                  <a:pt x="156" y="3"/>
                </a:lnTo>
                <a:lnTo>
                  <a:pt x="153" y="0"/>
                </a:lnTo>
                <a:lnTo>
                  <a:pt x="153" y="0"/>
                </a:lnTo>
                <a:lnTo>
                  <a:pt x="151" y="0"/>
                </a:lnTo>
                <a:lnTo>
                  <a:pt x="149" y="0"/>
                </a:lnTo>
                <a:lnTo>
                  <a:pt x="146" y="0"/>
                </a:lnTo>
                <a:lnTo>
                  <a:pt x="144" y="3"/>
                </a:lnTo>
                <a:lnTo>
                  <a:pt x="144" y="3"/>
                </a:lnTo>
                <a:lnTo>
                  <a:pt x="142" y="3"/>
                </a:lnTo>
                <a:lnTo>
                  <a:pt x="142" y="3"/>
                </a:lnTo>
                <a:lnTo>
                  <a:pt x="139" y="3"/>
                </a:lnTo>
                <a:lnTo>
                  <a:pt x="139" y="5"/>
                </a:lnTo>
                <a:lnTo>
                  <a:pt x="139" y="5"/>
                </a:lnTo>
                <a:lnTo>
                  <a:pt x="135" y="8"/>
                </a:lnTo>
                <a:lnTo>
                  <a:pt x="135" y="8"/>
                </a:lnTo>
                <a:lnTo>
                  <a:pt x="135" y="10"/>
                </a:lnTo>
                <a:lnTo>
                  <a:pt x="135" y="10"/>
                </a:lnTo>
                <a:lnTo>
                  <a:pt x="135" y="12"/>
                </a:lnTo>
                <a:lnTo>
                  <a:pt x="135" y="12"/>
                </a:lnTo>
                <a:lnTo>
                  <a:pt x="135" y="15"/>
                </a:lnTo>
                <a:lnTo>
                  <a:pt x="132" y="17"/>
                </a:lnTo>
                <a:lnTo>
                  <a:pt x="132" y="17"/>
                </a:lnTo>
                <a:lnTo>
                  <a:pt x="130" y="17"/>
                </a:lnTo>
                <a:lnTo>
                  <a:pt x="130" y="17"/>
                </a:lnTo>
                <a:lnTo>
                  <a:pt x="127" y="22"/>
                </a:lnTo>
                <a:lnTo>
                  <a:pt x="127" y="22"/>
                </a:lnTo>
                <a:lnTo>
                  <a:pt x="125" y="22"/>
                </a:lnTo>
                <a:lnTo>
                  <a:pt x="120" y="27"/>
                </a:lnTo>
                <a:lnTo>
                  <a:pt x="120" y="29"/>
                </a:lnTo>
                <a:lnTo>
                  <a:pt x="118" y="31"/>
                </a:lnTo>
                <a:lnTo>
                  <a:pt x="118" y="34"/>
                </a:lnTo>
                <a:lnTo>
                  <a:pt x="116" y="36"/>
                </a:lnTo>
                <a:lnTo>
                  <a:pt x="116" y="36"/>
                </a:lnTo>
                <a:lnTo>
                  <a:pt x="113" y="36"/>
                </a:lnTo>
                <a:lnTo>
                  <a:pt x="113" y="36"/>
                </a:lnTo>
                <a:lnTo>
                  <a:pt x="109" y="41"/>
                </a:lnTo>
                <a:lnTo>
                  <a:pt x="104" y="38"/>
                </a:lnTo>
                <a:lnTo>
                  <a:pt x="101" y="41"/>
                </a:lnTo>
                <a:lnTo>
                  <a:pt x="99" y="41"/>
                </a:lnTo>
                <a:lnTo>
                  <a:pt x="97" y="41"/>
                </a:lnTo>
                <a:lnTo>
                  <a:pt x="94" y="41"/>
                </a:lnTo>
                <a:lnTo>
                  <a:pt x="92" y="43"/>
                </a:lnTo>
                <a:lnTo>
                  <a:pt x="87" y="43"/>
                </a:lnTo>
                <a:lnTo>
                  <a:pt x="85" y="43"/>
                </a:lnTo>
                <a:lnTo>
                  <a:pt x="83" y="43"/>
                </a:lnTo>
                <a:lnTo>
                  <a:pt x="83" y="45"/>
                </a:lnTo>
                <a:lnTo>
                  <a:pt x="83" y="45"/>
                </a:lnTo>
                <a:lnTo>
                  <a:pt x="83" y="45"/>
                </a:lnTo>
                <a:lnTo>
                  <a:pt x="83" y="45"/>
                </a:lnTo>
                <a:lnTo>
                  <a:pt x="85" y="48"/>
                </a:lnTo>
                <a:lnTo>
                  <a:pt x="85" y="50"/>
                </a:lnTo>
                <a:lnTo>
                  <a:pt x="85" y="50"/>
                </a:lnTo>
                <a:lnTo>
                  <a:pt x="85" y="50"/>
                </a:lnTo>
                <a:lnTo>
                  <a:pt x="85" y="50"/>
                </a:lnTo>
                <a:lnTo>
                  <a:pt x="85" y="53"/>
                </a:lnTo>
                <a:lnTo>
                  <a:pt x="83" y="55"/>
                </a:lnTo>
                <a:lnTo>
                  <a:pt x="80" y="57"/>
                </a:lnTo>
                <a:lnTo>
                  <a:pt x="78" y="60"/>
                </a:lnTo>
                <a:lnTo>
                  <a:pt x="78" y="60"/>
                </a:lnTo>
                <a:lnTo>
                  <a:pt x="75" y="62"/>
                </a:lnTo>
                <a:lnTo>
                  <a:pt x="75" y="62"/>
                </a:lnTo>
                <a:lnTo>
                  <a:pt x="73" y="62"/>
                </a:lnTo>
                <a:lnTo>
                  <a:pt x="71" y="62"/>
                </a:lnTo>
                <a:lnTo>
                  <a:pt x="64" y="64"/>
                </a:lnTo>
                <a:lnTo>
                  <a:pt x="61" y="64"/>
                </a:lnTo>
                <a:lnTo>
                  <a:pt x="59" y="64"/>
                </a:lnTo>
                <a:lnTo>
                  <a:pt x="57" y="64"/>
                </a:lnTo>
                <a:lnTo>
                  <a:pt x="54" y="67"/>
                </a:lnTo>
                <a:lnTo>
                  <a:pt x="54" y="67"/>
                </a:lnTo>
                <a:lnTo>
                  <a:pt x="52" y="67"/>
                </a:lnTo>
                <a:lnTo>
                  <a:pt x="49" y="69"/>
                </a:lnTo>
                <a:lnTo>
                  <a:pt x="47" y="69"/>
                </a:lnTo>
                <a:lnTo>
                  <a:pt x="45" y="71"/>
                </a:lnTo>
                <a:lnTo>
                  <a:pt x="42" y="74"/>
                </a:lnTo>
                <a:lnTo>
                  <a:pt x="42" y="74"/>
                </a:lnTo>
                <a:lnTo>
                  <a:pt x="40" y="71"/>
                </a:lnTo>
                <a:lnTo>
                  <a:pt x="40" y="69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5" y="69"/>
                </a:lnTo>
                <a:lnTo>
                  <a:pt x="35" y="69"/>
                </a:lnTo>
                <a:lnTo>
                  <a:pt x="33" y="71"/>
                </a:lnTo>
                <a:lnTo>
                  <a:pt x="28" y="71"/>
                </a:lnTo>
                <a:lnTo>
                  <a:pt x="28" y="74"/>
                </a:lnTo>
                <a:lnTo>
                  <a:pt x="26" y="74"/>
                </a:lnTo>
                <a:lnTo>
                  <a:pt x="23" y="74"/>
                </a:lnTo>
                <a:lnTo>
                  <a:pt x="21" y="74"/>
                </a:lnTo>
                <a:lnTo>
                  <a:pt x="19" y="74"/>
                </a:lnTo>
                <a:lnTo>
                  <a:pt x="16" y="76"/>
                </a:lnTo>
                <a:lnTo>
                  <a:pt x="14" y="79"/>
                </a:lnTo>
                <a:lnTo>
                  <a:pt x="14" y="81"/>
                </a:lnTo>
                <a:lnTo>
                  <a:pt x="14" y="81"/>
                </a:lnTo>
                <a:lnTo>
                  <a:pt x="12" y="83"/>
                </a:lnTo>
                <a:lnTo>
                  <a:pt x="12" y="86"/>
                </a:lnTo>
                <a:lnTo>
                  <a:pt x="9" y="88"/>
                </a:lnTo>
                <a:lnTo>
                  <a:pt x="9" y="90"/>
                </a:lnTo>
                <a:lnTo>
                  <a:pt x="7" y="93"/>
                </a:lnTo>
                <a:lnTo>
                  <a:pt x="5" y="97"/>
                </a:lnTo>
                <a:lnTo>
                  <a:pt x="5" y="100"/>
                </a:lnTo>
                <a:lnTo>
                  <a:pt x="5" y="100"/>
                </a:lnTo>
                <a:lnTo>
                  <a:pt x="5" y="100"/>
                </a:lnTo>
                <a:lnTo>
                  <a:pt x="2" y="102"/>
                </a:lnTo>
                <a:lnTo>
                  <a:pt x="0" y="102"/>
                </a:lnTo>
                <a:lnTo>
                  <a:pt x="0" y="102"/>
                </a:lnTo>
                <a:lnTo>
                  <a:pt x="0" y="105"/>
                </a:lnTo>
                <a:lnTo>
                  <a:pt x="0" y="105"/>
                </a:lnTo>
                <a:lnTo>
                  <a:pt x="0" y="107"/>
                </a:lnTo>
                <a:lnTo>
                  <a:pt x="0" y="107"/>
                </a:lnTo>
                <a:lnTo>
                  <a:pt x="2" y="107"/>
                </a:lnTo>
                <a:lnTo>
                  <a:pt x="2" y="107"/>
                </a:lnTo>
                <a:lnTo>
                  <a:pt x="2" y="107"/>
                </a:lnTo>
                <a:lnTo>
                  <a:pt x="2" y="109"/>
                </a:lnTo>
                <a:lnTo>
                  <a:pt x="2" y="116"/>
                </a:lnTo>
                <a:lnTo>
                  <a:pt x="2" y="116"/>
                </a:lnTo>
                <a:lnTo>
                  <a:pt x="2" y="119"/>
                </a:lnTo>
                <a:lnTo>
                  <a:pt x="2" y="119"/>
                </a:lnTo>
                <a:lnTo>
                  <a:pt x="2" y="121"/>
                </a:lnTo>
                <a:lnTo>
                  <a:pt x="2" y="121"/>
                </a:lnTo>
                <a:lnTo>
                  <a:pt x="2" y="121"/>
                </a:lnTo>
                <a:lnTo>
                  <a:pt x="2" y="123"/>
                </a:lnTo>
                <a:lnTo>
                  <a:pt x="5" y="126"/>
                </a:lnTo>
                <a:lnTo>
                  <a:pt x="5" y="133"/>
                </a:lnTo>
                <a:lnTo>
                  <a:pt x="5" y="135"/>
                </a:lnTo>
                <a:lnTo>
                  <a:pt x="5" y="135"/>
                </a:lnTo>
                <a:lnTo>
                  <a:pt x="7" y="138"/>
                </a:lnTo>
                <a:lnTo>
                  <a:pt x="9" y="140"/>
                </a:lnTo>
                <a:lnTo>
                  <a:pt x="12" y="142"/>
                </a:lnTo>
                <a:lnTo>
                  <a:pt x="12" y="145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50"/>
                </a:lnTo>
                <a:lnTo>
                  <a:pt x="12" y="152"/>
                </a:lnTo>
                <a:lnTo>
                  <a:pt x="14" y="154"/>
                </a:lnTo>
                <a:lnTo>
                  <a:pt x="16" y="157"/>
                </a:lnTo>
                <a:lnTo>
                  <a:pt x="19" y="159"/>
                </a:lnTo>
                <a:lnTo>
                  <a:pt x="21" y="161"/>
                </a:lnTo>
                <a:lnTo>
                  <a:pt x="23" y="164"/>
                </a:lnTo>
                <a:lnTo>
                  <a:pt x="23" y="166"/>
                </a:lnTo>
                <a:lnTo>
                  <a:pt x="26" y="166"/>
                </a:lnTo>
                <a:lnTo>
                  <a:pt x="26" y="166"/>
                </a:lnTo>
                <a:lnTo>
                  <a:pt x="28" y="168"/>
                </a:lnTo>
                <a:lnTo>
                  <a:pt x="28" y="168"/>
                </a:lnTo>
                <a:lnTo>
                  <a:pt x="28" y="168"/>
                </a:lnTo>
                <a:lnTo>
                  <a:pt x="31" y="171"/>
                </a:lnTo>
                <a:lnTo>
                  <a:pt x="31" y="173"/>
                </a:lnTo>
                <a:lnTo>
                  <a:pt x="31" y="173"/>
                </a:lnTo>
                <a:lnTo>
                  <a:pt x="31" y="176"/>
                </a:lnTo>
                <a:lnTo>
                  <a:pt x="31" y="176"/>
                </a:lnTo>
                <a:lnTo>
                  <a:pt x="31" y="178"/>
                </a:lnTo>
                <a:lnTo>
                  <a:pt x="31" y="178"/>
                </a:lnTo>
                <a:lnTo>
                  <a:pt x="31" y="180"/>
                </a:lnTo>
                <a:lnTo>
                  <a:pt x="31" y="183"/>
                </a:lnTo>
                <a:lnTo>
                  <a:pt x="33" y="185"/>
                </a:lnTo>
                <a:lnTo>
                  <a:pt x="33" y="183"/>
                </a:lnTo>
                <a:lnTo>
                  <a:pt x="35" y="178"/>
                </a:lnTo>
                <a:lnTo>
                  <a:pt x="35" y="176"/>
                </a:lnTo>
                <a:lnTo>
                  <a:pt x="38" y="173"/>
                </a:lnTo>
                <a:lnTo>
                  <a:pt x="38" y="171"/>
                </a:lnTo>
                <a:lnTo>
                  <a:pt x="38" y="168"/>
                </a:lnTo>
                <a:lnTo>
                  <a:pt x="38" y="166"/>
                </a:lnTo>
                <a:lnTo>
                  <a:pt x="38" y="166"/>
                </a:lnTo>
                <a:lnTo>
                  <a:pt x="38" y="164"/>
                </a:lnTo>
                <a:lnTo>
                  <a:pt x="38" y="161"/>
                </a:lnTo>
                <a:lnTo>
                  <a:pt x="40" y="159"/>
                </a:lnTo>
                <a:lnTo>
                  <a:pt x="40" y="159"/>
                </a:lnTo>
                <a:lnTo>
                  <a:pt x="40" y="157"/>
                </a:lnTo>
                <a:lnTo>
                  <a:pt x="42" y="157"/>
                </a:lnTo>
                <a:lnTo>
                  <a:pt x="47" y="157"/>
                </a:lnTo>
                <a:lnTo>
                  <a:pt x="52" y="157"/>
                </a:lnTo>
                <a:lnTo>
                  <a:pt x="52" y="157"/>
                </a:lnTo>
                <a:lnTo>
                  <a:pt x="54" y="154"/>
                </a:lnTo>
                <a:lnTo>
                  <a:pt x="57" y="154"/>
                </a:lnTo>
                <a:lnTo>
                  <a:pt x="57" y="154"/>
                </a:lnTo>
                <a:lnTo>
                  <a:pt x="61" y="157"/>
                </a:lnTo>
                <a:lnTo>
                  <a:pt x="64" y="157"/>
                </a:lnTo>
                <a:lnTo>
                  <a:pt x="64" y="157"/>
                </a:lnTo>
                <a:lnTo>
                  <a:pt x="64" y="157"/>
                </a:lnTo>
                <a:lnTo>
                  <a:pt x="66" y="157"/>
                </a:lnTo>
                <a:lnTo>
                  <a:pt x="66" y="157"/>
                </a:lnTo>
                <a:lnTo>
                  <a:pt x="68" y="157"/>
                </a:lnTo>
                <a:lnTo>
                  <a:pt x="68" y="159"/>
                </a:lnTo>
                <a:lnTo>
                  <a:pt x="68" y="159"/>
                </a:lnTo>
                <a:lnTo>
                  <a:pt x="71" y="157"/>
                </a:lnTo>
                <a:lnTo>
                  <a:pt x="71" y="157"/>
                </a:lnTo>
                <a:lnTo>
                  <a:pt x="75" y="157"/>
                </a:lnTo>
                <a:lnTo>
                  <a:pt x="75" y="157"/>
                </a:lnTo>
                <a:lnTo>
                  <a:pt x="75" y="159"/>
                </a:lnTo>
                <a:lnTo>
                  <a:pt x="78" y="159"/>
                </a:lnTo>
                <a:lnTo>
                  <a:pt x="78" y="154"/>
                </a:lnTo>
                <a:lnTo>
                  <a:pt x="78" y="150"/>
                </a:lnTo>
                <a:lnTo>
                  <a:pt x="78" y="145"/>
                </a:lnTo>
                <a:lnTo>
                  <a:pt x="75" y="142"/>
                </a:lnTo>
                <a:lnTo>
                  <a:pt x="78" y="140"/>
                </a:lnTo>
                <a:lnTo>
                  <a:pt x="78" y="140"/>
                </a:lnTo>
                <a:lnTo>
                  <a:pt x="80" y="138"/>
                </a:lnTo>
                <a:lnTo>
                  <a:pt x="85" y="128"/>
                </a:lnTo>
                <a:lnTo>
                  <a:pt x="90" y="126"/>
                </a:lnTo>
                <a:lnTo>
                  <a:pt x="94" y="123"/>
                </a:lnTo>
                <a:lnTo>
                  <a:pt x="97" y="123"/>
                </a:lnTo>
                <a:lnTo>
                  <a:pt x="99" y="126"/>
                </a:lnTo>
                <a:lnTo>
                  <a:pt x="101" y="126"/>
                </a:lnTo>
                <a:lnTo>
                  <a:pt x="104" y="128"/>
                </a:lnTo>
                <a:lnTo>
                  <a:pt x="106" y="131"/>
                </a:lnTo>
                <a:lnTo>
                  <a:pt x="111" y="133"/>
                </a:lnTo>
                <a:lnTo>
                  <a:pt x="111" y="135"/>
                </a:lnTo>
                <a:lnTo>
                  <a:pt x="113" y="138"/>
                </a:lnTo>
                <a:lnTo>
                  <a:pt x="116" y="138"/>
                </a:lnTo>
                <a:lnTo>
                  <a:pt x="118" y="138"/>
                </a:lnTo>
                <a:lnTo>
                  <a:pt x="120" y="140"/>
                </a:lnTo>
                <a:lnTo>
                  <a:pt x="125" y="140"/>
                </a:lnTo>
                <a:lnTo>
                  <a:pt x="125" y="142"/>
                </a:lnTo>
                <a:lnTo>
                  <a:pt x="127" y="140"/>
                </a:lnTo>
                <a:lnTo>
                  <a:pt x="127" y="142"/>
                </a:lnTo>
                <a:lnTo>
                  <a:pt x="132" y="142"/>
                </a:lnTo>
                <a:lnTo>
                  <a:pt x="135" y="142"/>
                </a:lnTo>
                <a:lnTo>
                  <a:pt x="139" y="142"/>
                </a:lnTo>
                <a:lnTo>
                  <a:pt x="149" y="145"/>
                </a:lnTo>
                <a:lnTo>
                  <a:pt x="149" y="145"/>
                </a:lnTo>
                <a:lnTo>
                  <a:pt x="149" y="145"/>
                </a:lnTo>
                <a:lnTo>
                  <a:pt x="149" y="142"/>
                </a:lnTo>
                <a:lnTo>
                  <a:pt x="151" y="138"/>
                </a:lnTo>
                <a:lnTo>
                  <a:pt x="153" y="135"/>
                </a:lnTo>
                <a:lnTo>
                  <a:pt x="153" y="135"/>
                </a:lnTo>
                <a:lnTo>
                  <a:pt x="156" y="133"/>
                </a:lnTo>
                <a:lnTo>
                  <a:pt x="158" y="133"/>
                </a:lnTo>
                <a:lnTo>
                  <a:pt x="161" y="133"/>
                </a:lnTo>
                <a:lnTo>
                  <a:pt x="163" y="133"/>
                </a:lnTo>
                <a:lnTo>
                  <a:pt x="165" y="133"/>
                </a:lnTo>
                <a:lnTo>
                  <a:pt x="168" y="133"/>
                </a:lnTo>
                <a:lnTo>
                  <a:pt x="168" y="133"/>
                </a:lnTo>
                <a:lnTo>
                  <a:pt x="172" y="131"/>
                </a:lnTo>
                <a:lnTo>
                  <a:pt x="175" y="131"/>
                </a:lnTo>
                <a:lnTo>
                  <a:pt x="177" y="131"/>
                </a:lnTo>
                <a:lnTo>
                  <a:pt x="182" y="128"/>
                </a:lnTo>
                <a:lnTo>
                  <a:pt x="184" y="126"/>
                </a:lnTo>
                <a:lnTo>
                  <a:pt x="187" y="126"/>
                </a:lnTo>
                <a:lnTo>
                  <a:pt x="191" y="128"/>
                </a:lnTo>
                <a:lnTo>
                  <a:pt x="196" y="128"/>
                </a:lnTo>
                <a:lnTo>
                  <a:pt x="198" y="128"/>
                </a:lnTo>
                <a:lnTo>
                  <a:pt x="201" y="126"/>
                </a:lnTo>
                <a:lnTo>
                  <a:pt x="201" y="126"/>
                </a:lnTo>
                <a:lnTo>
                  <a:pt x="203" y="121"/>
                </a:lnTo>
                <a:lnTo>
                  <a:pt x="206" y="121"/>
                </a:lnTo>
                <a:lnTo>
                  <a:pt x="210" y="121"/>
                </a:lnTo>
                <a:lnTo>
                  <a:pt x="210" y="121"/>
                </a:lnTo>
                <a:lnTo>
                  <a:pt x="217" y="123"/>
                </a:lnTo>
                <a:lnTo>
                  <a:pt x="227" y="126"/>
                </a:lnTo>
                <a:lnTo>
                  <a:pt x="229" y="126"/>
                </a:lnTo>
                <a:lnTo>
                  <a:pt x="229" y="126"/>
                </a:lnTo>
                <a:lnTo>
                  <a:pt x="232" y="126"/>
                </a:lnTo>
                <a:lnTo>
                  <a:pt x="234" y="123"/>
                </a:lnTo>
                <a:lnTo>
                  <a:pt x="234" y="123"/>
                </a:lnTo>
                <a:lnTo>
                  <a:pt x="236" y="123"/>
                </a:lnTo>
                <a:lnTo>
                  <a:pt x="241" y="123"/>
                </a:lnTo>
                <a:lnTo>
                  <a:pt x="239" y="1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Freeform 210"/>
          <p:cNvSpPr>
            <a:spLocks noEditPoints="1"/>
          </p:cNvSpPr>
          <p:nvPr/>
        </p:nvSpPr>
        <p:spPr bwMode="auto">
          <a:xfrm>
            <a:off x="6831311" y="3758182"/>
            <a:ext cx="31385" cy="9416"/>
          </a:xfrm>
          <a:custGeom>
            <a:avLst/>
            <a:gdLst>
              <a:gd name="T0" fmla="*/ 2 w 30"/>
              <a:gd name="T1" fmla="*/ 7 h 9"/>
              <a:gd name="T2" fmla="*/ 2 w 30"/>
              <a:gd name="T3" fmla="*/ 7 h 9"/>
              <a:gd name="T4" fmla="*/ 0 w 30"/>
              <a:gd name="T5" fmla="*/ 7 h 9"/>
              <a:gd name="T6" fmla="*/ 0 w 30"/>
              <a:gd name="T7" fmla="*/ 7 h 9"/>
              <a:gd name="T8" fmla="*/ 0 w 30"/>
              <a:gd name="T9" fmla="*/ 7 h 9"/>
              <a:gd name="T10" fmla="*/ 0 w 30"/>
              <a:gd name="T11" fmla="*/ 7 h 9"/>
              <a:gd name="T12" fmla="*/ 0 w 30"/>
              <a:gd name="T13" fmla="*/ 9 h 9"/>
              <a:gd name="T14" fmla="*/ 2 w 30"/>
              <a:gd name="T15" fmla="*/ 9 h 9"/>
              <a:gd name="T16" fmla="*/ 2 w 30"/>
              <a:gd name="T17" fmla="*/ 9 h 9"/>
              <a:gd name="T18" fmla="*/ 2 w 30"/>
              <a:gd name="T19" fmla="*/ 9 h 9"/>
              <a:gd name="T20" fmla="*/ 4 w 30"/>
              <a:gd name="T21" fmla="*/ 9 h 9"/>
              <a:gd name="T22" fmla="*/ 4 w 30"/>
              <a:gd name="T23" fmla="*/ 7 h 9"/>
              <a:gd name="T24" fmla="*/ 2 w 30"/>
              <a:gd name="T25" fmla="*/ 7 h 9"/>
              <a:gd name="T26" fmla="*/ 26 w 30"/>
              <a:gd name="T27" fmla="*/ 0 h 9"/>
              <a:gd name="T28" fmla="*/ 26 w 30"/>
              <a:gd name="T29" fmla="*/ 0 h 9"/>
              <a:gd name="T30" fmla="*/ 26 w 30"/>
              <a:gd name="T31" fmla="*/ 0 h 9"/>
              <a:gd name="T32" fmla="*/ 23 w 30"/>
              <a:gd name="T33" fmla="*/ 0 h 9"/>
              <a:gd name="T34" fmla="*/ 23 w 30"/>
              <a:gd name="T35" fmla="*/ 0 h 9"/>
              <a:gd name="T36" fmla="*/ 23 w 30"/>
              <a:gd name="T37" fmla="*/ 0 h 9"/>
              <a:gd name="T38" fmla="*/ 23 w 30"/>
              <a:gd name="T39" fmla="*/ 0 h 9"/>
              <a:gd name="T40" fmla="*/ 26 w 30"/>
              <a:gd name="T41" fmla="*/ 0 h 9"/>
              <a:gd name="T42" fmla="*/ 26 w 30"/>
              <a:gd name="T43" fmla="*/ 0 h 9"/>
              <a:gd name="T44" fmla="*/ 26 w 30"/>
              <a:gd name="T45" fmla="*/ 0 h 9"/>
              <a:gd name="T46" fmla="*/ 26 w 30"/>
              <a:gd name="T47" fmla="*/ 0 h 9"/>
              <a:gd name="T48" fmla="*/ 26 w 30"/>
              <a:gd name="T49" fmla="*/ 0 h 9"/>
              <a:gd name="T50" fmla="*/ 26 w 30"/>
              <a:gd name="T51" fmla="*/ 0 h 9"/>
              <a:gd name="T52" fmla="*/ 30 w 30"/>
              <a:gd name="T53" fmla="*/ 0 h 9"/>
              <a:gd name="T54" fmla="*/ 30 w 30"/>
              <a:gd name="T55" fmla="*/ 0 h 9"/>
              <a:gd name="T56" fmla="*/ 30 w 30"/>
              <a:gd name="T57" fmla="*/ 0 h 9"/>
              <a:gd name="T58" fmla="*/ 30 w 30"/>
              <a:gd name="T59" fmla="*/ 0 h 9"/>
              <a:gd name="T60" fmla="*/ 28 w 30"/>
              <a:gd name="T61" fmla="*/ 0 h 9"/>
              <a:gd name="T62" fmla="*/ 28 w 30"/>
              <a:gd name="T63" fmla="*/ 0 h 9"/>
              <a:gd name="T64" fmla="*/ 30 w 30"/>
              <a:gd name="T65" fmla="*/ 0 h 9"/>
              <a:gd name="T66" fmla="*/ 30 w 30"/>
              <a:gd name="T67" fmla="*/ 0 h 9"/>
              <a:gd name="T68" fmla="*/ 30 w 30"/>
              <a:gd name="T69" fmla="*/ 0 h 9"/>
              <a:gd name="T70" fmla="*/ 30 w 30"/>
              <a:gd name="T7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" h="9">
                <a:moveTo>
                  <a:pt x="2" y="7"/>
                </a:moveTo>
                <a:lnTo>
                  <a:pt x="2" y="7"/>
                </a:ln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0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4" y="9"/>
                </a:lnTo>
                <a:lnTo>
                  <a:pt x="4" y="7"/>
                </a:lnTo>
                <a:lnTo>
                  <a:pt x="2" y="7"/>
                </a:lnTo>
                <a:close/>
                <a:moveTo>
                  <a:pt x="26" y="0"/>
                </a:moveTo>
                <a:lnTo>
                  <a:pt x="26" y="0"/>
                </a:lnTo>
                <a:lnTo>
                  <a:pt x="26" y="0"/>
                </a:lnTo>
                <a:lnTo>
                  <a:pt x="23" y="0"/>
                </a:lnTo>
                <a:lnTo>
                  <a:pt x="23" y="0"/>
                </a:lnTo>
                <a:lnTo>
                  <a:pt x="23" y="0"/>
                </a:lnTo>
                <a:lnTo>
                  <a:pt x="23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30" y="0"/>
                </a:move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28" y="0"/>
                </a:lnTo>
                <a:lnTo>
                  <a:pt x="28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Freeform 211"/>
          <p:cNvSpPr>
            <a:spLocks noEditPoints="1"/>
          </p:cNvSpPr>
          <p:nvPr/>
        </p:nvSpPr>
        <p:spPr bwMode="auto">
          <a:xfrm>
            <a:off x="7904688" y="3814675"/>
            <a:ext cx="49171" cy="52309"/>
          </a:xfrm>
          <a:custGeom>
            <a:avLst/>
            <a:gdLst>
              <a:gd name="T0" fmla="*/ 12 w 47"/>
              <a:gd name="T1" fmla="*/ 45 h 50"/>
              <a:gd name="T2" fmla="*/ 12 w 47"/>
              <a:gd name="T3" fmla="*/ 48 h 50"/>
              <a:gd name="T4" fmla="*/ 14 w 47"/>
              <a:gd name="T5" fmla="*/ 50 h 50"/>
              <a:gd name="T6" fmla="*/ 16 w 47"/>
              <a:gd name="T7" fmla="*/ 48 h 50"/>
              <a:gd name="T8" fmla="*/ 14 w 47"/>
              <a:gd name="T9" fmla="*/ 45 h 50"/>
              <a:gd name="T10" fmla="*/ 35 w 47"/>
              <a:gd name="T11" fmla="*/ 41 h 50"/>
              <a:gd name="T12" fmla="*/ 35 w 47"/>
              <a:gd name="T13" fmla="*/ 43 h 50"/>
              <a:gd name="T14" fmla="*/ 38 w 47"/>
              <a:gd name="T15" fmla="*/ 43 h 50"/>
              <a:gd name="T16" fmla="*/ 38 w 47"/>
              <a:gd name="T17" fmla="*/ 41 h 50"/>
              <a:gd name="T18" fmla="*/ 38 w 47"/>
              <a:gd name="T19" fmla="*/ 38 h 50"/>
              <a:gd name="T20" fmla="*/ 28 w 47"/>
              <a:gd name="T21" fmla="*/ 41 h 50"/>
              <a:gd name="T22" fmla="*/ 26 w 47"/>
              <a:gd name="T23" fmla="*/ 38 h 50"/>
              <a:gd name="T24" fmla="*/ 26 w 47"/>
              <a:gd name="T25" fmla="*/ 41 h 50"/>
              <a:gd name="T26" fmla="*/ 26 w 47"/>
              <a:gd name="T27" fmla="*/ 43 h 50"/>
              <a:gd name="T28" fmla="*/ 28 w 47"/>
              <a:gd name="T29" fmla="*/ 48 h 50"/>
              <a:gd name="T30" fmla="*/ 33 w 47"/>
              <a:gd name="T31" fmla="*/ 45 h 50"/>
              <a:gd name="T32" fmla="*/ 31 w 47"/>
              <a:gd name="T33" fmla="*/ 43 h 50"/>
              <a:gd name="T34" fmla="*/ 47 w 47"/>
              <a:gd name="T35" fmla="*/ 19 h 50"/>
              <a:gd name="T36" fmla="*/ 45 w 47"/>
              <a:gd name="T37" fmla="*/ 19 h 50"/>
              <a:gd name="T38" fmla="*/ 42 w 47"/>
              <a:gd name="T39" fmla="*/ 22 h 50"/>
              <a:gd name="T40" fmla="*/ 42 w 47"/>
              <a:gd name="T41" fmla="*/ 24 h 50"/>
              <a:gd name="T42" fmla="*/ 47 w 47"/>
              <a:gd name="T43" fmla="*/ 24 h 50"/>
              <a:gd name="T44" fmla="*/ 47 w 47"/>
              <a:gd name="T45" fmla="*/ 22 h 50"/>
              <a:gd name="T46" fmla="*/ 19 w 47"/>
              <a:gd name="T47" fmla="*/ 10 h 50"/>
              <a:gd name="T48" fmla="*/ 16 w 47"/>
              <a:gd name="T49" fmla="*/ 10 h 50"/>
              <a:gd name="T50" fmla="*/ 16 w 47"/>
              <a:gd name="T51" fmla="*/ 15 h 50"/>
              <a:gd name="T52" fmla="*/ 19 w 47"/>
              <a:gd name="T53" fmla="*/ 12 h 50"/>
              <a:gd name="T54" fmla="*/ 23 w 47"/>
              <a:gd name="T55" fmla="*/ 12 h 50"/>
              <a:gd name="T56" fmla="*/ 21 w 47"/>
              <a:gd name="T57" fmla="*/ 12 h 50"/>
              <a:gd name="T58" fmla="*/ 42 w 47"/>
              <a:gd name="T59" fmla="*/ 12 h 50"/>
              <a:gd name="T60" fmla="*/ 45 w 47"/>
              <a:gd name="T61" fmla="*/ 10 h 50"/>
              <a:gd name="T62" fmla="*/ 42 w 47"/>
              <a:gd name="T63" fmla="*/ 7 h 50"/>
              <a:gd name="T64" fmla="*/ 42 w 47"/>
              <a:gd name="T65" fmla="*/ 10 h 50"/>
              <a:gd name="T66" fmla="*/ 7 w 47"/>
              <a:gd name="T67" fmla="*/ 5 h 50"/>
              <a:gd name="T68" fmla="*/ 4 w 47"/>
              <a:gd name="T69" fmla="*/ 5 h 50"/>
              <a:gd name="T70" fmla="*/ 4 w 47"/>
              <a:gd name="T71" fmla="*/ 7 h 50"/>
              <a:gd name="T72" fmla="*/ 7 w 47"/>
              <a:gd name="T73" fmla="*/ 7 h 50"/>
              <a:gd name="T74" fmla="*/ 7 w 47"/>
              <a:gd name="T75" fmla="*/ 5 h 50"/>
              <a:gd name="T76" fmla="*/ 4 w 47"/>
              <a:gd name="T77" fmla="*/ 0 h 50"/>
              <a:gd name="T78" fmla="*/ 0 w 47"/>
              <a:gd name="T79" fmla="*/ 0 h 50"/>
              <a:gd name="T80" fmla="*/ 0 w 47"/>
              <a:gd name="T81" fmla="*/ 3 h 50"/>
              <a:gd name="T82" fmla="*/ 0 w 47"/>
              <a:gd name="T83" fmla="*/ 5 h 50"/>
              <a:gd name="T84" fmla="*/ 4 w 47"/>
              <a:gd name="T85" fmla="*/ 3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" h="50">
                <a:moveTo>
                  <a:pt x="14" y="45"/>
                </a:moveTo>
                <a:lnTo>
                  <a:pt x="12" y="45"/>
                </a:lnTo>
                <a:lnTo>
                  <a:pt x="12" y="48"/>
                </a:lnTo>
                <a:lnTo>
                  <a:pt x="12" y="48"/>
                </a:lnTo>
                <a:lnTo>
                  <a:pt x="14" y="50"/>
                </a:lnTo>
                <a:lnTo>
                  <a:pt x="14" y="50"/>
                </a:lnTo>
                <a:lnTo>
                  <a:pt x="16" y="48"/>
                </a:lnTo>
                <a:lnTo>
                  <a:pt x="16" y="48"/>
                </a:lnTo>
                <a:lnTo>
                  <a:pt x="16" y="45"/>
                </a:lnTo>
                <a:lnTo>
                  <a:pt x="14" y="45"/>
                </a:lnTo>
                <a:close/>
                <a:moveTo>
                  <a:pt x="38" y="38"/>
                </a:moveTo>
                <a:lnTo>
                  <a:pt x="35" y="41"/>
                </a:lnTo>
                <a:lnTo>
                  <a:pt x="35" y="41"/>
                </a:lnTo>
                <a:lnTo>
                  <a:pt x="35" y="43"/>
                </a:lnTo>
                <a:lnTo>
                  <a:pt x="38" y="43"/>
                </a:lnTo>
                <a:lnTo>
                  <a:pt x="38" y="43"/>
                </a:lnTo>
                <a:lnTo>
                  <a:pt x="38" y="43"/>
                </a:lnTo>
                <a:lnTo>
                  <a:pt x="38" y="41"/>
                </a:lnTo>
                <a:lnTo>
                  <a:pt x="38" y="38"/>
                </a:lnTo>
                <a:lnTo>
                  <a:pt x="38" y="38"/>
                </a:lnTo>
                <a:close/>
                <a:moveTo>
                  <a:pt x="31" y="43"/>
                </a:moveTo>
                <a:lnTo>
                  <a:pt x="28" y="41"/>
                </a:lnTo>
                <a:lnTo>
                  <a:pt x="28" y="38"/>
                </a:lnTo>
                <a:lnTo>
                  <a:pt x="26" y="38"/>
                </a:lnTo>
                <a:lnTo>
                  <a:pt x="26" y="38"/>
                </a:lnTo>
                <a:lnTo>
                  <a:pt x="26" y="41"/>
                </a:lnTo>
                <a:lnTo>
                  <a:pt x="26" y="43"/>
                </a:lnTo>
                <a:lnTo>
                  <a:pt x="26" y="43"/>
                </a:lnTo>
                <a:lnTo>
                  <a:pt x="28" y="45"/>
                </a:lnTo>
                <a:lnTo>
                  <a:pt x="28" y="48"/>
                </a:lnTo>
                <a:lnTo>
                  <a:pt x="31" y="48"/>
                </a:lnTo>
                <a:lnTo>
                  <a:pt x="33" y="45"/>
                </a:lnTo>
                <a:lnTo>
                  <a:pt x="31" y="43"/>
                </a:lnTo>
                <a:lnTo>
                  <a:pt x="31" y="43"/>
                </a:lnTo>
                <a:close/>
                <a:moveTo>
                  <a:pt x="47" y="22"/>
                </a:moveTo>
                <a:lnTo>
                  <a:pt x="47" y="19"/>
                </a:lnTo>
                <a:lnTo>
                  <a:pt x="45" y="19"/>
                </a:lnTo>
                <a:lnTo>
                  <a:pt x="45" y="19"/>
                </a:lnTo>
                <a:lnTo>
                  <a:pt x="42" y="19"/>
                </a:lnTo>
                <a:lnTo>
                  <a:pt x="42" y="22"/>
                </a:lnTo>
                <a:lnTo>
                  <a:pt x="42" y="24"/>
                </a:lnTo>
                <a:lnTo>
                  <a:pt x="42" y="24"/>
                </a:lnTo>
                <a:lnTo>
                  <a:pt x="45" y="24"/>
                </a:lnTo>
                <a:lnTo>
                  <a:pt x="47" y="24"/>
                </a:lnTo>
                <a:lnTo>
                  <a:pt x="47" y="22"/>
                </a:lnTo>
                <a:lnTo>
                  <a:pt x="47" y="22"/>
                </a:lnTo>
                <a:close/>
                <a:moveTo>
                  <a:pt x="21" y="12"/>
                </a:moveTo>
                <a:lnTo>
                  <a:pt x="19" y="10"/>
                </a:lnTo>
                <a:lnTo>
                  <a:pt x="16" y="10"/>
                </a:lnTo>
                <a:lnTo>
                  <a:pt x="16" y="10"/>
                </a:lnTo>
                <a:lnTo>
                  <a:pt x="16" y="12"/>
                </a:lnTo>
                <a:lnTo>
                  <a:pt x="16" y="15"/>
                </a:lnTo>
                <a:lnTo>
                  <a:pt x="19" y="12"/>
                </a:lnTo>
                <a:lnTo>
                  <a:pt x="19" y="12"/>
                </a:lnTo>
                <a:lnTo>
                  <a:pt x="21" y="12"/>
                </a:lnTo>
                <a:lnTo>
                  <a:pt x="23" y="12"/>
                </a:lnTo>
                <a:lnTo>
                  <a:pt x="23" y="12"/>
                </a:lnTo>
                <a:lnTo>
                  <a:pt x="21" y="12"/>
                </a:lnTo>
                <a:close/>
                <a:moveTo>
                  <a:pt x="42" y="10"/>
                </a:moveTo>
                <a:lnTo>
                  <a:pt x="42" y="12"/>
                </a:lnTo>
                <a:lnTo>
                  <a:pt x="45" y="10"/>
                </a:lnTo>
                <a:lnTo>
                  <a:pt x="45" y="10"/>
                </a:lnTo>
                <a:lnTo>
                  <a:pt x="45" y="7"/>
                </a:lnTo>
                <a:lnTo>
                  <a:pt x="42" y="7"/>
                </a:lnTo>
                <a:lnTo>
                  <a:pt x="42" y="7"/>
                </a:lnTo>
                <a:lnTo>
                  <a:pt x="42" y="10"/>
                </a:lnTo>
                <a:lnTo>
                  <a:pt x="42" y="10"/>
                </a:lnTo>
                <a:close/>
                <a:moveTo>
                  <a:pt x="7" y="5"/>
                </a:moveTo>
                <a:lnTo>
                  <a:pt x="4" y="5"/>
                </a:lnTo>
                <a:lnTo>
                  <a:pt x="4" y="5"/>
                </a:lnTo>
                <a:lnTo>
                  <a:pt x="4" y="7"/>
                </a:lnTo>
                <a:lnTo>
                  <a:pt x="4" y="7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7" y="5"/>
                </a:lnTo>
                <a:close/>
                <a:moveTo>
                  <a:pt x="7" y="0"/>
                </a:move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2" y="5"/>
                </a:lnTo>
                <a:lnTo>
                  <a:pt x="4" y="3"/>
                </a:lnTo>
                <a:lnTo>
                  <a:pt x="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212"/>
          <p:cNvSpPr>
            <a:spLocks noEditPoints="1"/>
          </p:cNvSpPr>
          <p:nvPr/>
        </p:nvSpPr>
        <p:spPr bwMode="auto">
          <a:xfrm>
            <a:off x="6229759" y="2475570"/>
            <a:ext cx="1531602" cy="793002"/>
          </a:xfrm>
          <a:custGeom>
            <a:avLst/>
            <a:gdLst>
              <a:gd name="T0" fmla="*/ 619 w 1464"/>
              <a:gd name="T1" fmla="*/ 102 h 758"/>
              <a:gd name="T2" fmla="*/ 785 w 1464"/>
              <a:gd name="T3" fmla="*/ 121 h 758"/>
              <a:gd name="T4" fmla="*/ 648 w 1464"/>
              <a:gd name="T5" fmla="*/ 145 h 758"/>
              <a:gd name="T6" fmla="*/ 757 w 1464"/>
              <a:gd name="T7" fmla="*/ 145 h 758"/>
              <a:gd name="T8" fmla="*/ 7 w 1464"/>
              <a:gd name="T9" fmla="*/ 545 h 758"/>
              <a:gd name="T10" fmla="*/ 28 w 1464"/>
              <a:gd name="T11" fmla="*/ 580 h 758"/>
              <a:gd name="T12" fmla="*/ 2 w 1464"/>
              <a:gd name="T13" fmla="*/ 516 h 758"/>
              <a:gd name="T14" fmla="*/ 1036 w 1464"/>
              <a:gd name="T15" fmla="*/ 128 h 758"/>
              <a:gd name="T16" fmla="*/ 986 w 1464"/>
              <a:gd name="T17" fmla="*/ 95 h 758"/>
              <a:gd name="T18" fmla="*/ 960 w 1464"/>
              <a:gd name="T19" fmla="*/ 107 h 758"/>
              <a:gd name="T20" fmla="*/ 1144 w 1464"/>
              <a:gd name="T21" fmla="*/ 152 h 758"/>
              <a:gd name="T22" fmla="*/ 1123 w 1464"/>
              <a:gd name="T23" fmla="*/ 48 h 758"/>
              <a:gd name="T24" fmla="*/ 972 w 1464"/>
              <a:gd name="T25" fmla="*/ 74 h 758"/>
              <a:gd name="T26" fmla="*/ 773 w 1464"/>
              <a:gd name="T27" fmla="*/ 221 h 758"/>
              <a:gd name="T28" fmla="*/ 865 w 1464"/>
              <a:gd name="T29" fmla="*/ 154 h 758"/>
              <a:gd name="T30" fmla="*/ 693 w 1464"/>
              <a:gd name="T31" fmla="*/ 159 h 758"/>
              <a:gd name="T32" fmla="*/ 643 w 1464"/>
              <a:gd name="T33" fmla="*/ 225 h 758"/>
              <a:gd name="T34" fmla="*/ 733 w 1464"/>
              <a:gd name="T35" fmla="*/ 230 h 758"/>
              <a:gd name="T36" fmla="*/ 877 w 1464"/>
              <a:gd name="T37" fmla="*/ 97 h 758"/>
              <a:gd name="T38" fmla="*/ 894 w 1464"/>
              <a:gd name="T39" fmla="*/ 64 h 758"/>
              <a:gd name="T40" fmla="*/ 934 w 1464"/>
              <a:gd name="T41" fmla="*/ 277 h 758"/>
              <a:gd name="T42" fmla="*/ 1081 w 1464"/>
              <a:gd name="T43" fmla="*/ 339 h 758"/>
              <a:gd name="T44" fmla="*/ 1196 w 1464"/>
              <a:gd name="T45" fmla="*/ 566 h 758"/>
              <a:gd name="T46" fmla="*/ 1192 w 1464"/>
              <a:gd name="T47" fmla="*/ 642 h 758"/>
              <a:gd name="T48" fmla="*/ 1464 w 1464"/>
              <a:gd name="T49" fmla="*/ 10 h 758"/>
              <a:gd name="T50" fmla="*/ 1147 w 1464"/>
              <a:gd name="T51" fmla="*/ 15 h 758"/>
              <a:gd name="T52" fmla="*/ 1144 w 1464"/>
              <a:gd name="T53" fmla="*/ 55 h 758"/>
              <a:gd name="T54" fmla="*/ 1173 w 1464"/>
              <a:gd name="T55" fmla="*/ 90 h 758"/>
              <a:gd name="T56" fmla="*/ 1393 w 1464"/>
              <a:gd name="T57" fmla="*/ 19 h 758"/>
              <a:gd name="T58" fmla="*/ 1196 w 1464"/>
              <a:gd name="T59" fmla="*/ 232 h 758"/>
              <a:gd name="T60" fmla="*/ 1185 w 1464"/>
              <a:gd name="T61" fmla="*/ 183 h 758"/>
              <a:gd name="T62" fmla="*/ 1069 w 1464"/>
              <a:gd name="T63" fmla="*/ 142 h 758"/>
              <a:gd name="T64" fmla="*/ 948 w 1464"/>
              <a:gd name="T65" fmla="*/ 202 h 758"/>
              <a:gd name="T66" fmla="*/ 1116 w 1464"/>
              <a:gd name="T67" fmla="*/ 235 h 758"/>
              <a:gd name="T68" fmla="*/ 1078 w 1464"/>
              <a:gd name="T69" fmla="*/ 332 h 758"/>
              <a:gd name="T70" fmla="*/ 1178 w 1464"/>
              <a:gd name="T71" fmla="*/ 299 h 758"/>
              <a:gd name="T72" fmla="*/ 1246 w 1464"/>
              <a:gd name="T73" fmla="*/ 270 h 758"/>
              <a:gd name="T74" fmla="*/ 1159 w 1464"/>
              <a:gd name="T75" fmla="*/ 564 h 758"/>
              <a:gd name="T76" fmla="*/ 1161 w 1464"/>
              <a:gd name="T77" fmla="*/ 471 h 758"/>
              <a:gd name="T78" fmla="*/ 1123 w 1464"/>
              <a:gd name="T79" fmla="*/ 405 h 758"/>
              <a:gd name="T80" fmla="*/ 1059 w 1464"/>
              <a:gd name="T81" fmla="*/ 370 h 758"/>
              <a:gd name="T82" fmla="*/ 854 w 1464"/>
              <a:gd name="T83" fmla="*/ 497 h 758"/>
              <a:gd name="T84" fmla="*/ 733 w 1464"/>
              <a:gd name="T85" fmla="*/ 452 h 758"/>
              <a:gd name="T86" fmla="*/ 773 w 1464"/>
              <a:gd name="T87" fmla="*/ 315 h 758"/>
              <a:gd name="T88" fmla="*/ 948 w 1464"/>
              <a:gd name="T89" fmla="*/ 270 h 758"/>
              <a:gd name="T90" fmla="*/ 922 w 1464"/>
              <a:gd name="T91" fmla="*/ 225 h 758"/>
              <a:gd name="T92" fmla="*/ 832 w 1464"/>
              <a:gd name="T93" fmla="*/ 206 h 758"/>
              <a:gd name="T94" fmla="*/ 780 w 1464"/>
              <a:gd name="T95" fmla="*/ 242 h 758"/>
              <a:gd name="T96" fmla="*/ 612 w 1464"/>
              <a:gd name="T97" fmla="*/ 258 h 758"/>
              <a:gd name="T98" fmla="*/ 423 w 1464"/>
              <a:gd name="T99" fmla="*/ 199 h 758"/>
              <a:gd name="T100" fmla="*/ 279 w 1464"/>
              <a:gd name="T101" fmla="*/ 225 h 758"/>
              <a:gd name="T102" fmla="*/ 64 w 1464"/>
              <a:gd name="T103" fmla="*/ 495 h 758"/>
              <a:gd name="T104" fmla="*/ 61 w 1464"/>
              <a:gd name="T105" fmla="*/ 578 h 758"/>
              <a:gd name="T106" fmla="*/ 622 w 1464"/>
              <a:gd name="T107" fmla="*/ 630 h 758"/>
              <a:gd name="T108" fmla="*/ 700 w 1464"/>
              <a:gd name="T109" fmla="*/ 668 h 758"/>
              <a:gd name="T110" fmla="*/ 721 w 1464"/>
              <a:gd name="T111" fmla="*/ 705 h 758"/>
              <a:gd name="T112" fmla="*/ 785 w 1464"/>
              <a:gd name="T113" fmla="*/ 713 h 758"/>
              <a:gd name="T114" fmla="*/ 903 w 1464"/>
              <a:gd name="T115" fmla="*/ 687 h 758"/>
              <a:gd name="T116" fmla="*/ 979 w 1464"/>
              <a:gd name="T117" fmla="*/ 724 h 758"/>
              <a:gd name="T118" fmla="*/ 894 w 1464"/>
              <a:gd name="T119" fmla="*/ 661 h 758"/>
              <a:gd name="T120" fmla="*/ 1055 w 1464"/>
              <a:gd name="T121" fmla="*/ 599 h 758"/>
              <a:gd name="T122" fmla="*/ 880 w 1464"/>
              <a:gd name="T123" fmla="*/ 467 h 758"/>
              <a:gd name="T124" fmla="*/ 891 w 1464"/>
              <a:gd name="T125" fmla="*/ 327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64" h="758">
                <a:moveTo>
                  <a:pt x="733" y="90"/>
                </a:moveTo>
                <a:lnTo>
                  <a:pt x="731" y="90"/>
                </a:lnTo>
                <a:lnTo>
                  <a:pt x="733" y="93"/>
                </a:lnTo>
                <a:lnTo>
                  <a:pt x="742" y="93"/>
                </a:lnTo>
                <a:lnTo>
                  <a:pt x="747" y="93"/>
                </a:lnTo>
                <a:lnTo>
                  <a:pt x="747" y="90"/>
                </a:lnTo>
                <a:lnTo>
                  <a:pt x="750" y="90"/>
                </a:lnTo>
                <a:lnTo>
                  <a:pt x="750" y="90"/>
                </a:lnTo>
                <a:lnTo>
                  <a:pt x="747" y="90"/>
                </a:lnTo>
                <a:lnTo>
                  <a:pt x="745" y="90"/>
                </a:lnTo>
                <a:lnTo>
                  <a:pt x="740" y="90"/>
                </a:lnTo>
                <a:lnTo>
                  <a:pt x="735" y="90"/>
                </a:lnTo>
                <a:lnTo>
                  <a:pt x="733" y="90"/>
                </a:lnTo>
                <a:close/>
                <a:moveTo>
                  <a:pt x="629" y="249"/>
                </a:moveTo>
                <a:lnTo>
                  <a:pt x="629" y="247"/>
                </a:lnTo>
                <a:lnTo>
                  <a:pt x="629" y="249"/>
                </a:lnTo>
                <a:lnTo>
                  <a:pt x="627" y="249"/>
                </a:lnTo>
                <a:lnTo>
                  <a:pt x="627" y="249"/>
                </a:lnTo>
                <a:lnTo>
                  <a:pt x="624" y="251"/>
                </a:lnTo>
                <a:lnTo>
                  <a:pt x="624" y="251"/>
                </a:lnTo>
                <a:lnTo>
                  <a:pt x="624" y="254"/>
                </a:lnTo>
                <a:lnTo>
                  <a:pt x="624" y="254"/>
                </a:lnTo>
                <a:lnTo>
                  <a:pt x="624" y="254"/>
                </a:lnTo>
                <a:lnTo>
                  <a:pt x="627" y="251"/>
                </a:lnTo>
                <a:lnTo>
                  <a:pt x="629" y="251"/>
                </a:lnTo>
                <a:lnTo>
                  <a:pt x="629" y="251"/>
                </a:lnTo>
                <a:lnTo>
                  <a:pt x="629" y="251"/>
                </a:lnTo>
                <a:lnTo>
                  <a:pt x="629" y="249"/>
                </a:lnTo>
                <a:lnTo>
                  <a:pt x="629" y="249"/>
                </a:lnTo>
                <a:lnTo>
                  <a:pt x="629" y="249"/>
                </a:lnTo>
                <a:close/>
                <a:moveTo>
                  <a:pt x="617" y="102"/>
                </a:moveTo>
                <a:lnTo>
                  <a:pt x="617" y="102"/>
                </a:lnTo>
                <a:lnTo>
                  <a:pt x="617" y="105"/>
                </a:lnTo>
                <a:lnTo>
                  <a:pt x="617" y="105"/>
                </a:lnTo>
                <a:lnTo>
                  <a:pt x="617" y="105"/>
                </a:lnTo>
                <a:lnTo>
                  <a:pt x="617" y="105"/>
                </a:lnTo>
                <a:lnTo>
                  <a:pt x="619" y="105"/>
                </a:lnTo>
                <a:lnTo>
                  <a:pt x="624" y="105"/>
                </a:lnTo>
                <a:lnTo>
                  <a:pt x="627" y="102"/>
                </a:lnTo>
                <a:lnTo>
                  <a:pt x="629" y="105"/>
                </a:lnTo>
                <a:lnTo>
                  <a:pt x="631" y="105"/>
                </a:lnTo>
                <a:lnTo>
                  <a:pt x="631" y="105"/>
                </a:lnTo>
                <a:lnTo>
                  <a:pt x="634" y="105"/>
                </a:lnTo>
                <a:lnTo>
                  <a:pt x="636" y="105"/>
                </a:lnTo>
                <a:lnTo>
                  <a:pt x="641" y="102"/>
                </a:lnTo>
                <a:lnTo>
                  <a:pt x="643" y="100"/>
                </a:lnTo>
                <a:lnTo>
                  <a:pt x="643" y="100"/>
                </a:lnTo>
                <a:lnTo>
                  <a:pt x="643" y="102"/>
                </a:lnTo>
                <a:lnTo>
                  <a:pt x="643" y="102"/>
                </a:lnTo>
                <a:lnTo>
                  <a:pt x="641" y="102"/>
                </a:lnTo>
                <a:lnTo>
                  <a:pt x="643" y="105"/>
                </a:lnTo>
                <a:lnTo>
                  <a:pt x="641" y="105"/>
                </a:lnTo>
                <a:lnTo>
                  <a:pt x="641" y="107"/>
                </a:lnTo>
                <a:lnTo>
                  <a:pt x="638" y="107"/>
                </a:lnTo>
                <a:lnTo>
                  <a:pt x="641" y="107"/>
                </a:lnTo>
                <a:lnTo>
                  <a:pt x="643" y="107"/>
                </a:lnTo>
                <a:lnTo>
                  <a:pt x="645" y="107"/>
                </a:lnTo>
                <a:lnTo>
                  <a:pt x="650" y="105"/>
                </a:lnTo>
                <a:lnTo>
                  <a:pt x="653" y="105"/>
                </a:lnTo>
                <a:lnTo>
                  <a:pt x="653" y="105"/>
                </a:lnTo>
                <a:lnTo>
                  <a:pt x="655" y="105"/>
                </a:lnTo>
                <a:lnTo>
                  <a:pt x="655" y="105"/>
                </a:lnTo>
                <a:lnTo>
                  <a:pt x="655" y="102"/>
                </a:lnTo>
                <a:lnTo>
                  <a:pt x="655" y="102"/>
                </a:lnTo>
                <a:lnTo>
                  <a:pt x="655" y="102"/>
                </a:lnTo>
                <a:lnTo>
                  <a:pt x="655" y="102"/>
                </a:lnTo>
                <a:lnTo>
                  <a:pt x="657" y="102"/>
                </a:lnTo>
                <a:lnTo>
                  <a:pt x="657" y="100"/>
                </a:lnTo>
                <a:lnTo>
                  <a:pt x="660" y="100"/>
                </a:lnTo>
                <a:lnTo>
                  <a:pt x="660" y="100"/>
                </a:lnTo>
                <a:lnTo>
                  <a:pt x="662" y="97"/>
                </a:lnTo>
                <a:lnTo>
                  <a:pt x="662" y="97"/>
                </a:lnTo>
                <a:lnTo>
                  <a:pt x="662" y="97"/>
                </a:lnTo>
                <a:lnTo>
                  <a:pt x="662" y="100"/>
                </a:lnTo>
                <a:lnTo>
                  <a:pt x="662" y="100"/>
                </a:lnTo>
                <a:lnTo>
                  <a:pt x="662" y="102"/>
                </a:lnTo>
                <a:lnTo>
                  <a:pt x="662" y="102"/>
                </a:lnTo>
                <a:lnTo>
                  <a:pt x="662" y="102"/>
                </a:lnTo>
                <a:lnTo>
                  <a:pt x="664" y="102"/>
                </a:lnTo>
                <a:lnTo>
                  <a:pt x="667" y="102"/>
                </a:lnTo>
                <a:lnTo>
                  <a:pt x="669" y="100"/>
                </a:lnTo>
                <a:lnTo>
                  <a:pt x="669" y="100"/>
                </a:lnTo>
                <a:lnTo>
                  <a:pt x="674" y="97"/>
                </a:lnTo>
                <a:lnTo>
                  <a:pt x="674" y="97"/>
                </a:lnTo>
                <a:lnTo>
                  <a:pt x="676" y="97"/>
                </a:lnTo>
                <a:lnTo>
                  <a:pt x="676" y="97"/>
                </a:lnTo>
                <a:lnTo>
                  <a:pt x="676" y="95"/>
                </a:lnTo>
                <a:lnTo>
                  <a:pt x="676" y="95"/>
                </a:lnTo>
                <a:lnTo>
                  <a:pt x="679" y="95"/>
                </a:lnTo>
                <a:lnTo>
                  <a:pt x="679" y="95"/>
                </a:lnTo>
                <a:lnTo>
                  <a:pt x="681" y="95"/>
                </a:lnTo>
                <a:lnTo>
                  <a:pt x="683" y="95"/>
                </a:lnTo>
                <a:lnTo>
                  <a:pt x="686" y="93"/>
                </a:lnTo>
                <a:lnTo>
                  <a:pt x="686" y="93"/>
                </a:lnTo>
                <a:lnTo>
                  <a:pt x="688" y="93"/>
                </a:lnTo>
                <a:lnTo>
                  <a:pt x="690" y="93"/>
                </a:lnTo>
                <a:lnTo>
                  <a:pt x="693" y="90"/>
                </a:lnTo>
                <a:lnTo>
                  <a:pt x="695" y="90"/>
                </a:lnTo>
                <a:lnTo>
                  <a:pt x="695" y="90"/>
                </a:lnTo>
                <a:lnTo>
                  <a:pt x="695" y="90"/>
                </a:lnTo>
                <a:lnTo>
                  <a:pt x="695" y="93"/>
                </a:lnTo>
                <a:lnTo>
                  <a:pt x="690" y="93"/>
                </a:lnTo>
                <a:lnTo>
                  <a:pt x="688" y="95"/>
                </a:lnTo>
                <a:lnTo>
                  <a:pt x="686" y="95"/>
                </a:lnTo>
                <a:lnTo>
                  <a:pt x="683" y="97"/>
                </a:lnTo>
                <a:lnTo>
                  <a:pt x="683" y="97"/>
                </a:lnTo>
                <a:lnTo>
                  <a:pt x="683" y="97"/>
                </a:lnTo>
                <a:lnTo>
                  <a:pt x="686" y="100"/>
                </a:lnTo>
                <a:lnTo>
                  <a:pt x="686" y="100"/>
                </a:lnTo>
                <a:lnTo>
                  <a:pt x="688" y="100"/>
                </a:lnTo>
                <a:lnTo>
                  <a:pt x="690" y="100"/>
                </a:lnTo>
                <a:lnTo>
                  <a:pt x="690" y="100"/>
                </a:lnTo>
                <a:lnTo>
                  <a:pt x="693" y="97"/>
                </a:lnTo>
                <a:lnTo>
                  <a:pt x="695" y="97"/>
                </a:lnTo>
                <a:lnTo>
                  <a:pt x="695" y="97"/>
                </a:lnTo>
                <a:lnTo>
                  <a:pt x="697" y="95"/>
                </a:lnTo>
                <a:lnTo>
                  <a:pt x="697" y="95"/>
                </a:lnTo>
                <a:lnTo>
                  <a:pt x="700" y="95"/>
                </a:lnTo>
                <a:lnTo>
                  <a:pt x="707" y="95"/>
                </a:lnTo>
                <a:lnTo>
                  <a:pt x="709" y="95"/>
                </a:lnTo>
                <a:lnTo>
                  <a:pt x="714" y="93"/>
                </a:lnTo>
                <a:lnTo>
                  <a:pt x="714" y="93"/>
                </a:lnTo>
                <a:lnTo>
                  <a:pt x="716" y="93"/>
                </a:lnTo>
                <a:lnTo>
                  <a:pt x="716" y="93"/>
                </a:lnTo>
                <a:lnTo>
                  <a:pt x="716" y="90"/>
                </a:lnTo>
                <a:lnTo>
                  <a:pt x="716" y="90"/>
                </a:lnTo>
                <a:lnTo>
                  <a:pt x="716" y="90"/>
                </a:lnTo>
                <a:lnTo>
                  <a:pt x="719" y="88"/>
                </a:lnTo>
                <a:lnTo>
                  <a:pt x="719" y="88"/>
                </a:lnTo>
                <a:lnTo>
                  <a:pt x="721" y="90"/>
                </a:lnTo>
                <a:lnTo>
                  <a:pt x="724" y="88"/>
                </a:lnTo>
                <a:lnTo>
                  <a:pt x="724" y="88"/>
                </a:lnTo>
                <a:lnTo>
                  <a:pt x="724" y="88"/>
                </a:lnTo>
                <a:lnTo>
                  <a:pt x="721" y="86"/>
                </a:lnTo>
                <a:lnTo>
                  <a:pt x="721" y="86"/>
                </a:lnTo>
                <a:lnTo>
                  <a:pt x="724" y="86"/>
                </a:lnTo>
                <a:lnTo>
                  <a:pt x="733" y="83"/>
                </a:lnTo>
                <a:lnTo>
                  <a:pt x="735" y="83"/>
                </a:lnTo>
                <a:lnTo>
                  <a:pt x="738" y="83"/>
                </a:lnTo>
                <a:lnTo>
                  <a:pt x="738" y="83"/>
                </a:lnTo>
                <a:lnTo>
                  <a:pt x="738" y="81"/>
                </a:lnTo>
                <a:lnTo>
                  <a:pt x="733" y="81"/>
                </a:lnTo>
                <a:lnTo>
                  <a:pt x="733" y="79"/>
                </a:lnTo>
                <a:lnTo>
                  <a:pt x="731" y="79"/>
                </a:lnTo>
                <a:lnTo>
                  <a:pt x="731" y="79"/>
                </a:lnTo>
                <a:lnTo>
                  <a:pt x="726" y="79"/>
                </a:lnTo>
                <a:lnTo>
                  <a:pt x="724" y="81"/>
                </a:lnTo>
                <a:lnTo>
                  <a:pt x="721" y="81"/>
                </a:lnTo>
                <a:lnTo>
                  <a:pt x="721" y="81"/>
                </a:lnTo>
                <a:lnTo>
                  <a:pt x="721" y="81"/>
                </a:lnTo>
                <a:lnTo>
                  <a:pt x="724" y="81"/>
                </a:lnTo>
                <a:lnTo>
                  <a:pt x="724" y="81"/>
                </a:lnTo>
                <a:lnTo>
                  <a:pt x="721" y="83"/>
                </a:lnTo>
                <a:lnTo>
                  <a:pt x="721" y="83"/>
                </a:lnTo>
                <a:lnTo>
                  <a:pt x="719" y="83"/>
                </a:lnTo>
                <a:lnTo>
                  <a:pt x="719" y="81"/>
                </a:lnTo>
                <a:lnTo>
                  <a:pt x="716" y="83"/>
                </a:lnTo>
                <a:lnTo>
                  <a:pt x="714" y="83"/>
                </a:lnTo>
                <a:lnTo>
                  <a:pt x="714" y="83"/>
                </a:lnTo>
                <a:lnTo>
                  <a:pt x="707" y="81"/>
                </a:lnTo>
                <a:lnTo>
                  <a:pt x="697" y="83"/>
                </a:lnTo>
                <a:lnTo>
                  <a:pt x="693" y="83"/>
                </a:lnTo>
                <a:lnTo>
                  <a:pt x="688" y="83"/>
                </a:lnTo>
                <a:lnTo>
                  <a:pt x="686" y="86"/>
                </a:lnTo>
                <a:lnTo>
                  <a:pt x="679" y="86"/>
                </a:lnTo>
                <a:lnTo>
                  <a:pt x="669" y="88"/>
                </a:lnTo>
                <a:lnTo>
                  <a:pt x="667" y="90"/>
                </a:lnTo>
                <a:lnTo>
                  <a:pt x="667" y="90"/>
                </a:lnTo>
                <a:lnTo>
                  <a:pt x="664" y="90"/>
                </a:lnTo>
                <a:lnTo>
                  <a:pt x="662" y="90"/>
                </a:lnTo>
                <a:lnTo>
                  <a:pt x="655" y="93"/>
                </a:lnTo>
                <a:lnTo>
                  <a:pt x="653" y="93"/>
                </a:lnTo>
                <a:lnTo>
                  <a:pt x="650" y="93"/>
                </a:lnTo>
                <a:lnTo>
                  <a:pt x="641" y="97"/>
                </a:lnTo>
                <a:lnTo>
                  <a:pt x="641" y="97"/>
                </a:lnTo>
                <a:lnTo>
                  <a:pt x="629" y="97"/>
                </a:lnTo>
                <a:lnTo>
                  <a:pt x="629" y="97"/>
                </a:lnTo>
                <a:lnTo>
                  <a:pt x="627" y="97"/>
                </a:lnTo>
                <a:lnTo>
                  <a:pt x="619" y="100"/>
                </a:lnTo>
                <a:lnTo>
                  <a:pt x="617" y="102"/>
                </a:lnTo>
                <a:lnTo>
                  <a:pt x="617" y="102"/>
                </a:lnTo>
                <a:lnTo>
                  <a:pt x="619" y="102"/>
                </a:lnTo>
                <a:lnTo>
                  <a:pt x="619" y="102"/>
                </a:lnTo>
                <a:lnTo>
                  <a:pt x="622" y="102"/>
                </a:lnTo>
                <a:lnTo>
                  <a:pt x="619" y="102"/>
                </a:lnTo>
                <a:lnTo>
                  <a:pt x="619" y="102"/>
                </a:lnTo>
                <a:lnTo>
                  <a:pt x="619" y="102"/>
                </a:lnTo>
                <a:lnTo>
                  <a:pt x="619" y="102"/>
                </a:lnTo>
                <a:lnTo>
                  <a:pt x="619" y="102"/>
                </a:lnTo>
                <a:lnTo>
                  <a:pt x="617" y="102"/>
                </a:lnTo>
                <a:close/>
                <a:moveTo>
                  <a:pt x="745" y="107"/>
                </a:moveTo>
                <a:lnTo>
                  <a:pt x="742" y="107"/>
                </a:lnTo>
                <a:lnTo>
                  <a:pt x="742" y="107"/>
                </a:lnTo>
                <a:lnTo>
                  <a:pt x="745" y="107"/>
                </a:lnTo>
                <a:lnTo>
                  <a:pt x="747" y="105"/>
                </a:lnTo>
                <a:lnTo>
                  <a:pt x="747" y="105"/>
                </a:lnTo>
                <a:lnTo>
                  <a:pt x="745" y="102"/>
                </a:lnTo>
                <a:lnTo>
                  <a:pt x="745" y="100"/>
                </a:lnTo>
                <a:lnTo>
                  <a:pt x="742" y="100"/>
                </a:lnTo>
                <a:lnTo>
                  <a:pt x="740" y="100"/>
                </a:lnTo>
                <a:lnTo>
                  <a:pt x="738" y="100"/>
                </a:lnTo>
                <a:lnTo>
                  <a:pt x="731" y="100"/>
                </a:lnTo>
                <a:lnTo>
                  <a:pt x="728" y="100"/>
                </a:lnTo>
                <a:lnTo>
                  <a:pt x="728" y="100"/>
                </a:lnTo>
                <a:lnTo>
                  <a:pt x="731" y="97"/>
                </a:lnTo>
                <a:lnTo>
                  <a:pt x="731" y="97"/>
                </a:lnTo>
                <a:lnTo>
                  <a:pt x="731" y="97"/>
                </a:lnTo>
                <a:lnTo>
                  <a:pt x="731" y="97"/>
                </a:lnTo>
                <a:lnTo>
                  <a:pt x="731" y="97"/>
                </a:lnTo>
                <a:lnTo>
                  <a:pt x="731" y="95"/>
                </a:lnTo>
                <a:lnTo>
                  <a:pt x="728" y="95"/>
                </a:lnTo>
                <a:lnTo>
                  <a:pt x="726" y="95"/>
                </a:lnTo>
                <a:lnTo>
                  <a:pt x="724" y="95"/>
                </a:lnTo>
                <a:lnTo>
                  <a:pt x="714" y="97"/>
                </a:lnTo>
                <a:lnTo>
                  <a:pt x="709" y="97"/>
                </a:lnTo>
                <a:lnTo>
                  <a:pt x="709" y="97"/>
                </a:lnTo>
                <a:lnTo>
                  <a:pt x="707" y="100"/>
                </a:lnTo>
                <a:lnTo>
                  <a:pt x="707" y="100"/>
                </a:lnTo>
                <a:lnTo>
                  <a:pt x="707" y="100"/>
                </a:lnTo>
                <a:lnTo>
                  <a:pt x="709" y="100"/>
                </a:lnTo>
                <a:lnTo>
                  <a:pt x="716" y="100"/>
                </a:lnTo>
                <a:lnTo>
                  <a:pt x="716" y="100"/>
                </a:lnTo>
                <a:lnTo>
                  <a:pt x="716" y="102"/>
                </a:lnTo>
                <a:lnTo>
                  <a:pt x="716" y="102"/>
                </a:lnTo>
                <a:lnTo>
                  <a:pt x="705" y="100"/>
                </a:lnTo>
                <a:lnTo>
                  <a:pt x="702" y="100"/>
                </a:lnTo>
                <a:lnTo>
                  <a:pt x="700" y="100"/>
                </a:lnTo>
                <a:lnTo>
                  <a:pt x="695" y="102"/>
                </a:lnTo>
                <a:lnTo>
                  <a:pt x="693" y="102"/>
                </a:lnTo>
                <a:lnTo>
                  <a:pt x="693" y="102"/>
                </a:lnTo>
                <a:lnTo>
                  <a:pt x="693" y="105"/>
                </a:lnTo>
                <a:lnTo>
                  <a:pt x="690" y="105"/>
                </a:lnTo>
                <a:lnTo>
                  <a:pt x="688" y="105"/>
                </a:lnTo>
                <a:lnTo>
                  <a:pt x="688" y="105"/>
                </a:lnTo>
                <a:lnTo>
                  <a:pt x="690" y="105"/>
                </a:lnTo>
                <a:lnTo>
                  <a:pt x="690" y="107"/>
                </a:lnTo>
                <a:lnTo>
                  <a:pt x="700" y="105"/>
                </a:lnTo>
                <a:lnTo>
                  <a:pt x="709" y="105"/>
                </a:lnTo>
                <a:lnTo>
                  <a:pt x="705" y="107"/>
                </a:lnTo>
                <a:lnTo>
                  <a:pt x="700" y="107"/>
                </a:lnTo>
                <a:lnTo>
                  <a:pt x="697" y="107"/>
                </a:lnTo>
                <a:lnTo>
                  <a:pt x="688" y="107"/>
                </a:lnTo>
                <a:lnTo>
                  <a:pt x="683" y="107"/>
                </a:lnTo>
                <a:lnTo>
                  <a:pt x="681" y="107"/>
                </a:lnTo>
                <a:lnTo>
                  <a:pt x="679" y="109"/>
                </a:lnTo>
                <a:lnTo>
                  <a:pt x="676" y="109"/>
                </a:lnTo>
                <a:lnTo>
                  <a:pt x="674" y="109"/>
                </a:lnTo>
                <a:lnTo>
                  <a:pt x="676" y="109"/>
                </a:lnTo>
                <a:lnTo>
                  <a:pt x="683" y="112"/>
                </a:lnTo>
                <a:lnTo>
                  <a:pt x="688" y="109"/>
                </a:lnTo>
                <a:lnTo>
                  <a:pt x="702" y="109"/>
                </a:lnTo>
                <a:lnTo>
                  <a:pt x="702" y="109"/>
                </a:lnTo>
                <a:lnTo>
                  <a:pt x="702" y="109"/>
                </a:lnTo>
                <a:lnTo>
                  <a:pt x="700" y="109"/>
                </a:lnTo>
                <a:lnTo>
                  <a:pt x="697" y="109"/>
                </a:lnTo>
                <a:lnTo>
                  <a:pt x="686" y="112"/>
                </a:lnTo>
                <a:lnTo>
                  <a:pt x="683" y="112"/>
                </a:lnTo>
                <a:lnTo>
                  <a:pt x="674" y="112"/>
                </a:lnTo>
                <a:lnTo>
                  <a:pt x="671" y="112"/>
                </a:lnTo>
                <a:lnTo>
                  <a:pt x="669" y="112"/>
                </a:lnTo>
                <a:lnTo>
                  <a:pt x="669" y="114"/>
                </a:lnTo>
                <a:lnTo>
                  <a:pt x="667" y="114"/>
                </a:lnTo>
                <a:lnTo>
                  <a:pt x="664" y="114"/>
                </a:lnTo>
                <a:lnTo>
                  <a:pt x="662" y="114"/>
                </a:lnTo>
                <a:lnTo>
                  <a:pt x="662" y="116"/>
                </a:lnTo>
                <a:lnTo>
                  <a:pt x="660" y="116"/>
                </a:lnTo>
                <a:lnTo>
                  <a:pt x="660" y="116"/>
                </a:lnTo>
                <a:lnTo>
                  <a:pt x="660" y="116"/>
                </a:lnTo>
                <a:lnTo>
                  <a:pt x="664" y="119"/>
                </a:lnTo>
                <a:lnTo>
                  <a:pt x="667" y="119"/>
                </a:lnTo>
                <a:lnTo>
                  <a:pt x="671" y="116"/>
                </a:lnTo>
                <a:lnTo>
                  <a:pt x="674" y="119"/>
                </a:lnTo>
                <a:lnTo>
                  <a:pt x="676" y="121"/>
                </a:lnTo>
                <a:lnTo>
                  <a:pt x="679" y="121"/>
                </a:lnTo>
                <a:lnTo>
                  <a:pt x="679" y="121"/>
                </a:lnTo>
                <a:lnTo>
                  <a:pt x="681" y="119"/>
                </a:lnTo>
                <a:lnTo>
                  <a:pt x="681" y="119"/>
                </a:lnTo>
                <a:lnTo>
                  <a:pt x="683" y="119"/>
                </a:lnTo>
                <a:lnTo>
                  <a:pt x="683" y="119"/>
                </a:lnTo>
                <a:lnTo>
                  <a:pt x="686" y="119"/>
                </a:lnTo>
                <a:lnTo>
                  <a:pt x="686" y="119"/>
                </a:lnTo>
                <a:lnTo>
                  <a:pt x="686" y="119"/>
                </a:lnTo>
                <a:lnTo>
                  <a:pt x="686" y="121"/>
                </a:lnTo>
                <a:lnTo>
                  <a:pt x="686" y="121"/>
                </a:lnTo>
                <a:lnTo>
                  <a:pt x="686" y="121"/>
                </a:lnTo>
                <a:lnTo>
                  <a:pt x="688" y="121"/>
                </a:lnTo>
                <a:lnTo>
                  <a:pt x="695" y="119"/>
                </a:lnTo>
                <a:lnTo>
                  <a:pt x="697" y="119"/>
                </a:lnTo>
                <a:lnTo>
                  <a:pt x="700" y="116"/>
                </a:lnTo>
                <a:lnTo>
                  <a:pt x="700" y="116"/>
                </a:lnTo>
                <a:lnTo>
                  <a:pt x="700" y="116"/>
                </a:lnTo>
                <a:lnTo>
                  <a:pt x="700" y="116"/>
                </a:lnTo>
                <a:lnTo>
                  <a:pt x="700" y="116"/>
                </a:lnTo>
                <a:lnTo>
                  <a:pt x="702" y="116"/>
                </a:lnTo>
                <a:lnTo>
                  <a:pt x="702" y="116"/>
                </a:lnTo>
                <a:lnTo>
                  <a:pt x="705" y="116"/>
                </a:lnTo>
                <a:lnTo>
                  <a:pt x="707" y="114"/>
                </a:lnTo>
                <a:lnTo>
                  <a:pt x="709" y="114"/>
                </a:lnTo>
                <a:lnTo>
                  <a:pt x="709" y="114"/>
                </a:lnTo>
                <a:lnTo>
                  <a:pt x="709" y="114"/>
                </a:lnTo>
                <a:lnTo>
                  <a:pt x="709" y="114"/>
                </a:lnTo>
                <a:lnTo>
                  <a:pt x="709" y="114"/>
                </a:lnTo>
                <a:lnTo>
                  <a:pt x="714" y="114"/>
                </a:lnTo>
                <a:lnTo>
                  <a:pt x="716" y="114"/>
                </a:lnTo>
                <a:lnTo>
                  <a:pt x="714" y="114"/>
                </a:lnTo>
                <a:lnTo>
                  <a:pt x="709" y="114"/>
                </a:lnTo>
                <a:lnTo>
                  <a:pt x="709" y="116"/>
                </a:lnTo>
                <a:lnTo>
                  <a:pt x="707" y="116"/>
                </a:lnTo>
                <a:lnTo>
                  <a:pt x="707" y="116"/>
                </a:lnTo>
                <a:lnTo>
                  <a:pt x="705" y="116"/>
                </a:lnTo>
                <a:lnTo>
                  <a:pt x="705" y="119"/>
                </a:lnTo>
                <a:lnTo>
                  <a:pt x="705" y="119"/>
                </a:lnTo>
                <a:lnTo>
                  <a:pt x="705" y="119"/>
                </a:lnTo>
                <a:lnTo>
                  <a:pt x="705" y="119"/>
                </a:lnTo>
                <a:lnTo>
                  <a:pt x="709" y="119"/>
                </a:lnTo>
                <a:lnTo>
                  <a:pt x="714" y="119"/>
                </a:lnTo>
                <a:lnTo>
                  <a:pt x="716" y="119"/>
                </a:lnTo>
                <a:lnTo>
                  <a:pt x="719" y="119"/>
                </a:lnTo>
                <a:lnTo>
                  <a:pt x="721" y="116"/>
                </a:lnTo>
                <a:lnTo>
                  <a:pt x="721" y="116"/>
                </a:lnTo>
                <a:lnTo>
                  <a:pt x="721" y="116"/>
                </a:lnTo>
                <a:lnTo>
                  <a:pt x="724" y="116"/>
                </a:lnTo>
                <a:lnTo>
                  <a:pt x="724" y="119"/>
                </a:lnTo>
                <a:lnTo>
                  <a:pt x="726" y="119"/>
                </a:lnTo>
                <a:lnTo>
                  <a:pt x="728" y="119"/>
                </a:lnTo>
                <a:lnTo>
                  <a:pt x="731" y="116"/>
                </a:lnTo>
                <a:lnTo>
                  <a:pt x="733" y="116"/>
                </a:lnTo>
                <a:lnTo>
                  <a:pt x="735" y="116"/>
                </a:lnTo>
                <a:lnTo>
                  <a:pt x="740" y="116"/>
                </a:lnTo>
                <a:lnTo>
                  <a:pt x="742" y="116"/>
                </a:lnTo>
                <a:lnTo>
                  <a:pt x="742" y="116"/>
                </a:lnTo>
                <a:lnTo>
                  <a:pt x="740" y="116"/>
                </a:lnTo>
                <a:lnTo>
                  <a:pt x="738" y="119"/>
                </a:lnTo>
                <a:lnTo>
                  <a:pt x="733" y="119"/>
                </a:lnTo>
                <a:lnTo>
                  <a:pt x="728" y="119"/>
                </a:lnTo>
                <a:lnTo>
                  <a:pt x="728" y="121"/>
                </a:lnTo>
                <a:lnTo>
                  <a:pt x="726" y="121"/>
                </a:lnTo>
                <a:lnTo>
                  <a:pt x="724" y="121"/>
                </a:lnTo>
                <a:lnTo>
                  <a:pt x="716" y="121"/>
                </a:lnTo>
                <a:lnTo>
                  <a:pt x="714" y="121"/>
                </a:lnTo>
                <a:lnTo>
                  <a:pt x="705" y="121"/>
                </a:lnTo>
                <a:lnTo>
                  <a:pt x="697" y="124"/>
                </a:lnTo>
                <a:lnTo>
                  <a:pt x="693" y="124"/>
                </a:lnTo>
                <a:lnTo>
                  <a:pt x="688" y="126"/>
                </a:lnTo>
                <a:lnTo>
                  <a:pt x="688" y="126"/>
                </a:lnTo>
                <a:lnTo>
                  <a:pt x="688" y="126"/>
                </a:lnTo>
                <a:lnTo>
                  <a:pt x="688" y="128"/>
                </a:lnTo>
                <a:lnTo>
                  <a:pt x="690" y="128"/>
                </a:lnTo>
                <a:lnTo>
                  <a:pt x="690" y="128"/>
                </a:lnTo>
                <a:lnTo>
                  <a:pt x="693" y="131"/>
                </a:lnTo>
                <a:lnTo>
                  <a:pt x="697" y="131"/>
                </a:lnTo>
                <a:lnTo>
                  <a:pt x="705" y="131"/>
                </a:lnTo>
                <a:lnTo>
                  <a:pt x="716" y="128"/>
                </a:lnTo>
                <a:lnTo>
                  <a:pt x="724" y="128"/>
                </a:lnTo>
                <a:lnTo>
                  <a:pt x="731" y="126"/>
                </a:lnTo>
                <a:lnTo>
                  <a:pt x="733" y="126"/>
                </a:lnTo>
                <a:lnTo>
                  <a:pt x="735" y="124"/>
                </a:lnTo>
                <a:lnTo>
                  <a:pt x="738" y="124"/>
                </a:lnTo>
                <a:lnTo>
                  <a:pt x="740" y="124"/>
                </a:lnTo>
                <a:lnTo>
                  <a:pt x="745" y="124"/>
                </a:lnTo>
                <a:lnTo>
                  <a:pt x="754" y="121"/>
                </a:lnTo>
                <a:lnTo>
                  <a:pt x="761" y="121"/>
                </a:lnTo>
                <a:lnTo>
                  <a:pt x="766" y="119"/>
                </a:lnTo>
                <a:lnTo>
                  <a:pt x="768" y="119"/>
                </a:lnTo>
                <a:lnTo>
                  <a:pt x="768" y="119"/>
                </a:lnTo>
                <a:lnTo>
                  <a:pt x="766" y="121"/>
                </a:lnTo>
                <a:lnTo>
                  <a:pt x="766" y="121"/>
                </a:lnTo>
                <a:lnTo>
                  <a:pt x="766" y="121"/>
                </a:lnTo>
                <a:lnTo>
                  <a:pt x="768" y="121"/>
                </a:lnTo>
                <a:lnTo>
                  <a:pt x="768" y="121"/>
                </a:lnTo>
                <a:lnTo>
                  <a:pt x="771" y="121"/>
                </a:lnTo>
                <a:lnTo>
                  <a:pt x="773" y="121"/>
                </a:lnTo>
                <a:lnTo>
                  <a:pt x="778" y="121"/>
                </a:lnTo>
                <a:lnTo>
                  <a:pt x="780" y="121"/>
                </a:lnTo>
                <a:lnTo>
                  <a:pt x="785" y="121"/>
                </a:lnTo>
                <a:lnTo>
                  <a:pt x="785" y="121"/>
                </a:lnTo>
                <a:lnTo>
                  <a:pt x="787" y="121"/>
                </a:lnTo>
                <a:lnTo>
                  <a:pt x="792" y="121"/>
                </a:lnTo>
                <a:lnTo>
                  <a:pt x="802" y="119"/>
                </a:lnTo>
                <a:lnTo>
                  <a:pt x="804" y="119"/>
                </a:lnTo>
                <a:lnTo>
                  <a:pt x="806" y="116"/>
                </a:lnTo>
                <a:lnTo>
                  <a:pt x="813" y="114"/>
                </a:lnTo>
                <a:lnTo>
                  <a:pt x="816" y="112"/>
                </a:lnTo>
                <a:lnTo>
                  <a:pt x="820" y="109"/>
                </a:lnTo>
                <a:lnTo>
                  <a:pt x="823" y="109"/>
                </a:lnTo>
                <a:lnTo>
                  <a:pt x="823" y="107"/>
                </a:lnTo>
                <a:lnTo>
                  <a:pt x="825" y="107"/>
                </a:lnTo>
                <a:lnTo>
                  <a:pt x="825" y="105"/>
                </a:lnTo>
                <a:lnTo>
                  <a:pt x="825" y="105"/>
                </a:lnTo>
                <a:lnTo>
                  <a:pt x="825" y="105"/>
                </a:lnTo>
                <a:lnTo>
                  <a:pt x="823" y="105"/>
                </a:lnTo>
                <a:lnTo>
                  <a:pt x="818" y="102"/>
                </a:lnTo>
                <a:lnTo>
                  <a:pt x="816" y="102"/>
                </a:lnTo>
                <a:lnTo>
                  <a:pt x="813" y="105"/>
                </a:lnTo>
                <a:lnTo>
                  <a:pt x="811" y="105"/>
                </a:lnTo>
                <a:lnTo>
                  <a:pt x="811" y="105"/>
                </a:lnTo>
                <a:lnTo>
                  <a:pt x="809" y="105"/>
                </a:lnTo>
                <a:lnTo>
                  <a:pt x="809" y="107"/>
                </a:lnTo>
                <a:lnTo>
                  <a:pt x="809" y="107"/>
                </a:lnTo>
                <a:lnTo>
                  <a:pt x="809" y="107"/>
                </a:lnTo>
                <a:lnTo>
                  <a:pt x="809" y="107"/>
                </a:lnTo>
                <a:lnTo>
                  <a:pt x="806" y="107"/>
                </a:lnTo>
                <a:lnTo>
                  <a:pt x="804" y="107"/>
                </a:lnTo>
                <a:lnTo>
                  <a:pt x="804" y="109"/>
                </a:lnTo>
                <a:lnTo>
                  <a:pt x="804" y="109"/>
                </a:lnTo>
                <a:lnTo>
                  <a:pt x="804" y="107"/>
                </a:lnTo>
                <a:lnTo>
                  <a:pt x="806" y="107"/>
                </a:lnTo>
                <a:lnTo>
                  <a:pt x="806" y="107"/>
                </a:lnTo>
                <a:lnTo>
                  <a:pt x="806" y="107"/>
                </a:lnTo>
                <a:lnTo>
                  <a:pt x="804" y="105"/>
                </a:lnTo>
                <a:lnTo>
                  <a:pt x="802" y="105"/>
                </a:lnTo>
                <a:lnTo>
                  <a:pt x="802" y="105"/>
                </a:lnTo>
                <a:lnTo>
                  <a:pt x="799" y="107"/>
                </a:lnTo>
                <a:lnTo>
                  <a:pt x="794" y="107"/>
                </a:lnTo>
                <a:lnTo>
                  <a:pt x="792" y="107"/>
                </a:lnTo>
                <a:lnTo>
                  <a:pt x="792" y="107"/>
                </a:lnTo>
                <a:lnTo>
                  <a:pt x="794" y="107"/>
                </a:lnTo>
                <a:lnTo>
                  <a:pt x="799" y="105"/>
                </a:lnTo>
                <a:lnTo>
                  <a:pt x="799" y="105"/>
                </a:lnTo>
                <a:lnTo>
                  <a:pt x="799" y="105"/>
                </a:lnTo>
                <a:lnTo>
                  <a:pt x="802" y="105"/>
                </a:lnTo>
                <a:lnTo>
                  <a:pt x="802" y="102"/>
                </a:lnTo>
                <a:lnTo>
                  <a:pt x="799" y="102"/>
                </a:lnTo>
                <a:lnTo>
                  <a:pt x="799" y="102"/>
                </a:lnTo>
                <a:lnTo>
                  <a:pt x="797" y="102"/>
                </a:lnTo>
                <a:lnTo>
                  <a:pt x="794" y="102"/>
                </a:lnTo>
                <a:lnTo>
                  <a:pt x="794" y="102"/>
                </a:lnTo>
                <a:lnTo>
                  <a:pt x="794" y="102"/>
                </a:lnTo>
                <a:lnTo>
                  <a:pt x="794" y="102"/>
                </a:lnTo>
                <a:lnTo>
                  <a:pt x="797" y="102"/>
                </a:lnTo>
                <a:lnTo>
                  <a:pt x="799" y="100"/>
                </a:lnTo>
                <a:lnTo>
                  <a:pt x="802" y="100"/>
                </a:lnTo>
                <a:lnTo>
                  <a:pt x="802" y="97"/>
                </a:lnTo>
                <a:lnTo>
                  <a:pt x="802" y="97"/>
                </a:lnTo>
                <a:lnTo>
                  <a:pt x="802" y="97"/>
                </a:lnTo>
                <a:lnTo>
                  <a:pt x="802" y="97"/>
                </a:lnTo>
                <a:lnTo>
                  <a:pt x="802" y="95"/>
                </a:lnTo>
                <a:lnTo>
                  <a:pt x="802" y="95"/>
                </a:lnTo>
                <a:lnTo>
                  <a:pt x="804" y="95"/>
                </a:lnTo>
                <a:lnTo>
                  <a:pt x="804" y="95"/>
                </a:lnTo>
                <a:lnTo>
                  <a:pt x="804" y="93"/>
                </a:lnTo>
                <a:lnTo>
                  <a:pt x="806" y="93"/>
                </a:lnTo>
                <a:lnTo>
                  <a:pt x="809" y="93"/>
                </a:lnTo>
                <a:lnTo>
                  <a:pt x="809" y="93"/>
                </a:lnTo>
                <a:lnTo>
                  <a:pt x="809" y="93"/>
                </a:lnTo>
                <a:lnTo>
                  <a:pt x="809" y="93"/>
                </a:lnTo>
                <a:lnTo>
                  <a:pt x="806" y="90"/>
                </a:lnTo>
                <a:lnTo>
                  <a:pt x="802" y="90"/>
                </a:lnTo>
                <a:lnTo>
                  <a:pt x="802" y="90"/>
                </a:lnTo>
                <a:lnTo>
                  <a:pt x="799" y="93"/>
                </a:lnTo>
                <a:lnTo>
                  <a:pt x="794" y="93"/>
                </a:lnTo>
                <a:lnTo>
                  <a:pt x="787" y="95"/>
                </a:lnTo>
                <a:lnTo>
                  <a:pt x="785" y="95"/>
                </a:lnTo>
                <a:lnTo>
                  <a:pt x="778" y="97"/>
                </a:lnTo>
                <a:lnTo>
                  <a:pt x="778" y="97"/>
                </a:lnTo>
                <a:lnTo>
                  <a:pt x="778" y="97"/>
                </a:lnTo>
                <a:lnTo>
                  <a:pt x="776" y="97"/>
                </a:lnTo>
                <a:lnTo>
                  <a:pt x="776" y="100"/>
                </a:lnTo>
                <a:lnTo>
                  <a:pt x="776" y="100"/>
                </a:lnTo>
                <a:lnTo>
                  <a:pt x="778" y="100"/>
                </a:lnTo>
                <a:lnTo>
                  <a:pt x="780" y="100"/>
                </a:lnTo>
                <a:lnTo>
                  <a:pt x="783" y="102"/>
                </a:lnTo>
                <a:lnTo>
                  <a:pt x="783" y="102"/>
                </a:lnTo>
                <a:lnTo>
                  <a:pt x="780" y="102"/>
                </a:lnTo>
                <a:lnTo>
                  <a:pt x="780" y="102"/>
                </a:lnTo>
                <a:lnTo>
                  <a:pt x="780" y="105"/>
                </a:lnTo>
                <a:lnTo>
                  <a:pt x="773" y="105"/>
                </a:lnTo>
                <a:lnTo>
                  <a:pt x="771" y="107"/>
                </a:lnTo>
                <a:lnTo>
                  <a:pt x="778" y="109"/>
                </a:lnTo>
                <a:lnTo>
                  <a:pt x="778" y="109"/>
                </a:lnTo>
                <a:lnTo>
                  <a:pt x="778" y="109"/>
                </a:lnTo>
                <a:lnTo>
                  <a:pt x="776" y="112"/>
                </a:lnTo>
                <a:lnTo>
                  <a:pt x="776" y="112"/>
                </a:lnTo>
                <a:lnTo>
                  <a:pt x="773" y="112"/>
                </a:lnTo>
                <a:lnTo>
                  <a:pt x="773" y="112"/>
                </a:lnTo>
                <a:lnTo>
                  <a:pt x="757" y="112"/>
                </a:lnTo>
                <a:lnTo>
                  <a:pt x="754" y="112"/>
                </a:lnTo>
                <a:lnTo>
                  <a:pt x="752" y="112"/>
                </a:lnTo>
                <a:lnTo>
                  <a:pt x="750" y="112"/>
                </a:lnTo>
                <a:lnTo>
                  <a:pt x="747" y="112"/>
                </a:lnTo>
                <a:lnTo>
                  <a:pt x="747" y="109"/>
                </a:lnTo>
                <a:lnTo>
                  <a:pt x="747" y="109"/>
                </a:lnTo>
                <a:lnTo>
                  <a:pt x="750" y="107"/>
                </a:lnTo>
                <a:lnTo>
                  <a:pt x="750" y="107"/>
                </a:lnTo>
                <a:lnTo>
                  <a:pt x="750" y="107"/>
                </a:lnTo>
                <a:lnTo>
                  <a:pt x="747" y="107"/>
                </a:lnTo>
                <a:lnTo>
                  <a:pt x="745" y="107"/>
                </a:lnTo>
                <a:close/>
                <a:moveTo>
                  <a:pt x="634" y="105"/>
                </a:moveTo>
                <a:lnTo>
                  <a:pt x="634" y="105"/>
                </a:lnTo>
                <a:lnTo>
                  <a:pt x="634" y="107"/>
                </a:lnTo>
                <a:lnTo>
                  <a:pt x="631" y="107"/>
                </a:lnTo>
                <a:lnTo>
                  <a:pt x="629" y="107"/>
                </a:lnTo>
                <a:lnTo>
                  <a:pt x="627" y="107"/>
                </a:lnTo>
                <a:lnTo>
                  <a:pt x="629" y="107"/>
                </a:lnTo>
                <a:lnTo>
                  <a:pt x="629" y="107"/>
                </a:lnTo>
                <a:lnTo>
                  <a:pt x="631" y="107"/>
                </a:lnTo>
                <a:lnTo>
                  <a:pt x="631" y="107"/>
                </a:lnTo>
                <a:lnTo>
                  <a:pt x="634" y="107"/>
                </a:lnTo>
                <a:lnTo>
                  <a:pt x="634" y="107"/>
                </a:lnTo>
                <a:lnTo>
                  <a:pt x="636" y="105"/>
                </a:lnTo>
                <a:lnTo>
                  <a:pt x="636" y="105"/>
                </a:lnTo>
                <a:lnTo>
                  <a:pt x="636" y="105"/>
                </a:lnTo>
                <a:lnTo>
                  <a:pt x="634" y="105"/>
                </a:lnTo>
                <a:lnTo>
                  <a:pt x="634" y="105"/>
                </a:lnTo>
                <a:close/>
                <a:moveTo>
                  <a:pt x="246" y="213"/>
                </a:moveTo>
                <a:lnTo>
                  <a:pt x="248" y="213"/>
                </a:lnTo>
                <a:lnTo>
                  <a:pt x="251" y="213"/>
                </a:lnTo>
                <a:lnTo>
                  <a:pt x="251" y="213"/>
                </a:lnTo>
                <a:lnTo>
                  <a:pt x="248" y="211"/>
                </a:lnTo>
                <a:lnTo>
                  <a:pt x="248" y="211"/>
                </a:lnTo>
                <a:lnTo>
                  <a:pt x="246" y="213"/>
                </a:lnTo>
                <a:lnTo>
                  <a:pt x="246" y="213"/>
                </a:lnTo>
                <a:lnTo>
                  <a:pt x="246" y="213"/>
                </a:lnTo>
                <a:close/>
                <a:moveTo>
                  <a:pt x="485" y="171"/>
                </a:moveTo>
                <a:lnTo>
                  <a:pt x="487" y="171"/>
                </a:lnTo>
                <a:lnTo>
                  <a:pt x="487" y="173"/>
                </a:lnTo>
                <a:lnTo>
                  <a:pt x="489" y="173"/>
                </a:lnTo>
                <a:lnTo>
                  <a:pt x="497" y="176"/>
                </a:lnTo>
                <a:lnTo>
                  <a:pt x="497" y="178"/>
                </a:lnTo>
                <a:lnTo>
                  <a:pt x="497" y="178"/>
                </a:lnTo>
                <a:lnTo>
                  <a:pt x="497" y="180"/>
                </a:lnTo>
                <a:lnTo>
                  <a:pt x="497" y="180"/>
                </a:lnTo>
                <a:lnTo>
                  <a:pt x="494" y="185"/>
                </a:lnTo>
                <a:lnTo>
                  <a:pt x="494" y="185"/>
                </a:lnTo>
                <a:lnTo>
                  <a:pt x="494" y="185"/>
                </a:lnTo>
                <a:lnTo>
                  <a:pt x="494" y="187"/>
                </a:lnTo>
                <a:lnTo>
                  <a:pt x="497" y="187"/>
                </a:lnTo>
                <a:lnTo>
                  <a:pt x="499" y="187"/>
                </a:lnTo>
                <a:lnTo>
                  <a:pt x="501" y="185"/>
                </a:lnTo>
                <a:lnTo>
                  <a:pt x="504" y="185"/>
                </a:lnTo>
                <a:lnTo>
                  <a:pt x="511" y="183"/>
                </a:lnTo>
                <a:lnTo>
                  <a:pt x="520" y="180"/>
                </a:lnTo>
                <a:lnTo>
                  <a:pt x="523" y="180"/>
                </a:lnTo>
                <a:lnTo>
                  <a:pt x="523" y="180"/>
                </a:lnTo>
                <a:lnTo>
                  <a:pt x="523" y="180"/>
                </a:lnTo>
                <a:lnTo>
                  <a:pt x="523" y="180"/>
                </a:lnTo>
                <a:lnTo>
                  <a:pt x="527" y="180"/>
                </a:lnTo>
                <a:lnTo>
                  <a:pt x="532" y="180"/>
                </a:lnTo>
                <a:lnTo>
                  <a:pt x="537" y="180"/>
                </a:lnTo>
                <a:lnTo>
                  <a:pt x="539" y="178"/>
                </a:lnTo>
                <a:lnTo>
                  <a:pt x="541" y="178"/>
                </a:lnTo>
                <a:lnTo>
                  <a:pt x="541" y="178"/>
                </a:lnTo>
                <a:lnTo>
                  <a:pt x="549" y="173"/>
                </a:lnTo>
                <a:lnTo>
                  <a:pt x="551" y="171"/>
                </a:lnTo>
                <a:lnTo>
                  <a:pt x="556" y="168"/>
                </a:lnTo>
                <a:lnTo>
                  <a:pt x="558" y="166"/>
                </a:lnTo>
                <a:lnTo>
                  <a:pt x="560" y="166"/>
                </a:lnTo>
                <a:lnTo>
                  <a:pt x="565" y="166"/>
                </a:lnTo>
                <a:lnTo>
                  <a:pt x="570" y="166"/>
                </a:lnTo>
                <a:lnTo>
                  <a:pt x="572" y="164"/>
                </a:lnTo>
                <a:lnTo>
                  <a:pt x="579" y="161"/>
                </a:lnTo>
                <a:lnTo>
                  <a:pt x="582" y="159"/>
                </a:lnTo>
                <a:lnTo>
                  <a:pt x="584" y="159"/>
                </a:lnTo>
                <a:lnTo>
                  <a:pt x="601" y="154"/>
                </a:lnTo>
                <a:lnTo>
                  <a:pt x="612" y="152"/>
                </a:lnTo>
                <a:lnTo>
                  <a:pt x="617" y="152"/>
                </a:lnTo>
                <a:lnTo>
                  <a:pt x="629" y="150"/>
                </a:lnTo>
                <a:lnTo>
                  <a:pt x="634" y="150"/>
                </a:lnTo>
                <a:lnTo>
                  <a:pt x="636" y="147"/>
                </a:lnTo>
                <a:lnTo>
                  <a:pt x="645" y="147"/>
                </a:lnTo>
                <a:lnTo>
                  <a:pt x="645" y="147"/>
                </a:lnTo>
                <a:lnTo>
                  <a:pt x="648" y="145"/>
                </a:lnTo>
                <a:lnTo>
                  <a:pt x="648" y="145"/>
                </a:lnTo>
                <a:lnTo>
                  <a:pt x="648" y="145"/>
                </a:lnTo>
                <a:lnTo>
                  <a:pt x="650" y="145"/>
                </a:lnTo>
                <a:lnTo>
                  <a:pt x="650" y="142"/>
                </a:lnTo>
                <a:lnTo>
                  <a:pt x="648" y="142"/>
                </a:lnTo>
                <a:lnTo>
                  <a:pt x="645" y="140"/>
                </a:lnTo>
                <a:lnTo>
                  <a:pt x="643" y="135"/>
                </a:lnTo>
                <a:lnTo>
                  <a:pt x="641" y="135"/>
                </a:lnTo>
                <a:lnTo>
                  <a:pt x="641" y="133"/>
                </a:lnTo>
                <a:lnTo>
                  <a:pt x="638" y="133"/>
                </a:lnTo>
                <a:lnTo>
                  <a:pt x="636" y="133"/>
                </a:lnTo>
                <a:lnTo>
                  <a:pt x="634" y="133"/>
                </a:lnTo>
                <a:lnTo>
                  <a:pt x="629" y="133"/>
                </a:lnTo>
                <a:lnTo>
                  <a:pt x="624" y="133"/>
                </a:lnTo>
                <a:lnTo>
                  <a:pt x="624" y="133"/>
                </a:lnTo>
                <a:lnTo>
                  <a:pt x="622" y="133"/>
                </a:lnTo>
                <a:lnTo>
                  <a:pt x="615" y="135"/>
                </a:lnTo>
                <a:lnTo>
                  <a:pt x="612" y="135"/>
                </a:lnTo>
                <a:lnTo>
                  <a:pt x="612" y="138"/>
                </a:lnTo>
                <a:lnTo>
                  <a:pt x="612" y="135"/>
                </a:lnTo>
                <a:lnTo>
                  <a:pt x="615" y="135"/>
                </a:lnTo>
                <a:lnTo>
                  <a:pt x="615" y="133"/>
                </a:lnTo>
                <a:lnTo>
                  <a:pt x="615" y="133"/>
                </a:lnTo>
                <a:lnTo>
                  <a:pt x="615" y="133"/>
                </a:lnTo>
                <a:lnTo>
                  <a:pt x="615" y="133"/>
                </a:lnTo>
                <a:lnTo>
                  <a:pt x="612" y="133"/>
                </a:lnTo>
                <a:lnTo>
                  <a:pt x="608" y="135"/>
                </a:lnTo>
                <a:lnTo>
                  <a:pt x="608" y="135"/>
                </a:lnTo>
                <a:lnTo>
                  <a:pt x="608" y="135"/>
                </a:lnTo>
                <a:lnTo>
                  <a:pt x="608" y="135"/>
                </a:lnTo>
                <a:lnTo>
                  <a:pt x="612" y="133"/>
                </a:lnTo>
                <a:lnTo>
                  <a:pt x="608" y="133"/>
                </a:lnTo>
                <a:lnTo>
                  <a:pt x="603" y="131"/>
                </a:lnTo>
                <a:lnTo>
                  <a:pt x="598" y="131"/>
                </a:lnTo>
                <a:lnTo>
                  <a:pt x="598" y="128"/>
                </a:lnTo>
                <a:lnTo>
                  <a:pt x="596" y="128"/>
                </a:lnTo>
                <a:lnTo>
                  <a:pt x="593" y="128"/>
                </a:lnTo>
                <a:lnTo>
                  <a:pt x="591" y="128"/>
                </a:lnTo>
                <a:lnTo>
                  <a:pt x="579" y="128"/>
                </a:lnTo>
                <a:lnTo>
                  <a:pt x="567" y="131"/>
                </a:lnTo>
                <a:lnTo>
                  <a:pt x="549" y="131"/>
                </a:lnTo>
                <a:lnTo>
                  <a:pt x="549" y="131"/>
                </a:lnTo>
                <a:lnTo>
                  <a:pt x="549" y="131"/>
                </a:lnTo>
                <a:lnTo>
                  <a:pt x="549" y="133"/>
                </a:lnTo>
                <a:lnTo>
                  <a:pt x="549" y="133"/>
                </a:lnTo>
                <a:lnTo>
                  <a:pt x="546" y="138"/>
                </a:lnTo>
                <a:lnTo>
                  <a:pt x="544" y="138"/>
                </a:lnTo>
                <a:lnTo>
                  <a:pt x="546" y="140"/>
                </a:lnTo>
                <a:lnTo>
                  <a:pt x="546" y="140"/>
                </a:lnTo>
                <a:lnTo>
                  <a:pt x="546" y="140"/>
                </a:lnTo>
                <a:lnTo>
                  <a:pt x="546" y="140"/>
                </a:lnTo>
                <a:lnTo>
                  <a:pt x="541" y="142"/>
                </a:lnTo>
                <a:lnTo>
                  <a:pt x="537" y="145"/>
                </a:lnTo>
                <a:lnTo>
                  <a:pt x="530" y="147"/>
                </a:lnTo>
                <a:lnTo>
                  <a:pt x="525" y="150"/>
                </a:lnTo>
                <a:lnTo>
                  <a:pt x="523" y="150"/>
                </a:lnTo>
                <a:lnTo>
                  <a:pt x="518" y="152"/>
                </a:lnTo>
                <a:lnTo>
                  <a:pt x="518" y="152"/>
                </a:lnTo>
                <a:lnTo>
                  <a:pt x="518" y="152"/>
                </a:lnTo>
                <a:lnTo>
                  <a:pt x="518" y="154"/>
                </a:lnTo>
                <a:lnTo>
                  <a:pt x="518" y="154"/>
                </a:lnTo>
                <a:lnTo>
                  <a:pt x="518" y="154"/>
                </a:lnTo>
                <a:lnTo>
                  <a:pt x="518" y="154"/>
                </a:lnTo>
                <a:lnTo>
                  <a:pt x="518" y="154"/>
                </a:lnTo>
                <a:lnTo>
                  <a:pt x="518" y="154"/>
                </a:lnTo>
                <a:lnTo>
                  <a:pt x="518" y="154"/>
                </a:lnTo>
                <a:lnTo>
                  <a:pt x="511" y="157"/>
                </a:lnTo>
                <a:lnTo>
                  <a:pt x="511" y="157"/>
                </a:lnTo>
                <a:lnTo>
                  <a:pt x="508" y="157"/>
                </a:lnTo>
                <a:lnTo>
                  <a:pt x="508" y="157"/>
                </a:lnTo>
                <a:lnTo>
                  <a:pt x="506" y="159"/>
                </a:lnTo>
                <a:lnTo>
                  <a:pt x="504" y="159"/>
                </a:lnTo>
                <a:lnTo>
                  <a:pt x="504" y="161"/>
                </a:lnTo>
                <a:lnTo>
                  <a:pt x="504" y="161"/>
                </a:lnTo>
                <a:lnTo>
                  <a:pt x="504" y="161"/>
                </a:lnTo>
                <a:lnTo>
                  <a:pt x="501" y="161"/>
                </a:lnTo>
                <a:lnTo>
                  <a:pt x="499" y="161"/>
                </a:lnTo>
                <a:lnTo>
                  <a:pt x="497" y="164"/>
                </a:lnTo>
                <a:lnTo>
                  <a:pt x="494" y="164"/>
                </a:lnTo>
                <a:lnTo>
                  <a:pt x="494" y="164"/>
                </a:lnTo>
                <a:lnTo>
                  <a:pt x="492" y="166"/>
                </a:lnTo>
                <a:lnTo>
                  <a:pt x="489" y="166"/>
                </a:lnTo>
                <a:lnTo>
                  <a:pt x="487" y="166"/>
                </a:lnTo>
                <a:lnTo>
                  <a:pt x="487" y="166"/>
                </a:lnTo>
                <a:lnTo>
                  <a:pt x="487" y="166"/>
                </a:lnTo>
                <a:lnTo>
                  <a:pt x="487" y="168"/>
                </a:lnTo>
                <a:lnTo>
                  <a:pt x="487" y="168"/>
                </a:lnTo>
                <a:lnTo>
                  <a:pt x="482" y="168"/>
                </a:lnTo>
                <a:lnTo>
                  <a:pt x="482" y="168"/>
                </a:lnTo>
                <a:lnTo>
                  <a:pt x="482" y="168"/>
                </a:lnTo>
                <a:lnTo>
                  <a:pt x="482" y="171"/>
                </a:lnTo>
                <a:lnTo>
                  <a:pt x="480" y="171"/>
                </a:lnTo>
                <a:lnTo>
                  <a:pt x="478" y="171"/>
                </a:lnTo>
                <a:lnTo>
                  <a:pt x="478" y="171"/>
                </a:lnTo>
                <a:lnTo>
                  <a:pt x="480" y="171"/>
                </a:lnTo>
                <a:lnTo>
                  <a:pt x="485" y="171"/>
                </a:lnTo>
                <a:close/>
                <a:moveTo>
                  <a:pt x="771" y="79"/>
                </a:moveTo>
                <a:lnTo>
                  <a:pt x="771" y="79"/>
                </a:lnTo>
                <a:lnTo>
                  <a:pt x="771" y="79"/>
                </a:lnTo>
                <a:lnTo>
                  <a:pt x="771" y="79"/>
                </a:lnTo>
                <a:lnTo>
                  <a:pt x="771" y="81"/>
                </a:lnTo>
                <a:lnTo>
                  <a:pt x="773" y="81"/>
                </a:lnTo>
                <a:lnTo>
                  <a:pt x="776" y="81"/>
                </a:lnTo>
                <a:lnTo>
                  <a:pt x="778" y="83"/>
                </a:lnTo>
                <a:lnTo>
                  <a:pt x="780" y="83"/>
                </a:lnTo>
                <a:lnTo>
                  <a:pt x="792" y="81"/>
                </a:lnTo>
                <a:lnTo>
                  <a:pt x="792" y="81"/>
                </a:lnTo>
                <a:lnTo>
                  <a:pt x="794" y="81"/>
                </a:lnTo>
                <a:lnTo>
                  <a:pt x="799" y="81"/>
                </a:lnTo>
                <a:lnTo>
                  <a:pt x="804" y="81"/>
                </a:lnTo>
                <a:lnTo>
                  <a:pt x="806" y="79"/>
                </a:lnTo>
                <a:lnTo>
                  <a:pt x="809" y="79"/>
                </a:lnTo>
                <a:lnTo>
                  <a:pt x="809" y="79"/>
                </a:lnTo>
                <a:lnTo>
                  <a:pt x="811" y="76"/>
                </a:lnTo>
                <a:lnTo>
                  <a:pt x="811" y="76"/>
                </a:lnTo>
                <a:lnTo>
                  <a:pt x="811" y="76"/>
                </a:lnTo>
                <a:lnTo>
                  <a:pt x="811" y="76"/>
                </a:lnTo>
                <a:lnTo>
                  <a:pt x="811" y="76"/>
                </a:lnTo>
                <a:lnTo>
                  <a:pt x="806" y="76"/>
                </a:lnTo>
                <a:lnTo>
                  <a:pt x="804" y="76"/>
                </a:lnTo>
                <a:lnTo>
                  <a:pt x="804" y="74"/>
                </a:lnTo>
                <a:lnTo>
                  <a:pt x="806" y="74"/>
                </a:lnTo>
                <a:lnTo>
                  <a:pt x="806" y="74"/>
                </a:lnTo>
                <a:lnTo>
                  <a:pt x="816" y="74"/>
                </a:lnTo>
                <a:lnTo>
                  <a:pt x="820" y="74"/>
                </a:lnTo>
                <a:lnTo>
                  <a:pt x="823" y="71"/>
                </a:lnTo>
                <a:lnTo>
                  <a:pt x="825" y="71"/>
                </a:lnTo>
                <a:lnTo>
                  <a:pt x="825" y="71"/>
                </a:lnTo>
                <a:lnTo>
                  <a:pt x="825" y="71"/>
                </a:lnTo>
                <a:lnTo>
                  <a:pt x="816" y="71"/>
                </a:lnTo>
                <a:lnTo>
                  <a:pt x="813" y="71"/>
                </a:lnTo>
                <a:lnTo>
                  <a:pt x="811" y="71"/>
                </a:lnTo>
                <a:lnTo>
                  <a:pt x="806" y="71"/>
                </a:lnTo>
                <a:lnTo>
                  <a:pt x="792" y="71"/>
                </a:lnTo>
                <a:lnTo>
                  <a:pt x="785" y="74"/>
                </a:lnTo>
                <a:lnTo>
                  <a:pt x="780" y="74"/>
                </a:lnTo>
                <a:lnTo>
                  <a:pt x="780" y="74"/>
                </a:lnTo>
                <a:lnTo>
                  <a:pt x="778" y="74"/>
                </a:lnTo>
                <a:lnTo>
                  <a:pt x="778" y="74"/>
                </a:lnTo>
                <a:lnTo>
                  <a:pt x="776" y="74"/>
                </a:lnTo>
                <a:lnTo>
                  <a:pt x="776" y="74"/>
                </a:lnTo>
                <a:lnTo>
                  <a:pt x="776" y="76"/>
                </a:lnTo>
                <a:lnTo>
                  <a:pt x="773" y="76"/>
                </a:lnTo>
                <a:lnTo>
                  <a:pt x="773" y="76"/>
                </a:lnTo>
                <a:lnTo>
                  <a:pt x="773" y="79"/>
                </a:lnTo>
                <a:lnTo>
                  <a:pt x="773" y="79"/>
                </a:lnTo>
                <a:lnTo>
                  <a:pt x="771" y="79"/>
                </a:lnTo>
                <a:lnTo>
                  <a:pt x="771" y="79"/>
                </a:lnTo>
                <a:close/>
                <a:moveTo>
                  <a:pt x="660" y="112"/>
                </a:moveTo>
                <a:lnTo>
                  <a:pt x="662" y="109"/>
                </a:lnTo>
                <a:lnTo>
                  <a:pt x="669" y="107"/>
                </a:lnTo>
                <a:lnTo>
                  <a:pt x="676" y="105"/>
                </a:lnTo>
                <a:lnTo>
                  <a:pt x="676" y="105"/>
                </a:lnTo>
                <a:lnTo>
                  <a:pt x="681" y="102"/>
                </a:lnTo>
                <a:lnTo>
                  <a:pt x="681" y="102"/>
                </a:lnTo>
                <a:lnTo>
                  <a:pt x="681" y="102"/>
                </a:lnTo>
                <a:lnTo>
                  <a:pt x="679" y="102"/>
                </a:lnTo>
                <a:lnTo>
                  <a:pt x="676" y="102"/>
                </a:lnTo>
                <a:lnTo>
                  <a:pt x="671" y="105"/>
                </a:lnTo>
                <a:lnTo>
                  <a:pt x="667" y="105"/>
                </a:lnTo>
                <a:lnTo>
                  <a:pt x="664" y="105"/>
                </a:lnTo>
                <a:lnTo>
                  <a:pt x="655" y="107"/>
                </a:lnTo>
                <a:lnTo>
                  <a:pt x="650" y="109"/>
                </a:lnTo>
                <a:lnTo>
                  <a:pt x="648" y="109"/>
                </a:lnTo>
                <a:lnTo>
                  <a:pt x="648" y="109"/>
                </a:lnTo>
                <a:lnTo>
                  <a:pt x="645" y="109"/>
                </a:lnTo>
                <a:lnTo>
                  <a:pt x="648" y="112"/>
                </a:lnTo>
                <a:lnTo>
                  <a:pt x="650" y="112"/>
                </a:lnTo>
                <a:lnTo>
                  <a:pt x="653" y="112"/>
                </a:lnTo>
                <a:lnTo>
                  <a:pt x="655" y="112"/>
                </a:lnTo>
                <a:lnTo>
                  <a:pt x="660" y="112"/>
                </a:lnTo>
                <a:close/>
                <a:moveTo>
                  <a:pt x="773" y="152"/>
                </a:moveTo>
                <a:lnTo>
                  <a:pt x="773" y="152"/>
                </a:lnTo>
                <a:lnTo>
                  <a:pt x="778" y="152"/>
                </a:lnTo>
                <a:lnTo>
                  <a:pt x="783" y="150"/>
                </a:lnTo>
                <a:lnTo>
                  <a:pt x="785" y="147"/>
                </a:lnTo>
                <a:lnTo>
                  <a:pt x="787" y="145"/>
                </a:lnTo>
                <a:lnTo>
                  <a:pt x="787" y="145"/>
                </a:lnTo>
                <a:lnTo>
                  <a:pt x="787" y="145"/>
                </a:lnTo>
                <a:lnTo>
                  <a:pt x="787" y="142"/>
                </a:lnTo>
                <a:lnTo>
                  <a:pt x="787" y="142"/>
                </a:lnTo>
                <a:lnTo>
                  <a:pt x="787" y="142"/>
                </a:lnTo>
                <a:lnTo>
                  <a:pt x="785" y="140"/>
                </a:lnTo>
                <a:lnTo>
                  <a:pt x="783" y="140"/>
                </a:lnTo>
                <a:lnTo>
                  <a:pt x="780" y="140"/>
                </a:lnTo>
                <a:lnTo>
                  <a:pt x="768" y="142"/>
                </a:lnTo>
                <a:lnTo>
                  <a:pt x="764" y="142"/>
                </a:lnTo>
                <a:lnTo>
                  <a:pt x="764" y="142"/>
                </a:lnTo>
                <a:lnTo>
                  <a:pt x="759" y="142"/>
                </a:lnTo>
                <a:lnTo>
                  <a:pt x="757" y="145"/>
                </a:lnTo>
                <a:lnTo>
                  <a:pt x="757" y="145"/>
                </a:lnTo>
                <a:lnTo>
                  <a:pt x="759" y="145"/>
                </a:lnTo>
                <a:lnTo>
                  <a:pt x="759" y="147"/>
                </a:lnTo>
                <a:lnTo>
                  <a:pt x="761" y="150"/>
                </a:lnTo>
                <a:lnTo>
                  <a:pt x="761" y="150"/>
                </a:lnTo>
                <a:lnTo>
                  <a:pt x="761" y="150"/>
                </a:lnTo>
                <a:lnTo>
                  <a:pt x="764" y="152"/>
                </a:lnTo>
                <a:lnTo>
                  <a:pt x="764" y="154"/>
                </a:lnTo>
                <a:lnTo>
                  <a:pt x="764" y="154"/>
                </a:lnTo>
                <a:lnTo>
                  <a:pt x="766" y="154"/>
                </a:lnTo>
                <a:lnTo>
                  <a:pt x="766" y="154"/>
                </a:lnTo>
                <a:lnTo>
                  <a:pt x="768" y="154"/>
                </a:lnTo>
                <a:lnTo>
                  <a:pt x="771" y="154"/>
                </a:lnTo>
                <a:lnTo>
                  <a:pt x="773" y="152"/>
                </a:lnTo>
                <a:close/>
                <a:moveTo>
                  <a:pt x="617" y="242"/>
                </a:moveTo>
                <a:lnTo>
                  <a:pt x="619" y="242"/>
                </a:lnTo>
                <a:lnTo>
                  <a:pt x="619" y="242"/>
                </a:lnTo>
                <a:lnTo>
                  <a:pt x="619" y="239"/>
                </a:lnTo>
                <a:lnTo>
                  <a:pt x="619" y="239"/>
                </a:lnTo>
                <a:lnTo>
                  <a:pt x="617" y="239"/>
                </a:lnTo>
                <a:lnTo>
                  <a:pt x="617" y="242"/>
                </a:lnTo>
                <a:close/>
                <a:moveTo>
                  <a:pt x="619" y="242"/>
                </a:moveTo>
                <a:lnTo>
                  <a:pt x="619" y="242"/>
                </a:lnTo>
                <a:lnTo>
                  <a:pt x="619" y="242"/>
                </a:lnTo>
                <a:lnTo>
                  <a:pt x="619" y="242"/>
                </a:lnTo>
                <a:lnTo>
                  <a:pt x="622" y="244"/>
                </a:lnTo>
                <a:lnTo>
                  <a:pt x="622" y="244"/>
                </a:lnTo>
                <a:lnTo>
                  <a:pt x="622" y="244"/>
                </a:lnTo>
                <a:lnTo>
                  <a:pt x="624" y="242"/>
                </a:lnTo>
                <a:lnTo>
                  <a:pt x="624" y="242"/>
                </a:lnTo>
                <a:lnTo>
                  <a:pt x="622" y="242"/>
                </a:lnTo>
                <a:lnTo>
                  <a:pt x="619" y="242"/>
                </a:lnTo>
                <a:close/>
                <a:moveTo>
                  <a:pt x="790" y="67"/>
                </a:moveTo>
                <a:lnTo>
                  <a:pt x="797" y="67"/>
                </a:lnTo>
                <a:lnTo>
                  <a:pt x="804" y="67"/>
                </a:lnTo>
                <a:lnTo>
                  <a:pt x="806" y="67"/>
                </a:lnTo>
                <a:lnTo>
                  <a:pt x="809" y="67"/>
                </a:lnTo>
                <a:lnTo>
                  <a:pt x="809" y="67"/>
                </a:lnTo>
                <a:lnTo>
                  <a:pt x="811" y="67"/>
                </a:lnTo>
                <a:lnTo>
                  <a:pt x="813" y="67"/>
                </a:lnTo>
                <a:lnTo>
                  <a:pt x="816" y="67"/>
                </a:lnTo>
                <a:lnTo>
                  <a:pt x="816" y="67"/>
                </a:lnTo>
                <a:lnTo>
                  <a:pt x="818" y="67"/>
                </a:lnTo>
                <a:lnTo>
                  <a:pt x="818" y="67"/>
                </a:lnTo>
                <a:lnTo>
                  <a:pt x="820" y="67"/>
                </a:lnTo>
                <a:lnTo>
                  <a:pt x="823" y="67"/>
                </a:lnTo>
                <a:lnTo>
                  <a:pt x="828" y="67"/>
                </a:lnTo>
                <a:lnTo>
                  <a:pt x="830" y="67"/>
                </a:lnTo>
                <a:lnTo>
                  <a:pt x="832" y="67"/>
                </a:lnTo>
                <a:lnTo>
                  <a:pt x="835" y="67"/>
                </a:lnTo>
                <a:lnTo>
                  <a:pt x="837" y="67"/>
                </a:lnTo>
                <a:lnTo>
                  <a:pt x="837" y="67"/>
                </a:lnTo>
                <a:lnTo>
                  <a:pt x="837" y="64"/>
                </a:lnTo>
                <a:lnTo>
                  <a:pt x="839" y="64"/>
                </a:lnTo>
                <a:lnTo>
                  <a:pt x="839" y="64"/>
                </a:lnTo>
                <a:lnTo>
                  <a:pt x="839" y="62"/>
                </a:lnTo>
                <a:lnTo>
                  <a:pt x="839" y="62"/>
                </a:lnTo>
                <a:lnTo>
                  <a:pt x="837" y="62"/>
                </a:lnTo>
                <a:lnTo>
                  <a:pt x="837" y="62"/>
                </a:lnTo>
                <a:lnTo>
                  <a:pt x="837" y="62"/>
                </a:lnTo>
                <a:lnTo>
                  <a:pt x="835" y="62"/>
                </a:lnTo>
                <a:lnTo>
                  <a:pt x="832" y="60"/>
                </a:lnTo>
                <a:lnTo>
                  <a:pt x="830" y="60"/>
                </a:lnTo>
                <a:lnTo>
                  <a:pt x="828" y="62"/>
                </a:lnTo>
                <a:lnTo>
                  <a:pt x="823" y="62"/>
                </a:lnTo>
                <a:lnTo>
                  <a:pt x="818" y="62"/>
                </a:lnTo>
                <a:lnTo>
                  <a:pt x="816" y="62"/>
                </a:lnTo>
                <a:lnTo>
                  <a:pt x="813" y="64"/>
                </a:lnTo>
                <a:lnTo>
                  <a:pt x="806" y="64"/>
                </a:lnTo>
                <a:lnTo>
                  <a:pt x="799" y="64"/>
                </a:lnTo>
                <a:lnTo>
                  <a:pt x="797" y="64"/>
                </a:lnTo>
                <a:lnTo>
                  <a:pt x="792" y="67"/>
                </a:lnTo>
                <a:lnTo>
                  <a:pt x="790" y="67"/>
                </a:lnTo>
                <a:lnTo>
                  <a:pt x="787" y="67"/>
                </a:lnTo>
                <a:lnTo>
                  <a:pt x="787" y="67"/>
                </a:lnTo>
                <a:lnTo>
                  <a:pt x="787" y="67"/>
                </a:lnTo>
                <a:lnTo>
                  <a:pt x="790" y="67"/>
                </a:lnTo>
                <a:close/>
                <a:moveTo>
                  <a:pt x="5" y="547"/>
                </a:moveTo>
                <a:lnTo>
                  <a:pt x="5" y="547"/>
                </a:lnTo>
                <a:lnTo>
                  <a:pt x="2" y="549"/>
                </a:lnTo>
                <a:lnTo>
                  <a:pt x="2" y="549"/>
                </a:lnTo>
                <a:lnTo>
                  <a:pt x="2" y="549"/>
                </a:lnTo>
                <a:lnTo>
                  <a:pt x="2" y="549"/>
                </a:lnTo>
                <a:lnTo>
                  <a:pt x="5" y="547"/>
                </a:lnTo>
                <a:lnTo>
                  <a:pt x="5" y="547"/>
                </a:lnTo>
                <a:lnTo>
                  <a:pt x="5" y="547"/>
                </a:lnTo>
                <a:close/>
                <a:moveTo>
                  <a:pt x="785" y="194"/>
                </a:moveTo>
                <a:lnTo>
                  <a:pt x="785" y="194"/>
                </a:lnTo>
                <a:lnTo>
                  <a:pt x="783" y="194"/>
                </a:lnTo>
                <a:lnTo>
                  <a:pt x="783" y="194"/>
                </a:lnTo>
                <a:lnTo>
                  <a:pt x="783" y="197"/>
                </a:lnTo>
                <a:lnTo>
                  <a:pt x="783" y="197"/>
                </a:lnTo>
                <a:lnTo>
                  <a:pt x="783" y="197"/>
                </a:lnTo>
                <a:lnTo>
                  <a:pt x="785" y="197"/>
                </a:lnTo>
                <a:lnTo>
                  <a:pt x="785" y="197"/>
                </a:lnTo>
                <a:lnTo>
                  <a:pt x="787" y="197"/>
                </a:lnTo>
                <a:lnTo>
                  <a:pt x="787" y="197"/>
                </a:lnTo>
                <a:lnTo>
                  <a:pt x="787" y="194"/>
                </a:lnTo>
                <a:lnTo>
                  <a:pt x="787" y="194"/>
                </a:lnTo>
                <a:lnTo>
                  <a:pt x="787" y="194"/>
                </a:lnTo>
                <a:lnTo>
                  <a:pt x="785" y="194"/>
                </a:lnTo>
                <a:close/>
                <a:moveTo>
                  <a:pt x="835" y="114"/>
                </a:moveTo>
                <a:lnTo>
                  <a:pt x="835" y="114"/>
                </a:lnTo>
                <a:lnTo>
                  <a:pt x="835" y="114"/>
                </a:lnTo>
                <a:lnTo>
                  <a:pt x="832" y="114"/>
                </a:lnTo>
                <a:lnTo>
                  <a:pt x="830" y="114"/>
                </a:lnTo>
                <a:lnTo>
                  <a:pt x="828" y="114"/>
                </a:lnTo>
                <a:lnTo>
                  <a:pt x="825" y="114"/>
                </a:lnTo>
                <a:lnTo>
                  <a:pt x="823" y="114"/>
                </a:lnTo>
                <a:lnTo>
                  <a:pt x="820" y="116"/>
                </a:lnTo>
                <a:lnTo>
                  <a:pt x="818" y="116"/>
                </a:lnTo>
                <a:lnTo>
                  <a:pt x="818" y="116"/>
                </a:lnTo>
                <a:lnTo>
                  <a:pt x="818" y="119"/>
                </a:lnTo>
                <a:lnTo>
                  <a:pt x="818" y="119"/>
                </a:lnTo>
                <a:lnTo>
                  <a:pt x="818" y="119"/>
                </a:lnTo>
                <a:lnTo>
                  <a:pt x="823" y="119"/>
                </a:lnTo>
                <a:lnTo>
                  <a:pt x="825" y="119"/>
                </a:lnTo>
                <a:lnTo>
                  <a:pt x="830" y="119"/>
                </a:lnTo>
                <a:lnTo>
                  <a:pt x="832" y="119"/>
                </a:lnTo>
                <a:lnTo>
                  <a:pt x="832" y="119"/>
                </a:lnTo>
                <a:lnTo>
                  <a:pt x="832" y="116"/>
                </a:lnTo>
                <a:lnTo>
                  <a:pt x="835" y="116"/>
                </a:lnTo>
                <a:lnTo>
                  <a:pt x="835" y="116"/>
                </a:lnTo>
                <a:lnTo>
                  <a:pt x="835" y="116"/>
                </a:lnTo>
                <a:lnTo>
                  <a:pt x="835" y="116"/>
                </a:lnTo>
                <a:lnTo>
                  <a:pt x="835" y="114"/>
                </a:lnTo>
                <a:close/>
                <a:moveTo>
                  <a:pt x="761" y="76"/>
                </a:moveTo>
                <a:lnTo>
                  <a:pt x="764" y="76"/>
                </a:lnTo>
                <a:lnTo>
                  <a:pt x="768" y="76"/>
                </a:lnTo>
                <a:lnTo>
                  <a:pt x="768" y="76"/>
                </a:lnTo>
                <a:lnTo>
                  <a:pt x="771" y="74"/>
                </a:lnTo>
                <a:lnTo>
                  <a:pt x="771" y="74"/>
                </a:lnTo>
                <a:lnTo>
                  <a:pt x="771" y="74"/>
                </a:lnTo>
                <a:lnTo>
                  <a:pt x="773" y="74"/>
                </a:lnTo>
                <a:lnTo>
                  <a:pt x="771" y="74"/>
                </a:lnTo>
                <a:lnTo>
                  <a:pt x="771" y="74"/>
                </a:lnTo>
                <a:lnTo>
                  <a:pt x="771" y="71"/>
                </a:lnTo>
                <a:lnTo>
                  <a:pt x="768" y="71"/>
                </a:lnTo>
                <a:lnTo>
                  <a:pt x="768" y="71"/>
                </a:lnTo>
                <a:lnTo>
                  <a:pt x="768" y="71"/>
                </a:lnTo>
                <a:lnTo>
                  <a:pt x="768" y="71"/>
                </a:lnTo>
                <a:lnTo>
                  <a:pt x="768" y="71"/>
                </a:lnTo>
                <a:lnTo>
                  <a:pt x="766" y="71"/>
                </a:lnTo>
                <a:lnTo>
                  <a:pt x="764" y="71"/>
                </a:lnTo>
                <a:lnTo>
                  <a:pt x="761" y="71"/>
                </a:lnTo>
                <a:lnTo>
                  <a:pt x="761" y="71"/>
                </a:lnTo>
                <a:lnTo>
                  <a:pt x="759" y="71"/>
                </a:lnTo>
                <a:lnTo>
                  <a:pt x="757" y="74"/>
                </a:lnTo>
                <a:lnTo>
                  <a:pt x="759" y="76"/>
                </a:lnTo>
                <a:lnTo>
                  <a:pt x="761" y="76"/>
                </a:lnTo>
                <a:close/>
                <a:moveTo>
                  <a:pt x="52" y="528"/>
                </a:moveTo>
                <a:lnTo>
                  <a:pt x="52" y="528"/>
                </a:lnTo>
                <a:lnTo>
                  <a:pt x="54" y="523"/>
                </a:lnTo>
                <a:lnTo>
                  <a:pt x="54" y="523"/>
                </a:lnTo>
                <a:lnTo>
                  <a:pt x="54" y="523"/>
                </a:lnTo>
                <a:lnTo>
                  <a:pt x="54" y="523"/>
                </a:lnTo>
                <a:lnTo>
                  <a:pt x="54" y="523"/>
                </a:lnTo>
                <a:lnTo>
                  <a:pt x="52" y="526"/>
                </a:lnTo>
                <a:lnTo>
                  <a:pt x="50" y="526"/>
                </a:lnTo>
                <a:lnTo>
                  <a:pt x="50" y="526"/>
                </a:lnTo>
                <a:lnTo>
                  <a:pt x="50" y="528"/>
                </a:lnTo>
                <a:lnTo>
                  <a:pt x="50" y="528"/>
                </a:lnTo>
                <a:lnTo>
                  <a:pt x="52" y="528"/>
                </a:lnTo>
                <a:close/>
                <a:moveTo>
                  <a:pt x="12" y="526"/>
                </a:moveTo>
                <a:lnTo>
                  <a:pt x="9" y="526"/>
                </a:lnTo>
                <a:lnTo>
                  <a:pt x="7" y="526"/>
                </a:lnTo>
                <a:lnTo>
                  <a:pt x="5" y="526"/>
                </a:lnTo>
                <a:lnTo>
                  <a:pt x="2" y="526"/>
                </a:lnTo>
                <a:lnTo>
                  <a:pt x="0" y="526"/>
                </a:lnTo>
                <a:lnTo>
                  <a:pt x="0" y="526"/>
                </a:lnTo>
                <a:lnTo>
                  <a:pt x="0" y="528"/>
                </a:lnTo>
                <a:lnTo>
                  <a:pt x="0" y="528"/>
                </a:lnTo>
                <a:lnTo>
                  <a:pt x="2" y="530"/>
                </a:lnTo>
                <a:lnTo>
                  <a:pt x="2" y="530"/>
                </a:lnTo>
                <a:lnTo>
                  <a:pt x="0" y="530"/>
                </a:lnTo>
                <a:lnTo>
                  <a:pt x="0" y="530"/>
                </a:lnTo>
                <a:lnTo>
                  <a:pt x="0" y="530"/>
                </a:lnTo>
                <a:lnTo>
                  <a:pt x="0" y="533"/>
                </a:lnTo>
                <a:lnTo>
                  <a:pt x="0" y="533"/>
                </a:lnTo>
                <a:lnTo>
                  <a:pt x="0" y="535"/>
                </a:lnTo>
                <a:lnTo>
                  <a:pt x="0" y="538"/>
                </a:lnTo>
                <a:lnTo>
                  <a:pt x="2" y="540"/>
                </a:lnTo>
                <a:lnTo>
                  <a:pt x="2" y="542"/>
                </a:lnTo>
                <a:lnTo>
                  <a:pt x="2" y="542"/>
                </a:lnTo>
                <a:lnTo>
                  <a:pt x="2" y="545"/>
                </a:lnTo>
                <a:lnTo>
                  <a:pt x="2" y="547"/>
                </a:lnTo>
                <a:lnTo>
                  <a:pt x="5" y="545"/>
                </a:lnTo>
                <a:lnTo>
                  <a:pt x="7" y="545"/>
                </a:lnTo>
                <a:lnTo>
                  <a:pt x="5" y="545"/>
                </a:lnTo>
                <a:lnTo>
                  <a:pt x="5" y="545"/>
                </a:lnTo>
                <a:lnTo>
                  <a:pt x="5" y="542"/>
                </a:lnTo>
                <a:lnTo>
                  <a:pt x="7" y="542"/>
                </a:lnTo>
                <a:lnTo>
                  <a:pt x="7" y="542"/>
                </a:lnTo>
                <a:lnTo>
                  <a:pt x="7" y="540"/>
                </a:lnTo>
                <a:lnTo>
                  <a:pt x="5" y="542"/>
                </a:lnTo>
                <a:lnTo>
                  <a:pt x="5" y="542"/>
                </a:lnTo>
                <a:lnTo>
                  <a:pt x="5" y="540"/>
                </a:lnTo>
                <a:lnTo>
                  <a:pt x="5" y="538"/>
                </a:lnTo>
                <a:lnTo>
                  <a:pt x="5" y="538"/>
                </a:lnTo>
                <a:lnTo>
                  <a:pt x="9" y="535"/>
                </a:lnTo>
                <a:lnTo>
                  <a:pt x="7" y="535"/>
                </a:lnTo>
                <a:lnTo>
                  <a:pt x="5" y="535"/>
                </a:lnTo>
                <a:lnTo>
                  <a:pt x="5" y="533"/>
                </a:lnTo>
                <a:lnTo>
                  <a:pt x="5" y="533"/>
                </a:lnTo>
                <a:lnTo>
                  <a:pt x="5" y="533"/>
                </a:lnTo>
                <a:lnTo>
                  <a:pt x="5" y="530"/>
                </a:lnTo>
                <a:lnTo>
                  <a:pt x="5" y="530"/>
                </a:lnTo>
                <a:lnTo>
                  <a:pt x="7" y="533"/>
                </a:lnTo>
                <a:lnTo>
                  <a:pt x="9" y="530"/>
                </a:lnTo>
                <a:lnTo>
                  <a:pt x="12" y="528"/>
                </a:lnTo>
                <a:lnTo>
                  <a:pt x="12" y="528"/>
                </a:lnTo>
                <a:lnTo>
                  <a:pt x="12" y="526"/>
                </a:lnTo>
                <a:lnTo>
                  <a:pt x="12" y="526"/>
                </a:lnTo>
                <a:lnTo>
                  <a:pt x="12" y="526"/>
                </a:lnTo>
                <a:close/>
                <a:moveTo>
                  <a:pt x="45" y="533"/>
                </a:moveTo>
                <a:lnTo>
                  <a:pt x="45" y="533"/>
                </a:lnTo>
                <a:lnTo>
                  <a:pt x="45" y="533"/>
                </a:lnTo>
                <a:lnTo>
                  <a:pt x="45" y="535"/>
                </a:lnTo>
                <a:lnTo>
                  <a:pt x="45" y="535"/>
                </a:lnTo>
                <a:lnTo>
                  <a:pt x="43" y="538"/>
                </a:lnTo>
                <a:lnTo>
                  <a:pt x="45" y="538"/>
                </a:lnTo>
                <a:lnTo>
                  <a:pt x="45" y="540"/>
                </a:lnTo>
                <a:lnTo>
                  <a:pt x="45" y="540"/>
                </a:lnTo>
                <a:lnTo>
                  <a:pt x="47" y="538"/>
                </a:lnTo>
                <a:lnTo>
                  <a:pt x="47" y="535"/>
                </a:lnTo>
                <a:lnTo>
                  <a:pt x="47" y="533"/>
                </a:lnTo>
                <a:lnTo>
                  <a:pt x="45" y="533"/>
                </a:lnTo>
                <a:close/>
                <a:moveTo>
                  <a:pt x="54" y="538"/>
                </a:moveTo>
                <a:lnTo>
                  <a:pt x="54" y="540"/>
                </a:lnTo>
                <a:lnTo>
                  <a:pt x="52" y="540"/>
                </a:lnTo>
                <a:lnTo>
                  <a:pt x="52" y="540"/>
                </a:lnTo>
                <a:lnTo>
                  <a:pt x="52" y="542"/>
                </a:lnTo>
                <a:lnTo>
                  <a:pt x="52" y="542"/>
                </a:lnTo>
                <a:lnTo>
                  <a:pt x="54" y="540"/>
                </a:lnTo>
                <a:lnTo>
                  <a:pt x="54" y="540"/>
                </a:lnTo>
                <a:lnTo>
                  <a:pt x="57" y="538"/>
                </a:lnTo>
                <a:lnTo>
                  <a:pt x="61" y="535"/>
                </a:lnTo>
                <a:lnTo>
                  <a:pt x="61" y="533"/>
                </a:lnTo>
                <a:lnTo>
                  <a:pt x="59" y="533"/>
                </a:lnTo>
                <a:lnTo>
                  <a:pt x="57" y="535"/>
                </a:lnTo>
                <a:lnTo>
                  <a:pt x="54" y="538"/>
                </a:lnTo>
                <a:close/>
                <a:moveTo>
                  <a:pt x="47" y="526"/>
                </a:moveTo>
                <a:lnTo>
                  <a:pt x="47" y="526"/>
                </a:lnTo>
                <a:lnTo>
                  <a:pt x="47" y="526"/>
                </a:lnTo>
                <a:lnTo>
                  <a:pt x="47" y="528"/>
                </a:lnTo>
                <a:lnTo>
                  <a:pt x="47" y="528"/>
                </a:lnTo>
                <a:lnTo>
                  <a:pt x="47" y="530"/>
                </a:lnTo>
                <a:lnTo>
                  <a:pt x="47" y="530"/>
                </a:lnTo>
                <a:lnTo>
                  <a:pt x="47" y="530"/>
                </a:lnTo>
                <a:lnTo>
                  <a:pt x="47" y="528"/>
                </a:lnTo>
                <a:lnTo>
                  <a:pt x="50" y="526"/>
                </a:lnTo>
                <a:lnTo>
                  <a:pt x="50" y="526"/>
                </a:lnTo>
                <a:lnTo>
                  <a:pt x="47" y="526"/>
                </a:lnTo>
                <a:close/>
                <a:moveTo>
                  <a:pt x="71" y="582"/>
                </a:moveTo>
                <a:lnTo>
                  <a:pt x="69" y="582"/>
                </a:lnTo>
                <a:lnTo>
                  <a:pt x="69" y="582"/>
                </a:lnTo>
                <a:lnTo>
                  <a:pt x="66" y="585"/>
                </a:lnTo>
                <a:lnTo>
                  <a:pt x="66" y="587"/>
                </a:lnTo>
                <a:lnTo>
                  <a:pt x="66" y="590"/>
                </a:lnTo>
                <a:lnTo>
                  <a:pt x="66" y="590"/>
                </a:lnTo>
                <a:lnTo>
                  <a:pt x="69" y="587"/>
                </a:lnTo>
                <a:lnTo>
                  <a:pt x="69" y="585"/>
                </a:lnTo>
                <a:lnTo>
                  <a:pt x="71" y="585"/>
                </a:lnTo>
                <a:lnTo>
                  <a:pt x="71" y="585"/>
                </a:lnTo>
                <a:lnTo>
                  <a:pt x="71" y="582"/>
                </a:lnTo>
                <a:lnTo>
                  <a:pt x="71" y="582"/>
                </a:lnTo>
                <a:lnTo>
                  <a:pt x="71" y="582"/>
                </a:lnTo>
                <a:close/>
                <a:moveTo>
                  <a:pt x="71" y="587"/>
                </a:moveTo>
                <a:lnTo>
                  <a:pt x="71" y="587"/>
                </a:lnTo>
                <a:lnTo>
                  <a:pt x="69" y="587"/>
                </a:lnTo>
                <a:lnTo>
                  <a:pt x="69" y="590"/>
                </a:lnTo>
                <a:lnTo>
                  <a:pt x="69" y="590"/>
                </a:lnTo>
                <a:lnTo>
                  <a:pt x="71" y="590"/>
                </a:lnTo>
                <a:lnTo>
                  <a:pt x="71" y="590"/>
                </a:lnTo>
                <a:lnTo>
                  <a:pt x="71" y="587"/>
                </a:lnTo>
                <a:lnTo>
                  <a:pt x="71" y="587"/>
                </a:lnTo>
                <a:lnTo>
                  <a:pt x="71" y="585"/>
                </a:lnTo>
                <a:lnTo>
                  <a:pt x="71" y="587"/>
                </a:lnTo>
                <a:close/>
                <a:moveTo>
                  <a:pt x="69" y="594"/>
                </a:moveTo>
                <a:lnTo>
                  <a:pt x="69" y="597"/>
                </a:lnTo>
                <a:lnTo>
                  <a:pt x="71" y="597"/>
                </a:lnTo>
                <a:lnTo>
                  <a:pt x="71" y="597"/>
                </a:lnTo>
                <a:lnTo>
                  <a:pt x="71" y="599"/>
                </a:lnTo>
                <a:lnTo>
                  <a:pt x="71" y="599"/>
                </a:lnTo>
                <a:lnTo>
                  <a:pt x="73" y="601"/>
                </a:lnTo>
                <a:lnTo>
                  <a:pt x="73" y="599"/>
                </a:lnTo>
                <a:lnTo>
                  <a:pt x="73" y="597"/>
                </a:lnTo>
                <a:lnTo>
                  <a:pt x="73" y="597"/>
                </a:lnTo>
                <a:lnTo>
                  <a:pt x="71" y="594"/>
                </a:lnTo>
                <a:lnTo>
                  <a:pt x="71" y="594"/>
                </a:lnTo>
                <a:lnTo>
                  <a:pt x="69" y="594"/>
                </a:lnTo>
                <a:close/>
                <a:moveTo>
                  <a:pt x="43" y="556"/>
                </a:moveTo>
                <a:lnTo>
                  <a:pt x="43" y="556"/>
                </a:lnTo>
                <a:lnTo>
                  <a:pt x="43" y="559"/>
                </a:lnTo>
                <a:lnTo>
                  <a:pt x="43" y="561"/>
                </a:lnTo>
                <a:lnTo>
                  <a:pt x="43" y="561"/>
                </a:lnTo>
                <a:lnTo>
                  <a:pt x="43" y="561"/>
                </a:lnTo>
                <a:lnTo>
                  <a:pt x="45" y="561"/>
                </a:lnTo>
                <a:lnTo>
                  <a:pt x="45" y="559"/>
                </a:lnTo>
                <a:lnTo>
                  <a:pt x="45" y="559"/>
                </a:lnTo>
                <a:lnTo>
                  <a:pt x="47" y="556"/>
                </a:lnTo>
                <a:lnTo>
                  <a:pt x="47" y="556"/>
                </a:lnTo>
                <a:lnTo>
                  <a:pt x="47" y="556"/>
                </a:lnTo>
                <a:lnTo>
                  <a:pt x="47" y="556"/>
                </a:lnTo>
                <a:lnTo>
                  <a:pt x="45" y="556"/>
                </a:lnTo>
                <a:lnTo>
                  <a:pt x="43" y="556"/>
                </a:lnTo>
                <a:close/>
                <a:moveTo>
                  <a:pt x="35" y="599"/>
                </a:moveTo>
                <a:lnTo>
                  <a:pt x="35" y="599"/>
                </a:lnTo>
                <a:lnTo>
                  <a:pt x="35" y="597"/>
                </a:lnTo>
                <a:lnTo>
                  <a:pt x="38" y="597"/>
                </a:lnTo>
                <a:lnTo>
                  <a:pt x="38" y="594"/>
                </a:lnTo>
                <a:lnTo>
                  <a:pt x="38" y="594"/>
                </a:lnTo>
                <a:lnTo>
                  <a:pt x="35" y="592"/>
                </a:lnTo>
                <a:lnTo>
                  <a:pt x="33" y="594"/>
                </a:lnTo>
                <a:lnTo>
                  <a:pt x="33" y="594"/>
                </a:lnTo>
                <a:lnTo>
                  <a:pt x="33" y="594"/>
                </a:lnTo>
                <a:lnTo>
                  <a:pt x="33" y="597"/>
                </a:lnTo>
                <a:lnTo>
                  <a:pt x="31" y="597"/>
                </a:lnTo>
                <a:lnTo>
                  <a:pt x="31" y="597"/>
                </a:lnTo>
                <a:lnTo>
                  <a:pt x="33" y="597"/>
                </a:lnTo>
                <a:lnTo>
                  <a:pt x="33" y="599"/>
                </a:lnTo>
                <a:lnTo>
                  <a:pt x="33" y="599"/>
                </a:lnTo>
                <a:lnTo>
                  <a:pt x="35" y="599"/>
                </a:lnTo>
                <a:close/>
                <a:moveTo>
                  <a:pt x="73" y="618"/>
                </a:moveTo>
                <a:lnTo>
                  <a:pt x="73" y="618"/>
                </a:lnTo>
                <a:lnTo>
                  <a:pt x="71" y="620"/>
                </a:lnTo>
                <a:lnTo>
                  <a:pt x="71" y="620"/>
                </a:lnTo>
                <a:lnTo>
                  <a:pt x="73" y="616"/>
                </a:lnTo>
                <a:lnTo>
                  <a:pt x="71" y="611"/>
                </a:lnTo>
                <a:lnTo>
                  <a:pt x="73" y="608"/>
                </a:lnTo>
                <a:lnTo>
                  <a:pt x="73" y="608"/>
                </a:lnTo>
                <a:lnTo>
                  <a:pt x="73" y="608"/>
                </a:lnTo>
                <a:lnTo>
                  <a:pt x="71" y="606"/>
                </a:lnTo>
                <a:lnTo>
                  <a:pt x="71" y="604"/>
                </a:lnTo>
                <a:lnTo>
                  <a:pt x="66" y="604"/>
                </a:lnTo>
                <a:lnTo>
                  <a:pt x="64" y="601"/>
                </a:lnTo>
                <a:lnTo>
                  <a:pt x="64" y="599"/>
                </a:lnTo>
                <a:lnTo>
                  <a:pt x="64" y="597"/>
                </a:lnTo>
                <a:lnTo>
                  <a:pt x="64" y="597"/>
                </a:lnTo>
                <a:lnTo>
                  <a:pt x="64" y="597"/>
                </a:lnTo>
                <a:lnTo>
                  <a:pt x="64" y="597"/>
                </a:lnTo>
                <a:lnTo>
                  <a:pt x="64" y="594"/>
                </a:lnTo>
                <a:lnTo>
                  <a:pt x="64" y="590"/>
                </a:lnTo>
                <a:lnTo>
                  <a:pt x="64" y="587"/>
                </a:lnTo>
                <a:lnTo>
                  <a:pt x="64" y="585"/>
                </a:lnTo>
                <a:lnTo>
                  <a:pt x="64" y="585"/>
                </a:lnTo>
                <a:lnTo>
                  <a:pt x="64" y="582"/>
                </a:lnTo>
                <a:lnTo>
                  <a:pt x="64" y="582"/>
                </a:lnTo>
                <a:lnTo>
                  <a:pt x="59" y="582"/>
                </a:lnTo>
                <a:lnTo>
                  <a:pt x="54" y="580"/>
                </a:lnTo>
                <a:lnTo>
                  <a:pt x="47" y="580"/>
                </a:lnTo>
                <a:lnTo>
                  <a:pt x="43" y="578"/>
                </a:lnTo>
                <a:lnTo>
                  <a:pt x="38" y="573"/>
                </a:lnTo>
                <a:lnTo>
                  <a:pt x="33" y="573"/>
                </a:lnTo>
                <a:lnTo>
                  <a:pt x="31" y="573"/>
                </a:lnTo>
                <a:lnTo>
                  <a:pt x="28" y="573"/>
                </a:lnTo>
                <a:lnTo>
                  <a:pt x="26" y="573"/>
                </a:lnTo>
                <a:lnTo>
                  <a:pt x="26" y="575"/>
                </a:lnTo>
                <a:lnTo>
                  <a:pt x="24" y="575"/>
                </a:lnTo>
                <a:lnTo>
                  <a:pt x="24" y="578"/>
                </a:lnTo>
                <a:lnTo>
                  <a:pt x="26" y="580"/>
                </a:lnTo>
                <a:lnTo>
                  <a:pt x="26" y="580"/>
                </a:lnTo>
                <a:lnTo>
                  <a:pt x="28" y="580"/>
                </a:lnTo>
                <a:lnTo>
                  <a:pt x="28" y="580"/>
                </a:lnTo>
                <a:lnTo>
                  <a:pt x="31" y="580"/>
                </a:lnTo>
                <a:lnTo>
                  <a:pt x="33" y="578"/>
                </a:lnTo>
                <a:lnTo>
                  <a:pt x="33" y="578"/>
                </a:lnTo>
                <a:lnTo>
                  <a:pt x="35" y="578"/>
                </a:lnTo>
                <a:lnTo>
                  <a:pt x="38" y="578"/>
                </a:lnTo>
                <a:lnTo>
                  <a:pt x="35" y="580"/>
                </a:lnTo>
                <a:lnTo>
                  <a:pt x="35" y="580"/>
                </a:lnTo>
                <a:lnTo>
                  <a:pt x="33" y="582"/>
                </a:lnTo>
                <a:lnTo>
                  <a:pt x="33" y="582"/>
                </a:lnTo>
                <a:lnTo>
                  <a:pt x="33" y="580"/>
                </a:lnTo>
                <a:lnTo>
                  <a:pt x="33" y="580"/>
                </a:lnTo>
                <a:lnTo>
                  <a:pt x="28" y="580"/>
                </a:lnTo>
                <a:lnTo>
                  <a:pt x="28" y="580"/>
                </a:lnTo>
                <a:lnTo>
                  <a:pt x="28" y="580"/>
                </a:lnTo>
                <a:lnTo>
                  <a:pt x="26" y="582"/>
                </a:lnTo>
                <a:lnTo>
                  <a:pt x="26" y="585"/>
                </a:lnTo>
                <a:lnTo>
                  <a:pt x="26" y="585"/>
                </a:lnTo>
                <a:lnTo>
                  <a:pt x="26" y="585"/>
                </a:lnTo>
                <a:lnTo>
                  <a:pt x="26" y="587"/>
                </a:lnTo>
                <a:lnTo>
                  <a:pt x="24" y="587"/>
                </a:lnTo>
                <a:lnTo>
                  <a:pt x="24" y="587"/>
                </a:lnTo>
                <a:lnTo>
                  <a:pt x="24" y="587"/>
                </a:lnTo>
                <a:lnTo>
                  <a:pt x="24" y="587"/>
                </a:lnTo>
                <a:lnTo>
                  <a:pt x="26" y="587"/>
                </a:lnTo>
                <a:lnTo>
                  <a:pt x="31" y="587"/>
                </a:lnTo>
                <a:lnTo>
                  <a:pt x="31" y="587"/>
                </a:lnTo>
                <a:lnTo>
                  <a:pt x="31" y="590"/>
                </a:lnTo>
                <a:lnTo>
                  <a:pt x="31" y="590"/>
                </a:lnTo>
                <a:lnTo>
                  <a:pt x="31" y="590"/>
                </a:lnTo>
                <a:lnTo>
                  <a:pt x="33" y="590"/>
                </a:lnTo>
                <a:lnTo>
                  <a:pt x="33" y="587"/>
                </a:lnTo>
                <a:lnTo>
                  <a:pt x="33" y="587"/>
                </a:lnTo>
                <a:lnTo>
                  <a:pt x="33" y="587"/>
                </a:lnTo>
                <a:lnTo>
                  <a:pt x="33" y="587"/>
                </a:lnTo>
                <a:lnTo>
                  <a:pt x="33" y="590"/>
                </a:lnTo>
                <a:lnTo>
                  <a:pt x="33" y="590"/>
                </a:lnTo>
                <a:lnTo>
                  <a:pt x="31" y="590"/>
                </a:lnTo>
                <a:lnTo>
                  <a:pt x="31" y="592"/>
                </a:lnTo>
                <a:lnTo>
                  <a:pt x="31" y="592"/>
                </a:lnTo>
                <a:lnTo>
                  <a:pt x="31" y="592"/>
                </a:lnTo>
                <a:lnTo>
                  <a:pt x="33" y="592"/>
                </a:lnTo>
                <a:lnTo>
                  <a:pt x="33" y="592"/>
                </a:lnTo>
                <a:lnTo>
                  <a:pt x="35" y="592"/>
                </a:lnTo>
                <a:lnTo>
                  <a:pt x="35" y="592"/>
                </a:lnTo>
                <a:lnTo>
                  <a:pt x="35" y="592"/>
                </a:lnTo>
                <a:lnTo>
                  <a:pt x="35" y="592"/>
                </a:lnTo>
                <a:lnTo>
                  <a:pt x="38" y="592"/>
                </a:lnTo>
                <a:lnTo>
                  <a:pt x="38" y="592"/>
                </a:lnTo>
                <a:lnTo>
                  <a:pt x="38" y="594"/>
                </a:lnTo>
                <a:lnTo>
                  <a:pt x="38" y="597"/>
                </a:lnTo>
                <a:lnTo>
                  <a:pt x="38" y="597"/>
                </a:lnTo>
                <a:lnTo>
                  <a:pt x="40" y="597"/>
                </a:lnTo>
                <a:lnTo>
                  <a:pt x="40" y="597"/>
                </a:lnTo>
                <a:lnTo>
                  <a:pt x="40" y="597"/>
                </a:lnTo>
                <a:lnTo>
                  <a:pt x="45" y="597"/>
                </a:lnTo>
                <a:lnTo>
                  <a:pt x="43" y="597"/>
                </a:lnTo>
                <a:lnTo>
                  <a:pt x="38" y="599"/>
                </a:lnTo>
                <a:lnTo>
                  <a:pt x="35" y="599"/>
                </a:lnTo>
                <a:lnTo>
                  <a:pt x="35" y="599"/>
                </a:lnTo>
                <a:lnTo>
                  <a:pt x="35" y="599"/>
                </a:lnTo>
                <a:lnTo>
                  <a:pt x="33" y="601"/>
                </a:lnTo>
                <a:lnTo>
                  <a:pt x="33" y="604"/>
                </a:lnTo>
                <a:lnTo>
                  <a:pt x="33" y="604"/>
                </a:lnTo>
                <a:lnTo>
                  <a:pt x="35" y="601"/>
                </a:lnTo>
                <a:lnTo>
                  <a:pt x="35" y="601"/>
                </a:lnTo>
                <a:lnTo>
                  <a:pt x="38" y="604"/>
                </a:lnTo>
                <a:lnTo>
                  <a:pt x="38" y="604"/>
                </a:lnTo>
                <a:lnTo>
                  <a:pt x="38" y="601"/>
                </a:lnTo>
                <a:lnTo>
                  <a:pt x="38" y="601"/>
                </a:lnTo>
                <a:lnTo>
                  <a:pt x="40" y="601"/>
                </a:lnTo>
                <a:lnTo>
                  <a:pt x="40" y="601"/>
                </a:lnTo>
                <a:lnTo>
                  <a:pt x="40" y="601"/>
                </a:lnTo>
                <a:lnTo>
                  <a:pt x="40" y="604"/>
                </a:lnTo>
                <a:lnTo>
                  <a:pt x="40" y="604"/>
                </a:lnTo>
                <a:lnTo>
                  <a:pt x="43" y="604"/>
                </a:lnTo>
                <a:lnTo>
                  <a:pt x="43" y="604"/>
                </a:lnTo>
                <a:lnTo>
                  <a:pt x="40" y="606"/>
                </a:lnTo>
                <a:lnTo>
                  <a:pt x="40" y="606"/>
                </a:lnTo>
                <a:lnTo>
                  <a:pt x="40" y="606"/>
                </a:lnTo>
                <a:lnTo>
                  <a:pt x="43" y="606"/>
                </a:lnTo>
                <a:lnTo>
                  <a:pt x="43" y="606"/>
                </a:lnTo>
                <a:lnTo>
                  <a:pt x="43" y="606"/>
                </a:lnTo>
                <a:lnTo>
                  <a:pt x="45" y="606"/>
                </a:lnTo>
                <a:lnTo>
                  <a:pt x="45" y="606"/>
                </a:lnTo>
                <a:lnTo>
                  <a:pt x="45" y="606"/>
                </a:lnTo>
                <a:lnTo>
                  <a:pt x="43" y="608"/>
                </a:lnTo>
                <a:lnTo>
                  <a:pt x="40" y="608"/>
                </a:lnTo>
                <a:lnTo>
                  <a:pt x="40" y="608"/>
                </a:lnTo>
                <a:lnTo>
                  <a:pt x="43" y="611"/>
                </a:lnTo>
                <a:lnTo>
                  <a:pt x="43" y="611"/>
                </a:lnTo>
                <a:lnTo>
                  <a:pt x="43" y="613"/>
                </a:lnTo>
                <a:lnTo>
                  <a:pt x="45" y="613"/>
                </a:lnTo>
                <a:lnTo>
                  <a:pt x="47" y="611"/>
                </a:lnTo>
                <a:lnTo>
                  <a:pt x="50" y="611"/>
                </a:lnTo>
                <a:lnTo>
                  <a:pt x="54" y="611"/>
                </a:lnTo>
                <a:lnTo>
                  <a:pt x="54" y="611"/>
                </a:lnTo>
                <a:lnTo>
                  <a:pt x="57" y="608"/>
                </a:lnTo>
                <a:lnTo>
                  <a:pt x="57" y="608"/>
                </a:lnTo>
                <a:lnTo>
                  <a:pt x="59" y="606"/>
                </a:lnTo>
                <a:lnTo>
                  <a:pt x="59" y="606"/>
                </a:lnTo>
                <a:lnTo>
                  <a:pt x="57" y="608"/>
                </a:lnTo>
                <a:lnTo>
                  <a:pt x="57" y="608"/>
                </a:lnTo>
                <a:lnTo>
                  <a:pt x="54" y="611"/>
                </a:lnTo>
                <a:lnTo>
                  <a:pt x="52" y="611"/>
                </a:lnTo>
                <a:lnTo>
                  <a:pt x="47" y="616"/>
                </a:lnTo>
                <a:lnTo>
                  <a:pt x="47" y="616"/>
                </a:lnTo>
                <a:lnTo>
                  <a:pt x="47" y="616"/>
                </a:lnTo>
                <a:lnTo>
                  <a:pt x="47" y="618"/>
                </a:lnTo>
                <a:lnTo>
                  <a:pt x="50" y="618"/>
                </a:lnTo>
                <a:lnTo>
                  <a:pt x="52" y="620"/>
                </a:lnTo>
                <a:lnTo>
                  <a:pt x="54" y="620"/>
                </a:lnTo>
                <a:lnTo>
                  <a:pt x="59" y="623"/>
                </a:lnTo>
                <a:lnTo>
                  <a:pt x="61" y="623"/>
                </a:lnTo>
                <a:lnTo>
                  <a:pt x="66" y="625"/>
                </a:lnTo>
                <a:lnTo>
                  <a:pt x="66" y="625"/>
                </a:lnTo>
                <a:lnTo>
                  <a:pt x="66" y="625"/>
                </a:lnTo>
                <a:lnTo>
                  <a:pt x="69" y="623"/>
                </a:lnTo>
                <a:lnTo>
                  <a:pt x="69" y="623"/>
                </a:lnTo>
                <a:lnTo>
                  <a:pt x="71" y="623"/>
                </a:lnTo>
                <a:lnTo>
                  <a:pt x="71" y="623"/>
                </a:lnTo>
                <a:lnTo>
                  <a:pt x="73" y="623"/>
                </a:lnTo>
                <a:lnTo>
                  <a:pt x="73" y="618"/>
                </a:lnTo>
                <a:lnTo>
                  <a:pt x="73" y="618"/>
                </a:lnTo>
                <a:lnTo>
                  <a:pt x="73" y="618"/>
                </a:lnTo>
                <a:lnTo>
                  <a:pt x="73" y="618"/>
                </a:lnTo>
                <a:close/>
                <a:moveTo>
                  <a:pt x="38" y="604"/>
                </a:moveTo>
                <a:lnTo>
                  <a:pt x="38" y="604"/>
                </a:lnTo>
                <a:lnTo>
                  <a:pt x="38" y="604"/>
                </a:lnTo>
                <a:lnTo>
                  <a:pt x="38" y="606"/>
                </a:lnTo>
                <a:lnTo>
                  <a:pt x="38" y="606"/>
                </a:lnTo>
                <a:lnTo>
                  <a:pt x="40" y="604"/>
                </a:lnTo>
                <a:lnTo>
                  <a:pt x="40" y="604"/>
                </a:lnTo>
                <a:lnTo>
                  <a:pt x="38" y="604"/>
                </a:lnTo>
                <a:close/>
                <a:moveTo>
                  <a:pt x="47" y="535"/>
                </a:moveTo>
                <a:lnTo>
                  <a:pt x="50" y="535"/>
                </a:lnTo>
                <a:lnTo>
                  <a:pt x="50" y="535"/>
                </a:lnTo>
                <a:lnTo>
                  <a:pt x="52" y="535"/>
                </a:lnTo>
                <a:lnTo>
                  <a:pt x="52" y="535"/>
                </a:lnTo>
                <a:lnTo>
                  <a:pt x="50" y="538"/>
                </a:lnTo>
                <a:lnTo>
                  <a:pt x="50" y="538"/>
                </a:lnTo>
                <a:lnTo>
                  <a:pt x="47" y="540"/>
                </a:lnTo>
                <a:lnTo>
                  <a:pt x="45" y="542"/>
                </a:lnTo>
                <a:lnTo>
                  <a:pt x="45" y="545"/>
                </a:lnTo>
                <a:lnTo>
                  <a:pt x="47" y="542"/>
                </a:lnTo>
                <a:lnTo>
                  <a:pt x="50" y="540"/>
                </a:lnTo>
                <a:lnTo>
                  <a:pt x="52" y="540"/>
                </a:lnTo>
                <a:lnTo>
                  <a:pt x="54" y="538"/>
                </a:lnTo>
                <a:lnTo>
                  <a:pt x="59" y="530"/>
                </a:lnTo>
                <a:lnTo>
                  <a:pt x="61" y="528"/>
                </a:lnTo>
                <a:lnTo>
                  <a:pt x="59" y="526"/>
                </a:lnTo>
                <a:lnTo>
                  <a:pt x="59" y="526"/>
                </a:lnTo>
                <a:lnTo>
                  <a:pt x="59" y="523"/>
                </a:lnTo>
                <a:lnTo>
                  <a:pt x="57" y="523"/>
                </a:lnTo>
                <a:lnTo>
                  <a:pt x="57" y="526"/>
                </a:lnTo>
                <a:lnTo>
                  <a:pt x="54" y="526"/>
                </a:lnTo>
                <a:lnTo>
                  <a:pt x="52" y="528"/>
                </a:lnTo>
                <a:lnTo>
                  <a:pt x="50" y="528"/>
                </a:lnTo>
                <a:lnTo>
                  <a:pt x="50" y="530"/>
                </a:lnTo>
                <a:lnTo>
                  <a:pt x="50" y="530"/>
                </a:lnTo>
                <a:lnTo>
                  <a:pt x="50" y="533"/>
                </a:lnTo>
                <a:lnTo>
                  <a:pt x="50" y="533"/>
                </a:lnTo>
                <a:lnTo>
                  <a:pt x="47" y="535"/>
                </a:lnTo>
                <a:close/>
                <a:moveTo>
                  <a:pt x="28" y="509"/>
                </a:moveTo>
                <a:lnTo>
                  <a:pt x="28" y="509"/>
                </a:lnTo>
                <a:lnTo>
                  <a:pt x="31" y="507"/>
                </a:lnTo>
                <a:lnTo>
                  <a:pt x="31" y="507"/>
                </a:lnTo>
                <a:lnTo>
                  <a:pt x="28" y="507"/>
                </a:lnTo>
                <a:lnTo>
                  <a:pt x="26" y="509"/>
                </a:lnTo>
                <a:lnTo>
                  <a:pt x="21" y="509"/>
                </a:lnTo>
                <a:lnTo>
                  <a:pt x="21" y="509"/>
                </a:lnTo>
                <a:lnTo>
                  <a:pt x="19" y="511"/>
                </a:lnTo>
                <a:lnTo>
                  <a:pt x="19" y="511"/>
                </a:lnTo>
                <a:lnTo>
                  <a:pt x="16" y="514"/>
                </a:lnTo>
                <a:lnTo>
                  <a:pt x="16" y="516"/>
                </a:lnTo>
                <a:lnTo>
                  <a:pt x="14" y="516"/>
                </a:lnTo>
                <a:lnTo>
                  <a:pt x="9" y="516"/>
                </a:lnTo>
                <a:lnTo>
                  <a:pt x="9" y="516"/>
                </a:lnTo>
                <a:lnTo>
                  <a:pt x="9" y="516"/>
                </a:lnTo>
                <a:lnTo>
                  <a:pt x="9" y="516"/>
                </a:lnTo>
                <a:lnTo>
                  <a:pt x="9" y="516"/>
                </a:lnTo>
                <a:lnTo>
                  <a:pt x="16" y="514"/>
                </a:lnTo>
                <a:lnTo>
                  <a:pt x="19" y="511"/>
                </a:lnTo>
                <a:lnTo>
                  <a:pt x="19" y="511"/>
                </a:lnTo>
                <a:lnTo>
                  <a:pt x="19" y="509"/>
                </a:lnTo>
                <a:lnTo>
                  <a:pt x="21" y="509"/>
                </a:lnTo>
                <a:lnTo>
                  <a:pt x="21" y="507"/>
                </a:lnTo>
                <a:lnTo>
                  <a:pt x="21" y="507"/>
                </a:lnTo>
                <a:lnTo>
                  <a:pt x="19" y="507"/>
                </a:lnTo>
                <a:lnTo>
                  <a:pt x="16" y="509"/>
                </a:lnTo>
                <a:lnTo>
                  <a:pt x="16" y="507"/>
                </a:lnTo>
                <a:lnTo>
                  <a:pt x="12" y="507"/>
                </a:lnTo>
                <a:lnTo>
                  <a:pt x="12" y="507"/>
                </a:lnTo>
                <a:lnTo>
                  <a:pt x="9" y="507"/>
                </a:lnTo>
                <a:lnTo>
                  <a:pt x="9" y="507"/>
                </a:lnTo>
                <a:lnTo>
                  <a:pt x="7" y="509"/>
                </a:lnTo>
                <a:lnTo>
                  <a:pt x="5" y="511"/>
                </a:lnTo>
                <a:lnTo>
                  <a:pt x="2" y="511"/>
                </a:lnTo>
                <a:lnTo>
                  <a:pt x="2" y="514"/>
                </a:lnTo>
                <a:lnTo>
                  <a:pt x="2" y="516"/>
                </a:lnTo>
                <a:lnTo>
                  <a:pt x="2" y="516"/>
                </a:lnTo>
                <a:lnTo>
                  <a:pt x="2" y="519"/>
                </a:lnTo>
                <a:lnTo>
                  <a:pt x="2" y="519"/>
                </a:lnTo>
                <a:lnTo>
                  <a:pt x="2" y="521"/>
                </a:lnTo>
                <a:lnTo>
                  <a:pt x="5" y="523"/>
                </a:lnTo>
                <a:lnTo>
                  <a:pt x="5" y="523"/>
                </a:lnTo>
                <a:lnTo>
                  <a:pt x="5" y="523"/>
                </a:lnTo>
                <a:lnTo>
                  <a:pt x="2" y="523"/>
                </a:lnTo>
                <a:lnTo>
                  <a:pt x="2" y="521"/>
                </a:lnTo>
                <a:lnTo>
                  <a:pt x="0" y="521"/>
                </a:lnTo>
                <a:lnTo>
                  <a:pt x="0" y="523"/>
                </a:lnTo>
                <a:lnTo>
                  <a:pt x="0" y="523"/>
                </a:lnTo>
                <a:lnTo>
                  <a:pt x="0" y="526"/>
                </a:lnTo>
                <a:lnTo>
                  <a:pt x="2" y="526"/>
                </a:lnTo>
                <a:lnTo>
                  <a:pt x="9" y="523"/>
                </a:lnTo>
                <a:lnTo>
                  <a:pt x="12" y="523"/>
                </a:lnTo>
                <a:lnTo>
                  <a:pt x="14" y="521"/>
                </a:lnTo>
                <a:lnTo>
                  <a:pt x="16" y="519"/>
                </a:lnTo>
                <a:lnTo>
                  <a:pt x="19" y="516"/>
                </a:lnTo>
                <a:lnTo>
                  <a:pt x="24" y="511"/>
                </a:lnTo>
                <a:lnTo>
                  <a:pt x="28" y="509"/>
                </a:lnTo>
                <a:close/>
                <a:moveTo>
                  <a:pt x="38" y="519"/>
                </a:moveTo>
                <a:lnTo>
                  <a:pt x="40" y="519"/>
                </a:lnTo>
                <a:lnTo>
                  <a:pt x="40" y="521"/>
                </a:lnTo>
                <a:lnTo>
                  <a:pt x="40" y="523"/>
                </a:lnTo>
                <a:lnTo>
                  <a:pt x="40" y="526"/>
                </a:lnTo>
                <a:lnTo>
                  <a:pt x="43" y="526"/>
                </a:lnTo>
                <a:lnTo>
                  <a:pt x="43" y="526"/>
                </a:lnTo>
                <a:lnTo>
                  <a:pt x="45" y="526"/>
                </a:lnTo>
                <a:lnTo>
                  <a:pt x="45" y="523"/>
                </a:lnTo>
                <a:lnTo>
                  <a:pt x="45" y="521"/>
                </a:lnTo>
                <a:lnTo>
                  <a:pt x="45" y="519"/>
                </a:lnTo>
                <a:lnTo>
                  <a:pt x="45" y="519"/>
                </a:lnTo>
                <a:lnTo>
                  <a:pt x="43" y="516"/>
                </a:lnTo>
                <a:lnTo>
                  <a:pt x="40" y="516"/>
                </a:lnTo>
                <a:lnTo>
                  <a:pt x="38" y="519"/>
                </a:lnTo>
                <a:close/>
                <a:moveTo>
                  <a:pt x="45" y="509"/>
                </a:moveTo>
                <a:lnTo>
                  <a:pt x="43" y="511"/>
                </a:lnTo>
                <a:lnTo>
                  <a:pt x="43" y="511"/>
                </a:lnTo>
                <a:lnTo>
                  <a:pt x="43" y="511"/>
                </a:lnTo>
                <a:lnTo>
                  <a:pt x="43" y="511"/>
                </a:lnTo>
                <a:lnTo>
                  <a:pt x="43" y="511"/>
                </a:lnTo>
                <a:lnTo>
                  <a:pt x="43" y="511"/>
                </a:lnTo>
                <a:lnTo>
                  <a:pt x="43" y="511"/>
                </a:lnTo>
                <a:lnTo>
                  <a:pt x="43" y="511"/>
                </a:lnTo>
                <a:lnTo>
                  <a:pt x="43" y="511"/>
                </a:lnTo>
                <a:lnTo>
                  <a:pt x="45" y="511"/>
                </a:lnTo>
                <a:lnTo>
                  <a:pt x="45" y="511"/>
                </a:lnTo>
                <a:lnTo>
                  <a:pt x="45" y="511"/>
                </a:lnTo>
                <a:lnTo>
                  <a:pt x="45" y="511"/>
                </a:lnTo>
                <a:lnTo>
                  <a:pt x="45" y="511"/>
                </a:lnTo>
                <a:lnTo>
                  <a:pt x="45" y="511"/>
                </a:lnTo>
                <a:lnTo>
                  <a:pt x="47" y="511"/>
                </a:lnTo>
                <a:lnTo>
                  <a:pt x="50" y="511"/>
                </a:lnTo>
                <a:lnTo>
                  <a:pt x="50" y="509"/>
                </a:lnTo>
                <a:lnTo>
                  <a:pt x="52" y="509"/>
                </a:lnTo>
                <a:lnTo>
                  <a:pt x="50" y="509"/>
                </a:lnTo>
                <a:lnTo>
                  <a:pt x="50" y="507"/>
                </a:lnTo>
                <a:lnTo>
                  <a:pt x="50" y="507"/>
                </a:lnTo>
                <a:lnTo>
                  <a:pt x="50" y="507"/>
                </a:lnTo>
                <a:lnTo>
                  <a:pt x="45" y="509"/>
                </a:lnTo>
                <a:close/>
                <a:moveTo>
                  <a:pt x="54" y="497"/>
                </a:moveTo>
                <a:lnTo>
                  <a:pt x="54" y="497"/>
                </a:lnTo>
                <a:lnTo>
                  <a:pt x="54" y="497"/>
                </a:lnTo>
                <a:lnTo>
                  <a:pt x="54" y="497"/>
                </a:lnTo>
                <a:lnTo>
                  <a:pt x="52" y="497"/>
                </a:lnTo>
                <a:lnTo>
                  <a:pt x="52" y="497"/>
                </a:lnTo>
                <a:lnTo>
                  <a:pt x="50" y="500"/>
                </a:lnTo>
                <a:lnTo>
                  <a:pt x="50" y="500"/>
                </a:lnTo>
                <a:lnTo>
                  <a:pt x="50" y="500"/>
                </a:lnTo>
                <a:lnTo>
                  <a:pt x="50" y="500"/>
                </a:lnTo>
                <a:lnTo>
                  <a:pt x="52" y="497"/>
                </a:lnTo>
                <a:lnTo>
                  <a:pt x="54" y="497"/>
                </a:lnTo>
                <a:close/>
                <a:moveTo>
                  <a:pt x="955" y="88"/>
                </a:moveTo>
                <a:lnTo>
                  <a:pt x="955" y="88"/>
                </a:lnTo>
                <a:lnTo>
                  <a:pt x="955" y="90"/>
                </a:lnTo>
                <a:lnTo>
                  <a:pt x="955" y="90"/>
                </a:lnTo>
                <a:lnTo>
                  <a:pt x="958" y="90"/>
                </a:lnTo>
                <a:lnTo>
                  <a:pt x="958" y="90"/>
                </a:lnTo>
                <a:lnTo>
                  <a:pt x="955" y="90"/>
                </a:lnTo>
                <a:lnTo>
                  <a:pt x="955" y="90"/>
                </a:lnTo>
                <a:lnTo>
                  <a:pt x="953" y="90"/>
                </a:lnTo>
                <a:lnTo>
                  <a:pt x="951" y="90"/>
                </a:lnTo>
                <a:lnTo>
                  <a:pt x="951" y="90"/>
                </a:lnTo>
                <a:lnTo>
                  <a:pt x="951" y="93"/>
                </a:lnTo>
                <a:lnTo>
                  <a:pt x="951" y="93"/>
                </a:lnTo>
                <a:lnTo>
                  <a:pt x="951" y="93"/>
                </a:lnTo>
                <a:lnTo>
                  <a:pt x="953" y="93"/>
                </a:lnTo>
                <a:lnTo>
                  <a:pt x="958" y="95"/>
                </a:lnTo>
                <a:lnTo>
                  <a:pt x="960" y="95"/>
                </a:lnTo>
                <a:lnTo>
                  <a:pt x="962" y="95"/>
                </a:lnTo>
                <a:lnTo>
                  <a:pt x="960" y="95"/>
                </a:lnTo>
                <a:lnTo>
                  <a:pt x="960" y="95"/>
                </a:lnTo>
                <a:lnTo>
                  <a:pt x="955" y="95"/>
                </a:lnTo>
                <a:lnTo>
                  <a:pt x="955" y="95"/>
                </a:lnTo>
                <a:lnTo>
                  <a:pt x="955" y="97"/>
                </a:lnTo>
                <a:lnTo>
                  <a:pt x="955" y="97"/>
                </a:lnTo>
                <a:lnTo>
                  <a:pt x="960" y="97"/>
                </a:lnTo>
                <a:lnTo>
                  <a:pt x="960" y="100"/>
                </a:lnTo>
                <a:lnTo>
                  <a:pt x="962" y="100"/>
                </a:lnTo>
                <a:lnTo>
                  <a:pt x="967" y="100"/>
                </a:lnTo>
                <a:lnTo>
                  <a:pt x="969" y="100"/>
                </a:lnTo>
                <a:lnTo>
                  <a:pt x="972" y="100"/>
                </a:lnTo>
                <a:lnTo>
                  <a:pt x="977" y="100"/>
                </a:lnTo>
                <a:lnTo>
                  <a:pt x="979" y="100"/>
                </a:lnTo>
                <a:lnTo>
                  <a:pt x="981" y="100"/>
                </a:lnTo>
                <a:lnTo>
                  <a:pt x="981" y="100"/>
                </a:lnTo>
                <a:lnTo>
                  <a:pt x="986" y="97"/>
                </a:lnTo>
                <a:lnTo>
                  <a:pt x="988" y="97"/>
                </a:lnTo>
                <a:lnTo>
                  <a:pt x="988" y="97"/>
                </a:lnTo>
                <a:lnTo>
                  <a:pt x="988" y="100"/>
                </a:lnTo>
                <a:lnTo>
                  <a:pt x="988" y="102"/>
                </a:lnTo>
                <a:lnTo>
                  <a:pt x="988" y="105"/>
                </a:lnTo>
                <a:lnTo>
                  <a:pt x="991" y="105"/>
                </a:lnTo>
                <a:lnTo>
                  <a:pt x="991" y="107"/>
                </a:lnTo>
                <a:lnTo>
                  <a:pt x="988" y="107"/>
                </a:lnTo>
                <a:lnTo>
                  <a:pt x="988" y="109"/>
                </a:lnTo>
                <a:lnTo>
                  <a:pt x="988" y="109"/>
                </a:lnTo>
                <a:lnTo>
                  <a:pt x="986" y="109"/>
                </a:lnTo>
                <a:lnTo>
                  <a:pt x="986" y="109"/>
                </a:lnTo>
                <a:lnTo>
                  <a:pt x="981" y="112"/>
                </a:lnTo>
                <a:lnTo>
                  <a:pt x="979" y="114"/>
                </a:lnTo>
                <a:lnTo>
                  <a:pt x="979" y="114"/>
                </a:lnTo>
                <a:lnTo>
                  <a:pt x="977" y="114"/>
                </a:lnTo>
                <a:lnTo>
                  <a:pt x="977" y="116"/>
                </a:lnTo>
                <a:lnTo>
                  <a:pt x="977" y="116"/>
                </a:lnTo>
                <a:lnTo>
                  <a:pt x="977" y="116"/>
                </a:lnTo>
                <a:lnTo>
                  <a:pt x="977" y="116"/>
                </a:lnTo>
                <a:lnTo>
                  <a:pt x="977" y="119"/>
                </a:lnTo>
                <a:lnTo>
                  <a:pt x="977" y="119"/>
                </a:lnTo>
                <a:lnTo>
                  <a:pt x="974" y="119"/>
                </a:lnTo>
                <a:lnTo>
                  <a:pt x="974" y="119"/>
                </a:lnTo>
                <a:lnTo>
                  <a:pt x="974" y="121"/>
                </a:lnTo>
                <a:lnTo>
                  <a:pt x="972" y="124"/>
                </a:lnTo>
                <a:lnTo>
                  <a:pt x="972" y="124"/>
                </a:lnTo>
                <a:lnTo>
                  <a:pt x="974" y="126"/>
                </a:lnTo>
                <a:lnTo>
                  <a:pt x="974" y="126"/>
                </a:lnTo>
                <a:lnTo>
                  <a:pt x="977" y="126"/>
                </a:lnTo>
                <a:lnTo>
                  <a:pt x="979" y="126"/>
                </a:lnTo>
                <a:lnTo>
                  <a:pt x="979" y="126"/>
                </a:lnTo>
                <a:lnTo>
                  <a:pt x="981" y="126"/>
                </a:lnTo>
                <a:lnTo>
                  <a:pt x="981" y="126"/>
                </a:lnTo>
                <a:lnTo>
                  <a:pt x="981" y="124"/>
                </a:lnTo>
                <a:lnTo>
                  <a:pt x="986" y="124"/>
                </a:lnTo>
                <a:lnTo>
                  <a:pt x="986" y="124"/>
                </a:lnTo>
                <a:lnTo>
                  <a:pt x="984" y="124"/>
                </a:lnTo>
                <a:lnTo>
                  <a:pt x="984" y="126"/>
                </a:lnTo>
                <a:lnTo>
                  <a:pt x="986" y="126"/>
                </a:lnTo>
                <a:lnTo>
                  <a:pt x="986" y="126"/>
                </a:lnTo>
                <a:lnTo>
                  <a:pt x="988" y="126"/>
                </a:lnTo>
                <a:lnTo>
                  <a:pt x="993" y="128"/>
                </a:lnTo>
                <a:lnTo>
                  <a:pt x="995" y="128"/>
                </a:lnTo>
                <a:lnTo>
                  <a:pt x="998" y="128"/>
                </a:lnTo>
                <a:lnTo>
                  <a:pt x="1000" y="128"/>
                </a:lnTo>
                <a:lnTo>
                  <a:pt x="1003" y="126"/>
                </a:lnTo>
                <a:lnTo>
                  <a:pt x="1005" y="126"/>
                </a:lnTo>
                <a:lnTo>
                  <a:pt x="1005" y="126"/>
                </a:lnTo>
                <a:lnTo>
                  <a:pt x="1005" y="126"/>
                </a:lnTo>
                <a:lnTo>
                  <a:pt x="1005" y="124"/>
                </a:lnTo>
                <a:lnTo>
                  <a:pt x="1007" y="124"/>
                </a:lnTo>
                <a:lnTo>
                  <a:pt x="1007" y="124"/>
                </a:lnTo>
                <a:lnTo>
                  <a:pt x="1007" y="124"/>
                </a:lnTo>
                <a:lnTo>
                  <a:pt x="1010" y="124"/>
                </a:lnTo>
                <a:lnTo>
                  <a:pt x="1010" y="124"/>
                </a:lnTo>
                <a:lnTo>
                  <a:pt x="1010" y="124"/>
                </a:lnTo>
                <a:lnTo>
                  <a:pt x="1010" y="124"/>
                </a:lnTo>
                <a:lnTo>
                  <a:pt x="1010" y="126"/>
                </a:lnTo>
                <a:lnTo>
                  <a:pt x="1010" y="126"/>
                </a:lnTo>
                <a:lnTo>
                  <a:pt x="1012" y="126"/>
                </a:lnTo>
                <a:lnTo>
                  <a:pt x="1014" y="124"/>
                </a:lnTo>
                <a:lnTo>
                  <a:pt x="1017" y="124"/>
                </a:lnTo>
                <a:lnTo>
                  <a:pt x="1017" y="124"/>
                </a:lnTo>
                <a:lnTo>
                  <a:pt x="1017" y="124"/>
                </a:lnTo>
                <a:lnTo>
                  <a:pt x="1017" y="124"/>
                </a:lnTo>
                <a:lnTo>
                  <a:pt x="1017" y="124"/>
                </a:lnTo>
                <a:lnTo>
                  <a:pt x="1014" y="126"/>
                </a:lnTo>
                <a:lnTo>
                  <a:pt x="1012" y="126"/>
                </a:lnTo>
                <a:lnTo>
                  <a:pt x="1012" y="128"/>
                </a:lnTo>
                <a:lnTo>
                  <a:pt x="1010" y="128"/>
                </a:lnTo>
                <a:lnTo>
                  <a:pt x="1012" y="128"/>
                </a:lnTo>
                <a:lnTo>
                  <a:pt x="1012" y="128"/>
                </a:lnTo>
                <a:lnTo>
                  <a:pt x="1017" y="128"/>
                </a:lnTo>
                <a:lnTo>
                  <a:pt x="1021" y="128"/>
                </a:lnTo>
                <a:lnTo>
                  <a:pt x="1026" y="128"/>
                </a:lnTo>
                <a:lnTo>
                  <a:pt x="1029" y="128"/>
                </a:lnTo>
                <a:lnTo>
                  <a:pt x="1033" y="128"/>
                </a:lnTo>
                <a:lnTo>
                  <a:pt x="1033" y="128"/>
                </a:lnTo>
                <a:lnTo>
                  <a:pt x="1033" y="128"/>
                </a:lnTo>
                <a:lnTo>
                  <a:pt x="1036" y="128"/>
                </a:lnTo>
                <a:lnTo>
                  <a:pt x="1038" y="128"/>
                </a:lnTo>
                <a:lnTo>
                  <a:pt x="1040" y="128"/>
                </a:lnTo>
                <a:lnTo>
                  <a:pt x="1043" y="128"/>
                </a:lnTo>
                <a:lnTo>
                  <a:pt x="1043" y="128"/>
                </a:lnTo>
                <a:lnTo>
                  <a:pt x="1045" y="128"/>
                </a:lnTo>
                <a:lnTo>
                  <a:pt x="1050" y="128"/>
                </a:lnTo>
                <a:lnTo>
                  <a:pt x="1050" y="128"/>
                </a:lnTo>
                <a:lnTo>
                  <a:pt x="1050" y="128"/>
                </a:lnTo>
                <a:lnTo>
                  <a:pt x="1050" y="126"/>
                </a:lnTo>
                <a:lnTo>
                  <a:pt x="1052" y="126"/>
                </a:lnTo>
                <a:lnTo>
                  <a:pt x="1052" y="128"/>
                </a:lnTo>
                <a:lnTo>
                  <a:pt x="1052" y="128"/>
                </a:lnTo>
                <a:lnTo>
                  <a:pt x="1055" y="128"/>
                </a:lnTo>
                <a:lnTo>
                  <a:pt x="1055" y="128"/>
                </a:lnTo>
                <a:lnTo>
                  <a:pt x="1057" y="126"/>
                </a:lnTo>
                <a:lnTo>
                  <a:pt x="1057" y="126"/>
                </a:lnTo>
                <a:lnTo>
                  <a:pt x="1057" y="128"/>
                </a:lnTo>
                <a:lnTo>
                  <a:pt x="1057" y="128"/>
                </a:lnTo>
                <a:lnTo>
                  <a:pt x="1059" y="128"/>
                </a:lnTo>
                <a:lnTo>
                  <a:pt x="1062" y="128"/>
                </a:lnTo>
                <a:lnTo>
                  <a:pt x="1064" y="128"/>
                </a:lnTo>
                <a:lnTo>
                  <a:pt x="1071" y="128"/>
                </a:lnTo>
                <a:lnTo>
                  <a:pt x="1073" y="128"/>
                </a:lnTo>
                <a:lnTo>
                  <a:pt x="1076" y="128"/>
                </a:lnTo>
                <a:lnTo>
                  <a:pt x="1078" y="126"/>
                </a:lnTo>
                <a:lnTo>
                  <a:pt x="1078" y="126"/>
                </a:lnTo>
                <a:lnTo>
                  <a:pt x="1081" y="124"/>
                </a:lnTo>
                <a:lnTo>
                  <a:pt x="1081" y="124"/>
                </a:lnTo>
                <a:lnTo>
                  <a:pt x="1081" y="124"/>
                </a:lnTo>
                <a:lnTo>
                  <a:pt x="1081" y="124"/>
                </a:lnTo>
                <a:lnTo>
                  <a:pt x="1081" y="121"/>
                </a:lnTo>
                <a:lnTo>
                  <a:pt x="1081" y="121"/>
                </a:lnTo>
                <a:lnTo>
                  <a:pt x="1081" y="121"/>
                </a:lnTo>
                <a:lnTo>
                  <a:pt x="1083" y="124"/>
                </a:lnTo>
                <a:lnTo>
                  <a:pt x="1083" y="124"/>
                </a:lnTo>
                <a:lnTo>
                  <a:pt x="1085" y="124"/>
                </a:lnTo>
                <a:lnTo>
                  <a:pt x="1083" y="124"/>
                </a:lnTo>
                <a:lnTo>
                  <a:pt x="1083" y="124"/>
                </a:lnTo>
                <a:lnTo>
                  <a:pt x="1083" y="126"/>
                </a:lnTo>
                <a:lnTo>
                  <a:pt x="1083" y="126"/>
                </a:lnTo>
                <a:lnTo>
                  <a:pt x="1083" y="128"/>
                </a:lnTo>
                <a:lnTo>
                  <a:pt x="1083" y="128"/>
                </a:lnTo>
                <a:lnTo>
                  <a:pt x="1085" y="128"/>
                </a:lnTo>
                <a:lnTo>
                  <a:pt x="1085" y="128"/>
                </a:lnTo>
                <a:lnTo>
                  <a:pt x="1088" y="128"/>
                </a:lnTo>
                <a:lnTo>
                  <a:pt x="1092" y="128"/>
                </a:lnTo>
                <a:lnTo>
                  <a:pt x="1092" y="128"/>
                </a:lnTo>
                <a:lnTo>
                  <a:pt x="1095" y="128"/>
                </a:lnTo>
                <a:lnTo>
                  <a:pt x="1097" y="128"/>
                </a:lnTo>
                <a:lnTo>
                  <a:pt x="1102" y="128"/>
                </a:lnTo>
                <a:lnTo>
                  <a:pt x="1104" y="128"/>
                </a:lnTo>
                <a:lnTo>
                  <a:pt x="1116" y="128"/>
                </a:lnTo>
                <a:lnTo>
                  <a:pt x="1116" y="128"/>
                </a:lnTo>
                <a:lnTo>
                  <a:pt x="1118" y="126"/>
                </a:lnTo>
                <a:lnTo>
                  <a:pt x="1118" y="126"/>
                </a:lnTo>
                <a:lnTo>
                  <a:pt x="1121" y="124"/>
                </a:lnTo>
                <a:lnTo>
                  <a:pt x="1121" y="124"/>
                </a:lnTo>
                <a:lnTo>
                  <a:pt x="1121" y="124"/>
                </a:lnTo>
                <a:lnTo>
                  <a:pt x="1121" y="124"/>
                </a:lnTo>
                <a:lnTo>
                  <a:pt x="1121" y="121"/>
                </a:lnTo>
                <a:lnTo>
                  <a:pt x="1121" y="121"/>
                </a:lnTo>
                <a:lnTo>
                  <a:pt x="1121" y="121"/>
                </a:lnTo>
                <a:lnTo>
                  <a:pt x="1123" y="121"/>
                </a:lnTo>
                <a:lnTo>
                  <a:pt x="1125" y="124"/>
                </a:lnTo>
                <a:lnTo>
                  <a:pt x="1130" y="121"/>
                </a:lnTo>
                <a:lnTo>
                  <a:pt x="1133" y="121"/>
                </a:lnTo>
                <a:lnTo>
                  <a:pt x="1133" y="121"/>
                </a:lnTo>
                <a:lnTo>
                  <a:pt x="1133" y="121"/>
                </a:lnTo>
                <a:lnTo>
                  <a:pt x="1130" y="119"/>
                </a:lnTo>
                <a:lnTo>
                  <a:pt x="1130" y="119"/>
                </a:lnTo>
                <a:lnTo>
                  <a:pt x="1125" y="121"/>
                </a:lnTo>
                <a:lnTo>
                  <a:pt x="1125" y="121"/>
                </a:lnTo>
                <a:lnTo>
                  <a:pt x="1123" y="121"/>
                </a:lnTo>
                <a:lnTo>
                  <a:pt x="1123" y="119"/>
                </a:lnTo>
                <a:lnTo>
                  <a:pt x="1123" y="119"/>
                </a:lnTo>
                <a:lnTo>
                  <a:pt x="1128" y="119"/>
                </a:lnTo>
                <a:lnTo>
                  <a:pt x="1135" y="116"/>
                </a:lnTo>
                <a:lnTo>
                  <a:pt x="1137" y="116"/>
                </a:lnTo>
                <a:lnTo>
                  <a:pt x="1137" y="116"/>
                </a:lnTo>
                <a:lnTo>
                  <a:pt x="1137" y="114"/>
                </a:lnTo>
                <a:lnTo>
                  <a:pt x="1137" y="112"/>
                </a:lnTo>
                <a:lnTo>
                  <a:pt x="1137" y="112"/>
                </a:lnTo>
                <a:lnTo>
                  <a:pt x="1133" y="112"/>
                </a:lnTo>
                <a:lnTo>
                  <a:pt x="1130" y="112"/>
                </a:lnTo>
                <a:lnTo>
                  <a:pt x="1130" y="112"/>
                </a:lnTo>
                <a:lnTo>
                  <a:pt x="1135" y="112"/>
                </a:lnTo>
                <a:lnTo>
                  <a:pt x="1135" y="112"/>
                </a:lnTo>
                <a:lnTo>
                  <a:pt x="1135" y="112"/>
                </a:lnTo>
                <a:lnTo>
                  <a:pt x="1133" y="109"/>
                </a:lnTo>
                <a:lnTo>
                  <a:pt x="1130" y="109"/>
                </a:lnTo>
                <a:lnTo>
                  <a:pt x="1125" y="109"/>
                </a:lnTo>
                <a:lnTo>
                  <a:pt x="1123" y="109"/>
                </a:lnTo>
                <a:lnTo>
                  <a:pt x="1123" y="109"/>
                </a:lnTo>
                <a:lnTo>
                  <a:pt x="1123" y="109"/>
                </a:lnTo>
                <a:lnTo>
                  <a:pt x="1125" y="109"/>
                </a:lnTo>
                <a:lnTo>
                  <a:pt x="1123" y="107"/>
                </a:lnTo>
                <a:lnTo>
                  <a:pt x="1118" y="107"/>
                </a:lnTo>
                <a:lnTo>
                  <a:pt x="1114" y="107"/>
                </a:lnTo>
                <a:lnTo>
                  <a:pt x="1111" y="107"/>
                </a:lnTo>
                <a:lnTo>
                  <a:pt x="1109" y="107"/>
                </a:lnTo>
                <a:lnTo>
                  <a:pt x="1102" y="107"/>
                </a:lnTo>
                <a:lnTo>
                  <a:pt x="1099" y="107"/>
                </a:lnTo>
                <a:lnTo>
                  <a:pt x="1095" y="107"/>
                </a:lnTo>
                <a:lnTo>
                  <a:pt x="1092" y="107"/>
                </a:lnTo>
                <a:lnTo>
                  <a:pt x="1090" y="107"/>
                </a:lnTo>
                <a:lnTo>
                  <a:pt x="1088" y="107"/>
                </a:lnTo>
                <a:lnTo>
                  <a:pt x="1081" y="109"/>
                </a:lnTo>
                <a:lnTo>
                  <a:pt x="1078" y="109"/>
                </a:lnTo>
                <a:lnTo>
                  <a:pt x="1076" y="109"/>
                </a:lnTo>
                <a:lnTo>
                  <a:pt x="1069" y="112"/>
                </a:lnTo>
                <a:lnTo>
                  <a:pt x="1066" y="112"/>
                </a:lnTo>
                <a:lnTo>
                  <a:pt x="1062" y="112"/>
                </a:lnTo>
                <a:lnTo>
                  <a:pt x="1059" y="112"/>
                </a:lnTo>
                <a:lnTo>
                  <a:pt x="1059" y="114"/>
                </a:lnTo>
                <a:lnTo>
                  <a:pt x="1059" y="114"/>
                </a:lnTo>
                <a:lnTo>
                  <a:pt x="1055" y="114"/>
                </a:lnTo>
                <a:lnTo>
                  <a:pt x="1055" y="114"/>
                </a:lnTo>
                <a:lnTo>
                  <a:pt x="1052" y="112"/>
                </a:lnTo>
                <a:lnTo>
                  <a:pt x="1050" y="112"/>
                </a:lnTo>
                <a:lnTo>
                  <a:pt x="1047" y="109"/>
                </a:lnTo>
                <a:lnTo>
                  <a:pt x="1045" y="112"/>
                </a:lnTo>
                <a:lnTo>
                  <a:pt x="1040" y="112"/>
                </a:lnTo>
                <a:lnTo>
                  <a:pt x="1040" y="112"/>
                </a:lnTo>
                <a:lnTo>
                  <a:pt x="1040" y="112"/>
                </a:lnTo>
                <a:lnTo>
                  <a:pt x="1040" y="112"/>
                </a:lnTo>
                <a:lnTo>
                  <a:pt x="1033" y="112"/>
                </a:lnTo>
                <a:lnTo>
                  <a:pt x="1031" y="109"/>
                </a:lnTo>
                <a:lnTo>
                  <a:pt x="1031" y="109"/>
                </a:lnTo>
                <a:lnTo>
                  <a:pt x="1029" y="109"/>
                </a:lnTo>
                <a:lnTo>
                  <a:pt x="1029" y="109"/>
                </a:lnTo>
                <a:lnTo>
                  <a:pt x="1026" y="109"/>
                </a:lnTo>
                <a:lnTo>
                  <a:pt x="1026" y="112"/>
                </a:lnTo>
                <a:lnTo>
                  <a:pt x="1026" y="112"/>
                </a:lnTo>
                <a:lnTo>
                  <a:pt x="1026" y="112"/>
                </a:lnTo>
                <a:lnTo>
                  <a:pt x="1024" y="112"/>
                </a:lnTo>
                <a:lnTo>
                  <a:pt x="1024" y="112"/>
                </a:lnTo>
                <a:lnTo>
                  <a:pt x="1024" y="112"/>
                </a:lnTo>
                <a:lnTo>
                  <a:pt x="1021" y="112"/>
                </a:lnTo>
                <a:lnTo>
                  <a:pt x="1019" y="112"/>
                </a:lnTo>
                <a:lnTo>
                  <a:pt x="1017" y="112"/>
                </a:lnTo>
                <a:lnTo>
                  <a:pt x="1017" y="112"/>
                </a:lnTo>
                <a:lnTo>
                  <a:pt x="1021" y="109"/>
                </a:lnTo>
                <a:lnTo>
                  <a:pt x="1024" y="109"/>
                </a:lnTo>
                <a:lnTo>
                  <a:pt x="1024" y="107"/>
                </a:lnTo>
                <a:lnTo>
                  <a:pt x="1026" y="107"/>
                </a:lnTo>
                <a:lnTo>
                  <a:pt x="1024" y="107"/>
                </a:lnTo>
                <a:lnTo>
                  <a:pt x="1024" y="107"/>
                </a:lnTo>
                <a:lnTo>
                  <a:pt x="1021" y="107"/>
                </a:lnTo>
                <a:lnTo>
                  <a:pt x="1021" y="107"/>
                </a:lnTo>
                <a:lnTo>
                  <a:pt x="1021" y="105"/>
                </a:lnTo>
                <a:lnTo>
                  <a:pt x="1021" y="105"/>
                </a:lnTo>
                <a:lnTo>
                  <a:pt x="1019" y="105"/>
                </a:lnTo>
                <a:lnTo>
                  <a:pt x="1019" y="102"/>
                </a:lnTo>
                <a:lnTo>
                  <a:pt x="1017" y="102"/>
                </a:lnTo>
                <a:lnTo>
                  <a:pt x="1012" y="102"/>
                </a:lnTo>
                <a:lnTo>
                  <a:pt x="1012" y="102"/>
                </a:lnTo>
                <a:lnTo>
                  <a:pt x="1010" y="102"/>
                </a:lnTo>
                <a:lnTo>
                  <a:pt x="1007" y="102"/>
                </a:lnTo>
                <a:lnTo>
                  <a:pt x="1007" y="100"/>
                </a:lnTo>
                <a:lnTo>
                  <a:pt x="1010" y="100"/>
                </a:lnTo>
                <a:lnTo>
                  <a:pt x="1014" y="100"/>
                </a:lnTo>
                <a:lnTo>
                  <a:pt x="1019" y="102"/>
                </a:lnTo>
                <a:lnTo>
                  <a:pt x="1031" y="100"/>
                </a:lnTo>
                <a:lnTo>
                  <a:pt x="1033" y="100"/>
                </a:lnTo>
                <a:lnTo>
                  <a:pt x="1033" y="100"/>
                </a:lnTo>
                <a:lnTo>
                  <a:pt x="1033" y="100"/>
                </a:lnTo>
                <a:lnTo>
                  <a:pt x="1036" y="100"/>
                </a:lnTo>
                <a:lnTo>
                  <a:pt x="1017" y="97"/>
                </a:lnTo>
                <a:lnTo>
                  <a:pt x="1012" y="97"/>
                </a:lnTo>
                <a:lnTo>
                  <a:pt x="1012" y="97"/>
                </a:lnTo>
                <a:lnTo>
                  <a:pt x="1012" y="95"/>
                </a:lnTo>
                <a:lnTo>
                  <a:pt x="1012" y="95"/>
                </a:lnTo>
                <a:lnTo>
                  <a:pt x="1014" y="95"/>
                </a:lnTo>
                <a:lnTo>
                  <a:pt x="1014" y="95"/>
                </a:lnTo>
                <a:lnTo>
                  <a:pt x="1019" y="95"/>
                </a:lnTo>
                <a:lnTo>
                  <a:pt x="1021" y="97"/>
                </a:lnTo>
                <a:lnTo>
                  <a:pt x="1024" y="95"/>
                </a:lnTo>
                <a:lnTo>
                  <a:pt x="1024" y="95"/>
                </a:lnTo>
                <a:lnTo>
                  <a:pt x="1024" y="95"/>
                </a:lnTo>
                <a:lnTo>
                  <a:pt x="1021" y="95"/>
                </a:lnTo>
                <a:lnTo>
                  <a:pt x="1019" y="93"/>
                </a:lnTo>
                <a:lnTo>
                  <a:pt x="1017" y="93"/>
                </a:lnTo>
                <a:lnTo>
                  <a:pt x="1014" y="93"/>
                </a:lnTo>
                <a:lnTo>
                  <a:pt x="1012" y="93"/>
                </a:lnTo>
                <a:lnTo>
                  <a:pt x="1003" y="93"/>
                </a:lnTo>
                <a:lnTo>
                  <a:pt x="998" y="95"/>
                </a:lnTo>
                <a:lnTo>
                  <a:pt x="995" y="93"/>
                </a:lnTo>
                <a:lnTo>
                  <a:pt x="986" y="95"/>
                </a:lnTo>
                <a:lnTo>
                  <a:pt x="986" y="97"/>
                </a:lnTo>
                <a:lnTo>
                  <a:pt x="986" y="95"/>
                </a:lnTo>
                <a:lnTo>
                  <a:pt x="988" y="95"/>
                </a:lnTo>
                <a:lnTo>
                  <a:pt x="991" y="95"/>
                </a:lnTo>
                <a:lnTo>
                  <a:pt x="993" y="93"/>
                </a:lnTo>
                <a:lnTo>
                  <a:pt x="993" y="93"/>
                </a:lnTo>
                <a:lnTo>
                  <a:pt x="993" y="93"/>
                </a:lnTo>
                <a:lnTo>
                  <a:pt x="995" y="93"/>
                </a:lnTo>
                <a:lnTo>
                  <a:pt x="995" y="93"/>
                </a:lnTo>
                <a:lnTo>
                  <a:pt x="995" y="90"/>
                </a:lnTo>
                <a:lnTo>
                  <a:pt x="995" y="90"/>
                </a:lnTo>
                <a:lnTo>
                  <a:pt x="993" y="90"/>
                </a:lnTo>
                <a:lnTo>
                  <a:pt x="993" y="90"/>
                </a:lnTo>
                <a:lnTo>
                  <a:pt x="991" y="88"/>
                </a:lnTo>
                <a:lnTo>
                  <a:pt x="991" y="88"/>
                </a:lnTo>
                <a:lnTo>
                  <a:pt x="988" y="90"/>
                </a:lnTo>
                <a:lnTo>
                  <a:pt x="986" y="88"/>
                </a:lnTo>
                <a:lnTo>
                  <a:pt x="981" y="88"/>
                </a:lnTo>
                <a:lnTo>
                  <a:pt x="977" y="88"/>
                </a:lnTo>
                <a:lnTo>
                  <a:pt x="972" y="86"/>
                </a:lnTo>
                <a:lnTo>
                  <a:pt x="969" y="86"/>
                </a:lnTo>
                <a:lnTo>
                  <a:pt x="967" y="88"/>
                </a:lnTo>
                <a:lnTo>
                  <a:pt x="962" y="88"/>
                </a:lnTo>
                <a:lnTo>
                  <a:pt x="960" y="88"/>
                </a:lnTo>
                <a:lnTo>
                  <a:pt x="958" y="88"/>
                </a:lnTo>
                <a:lnTo>
                  <a:pt x="955" y="88"/>
                </a:lnTo>
                <a:lnTo>
                  <a:pt x="955" y="88"/>
                </a:lnTo>
                <a:close/>
                <a:moveTo>
                  <a:pt x="901" y="128"/>
                </a:moveTo>
                <a:lnTo>
                  <a:pt x="901" y="128"/>
                </a:lnTo>
                <a:lnTo>
                  <a:pt x="901" y="126"/>
                </a:lnTo>
                <a:lnTo>
                  <a:pt x="901" y="126"/>
                </a:lnTo>
                <a:lnTo>
                  <a:pt x="898" y="126"/>
                </a:lnTo>
                <a:lnTo>
                  <a:pt x="894" y="128"/>
                </a:lnTo>
                <a:lnTo>
                  <a:pt x="894" y="128"/>
                </a:lnTo>
                <a:lnTo>
                  <a:pt x="894" y="128"/>
                </a:lnTo>
                <a:lnTo>
                  <a:pt x="898" y="128"/>
                </a:lnTo>
                <a:lnTo>
                  <a:pt x="901" y="128"/>
                </a:lnTo>
                <a:close/>
                <a:moveTo>
                  <a:pt x="955" y="150"/>
                </a:moveTo>
                <a:lnTo>
                  <a:pt x="958" y="147"/>
                </a:lnTo>
                <a:lnTo>
                  <a:pt x="960" y="145"/>
                </a:lnTo>
                <a:lnTo>
                  <a:pt x="962" y="145"/>
                </a:lnTo>
                <a:lnTo>
                  <a:pt x="962" y="145"/>
                </a:lnTo>
                <a:lnTo>
                  <a:pt x="965" y="145"/>
                </a:lnTo>
                <a:lnTo>
                  <a:pt x="969" y="142"/>
                </a:lnTo>
                <a:lnTo>
                  <a:pt x="972" y="140"/>
                </a:lnTo>
                <a:lnTo>
                  <a:pt x="974" y="140"/>
                </a:lnTo>
                <a:lnTo>
                  <a:pt x="977" y="140"/>
                </a:lnTo>
                <a:lnTo>
                  <a:pt x="974" y="138"/>
                </a:lnTo>
                <a:lnTo>
                  <a:pt x="974" y="138"/>
                </a:lnTo>
                <a:lnTo>
                  <a:pt x="969" y="138"/>
                </a:lnTo>
                <a:lnTo>
                  <a:pt x="962" y="135"/>
                </a:lnTo>
                <a:lnTo>
                  <a:pt x="960" y="138"/>
                </a:lnTo>
                <a:lnTo>
                  <a:pt x="953" y="138"/>
                </a:lnTo>
                <a:lnTo>
                  <a:pt x="953" y="138"/>
                </a:lnTo>
                <a:lnTo>
                  <a:pt x="953" y="135"/>
                </a:lnTo>
                <a:lnTo>
                  <a:pt x="951" y="135"/>
                </a:lnTo>
                <a:lnTo>
                  <a:pt x="951" y="135"/>
                </a:lnTo>
                <a:lnTo>
                  <a:pt x="946" y="135"/>
                </a:lnTo>
                <a:lnTo>
                  <a:pt x="943" y="133"/>
                </a:lnTo>
                <a:lnTo>
                  <a:pt x="941" y="133"/>
                </a:lnTo>
                <a:lnTo>
                  <a:pt x="936" y="135"/>
                </a:lnTo>
                <a:lnTo>
                  <a:pt x="934" y="135"/>
                </a:lnTo>
                <a:lnTo>
                  <a:pt x="927" y="135"/>
                </a:lnTo>
                <a:lnTo>
                  <a:pt x="924" y="135"/>
                </a:lnTo>
                <a:lnTo>
                  <a:pt x="920" y="135"/>
                </a:lnTo>
                <a:lnTo>
                  <a:pt x="920" y="135"/>
                </a:lnTo>
                <a:lnTo>
                  <a:pt x="917" y="138"/>
                </a:lnTo>
                <a:lnTo>
                  <a:pt x="917" y="138"/>
                </a:lnTo>
                <a:lnTo>
                  <a:pt x="915" y="138"/>
                </a:lnTo>
                <a:lnTo>
                  <a:pt x="915" y="138"/>
                </a:lnTo>
                <a:lnTo>
                  <a:pt x="915" y="138"/>
                </a:lnTo>
                <a:lnTo>
                  <a:pt x="915" y="140"/>
                </a:lnTo>
                <a:lnTo>
                  <a:pt x="915" y="142"/>
                </a:lnTo>
                <a:lnTo>
                  <a:pt x="915" y="142"/>
                </a:lnTo>
                <a:lnTo>
                  <a:pt x="917" y="142"/>
                </a:lnTo>
                <a:lnTo>
                  <a:pt x="917" y="142"/>
                </a:lnTo>
                <a:lnTo>
                  <a:pt x="915" y="142"/>
                </a:lnTo>
                <a:lnTo>
                  <a:pt x="913" y="142"/>
                </a:lnTo>
                <a:lnTo>
                  <a:pt x="910" y="140"/>
                </a:lnTo>
                <a:lnTo>
                  <a:pt x="908" y="140"/>
                </a:lnTo>
                <a:lnTo>
                  <a:pt x="906" y="142"/>
                </a:lnTo>
                <a:lnTo>
                  <a:pt x="906" y="142"/>
                </a:lnTo>
                <a:lnTo>
                  <a:pt x="906" y="142"/>
                </a:lnTo>
                <a:lnTo>
                  <a:pt x="903" y="142"/>
                </a:lnTo>
                <a:lnTo>
                  <a:pt x="903" y="145"/>
                </a:lnTo>
                <a:lnTo>
                  <a:pt x="898" y="147"/>
                </a:lnTo>
                <a:lnTo>
                  <a:pt x="896" y="152"/>
                </a:lnTo>
                <a:lnTo>
                  <a:pt x="896" y="152"/>
                </a:lnTo>
                <a:lnTo>
                  <a:pt x="894" y="154"/>
                </a:lnTo>
                <a:lnTo>
                  <a:pt x="891" y="154"/>
                </a:lnTo>
                <a:lnTo>
                  <a:pt x="891" y="157"/>
                </a:lnTo>
                <a:lnTo>
                  <a:pt x="889" y="157"/>
                </a:lnTo>
                <a:lnTo>
                  <a:pt x="889" y="157"/>
                </a:lnTo>
                <a:lnTo>
                  <a:pt x="889" y="161"/>
                </a:lnTo>
                <a:lnTo>
                  <a:pt x="887" y="164"/>
                </a:lnTo>
                <a:lnTo>
                  <a:pt x="884" y="168"/>
                </a:lnTo>
                <a:lnTo>
                  <a:pt x="880" y="171"/>
                </a:lnTo>
                <a:lnTo>
                  <a:pt x="882" y="171"/>
                </a:lnTo>
                <a:lnTo>
                  <a:pt x="889" y="171"/>
                </a:lnTo>
                <a:lnTo>
                  <a:pt x="889" y="171"/>
                </a:lnTo>
                <a:lnTo>
                  <a:pt x="894" y="171"/>
                </a:lnTo>
                <a:lnTo>
                  <a:pt x="896" y="171"/>
                </a:lnTo>
                <a:lnTo>
                  <a:pt x="898" y="168"/>
                </a:lnTo>
                <a:lnTo>
                  <a:pt x="901" y="166"/>
                </a:lnTo>
                <a:lnTo>
                  <a:pt x="908" y="164"/>
                </a:lnTo>
                <a:lnTo>
                  <a:pt x="910" y="164"/>
                </a:lnTo>
                <a:lnTo>
                  <a:pt x="910" y="161"/>
                </a:lnTo>
                <a:lnTo>
                  <a:pt x="910" y="161"/>
                </a:lnTo>
                <a:lnTo>
                  <a:pt x="910" y="161"/>
                </a:lnTo>
                <a:lnTo>
                  <a:pt x="910" y="159"/>
                </a:lnTo>
                <a:lnTo>
                  <a:pt x="910" y="159"/>
                </a:lnTo>
                <a:lnTo>
                  <a:pt x="908" y="159"/>
                </a:lnTo>
                <a:lnTo>
                  <a:pt x="906" y="159"/>
                </a:lnTo>
                <a:lnTo>
                  <a:pt x="915" y="157"/>
                </a:lnTo>
                <a:lnTo>
                  <a:pt x="917" y="157"/>
                </a:lnTo>
                <a:lnTo>
                  <a:pt x="929" y="159"/>
                </a:lnTo>
                <a:lnTo>
                  <a:pt x="932" y="159"/>
                </a:lnTo>
                <a:lnTo>
                  <a:pt x="934" y="159"/>
                </a:lnTo>
                <a:lnTo>
                  <a:pt x="939" y="157"/>
                </a:lnTo>
                <a:lnTo>
                  <a:pt x="941" y="154"/>
                </a:lnTo>
                <a:lnTo>
                  <a:pt x="946" y="154"/>
                </a:lnTo>
                <a:lnTo>
                  <a:pt x="948" y="152"/>
                </a:lnTo>
                <a:lnTo>
                  <a:pt x="951" y="150"/>
                </a:lnTo>
                <a:lnTo>
                  <a:pt x="951" y="150"/>
                </a:lnTo>
                <a:lnTo>
                  <a:pt x="948" y="150"/>
                </a:lnTo>
                <a:lnTo>
                  <a:pt x="953" y="150"/>
                </a:lnTo>
                <a:lnTo>
                  <a:pt x="955" y="150"/>
                </a:lnTo>
                <a:close/>
                <a:moveTo>
                  <a:pt x="901" y="216"/>
                </a:moveTo>
                <a:lnTo>
                  <a:pt x="901" y="216"/>
                </a:lnTo>
                <a:lnTo>
                  <a:pt x="898" y="216"/>
                </a:lnTo>
                <a:lnTo>
                  <a:pt x="898" y="216"/>
                </a:lnTo>
                <a:lnTo>
                  <a:pt x="898" y="218"/>
                </a:lnTo>
                <a:lnTo>
                  <a:pt x="898" y="218"/>
                </a:lnTo>
                <a:lnTo>
                  <a:pt x="898" y="218"/>
                </a:lnTo>
                <a:lnTo>
                  <a:pt x="898" y="218"/>
                </a:lnTo>
                <a:lnTo>
                  <a:pt x="901" y="218"/>
                </a:lnTo>
                <a:lnTo>
                  <a:pt x="903" y="216"/>
                </a:lnTo>
                <a:lnTo>
                  <a:pt x="903" y="216"/>
                </a:lnTo>
                <a:lnTo>
                  <a:pt x="903" y="216"/>
                </a:lnTo>
                <a:lnTo>
                  <a:pt x="903" y="216"/>
                </a:lnTo>
                <a:lnTo>
                  <a:pt x="901" y="216"/>
                </a:lnTo>
                <a:close/>
                <a:moveTo>
                  <a:pt x="924" y="244"/>
                </a:moveTo>
                <a:lnTo>
                  <a:pt x="924" y="244"/>
                </a:lnTo>
                <a:lnTo>
                  <a:pt x="924" y="244"/>
                </a:lnTo>
                <a:lnTo>
                  <a:pt x="924" y="244"/>
                </a:lnTo>
                <a:lnTo>
                  <a:pt x="924" y="247"/>
                </a:lnTo>
                <a:lnTo>
                  <a:pt x="927" y="247"/>
                </a:lnTo>
                <a:lnTo>
                  <a:pt x="927" y="247"/>
                </a:lnTo>
                <a:lnTo>
                  <a:pt x="927" y="247"/>
                </a:lnTo>
                <a:lnTo>
                  <a:pt x="929" y="244"/>
                </a:lnTo>
                <a:lnTo>
                  <a:pt x="929" y="244"/>
                </a:lnTo>
                <a:lnTo>
                  <a:pt x="932" y="244"/>
                </a:lnTo>
                <a:lnTo>
                  <a:pt x="932" y="242"/>
                </a:lnTo>
                <a:lnTo>
                  <a:pt x="934" y="242"/>
                </a:lnTo>
                <a:lnTo>
                  <a:pt x="934" y="239"/>
                </a:lnTo>
                <a:lnTo>
                  <a:pt x="934" y="239"/>
                </a:lnTo>
                <a:lnTo>
                  <a:pt x="936" y="237"/>
                </a:lnTo>
                <a:lnTo>
                  <a:pt x="936" y="237"/>
                </a:lnTo>
                <a:lnTo>
                  <a:pt x="936" y="237"/>
                </a:lnTo>
                <a:lnTo>
                  <a:pt x="934" y="235"/>
                </a:lnTo>
                <a:lnTo>
                  <a:pt x="932" y="237"/>
                </a:lnTo>
                <a:lnTo>
                  <a:pt x="929" y="237"/>
                </a:lnTo>
                <a:lnTo>
                  <a:pt x="929" y="239"/>
                </a:lnTo>
                <a:lnTo>
                  <a:pt x="927" y="239"/>
                </a:lnTo>
                <a:lnTo>
                  <a:pt x="927" y="239"/>
                </a:lnTo>
                <a:lnTo>
                  <a:pt x="927" y="239"/>
                </a:lnTo>
                <a:lnTo>
                  <a:pt x="927" y="242"/>
                </a:lnTo>
                <a:lnTo>
                  <a:pt x="924" y="242"/>
                </a:lnTo>
                <a:lnTo>
                  <a:pt x="924" y="244"/>
                </a:lnTo>
                <a:close/>
                <a:moveTo>
                  <a:pt x="880" y="150"/>
                </a:moveTo>
                <a:lnTo>
                  <a:pt x="877" y="152"/>
                </a:lnTo>
                <a:lnTo>
                  <a:pt x="877" y="152"/>
                </a:lnTo>
                <a:lnTo>
                  <a:pt x="875" y="152"/>
                </a:lnTo>
                <a:lnTo>
                  <a:pt x="875" y="152"/>
                </a:lnTo>
                <a:lnTo>
                  <a:pt x="872" y="154"/>
                </a:lnTo>
                <a:lnTo>
                  <a:pt x="875" y="154"/>
                </a:lnTo>
                <a:lnTo>
                  <a:pt x="877" y="154"/>
                </a:lnTo>
                <a:lnTo>
                  <a:pt x="877" y="154"/>
                </a:lnTo>
                <a:lnTo>
                  <a:pt x="877" y="154"/>
                </a:lnTo>
                <a:lnTo>
                  <a:pt x="880" y="154"/>
                </a:lnTo>
                <a:lnTo>
                  <a:pt x="880" y="152"/>
                </a:lnTo>
                <a:lnTo>
                  <a:pt x="882" y="152"/>
                </a:lnTo>
                <a:lnTo>
                  <a:pt x="882" y="152"/>
                </a:lnTo>
                <a:lnTo>
                  <a:pt x="880" y="152"/>
                </a:lnTo>
                <a:lnTo>
                  <a:pt x="880" y="152"/>
                </a:lnTo>
                <a:lnTo>
                  <a:pt x="880" y="152"/>
                </a:lnTo>
                <a:lnTo>
                  <a:pt x="880" y="150"/>
                </a:lnTo>
                <a:close/>
                <a:moveTo>
                  <a:pt x="960" y="107"/>
                </a:moveTo>
                <a:lnTo>
                  <a:pt x="962" y="107"/>
                </a:lnTo>
                <a:lnTo>
                  <a:pt x="962" y="107"/>
                </a:lnTo>
                <a:lnTo>
                  <a:pt x="962" y="107"/>
                </a:lnTo>
                <a:lnTo>
                  <a:pt x="962" y="107"/>
                </a:lnTo>
                <a:lnTo>
                  <a:pt x="962" y="105"/>
                </a:lnTo>
                <a:lnTo>
                  <a:pt x="962" y="105"/>
                </a:lnTo>
                <a:lnTo>
                  <a:pt x="965" y="105"/>
                </a:lnTo>
                <a:lnTo>
                  <a:pt x="965" y="105"/>
                </a:lnTo>
                <a:lnTo>
                  <a:pt x="965" y="105"/>
                </a:lnTo>
                <a:lnTo>
                  <a:pt x="960" y="105"/>
                </a:lnTo>
                <a:lnTo>
                  <a:pt x="960" y="105"/>
                </a:lnTo>
                <a:lnTo>
                  <a:pt x="958" y="105"/>
                </a:lnTo>
                <a:lnTo>
                  <a:pt x="958" y="105"/>
                </a:lnTo>
                <a:lnTo>
                  <a:pt x="958" y="105"/>
                </a:lnTo>
                <a:lnTo>
                  <a:pt x="958" y="105"/>
                </a:lnTo>
                <a:lnTo>
                  <a:pt x="958" y="107"/>
                </a:lnTo>
                <a:lnTo>
                  <a:pt x="958" y="107"/>
                </a:lnTo>
                <a:lnTo>
                  <a:pt x="958" y="107"/>
                </a:lnTo>
                <a:lnTo>
                  <a:pt x="958" y="107"/>
                </a:lnTo>
                <a:lnTo>
                  <a:pt x="958" y="107"/>
                </a:lnTo>
                <a:lnTo>
                  <a:pt x="960" y="107"/>
                </a:lnTo>
                <a:close/>
                <a:moveTo>
                  <a:pt x="922" y="126"/>
                </a:moveTo>
                <a:lnTo>
                  <a:pt x="922" y="126"/>
                </a:lnTo>
                <a:lnTo>
                  <a:pt x="920" y="126"/>
                </a:lnTo>
                <a:lnTo>
                  <a:pt x="920" y="128"/>
                </a:lnTo>
                <a:lnTo>
                  <a:pt x="920" y="128"/>
                </a:lnTo>
                <a:lnTo>
                  <a:pt x="920" y="128"/>
                </a:lnTo>
                <a:lnTo>
                  <a:pt x="922" y="128"/>
                </a:lnTo>
                <a:lnTo>
                  <a:pt x="924" y="128"/>
                </a:lnTo>
                <a:lnTo>
                  <a:pt x="924" y="128"/>
                </a:lnTo>
                <a:lnTo>
                  <a:pt x="924" y="128"/>
                </a:lnTo>
                <a:lnTo>
                  <a:pt x="927" y="128"/>
                </a:lnTo>
                <a:lnTo>
                  <a:pt x="924" y="128"/>
                </a:lnTo>
                <a:lnTo>
                  <a:pt x="924" y="126"/>
                </a:lnTo>
                <a:lnTo>
                  <a:pt x="922" y="126"/>
                </a:lnTo>
                <a:close/>
                <a:moveTo>
                  <a:pt x="920" y="119"/>
                </a:moveTo>
                <a:lnTo>
                  <a:pt x="920" y="119"/>
                </a:lnTo>
                <a:lnTo>
                  <a:pt x="917" y="121"/>
                </a:lnTo>
                <a:lnTo>
                  <a:pt x="917" y="121"/>
                </a:lnTo>
                <a:lnTo>
                  <a:pt x="920" y="121"/>
                </a:lnTo>
                <a:lnTo>
                  <a:pt x="920" y="121"/>
                </a:lnTo>
                <a:lnTo>
                  <a:pt x="920" y="121"/>
                </a:lnTo>
                <a:lnTo>
                  <a:pt x="920" y="121"/>
                </a:lnTo>
                <a:lnTo>
                  <a:pt x="920" y="121"/>
                </a:lnTo>
                <a:lnTo>
                  <a:pt x="922" y="121"/>
                </a:lnTo>
                <a:lnTo>
                  <a:pt x="922" y="121"/>
                </a:lnTo>
                <a:lnTo>
                  <a:pt x="924" y="124"/>
                </a:lnTo>
                <a:lnTo>
                  <a:pt x="929" y="124"/>
                </a:lnTo>
                <a:lnTo>
                  <a:pt x="932" y="124"/>
                </a:lnTo>
                <a:lnTo>
                  <a:pt x="934" y="126"/>
                </a:lnTo>
                <a:lnTo>
                  <a:pt x="934" y="126"/>
                </a:lnTo>
                <a:lnTo>
                  <a:pt x="934" y="126"/>
                </a:lnTo>
                <a:lnTo>
                  <a:pt x="936" y="126"/>
                </a:lnTo>
                <a:lnTo>
                  <a:pt x="941" y="126"/>
                </a:lnTo>
                <a:lnTo>
                  <a:pt x="943" y="126"/>
                </a:lnTo>
                <a:lnTo>
                  <a:pt x="948" y="126"/>
                </a:lnTo>
                <a:lnTo>
                  <a:pt x="951" y="126"/>
                </a:lnTo>
                <a:lnTo>
                  <a:pt x="951" y="126"/>
                </a:lnTo>
                <a:lnTo>
                  <a:pt x="951" y="126"/>
                </a:lnTo>
                <a:lnTo>
                  <a:pt x="953" y="124"/>
                </a:lnTo>
                <a:lnTo>
                  <a:pt x="953" y="124"/>
                </a:lnTo>
                <a:lnTo>
                  <a:pt x="953" y="124"/>
                </a:lnTo>
                <a:lnTo>
                  <a:pt x="955" y="124"/>
                </a:lnTo>
                <a:lnTo>
                  <a:pt x="955" y="121"/>
                </a:lnTo>
                <a:lnTo>
                  <a:pt x="955" y="121"/>
                </a:lnTo>
                <a:lnTo>
                  <a:pt x="958" y="119"/>
                </a:lnTo>
                <a:lnTo>
                  <a:pt x="958" y="119"/>
                </a:lnTo>
                <a:lnTo>
                  <a:pt x="958" y="119"/>
                </a:lnTo>
                <a:lnTo>
                  <a:pt x="960" y="119"/>
                </a:lnTo>
                <a:lnTo>
                  <a:pt x="960" y="116"/>
                </a:lnTo>
                <a:lnTo>
                  <a:pt x="960" y="116"/>
                </a:lnTo>
                <a:lnTo>
                  <a:pt x="960" y="114"/>
                </a:lnTo>
                <a:lnTo>
                  <a:pt x="960" y="114"/>
                </a:lnTo>
                <a:lnTo>
                  <a:pt x="958" y="112"/>
                </a:lnTo>
                <a:lnTo>
                  <a:pt x="958" y="109"/>
                </a:lnTo>
                <a:lnTo>
                  <a:pt x="955" y="109"/>
                </a:lnTo>
                <a:lnTo>
                  <a:pt x="953" y="109"/>
                </a:lnTo>
                <a:lnTo>
                  <a:pt x="951" y="109"/>
                </a:lnTo>
                <a:lnTo>
                  <a:pt x="941" y="112"/>
                </a:lnTo>
                <a:lnTo>
                  <a:pt x="936" y="112"/>
                </a:lnTo>
                <a:lnTo>
                  <a:pt x="934" y="114"/>
                </a:lnTo>
                <a:lnTo>
                  <a:pt x="932" y="114"/>
                </a:lnTo>
                <a:lnTo>
                  <a:pt x="929" y="116"/>
                </a:lnTo>
                <a:lnTo>
                  <a:pt x="929" y="116"/>
                </a:lnTo>
                <a:lnTo>
                  <a:pt x="927" y="116"/>
                </a:lnTo>
                <a:lnTo>
                  <a:pt x="924" y="116"/>
                </a:lnTo>
                <a:lnTo>
                  <a:pt x="920" y="119"/>
                </a:lnTo>
                <a:lnTo>
                  <a:pt x="920" y="119"/>
                </a:lnTo>
                <a:close/>
                <a:moveTo>
                  <a:pt x="924" y="114"/>
                </a:moveTo>
                <a:lnTo>
                  <a:pt x="924" y="114"/>
                </a:lnTo>
                <a:lnTo>
                  <a:pt x="927" y="114"/>
                </a:lnTo>
                <a:lnTo>
                  <a:pt x="929" y="112"/>
                </a:lnTo>
                <a:lnTo>
                  <a:pt x="932" y="112"/>
                </a:lnTo>
                <a:lnTo>
                  <a:pt x="932" y="112"/>
                </a:lnTo>
                <a:lnTo>
                  <a:pt x="934" y="112"/>
                </a:lnTo>
                <a:lnTo>
                  <a:pt x="934" y="112"/>
                </a:lnTo>
                <a:lnTo>
                  <a:pt x="936" y="112"/>
                </a:lnTo>
                <a:lnTo>
                  <a:pt x="936" y="112"/>
                </a:lnTo>
                <a:lnTo>
                  <a:pt x="936" y="112"/>
                </a:lnTo>
                <a:lnTo>
                  <a:pt x="936" y="109"/>
                </a:lnTo>
                <a:lnTo>
                  <a:pt x="934" y="109"/>
                </a:lnTo>
                <a:lnTo>
                  <a:pt x="934" y="109"/>
                </a:lnTo>
                <a:lnTo>
                  <a:pt x="934" y="109"/>
                </a:lnTo>
                <a:lnTo>
                  <a:pt x="932" y="109"/>
                </a:lnTo>
                <a:lnTo>
                  <a:pt x="932" y="112"/>
                </a:lnTo>
                <a:lnTo>
                  <a:pt x="924" y="112"/>
                </a:lnTo>
                <a:lnTo>
                  <a:pt x="924" y="112"/>
                </a:lnTo>
                <a:lnTo>
                  <a:pt x="922" y="112"/>
                </a:lnTo>
                <a:lnTo>
                  <a:pt x="922" y="114"/>
                </a:lnTo>
                <a:lnTo>
                  <a:pt x="922" y="114"/>
                </a:lnTo>
                <a:lnTo>
                  <a:pt x="922" y="114"/>
                </a:lnTo>
                <a:lnTo>
                  <a:pt x="924" y="114"/>
                </a:lnTo>
                <a:close/>
                <a:moveTo>
                  <a:pt x="998" y="76"/>
                </a:moveTo>
                <a:lnTo>
                  <a:pt x="995" y="76"/>
                </a:lnTo>
                <a:lnTo>
                  <a:pt x="991" y="76"/>
                </a:lnTo>
                <a:lnTo>
                  <a:pt x="988" y="76"/>
                </a:lnTo>
                <a:lnTo>
                  <a:pt x="986" y="76"/>
                </a:lnTo>
                <a:lnTo>
                  <a:pt x="979" y="76"/>
                </a:lnTo>
                <a:lnTo>
                  <a:pt x="979" y="76"/>
                </a:lnTo>
                <a:lnTo>
                  <a:pt x="977" y="76"/>
                </a:lnTo>
                <a:lnTo>
                  <a:pt x="977" y="79"/>
                </a:lnTo>
                <a:lnTo>
                  <a:pt x="977" y="79"/>
                </a:lnTo>
                <a:lnTo>
                  <a:pt x="977" y="81"/>
                </a:lnTo>
                <a:lnTo>
                  <a:pt x="977" y="81"/>
                </a:lnTo>
                <a:lnTo>
                  <a:pt x="995" y="81"/>
                </a:lnTo>
                <a:lnTo>
                  <a:pt x="1003" y="81"/>
                </a:lnTo>
                <a:lnTo>
                  <a:pt x="1003" y="81"/>
                </a:lnTo>
                <a:lnTo>
                  <a:pt x="1005" y="81"/>
                </a:lnTo>
                <a:lnTo>
                  <a:pt x="1007" y="81"/>
                </a:lnTo>
                <a:lnTo>
                  <a:pt x="1012" y="79"/>
                </a:lnTo>
                <a:lnTo>
                  <a:pt x="1014" y="76"/>
                </a:lnTo>
                <a:lnTo>
                  <a:pt x="1014" y="76"/>
                </a:lnTo>
                <a:lnTo>
                  <a:pt x="1014" y="76"/>
                </a:lnTo>
                <a:lnTo>
                  <a:pt x="1012" y="76"/>
                </a:lnTo>
                <a:lnTo>
                  <a:pt x="1012" y="76"/>
                </a:lnTo>
                <a:lnTo>
                  <a:pt x="1005" y="76"/>
                </a:lnTo>
                <a:lnTo>
                  <a:pt x="998" y="76"/>
                </a:lnTo>
                <a:close/>
                <a:moveTo>
                  <a:pt x="1142" y="150"/>
                </a:moveTo>
                <a:lnTo>
                  <a:pt x="1140" y="150"/>
                </a:lnTo>
                <a:lnTo>
                  <a:pt x="1137" y="147"/>
                </a:lnTo>
                <a:lnTo>
                  <a:pt x="1137" y="147"/>
                </a:lnTo>
                <a:lnTo>
                  <a:pt x="1137" y="147"/>
                </a:lnTo>
                <a:lnTo>
                  <a:pt x="1137" y="145"/>
                </a:lnTo>
                <a:lnTo>
                  <a:pt x="1137" y="145"/>
                </a:lnTo>
                <a:lnTo>
                  <a:pt x="1130" y="142"/>
                </a:lnTo>
                <a:lnTo>
                  <a:pt x="1125" y="142"/>
                </a:lnTo>
                <a:lnTo>
                  <a:pt x="1111" y="142"/>
                </a:lnTo>
                <a:lnTo>
                  <a:pt x="1111" y="142"/>
                </a:lnTo>
                <a:lnTo>
                  <a:pt x="1107" y="142"/>
                </a:lnTo>
                <a:lnTo>
                  <a:pt x="1104" y="142"/>
                </a:lnTo>
                <a:lnTo>
                  <a:pt x="1102" y="140"/>
                </a:lnTo>
                <a:lnTo>
                  <a:pt x="1099" y="140"/>
                </a:lnTo>
                <a:lnTo>
                  <a:pt x="1097" y="140"/>
                </a:lnTo>
                <a:lnTo>
                  <a:pt x="1095" y="140"/>
                </a:lnTo>
                <a:lnTo>
                  <a:pt x="1095" y="142"/>
                </a:lnTo>
                <a:lnTo>
                  <a:pt x="1095" y="142"/>
                </a:lnTo>
                <a:lnTo>
                  <a:pt x="1092" y="145"/>
                </a:lnTo>
                <a:lnTo>
                  <a:pt x="1092" y="145"/>
                </a:lnTo>
                <a:lnTo>
                  <a:pt x="1092" y="145"/>
                </a:lnTo>
                <a:lnTo>
                  <a:pt x="1092" y="145"/>
                </a:lnTo>
                <a:lnTo>
                  <a:pt x="1092" y="145"/>
                </a:lnTo>
                <a:lnTo>
                  <a:pt x="1090" y="147"/>
                </a:lnTo>
                <a:lnTo>
                  <a:pt x="1090" y="147"/>
                </a:lnTo>
                <a:lnTo>
                  <a:pt x="1090" y="147"/>
                </a:lnTo>
                <a:lnTo>
                  <a:pt x="1090" y="150"/>
                </a:lnTo>
                <a:lnTo>
                  <a:pt x="1090" y="150"/>
                </a:lnTo>
                <a:lnTo>
                  <a:pt x="1095" y="150"/>
                </a:lnTo>
                <a:lnTo>
                  <a:pt x="1095" y="150"/>
                </a:lnTo>
                <a:lnTo>
                  <a:pt x="1095" y="152"/>
                </a:lnTo>
                <a:lnTo>
                  <a:pt x="1095" y="152"/>
                </a:lnTo>
                <a:lnTo>
                  <a:pt x="1092" y="154"/>
                </a:lnTo>
                <a:lnTo>
                  <a:pt x="1092" y="157"/>
                </a:lnTo>
                <a:lnTo>
                  <a:pt x="1092" y="157"/>
                </a:lnTo>
                <a:lnTo>
                  <a:pt x="1095" y="157"/>
                </a:lnTo>
                <a:lnTo>
                  <a:pt x="1097" y="159"/>
                </a:lnTo>
                <a:lnTo>
                  <a:pt x="1099" y="159"/>
                </a:lnTo>
                <a:lnTo>
                  <a:pt x="1102" y="157"/>
                </a:lnTo>
                <a:lnTo>
                  <a:pt x="1111" y="157"/>
                </a:lnTo>
                <a:lnTo>
                  <a:pt x="1114" y="157"/>
                </a:lnTo>
                <a:lnTo>
                  <a:pt x="1121" y="157"/>
                </a:lnTo>
                <a:lnTo>
                  <a:pt x="1130" y="157"/>
                </a:lnTo>
                <a:lnTo>
                  <a:pt x="1137" y="157"/>
                </a:lnTo>
                <a:lnTo>
                  <a:pt x="1142" y="157"/>
                </a:lnTo>
                <a:lnTo>
                  <a:pt x="1142" y="157"/>
                </a:lnTo>
                <a:lnTo>
                  <a:pt x="1142" y="154"/>
                </a:lnTo>
                <a:lnTo>
                  <a:pt x="1142" y="154"/>
                </a:lnTo>
                <a:lnTo>
                  <a:pt x="1142" y="154"/>
                </a:lnTo>
                <a:lnTo>
                  <a:pt x="1144" y="152"/>
                </a:lnTo>
                <a:lnTo>
                  <a:pt x="1142" y="152"/>
                </a:lnTo>
                <a:lnTo>
                  <a:pt x="1142" y="152"/>
                </a:lnTo>
                <a:lnTo>
                  <a:pt x="1142" y="152"/>
                </a:lnTo>
                <a:lnTo>
                  <a:pt x="1142" y="150"/>
                </a:lnTo>
                <a:lnTo>
                  <a:pt x="1142" y="150"/>
                </a:lnTo>
                <a:close/>
                <a:moveTo>
                  <a:pt x="1043" y="83"/>
                </a:moveTo>
                <a:lnTo>
                  <a:pt x="1047" y="83"/>
                </a:lnTo>
                <a:lnTo>
                  <a:pt x="1047" y="83"/>
                </a:lnTo>
                <a:lnTo>
                  <a:pt x="1050" y="83"/>
                </a:lnTo>
                <a:lnTo>
                  <a:pt x="1050" y="83"/>
                </a:lnTo>
                <a:lnTo>
                  <a:pt x="1050" y="81"/>
                </a:lnTo>
                <a:lnTo>
                  <a:pt x="1052" y="81"/>
                </a:lnTo>
                <a:lnTo>
                  <a:pt x="1050" y="81"/>
                </a:lnTo>
                <a:lnTo>
                  <a:pt x="1050" y="79"/>
                </a:lnTo>
                <a:lnTo>
                  <a:pt x="1047" y="79"/>
                </a:lnTo>
                <a:lnTo>
                  <a:pt x="1045" y="79"/>
                </a:lnTo>
                <a:lnTo>
                  <a:pt x="1043" y="79"/>
                </a:lnTo>
                <a:lnTo>
                  <a:pt x="1040" y="79"/>
                </a:lnTo>
                <a:lnTo>
                  <a:pt x="1038" y="79"/>
                </a:lnTo>
                <a:lnTo>
                  <a:pt x="1038" y="79"/>
                </a:lnTo>
                <a:lnTo>
                  <a:pt x="1036" y="79"/>
                </a:lnTo>
                <a:lnTo>
                  <a:pt x="1036" y="81"/>
                </a:lnTo>
                <a:lnTo>
                  <a:pt x="1033" y="81"/>
                </a:lnTo>
                <a:lnTo>
                  <a:pt x="1033" y="81"/>
                </a:lnTo>
                <a:lnTo>
                  <a:pt x="1033" y="83"/>
                </a:lnTo>
                <a:lnTo>
                  <a:pt x="1040" y="83"/>
                </a:lnTo>
                <a:lnTo>
                  <a:pt x="1043" y="83"/>
                </a:lnTo>
                <a:close/>
                <a:moveTo>
                  <a:pt x="1040" y="48"/>
                </a:moveTo>
                <a:lnTo>
                  <a:pt x="1029" y="48"/>
                </a:lnTo>
                <a:lnTo>
                  <a:pt x="1024" y="48"/>
                </a:lnTo>
                <a:lnTo>
                  <a:pt x="1024" y="50"/>
                </a:lnTo>
                <a:lnTo>
                  <a:pt x="1019" y="50"/>
                </a:lnTo>
                <a:lnTo>
                  <a:pt x="1021" y="50"/>
                </a:lnTo>
                <a:lnTo>
                  <a:pt x="1024" y="53"/>
                </a:lnTo>
                <a:lnTo>
                  <a:pt x="1024" y="53"/>
                </a:lnTo>
                <a:lnTo>
                  <a:pt x="1026" y="53"/>
                </a:lnTo>
                <a:lnTo>
                  <a:pt x="1029" y="53"/>
                </a:lnTo>
                <a:lnTo>
                  <a:pt x="1036" y="50"/>
                </a:lnTo>
                <a:lnTo>
                  <a:pt x="1036" y="50"/>
                </a:lnTo>
                <a:lnTo>
                  <a:pt x="1038" y="50"/>
                </a:lnTo>
                <a:lnTo>
                  <a:pt x="1040" y="50"/>
                </a:lnTo>
                <a:lnTo>
                  <a:pt x="1040" y="50"/>
                </a:lnTo>
                <a:lnTo>
                  <a:pt x="1038" y="53"/>
                </a:lnTo>
                <a:lnTo>
                  <a:pt x="1038" y="53"/>
                </a:lnTo>
                <a:lnTo>
                  <a:pt x="1038" y="53"/>
                </a:lnTo>
                <a:lnTo>
                  <a:pt x="1038" y="53"/>
                </a:lnTo>
                <a:lnTo>
                  <a:pt x="1038" y="53"/>
                </a:lnTo>
                <a:lnTo>
                  <a:pt x="1045" y="53"/>
                </a:lnTo>
                <a:lnTo>
                  <a:pt x="1047" y="53"/>
                </a:lnTo>
                <a:lnTo>
                  <a:pt x="1052" y="50"/>
                </a:lnTo>
                <a:lnTo>
                  <a:pt x="1055" y="50"/>
                </a:lnTo>
                <a:lnTo>
                  <a:pt x="1057" y="50"/>
                </a:lnTo>
                <a:lnTo>
                  <a:pt x="1059" y="50"/>
                </a:lnTo>
                <a:lnTo>
                  <a:pt x="1059" y="50"/>
                </a:lnTo>
                <a:lnTo>
                  <a:pt x="1066" y="53"/>
                </a:lnTo>
                <a:lnTo>
                  <a:pt x="1071" y="50"/>
                </a:lnTo>
                <a:lnTo>
                  <a:pt x="1071" y="53"/>
                </a:lnTo>
                <a:lnTo>
                  <a:pt x="1064" y="53"/>
                </a:lnTo>
                <a:lnTo>
                  <a:pt x="1055" y="53"/>
                </a:lnTo>
                <a:lnTo>
                  <a:pt x="1052" y="55"/>
                </a:lnTo>
                <a:lnTo>
                  <a:pt x="1050" y="55"/>
                </a:lnTo>
                <a:lnTo>
                  <a:pt x="1045" y="55"/>
                </a:lnTo>
                <a:lnTo>
                  <a:pt x="1043" y="55"/>
                </a:lnTo>
                <a:lnTo>
                  <a:pt x="1033" y="57"/>
                </a:lnTo>
                <a:lnTo>
                  <a:pt x="1031" y="57"/>
                </a:lnTo>
                <a:lnTo>
                  <a:pt x="1029" y="57"/>
                </a:lnTo>
                <a:lnTo>
                  <a:pt x="1029" y="57"/>
                </a:lnTo>
                <a:lnTo>
                  <a:pt x="1029" y="57"/>
                </a:lnTo>
                <a:lnTo>
                  <a:pt x="1031" y="60"/>
                </a:lnTo>
                <a:lnTo>
                  <a:pt x="1036" y="60"/>
                </a:lnTo>
                <a:lnTo>
                  <a:pt x="1038" y="60"/>
                </a:lnTo>
                <a:lnTo>
                  <a:pt x="1036" y="60"/>
                </a:lnTo>
                <a:lnTo>
                  <a:pt x="1033" y="60"/>
                </a:lnTo>
                <a:lnTo>
                  <a:pt x="1031" y="60"/>
                </a:lnTo>
                <a:lnTo>
                  <a:pt x="1031" y="60"/>
                </a:lnTo>
                <a:lnTo>
                  <a:pt x="1031" y="62"/>
                </a:lnTo>
                <a:lnTo>
                  <a:pt x="1031" y="62"/>
                </a:lnTo>
                <a:lnTo>
                  <a:pt x="1033" y="62"/>
                </a:lnTo>
                <a:lnTo>
                  <a:pt x="1033" y="62"/>
                </a:lnTo>
                <a:lnTo>
                  <a:pt x="1036" y="62"/>
                </a:lnTo>
                <a:lnTo>
                  <a:pt x="1038" y="62"/>
                </a:lnTo>
                <a:lnTo>
                  <a:pt x="1047" y="64"/>
                </a:lnTo>
                <a:lnTo>
                  <a:pt x="1047" y="64"/>
                </a:lnTo>
                <a:lnTo>
                  <a:pt x="1043" y="64"/>
                </a:lnTo>
                <a:lnTo>
                  <a:pt x="1036" y="64"/>
                </a:lnTo>
                <a:lnTo>
                  <a:pt x="1033" y="64"/>
                </a:lnTo>
                <a:lnTo>
                  <a:pt x="1033" y="64"/>
                </a:lnTo>
                <a:lnTo>
                  <a:pt x="1036" y="67"/>
                </a:lnTo>
                <a:lnTo>
                  <a:pt x="1038" y="67"/>
                </a:lnTo>
                <a:lnTo>
                  <a:pt x="1040" y="69"/>
                </a:lnTo>
                <a:lnTo>
                  <a:pt x="1045" y="69"/>
                </a:lnTo>
                <a:lnTo>
                  <a:pt x="1052" y="69"/>
                </a:lnTo>
                <a:lnTo>
                  <a:pt x="1055" y="69"/>
                </a:lnTo>
                <a:lnTo>
                  <a:pt x="1057" y="69"/>
                </a:lnTo>
                <a:lnTo>
                  <a:pt x="1059" y="69"/>
                </a:lnTo>
                <a:lnTo>
                  <a:pt x="1059" y="69"/>
                </a:lnTo>
                <a:lnTo>
                  <a:pt x="1059" y="69"/>
                </a:lnTo>
                <a:lnTo>
                  <a:pt x="1059" y="69"/>
                </a:lnTo>
                <a:lnTo>
                  <a:pt x="1057" y="67"/>
                </a:lnTo>
                <a:lnTo>
                  <a:pt x="1057" y="67"/>
                </a:lnTo>
                <a:lnTo>
                  <a:pt x="1059" y="67"/>
                </a:lnTo>
                <a:lnTo>
                  <a:pt x="1062" y="67"/>
                </a:lnTo>
                <a:lnTo>
                  <a:pt x="1064" y="67"/>
                </a:lnTo>
                <a:lnTo>
                  <a:pt x="1064" y="67"/>
                </a:lnTo>
                <a:lnTo>
                  <a:pt x="1064" y="69"/>
                </a:lnTo>
                <a:lnTo>
                  <a:pt x="1066" y="69"/>
                </a:lnTo>
                <a:lnTo>
                  <a:pt x="1066" y="69"/>
                </a:lnTo>
                <a:lnTo>
                  <a:pt x="1066" y="69"/>
                </a:lnTo>
                <a:lnTo>
                  <a:pt x="1069" y="69"/>
                </a:lnTo>
                <a:lnTo>
                  <a:pt x="1069" y="69"/>
                </a:lnTo>
                <a:lnTo>
                  <a:pt x="1069" y="69"/>
                </a:lnTo>
                <a:lnTo>
                  <a:pt x="1069" y="67"/>
                </a:lnTo>
                <a:lnTo>
                  <a:pt x="1069" y="67"/>
                </a:lnTo>
                <a:lnTo>
                  <a:pt x="1069" y="64"/>
                </a:lnTo>
                <a:lnTo>
                  <a:pt x="1069" y="64"/>
                </a:lnTo>
                <a:lnTo>
                  <a:pt x="1071" y="62"/>
                </a:lnTo>
                <a:lnTo>
                  <a:pt x="1071" y="62"/>
                </a:lnTo>
                <a:lnTo>
                  <a:pt x="1071" y="64"/>
                </a:lnTo>
                <a:lnTo>
                  <a:pt x="1071" y="64"/>
                </a:lnTo>
                <a:lnTo>
                  <a:pt x="1073" y="67"/>
                </a:lnTo>
                <a:lnTo>
                  <a:pt x="1073" y="69"/>
                </a:lnTo>
                <a:lnTo>
                  <a:pt x="1076" y="69"/>
                </a:lnTo>
                <a:lnTo>
                  <a:pt x="1076" y="69"/>
                </a:lnTo>
                <a:lnTo>
                  <a:pt x="1078" y="69"/>
                </a:lnTo>
                <a:lnTo>
                  <a:pt x="1078" y="69"/>
                </a:lnTo>
                <a:lnTo>
                  <a:pt x="1083" y="67"/>
                </a:lnTo>
                <a:lnTo>
                  <a:pt x="1083" y="67"/>
                </a:lnTo>
                <a:lnTo>
                  <a:pt x="1085" y="64"/>
                </a:lnTo>
                <a:lnTo>
                  <a:pt x="1085" y="64"/>
                </a:lnTo>
                <a:lnTo>
                  <a:pt x="1085" y="62"/>
                </a:lnTo>
                <a:lnTo>
                  <a:pt x="1085" y="62"/>
                </a:lnTo>
                <a:lnTo>
                  <a:pt x="1088" y="62"/>
                </a:lnTo>
                <a:lnTo>
                  <a:pt x="1090" y="64"/>
                </a:lnTo>
                <a:lnTo>
                  <a:pt x="1090" y="64"/>
                </a:lnTo>
                <a:lnTo>
                  <a:pt x="1092" y="64"/>
                </a:lnTo>
                <a:lnTo>
                  <a:pt x="1095" y="64"/>
                </a:lnTo>
                <a:lnTo>
                  <a:pt x="1095" y="64"/>
                </a:lnTo>
                <a:lnTo>
                  <a:pt x="1095" y="62"/>
                </a:lnTo>
                <a:lnTo>
                  <a:pt x="1095" y="62"/>
                </a:lnTo>
                <a:lnTo>
                  <a:pt x="1095" y="62"/>
                </a:lnTo>
                <a:lnTo>
                  <a:pt x="1092" y="62"/>
                </a:lnTo>
                <a:lnTo>
                  <a:pt x="1092" y="62"/>
                </a:lnTo>
                <a:lnTo>
                  <a:pt x="1095" y="62"/>
                </a:lnTo>
                <a:lnTo>
                  <a:pt x="1095" y="60"/>
                </a:lnTo>
                <a:lnTo>
                  <a:pt x="1097" y="60"/>
                </a:lnTo>
                <a:lnTo>
                  <a:pt x="1099" y="57"/>
                </a:lnTo>
                <a:lnTo>
                  <a:pt x="1102" y="57"/>
                </a:lnTo>
                <a:lnTo>
                  <a:pt x="1102" y="57"/>
                </a:lnTo>
                <a:lnTo>
                  <a:pt x="1104" y="57"/>
                </a:lnTo>
                <a:lnTo>
                  <a:pt x="1107" y="57"/>
                </a:lnTo>
                <a:lnTo>
                  <a:pt x="1104" y="57"/>
                </a:lnTo>
                <a:lnTo>
                  <a:pt x="1102" y="57"/>
                </a:lnTo>
                <a:lnTo>
                  <a:pt x="1102" y="57"/>
                </a:lnTo>
                <a:lnTo>
                  <a:pt x="1102" y="60"/>
                </a:lnTo>
                <a:lnTo>
                  <a:pt x="1099" y="60"/>
                </a:lnTo>
                <a:lnTo>
                  <a:pt x="1099" y="60"/>
                </a:lnTo>
                <a:lnTo>
                  <a:pt x="1099" y="62"/>
                </a:lnTo>
                <a:lnTo>
                  <a:pt x="1102" y="62"/>
                </a:lnTo>
                <a:lnTo>
                  <a:pt x="1104" y="62"/>
                </a:lnTo>
                <a:lnTo>
                  <a:pt x="1109" y="60"/>
                </a:lnTo>
                <a:lnTo>
                  <a:pt x="1111" y="60"/>
                </a:lnTo>
                <a:lnTo>
                  <a:pt x="1111" y="57"/>
                </a:lnTo>
                <a:lnTo>
                  <a:pt x="1114" y="57"/>
                </a:lnTo>
                <a:lnTo>
                  <a:pt x="1116" y="57"/>
                </a:lnTo>
                <a:lnTo>
                  <a:pt x="1116" y="57"/>
                </a:lnTo>
                <a:lnTo>
                  <a:pt x="1118" y="57"/>
                </a:lnTo>
                <a:lnTo>
                  <a:pt x="1121" y="57"/>
                </a:lnTo>
                <a:lnTo>
                  <a:pt x="1128" y="55"/>
                </a:lnTo>
                <a:lnTo>
                  <a:pt x="1137" y="55"/>
                </a:lnTo>
                <a:lnTo>
                  <a:pt x="1140" y="53"/>
                </a:lnTo>
                <a:lnTo>
                  <a:pt x="1142" y="53"/>
                </a:lnTo>
                <a:lnTo>
                  <a:pt x="1144" y="53"/>
                </a:lnTo>
                <a:lnTo>
                  <a:pt x="1142" y="50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0" y="48"/>
                </a:lnTo>
                <a:lnTo>
                  <a:pt x="1140" y="48"/>
                </a:lnTo>
                <a:lnTo>
                  <a:pt x="1135" y="50"/>
                </a:lnTo>
                <a:lnTo>
                  <a:pt x="1135" y="50"/>
                </a:lnTo>
                <a:lnTo>
                  <a:pt x="1135" y="48"/>
                </a:lnTo>
                <a:lnTo>
                  <a:pt x="1135" y="48"/>
                </a:lnTo>
                <a:lnTo>
                  <a:pt x="1135" y="48"/>
                </a:lnTo>
                <a:lnTo>
                  <a:pt x="1135" y="48"/>
                </a:lnTo>
                <a:lnTo>
                  <a:pt x="1130" y="48"/>
                </a:lnTo>
                <a:lnTo>
                  <a:pt x="1128" y="48"/>
                </a:lnTo>
                <a:lnTo>
                  <a:pt x="1125" y="48"/>
                </a:lnTo>
                <a:lnTo>
                  <a:pt x="1123" y="48"/>
                </a:lnTo>
                <a:lnTo>
                  <a:pt x="1123" y="48"/>
                </a:lnTo>
                <a:lnTo>
                  <a:pt x="1123" y="48"/>
                </a:lnTo>
                <a:lnTo>
                  <a:pt x="1125" y="48"/>
                </a:lnTo>
                <a:lnTo>
                  <a:pt x="1130" y="45"/>
                </a:lnTo>
                <a:lnTo>
                  <a:pt x="1133" y="43"/>
                </a:lnTo>
                <a:lnTo>
                  <a:pt x="1133" y="43"/>
                </a:lnTo>
                <a:lnTo>
                  <a:pt x="1133" y="41"/>
                </a:lnTo>
                <a:lnTo>
                  <a:pt x="1130" y="41"/>
                </a:lnTo>
                <a:lnTo>
                  <a:pt x="1128" y="41"/>
                </a:lnTo>
                <a:lnTo>
                  <a:pt x="1125" y="41"/>
                </a:lnTo>
                <a:lnTo>
                  <a:pt x="1125" y="41"/>
                </a:lnTo>
                <a:lnTo>
                  <a:pt x="1125" y="41"/>
                </a:lnTo>
                <a:lnTo>
                  <a:pt x="1130" y="41"/>
                </a:lnTo>
                <a:lnTo>
                  <a:pt x="1130" y="38"/>
                </a:lnTo>
                <a:lnTo>
                  <a:pt x="1133" y="38"/>
                </a:lnTo>
                <a:lnTo>
                  <a:pt x="1133" y="38"/>
                </a:lnTo>
                <a:lnTo>
                  <a:pt x="1133" y="36"/>
                </a:lnTo>
                <a:lnTo>
                  <a:pt x="1130" y="36"/>
                </a:lnTo>
                <a:lnTo>
                  <a:pt x="1128" y="36"/>
                </a:lnTo>
                <a:lnTo>
                  <a:pt x="1125" y="36"/>
                </a:lnTo>
                <a:lnTo>
                  <a:pt x="1123" y="36"/>
                </a:lnTo>
                <a:lnTo>
                  <a:pt x="1121" y="36"/>
                </a:lnTo>
                <a:lnTo>
                  <a:pt x="1121" y="38"/>
                </a:lnTo>
                <a:lnTo>
                  <a:pt x="1121" y="38"/>
                </a:lnTo>
                <a:lnTo>
                  <a:pt x="1121" y="38"/>
                </a:lnTo>
                <a:lnTo>
                  <a:pt x="1121" y="38"/>
                </a:lnTo>
                <a:lnTo>
                  <a:pt x="1123" y="41"/>
                </a:lnTo>
                <a:lnTo>
                  <a:pt x="1123" y="41"/>
                </a:lnTo>
                <a:lnTo>
                  <a:pt x="1121" y="41"/>
                </a:lnTo>
                <a:lnTo>
                  <a:pt x="1121" y="41"/>
                </a:lnTo>
                <a:lnTo>
                  <a:pt x="1118" y="41"/>
                </a:lnTo>
                <a:lnTo>
                  <a:pt x="1116" y="41"/>
                </a:lnTo>
                <a:lnTo>
                  <a:pt x="1114" y="38"/>
                </a:lnTo>
                <a:lnTo>
                  <a:pt x="1114" y="38"/>
                </a:lnTo>
                <a:lnTo>
                  <a:pt x="1114" y="38"/>
                </a:lnTo>
                <a:lnTo>
                  <a:pt x="1116" y="36"/>
                </a:lnTo>
                <a:lnTo>
                  <a:pt x="1116" y="36"/>
                </a:lnTo>
                <a:lnTo>
                  <a:pt x="1116" y="36"/>
                </a:lnTo>
                <a:lnTo>
                  <a:pt x="1116" y="36"/>
                </a:lnTo>
                <a:lnTo>
                  <a:pt x="1118" y="36"/>
                </a:lnTo>
                <a:lnTo>
                  <a:pt x="1118" y="36"/>
                </a:lnTo>
                <a:lnTo>
                  <a:pt x="1118" y="36"/>
                </a:lnTo>
                <a:lnTo>
                  <a:pt x="1118" y="36"/>
                </a:lnTo>
                <a:lnTo>
                  <a:pt x="1116" y="34"/>
                </a:lnTo>
                <a:lnTo>
                  <a:pt x="1114" y="34"/>
                </a:lnTo>
                <a:lnTo>
                  <a:pt x="1114" y="34"/>
                </a:lnTo>
                <a:lnTo>
                  <a:pt x="1111" y="36"/>
                </a:lnTo>
                <a:lnTo>
                  <a:pt x="1109" y="36"/>
                </a:lnTo>
                <a:lnTo>
                  <a:pt x="1107" y="34"/>
                </a:lnTo>
                <a:lnTo>
                  <a:pt x="1104" y="34"/>
                </a:lnTo>
                <a:lnTo>
                  <a:pt x="1102" y="34"/>
                </a:lnTo>
                <a:lnTo>
                  <a:pt x="1104" y="34"/>
                </a:lnTo>
                <a:lnTo>
                  <a:pt x="1104" y="34"/>
                </a:lnTo>
                <a:lnTo>
                  <a:pt x="1104" y="34"/>
                </a:lnTo>
                <a:lnTo>
                  <a:pt x="1102" y="31"/>
                </a:lnTo>
                <a:lnTo>
                  <a:pt x="1102" y="31"/>
                </a:lnTo>
                <a:lnTo>
                  <a:pt x="1099" y="27"/>
                </a:lnTo>
                <a:lnTo>
                  <a:pt x="1099" y="27"/>
                </a:lnTo>
                <a:lnTo>
                  <a:pt x="1099" y="27"/>
                </a:lnTo>
                <a:lnTo>
                  <a:pt x="1097" y="24"/>
                </a:lnTo>
                <a:lnTo>
                  <a:pt x="1097" y="24"/>
                </a:lnTo>
                <a:lnTo>
                  <a:pt x="1090" y="24"/>
                </a:lnTo>
                <a:lnTo>
                  <a:pt x="1088" y="24"/>
                </a:lnTo>
                <a:lnTo>
                  <a:pt x="1083" y="24"/>
                </a:lnTo>
                <a:lnTo>
                  <a:pt x="1078" y="24"/>
                </a:lnTo>
                <a:lnTo>
                  <a:pt x="1078" y="24"/>
                </a:lnTo>
                <a:lnTo>
                  <a:pt x="1076" y="24"/>
                </a:lnTo>
                <a:lnTo>
                  <a:pt x="1076" y="24"/>
                </a:lnTo>
                <a:lnTo>
                  <a:pt x="1076" y="24"/>
                </a:lnTo>
                <a:lnTo>
                  <a:pt x="1076" y="24"/>
                </a:lnTo>
                <a:lnTo>
                  <a:pt x="1076" y="24"/>
                </a:lnTo>
                <a:lnTo>
                  <a:pt x="1076" y="24"/>
                </a:lnTo>
                <a:lnTo>
                  <a:pt x="1078" y="27"/>
                </a:lnTo>
                <a:lnTo>
                  <a:pt x="1083" y="27"/>
                </a:lnTo>
                <a:lnTo>
                  <a:pt x="1085" y="27"/>
                </a:lnTo>
                <a:lnTo>
                  <a:pt x="1085" y="27"/>
                </a:lnTo>
                <a:lnTo>
                  <a:pt x="1083" y="27"/>
                </a:lnTo>
                <a:lnTo>
                  <a:pt x="1083" y="27"/>
                </a:lnTo>
                <a:lnTo>
                  <a:pt x="1081" y="27"/>
                </a:lnTo>
                <a:lnTo>
                  <a:pt x="1081" y="27"/>
                </a:lnTo>
                <a:lnTo>
                  <a:pt x="1076" y="27"/>
                </a:lnTo>
                <a:lnTo>
                  <a:pt x="1071" y="27"/>
                </a:lnTo>
                <a:lnTo>
                  <a:pt x="1066" y="29"/>
                </a:lnTo>
                <a:lnTo>
                  <a:pt x="1062" y="27"/>
                </a:lnTo>
                <a:lnTo>
                  <a:pt x="1059" y="29"/>
                </a:lnTo>
                <a:lnTo>
                  <a:pt x="1052" y="31"/>
                </a:lnTo>
                <a:lnTo>
                  <a:pt x="1052" y="31"/>
                </a:lnTo>
                <a:lnTo>
                  <a:pt x="1055" y="31"/>
                </a:lnTo>
                <a:lnTo>
                  <a:pt x="1059" y="31"/>
                </a:lnTo>
                <a:lnTo>
                  <a:pt x="1059" y="34"/>
                </a:lnTo>
                <a:lnTo>
                  <a:pt x="1062" y="34"/>
                </a:lnTo>
                <a:lnTo>
                  <a:pt x="1064" y="34"/>
                </a:lnTo>
                <a:lnTo>
                  <a:pt x="1064" y="34"/>
                </a:lnTo>
                <a:lnTo>
                  <a:pt x="1059" y="34"/>
                </a:lnTo>
                <a:lnTo>
                  <a:pt x="1055" y="34"/>
                </a:lnTo>
                <a:lnTo>
                  <a:pt x="1055" y="34"/>
                </a:lnTo>
                <a:lnTo>
                  <a:pt x="1055" y="34"/>
                </a:lnTo>
                <a:lnTo>
                  <a:pt x="1052" y="34"/>
                </a:lnTo>
                <a:lnTo>
                  <a:pt x="1050" y="34"/>
                </a:lnTo>
                <a:lnTo>
                  <a:pt x="1047" y="31"/>
                </a:lnTo>
                <a:lnTo>
                  <a:pt x="1045" y="31"/>
                </a:lnTo>
                <a:lnTo>
                  <a:pt x="1043" y="34"/>
                </a:lnTo>
                <a:lnTo>
                  <a:pt x="1038" y="34"/>
                </a:lnTo>
                <a:lnTo>
                  <a:pt x="1040" y="36"/>
                </a:lnTo>
                <a:lnTo>
                  <a:pt x="1043" y="36"/>
                </a:lnTo>
                <a:lnTo>
                  <a:pt x="1043" y="36"/>
                </a:lnTo>
                <a:lnTo>
                  <a:pt x="1040" y="36"/>
                </a:lnTo>
                <a:lnTo>
                  <a:pt x="1038" y="36"/>
                </a:lnTo>
                <a:lnTo>
                  <a:pt x="1036" y="36"/>
                </a:lnTo>
                <a:lnTo>
                  <a:pt x="1033" y="38"/>
                </a:lnTo>
                <a:lnTo>
                  <a:pt x="1031" y="38"/>
                </a:lnTo>
                <a:lnTo>
                  <a:pt x="1031" y="38"/>
                </a:lnTo>
                <a:lnTo>
                  <a:pt x="1031" y="38"/>
                </a:lnTo>
                <a:lnTo>
                  <a:pt x="1031" y="38"/>
                </a:lnTo>
                <a:lnTo>
                  <a:pt x="1031" y="38"/>
                </a:lnTo>
                <a:lnTo>
                  <a:pt x="1033" y="38"/>
                </a:lnTo>
                <a:lnTo>
                  <a:pt x="1036" y="38"/>
                </a:lnTo>
                <a:lnTo>
                  <a:pt x="1038" y="38"/>
                </a:lnTo>
                <a:lnTo>
                  <a:pt x="1038" y="41"/>
                </a:lnTo>
                <a:lnTo>
                  <a:pt x="1040" y="41"/>
                </a:lnTo>
                <a:lnTo>
                  <a:pt x="1050" y="38"/>
                </a:lnTo>
                <a:lnTo>
                  <a:pt x="1052" y="38"/>
                </a:lnTo>
                <a:lnTo>
                  <a:pt x="1052" y="41"/>
                </a:lnTo>
                <a:lnTo>
                  <a:pt x="1047" y="41"/>
                </a:lnTo>
                <a:lnTo>
                  <a:pt x="1047" y="41"/>
                </a:lnTo>
                <a:lnTo>
                  <a:pt x="1047" y="41"/>
                </a:lnTo>
                <a:lnTo>
                  <a:pt x="1047" y="41"/>
                </a:lnTo>
                <a:lnTo>
                  <a:pt x="1047" y="41"/>
                </a:lnTo>
                <a:lnTo>
                  <a:pt x="1045" y="41"/>
                </a:lnTo>
                <a:lnTo>
                  <a:pt x="1038" y="41"/>
                </a:lnTo>
                <a:lnTo>
                  <a:pt x="1033" y="41"/>
                </a:lnTo>
                <a:lnTo>
                  <a:pt x="1024" y="41"/>
                </a:lnTo>
                <a:lnTo>
                  <a:pt x="1021" y="41"/>
                </a:lnTo>
                <a:lnTo>
                  <a:pt x="1021" y="43"/>
                </a:lnTo>
                <a:lnTo>
                  <a:pt x="1021" y="43"/>
                </a:lnTo>
                <a:lnTo>
                  <a:pt x="1021" y="45"/>
                </a:lnTo>
                <a:lnTo>
                  <a:pt x="1024" y="45"/>
                </a:lnTo>
                <a:lnTo>
                  <a:pt x="1024" y="48"/>
                </a:lnTo>
                <a:lnTo>
                  <a:pt x="1026" y="48"/>
                </a:lnTo>
                <a:lnTo>
                  <a:pt x="1026" y="48"/>
                </a:lnTo>
                <a:lnTo>
                  <a:pt x="1031" y="48"/>
                </a:lnTo>
                <a:lnTo>
                  <a:pt x="1033" y="48"/>
                </a:lnTo>
                <a:lnTo>
                  <a:pt x="1040" y="45"/>
                </a:lnTo>
                <a:lnTo>
                  <a:pt x="1043" y="45"/>
                </a:lnTo>
                <a:lnTo>
                  <a:pt x="1040" y="48"/>
                </a:lnTo>
                <a:lnTo>
                  <a:pt x="1040" y="48"/>
                </a:lnTo>
                <a:close/>
                <a:moveTo>
                  <a:pt x="1033" y="95"/>
                </a:moveTo>
                <a:lnTo>
                  <a:pt x="1033" y="93"/>
                </a:lnTo>
                <a:lnTo>
                  <a:pt x="1036" y="93"/>
                </a:lnTo>
                <a:lnTo>
                  <a:pt x="1038" y="93"/>
                </a:lnTo>
                <a:lnTo>
                  <a:pt x="1038" y="93"/>
                </a:lnTo>
                <a:lnTo>
                  <a:pt x="1038" y="93"/>
                </a:lnTo>
                <a:lnTo>
                  <a:pt x="1038" y="90"/>
                </a:lnTo>
                <a:lnTo>
                  <a:pt x="1038" y="90"/>
                </a:lnTo>
                <a:lnTo>
                  <a:pt x="1036" y="90"/>
                </a:lnTo>
                <a:lnTo>
                  <a:pt x="1033" y="90"/>
                </a:lnTo>
                <a:lnTo>
                  <a:pt x="1031" y="90"/>
                </a:lnTo>
                <a:lnTo>
                  <a:pt x="1029" y="90"/>
                </a:lnTo>
                <a:lnTo>
                  <a:pt x="1029" y="93"/>
                </a:lnTo>
                <a:lnTo>
                  <a:pt x="1026" y="93"/>
                </a:lnTo>
                <a:lnTo>
                  <a:pt x="1026" y="93"/>
                </a:lnTo>
                <a:lnTo>
                  <a:pt x="1029" y="95"/>
                </a:lnTo>
                <a:lnTo>
                  <a:pt x="1029" y="95"/>
                </a:lnTo>
                <a:lnTo>
                  <a:pt x="1029" y="95"/>
                </a:lnTo>
                <a:lnTo>
                  <a:pt x="1029" y="95"/>
                </a:lnTo>
                <a:lnTo>
                  <a:pt x="1031" y="95"/>
                </a:lnTo>
                <a:lnTo>
                  <a:pt x="1033" y="95"/>
                </a:lnTo>
                <a:lnTo>
                  <a:pt x="1033" y="95"/>
                </a:lnTo>
                <a:lnTo>
                  <a:pt x="1033" y="95"/>
                </a:lnTo>
                <a:lnTo>
                  <a:pt x="1033" y="95"/>
                </a:lnTo>
                <a:lnTo>
                  <a:pt x="1033" y="95"/>
                </a:lnTo>
                <a:lnTo>
                  <a:pt x="1033" y="95"/>
                </a:lnTo>
                <a:close/>
                <a:moveTo>
                  <a:pt x="76" y="613"/>
                </a:moveTo>
                <a:lnTo>
                  <a:pt x="73" y="613"/>
                </a:lnTo>
                <a:lnTo>
                  <a:pt x="73" y="616"/>
                </a:lnTo>
                <a:lnTo>
                  <a:pt x="73" y="616"/>
                </a:lnTo>
                <a:lnTo>
                  <a:pt x="73" y="616"/>
                </a:lnTo>
                <a:lnTo>
                  <a:pt x="73" y="616"/>
                </a:lnTo>
                <a:lnTo>
                  <a:pt x="76" y="616"/>
                </a:lnTo>
                <a:lnTo>
                  <a:pt x="76" y="616"/>
                </a:lnTo>
                <a:lnTo>
                  <a:pt x="76" y="613"/>
                </a:lnTo>
                <a:lnTo>
                  <a:pt x="76" y="613"/>
                </a:lnTo>
                <a:lnTo>
                  <a:pt x="76" y="613"/>
                </a:lnTo>
                <a:close/>
                <a:moveTo>
                  <a:pt x="972" y="74"/>
                </a:moveTo>
                <a:lnTo>
                  <a:pt x="974" y="74"/>
                </a:lnTo>
                <a:lnTo>
                  <a:pt x="972" y="74"/>
                </a:lnTo>
                <a:lnTo>
                  <a:pt x="972" y="74"/>
                </a:lnTo>
                <a:lnTo>
                  <a:pt x="972" y="74"/>
                </a:lnTo>
                <a:lnTo>
                  <a:pt x="972" y="76"/>
                </a:lnTo>
                <a:lnTo>
                  <a:pt x="974" y="74"/>
                </a:lnTo>
                <a:lnTo>
                  <a:pt x="977" y="74"/>
                </a:lnTo>
                <a:lnTo>
                  <a:pt x="979" y="74"/>
                </a:lnTo>
                <a:lnTo>
                  <a:pt x="984" y="74"/>
                </a:lnTo>
                <a:lnTo>
                  <a:pt x="991" y="74"/>
                </a:lnTo>
                <a:lnTo>
                  <a:pt x="993" y="71"/>
                </a:lnTo>
                <a:lnTo>
                  <a:pt x="993" y="71"/>
                </a:lnTo>
                <a:lnTo>
                  <a:pt x="995" y="71"/>
                </a:lnTo>
                <a:lnTo>
                  <a:pt x="998" y="71"/>
                </a:lnTo>
                <a:lnTo>
                  <a:pt x="1003" y="71"/>
                </a:lnTo>
                <a:lnTo>
                  <a:pt x="1003" y="71"/>
                </a:lnTo>
                <a:lnTo>
                  <a:pt x="1003" y="69"/>
                </a:lnTo>
                <a:lnTo>
                  <a:pt x="1003" y="69"/>
                </a:lnTo>
                <a:lnTo>
                  <a:pt x="1000" y="69"/>
                </a:lnTo>
                <a:lnTo>
                  <a:pt x="1003" y="69"/>
                </a:lnTo>
                <a:lnTo>
                  <a:pt x="1005" y="67"/>
                </a:lnTo>
                <a:lnTo>
                  <a:pt x="1007" y="67"/>
                </a:lnTo>
                <a:lnTo>
                  <a:pt x="1007" y="67"/>
                </a:lnTo>
                <a:lnTo>
                  <a:pt x="1007" y="67"/>
                </a:lnTo>
                <a:lnTo>
                  <a:pt x="1007" y="64"/>
                </a:lnTo>
                <a:lnTo>
                  <a:pt x="1005" y="64"/>
                </a:lnTo>
                <a:lnTo>
                  <a:pt x="1003" y="64"/>
                </a:lnTo>
                <a:lnTo>
                  <a:pt x="998" y="64"/>
                </a:lnTo>
                <a:lnTo>
                  <a:pt x="995" y="64"/>
                </a:lnTo>
                <a:lnTo>
                  <a:pt x="995" y="64"/>
                </a:lnTo>
                <a:lnTo>
                  <a:pt x="995" y="64"/>
                </a:lnTo>
                <a:lnTo>
                  <a:pt x="995" y="62"/>
                </a:lnTo>
                <a:lnTo>
                  <a:pt x="995" y="62"/>
                </a:lnTo>
                <a:lnTo>
                  <a:pt x="995" y="62"/>
                </a:lnTo>
                <a:lnTo>
                  <a:pt x="991" y="62"/>
                </a:lnTo>
                <a:lnTo>
                  <a:pt x="988" y="60"/>
                </a:lnTo>
                <a:lnTo>
                  <a:pt x="988" y="60"/>
                </a:lnTo>
                <a:lnTo>
                  <a:pt x="986" y="60"/>
                </a:lnTo>
                <a:lnTo>
                  <a:pt x="979" y="60"/>
                </a:lnTo>
                <a:lnTo>
                  <a:pt x="979" y="60"/>
                </a:lnTo>
                <a:lnTo>
                  <a:pt x="977" y="60"/>
                </a:lnTo>
                <a:lnTo>
                  <a:pt x="974" y="60"/>
                </a:lnTo>
                <a:lnTo>
                  <a:pt x="974" y="62"/>
                </a:lnTo>
                <a:lnTo>
                  <a:pt x="974" y="62"/>
                </a:lnTo>
                <a:lnTo>
                  <a:pt x="974" y="64"/>
                </a:lnTo>
                <a:lnTo>
                  <a:pt x="969" y="64"/>
                </a:lnTo>
                <a:lnTo>
                  <a:pt x="969" y="64"/>
                </a:lnTo>
                <a:lnTo>
                  <a:pt x="969" y="64"/>
                </a:lnTo>
                <a:lnTo>
                  <a:pt x="969" y="64"/>
                </a:lnTo>
                <a:lnTo>
                  <a:pt x="969" y="64"/>
                </a:lnTo>
                <a:lnTo>
                  <a:pt x="969" y="67"/>
                </a:lnTo>
                <a:lnTo>
                  <a:pt x="972" y="67"/>
                </a:lnTo>
                <a:lnTo>
                  <a:pt x="969" y="67"/>
                </a:lnTo>
                <a:lnTo>
                  <a:pt x="972" y="69"/>
                </a:lnTo>
                <a:lnTo>
                  <a:pt x="969" y="69"/>
                </a:lnTo>
                <a:lnTo>
                  <a:pt x="977" y="69"/>
                </a:lnTo>
                <a:lnTo>
                  <a:pt x="979" y="69"/>
                </a:lnTo>
                <a:lnTo>
                  <a:pt x="979" y="69"/>
                </a:lnTo>
                <a:lnTo>
                  <a:pt x="979" y="69"/>
                </a:lnTo>
                <a:lnTo>
                  <a:pt x="977" y="69"/>
                </a:lnTo>
                <a:lnTo>
                  <a:pt x="974" y="71"/>
                </a:lnTo>
                <a:lnTo>
                  <a:pt x="969" y="71"/>
                </a:lnTo>
                <a:lnTo>
                  <a:pt x="969" y="71"/>
                </a:lnTo>
                <a:lnTo>
                  <a:pt x="969" y="71"/>
                </a:lnTo>
                <a:lnTo>
                  <a:pt x="969" y="71"/>
                </a:lnTo>
                <a:lnTo>
                  <a:pt x="972" y="74"/>
                </a:lnTo>
                <a:close/>
                <a:moveTo>
                  <a:pt x="981" y="43"/>
                </a:moveTo>
                <a:lnTo>
                  <a:pt x="986" y="43"/>
                </a:lnTo>
                <a:lnTo>
                  <a:pt x="986" y="45"/>
                </a:lnTo>
                <a:lnTo>
                  <a:pt x="986" y="45"/>
                </a:lnTo>
                <a:lnTo>
                  <a:pt x="986" y="45"/>
                </a:lnTo>
                <a:lnTo>
                  <a:pt x="986" y="45"/>
                </a:lnTo>
                <a:lnTo>
                  <a:pt x="988" y="45"/>
                </a:lnTo>
                <a:lnTo>
                  <a:pt x="991" y="45"/>
                </a:lnTo>
                <a:lnTo>
                  <a:pt x="991" y="45"/>
                </a:lnTo>
                <a:lnTo>
                  <a:pt x="993" y="45"/>
                </a:lnTo>
                <a:lnTo>
                  <a:pt x="993" y="45"/>
                </a:lnTo>
                <a:lnTo>
                  <a:pt x="995" y="43"/>
                </a:lnTo>
                <a:lnTo>
                  <a:pt x="998" y="41"/>
                </a:lnTo>
                <a:lnTo>
                  <a:pt x="998" y="41"/>
                </a:lnTo>
                <a:lnTo>
                  <a:pt x="995" y="41"/>
                </a:lnTo>
                <a:lnTo>
                  <a:pt x="995" y="41"/>
                </a:lnTo>
                <a:lnTo>
                  <a:pt x="993" y="41"/>
                </a:lnTo>
                <a:lnTo>
                  <a:pt x="988" y="41"/>
                </a:lnTo>
                <a:lnTo>
                  <a:pt x="988" y="41"/>
                </a:lnTo>
                <a:lnTo>
                  <a:pt x="984" y="41"/>
                </a:lnTo>
                <a:lnTo>
                  <a:pt x="984" y="41"/>
                </a:lnTo>
                <a:lnTo>
                  <a:pt x="981" y="41"/>
                </a:lnTo>
                <a:lnTo>
                  <a:pt x="981" y="43"/>
                </a:lnTo>
                <a:lnTo>
                  <a:pt x="979" y="43"/>
                </a:lnTo>
                <a:lnTo>
                  <a:pt x="979" y="43"/>
                </a:lnTo>
                <a:lnTo>
                  <a:pt x="981" y="43"/>
                </a:lnTo>
                <a:lnTo>
                  <a:pt x="981" y="43"/>
                </a:lnTo>
                <a:close/>
                <a:moveTo>
                  <a:pt x="908" y="76"/>
                </a:moveTo>
                <a:lnTo>
                  <a:pt x="910" y="76"/>
                </a:lnTo>
                <a:lnTo>
                  <a:pt x="913" y="76"/>
                </a:lnTo>
                <a:lnTo>
                  <a:pt x="915" y="76"/>
                </a:lnTo>
                <a:lnTo>
                  <a:pt x="917" y="76"/>
                </a:lnTo>
                <a:lnTo>
                  <a:pt x="922" y="76"/>
                </a:lnTo>
                <a:lnTo>
                  <a:pt x="922" y="76"/>
                </a:lnTo>
                <a:lnTo>
                  <a:pt x="922" y="76"/>
                </a:lnTo>
                <a:lnTo>
                  <a:pt x="922" y="74"/>
                </a:lnTo>
                <a:lnTo>
                  <a:pt x="922" y="74"/>
                </a:lnTo>
                <a:lnTo>
                  <a:pt x="920" y="74"/>
                </a:lnTo>
                <a:lnTo>
                  <a:pt x="917" y="74"/>
                </a:lnTo>
                <a:lnTo>
                  <a:pt x="915" y="74"/>
                </a:lnTo>
                <a:lnTo>
                  <a:pt x="910" y="74"/>
                </a:lnTo>
                <a:lnTo>
                  <a:pt x="908" y="74"/>
                </a:lnTo>
                <a:lnTo>
                  <a:pt x="908" y="74"/>
                </a:lnTo>
                <a:lnTo>
                  <a:pt x="906" y="74"/>
                </a:lnTo>
                <a:lnTo>
                  <a:pt x="906" y="76"/>
                </a:lnTo>
                <a:lnTo>
                  <a:pt x="906" y="76"/>
                </a:lnTo>
                <a:lnTo>
                  <a:pt x="908" y="76"/>
                </a:lnTo>
                <a:close/>
                <a:moveTo>
                  <a:pt x="783" y="228"/>
                </a:moveTo>
                <a:lnTo>
                  <a:pt x="783" y="228"/>
                </a:lnTo>
                <a:lnTo>
                  <a:pt x="783" y="228"/>
                </a:lnTo>
                <a:lnTo>
                  <a:pt x="787" y="230"/>
                </a:lnTo>
                <a:lnTo>
                  <a:pt x="790" y="230"/>
                </a:lnTo>
                <a:lnTo>
                  <a:pt x="790" y="232"/>
                </a:lnTo>
                <a:lnTo>
                  <a:pt x="792" y="232"/>
                </a:lnTo>
                <a:lnTo>
                  <a:pt x="797" y="232"/>
                </a:lnTo>
                <a:lnTo>
                  <a:pt x="802" y="232"/>
                </a:lnTo>
                <a:lnTo>
                  <a:pt x="804" y="232"/>
                </a:lnTo>
                <a:lnTo>
                  <a:pt x="806" y="232"/>
                </a:lnTo>
                <a:lnTo>
                  <a:pt x="811" y="230"/>
                </a:lnTo>
                <a:lnTo>
                  <a:pt x="813" y="230"/>
                </a:lnTo>
                <a:lnTo>
                  <a:pt x="816" y="230"/>
                </a:lnTo>
                <a:lnTo>
                  <a:pt x="818" y="228"/>
                </a:lnTo>
                <a:lnTo>
                  <a:pt x="818" y="228"/>
                </a:lnTo>
                <a:lnTo>
                  <a:pt x="820" y="228"/>
                </a:lnTo>
                <a:lnTo>
                  <a:pt x="823" y="228"/>
                </a:lnTo>
                <a:lnTo>
                  <a:pt x="825" y="228"/>
                </a:lnTo>
                <a:lnTo>
                  <a:pt x="825" y="225"/>
                </a:lnTo>
                <a:lnTo>
                  <a:pt x="825" y="225"/>
                </a:lnTo>
                <a:lnTo>
                  <a:pt x="825" y="225"/>
                </a:lnTo>
                <a:lnTo>
                  <a:pt x="823" y="225"/>
                </a:lnTo>
                <a:lnTo>
                  <a:pt x="820" y="225"/>
                </a:lnTo>
                <a:lnTo>
                  <a:pt x="820" y="225"/>
                </a:lnTo>
                <a:lnTo>
                  <a:pt x="820" y="225"/>
                </a:lnTo>
                <a:lnTo>
                  <a:pt x="818" y="223"/>
                </a:lnTo>
                <a:lnTo>
                  <a:pt x="820" y="221"/>
                </a:lnTo>
                <a:lnTo>
                  <a:pt x="820" y="218"/>
                </a:lnTo>
                <a:lnTo>
                  <a:pt x="820" y="218"/>
                </a:lnTo>
                <a:lnTo>
                  <a:pt x="816" y="216"/>
                </a:lnTo>
                <a:lnTo>
                  <a:pt x="816" y="213"/>
                </a:lnTo>
                <a:lnTo>
                  <a:pt x="813" y="213"/>
                </a:lnTo>
                <a:lnTo>
                  <a:pt x="813" y="213"/>
                </a:lnTo>
                <a:lnTo>
                  <a:pt x="813" y="211"/>
                </a:lnTo>
                <a:lnTo>
                  <a:pt x="813" y="211"/>
                </a:lnTo>
                <a:lnTo>
                  <a:pt x="811" y="211"/>
                </a:lnTo>
                <a:lnTo>
                  <a:pt x="811" y="211"/>
                </a:lnTo>
                <a:lnTo>
                  <a:pt x="809" y="211"/>
                </a:lnTo>
                <a:lnTo>
                  <a:pt x="809" y="211"/>
                </a:lnTo>
                <a:lnTo>
                  <a:pt x="809" y="211"/>
                </a:lnTo>
                <a:lnTo>
                  <a:pt x="811" y="211"/>
                </a:lnTo>
                <a:lnTo>
                  <a:pt x="811" y="211"/>
                </a:lnTo>
                <a:lnTo>
                  <a:pt x="811" y="211"/>
                </a:lnTo>
                <a:lnTo>
                  <a:pt x="811" y="211"/>
                </a:lnTo>
                <a:lnTo>
                  <a:pt x="811" y="209"/>
                </a:lnTo>
                <a:lnTo>
                  <a:pt x="809" y="209"/>
                </a:lnTo>
                <a:lnTo>
                  <a:pt x="809" y="209"/>
                </a:lnTo>
                <a:lnTo>
                  <a:pt x="806" y="209"/>
                </a:lnTo>
                <a:lnTo>
                  <a:pt x="804" y="209"/>
                </a:lnTo>
                <a:lnTo>
                  <a:pt x="802" y="209"/>
                </a:lnTo>
                <a:lnTo>
                  <a:pt x="802" y="209"/>
                </a:lnTo>
                <a:lnTo>
                  <a:pt x="799" y="211"/>
                </a:lnTo>
                <a:lnTo>
                  <a:pt x="799" y="211"/>
                </a:lnTo>
                <a:lnTo>
                  <a:pt x="799" y="211"/>
                </a:lnTo>
                <a:lnTo>
                  <a:pt x="797" y="211"/>
                </a:lnTo>
                <a:lnTo>
                  <a:pt x="797" y="213"/>
                </a:lnTo>
                <a:lnTo>
                  <a:pt x="799" y="216"/>
                </a:lnTo>
                <a:lnTo>
                  <a:pt x="797" y="216"/>
                </a:lnTo>
                <a:lnTo>
                  <a:pt x="797" y="216"/>
                </a:lnTo>
                <a:lnTo>
                  <a:pt x="794" y="213"/>
                </a:lnTo>
                <a:lnTo>
                  <a:pt x="794" y="213"/>
                </a:lnTo>
                <a:lnTo>
                  <a:pt x="794" y="213"/>
                </a:lnTo>
                <a:lnTo>
                  <a:pt x="792" y="213"/>
                </a:lnTo>
                <a:lnTo>
                  <a:pt x="792" y="213"/>
                </a:lnTo>
                <a:lnTo>
                  <a:pt x="792" y="213"/>
                </a:lnTo>
                <a:lnTo>
                  <a:pt x="792" y="216"/>
                </a:lnTo>
                <a:lnTo>
                  <a:pt x="792" y="216"/>
                </a:lnTo>
                <a:lnTo>
                  <a:pt x="792" y="216"/>
                </a:lnTo>
                <a:lnTo>
                  <a:pt x="792" y="216"/>
                </a:lnTo>
                <a:lnTo>
                  <a:pt x="792" y="216"/>
                </a:lnTo>
                <a:lnTo>
                  <a:pt x="792" y="218"/>
                </a:lnTo>
                <a:lnTo>
                  <a:pt x="790" y="218"/>
                </a:lnTo>
                <a:lnTo>
                  <a:pt x="790" y="218"/>
                </a:lnTo>
                <a:lnTo>
                  <a:pt x="785" y="221"/>
                </a:lnTo>
                <a:lnTo>
                  <a:pt x="783" y="221"/>
                </a:lnTo>
                <a:lnTo>
                  <a:pt x="778" y="221"/>
                </a:lnTo>
                <a:lnTo>
                  <a:pt x="773" y="221"/>
                </a:lnTo>
                <a:lnTo>
                  <a:pt x="773" y="221"/>
                </a:lnTo>
                <a:lnTo>
                  <a:pt x="771" y="223"/>
                </a:lnTo>
                <a:lnTo>
                  <a:pt x="771" y="223"/>
                </a:lnTo>
                <a:lnTo>
                  <a:pt x="771" y="223"/>
                </a:lnTo>
                <a:lnTo>
                  <a:pt x="771" y="225"/>
                </a:lnTo>
                <a:lnTo>
                  <a:pt x="771" y="225"/>
                </a:lnTo>
                <a:lnTo>
                  <a:pt x="771" y="225"/>
                </a:lnTo>
                <a:lnTo>
                  <a:pt x="773" y="225"/>
                </a:lnTo>
                <a:lnTo>
                  <a:pt x="773" y="225"/>
                </a:lnTo>
                <a:lnTo>
                  <a:pt x="776" y="225"/>
                </a:lnTo>
                <a:lnTo>
                  <a:pt x="776" y="225"/>
                </a:lnTo>
                <a:lnTo>
                  <a:pt x="778" y="225"/>
                </a:lnTo>
                <a:lnTo>
                  <a:pt x="778" y="225"/>
                </a:lnTo>
                <a:lnTo>
                  <a:pt x="778" y="225"/>
                </a:lnTo>
                <a:lnTo>
                  <a:pt x="778" y="225"/>
                </a:lnTo>
                <a:lnTo>
                  <a:pt x="778" y="225"/>
                </a:lnTo>
                <a:lnTo>
                  <a:pt x="778" y="225"/>
                </a:lnTo>
                <a:lnTo>
                  <a:pt x="778" y="228"/>
                </a:lnTo>
                <a:lnTo>
                  <a:pt x="778" y="228"/>
                </a:lnTo>
                <a:lnTo>
                  <a:pt x="780" y="228"/>
                </a:lnTo>
                <a:lnTo>
                  <a:pt x="783" y="228"/>
                </a:lnTo>
                <a:lnTo>
                  <a:pt x="783" y="225"/>
                </a:lnTo>
                <a:lnTo>
                  <a:pt x="785" y="225"/>
                </a:lnTo>
                <a:lnTo>
                  <a:pt x="785" y="225"/>
                </a:lnTo>
                <a:lnTo>
                  <a:pt x="785" y="228"/>
                </a:lnTo>
                <a:lnTo>
                  <a:pt x="783" y="228"/>
                </a:lnTo>
                <a:close/>
                <a:moveTo>
                  <a:pt x="837" y="140"/>
                </a:moveTo>
                <a:lnTo>
                  <a:pt x="837" y="142"/>
                </a:lnTo>
                <a:lnTo>
                  <a:pt x="837" y="142"/>
                </a:lnTo>
                <a:lnTo>
                  <a:pt x="837" y="142"/>
                </a:lnTo>
                <a:lnTo>
                  <a:pt x="837" y="142"/>
                </a:lnTo>
                <a:lnTo>
                  <a:pt x="839" y="145"/>
                </a:lnTo>
                <a:lnTo>
                  <a:pt x="839" y="145"/>
                </a:lnTo>
                <a:lnTo>
                  <a:pt x="839" y="145"/>
                </a:lnTo>
                <a:lnTo>
                  <a:pt x="839" y="145"/>
                </a:lnTo>
                <a:lnTo>
                  <a:pt x="837" y="147"/>
                </a:lnTo>
                <a:lnTo>
                  <a:pt x="837" y="145"/>
                </a:lnTo>
                <a:lnTo>
                  <a:pt x="837" y="145"/>
                </a:lnTo>
                <a:lnTo>
                  <a:pt x="835" y="142"/>
                </a:lnTo>
                <a:lnTo>
                  <a:pt x="832" y="145"/>
                </a:lnTo>
                <a:lnTo>
                  <a:pt x="830" y="145"/>
                </a:lnTo>
                <a:lnTo>
                  <a:pt x="828" y="145"/>
                </a:lnTo>
                <a:lnTo>
                  <a:pt x="825" y="145"/>
                </a:lnTo>
                <a:lnTo>
                  <a:pt x="825" y="145"/>
                </a:lnTo>
                <a:lnTo>
                  <a:pt x="825" y="147"/>
                </a:lnTo>
                <a:lnTo>
                  <a:pt x="825" y="147"/>
                </a:lnTo>
                <a:lnTo>
                  <a:pt x="830" y="150"/>
                </a:lnTo>
                <a:lnTo>
                  <a:pt x="832" y="150"/>
                </a:lnTo>
                <a:lnTo>
                  <a:pt x="835" y="150"/>
                </a:lnTo>
                <a:lnTo>
                  <a:pt x="835" y="150"/>
                </a:lnTo>
                <a:lnTo>
                  <a:pt x="837" y="147"/>
                </a:lnTo>
                <a:lnTo>
                  <a:pt x="839" y="147"/>
                </a:lnTo>
                <a:lnTo>
                  <a:pt x="839" y="150"/>
                </a:lnTo>
                <a:lnTo>
                  <a:pt x="842" y="150"/>
                </a:lnTo>
                <a:lnTo>
                  <a:pt x="839" y="150"/>
                </a:lnTo>
                <a:lnTo>
                  <a:pt x="839" y="150"/>
                </a:lnTo>
                <a:lnTo>
                  <a:pt x="837" y="150"/>
                </a:lnTo>
                <a:lnTo>
                  <a:pt x="837" y="150"/>
                </a:lnTo>
                <a:lnTo>
                  <a:pt x="835" y="150"/>
                </a:lnTo>
                <a:lnTo>
                  <a:pt x="835" y="150"/>
                </a:lnTo>
                <a:lnTo>
                  <a:pt x="832" y="150"/>
                </a:lnTo>
                <a:lnTo>
                  <a:pt x="832" y="152"/>
                </a:lnTo>
                <a:lnTo>
                  <a:pt x="832" y="152"/>
                </a:lnTo>
                <a:lnTo>
                  <a:pt x="832" y="152"/>
                </a:lnTo>
                <a:lnTo>
                  <a:pt x="835" y="152"/>
                </a:lnTo>
                <a:lnTo>
                  <a:pt x="835" y="152"/>
                </a:lnTo>
                <a:lnTo>
                  <a:pt x="835" y="152"/>
                </a:lnTo>
                <a:lnTo>
                  <a:pt x="835" y="152"/>
                </a:lnTo>
                <a:lnTo>
                  <a:pt x="835" y="154"/>
                </a:lnTo>
                <a:lnTo>
                  <a:pt x="835" y="154"/>
                </a:lnTo>
                <a:lnTo>
                  <a:pt x="832" y="154"/>
                </a:lnTo>
                <a:lnTo>
                  <a:pt x="832" y="157"/>
                </a:lnTo>
                <a:lnTo>
                  <a:pt x="832" y="154"/>
                </a:lnTo>
                <a:lnTo>
                  <a:pt x="830" y="154"/>
                </a:lnTo>
                <a:lnTo>
                  <a:pt x="830" y="154"/>
                </a:lnTo>
                <a:lnTo>
                  <a:pt x="828" y="157"/>
                </a:lnTo>
                <a:lnTo>
                  <a:pt x="825" y="157"/>
                </a:lnTo>
                <a:lnTo>
                  <a:pt x="825" y="157"/>
                </a:lnTo>
                <a:lnTo>
                  <a:pt x="818" y="159"/>
                </a:lnTo>
                <a:lnTo>
                  <a:pt x="816" y="159"/>
                </a:lnTo>
                <a:lnTo>
                  <a:pt x="813" y="159"/>
                </a:lnTo>
                <a:lnTo>
                  <a:pt x="813" y="159"/>
                </a:lnTo>
                <a:lnTo>
                  <a:pt x="813" y="157"/>
                </a:lnTo>
                <a:lnTo>
                  <a:pt x="813" y="157"/>
                </a:lnTo>
                <a:lnTo>
                  <a:pt x="813" y="154"/>
                </a:lnTo>
                <a:lnTo>
                  <a:pt x="813" y="154"/>
                </a:lnTo>
                <a:lnTo>
                  <a:pt x="813" y="154"/>
                </a:lnTo>
                <a:lnTo>
                  <a:pt x="813" y="154"/>
                </a:lnTo>
                <a:lnTo>
                  <a:pt x="813" y="152"/>
                </a:lnTo>
                <a:lnTo>
                  <a:pt x="811" y="152"/>
                </a:lnTo>
                <a:lnTo>
                  <a:pt x="809" y="152"/>
                </a:lnTo>
                <a:lnTo>
                  <a:pt x="806" y="152"/>
                </a:lnTo>
                <a:lnTo>
                  <a:pt x="804" y="154"/>
                </a:lnTo>
                <a:lnTo>
                  <a:pt x="802" y="154"/>
                </a:lnTo>
                <a:lnTo>
                  <a:pt x="799" y="154"/>
                </a:lnTo>
                <a:lnTo>
                  <a:pt x="799" y="157"/>
                </a:lnTo>
                <a:lnTo>
                  <a:pt x="797" y="157"/>
                </a:lnTo>
                <a:lnTo>
                  <a:pt x="797" y="157"/>
                </a:lnTo>
                <a:lnTo>
                  <a:pt x="797" y="159"/>
                </a:lnTo>
                <a:lnTo>
                  <a:pt x="797" y="161"/>
                </a:lnTo>
                <a:lnTo>
                  <a:pt x="802" y="161"/>
                </a:lnTo>
                <a:lnTo>
                  <a:pt x="802" y="164"/>
                </a:lnTo>
                <a:lnTo>
                  <a:pt x="802" y="164"/>
                </a:lnTo>
                <a:lnTo>
                  <a:pt x="802" y="164"/>
                </a:lnTo>
                <a:lnTo>
                  <a:pt x="802" y="166"/>
                </a:lnTo>
                <a:lnTo>
                  <a:pt x="802" y="166"/>
                </a:lnTo>
                <a:lnTo>
                  <a:pt x="804" y="166"/>
                </a:lnTo>
                <a:lnTo>
                  <a:pt x="806" y="166"/>
                </a:lnTo>
                <a:lnTo>
                  <a:pt x="806" y="166"/>
                </a:lnTo>
                <a:lnTo>
                  <a:pt x="806" y="166"/>
                </a:lnTo>
                <a:lnTo>
                  <a:pt x="809" y="166"/>
                </a:lnTo>
                <a:lnTo>
                  <a:pt x="809" y="166"/>
                </a:lnTo>
                <a:lnTo>
                  <a:pt x="809" y="166"/>
                </a:lnTo>
                <a:lnTo>
                  <a:pt x="811" y="168"/>
                </a:lnTo>
                <a:lnTo>
                  <a:pt x="811" y="168"/>
                </a:lnTo>
                <a:lnTo>
                  <a:pt x="813" y="168"/>
                </a:lnTo>
                <a:lnTo>
                  <a:pt x="813" y="171"/>
                </a:lnTo>
                <a:lnTo>
                  <a:pt x="813" y="173"/>
                </a:lnTo>
                <a:lnTo>
                  <a:pt x="816" y="176"/>
                </a:lnTo>
                <a:lnTo>
                  <a:pt x="816" y="178"/>
                </a:lnTo>
                <a:lnTo>
                  <a:pt x="818" y="178"/>
                </a:lnTo>
                <a:lnTo>
                  <a:pt x="816" y="180"/>
                </a:lnTo>
                <a:lnTo>
                  <a:pt x="816" y="180"/>
                </a:lnTo>
                <a:lnTo>
                  <a:pt x="816" y="183"/>
                </a:lnTo>
                <a:lnTo>
                  <a:pt x="818" y="183"/>
                </a:lnTo>
                <a:lnTo>
                  <a:pt x="820" y="183"/>
                </a:lnTo>
                <a:lnTo>
                  <a:pt x="820" y="183"/>
                </a:lnTo>
                <a:lnTo>
                  <a:pt x="823" y="183"/>
                </a:lnTo>
                <a:lnTo>
                  <a:pt x="825" y="183"/>
                </a:lnTo>
                <a:lnTo>
                  <a:pt x="825" y="183"/>
                </a:lnTo>
                <a:lnTo>
                  <a:pt x="830" y="180"/>
                </a:lnTo>
                <a:lnTo>
                  <a:pt x="832" y="180"/>
                </a:lnTo>
                <a:lnTo>
                  <a:pt x="832" y="180"/>
                </a:lnTo>
                <a:lnTo>
                  <a:pt x="832" y="178"/>
                </a:lnTo>
                <a:lnTo>
                  <a:pt x="832" y="176"/>
                </a:lnTo>
                <a:lnTo>
                  <a:pt x="832" y="176"/>
                </a:lnTo>
                <a:lnTo>
                  <a:pt x="835" y="173"/>
                </a:lnTo>
                <a:lnTo>
                  <a:pt x="837" y="173"/>
                </a:lnTo>
                <a:lnTo>
                  <a:pt x="837" y="173"/>
                </a:lnTo>
                <a:lnTo>
                  <a:pt x="837" y="173"/>
                </a:lnTo>
                <a:lnTo>
                  <a:pt x="835" y="173"/>
                </a:lnTo>
                <a:lnTo>
                  <a:pt x="835" y="176"/>
                </a:lnTo>
                <a:lnTo>
                  <a:pt x="835" y="176"/>
                </a:lnTo>
                <a:lnTo>
                  <a:pt x="835" y="176"/>
                </a:lnTo>
                <a:lnTo>
                  <a:pt x="835" y="176"/>
                </a:lnTo>
                <a:lnTo>
                  <a:pt x="842" y="178"/>
                </a:lnTo>
                <a:lnTo>
                  <a:pt x="844" y="178"/>
                </a:lnTo>
                <a:lnTo>
                  <a:pt x="849" y="176"/>
                </a:lnTo>
                <a:lnTo>
                  <a:pt x="849" y="176"/>
                </a:lnTo>
                <a:lnTo>
                  <a:pt x="851" y="176"/>
                </a:lnTo>
                <a:lnTo>
                  <a:pt x="854" y="173"/>
                </a:lnTo>
                <a:lnTo>
                  <a:pt x="858" y="173"/>
                </a:lnTo>
                <a:lnTo>
                  <a:pt x="861" y="171"/>
                </a:lnTo>
                <a:lnTo>
                  <a:pt x="861" y="171"/>
                </a:lnTo>
                <a:lnTo>
                  <a:pt x="861" y="171"/>
                </a:lnTo>
                <a:lnTo>
                  <a:pt x="861" y="171"/>
                </a:lnTo>
                <a:lnTo>
                  <a:pt x="863" y="168"/>
                </a:lnTo>
                <a:lnTo>
                  <a:pt x="865" y="168"/>
                </a:lnTo>
                <a:lnTo>
                  <a:pt x="865" y="166"/>
                </a:lnTo>
                <a:lnTo>
                  <a:pt x="865" y="166"/>
                </a:lnTo>
                <a:lnTo>
                  <a:pt x="865" y="166"/>
                </a:lnTo>
                <a:lnTo>
                  <a:pt x="865" y="166"/>
                </a:lnTo>
                <a:lnTo>
                  <a:pt x="865" y="166"/>
                </a:lnTo>
                <a:lnTo>
                  <a:pt x="865" y="166"/>
                </a:lnTo>
                <a:lnTo>
                  <a:pt x="868" y="166"/>
                </a:lnTo>
                <a:lnTo>
                  <a:pt x="870" y="164"/>
                </a:lnTo>
                <a:lnTo>
                  <a:pt x="870" y="164"/>
                </a:lnTo>
                <a:lnTo>
                  <a:pt x="872" y="161"/>
                </a:lnTo>
                <a:lnTo>
                  <a:pt x="875" y="161"/>
                </a:lnTo>
                <a:lnTo>
                  <a:pt x="875" y="159"/>
                </a:lnTo>
                <a:lnTo>
                  <a:pt x="875" y="159"/>
                </a:lnTo>
                <a:lnTo>
                  <a:pt x="875" y="159"/>
                </a:lnTo>
                <a:lnTo>
                  <a:pt x="875" y="159"/>
                </a:lnTo>
                <a:lnTo>
                  <a:pt x="870" y="159"/>
                </a:lnTo>
                <a:lnTo>
                  <a:pt x="868" y="159"/>
                </a:lnTo>
                <a:lnTo>
                  <a:pt x="865" y="159"/>
                </a:lnTo>
                <a:lnTo>
                  <a:pt x="865" y="159"/>
                </a:lnTo>
                <a:lnTo>
                  <a:pt x="868" y="159"/>
                </a:lnTo>
                <a:lnTo>
                  <a:pt x="868" y="159"/>
                </a:lnTo>
                <a:lnTo>
                  <a:pt x="870" y="157"/>
                </a:lnTo>
                <a:lnTo>
                  <a:pt x="868" y="157"/>
                </a:lnTo>
                <a:lnTo>
                  <a:pt x="868" y="157"/>
                </a:lnTo>
                <a:lnTo>
                  <a:pt x="868" y="157"/>
                </a:lnTo>
                <a:lnTo>
                  <a:pt x="868" y="154"/>
                </a:lnTo>
                <a:lnTo>
                  <a:pt x="870" y="154"/>
                </a:lnTo>
                <a:lnTo>
                  <a:pt x="870" y="154"/>
                </a:lnTo>
                <a:lnTo>
                  <a:pt x="868" y="154"/>
                </a:lnTo>
                <a:lnTo>
                  <a:pt x="868" y="154"/>
                </a:lnTo>
                <a:lnTo>
                  <a:pt x="865" y="154"/>
                </a:lnTo>
                <a:lnTo>
                  <a:pt x="863" y="154"/>
                </a:lnTo>
                <a:lnTo>
                  <a:pt x="861" y="154"/>
                </a:lnTo>
                <a:lnTo>
                  <a:pt x="858" y="154"/>
                </a:lnTo>
                <a:lnTo>
                  <a:pt x="856" y="154"/>
                </a:lnTo>
                <a:lnTo>
                  <a:pt x="856" y="154"/>
                </a:lnTo>
                <a:lnTo>
                  <a:pt x="856" y="154"/>
                </a:lnTo>
                <a:lnTo>
                  <a:pt x="856" y="154"/>
                </a:lnTo>
                <a:lnTo>
                  <a:pt x="856" y="154"/>
                </a:lnTo>
                <a:lnTo>
                  <a:pt x="858" y="152"/>
                </a:lnTo>
                <a:lnTo>
                  <a:pt x="861" y="152"/>
                </a:lnTo>
                <a:lnTo>
                  <a:pt x="870" y="150"/>
                </a:lnTo>
                <a:lnTo>
                  <a:pt x="875" y="147"/>
                </a:lnTo>
                <a:lnTo>
                  <a:pt x="880" y="147"/>
                </a:lnTo>
                <a:lnTo>
                  <a:pt x="880" y="147"/>
                </a:lnTo>
                <a:lnTo>
                  <a:pt x="880" y="145"/>
                </a:lnTo>
                <a:lnTo>
                  <a:pt x="880" y="145"/>
                </a:lnTo>
                <a:lnTo>
                  <a:pt x="877" y="145"/>
                </a:lnTo>
                <a:lnTo>
                  <a:pt x="877" y="145"/>
                </a:lnTo>
                <a:lnTo>
                  <a:pt x="875" y="145"/>
                </a:lnTo>
                <a:lnTo>
                  <a:pt x="875" y="145"/>
                </a:lnTo>
                <a:lnTo>
                  <a:pt x="877" y="145"/>
                </a:lnTo>
                <a:lnTo>
                  <a:pt x="877" y="145"/>
                </a:lnTo>
                <a:lnTo>
                  <a:pt x="877" y="145"/>
                </a:lnTo>
                <a:lnTo>
                  <a:pt x="880" y="145"/>
                </a:lnTo>
                <a:lnTo>
                  <a:pt x="882" y="145"/>
                </a:lnTo>
                <a:lnTo>
                  <a:pt x="884" y="145"/>
                </a:lnTo>
                <a:lnTo>
                  <a:pt x="884" y="142"/>
                </a:lnTo>
                <a:lnTo>
                  <a:pt x="887" y="142"/>
                </a:lnTo>
                <a:lnTo>
                  <a:pt x="887" y="142"/>
                </a:lnTo>
                <a:lnTo>
                  <a:pt x="887" y="142"/>
                </a:lnTo>
                <a:lnTo>
                  <a:pt x="889" y="140"/>
                </a:lnTo>
                <a:lnTo>
                  <a:pt x="889" y="140"/>
                </a:lnTo>
                <a:lnTo>
                  <a:pt x="887" y="140"/>
                </a:lnTo>
                <a:lnTo>
                  <a:pt x="887" y="140"/>
                </a:lnTo>
                <a:lnTo>
                  <a:pt x="884" y="138"/>
                </a:lnTo>
                <a:lnTo>
                  <a:pt x="882" y="138"/>
                </a:lnTo>
                <a:lnTo>
                  <a:pt x="880" y="138"/>
                </a:lnTo>
                <a:lnTo>
                  <a:pt x="880" y="140"/>
                </a:lnTo>
                <a:lnTo>
                  <a:pt x="875" y="140"/>
                </a:lnTo>
                <a:lnTo>
                  <a:pt x="870" y="140"/>
                </a:lnTo>
                <a:lnTo>
                  <a:pt x="865" y="140"/>
                </a:lnTo>
                <a:lnTo>
                  <a:pt x="863" y="140"/>
                </a:lnTo>
                <a:lnTo>
                  <a:pt x="861" y="142"/>
                </a:lnTo>
                <a:lnTo>
                  <a:pt x="854" y="138"/>
                </a:lnTo>
                <a:lnTo>
                  <a:pt x="851" y="138"/>
                </a:lnTo>
                <a:lnTo>
                  <a:pt x="851" y="138"/>
                </a:lnTo>
                <a:lnTo>
                  <a:pt x="849" y="140"/>
                </a:lnTo>
                <a:lnTo>
                  <a:pt x="851" y="140"/>
                </a:lnTo>
                <a:lnTo>
                  <a:pt x="851" y="140"/>
                </a:lnTo>
                <a:lnTo>
                  <a:pt x="854" y="140"/>
                </a:lnTo>
                <a:lnTo>
                  <a:pt x="854" y="140"/>
                </a:lnTo>
                <a:lnTo>
                  <a:pt x="851" y="140"/>
                </a:lnTo>
                <a:lnTo>
                  <a:pt x="849" y="140"/>
                </a:lnTo>
                <a:lnTo>
                  <a:pt x="846" y="140"/>
                </a:lnTo>
                <a:lnTo>
                  <a:pt x="839" y="140"/>
                </a:lnTo>
                <a:lnTo>
                  <a:pt x="839" y="140"/>
                </a:lnTo>
                <a:lnTo>
                  <a:pt x="837" y="140"/>
                </a:lnTo>
                <a:close/>
                <a:moveTo>
                  <a:pt x="766" y="209"/>
                </a:moveTo>
                <a:lnTo>
                  <a:pt x="768" y="204"/>
                </a:lnTo>
                <a:lnTo>
                  <a:pt x="768" y="204"/>
                </a:lnTo>
                <a:lnTo>
                  <a:pt x="768" y="204"/>
                </a:lnTo>
                <a:lnTo>
                  <a:pt x="768" y="204"/>
                </a:lnTo>
                <a:lnTo>
                  <a:pt x="768" y="204"/>
                </a:lnTo>
                <a:lnTo>
                  <a:pt x="764" y="204"/>
                </a:lnTo>
                <a:lnTo>
                  <a:pt x="764" y="202"/>
                </a:lnTo>
                <a:lnTo>
                  <a:pt x="764" y="202"/>
                </a:lnTo>
                <a:lnTo>
                  <a:pt x="764" y="202"/>
                </a:lnTo>
                <a:lnTo>
                  <a:pt x="764" y="202"/>
                </a:lnTo>
                <a:lnTo>
                  <a:pt x="764" y="202"/>
                </a:lnTo>
                <a:lnTo>
                  <a:pt x="761" y="202"/>
                </a:lnTo>
                <a:lnTo>
                  <a:pt x="759" y="202"/>
                </a:lnTo>
                <a:lnTo>
                  <a:pt x="757" y="199"/>
                </a:lnTo>
                <a:lnTo>
                  <a:pt x="754" y="197"/>
                </a:lnTo>
                <a:lnTo>
                  <a:pt x="754" y="197"/>
                </a:lnTo>
                <a:lnTo>
                  <a:pt x="752" y="194"/>
                </a:lnTo>
                <a:lnTo>
                  <a:pt x="752" y="194"/>
                </a:lnTo>
                <a:lnTo>
                  <a:pt x="752" y="194"/>
                </a:lnTo>
                <a:lnTo>
                  <a:pt x="752" y="197"/>
                </a:lnTo>
                <a:lnTo>
                  <a:pt x="750" y="197"/>
                </a:lnTo>
                <a:lnTo>
                  <a:pt x="750" y="197"/>
                </a:lnTo>
                <a:lnTo>
                  <a:pt x="750" y="197"/>
                </a:lnTo>
                <a:lnTo>
                  <a:pt x="750" y="197"/>
                </a:lnTo>
                <a:lnTo>
                  <a:pt x="750" y="197"/>
                </a:lnTo>
                <a:lnTo>
                  <a:pt x="747" y="194"/>
                </a:lnTo>
                <a:lnTo>
                  <a:pt x="745" y="194"/>
                </a:lnTo>
                <a:lnTo>
                  <a:pt x="742" y="192"/>
                </a:lnTo>
                <a:lnTo>
                  <a:pt x="742" y="192"/>
                </a:lnTo>
                <a:lnTo>
                  <a:pt x="742" y="190"/>
                </a:lnTo>
                <a:lnTo>
                  <a:pt x="740" y="187"/>
                </a:lnTo>
                <a:lnTo>
                  <a:pt x="740" y="187"/>
                </a:lnTo>
                <a:lnTo>
                  <a:pt x="740" y="185"/>
                </a:lnTo>
                <a:lnTo>
                  <a:pt x="745" y="183"/>
                </a:lnTo>
                <a:lnTo>
                  <a:pt x="747" y="183"/>
                </a:lnTo>
                <a:lnTo>
                  <a:pt x="747" y="183"/>
                </a:lnTo>
                <a:lnTo>
                  <a:pt x="750" y="180"/>
                </a:lnTo>
                <a:lnTo>
                  <a:pt x="750" y="180"/>
                </a:lnTo>
                <a:lnTo>
                  <a:pt x="750" y="180"/>
                </a:lnTo>
                <a:lnTo>
                  <a:pt x="750" y="180"/>
                </a:lnTo>
                <a:lnTo>
                  <a:pt x="752" y="178"/>
                </a:lnTo>
                <a:lnTo>
                  <a:pt x="752" y="176"/>
                </a:lnTo>
                <a:lnTo>
                  <a:pt x="752" y="173"/>
                </a:lnTo>
                <a:lnTo>
                  <a:pt x="752" y="173"/>
                </a:lnTo>
                <a:lnTo>
                  <a:pt x="754" y="171"/>
                </a:lnTo>
                <a:lnTo>
                  <a:pt x="757" y="164"/>
                </a:lnTo>
                <a:lnTo>
                  <a:pt x="757" y="164"/>
                </a:lnTo>
                <a:lnTo>
                  <a:pt x="759" y="161"/>
                </a:lnTo>
                <a:lnTo>
                  <a:pt x="759" y="159"/>
                </a:lnTo>
                <a:lnTo>
                  <a:pt x="761" y="159"/>
                </a:lnTo>
                <a:lnTo>
                  <a:pt x="761" y="159"/>
                </a:lnTo>
                <a:lnTo>
                  <a:pt x="761" y="159"/>
                </a:lnTo>
                <a:lnTo>
                  <a:pt x="761" y="157"/>
                </a:lnTo>
                <a:lnTo>
                  <a:pt x="761" y="157"/>
                </a:lnTo>
                <a:lnTo>
                  <a:pt x="761" y="157"/>
                </a:lnTo>
                <a:lnTo>
                  <a:pt x="761" y="154"/>
                </a:lnTo>
                <a:lnTo>
                  <a:pt x="761" y="154"/>
                </a:lnTo>
                <a:lnTo>
                  <a:pt x="759" y="152"/>
                </a:lnTo>
                <a:lnTo>
                  <a:pt x="757" y="150"/>
                </a:lnTo>
                <a:lnTo>
                  <a:pt x="754" y="150"/>
                </a:lnTo>
                <a:lnTo>
                  <a:pt x="752" y="150"/>
                </a:lnTo>
                <a:lnTo>
                  <a:pt x="750" y="150"/>
                </a:lnTo>
                <a:lnTo>
                  <a:pt x="750" y="150"/>
                </a:lnTo>
                <a:lnTo>
                  <a:pt x="747" y="150"/>
                </a:lnTo>
                <a:lnTo>
                  <a:pt x="745" y="150"/>
                </a:lnTo>
                <a:lnTo>
                  <a:pt x="742" y="147"/>
                </a:lnTo>
                <a:lnTo>
                  <a:pt x="740" y="147"/>
                </a:lnTo>
                <a:lnTo>
                  <a:pt x="738" y="150"/>
                </a:lnTo>
                <a:lnTo>
                  <a:pt x="738" y="150"/>
                </a:lnTo>
                <a:lnTo>
                  <a:pt x="738" y="150"/>
                </a:lnTo>
                <a:lnTo>
                  <a:pt x="738" y="150"/>
                </a:lnTo>
                <a:lnTo>
                  <a:pt x="738" y="150"/>
                </a:lnTo>
                <a:lnTo>
                  <a:pt x="735" y="150"/>
                </a:lnTo>
                <a:lnTo>
                  <a:pt x="733" y="150"/>
                </a:lnTo>
                <a:lnTo>
                  <a:pt x="733" y="152"/>
                </a:lnTo>
                <a:lnTo>
                  <a:pt x="733" y="152"/>
                </a:lnTo>
                <a:lnTo>
                  <a:pt x="726" y="159"/>
                </a:lnTo>
                <a:lnTo>
                  <a:pt x="726" y="161"/>
                </a:lnTo>
                <a:lnTo>
                  <a:pt x="726" y="161"/>
                </a:lnTo>
                <a:lnTo>
                  <a:pt x="724" y="161"/>
                </a:lnTo>
                <a:lnTo>
                  <a:pt x="724" y="161"/>
                </a:lnTo>
                <a:lnTo>
                  <a:pt x="724" y="164"/>
                </a:lnTo>
                <a:lnTo>
                  <a:pt x="724" y="164"/>
                </a:lnTo>
                <a:lnTo>
                  <a:pt x="721" y="164"/>
                </a:lnTo>
                <a:lnTo>
                  <a:pt x="721" y="166"/>
                </a:lnTo>
                <a:lnTo>
                  <a:pt x="719" y="168"/>
                </a:lnTo>
                <a:lnTo>
                  <a:pt x="719" y="171"/>
                </a:lnTo>
                <a:lnTo>
                  <a:pt x="719" y="173"/>
                </a:lnTo>
                <a:lnTo>
                  <a:pt x="719" y="173"/>
                </a:lnTo>
                <a:lnTo>
                  <a:pt x="719" y="173"/>
                </a:lnTo>
                <a:lnTo>
                  <a:pt x="719" y="173"/>
                </a:lnTo>
                <a:lnTo>
                  <a:pt x="719" y="173"/>
                </a:lnTo>
                <a:lnTo>
                  <a:pt x="719" y="173"/>
                </a:lnTo>
                <a:lnTo>
                  <a:pt x="712" y="176"/>
                </a:lnTo>
                <a:lnTo>
                  <a:pt x="709" y="176"/>
                </a:lnTo>
                <a:lnTo>
                  <a:pt x="709" y="178"/>
                </a:lnTo>
                <a:lnTo>
                  <a:pt x="707" y="178"/>
                </a:lnTo>
                <a:lnTo>
                  <a:pt x="707" y="178"/>
                </a:lnTo>
                <a:lnTo>
                  <a:pt x="707" y="176"/>
                </a:lnTo>
                <a:lnTo>
                  <a:pt x="705" y="176"/>
                </a:lnTo>
                <a:lnTo>
                  <a:pt x="705" y="176"/>
                </a:lnTo>
                <a:lnTo>
                  <a:pt x="705" y="176"/>
                </a:lnTo>
                <a:lnTo>
                  <a:pt x="707" y="173"/>
                </a:lnTo>
                <a:lnTo>
                  <a:pt x="709" y="168"/>
                </a:lnTo>
                <a:lnTo>
                  <a:pt x="712" y="166"/>
                </a:lnTo>
                <a:lnTo>
                  <a:pt x="712" y="164"/>
                </a:lnTo>
                <a:lnTo>
                  <a:pt x="714" y="161"/>
                </a:lnTo>
                <a:lnTo>
                  <a:pt x="714" y="161"/>
                </a:lnTo>
                <a:lnTo>
                  <a:pt x="714" y="161"/>
                </a:lnTo>
                <a:lnTo>
                  <a:pt x="712" y="161"/>
                </a:lnTo>
                <a:lnTo>
                  <a:pt x="712" y="161"/>
                </a:lnTo>
                <a:lnTo>
                  <a:pt x="712" y="159"/>
                </a:lnTo>
                <a:lnTo>
                  <a:pt x="714" y="159"/>
                </a:lnTo>
                <a:lnTo>
                  <a:pt x="714" y="159"/>
                </a:lnTo>
                <a:lnTo>
                  <a:pt x="712" y="159"/>
                </a:lnTo>
                <a:lnTo>
                  <a:pt x="712" y="159"/>
                </a:lnTo>
                <a:lnTo>
                  <a:pt x="712" y="157"/>
                </a:lnTo>
                <a:lnTo>
                  <a:pt x="709" y="157"/>
                </a:lnTo>
                <a:lnTo>
                  <a:pt x="709" y="157"/>
                </a:lnTo>
                <a:lnTo>
                  <a:pt x="707" y="154"/>
                </a:lnTo>
                <a:lnTo>
                  <a:pt x="705" y="154"/>
                </a:lnTo>
                <a:lnTo>
                  <a:pt x="700" y="154"/>
                </a:lnTo>
                <a:lnTo>
                  <a:pt x="697" y="154"/>
                </a:lnTo>
                <a:lnTo>
                  <a:pt x="697" y="154"/>
                </a:lnTo>
                <a:lnTo>
                  <a:pt x="697" y="157"/>
                </a:lnTo>
                <a:lnTo>
                  <a:pt x="700" y="157"/>
                </a:lnTo>
                <a:lnTo>
                  <a:pt x="700" y="157"/>
                </a:lnTo>
                <a:lnTo>
                  <a:pt x="697" y="159"/>
                </a:lnTo>
                <a:lnTo>
                  <a:pt x="697" y="159"/>
                </a:lnTo>
                <a:lnTo>
                  <a:pt x="693" y="159"/>
                </a:lnTo>
                <a:lnTo>
                  <a:pt x="693" y="161"/>
                </a:lnTo>
                <a:lnTo>
                  <a:pt x="688" y="161"/>
                </a:lnTo>
                <a:lnTo>
                  <a:pt x="683" y="164"/>
                </a:lnTo>
                <a:lnTo>
                  <a:pt x="679" y="164"/>
                </a:lnTo>
                <a:lnTo>
                  <a:pt x="679" y="164"/>
                </a:lnTo>
                <a:lnTo>
                  <a:pt x="676" y="164"/>
                </a:lnTo>
                <a:lnTo>
                  <a:pt x="679" y="164"/>
                </a:lnTo>
                <a:lnTo>
                  <a:pt x="679" y="164"/>
                </a:lnTo>
                <a:lnTo>
                  <a:pt x="679" y="164"/>
                </a:lnTo>
                <a:lnTo>
                  <a:pt x="679" y="164"/>
                </a:lnTo>
                <a:lnTo>
                  <a:pt x="679" y="164"/>
                </a:lnTo>
                <a:lnTo>
                  <a:pt x="679" y="164"/>
                </a:lnTo>
                <a:lnTo>
                  <a:pt x="676" y="164"/>
                </a:lnTo>
                <a:lnTo>
                  <a:pt x="674" y="164"/>
                </a:lnTo>
                <a:lnTo>
                  <a:pt x="671" y="166"/>
                </a:lnTo>
                <a:lnTo>
                  <a:pt x="671" y="166"/>
                </a:lnTo>
                <a:lnTo>
                  <a:pt x="669" y="164"/>
                </a:lnTo>
                <a:lnTo>
                  <a:pt x="671" y="164"/>
                </a:lnTo>
                <a:lnTo>
                  <a:pt x="674" y="164"/>
                </a:lnTo>
                <a:lnTo>
                  <a:pt x="681" y="161"/>
                </a:lnTo>
                <a:lnTo>
                  <a:pt x="683" y="159"/>
                </a:lnTo>
                <a:lnTo>
                  <a:pt x="686" y="159"/>
                </a:lnTo>
                <a:lnTo>
                  <a:pt x="683" y="157"/>
                </a:lnTo>
                <a:lnTo>
                  <a:pt x="679" y="157"/>
                </a:lnTo>
                <a:lnTo>
                  <a:pt x="674" y="154"/>
                </a:lnTo>
                <a:lnTo>
                  <a:pt x="671" y="154"/>
                </a:lnTo>
                <a:lnTo>
                  <a:pt x="667" y="154"/>
                </a:lnTo>
                <a:lnTo>
                  <a:pt x="664" y="154"/>
                </a:lnTo>
                <a:lnTo>
                  <a:pt x="664" y="154"/>
                </a:lnTo>
                <a:lnTo>
                  <a:pt x="660" y="157"/>
                </a:lnTo>
                <a:lnTo>
                  <a:pt x="657" y="157"/>
                </a:lnTo>
                <a:lnTo>
                  <a:pt x="657" y="159"/>
                </a:lnTo>
                <a:lnTo>
                  <a:pt x="655" y="159"/>
                </a:lnTo>
                <a:lnTo>
                  <a:pt x="655" y="159"/>
                </a:lnTo>
                <a:lnTo>
                  <a:pt x="653" y="159"/>
                </a:lnTo>
                <a:lnTo>
                  <a:pt x="653" y="159"/>
                </a:lnTo>
                <a:lnTo>
                  <a:pt x="653" y="159"/>
                </a:lnTo>
                <a:lnTo>
                  <a:pt x="648" y="159"/>
                </a:lnTo>
                <a:lnTo>
                  <a:pt x="645" y="159"/>
                </a:lnTo>
                <a:lnTo>
                  <a:pt x="643" y="161"/>
                </a:lnTo>
                <a:lnTo>
                  <a:pt x="641" y="161"/>
                </a:lnTo>
                <a:lnTo>
                  <a:pt x="641" y="161"/>
                </a:lnTo>
                <a:lnTo>
                  <a:pt x="641" y="159"/>
                </a:lnTo>
                <a:lnTo>
                  <a:pt x="645" y="159"/>
                </a:lnTo>
                <a:lnTo>
                  <a:pt x="648" y="157"/>
                </a:lnTo>
                <a:lnTo>
                  <a:pt x="650" y="157"/>
                </a:lnTo>
                <a:lnTo>
                  <a:pt x="653" y="154"/>
                </a:lnTo>
                <a:lnTo>
                  <a:pt x="653" y="154"/>
                </a:lnTo>
                <a:lnTo>
                  <a:pt x="655" y="154"/>
                </a:lnTo>
                <a:lnTo>
                  <a:pt x="655" y="152"/>
                </a:lnTo>
                <a:lnTo>
                  <a:pt x="657" y="150"/>
                </a:lnTo>
                <a:lnTo>
                  <a:pt x="660" y="150"/>
                </a:lnTo>
                <a:lnTo>
                  <a:pt x="660" y="150"/>
                </a:lnTo>
                <a:lnTo>
                  <a:pt x="660" y="150"/>
                </a:lnTo>
                <a:lnTo>
                  <a:pt x="657" y="147"/>
                </a:lnTo>
                <a:lnTo>
                  <a:pt x="655" y="147"/>
                </a:lnTo>
                <a:lnTo>
                  <a:pt x="641" y="150"/>
                </a:lnTo>
                <a:lnTo>
                  <a:pt x="624" y="152"/>
                </a:lnTo>
                <a:lnTo>
                  <a:pt x="617" y="154"/>
                </a:lnTo>
                <a:lnTo>
                  <a:pt x="612" y="154"/>
                </a:lnTo>
                <a:lnTo>
                  <a:pt x="605" y="157"/>
                </a:lnTo>
                <a:lnTo>
                  <a:pt x="593" y="159"/>
                </a:lnTo>
                <a:lnTo>
                  <a:pt x="589" y="161"/>
                </a:lnTo>
                <a:lnTo>
                  <a:pt x="586" y="164"/>
                </a:lnTo>
                <a:lnTo>
                  <a:pt x="584" y="164"/>
                </a:lnTo>
                <a:lnTo>
                  <a:pt x="584" y="164"/>
                </a:lnTo>
                <a:lnTo>
                  <a:pt x="584" y="164"/>
                </a:lnTo>
                <a:lnTo>
                  <a:pt x="586" y="166"/>
                </a:lnTo>
                <a:lnTo>
                  <a:pt x="586" y="166"/>
                </a:lnTo>
                <a:lnTo>
                  <a:pt x="584" y="166"/>
                </a:lnTo>
                <a:lnTo>
                  <a:pt x="582" y="166"/>
                </a:lnTo>
                <a:lnTo>
                  <a:pt x="577" y="168"/>
                </a:lnTo>
                <a:lnTo>
                  <a:pt x="570" y="171"/>
                </a:lnTo>
                <a:lnTo>
                  <a:pt x="570" y="171"/>
                </a:lnTo>
                <a:lnTo>
                  <a:pt x="567" y="173"/>
                </a:lnTo>
                <a:lnTo>
                  <a:pt x="565" y="173"/>
                </a:lnTo>
                <a:lnTo>
                  <a:pt x="563" y="176"/>
                </a:lnTo>
                <a:lnTo>
                  <a:pt x="563" y="176"/>
                </a:lnTo>
                <a:lnTo>
                  <a:pt x="563" y="176"/>
                </a:lnTo>
                <a:lnTo>
                  <a:pt x="567" y="178"/>
                </a:lnTo>
                <a:lnTo>
                  <a:pt x="570" y="178"/>
                </a:lnTo>
                <a:lnTo>
                  <a:pt x="577" y="176"/>
                </a:lnTo>
                <a:lnTo>
                  <a:pt x="577" y="176"/>
                </a:lnTo>
                <a:lnTo>
                  <a:pt x="575" y="178"/>
                </a:lnTo>
                <a:lnTo>
                  <a:pt x="570" y="178"/>
                </a:lnTo>
                <a:lnTo>
                  <a:pt x="567" y="180"/>
                </a:lnTo>
                <a:lnTo>
                  <a:pt x="567" y="180"/>
                </a:lnTo>
                <a:lnTo>
                  <a:pt x="567" y="180"/>
                </a:lnTo>
                <a:lnTo>
                  <a:pt x="570" y="180"/>
                </a:lnTo>
                <a:lnTo>
                  <a:pt x="572" y="180"/>
                </a:lnTo>
                <a:lnTo>
                  <a:pt x="579" y="180"/>
                </a:lnTo>
                <a:lnTo>
                  <a:pt x="586" y="180"/>
                </a:lnTo>
                <a:lnTo>
                  <a:pt x="603" y="178"/>
                </a:lnTo>
                <a:lnTo>
                  <a:pt x="608" y="180"/>
                </a:lnTo>
                <a:lnTo>
                  <a:pt x="608" y="180"/>
                </a:lnTo>
                <a:lnTo>
                  <a:pt x="605" y="180"/>
                </a:lnTo>
                <a:lnTo>
                  <a:pt x="603" y="180"/>
                </a:lnTo>
                <a:lnTo>
                  <a:pt x="601" y="180"/>
                </a:lnTo>
                <a:lnTo>
                  <a:pt x="598" y="180"/>
                </a:lnTo>
                <a:lnTo>
                  <a:pt x="596" y="180"/>
                </a:lnTo>
                <a:lnTo>
                  <a:pt x="596" y="180"/>
                </a:lnTo>
                <a:lnTo>
                  <a:pt x="596" y="180"/>
                </a:lnTo>
                <a:lnTo>
                  <a:pt x="596" y="180"/>
                </a:lnTo>
                <a:lnTo>
                  <a:pt x="593" y="183"/>
                </a:lnTo>
                <a:lnTo>
                  <a:pt x="591" y="183"/>
                </a:lnTo>
                <a:lnTo>
                  <a:pt x="589" y="183"/>
                </a:lnTo>
                <a:lnTo>
                  <a:pt x="582" y="183"/>
                </a:lnTo>
                <a:lnTo>
                  <a:pt x="575" y="185"/>
                </a:lnTo>
                <a:lnTo>
                  <a:pt x="567" y="185"/>
                </a:lnTo>
                <a:lnTo>
                  <a:pt x="565" y="185"/>
                </a:lnTo>
                <a:lnTo>
                  <a:pt x="558" y="187"/>
                </a:lnTo>
                <a:lnTo>
                  <a:pt x="556" y="187"/>
                </a:lnTo>
                <a:lnTo>
                  <a:pt x="556" y="190"/>
                </a:lnTo>
                <a:lnTo>
                  <a:pt x="556" y="190"/>
                </a:lnTo>
                <a:lnTo>
                  <a:pt x="558" y="194"/>
                </a:lnTo>
                <a:lnTo>
                  <a:pt x="565" y="194"/>
                </a:lnTo>
                <a:lnTo>
                  <a:pt x="575" y="194"/>
                </a:lnTo>
                <a:lnTo>
                  <a:pt x="577" y="194"/>
                </a:lnTo>
                <a:lnTo>
                  <a:pt x="577" y="194"/>
                </a:lnTo>
                <a:lnTo>
                  <a:pt x="579" y="194"/>
                </a:lnTo>
                <a:lnTo>
                  <a:pt x="589" y="194"/>
                </a:lnTo>
                <a:lnTo>
                  <a:pt x="596" y="194"/>
                </a:lnTo>
                <a:lnTo>
                  <a:pt x="598" y="194"/>
                </a:lnTo>
                <a:lnTo>
                  <a:pt x="603" y="194"/>
                </a:lnTo>
                <a:lnTo>
                  <a:pt x="603" y="194"/>
                </a:lnTo>
                <a:lnTo>
                  <a:pt x="608" y="194"/>
                </a:lnTo>
                <a:lnTo>
                  <a:pt x="610" y="194"/>
                </a:lnTo>
                <a:lnTo>
                  <a:pt x="615" y="194"/>
                </a:lnTo>
                <a:lnTo>
                  <a:pt x="617" y="194"/>
                </a:lnTo>
                <a:lnTo>
                  <a:pt x="627" y="197"/>
                </a:lnTo>
                <a:lnTo>
                  <a:pt x="631" y="199"/>
                </a:lnTo>
                <a:lnTo>
                  <a:pt x="631" y="199"/>
                </a:lnTo>
                <a:lnTo>
                  <a:pt x="629" y="202"/>
                </a:lnTo>
                <a:lnTo>
                  <a:pt x="629" y="202"/>
                </a:lnTo>
                <a:lnTo>
                  <a:pt x="624" y="202"/>
                </a:lnTo>
                <a:lnTo>
                  <a:pt x="622" y="202"/>
                </a:lnTo>
                <a:lnTo>
                  <a:pt x="617" y="202"/>
                </a:lnTo>
                <a:lnTo>
                  <a:pt x="617" y="202"/>
                </a:lnTo>
                <a:lnTo>
                  <a:pt x="610" y="202"/>
                </a:lnTo>
                <a:lnTo>
                  <a:pt x="603" y="202"/>
                </a:lnTo>
                <a:lnTo>
                  <a:pt x="601" y="202"/>
                </a:lnTo>
                <a:lnTo>
                  <a:pt x="598" y="199"/>
                </a:lnTo>
                <a:lnTo>
                  <a:pt x="591" y="199"/>
                </a:lnTo>
                <a:lnTo>
                  <a:pt x="579" y="202"/>
                </a:lnTo>
                <a:lnTo>
                  <a:pt x="563" y="202"/>
                </a:lnTo>
                <a:lnTo>
                  <a:pt x="553" y="204"/>
                </a:lnTo>
                <a:lnTo>
                  <a:pt x="553" y="204"/>
                </a:lnTo>
                <a:lnTo>
                  <a:pt x="551" y="204"/>
                </a:lnTo>
                <a:lnTo>
                  <a:pt x="551" y="206"/>
                </a:lnTo>
                <a:lnTo>
                  <a:pt x="549" y="209"/>
                </a:lnTo>
                <a:lnTo>
                  <a:pt x="549" y="209"/>
                </a:lnTo>
                <a:lnTo>
                  <a:pt x="549" y="209"/>
                </a:lnTo>
                <a:lnTo>
                  <a:pt x="549" y="211"/>
                </a:lnTo>
                <a:lnTo>
                  <a:pt x="549" y="213"/>
                </a:lnTo>
                <a:lnTo>
                  <a:pt x="549" y="213"/>
                </a:lnTo>
                <a:lnTo>
                  <a:pt x="549" y="216"/>
                </a:lnTo>
                <a:lnTo>
                  <a:pt x="549" y="216"/>
                </a:lnTo>
                <a:lnTo>
                  <a:pt x="549" y="216"/>
                </a:lnTo>
                <a:lnTo>
                  <a:pt x="553" y="218"/>
                </a:lnTo>
                <a:lnTo>
                  <a:pt x="556" y="218"/>
                </a:lnTo>
                <a:lnTo>
                  <a:pt x="558" y="218"/>
                </a:lnTo>
                <a:lnTo>
                  <a:pt x="563" y="218"/>
                </a:lnTo>
                <a:lnTo>
                  <a:pt x="570" y="218"/>
                </a:lnTo>
                <a:lnTo>
                  <a:pt x="575" y="218"/>
                </a:lnTo>
                <a:lnTo>
                  <a:pt x="577" y="218"/>
                </a:lnTo>
                <a:lnTo>
                  <a:pt x="582" y="221"/>
                </a:lnTo>
                <a:lnTo>
                  <a:pt x="582" y="221"/>
                </a:lnTo>
                <a:lnTo>
                  <a:pt x="579" y="223"/>
                </a:lnTo>
                <a:lnTo>
                  <a:pt x="579" y="223"/>
                </a:lnTo>
                <a:lnTo>
                  <a:pt x="577" y="225"/>
                </a:lnTo>
                <a:lnTo>
                  <a:pt x="575" y="228"/>
                </a:lnTo>
                <a:lnTo>
                  <a:pt x="575" y="230"/>
                </a:lnTo>
                <a:lnTo>
                  <a:pt x="575" y="232"/>
                </a:lnTo>
                <a:lnTo>
                  <a:pt x="577" y="232"/>
                </a:lnTo>
                <a:lnTo>
                  <a:pt x="577" y="232"/>
                </a:lnTo>
                <a:lnTo>
                  <a:pt x="579" y="232"/>
                </a:lnTo>
                <a:lnTo>
                  <a:pt x="582" y="232"/>
                </a:lnTo>
                <a:lnTo>
                  <a:pt x="589" y="232"/>
                </a:lnTo>
                <a:lnTo>
                  <a:pt x="598" y="232"/>
                </a:lnTo>
                <a:lnTo>
                  <a:pt x="601" y="232"/>
                </a:lnTo>
                <a:lnTo>
                  <a:pt x="605" y="230"/>
                </a:lnTo>
                <a:lnTo>
                  <a:pt x="608" y="230"/>
                </a:lnTo>
                <a:lnTo>
                  <a:pt x="608" y="230"/>
                </a:lnTo>
                <a:lnTo>
                  <a:pt x="615" y="230"/>
                </a:lnTo>
                <a:lnTo>
                  <a:pt x="622" y="230"/>
                </a:lnTo>
                <a:lnTo>
                  <a:pt x="629" y="230"/>
                </a:lnTo>
                <a:lnTo>
                  <a:pt x="638" y="228"/>
                </a:lnTo>
                <a:lnTo>
                  <a:pt x="643" y="225"/>
                </a:lnTo>
                <a:lnTo>
                  <a:pt x="645" y="225"/>
                </a:lnTo>
                <a:lnTo>
                  <a:pt x="650" y="225"/>
                </a:lnTo>
                <a:lnTo>
                  <a:pt x="657" y="225"/>
                </a:lnTo>
                <a:lnTo>
                  <a:pt x="662" y="223"/>
                </a:lnTo>
                <a:lnTo>
                  <a:pt x="664" y="223"/>
                </a:lnTo>
                <a:lnTo>
                  <a:pt x="669" y="221"/>
                </a:lnTo>
                <a:lnTo>
                  <a:pt x="671" y="221"/>
                </a:lnTo>
                <a:lnTo>
                  <a:pt x="676" y="218"/>
                </a:lnTo>
                <a:lnTo>
                  <a:pt x="679" y="216"/>
                </a:lnTo>
                <a:lnTo>
                  <a:pt x="681" y="216"/>
                </a:lnTo>
                <a:lnTo>
                  <a:pt x="683" y="216"/>
                </a:lnTo>
                <a:lnTo>
                  <a:pt x="683" y="216"/>
                </a:lnTo>
                <a:lnTo>
                  <a:pt x="686" y="216"/>
                </a:lnTo>
                <a:lnTo>
                  <a:pt x="683" y="218"/>
                </a:lnTo>
                <a:lnTo>
                  <a:pt x="683" y="218"/>
                </a:lnTo>
                <a:lnTo>
                  <a:pt x="683" y="218"/>
                </a:lnTo>
                <a:lnTo>
                  <a:pt x="681" y="218"/>
                </a:lnTo>
                <a:lnTo>
                  <a:pt x="683" y="221"/>
                </a:lnTo>
                <a:lnTo>
                  <a:pt x="683" y="221"/>
                </a:lnTo>
                <a:lnTo>
                  <a:pt x="686" y="221"/>
                </a:lnTo>
                <a:lnTo>
                  <a:pt x="688" y="221"/>
                </a:lnTo>
                <a:lnTo>
                  <a:pt x="690" y="221"/>
                </a:lnTo>
                <a:lnTo>
                  <a:pt x="695" y="221"/>
                </a:lnTo>
                <a:lnTo>
                  <a:pt x="697" y="223"/>
                </a:lnTo>
                <a:lnTo>
                  <a:pt x="697" y="223"/>
                </a:lnTo>
                <a:lnTo>
                  <a:pt x="697" y="223"/>
                </a:lnTo>
                <a:lnTo>
                  <a:pt x="693" y="223"/>
                </a:lnTo>
                <a:lnTo>
                  <a:pt x="693" y="225"/>
                </a:lnTo>
                <a:lnTo>
                  <a:pt x="693" y="225"/>
                </a:lnTo>
                <a:lnTo>
                  <a:pt x="700" y="225"/>
                </a:lnTo>
                <a:lnTo>
                  <a:pt x="702" y="225"/>
                </a:lnTo>
                <a:lnTo>
                  <a:pt x="705" y="225"/>
                </a:lnTo>
                <a:lnTo>
                  <a:pt x="707" y="225"/>
                </a:lnTo>
                <a:lnTo>
                  <a:pt x="709" y="225"/>
                </a:lnTo>
                <a:lnTo>
                  <a:pt x="714" y="228"/>
                </a:lnTo>
                <a:lnTo>
                  <a:pt x="719" y="225"/>
                </a:lnTo>
                <a:lnTo>
                  <a:pt x="721" y="228"/>
                </a:lnTo>
                <a:lnTo>
                  <a:pt x="724" y="225"/>
                </a:lnTo>
                <a:lnTo>
                  <a:pt x="724" y="225"/>
                </a:lnTo>
                <a:lnTo>
                  <a:pt x="728" y="225"/>
                </a:lnTo>
                <a:lnTo>
                  <a:pt x="731" y="225"/>
                </a:lnTo>
                <a:lnTo>
                  <a:pt x="738" y="223"/>
                </a:lnTo>
                <a:lnTo>
                  <a:pt x="740" y="223"/>
                </a:lnTo>
                <a:lnTo>
                  <a:pt x="742" y="221"/>
                </a:lnTo>
                <a:lnTo>
                  <a:pt x="742" y="221"/>
                </a:lnTo>
                <a:lnTo>
                  <a:pt x="742" y="221"/>
                </a:lnTo>
                <a:lnTo>
                  <a:pt x="742" y="218"/>
                </a:lnTo>
                <a:lnTo>
                  <a:pt x="742" y="218"/>
                </a:lnTo>
                <a:lnTo>
                  <a:pt x="740" y="218"/>
                </a:lnTo>
                <a:lnTo>
                  <a:pt x="740" y="218"/>
                </a:lnTo>
                <a:lnTo>
                  <a:pt x="740" y="218"/>
                </a:lnTo>
                <a:lnTo>
                  <a:pt x="740" y="218"/>
                </a:lnTo>
                <a:lnTo>
                  <a:pt x="742" y="218"/>
                </a:lnTo>
                <a:lnTo>
                  <a:pt x="742" y="216"/>
                </a:lnTo>
                <a:lnTo>
                  <a:pt x="745" y="216"/>
                </a:lnTo>
                <a:lnTo>
                  <a:pt x="745" y="216"/>
                </a:lnTo>
                <a:lnTo>
                  <a:pt x="745" y="216"/>
                </a:lnTo>
                <a:lnTo>
                  <a:pt x="742" y="216"/>
                </a:lnTo>
                <a:lnTo>
                  <a:pt x="740" y="216"/>
                </a:lnTo>
                <a:lnTo>
                  <a:pt x="738" y="216"/>
                </a:lnTo>
                <a:lnTo>
                  <a:pt x="733" y="216"/>
                </a:lnTo>
                <a:lnTo>
                  <a:pt x="731" y="218"/>
                </a:lnTo>
                <a:lnTo>
                  <a:pt x="726" y="221"/>
                </a:lnTo>
                <a:lnTo>
                  <a:pt x="726" y="221"/>
                </a:lnTo>
                <a:lnTo>
                  <a:pt x="726" y="218"/>
                </a:lnTo>
                <a:lnTo>
                  <a:pt x="728" y="216"/>
                </a:lnTo>
                <a:lnTo>
                  <a:pt x="731" y="216"/>
                </a:lnTo>
                <a:lnTo>
                  <a:pt x="731" y="216"/>
                </a:lnTo>
                <a:lnTo>
                  <a:pt x="731" y="216"/>
                </a:lnTo>
                <a:lnTo>
                  <a:pt x="731" y="216"/>
                </a:lnTo>
                <a:lnTo>
                  <a:pt x="731" y="213"/>
                </a:lnTo>
                <a:lnTo>
                  <a:pt x="728" y="213"/>
                </a:lnTo>
                <a:lnTo>
                  <a:pt x="728" y="213"/>
                </a:lnTo>
                <a:lnTo>
                  <a:pt x="728" y="211"/>
                </a:lnTo>
                <a:lnTo>
                  <a:pt x="728" y="211"/>
                </a:lnTo>
                <a:lnTo>
                  <a:pt x="731" y="211"/>
                </a:lnTo>
                <a:lnTo>
                  <a:pt x="731" y="211"/>
                </a:lnTo>
                <a:lnTo>
                  <a:pt x="733" y="213"/>
                </a:lnTo>
                <a:lnTo>
                  <a:pt x="735" y="213"/>
                </a:lnTo>
                <a:lnTo>
                  <a:pt x="735" y="213"/>
                </a:lnTo>
                <a:lnTo>
                  <a:pt x="738" y="213"/>
                </a:lnTo>
                <a:lnTo>
                  <a:pt x="740" y="213"/>
                </a:lnTo>
                <a:lnTo>
                  <a:pt x="740" y="213"/>
                </a:lnTo>
                <a:lnTo>
                  <a:pt x="740" y="213"/>
                </a:lnTo>
                <a:lnTo>
                  <a:pt x="740" y="211"/>
                </a:lnTo>
                <a:lnTo>
                  <a:pt x="742" y="211"/>
                </a:lnTo>
                <a:lnTo>
                  <a:pt x="742" y="211"/>
                </a:lnTo>
                <a:lnTo>
                  <a:pt x="742" y="209"/>
                </a:lnTo>
                <a:lnTo>
                  <a:pt x="747" y="209"/>
                </a:lnTo>
                <a:lnTo>
                  <a:pt x="750" y="209"/>
                </a:lnTo>
                <a:lnTo>
                  <a:pt x="750" y="209"/>
                </a:lnTo>
                <a:lnTo>
                  <a:pt x="750" y="209"/>
                </a:lnTo>
                <a:lnTo>
                  <a:pt x="752" y="211"/>
                </a:lnTo>
                <a:lnTo>
                  <a:pt x="752" y="211"/>
                </a:lnTo>
                <a:lnTo>
                  <a:pt x="754" y="211"/>
                </a:lnTo>
                <a:lnTo>
                  <a:pt x="754" y="211"/>
                </a:lnTo>
                <a:lnTo>
                  <a:pt x="757" y="211"/>
                </a:lnTo>
                <a:lnTo>
                  <a:pt x="759" y="209"/>
                </a:lnTo>
                <a:lnTo>
                  <a:pt x="759" y="209"/>
                </a:lnTo>
                <a:lnTo>
                  <a:pt x="759" y="209"/>
                </a:lnTo>
                <a:lnTo>
                  <a:pt x="759" y="211"/>
                </a:lnTo>
                <a:lnTo>
                  <a:pt x="759" y="211"/>
                </a:lnTo>
                <a:lnTo>
                  <a:pt x="759" y="211"/>
                </a:lnTo>
                <a:lnTo>
                  <a:pt x="761" y="211"/>
                </a:lnTo>
                <a:lnTo>
                  <a:pt x="761" y="211"/>
                </a:lnTo>
                <a:lnTo>
                  <a:pt x="764" y="211"/>
                </a:lnTo>
                <a:lnTo>
                  <a:pt x="766" y="209"/>
                </a:lnTo>
                <a:lnTo>
                  <a:pt x="766" y="209"/>
                </a:lnTo>
                <a:close/>
                <a:moveTo>
                  <a:pt x="830" y="216"/>
                </a:moveTo>
                <a:lnTo>
                  <a:pt x="830" y="216"/>
                </a:lnTo>
                <a:lnTo>
                  <a:pt x="830" y="216"/>
                </a:lnTo>
                <a:lnTo>
                  <a:pt x="828" y="218"/>
                </a:lnTo>
                <a:lnTo>
                  <a:pt x="828" y="218"/>
                </a:lnTo>
                <a:lnTo>
                  <a:pt x="830" y="218"/>
                </a:lnTo>
                <a:lnTo>
                  <a:pt x="830" y="218"/>
                </a:lnTo>
                <a:lnTo>
                  <a:pt x="832" y="216"/>
                </a:lnTo>
                <a:lnTo>
                  <a:pt x="832" y="216"/>
                </a:lnTo>
                <a:lnTo>
                  <a:pt x="835" y="216"/>
                </a:lnTo>
                <a:lnTo>
                  <a:pt x="835" y="213"/>
                </a:lnTo>
                <a:lnTo>
                  <a:pt x="835" y="213"/>
                </a:lnTo>
                <a:lnTo>
                  <a:pt x="835" y="213"/>
                </a:lnTo>
                <a:lnTo>
                  <a:pt x="832" y="211"/>
                </a:lnTo>
                <a:lnTo>
                  <a:pt x="832" y="211"/>
                </a:lnTo>
                <a:lnTo>
                  <a:pt x="830" y="213"/>
                </a:lnTo>
                <a:lnTo>
                  <a:pt x="828" y="213"/>
                </a:lnTo>
                <a:lnTo>
                  <a:pt x="828" y="213"/>
                </a:lnTo>
                <a:lnTo>
                  <a:pt x="825" y="216"/>
                </a:lnTo>
                <a:lnTo>
                  <a:pt x="825" y="216"/>
                </a:lnTo>
                <a:lnTo>
                  <a:pt x="825" y="216"/>
                </a:lnTo>
                <a:lnTo>
                  <a:pt x="825" y="216"/>
                </a:lnTo>
                <a:lnTo>
                  <a:pt x="825" y="218"/>
                </a:lnTo>
                <a:lnTo>
                  <a:pt x="828" y="216"/>
                </a:lnTo>
                <a:lnTo>
                  <a:pt x="828" y="216"/>
                </a:lnTo>
                <a:lnTo>
                  <a:pt x="830" y="213"/>
                </a:lnTo>
                <a:lnTo>
                  <a:pt x="830" y="213"/>
                </a:lnTo>
                <a:lnTo>
                  <a:pt x="830" y="213"/>
                </a:lnTo>
                <a:lnTo>
                  <a:pt x="830" y="213"/>
                </a:lnTo>
                <a:lnTo>
                  <a:pt x="832" y="213"/>
                </a:lnTo>
                <a:lnTo>
                  <a:pt x="830" y="213"/>
                </a:lnTo>
                <a:lnTo>
                  <a:pt x="830" y="216"/>
                </a:lnTo>
                <a:close/>
                <a:moveTo>
                  <a:pt x="764" y="221"/>
                </a:moveTo>
                <a:lnTo>
                  <a:pt x="761" y="223"/>
                </a:lnTo>
                <a:lnTo>
                  <a:pt x="761" y="223"/>
                </a:lnTo>
                <a:lnTo>
                  <a:pt x="761" y="223"/>
                </a:lnTo>
                <a:lnTo>
                  <a:pt x="761" y="223"/>
                </a:lnTo>
                <a:lnTo>
                  <a:pt x="761" y="223"/>
                </a:lnTo>
                <a:lnTo>
                  <a:pt x="764" y="225"/>
                </a:lnTo>
                <a:lnTo>
                  <a:pt x="764" y="223"/>
                </a:lnTo>
                <a:lnTo>
                  <a:pt x="764" y="223"/>
                </a:lnTo>
                <a:lnTo>
                  <a:pt x="764" y="223"/>
                </a:lnTo>
                <a:lnTo>
                  <a:pt x="764" y="221"/>
                </a:lnTo>
                <a:lnTo>
                  <a:pt x="764" y="221"/>
                </a:lnTo>
                <a:lnTo>
                  <a:pt x="764" y="221"/>
                </a:lnTo>
                <a:close/>
                <a:moveTo>
                  <a:pt x="754" y="228"/>
                </a:moveTo>
                <a:lnTo>
                  <a:pt x="754" y="228"/>
                </a:lnTo>
                <a:lnTo>
                  <a:pt x="757" y="228"/>
                </a:lnTo>
                <a:lnTo>
                  <a:pt x="757" y="228"/>
                </a:lnTo>
                <a:lnTo>
                  <a:pt x="757" y="228"/>
                </a:lnTo>
                <a:lnTo>
                  <a:pt x="759" y="225"/>
                </a:lnTo>
                <a:lnTo>
                  <a:pt x="759" y="225"/>
                </a:lnTo>
                <a:lnTo>
                  <a:pt x="759" y="225"/>
                </a:lnTo>
                <a:lnTo>
                  <a:pt x="759" y="223"/>
                </a:lnTo>
                <a:lnTo>
                  <a:pt x="759" y="223"/>
                </a:lnTo>
                <a:lnTo>
                  <a:pt x="757" y="223"/>
                </a:lnTo>
                <a:lnTo>
                  <a:pt x="757" y="223"/>
                </a:lnTo>
                <a:lnTo>
                  <a:pt x="757" y="223"/>
                </a:lnTo>
                <a:lnTo>
                  <a:pt x="754" y="223"/>
                </a:lnTo>
                <a:lnTo>
                  <a:pt x="754" y="223"/>
                </a:lnTo>
                <a:lnTo>
                  <a:pt x="754" y="225"/>
                </a:lnTo>
                <a:lnTo>
                  <a:pt x="752" y="225"/>
                </a:lnTo>
                <a:lnTo>
                  <a:pt x="752" y="228"/>
                </a:lnTo>
                <a:lnTo>
                  <a:pt x="752" y="228"/>
                </a:lnTo>
                <a:lnTo>
                  <a:pt x="752" y="228"/>
                </a:lnTo>
                <a:lnTo>
                  <a:pt x="752" y="228"/>
                </a:lnTo>
                <a:lnTo>
                  <a:pt x="754" y="228"/>
                </a:lnTo>
                <a:lnTo>
                  <a:pt x="754" y="228"/>
                </a:lnTo>
                <a:lnTo>
                  <a:pt x="754" y="228"/>
                </a:lnTo>
                <a:lnTo>
                  <a:pt x="754" y="228"/>
                </a:lnTo>
                <a:lnTo>
                  <a:pt x="754" y="228"/>
                </a:lnTo>
                <a:close/>
                <a:moveTo>
                  <a:pt x="731" y="228"/>
                </a:moveTo>
                <a:lnTo>
                  <a:pt x="731" y="228"/>
                </a:lnTo>
                <a:lnTo>
                  <a:pt x="728" y="228"/>
                </a:lnTo>
                <a:lnTo>
                  <a:pt x="726" y="230"/>
                </a:lnTo>
                <a:lnTo>
                  <a:pt x="728" y="230"/>
                </a:lnTo>
                <a:lnTo>
                  <a:pt x="731" y="230"/>
                </a:lnTo>
                <a:lnTo>
                  <a:pt x="731" y="230"/>
                </a:lnTo>
                <a:lnTo>
                  <a:pt x="731" y="230"/>
                </a:lnTo>
                <a:lnTo>
                  <a:pt x="733" y="230"/>
                </a:lnTo>
                <a:lnTo>
                  <a:pt x="735" y="230"/>
                </a:lnTo>
                <a:lnTo>
                  <a:pt x="735" y="228"/>
                </a:lnTo>
                <a:lnTo>
                  <a:pt x="735" y="228"/>
                </a:lnTo>
                <a:lnTo>
                  <a:pt x="735" y="228"/>
                </a:lnTo>
                <a:lnTo>
                  <a:pt x="735" y="228"/>
                </a:lnTo>
                <a:lnTo>
                  <a:pt x="733" y="225"/>
                </a:lnTo>
                <a:lnTo>
                  <a:pt x="731" y="228"/>
                </a:lnTo>
                <a:close/>
                <a:moveTo>
                  <a:pt x="754" y="216"/>
                </a:moveTo>
                <a:lnTo>
                  <a:pt x="754" y="216"/>
                </a:lnTo>
                <a:lnTo>
                  <a:pt x="754" y="216"/>
                </a:lnTo>
                <a:lnTo>
                  <a:pt x="757" y="216"/>
                </a:lnTo>
                <a:lnTo>
                  <a:pt x="757" y="216"/>
                </a:lnTo>
                <a:lnTo>
                  <a:pt x="757" y="216"/>
                </a:lnTo>
                <a:lnTo>
                  <a:pt x="759" y="216"/>
                </a:lnTo>
                <a:lnTo>
                  <a:pt x="759" y="213"/>
                </a:lnTo>
                <a:lnTo>
                  <a:pt x="759" y="213"/>
                </a:lnTo>
                <a:lnTo>
                  <a:pt x="757" y="213"/>
                </a:lnTo>
                <a:lnTo>
                  <a:pt x="757" y="213"/>
                </a:lnTo>
                <a:lnTo>
                  <a:pt x="754" y="213"/>
                </a:lnTo>
                <a:lnTo>
                  <a:pt x="754" y="213"/>
                </a:lnTo>
                <a:lnTo>
                  <a:pt x="754" y="213"/>
                </a:lnTo>
                <a:lnTo>
                  <a:pt x="757" y="213"/>
                </a:lnTo>
                <a:lnTo>
                  <a:pt x="757" y="216"/>
                </a:lnTo>
                <a:lnTo>
                  <a:pt x="757" y="216"/>
                </a:lnTo>
                <a:lnTo>
                  <a:pt x="754" y="216"/>
                </a:lnTo>
                <a:lnTo>
                  <a:pt x="754" y="216"/>
                </a:lnTo>
                <a:lnTo>
                  <a:pt x="754" y="216"/>
                </a:lnTo>
                <a:lnTo>
                  <a:pt x="754" y="216"/>
                </a:lnTo>
                <a:close/>
                <a:moveTo>
                  <a:pt x="690" y="230"/>
                </a:moveTo>
                <a:lnTo>
                  <a:pt x="688" y="230"/>
                </a:lnTo>
                <a:lnTo>
                  <a:pt x="688" y="232"/>
                </a:lnTo>
                <a:lnTo>
                  <a:pt x="688" y="232"/>
                </a:lnTo>
                <a:lnTo>
                  <a:pt x="688" y="232"/>
                </a:lnTo>
                <a:lnTo>
                  <a:pt x="688" y="232"/>
                </a:lnTo>
                <a:lnTo>
                  <a:pt x="690" y="235"/>
                </a:lnTo>
                <a:lnTo>
                  <a:pt x="690" y="235"/>
                </a:lnTo>
                <a:lnTo>
                  <a:pt x="693" y="235"/>
                </a:lnTo>
                <a:lnTo>
                  <a:pt x="693" y="232"/>
                </a:lnTo>
                <a:lnTo>
                  <a:pt x="693" y="232"/>
                </a:lnTo>
                <a:lnTo>
                  <a:pt x="695" y="232"/>
                </a:lnTo>
                <a:lnTo>
                  <a:pt x="695" y="232"/>
                </a:lnTo>
                <a:lnTo>
                  <a:pt x="693" y="230"/>
                </a:lnTo>
                <a:lnTo>
                  <a:pt x="693" y="230"/>
                </a:lnTo>
                <a:lnTo>
                  <a:pt x="690" y="230"/>
                </a:lnTo>
                <a:close/>
                <a:moveTo>
                  <a:pt x="868" y="107"/>
                </a:moveTo>
                <a:lnTo>
                  <a:pt x="863" y="107"/>
                </a:lnTo>
                <a:lnTo>
                  <a:pt x="863" y="107"/>
                </a:lnTo>
                <a:lnTo>
                  <a:pt x="861" y="109"/>
                </a:lnTo>
                <a:lnTo>
                  <a:pt x="854" y="109"/>
                </a:lnTo>
                <a:lnTo>
                  <a:pt x="854" y="109"/>
                </a:lnTo>
                <a:lnTo>
                  <a:pt x="854" y="112"/>
                </a:lnTo>
                <a:lnTo>
                  <a:pt x="854" y="112"/>
                </a:lnTo>
                <a:lnTo>
                  <a:pt x="854" y="112"/>
                </a:lnTo>
                <a:lnTo>
                  <a:pt x="870" y="109"/>
                </a:lnTo>
                <a:lnTo>
                  <a:pt x="872" y="112"/>
                </a:lnTo>
                <a:lnTo>
                  <a:pt x="877" y="109"/>
                </a:lnTo>
                <a:lnTo>
                  <a:pt x="891" y="109"/>
                </a:lnTo>
                <a:lnTo>
                  <a:pt x="901" y="109"/>
                </a:lnTo>
                <a:lnTo>
                  <a:pt x="898" y="109"/>
                </a:lnTo>
                <a:lnTo>
                  <a:pt x="894" y="109"/>
                </a:lnTo>
                <a:lnTo>
                  <a:pt x="891" y="109"/>
                </a:lnTo>
                <a:lnTo>
                  <a:pt x="891" y="109"/>
                </a:lnTo>
                <a:lnTo>
                  <a:pt x="887" y="112"/>
                </a:lnTo>
                <a:lnTo>
                  <a:pt x="882" y="112"/>
                </a:lnTo>
                <a:lnTo>
                  <a:pt x="875" y="114"/>
                </a:lnTo>
                <a:lnTo>
                  <a:pt x="875" y="114"/>
                </a:lnTo>
                <a:lnTo>
                  <a:pt x="872" y="114"/>
                </a:lnTo>
                <a:lnTo>
                  <a:pt x="875" y="114"/>
                </a:lnTo>
                <a:lnTo>
                  <a:pt x="877" y="116"/>
                </a:lnTo>
                <a:lnTo>
                  <a:pt x="880" y="116"/>
                </a:lnTo>
                <a:lnTo>
                  <a:pt x="877" y="116"/>
                </a:lnTo>
                <a:lnTo>
                  <a:pt x="875" y="116"/>
                </a:lnTo>
                <a:lnTo>
                  <a:pt x="872" y="116"/>
                </a:lnTo>
                <a:lnTo>
                  <a:pt x="872" y="119"/>
                </a:lnTo>
                <a:lnTo>
                  <a:pt x="872" y="119"/>
                </a:lnTo>
                <a:lnTo>
                  <a:pt x="872" y="121"/>
                </a:lnTo>
                <a:lnTo>
                  <a:pt x="877" y="121"/>
                </a:lnTo>
                <a:lnTo>
                  <a:pt x="880" y="121"/>
                </a:lnTo>
                <a:lnTo>
                  <a:pt x="884" y="119"/>
                </a:lnTo>
                <a:lnTo>
                  <a:pt x="884" y="119"/>
                </a:lnTo>
                <a:lnTo>
                  <a:pt x="884" y="119"/>
                </a:lnTo>
                <a:lnTo>
                  <a:pt x="887" y="121"/>
                </a:lnTo>
                <a:lnTo>
                  <a:pt x="889" y="119"/>
                </a:lnTo>
                <a:lnTo>
                  <a:pt x="891" y="119"/>
                </a:lnTo>
                <a:lnTo>
                  <a:pt x="891" y="121"/>
                </a:lnTo>
                <a:lnTo>
                  <a:pt x="894" y="121"/>
                </a:lnTo>
                <a:lnTo>
                  <a:pt x="898" y="119"/>
                </a:lnTo>
                <a:lnTo>
                  <a:pt x="898" y="119"/>
                </a:lnTo>
                <a:lnTo>
                  <a:pt x="901" y="119"/>
                </a:lnTo>
                <a:lnTo>
                  <a:pt x="903" y="119"/>
                </a:lnTo>
                <a:lnTo>
                  <a:pt x="903" y="119"/>
                </a:lnTo>
                <a:lnTo>
                  <a:pt x="903" y="119"/>
                </a:lnTo>
                <a:lnTo>
                  <a:pt x="903" y="116"/>
                </a:lnTo>
                <a:lnTo>
                  <a:pt x="903" y="116"/>
                </a:lnTo>
                <a:lnTo>
                  <a:pt x="903" y="116"/>
                </a:lnTo>
                <a:lnTo>
                  <a:pt x="903" y="119"/>
                </a:lnTo>
                <a:lnTo>
                  <a:pt x="906" y="119"/>
                </a:lnTo>
                <a:lnTo>
                  <a:pt x="906" y="119"/>
                </a:lnTo>
                <a:lnTo>
                  <a:pt x="908" y="119"/>
                </a:lnTo>
                <a:lnTo>
                  <a:pt x="908" y="119"/>
                </a:lnTo>
                <a:lnTo>
                  <a:pt x="908" y="116"/>
                </a:lnTo>
                <a:lnTo>
                  <a:pt x="908" y="116"/>
                </a:lnTo>
                <a:lnTo>
                  <a:pt x="910" y="114"/>
                </a:lnTo>
                <a:lnTo>
                  <a:pt x="915" y="112"/>
                </a:lnTo>
                <a:lnTo>
                  <a:pt x="917" y="112"/>
                </a:lnTo>
                <a:lnTo>
                  <a:pt x="917" y="114"/>
                </a:lnTo>
                <a:lnTo>
                  <a:pt x="917" y="114"/>
                </a:lnTo>
                <a:lnTo>
                  <a:pt x="920" y="112"/>
                </a:lnTo>
                <a:lnTo>
                  <a:pt x="922" y="109"/>
                </a:lnTo>
                <a:lnTo>
                  <a:pt x="922" y="109"/>
                </a:lnTo>
                <a:lnTo>
                  <a:pt x="917" y="107"/>
                </a:lnTo>
                <a:lnTo>
                  <a:pt x="917" y="107"/>
                </a:lnTo>
                <a:lnTo>
                  <a:pt x="920" y="107"/>
                </a:lnTo>
                <a:lnTo>
                  <a:pt x="922" y="107"/>
                </a:lnTo>
                <a:lnTo>
                  <a:pt x="922" y="107"/>
                </a:lnTo>
                <a:lnTo>
                  <a:pt x="924" y="105"/>
                </a:lnTo>
                <a:lnTo>
                  <a:pt x="924" y="105"/>
                </a:lnTo>
                <a:lnTo>
                  <a:pt x="927" y="102"/>
                </a:lnTo>
                <a:lnTo>
                  <a:pt x="929" y="102"/>
                </a:lnTo>
                <a:lnTo>
                  <a:pt x="929" y="102"/>
                </a:lnTo>
                <a:lnTo>
                  <a:pt x="932" y="100"/>
                </a:lnTo>
                <a:lnTo>
                  <a:pt x="932" y="100"/>
                </a:lnTo>
                <a:lnTo>
                  <a:pt x="932" y="100"/>
                </a:lnTo>
                <a:lnTo>
                  <a:pt x="932" y="97"/>
                </a:lnTo>
                <a:lnTo>
                  <a:pt x="932" y="97"/>
                </a:lnTo>
                <a:lnTo>
                  <a:pt x="932" y="97"/>
                </a:lnTo>
                <a:lnTo>
                  <a:pt x="934" y="97"/>
                </a:lnTo>
                <a:lnTo>
                  <a:pt x="934" y="95"/>
                </a:lnTo>
                <a:lnTo>
                  <a:pt x="934" y="95"/>
                </a:lnTo>
                <a:lnTo>
                  <a:pt x="934" y="95"/>
                </a:lnTo>
                <a:lnTo>
                  <a:pt x="932" y="95"/>
                </a:lnTo>
                <a:lnTo>
                  <a:pt x="929" y="95"/>
                </a:lnTo>
                <a:lnTo>
                  <a:pt x="929" y="95"/>
                </a:lnTo>
                <a:lnTo>
                  <a:pt x="929" y="93"/>
                </a:lnTo>
                <a:lnTo>
                  <a:pt x="927" y="93"/>
                </a:lnTo>
                <a:lnTo>
                  <a:pt x="922" y="93"/>
                </a:lnTo>
                <a:lnTo>
                  <a:pt x="922" y="93"/>
                </a:lnTo>
                <a:lnTo>
                  <a:pt x="920" y="95"/>
                </a:lnTo>
                <a:lnTo>
                  <a:pt x="920" y="97"/>
                </a:lnTo>
                <a:lnTo>
                  <a:pt x="915" y="97"/>
                </a:lnTo>
                <a:lnTo>
                  <a:pt x="915" y="95"/>
                </a:lnTo>
                <a:lnTo>
                  <a:pt x="913" y="93"/>
                </a:lnTo>
                <a:lnTo>
                  <a:pt x="913" y="93"/>
                </a:lnTo>
                <a:lnTo>
                  <a:pt x="908" y="93"/>
                </a:lnTo>
                <a:lnTo>
                  <a:pt x="906" y="93"/>
                </a:lnTo>
                <a:lnTo>
                  <a:pt x="901" y="95"/>
                </a:lnTo>
                <a:lnTo>
                  <a:pt x="896" y="95"/>
                </a:lnTo>
                <a:lnTo>
                  <a:pt x="896" y="95"/>
                </a:lnTo>
                <a:lnTo>
                  <a:pt x="896" y="97"/>
                </a:lnTo>
                <a:lnTo>
                  <a:pt x="896" y="97"/>
                </a:lnTo>
                <a:lnTo>
                  <a:pt x="896" y="97"/>
                </a:lnTo>
                <a:lnTo>
                  <a:pt x="901" y="97"/>
                </a:lnTo>
                <a:lnTo>
                  <a:pt x="903" y="97"/>
                </a:lnTo>
                <a:lnTo>
                  <a:pt x="903" y="100"/>
                </a:lnTo>
                <a:lnTo>
                  <a:pt x="903" y="100"/>
                </a:lnTo>
                <a:lnTo>
                  <a:pt x="901" y="100"/>
                </a:lnTo>
                <a:lnTo>
                  <a:pt x="898" y="100"/>
                </a:lnTo>
                <a:lnTo>
                  <a:pt x="896" y="100"/>
                </a:lnTo>
                <a:lnTo>
                  <a:pt x="896" y="100"/>
                </a:lnTo>
                <a:lnTo>
                  <a:pt x="898" y="100"/>
                </a:lnTo>
                <a:lnTo>
                  <a:pt x="901" y="100"/>
                </a:lnTo>
                <a:lnTo>
                  <a:pt x="901" y="102"/>
                </a:lnTo>
                <a:lnTo>
                  <a:pt x="906" y="102"/>
                </a:lnTo>
                <a:lnTo>
                  <a:pt x="901" y="102"/>
                </a:lnTo>
                <a:lnTo>
                  <a:pt x="898" y="102"/>
                </a:lnTo>
                <a:lnTo>
                  <a:pt x="898" y="102"/>
                </a:lnTo>
                <a:lnTo>
                  <a:pt x="896" y="102"/>
                </a:lnTo>
                <a:lnTo>
                  <a:pt x="896" y="102"/>
                </a:lnTo>
                <a:lnTo>
                  <a:pt x="896" y="102"/>
                </a:lnTo>
                <a:lnTo>
                  <a:pt x="898" y="105"/>
                </a:lnTo>
                <a:lnTo>
                  <a:pt x="898" y="105"/>
                </a:lnTo>
                <a:lnTo>
                  <a:pt x="898" y="105"/>
                </a:lnTo>
                <a:lnTo>
                  <a:pt x="896" y="105"/>
                </a:lnTo>
                <a:lnTo>
                  <a:pt x="894" y="105"/>
                </a:lnTo>
                <a:lnTo>
                  <a:pt x="894" y="105"/>
                </a:lnTo>
                <a:lnTo>
                  <a:pt x="894" y="105"/>
                </a:lnTo>
                <a:lnTo>
                  <a:pt x="889" y="100"/>
                </a:lnTo>
                <a:lnTo>
                  <a:pt x="889" y="100"/>
                </a:lnTo>
                <a:lnTo>
                  <a:pt x="889" y="100"/>
                </a:lnTo>
                <a:lnTo>
                  <a:pt x="889" y="100"/>
                </a:lnTo>
                <a:lnTo>
                  <a:pt x="889" y="97"/>
                </a:lnTo>
                <a:lnTo>
                  <a:pt x="889" y="97"/>
                </a:lnTo>
                <a:lnTo>
                  <a:pt x="887" y="97"/>
                </a:lnTo>
                <a:lnTo>
                  <a:pt x="884" y="97"/>
                </a:lnTo>
                <a:lnTo>
                  <a:pt x="884" y="97"/>
                </a:lnTo>
                <a:lnTo>
                  <a:pt x="882" y="97"/>
                </a:lnTo>
                <a:lnTo>
                  <a:pt x="880" y="97"/>
                </a:lnTo>
                <a:lnTo>
                  <a:pt x="877" y="97"/>
                </a:lnTo>
                <a:lnTo>
                  <a:pt x="875" y="100"/>
                </a:lnTo>
                <a:lnTo>
                  <a:pt x="877" y="100"/>
                </a:lnTo>
                <a:lnTo>
                  <a:pt x="877" y="100"/>
                </a:lnTo>
                <a:lnTo>
                  <a:pt x="882" y="100"/>
                </a:lnTo>
                <a:lnTo>
                  <a:pt x="882" y="100"/>
                </a:lnTo>
                <a:lnTo>
                  <a:pt x="877" y="102"/>
                </a:lnTo>
                <a:lnTo>
                  <a:pt x="875" y="102"/>
                </a:lnTo>
                <a:lnTo>
                  <a:pt x="875" y="102"/>
                </a:lnTo>
                <a:lnTo>
                  <a:pt x="875" y="102"/>
                </a:lnTo>
                <a:lnTo>
                  <a:pt x="875" y="105"/>
                </a:lnTo>
                <a:lnTo>
                  <a:pt x="877" y="105"/>
                </a:lnTo>
                <a:lnTo>
                  <a:pt x="877" y="105"/>
                </a:lnTo>
                <a:lnTo>
                  <a:pt x="875" y="105"/>
                </a:lnTo>
                <a:lnTo>
                  <a:pt x="875" y="105"/>
                </a:lnTo>
                <a:lnTo>
                  <a:pt x="875" y="107"/>
                </a:lnTo>
                <a:lnTo>
                  <a:pt x="875" y="107"/>
                </a:lnTo>
                <a:lnTo>
                  <a:pt x="875" y="107"/>
                </a:lnTo>
                <a:lnTo>
                  <a:pt x="880" y="107"/>
                </a:lnTo>
                <a:lnTo>
                  <a:pt x="880" y="107"/>
                </a:lnTo>
                <a:lnTo>
                  <a:pt x="877" y="107"/>
                </a:lnTo>
                <a:lnTo>
                  <a:pt x="875" y="107"/>
                </a:lnTo>
                <a:lnTo>
                  <a:pt x="875" y="107"/>
                </a:lnTo>
                <a:lnTo>
                  <a:pt x="872" y="107"/>
                </a:lnTo>
                <a:lnTo>
                  <a:pt x="870" y="105"/>
                </a:lnTo>
                <a:lnTo>
                  <a:pt x="868" y="107"/>
                </a:lnTo>
                <a:close/>
                <a:moveTo>
                  <a:pt x="894" y="95"/>
                </a:moveTo>
                <a:lnTo>
                  <a:pt x="901" y="93"/>
                </a:lnTo>
                <a:lnTo>
                  <a:pt x="908" y="93"/>
                </a:lnTo>
                <a:lnTo>
                  <a:pt x="906" y="93"/>
                </a:lnTo>
                <a:lnTo>
                  <a:pt x="906" y="93"/>
                </a:lnTo>
                <a:lnTo>
                  <a:pt x="901" y="93"/>
                </a:lnTo>
                <a:lnTo>
                  <a:pt x="901" y="93"/>
                </a:lnTo>
                <a:lnTo>
                  <a:pt x="896" y="93"/>
                </a:lnTo>
                <a:lnTo>
                  <a:pt x="891" y="93"/>
                </a:lnTo>
                <a:lnTo>
                  <a:pt x="889" y="95"/>
                </a:lnTo>
                <a:lnTo>
                  <a:pt x="889" y="95"/>
                </a:lnTo>
                <a:lnTo>
                  <a:pt x="889" y="95"/>
                </a:lnTo>
                <a:lnTo>
                  <a:pt x="894" y="95"/>
                </a:lnTo>
                <a:close/>
                <a:moveTo>
                  <a:pt x="849" y="102"/>
                </a:moveTo>
                <a:lnTo>
                  <a:pt x="849" y="102"/>
                </a:lnTo>
                <a:lnTo>
                  <a:pt x="846" y="105"/>
                </a:lnTo>
                <a:lnTo>
                  <a:pt x="846" y="105"/>
                </a:lnTo>
                <a:lnTo>
                  <a:pt x="856" y="105"/>
                </a:lnTo>
                <a:lnTo>
                  <a:pt x="856" y="105"/>
                </a:lnTo>
                <a:lnTo>
                  <a:pt x="851" y="107"/>
                </a:lnTo>
                <a:lnTo>
                  <a:pt x="851" y="107"/>
                </a:lnTo>
                <a:lnTo>
                  <a:pt x="854" y="107"/>
                </a:lnTo>
                <a:lnTo>
                  <a:pt x="861" y="107"/>
                </a:lnTo>
                <a:lnTo>
                  <a:pt x="861" y="107"/>
                </a:lnTo>
                <a:lnTo>
                  <a:pt x="863" y="107"/>
                </a:lnTo>
                <a:lnTo>
                  <a:pt x="865" y="105"/>
                </a:lnTo>
                <a:lnTo>
                  <a:pt x="870" y="105"/>
                </a:lnTo>
                <a:lnTo>
                  <a:pt x="870" y="105"/>
                </a:lnTo>
                <a:lnTo>
                  <a:pt x="870" y="105"/>
                </a:lnTo>
                <a:lnTo>
                  <a:pt x="868" y="105"/>
                </a:lnTo>
                <a:lnTo>
                  <a:pt x="868" y="102"/>
                </a:lnTo>
                <a:lnTo>
                  <a:pt x="868" y="102"/>
                </a:lnTo>
                <a:lnTo>
                  <a:pt x="870" y="100"/>
                </a:lnTo>
                <a:lnTo>
                  <a:pt x="870" y="100"/>
                </a:lnTo>
                <a:lnTo>
                  <a:pt x="870" y="100"/>
                </a:lnTo>
                <a:lnTo>
                  <a:pt x="865" y="100"/>
                </a:lnTo>
                <a:lnTo>
                  <a:pt x="858" y="100"/>
                </a:lnTo>
                <a:lnTo>
                  <a:pt x="851" y="100"/>
                </a:lnTo>
                <a:lnTo>
                  <a:pt x="846" y="100"/>
                </a:lnTo>
                <a:lnTo>
                  <a:pt x="844" y="102"/>
                </a:lnTo>
                <a:lnTo>
                  <a:pt x="844" y="102"/>
                </a:lnTo>
                <a:lnTo>
                  <a:pt x="849" y="102"/>
                </a:lnTo>
                <a:close/>
                <a:moveTo>
                  <a:pt x="891" y="67"/>
                </a:moveTo>
                <a:lnTo>
                  <a:pt x="894" y="69"/>
                </a:lnTo>
                <a:lnTo>
                  <a:pt x="898" y="69"/>
                </a:lnTo>
                <a:lnTo>
                  <a:pt x="903" y="67"/>
                </a:lnTo>
                <a:lnTo>
                  <a:pt x="915" y="67"/>
                </a:lnTo>
                <a:lnTo>
                  <a:pt x="913" y="67"/>
                </a:lnTo>
                <a:lnTo>
                  <a:pt x="913" y="67"/>
                </a:lnTo>
                <a:lnTo>
                  <a:pt x="913" y="67"/>
                </a:lnTo>
                <a:lnTo>
                  <a:pt x="913" y="69"/>
                </a:lnTo>
                <a:lnTo>
                  <a:pt x="913" y="69"/>
                </a:lnTo>
                <a:lnTo>
                  <a:pt x="917" y="67"/>
                </a:lnTo>
                <a:lnTo>
                  <a:pt x="920" y="67"/>
                </a:lnTo>
                <a:lnTo>
                  <a:pt x="922" y="69"/>
                </a:lnTo>
                <a:lnTo>
                  <a:pt x="929" y="69"/>
                </a:lnTo>
                <a:lnTo>
                  <a:pt x="932" y="69"/>
                </a:lnTo>
                <a:lnTo>
                  <a:pt x="932" y="69"/>
                </a:lnTo>
                <a:lnTo>
                  <a:pt x="932" y="71"/>
                </a:lnTo>
                <a:lnTo>
                  <a:pt x="932" y="71"/>
                </a:lnTo>
                <a:lnTo>
                  <a:pt x="929" y="71"/>
                </a:lnTo>
                <a:lnTo>
                  <a:pt x="929" y="71"/>
                </a:lnTo>
                <a:lnTo>
                  <a:pt x="929" y="74"/>
                </a:lnTo>
                <a:lnTo>
                  <a:pt x="929" y="74"/>
                </a:lnTo>
                <a:lnTo>
                  <a:pt x="932" y="74"/>
                </a:lnTo>
                <a:lnTo>
                  <a:pt x="936" y="76"/>
                </a:lnTo>
                <a:lnTo>
                  <a:pt x="939" y="74"/>
                </a:lnTo>
                <a:lnTo>
                  <a:pt x="943" y="74"/>
                </a:lnTo>
                <a:lnTo>
                  <a:pt x="946" y="74"/>
                </a:lnTo>
                <a:lnTo>
                  <a:pt x="948" y="74"/>
                </a:lnTo>
                <a:lnTo>
                  <a:pt x="951" y="71"/>
                </a:lnTo>
                <a:lnTo>
                  <a:pt x="951" y="71"/>
                </a:lnTo>
                <a:lnTo>
                  <a:pt x="951" y="71"/>
                </a:lnTo>
                <a:lnTo>
                  <a:pt x="953" y="71"/>
                </a:lnTo>
                <a:lnTo>
                  <a:pt x="953" y="69"/>
                </a:lnTo>
                <a:lnTo>
                  <a:pt x="951" y="67"/>
                </a:lnTo>
                <a:lnTo>
                  <a:pt x="948" y="67"/>
                </a:lnTo>
                <a:lnTo>
                  <a:pt x="948" y="67"/>
                </a:lnTo>
                <a:lnTo>
                  <a:pt x="951" y="67"/>
                </a:lnTo>
                <a:lnTo>
                  <a:pt x="951" y="67"/>
                </a:lnTo>
                <a:lnTo>
                  <a:pt x="951" y="64"/>
                </a:lnTo>
                <a:lnTo>
                  <a:pt x="951" y="64"/>
                </a:lnTo>
                <a:lnTo>
                  <a:pt x="953" y="64"/>
                </a:lnTo>
                <a:lnTo>
                  <a:pt x="955" y="64"/>
                </a:lnTo>
                <a:lnTo>
                  <a:pt x="958" y="64"/>
                </a:lnTo>
                <a:lnTo>
                  <a:pt x="958" y="62"/>
                </a:lnTo>
                <a:lnTo>
                  <a:pt x="955" y="62"/>
                </a:lnTo>
                <a:lnTo>
                  <a:pt x="955" y="62"/>
                </a:lnTo>
                <a:lnTo>
                  <a:pt x="953" y="60"/>
                </a:lnTo>
                <a:lnTo>
                  <a:pt x="946" y="60"/>
                </a:lnTo>
                <a:lnTo>
                  <a:pt x="943" y="60"/>
                </a:lnTo>
                <a:lnTo>
                  <a:pt x="943" y="60"/>
                </a:lnTo>
                <a:lnTo>
                  <a:pt x="946" y="60"/>
                </a:lnTo>
                <a:lnTo>
                  <a:pt x="948" y="57"/>
                </a:lnTo>
                <a:lnTo>
                  <a:pt x="948" y="57"/>
                </a:lnTo>
                <a:lnTo>
                  <a:pt x="948" y="57"/>
                </a:lnTo>
                <a:lnTo>
                  <a:pt x="948" y="57"/>
                </a:lnTo>
                <a:lnTo>
                  <a:pt x="946" y="57"/>
                </a:lnTo>
                <a:lnTo>
                  <a:pt x="943" y="55"/>
                </a:lnTo>
                <a:lnTo>
                  <a:pt x="941" y="55"/>
                </a:lnTo>
                <a:lnTo>
                  <a:pt x="939" y="55"/>
                </a:lnTo>
                <a:lnTo>
                  <a:pt x="936" y="57"/>
                </a:lnTo>
                <a:lnTo>
                  <a:pt x="934" y="57"/>
                </a:lnTo>
                <a:lnTo>
                  <a:pt x="932" y="57"/>
                </a:lnTo>
                <a:lnTo>
                  <a:pt x="932" y="57"/>
                </a:lnTo>
                <a:lnTo>
                  <a:pt x="929" y="57"/>
                </a:lnTo>
                <a:lnTo>
                  <a:pt x="927" y="60"/>
                </a:lnTo>
                <a:lnTo>
                  <a:pt x="929" y="57"/>
                </a:lnTo>
                <a:lnTo>
                  <a:pt x="929" y="57"/>
                </a:lnTo>
                <a:lnTo>
                  <a:pt x="929" y="57"/>
                </a:lnTo>
                <a:lnTo>
                  <a:pt x="929" y="57"/>
                </a:lnTo>
                <a:lnTo>
                  <a:pt x="929" y="57"/>
                </a:lnTo>
                <a:lnTo>
                  <a:pt x="932" y="57"/>
                </a:lnTo>
                <a:lnTo>
                  <a:pt x="932" y="55"/>
                </a:lnTo>
                <a:lnTo>
                  <a:pt x="932" y="55"/>
                </a:lnTo>
                <a:lnTo>
                  <a:pt x="932" y="55"/>
                </a:lnTo>
                <a:lnTo>
                  <a:pt x="932" y="53"/>
                </a:lnTo>
                <a:lnTo>
                  <a:pt x="929" y="53"/>
                </a:lnTo>
                <a:lnTo>
                  <a:pt x="927" y="53"/>
                </a:lnTo>
                <a:lnTo>
                  <a:pt x="924" y="53"/>
                </a:lnTo>
                <a:lnTo>
                  <a:pt x="922" y="53"/>
                </a:lnTo>
                <a:lnTo>
                  <a:pt x="910" y="53"/>
                </a:lnTo>
                <a:lnTo>
                  <a:pt x="906" y="53"/>
                </a:lnTo>
                <a:lnTo>
                  <a:pt x="903" y="53"/>
                </a:lnTo>
                <a:lnTo>
                  <a:pt x="901" y="53"/>
                </a:lnTo>
                <a:lnTo>
                  <a:pt x="898" y="55"/>
                </a:lnTo>
                <a:lnTo>
                  <a:pt x="898" y="55"/>
                </a:lnTo>
                <a:lnTo>
                  <a:pt x="896" y="55"/>
                </a:lnTo>
                <a:lnTo>
                  <a:pt x="896" y="57"/>
                </a:lnTo>
                <a:lnTo>
                  <a:pt x="898" y="57"/>
                </a:lnTo>
                <a:lnTo>
                  <a:pt x="906" y="57"/>
                </a:lnTo>
                <a:lnTo>
                  <a:pt x="906" y="57"/>
                </a:lnTo>
                <a:lnTo>
                  <a:pt x="906" y="57"/>
                </a:lnTo>
                <a:lnTo>
                  <a:pt x="901" y="60"/>
                </a:lnTo>
                <a:lnTo>
                  <a:pt x="898" y="60"/>
                </a:lnTo>
                <a:lnTo>
                  <a:pt x="898" y="60"/>
                </a:lnTo>
                <a:lnTo>
                  <a:pt x="898" y="60"/>
                </a:lnTo>
                <a:lnTo>
                  <a:pt x="901" y="60"/>
                </a:lnTo>
                <a:lnTo>
                  <a:pt x="901" y="60"/>
                </a:lnTo>
                <a:lnTo>
                  <a:pt x="908" y="57"/>
                </a:lnTo>
                <a:lnTo>
                  <a:pt x="913" y="57"/>
                </a:lnTo>
                <a:lnTo>
                  <a:pt x="913" y="57"/>
                </a:lnTo>
                <a:lnTo>
                  <a:pt x="913" y="57"/>
                </a:lnTo>
                <a:lnTo>
                  <a:pt x="913" y="57"/>
                </a:lnTo>
                <a:lnTo>
                  <a:pt x="913" y="57"/>
                </a:lnTo>
                <a:lnTo>
                  <a:pt x="908" y="60"/>
                </a:lnTo>
                <a:lnTo>
                  <a:pt x="908" y="60"/>
                </a:lnTo>
                <a:lnTo>
                  <a:pt x="908" y="60"/>
                </a:lnTo>
                <a:lnTo>
                  <a:pt x="908" y="60"/>
                </a:lnTo>
                <a:lnTo>
                  <a:pt x="915" y="60"/>
                </a:lnTo>
                <a:lnTo>
                  <a:pt x="915" y="60"/>
                </a:lnTo>
                <a:lnTo>
                  <a:pt x="915" y="60"/>
                </a:lnTo>
                <a:lnTo>
                  <a:pt x="913" y="62"/>
                </a:lnTo>
                <a:lnTo>
                  <a:pt x="908" y="62"/>
                </a:lnTo>
                <a:lnTo>
                  <a:pt x="906" y="62"/>
                </a:lnTo>
                <a:lnTo>
                  <a:pt x="910" y="62"/>
                </a:lnTo>
                <a:lnTo>
                  <a:pt x="910" y="62"/>
                </a:lnTo>
                <a:lnTo>
                  <a:pt x="908" y="64"/>
                </a:lnTo>
                <a:lnTo>
                  <a:pt x="906" y="64"/>
                </a:lnTo>
                <a:lnTo>
                  <a:pt x="901" y="64"/>
                </a:lnTo>
                <a:lnTo>
                  <a:pt x="896" y="64"/>
                </a:lnTo>
                <a:lnTo>
                  <a:pt x="894" y="64"/>
                </a:lnTo>
                <a:lnTo>
                  <a:pt x="894" y="64"/>
                </a:lnTo>
                <a:lnTo>
                  <a:pt x="891" y="64"/>
                </a:lnTo>
                <a:lnTo>
                  <a:pt x="889" y="64"/>
                </a:lnTo>
                <a:lnTo>
                  <a:pt x="889" y="67"/>
                </a:lnTo>
                <a:lnTo>
                  <a:pt x="889" y="67"/>
                </a:lnTo>
                <a:lnTo>
                  <a:pt x="891" y="67"/>
                </a:lnTo>
                <a:close/>
                <a:moveTo>
                  <a:pt x="910" y="69"/>
                </a:moveTo>
                <a:lnTo>
                  <a:pt x="910" y="69"/>
                </a:lnTo>
                <a:lnTo>
                  <a:pt x="910" y="67"/>
                </a:lnTo>
                <a:lnTo>
                  <a:pt x="910" y="69"/>
                </a:lnTo>
                <a:lnTo>
                  <a:pt x="908" y="69"/>
                </a:lnTo>
                <a:lnTo>
                  <a:pt x="903" y="69"/>
                </a:lnTo>
                <a:lnTo>
                  <a:pt x="903" y="69"/>
                </a:lnTo>
                <a:lnTo>
                  <a:pt x="903" y="69"/>
                </a:lnTo>
                <a:lnTo>
                  <a:pt x="903" y="69"/>
                </a:lnTo>
                <a:lnTo>
                  <a:pt x="906" y="69"/>
                </a:lnTo>
                <a:lnTo>
                  <a:pt x="906" y="69"/>
                </a:lnTo>
                <a:lnTo>
                  <a:pt x="910" y="69"/>
                </a:lnTo>
                <a:close/>
                <a:moveTo>
                  <a:pt x="882" y="135"/>
                </a:moveTo>
                <a:lnTo>
                  <a:pt x="875" y="135"/>
                </a:lnTo>
                <a:lnTo>
                  <a:pt x="870" y="135"/>
                </a:lnTo>
                <a:lnTo>
                  <a:pt x="870" y="138"/>
                </a:lnTo>
                <a:lnTo>
                  <a:pt x="868" y="138"/>
                </a:lnTo>
                <a:lnTo>
                  <a:pt x="868" y="138"/>
                </a:lnTo>
                <a:lnTo>
                  <a:pt x="865" y="138"/>
                </a:lnTo>
                <a:lnTo>
                  <a:pt x="863" y="138"/>
                </a:lnTo>
                <a:lnTo>
                  <a:pt x="861" y="138"/>
                </a:lnTo>
                <a:lnTo>
                  <a:pt x="861" y="138"/>
                </a:lnTo>
                <a:lnTo>
                  <a:pt x="861" y="138"/>
                </a:lnTo>
                <a:lnTo>
                  <a:pt x="861" y="140"/>
                </a:lnTo>
                <a:lnTo>
                  <a:pt x="865" y="140"/>
                </a:lnTo>
                <a:lnTo>
                  <a:pt x="868" y="140"/>
                </a:lnTo>
                <a:lnTo>
                  <a:pt x="868" y="140"/>
                </a:lnTo>
                <a:lnTo>
                  <a:pt x="870" y="140"/>
                </a:lnTo>
                <a:lnTo>
                  <a:pt x="870" y="140"/>
                </a:lnTo>
                <a:lnTo>
                  <a:pt x="875" y="140"/>
                </a:lnTo>
                <a:lnTo>
                  <a:pt x="877" y="138"/>
                </a:lnTo>
                <a:lnTo>
                  <a:pt x="882" y="138"/>
                </a:lnTo>
                <a:lnTo>
                  <a:pt x="884" y="138"/>
                </a:lnTo>
                <a:lnTo>
                  <a:pt x="887" y="135"/>
                </a:lnTo>
                <a:lnTo>
                  <a:pt x="887" y="135"/>
                </a:lnTo>
                <a:lnTo>
                  <a:pt x="887" y="135"/>
                </a:lnTo>
                <a:lnTo>
                  <a:pt x="887" y="135"/>
                </a:lnTo>
                <a:lnTo>
                  <a:pt x="887" y="135"/>
                </a:lnTo>
                <a:lnTo>
                  <a:pt x="882" y="135"/>
                </a:lnTo>
                <a:close/>
                <a:moveTo>
                  <a:pt x="861" y="97"/>
                </a:moveTo>
                <a:lnTo>
                  <a:pt x="863" y="97"/>
                </a:lnTo>
                <a:lnTo>
                  <a:pt x="865" y="97"/>
                </a:lnTo>
                <a:lnTo>
                  <a:pt x="868" y="97"/>
                </a:lnTo>
                <a:lnTo>
                  <a:pt x="868" y="97"/>
                </a:lnTo>
                <a:lnTo>
                  <a:pt x="868" y="97"/>
                </a:lnTo>
                <a:lnTo>
                  <a:pt x="868" y="95"/>
                </a:lnTo>
                <a:lnTo>
                  <a:pt x="863" y="95"/>
                </a:lnTo>
                <a:lnTo>
                  <a:pt x="863" y="95"/>
                </a:lnTo>
                <a:lnTo>
                  <a:pt x="863" y="95"/>
                </a:lnTo>
                <a:lnTo>
                  <a:pt x="863" y="95"/>
                </a:lnTo>
                <a:lnTo>
                  <a:pt x="861" y="95"/>
                </a:lnTo>
                <a:lnTo>
                  <a:pt x="858" y="95"/>
                </a:lnTo>
                <a:lnTo>
                  <a:pt x="861" y="93"/>
                </a:lnTo>
                <a:lnTo>
                  <a:pt x="861" y="93"/>
                </a:lnTo>
                <a:lnTo>
                  <a:pt x="861" y="93"/>
                </a:lnTo>
                <a:lnTo>
                  <a:pt x="861" y="93"/>
                </a:lnTo>
                <a:lnTo>
                  <a:pt x="858" y="93"/>
                </a:lnTo>
                <a:lnTo>
                  <a:pt x="854" y="93"/>
                </a:lnTo>
                <a:lnTo>
                  <a:pt x="854" y="95"/>
                </a:lnTo>
                <a:lnTo>
                  <a:pt x="851" y="95"/>
                </a:lnTo>
                <a:lnTo>
                  <a:pt x="851" y="95"/>
                </a:lnTo>
                <a:lnTo>
                  <a:pt x="851" y="95"/>
                </a:lnTo>
                <a:lnTo>
                  <a:pt x="849" y="97"/>
                </a:lnTo>
                <a:lnTo>
                  <a:pt x="849" y="97"/>
                </a:lnTo>
                <a:lnTo>
                  <a:pt x="851" y="97"/>
                </a:lnTo>
                <a:lnTo>
                  <a:pt x="861" y="97"/>
                </a:lnTo>
                <a:close/>
                <a:moveTo>
                  <a:pt x="861" y="86"/>
                </a:moveTo>
                <a:lnTo>
                  <a:pt x="863" y="86"/>
                </a:lnTo>
                <a:lnTo>
                  <a:pt x="865" y="86"/>
                </a:lnTo>
                <a:lnTo>
                  <a:pt x="865" y="86"/>
                </a:lnTo>
                <a:lnTo>
                  <a:pt x="868" y="83"/>
                </a:lnTo>
                <a:lnTo>
                  <a:pt x="868" y="83"/>
                </a:lnTo>
                <a:lnTo>
                  <a:pt x="870" y="83"/>
                </a:lnTo>
                <a:lnTo>
                  <a:pt x="870" y="83"/>
                </a:lnTo>
                <a:lnTo>
                  <a:pt x="868" y="81"/>
                </a:lnTo>
                <a:lnTo>
                  <a:pt x="868" y="81"/>
                </a:lnTo>
                <a:lnTo>
                  <a:pt x="868" y="81"/>
                </a:lnTo>
                <a:lnTo>
                  <a:pt x="868" y="81"/>
                </a:lnTo>
                <a:lnTo>
                  <a:pt x="868" y="79"/>
                </a:lnTo>
                <a:lnTo>
                  <a:pt x="868" y="79"/>
                </a:lnTo>
                <a:lnTo>
                  <a:pt x="868" y="76"/>
                </a:lnTo>
                <a:lnTo>
                  <a:pt x="865" y="76"/>
                </a:lnTo>
                <a:lnTo>
                  <a:pt x="863" y="76"/>
                </a:lnTo>
                <a:lnTo>
                  <a:pt x="861" y="76"/>
                </a:lnTo>
                <a:lnTo>
                  <a:pt x="861" y="76"/>
                </a:lnTo>
                <a:lnTo>
                  <a:pt x="861" y="79"/>
                </a:lnTo>
                <a:lnTo>
                  <a:pt x="858" y="79"/>
                </a:lnTo>
                <a:lnTo>
                  <a:pt x="861" y="79"/>
                </a:lnTo>
                <a:lnTo>
                  <a:pt x="858" y="81"/>
                </a:lnTo>
                <a:lnTo>
                  <a:pt x="858" y="83"/>
                </a:lnTo>
                <a:lnTo>
                  <a:pt x="858" y="83"/>
                </a:lnTo>
                <a:lnTo>
                  <a:pt x="858" y="86"/>
                </a:lnTo>
                <a:lnTo>
                  <a:pt x="861" y="86"/>
                </a:lnTo>
                <a:close/>
                <a:moveTo>
                  <a:pt x="920" y="339"/>
                </a:moveTo>
                <a:lnTo>
                  <a:pt x="922" y="339"/>
                </a:lnTo>
                <a:lnTo>
                  <a:pt x="922" y="336"/>
                </a:lnTo>
                <a:lnTo>
                  <a:pt x="922" y="336"/>
                </a:lnTo>
                <a:lnTo>
                  <a:pt x="924" y="334"/>
                </a:lnTo>
                <a:lnTo>
                  <a:pt x="922" y="334"/>
                </a:lnTo>
                <a:lnTo>
                  <a:pt x="922" y="334"/>
                </a:lnTo>
                <a:lnTo>
                  <a:pt x="922" y="334"/>
                </a:lnTo>
                <a:lnTo>
                  <a:pt x="920" y="334"/>
                </a:lnTo>
                <a:lnTo>
                  <a:pt x="917" y="334"/>
                </a:lnTo>
                <a:lnTo>
                  <a:pt x="913" y="334"/>
                </a:lnTo>
                <a:lnTo>
                  <a:pt x="908" y="336"/>
                </a:lnTo>
                <a:lnTo>
                  <a:pt x="908" y="336"/>
                </a:lnTo>
                <a:lnTo>
                  <a:pt x="906" y="336"/>
                </a:lnTo>
                <a:lnTo>
                  <a:pt x="903" y="334"/>
                </a:lnTo>
                <a:lnTo>
                  <a:pt x="903" y="336"/>
                </a:lnTo>
                <a:lnTo>
                  <a:pt x="894" y="341"/>
                </a:lnTo>
                <a:lnTo>
                  <a:pt x="889" y="344"/>
                </a:lnTo>
                <a:lnTo>
                  <a:pt x="889" y="344"/>
                </a:lnTo>
                <a:lnTo>
                  <a:pt x="889" y="344"/>
                </a:lnTo>
                <a:lnTo>
                  <a:pt x="889" y="346"/>
                </a:lnTo>
                <a:lnTo>
                  <a:pt x="889" y="346"/>
                </a:lnTo>
                <a:lnTo>
                  <a:pt x="889" y="348"/>
                </a:lnTo>
                <a:lnTo>
                  <a:pt x="887" y="348"/>
                </a:lnTo>
                <a:lnTo>
                  <a:pt x="887" y="351"/>
                </a:lnTo>
                <a:lnTo>
                  <a:pt x="894" y="348"/>
                </a:lnTo>
                <a:lnTo>
                  <a:pt x="896" y="348"/>
                </a:lnTo>
                <a:lnTo>
                  <a:pt x="896" y="348"/>
                </a:lnTo>
                <a:lnTo>
                  <a:pt x="898" y="348"/>
                </a:lnTo>
                <a:lnTo>
                  <a:pt x="898" y="348"/>
                </a:lnTo>
                <a:lnTo>
                  <a:pt x="908" y="346"/>
                </a:lnTo>
                <a:lnTo>
                  <a:pt x="910" y="344"/>
                </a:lnTo>
                <a:lnTo>
                  <a:pt x="913" y="344"/>
                </a:lnTo>
                <a:lnTo>
                  <a:pt x="917" y="341"/>
                </a:lnTo>
                <a:lnTo>
                  <a:pt x="920" y="339"/>
                </a:lnTo>
                <a:close/>
                <a:moveTo>
                  <a:pt x="1147" y="381"/>
                </a:moveTo>
                <a:lnTo>
                  <a:pt x="1144" y="381"/>
                </a:lnTo>
                <a:lnTo>
                  <a:pt x="1144" y="381"/>
                </a:lnTo>
                <a:lnTo>
                  <a:pt x="1144" y="384"/>
                </a:lnTo>
                <a:lnTo>
                  <a:pt x="1144" y="384"/>
                </a:lnTo>
                <a:lnTo>
                  <a:pt x="1147" y="384"/>
                </a:lnTo>
                <a:lnTo>
                  <a:pt x="1149" y="386"/>
                </a:lnTo>
                <a:lnTo>
                  <a:pt x="1149" y="384"/>
                </a:lnTo>
                <a:lnTo>
                  <a:pt x="1149" y="384"/>
                </a:lnTo>
                <a:lnTo>
                  <a:pt x="1149" y="381"/>
                </a:lnTo>
                <a:lnTo>
                  <a:pt x="1147" y="381"/>
                </a:lnTo>
                <a:lnTo>
                  <a:pt x="1147" y="381"/>
                </a:lnTo>
                <a:close/>
                <a:moveTo>
                  <a:pt x="1159" y="438"/>
                </a:moveTo>
                <a:lnTo>
                  <a:pt x="1159" y="438"/>
                </a:lnTo>
                <a:lnTo>
                  <a:pt x="1159" y="438"/>
                </a:lnTo>
                <a:lnTo>
                  <a:pt x="1159" y="438"/>
                </a:lnTo>
                <a:lnTo>
                  <a:pt x="1156" y="438"/>
                </a:lnTo>
                <a:lnTo>
                  <a:pt x="1156" y="438"/>
                </a:lnTo>
                <a:lnTo>
                  <a:pt x="1156" y="441"/>
                </a:lnTo>
                <a:lnTo>
                  <a:pt x="1159" y="441"/>
                </a:lnTo>
                <a:lnTo>
                  <a:pt x="1161" y="441"/>
                </a:lnTo>
                <a:lnTo>
                  <a:pt x="1161" y="441"/>
                </a:lnTo>
                <a:lnTo>
                  <a:pt x="1161" y="438"/>
                </a:lnTo>
                <a:lnTo>
                  <a:pt x="1159" y="438"/>
                </a:lnTo>
                <a:close/>
                <a:moveTo>
                  <a:pt x="1149" y="360"/>
                </a:moveTo>
                <a:lnTo>
                  <a:pt x="1149" y="360"/>
                </a:lnTo>
                <a:lnTo>
                  <a:pt x="1149" y="360"/>
                </a:lnTo>
                <a:lnTo>
                  <a:pt x="1149" y="360"/>
                </a:lnTo>
                <a:lnTo>
                  <a:pt x="1151" y="362"/>
                </a:lnTo>
                <a:lnTo>
                  <a:pt x="1151" y="362"/>
                </a:lnTo>
                <a:lnTo>
                  <a:pt x="1154" y="365"/>
                </a:lnTo>
                <a:lnTo>
                  <a:pt x="1154" y="365"/>
                </a:lnTo>
                <a:lnTo>
                  <a:pt x="1154" y="365"/>
                </a:lnTo>
                <a:lnTo>
                  <a:pt x="1154" y="365"/>
                </a:lnTo>
                <a:lnTo>
                  <a:pt x="1156" y="365"/>
                </a:lnTo>
                <a:lnTo>
                  <a:pt x="1156" y="362"/>
                </a:lnTo>
                <a:lnTo>
                  <a:pt x="1159" y="362"/>
                </a:lnTo>
                <a:lnTo>
                  <a:pt x="1159" y="362"/>
                </a:lnTo>
                <a:lnTo>
                  <a:pt x="1159" y="360"/>
                </a:lnTo>
                <a:lnTo>
                  <a:pt x="1159" y="360"/>
                </a:lnTo>
                <a:lnTo>
                  <a:pt x="1159" y="360"/>
                </a:lnTo>
                <a:lnTo>
                  <a:pt x="1156" y="358"/>
                </a:lnTo>
                <a:lnTo>
                  <a:pt x="1154" y="358"/>
                </a:lnTo>
                <a:lnTo>
                  <a:pt x="1149" y="360"/>
                </a:lnTo>
                <a:close/>
                <a:moveTo>
                  <a:pt x="941" y="280"/>
                </a:moveTo>
                <a:lnTo>
                  <a:pt x="941" y="280"/>
                </a:lnTo>
                <a:lnTo>
                  <a:pt x="939" y="277"/>
                </a:lnTo>
                <a:lnTo>
                  <a:pt x="939" y="277"/>
                </a:lnTo>
                <a:lnTo>
                  <a:pt x="936" y="277"/>
                </a:lnTo>
                <a:lnTo>
                  <a:pt x="934" y="275"/>
                </a:lnTo>
                <a:lnTo>
                  <a:pt x="932" y="275"/>
                </a:lnTo>
                <a:lnTo>
                  <a:pt x="932" y="275"/>
                </a:lnTo>
                <a:lnTo>
                  <a:pt x="932" y="277"/>
                </a:lnTo>
                <a:lnTo>
                  <a:pt x="932" y="277"/>
                </a:lnTo>
                <a:lnTo>
                  <a:pt x="934" y="277"/>
                </a:lnTo>
                <a:lnTo>
                  <a:pt x="934" y="277"/>
                </a:lnTo>
                <a:lnTo>
                  <a:pt x="934" y="280"/>
                </a:lnTo>
                <a:lnTo>
                  <a:pt x="934" y="280"/>
                </a:lnTo>
                <a:lnTo>
                  <a:pt x="934" y="280"/>
                </a:lnTo>
                <a:lnTo>
                  <a:pt x="932" y="282"/>
                </a:lnTo>
                <a:lnTo>
                  <a:pt x="934" y="282"/>
                </a:lnTo>
                <a:lnTo>
                  <a:pt x="934" y="282"/>
                </a:lnTo>
                <a:lnTo>
                  <a:pt x="936" y="282"/>
                </a:lnTo>
                <a:lnTo>
                  <a:pt x="936" y="282"/>
                </a:lnTo>
                <a:lnTo>
                  <a:pt x="939" y="282"/>
                </a:lnTo>
                <a:lnTo>
                  <a:pt x="936" y="282"/>
                </a:lnTo>
                <a:lnTo>
                  <a:pt x="936" y="284"/>
                </a:lnTo>
                <a:lnTo>
                  <a:pt x="936" y="284"/>
                </a:lnTo>
                <a:lnTo>
                  <a:pt x="936" y="284"/>
                </a:lnTo>
                <a:lnTo>
                  <a:pt x="939" y="284"/>
                </a:lnTo>
                <a:lnTo>
                  <a:pt x="939" y="284"/>
                </a:lnTo>
                <a:lnTo>
                  <a:pt x="939" y="284"/>
                </a:lnTo>
                <a:lnTo>
                  <a:pt x="939" y="284"/>
                </a:lnTo>
                <a:lnTo>
                  <a:pt x="939" y="284"/>
                </a:lnTo>
                <a:lnTo>
                  <a:pt x="939" y="284"/>
                </a:lnTo>
                <a:lnTo>
                  <a:pt x="939" y="284"/>
                </a:lnTo>
                <a:lnTo>
                  <a:pt x="941" y="284"/>
                </a:lnTo>
                <a:lnTo>
                  <a:pt x="941" y="284"/>
                </a:lnTo>
                <a:lnTo>
                  <a:pt x="943" y="284"/>
                </a:lnTo>
                <a:lnTo>
                  <a:pt x="943" y="284"/>
                </a:lnTo>
                <a:lnTo>
                  <a:pt x="943" y="282"/>
                </a:lnTo>
                <a:lnTo>
                  <a:pt x="943" y="282"/>
                </a:lnTo>
                <a:lnTo>
                  <a:pt x="941" y="282"/>
                </a:lnTo>
                <a:lnTo>
                  <a:pt x="939" y="282"/>
                </a:lnTo>
                <a:lnTo>
                  <a:pt x="939" y="282"/>
                </a:lnTo>
                <a:lnTo>
                  <a:pt x="939" y="280"/>
                </a:lnTo>
                <a:lnTo>
                  <a:pt x="939" y="280"/>
                </a:lnTo>
                <a:lnTo>
                  <a:pt x="941" y="280"/>
                </a:lnTo>
                <a:close/>
                <a:moveTo>
                  <a:pt x="1211" y="599"/>
                </a:moveTo>
                <a:lnTo>
                  <a:pt x="1215" y="597"/>
                </a:lnTo>
                <a:lnTo>
                  <a:pt x="1215" y="597"/>
                </a:lnTo>
                <a:lnTo>
                  <a:pt x="1213" y="597"/>
                </a:lnTo>
                <a:lnTo>
                  <a:pt x="1213" y="597"/>
                </a:lnTo>
                <a:lnTo>
                  <a:pt x="1211" y="597"/>
                </a:lnTo>
                <a:lnTo>
                  <a:pt x="1211" y="597"/>
                </a:lnTo>
                <a:lnTo>
                  <a:pt x="1211" y="597"/>
                </a:lnTo>
                <a:lnTo>
                  <a:pt x="1211" y="597"/>
                </a:lnTo>
                <a:lnTo>
                  <a:pt x="1208" y="599"/>
                </a:lnTo>
                <a:lnTo>
                  <a:pt x="1211" y="599"/>
                </a:lnTo>
                <a:lnTo>
                  <a:pt x="1211" y="599"/>
                </a:lnTo>
                <a:close/>
                <a:moveTo>
                  <a:pt x="1213" y="549"/>
                </a:moveTo>
                <a:lnTo>
                  <a:pt x="1211" y="549"/>
                </a:lnTo>
                <a:lnTo>
                  <a:pt x="1208" y="552"/>
                </a:lnTo>
                <a:lnTo>
                  <a:pt x="1208" y="552"/>
                </a:lnTo>
                <a:lnTo>
                  <a:pt x="1208" y="552"/>
                </a:lnTo>
                <a:lnTo>
                  <a:pt x="1211" y="552"/>
                </a:lnTo>
                <a:lnTo>
                  <a:pt x="1211" y="552"/>
                </a:lnTo>
                <a:lnTo>
                  <a:pt x="1213" y="549"/>
                </a:lnTo>
                <a:close/>
                <a:moveTo>
                  <a:pt x="1166" y="344"/>
                </a:moveTo>
                <a:lnTo>
                  <a:pt x="1163" y="344"/>
                </a:lnTo>
                <a:lnTo>
                  <a:pt x="1166" y="344"/>
                </a:lnTo>
                <a:lnTo>
                  <a:pt x="1166" y="346"/>
                </a:lnTo>
                <a:lnTo>
                  <a:pt x="1168" y="346"/>
                </a:lnTo>
                <a:lnTo>
                  <a:pt x="1170" y="346"/>
                </a:lnTo>
                <a:lnTo>
                  <a:pt x="1170" y="346"/>
                </a:lnTo>
                <a:lnTo>
                  <a:pt x="1173" y="344"/>
                </a:lnTo>
                <a:lnTo>
                  <a:pt x="1173" y="344"/>
                </a:lnTo>
                <a:lnTo>
                  <a:pt x="1173" y="341"/>
                </a:lnTo>
                <a:lnTo>
                  <a:pt x="1170" y="341"/>
                </a:lnTo>
                <a:lnTo>
                  <a:pt x="1168" y="341"/>
                </a:lnTo>
                <a:lnTo>
                  <a:pt x="1168" y="341"/>
                </a:lnTo>
                <a:lnTo>
                  <a:pt x="1166" y="344"/>
                </a:lnTo>
                <a:lnTo>
                  <a:pt x="1166" y="344"/>
                </a:lnTo>
                <a:lnTo>
                  <a:pt x="1166" y="344"/>
                </a:lnTo>
                <a:lnTo>
                  <a:pt x="1166" y="344"/>
                </a:lnTo>
                <a:close/>
                <a:moveTo>
                  <a:pt x="1156" y="467"/>
                </a:moveTo>
                <a:lnTo>
                  <a:pt x="1156" y="467"/>
                </a:lnTo>
                <a:lnTo>
                  <a:pt x="1156" y="467"/>
                </a:lnTo>
                <a:lnTo>
                  <a:pt x="1154" y="469"/>
                </a:lnTo>
                <a:lnTo>
                  <a:pt x="1154" y="469"/>
                </a:lnTo>
                <a:lnTo>
                  <a:pt x="1156" y="469"/>
                </a:lnTo>
                <a:lnTo>
                  <a:pt x="1159" y="469"/>
                </a:lnTo>
                <a:lnTo>
                  <a:pt x="1159" y="469"/>
                </a:lnTo>
                <a:lnTo>
                  <a:pt x="1159" y="469"/>
                </a:lnTo>
                <a:lnTo>
                  <a:pt x="1159" y="467"/>
                </a:lnTo>
                <a:lnTo>
                  <a:pt x="1159" y="467"/>
                </a:lnTo>
                <a:lnTo>
                  <a:pt x="1156" y="467"/>
                </a:lnTo>
                <a:close/>
                <a:moveTo>
                  <a:pt x="1092" y="386"/>
                </a:moveTo>
                <a:lnTo>
                  <a:pt x="1095" y="386"/>
                </a:lnTo>
                <a:lnTo>
                  <a:pt x="1097" y="384"/>
                </a:lnTo>
                <a:lnTo>
                  <a:pt x="1099" y="384"/>
                </a:lnTo>
                <a:lnTo>
                  <a:pt x="1099" y="381"/>
                </a:lnTo>
                <a:lnTo>
                  <a:pt x="1099" y="381"/>
                </a:lnTo>
                <a:lnTo>
                  <a:pt x="1099" y="381"/>
                </a:lnTo>
                <a:lnTo>
                  <a:pt x="1099" y="379"/>
                </a:lnTo>
                <a:lnTo>
                  <a:pt x="1097" y="379"/>
                </a:lnTo>
                <a:lnTo>
                  <a:pt x="1097" y="381"/>
                </a:lnTo>
                <a:lnTo>
                  <a:pt x="1095" y="381"/>
                </a:lnTo>
                <a:lnTo>
                  <a:pt x="1092" y="384"/>
                </a:lnTo>
                <a:lnTo>
                  <a:pt x="1090" y="386"/>
                </a:lnTo>
                <a:lnTo>
                  <a:pt x="1090" y="386"/>
                </a:lnTo>
                <a:lnTo>
                  <a:pt x="1090" y="386"/>
                </a:lnTo>
                <a:lnTo>
                  <a:pt x="1092" y="386"/>
                </a:lnTo>
                <a:close/>
                <a:moveTo>
                  <a:pt x="823" y="549"/>
                </a:moveTo>
                <a:lnTo>
                  <a:pt x="823" y="549"/>
                </a:lnTo>
                <a:lnTo>
                  <a:pt x="825" y="552"/>
                </a:lnTo>
                <a:lnTo>
                  <a:pt x="825" y="552"/>
                </a:lnTo>
                <a:lnTo>
                  <a:pt x="828" y="552"/>
                </a:lnTo>
                <a:lnTo>
                  <a:pt x="828" y="549"/>
                </a:lnTo>
                <a:lnTo>
                  <a:pt x="828" y="549"/>
                </a:lnTo>
                <a:lnTo>
                  <a:pt x="828" y="549"/>
                </a:lnTo>
                <a:lnTo>
                  <a:pt x="830" y="549"/>
                </a:lnTo>
                <a:lnTo>
                  <a:pt x="830" y="547"/>
                </a:lnTo>
                <a:lnTo>
                  <a:pt x="830" y="547"/>
                </a:lnTo>
                <a:lnTo>
                  <a:pt x="823" y="549"/>
                </a:lnTo>
                <a:close/>
                <a:moveTo>
                  <a:pt x="832" y="523"/>
                </a:moveTo>
                <a:lnTo>
                  <a:pt x="832" y="523"/>
                </a:lnTo>
                <a:lnTo>
                  <a:pt x="832" y="523"/>
                </a:lnTo>
                <a:lnTo>
                  <a:pt x="832" y="523"/>
                </a:lnTo>
                <a:lnTo>
                  <a:pt x="832" y="523"/>
                </a:lnTo>
                <a:lnTo>
                  <a:pt x="832" y="523"/>
                </a:lnTo>
                <a:lnTo>
                  <a:pt x="832" y="523"/>
                </a:lnTo>
                <a:lnTo>
                  <a:pt x="832" y="521"/>
                </a:lnTo>
                <a:lnTo>
                  <a:pt x="832" y="523"/>
                </a:lnTo>
                <a:close/>
                <a:moveTo>
                  <a:pt x="745" y="355"/>
                </a:moveTo>
                <a:lnTo>
                  <a:pt x="745" y="355"/>
                </a:lnTo>
                <a:lnTo>
                  <a:pt x="747" y="355"/>
                </a:lnTo>
                <a:lnTo>
                  <a:pt x="747" y="355"/>
                </a:lnTo>
                <a:lnTo>
                  <a:pt x="747" y="355"/>
                </a:lnTo>
                <a:lnTo>
                  <a:pt x="747" y="355"/>
                </a:lnTo>
                <a:lnTo>
                  <a:pt x="747" y="353"/>
                </a:lnTo>
                <a:lnTo>
                  <a:pt x="745" y="355"/>
                </a:lnTo>
                <a:close/>
                <a:moveTo>
                  <a:pt x="953" y="275"/>
                </a:moveTo>
                <a:lnTo>
                  <a:pt x="953" y="275"/>
                </a:lnTo>
                <a:lnTo>
                  <a:pt x="955" y="273"/>
                </a:lnTo>
                <a:lnTo>
                  <a:pt x="955" y="273"/>
                </a:lnTo>
                <a:lnTo>
                  <a:pt x="955" y="273"/>
                </a:lnTo>
                <a:lnTo>
                  <a:pt x="953" y="273"/>
                </a:lnTo>
                <a:lnTo>
                  <a:pt x="953" y="273"/>
                </a:lnTo>
                <a:lnTo>
                  <a:pt x="953" y="273"/>
                </a:lnTo>
                <a:lnTo>
                  <a:pt x="953" y="273"/>
                </a:lnTo>
                <a:lnTo>
                  <a:pt x="953" y="273"/>
                </a:lnTo>
                <a:lnTo>
                  <a:pt x="953" y="273"/>
                </a:lnTo>
                <a:lnTo>
                  <a:pt x="953" y="275"/>
                </a:lnTo>
                <a:close/>
                <a:moveTo>
                  <a:pt x="1064" y="407"/>
                </a:moveTo>
                <a:lnTo>
                  <a:pt x="1064" y="407"/>
                </a:lnTo>
                <a:lnTo>
                  <a:pt x="1062" y="407"/>
                </a:lnTo>
                <a:lnTo>
                  <a:pt x="1062" y="410"/>
                </a:lnTo>
                <a:lnTo>
                  <a:pt x="1062" y="410"/>
                </a:lnTo>
                <a:lnTo>
                  <a:pt x="1062" y="412"/>
                </a:lnTo>
                <a:lnTo>
                  <a:pt x="1062" y="412"/>
                </a:lnTo>
                <a:lnTo>
                  <a:pt x="1062" y="410"/>
                </a:lnTo>
                <a:lnTo>
                  <a:pt x="1062" y="412"/>
                </a:lnTo>
                <a:lnTo>
                  <a:pt x="1064" y="410"/>
                </a:lnTo>
                <a:lnTo>
                  <a:pt x="1064" y="410"/>
                </a:lnTo>
                <a:lnTo>
                  <a:pt x="1064" y="410"/>
                </a:lnTo>
                <a:lnTo>
                  <a:pt x="1064" y="410"/>
                </a:lnTo>
                <a:lnTo>
                  <a:pt x="1064" y="407"/>
                </a:lnTo>
                <a:close/>
                <a:moveTo>
                  <a:pt x="813" y="526"/>
                </a:moveTo>
                <a:lnTo>
                  <a:pt x="811" y="526"/>
                </a:lnTo>
                <a:lnTo>
                  <a:pt x="802" y="526"/>
                </a:lnTo>
                <a:lnTo>
                  <a:pt x="802" y="526"/>
                </a:lnTo>
                <a:lnTo>
                  <a:pt x="799" y="526"/>
                </a:lnTo>
                <a:lnTo>
                  <a:pt x="797" y="528"/>
                </a:lnTo>
                <a:lnTo>
                  <a:pt x="797" y="528"/>
                </a:lnTo>
                <a:lnTo>
                  <a:pt x="799" y="530"/>
                </a:lnTo>
                <a:lnTo>
                  <a:pt x="806" y="533"/>
                </a:lnTo>
                <a:lnTo>
                  <a:pt x="809" y="533"/>
                </a:lnTo>
                <a:lnTo>
                  <a:pt x="811" y="535"/>
                </a:lnTo>
                <a:lnTo>
                  <a:pt x="813" y="535"/>
                </a:lnTo>
                <a:lnTo>
                  <a:pt x="813" y="535"/>
                </a:lnTo>
                <a:lnTo>
                  <a:pt x="816" y="533"/>
                </a:lnTo>
                <a:lnTo>
                  <a:pt x="816" y="533"/>
                </a:lnTo>
                <a:lnTo>
                  <a:pt x="816" y="530"/>
                </a:lnTo>
                <a:lnTo>
                  <a:pt x="816" y="528"/>
                </a:lnTo>
                <a:lnTo>
                  <a:pt x="813" y="526"/>
                </a:lnTo>
                <a:close/>
                <a:moveTo>
                  <a:pt x="1081" y="341"/>
                </a:moveTo>
                <a:lnTo>
                  <a:pt x="1083" y="341"/>
                </a:lnTo>
                <a:lnTo>
                  <a:pt x="1085" y="341"/>
                </a:lnTo>
                <a:lnTo>
                  <a:pt x="1085" y="341"/>
                </a:lnTo>
                <a:lnTo>
                  <a:pt x="1088" y="341"/>
                </a:lnTo>
                <a:lnTo>
                  <a:pt x="1088" y="341"/>
                </a:lnTo>
                <a:lnTo>
                  <a:pt x="1088" y="341"/>
                </a:lnTo>
                <a:lnTo>
                  <a:pt x="1088" y="341"/>
                </a:lnTo>
                <a:lnTo>
                  <a:pt x="1088" y="341"/>
                </a:lnTo>
                <a:lnTo>
                  <a:pt x="1088" y="339"/>
                </a:lnTo>
                <a:lnTo>
                  <a:pt x="1085" y="336"/>
                </a:lnTo>
                <a:lnTo>
                  <a:pt x="1083" y="336"/>
                </a:lnTo>
                <a:lnTo>
                  <a:pt x="1081" y="336"/>
                </a:lnTo>
                <a:lnTo>
                  <a:pt x="1081" y="336"/>
                </a:lnTo>
                <a:lnTo>
                  <a:pt x="1078" y="336"/>
                </a:lnTo>
                <a:lnTo>
                  <a:pt x="1078" y="336"/>
                </a:lnTo>
                <a:lnTo>
                  <a:pt x="1081" y="339"/>
                </a:lnTo>
                <a:lnTo>
                  <a:pt x="1081" y="339"/>
                </a:lnTo>
                <a:lnTo>
                  <a:pt x="1081" y="341"/>
                </a:lnTo>
                <a:lnTo>
                  <a:pt x="1081" y="341"/>
                </a:lnTo>
                <a:close/>
                <a:moveTo>
                  <a:pt x="1031" y="341"/>
                </a:moveTo>
                <a:lnTo>
                  <a:pt x="1033" y="341"/>
                </a:lnTo>
                <a:lnTo>
                  <a:pt x="1036" y="341"/>
                </a:lnTo>
                <a:lnTo>
                  <a:pt x="1036" y="341"/>
                </a:lnTo>
                <a:lnTo>
                  <a:pt x="1036" y="341"/>
                </a:lnTo>
                <a:lnTo>
                  <a:pt x="1033" y="339"/>
                </a:lnTo>
                <a:lnTo>
                  <a:pt x="1031" y="339"/>
                </a:lnTo>
                <a:lnTo>
                  <a:pt x="1029" y="339"/>
                </a:lnTo>
                <a:lnTo>
                  <a:pt x="1029" y="339"/>
                </a:lnTo>
                <a:lnTo>
                  <a:pt x="1026" y="339"/>
                </a:lnTo>
                <a:lnTo>
                  <a:pt x="1026" y="339"/>
                </a:lnTo>
                <a:lnTo>
                  <a:pt x="1029" y="339"/>
                </a:lnTo>
                <a:lnTo>
                  <a:pt x="1031" y="341"/>
                </a:lnTo>
                <a:close/>
                <a:moveTo>
                  <a:pt x="1159" y="355"/>
                </a:moveTo>
                <a:lnTo>
                  <a:pt x="1156" y="355"/>
                </a:lnTo>
                <a:lnTo>
                  <a:pt x="1156" y="355"/>
                </a:lnTo>
                <a:lnTo>
                  <a:pt x="1156" y="353"/>
                </a:lnTo>
                <a:lnTo>
                  <a:pt x="1156" y="353"/>
                </a:lnTo>
                <a:lnTo>
                  <a:pt x="1156" y="353"/>
                </a:lnTo>
                <a:lnTo>
                  <a:pt x="1154" y="353"/>
                </a:lnTo>
                <a:lnTo>
                  <a:pt x="1154" y="355"/>
                </a:lnTo>
                <a:lnTo>
                  <a:pt x="1154" y="355"/>
                </a:lnTo>
                <a:lnTo>
                  <a:pt x="1154" y="355"/>
                </a:lnTo>
                <a:lnTo>
                  <a:pt x="1156" y="358"/>
                </a:lnTo>
                <a:lnTo>
                  <a:pt x="1156" y="358"/>
                </a:lnTo>
                <a:lnTo>
                  <a:pt x="1159" y="358"/>
                </a:lnTo>
                <a:lnTo>
                  <a:pt x="1159" y="358"/>
                </a:lnTo>
                <a:lnTo>
                  <a:pt x="1159" y="355"/>
                </a:lnTo>
                <a:lnTo>
                  <a:pt x="1159" y="355"/>
                </a:lnTo>
                <a:lnTo>
                  <a:pt x="1159" y="355"/>
                </a:lnTo>
                <a:lnTo>
                  <a:pt x="1159" y="355"/>
                </a:lnTo>
                <a:lnTo>
                  <a:pt x="1159" y="355"/>
                </a:lnTo>
                <a:close/>
                <a:moveTo>
                  <a:pt x="1222" y="618"/>
                </a:moveTo>
                <a:lnTo>
                  <a:pt x="1222" y="618"/>
                </a:lnTo>
                <a:lnTo>
                  <a:pt x="1220" y="620"/>
                </a:lnTo>
                <a:lnTo>
                  <a:pt x="1218" y="620"/>
                </a:lnTo>
                <a:lnTo>
                  <a:pt x="1218" y="620"/>
                </a:lnTo>
                <a:lnTo>
                  <a:pt x="1215" y="620"/>
                </a:lnTo>
                <a:lnTo>
                  <a:pt x="1213" y="623"/>
                </a:lnTo>
                <a:lnTo>
                  <a:pt x="1213" y="620"/>
                </a:lnTo>
                <a:lnTo>
                  <a:pt x="1211" y="620"/>
                </a:lnTo>
                <a:lnTo>
                  <a:pt x="1208" y="623"/>
                </a:lnTo>
                <a:lnTo>
                  <a:pt x="1208" y="623"/>
                </a:lnTo>
                <a:lnTo>
                  <a:pt x="1206" y="623"/>
                </a:lnTo>
                <a:lnTo>
                  <a:pt x="1204" y="623"/>
                </a:lnTo>
                <a:lnTo>
                  <a:pt x="1204" y="623"/>
                </a:lnTo>
                <a:lnTo>
                  <a:pt x="1204" y="623"/>
                </a:lnTo>
                <a:lnTo>
                  <a:pt x="1208" y="623"/>
                </a:lnTo>
                <a:lnTo>
                  <a:pt x="1211" y="620"/>
                </a:lnTo>
                <a:lnTo>
                  <a:pt x="1211" y="620"/>
                </a:lnTo>
                <a:lnTo>
                  <a:pt x="1213" y="618"/>
                </a:lnTo>
                <a:lnTo>
                  <a:pt x="1213" y="618"/>
                </a:lnTo>
                <a:lnTo>
                  <a:pt x="1211" y="618"/>
                </a:lnTo>
                <a:lnTo>
                  <a:pt x="1208" y="618"/>
                </a:lnTo>
                <a:lnTo>
                  <a:pt x="1208" y="618"/>
                </a:lnTo>
                <a:lnTo>
                  <a:pt x="1208" y="616"/>
                </a:lnTo>
                <a:lnTo>
                  <a:pt x="1208" y="616"/>
                </a:lnTo>
                <a:lnTo>
                  <a:pt x="1211" y="616"/>
                </a:lnTo>
                <a:lnTo>
                  <a:pt x="1211" y="616"/>
                </a:lnTo>
                <a:lnTo>
                  <a:pt x="1211" y="616"/>
                </a:lnTo>
                <a:lnTo>
                  <a:pt x="1208" y="616"/>
                </a:lnTo>
                <a:lnTo>
                  <a:pt x="1206" y="616"/>
                </a:lnTo>
                <a:lnTo>
                  <a:pt x="1206" y="616"/>
                </a:lnTo>
                <a:lnTo>
                  <a:pt x="1211" y="613"/>
                </a:lnTo>
                <a:lnTo>
                  <a:pt x="1211" y="613"/>
                </a:lnTo>
                <a:lnTo>
                  <a:pt x="1213" y="611"/>
                </a:lnTo>
                <a:lnTo>
                  <a:pt x="1213" y="611"/>
                </a:lnTo>
                <a:lnTo>
                  <a:pt x="1213" y="611"/>
                </a:lnTo>
                <a:lnTo>
                  <a:pt x="1215" y="608"/>
                </a:lnTo>
                <a:lnTo>
                  <a:pt x="1218" y="608"/>
                </a:lnTo>
                <a:lnTo>
                  <a:pt x="1218" y="606"/>
                </a:lnTo>
                <a:lnTo>
                  <a:pt x="1218" y="606"/>
                </a:lnTo>
                <a:lnTo>
                  <a:pt x="1218" y="604"/>
                </a:lnTo>
                <a:lnTo>
                  <a:pt x="1215" y="604"/>
                </a:lnTo>
                <a:lnTo>
                  <a:pt x="1215" y="601"/>
                </a:lnTo>
                <a:lnTo>
                  <a:pt x="1213" y="601"/>
                </a:lnTo>
                <a:lnTo>
                  <a:pt x="1208" y="601"/>
                </a:lnTo>
                <a:lnTo>
                  <a:pt x="1208" y="601"/>
                </a:lnTo>
                <a:lnTo>
                  <a:pt x="1206" y="601"/>
                </a:lnTo>
                <a:lnTo>
                  <a:pt x="1206" y="604"/>
                </a:lnTo>
                <a:lnTo>
                  <a:pt x="1206" y="604"/>
                </a:lnTo>
                <a:lnTo>
                  <a:pt x="1204" y="604"/>
                </a:lnTo>
                <a:lnTo>
                  <a:pt x="1206" y="604"/>
                </a:lnTo>
                <a:lnTo>
                  <a:pt x="1206" y="601"/>
                </a:lnTo>
                <a:lnTo>
                  <a:pt x="1206" y="599"/>
                </a:lnTo>
                <a:lnTo>
                  <a:pt x="1206" y="599"/>
                </a:lnTo>
                <a:lnTo>
                  <a:pt x="1204" y="601"/>
                </a:lnTo>
                <a:lnTo>
                  <a:pt x="1201" y="601"/>
                </a:lnTo>
                <a:lnTo>
                  <a:pt x="1201" y="604"/>
                </a:lnTo>
                <a:lnTo>
                  <a:pt x="1199" y="604"/>
                </a:lnTo>
                <a:lnTo>
                  <a:pt x="1199" y="604"/>
                </a:lnTo>
                <a:lnTo>
                  <a:pt x="1196" y="604"/>
                </a:lnTo>
                <a:lnTo>
                  <a:pt x="1196" y="606"/>
                </a:lnTo>
                <a:lnTo>
                  <a:pt x="1194" y="606"/>
                </a:lnTo>
                <a:lnTo>
                  <a:pt x="1196" y="604"/>
                </a:lnTo>
                <a:lnTo>
                  <a:pt x="1194" y="604"/>
                </a:lnTo>
                <a:lnTo>
                  <a:pt x="1194" y="604"/>
                </a:lnTo>
                <a:lnTo>
                  <a:pt x="1192" y="606"/>
                </a:lnTo>
                <a:lnTo>
                  <a:pt x="1192" y="606"/>
                </a:lnTo>
                <a:lnTo>
                  <a:pt x="1192" y="606"/>
                </a:lnTo>
                <a:lnTo>
                  <a:pt x="1189" y="608"/>
                </a:lnTo>
                <a:lnTo>
                  <a:pt x="1189" y="608"/>
                </a:lnTo>
                <a:lnTo>
                  <a:pt x="1189" y="608"/>
                </a:lnTo>
                <a:lnTo>
                  <a:pt x="1189" y="608"/>
                </a:lnTo>
                <a:lnTo>
                  <a:pt x="1189" y="608"/>
                </a:lnTo>
                <a:lnTo>
                  <a:pt x="1189" y="608"/>
                </a:lnTo>
                <a:lnTo>
                  <a:pt x="1192" y="606"/>
                </a:lnTo>
                <a:lnTo>
                  <a:pt x="1192" y="604"/>
                </a:lnTo>
                <a:lnTo>
                  <a:pt x="1194" y="601"/>
                </a:lnTo>
                <a:lnTo>
                  <a:pt x="1194" y="601"/>
                </a:lnTo>
                <a:lnTo>
                  <a:pt x="1194" y="601"/>
                </a:lnTo>
                <a:lnTo>
                  <a:pt x="1194" y="599"/>
                </a:lnTo>
                <a:lnTo>
                  <a:pt x="1192" y="601"/>
                </a:lnTo>
                <a:lnTo>
                  <a:pt x="1192" y="601"/>
                </a:lnTo>
                <a:lnTo>
                  <a:pt x="1192" y="604"/>
                </a:lnTo>
                <a:lnTo>
                  <a:pt x="1189" y="604"/>
                </a:lnTo>
                <a:lnTo>
                  <a:pt x="1189" y="604"/>
                </a:lnTo>
                <a:lnTo>
                  <a:pt x="1192" y="601"/>
                </a:lnTo>
                <a:lnTo>
                  <a:pt x="1192" y="601"/>
                </a:lnTo>
                <a:lnTo>
                  <a:pt x="1192" y="601"/>
                </a:lnTo>
                <a:lnTo>
                  <a:pt x="1189" y="601"/>
                </a:lnTo>
                <a:lnTo>
                  <a:pt x="1185" y="601"/>
                </a:lnTo>
                <a:lnTo>
                  <a:pt x="1185" y="601"/>
                </a:lnTo>
                <a:lnTo>
                  <a:pt x="1180" y="601"/>
                </a:lnTo>
                <a:lnTo>
                  <a:pt x="1180" y="601"/>
                </a:lnTo>
                <a:lnTo>
                  <a:pt x="1182" y="599"/>
                </a:lnTo>
                <a:lnTo>
                  <a:pt x="1185" y="597"/>
                </a:lnTo>
                <a:lnTo>
                  <a:pt x="1185" y="597"/>
                </a:lnTo>
                <a:lnTo>
                  <a:pt x="1185" y="597"/>
                </a:lnTo>
                <a:lnTo>
                  <a:pt x="1182" y="597"/>
                </a:lnTo>
                <a:lnTo>
                  <a:pt x="1182" y="597"/>
                </a:lnTo>
                <a:lnTo>
                  <a:pt x="1180" y="599"/>
                </a:lnTo>
                <a:lnTo>
                  <a:pt x="1180" y="599"/>
                </a:lnTo>
                <a:lnTo>
                  <a:pt x="1182" y="597"/>
                </a:lnTo>
                <a:lnTo>
                  <a:pt x="1187" y="594"/>
                </a:lnTo>
                <a:lnTo>
                  <a:pt x="1189" y="592"/>
                </a:lnTo>
                <a:lnTo>
                  <a:pt x="1192" y="592"/>
                </a:lnTo>
                <a:lnTo>
                  <a:pt x="1192" y="590"/>
                </a:lnTo>
                <a:lnTo>
                  <a:pt x="1192" y="590"/>
                </a:lnTo>
                <a:lnTo>
                  <a:pt x="1189" y="592"/>
                </a:lnTo>
                <a:lnTo>
                  <a:pt x="1187" y="592"/>
                </a:lnTo>
                <a:lnTo>
                  <a:pt x="1187" y="590"/>
                </a:lnTo>
                <a:lnTo>
                  <a:pt x="1187" y="590"/>
                </a:lnTo>
                <a:lnTo>
                  <a:pt x="1182" y="590"/>
                </a:lnTo>
                <a:lnTo>
                  <a:pt x="1182" y="592"/>
                </a:lnTo>
                <a:lnTo>
                  <a:pt x="1182" y="592"/>
                </a:lnTo>
                <a:lnTo>
                  <a:pt x="1182" y="590"/>
                </a:lnTo>
                <a:lnTo>
                  <a:pt x="1182" y="590"/>
                </a:lnTo>
                <a:lnTo>
                  <a:pt x="1182" y="587"/>
                </a:lnTo>
                <a:lnTo>
                  <a:pt x="1182" y="587"/>
                </a:lnTo>
                <a:lnTo>
                  <a:pt x="1182" y="590"/>
                </a:lnTo>
                <a:lnTo>
                  <a:pt x="1180" y="590"/>
                </a:lnTo>
                <a:lnTo>
                  <a:pt x="1178" y="592"/>
                </a:lnTo>
                <a:lnTo>
                  <a:pt x="1178" y="592"/>
                </a:lnTo>
                <a:lnTo>
                  <a:pt x="1175" y="592"/>
                </a:lnTo>
                <a:lnTo>
                  <a:pt x="1173" y="594"/>
                </a:lnTo>
                <a:lnTo>
                  <a:pt x="1170" y="597"/>
                </a:lnTo>
                <a:lnTo>
                  <a:pt x="1168" y="599"/>
                </a:lnTo>
                <a:lnTo>
                  <a:pt x="1168" y="597"/>
                </a:lnTo>
                <a:lnTo>
                  <a:pt x="1170" y="597"/>
                </a:lnTo>
                <a:lnTo>
                  <a:pt x="1168" y="597"/>
                </a:lnTo>
                <a:lnTo>
                  <a:pt x="1168" y="594"/>
                </a:lnTo>
                <a:lnTo>
                  <a:pt x="1170" y="594"/>
                </a:lnTo>
                <a:lnTo>
                  <a:pt x="1170" y="594"/>
                </a:lnTo>
                <a:lnTo>
                  <a:pt x="1170" y="592"/>
                </a:lnTo>
                <a:lnTo>
                  <a:pt x="1173" y="592"/>
                </a:lnTo>
                <a:lnTo>
                  <a:pt x="1173" y="592"/>
                </a:lnTo>
                <a:lnTo>
                  <a:pt x="1173" y="590"/>
                </a:lnTo>
                <a:lnTo>
                  <a:pt x="1173" y="590"/>
                </a:lnTo>
                <a:lnTo>
                  <a:pt x="1178" y="587"/>
                </a:lnTo>
                <a:lnTo>
                  <a:pt x="1180" y="585"/>
                </a:lnTo>
                <a:lnTo>
                  <a:pt x="1180" y="582"/>
                </a:lnTo>
                <a:lnTo>
                  <a:pt x="1180" y="582"/>
                </a:lnTo>
                <a:lnTo>
                  <a:pt x="1182" y="582"/>
                </a:lnTo>
                <a:lnTo>
                  <a:pt x="1187" y="578"/>
                </a:lnTo>
                <a:lnTo>
                  <a:pt x="1187" y="578"/>
                </a:lnTo>
                <a:lnTo>
                  <a:pt x="1189" y="575"/>
                </a:lnTo>
                <a:lnTo>
                  <a:pt x="1189" y="575"/>
                </a:lnTo>
                <a:lnTo>
                  <a:pt x="1189" y="575"/>
                </a:lnTo>
                <a:lnTo>
                  <a:pt x="1192" y="573"/>
                </a:lnTo>
                <a:lnTo>
                  <a:pt x="1194" y="573"/>
                </a:lnTo>
                <a:lnTo>
                  <a:pt x="1196" y="568"/>
                </a:lnTo>
                <a:lnTo>
                  <a:pt x="1196" y="568"/>
                </a:lnTo>
                <a:lnTo>
                  <a:pt x="1196" y="568"/>
                </a:lnTo>
                <a:lnTo>
                  <a:pt x="1196" y="566"/>
                </a:lnTo>
                <a:lnTo>
                  <a:pt x="1196" y="566"/>
                </a:lnTo>
                <a:lnTo>
                  <a:pt x="1196" y="566"/>
                </a:lnTo>
                <a:lnTo>
                  <a:pt x="1196" y="566"/>
                </a:lnTo>
                <a:lnTo>
                  <a:pt x="1194" y="566"/>
                </a:lnTo>
                <a:lnTo>
                  <a:pt x="1194" y="566"/>
                </a:lnTo>
                <a:lnTo>
                  <a:pt x="1194" y="566"/>
                </a:lnTo>
                <a:lnTo>
                  <a:pt x="1194" y="564"/>
                </a:lnTo>
                <a:lnTo>
                  <a:pt x="1194" y="564"/>
                </a:lnTo>
                <a:lnTo>
                  <a:pt x="1196" y="564"/>
                </a:lnTo>
                <a:lnTo>
                  <a:pt x="1199" y="564"/>
                </a:lnTo>
                <a:lnTo>
                  <a:pt x="1201" y="561"/>
                </a:lnTo>
                <a:lnTo>
                  <a:pt x="1201" y="561"/>
                </a:lnTo>
                <a:lnTo>
                  <a:pt x="1204" y="561"/>
                </a:lnTo>
                <a:lnTo>
                  <a:pt x="1206" y="559"/>
                </a:lnTo>
                <a:lnTo>
                  <a:pt x="1206" y="559"/>
                </a:lnTo>
                <a:lnTo>
                  <a:pt x="1206" y="559"/>
                </a:lnTo>
                <a:lnTo>
                  <a:pt x="1206" y="559"/>
                </a:lnTo>
                <a:lnTo>
                  <a:pt x="1201" y="559"/>
                </a:lnTo>
                <a:lnTo>
                  <a:pt x="1201" y="559"/>
                </a:lnTo>
                <a:lnTo>
                  <a:pt x="1201" y="559"/>
                </a:lnTo>
                <a:lnTo>
                  <a:pt x="1201" y="561"/>
                </a:lnTo>
                <a:lnTo>
                  <a:pt x="1199" y="559"/>
                </a:lnTo>
                <a:lnTo>
                  <a:pt x="1199" y="559"/>
                </a:lnTo>
                <a:lnTo>
                  <a:pt x="1196" y="559"/>
                </a:lnTo>
                <a:lnTo>
                  <a:pt x="1192" y="561"/>
                </a:lnTo>
                <a:lnTo>
                  <a:pt x="1187" y="561"/>
                </a:lnTo>
                <a:lnTo>
                  <a:pt x="1185" y="564"/>
                </a:lnTo>
                <a:lnTo>
                  <a:pt x="1185" y="564"/>
                </a:lnTo>
                <a:lnTo>
                  <a:pt x="1182" y="564"/>
                </a:lnTo>
                <a:lnTo>
                  <a:pt x="1180" y="566"/>
                </a:lnTo>
                <a:lnTo>
                  <a:pt x="1180" y="568"/>
                </a:lnTo>
                <a:lnTo>
                  <a:pt x="1178" y="568"/>
                </a:lnTo>
                <a:lnTo>
                  <a:pt x="1175" y="571"/>
                </a:lnTo>
                <a:lnTo>
                  <a:pt x="1175" y="571"/>
                </a:lnTo>
                <a:lnTo>
                  <a:pt x="1175" y="571"/>
                </a:lnTo>
                <a:lnTo>
                  <a:pt x="1175" y="571"/>
                </a:lnTo>
                <a:lnTo>
                  <a:pt x="1175" y="573"/>
                </a:lnTo>
                <a:lnTo>
                  <a:pt x="1173" y="575"/>
                </a:lnTo>
                <a:lnTo>
                  <a:pt x="1170" y="575"/>
                </a:lnTo>
                <a:lnTo>
                  <a:pt x="1170" y="575"/>
                </a:lnTo>
                <a:lnTo>
                  <a:pt x="1168" y="575"/>
                </a:lnTo>
                <a:lnTo>
                  <a:pt x="1168" y="578"/>
                </a:lnTo>
                <a:lnTo>
                  <a:pt x="1168" y="578"/>
                </a:lnTo>
                <a:lnTo>
                  <a:pt x="1170" y="578"/>
                </a:lnTo>
                <a:lnTo>
                  <a:pt x="1170" y="578"/>
                </a:lnTo>
                <a:lnTo>
                  <a:pt x="1168" y="578"/>
                </a:lnTo>
                <a:lnTo>
                  <a:pt x="1168" y="578"/>
                </a:lnTo>
                <a:lnTo>
                  <a:pt x="1166" y="580"/>
                </a:lnTo>
                <a:lnTo>
                  <a:pt x="1163" y="580"/>
                </a:lnTo>
                <a:lnTo>
                  <a:pt x="1161" y="587"/>
                </a:lnTo>
                <a:lnTo>
                  <a:pt x="1156" y="590"/>
                </a:lnTo>
                <a:lnTo>
                  <a:pt x="1151" y="597"/>
                </a:lnTo>
                <a:lnTo>
                  <a:pt x="1151" y="597"/>
                </a:lnTo>
                <a:lnTo>
                  <a:pt x="1151" y="599"/>
                </a:lnTo>
                <a:lnTo>
                  <a:pt x="1151" y="601"/>
                </a:lnTo>
                <a:lnTo>
                  <a:pt x="1151" y="601"/>
                </a:lnTo>
                <a:lnTo>
                  <a:pt x="1151" y="601"/>
                </a:lnTo>
                <a:lnTo>
                  <a:pt x="1149" y="599"/>
                </a:lnTo>
                <a:lnTo>
                  <a:pt x="1149" y="599"/>
                </a:lnTo>
                <a:lnTo>
                  <a:pt x="1147" y="601"/>
                </a:lnTo>
                <a:lnTo>
                  <a:pt x="1144" y="601"/>
                </a:lnTo>
                <a:lnTo>
                  <a:pt x="1144" y="604"/>
                </a:lnTo>
                <a:lnTo>
                  <a:pt x="1144" y="604"/>
                </a:lnTo>
                <a:lnTo>
                  <a:pt x="1144" y="606"/>
                </a:lnTo>
                <a:lnTo>
                  <a:pt x="1144" y="606"/>
                </a:lnTo>
                <a:lnTo>
                  <a:pt x="1147" y="606"/>
                </a:lnTo>
                <a:lnTo>
                  <a:pt x="1147" y="606"/>
                </a:lnTo>
                <a:lnTo>
                  <a:pt x="1144" y="606"/>
                </a:lnTo>
                <a:lnTo>
                  <a:pt x="1144" y="608"/>
                </a:lnTo>
                <a:lnTo>
                  <a:pt x="1144" y="611"/>
                </a:lnTo>
                <a:lnTo>
                  <a:pt x="1144" y="611"/>
                </a:lnTo>
                <a:lnTo>
                  <a:pt x="1144" y="611"/>
                </a:lnTo>
                <a:lnTo>
                  <a:pt x="1144" y="611"/>
                </a:lnTo>
                <a:lnTo>
                  <a:pt x="1144" y="611"/>
                </a:lnTo>
                <a:lnTo>
                  <a:pt x="1142" y="608"/>
                </a:lnTo>
                <a:lnTo>
                  <a:pt x="1140" y="608"/>
                </a:lnTo>
                <a:lnTo>
                  <a:pt x="1140" y="608"/>
                </a:lnTo>
                <a:lnTo>
                  <a:pt x="1140" y="608"/>
                </a:lnTo>
                <a:lnTo>
                  <a:pt x="1137" y="611"/>
                </a:lnTo>
                <a:lnTo>
                  <a:pt x="1135" y="613"/>
                </a:lnTo>
                <a:lnTo>
                  <a:pt x="1133" y="616"/>
                </a:lnTo>
                <a:lnTo>
                  <a:pt x="1130" y="618"/>
                </a:lnTo>
                <a:lnTo>
                  <a:pt x="1130" y="620"/>
                </a:lnTo>
                <a:lnTo>
                  <a:pt x="1128" y="618"/>
                </a:lnTo>
                <a:lnTo>
                  <a:pt x="1128" y="618"/>
                </a:lnTo>
                <a:lnTo>
                  <a:pt x="1128" y="618"/>
                </a:lnTo>
                <a:lnTo>
                  <a:pt x="1128" y="618"/>
                </a:lnTo>
                <a:lnTo>
                  <a:pt x="1130" y="616"/>
                </a:lnTo>
                <a:lnTo>
                  <a:pt x="1128" y="616"/>
                </a:lnTo>
                <a:lnTo>
                  <a:pt x="1123" y="618"/>
                </a:lnTo>
                <a:lnTo>
                  <a:pt x="1123" y="620"/>
                </a:lnTo>
                <a:lnTo>
                  <a:pt x="1121" y="620"/>
                </a:lnTo>
                <a:lnTo>
                  <a:pt x="1125" y="620"/>
                </a:lnTo>
                <a:lnTo>
                  <a:pt x="1130" y="620"/>
                </a:lnTo>
                <a:lnTo>
                  <a:pt x="1130" y="620"/>
                </a:lnTo>
                <a:lnTo>
                  <a:pt x="1133" y="620"/>
                </a:lnTo>
                <a:lnTo>
                  <a:pt x="1135" y="620"/>
                </a:lnTo>
                <a:lnTo>
                  <a:pt x="1135" y="620"/>
                </a:lnTo>
                <a:lnTo>
                  <a:pt x="1133" y="623"/>
                </a:lnTo>
                <a:lnTo>
                  <a:pt x="1130" y="623"/>
                </a:lnTo>
                <a:lnTo>
                  <a:pt x="1128" y="625"/>
                </a:lnTo>
                <a:lnTo>
                  <a:pt x="1123" y="627"/>
                </a:lnTo>
                <a:lnTo>
                  <a:pt x="1116" y="632"/>
                </a:lnTo>
                <a:lnTo>
                  <a:pt x="1114" y="632"/>
                </a:lnTo>
                <a:lnTo>
                  <a:pt x="1114" y="635"/>
                </a:lnTo>
                <a:lnTo>
                  <a:pt x="1114" y="635"/>
                </a:lnTo>
                <a:lnTo>
                  <a:pt x="1114" y="637"/>
                </a:lnTo>
                <a:lnTo>
                  <a:pt x="1114" y="639"/>
                </a:lnTo>
                <a:lnTo>
                  <a:pt x="1114" y="639"/>
                </a:lnTo>
                <a:lnTo>
                  <a:pt x="1116" y="642"/>
                </a:lnTo>
                <a:lnTo>
                  <a:pt x="1118" y="639"/>
                </a:lnTo>
                <a:lnTo>
                  <a:pt x="1123" y="639"/>
                </a:lnTo>
                <a:lnTo>
                  <a:pt x="1125" y="639"/>
                </a:lnTo>
                <a:lnTo>
                  <a:pt x="1128" y="639"/>
                </a:lnTo>
                <a:lnTo>
                  <a:pt x="1130" y="637"/>
                </a:lnTo>
                <a:lnTo>
                  <a:pt x="1130" y="637"/>
                </a:lnTo>
                <a:lnTo>
                  <a:pt x="1130" y="639"/>
                </a:lnTo>
                <a:lnTo>
                  <a:pt x="1130" y="639"/>
                </a:lnTo>
                <a:lnTo>
                  <a:pt x="1135" y="639"/>
                </a:lnTo>
                <a:lnTo>
                  <a:pt x="1137" y="639"/>
                </a:lnTo>
                <a:lnTo>
                  <a:pt x="1140" y="639"/>
                </a:lnTo>
                <a:lnTo>
                  <a:pt x="1142" y="639"/>
                </a:lnTo>
                <a:lnTo>
                  <a:pt x="1151" y="639"/>
                </a:lnTo>
                <a:lnTo>
                  <a:pt x="1154" y="642"/>
                </a:lnTo>
                <a:lnTo>
                  <a:pt x="1156" y="639"/>
                </a:lnTo>
                <a:lnTo>
                  <a:pt x="1159" y="639"/>
                </a:lnTo>
                <a:lnTo>
                  <a:pt x="1161" y="639"/>
                </a:lnTo>
                <a:lnTo>
                  <a:pt x="1163" y="639"/>
                </a:lnTo>
                <a:lnTo>
                  <a:pt x="1163" y="639"/>
                </a:lnTo>
                <a:lnTo>
                  <a:pt x="1166" y="637"/>
                </a:lnTo>
                <a:lnTo>
                  <a:pt x="1166" y="637"/>
                </a:lnTo>
                <a:lnTo>
                  <a:pt x="1166" y="637"/>
                </a:lnTo>
                <a:lnTo>
                  <a:pt x="1168" y="637"/>
                </a:lnTo>
                <a:lnTo>
                  <a:pt x="1170" y="637"/>
                </a:lnTo>
                <a:lnTo>
                  <a:pt x="1170" y="635"/>
                </a:lnTo>
                <a:lnTo>
                  <a:pt x="1170" y="637"/>
                </a:lnTo>
                <a:lnTo>
                  <a:pt x="1168" y="639"/>
                </a:lnTo>
                <a:lnTo>
                  <a:pt x="1166" y="642"/>
                </a:lnTo>
                <a:lnTo>
                  <a:pt x="1163" y="642"/>
                </a:lnTo>
                <a:lnTo>
                  <a:pt x="1166" y="642"/>
                </a:lnTo>
                <a:lnTo>
                  <a:pt x="1168" y="642"/>
                </a:lnTo>
                <a:lnTo>
                  <a:pt x="1170" y="642"/>
                </a:lnTo>
                <a:lnTo>
                  <a:pt x="1170" y="642"/>
                </a:lnTo>
                <a:lnTo>
                  <a:pt x="1173" y="642"/>
                </a:lnTo>
                <a:lnTo>
                  <a:pt x="1175" y="642"/>
                </a:lnTo>
                <a:lnTo>
                  <a:pt x="1175" y="642"/>
                </a:lnTo>
                <a:lnTo>
                  <a:pt x="1175" y="642"/>
                </a:lnTo>
                <a:lnTo>
                  <a:pt x="1175" y="642"/>
                </a:lnTo>
                <a:lnTo>
                  <a:pt x="1178" y="639"/>
                </a:lnTo>
                <a:lnTo>
                  <a:pt x="1178" y="639"/>
                </a:lnTo>
                <a:lnTo>
                  <a:pt x="1180" y="639"/>
                </a:lnTo>
                <a:lnTo>
                  <a:pt x="1182" y="639"/>
                </a:lnTo>
                <a:lnTo>
                  <a:pt x="1182" y="639"/>
                </a:lnTo>
                <a:lnTo>
                  <a:pt x="1185" y="639"/>
                </a:lnTo>
                <a:lnTo>
                  <a:pt x="1185" y="639"/>
                </a:lnTo>
                <a:lnTo>
                  <a:pt x="1187" y="639"/>
                </a:lnTo>
                <a:lnTo>
                  <a:pt x="1187" y="639"/>
                </a:lnTo>
                <a:lnTo>
                  <a:pt x="1185" y="642"/>
                </a:lnTo>
                <a:lnTo>
                  <a:pt x="1182" y="642"/>
                </a:lnTo>
                <a:lnTo>
                  <a:pt x="1180" y="644"/>
                </a:lnTo>
                <a:lnTo>
                  <a:pt x="1175" y="646"/>
                </a:lnTo>
                <a:lnTo>
                  <a:pt x="1175" y="649"/>
                </a:lnTo>
                <a:lnTo>
                  <a:pt x="1173" y="649"/>
                </a:lnTo>
                <a:lnTo>
                  <a:pt x="1170" y="649"/>
                </a:lnTo>
                <a:lnTo>
                  <a:pt x="1168" y="651"/>
                </a:lnTo>
                <a:lnTo>
                  <a:pt x="1166" y="651"/>
                </a:lnTo>
                <a:lnTo>
                  <a:pt x="1163" y="651"/>
                </a:lnTo>
                <a:lnTo>
                  <a:pt x="1163" y="653"/>
                </a:lnTo>
                <a:lnTo>
                  <a:pt x="1163" y="653"/>
                </a:lnTo>
                <a:lnTo>
                  <a:pt x="1163" y="653"/>
                </a:lnTo>
                <a:lnTo>
                  <a:pt x="1163" y="653"/>
                </a:lnTo>
                <a:lnTo>
                  <a:pt x="1163" y="656"/>
                </a:lnTo>
                <a:lnTo>
                  <a:pt x="1166" y="656"/>
                </a:lnTo>
                <a:lnTo>
                  <a:pt x="1168" y="656"/>
                </a:lnTo>
                <a:lnTo>
                  <a:pt x="1170" y="653"/>
                </a:lnTo>
                <a:lnTo>
                  <a:pt x="1170" y="653"/>
                </a:lnTo>
                <a:lnTo>
                  <a:pt x="1173" y="653"/>
                </a:lnTo>
                <a:lnTo>
                  <a:pt x="1173" y="653"/>
                </a:lnTo>
                <a:lnTo>
                  <a:pt x="1175" y="653"/>
                </a:lnTo>
                <a:lnTo>
                  <a:pt x="1178" y="651"/>
                </a:lnTo>
                <a:lnTo>
                  <a:pt x="1178" y="651"/>
                </a:lnTo>
                <a:lnTo>
                  <a:pt x="1180" y="649"/>
                </a:lnTo>
                <a:lnTo>
                  <a:pt x="1185" y="644"/>
                </a:lnTo>
                <a:lnTo>
                  <a:pt x="1185" y="644"/>
                </a:lnTo>
                <a:lnTo>
                  <a:pt x="1187" y="644"/>
                </a:lnTo>
                <a:lnTo>
                  <a:pt x="1187" y="644"/>
                </a:lnTo>
                <a:lnTo>
                  <a:pt x="1189" y="642"/>
                </a:lnTo>
                <a:lnTo>
                  <a:pt x="1192" y="642"/>
                </a:lnTo>
                <a:lnTo>
                  <a:pt x="1192" y="642"/>
                </a:lnTo>
                <a:lnTo>
                  <a:pt x="1189" y="644"/>
                </a:lnTo>
                <a:lnTo>
                  <a:pt x="1189" y="644"/>
                </a:lnTo>
                <a:lnTo>
                  <a:pt x="1192" y="644"/>
                </a:lnTo>
                <a:lnTo>
                  <a:pt x="1192" y="644"/>
                </a:lnTo>
                <a:lnTo>
                  <a:pt x="1192" y="642"/>
                </a:lnTo>
                <a:lnTo>
                  <a:pt x="1194" y="642"/>
                </a:lnTo>
                <a:lnTo>
                  <a:pt x="1196" y="637"/>
                </a:lnTo>
                <a:lnTo>
                  <a:pt x="1199" y="635"/>
                </a:lnTo>
                <a:lnTo>
                  <a:pt x="1199" y="635"/>
                </a:lnTo>
                <a:lnTo>
                  <a:pt x="1201" y="635"/>
                </a:lnTo>
                <a:lnTo>
                  <a:pt x="1201" y="637"/>
                </a:lnTo>
                <a:lnTo>
                  <a:pt x="1201" y="639"/>
                </a:lnTo>
                <a:lnTo>
                  <a:pt x="1201" y="642"/>
                </a:lnTo>
                <a:lnTo>
                  <a:pt x="1201" y="642"/>
                </a:lnTo>
                <a:lnTo>
                  <a:pt x="1201" y="644"/>
                </a:lnTo>
                <a:lnTo>
                  <a:pt x="1201" y="644"/>
                </a:lnTo>
                <a:lnTo>
                  <a:pt x="1199" y="646"/>
                </a:lnTo>
                <a:lnTo>
                  <a:pt x="1194" y="651"/>
                </a:lnTo>
                <a:lnTo>
                  <a:pt x="1194" y="653"/>
                </a:lnTo>
                <a:lnTo>
                  <a:pt x="1192" y="653"/>
                </a:lnTo>
                <a:lnTo>
                  <a:pt x="1192" y="656"/>
                </a:lnTo>
                <a:lnTo>
                  <a:pt x="1192" y="656"/>
                </a:lnTo>
                <a:lnTo>
                  <a:pt x="1194" y="656"/>
                </a:lnTo>
                <a:lnTo>
                  <a:pt x="1194" y="656"/>
                </a:lnTo>
                <a:lnTo>
                  <a:pt x="1194" y="656"/>
                </a:lnTo>
                <a:lnTo>
                  <a:pt x="1199" y="653"/>
                </a:lnTo>
                <a:lnTo>
                  <a:pt x="1199" y="651"/>
                </a:lnTo>
                <a:lnTo>
                  <a:pt x="1201" y="651"/>
                </a:lnTo>
                <a:lnTo>
                  <a:pt x="1204" y="649"/>
                </a:lnTo>
                <a:lnTo>
                  <a:pt x="1204" y="649"/>
                </a:lnTo>
                <a:lnTo>
                  <a:pt x="1204" y="649"/>
                </a:lnTo>
                <a:lnTo>
                  <a:pt x="1204" y="651"/>
                </a:lnTo>
                <a:lnTo>
                  <a:pt x="1201" y="651"/>
                </a:lnTo>
                <a:lnTo>
                  <a:pt x="1204" y="653"/>
                </a:lnTo>
                <a:lnTo>
                  <a:pt x="1201" y="653"/>
                </a:lnTo>
                <a:lnTo>
                  <a:pt x="1201" y="658"/>
                </a:lnTo>
                <a:lnTo>
                  <a:pt x="1201" y="661"/>
                </a:lnTo>
                <a:lnTo>
                  <a:pt x="1201" y="661"/>
                </a:lnTo>
                <a:lnTo>
                  <a:pt x="1201" y="661"/>
                </a:lnTo>
                <a:lnTo>
                  <a:pt x="1204" y="658"/>
                </a:lnTo>
                <a:lnTo>
                  <a:pt x="1206" y="658"/>
                </a:lnTo>
                <a:lnTo>
                  <a:pt x="1206" y="658"/>
                </a:lnTo>
                <a:lnTo>
                  <a:pt x="1206" y="658"/>
                </a:lnTo>
                <a:lnTo>
                  <a:pt x="1206" y="658"/>
                </a:lnTo>
                <a:lnTo>
                  <a:pt x="1208" y="661"/>
                </a:lnTo>
                <a:lnTo>
                  <a:pt x="1208" y="658"/>
                </a:lnTo>
                <a:lnTo>
                  <a:pt x="1208" y="658"/>
                </a:lnTo>
                <a:lnTo>
                  <a:pt x="1211" y="658"/>
                </a:lnTo>
                <a:lnTo>
                  <a:pt x="1211" y="656"/>
                </a:lnTo>
                <a:lnTo>
                  <a:pt x="1213" y="653"/>
                </a:lnTo>
                <a:lnTo>
                  <a:pt x="1215" y="651"/>
                </a:lnTo>
                <a:lnTo>
                  <a:pt x="1215" y="651"/>
                </a:lnTo>
                <a:lnTo>
                  <a:pt x="1215" y="651"/>
                </a:lnTo>
                <a:lnTo>
                  <a:pt x="1220" y="644"/>
                </a:lnTo>
                <a:lnTo>
                  <a:pt x="1220" y="642"/>
                </a:lnTo>
                <a:lnTo>
                  <a:pt x="1222" y="642"/>
                </a:lnTo>
                <a:lnTo>
                  <a:pt x="1222" y="639"/>
                </a:lnTo>
                <a:lnTo>
                  <a:pt x="1222" y="637"/>
                </a:lnTo>
                <a:lnTo>
                  <a:pt x="1222" y="637"/>
                </a:lnTo>
                <a:lnTo>
                  <a:pt x="1222" y="637"/>
                </a:lnTo>
                <a:lnTo>
                  <a:pt x="1220" y="637"/>
                </a:lnTo>
                <a:lnTo>
                  <a:pt x="1220" y="637"/>
                </a:lnTo>
                <a:lnTo>
                  <a:pt x="1218" y="639"/>
                </a:lnTo>
                <a:lnTo>
                  <a:pt x="1218" y="642"/>
                </a:lnTo>
                <a:lnTo>
                  <a:pt x="1215" y="642"/>
                </a:lnTo>
                <a:lnTo>
                  <a:pt x="1213" y="644"/>
                </a:lnTo>
                <a:lnTo>
                  <a:pt x="1213" y="642"/>
                </a:lnTo>
                <a:lnTo>
                  <a:pt x="1213" y="642"/>
                </a:lnTo>
                <a:lnTo>
                  <a:pt x="1213" y="639"/>
                </a:lnTo>
                <a:lnTo>
                  <a:pt x="1215" y="637"/>
                </a:lnTo>
                <a:lnTo>
                  <a:pt x="1215" y="635"/>
                </a:lnTo>
                <a:lnTo>
                  <a:pt x="1220" y="632"/>
                </a:lnTo>
                <a:lnTo>
                  <a:pt x="1220" y="632"/>
                </a:lnTo>
                <a:lnTo>
                  <a:pt x="1222" y="630"/>
                </a:lnTo>
                <a:lnTo>
                  <a:pt x="1222" y="630"/>
                </a:lnTo>
                <a:lnTo>
                  <a:pt x="1222" y="630"/>
                </a:lnTo>
                <a:lnTo>
                  <a:pt x="1222" y="627"/>
                </a:lnTo>
                <a:lnTo>
                  <a:pt x="1218" y="630"/>
                </a:lnTo>
                <a:lnTo>
                  <a:pt x="1215" y="632"/>
                </a:lnTo>
                <a:lnTo>
                  <a:pt x="1208" y="637"/>
                </a:lnTo>
                <a:lnTo>
                  <a:pt x="1206" y="639"/>
                </a:lnTo>
                <a:lnTo>
                  <a:pt x="1206" y="639"/>
                </a:lnTo>
                <a:lnTo>
                  <a:pt x="1204" y="639"/>
                </a:lnTo>
                <a:lnTo>
                  <a:pt x="1204" y="639"/>
                </a:lnTo>
                <a:lnTo>
                  <a:pt x="1204" y="637"/>
                </a:lnTo>
                <a:lnTo>
                  <a:pt x="1204" y="637"/>
                </a:lnTo>
                <a:lnTo>
                  <a:pt x="1204" y="637"/>
                </a:lnTo>
                <a:lnTo>
                  <a:pt x="1208" y="632"/>
                </a:lnTo>
                <a:lnTo>
                  <a:pt x="1208" y="632"/>
                </a:lnTo>
                <a:lnTo>
                  <a:pt x="1208" y="632"/>
                </a:lnTo>
                <a:lnTo>
                  <a:pt x="1208" y="632"/>
                </a:lnTo>
                <a:lnTo>
                  <a:pt x="1206" y="632"/>
                </a:lnTo>
                <a:lnTo>
                  <a:pt x="1206" y="632"/>
                </a:lnTo>
                <a:lnTo>
                  <a:pt x="1206" y="630"/>
                </a:lnTo>
                <a:lnTo>
                  <a:pt x="1208" y="630"/>
                </a:lnTo>
                <a:lnTo>
                  <a:pt x="1208" y="630"/>
                </a:lnTo>
                <a:lnTo>
                  <a:pt x="1211" y="630"/>
                </a:lnTo>
                <a:lnTo>
                  <a:pt x="1211" y="630"/>
                </a:lnTo>
                <a:lnTo>
                  <a:pt x="1211" y="627"/>
                </a:lnTo>
                <a:lnTo>
                  <a:pt x="1211" y="627"/>
                </a:lnTo>
                <a:lnTo>
                  <a:pt x="1213" y="627"/>
                </a:lnTo>
                <a:lnTo>
                  <a:pt x="1215" y="625"/>
                </a:lnTo>
                <a:lnTo>
                  <a:pt x="1215" y="625"/>
                </a:lnTo>
                <a:lnTo>
                  <a:pt x="1218" y="625"/>
                </a:lnTo>
                <a:lnTo>
                  <a:pt x="1218" y="625"/>
                </a:lnTo>
                <a:lnTo>
                  <a:pt x="1218" y="623"/>
                </a:lnTo>
                <a:lnTo>
                  <a:pt x="1220" y="623"/>
                </a:lnTo>
                <a:lnTo>
                  <a:pt x="1222" y="623"/>
                </a:lnTo>
                <a:lnTo>
                  <a:pt x="1222" y="620"/>
                </a:lnTo>
                <a:lnTo>
                  <a:pt x="1222" y="620"/>
                </a:lnTo>
                <a:lnTo>
                  <a:pt x="1222" y="618"/>
                </a:lnTo>
                <a:lnTo>
                  <a:pt x="1222" y="618"/>
                </a:lnTo>
                <a:lnTo>
                  <a:pt x="1222" y="618"/>
                </a:lnTo>
                <a:close/>
                <a:moveTo>
                  <a:pt x="1097" y="230"/>
                </a:moveTo>
                <a:lnTo>
                  <a:pt x="1097" y="228"/>
                </a:lnTo>
                <a:lnTo>
                  <a:pt x="1095" y="230"/>
                </a:lnTo>
                <a:lnTo>
                  <a:pt x="1092" y="230"/>
                </a:lnTo>
                <a:lnTo>
                  <a:pt x="1092" y="230"/>
                </a:lnTo>
                <a:lnTo>
                  <a:pt x="1092" y="232"/>
                </a:lnTo>
                <a:lnTo>
                  <a:pt x="1090" y="232"/>
                </a:lnTo>
                <a:lnTo>
                  <a:pt x="1092" y="232"/>
                </a:lnTo>
                <a:lnTo>
                  <a:pt x="1095" y="235"/>
                </a:lnTo>
                <a:lnTo>
                  <a:pt x="1095" y="235"/>
                </a:lnTo>
                <a:lnTo>
                  <a:pt x="1095" y="235"/>
                </a:lnTo>
                <a:lnTo>
                  <a:pt x="1097" y="235"/>
                </a:lnTo>
                <a:lnTo>
                  <a:pt x="1097" y="235"/>
                </a:lnTo>
                <a:lnTo>
                  <a:pt x="1097" y="235"/>
                </a:lnTo>
                <a:lnTo>
                  <a:pt x="1097" y="235"/>
                </a:lnTo>
                <a:lnTo>
                  <a:pt x="1097" y="232"/>
                </a:lnTo>
                <a:lnTo>
                  <a:pt x="1099" y="232"/>
                </a:lnTo>
                <a:lnTo>
                  <a:pt x="1099" y="232"/>
                </a:lnTo>
                <a:lnTo>
                  <a:pt x="1099" y="232"/>
                </a:lnTo>
                <a:lnTo>
                  <a:pt x="1099" y="230"/>
                </a:lnTo>
                <a:lnTo>
                  <a:pt x="1097" y="230"/>
                </a:lnTo>
                <a:close/>
                <a:moveTo>
                  <a:pt x="1095" y="239"/>
                </a:moveTo>
                <a:lnTo>
                  <a:pt x="1092" y="242"/>
                </a:lnTo>
                <a:lnTo>
                  <a:pt x="1092" y="242"/>
                </a:lnTo>
                <a:lnTo>
                  <a:pt x="1092" y="242"/>
                </a:lnTo>
                <a:lnTo>
                  <a:pt x="1092" y="244"/>
                </a:lnTo>
                <a:lnTo>
                  <a:pt x="1095" y="244"/>
                </a:lnTo>
                <a:lnTo>
                  <a:pt x="1095" y="244"/>
                </a:lnTo>
                <a:lnTo>
                  <a:pt x="1099" y="244"/>
                </a:lnTo>
                <a:lnTo>
                  <a:pt x="1107" y="244"/>
                </a:lnTo>
                <a:lnTo>
                  <a:pt x="1109" y="244"/>
                </a:lnTo>
                <a:lnTo>
                  <a:pt x="1109" y="244"/>
                </a:lnTo>
                <a:lnTo>
                  <a:pt x="1109" y="244"/>
                </a:lnTo>
                <a:lnTo>
                  <a:pt x="1111" y="242"/>
                </a:lnTo>
                <a:lnTo>
                  <a:pt x="1111" y="242"/>
                </a:lnTo>
                <a:lnTo>
                  <a:pt x="1111" y="242"/>
                </a:lnTo>
                <a:lnTo>
                  <a:pt x="1109" y="242"/>
                </a:lnTo>
                <a:lnTo>
                  <a:pt x="1104" y="242"/>
                </a:lnTo>
                <a:lnTo>
                  <a:pt x="1102" y="239"/>
                </a:lnTo>
                <a:lnTo>
                  <a:pt x="1099" y="239"/>
                </a:lnTo>
                <a:lnTo>
                  <a:pt x="1095" y="239"/>
                </a:lnTo>
                <a:lnTo>
                  <a:pt x="1095" y="239"/>
                </a:lnTo>
                <a:close/>
                <a:moveTo>
                  <a:pt x="1038" y="235"/>
                </a:moveTo>
                <a:lnTo>
                  <a:pt x="1036" y="237"/>
                </a:lnTo>
                <a:lnTo>
                  <a:pt x="1036" y="237"/>
                </a:lnTo>
                <a:lnTo>
                  <a:pt x="1036" y="237"/>
                </a:lnTo>
                <a:lnTo>
                  <a:pt x="1038" y="237"/>
                </a:lnTo>
                <a:lnTo>
                  <a:pt x="1040" y="237"/>
                </a:lnTo>
                <a:lnTo>
                  <a:pt x="1040" y="235"/>
                </a:lnTo>
                <a:lnTo>
                  <a:pt x="1040" y="235"/>
                </a:lnTo>
                <a:lnTo>
                  <a:pt x="1038" y="235"/>
                </a:lnTo>
                <a:close/>
                <a:moveTo>
                  <a:pt x="1069" y="211"/>
                </a:moveTo>
                <a:lnTo>
                  <a:pt x="1069" y="211"/>
                </a:lnTo>
                <a:lnTo>
                  <a:pt x="1069" y="211"/>
                </a:lnTo>
                <a:lnTo>
                  <a:pt x="1069" y="211"/>
                </a:lnTo>
                <a:lnTo>
                  <a:pt x="1066" y="211"/>
                </a:lnTo>
                <a:lnTo>
                  <a:pt x="1066" y="211"/>
                </a:lnTo>
                <a:lnTo>
                  <a:pt x="1064" y="211"/>
                </a:lnTo>
                <a:lnTo>
                  <a:pt x="1059" y="213"/>
                </a:lnTo>
                <a:lnTo>
                  <a:pt x="1057" y="216"/>
                </a:lnTo>
                <a:lnTo>
                  <a:pt x="1059" y="216"/>
                </a:lnTo>
                <a:lnTo>
                  <a:pt x="1059" y="213"/>
                </a:lnTo>
                <a:lnTo>
                  <a:pt x="1062" y="213"/>
                </a:lnTo>
                <a:lnTo>
                  <a:pt x="1064" y="213"/>
                </a:lnTo>
                <a:lnTo>
                  <a:pt x="1066" y="213"/>
                </a:lnTo>
                <a:lnTo>
                  <a:pt x="1071" y="213"/>
                </a:lnTo>
                <a:lnTo>
                  <a:pt x="1071" y="211"/>
                </a:lnTo>
                <a:lnTo>
                  <a:pt x="1071" y="211"/>
                </a:lnTo>
                <a:lnTo>
                  <a:pt x="1071" y="211"/>
                </a:lnTo>
                <a:lnTo>
                  <a:pt x="1071" y="211"/>
                </a:lnTo>
                <a:lnTo>
                  <a:pt x="1069" y="211"/>
                </a:lnTo>
                <a:close/>
                <a:moveTo>
                  <a:pt x="1464" y="10"/>
                </a:moveTo>
                <a:lnTo>
                  <a:pt x="1464" y="10"/>
                </a:lnTo>
                <a:lnTo>
                  <a:pt x="1464" y="10"/>
                </a:lnTo>
                <a:lnTo>
                  <a:pt x="1461" y="8"/>
                </a:lnTo>
                <a:lnTo>
                  <a:pt x="1452" y="8"/>
                </a:lnTo>
                <a:lnTo>
                  <a:pt x="1442" y="10"/>
                </a:lnTo>
                <a:lnTo>
                  <a:pt x="1442" y="10"/>
                </a:lnTo>
                <a:lnTo>
                  <a:pt x="1447" y="8"/>
                </a:lnTo>
                <a:lnTo>
                  <a:pt x="1447" y="8"/>
                </a:lnTo>
                <a:lnTo>
                  <a:pt x="1445" y="8"/>
                </a:lnTo>
                <a:lnTo>
                  <a:pt x="1442" y="5"/>
                </a:lnTo>
                <a:lnTo>
                  <a:pt x="1442" y="5"/>
                </a:lnTo>
                <a:lnTo>
                  <a:pt x="1442" y="5"/>
                </a:lnTo>
                <a:lnTo>
                  <a:pt x="1445" y="5"/>
                </a:lnTo>
                <a:lnTo>
                  <a:pt x="1445" y="5"/>
                </a:lnTo>
                <a:lnTo>
                  <a:pt x="1445" y="5"/>
                </a:lnTo>
                <a:lnTo>
                  <a:pt x="1445" y="5"/>
                </a:lnTo>
                <a:lnTo>
                  <a:pt x="1440" y="5"/>
                </a:lnTo>
                <a:lnTo>
                  <a:pt x="1438" y="5"/>
                </a:lnTo>
                <a:lnTo>
                  <a:pt x="1435" y="5"/>
                </a:lnTo>
                <a:lnTo>
                  <a:pt x="1433" y="5"/>
                </a:lnTo>
                <a:lnTo>
                  <a:pt x="1433" y="5"/>
                </a:lnTo>
                <a:lnTo>
                  <a:pt x="1433" y="3"/>
                </a:lnTo>
                <a:lnTo>
                  <a:pt x="1431" y="3"/>
                </a:lnTo>
                <a:lnTo>
                  <a:pt x="1431" y="3"/>
                </a:lnTo>
                <a:lnTo>
                  <a:pt x="1428" y="3"/>
                </a:lnTo>
                <a:lnTo>
                  <a:pt x="1428" y="3"/>
                </a:lnTo>
                <a:lnTo>
                  <a:pt x="1426" y="5"/>
                </a:lnTo>
                <a:lnTo>
                  <a:pt x="1426" y="5"/>
                </a:lnTo>
                <a:lnTo>
                  <a:pt x="1423" y="5"/>
                </a:lnTo>
                <a:lnTo>
                  <a:pt x="1423" y="5"/>
                </a:lnTo>
                <a:lnTo>
                  <a:pt x="1421" y="5"/>
                </a:lnTo>
                <a:lnTo>
                  <a:pt x="1416" y="5"/>
                </a:lnTo>
                <a:lnTo>
                  <a:pt x="1409" y="5"/>
                </a:lnTo>
                <a:lnTo>
                  <a:pt x="1407" y="5"/>
                </a:lnTo>
                <a:lnTo>
                  <a:pt x="1405" y="5"/>
                </a:lnTo>
                <a:lnTo>
                  <a:pt x="1400" y="8"/>
                </a:lnTo>
                <a:lnTo>
                  <a:pt x="1397" y="8"/>
                </a:lnTo>
                <a:lnTo>
                  <a:pt x="1390" y="8"/>
                </a:lnTo>
                <a:lnTo>
                  <a:pt x="1388" y="8"/>
                </a:lnTo>
                <a:lnTo>
                  <a:pt x="1390" y="5"/>
                </a:lnTo>
                <a:lnTo>
                  <a:pt x="1409" y="5"/>
                </a:lnTo>
                <a:lnTo>
                  <a:pt x="1412" y="5"/>
                </a:lnTo>
                <a:lnTo>
                  <a:pt x="1414" y="3"/>
                </a:lnTo>
                <a:lnTo>
                  <a:pt x="1414" y="3"/>
                </a:lnTo>
                <a:lnTo>
                  <a:pt x="1414" y="3"/>
                </a:lnTo>
                <a:lnTo>
                  <a:pt x="1405" y="3"/>
                </a:lnTo>
                <a:lnTo>
                  <a:pt x="1402" y="3"/>
                </a:lnTo>
                <a:lnTo>
                  <a:pt x="1397" y="3"/>
                </a:lnTo>
                <a:lnTo>
                  <a:pt x="1397" y="3"/>
                </a:lnTo>
                <a:lnTo>
                  <a:pt x="1395" y="3"/>
                </a:lnTo>
                <a:lnTo>
                  <a:pt x="1390" y="3"/>
                </a:lnTo>
                <a:lnTo>
                  <a:pt x="1383" y="3"/>
                </a:lnTo>
                <a:lnTo>
                  <a:pt x="1381" y="3"/>
                </a:lnTo>
                <a:lnTo>
                  <a:pt x="1381" y="0"/>
                </a:lnTo>
                <a:lnTo>
                  <a:pt x="1378" y="0"/>
                </a:lnTo>
                <a:lnTo>
                  <a:pt x="1378" y="0"/>
                </a:lnTo>
                <a:lnTo>
                  <a:pt x="1369" y="0"/>
                </a:lnTo>
                <a:lnTo>
                  <a:pt x="1367" y="0"/>
                </a:lnTo>
                <a:lnTo>
                  <a:pt x="1362" y="3"/>
                </a:lnTo>
                <a:lnTo>
                  <a:pt x="1362" y="3"/>
                </a:lnTo>
                <a:lnTo>
                  <a:pt x="1362" y="3"/>
                </a:lnTo>
                <a:lnTo>
                  <a:pt x="1364" y="3"/>
                </a:lnTo>
                <a:lnTo>
                  <a:pt x="1364" y="3"/>
                </a:lnTo>
                <a:lnTo>
                  <a:pt x="1362" y="3"/>
                </a:lnTo>
                <a:lnTo>
                  <a:pt x="1360" y="3"/>
                </a:lnTo>
                <a:lnTo>
                  <a:pt x="1355" y="0"/>
                </a:lnTo>
                <a:lnTo>
                  <a:pt x="1355" y="0"/>
                </a:lnTo>
                <a:lnTo>
                  <a:pt x="1345" y="0"/>
                </a:lnTo>
                <a:lnTo>
                  <a:pt x="1341" y="3"/>
                </a:lnTo>
                <a:lnTo>
                  <a:pt x="1338" y="3"/>
                </a:lnTo>
                <a:lnTo>
                  <a:pt x="1338" y="3"/>
                </a:lnTo>
                <a:lnTo>
                  <a:pt x="1336" y="3"/>
                </a:lnTo>
                <a:lnTo>
                  <a:pt x="1338" y="5"/>
                </a:lnTo>
                <a:lnTo>
                  <a:pt x="1343" y="5"/>
                </a:lnTo>
                <a:lnTo>
                  <a:pt x="1343" y="5"/>
                </a:lnTo>
                <a:lnTo>
                  <a:pt x="1336" y="5"/>
                </a:lnTo>
                <a:lnTo>
                  <a:pt x="1334" y="5"/>
                </a:lnTo>
                <a:lnTo>
                  <a:pt x="1331" y="3"/>
                </a:lnTo>
                <a:lnTo>
                  <a:pt x="1331" y="3"/>
                </a:lnTo>
                <a:lnTo>
                  <a:pt x="1329" y="3"/>
                </a:lnTo>
                <a:lnTo>
                  <a:pt x="1329" y="3"/>
                </a:lnTo>
                <a:lnTo>
                  <a:pt x="1315" y="3"/>
                </a:lnTo>
                <a:lnTo>
                  <a:pt x="1298" y="3"/>
                </a:lnTo>
                <a:lnTo>
                  <a:pt x="1298" y="3"/>
                </a:lnTo>
                <a:lnTo>
                  <a:pt x="1298" y="3"/>
                </a:lnTo>
                <a:lnTo>
                  <a:pt x="1303" y="5"/>
                </a:lnTo>
                <a:lnTo>
                  <a:pt x="1305" y="5"/>
                </a:lnTo>
                <a:lnTo>
                  <a:pt x="1305" y="5"/>
                </a:lnTo>
                <a:lnTo>
                  <a:pt x="1308" y="8"/>
                </a:lnTo>
                <a:lnTo>
                  <a:pt x="1308" y="8"/>
                </a:lnTo>
                <a:lnTo>
                  <a:pt x="1305" y="8"/>
                </a:lnTo>
                <a:lnTo>
                  <a:pt x="1303" y="8"/>
                </a:lnTo>
                <a:lnTo>
                  <a:pt x="1300" y="8"/>
                </a:lnTo>
                <a:lnTo>
                  <a:pt x="1300" y="8"/>
                </a:lnTo>
                <a:lnTo>
                  <a:pt x="1300" y="8"/>
                </a:lnTo>
                <a:lnTo>
                  <a:pt x="1300" y="8"/>
                </a:lnTo>
                <a:lnTo>
                  <a:pt x="1293" y="5"/>
                </a:lnTo>
                <a:lnTo>
                  <a:pt x="1291" y="3"/>
                </a:lnTo>
                <a:lnTo>
                  <a:pt x="1291" y="3"/>
                </a:lnTo>
                <a:lnTo>
                  <a:pt x="1286" y="3"/>
                </a:lnTo>
                <a:lnTo>
                  <a:pt x="1282" y="3"/>
                </a:lnTo>
                <a:lnTo>
                  <a:pt x="1274" y="3"/>
                </a:lnTo>
                <a:lnTo>
                  <a:pt x="1267" y="3"/>
                </a:lnTo>
                <a:lnTo>
                  <a:pt x="1263" y="3"/>
                </a:lnTo>
                <a:lnTo>
                  <a:pt x="1263" y="3"/>
                </a:lnTo>
                <a:lnTo>
                  <a:pt x="1265" y="5"/>
                </a:lnTo>
                <a:lnTo>
                  <a:pt x="1265" y="5"/>
                </a:lnTo>
                <a:lnTo>
                  <a:pt x="1267" y="5"/>
                </a:lnTo>
                <a:lnTo>
                  <a:pt x="1270" y="5"/>
                </a:lnTo>
                <a:lnTo>
                  <a:pt x="1274" y="5"/>
                </a:lnTo>
                <a:lnTo>
                  <a:pt x="1274" y="5"/>
                </a:lnTo>
                <a:lnTo>
                  <a:pt x="1272" y="5"/>
                </a:lnTo>
                <a:lnTo>
                  <a:pt x="1260" y="5"/>
                </a:lnTo>
                <a:lnTo>
                  <a:pt x="1256" y="5"/>
                </a:lnTo>
                <a:lnTo>
                  <a:pt x="1251" y="5"/>
                </a:lnTo>
                <a:lnTo>
                  <a:pt x="1248" y="5"/>
                </a:lnTo>
                <a:lnTo>
                  <a:pt x="1248" y="5"/>
                </a:lnTo>
                <a:lnTo>
                  <a:pt x="1248" y="5"/>
                </a:lnTo>
                <a:lnTo>
                  <a:pt x="1251" y="8"/>
                </a:lnTo>
                <a:lnTo>
                  <a:pt x="1248" y="8"/>
                </a:lnTo>
                <a:lnTo>
                  <a:pt x="1246" y="8"/>
                </a:lnTo>
                <a:lnTo>
                  <a:pt x="1244" y="8"/>
                </a:lnTo>
                <a:lnTo>
                  <a:pt x="1241" y="8"/>
                </a:lnTo>
                <a:lnTo>
                  <a:pt x="1237" y="8"/>
                </a:lnTo>
                <a:lnTo>
                  <a:pt x="1237" y="8"/>
                </a:lnTo>
                <a:lnTo>
                  <a:pt x="1237" y="8"/>
                </a:lnTo>
                <a:lnTo>
                  <a:pt x="1239" y="8"/>
                </a:lnTo>
                <a:lnTo>
                  <a:pt x="1239" y="8"/>
                </a:lnTo>
                <a:lnTo>
                  <a:pt x="1234" y="8"/>
                </a:lnTo>
                <a:lnTo>
                  <a:pt x="1232" y="10"/>
                </a:lnTo>
                <a:lnTo>
                  <a:pt x="1230" y="10"/>
                </a:lnTo>
                <a:lnTo>
                  <a:pt x="1230" y="10"/>
                </a:lnTo>
                <a:lnTo>
                  <a:pt x="1230" y="10"/>
                </a:lnTo>
                <a:lnTo>
                  <a:pt x="1232" y="12"/>
                </a:lnTo>
                <a:lnTo>
                  <a:pt x="1237" y="12"/>
                </a:lnTo>
                <a:lnTo>
                  <a:pt x="1248" y="15"/>
                </a:lnTo>
                <a:lnTo>
                  <a:pt x="1253" y="15"/>
                </a:lnTo>
                <a:lnTo>
                  <a:pt x="1253" y="17"/>
                </a:lnTo>
                <a:lnTo>
                  <a:pt x="1253" y="17"/>
                </a:lnTo>
                <a:lnTo>
                  <a:pt x="1251" y="17"/>
                </a:lnTo>
                <a:lnTo>
                  <a:pt x="1248" y="15"/>
                </a:lnTo>
                <a:lnTo>
                  <a:pt x="1246" y="15"/>
                </a:lnTo>
                <a:lnTo>
                  <a:pt x="1244" y="15"/>
                </a:lnTo>
                <a:lnTo>
                  <a:pt x="1234" y="12"/>
                </a:lnTo>
                <a:lnTo>
                  <a:pt x="1227" y="12"/>
                </a:lnTo>
                <a:lnTo>
                  <a:pt x="1225" y="12"/>
                </a:lnTo>
                <a:lnTo>
                  <a:pt x="1225" y="12"/>
                </a:lnTo>
                <a:lnTo>
                  <a:pt x="1222" y="12"/>
                </a:lnTo>
                <a:lnTo>
                  <a:pt x="1222" y="12"/>
                </a:lnTo>
                <a:lnTo>
                  <a:pt x="1222" y="12"/>
                </a:lnTo>
                <a:lnTo>
                  <a:pt x="1225" y="15"/>
                </a:lnTo>
                <a:lnTo>
                  <a:pt x="1225" y="15"/>
                </a:lnTo>
                <a:lnTo>
                  <a:pt x="1220" y="15"/>
                </a:lnTo>
                <a:lnTo>
                  <a:pt x="1220" y="15"/>
                </a:lnTo>
                <a:lnTo>
                  <a:pt x="1218" y="12"/>
                </a:lnTo>
                <a:lnTo>
                  <a:pt x="1218" y="12"/>
                </a:lnTo>
                <a:lnTo>
                  <a:pt x="1215" y="10"/>
                </a:lnTo>
                <a:lnTo>
                  <a:pt x="1213" y="10"/>
                </a:lnTo>
                <a:lnTo>
                  <a:pt x="1206" y="10"/>
                </a:lnTo>
                <a:lnTo>
                  <a:pt x="1206" y="10"/>
                </a:lnTo>
                <a:lnTo>
                  <a:pt x="1204" y="10"/>
                </a:lnTo>
                <a:lnTo>
                  <a:pt x="1204" y="10"/>
                </a:lnTo>
                <a:lnTo>
                  <a:pt x="1196" y="10"/>
                </a:lnTo>
                <a:lnTo>
                  <a:pt x="1194" y="10"/>
                </a:lnTo>
                <a:lnTo>
                  <a:pt x="1189" y="12"/>
                </a:lnTo>
                <a:lnTo>
                  <a:pt x="1187" y="12"/>
                </a:lnTo>
                <a:lnTo>
                  <a:pt x="1185" y="12"/>
                </a:lnTo>
                <a:lnTo>
                  <a:pt x="1180" y="12"/>
                </a:lnTo>
                <a:lnTo>
                  <a:pt x="1180" y="12"/>
                </a:lnTo>
                <a:lnTo>
                  <a:pt x="1192" y="15"/>
                </a:lnTo>
                <a:lnTo>
                  <a:pt x="1192" y="15"/>
                </a:lnTo>
                <a:lnTo>
                  <a:pt x="1192" y="15"/>
                </a:lnTo>
                <a:lnTo>
                  <a:pt x="1192" y="15"/>
                </a:lnTo>
                <a:lnTo>
                  <a:pt x="1189" y="15"/>
                </a:lnTo>
                <a:lnTo>
                  <a:pt x="1187" y="15"/>
                </a:lnTo>
                <a:lnTo>
                  <a:pt x="1185" y="15"/>
                </a:lnTo>
                <a:lnTo>
                  <a:pt x="1182" y="15"/>
                </a:lnTo>
                <a:lnTo>
                  <a:pt x="1180" y="15"/>
                </a:lnTo>
                <a:lnTo>
                  <a:pt x="1178" y="15"/>
                </a:lnTo>
                <a:lnTo>
                  <a:pt x="1175" y="15"/>
                </a:lnTo>
                <a:lnTo>
                  <a:pt x="1173" y="15"/>
                </a:lnTo>
                <a:lnTo>
                  <a:pt x="1170" y="15"/>
                </a:lnTo>
                <a:lnTo>
                  <a:pt x="1170" y="15"/>
                </a:lnTo>
                <a:lnTo>
                  <a:pt x="1168" y="15"/>
                </a:lnTo>
                <a:lnTo>
                  <a:pt x="1168" y="15"/>
                </a:lnTo>
                <a:lnTo>
                  <a:pt x="1166" y="15"/>
                </a:lnTo>
                <a:lnTo>
                  <a:pt x="1161" y="15"/>
                </a:lnTo>
                <a:lnTo>
                  <a:pt x="1154" y="15"/>
                </a:lnTo>
                <a:lnTo>
                  <a:pt x="1149" y="15"/>
                </a:lnTo>
                <a:lnTo>
                  <a:pt x="1147" y="15"/>
                </a:lnTo>
                <a:lnTo>
                  <a:pt x="1142" y="17"/>
                </a:lnTo>
                <a:lnTo>
                  <a:pt x="1140" y="17"/>
                </a:lnTo>
                <a:lnTo>
                  <a:pt x="1133" y="17"/>
                </a:lnTo>
                <a:lnTo>
                  <a:pt x="1130" y="17"/>
                </a:lnTo>
                <a:lnTo>
                  <a:pt x="1123" y="17"/>
                </a:lnTo>
                <a:lnTo>
                  <a:pt x="1118" y="17"/>
                </a:lnTo>
                <a:lnTo>
                  <a:pt x="1116" y="19"/>
                </a:lnTo>
                <a:lnTo>
                  <a:pt x="1114" y="19"/>
                </a:lnTo>
                <a:lnTo>
                  <a:pt x="1111" y="19"/>
                </a:lnTo>
                <a:lnTo>
                  <a:pt x="1114" y="19"/>
                </a:lnTo>
                <a:lnTo>
                  <a:pt x="1114" y="19"/>
                </a:lnTo>
                <a:lnTo>
                  <a:pt x="1116" y="19"/>
                </a:lnTo>
                <a:lnTo>
                  <a:pt x="1121" y="19"/>
                </a:lnTo>
                <a:lnTo>
                  <a:pt x="1123" y="19"/>
                </a:lnTo>
                <a:lnTo>
                  <a:pt x="1125" y="19"/>
                </a:lnTo>
                <a:lnTo>
                  <a:pt x="1125" y="19"/>
                </a:lnTo>
                <a:lnTo>
                  <a:pt x="1133" y="19"/>
                </a:lnTo>
                <a:lnTo>
                  <a:pt x="1133" y="19"/>
                </a:lnTo>
                <a:lnTo>
                  <a:pt x="1121" y="22"/>
                </a:lnTo>
                <a:lnTo>
                  <a:pt x="1118" y="22"/>
                </a:lnTo>
                <a:lnTo>
                  <a:pt x="1121" y="22"/>
                </a:lnTo>
                <a:lnTo>
                  <a:pt x="1123" y="22"/>
                </a:lnTo>
                <a:lnTo>
                  <a:pt x="1140" y="22"/>
                </a:lnTo>
                <a:lnTo>
                  <a:pt x="1147" y="22"/>
                </a:lnTo>
                <a:lnTo>
                  <a:pt x="1149" y="22"/>
                </a:lnTo>
                <a:lnTo>
                  <a:pt x="1156" y="22"/>
                </a:lnTo>
                <a:lnTo>
                  <a:pt x="1154" y="22"/>
                </a:lnTo>
                <a:lnTo>
                  <a:pt x="1149" y="22"/>
                </a:lnTo>
                <a:lnTo>
                  <a:pt x="1144" y="22"/>
                </a:lnTo>
                <a:lnTo>
                  <a:pt x="1140" y="22"/>
                </a:lnTo>
                <a:lnTo>
                  <a:pt x="1133" y="24"/>
                </a:lnTo>
                <a:lnTo>
                  <a:pt x="1128" y="24"/>
                </a:lnTo>
                <a:lnTo>
                  <a:pt x="1128" y="24"/>
                </a:lnTo>
                <a:lnTo>
                  <a:pt x="1133" y="24"/>
                </a:lnTo>
                <a:lnTo>
                  <a:pt x="1130" y="24"/>
                </a:lnTo>
                <a:lnTo>
                  <a:pt x="1128" y="24"/>
                </a:lnTo>
                <a:lnTo>
                  <a:pt x="1123" y="27"/>
                </a:lnTo>
                <a:lnTo>
                  <a:pt x="1121" y="27"/>
                </a:lnTo>
                <a:lnTo>
                  <a:pt x="1121" y="27"/>
                </a:lnTo>
                <a:lnTo>
                  <a:pt x="1123" y="29"/>
                </a:lnTo>
                <a:lnTo>
                  <a:pt x="1125" y="29"/>
                </a:lnTo>
                <a:lnTo>
                  <a:pt x="1133" y="27"/>
                </a:lnTo>
                <a:lnTo>
                  <a:pt x="1151" y="27"/>
                </a:lnTo>
                <a:lnTo>
                  <a:pt x="1159" y="27"/>
                </a:lnTo>
                <a:lnTo>
                  <a:pt x="1170" y="24"/>
                </a:lnTo>
                <a:lnTo>
                  <a:pt x="1175" y="24"/>
                </a:lnTo>
                <a:lnTo>
                  <a:pt x="1178" y="24"/>
                </a:lnTo>
                <a:lnTo>
                  <a:pt x="1180" y="24"/>
                </a:lnTo>
                <a:lnTo>
                  <a:pt x="1180" y="24"/>
                </a:lnTo>
                <a:lnTo>
                  <a:pt x="1168" y="27"/>
                </a:lnTo>
                <a:lnTo>
                  <a:pt x="1159" y="29"/>
                </a:lnTo>
                <a:lnTo>
                  <a:pt x="1154" y="29"/>
                </a:lnTo>
                <a:lnTo>
                  <a:pt x="1147" y="29"/>
                </a:lnTo>
                <a:lnTo>
                  <a:pt x="1137" y="29"/>
                </a:lnTo>
                <a:lnTo>
                  <a:pt x="1125" y="29"/>
                </a:lnTo>
                <a:lnTo>
                  <a:pt x="1125" y="29"/>
                </a:lnTo>
                <a:lnTo>
                  <a:pt x="1125" y="29"/>
                </a:lnTo>
                <a:lnTo>
                  <a:pt x="1125" y="31"/>
                </a:lnTo>
                <a:lnTo>
                  <a:pt x="1125" y="31"/>
                </a:lnTo>
                <a:lnTo>
                  <a:pt x="1128" y="31"/>
                </a:lnTo>
                <a:lnTo>
                  <a:pt x="1130" y="31"/>
                </a:lnTo>
                <a:lnTo>
                  <a:pt x="1133" y="31"/>
                </a:lnTo>
                <a:lnTo>
                  <a:pt x="1135" y="34"/>
                </a:lnTo>
                <a:lnTo>
                  <a:pt x="1137" y="34"/>
                </a:lnTo>
                <a:lnTo>
                  <a:pt x="1142" y="34"/>
                </a:lnTo>
                <a:lnTo>
                  <a:pt x="1147" y="31"/>
                </a:lnTo>
                <a:lnTo>
                  <a:pt x="1161" y="29"/>
                </a:lnTo>
                <a:lnTo>
                  <a:pt x="1163" y="29"/>
                </a:lnTo>
                <a:lnTo>
                  <a:pt x="1168" y="29"/>
                </a:lnTo>
                <a:lnTo>
                  <a:pt x="1182" y="27"/>
                </a:lnTo>
                <a:lnTo>
                  <a:pt x="1196" y="27"/>
                </a:lnTo>
                <a:lnTo>
                  <a:pt x="1196" y="27"/>
                </a:lnTo>
                <a:lnTo>
                  <a:pt x="1180" y="27"/>
                </a:lnTo>
                <a:lnTo>
                  <a:pt x="1173" y="29"/>
                </a:lnTo>
                <a:lnTo>
                  <a:pt x="1166" y="29"/>
                </a:lnTo>
                <a:lnTo>
                  <a:pt x="1156" y="31"/>
                </a:lnTo>
                <a:lnTo>
                  <a:pt x="1154" y="31"/>
                </a:lnTo>
                <a:lnTo>
                  <a:pt x="1151" y="34"/>
                </a:lnTo>
                <a:lnTo>
                  <a:pt x="1149" y="34"/>
                </a:lnTo>
                <a:lnTo>
                  <a:pt x="1149" y="34"/>
                </a:lnTo>
                <a:lnTo>
                  <a:pt x="1154" y="34"/>
                </a:lnTo>
                <a:lnTo>
                  <a:pt x="1154" y="34"/>
                </a:lnTo>
                <a:lnTo>
                  <a:pt x="1159" y="34"/>
                </a:lnTo>
                <a:lnTo>
                  <a:pt x="1163" y="34"/>
                </a:lnTo>
                <a:lnTo>
                  <a:pt x="1166" y="36"/>
                </a:lnTo>
                <a:lnTo>
                  <a:pt x="1173" y="34"/>
                </a:lnTo>
                <a:lnTo>
                  <a:pt x="1175" y="34"/>
                </a:lnTo>
                <a:lnTo>
                  <a:pt x="1178" y="34"/>
                </a:lnTo>
                <a:lnTo>
                  <a:pt x="1180" y="34"/>
                </a:lnTo>
                <a:lnTo>
                  <a:pt x="1185" y="34"/>
                </a:lnTo>
                <a:lnTo>
                  <a:pt x="1189" y="31"/>
                </a:lnTo>
                <a:lnTo>
                  <a:pt x="1196" y="31"/>
                </a:lnTo>
                <a:lnTo>
                  <a:pt x="1199" y="31"/>
                </a:lnTo>
                <a:lnTo>
                  <a:pt x="1204" y="31"/>
                </a:lnTo>
                <a:lnTo>
                  <a:pt x="1201" y="31"/>
                </a:lnTo>
                <a:lnTo>
                  <a:pt x="1194" y="34"/>
                </a:lnTo>
                <a:lnTo>
                  <a:pt x="1192" y="34"/>
                </a:lnTo>
                <a:lnTo>
                  <a:pt x="1194" y="34"/>
                </a:lnTo>
                <a:lnTo>
                  <a:pt x="1196" y="34"/>
                </a:lnTo>
                <a:lnTo>
                  <a:pt x="1208" y="34"/>
                </a:lnTo>
                <a:lnTo>
                  <a:pt x="1211" y="34"/>
                </a:lnTo>
                <a:lnTo>
                  <a:pt x="1215" y="34"/>
                </a:lnTo>
                <a:lnTo>
                  <a:pt x="1227" y="31"/>
                </a:lnTo>
                <a:lnTo>
                  <a:pt x="1232" y="31"/>
                </a:lnTo>
                <a:lnTo>
                  <a:pt x="1234" y="29"/>
                </a:lnTo>
                <a:lnTo>
                  <a:pt x="1237" y="29"/>
                </a:lnTo>
                <a:lnTo>
                  <a:pt x="1237" y="29"/>
                </a:lnTo>
                <a:lnTo>
                  <a:pt x="1239" y="29"/>
                </a:lnTo>
                <a:lnTo>
                  <a:pt x="1241" y="27"/>
                </a:lnTo>
                <a:lnTo>
                  <a:pt x="1244" y="27"/>
                </a:lnTo>
                <a:lnTo>
                  <a:pt x="1244" y="27"/>
                </a:lnTo>
                <a:lnTo>
                  <a:pt x="1246" y="27"/>
                </a:lnTo>
                <a:lnTo>
                  <a:pt x="1248" y="27"/>
                </a:lnTo>
                <a:lnTo>
                  <a:pt x="1256" y="24"/>
                </a:lnTo>
                <a:lnTo>
                  <a:pt x="1260" y="24"/>
                </a:lnTo>
                <a:lnTo>
                  <a:pt x="1274" y="22"/>
                </a:lnTo>
                <a:lnTo>
                  <a:pt x="1272" y="24"/>
                </a:lnTo>
                <a:lnTo>
                  <a:pt x="1265" y="24"/>
                </a:lnTo>
                <a:lnTo>
                  <a:pt x="1256" y="27"/>
                </a:lnTo>
                <a:lnTo>
                  <a:pt x="1251" y="27"/>
                </a:lnTo>
                <a:lnTo>
                  <a:pt x="1248" y="27"/>
                </a:lnTo>
                <a:lnTo>
                  <a:pt x="1246" y="29"/>
                </a:lnTo>
                <a:lnTo>
                  <a:pt x="1246" y="29"/>
                </a:lnTo>
                <a:lnTo>
                  <a:pt x="1248" y="29"/>
                </a:lnTo>
                <a:lnTo>
                  <a:pt x="1253" y="29"/>
                </a:lnTo>
                <a:lnTo>
                  <a:pt x="1260" y="29"/>
                </a:lnTo>
                <a:lnTo>
                  <a:pt x="1263" y="29"/>
                </a:lnTo>
                <a:lnTo>
                  <a:pt x="1265" y="29"/>
                </a:lnTo>
                <a:lnTo>
                  <a:pt x="1265" y="31"/>
                </a:lnTo>
                <a:lnTo>
                  <a:pt x="1263" y="31"/>
                </a:lnTo>
                <a:lnTo>
                  <a:pt x="1258" y="31"/>
                </a:lnTo>
                <a:lnTo>
                  <a:pt x="1246" y="31"/>
                </a:lnTo>
                <a:lnTo>
                  <a:pt x="1230" y="34"/>
                </a:lnTo>
                <a:lnTo>
                  <a:pt x="1230" y="34"/>
                </a:lnTo>
                <a:lnTo>
                  <a:pt x="1222" y="34"/>
                </a:lnTo>
                <a:lnTo>
                  <a:pt x="1211" y="36"/>
                </a:lnTo>
                <a:lnTo>
                  <a:pt x="1192" y="36"/>
                </a:lnTo>
                <a:lnTo>
                  <a:pt x="1189" y="38"/>
                </a:lnTo>
                <a:lnTo>
                  <a:pt x="1187" y="38"/>
                </a:lnTo>
                <a:lnTo>
                  <a:pt x="1185" y="38"/>
                </a:lnTo>
                <a:lnTo>
                  <a:pt x="1187" y="41"/>
                </a:lnTo>
                <a:lnTo>
                  <a:pt x="1189" y="41"/>
                </a:lnTo>
                <a:lnTo>
                  <a:pt x="1192" y="43"/>
                </a:lnTo>
                <a:lnTo>
                  <a:pt x="1194" y="43"/>
                </a:lnTo>
                <a:lnTo>
                  <a:pt x="1194" y="45"/>
                </a:lnTo>
                <a:lnTo>
                  <a:pt x="1196" y="45"/>
                </a:lnTo>
                <a:lnTo>
                  <a:pt x="1196" y="48"/>
                </a:lnTo>
                <a:lnTo>
                  <a:pt x="1201" y="48"/>
                </a:lnTo>
                <a:lnTo>
                  <a:pt x="1206" y="48"/>
                </a:lnTo>
                <a:lnTo>
                  <a:pt x="1208" y="48"/>
                </a:lnTo>
                <a:lnTo>
                  <a:pt x="1206" y="48"/>
                </a:lnTo>
                <a:lnTo>
                  <a:pt x="1201" y="48"/>
                </a:lnTo>
                <a:lnTo>
                  <a:pt x="1199" y="48"/>
                </a:lnTo>
                <a:lnTo>
                  <a:pt x="1196" y="48"/>
                </a:lnTo>
                <a:lnTo>
                  <a:pt x="1192" y="48"/>
                </a:lnTo>
                <a:lnTo>
                  <a:pt x="1189" y="48"/>
                </a:lnTo>
                <a:lnTo>
                  <a:pt x="1187" y="45"/>
                </a:lnTo>
                <a:lnTo>
                  <a:pt x="1187" y="45"/>
                </a:lnTo>
                <a:lnTo>
                  <a:pt x="1185" y="43"/>
                </a:lnTo>
                <a:lnTo>
                  <a:pt x="1185" y="43"/>
                </a:lnTo>
                <a:lnTo>
                  <a:pt x="1180" y="41"/>
                </a:lnTo>
                <a:lnTo>
                  <a:pt x="1178" y="41"/>
                </a:lnTo>
                <a:lnTo>
                  <a:pt x="1175" y="38"/>
                </a:lnTo>
                <a:lnTo>
                  <a:pt x="1173" y="38"/>
                </a:lnTo>
                <a:lnTo>
                  <a:pt x="1166" y="38"/>
                </a:lnTo>
                <a:lnTo>
                  <a:pt x="1161" y="38"/>
                </a:lnTo>
                <a:lnTo>
                  <a:pt x="1147" y="38"/>
                </a:lnTo>
                <a:lnTo>
                  <a:pt x="1144" y="38"/>
                </a:lnTo>
                <a:lnTo>
                  <a:pt x="1140" y="41"/>
                </a:lnTo>
                <a:lnTo>
                  <a:pt x="1140" y="43"/>
                </a:lnTo>
                <a:lnTo>
                  <a:pt x="1137" y="45"/>
                </a:lnTo>
                <a:lnTo>
                  <a:pt x="1140" y="45"/>
                </a:lnTo>
                <a:lnTo>
                  <a:pt x="1140" y="45"/>
                </a:lnTo>
                <a:lnTo>
                  <a:pt x="1144" y="48"/>
                </a:lnTo>
                <a:lnTo>
                  <a:pt x="1147" y="48"/>
                </a:lnTo>
                <a:lnTo>
                  <a:pt x="1149" y="48"/>
                </a:lnTo>
                <a:lnTo>
                  <a:pt x="1149" y="50"/>
                </a:lnTo>
                <a:lnTo>
                  <a:pt x="1151" y="50"/>
                </a:lnTo>
                <a:lnTo>
                  <a:pt x="1151" y="53"/>
                </a:lnTo>
                <a:lnTo>
                  <a:pt x="1151" y="53"/>
                </a:lnTo>
                <a:lnTo>
                  <a:pt x="1154" y="55"/>
                </a:lnTo>
                <a:lnTo>
                  <a:pt x="1156" y="55"/>
                </a:lnTo>
                <a:lnTo>
                  <a:pt x="1156" y="55"/>
                </a:lnTo>
                <a:lnTo>
                  <a:pt x="1154" y="55"/>
                </a:lnTo>
                <a:lnTo>
                  <a:pt x="1151" y="55"/>
                </a:lnTo>
                <a:lnTo>
                  <a:pt x="1149" y="55"/>
                </a:lnTo>
                <a:lnTo>
                  <a:pt x="1147" y="55"/>
                </a:lnTo>
                <a:lnTo>
                  <a:pt x="1144" y="55"/>
                </a:lnTo>
                <a:lnTo>
                  <a:pt x="1144" y="55"/>
                </a:lnTo>
                <a:lnTo>
                  <a:pt x="1144" y="57"/>
                </a:lnTo>
                <a:lnTo>
                  <a:pt x="1144" y="57"/>
                </a:lnTo>
                <a:lnTo>
                  <a:pt x="1144" y="57"/>
                </a:lnTo>
                <a:lnTo>
                  <a:pt x="1147" y="57"/>
                </a:lnTo>
                <a:lnTo>
                  <a:pt x="1151" y="57"/>
                </a:lnTo>
                <a:lnTo>
                  <a:pt x="1159" y="57"/>
                </a:lnTo>
                <a:lnTo>
                  <a:pt x="1163" y="57"/>
                </a:lnTo>
                <a:lnTo>
                  <a:pt x="1166" y="57"/>
                </a:lnTo>
                <a:lnTo>
                  <a:pt x="1168" y="57"/>
                </a:lnTo>
                <a:lnTo>
                  <a:pt x="1173" y="57"/>
                </a:lnTo>
                <a:lnTo>
                  <a:pt x="1175" y="57"/>
                </a:lnTo>
                <a:lnTo>
                  <a:pt x="1175" y="57"/>
                </a:lnTo>
                <a:lnTo>
                  <a:pt x="1175" y="57"/>
                </a:lnTo>
                <a:lnTo>
                  <a:pt x="1173" y="57"/>
                </a:lnTo>
                <a:lnTo>
                  <a:pt x="1168" y="60"/>
                </a:lnTo>
                <a:lnTo>
                  <a:pt x="1168" y="60"/>
                </a:lnTo>
                <a:lnTo>
                  <a:pt x="1166" y="60"/>
                </a:lnTo>
                <a:lnTo>
                  <a:pt x="1159" y="60"/>
                </a:lnTo>
                <a:lnTo>
                  <a:pt x="1156" y="60"/>
                </a:lnTo>
                <a:lnTo>
                  <a:pt x="1154" y="60"/>
                </a:lnTo>
                <a:lnTo>
                  <a:pt x="1154" y="60"/>
                </a:lnTo>
                <a:lnTo>
                  <a:pt x="1151" y="60"/>
                </a:lnTo>
                <a:lnTo>
                  <a:pt x="1147" y="60"/>
                </a:lnTo>
                <a:lnTo>
                  <a:pt x="1137" y="60"/>
                </a:lnTo>
                <a:lnTo>
                  <a:pt x="1137" y="57"/>
                </a:lnTo>
                <a:lnTo>
                  <a:pt x="1133" y="57"/>
                </a:lnTo>
                <a:lnTo>
                  <a:pt x="1128" y="60"/>
                </a:lnTo>
                <a:lnTo>
                  <a:pt x="1121" y="60"/>
                </a:lnTo>
                <a:lnTo>
                  <a:pt x="1111" y="60"/>
                </a:lnTo>
                <a:lnTo>
                  <a:pt x="1109" y="62"/>
                </a:lnTo>
                <a:lnTo>
                  <a:pt x="1104" y="64"/>
                </a:lnTo>
                <a:lnTo>
                  <a:pt x="1099" y="64"/>
                </a:lnTo>
                <a:lnTo>
                  <a:pt x="1097" y="67"/>
                </a:lnTo>
                <a:lnTo>
                  <a:pt x="1095" y="67"/>
                </a:lnTo>
                <a:lnTo>
                  <a:pt x="1092" y="69"/>
                </a:lnTo>
                <a:lnTo>
                  <a:pt x="1092" y="69"/>
                </a:lnTo>
                <a:lnTo>
                  <a:pt x="1099" y="69"/>
                </a:lnTo>
                <a:lnTo>
                  <a:pt x="1102" y="69"/>
                </a:lnTo>
                <a:lnTo>
                  <a:pt x="1107" y="69"/>
                </a:lnTo>
                <a:lnTo>
                  <a:pt x="1111" y="67"/>
                </a:lnTo>
                <a:lnTo>
                  <a:pt x="1114" y="67"/>
                </a:lnTo>
                <a:lnTo>
                  <a:pt x="1109" y="69"/>
                </a:lnTo>
                <a:lnTo>
                  <a:pt x="1107" y="71"/>
                </a:lnTo>
                <a:lnTo>
                  <a:pt x="1114" y="71"/>
                </a:lnTo>
                <a:lnTo>
                  <a:pt x="1116" y="69"/>
                </a:lnTo>
                <a:lnTo>
                  <a:pt x="1118" y="69"/>
                </a:lnTo>
                <a:lnTo>
                  <a:pt x="1125" y="67"/>
                </a:lnTo>
                <a:lnTo>
                  <a:pt x="1133" y="64"/>
                </a:lnTo>
                <a:lnTo>
                  <a:pt x="1125" y="69"/>
                </a:lnTo>
                <a:lnTo>
                  <a:pt x="1130" y="69"/>
                </a:lnTo>
                <a:lnTo>
                  <a:pt x="1130" y="69"/>
                </a:lnTo>
                <a:lnTo>
                  <a:pt x="1133" y="69"/>
                </a:lnTo>
                <a:lnTo>
                  <a:pt x="1128" y="69"/>
                </a:lnTo>
                <a:lnTo>
                  <a:pt x="1128" y="69"/>
                </a:lnTo>
                <a:lnTo>
                  <a:pt x="1121" y="71"/>
                </a:lnTo>
                <a:lnTo>
                  <a:pt x="1116" y="71"/>
                </a:lnTo>
                <a:lnTo>
                  <a:pt x="1111" y="74"/>
                </a:lnTo>
                <a:lnTo>
                  <a:pt x="1111" y="76"/>
                </a:lnTo>
                <a:lnTo>
                  <a:pt x="1107" y="79"/>
                </a:lnTo>
                <a:lnTo>
                  <a:pt x="1109" y="79"/>
                </a:lnTo>
                <a:lnTo>
                  <a:pt x="1111" y="81"/>
                </a:lnTo>
                <a:lnTo>
                  <a:pt x="1116" y="79"/>
                </a:lnTo>
                <a:lnTo>
                  <a:pt x="1121" y="79"/>
                </a:lnTo>
                <a:lnTo>
                  <a:pt x="1123" y="79"/>
                </a:lnTo>
                <a:lnTo>
                  <a:pt x="1125" y="79"/>
                </a:lnTo>
                <a:lnTo>
                  <a:pt x="1130" y="79"/>
                </a:lnTo>
                <a:lnTo>
                  <a:pt x="1133" y="76"/>
                </a:lnTo>
                <a:lnTo>
                  <a:pt x="1147" y="74"/>
                </a:lnTo>
                <a:lnTo>
                  <a:pt x="1147" y="71"/>
                </a:lnTo>
                <a:lnTo>
                  <a:pt x="1147" y="74"/>
                </a:lnTo>
                <a:lnTo>
                  <a:pt x="1144" y="74"/>
                </a:lnTo>
                <a:lnTo>
                  <a:pt x="1144" y="74"/>
                </a:lnTo>
                <a:lnTo>
                  <a:pt x="1140" y="76"/>
                </a:lnTo>
                <a:lnTo>
                  <a:pt x="1133" y="79"/>
                </a:lnTo>
                <a:lnTo>
                  <a:pt x="1128" y="79"/>
                </a:lnTo>
                <a:lnTo>
                  <a:pt x="1128" y="81"/>
                </a:lnTo>
                <a:lnTo>
                  <a:pt x="1125" y="81"/>
                </a:lnTo>
                <a:lnTo>
                  <a:pt x="1123" y="81"/>
                </a:lnTo>
                <a:lnTo>
                  <a:pt x="1121" y="81"/>
                </a:lnTo>
                <a:lnTo>
                  <a:pt x="1114" y="81"/>
                </a:lnTo>
                <a:lnTo>
                  <a:pt x="1111" y="81"/>
                </a:lnTo>
                <a:lnTo>
                  <a:pt x="1109" y="81"/>
                </a:lnTo>
                <a:lnTo>
                  <a:pt x="1102" y="81"/>
                </a:lnTo>
                <a:lnTo>
                  <a:pt x="1102" y="79"/>
                </a:lnTo>
                <a:lnTo>
                  <a:pt x="1102" y="79"/>
                </a:lnTo>
                <a:lnTo>
                  <a:pt x="1099" y="76"/>
                </a:lnTo>
                <a:lnTo>
                  <a:pt x="1099" y="76"/>
                </a:lnTo>
                <a:lnTo>
                  <a:pt x="1095" y="74"/>
                </a:lnTo>
                <a:lnTo>
                  <a:pt x="1092" y="74"/>
                </a:lnTo>
                <a:lnTo>
                  <a:pt x="1090" y="74"/>
                </a:lnTo>
                <a:lnTo>
                  <a:pt x="1088" y="74"/>
                </a:lnTo>
                <a:lnTo>
                  <a:pt x="1083" y="74"/>
                </a:lnTo>
                <a:lnTo>
                  <a:pt x="1078" y="76"/>
                </a:lnTo>
                <a:lnTo>
                  <a:pt x="1076" y="76"/>
                </a:lnTo>
                <a:lnTo>
                  <a:pt x="1076" y="79"/>
                </a:lnTo>
                <a:lnTo>
                  <a:pt x="1076" y="81"/>
                </a:lnTo>
                <a:lnTo>
                  <a:pt x="1076" y="81"/>
                </a:lnTo>
                <a:lnTo>
                  <a:pt x="1076" y="81"/>
                </a:lnTo>
                <a:lnTo>
                  <a:pt x="1078" y="83"/>
                </a:lnTo>
                <a:lnTo>
                  <a:pt x="1078" y="83"/>
                </a:lnTo>
                <a:lnTo>
                  <a:pt x="1081" y="83"/>
                </a:lnTo>
                <a:lnTo>
                  <a:pt x="1081" y="83"/>
                </a:lnTo>
                <a:lnTo>
                  <a:pt x="1081" y="86"/>
                </a:lnTo>
                <a:lnTo>
                  <a:pt x="1081" y="86"/>
                </a:lnTo>
                <a:lnTo>
                  <a:pt x="1081" y="86"/>
                </a:lnTo>
                <a:lnTo>
                  <a:pt x="1078" y="86"/>
                </a:lnTo>
                <a:lnTo>
                  <a:pt x="1073" y="86"/>
                </a:lnTo>
                <a:lnTo>
                  <a:pt x="1071" y="86"/>
                </a:lnTo>
                <a:lnTo>
                  <a:pt x="1069" y="86"/>
                </a:lnTo>
                <a:lnTo>
                  <a:pt x="1064" y="86"/>
                </a:lnTo>
                <a:lnTo>
                  <a:pt x="1062" y="86"/>
                </a:lnTo>
                <a:lnTo>
                  <a:pt x="1059" y="86"/>
                </a:lnTo>
                <a:lnTo>
                  <a:pt x="1055" y="88"/>
                </a:lnTo>
                <a:lnTo>
                  <a:pt x="1043" y="90"/>
                </a:lnTo>
                <a:lnTo>
                  <a:pt x="1038" y="93"/>
                </a:lnTo>
                <a:lnTo>
                  <a:pt x="1036" y="95"/>
                </a:lnTo>
                <a:lnTo>
                  <a:pt x="1036" y="95"/>
                </a:lnTo>
                <a:lnTo>
                  <a:pt x="1043" y="97"/>
                </a:lnTo>
                <a:lnTo>
                  <a:pt x="1045" y="97"/>
                </a:lnTo>
                <a:lnTo>
                  <a:pt x="1047" y="95"/>
                </a:lnTo>
                <a:lnTo>
                  <a:pt x="1050" y="93"/>
                </a:lnTo>
                <a:lnTo>
                  <a:pt x="1052" y="90"/>
                </a:lnTo>
                <a:lnTo>
                  <a:pt x="1050" y="95"/>
                </a:lnTo>
                <a:lnTo>
                  <a:pt x="1047" y="97"/>
                </a:lnTo>
                <a:lnTo>
                  <a:pt x="1052" y="97"/>
                </a:lnTo>
                <a:lnTo>
                  <a:pt x="1057" y="97"/>
                </a:lnTo>
                <a:lnTo>
                  <a:pt x="1062" y="95"/>
                </a:lnTo>
                <a:lnTo>
                  <a:pt x="1062" y="97"/>
                </a:lnTo>
                <a:lnTo>
                  <a:pt x="1064" y="97"/>
                </a:lnTo>
                <a:lnTo>
                  <a:pt x="1069" y="97"/>
                </a:lnTo>
                <a:lnTo>
                  <a:pt x="1071" y="95"/>
                </a:lnTo>
                <a:lnTo>
                  <a:pt x="1073" y="95"/>
                </a:lnTo>
                <a:lnTo>
                  <a:pt x="1076" y="95"/>
                </a:lnTo>
                <a:lnTo>
                  <a:pt x="1076" y="95"/>
                </a:lnTo>
                <a:lnTo>
                  <a:pt x="1076" y="95"/>
                </a:lnTo>
                <a:lnTo>
                  <a:pt x="1076" y="97"/>
                </a:lnTo>
                <a:lnTo>
                  <a:pt x="1081" y="97"/>
                </a:lnTo>
                <a:lnTo>
                  <a:pt x="1083" y="100"/>
                </a:lnTo>
                <a:lnTo>
                  <a:pt x="1085" y="100"/>
                </a:lnTo>
                <a:lnTo>
                  <a:pt x="1097" y="97"/>
                </a:lnTo>
                <a:lnTo>
                  <a:pt x="1104" y="93"/>
                </a:lnTo>
                <a:lnTo>
                  <a:pt x="1104" y="95"/>
                </a:lnTo>
                <a:lnTo>
                  <a:pt x="1104" y="97"/>
                </a:lnTo>
                <a:lnTo>
                  <a:pt x="1109" y="97"/>
                </a:lnTo>
                <a:lnTo>
                  <a:pt x="1123" y="97"/>
                </a:lnTo>
                <a:lnTo>
                  <a:pt x="1125" y="95"/>
                </a:lnTo>
                <a:lnTo>
                  <a:pt x="1125" y="95"/>
                </a:lnTo>
                <a:lnTo>
                  <a:pt x="1125" y="93"/>
                </a:lnTo>
                <a:lnTo>
                  <a:pt x="1125" y="93"/>
                </a:lnTo>
                <a:lnTo>
                  <a:pt x="1125" y="93"/>
                </a:lnTo>
                <a:lnTo>
                  <a:pt x="1125" y="93"/>
                </a:lnTo>
                <a:lnTo>
                  <a:pt x="1128" y="93"/>
                </a:lnTo>
                <a:lnTo>
                  <a:pt x="1128" y="93"/>
                </a:lnTo>
                <a:lnTo>
                  <a:pt x="1128" y="93"/>
                </a:lnTo>
                <a:lnTo>
                  <a:pt x="1130" y="93"/>
                </a:lnTo>
                <a:lnTo>
                  <a:pt x="1130" y="95"/>
                </a:lnTo>
                <a:lnTo>
                  <a:pt x="1130" y="95"/>
                </a:lnTo>
                <a:lnTo>
                  <a:pt x="1133" y="95"/>
                </a:lnTo>
                <a:lnTo>
                  <a:pt x="1135" y="95"/>
                </a:lnTo>
                <a:lnTo>
                  <a:pt x="1135" y="95"/>
                </a:lnTo>
                <a:lnTo>
                  <a:pt x="1137" y="95"/>
                </a:lnTo>
                <a:lnTo>
                  <a:pt x="1140" y="95"/>
                </a:lnTo>
                <a:lnTo>
                  <a:pt x="1140" y="95"/>
                </a:lnTo>
                <a:lnTo>
                  <a:pt x="1140" y="97"/>
                </a:lnTo>
                <a:lnTo>
                  <a:pt x="1140" y="97"/>
                </a:lnTo>
                <a:lnTo>
                  <a:pt x="1137" y="97"/>
                </a:lnTo>
                <a:lnTo>
                  <a:pt x="1137" y="100"/>
                </a:lnTo>
                <a:lnTo>
                  <a:pt x="1135" y="100"/>
                </a:lnTo>
                <a:lnTo>
                  <a:pt x="1135" y="100"/>
                </a:lnTo>
                <a:lnTo>
                  <a:pt x="1137" y="100"/>
                </a:lnTo>
                <a:lnTo>
                  <a:pt x="1137" y="100"/>
                </a:lnTo>
                <a:lnTo>
                  <a:pt x="1144" y="100"/>
                </a:lnTo>
                <a:lnTo>
                  <a:pt x="1149" y="100"/>
                </a:lnTo>
                <a:lnTo>
                  <a:pt x="1154" y="100"/>
                </a:lnTo>
                <a:lnTo>
                  <a:pt x="1159" y="97"/>
                </a:lnTo>
                <a:lnTo>
                  <a:pt x="1161" y="97"/>
                </a:lnTo>
                <a:lnTo>
                  <a:pt x="1166" y="97"/>
                </a:lnTo>
                <a:lnTo>
                  <a:pt x="1175" y="95"/>
                </a:lnTo>
                <a:lnTo>
                  <a:pt x="1178" y="93"/>
                </a:lnTo>
                <a:lnTo>
                  <a:pt x="1182" y="93"/>
                </a:lnTo>
                <a:lnTo>
                  <a:pt x="1182" y="90"/>
                </a:lnTo>
                <a:lnTo>
                  <a:pt x="1182" y="88"/>
                </a:lnTo>
                <a:lnTo>
                  <a:pt x="1182" y="88"/>
                </a:lnTo>
                <a:lnTo>
                  <a:pt x="1180" y="88"/>
                </a:lnTo>
                <a:lnTo>
                  <a:pt x="1180" y="88"/>
                </a:lnTo>
                <a:lnTo>
                  <a:pt x="1175" y="90"/>
                </a:lnTo>
                <a:lnTo>
                  <a:pt x="1173" y="90"/>
                </a:lnTo>
                <a:lnTo>
                  <a:pt x="1173" y="90"/>
                </a:lnTo>
                <a:lnTo>
                  <a:pt x="1170" y="88"/>
                </a:lnTo>
                <a:lnTo>
                  <a:pt x="1168" y="88"/>
                </a:lnTo>
                <a:lnTo>
                  <a:pt x="1170" y="88"/>
                </a:lnTo>
                <a:lnTo>
                  <a:pt x="1170" y="86"/>
                </a:lnTo>
                <a:lnTo>
                  <a:pt x="1173" y="86"/>
                </a:lnTo>
                <a:lnTo>
                  <a:pt x="1170" y="86"/>
                </a:lnTo>
                <a:lnTo>
                  <a:pt x="1166" y="86"/>
                </a:lnTo>
                <a:lnTo>
                  <a:pt x="1161" y="86"/>
                </a:lnTo>
                <a:lnTo>
                  <a:pt x="1161" y="86"/>
                </a:lnTo>
                <a:lnTo>
                  <a:pt x="1156" y="83"/>
                </a:lnTo>
                <a:lnTo>
                  <a:pt x="1156" y="83"/>
                </a:lnTo>
                <a:lnTo>
                  <a:pt x="1151" y="83"/>
                </a:lnTo>
                <a:lnTo>
                  <a:pt x="1149" y="83"/>
                </a:lnTo>
                <a:lnTo>
                  <a:pt x="1147" y="83"/>
                </a:lnTo>
                <a:lnTo>
                  <a:pt x="1144" y="86"/>
                </a:lnTo>
                <a:lnTo>
                  <a:pt x="1142" y="83"/>
                </a:lnTo>
                <a:lnTo>
                  <a:pt x="1142" y="83"/>
                </a:lnTo>
                <a:lnTo>
                  <a:pt x="1142" y="83"/>
                </a:lnTo>
                <a:lnTo>
                  <a:pt x="1142" y="83"/>
                </a:lnTo>
                <a:lnTo>
                  <a:pt x="1144" y="83"/>
                </a:lnTo>
                <a:lnTo>
                  <a:pt x="1149" y="83"/>
                </a:lnTo>
                <a:lnTo>
                  <a:pt x="1151" y="83"/>
                </a:lnTo>
                <a:lnTo>
                  <a:pt x="1151" y="81"/>
                </a:lnTo>
                <a:lnTo>
                  <a:pt x="1151" y="81"/>
                </a:lnTo>
                <a:lnTo>
                  <a:pt x="1151" y="81"/>
                </a:lnTo>
                <a:lnTo>
                  <a:pt x="1149" y="81"/>
                </a:lnTo>
                <a:lnTo>
                  <a:pt x="1151" y="79"/>
                </a:lnTo>
                <a:lnTo>
                  <a:pt x="1151" y="79"/>
                </a:lnTo>
                <a:lnTo>
                  <a:pt x="1154" y="81"/>
                </a:lnTo>
                <a:lnTo>
                  <a:pt x="1156" y="81"/>
                </a:lnTo>
                <a:lnTo>
                  <a:pt x="1159" y="83"/>
                </a:lnTo>
                <a:lnTo>
                  <a:pt x="1163" y="83"/>
                </a:lnTo>
                <a:lnTo>
                  <a:pt x="1168" y="83"/>
                </a:lnTo>
                <a:lnTo>
                  <a:pt x="1178" y="83"/>
                </a:lnTo>
                <a:lnTo>
                  <a:pt x="1180" y="83"/>
                </a:lnTo>
                <a:lnTo>
                  <a:pt x="1182" y="83"/>
                </a:lnTo>
                <a:lnTo>
                  <a:pt x="1187" y="81"/>
                </a:lnTo>
                <a:lnTo>
                  <a:pt x="1189" y="81"/>
                </a:lnTo>
                <a:lnTo>
                  <a:pt x="1192" y="81"/>
                </a:lnTo>
                <a:lnTo>
                  <a:pt x="1194" y="79"/>
                </a:lnTo>
                <a:lnTo>
                  <a:pt x="1196" y="79"/>
                </a:lnTo>
                <a:lnTo>
                  <a:pt x="1196" y="76"/>
                </a:lnTo>
                <a:lnTo>
                  <a:pt x="1199" y="74"/>
                </a:lnTo>
                <a:lnTo>
                  <a:pt x="1201" y="74"/>
                </a:lnTo>
                <a:lnTo>
                  <a:pt x="1201" y="74"/>
                </a:lnTo>
                <a:lnTo>
                  <a:pt x="1208" y="74"/>
                </a:lnTo>
                <a:lnTo>
                  <a:pt x="1213" y="74"/>
                </a:lnTo>
                <a:lnTo>
                  <a:pt x="1218" y="74"/>
                </a:lnTo>
                <a:lnTo>
                  <a:pt x="1222" y="71"/>
                </a:lnTo>
                <a:lnTo>
                  <a:pt x="1225" y="71"/>
                </a:lnTo>
                <a:lnTo>
                  <a:pt x="1227" y="71"/>
                </a:lnTo>
                <a:lnTo>
                  <a:pt x="1230" y="71"/>
                </a:lnTo>
                <a:lnTo>
                  <a:pt x="1237" y="69"/>
                </a:lnTo>
                <a:lnTo>
                  <a:pt x="1241" y="67"/>
                </a:lnTo>
                <a:lnTo>
                  <a:pt x="1241" y="67"/>
                </a:lnTo>
                <a:lnTo>
                  <a:pt x="1239" y="67"/>
                </a:lnTo>
                <a:lnTo>
                  <a:pt x="1234" y="64"/>
                </a:lnTo>
                <a:lnTo>
                  <a:pt x="1230" y="64"/>
                </a:lnTo>
                <a:lnTo>
                  <a:pt x="1232" y="64"/>
                </a:lnTo>
                <a:lnTo>
                  <a:pt x="1237" y="64"/>
                </a:lnTo>
                <a:lnTo>
                  <a:pt x="1244" y="64"/>
                </a:lnTo>
                <a:lnTo>
                  <a:pt x="1248" y="64"/>
                </a:lnTo>
                <a:lnTo>
                  <a:pt x="1256" y="62"/>
                </a:lnTo>
                <a:lnTo>
                  <a:pt x="1256" y="62"/>
                </a:lnTo>
                <a:lnTo>
                  <a:pt x="1258" y="62"/>
                </a:lnTo>
                <a:lnTo>
                  <a:pt x="1258" y="60"/>
                </a:lnTo>
                <a:lnTo>
                  <a:pt x="1256" y="60"/>
                </a:lnTo>
                <a:lnTo>
                  <a:pt x="1253" y="60"/>
                </a:lnTo>
                <a:lnTo>
                  <a:pt x="1248" y="60"/>
                </a:lnTo>
                <a:lnTo>
                  <a:pt x="1244" y="60"/>
                </a:lnTo>
                <a:lnTo>
                  <a:pt x="1244" y="57"/>
                </a:lnTo>
                <a:lnTo>
                  <a:pt x="1244" y="57"/>
                </a:lnTo>
                <a:lnTo>
                  <a:pt x="1241" y="57"/>
                </a:lnTo>
                <a:lnTo>
                  <a:pt x="1239" y="57"/>
                </a:lnTo>
                <a:lnTo>
                  <a:pt x="1234" y="57"/>
                </a:lnTo>
                <a:lnTo>
                  <a:pt x="1225" y="57"/>
                </a:lnTo>
                <a:lnTo>
                  <a:pt x="1222" y="57"/>
                </a:lnTo>
                <a:lnTo>
                  <a:pt x="1220" y="57"/>
                </a:lnTo>
                <a:lnTo>
                  <a:pt x="1220" y="57"/>
                </a:lnTo>
                <a:lnTo>
                  <a:pt x="1218" y="57"/>
                </a:lnTo>
                <a:lnTo>
                  <a:pt x="1215" y="57"/>
                </a:lnTo>
                <a:lnTo>
                  <a:pt x="1215" y="55"/>
                </a:lnTo>
                <a:lnTo>
                  <a:pt x="1215" y="55"/>
                </a:lnTo>
                <a:lnTo>
                  <a:pt x="1218" y="55"/>
                </a:lnTo>
                <a:lnTo>
                  <a:pt x="1222" y="55"/>
                </a:lnTo>
                <a:lnTo>
                  <a:pt x="1225" y="55"/>
                </a:lnTo>
                <a:lnTo>
                  <a:pt x="1230" y="55"/>
                </a:lnTo>
                <a:lnTo>
                  <a:pt x="1237" y="55"/>
                </a:lnTo>
                <a:lnTo>
                  <a:pt x="1239" y="55"/>
                </a:lnTo>
                <a:lnTo>
                  <a:pt x="1241" y="55"/>
                </a:lnTo>
                <a:lnTo>
                  <a:pt x="1244" y="55"/>
                </a:lnTo>
                <a:lnTo>
                  <a:pt x="1246" y="55"/>
                </a:lnTo>
                <a:lnTo>
                  <a:pt x="1251" y="55"/>
                </a:lnTo>
                <a:lnTo>
                  <a:pt x="1251" y="55"/>
                </a:lnTo>
                <a:lnTo>
                  <a:pt x="1253" y="57"/>
                </a:lnTo>
                <a:lnTo>
                  <a:pt x="1260" y="57"/>
                </a:lnTo>
                <a:lnTo>
                  <a:pt x="1263" y="55"/>
                </a:lnTo>
                <a:lnTo>
                  <a:pt x="1265" y="53"/>
                </a:lnTo>
                <a:lnTo>
                  <a:pt x="1263" y="53"/>
                </a:lnTo>
                <a:lnTo>
                  <a:pt x="1258" y="55"/>
                </a:lnTo>
                <a:lnTo>
                  <a:pt x="1256" y="53"/>
                </a:lnTo>
                <a:lnTo>
                  <a:pt x="1253" y="53"/>
                </a:lnTo>
                <a:lnTo>
                  <a:pt x="1251" y="53"/>
                </a:lnTo>
                <a:lnTo>
                  <a:pt x="1248" y="53"/>
                </a:lnTo>
                <a:lnTo>
                  <a:pt x="1248" y="50"/>
                </a:lnTo>
                <a:lnTo>
                  <a:pt x="1244" y="50"/>
                </a:lnTo>
                <a:lnTo>
                  <a:pt x="1241" y="50"/>
                </a:lnTo>
                <a:lnTo>
                  <a:pt x="1241" y="50"/>
                </a:lnTo>
                <a:lnTo>
                  <a:pt x="1248" y="50"/>
                </a:lnTo>
                <a:lnTo>
                  <a:pt x="1251" y="50"/>
                </a:lnTo>
                <a:lnTo>
                  <a:pt x="1253" y="50"/>
                </a:lnTo>
                <a:lnTo>
                  <a:pt x="1258" y="50"/>
                </a:lnTo>
                <a:lnTo>
                  <a:pt x="1260" y="50"/>
                </a:lnTo>
                <a:lnTo>
                  <a:pt x="1265" y="50"/>
                </a:lnTo>
                <a:lnTo>
                  <a:pt x="1270" y="50"/>
                </a:lnTo>
                <a:lnTo>
                  <a:pt x="1272" y="50"/>
                </a:lnTo>
                <a:lnTo>
                  <a:pt x="1274" y="50"/>
                </a:lnTo>
                <a:lnTo>
                  <a:pt x="1277" y="50"/>
                </a:lnTo>
                <a:lnTo>
                  <a:pt x="1282" y="50"/>
                </a:lnTo>
                <a:lnTo>
                  <a:pt x="1284" y="50"/>
                </a:lnTo>
                <a:lnTo>
                  <a:pt x="1284" y="50"/>
                </a:lnTo>
                <a:lnTo>
                  <a:pt x="1286" y="48"/>
                </a:lnTo>
                <a:lnTo>
                  <a:pt x="1286" y="48"/>
                </a:lnTo>
                <a:lnTo>
                  <a:pt x="1286" y="48"/>
                </a:lnTo>
                <a:lnTo>
                  <a:pt x="1286" y="45"/>
                </a:lnTo>
                <a:lnTo>
                  <a:pt x="1286" y="45"/>
                </a:lnTo>
                <a:lnTo>
                  <a:pt x="1284" y="45"/>
                </a:lnTo>
                <a:lnTo>
                  <a:pt x="1279" y="45"/>
                </a:lnTo>
                <a:lnTo>
                  <a:pt x="1274" y="45"/>
                </a:lnTo>
                <a:lnTo>
                  <a:pt x="1274" y="45"/>
                </a:lnTo>
                <a:lnTo>
                  <a:pt x="1277" y="43"/>
                </a:lnTo>
                <a:lnTo>
                  <a:pt x="1282" y="43"/>
                </a:lnTo>
                <a:lnTo>
                  <a:pt x="1284" y="45"/>
                </a:lnTo>
                <a:lnTo>
                  <a:pt x="1289" y="45"/>
                </a:lnTo>
                <a:lnTo>
                  <a:pt x="1298" y="48"/>
                </a:lnTo>
                <a:lnTo>
                  <a:pt x="1300" y="48"/>
                </a:lnTo>
                <a:lnTo>
                  <a:pt x="1303" y="45"/>
                </a:lnTo>
                <a:lnTo>
                  <a:pt x="1310" y="45"/>
                </a:lnTo>
                <a:lnTo>
                  <a:pt x="1312" y="45"/>
                </a:lnTo>
                <a:lnTo>
                  <a:pt x="1315" y="45"/>
                </a:lnTo>
                <a:lnTo>
                  <a:pt x="1315" y="43"/>
                </a:lnTo>
                <a:lnTo>
                  <a:pt x="1315" y="43"/>
                </a:lnTo>
                <a:lnTo>
                  <a:pt x="1312" y="43"/>
                </a:lnTo>
                <a:lnTo>
                  <a:pt x="1322" y="43"/>
                </a:lnTo>
                <a:lnTo>
                  <a:pt x="1324" y="41"/>
                </a:lnTo>
                <a:lnTo>
                  <a:pt x="1326" y="41"/>
                </a:lnTo>
                <a:lnTo>
                  <a:pt x="1324" y="41"/>
                </a:lnTo>
                <a:lnTo>
                  <a:pt x="1322" y="41"/>
                </a:lnTo>
                <a:lnTo>
                  <a:pt x="1312" y="41"/>
                </a:lnTo>
                <a:lnTo>
                  <a:pt x="1310" y="41"/>
                </a:lnTo>
                <a:lnTo>
                  <a:pt x="1308" y="41"/>
                </a:lnTo>
                <a:lnTo>
                  <a:pt x="1308" y="41"/>
                </a:lnTo>
                <a:lnTo>
                  <a:pt x="1310" y="41"/>
                </a:lnTo>
                <a:lnTo>
                  <a:pt x="1312" y="41"/>
                </a:lnTo>
                <a:lnTo>
                  <a:pt x="1312" y="41"/>
                </a:lnTo>
                <a:lnTo>
                  <a:pt x="1315" y="41"/>
                </a:lnTo>
                <a:lnTo>
                  <a:pt x="1322" y="41"/>
                </a:lnTo>
                <a:lnTo>
                  <a:pt x="1331" y="38"/>
                </a:lnTo>
                <a:lnTo>
                  <a:pt x="1334" y="38"/>
                </a:lnTo>
                <a:lnTo>
                  <a:pt x="1331" y="36"/>
                </a:lnTo>
                <a:lnTo>
                  <a:pt x="1331" y="34"/>
                </a:lnTo>
                <a:lnTo>
                  <a:pt x="1331" y="34"/>
                </a:lnTo>
                <a:lnTo>
                  <a:pt x="1334" y="36"/>
                </a:lnTo>
                <a:lnTo>
                  <a:pt x="1336" y="36"/>
                </a:lnTo>
                <a:lnTo>
                  <a:pt x="1336" y="36"/>
                </a:lnTo>
                <a:lnTo>
                  <a:pt x="1338" y="36"/>
                </a:lnTo>
                <a:lnTo>
                  <a:pt x="1341" y="36"/>
                </a:lnTo>
                <a:lnTo>
                  <a:pt x="1343" y="36"/>
                </a:lnTo>
                <a:lnTo>
                  <a:pt x="1352" y="34"/>
                </a:lnTo>
                <a:lnTo>
                  <a:pt x="1357" y="34"/>
                </a:lnTo>
                <a:lnTo>
                  <a:pt x="1369" y="31"/>
                </a:lnTo>
                <a:lnTo>
                  <a:pt x="1383" y="27"/>
                </a:lnTo>
                <a:lnTo>
                  <a:pt x="1390" y="27"/>
                </a:lnTo>
                <a:lnTo>
                  <a:pt x="1402" y="24"/>
                </a:lnTo>
                <a:lnTo>
                  <a:pt x="1412" y="22"/>
                </a:lnTo>
                <a:lnTo>
                  <a:pt x="1412" y="22"/>
                </a:lnTo>
                <a:lnTo>
                  <a:pt x="1407" y="22"/>
                </a:lnTo>
                <a:lnTo>
                  <a:pt x="1402" y="22"/>
                </a:lnTo>
                <a:lnTo>
                  <a:pt x="1369" y="24"/>
                </a:lnTo>
                <a:lnTo>
                  <a:pt x="1367" y="24"/>
                </a:lnTo>
                <a:lnTo>
                  <a:pt x="1364" y="24"/>
                </a:lnTo>
                <a:lnTo>
                  <a:pt x="1367" y="24"/>
                </a:lnTo>
                <a:lnTo>
                  <a:pt x="1388" y="22"/>
                </a:lnTo>
                <a:lnTo>
                  <a:pt x="1390" y="22"/>
                </a:lnTo>
                <a:lnTo>
                  <a:pt x="1390" y="22"/>
                </a:lnTo>
                <a:lnTo>
                  <a:pt x="1390" y="22"/>
                </a:lnTo>
                <a:lnTo>
                  <a:pt x="1393" y="19"/>
                </a:lnTo>
                <a:lnTo>
                  <a:pt x="1400" y="19"/>
                </a:lnTo>
                <a:lnTo>
                  <a:pt x="1405" y="19"/>
                </a:lnTo>
                <a:lnTo>
                  <a:pt x="1407" y="19"/>
                </a:lnTo>
                <a:lnTo>
                  <a:pt x="1409" y="19"/>
                </a:lnTo>
                <a:lnTo>
                  <a:pt x="1412" y="19"/>
                </a:lnTo>
                <a:lnTo>
                  <a:pt x="1419" y="19"/>
                </a:lnTo>
                <a:lnTo>
                  <a:pt x="1421" y="19"/>
                </a:lnTo>
                <a:lnTo>
                  <a:pt x="1423" y="17"/>
                </a:lnTo>
                <a:lnTo>
                  <a:pt x="1431" y="17"/>
                </a:lnTo>
                <a:lnTo>
                  <a:pt x="1445" y="15"/>
                </a:lnTo>
                <a:lnTo>
                  <a:pt x="1449" y="15"/>
                </a:lnTo>
                <a:lnTo>
                  <a:pt x="1452" y="15"/>
                </a:lnTo>
                <a:lnTo>
                  <a:pt x="1459" y="12"/>
                </a:lnTo>
                <a:lnTo>
                  <a:pt x="1464" y="12"/>
                </a:lnTo>
                <a:lnTo>
                  <a:pt x="1464" y="10"/>
                </a:lnTo>
                <a:lnTo>
                  <a:pt x="1464" y="10"/>
                </a:lnTo>
                <a:close/>
                <a:moveTo>
                  <a:pt x="1206" y="211"/>
                </a:moveTo>
                <a:lnTo>
                  <a:pt x="1206" y="211"/>
                </a:lnTo>
                <a:lnTo>
                  <a:pt x="1204" y="213"/>
                </a:lnTo>
                <a:lnTo>
                  <a:pt x="1201" y="213"/>
                </a:lnTo>
                <a:lnTo>
                  <a:pt x="1206" y="213"/>
                </a:lnTo>
                <a:lnTo>
                  <a:pt x="1206" y="213"/>
                </a:lnTo>
                <a:lnTo>
                  <a:pt x="1208" y="213"/>
                </a:lnTo>
                <a:lnTo>
                  <a:pt x="1208" y="211"/>
                </a:lnTo>
                <a:lnTo>
                  <a:pt x="1208" y="211"/>
                </a:lnTo>
                <a:lnTo>
                  <a:pt x="1208" y="211"/>
                </a:lnTo>
                <a:lnTo>
                  <a:pt x="1206" y="211"/>
                </a:lnTo>
                <a:close/>
                <a:moveTo>
                  <a:pt x="1251" y="256"/>
                </a:moveTo>
                <a:lnTo>
                  <a:pt x="1253" y="256"/>
                </a:lnTo>
                <a:lnTo>
                  <a:pt x="1253" y="256"/>
                </a:lnTo>
                <a:lnTo>
                  <a:pt x="1253" y="256"/>
                </a:lnTo>
                <a:lnTo>
                  <a:pt x="1251" y="256"/>
                </a:lnTo>
                <a:lnTo>
                  <a:pt x="1248" y="256"/>
                </a:lnTo>
                <a:lnTo>
                  <a:pt x="1248" y="258"/>
                </a:lnTo>
                <a:lnTo>
                  <a:pt x="1246" y="258"/>
                </a:lnTo>
                <a:lnTo>
                  <a:pt x="1246" y="258"/>
                </a:lnTo>
                <a:lnTo>
                  <a:pt x="1246" y="258"/>
                </a:lnTo>
                <a:lnTo>
                  <a:pt x="1248" y="258"/>
                </a:lnTo>
                <a:lnTo>
                  <a:pt x="1251" y="256"/>
                </a:lnTo>
                <a:close/>
                <a:moveTo>
                  <a:pt x="1149" y="107"/>
                </a:moveTo>
                <a:lnTo>
                  <a:pt x="1151" y="107"/>
                </a:lnTo>
                <a:lnTo>
                  <a:pt x="1154" y="107"/>
                </a:lnTo>
                <a:lnTo>
                  <a:pt x="1154" y="105"/>
                </a:lnTo>
                <a:lnTo>
                  <a:pt x="1154" y="105"/>
                </a:lnTo>
                <a:lnTo>
                  <a:pt x="1156" y="105"/>
                </a:lnTo>
                <a:lnTo>
                  <a:pt x="1159" y="102"/>
                </a:lnTo>
                <a:lnTo>
                  <a:pt x="1159" y="102"/>
                </a:lnTo>
                <a:lnTo>
                  <a:pt x="1159" y="102"/>
                </a:lnTo>
                <a:lnTo>
                  <a:pt x="1156" y="102"/>
                </a:lnTo>
                <a:lnTo>
                  <a:pt x="1151" y="105"/>
                </a:lnTo>
                <a:lnTo>
                  <a:pt x="1149" y="105"/>
                </a:lnTo>
                <a:lnTo>
                  <a:pt x="1144" y="105"/>
                </a:lnTo>
                <a:lnTo>
                  <a:pt x="1144" y="107"/>
                </a:lnTo>
                <a:lnTo>
                  <a:pt x="1147" y="107"/>
                </a:lnTo>
                <a:lnTo>
                  <a:pt x="1149" y="107"/>
                </a:lnTo>
                <a:close/>
                <a:moveTo>
                  <a:pt x="1196" y="575"/>
                </a:moveTo>
                <a:lnTo>
                  <a:pt x="1196" y="575"/>
                </a:lnTo>
                <a:lnTo>
                  <a:pt x="1196" y="575"/>
                </a:lnTo>
                <a:lnTo>
                  <a:pt x="1196" y="575"/>
                </a:lnTo>
                <a:lnTo>
                  <a:pt x="1196" y="575"/>
                </a:lnTo>
                <a:lnTo>
                  <a:pt x="1199" y="575"/>
                </a:lnTo>
                <a:lnTo>
                  <a:pt x="1199" y="575"/>
                </a:lnTo>
                <a:lnTo>
                  <a:pt x="1199" y="573"/>
                </a:lnTo>
                <a:lnTo>
                  <a:pt x="1199" y="573"/>
                </a:lnTo>
                <a:lnTo>
                  <a:pt x="1196" y="575"/>
                </a:lnTo>
                <a:lnTo>
                  <a:pt x="1196" y="575"/>
                </a:lnTo>
                <a:close/>
                <a:moveTo>
                  <a:pt x="1201" y="599"/>
                </a:moveTo>
                <a:lnTo>
                  <a:pt x="1201" y="599"/>
                </a:lnTo>
                <a:lnTo>
                  <a:pt x="1199" y="599"/>
                </a:lnTo>
                <a:lnTo>
                  <a:pt x="1201" y="601"/>
                </a:lnTo>
                <a:lnTo>
                  <a:pt x="1201" y="601"/>
                </a:lnTo>
                <a:lnTo>
                  <a:pt x="1201" y="601"/>
                </a:lnTo>
                <a:lnTo>
                  <a:pt x="1201" y="599"/>
                </a:lnTo>
                <a:lnTo>
                  <a:pt x="1206" y="599"/>
                </a:lnTo>
                <a:lnTo>
                  <a:pt x="1206" y="599"/>
                </a:lnTo>
                <a:lnTo>
                  <a:pt x="1206" y="599"/>
                </a:lnTo>
                <a:lnTo>
                  <a:pt x="1204" y="599"/>
                </a:lnTo>
                <a:lnTo>
                  <a:pt x="1201" y="599"/>
                </a:lnTo>
                <a:lnTo>
                  <a:pt x="1201" y="599"/>
                </a:lnTo>
                <a:lnTo>
                  <a:pt x="1201" y="599"/>
                </a:lnTo>
                <a:lnTo>
                  <a:pt x="1201" y="599"/>
                </a:lnTo>
                <a:lnTo>
                  <a:pt x="1201" y="599"/>
                </a:lnTo>
                <a:close/>
                <a:moveTo>
                  <a:pt x="1260" y="263"/>
                </a:moveTo>
                <a:lnTo>
                  <a:pt x="1258" y="261"/>
                </a:lnTo>
                <a:lnTo>
                  <a:pt x="1258" y="258"/>
                </a:lnTo>
                <a:lnTo>
                  <a:pt x="1256" y="258"/>
                </a:lnTo>
                <a:lnTo>
                  <a:pt x="1251" y="261"/>
                </a:lnTo>
                <a:lnTo>
                  <a:pt x="1248" y="261"/>
                </a:lnTo>
                <a:lnTo>
                  <a:pt x="1246" y="261"/>
                </a:lnTo>
                <a:lnTo>
                  <a:pt x="1246" y="261"/>
                </a:lnTo>
                <a:lnTo>
                  <a:pt x="1244" y="261"/>
                </a:lnTo>
                <a:lnTo>
                  <a:pt x="1244" y="261"/>
                </a:lnTo>
                <a:lnTo>
                  <a:pt x="1239" y="261"/>
                </a:lnTo>
                <a:lnTo>
                  <a:pt x="1234" y="261"/>
                </a:lnTo>
                <a:lnTo>
                  <a:pt x="1232" y="263"/>
                </a:lnTo>
                <a:lnTo>
                  <a:pt x="1232" y="263"/>
                </a:lnTo>
                <a:lnTo>
                  <a:pt x="1239" y="258"/>
                </a:lnTo>
                <a:lnTo>
                  <a:pt x="1239" y="258"/>
                </a:lnTo>
                <a:lnTo>
                  <a:pt x="1241" y="258"/>
                </a:lnTo>
                <a:lnTo>
                  <a:pt x="1241" y="258"/>
                </a:lnTo>
                <a:lnTo>
                  <a:pt x="1244" y="256"/>
                </a:lnTo>
                <a:lnTo>
                  <a:pt x="1246" y="256"/>
                </a:lnTo>
                <a:lnTo>
                  <a:pt x="1241" y="254"/>
                </a:lnTo>
                <a:lnTo>
                  <a:pt x="1239" y="254"/>
                </a:lnTo>
                <a:lnTo>
                  <a:pt x="1239" y="254"/>
                </a:lnTo>
                <a:lnTo>
                  <a:pt x="1237" y="254"/>
                </a:lnTo>
                <a:lnTo>
                  <a:pt x="1234" y="254"/>
                </a:lnTo>
                <a:lnTo>
                  <a:pt x="1234" y="254"/>
                </a:lnTo>
                <a:lnTo>
                  <a:pt x="1232" y="254"/>
                </a:lnTo>
                <a:lnTo>
                  <a:pt x="1230" y="254"/>
                </a:lnTo>
                <a:lnTo>
                  <a:pt x="1227" y="254"/>
                </a:lnTo>
                <a:lnTo>
                  <a:pt x="1227" y="254"/>
                </a:lnTo>
                <a:lnTo>
                  <a:pt x="1225" y="254"/>
                </a:lnTo>
                <a:lnTo>
                  <a:pt x="1222" y="254"/>
                </a:lnTo>
                <a:lnTo>
                  <a:pt x="1225" y="254"/>
                </a:lnTo>
                <a:lnTo>
                  <a:pt x="1227" y="254"/>
                </a:lnTo>
                <a:lnTo>
                  <a:pt x="1230" y="254"/>
                </a:lnTo>
                <a:lnTo>
                  <a:pt x="1232" y="254"/>
                </a:lnTo>
                <a:lnTo>
                  <a:pt x="1234" y="251"/>
                </a:lnTo>
                <a:lnTo>
                  <a:pt x="1237" y="249"/>
                </a:lnTo>
                <a:lnTo>
                  <a:pt x="1237" y="247"/>
                </a:lnTo>
                <a:lnTo>
                  <a:pt x="1234" y="249"/>
                </a:lnTo>
                <a:lnTo>
                  <a:pt x="1232" y="247"/>
                </a:lnTo>
                <a:lnTo>
                  <a:pt x="1232" y="244"/>
                </a:lnTo>
                <a:lnTo>
                  <a:pt x="1230" y="244"/>
                </a:lnTo>
                <a:lnTo>
                  <a:pt x="1227" y="244"/>
                </a:lnTo>
                <a:lnTo>
                  <a:pt x="1225" y="244"/>
                </a:lnTo>
                <a:lnTo>
                  <a:pt x="1225" y="244"/>
                </a:lnTo>
                <a:lnTo>
                  <a:pt x="1225" y="244"/>
                </a:lnTo>
                <a:lnTo>
                  <a:pt x="1227" y="242"/>
                </a:lnTo>
                <a:lnTo>
                  <a:pt x="1227" y="242"/>
                </a:lnTo>
                <a:lnTo>
                  <a:pt x="1230" y="242"/>
                </a:lnTo>
                <a:lnTo>
                  <a:pt x="1227" y="242"/>
                </a:lnTo>
                <a:lnTo>
                  <a:pt x="1227" y="239"/>
                </a:lnTo>
                <a:lnTo>
                  <a:pt x="1227" y="242"/>
                </a:lnTo>
                <a:lnTo>
                  <a:pt x="1222" y="242"/>
                </a:lnTo>
                <a:lnTo>
                  <a:pt x="1220" y="244"/>
                </a:lnTo>
                <a:lnTo>
                  <a:pt x="1218" y="244"/>
                </a:lnTo>
                <a:lnTo>
                  <a:pt x="1218" y="247"/>
                </a:lnTo>
                <a:lnTo>
                  <a:pt x="1218" y="247"/>
                </a:lnTo>
                <a:lnTo>
                  <a:pt x="1218" y="247"/>
                </a:lnTo>
                <a:lnTo>
                  <a:pt x="1218" y="247"/>
                </a:lnTo>
                <a:lnTo>
                  <a:pt x="1218" y="244"/>
                </a:lnTo>
                <a:lnTo>
                  <a:pt x="1220" y="242"/>
                </a:lnTo>
                <a:lnTo>
                  <a:pt x="1220" y="242"/>
                </a:lnTo>
                <a:lnTo>
                  <a:pt x="1218" y="242"/>
                </a:lnTo>
                <a:lnTo>
                  <a:pt x="1218" y="242"/>
                </a:lnTo>
                <a:lnTo>
                  <a:pt x="1215" y="242"/>
                </a:lnTo>
                <a:lnTo>
                  <a:pt x="1213" y="242"/>
                </a:lnTo>
                <a:lnTo>
                  <a:pt x="1213" y="242"/>
                </a:lnTo>
                <a:lnTo>
                  <a:pt x="1215" y="242"/>
                </a:lnTo>
                <a:lnTo>
                  <a:pt x="1215" y="239"/>
                </a:lnTo>
                <a:lnTo>
                  <a:pt x="1213" y="239"/>
                </a:lnTo>
                <a:lnTo>
                  <a:pt x="1211" y="242"/>
                </a:lnTo>
                <a:lnTo>
                  <a:pt x="1206" y="244"/>
                </a:lnTo>
                <a:lnTo>
                  <a:pt x="1206" y="244"/>
                </a:lnTo>
                <a:lnTo>
                  <a:pt x="1206" y="244"/>
                </a:lnTo>
                <a:lnTo>
                  <a:pt x="1204" y="244"/>
                </a:lnTo>
                <a:lnTo>
                  <a:pt x="1204" y="244"/>
                </a:lnTo>
                <a:lnTo>
                  <a:pt x="1206" y="242"/>
                </a:lnTo>
                <a:lnTo>
                  <a:pt x="1211" y="239"/>
                </a:lnTo>
                <a:lnTo>
                  <a:pt x="1211" y="239"/>
                </a:lnTo>
                <a:lnTo>
                  <a:pt x="1213" y="237"/>
                </a:lnTo>
                <a:lnTo>
                  <a:pt x="1208" y="237"/>
                </a:lnTo>
                <a:lnTo>
                  <a:pt x="1206" y="237"/>
                </a:lnTo>
                <a:lnTo>
                  <a:pt x="1206" y="239"/>
                </a:lnTo>
                <a:lnTo>
                  <a:pt x="1204" y="242"/>
                </a:lnTo>
                <a:lnTo>
                  <a:pt x="1204" y="242"/>
                </a:lnTo>
                <a:lnTo>
                  <a:pt x="1206" y="239"/>
                </a:lnTo>
                <a:lnTo>
                  <a:pt x="1204" y="239"/>
                </a:lnTo>
                <a:lnTo>
                  <a:pt x="1201" y="239"/>
                </a:lnTo>
                <a:lnTo>
                  <a:pt x="1201" y="239"/>
                </a:lnTo>
                <a:lnTo>
                  <a:pt x="1201" y="239"/>
                </a:lnTo>
                <a:lnTo>
                  <a:pt x="1204" y="237"/>
                </a:lnTo>
                <a:lnTo>
                  <a:pt x="1204" y="237"/>
                </a:lnTo>
                <a:lnTo>
                  <a:pt x="1204" y="237"/>
                </a:lnTo>
                <a:lnTo>
                  <a:pt x="1204" y="235"/>
                </a:lnTo>
                <a:lnTo>
                  <a:pt x="1204" y="235"/>
                </a:lnTo>
                <a:lnTo>
                  <a:pt x="1208" y="235"/>
                </a:lnTo>
                <a:lnTo>
                  <a:pt x="1208" y="232"/>
                </a:lnTo>
                <a:lnTo>
                  <a:pt x="1208" y="232"/>
                </a:lnTo>
                <a:lnTo>
                  <a:pt x="1206" y="232"/>
                </a:lnTo>
                <a:lnTo>
                  <a:pt x="1204" y="232"/>
                </a:lnTo>
                <a:lnTo>
                  <a:pt x="1201" y="232"/>
                </a:lnTo>
                <a:lnTo>
                  <a:pt x="1201" y="232"/>
                </a:lnTo>
                <a:lnTo>
                  <a:pt x="1199" y="232"/>
                </a:lnTo>
                <a:lnTo>
                  <a:pt x="1199" y="232"/>
                </a:lnTo>
                <a:lnTo>
                  <a:pt x="1196" y="232"/>
                </a:lnTo>
                <a:lnTo>
                  <a:pt x="1196" y="232"/>
                </a:lnTo>
                <a:lnTo>
                  <a:pt x="1194" y="232"/>
                </a:lnTo>
                <a:lnTo>
                  <a:pt x="1192" y="232"/>
                </a:lnTo>
                <a:lnTo>
                  <a:pt x="1192" y="232"/>
                </a:lnTo>
                <a:lnTo>
                  <a:pt x="1192" y="230"/>
                </a:lnTo>
                <a:lnTo>
                  <a:pt x="1192" y="230"/>
                </a:lnTo>
                <a:lnTo>
                  <a:pt x="1192" y="228"/>
                </a:lnTo>
                <a:lnTo>
                  <a:pt x="1189" y="228"/>
                </a:lnTo>
                <a:lnTo>
                  <a:pt x="1187" y="228"/>
                </a:lnTo>
                <a:lnTo>
                  <a:pt x="1182" y="228"/>
                </a:lnTo>
                <a:lnTo>
                  <a:pt x="1178" y="225"/>
                </a:lnTo>
                <a:lnTo>
                  <a:pt x="1178" y="225"/>
                </a:lnTo>
                <a:lnTo>
                  <a:pt x="1178" y="225"/>
                </a:lnTo>
                <a:lnTo>
                  <a:pt x="1180" y="225"/>
                </a:lnTo>
                <a:lnTo>
                  <a:pt x="1185" y="228"/>
                </a:lnTo>
                <a:lnTo>
                  <a:pt x="1187" y="228"/>
                </a:lnTo>
                <a:lnTo>
                  <a:pt x="1189" y="225"/>
                </a:lnTo>
                <a:lnTo>
                  <a:pt x="1189" y="225"/>
                </a:lnTo>
                <a:lnTo>
                  <a:pt x="1192" y="225"/>
                </a:lnTo>
                <a:lnTo>
                  <a:pt x="1194" y="228"/>
                </a:lnTo>
                <a:lnTo>
                  <a:pt x="1196" y="228"/>
                </a:lnTo>
                <a:lnTo>
                  <a:pt x="1199" y="225"/>
                </a:lnTo>
                <a:lnTo>
                  <a:pt x="1201" y="225"/>
                </a:lnTo>
                <a:lnTo>
                  <a:pt x="1201" y="223"/>
                </a:lnTo>
                <a:lnTo>
                  <a:pt x="1201" y="223"/>
                </a:lnTo>
                <a:lnTo>
                  <a:pt x="1199" y="221"/>
                </a:lnTo>
                <a:lnTo>
                  <a:pt x="1196" y="221"/>
                </a:lnTo>
                <a:lnTo>
                  <a:pt x="1194" y="221"/>
                </a:lnTo>
                <a:lnTo>
                  <a:pt x="1185" y="223"/>
                </a:lnTo>
                <a:lnTo>
                  <a:pt x="1185" y="221"/>
                </a:lnTo>
                <a:lnTo>
                  <a:pt x="1192" y="221"/>
                </a:lnTo>
                <a:lnTo>
                  <a:pt x="1194" y="218"/>
                </a:lnTo>
                <a:lnTo>
                  <a:pt x="1199" y="221"/>
                </a:lnTo>
                <a:lnTo>
                  <a:pt x="1201" y="218"/>
                </a:lnTo>
                <a:lnTo>
                  <a:pt x="1204" y="221"/>
                </a:lnTo>
                <a:lnTo>
                  <a:pt x="1206" y="221"/>
                </a:lnTo>
                <a:lnTo>
                  <a:pt x="1206" y="221"/>
                </a:lnTo>
                <a:lnTo>
                  <a:pt x="1208" y="221"/>
                </a:lnTo>
                <a:lnTo>
                  <a:pt x="1211" y="221"/>
                </a:lnTo>
                <a:lnTo>
                  <a:pt x="1215" y="221"/>
                </a:lnTo>
                <a:lnTo>
                  <a:pt x="1218" y="221"/>
                </a:lnTo>
                <a:lnTo>
                  <a:pt x="1218" y="221"/>
                </a:lnTo>
                <a:lnTo>
                  <a:pt x="1220" y="218"/>
                </a:lnTo>
                <a:lnTo>
                  <a:pt x="1220" y="218"/>
                </a:lnTo>
                <a:lnTo>
                  <a:pt x="1220" y="218"/>
                </a:lnTo>
                <a:lnTo>
                  <a:pt x="1218" y="218"/>
                </a:lnTo>
                <a:lnTo>
                  <a:pt x="1215" y="216"/>
                </a:lnTo>
                <a:lnTo>
                  <a:pt x="1213" y="216"/>
                </a:lnTo>
                <a:lnTo>
                  <a:pt x="1213" y="216"/>
                </a:lnTo>
                <a:lnTo>
                  <a:pt x="1208" y="216"/>
                </a:lnTo>
                <a:lnTo>
                  <a:pt x="1206" y="216"/>
                </a:lnTo>
                <a:lnTo>
                  <a:pt x="1206" y="216"/>
                </a:lnTo>
                <a:lnTo>
                  <a:pt x="1204" y="216"/>
                </a:lnTo>
                <a:lnTo>
                  <a:pt x="1199" y="213"/>
                </a:lnTo>
                <a:lnTo>
                  <a:pt x="1194" y="213"/>
                </a:lnTo>
                <a:lnTo>
                  <a:pt x="1189" y="213"/>
                </a:lnTo>
                <a:lnTo>
                  <a:pt x="1187" y="213"/>
                </a:lnTo>
                <a:lnTo>
                  <a:pt x="1187" y="213"/>
                </a:lnTo>
                <a:lnTo>
                  <a:pt x="1189" y="213"/>
                </a:lnTo>
                <a:lnTo>
                  <a:pt x="1194" y="211"/>
                </a:lnTo>
                <a:lnTo>
                  <a:pt x="1196" y="211"/>
                </a:lnTo>
                <a:lnTo>
                  <a:pt x="1201" y="211"/>
                </a:lnTo>
                <a:lnTo>
                  <a:pt x="1201" y="211"/>
                </a:lnTo>
                <a:lnTo>
                  <a:pt x="1204" y="211"/>
                </a:lnTo>
                <a:lnTo>
                  <a:pt x="1204" y="211"/>
                </a:lnTo>
                <a:lnTo>
                  <a:pt x="1206" y="211"/>
                </a:lnTo>
                <a:lnTo>
                  <a:pt x="1208" y="209"/>
                </a:lnTo>
                <a:lnTo>
                  <a:pt x="1211" y="209"/>
                </a:lnTo>
                <a:lnTo>
                  <a:pt x="1215" y="211"/>
                </a:lnTo>
                <a:lnTo>
                  <a:pt x="1218" y="211"/>
                </a:lnTo>
                <a:lnTo>
                  <a:pt x="1218" y="211"/>
                </a:lnTo>
                <a:lnTo>
                  <a:pt x="1218" y="211"/>
                </a:lnTo>
                <a:lnTo>
                  <a:pt x="1220" y="209"/>
                </a:lnTo>
                <a:lnTo>
                  <a:pt x="1220" y="209"/>
                </a:lnTo>
                <a:lnTo>
                  <a:pt x="1220" y="206"/>
                </a:lnTo>
                <a:lnTo>
                  <a:pt x="1220" y="204"/>
                </a:lnTo>
                <a:lnTo>
                  <a:pt x="1218" y="202"/>
                </a:lnTo>
                <a:lnTo>
                  <a:pt x="1215" y="202"/>
                </a:lnTo>
                <a:lnTo>
                  <a:pt x="1213" y="199"/>
                </a:lnTo>
                <a:lnTo>
                  <a:pt x="1213" y="199"/>
                </a:lnTo>
                <a:lnTo>
                  <a:pt x="1211" y="202"/>
                </a:lnTo>
                <a:lnTo>
                  <a:pt x="1208" y="202"/>
                </a:lnTo>
                <a:lnTo>
                  <a:pt x="1208" y="202"/>
                </a:lnTo>
                <a:lnTo>
                  <a:pt x="1208" y="202"/>
                </a:lnTo>
                <a:lnTo>
                  <a:pt x="1208" y="204"/>
                </a:lnTo>
                <a:lnTo>
                  <a:pt x="1208" y="204"/>
                </a:lnTo>
                <a:lnTo>
                  <a:pt x="1208" y="204"/>
                </a:lnTo>
                <a:lnTo>
                  <a:pt x="1206" y="204"/>
                </a:lnTo>
                <a:lnTo>
                  <a:pt x="1204" y="204"/>
                </a:lnTo>
                <a:lnTo>
                  <a:pt x="1204" y="204"/>
                </a:lnTo>
                <a:lnTo>
                  <a:pt x="1201" y="206"/>
                </a:lnTo>
                <a:lnTo>
                  <a:pt x="1199" y="206"/>
                </a:lnTo>
                <a:lnTo>
                  <a:pt x="1199" y="206"/>
                </a:lnTo>
                <a:lnTo>
                  <a:pt x="1196" y="206"/>
                </a:lnTo>
                <a:lnTo>
                  <a:pt x="1201" y="204"/>
                </a:lnTo>
                <a:lnTo>
                  <a:pt x="1201" y="204"/>
                </a:lnTo>
                <a:lnTo>
                  <a:pt x="1204" y="204"/>
                </a:lnTo>
                <a:lnTo>
                  <a:pt x="1204" y="202"/>
                </a:lnTo>
                <a:lnTo>
                  <a:pt x="1204" y="202"/>
                </a:lnTo>
                <a:lnTo>
                  <a:pt x="1204" y="202"/>
                </a:lnTo>
                <a:lnTo>
                  <a:pt x="1201" y="202"/>
                </a:lnTo>
                <a:lnTo>
                  <a:pt x="1196" y="202"/>
                </a:lnTo>
                <a:lnTo>
                  <a:pt x="1192" y="202"/>
                </a:lnTo>
                <a:lnTo>
                  <a:pt x="1189" y="204"/>
                </a:lnTo>
                <a:lnTo>
                  <a:pt x="1187" y="204"/>
                </a:lnTo>
                <a:lnTo>
                  <a:pt x="1185" y="204"/>
                </a:lnTo>
                <a:lnTo>
                  <a:pt x="1182" y="204"/>
                </a:lnTo>
                <a:lnTo>
                  <a:pt x="1185" y="204"/>
                </a:lnTo>
                <a:lnTo>
                  <a:pt x="1189" y="202"/>
                </a:lnTo>
                <a:lnTo>
                  <a:pt x="1194" y="202"/>
                </a:lnTo>
                <a:lnTo>
                  <a:pt x="1196" y="202"/>
                </a:lnTo>
                <a:lnTo>
                  <a:pt x="1199" y="202"/>
                </a:lnTo>
                <a:lnTo>
                  <a:pt x="1204" y="199"/>
                </a:lnTo>
                <a:lnTo>
                  <a:pt x="1204" y="199"/>
                </a:lnTo>
                <a:lnTo>
                  <a:pt x="1206" y="199"/>
                </a:lnTo>
                <a:lnTo>
                  <a:pt x="1208" y="199"/>
                </a:lnTo>
                <a:lnTo>
                  <a:pt x="1208" y="199"/>
                </a:lnTo>
                <a:lnTo>
                  <a:pt x="1211" y="197"/>
                </a:lnTo>
                <a:lnTo>
                  <a:pt x="1211" y="197"/>
                </a:lnTo>
                <a:lnTo>
                  <a:pt x="1213" y="197"/>
                </a:lnTo>
                <a:lnTo>
                  <a:pt x="1213" y="194"/>
                </a:lnTo>
                <a:lnTo>
                  <a:pt x="1213" y="194"/>
                </a:lnTo>
                <a:lnTo>
                  <a:pt x="1211" y="194"/>
                </a:lnTo>
                <a:lnTo>
                  <a:pt x="1208" y="194"/>
                </a:lnTo>
                <a:lnTo>
                  <a:pt x="1206" y="192"/>
                </a:lnTo>
                <a:lnTo>
                  <a:pt x="1204" y="192"/>
                </a:lnTo>
                <a:lnTo>
                  <a:pt x="1204" y="192"/>
                </a:lnTo>
                <a:lnTo>
                  <a:pt x="1201" y="192"/>
                </a:lnTo>
                <a:lnTo>
                  <a:pt x="1199" y="192"/>
                </a:lnTo>
                <a:lnTo>
                  <a:pt x="1199" y="192"/>
                </a:lnTo>
                <a:lnTo>
                  <a:pt x="1196" y="192"/>
                </a:lnTo>
                <a:lnTo>
                  <a:pt x="1194" y="190"/>
                </a:lnTo>
                <a:lnTo>
                  <a:pt x="1194" y="192"/>
                </a:lnTo>
                <a:lnTo>
                  <a:pt x="1189" y="192"/>
                </a:lnTo>
                <a:lnTo>
                  <a:pt x="1185" y="192"/>
                </a:lnTo>
                <a:lnTo>
                  <a:pt x="1180" y="194"/>
                </a:lnTo>
                <a:lnTo>
                  <a:pt x="1178" y="194"/>
                </a:lnTo>
                <a:lnTo>
                  <a:pt x="1175" y="197"/>
                </a:lnTo>
                <a:lnTo>
                  <a:pt x="1168" y="202"/>
                </a:lnTo>
                <a:lnTo>
                  <a:pt x="1166" y="204"/>
                </a:lnTo>
                <a:lnTo>
                  <a:pt x="1166" y="204"/>
                </a:lnTo>
                <a:lnTo>
                  <a:pt x="1173" y="199"/>
                </a:lnTo>
                <a:lnTo>
                  <a:pt x="1173" y="197"/>
                </a:lnTo>
                <a:lnTo>
                  <a:pt x="1173" y="197"/>
                </a:lnTo>
                <a:lnTo>
                  <a:pt x="1173" y="197"/>
                </a:lnTo>
                <a:lnTo>
                  <a:pt x="1173" y="197"/>
                </a:lnTo>
                <a:lnTo>
                  <a:pt x="1170" y="197"/>
                </a:lnTo>
                <a:lnTo>
                  <a:pt x="1168" y="197"/>
                </a:lnTo>
                <a:lnTo>
                  <a:pt x="1166" y="199"/>
                </a:lnTo>
                <a:lnTo>
                  <a:pt x="1166" y="199"/>
                </a:lnTo>
                <a:lnTo>
                  <a:pt x="1166" y="199"/>
                </a:lnTo>
                <a:lnTo>
                  <a:pt x="1163" y="197"/>
                </a:lnTo>
                <a:lnTo>
                  <a:pt x="1166" y="197"/>
                </a:lnTo>
                <a:lnTo>
                  <a:pt x="1166" y="197"/>
                </a:lnTo>
                <a:lnTo>
                  <a:pt x="1168" y="197"/>
                </a:lnTo>
                <a:lnTo>
                  <a:pt x="1170" y="194"/>
                </a:lnTo>
                <a:lnTo>
                  <a:pt x="1173" y="194"/>
                </a:lnTo>
                <a:lnTo>
                  <a:pt x="1175" y="194"/>
                </a:lnTo>
                <a:lnTo>
                  <a:pt x="1178" y="194"/>
                </a:lnTo>
                <a:lnTo>
                  <a:pt x="1185" y="192"/>
                </a:lnTo>
                <a:lnTo>
                  <a:pt x="1187" y="190"/>
                </a:lnTo>
                <a:lnTo>
                  <a:pt x="1187" y="190"/>
                </a:lnTo>
                <a:lnTo>
                  <a:pt x="1187" y="187"/>
                </a:lnTo>
                <a:lnTo>
                  <a:pt x="1189" y="187"/>
                </a:lnTo>
                <a:lnTo>
                  <a:pt x="1187" y="187"/>
                </a:lnTo>
                <a:lnTo>
                  <a:pt x="1187" y="185"/>
                </a:lnTo>
                <a:lnTo>
                  <a:pt x="1187" y="187"/>
                </a:lnTo>
                <a:lnTo>
                  <a:pt x="1182" y="187"/>
                </a:lnTo>
                <a:lnTo>
                  <a:pt x="1180" y="187"/>
                </a:lnTo>
                <a:lnTo>
                  <a:pt x="1178" y="187"/>
                </a:lnTo>
                <a:lnTo>
                  <a:pt x="1175" y="187"/>
                </a:lnTo>
                <a:lnTo>
                  <a:pt x="1170" y="187"/>
                </a:lnTo>
                <a:lnTo>
                  <a:pt x="1168" y="190"/>
                </a:lnTo>
                <a:lnTo>
                  <a:pt x="1166" y="190"/>
                </a:lnTo>
                <a:lnTo>
                  <a:pt x="1163" y="192"/>
                </a:lnTo>
                <a:lnTo>
                  <a:pt x="1159" y="192"/>
                </a:lnTo>
                <a:lnTo>
                  <a:pt x="1161" y="190"/>
                </a:lnTo>
                <a:lnTo>
                  <a:pt x="1163" y="190"/>
                </a:lnTo>
                <a:lnTo>
                  <a:pt x="1166" y="190"/>
                </a:lnTo>
                <a:lnTo>
                  <a:pt x="1170" y="187"/>
                </a:lnTo>
                <a:lnTo>
                  <a:pt x="1173" y="187"/>
                </a:lnTo>
                <a:lnTo>
                  <a:pt x="1173" y="187"/>
                </a:lnTo>
                <a:lnTo>
                  <a:pt x="1178" y="187"/>
                </a:lnTo>
                <a:lnTo>
                  <a:pt x="1178" y="187"/>
                </a:lnTo>
                <a:lnTo>
                  <a:pt x="1180" y="185"/>
                </a:lnTo>
                <a:lnTo>
                  <a:pt x="1185" y="185"/>
                </a:lnTo>
                <a:lnTo>
                  <a:pt x="1185" y="183"/>
                </a:lnTo>
                <a:lnTo>
                  <a:pt x="1185" y="183"/>
                </a:lnTo>
                <a:lnTo>
                  <a:pt x="1185" y="183"/>
                </a:lnTo>
                <a:lnTo>
                  <a:pt x="1185" y="180"/>
                </a:lnTo>
                <a:lnTo>
                  <a:pt x="1182" y="180"/>
                </a:lnTo>
                <a:lnTo>
                  <a:pt x="1182" y="180"/>
                </a:lnTo>
                <a:lnTo>
                  <a:pt x="1180" y="178"/>
                </a:lnTo>
                <a:lnTo>
                  <a:pt x="1178" y="178"/>
                </a:lnTo>
                <a:lnTo>
                  <a:pt x="1173" y="178"/>
                </a:lnTo>
                <a:lnTo>
                  <a:pt x="1170" y="178"/>
                </a:lnTo>
                <a:lnTo>
                  <a:pt x="1170" y="178"/>
                </a:lnTo>
                <a:lnTo>
                  <a:pt x="1170" y="178"/>
                </a:lnTo>
                <a:lnTo>
                  <a:pt x="1168" y="176"/>
                </a:lnTo>
                <a:lnTo>
                  <a:pt x="1161" y="178"/>
                </a:lnTo>
                <a:lnTo>
                  <a:pt x="1161" y="178"/>
                </a:lnTo>
                <a:lnTo>
                  <a:pt x="1159" y="180"/>
                </a:lnTo>
                <a:lnTo>
                  <a:pt x="1159" y="183"/>
                </a:lnTo>
                <a:lnTo>
                  <a:pt x="1159" y="183"/>
                </a:lnTo>
                <a:lnTo>
                  <a:pt x="1159" y="183"/>
                </a:lnTo>
                <a:lnTo>
                  <a:pt x="1156" y="183"/>
                </a:lnTo>
                <a:lnTo>
                  <a:pt x="1156" y="180"/>
                </a:lnTo>
                <a:lnTo>
                  <a:pt x="1156" y="178"/>
                </a:lnTo>
                <a:lnTo>
                  <a:pt x="1156" y="178"/>
                </a:lnTo>
                <a:lnTo>
                  <a:pt x="1151" y="178"/>
                </a:lnTo>
                <a:lnTo>
                  <a:pt x="1151" y="180"/>
                </a:lnTo>
                <a:lnTo>
                  <a:pt x="1149" y="180"/>
                </a:lnTo>
                <a:lnTo>
                  <a:pt x="1147" y="180"/>
                </a:lnTo>
                <a:lnTo>
                  <a:pt x="1154" y="178"/>
                </a:lnTo>
                <a:lnTo>
                  <a:pt x="1156" y="176"/>
                </a:lnTo>
                <a:lnTo>
                  <a:pt x="1159" y="176"/>
                </a:lnTo>
                <a:lnTo>
                  <a:pt x="1156" y="176"/>
                </a:lnTo>
                <a:lnTo>
                  <a:pt x="1156" y="176"/>
                </a:lnTo>
                <a:lnTo>
                  <a:pt x="1154" y="176"/>
                </a:lnTo>
                <a:lnTo>
                  <a:pt x="1151" y="176"/>
                </a:lnTo>
                <a:lnTo>
                  <a:pt x="1147" y="176"/>
                </a:lnTo>
                <a:lnTo>
                  <a:pt x="1147" y="178"/>
                </a:lnTo>
                <a:lnTo>
                  <a:pt x="1144" y="178"/>
                </a:lnTo>
                <a:lnTo>
                  <a:pt x="1140" y="180"/>
                </a:lnTo>
                <a:lnTo>
                  <a:pt x="1137" y="183"/>
                </a:lnTo>
                <a:lnTo>
                  <a:pt x="1133" y="185"/>
                </a:lnTo>
                <a:lnTo>
                  <a:pt x="1133" y="185"/>
                </a:lnTo>
                <a:lnTo>
                  <a:pt x="1135" y="183"/>
                </a:lnTo>
                <a:lnTo>
                  <a:pt x="1137" y="180"/>
                </a:lnTo>
                <a:lnTo>
                  <a:pt x="1140" y="180"/>
                </a:lnTo>
                <a:lnTo>
                  <a:pt x="1140" y="180"/>
                </a:lnTo>
                <a:lnTo>
                  <a:pt x="1140" y="178"/>
                </a:lnTo>
                <a:lnTo>
                  <a:pt x="1142" y="178"/>
                </a:lnTo>
                <a:lnTo>
                  <a:pt x="1144" y="176"/>
                </a:lnTo>
                <a:lnTo>
                  <a:pt x="1140" y="176"/>
                </a:lnTo>
                <a:lnTo>
                  <a:pt x="1137" y="176"/>
                </a:lnTo>
                <a:lnTo>
                  <a:pt x="1137" y="176"/>
                </a:lnTo>
                <a:lnTo>
                  <a:pt x="1142" y="176"/>
                </a:lnTo>
                <a:lnTo>
                  <a:pt x="1144" y="176"/>
                </a:lnTo>
                <a:lnTo>
                  <a:pt x="1147" y="176"/>
                </a:lnTo>
                <a:lnTo>
                  <a:pt x="1151" y="173"/>
                </a:lnTo>
                <a:lnTo>
                  <a:pt x="1151" y="173"/>
                </a:lnTo>
                <a:lnTo>
                  <a:pt x="1154" y="171"/>
                </a:lnTo>
                <a:lnTo>
                  <a:pt x="1154" y="171"/>
                </a:lnTo>
                <a:lnTo>
                  <a:pt x="1154" y="171"/>
                </a:lnTo>
                <a:lnTo>
                  <a:pt x="1154" y="171"/>
                </a:lnTo>
                <a:lnTo>
                  <a:pt x="1154" y="168"/>
                </a:lnTo>
                <a:lnTo>
                  <a:pt x="1151" y="168"/>
                </a:lnTo>
                <a:lnTo>
                  <a:pt x="1149" y="168"/>
                </a:lnTo>
                <a:lnTo>
                  <a:pt x="1147" y="168"/>
                </a:lnTo>
                <a:lnTo>
                  <a:pt x="1144" y="171"/>
                </a:lnTo>
                <a:lnTo>
                  <a:pt x="1140" y="171"/>
                </a:lnTo>
                <a:lnTo>
                  <a:pt x="1135" y="173"/>
                </a:lnTo>
                <a:lnTo>
                  <a:pt x="1133" y="173"/>
                </a:lnTo>
                <a:lnTo>
                  <a:pt x="1130" y="176"/>
                </a:lnTo>
                <a:lnTo>
                  <a:pt x="1128" y="176"/>
                </a:lnTo>
                <a:lnTo>
                  <a:pt x="1128" y="176"/>
                </a:lnTo>
                <a:lnTo>
                  <a:pt x="1128" y="176"/>
                </a:lnTo>
                <a:lnTo>
                  <a:pt x="1130" y="173"/>
                </a:lnTo>
                <a:lnTo>
                  <a:pt x="1135" y="171"/>
                </a:lnTo>
                <a:lnTo>
                  <a:pt x="1137" y="171"/>
                </a:lnTo>
                <a:lnTo>
                  <a:pt x="1140" y="171"/>
                </a:lnTo>
                <a:lnTo>
                  <a:pt x="1147" y="166"/>
                </a:lnTo>
                <a:lnTo>
                  <a:pt x="1147" y="166"/>
                </a:lnTo>
                <a:lnTo>
                  <a:pt x="1149" y="166"/>
                </a:lnTo>
                <a:lnTo>
                  <a:pt x="1149" y="164"/>
                </a:lnTo>
                <a:lnTo>
                  <a:pt x="1149" y="164"/>
                </a:lnTo>
                <a:lnTo>
                  <a:pt x="1147" y="161"/>
                </a:lnTo>
                <a:lnTo>
                  <a:pt x="1144" y="161"/>
                </a:lnTo>
                <a:lnTo>
                  <a:pt x="1142" y="161"/>
                </a:lnTo>
                <a:lnTo>
                  <a:pt x="1140" y="161"/>
                </a:lnTo>
                <a:lnTo>
                  <a:pt x="1137" y="161"/>
                </a:lnTo>
                <a:lnTo>
                  <a:pt x="1137" y="161"/>
                </a:lnTo>
                <a:lnTo>
                  <a:pt x="1135" y="159"/>
                </a:lnTo>
                <a:lnTo>
                  <a:pt x="1133" y="159"/>
                </a:lnTo>
                <a:lnTo>
                  <a:pt x="1130" y="159"/>
                </a:lnTo>
                <a:lnTo>
                  <a:pt x="1125" y="159"/>
                </a:lnTo>
                <a:lnTo>
                  <a:pt x="1121" y="159"/>
                </a:lnTo>
                <a:lnTo>
                  <a:pt x="1118" y="159"/>
                </a:lnTo>
                <a:lnTo>
                  <a:pt x="1116" y="159"/>
                </a:lnTo>
                <a:lnTo>
                  <a:pt x="1109" y="161"/>
                </a:lnTo>
                <a:lnTo>
                  <a:pt x="1109" y="161"/>
                </a:lnTo>
                <a:lnTo>
                  <a:pt x="1107" y="161"/>
                </a:lnTo>
                <a:lnTo>
                  <a:pt x="1107" y="161"/>
                </a:lnTo>
                <a:lnTo>
                  <a:pt x="1107" y="164"/>
                </a:lnTo>
                <a:lnTo>
                  <a:pt x="1107" y="164"/>
                </a:lnTo>
                <a:lnTo>
                  <a:pt x="1107" y="164"/>
                </a:lnTo>
                <a:lnTo>
                  <a:pt x="1111" y="166"/>
                </a:lnTo>
                <a:lnTo>
                  <a:pt x="1114" y="166"/>
                </a:lnTo>
                <a:lnTo>
                  <a:pt x="1114" y="166"/>
                </a:lnTo>
                <a:lnTo>
                  <a:pt x="1114" y="168"/>
                </a:lnTo>
                <a:lnTo>
                  <a:pt x="1111" y="168"/>
                </a:lnTo>
                <a:lnTo>
                  <a:pt x="1107" y="166"/>
                </a:lnTo>
                <a:lnTo>
                  <a:pt x="1104" y="166"/>
                </a:lnTo>
                <a:lnTo>
                  <a:pt x="1104" y="166"/>
                </a:lnTo>
                <a:lnTo>
                  <a:pt x="1102" y="166"/>
                </a:lnTo>
                <a:lnTo>
                  <a:pt x="1102" y="164"/>
                </a:lnTo>
                <a:lnTo>
                  <a:pt x="1099" y="166"/>
                </a:lnTo>
                <a:lnTo>
                  <a:pt x="1095" y="168"/>
                </a:lnTo>
                <a:lnTo>
                  <a:pt x="1095" y="171"/>
                </a:lnTo>
                <a:lnTo>
                  <a:pt x="1095" y="171"/>
                </a:lnTo>
                <a:lnTo>
                  <a:pt x="1097" y="171"/>
                </a:lnTo>
                <a:lnTo>
                  <a:pt x="1095" y="173"/>
                </a:lnTo>
                <a:lnTo>
                  <a:pt x="1095" y="173"/>
                </a:lnTo>
                <a:lnTo>
                  <a:pt x="1095" y="173"/>
                </a:lnTo>
                <a:lnTo>
                  <a:pt x="1095" y="171"/>
                </a:lnTo>
                <a:lnTo>
                  <a:pt x="1092" y="171"/>
                </a:lnTo>
                <a:lnTo>
                  <a:pt x="1092" y="168"/>
                </a:lnTo>
                <a:lnTo>
                  <a:pt x="1095" y="168"/>
                </a:lnTo>
                <a:lnTo>
                  <a:pt x="1097" y="166"/>
                </a:lnTo>
                <a:lnTo>
                  <a:pt x="1095" y="164"/>
                </a:lnTo>
                <a:lnTo>
                  <a:pt x="1095" y="164"/>
                </a:lnTo>
                <a:lnTo>
                  <a:pt x="1092" y="166"/>
                </a:lnTo>
                <a:lnTo>
                  <a:pt x="1090" y="166"/>
                </a:lnTo>
                <a:lnTo>
                  <a:pt x="1088" y="166"/>
                </a:lnTo>
                <a:lnTo>
                  <a:pt x="1088" y="164"/>
                </a:lnTo>
                <a:lnTo>
                  <a:pt x="1088" y="164"/>
                </a:lnTo>
                <a:lnTo>
                  <a:pt x="1088" y="164"/>
                </a:lnTo>
                <a:lnTo>
                  <a:pt x="1085" y="164"/>
                </a:lnTo>
                <a:lnTo>
                  <a:pt x="1085" y="164"/>
                </a:lnTo>
                <a:lnTo>
                  <a:pt x="1083" y="164"/>
                </a:lnTo>
                <a:lnTo>
                  <a:pt x="1083" y="166"/>
                </a:lnTo>
                <a:lnTo>
                  <a:pt x="1083" y="166"/>
                </a:lnTo>
                <a:lnTo>
                  <a:pt x="1083" y="168"/>
                </a:lnTo>
                <a:lnTo>
                  <a:pt x="1083" y="168"/>
                </a:lnTo>
                <a:lnTo>
                  <a:pt x="1081" y="166"/>
                </a:lnTo>
                <a:lnTo>
                  <a:pt x="1081" y="166"/>
                </a:lnTo>
                <a:lnTo>
                  <a:pt x="1076" y="168"/>
                </a:lnTo>
                <a:lnTo>
                  <a:pt x="1069" y="171"/>
                </a:lnTo>
                <a:lnTo>
                  <a:pt x="1066" y="171"/>
                </a:lnTo>
                <a:lnTo>
                  <a:pt x="1066" y="173"/>
                </a:lnTo>
                <a:lnTo>
                  <a:pt x="1066" y="173"/>
                </a:lnTo>
                <a:lnTo>
                  <a:pt x="1066" y="173"/>
                </a:lnTo>
                <a:lnTo>
                  <a:pt x="1066" y="171"/>
                </a:lnTo>
                <a:lnTo>
                  <a:pt x="1066" y="171"/>
                </a:lnTo>
                <a:lnTo>
                  <a:pt x="1066" y="171"/>
                </a:lnTo>
                <a:lnTo>
                  <a:pt x="1066" y="171"/>
                </a:lnTo>
                <a:lnTo>
                  <a:pt x="1069" y="168"/>
                </a:lnTo>
                <a:lnTo>
                  <a:pt x="1069" y="168"/>
                </a:lnTo>
                <a:lnTo>
                  <a:pt x="1069" y="168"/>
                </a:lnTo>
                <a:lnTo>
                  <a:pt x="1071" y="168"/>
                </a:lnTo>
                <a:lnTo>
                  <a:pt x="1071" y="168"/>
                </a:lnTo>
                <a:lnTo>
                  <a:pt x="1069" y="168"/>
                </a:lnTo>
                <a:lnTo>
                  <a:pt x="1069" y="166"/>
                </a:lnTo>
                <a:lnTo>
                  <a:pt x="1071" y="166"/>
                </a:lnTo>
                <a:lnTo>
                  <a:pt x="1076" y="166"/>
                </a:lnTo>
                <a:lnTo>
                  <a:pt x="1078" y="164"/>
                </a:lnTo>
                <a:lnTo>
                  <a:pt x="1078" y="164"/>
                </a:lnTo>
                <a:lnTo>
                  <a:pt x="1076" y="164"/>
                </a:lnTo>
                <a:lnTo>
                  <a:pt x="1066" y="166"/>
                </a:lnTo>
                <a:lnTo>
                  <a:pt x="1069" y="166"/>
                </a:lnTo>
                <a:lnTo>
                  <a:pt x="1073" y="164"/>
                </a:lnTo>
                <a:lnTo>
                  <a:pt x="1078" y="161"/>
                </a:lnTo>
                <a:lnTo>
                  <a:pt x="1083" y="159"/>
                </a:lnTo>
                <a:lnTo>
                  <a:pt x="1085" y="159"/>
                </a:lnTo>
                <a:lnTo>
                  <a:pt x="1088" y="159"/>
                </a:lnTo>
                <a:lnTo>
                  <a:pt x="1088" y="157"/>
                </a:lnTo>
                <a:lnTo>
                  <a:pt x="1085" y="157"/>
                </a:lnTo>
                <a:lnTo>
                  <a:pt x="1085" y="157"/>
                </a:lnTo>
                <a:lnTo>
                  <a:pt x="1085" y="154"/>
                </a:lnTo>
                <a:lnTo>
                  <a:pt x="1085" y="154"/>
                </a:lnTo>
                <a:lnTo>
                  <a:pt x="1088" y="152"/>
                </a:lnTo>
                <a:lnTo>
                  <a:pt x="1088" y="152"/>
                </a:lnTo>
                <a:lnTo>
                  <a:pt x="1088" y="152"/>
                </a:lnTo>
                <a:lnTo>
                  <a:pt x="1088" y="150"/>
                </a:lnTo>
                <a:lnTo>
                  <a:pt x="1085" y="150"/>
                </a:lnTo>
                <a:lnTo>
                  <a:pt x="1085" y="150"/>
                </a:lnTo>
                <a:lnTo>
                  <a:pt x="1085" y="145"/>
                </a:lnTo>
                <a:lnTo>
                  <a:pt x="1085" y="142"/>
                </a:lnTo>
                <a:lnTo>
                  <a:pt x="1085" y="142"/>
                </a:lnTo>
                <a:lnTo>
                  <a:pt x="1085" y="142"/>
                </a:lnTo>
                <a:lnTo>
                  <a:pt x="1081" y="142"/>
                </a:lnTo>
                <a:lnTo>
                  <a:pt x="1078" y="142"/>
                </a:lnTo>
                <a:lnTo>
                  <a:pt x="1071" y="142"/>
                </a:lnTo>
                <a:lnTo>
                  <a:pt x="1069" y="142"/>
                </a:lnTo>
                <a:lnTo>
                  <a:pt x="1069" y="142"/>
                </a:lnTo>
                <a:lnTo>
                  <a:pt x="1066" y="142"/>
                </a:lnTo>
                <a:lnTo>
                  <a:pt x="1062" y="142"/>
                </a:lnTo>
                <a:lnTo>
                  <a:pt x="1055" y="145"/>
                </a:lnTo>
                <a:lnTo>
                  <a:pt x="1052" y="145"/>
                </a:lnTo>
                <a:lnTo>
                  <a:pt x="1052" y="145"/>
                </a:lnTo>
                <a:lnTo>
                  <a:pt x="1052" y="147"/>
                </a:lnTo>
                <a:lnTo>
                  <a:pt x="1052" y="147"/>
                </a:lnTo>
                <a:lnTo>
                  <a:pt x="1050" y="145"/>
                </a:lnTo>
                <a:lnTo>
                  <a:pt x="1045" y="147"/>
                </a:lnTo>
                <a:lnTo>
                  <a:pt x="1040" y="147"/>
                </a:lnTo>
                <a:lnTo>
                  <a:pt x="1036" y="147"/>
                </a:lnTo>
                <a:lnTo>
                  <a:pt x="1026" y="152"/>
                </a:lnTo>
                <a:lnTo>
                  <a:pt x="1026" y="152"/>
                </a:lnTo>
                <a:lnTo>
                  <a:pt x="1029" y="154"/>
                </a:lnTo>
                <a:lnTo>
                  <a:pt x="1036" y="157"/>
                </a:lnTo>
                <a:lnTo>
                  <a:pt x="1036" y="157"/>
                </a:lnTo>
                <a:lnTo>
                  <a:pt x="1029" y="154"/>
                </a:lnTo>
                <a:lnTo>
                  <a:pt x="1026" y="154"/>
                </a:lnTo>
                <a:lnTo>
                  <a:pt x="1024" y="154"/>
                </a:lnTo>
                <a:lnTo>
                  <a:pt x="1021" y="154"/>
                </a:lnTo>
                <a:lnTo>
                  <a:pt x="1019" y="157"/>
                </a:lnTo>
                <a:lnTo>
                  <a:pt x="1019" y="157"/>
                </a:lnTo>
                <a:lnTo>
                  <a:pt x="1017" y="157"/>
                </a:lnTo>
                <a:lnTo>
                  <a:pt x="1017" y="159"/>
                </a:lnTo>
                <a:lnTo>
                  <a:pt x="1014" y="159"/>
                </a:lnTo>
                <a:lnTo>
                  <a:pt x="1014" y="161"/>
                </a:lnTo>
                <a:lnTo>
                  <a:pt x="1014" y="161"/>
                </a:lnTo>
                <a:lnTo>
                  <a:pt x="1014" y="161"/>
                </a:lnTo>
                <a:lnTo>
                  <a:pt x="1017" y="164"/>
                </a:lnTo>
                <a:lnTo>
                  <a:pt x="1017" y="164"/>
                </a:lnTo>
                <a:lnTo>
                  <a:pt x="1017" y="164"/>
                </a:lnTo>
                <a:lnTo>
                  <a:pt x="1019" y="164"/>
                </a:lnTo>
                <a:lnTo>
                  <a:pt x="1021" y="164"/>
                </a:lnTo>
                <a:lnTo>
                  <a:pt x="1021" y="164"/>
                </a:lnTo>
                <a:lnTo>
                  <a:pt x="1024" y="164"/>
                </a:lnTo>
                <a:lnTo>
                  <a:pt x="1024" y="164"/>
                </a:lnTo>
                <a:lnTo>
                  <a:pt x="1021" y="166"/>
                </a:lnTo>
                <a:lnTo>
                  <a:pt x="1021" y="166"/>
                </a:lnTo>
                <a:lnTo>
                  <a:pt x="1021" y="166"/>
                </a:lnTo>
                <a:lnTo>
                  <a:pt x="1021" y="168"/>
                </a:lnTo>
                <a:lnTo>
                  <a:pt x="1024" y="168"/>
                </a:lnTo>
                <a:lnTo>
                  <a:pt x="1024" y="171"/>
                </a:lnTo>
                <a:lnTo>
                  <a:pt x="1024" y="171"/>
                </a:lnTo>
                <a:lnTo>
                  <a:pt x="1024" y="171"/>
                </a:lnTo>
                <a:lnTo>
                  <a:pt x="1021" y="168"/>
                </a:lnTo>
                <a:lnTo>
                  <a:pt x="1017" y="166"/>
                </a:lnTo>
                <a:lnTo>
                  <a:pt x="1012" y="166"/>
                </a:lnTo>
                <a:lnTo>
                  <a:pt x="1012" y="166"/>
                </a:lnTo>
                <a:lnTo>
                  <a:pt x="1007" y="168"/>
                </a:lnTo>
                <a:lnTo>
                  <a:pt x="1005" y="171"/>
                </a:lnTo>
                <a:lnTo>
                  <a:pt x="1003" y="171"/>
                </a:lnTo>
                <a:lnTo>
                  <a:pt x="1003" y="171"/>
                </a:lnTo>
                <a:lnTo>
                  <a:pt x="1003" y="171"/>
                </a:lnTo>
                <a:lnTo>
                  <a:pt x="1003" y="173"/>
                </a:lnTo>
                <a:lnTo>
                  <a:pt x="1005" y="173"/>
                </a:lnTo>
                <a:lnTo>
                  <a:pt x="1005" y="176"/>
                </a:lnTo>
                <a:lnTo>
                  <a:pt x="1005" y="176"/>
                </a:lnTo>
                <a:lnTo>
                  <a:pt x="1005" y="176"/>
                </a:lnTo>
                <a:lnTo>
                  <a:pt x="1007" y="176"/>
                </a:lnTo>
                <a:lnTo>
                  <a:pt x="1007" y="176"/>
                </a:lnTo>
                <a:lnTo>
                  <a:pt x="1010" y="176"/>
                </a:lnTo>
                <a:lnTo>
                  <a:pt x="1012" y="178"/>
                </a:lnTo>
                <a:lnTo>
                  <a:pt x="1012" y="178"/>
                </a:lnTo>
                <a:lnTo>
                  <a:pt x="1010" y="180"/>
                </a:lnTo>
                <a:lnTo>
                  <a:pt x="1010" y="180"/>
                </a:lnTo>
                <a:lnTo>
                  <a:pt x="1007" y="183"/>
                </a:lnTo>
                <a:lnTo>
                  <a:pt x="1003" y="187"/>
                </a:lnTo>
                <a:lnTo>
                  <a:pt x="1000" y="187"/>
                </a:lnTo>
                <a:lnTo>
                  <a:pt x="1000" y="187"/>
                </a:lnTo>
                <a:lnTo>
                  <a:pt x="998" y="187"/>
                </a:lnTo>
                <a:lnTo>
                  <a:pt x="998" y="187"/>
                </a:lnTo>
                <a:lnTo>
                  <a:pt x="998" y="187"/>
                </a:lnTo>
                <a:lnTo>
                  <a:pt x="998" y="187"/>
                </a:lnTo>
                <a:lnTo>
                  <a:pt x="1000" y="185"/>
                </a:lnTo>
                <a:lnTo>
                  <a:pt x="998" y="185"/>
                </a:lnTo>
                <a:lnTo>
                  <a:pt x="991" y="185"/>
                </a:lnTo>
                <a:lnTo>
                  <a:pt x="988" y="185"/>
                </a:lnTo>
                <a:lnTo>
                  <a:pt x="984" y="187"/>
                </a:lnTo>
                <a:lnTo>
                  <a:pt x="981" y="187"/>
                </a:lnTo>
                <a:lnTo>
                  <a:pt x="977" y="187"/>
                </a:lnTo>
                <a:lnTo>
                  <a:pt x="977" y="187"/>
                </a:lnTo>
                <a:lnTo>
                  <a:pt x="979" y="187"/>
                </a:lnTo>
                <a:lnTo>
                  <a:pt x="984" y="187"/>
                </a:lnTo>
                <a:lnTo>
                  <a:pt x="988" y="185"/>
                </a:lnTo>
                <a:lnTo>
                  <a:pt x="991" y="185"/>
                </a:lnTo>
                <a:lnTo>
                  <a:pt x="995" y="185"/>
                </a:lnTo>
                <a:lnTo>
                  <a:pt x="1000" y="183"/>
                </a:lnTo>
                <a:lnTo>
                  <a:pt x="1003" y="183"/>
                </a:lnTo>
                <a:lnTo>
                  <a:pt x="1003" y="180"/>
                </a:lnTo>
                <a:lnTo>
                  <a:pt x="1000" y="180"/>
                </a:lnTo>
                <a:lnTo>
                  <a:pt x="1000" y="178"/>
                </a:lnTo>
                <a:lnTo>
                  <a:pt x="998" y="178"/>
                </a:lnTo>
                <a:lnTo>
                  <a:pt x="995" y="176"/>
                </a:lnTo>
                <a:lnTo>
                  <a:pt x="995" y="173"/>
                </a:lnTo>
                <a:lnTo>
                  <a:pt x="998" y="171"/>
                </a:lnTo>
                <a:lnTo>
                  <a:pt x="998" y="168"/>
                </a:lnTo>
                <a:lnTo>
                  <a:pt x="998" y="168"/>
                </a:lnTo>
                <a:lnTo>
                  <a:pt x="1000" y="166"/>
                </a:lnTo>
                <a:lnTo>
                  <a:pt x="1003" y="164"/>
                </a:lnTo>
                <a:lnTo>
                  <a:pt x="1005" y="164"/>
                </a:lnTo>
                <a:lnTo>
                  <a:pt x="1005" y="161"/>
                </a:lnTo>
                <a:lnTo>
                  <a:pt x="1003" y="159"/>
                </a:lnTo>
                <a:lnTo>
                  <a:pt x="1005" y="159"/>
                </a:lnTo>
                <a:lnTo>
                  <a:pt x="1005" y="157"/>
                </a:lnTo>
                <a:lnTo>
                  <a:pt x="1007" y="157"/>
                </a:lnTo>
                <a:lnTo>
                  <a:pt x="1007" y="154"/>
                </a:lnTo>
                <a:lnTo>
                  <a:pt x="1010" y="154"/>
                </a:lnTo>
                <a:lnTo>
                  <a:pt x="1019" y="150"/>
                </a:lnTo>
                <a:lnTo>
                  <a:pt x="1021" y="150"/>
                </a:lnTo>
                <a:lnTo>
                  <a:pt x="1029" y="145"/>
                </a:lnTo>
                <a:lnTo>
                  <a:pt x="1033" y="145"/>
                </a:lnTo>
                <a:lnTo>
                  <a:pt x="1038" y="142"/>
                </a:lnTo>
                <a:lnTo>
                  <a:pt x="1043" y="142"/>
                </a:lnTo>
                <a:lnTo>
                  <a:pt x="1043" y="142"/>
                </a:lnTo>
                <a:lnTo>
                  <a:pt x="1043" y="140"/>
                </a:lnTo>
                <a:lnTo>
                  <a:pt x="1043" y="140"/>
                </a:lnTo>
                <a:lnTo>
                  <a:pt x="1043" y="140"/>
                </a:lnTo>
                <a:lnTo>
                  <a:pt x="1031" y="140"/>
                </a:lnTo>
                <a:lnTo>
                  <a:pt x="1026" y="140"/>
                </a:lnTo>
                <a:lnTo>
                  <a:pt x="1021" y="140"/>
                </a:lnTo>
                <a:lnTo>
                  <a:pt x="1010" y="140"/>
                </a:lnTo>
                <a:lnTo>
                  <a:pt x="1007" y="142"/>
                </a:lnTo>
                <a:lnTo>
                  <a:pt x="1003" y="142"/>
                </a:lnTo>
                <a:lnTo>
                  <a:pt x="998" y="145"/>
                </a:lnTo>
                <a:lnTo>
                  <a:pt x="988" y="147"/>
                </a:lnTo>
                <a:lnTo>
                  <a:pt x="988" y="147"/>
                </a:lnTo>
                <a:lnTo>
                  <a:pt x="988" y="147"/>
                </a:lnTo>
                <a:lnTo>
                  <a:pt x="986" y="147"/>
                </a:lnTo>
                <a:lnTo>
                  <a:pt x="986" y="150"/>
                </a:lnTo>
                <a:lnTo>
                  <a:pt x="984" y="150"/>
                </a:lnTo>
                <a:lnTo>
                  <a:pt x="979" y="150"/>
                </a:lnTo>
                <a:lnTo>
                  <a:pt x="977" y="152"/>
                </a:lnTo>
                <a:lnTo>
                  <a:pt x="977" y="152"/>
                </a:lnTo>
                <a:lnTo>
                  <a:pt x="974" y="154"/>
                </a:lnTo>
                <a:lnTo>
                  <a:pt x="974" y="154"/>
                </a:lnTo>
                <a:lnTo>
                  <a:pt x="972" y="157"/>
                </a:lnTo>
                <a:lnTo>
                  <a:pt x="969" y="157"/>
                </a:lnTo>
                <a:lnTo>
                  <a:pt x="965" y="159"/>
                </a:lnTo>
                <a:lnTo>
                  <a:pt x="962" y="161"/>
                </a:lnTo>
                <a:lnTo>
                  <a:pt x="958" y="164"/>
                </a:lnTo>
                <a:lnTo>
                  <a:pt x="958" y="164"/>
                </a:lnTo>
                <a:lnTo>
                  <a:pt x="955" y="164"/>
                </a:lnTo>
                <a:lnTo>
                  <a:pt x="955" y="166"/>
                </a:lnTo>
                <a:lnTo>
                  <a:pt x="955" y="166"/>
                </a:lnTo>
                <a:lnTo>
                  <a:pt x="953" y="166"/>
                </a:lnTo>
                <a:lnTo>
                  <a:pt x="955" y="168"/>
                </a:lnTo>
                <a:lnTo>
                  <a:pt x="955" y="168"/>
                </a:lnTo>
                <a:lnTo>
                  <a:pt x="955" y="168"/>
                </a:lnTo>
                <a:lnTo>
                  <a:pt x="951" y="171"/>
                </a:lnTo>
                <a:lnTo>
                  <a:pt x="946" y="171"/>
                </a:lnTo>
                <a:lnTo>
                  <a:pt x="946" y="173"/>
                </a:lnTo>
                <a:lnTo>
                  <a:pt x="946" y="173"/>
                </a:lnTo>
                <a:lnTo>
                  <a:pt x="946" y="176"/>
                </a:lnTo>
                <a:lnTo>
                  <a:pt x="943" y="178"/>
                </a:lnTo>
                <a:lnTo>
                  <a:pt x="941" y="180"/>
                </a:lnTo>
                <a:lnTo>
                  <a:pt x="941" y="180"/>
                </a:lnTo>
                <a:lnTo>
                  <a:pt x="943" y="180"/>
                </a:lnTo>
                <a:lnTo>
                  <a:pt x="946" y="183"/>
                </a:lnTo>
                <a:lnTo>
                  <a:pt x="948" y="183"/>
                </a:lnTo>
                <a:lnTo>
                  <a:pt x="955" y="185"/>
                </a:lnTo>
                <a:lnTo>
                  <a:pt x="960" y="185"/>
                </a:lnTo>
                <a:lnTo>
                  <a:pt x="962" y="185"/>
                </a:lnTo>
                <a:lnTo>
                  <a:pt x="965" y="185"/>
                </a:lnTo>
                <a:lnTo>
                  <a:pt x="965" y="185"/>
                </a:lnTo>
                <a:lnTo>
                  <a:pt x="967" y="187"/>
                </a:lnTo>
                <a:lnTo>
                  <a:pt x="969" y="187"/>
                </a:lnTo>
                <a:lnTo>
                  <a:pt x="969" y="187"/>
                </a:lnTo>
                <a:lnTo>
                  <a:pt x="965" y="190"/>
                </a:lnTo>
                <a:lnTo>
                  <a:pt x="960" y="190"/>
                </a:lnTo>
                <a:lnTo>
                  <a:pt x="958" y="190"/>
                </a:lnTo>
                <a:lnTo>
                  <a:pt x="953" y="187"/>
                </a:lnTo>
                <a:lnTo>
                  <a:pt x="953" y="187"/>
                </a:lnTo>
                <a:lnTo>
                  <a:pt x="951" y="187"/>
                </a:lnTo>
                <a:lnTo>
                  <a:pt x="946" y="187"/>
                </a:lnTo>
                <a:lnTo>
                  <a:pt x="941" y="187"/>
                </a:lnTo>
                <a:lnTo>
                  <a:pt x="939" y="187"/>
                </a:lnTo>
                <a:lnTo>
                  <a:pt x="941" y="187"/>
                </a:lnTo>
                <a:lnTo>
                  <a:pt x="939" y="187"/>
                </a:lnTo>
                <a:lnTo>
                  <a:pt x="939" y="192"/>
                </a:lnTo>
                <a:lnTo>
                  <a:pt x="939" y="192"/>
                </a:lnTo>
                <a:lnTo>
                  <a:pt x="939" y="197"/>
                </a:lnTo>
                <a:lnTo>
                  <a:pt x="939" y="197"/>
                </a:lnTo>
                <a:lnTo>
                  <a:pt x="941" y="197"/>
                </a:lnTo>
                <a:lnTo>
                  <a:pt x="943" y="197"/>
                </a:lnTo>
                <a:lnTo>
                  <a:pt x="946" y="199"/>
                </a:lnTo>
                <a:lnTo>
                  <a:pt x="948" y="202"/>
                </a:lnTo>
                <a:lnTo>
                  <a:pt x="948" y="202"/>
                </a:lnTo>
                <a:lnTo>
                  <a:pt x="948" y="202"/>
                </a:lnTo>
                <a:lnTo>
                  <a:pt x="951" y="199"/>
                </a:lnTo>
                <a:lnTo>
                  <a:pt x="953" y="199"/>
                </a:lnTo>
                <a:lnTo>
                  <a:pt x="953" y="199"/>
                </a:lnTo>
                <a:lnTo>
                  <a:pt x="958" y="199"/>
                </a:lnTo>
                <a:lnTo>
                  <a:pt x="960" y="199"/>
                </a:lnTo>
                <a:lnTo>
                  <a:pt x="960" y="199"/>
                </a:lnTo>
                <a:lnTo>
                  <a:pt x="960" y="199"/>
                </a:lnTo>
                <a:lnTo>
                  <a:pt x="960" y="199"/>
                </a:lnTo>
                <a:lnTo>
                  <a:pt x="960" y="199"/>
                </a:lnTo>
                <a:lnTo>
                  <a:pt x="965" y="199"/>
                </a:lnTo>
                <a:lnTo>
                  <a:pt x="965" y="199"/>
                </a:lnTo>
                <a:lnTo>
                  <a:pt x="967" y="199"/>
                </a:lnTo>
                <a:lnTo>
                  <a:pt x="972" y="197"/>
                </a:lnTo>
                <a:lnTo>
                  <a:pt x="969" y="197"/>
                </a:lnTo>
                <a:lnTo>
                  <a:pt x="969" y="199"/>
                </a:lnTo>
                <a:lnTo>
                  <a:pt x="967" y="199"/>
                </a:lnTo>
                <a:lnTo>
                  <a:pt x="967" y="202"/>
                </a:lnTo>
                <a:lnTo>
                  <a:pt x="967" y="202"/>
                </a:lnTo>
                <a:lnTo>
                  <a:pt x="967" y="204"/>
                </a:lnTo>
                <a:lnTo>
                  <a:pt x="967" y="204"/>
                </a:lnTo>
                <a:lnTo>
                  <a:pt x="972" y="204"/>
                </a:lnTo>
                <a:lnTo>
                  <a:pt x="979" y="204"/>
                </a:lnTo>
                <a:lnTo>
                  <a:pt x="984" y="204"/>
                </a:lnTo>
                <a:lnTo>
                  <a:pt x="986" y="204"/>
                </a:lnTo>
                <a:lnTo>
                  <a:pt x="986" y="204"/>
                </a:lnTo>
                <a:lnTo>
                  <a:pt x="986" y="204"/>
                </a:lnTo>
                <a:lnTo>
                  <a:pt x="988" y="206"/>
                </a:lnTo>
                <a:lnTo>
                  <a:pt x="998" y="206"/>
                </a:lnTo>
                <a:lnTo>
                  <a:pt x="1003" y="206"/>
                </a:lnTo>
                <a:lnTo>
                  <a:pt x="1007" y="206"/>
                </a:lnTo>
                <a:lnTo>
                  <a:pt x="1007" y="206"/>
                </a:lnTo>
                <a:lnTo>
                  <a:pt x="1010" y="206"/>
                </a:lnTo>
                <a:lnTo>
                  <a:pt x="1014" y="209"/>
                </a:lnTo>
                <a:lnTo>
                  <a:pt x="1017" y="209"/>
                </a:lnTo>
                <a:lnTo>
                  <a:pt x="1019" y="209"/>
                </a:lnTo>
                <a:lnTo>
                  <a:pt x="1021" y="209"/>
                </a:lnTo>
                <a:lnTo>
                  <a:pt x="1029" y="206"/>
                </a:lnTo>
                <a:lnTo>
                  <a:pt x="1033" y="211"/>
                </a:lnTo>
                <a:lnTo>
                  <a:pt x="1036" y="209"/>
                </a:lnTo>
                <a:lnTo>
                  <a:pt x="1036" y="209"/>
                </a:lnTo>
                <a:lnTo>
                  <a:pt x="1036" y="209"/>
                </a:lnTo>
                <a:lnTo>
                  <a:pt x="1033" y="206"/>
                </a:lnTo>
                <a:lnTo>
                  <a:pt x="1033" y="206"/>
                </a:lnTo>
                <a:lnTo>
                  <a:pt x="1031" y="206"/>
                </a:lnTo>
                <a:lnTo>
                  <a:pt x="1031" y="206"/>
                </a:lnTo>
                <a:lnTo>
                  <a:pt x="1029" y="204"/>
                </a:lnTo>
                <a:lnTo>
                  <a:pt x="1029" y="204"/>
                </a:lnTo>
                <a:lnTo>
                  <a:pt x="1031" y="204"/>
                </a:lnTo>
                <a:lnTo>
                  <a:pt x="1036" y="204"/>
                </a:lnTo>
                <a:lnTo>
                  <a:pt x="1040" y="204"/>
                </a:lnTo>
                <a:lnTo>
                  <a:pt x="1040" y="204"/>
                </a:lnTo>
                <a:lnTo>
                  <a:pt x="1045" y="206"/>
                </a:lnTo>
                <a:lnTo>
                  <a:pt x="1045" y="206"/>
                </a:lnTo>
                <a:lnTo>
                  <a:pt x="1047" y="206"/>
                </a:lnTo>
                <a:lnTo>
                  <a:pt x="1052" y="206"/>
                </a:lnTo>
                <a:lnTo>
                  <a:pt x="1055" y="209"/>
                </a:lnTo>
                <a:lnTo>
                  <a:pt x="1057" y="206"/>
                </a:lnTo>
                <a:lnTo>
                  <a:pt x="1062" y="206"/>
                </a:lnTo>
                <a:lnTo>
                  <a:pt x="1064" y="206"/>
                </a:lnTo>
                <a:lnTo>
                  <a:pt x="1066" y="206"/>
                </a:lnTo>
                <a:lnTo>
                  <a:pt x="1066" y="204"/>
                </a:lnTo>
                <a:lnTo>
                  <a:pt x="1066" y="204"/>
                </a:lnTo>
                <a:lnTo>
                  <a:pt x="1069" y="202"/>
                </a:lnTo>
                <a:lnTo>
                  <a:pt x="1069" y="202"/>
                </a:lnTo>
                <a:lnTo>
                  <a:pt x="1069" y="202"/>
                </a:lnTo>
                <a:lnTo>
                  <a:pt x="1066" y="199"/>
                </a:lnTo>
                <a:lnTo>
                  <a:pt x="1064" y="199"/>
                </a:lnTo>
                <a:lnTo>
                  <a:pt x="1064" y="199"/>
                </a:lnTo>
                <a:lnTo>
                  <a:pt x="1064" y="197"/>
                </a:lnTo>
                <a:lnTo>
                  <a:pt x="1064" y="197"/>
                </a:lnTo>
                <a:lnTo>
                  <a:pt x="1066" y="197"/>
                </a:lnTo>
                <a:lnTo>
                  <a:pt x="1069" y="194"/>
                </a:lnTo>
                <a:lnTo>
                  <a:pt x="1071" y="194"/>
                </a:lnTo>
                <a:lnTo>
                  <a:pt x="1071" y="194"/>
                </a:lnTo>
                <a:lnTo>
                  <a:pt x="1071" y="197"/>
                </a:lnTo>
                <a:lnTo>
                  <a:pt x="1071" y="197"/>
                </a:lnTo>
                <a:lnTo>
                  <a:pt x="1071" y="197"/>
                </a:lnTo>
                <a:lnTo>
                  <a:pt x="1073" y="199"/>
                </a:lnTo>
                <a:lnTo>
                  <a:pt x="1073" y="199"/>
                </a:lnTo>
                <a:lnTo>
                  <a:pt x="1073" y="199"/>
                </a:lnTo>
                <a:lnTo>
                  <a:pt x="1076" y="202"/>
                </a:lnTo>
                <a:lnTo>
                  <a:pt x="1076" y="202"/>
                </a:lnTo>
                <a:lnTo>
                  <a:pt x="1078" y="202"/>
                </a:lnTo>
                <a:lnTo>
                  <a:pt x="1083" y="202"/>
                </a:lnTo>
                <a:lnTo>
                  <a:pt x="1083" y="202"/>
                </a:lnTo>
                <a:lnTo>
                  <a:pt x="1083" y="202"/>
                </a:lnTo>
                <a:lnTo>
                  <a:pt x="1081" y="204"/>
                </a:lnTo>
                <a:lnTo>
                  <a:pt x="1081" y="206"/>
                </a:lnTo>
                <a:lnTo>
                  <a:pt x="1081" y="206"/>
                </a:lnTo>
                <a:lnTo>
                  <a:pt x="1081" y="209"/>
                </a:lnTo>
                <a:lnTo>
                  <a:pt x="1081" y="209"/>
                </a:lnTo>
                <a:lnTo>
                  <a:pt x="1085" y="209"/>
                </a:lnTo>
                <a:lnTo>
                  <a:pt x="1088" y="209"/>
                </a:lnTo>
                <a:lnTo>
                  <a:pt x="1088" y="209"/>
                </a:lnTo>
                <a:lnTo>
                  <a:pt x="1088" y="209"/>
                </a:lnTo>
                <a:lnTo>
                  <a:pt x="1088" y="211"/>
                </a:lnTo>
                <a:lnTo>
                  <a:pt x="1085" y="211"/>
                </a:lnTo>
                <a:lnTo>
                  <a:pt x="1083" y="211"/>
                </a:lnTo>
                <a:lnTo>
                  <a:pt x="1083" y="211"/>
                </a:lnTo>
                <a:lnTo>
                  <a:pt x="1083" y="211"/>
                </a:lnTo>
                <a:lnTo>
                  <a:pt x="1083" y="213"/>
                </a:lnTo>
                <a:lnTo>
                  <a:pt x="1085" y="213"/>
                </a:lnTo>
                <a:lnTo>
                  <a:pt x="1088" y="213"/>
                </a:lnTo>
                <a:lnTo>
                  <a:pt x="1088" y="213"/>
                </a:lnTo>
                <a:lnTo>
                  <a:pt x="1090" y="211"/>
                </a:lnTo>
                <a:lnTo>
                  <a:pt x="1092" y="211"/>
                </a:lnTo>
                <a:lnTo>
                  <a:pt x="1092" y="211"/>
                </a:lnTo>
                <a:lnTo>
                  <a:pt x="1095" y="211"/>
                </a:lnTo>
                <a:lnTo>
                  <a:pt x="1095" y="211"/>
                </a:lnTo>
                <a:lnTo>
                  <a:pt x="1092" y="213"/>
                </a:lnTo>
                <a:lnTo>
                  <a:pt x="1090" y="213"/>
                </a:lnTo>
                <a:lnTo>
                  <a:pt x="1090" y="213"/>
                </a:lnTo>
                <a:lnTo>
                  <a:pt x="1090" y="213"/>
                </a:lnTo>
                <a:lnTo>
                  <a:pt x="1090" y="216"/>
                </a:lnTo>
                <a:lnTo>
                  <a:pt x="1090" y="216"/>
                </a:lnTo>
                <a:lnTo>
                  <a:pt x="1090" y="216"/>
                </a:lnTo>
                <a:lnTo>
                  <a:pt x="1092" y="216"/>
                </a:lnTo>
                <a:lnTo>
                  <a:pt x="1095" y="216"/>
                </a:lnTo>
                <a:lnTo>
                  <a:pt x="1097" y="218"/>
                </a:lnTo>
                <a:lnTo>
                  <a:pt x="1097" y="218"/>
                </a:lnTo>
                <a:lnTo>
                  <a:pt x="1097" y="221"/>
                </a:lnTo>
                <a:lnTo>
                  <a:pt x="1097" y="221"/>
                </a:lnTo>
                <a:lnTo>
                  <a:pt x="1095" y="221"/>
                </a:lnTo>
                <a:lnTo>
                  <a:pt x="1092" y="223"/>
                </a:lnTo>
                <a:lnTo>
                  <a:pt x="1090" y="223"/>
                </a:lnTo>
                <a:lnTo>
                  <a:pt x="1088" y="223"/>
                </a:lnTo>
                <a:lnTo>
                  <a:pt x="1085" y="223"/>
                </a:lnTo>
                <a:lnTo>
                  <a:pt x="1083" y="223"/>
                </a:lnTo>
                <a:lnTo>
                  <a:pt x="1083" y="223"/>
                </a:lnTo>
                <a:lnTo>
                  <a:pt x="1081" y="223"/>
                </a:lnTo>
                <a:lnTo>
                  <a:pt x="1081" y="225"/>
                </a:lnTo>
                <a:lnTo>
                  <a:pt x="1078" y="228"/>
                </a:lnTo>
                <a:lnTo>
                  <a:pt x="1078" y="228"/>
                </a:lnTo>
                <a:lnTo>
                  <a:pt x="1078" y="228"/>
                </a:lnTo>
                <a:lnTo>
                  <a:pt x="1078" y="228"/>
                </a:lnTo>
                <a:lnTo>
                  <a:pt x="1078" y="228"/>
                </a:lnTo>
                <a:lnTo>
                  <a:pt x="1081" y="230"/>
                </a:lnTo>
                <a:lnTo>
                  <a:pt x="1083" y="228"/>
                </a:lnTo>
                <a:lnTo>
                  <a:pt x="1090" y="225"/>
                </a:lnTo>
                <a:lnTo>
                  <a:pt x="1092" y="225"/>
                </a:lnTo>
                <a:lnTo>
                  <a:pt x="1095" y="225"/>
                </a:lnTo>
                <a:lnTo>
                  <a:pt x="1097" y="223"/>
                </a:lnTo>
                <a:lnTo>
                  <a:pt x="1097" y="225"/>
                </a:lnTo>
                <a:lnTo>
                  <a:pt x="1099" y="225"/>
                </a:lnTo>
                <a:lnTo>
                  <a:pt x="1102" y="225"/>
                </a:lnTo>
                <a:lnTo>
                  <a:pt x="1104" y="223"/>
                </a:lnTo>
                <a:lnTo>
                  <a:pt x="1107" y="223"/>
                </a:lnTo>
                <a:lnTo>
                  <a:pt x="1107" y="223"/>
                </a:lnTo>
                <a:lnTo>
                  <a:pt x="1107" y="223"/>
                </a:lnTo>
                <a:lnTo>
                  <a:pt x="1107" y="223"/>
                </a:lnTo>
                <a:lnTo>
                  <a:pt x="1104" y="223"/>
                </a:lnTo>
                <a:lnTo>
                  <a:pt x="1102" y="223"/>
                </a:lnTo>
                <a:lnTo>
                  <a:pt x="1104" y="225"/>
                </a:lnTo>
                <a:lnTo>
                  <a:pt x="1104" y="225"/>
                </a:lnTo>
                <a:lnTo>
                  <a:pt x="1104" y="225"/>
                </a:lnTo>
                <a:lnTo>
                  <a:pt x="1104" y="225"/>
                </a:lnTo>
                <a:lnTo>
                  <a:pt x="1102" y="228"/>
                </a:lnTo>
                <a:lnTo>
                  <a:pt x="1102" y="228"/>
                </a:lnTo>
                <a:lnTo>
                  <a:pt x="1102" y="228"/>
                </a:lnTo>
                <a:lnTo>
                  <a:pt x="1104" y="228"/>
                </a:lnTo>
                <a:lnTo>
                  <a:pt x="1104" y="228"/>
                </a:lnTo>
                <a:lnTo>
                  <a:pt x="1104" y="228"/>
                </a:lnTo>
                <a:lnTo>
                  <a:pt x="1104" y="228"/>
                </a:lnTo>
                <a:lnTo>
                  <a:pt x="1104" y="228"/>
                </a:lnTo>
                <a:lnTo>
                  <a:pt x="1104" y="230"/>
                </a:lnTo>
                <a:lnTo>
                  <a:pt x="1107" y="232"/>
                </a:lnTo>
                <a:lnTo>
                  <a:pt x="1107" y="232"/>
                </a:lnTo>
                <a:lnTo>
                  <a:pt x="1109" y="232"/>
                </a:lnTo>
                <a:lnTo>
                  <a:pt x="1111" y="232"/>
                </a:lnTo>
                <a:lnTo>
                  <a:pt x="1111" y="230"/>
                </a:lnTo>
                <a:lnTo>
                  <a:pt x="1111" y="228"/>
                </a:lnTo>
                <a:lnTo>
                  <a:pt x="1111" y="228"/>
                </a:lnTo>
                <a:lnTo>
                  <a:pt x="1114" y="228"/>
                </a:lnTo>
                <a:lnTo>
                  <a:pt x="1114" y="228"/>
                </a:lnTo>
                <a:lnTo>
                  <a:pt x="1114" y="230"/>
                </a:lnTo>
                <a:lnTo>
                  <a:pt x="1114" y="230"/>
                </a:lnTo>
                <a:lnTo>
                  <a:pt x="1114" y="230"/>
                </a:lnTo>
                <a:lnTo>
                  <a:pt x="1114" y="230"/>
                </a:lnTo>
                <a:lnTo>
                  <a:pt x="1111" y="232"/>
                </a:lnTo>
                <a:lnTo>
                  <a:pt x="1111" y="232"/>
                </a:lnTo>
                <a:lnTo>
                  <a:pt x="1111" y="232"/>
                </a:lnTo>
                <a:lnTo>
                  <a:pt x="1111" y="235"/>
                </a:lnTo>
                <a:lnTo>
                  <a:pt x="1111" y="235"/>
                </a:lnTo>
                <a:lnTo>
                  <a:pt x="1111" y="237"/>
                </a:lnTo>
                <a:lnTo>
                  <a:pt x="1114" y="235"/>
                </a:lnTo>
                <a:lnTo>
                  <a:pt x="1118" y="235"/>
                </a:lnTo>
                <a:lnTo>
                  <a:pt x="1118" y="235"/>
                </a:lnTo>
                <a:lnTo>
                  <a:pt x="1116" y="235"/>
                </a:lnTo>
                <a:lnTo>
                  <a:pt x="1116" y="237"/>
                </a:lnTo>
                <a:lnTo>
                  <a:pt x="1118" y="239"/>
                </a:lnTo>
                <a:lnTo>
                  <a:pt x="1118" y="242"/>
                </a:lnTo>
                <a:lnTo>
                  <a:pt x="1118" y="244"/>
                </a:lnTo>
                <a:lnTo>
                  <a:pt x="1118" y="247"/>
                </a:lnTo>
                <a:lnTo>
                  <a:pt x="1118" y="254"/>
                </a:lnTo>
                <a:lnTo>
                  <a:pt x="1118" y="254"/>
                </a:lnTo>
                <a:lnTo>
                  <a:pt x="1118" y="254"/>
                </a:lnTo>
                <a:lnTo>
                  <a:pt x="1118" y="254"/>
                </a:lnTo>
                <a:lnTo>
                  <a:pt x="1114" y="256"/>
                </a:lnTo>
                <a:lnTo>
                  <a:pt x="1114" y="258"/>
                </a:lnTo>
                <a:lnTo>
                  <a:pt x="1109" y="258"/>
                </a:lnTo>
                <a:lnTo>
                  <a:pt x="1107" y="258"/>
                </a:lnTo>
                <a:lnTo>
                  <a:pt x="1104" y="261"/>
                </a:lnTo>
                <a:lnTo>
                  <a:pt x="1102" y="263"/>
                </a:lnTo>
                <a:lnTo>
                  <a:pt x="1102" y="263"/>
                </a:lnTo>
                <a:lnTo>
                  <a:pt x="1099" y="265"/>
                </a:lnTo>
                <a:lnTo>
                  <a:pt x="1097" y="265"/>
                </a:lnTo>
                <a:lnTo>
                  <a:pt x="1097" y="265"/>
                </a:lnTo>
                <a:lnTo>
                  <a:pt x="1095" y="265"/>
                </a:lnTo>
                <a:lnTo>
                  <a:pt x="1092" y="268"/>
                </a:lnTo>
                <a:lnTo>
                  <a:pt x="1090" y="268"/>
                </a:lnTo>
                <a:lnTo>
                  <a:pt x="1083" y="270"/>
                </a:lnTo>
                <a:lnTo>
                  <a:pt x="1076" y="275"/>
                </a:lnTo>
                <a:lnTo>
                  <a:pt x="1073" y="275"/>
                </a:lnTo>
                <a:lnTo>
                  <a:pt x="1073" y="275"/>
                </a:lnTo>
                <a:lnTo>
                  <a:pt x="1073" y="275"/>
                </a:lnTo>
                <a:lnTo>
                  <a:pt x="1073" y="277"/>
                </a:lnTo>
                <a:lnTo>
                  <a:pt x="1076" y="280"/>
                </a:lnTo>
                <a:lnTo>
                  <a:pt x="1078" y="282"/>
                </a:lnTo>
                <a:lnTo>
                  <a:pt x="1078" y="282"/>
                </a:lnTo>
                <a:lnTo>
                  <a:pt x="1078" y="284"/>
                </a:lnTo>
                <a:lnTo>
                  <a:pt x="1078" y="287"/>
                </a:lnTo>
                <a:lnTo>
                  <a:pt x="1078" y="287"/>
                </a:lnTo>
                <a:lnTo>
                  <a:pt x="1076" y="287"/>
                </a:lnTo>
                <a:lnTo>
                  <a:pt x="1073" y="287"/>
                </a:lnTo>
                <a:lnTo>
                  <a:pt x="1071" y="287"/>
                </a:lnTo>
                <a:lnTo>
                  <a:pt x="1069" y="287"/>
                </a:lnTo>
                <a:lnTo>
                  <a:pt x="1066" y="287"/>
                </a:lnTo>
                <a:lnTo>
                  <a:pt x="1064" y="289"/>
                </a:lnTo>
                <a:lnTo>
                  <a:pt x="1062" y="289"/>
                </a:lnTo>
                <a:lnTo>
                  <a:pt x="1062" y="289"/>
                </a:lnTo>
                <a:lnTo>
                  <a:pt x="1059" y="289"/>
                </a:lnTo>
                <a:lnTo>
                  <a:pt x="1057" y="289"/>
                </a:lnTo>
                <a:lnTo>
                  <a:pt x="1055" y="289"/>
                </a:lnTo>
                <a:lnTo>
                  <a:pt x="1055" y="289"/>
                </a:lnTo>
                <a:lnTo>
                  <a:pt x="1052" y="289"/>
                </a:lnTo>
                <a:lnTo>
                  <a:pt x="1052" y="291"/>
                </a:lnTo>
                <a:lnTo>
                  <a:pt x="1050" y="291"/>
                </a:lnTo>
                <a:lnTo>
                  <a:pt x="1045" y="291"/>
                </a:lnTo>
                <a:lnTo>
                  <a:pt x="1043" y="291"/>
                </a:lnTo>
                <a:lnTo>
                  <a:pt x="1043" y="291"/>
                </a:lnTo>
                <a:lnTo>
                  <a:pt x="1045" y="294"/>
                </a:lnTo>
                <a:lnTo>
                  <a:pt x="1045" y="294"/>
                </a:lnTo>
                <a:lnTo>
                  <a:pt x="1045" y="296"/>
                </a:lnTo>
                <a:lnTo>
                  <a:pt x="1045" y="296"/>
                </a:lnTo>
                <a:lnTo>
                  <a:pt x="1045" y="296"/>
                </a:lnTo>
                <a:lnTo>
                  <a:pt x="1043" y="296"/>
                </a:lnTo>
                <a:lnTo>
                  <a:pt x="1043" y="299"/>
                </a:lnTo>
                <a:lnTo>
                  <a:pt x="1043" y="299"/>
                </a:lnTo>
                <a:lnTo>
                  <a:pt x="1043" y="299"/>
                </a:lnTo>
                <a:lnTo>
                  <a:pt x="1040" y="299"/>
                </a:lnTo>
                <a:lnTo>
                  <a:pt x="1040" y="299"/>
                </a:lnTo>
                <a:lnTo>
                  <a:pt x="1040" y="299"/>
                </a:lnTo>
                <a:lnTo>
                  <a:pt x="1043" y="296"/>
                </a:lnTo>
                <a:lnTo>
                  <a:pt x="1043" y="296"/>
                </a:lnTo>
                <a:lnTo>
                  <a:pt x="1043" y="296"/>
                </a:lnTo>
                <a:lnTo>
                  <a:pt x="1043" y="294"/>
                </a:lnTo>
                <a:lnTo>
                  <a:pt x="1043" y="291"/>
                </a:lnTo>
                <a:lnTo>
                  <a:pt x="1038" y="291"/>
                </a:lnTo>
                <a:lnTo>
                  <a:pt x="1033" y="289"/>
                </a:lnTo>
                <a:lnTo>
                  <a:pt x="1031" y="289"/>
                </a:lnTo>
                <a:lnTo>
                  <a:pt x="1029" y="289"/>
                </a:lnTo>
                <a:lnTo>
                  <a:pt x="1026" y="289"/>
                </a:lnTo>
                <a:lnTo>
                  <a:pt x="1024" y="287"/>
                </a:lnTo>
                <a:lnTo>
                  <a:pt x="1024" y="287"/>
                </a:lnTo>
                <a:lnTo>
                  <a:pt x="1024" y="289"/>
                </a:lnTo>
                <a:lnTo>
                  <a:pt x="1021" y="289"/>
                </a:lnTo>
                <a:lnTo>
                  <a:pt x="1021" y="289"/>
                </a:lnTo>
                <a:lnTo>
                  <a:pt x="1019" y="289"/>
                </a:lnTo>
                <a:lnTo>
                  <a:pt x="1019" y="291"/>
                </a:lnTo>
                <a:lnTo>
                  <a:pt x="1019" y="291"/>
                </a:lnTo>
                <a:lnTo>
                  <a:pt x="1019" y="294"/>
                </a:lnTo>
                <a:lnTo>
                  <a:pt x="1010" y="294"/>
                </a:lnTo>
                <a:lnTo>
                  <a:pt x="1007" y="296"/>
                </a:lnTo>
                <a:lnTo>
                  <a:pt x="1007" y="296"/>
                </a:lnTo>
                <a:lnTo>
                  <a:pt x="1005" y="296"/>
                </a:lnTo>
                <a:lnTo>
                  <a:pt x="1003" y="301"/>
                </a:lnTo>
                <a:lnTo>
                  <a:pt x="1003" y="301"/>
                </a:lnTo>
                <a:lnTo>
                  <a:pt x="1003" y="301"/>
                </a:lnTo>
                <a:lnTo>
                  <a:pt x="1000" y="303"/>
                </a:lnTo>
                <a:lnTo>
                  <a:pt x="1000" y="303"/>
                </a:lnTo>
                <a:lnTo>
                  <a:pt x="1000" y="306"/>
                </a:lnTo>
                <a:lnTo>
                  <a:pt x="1000" y="306"/>
                </a:lnTo>
                <a:lnTo>
                  <a:pt x="1003" y="308"/>
                </a:lnTo>
                <a:lnTo>
                  <a:pt x="1003" y="308"/>
                </a:lnTo>
                <a:lnTo>
                  <a:pt x="1005" y="308"/>
                </a:lnTo>
                <a:lnTo>
                  <a:pt x="1007" y="308"/>
                </a:lnTo>
                <a:lnTo>
                  <a:pt x="1007" y="310"/>
                </a:lnTo>
                <a:lnTo>
                  <a:pt x="1010" y="310"/>
                </a:lnTo>
                <a:lnTo>
                  <a:pt x="1010" y="310"/>
                </a:lnTo>
                <a:lnTo>
                  <a:pt x="1012" y="310"/>
                </a:lnTo>
                <a:lnTo>
                  <a:pt x="1014" y="310"/>
                </a:lnTo>
                <a:lnTo>
                  <a:pt x="1017" y="310"/>
                </a:lnTo>
                <a:lnTo>
                  <a:pt x="1019" y="310"/>
                </a:lnTo>
                <a:lnTo>
                  <a:pt x="1019" y="308"/>
                </a:lnTo>
                <a:lnTo>
                  <a:pt x="1019" y="310"/>
                </a:lnTo>
                <a:lnTo>
                  <a:pt x="1021" y="308"/>
                </a:lnTo>
                <a:lnTo>
                  <a:pt x="1026" y="308"/>
                </a:lnTo>
                <a:lnTo>
                  <a:pt x="1029" y="308"/>
                </a:lnTo>
                <a:lnTo>
                  <a:pt x="1031" y="308"/>
                </a:lnTo>
                <a:lnTo>
                  <a:pt x="1031" y="308"/>
                </a:lnTo>
                <a:lnTo>
                  <a:pt x="1033" y="306"/>
                </a:lnTo>
                <a:lnTo>
                  <a:pt x="1038" y="306"/>
                </a:lnTo>
                <a:lnTo>
                  <a:pt x="1040" y="306"/>
                </a:lnTo>
                <a:lnTo>
                  <a:pt x="1040" y="306"/>
                </a:lnTo>
                <a:lnTo>
                  <a:pt x="1043" y="306"/>
                </a:lnTo>
                <a:lnTo>
                  <a:pt x="1045" y="306"/>
                </a:lnTo>
                <a:lnTo>
                  <a:pt x="1047" y="306"/>
                </a:lnTo>
                <a:lnTo>
                  <a:pt x="1050" y="303"/>
                </a:lnTo>
                <a:lnTo>
                  <a:pt x="1050" y="303"/>
                </a:lnTo>
                <a:lnTo>
                  <a:pt x="1050" y="301"/>
                </a:lnTo>
                <a:lnTo>
                  <a:pt x="1050" y="301"/>
                </a:lnTo>
                <a:lnTo>
                  <a:pt x="1050" y="301"/>
                </a:lnTo>
                <a:lnTo>
                  <a:pt x="1050" y="301"/>
                </a:lnTo>
                <a:lnTo>
                  <a:pt x="1052" y="301"/>
                </a:lnTo>
                <a:lnTo>
                  <a:pt x="1052" y="299"/>
                </a:lnTo>
                <a:lnTo>
                  <a:pt x="1052" y="299"/>
                </a:lnTo>
                <a:lnTo>
                  <a:pt x="1055" y="299"/>
                </a:lnTo>
                <a:lnTo>
                  <a:pt x="1055" y="301"/>
                </a:lnTo>
                <a:lnTo>
                  <a:pt x="1052" y="301"/>
                </a:lnTo>
                <a:lnTo>
                  <a:pt x="1052" y="303"/>
                </a:lnTo>
                <a:lnTo>
                  <a:pt x="1055" y="303"/>
                </a:lnTo>
                <a:lnTo>
                  <a:pt x="1055" y="303"/>
                </a:lnTo>
                <a:lnTo>
                  <a:pt x="1057" y="303"/>
                </a:lnTo>
                <a:lnTo>
                  <a:pt x="1057" y="303"/>
                </a:lnTo>
                <a:lnTo>
                  <a:pt x="1057" y="306"/>
                </a:lnTo>
                <a:lnTo>
                  <a:pt x="1057" y="306"/>
                </a:lnTo>
                <a:lnTo>
                  <a:pt x="1057" y="308"/>
                </a:lnTo>
                <a:lnTo>
                  <a:pt x="1057" y="308"/>
                </a:lnTo>
                <a:lnTo>
                  <a:pt x="1057" y="306"/>
                </a:lnTo>
                <a:lnTo>
                  <a:pt x="1059" y="306"/>
                </a:lnTo>
                <a:lnTo>
                  <a:pt x="1062" y="303"/>
                </a:lnTo>
                <a:lnTo>
                  <a:pt x="1062" y="303"/>
                </a:lnTo>
                <a:lnTo>
                  <a:pt x="1062" y="303"/>
                </a:lnTo>
                <a:lnTo>
                  <a:pt x="1064" y="303"/>
                </a:lnTo>
                <a:lnTo>
                  <a:pt x="1064" y="303"/>
                </a:lnTo>
                <a:lnTo>
                  <a:pt x="1069" y="303"/>
                </a:lnTo>
                <a:lnTo>
                  <a:pt x="1069" y="303"/>
                </a:lnTo>
                <a:lnTo>
                  <a:pt x="1069" y="303"/>
                </a:lnTo>
                <a:lnTo>
                  <a:pt x="1066" y="308"/>
                </a:lnTo>
                <a:lnTo>
                  <a:pt x="1064" y="308"/>
                </a:lnTo>
                <a:lnTo>
                  <a:pt x="1066" y="308"/>
                </a:lnTo>
                <a:lnTo>
                  <a:pt x="1066" y="308"/>
                </a:lnTo>
                <a:lnTo>
                  <a:pt x="1066" y="310"/>
                </a:lnTo>
                <a:lnTo>
                  <a:pt x="1069" y="313"/>
                </a:lnTo>
                <a:lnTo>
                  <a:pt x="1071" y="315"/>
                </a:lnTo>
                <a:lnTo>
                  <a:pt x="1071" y="315"/>
                </a:lnTo>
                <a:lnTo>
                  <a:pt x="1071" y="315"/>
                </a:lnTo>
                <a:lnTo>
                  <a:pt x="1071" y="318"/>
                </a:lnTo>
                <a:lnTo>
                  <a:pt x="1071" y="318"/>
                </a:lnTo>
                <a:lnTo>
                  <a:pt x="1071" y="318"/>
                </a:lnTo>
                <a:lnTo>
                  <a:pt x="1076" y="318"/>
                </a:lnTo>
                <a:lnTo>
                  <a:pt x="1076" y="318"/>
                </a:lnTo>
                <a:lnTo>
                  <a:pt x="1078" y="318"/>
                </a:lnTo>
                <a:lnTo>
                  <a:pt x="1076" y="318"/>
                </a:lnTo>
                <a:lnTo>
                  <a:pt x="1076" y="318"/>
                </a:lnTo>
                <a:lnTo>
                  <a:pt x="1073" y="320"/>
                </a:lnTo>
                <a:lnTo>
                  <a:pt x="1073" y="320"/>
                </a:lnTo>
                <a:lnTo>
                  <a:pt x="1073" y="320"/>
                </a:lnTo>
                <a:lnTo>
                  <a:pt x="1081" y="320"/>
                </a:lnTo>
                <a:lnTo>
                  <a:pt x="1081" y="320"/>
                </a:lnTo>
                <a:lnTo>
                  <a:pt x="1083" y="322"/>
                </a:lnTo>
                <a:lnTo>
                  <a:pt x="1083" y="322"/>
                </a:lnTo>
                <a:lnTo>
                  <a:pt x="1083" y="322"/>
                </a:lnTo>
                <a:lnTo>
                  <a:pt x="1083" y="322"/>
                </a:lnTo>
                <a:lnTo>
                  <a:pt x="1085" y="322"/>
                </a:lnTo>
                <a:lnTo>
                  <a:pt x="1085" y="322"/>
                </a:lnTo>
                <a:lnTo>
                  <a:pt x="1083" y="325"/>
                </a:lnTo>
                <a:lnTo>
                  <a:pt x="1081" y="325"/>
                </a:lnTo>
                <a:lnTo>
                  <a:pt x="1078" y="325"/>
                </a:lnTo>
                <a:lnTo>
                  <a:pt x="1076" y="325"/>
                </a:lnTo>
                <a:lnTo>
                  <a:pt x="1073" y="325"/>
                </a:lnTo>
                <a:lnTo>
                  <a:pt x="1073" y="327"/>
                </a:lnTo>
                <a:lnTo>
                  <a:pt x="1076" y="327"/>
                </a:lnTo>
                <a:lnTo>
                  <a:pt x="1076" y="329"/>
                </a:lnTo>
                <a:lnTo>
                  <a:pt x="1078" y="332"/>
                </a:lnTo>
                <a:lnTo>
                  <a:pt x="1078" y="332"/>
                </a:lnTo>
                <a:lnTo>
                  <a:pt x="1081" y="334"/>
                </a:lnTo>
                <a:lnTo>
                  <a:pt x="1085" y="332"/>
                </a:lnTo>
                <a:lnTo>
                  <a:pt x="1085" y="332"/>
                </a:lnTo>
                <a:lnTo>
                  <a:pt x="1083" y="334"/>
                </a:lnTo>
                <a:lnTo>
                  <a:pt x="1081" y="334"/>
                </a:lnTo>
                <a:lnTo>
                  <a:pt x="1083" y="334"/>
                </a:lnTo>
                <a:lnTo>
                  <a:pt x="1085" y="336"/>
                </a:lnTo>
                <a:lnTo>
                  <a:pt x="1088" y="336"/>
                </a:lnTo>
                <a:lnTo>
                  <a:pt x="1090" y="339"/>
                </a:lnTo>
                <a:lnTo>
                  <a:pt x="1092" y="339"/>
                </a:lnTo>
                <a:lnTo>
                  <a:pt x="1095" y="339"/>
                </a:lnTo>
                <a:lnTo>
                  <a:pt x="1095" y="339"/>
                </a:lnTo>
                <a:lnTo>
                  <a:pt x="1097" y="339"/>
                </a:lnTo>
                <a:lnTo>
                  <a:pt x="1099" y="339"/>
                </a:lnTo>
                <a:lnTo>
                  <a:pt x="1102" y="339"/>
                </a:lnTo>
                <a:lnTo>
                  <a:pt x="1102" y="341"/>
                </a:lnTo>
                <a:lnTo>
                  <a:pt x="1104" y="344"/>
                </a:lnTo>
                <a:lnTo>
                  <a:pt x="1104" y="346"/>
                </a:lnTo>
                <a:lnTo>
                  <a:pt x="1109" y="346"/>
                </a:lnTo>
                <a:lnTo>
                  <a:pt x="1109" y="348"/>
                </a:lnTo>
                <a:lnTo>
                  <a:pt x="1109" y="348"/>
                </a:lnTo>
                <a:lnTo>
                  <a:pt x="1111" y="348"/>
                </a:lnTo>
                <a:lnTo>
                  <a:pt x="1125" y="351"/>
                </a:lnTo>
                <a:lnTo>
                  <a:pt x="1125" y="351"/>
                </a:lnTo>
                <a:lnTo>
                  <a:pt x="1125" y="351"/>
                </a:lnTo>
                <a:lnTo>
                  <a:pt x="1128" y="351"/>
                </a:lnTo>
                <a:lnTo>
                  <a:pt x="1133" y="353"/>
                </a:lnTo>
                <a:lnTo>
                  <a:pt x="1135" y="353"/>
                </a:lnTo>
                <a:lnTo>
                  <a:pt x="1137" y="355"/>
                </a:lnTo>
                <a:lnTo>
                  <a:pt x="1137" y="355"/>
                </a:lnTo>
                <a:lnTo>
                  <a:pt x="1140" y="355"/>
                </a:lnTo>
                <a:lnTo>
                  <a:pt x="1142" y="355"/>
                </a:lnTo>
                <a:lnTo>
                  <a:pt x="1142" y="355"/>
                </a:lnTo>
                <a:lnTo>
                  <a:pt x="1142" y="353"/>
                </a:lnTo>
                <a:lnTo>
                  <a:pt x="1142" y="351"/>
                </a:lnTo>
                <a:lnTo>
                  <a:pt x="1144" y="351"/>
                </a:lnTo>
                <a:lnTo>
                  <a:pt x="1144" y="351"/>
                </a:lnTo>
                <a:lnTo>
                  <a:pt x="1147" y="351"/>
                </a:lnTo>
                <a:lnTo>
                  <a:pt x="1147" y="348"/>
                </a:lnTo>
                <a:lnTo>
                  <a:pt x="1147" y="348"/>
                </a:lnTo>
                <a:lnTo>
                  <a:pt x="1144" y="348"/>
                </a:lnTo>
                <a:lnTo>
                  <a:pt x="1144" y="346"/>
                </a:lnTo>
                <a:lnTo>
                  <a:pt x="1142" y="346"/>
                </a:lnTo>
                <a:lnTo>
                  <a:pt x="1142" y="344"/>
                </a:lnTo>
                <a:lnTo>
                  <a:pt x="1142" y="344"/>
                </a:lnTo>
                <a:lnTo>
                  <a:pt x="1142" y="341"/>
                </a:lnTo>
                <a:lnTo>
                  <a:pt x="1140" y="341"/>
                </a:lnTo>
                <a:lnTo>
                  <a:pt x="1137" y="339"/>
                </a:lnTo>
                <a:lnTo>
                  <a:pt x="1137" y="339"/>
                </a:lnTo>
                <a:lnTo>
                  <a:pt x="1135" y="336"/>
                </a:lnTo>
                <a:lnTo>
                  <a:pt x="1135" y="336"/>
                </a:lnTo>
                <a:lnTo>
                  <a:pt x="1135" y="336"/>
                </a:lnTo>
                <a:lnTo>
                  <a:pt x="1133" y="334"/>
                </a:lnTo>
                <a:lnTo>
                  <a:pt x="1130" y="334"/>
                </a:lnTo>
                <a:lnTo>
                  <a:pt x="1130" y="334"/>
                </a:lnTo>
                <a:lnTo>
                  <a:pt x="1133" y="332"/>
                </a:lnTo>
                <a:lnTo>
                  <a:pt x="1133" y="332"/>
                </a:lnTo>
                <a:lnTo>
                  <a:pt x="1130" y="332"/>
                </a:lnTo>
                <a:lnTo>
                  <a:pt x="1128" y="332"/>
                </a:lnTo>
                <a:lnTo>
                  <a:pt x="1125" y="329"/>
                </a:lnTo>
                <a:lnTo>
                  <a:pt x="1125" y="329"/>
                </a:lnTo>
                <a:lnTo>
                  <a:pt x="1125" y="327"/>
                </a:lnTo>
                <a:lnTo>
                  <a:pt x="1123" y="325"/>
                </a:lnTo>
                <a:lnTo>
                  <a:pt x="1123" y="325"/>
                </a:lnTo>
                <a:lnTo>
                  <a:pt x="1123" y="322"/>
                </a:lnTo>
                <a:lnTo>
                  <a:pt x="1121" y="320"/>
                </a:lnTo>
                <a:lnTo>
                  <a:pt x="1123" y="320"/>
                </a:lnTo>
                <a:lnTo>
                  <a:pt x="1125" y="320"/>
                </a:lnTo>
                <a:lnTo>
                  <a:pt x="1128" y="320"/>
                </a:lnTo>
                <a:lnTo>
                  <a:pt x="1130" y="322"/>
                </a:lnTo>
                <a:lnTo>
                  <a:pt x="1135" y="325"/>
                </a:lnTo>
                <a:lnTo>
                  <a:pt x="1135" y="325"/>
                </a:lnTo>
                <a:lnTo>
                  <a:pt x="1135" y="325"/>
                </a:lnTo>
                <a:lnTo>
                  <a:pt x="1135" y="325"/>
                </a:lnTo>
                <a:lnTo>
                  <a:pt x="1137" y="322"/>
                </a:lnTo>
                <a:lnTo>
                  <a:pt x="1137" y="320"/>
                </a:lnTo>
                <a:lnTo>
                  <a:pt x="1137" y="320"/>
                </a:lnTo>
                <a:lnTo>
                  <a:pt x="1137" y="322"/>
                </a:lnTo>
                <a:lnTo>
                  <a:pt x="1140" y="325"/>
                </a:lnTo>
                <a:lnTo>
                  <a:pt x="1142" y="327"/>
                </a:lnTo>
                <a:lnTo>
                  <a:pt x="1142" y="327"/>
                </a:lnTo>
                <a:lnTo>
                  <a:pt x="1144" y="327"/>
                </a:lnTo>
                <a:lnTo>
                  <a:pt x="1144" y="327"/>
                </a:lnTo>
                <a:lnTo>
                  <a:pt x="1144" y="329"/>
                </a:lnTo>
                <a:lnTo>
                  <a:pt x="1144" y="329"/>
                </a:lnTo>
                <a:lnTo>
                  <a:pt x="1147" y="329"/>
                </a:lnTo>
                <a:lnTo>
                  <a:pt x="1147" y="332"/>
                </a:lnTo>
                <a:lnTo>
                  <a:pt x="1147" y="332"/>
                </a:lnTo>
                <a:lnTo>
                  <a:pt x="1147" y="332"/>
                </a:lnTo>
                <a:lnTo>
                  <a:pt x="1147" y="332"/>
                </a:lnTo>
                <a:lnTo>
                  <a:pt x="1147" y="332"/>
                </a:lnTo>
                <a:lnTo>
                  <a:pt x="1147" y="332"/>
                </a:lnTo>
                <a:lnTo>
                  <a:pt x="1149" y="329"/>
                </a:lnTo>
                <a:lnTo>
                  <a:pt x="1149" y="329"/>
                </a:lnTo>
                <a:lnTo>
                  <a:pt x="1149" y="329"/>
                </a:lnTo>
                <a:lnTo>
                  <a:pt x="1149" y="332"/>
                </a:lnTo>
                <a:lnTo>
                  <a:pt x="1149" y="334"/>
                </a:lnTo>
                <a:lnTo>
                  <a:pt x="1151" y="334"/>
                </a:lnTo>
                <a:lnTo>
                  <a:pt x="1151" y="334"/>
                </a:lnTo>
                <a:lnTo>
                  <a:pt x="1151" y="334"/>
                </a:lnTo>
                <a:lnTo>
                  <a:pt x="1154" y="332"/>
                </a:lnTo>
                <a:lnTo>
                  <a:pt x="1154" y="332"/>
                </a:lnTo>
                <a:lnTo>
                  <a:pt x="1154" y="332"/>
                </a:lnTo>
                <a:lnTo>
                  <a:pt x="1156" y="334"/>
                </a:lnTo>
                <a:lnTo>
                  <a:pt x="1156" y="334"/>
                </a:lnTo>
                <a:lnTo>
                  <a:pt x="1156" y="334"/>
                </a:lnTo>
                <a:lnTo>
                  <a:pt x="1156" y="336"/>
                </a:lnTo>
                <a:lnTo>
                  <a:pt x="1156" y="336"/>
                </a:lnTo>
                <a:lnTo>
                  <a:pt x="1159" y="334"/>
                </a:lnTo>
                <a:lnTo>
                  <a:pt x="1159" y="334"/>
                </a:lnTo>
                <a:lnTo>
                  <a:pt x="1161" y="336"/>
                </a:lnTo>
                <a:lnTo>
                  <a:pt x="1161" y="339"/>
                </a:lnTo>
                <a:lnTo>
                  <a:pt x="1163" y="339"/>
                </a:lnTo>
                <a:lnTo>
                  <a:pt x="1163" y="341"/>
                </a:lnTo>
                <a:lnTo>
                  <a:pt x="1163" y="341"/>
                </a:lnTo>
                <a:lnTo>
                  <a:pt x="1166" y="341"/>
                </a:lnTo>
                <a:lnTo>
                  <a:pt x="1166" y="339"/>
                </a:lnTo>
                <a:lnTo>
                  <a:pt x="1166" y="334"/>
                </a:lnTo>
                <a:lnTo>
                  <a:pt x="1168" y="334"/>
                </a:lnTo>
                <a:lnTo>
                  <a:pt x="1170" y="336"/>
                </a:lnTo>
                <a:lnTo>
                  <a:pt x="1170" y="336"/>
                </a:lnTo>
                <a:lnTo>
                  <a:pt x="1173" y="336"/>
                </a:lnTo>
                <a:lnTo>
                  <a:pt x="1173" y="336"/>
                </a:lnTo>
                <a:lnTo>
                  <a:pt x="1173" y="334"/>
                </a:lnTo>
                <a:lnTo>
                  <a:pt x="1173" y="334"/>
                </a:lnTo>
                <a:lnTo>
                  <a:pt x="1173" y="334"/>
                </a:lnTo>
                <a:lnTo>
                  <a:pt x="1173" y="332"/>
                </a:lnTo>
                <a:lnTo>
                  <a:pt x="1173" y="332"/>
                </a:lnTo>
                <a:lnTo>
                  <a:pt x="1173" y="329"/>
                </a:lnTo>
                <a:lnTo>
                  <a:pt x="1173" y="329"/>
                </a:lnTo>
                <a:lnTo>
                  <a:pt x="1173" y="329"/>
                </a:lnTo>
                <a:lnTo>
                  <a:pt x="1173" y="329"/>
                </a:lnTo>
                <a:lnTo>
                  <a:pt x="1173" y="327"/>
                </a:lnTo>
                <a:lnTo>
                  <a:pt x="1175" y="325"/>
                </a:lnTo>
                <a:lnTo>
                  <a:pt x="1175" y="322"/>
                </a:lnTo>
                <a:lnTo>
                  <a:pt x="1175" y="320"/>
                </a:lnTo>
                <a:lnTo>
                  <a:pt x="1175" y="320"/>
                </a:lnTo>
                <a:lnTo>
                  <a:pt x="1175" y="320"/>
                </a:lnTo>
                <a:lnTo>
                  <a:pt x="1178" y="322"/>
                </a:lnTo>
                <a:lnTo>
                  <a:pt x="1178" y="322"/>
                </a:lnTo>
                <a:lnTo>
                  <a:pt x="1178" y="322"/>
                </a:lnTo>
                <a:lnTo>
                  <a:pt x="1178" y="329"/>
                </a:lnTo>
                <a:lnTo>
                  <a:pt x="1178" y="329"/>
                </a:lnTo>
                <a:lnTo>
                  <a:pt x="1178" y="329"/>
                </a:lnTo>
                <a:lnTo>
                  <a:pt x="1180" y="329"/>
                </a:lnTo>
                <a:lnTo>
                  <a:pt x="1180" y="327"/>
                </a:lnTo>
                <a:lnTo>
                  <a:pt x="1182" y="325"/>
                </a:lnTo>
                <a:lnTo>
                  <a:pt x="1182" y="322"/>
                </a:lnTo>
                <a:lnTo>
                  <a:pt x="1185" y="320"/>
                </a:lnTo>
                <a:lnTo>
                  <a:pt x="1185" y="320"/>
                </a:lnTo>
                <a:lnTo>
                  <a:pt x="1187" y="320"/>
                </a:lnTo>
                <a:lnTo>
                  <a:pt x="1187" y="320"/>
                </a:lnTo>
                <a:lnTo>
                  <a:pt x="1187" y="318"/>
                </a:lnTo>
                <a:lnTo>
                  <a:pt x="1185" y="318"/>
                </a:lnTo>
                <a:lnTo>
                  <a:pt x="1182" y="318"/>
                </a:lnTo>
                <a:lnTo>
                  <a:pt x="1182" y="318"/>
                </a:lnTo>
                <a:lnTo>
                  <a:pt x="1185" y="315"/>
                </a:lnTo>
                <a:lnTo>
                  <a:pt x="1187" y="315"/>
                </a:lnTo>
                <a:lnTo>
                  <a:pt x="1187" y="315"/>
                </a:lnTo>
                <a:lnTo>
                  <a:pt x="1185" y="315"/>
                </a:lnTo>
                <a:lnTo>
                  <a:pt x="1182" y="315"/>
                </a:lnTo>
                <a:lnTo>
                  <a:pt x="1180" y="315"/>
                </a:lnTo>
                <a:lnTo>
                  <a:pt x="1180" y="315"/>
                </a:lnTo>
                <a:lnTo>
                  <a:pt x="1180" y="315"/>
                </a:lnTo>
                <a:lnTo>
                  <a:pt x="1180" y="313"/>
                </a:lnTo>
                <a:lnTo>
                  <a:pt x="1180" y="313"/>
                </a:lnTo>
                <a:lnTo>
                  <a:pt x="1180" y="313"/>
                </a:lnTo>
                <a:lnTo>
                  <a:pt x="1180" y="310"/>
                </a:lnTo>
                <a:lnTo>
                  <a:pt x="1178" y="310"/>
                </a:lnTo>
                <a:lnTo>
                  <a:pt x="1175" y="310"/>
                </a:lnTo>
                <a:lnTo>
                  <a:pt x="1175" y="308"/>
                </a:lnTo>
                <a:lnTo>
                  <a:pt x="1178" y="308"/>
                </a:lnTo>
                <a:lnTo>
                  <a:pt x="1180" y="308"/>
                </a:lnTo>
                <a:lnTo>
                  <a:pt x="1182" y="308"/>
                </a:lnTo>
                <a:lnTo>
                  <a:pt x="1185" y="306"/>
                </a:lnTo>
                <a:lnTo>
                  <a:pt x="1185" y="306"/>
                </a:lnTo>
                <a:lnTo>
                  <a:pt x="1185" y="306"/>
                </a:lnTo>
                <a:lnTo>
                  <a:pt x="1180" y="306"/>
                </a:lnTo>
                <a:lnTo>
                  <a:pt x="1180" y="306"/>
                </a:lnTo>
                <a:lnTo>
                  <a:pt x="1180" y="306"/>
                </a:lnTo>
                <a:lnTo>
                  <a:pt x="1182" y="303"/>
                </a:lnTo>
                <a:lnTo>
                  <a:pt x="1185" y="303"/>
                </a:lnTo>
                <a:lnTo>
                  <a:pt x="1182" y="301"/>
                </a:lnTo>
                <a:lnTo>
                  <a:pt x="1182" y="301"/>
                </a:lnTo>
                <a:lnTo>
                  <a:pt x="1180" y="301"/>
                </a:lnTo>
                <a:lnTo>
                  <a:pt x="1180" y="301"/>
                </a:lnTo>
                <a:lnTo>
                  <a:pt x="1180" y="299"/>
                </a:lnTo>
                <a:lnTo>
                  <a:pt x="1178" y="299"/>
                </a:lnTo>
                <a:lnTo>
                  <a:pt x="1175" y="299"/>
                </a:lnTo>
                <a:lnTo>
                  <a:pt x="1175" y="301"/>
                </a:lnTo>
                <a:lnTo>
                  <a:pt x="1173" y="301"/>
                </a:lnTo>
                <a:lnTo>
                  <a:pt x="1173" y="301"/>
                </a:lnTo>
                <a:lnTo>
                  <a:pt x="1170" y="301"/>
                </a:lnTo>
                <a:lnTo>
                  <a:pt x="1170" y="301"/>
                </a:lnTo>
                <a:lnTo>
                  <a:pt x="1173" y="299"/>
                </a:lnTo>
                <a:lnTo>
                  <a:pt x="1173" y="299"/>
                </a:lnTo>
                <a:lnTo>
                  <a:pt x="1173" y="299"/>
                </a:lnTo>
                <a:lnTo>
                  <a:pt x="1170" y="296"/>
                </a:lnTo>
                <a:lnTo>
                  <a:pt x="1168" y="296"/>
                </a:lnTo>
                <a:lnTo>
                  <a:pt x="1168" y="296"/>
                </a:lnTo>
                <a:lnTo>
                  <a:pt x="1166" y="299"/>
                </a:lnTo>
                <a:lnTo>
                  <a:pt x="1166" y="299"/>
                </a:lnTo>
                <a:lnTo>
                  <a:pt x="1166" y="299"/>
                </a:lnTo>
                <a:lnTo>
                  <a:pt x="1168" y="296"/>
                </a:lnTo>
                <a:lnTo>
                  <a:pt x="1168" y="294"/>
                </a:lnTo>
                <a:lnTo>
                  <a:pt x="1168" y="294"/>
                </a:lnTo>
                <a:lnTo>
                  <a:pt x="1166" y="294"/>
                </a:lnTo>
                <a:lnTo>
                  <a:pt x="1166" y="294"/>
                </a:lnTo>
                <a:lnTo>
                  <a:pt x="1166" y="294"/>
                </a:lnTo>
                <a:lnTo>
                  <a:pt x="1166" y="294"/>
                </a:lnTo>
                <a:lnTo>
                  <a:pt x="1166" y="294"/>
                </a:lnTo>
                <a:lnTo>
                  <a:pt x="1166" y="294"/>
                </a:lnTo>
                <a:lnTo>
                  <a:pt x="1166" y="291"/>
                </a:lnTo>
                <a:lnTo>
                  <a:pt x="1166" y="291"/>
                </a:lnTo>
                <a:lnTo>
                  <a:pt x="1163" y="289"/>
                </a:lnTo>
                <a:lnTo>
                  <a:pt x="1163" y="289"/>
                </a:lnTo>
                <a:lnTo>
                  <a:pt x="1163" y="289"/>
                </a:lnTo>
                <a:lnTo>
                  <a:pt x="1168" y="289"/>
                </a:lnTo>
                <a:lnTo>
                  <a:pt x="1168" y="289"/>
                </a:lnTo>
                <a:lnTo>
                  <a:pt x="1166" y="287"/>
                </a:lnTo>
                <a:lnTo>
                  <a:pt x="1166" y="287"/>
                </a:lnTo>
                <a:lnTo>
                  <a:pt x="1166" y="287"/>
                </a:lnTo>
                <a:lnTo>
                  <a:pt x="1166" y="284"/>
                </a:lnTo>
                <a:lnTo>
                  <a:pt x="1163" y="284"/>
                </a:lnTo>
                <a:lnTo>
                  <a:pt x="1163" y="284"/>
                </a:lnTo>
                <a:lnTo>
                  <a:pt x="1163" y="284"/>
                </a:lnTo>
                <a:lnTo>
                  <a:pt x="1161" y="284"/>
                </a:lnTo>
                <a:lnTo>
                  <a:pt x="1159" y="287"/>
                </a:lnTo>
                <a:lnTo>
                  <a:pt x="1156" y="287"/>
                </a:lnTo>
                <a:lnTo>
                  <a:pt x="1156" y="284"/>
                </a:lnTo>
                <a:lnTo>
                  <a:pt x="1159" y="284"/>
                </a:lnTo>
                <a:lnTo>
                  <a:pt x="1161" y="282"/>
                </a:lnTo>
                <a:lnTo>
                  <a:pt x="1161" y="282"/>
                </a:lnTo>
                <a:lnTo>
                  <a:pt x="1159" y="282"/>
                </a:lnTo>
                <a:lnTo>
                  <a:pt x="1159" y="282"/>
                </a:lnTo>
                <a:lnTo>
                  <a:pt x="1156" y="280"/>
                </a:lnTo>
                <a:lnTo>
                  <a:pt x="1156" y="280"/>
                </a:lnTo>
                <a:lnTo>
                  <a:pt x="1159" y="277"/>
                </a:lnTo>
                <a:lnTo>
                  <a:pt x="1159" y="277"/>
                </a:lnTo>
                <a:lnTo>
                  <a:pt x="1159" y="277"/>
                </a:lnTo>
                <a:lnTo>
                  <a:pt x="1156" y="275"/>
                </a:lnTo>
                <a:lnTo>
                  <a:pt x="1156" y="275"/>
                </a:lnTo>
                <a:lnTo>
                  <a:pt x="1154" y="275"/>
                </a:lnTo>
                <a:lnTo>
                  <a:pt x="1154" y="275"/>
                </a:lnTo>
                <a:lnTo>
                  <a:pt x="1156" y="273"/>
                </a:lnTo>
                <a:lnTo>
                  <a:pt x="1159" y="273"/>
                </a:lnTo>
                <a:lnTo>
                  <a:pt x="1161" y="275"/>
                </a:lnTo>
                <a:lnTo>
                  <a:pt x="1163" y="277"/>
                </a:lnTo>
                <a:lnTo>
                  <a:pt x="1163" y="277"/>
                </a:lnTo>
                <a:lnTo>
                  <a:pt x="1168" y="280"/>
                </a:lnTo>
                <a:lnTo>
                  <a:pt x="1168" y="280"/>
                </a:lnTo>
                <a:lnTo>
                  <a:pt x="1170" y="280"/>
                </a:lnTo>
                <a:lnTo>
                  <a:pt x="1170" y="280"/>
                </a:lnTo>
                <a:lnTo>
                  <a:pt x="1173" y="277"/>
                </a:lnTo>
                <a:lnTo>
                  <a:pt x="1173" y="275"/>
                </a:lnTo>
                <a:lnTo>
                  <a:pt x="1170" y="275"/>
                </a:lnTo>
                <a:lnTo>
                  <a:pt x="1168" y="273"/>
                </a:lnTo>
                <a:lnTo>
                  <a:pt x="1168" y="270"/>
                </a:lnTo>
                <a:lnTo>
                  <a:pt x="1168" y="270"/>
                </a:lnTo>
                <a:lnTo>
                  <a:pt x="1168" y="268"/>
                </a:lnTo>
                <a:lnTo>
                  <a:pt x="1170" y="270"/>
                </a:lnTo>
                <a:lnTo>
                  <a:pt x="1173" y="270"/>
                </a:lnTo>
                <a:lnTo>
                  <a:pt x="1175" y="273"/>
                </a:lnTo>
                <a:lnTo>
                  <a:pt x="1175" y="273"/>
                </a:lnTo>
                <a:lnTo>
                  <a:pt x="1175" y="273"/>
                </a:lnTo>
                <a:lnTo>
                  <a:pt x="1178" y="273"/>
                </a:lnTo>
                <a:lnTo>
                  <a:pt x="1178" y="270"/>
                </a:lnTo>
                <a:lnTo>
                  <a:pt x="1178" y="268"/>
                </a:lnTo>
                <a:lnTo>
                  <a:pt x="1178" y="268"/>
                </a:lnTo>
                <a:lnTo>
                  <a:pt x="1180" y="268"/>
                </a:lnTo>
                <a:lnTo>
                  <a:pt x="1180" y="268"/>
                </a:lnTo>
                <a:lnTo>
                  <a:pt x="1182" y="268"/>
                </a:lnTo>
                <a:lnTo>
                  <a:pt x="1182" y="268"/>
                </a:lnTo>
                <a:lnTo>
                  <a:pt x="1182" y="265"/>
                </a:lnTo>
                <a:lnTo>
                  <a:pt x="1182" y="265"/>
                </a:lnTo>
                <a:lnTo>
                  <a:pt x="1185" y="268"/>
                </a:lnTo>
                <a:lnTo>
                  <a:pt x="1185" y="268"/>
                </a:lnTo>
                <a:lnTo>
                  <a:pt x="1185" y="268"/>
                </a:lnTo>
                <a:lnTo>
                  <a:pt x="1185" y="270"/>
                </a:lnTo>
                <a:lnTo>
                  <a:pt x="1187" y="273"/>
                </a:lnTo>
                <a:lnTo>
                  <a:pt x="1187" y="273"/>
                </a:lnTo>
                <a:lnTo>
                  <a:pt x="1189" y="273"/>
                </a:lnTo>
                <a:lnTo>
                  <a:pt x="1189" y="275"/>
                </a:lnTo>
                <a:lnTo>
                  <a:pt x="1189" y="275"/>
                </a:lnTo>
                <a:lnTo>
                  <a:pt x="1192" y="275"/>
                </a:lnTo>
                <a:lnTo>
                  <a:pt x="1194" y="275"/>
                </a:lnTo>
                <a:lnTo>
                  <a:pt x="1194" y="275"/>
                </a:lnTo>
                <a:lnTo>
                  <a:pt x="1196" y="275"/>
                </a:lnTo>
                <a:lnTo>
                  <a:pt x="1196" y="275"/>
                </a:lnTo>
                <a:lnTo>
                  <a:pt x="1192" y="277"/>
                </a:lnTo>
                <a:lnTo>
                  <a:pt x="1192" y="277"/>
                </a:lnTo>
                <a:lnTo>
                  <a:pt x="1192" y="277"/>
                </a:lnTo>
                <a:lnTo>
                  <a:pt x="1196" y="277"/>
                </a:lnTo>
                <a:lnTo>
                  <a:pt x="1199" y="277"/>
                </a:lnTo>
                <a:lnTo>
                  <a:pt x="1199" y="277"/>
                </a:lnTo>
                <a:lnTo>
                  <a:pt x="1204" y="277"/>
                </a:lnTo>
                <a:lnTo>
                  <a:pt x="1206" y="275"/>
                </a:lnTo>
                <a:lnTo>
                  <a:pt x="1211" y="273"/>
                </a:lnTo>
                <a:lnTo>
                  <a:pt x="1211" y="273"/>
                </a:lnTo>
                <a:lnTo>
                  <a:pt x="1215" y="273"/>
                </a:lnTo>
                <a:lnTo>
                  <a:pt x="1215" y="273"/>
                </a:lnTo>
                <a:lnTo>
                  <a:pt x="1213" y="273"/>
                </a:lnTo>
                <a:lnTo>
                  <a:pt x="1211" y="275"/>
                </a:lnTo>
                <a:lnTo>
                  <a:pt x="1208" y="277"/>
                </a:lnTo>
                <a:lnTo>
                  <a:pt x="1206" y="277"/>
                </a:lnTo>
                <a:lnTo>
                  <a:pt x="1204" y="277"/>
                </a:lnTo>
                <a:lnTo>
                  <a:pt x="1201" y="280"/>
                </a:lnTo>
                <a:lnTo>
                  <a:pt x="1199" y="280"/>
                </a:lnTo>
                <a:lnTo>
                  <a:pt x="1196" y="282"/>
                </a:lnTo>
                <a:lnTo>
                  <a:pt x="1196" y="282"/>
                </a:lnTo>
                <a:lnTo>
                  <a:pt x="1196" y="282"/>
                </a:lnTo>
                <a:lnTo>
                  <a:pt x="1196" y="284"/>
                </a:lnTo>
                <a:lnTo>
                  <a:pt x="1196" y="284"/>
                </a:lnTo>
                <a:lnTo>
                  <a:pt x="1196" y="284"/>
                </a:lnTo>
                <a:lnTo>
                  <a:pt x="1196" y="287"/>
                </a:lnTo>
                <a:lnTo>
                  <a:pt x="1196" y="287"/>
                </a:lnTo>
                <a:lnTo>
                  <a:pt x="1196" y="289"/>
                </a:lnTo>
                <a:lnTo>
                  <a:pt x="1199" y="291"/>
                </a:lnTo>
                <a:lnTo>
                  <a:pt x="1199" y="291"/>
                </a:lnTo>
                <a:lnTo>
                  <a:pt x="1199" y="294"/>
                </a:lnTo>
                <a:lnTo>
                  <a:pt x="1199" y="294"/>
                </a:lnTo>
                <a:lnTo>
                  <a:pt x="1204" y="291"/>
                </a:lnTo>
                <a:lnTo>
                  <a:pt x="1206" y="289"/>
                </a:lnTo>
                <a:lnTo>
                  <a:pt x="1206" y="289"/>
                </a:lnTo>
                <a:lnTo>
                  <a:pt x="1208" y="289"/>
                </a:lnTo>
                <a:lnTo>
                  <a:pt x="1206" y="289"/>
                </a:lnTo>
                <a:lnTo>
                  <a:pt x="1204" y="294"/>
                </a:lnTo>
                <a:lnTo>
                  <a:pt x="1204" y="294"/>
                </a:lnTo>
                <a:lnTo>
                  <a:pt x="1206" y="294"/>
                </a:lnTo>
                <a:lnTo>
                  <a:pt x="1206" y="294"/>
                </a:lnTo>
                <a:lnTo>
                  <a:pt x="1208" y="294"/>
                </a:lnTo>
                <a:lnTo>
                  <a:pt x="1208" y="294"/>
                </a:lnTo>
                <a:lnTo>
                  <a:pt x="1211" y="294"/>
                </a:lnTo>
                <a:lnTo>
                  <a:pt x="1211" y="296"/>
                </a:lnTo>
                <a:lnTo>
                  <a:pt x="1211" y="296"/>
                </a:lnTo>
                <a:lnTo>
                  <a:pt x="1211" y="299"/>
                </a:lnTo>
                <a:lnTo>
                  <a:pt x="1213" y="296"/>
                </a:lnTo>
                <a:lnTo>
                  <a:pt x="1215" y="294"/>
                </a:lnTo>
                <a:lnTo>
                  <a:pt x="1218" y="291"/>
                </a:lnTo>
                <a:lnTo>
                  <a:pt x="1222" y="287"/>
                </a:lnTo>
                <a:lnTo>
                  <a:pt x="1222" y="284"/>
                </a:lnTo>
                <a:lnTo>
                  <a:pt x="1220" y="284"/>
                </a:lnTo>
                <a:lnTo>
                  <a:pt x="1218" y="284"/>
                </a:lnTo>
                <a:lnTo>
                  <a:pt x="1218" y="284"/>
                </a:lnTo>
                <a:lnTo>
                  <a:pt x="1222" y="282"/>
                </a:lnTo>
                <a:lnTo>
                  <a:pt x="1222" y="282"/>
                </a:lnTo>
                <a:lnTo>
                  <a:pt x="1222" y="280"/>
                </a:lnTo>
                <a:lnTo>
                  <a:pt x="1222" y="280"/>
                </a:lnTo>
                <a:lnTo>
                  <a:pt x="1225" y="284"/>
                </a:lnTo>
                <a:lnTo>
                  <a:pt x="1225" y="284"/>
                </a:lnTo>
                <a:lnTo>
                  <a:pt x="1227" y="284"/>
                </a:lnTo>
                <a:lnTo>
                  <a:pt x="1230" y="284"/>
                </a:lnTo>
                <a:lnTo>
                  <a:pt x="1232" y="284"/>
                </a:lnTo>
                <a:lnTo>
                  <a:pt x="1232" y="284"/>
                </a:lnTo>
                <a:lnTo>
                  <a:pt x="1234" y="282"/>
                </a:lnTo>
                <a:lnTo>
                  <a:pt x="1237" y="282"/>
                </a:lnTo>
                <a:lnTo>
                  <a:pt x="1239" y="280"/>
                </a:lnTo>
                <a:lnTo>
                  <a:pt x="1239" y="280"/>
                </a:lnTo>
                <a:lnTo>
                  <a:pt x="1239" y="280"/>
                </a:lnTo>
                <a:lnTo>
                  <a:pt x="1239" y="280"/>
                </a:lnTo>
                <a:lnTo>
                  <a:pt x="1239" y="277"/>
                </a:lnTo>
                <a:lnTo>
                  <a:pt x="1237" y="277"/>
                </a:lnTo>
                <a:lnTo>
                  <a:pt x="1237" y="277"/>
                </a:lnTo>
                <a:lnTo>
                  <a:pt x="1239" y="277"/>
                </a:lnTo>
                <a:lnTo>
                  <a:pt x="1241" y="277"/>
                </a:lnTo>
                <a:lnTo>
                  <a:pt x="1244" y="277"/>
                </a:lnTo>
                <a:lnTo>
                  <a:pt x="1246" y="277"/>
                </a:lnTo>
                <a:lnTo>
                  <a:pt x="1246" y="277"/>
                </a:lnTo>
                <a:lnTo>
                  <a:pt x="1244" y="275"/>
                </a:lnTo>
                <a:lnTo>
                  <a:pt x="1241" y="273"/>
                </a:lnTo>
                <a:lnTo>
                  <a:pt x="1241" y="273"/>
                </a:lnTo>
                <a:lnTo>
                  <a:pt x="1244" y="273"/>
                </a:lnTo>
                <a:lnTo>
                  <a:pt x="1244" y="273"/>
                </a:lnTo>
                <a:lnTo>
                  <a:pt x="1241" y="270"/>
                </a:lnTo>
                <a:lnTo>
                  <a:pt x="1244" y="270"/>
                </a:lnTo>
                <a:lnTo>
                  <a:pt x="1246" y="270"/>
                </a:lnTo>
                <a:lnTo>
                  <a:pt x="1246" y="270"/>
                </a:lnTo>
                <a:lnTo>
                  <a:pt x="1246" y="273"/>
                </a:lnTo>
                <a:lnTo>
                  <a:pt x="1251" y="273"/>
                </a:lnTo>
                <a:lnTo>
                  <a:pt x="1251" y="273"/>
                </a:lnTo>
                <a:lnTo>
                  <a:pt x="1256" y="270"/>
                </a:lnTo>
                <a:lnTo>
                  <a:pt x="1256" y="270"/>
                </a:lnTo>
                <a:lnTo>
                  <a:pt x="1256" y="268"/>
                </a:lnTo>
                <a:lnTo>
                  <a:pt x="1251" y="265"/>
                </a:lnTo>
                <a:lnTo>
                  <a:pt x="1251" y="265"/>
                </a:lnTo>
                <a:lnTo>
                  <a:pt x="1253" y="265"/>
                </a:lnTo>
                <a:lnTo>
                  <a:pt x="1256" y="265"/>
                </a:lnTo>
                <a:lnTo>
                  <a:pt x="1256" y="265"/>
                </a:lnTo>
                <a:lnTo>
                  <a:pt x="1258" y="268"/>
                </a:lnTo>
                <a:lnTo>
                  <a:pt x="1260" y="268"/>
                </a:lnTo>
                <a:lnTo>
                  <a:pt x="1263" y="265"/>
                </a:lnTo>
                <a:lnTo>
                  <a:pt x="1263" y="265"/>
                </a:lnTo>
                <a:lnTo>
                  <a:pt x="1263" y="265"/>
                </a:lnTo>
                <a:lnTo>
                  <a:pt x="1260" y="263"/>
                </a:lnTo>
                <a:close/>
                <a:moveTo>
                  <a:pt x="1196" y="639"/>
                </a:moveTo>
                <a:lnTo>
                  <a:pt x="1199" y="639"/>
                </a:lnTo>
                <a:lnTo>
                  <a:pt x="1196" y="639"/>
                </a:lnTo>
                <a:lnTo>
                  <a:pt x="1196" y="639"/>
                </a:lnTo>
                <a:lnTo>
                  <a:pt x="1196" y="642"/>
                </a:lnTo>
                <a:lnTo>
                  <a:pt x="1196" y="642"/>
                </a:lnTo>
                <a:lnTo>
                  <a:pt x="1194" y="642"/>
                </a:lnTo>
                <a:lnTo>
                  <a:pt x="1194" y="644"/>
                </a:lnTo>
                <a:lnTo>
                  <a:pt x="1194" y="644"/>
                </a:lnTo>
                <a:lnTo>
                  <a:pt x="1194" y="644"/>
                </a:lnTo>
                <a:lnTo>
                  <a:pt x="1194" y="644"/>
                </a:lnTo>
                <a:lnTo>
                  <a:pt x="1196" y="639"/>
                </a:lnTo>
                <a:close/>
                <a:moveTo>
                  <a:pt x="1043" y="209"/>
                </a:moveTo>
                <a:lnTo>
                  <a:pt x="1043" y="209"/>
                </a:lnTo>
                <a:lnTo>
                  <a:pt x="1040" y="209"/>
                </a:lnTo>
                <a:lnTo>
                  <a:pt x="1040" y="209"/>
                </a:lnTo>
                <a:lnTo>
                  <a:pt x="1040" y="211"/>
                </a:lnTo>
                <a:lnTo>
                  <a:pt x="1040" y="211"/>
                </a:lnTo>
                <a:lnTo>
                  <a:pt x="1038" y="211"/>
                </a:lnTo>
                <a:lnTo>
                  <a:pt x="1036" y="211"/>
                </a:lnTo>
                <a:lnTo>
                  <a:pt x="1036" y="211"/>
                </a:lnTo>
                <a:lnTo>
                  <a:pt x="1033" y="211"/>
                </a:lnTo>
                <a:lnTo>
                  <a:pt x="1033" y="211"/>
                </a:lnTo>
                <a:lnTo>
                  <a:pt x="1038" y="211"/>
                </a:lnTo>
                <a:lnTo>
                  <a:pt x="1038" y="211"/>
                </a:lnTo>
                <a:lnTo>
                  <a:pt x="1038" y="213"/>
                </a:lnTo>
                <a:lnTo>
                  <a:pt x="1040" y="213"/>
                </a:lnTo>
                <a:lnTo>
                  <a:pt x="1040" y="213"/>
                </a:lnTo>
                <a:lnTo>
                  <a:pt x="1040" y="213"/>
                </a:lnTo>
                <a:lnTo>
                  <a:pt x="1040" y="213"/>
                </a:lnTo>
                <a:lnTo>
                  <a:pt x="1040" y="213"/>
                </a:lnTo>
                <a:lnTo>
                  <a:pt x="1043" y="213"/>
                </a:lnTo>
                <a:lnTo>
                  <a:pt x="1043" y="213"/>
                </a:lnTo>
                <a:lnTo>
                  <a:pt x="1043" y="213"/>
                </a:lnTo>
                <a:lnTo>
                  <a:pt x="1043" y="213"/>
                </a:lnTo>
                <a:lnTo>
                  <a:pt x="1043" y="211"/>
                </a:lnTo>
                <a:lnTo>
                  <a:pt x="1045" y="213"/>
                </a:lnTo>
                <a:lnTo>
                  <a:pt x="1050" y="211"/>
                </a:lnTo>
                <a:lnTo>
                  <a:pt x="1052" y="211"/>
                </a:lnTo>
                <a:lnTo>
                  <a:pt x="1055" y="211"/>
                </a:lnTo>
                <a:lnTo>
                  <a:pt x="1055" y="211"/>
                </a:lnTo>
                <a:lnTo>
                  <a:pt x="1055" y="209"/>
                </a:lnTo>
                <a:lnTo>
                  <a:pt x="1052" y="209"/>
                </a:lnTo>
                <a:lnTo>
                  <a:pt x="1050" y="209"/>
                </a:lnTo>
                <a:lnTo>
                  <a:pt x="1047" y="211"/>
                </a:lnTo>
                <a:lnTo>
                  <a:pt x="1045" y="211"/>
                </a:lnTo>
                <a:lnTo>
                  <a:pt x="1045" y="211"/>
                </a:lnTo>
                <a:lnTo>
                  <a:pt x="1045" y="211"/>
                </a:lnTo>
                <a:lnTo>
                  <a:pt x="1045" y="209"/>
                </a:lnTo>
                <a:lnTo>
                  <a:pt x="1043" y="209"/>
                </a:lnTo>
                <a:close/>
                <a:moveTo>
                  <a:pt x="1076" y="221"/>
                </a:moveTo>
                <a:lnTo>
                  <a:pt x="1078" y="221"/>
                </a:lnTo>
                <a:lnTo>
                  <a:pt x="1081" y="221"/>
                </a:lnTo>
                <a:lnTo>
                  <a:pt x="1081" y="218"/>
                </a:lnTo>
                <a:lnTo>
                  <a:pt x="1083" y="218"/>
                </a:lnTo>
                <a:lnTo>
                  <a:pt x="1085" y="218"/>
                </a:lnTo>
                <a:lnTo>
                  <a:pt x="1085" y="218"/>
                </a:lnTo>
                <a:lnTo>
                  <a:pt x="1085" y="216"/>
                </a:lnTo>
                <a:lnTo>
                  <a:pt x="1085" y="216"/>
                </a:lnTo>
                <a:lnTo>
                  <a:pt x="1085" y="216"/>
                </a:lnTo>
                <a:lnTo>
                  <a:pt x="1081" y="216"/>
                </a:lnTo>
                <a:lnTo>
                  <a:pt x="1081" y="216"/>
                </a:lnTo>
                <a:lnTo>
                  <a:pt x="1078" y="216"/>
                </a:lnTo>
                <a:lnTo>
                  <a:pt x="1078" y="216"/>
                </a:lnTo>
                <a:lnTo>
                  <a:pt x="1076" y="216"/>
                </a:lnTo>
                <a:lnTo>
                  <a:pt x="1076" y="216"/>
                </a:lnTo>
                <a:lnTo>
                  <a:pt x="1076" y="218"/>
                </a:lnTo>
                <a:lnTo>
                  <a:pt x="1073" y="218"/>
                </a:lnTo>
                <a:lnTo>
                  <a:pt x="1073" y="221"/>
                </a:lnTo>
                <a:lnTo>
                  <a:pt x="1073" y="221"/>
                </a:lnTo>
                <a:lnTo>
                  <a:pt x="1076" y="221"/>
                </a:lnTo>
                <a:lnTo>
                  <a:pt x="1076" y="221"/>
                </a:lnTo>
                <a:close/>
                <a:moveTo>
                  <a:pt x="1069" y="237"/>
                </a:moveTo>
                <a:lnTo>
                  <a:pt x="1069" y="237"/>
                </a:lnTo>
                <a:lnTo>
                  <a:pt x="1064" y="239"/>
                </a:lnTo>
                <a:lnTo>
                  <a:pt x="1059" y="242"/>
                </a:lnTo>
                <a:lnTo>
                  <a:pt x="1057" y="244"/>
                </a:lnTo>
                <a:lnTo>
                  <a:pt x="1055" y="247"/>
                </a:lnTo>
                <a:lnTo>
                  <a:pt x="1055" y="247"/>
                </a:lnTo>
                <a:lnTo>
                  <a:pt x="1052" y="251"/>
                </a:lnTo>
                <a:lnTo>
                  <a:pt x="1052" y="251"/>
                </a:lnTo>
                <a:lnTo>
                  <a:pt x="1052" y="254"/>
                </a:lnTo>
                <a:lnTo>
                  <a:pt x="1052" y="254"/>
                </a:lnTo>
                <a:lnTo>
                  <a:pt x="1052" y="256"/>
                </a:lnTo>
                <a:lnTo>
                  <a:pt x="1055" y="256"/>
                </a:lnTo>
                <a:lnTo>
                  <a:pt x="1057" y="256"/>
                </a:lnTo>
                <a:lnTo>
                  <a:pt x="1062" y="254"/>
                </a:lnTo>
                <a:lnTo>
                  <a:pt x="1066" y="254"/>
                </a:lnTo>
                <a:lnTo>
                  <a:pt x="1069" y="254"/>
                </a:lnTo>
                <a:lnTo>
                  <a:pt x="1076" y="254"/>
                </a:lnTo>
                <a:lnTo>
                  <a:pt x="1078" y="251"/>
                </a:lnTo>
                <a:lnTo>
                  <a:pt x="1081" y="251"/>
                </a:lnTo>
                <a:lnTo>
                  <a:pt x="1081" y="249"/>
                </a:lnTo>
                <a:lnTo>
                  <a:pt x="1083" y="249"/>
                </a:lnTo>
                <a:lnTo>
                  <a:pt x="1085" y="247"/>
                </a:lnTo>
                <a:lnTo>
                  <a:pt x="1088" y="242"/>
                </a:lnTo>
                <a:lnTo>
                  <a:pt x="1088" y="242"/>
                </a:lnTo>
                <a:lnTo>
                  <a:pt x="1090" y="239"/>
                </a:lnTo>
                <a:lnTo>
                  <a:pt x="1090" y="239"/>
                </a:lnTo>
                <a:lnTo>
                  <a:pt x="1090" y="239"/>
                </a:lnTo>
                <a:lnTo>
                  <a:pt x="1090" y="237"/>
                </a:lnTo>
                <a:lnTo>
                  <a:pt x="1090" y="237"/>
                </a:lnTo>
                <a:lnTo>
                  <a:pt x="1090" y="237"/>
                </a:lnTo>
                <a:lnTo>
                  <a:pt x="1085" y="235"/>
                </a:lnTo>
                <a:lnTo>
                  <a:pt x="1083" y="235"/>
                </a:lnTo>
                <a:lnTo>
                  <a:pt x="1081" y="235"/>
                </a:lnTo>
                <a:lnTo>
                  <a:pt x="1078" y="235"/>
                </a:lnTo>
                <a:lnTo>
                  <a:pt x="1078" y="235"/>
                </a:lnTo>
                <a:lnTo>
                  <a:pt x="1076" y="235"/>
                </a:lnTo>
                <a:lnTo>
                  <a:pt x="1071" y="237"/>
                </a:lnTo>
                <a:lnTo>
                  <a:pt x="1069" y="237"/>
                </a:lnTo>
                <a:close/>
                <a:moveTo>
                  <a:pt x="1055" y="218"/>
                </a:moveTo>
                <a:lnTo>
                  <a:pt x="1055" y="218"/>
                </a:lnTo>
                <a:lnTo>
                  <a:pt x="1052" y="221"/>
                </a:lnTo>
                <a:lnTo>
                  <a:pt x="1052" y="221"/>
                </a:lnTo>
                <a:lnTo>
                  <a:pt x="1047" y="223"/>
                </a:lnTo>
                <a:lnTo>
                  <a:pt x="1045" y="223"/>
                </a:lnTo>
                <a:lnTo>
                  <a:pt x="1045" y="223"/>
                </a:lnTo>
                <a:lnTo>
                  <a:pt x="1043" y="225"/>
                </a:lnTo>
                <a:lnTo>
                  <a:pt x="1043" y="225"/>
                </a:lnTo>
                <a:lnTo>
                  <a:pt x="1043" y="225"/>
                </a:lnTo>
                <a:lnTo>
                  <a:pt x="1043" y="225"/>
                </a:lnTo>
                <a:lnTo>
                  <a:pt x="1043" y="225"/>
                </a:lnTo>
                <a:lnTo>
                  <a:pt x="1043" y="225"/>
                </a:lnTo>
                <a:lnTo>
                  <a:pt x="1043" y="225"/>
                </a:lnTo>
                <a:lnTo>
                  <a:pt x="1047" y="225"/>
                </a:lnTo>
                <a:lnTo>
                  <a:pt x="1050" y="225"/>
                </a:lnTo>
                <a:lnTo>
                  <a:pt x="1050" y="225"/>
                </a:lnTo>
                <a:lnTo>
                  <a:pt x="1052" y="223"/>
                </a:lnTo>
                <a:lnTo>
                  <a:pt x="1055" y="223"/>
                </a:lnTo>
                <a:lnTo>
                  <a:pt x="1057" y="221"/>
                </a:lnTo>
                <a:lnTo>
                  <a:pt x="1057" y="221"/>
                </a:lnTo>
                <a:lnTo>
                  <a:pt x="1057" y="221"/>
                </a:lnTo>
                <a:lnTo>
                  <a:pt x="1059" y="221"/>
                </a:lnTo>
                <a:lnTo>
                  <a:pt x="1062" y="218"/>
                </a:lnTo>
                <a:lnTo>
                  <a:pt x="1064" y="218"/>
                </a:lnTo>
                <a:lnTo>
                  <a:pt x="1064" y="218"/>
                </a:lnTo>
                <a:lnTo>
                  <a:pt x="1064" y="216"/>
                </a:lnTo>
                <a:lnTo>
                  <a:pt x="1064" y="216"/>
                </a:lnTo>
                <a:lnTo>
                  <a:pt x="1064" y="216"/>
                </a:lnTo>
                <a:lnTo>
                  <a:pt x="1062" y="216"/>
                </a:lnTo>
                <a:lnTo>
                  <a:pt x="1059" y="216"/>
                </a:lnTo>
                <a:lnTo>
                  <a:pt x="1059" y="218"/>
                </a:lnTo>
                <a:lnTo>
                  <a:pt x="1057" y="218"/>
                </a:lnTo>
                <a:lnTo>
                  <a:pt x="1057" y="218"/>
                </a:lnTo>
                <a:lnTo>
                  <a:pt x="1057" y="218"/>
                </a:lnTo>
                <a:lnTo>
                  <a:pt x="1057" y="218"/>
                </a:lnTo>
                <a:lnTo>
                  <a:pt x="1055" y="218"/>
                </a:lnTo>
                <a:close/>
                <a:moveTo>
                  <a:pt x="1069" y="682"/>
                </a:moveTo>
                <a:lnTo>
                  <a:pt x="1069" y="682"/>
                </a:lnTo>
                <a:lnTo>
                  <a:pt x="1069" y="684"/>
                </a:lnTo>
                <a:lnTo>
                  <a:pt x="1069" y="684"/>
                </a:lnTo>
                <a:lnTo>
                  <a:pt x="1069" y="684"/>
                </a:lnTo>
                <a:lnTo>
                  <a:pt x="1071" y="682"/>
                </a:lnTo>
                <a:lnTo>
                  <a:pt x="1071" y="682"/>
                </a:lnTo>
                <a:lnTo>
                  <a:pt x="1069" y="682"/>
                </a:lnTo>
                <a:lnTo>
                  <a:pt x="1069" y="682"/>
                </a:lnTo>
                <a:close/>
                <a:moveTo>
                  <a:pt x="1121" y="585"/>
                </a:moveTo>
                <a:lnTo>
                  <a:pt x="1123" y="585"/>
                </a:lnTo>
                <a:lnTo>
                  <a:pt x="1125" y="582"/>
                </a:lnTo>
                <a:lnTo>
                  <a:pt x="1130" y="580"/>
                </a:lnTo>
                <a:lnTo>
                  <a:pt x="1135" y="578"/>
                </a:lnTo>
                <a:lnTo>
                  <a:pt x="1140" y="575"/>
                </a:lnTo>
                <a:lnTo>
                  <a:pt x="1142" y="573"/>
                </a:lnTo>
                <a:lnTo>
                  <a:pt x="1151" y="566"/>
                </a:lnTo>
                <a:lnTo>
                  <a:pt x="1151" y="566"/>
                </a:lnTo>
                <a:lnTo>
                  <a:pt x="1154" y="564"/>
                </a:lnTo>
                <a:lnTo>
                  <a:pt x="1154" y="564"/>
                </a:lnTo>
                <a:lnTo>
                  <a:pt x="1156" y="564"/>
                </a:lnTo>
                <a:lnTo>
                  <a:pt x="1159" y="564"/>
                </a:lnTo>
                <a:lnTo>
                  <a:pt x="1161" y="564"/>
                </a:lnTo>
                <a:lnTo>
                  <a:pt x="1163" y="564"/>
                </a:lnTo>
                <a:lnTo>
                  <a:pt x="1166" y="561"/>
                </a:lnTo>
                <a:lnTo>
                  <a:pt x="1168" y="561"/>
                </a:lnTo>
                <a:lnTo>
                  <a:pt x="1173" y="561"/>
                </a:lnTo>
                <a:lnTo>
                  <a:pt x="1175" y="561"/>
                </a:lnTo>
                <a:lnTo>
                  <a:pt x="1178" y="561"/>
                </a:lnTo>
                <a:lnTo>
                  <a:pt x="1180" y="561"/>
                </a:lnTo>
                <a:lnTo>
                  <a:pt x="1180" y="561"/>
                </a:lnTo>
                <a:lnTo>
                  <a:pt x="1189" y="556"/>
                </a:lnTo>
                <a:lnTo>
                  <a:pt x="1194" y="554"/>
                </a:lnTo>
                <a:lnTo>
                  <a:pt x="1199" y="552"/>
                </a:lnTo>
                <a:lnTo>
                  <a:pt x="1206" y="547"/>
                </a:lnTo>
                <a:lnTo>
                  <a:pt x="1208" y="545"/>
                </a:lnTo>
                <a:lnTo>
                  <a:pt x="1208" y="545"/>
                </a:lnTo>
                <a:lnTo>
                  <a:pt x="1206" y="545"/>
                </a:lnTo>
                <a:lnTo>
                  <a:pt x="1206" y="542"/>
                </a:lnTo>
                <a:lnTo>
                  <a:pt x="1204" y="542"/>
                </a:lnTo>
                <a:lnTo>
                  <a:pt x="1204" y="542"/>
                </a:lnTo>
                <a:lnTo>
                  <a:pt x="1206" y="542"/>
                </a:lnTo>
                <a:lnTo>
                  <a:pt x="1206" y="542"/>
                </a:lnTo>
                <a:lnTo>
                  <a:pt x="1208" y="542"/>
                </a:lnTo>
                <a:lnTo>
                  <a:pt x="1208" y="540"/>
                </a:lnTo>
                <a:lnTo>
                  <a:pt x="1208" y="540"/>
                </a:lnTo>
                <a:lnTo>
                  <a:pt x="1206" y="540"/>
                </a:lnTo>
                <a:lnTo>
                  <a:pt x="1204" y="540"/>
                </a:lnTo>
                <a:lnTo>
                  <a:pt x="1201" y="540"/>
                </a:lnTo>
                <a:lnTo>
                  <a:pt x="1199" y="538"/>
                </a:lnTo>
                <a:lnTo>
                  <a:pt x="1201" y="538"/>
                </a:lnTo>
                <a:lnTo>
                  <a:pt x="1204" y="538"/>
                </a:lnTo>
                <a:lnTo>
                  <a:pt x="1208" y="538"/>
                </a:lnTo>
                <a:lnTo>
                  <a:pt x="1208" y="538"/>
                </a:lnTo>
                <a:lnTo>
                  <a:pt x="1208" y="535"/>
                </a:lnTo>
                <a:lnTo>
                  <a:pt x="1208" y="535"/>
                </a:lnTo>
                <a:lnTo>
                  <a:pt x="1208" y="533"/>
                </a:lnTo>
                <a:lnTo>
                  <a:pt x="1211" y="533"/>
                </a:lnTo>
                <a:lnTo>
                  <a:pt x="1211" y="530"/>
                </a:lnTo>
                <a:lnTo>
                  <a:pt x="1213" y="526"/>
                </a:lnTo>
                <a:lnTo>
                  <a:pt x="1213" y="526"/>
                </a:lnTo>
                <a:lnTo>
                  <a:pt x="1213" y="523"/>
                </a:lnTo>
                <a:lnTo>
                  <a:pt x="1213" y="523"/>
                </a:lnTo>
                <a:lnTo>
                  <a:pt x="1213" y="523"/>
                </a:lnTo>
                <a:lnTo>
                  <a:pt x="1213" y="523"/>
                </a:lnTo>
                <a:lnTo>
                  <a:pt x="1213" y="521"/>
                </a:lnTo>
                <a:lnTo>
                  <a:pt x="1213" y="521"/>
                </a:lnTo>
                <a:lnTo>
                  <a:pt x="1211" y="519"/>
                </a:lnTo>
                <a:lnTo>
                  <a:pt x="1208" y="516"/>
                </a:lnTo>
                <a:lnTo>
                  <a:pt x="1208" y="516"/>
                </a:lnTo>
                <a:lnTo>
                  <a:pt x="1208" y="514"/>
                </a:lnTo>
                <a:lnTo>
                  <a:pt x="1208" y="514"/>
                </a:lnTo>
                <a:lnTo>
                  <a:pt x="1206" y="514"/>
                </a:lnTo>
                <a:lnTo>
                  <a:pt x="1204" y="514"/>
                </a:lnTo>
                <a:lnTo>
                  <a:pt x="1201" y="514"/>
                </a:lnTo>
                <a:lnTo>
                  <a:pt x="1199" y="516"/>
                </a:lnTo>
                <a:lnTo>
                  <a:pt x="1194" y="519"/>
                </a:lnTo>
                <a:lnTo>
                  <a:pt x="1192" y="521"/>
                </a:lnTo>
                <a:lnTo>
                  <a:pt x="1192" y="519"/>
                </a:lnTo>
                <a:lnTo>
                  <a:pt x="1192" y="519"/>
                </a:lnTo>
                <a:lnTo>
                  <a:pt x="1189" y="516"/>
                </a:lnTo>
                <a:lnTo>
                  <a:pt x="1189" y="516"/>
                </a:lnTo>
                <a:lnTo>
                  <a:pt x="1189" y="516"/>
                </a:lnTo>
                <a:lnTo>
                  <a:pt x="1194" y="516"/>
                </a:lnTo>
                <a:lnTo>
                  <a:pt x="1196" y="514"/>
                </a:lnTo>
                <a:lnTo>
                  <a:pt x="1196" y="514"/>
                </a:lnTo>
                <a:lnTo>
                  <a:pt x="1199" y="511"/>
                </a:lnTo>
                <a:lnTo>
                  <a:pt x="1196" y="511"/>
                </a:lnTo>
                <a:lnTo>
                  <a:pt x="1196" y="507"/>
                </a:lnTo>
                <a:lnTo>
                  <a:pt x="1194" y="504"/>
                </a:lnTo>
                <a:lnTo>
                  <a:pt x="1185" y="504"/>
                </a:lnTo>
                <a:lnTo>
                  <a:pt x="1182" y="504"/>
                </a:lnTo>
                <a:lnTo>
                  <a:pt x="1182" y="507"/>
                </a:lnTo>
                <a:lnTo>
                  <a:pt x="1182" y="507"/>
                </a:lnTo>
                <a:lnTo>
                  <a:pt x="1182" y="507"/>
                </a:lnTo>
                <a:lnTo>
                  <a:pt x="1185" y="507"/>
                </a:lnTo>
                <a:lnTo>
                  <a:pt x="1185" y="507"/>
                </a:lnTo>
                <a:lnTo>
                  <a:pt x="1187" y="507"/>
                </a:lnTo>
                <a:lnTo>
                  <a:pt x="1187" y="507"/>
                </a:lnTo>
                <a:lnTo>
                  <a:pt x="1185" y="507"/>
                </a:lnTo>
                <a:lnTo>
                  <a:pt x="1180" y="509"/>
                </a:lnTo>
                <a:lnTo>
                  <a:pt x="1175" y="509"/>
                </a:lnTo>
                <a:lnTo>
                  <a:pt x="1170" y="511"/>
                </a:lnTo>
                <a:lnTo>
                  <a:pt x="1166" y="514"/>
                </a:lnTo>
                <a:lnTo>
                  <a:pt x="1161" y="516"/>
                </a:lnTo>
                <a:lnTo>
                  <a:pt x="1159" y="519"/>
                </a:lnTo>
                <a:lnTo>
                  <a:pt x="1156" y="519"/>
                </a:lnTo>
                <a:lnTo>
                  <a:pt x="1151" y="519"/>
                </a:lnTo>
                <a:lnTo>
                  <a:pt x="1151" y="519"/>
                </a:lnTo>
                <a:lnTo>
                  <a:pt x="1149" y="521"/>
                </a:lnTo>
                <a:lnTo>
                  <a:pt x="1147" y="523"/>
                </a:lnTo>
                <a:lnTo>
                  <a:pt x="1142" y="523"/>
                </a:lnTo>
                <a:lnTo>
                  <a:pt x="1142" y="523"/>
                </a:lnTo>
                <a:lnTo>
                  <a:pt x="1142" y="523"/>
                </a:lnTo>
                <a:lnTo>
                  <a:pt x="1144" y="523"/>
                </a:lnTo>
                <a:lnTo>
                  <a:pt x="1144" y="523"/>
                </a:lnTo>
                <a:lnTo>
                  <a:pt x="1144" y="523"/>
                </a:lnTo>
                <a:lnTo>
                  <a:pt x="1144" y="521"/>
                </a:lnTo>
                <a:lnTo>
                  <a:pt x="1147" y="521"/>
                </a:lnTo>
                <a:lnTo>
                  <a:pt x="1149" y="519"/>
                </a:lnTo>
                <a:lnTo>
                  <a:pt x="1147" y="519"/>
                </a:lnTo>
                <a:lnTo>
                  <a:pt x="1144" y="516"/>
                </a:lnTo>
                <a:lnTo>
                  <a:pt x="1144" y="516"/>
                </a:lnTo>
                <a:lnTo>
                  <a:pt x="1147" y="516"/>
                </a:lnTo>
                <a:lnTo>
                  <a:pt x="1149" y="519"/>
                </a:lnTo>
                <a:lnTo>
                  <a:pt x="1149" y="516"/>
                </a:lnTo>
                <a:lnTo>
                  <a:pt x="1149" y="516"/>
                </a:lnTo>
                <a:lnTo>
                  <a:pt x="1149" y="516"/>
                </a:lnTo>
                <a:lnTo>
                  <a:pt x="1151" y="514"/>
                </a:lnTo>
                <a:lnTo>
                  <a:pt x="1151" y="514"/>
                </a:lnTo>
                <a:lnTo>
                  <a:pt x="1154" y="514"/>
                </a:lnTo>
                <a:lnTo>
                  <a:pt x="1156" y="511"/>
                </a:lnTo>
                <a:lnTo>
                  <a:pt x="1156" y="511"/>
                </a:lnTo>
                <a:lnTo>
                  <a:pt x="1159" y="514"/>
                </a:lnTo>
                <a:lnTo>
                  <a:pt x="1161" y="511"/>
                </a:lnTo>
                <a:lnTo>
                  <a:pt x="1166" y="511"/>
                </a:lnTo>
                <a:lnTo>
                  <a:pt x="1168" y="509"/>
                </a:lnTo>
                <a:lnTo>
                  <a:pt x="1170" y="509"/>
                </a:lnTo>
                <a:lnTo>
                  <a:pt x="1170" y="509"/>
                </a:lnTo>
                <a:lnTo>
                  <a:pt x="1170" y="509"/>
                </a:lnTo>
                <a:lnTo>
                  <a:pt x="1173" y="509"/>
                </a:lnTo>
                <a:lnTo>
                  <a:pt x="1175" y="509"/>
                </a:lnTo>
                <a:lnTo>
                  <a:pt x="1175" y="509"/>
                </a:lnTo>
                <a:lnTo>
                  <a:pt x="1178" y="507"/>
                </a:lnTo>
                <a:lnTo>
                  <a:pt x="1180" y="504"/>
                </a:lnTo>
                <a:lnTo>
                  <a:pt x="1182" y="504"/>
                </a:lnTo>
                <a:lnTo>
                  <a:pt x="1185" y="504"/>
                </a:lnTo>
                <a:lnTo>
                  <a:pt x="1187" y="502"/>
                </a:lnTo>
                <a:lnTo>
                  <a:pt x="1187" y="502"/>
                </a:lnTo>
                <a:lnTo>
                  <a:pt x="1192" y="502"/>
                </a:lnTo>
                <a:lnTo>
                  <a:pt x="1194" y="502"/>
                </a:lnTo>
                <a:lnTo>
                  <a:pt x="1196" y="500"/>
                </a:lnTo>
                <a:lnTo>
                  <a:pt x="1199" y="500"/>
                </a:lnTo>
                <a:lnTo>
                  <a:pt x="1201" y="497"/>
                </a:lnTo>
                <a:lnTo>
                  <a:pt x="1201" y="497"/>
                </a:lnTo>
                <a:lnTo>
                  <a:pt x="1199" y="497"/>
                </a:lnTo>
                <a:lnTo>
                  <a:pt x="1196" y="497"/>
                </a:lnTo>
                <a:lnTo>
                  <a:pt x="1196" y="495"/>
                </a:lnTo>
                <a:lnTo>
                  <a:pt x="1194" y="495"/>
                </a:lnTo>
                <a:lnTo>
                  <a:pt x="1194" y="495"/>
                </a:lnTo>
                <a:lnTo>
                  <a:pt x="1194" y="493"/>
                </a:lnTo>
                <a:lnTo>
                  <a:pt x="1192" y="493"/>
                </a:lnTo>
                <a:lnTo>
                  <a:pt x="1189" y="493"/>
                </a:lnTo>
                <a:lnTo>
                  <a:pt x="1189" y="493"/>
                </a:lnTo>
                <a:lnTo>
                  <a:pt x="1187" y="495"/>
                </a:lnTo>
                <a:lnTo>
                  <a:pt x="1185" y="493"/>
                </a:lnTo>
                <a:lnTo>
                  <a:pt x="1180" y="493"/>
                </a:lnTo>
                <a:lnTo>
                  <a:pt x="1180" y="490"/>
                </a:lnTo>
                <a:lnTo>
                  <a:pt x="1180" y="488"/>
                </a:lnTo>
                <a:lnTo>
                  <a:pt x="1180" y="485"/>
                </a:lnTo>
                <a:lnTo>
                  <a:pt x="1180" y="485"/>
                </a:lnTo>
                <a:lnTo>
                  <a:pt x="1178" y="485"/>
                </a:lnTo>
                <a:lnTo>
                  <a:pt x="1175" y="485"/>
                </a:lnTo>
                <a:lnTo>
                  <a:pt x="1173" y="488"/>
                </a:lnTo>
                <a:lnTo>
                  <a:pt x="1173" y="488"/>
                </a:lnTo>
                <a:lnTo>
                  <a:pt x="1166" y="493"/>
                </a:lnTo>
                <a:lnTo>
                  <a:pt x="1163" y="493"/>
                </a:lnTo>
                <a:lnTo>
                  <a:pt x="1166" y="493"/>
                </a:lnTo>
                <a:lnTo>
                  <a:pt x="1166" y="490"/>
                </a:lnTo>
                <a:lnTo>
                  <a:pt x="1173" y="488"/>
                </a:lnTo>
                <a:lnTo>
                  <a:pt x="1173" y="485"/>
                </a:lnTo>
                <a:lnTo>
                  <a:pt x="1173" y="485"/>
                </a:lnTo>
                <a:lnTo>
                  <a:pt x="1170" y="485"/>
                </a:lnTo>
                <a:lnTo>
                  <a:pt x="1170" y="485"/>
                </a:lnTo>
                <a:lnTo>
                  <a:pt x="1170" y="483"/>
                </a:lnTo>
                <a:lnTo>
                  <a:pt x="1170" y="483"/>
                </a:lnTo>
                <a:lnTo>
                  <a:pt x="1168" y="483"/>
                </a:lnTo>
                <a:lnTo>
                  <a:pt x="1166" y="483"/>
                </a:lnTo>
                <a:lnTo>
                  <a:pt x="1163" y="485"/>
                </a:lnTo>
                <a:lnTo>
                  <a:pt x="1161" y="485"/>
                </a:lnTo>
                <a:lnTo>
                  <a:pt x="1156" y="488"/>
                </a:lnTo>
                <a:lnTo>
                  <a:pt x="1154" y="488"/>
                </a:lnTo>
                <a:lnTo>
                  <a:pt x="1156" y="488"/>
                </a:lnTo>
                <a:lnTo>
                  <a:pt x="1159" y="485"/>
                </a:lnTo>
                <a:lnTo>
                  <a:pt x="1159" y="485"/>
                </a:lnTo>
                <a:lnTo>
                  <a:pt x="1161" y="483"/>
                </a:lnTo>
                <a:lnTo>
                  <a:pt x="1163" y="481"/>
                </a:lnTo>
                <a:lnTo>
                  <a:pt x="1166" y="481"/>
                </a:lnTo>
                <a:lnTo>
                  <a:pt x="1163" y="478"/>
                </a:lnTo>
                <a:lnTo>
                  <a:pt x="1163" y="476"/>
                </a:lnTo>
                <a:lnTo>
                  <a:pt x="1163" y="476"/>
                </a:lnTo>
                <a:lnTo>
                  <a:pt x="1163" y="476"/>
                </a:lnTo>
                <a:lnTo>
                  <a:pt x="1166" y="474"/>
                </a:lnTo>
                <a:lnTo>
                  <a:pt x="1163" y="474"/>
                </a:lnTo>
                <a:lnTo>
                  <a:pt x="1163" y="474"/>
                </a:lnTo>
                <a:lnTo>
                  <a:pt x="1161" y="476"/>
                </a:lnTo>
                <a:lnTo>
                  <a:pt x="1161" y="474"/>
                </a:lnTo>
                <a:lnTo>
                  <a:pt x="1161" y="474"/>
                </a:lnTo>
                <a:lnTo>
                  <a:pt x="1161" y="471"/>
                </a:lnTo>
                <a:lnTo>
                  <a:pt x="1161" y="471"/>
                </a:lnTo>
                <a:lnTo>
                  <a:pt x="1159" y="471"/>
                </a:lnTo>
                <a:lnTo>
                  <a:pt x="1159" y="471"/>
                </a:lnTo>
                <a:lnTo>
                  <a:pt x="1156" y="471"/>
                </a:lnTo>
                <a:lnTo>
                  <a:pt x="1154" y="471"/>
                </a:lnTo>
                <a:lnTo>
                  <a:pt x="1154" y="471"/>
                </a:lnTo>
                <a:lnTo>
                  <a:pt x="1154" y="471"/>
                </a:lnTo>
                <a:lnTo>
                  <a:pt x="1154" y="471"/>
                </a:lnTo>
                <a:lnTo>
                  <a:pt x="1151" y="469"/>
                </a:lnTo>
                <a:lnTo>
                  <a:pt x="1149" y="469"/>
                </a:lnTo>
                <a:lnTo>
                  <a:pt x="1151" y="469"/>
                </a:lnTo>
                <a:lnTo>
                  <a:pt x="1154" y="469"/>
                </a:lnTo>
                <a:lnTo>
                  <a:pt x="1154" y="469"/>
                </a:lnTo>
                <a:lnTo>
                  <a:pt x="1154" y="464"/>
                </a:lnTo>
                <a:lnTo>
                  <a:pt x="1154" y="464"/>
                </a:lnTo>
                <a:lnTo>
                  <a:pt x="1151" y="464"/>
                </a:lnTo>
                <a:lnTo>
                  <a:pt x="1149" y="464"/>
                </a:lnTo>
                <a:lnTo>
                  <a:pt x="1149" y="464"/>
                </a:lnTo>
                <a:lnTo>
                  <a:pt x="1154" y="462"/>
                </a:lnTo>
                <a:lnTo>
                  <a:pt x="1154" y="462"/>
                </a:lnTo>
                <a:lnTo>
                  <a:pt x="1154" y="462"/>
                </a:lnTo>
                <a:lnTo>
                  <a:pt x="1151" y="462"/>
                </a:lnTo>
                <a:lnTo>
                  <a:pt x="1147" y="462"/>
                </a:lnTo>
                <a:lnTo>
                  <a:pt x="1147" y="459"/>
                </a:lnTo>
                <a:lnTo>
                  <a:pt x="1149" y="459"/>
                </a:lnTo>
                <a:lnTo>
                  <a:pt x="1151" y="459"/>
                </a:lnTo>
                <a:lnTo>
                  <a:pt x="1151" y="459"/>
                </a:lnTo>
                <a:lnTo>
                  <a:pt x="1149" y="457"/>
                </a:lnTo>
                <a:lnTo>
                  <a:pt x="1149" y="457"/>
                </a:lnTo>
                <a:lnTo>
                  <a:pt x="1147" y="457"/>
                </a:lnTo>
                <a:lnTo>
                  <a:pt x="1147" y="457"/>
                </a:lnTo>
                <a:lnTo>
                  <a:pt x="1142" y="455"/>
                </a:lnTo>
                <a:lnTo>
                  <a:pt x="1142" y="455"/>
                </a:lnTo>
                <a:lnTo>
                  <a:pt x="1142" y="452"/>
                </a:lnTo>
                <a:lnTo>
                  <a:pt x="1144" y="452"/>
                </a:lnTo>
                <a:lnTo>
                  <a:pt x="1144" y="452"/>
                </a:lnTo>
                <a:lnTo>
                  <a:pt x="1144" y="455"/>
                </a:lnTo>
                <a:lnTo>
                  <a:pt x="1144" y="455"/>
                </a:lnTo>
                <a:lnTo>
                  <a:pt x="1147" y="455"/>
                </a:lnTo>
                <a:lnTo>
                  <a:pt x="1156" y="457"/>
                </a:lnTo>
                <a:lnTo>
                  <a:pt x="1159" y="457"/>
                </a:lnTo>
                <a:lnTo>
                  <a:pt x="1159" y="455"/>
                </a:lnTo>
                <a:lnTo>
                  <a:pt x="1159" y="452"/>
                </a:lnTo>
                <a:lnTo>
                  <a:pt x="1161" y="452"/>
                </a:lnTo>
                <a:lnTo>
                  <a:pt x="1161" y="450"/>
                </a:lnTo>
                <a:lnTo>
                  <a:pt x="1159" y="445"/>
                </a:lnTo>
                <a:lnTo>
                  <a:pt x="1159" y="445"/>
                </a:lnTo>
                <a:lnTo>
                  <a:pt x="1156" y="445"/>
                </a:lnTo>
                <a:lnTo>
                  <a:pt x="1156" y="445"/>
                </a:lnTo>
                <a:lnTo>
                  <a:pt x="1154" y="445"/>
                </a:lnTo>
                <a:lnTo>
                  <a:pt x="1154" y="445"/>
                </a:lnTo>
                <a:lnTo>
                  <a:pt x="1156" y="445"/>
                </a:lnTo>
                <a:lnTo>
                  <a:pt x="1156" y="443"/>
                </a:lnTo>
                <a:lnTo>
                  <a:pt x="1159" y="443"/>
                </a:lnTo>
                <a:lnTo>
                  <a:pt x="1159" y="443"/>
                </a:lnTo>
                <a:lnTo>
                  <a:pt x="1156" y="441"/>
                </a:lnTo>
                <a:lnTo>
                  <a:pt x="1154" y="441"/>
                </a:lnTo>
                <a:lnTo>
                  <a:pt x="1154" y="441"/>
                </a:lnTo>
                <a:lnTo>
                  <a:pt x="1151" y="441"/>
                </a:lnTo>
                <a:lnTo>
                  <a:pt x="1149" y="441"/>
                </a:lnTo>
                <a:lnTo>
                  <a:pt x="1149" y="441"/>
                </a:lnTo>
                <a:lnTo>
                  <a:pt x="1149" y="441"/>
                </a:lnTo>
                <a:lnTo>
                  <a:pt x="1151" y="441"/>
                </a:lnTo>
                <a:lnTo>
                  <a:pt x="1151" y="441"/>
                </a:lnTo>
                <a:lnTo>
                  <a:pt x="1154" y="438"/>
                </a:lnTo>
                <a:lnTo>
                  <a:pt x="1154" y="438"/>
                </a:lnTo>
                <a:lnTo>
                  <a:pt x="1156" y="438"/>
                </a:lnTo>
                <a:lnTo>
                  <a:pt x="1159" y="438"/>
                </a:lnTo>
                <a:lnTo>
                  <a:pt x="1159" y="436"/>
                </a:lnTo>
                <a:lnTo>
                  <a:pt x="1159" y="433"/>
                </a:lnTo>
                <a:lnTo>
                  <a:pt x="1161" y="433"/>
                </a:lnTo>
                <a:lnTo>
                  <a:pt x="1161" y="433"/>
                </a:lnTo>
                <a:lnTo>
                  <a:pt x="1161" y="433"/>
                </a:lnTo>
                <a:lnTo>
                  <a:pt x="1161" y="431"/>
                </a:lnTo>
                <a:lnTo>
                  <a:pt x="1159" y="431"/>
                </a:lnTo>
                <a:lnTo>
                  <a:pt x="1159" y="431"/>
                </a:lnTo>
                <a:lnTo>
                  <a:pt x="1156" y="431"/>
                </a:lnTo>
                <a:lnTo>
                  <a:pt x="1156" y="426"/>
                </a:lnTo>
                <a:lnTo>
                  <a:pt x="1154" y="426"/>
                </a:lnTo>
                <a:lnTo>
                  <a:pt x="1151" y="426"/>
                </a:lnTo>
                <a:lnTo>
                  <a:pt x="1147" y="429"/>
                </a:lnTo>
                <a:lnTo>
                  <a:pt x="1142" y="431"/>
                </a:lnTo>
                <a:lnTo>
                  <a:pt x="1142" y="429"/>
                </a:lnTo>
                <a:lnTo>
                  <a:pt x="1144" y="429"/>
                </a:lnTo>
                <a:lnTo>
                  <a:pt x="1147" y="429"/>
                </a:lnTo>
                <a:lnTo>
                  <a:pt x="1151" y="426"/>
                </a:lnTo>
                <a:lnTo>
                  <a:pt x="1154" y="424"/>
                </a:lnTo>
                <a:lnTo>
                  <a:pt x="1156" y="422"/>
                </a:lnTo>
                <a:lnTo>
                  <a:pt x="1156" y="419"/>
                </a:lnTo>
                <a:lnTo>
                  <a:pt x="1156" y="419"/>
                </a:lnTo>
                <a:lnTo>
                  <a:pt x="1154" y="422"/>
                </a:lnTo>
                <a:lnTo>
                  <a:pt x="1149" y="422"/>
                </a:lnTo>
                <a:lnTo>
                  <a:pt x="1149" y="422"/>
                </a:lnTo>
                <a:lnTo>
                  <a:pt x="1149" y="422"/>
                </a:lnTo>
                <a:lnTo>
                  <a:pt x="1149" y="422"/>
                </a:lnTo>
                <a:lnTo>
                  <a:pt x="1147" y="422"/>
                </a:lnTo>
                <a:lnTo>
                  <a:pt x="1147" y="422"/>
                </a:lnTo>
                <a:lnTo>
                  <a:pt x="1142" y="424"/>
                </a:lnTo>
                <a:lnTo>
                  <a:pt x="1142" y="424"/>
                </a:lnTo>
                <a:lnTo>
                  <a:pt x="1144" y="422"/>
                </a:lnTo>
                <a:lnTo>
                  <a:pt x="1144" y="422"/>
                </a:lnTo>
                <a:lnTo>
                  <a:pt x="1149" y="419"/>
                </a:lnTo>
                <a:lnTo>
                  <a:pt x="1151" y="419"/>
                </a:lnTo>
                <a:lnTo>
                  <a:pt x="1156" y="417"/>
                </a:lnTo>
                <a:lnTo>
                  <a:pt x="1156" y="415"/>
                </a:lnTo>
                <a:lnTo>
                  <a:pt x="1154" y="412"/>
                </a:lnTo>
                <a:lnTo>
                  <a:pt x="1154" y="412"/>
                </a:lnTo>
                <a:lnTo>
                  <a:pt x="1151" y="412"/>
                </a:lnTo>
                <a:lnTo>
                  <a:pt x="1151" y="412"/>
                </a:lnTo>
                <a:lnTo>
                  <a:pt x="1151" y="412"/>
                </a:lnTo>
                <a:lnTo>
                  <a:pt x="1151" y="412"/>
                </a:lnTo>
                <a:lnTo>
                  <a:pt x="1151" y="410"/>
                </a:lnTo>
                <a:lnTo>
                  <a:pt x="1151" y="410"/>
                </a:lnTo>
                <a:lnTo>
                  <a:pt x="1151" y="410"/>
                </a:lnTo>
                <a:lnTo>
                  <a:pt x="1154" y="410"/>
                </a:lnTo>
                <a:lnTo>
                  <a:pt x="1154" y="410"/>
                </a:lnTo>
                <a:lnTo>
                  <a:pt x="1151" y="410"/>
                </a:lnTo>
                <a:lnTo>
                  <a:pt x="1151" y="410"/>
                </a:lnTo>
                <a:lnTo>
                  <a:pt x="1149" y="410"/>
                </a:lnTo>
                <a:lnTo>
                  <a:pt x="1144" y="410"/>
                </a:lnTo>
                <a:lnTo>
                  <a:pt x="1142" y="410"/>
                </a:lnTo>
                <a:lnTo>
                  <a:pt x="1142" y="410"/>
                </a:lnTo>
                <a:lnTo>
                  <a:pt x="1144" y="410"/>
                </a:lnTo>
                <a:lnTo>
                  <a:pt x="1147" y="410"/>
                </a:lnTo>
                <a:lnTo>
                  <a:pt x="1147" y="410"/>
                </a:lnTo>
                <a:lnTo>
                  <a:pt x="1149" y="407"/>
                </a:lnTo>
                <a:lnTo>
                  <a:pt x="1151" y="407"/>
                </a:lnTo>
                <a:lnTo>
                  <a:pt x="1151" y="405"/>
                </a:lnTo>
                <a:lnTo>
                  <a:pt x="1151" y="403"/>
                </a:lnTo>
                <a:lnTo>
                  <a:pt x="1149" y="405"/>
                </a:lnTo>
                <a:lnTo>
                  <a:pt x="1147" y="405"/>
                </a:lnTo>
                <a:lnTo>
                  <a:pt x="1149" y="405"/>
                </a:lnTo>
                <a:lnTo>
                  <a:pt x="1149" y="403"/>
                </a:lnTo>
                <a:lnTo>
                  <a:pt x="1147" y="403"/>
                </a:lnTo>
                <a:lnTo>
                  <a:pt x="1147" y="403"/>
                </a:lnTo>
                <a:lnTo>
                  <a:pt x="1149" y="403"/>
                </a:lnTo>
                <a:lnTo>
                  <a:pt x="1151" y="400"/>
                </a:lnTo>
                <a:lnTo>
                  <a:pt x="1149" y="400"/>
                </a:lnTo>
                <a:lnTo>
                  <a:pt x="1149" y="398"/>
                </a:lnTo>
                <a:lnTo>
                  <a:pt x="1149" y="398"/>
                </a:lnTo>
                <a:lnTo>
                  <a:pt x="1149" y="396"/>
                </a:lnTo>
                <a:lnTo>
                  <a:pt x="1149" y="396"/>
                </a:lnTo>
                <a:lnTo>
                  <a:pt x="1147" y="396"/>
                </a:lnTo>
                <a:lnTo>
                  <a:pt x="1147" y="396"/>
                </a:lnTo>
                <a:lnTo>
                  <a:pt x="1147" y="393"/>
                </a:lnTo>
                <a:lnTo>
                  <a:pt x="1149" y="391"/>
                </a:lnTo>
                <a:lnTo>
                  <a:pt x="1149" y="391"/>
                </a:lnTo>
                <a:lnTo>
                  <a:pt x="1147" y="391"/>
                </a:lnTo>
                <a:lnTo>
                  <a:pt x="1144" y="391"/>
                </a:lnTo>
                <a:lnTo>
                  <a:pt x="1142" y="391"/>
                </a:lnTo>
                <a:lnTo>
                  <a:pt x="1140" y="391"/>
                </a:lnTo>
                <a:lnTo>
                  <a:pt x="1142" y="391"/>
                </a:lnTo>
                <a:lnTo>
                  <a:pt x="1144" y="388"/>
                </a:lnTo>
                <a:lnTo>
                  <a:pt x="1147" y="388"/>
                </a:lnTo>
                <a:lnTo>
                  <a:pt x="1147" y="386"/>
                </a:lnTo>
                <a:lnTo>
                  <a:pt x="1147" y="386"/>
                </a:lnTo>
                <a:lnTo>
                  <a:pt x="1144" y="384"/>
                </a:lnTo>
                <a:lnTo>
                  <a:pt x="1144" y="384"/>
                </a:lnTo>
                <a:lnTo>
                  <a:pt x="1142" y="386"/>
                </a:lnTo>
                <a:lnTo>
                  <a:pt x="1142" y="386"/>
                </a:lnTo>
                <a:lnTo>
                  <a:pt x="1140" y="386"/>
                </a:lnTo>
                <a:lnTo>
                  <a:pt x="1137" y="391"/>
                </a:lnTo>
                <a:lnTo>
                  <a:pt x="1135" y="391"/>
                </a:lnTo>
                <a:lnTo>
                  <a:pt x="1133" y="393"/>
                </a:lnTo>
                <a:lnTo>
                  <a:pt x="1133" y="393"/>
                </a:lnTo>
                <a:lnTo>
                  <a:pt x="1133" y="393"/>
                </a:lnTo>
                <a:lnTo>
                  <a:pt x="1133" y="396"/>
                </a:lnTo>
                <a:lnTo>
                  <a:pt x="1135" y="396"/>
                </a:lnTo>
                <a:lnTo>
                  <a:pt x="1133" y="396"/>
                </a:lnTo>
                <a:lnTo>
                  <a:pt x="1133" y="396"/>
                </a:lnTo>
                <a:lnTo>
                  <a:pt x="1130" y="396"/>
                </a:lnTo>
                <a:lnTo>
                  <a:pt x="1130" y="396"/>
                </a:lnTo>
                <a:lnTo>
                  <a:pt x="1128" y="396"/>
                </a:lnTo>
                <a:lnTo>
                  <a:pt x="1128" y="396"/>
                </a:lnTo>
                <a:lnTo>
                  <a:pt x="1125" y="398"/>
                </a:lnTo>
                <a:lnTo>
                  <a:pt x="1125" y="398"/>
                </a:lnTo>
                <a:lnTo>
                  <a:pt x="1125" y="398"/>
                </a:lnTo>
                <a:lnTo>
                  <a:pt x="1125" y="400"/>
                </a:lnTo>
                <a:lnTo>
                  <a:pt x="1128" y="400"/>
                </a:lnTo>
                <a:lnTo>
                  <a:pt x="1128" y="400"/>
                </a:lnTo>
                <a:lnTo>
                  <a:pt x="1128" y="403"/>
                </a:lnTo>
                <a:lnTo>
                  <a:pt x="1130" y="403"/>
                </a:lnTo>
                <a:lnTo>
                  <a:pt x="1130" y="403"/>
                </a:lnTo>
                <a:lnTo>
                  <a:pt x="1130" y="403"/>
                </a:lnTo>
                <a:lnTo>
                  <a:pt x="1128" y="400"/>
                </a:lnTo>
                <a:lnTo>
                  <a:pt x="1125" y="400"/>
                </a:lnTo>
                <a:lnTo>
                  <a:pt x="1125" y="400"/>
                </a:lnTo>
                <a:lnTo>
                  <a:pt x="1123" y="403"/>
                </a:lnTo>
                <a:lnTo>
                  <a:pt x="1123" y="405"/>
                </a:lnTo>
                <a:lnTo>
                  <a:pt x="1123" y="405"/>
                </a:lnTo>
                <a:lnTo>
                  <a:pt x="1123" y="403"/>
                </a:lnTo>
                <a:lnTo>
                  <a:pt x="1121" y="405"/>
                </a:lnTo>
                <a:lnTo>
                  <a:pt x="1121" y="405"/>
                </a:lnTo>
                <a:lnTo>
                  <a:pt x="1121" y="407"/>
                </a:lnTo>
                <a:lnTo>
                  <a:pt x="1118" y="405"/>
                </a:lnTo>
                <a:lnTo>
                  <a:pt x="1118" y="405"/>
                </a:lnTo>
                <a:lnTo>
                  <a:pt x="1118" y="407"/>
                </a:lnTo>
                <a:lnTo>
                  <a:pt x="1118" y="407"/>
                </a:lnTo>
                <a:lnTo>
                  <a:pt x="1118" y="407"/>
                </a:lnTo>
                <a:lnTo>
                  <a:pt x="1118" y="407"/>
                </a:lnTo>
                <a:lnTo>
                  <a:pt x="1121" y="410"/>
                </a:lnTo>
                <a:lnTo>
                  <a:pt x="1121" y="410"/>
                </a:lnTo>
                <a:lnTo>
                  <a:pt x="1121" y="410"/>
                </a:lnTo>
                <a:lnTo>
                  <a:pt x="1118" y="410"/>
                </a:lnTo>
                <a:lnTo>
                  <a:pt x="1118" y="410"/>
                </a:lnTo>
                <a:lnTo>
                  <a:pt x="1116" y="410"/>
                </a:lnTo>
                <a:lnTo>
                  <a:pt x="1116" y="410"/>
                </a:lnTo>
                <a:lnTo>
                  <a:pt x="1116" y="410"/>
                </a:lnTo>
                <a:lnTo>
                  <a:pt x="1116" y="412"/>
                </a:lnTo>
                <a:lnTo>
                  <a:pt x="1114" y="410"/>
                </a:lnTo>
                <a:lnTo>
                  <a:pt x="1114" y="410"/>
                </a:lnTo>
                <a:lnTo>
                  <a:pt x="1111" y="412"/>
                </a:lnTo>
                <a:lnTo>
                  <a:pt x="1111" y="412"/>
                </a:lnTo>
                <a:lnTo>
                  <a:pt x="1111" y="412"/>
                </a:lnTo>
                <a:lnTo>
                  <a:pt x="1111" y="415"/>
                </a:lnTo>
                <a:lnTo>
                  <a:pt x="1111" y="415"/>
                </a:lnTo>
                <a:lnTo>
                  <a:pt x="1109" y="415"/>
                </a:lnTo>
                <a:lnTo>
                  <a:pt x="1109" y="415"/>
                </a:lnTo>
                <a:lnTo>
                  <a:pt x="1109" y="415"/>
                </a:lnTo>
                <a:lnTo>
                  <a:pt x="1109" y="417"/>
                </a:lnTo>
                <a:lnTo>
                  <a:pt x="1109" y="419"/>
                </a:lnTo>
                <a:lnTo>
                  <a:pt x="1109" y="419"/>
                </a:lnTo>
                <a:lnTo>
                  <a:pt x="1107" y="419"/>
                </a:lnTo>
                <a:lnTo>
                  <a:pt x="1104" y="422"/>
                </a:lnTo>
                <a:lnTo>
                  <a:pt x="1104" y="422"/>
                </a:lnTo>
                <a:lnTo>
                  <a:pt x="1107" y="419"/>
                </a:lnTo>
                <a:lnTo>
                  <a:pt x="1107" y="419"/>
                </a:lnTo>
                <a:lnTo>
                  <a:pt x="1107" y="417"/>
                </a:lnTo>
                <a:lnTo>
                  <a:pt x="1107" y="417"/>
                </a:lnTo>
                <a:lnTo>
                  <a:pt x="1107" y="415"/>
                </a:lnTo>
                <a:lnTo>
                  <a:pt x="1104" y="415"/>
                </a:lnTo>
                <a:lnTo>
                  <a:pt x="1104" y="415"/>
                </a:lnTo>
                <a:lnTo>
                  <a:pt x="1102" y="417"/>
                </a:lnTo>
                <a:lnTo>
                  <a:pt x="1099" y="417"/>
                </a:lnTo>
                <a:lnTo>
                  <a:pt x="1099" y="417"/>
                </a:lnTo>
                <a:lnTo>
                  <a:pt x="1097" y="419"/>
                </a:lnTo>
                <a:lnTo>
                  <a:pt x="1095" y="422"/>
                </a:lnTo>
                <a:lnTo>
                  <a:pt x="1092" y="422"/>
                </a:lnTo>
                <a:lnTo>
                  <a:pt x="1090" y="422"/>
                </a:lnTo>
                <a:lnTo>
                  <a:pt x="1088" y="424"/>
                </a:lnTo>
                <a:lnTo>
                  <a:pt x="1083" y="424"/>
                </a:lnTo>
                <a:lnTo>
                  <a:pt x="1078" y="426"/>
                </a:lnTo>
                <a:lnTo>
                  <a:pt x="1078" y="426"/>
                </a:lnTo>
                <a:lnTo>
                  <a:pt x="1078" y="426"/>
                </a:lnTo>
                <a:lnTo>
                  <a:pt x="1076" y="429"/>
                </a:lnTo>
                <a:lnTo>
                  <a:pt x="1076" y="431"/>
                </a:lnTo>
                <a:lnTo>
                  <a:pt x="1076" y="429"/>
                </a:lnTo>
                <a:lnTo>
                  <a:pt x="1076" y="429"/>
                </a:lnTo>
                <a:lnTo>
                  <a:pt x="1076" y="426"/>
                </a:lnTo>
                <a:lnTo>
                  <a:pt x="1078" y="426"/>
                </a:lnTo>
                <a:lnTo>
                  <a:pt x="1078" y="422"/>
                </a:lnTo>
                <a:lnTo>
                  <a:pt x="1078" y="422"/>
                </a:lnTo>
                <a:lnTo>
                  <a:pt x="1078" y="424"/>
                </a:lnTo>
                <a:lnTo>
                  <a:pt x="1076" y="424"/>
                </a:lnTo>
                <a:lnTo>
                  <a:pt x="1076" y="424"/>
                </a:lnTo>
                <a:lnTo>
                  <a:pt x="1071" y="426"/>
                </a:lnTo>
                <a:lnTo>
                  <a:pt x="1071" y="426"/>
                </a:lnTo>
                <a:lnTo>
                  <a:pt x="1076" y="424"/>
                </a:lnTo>
                <a:lnTo>
                  <a:pt x="1076" y="424"/>
                </a:lnTo>
                <a:lnTo>
                  <a:pt x="1076" y="424"/>
                </a:lnTo>
                <a:lnTo>
                  <a:pt x="1076" y="422"/>
                </a:lnTo>
                <a:lnTo>
                  <a:pt x="1076" y="422"/>
                </a:lnTo>
                <a:lnTo>
                  <a:pt x="1073" y="422"/>
                </a:lnTo>
                <a:lnTo>
                  <a:pt x="1071" y="422"/>
                </a:lnTo>
                <a:lnTo>
                  <a:pt x="1069" y="426"/>
                </a:lnTo>
                <a:lnTo>
                  <a:pt x="1066" y="429"/>
                </a:lnTo>
                <a:lnTo>
                  <a:pt x="1064" y="429"/>
                </a:lnTo>
                <a:lnTo>
                  <a:pt x="1064" y="429"/>
                </a:lnTo>
                <a:lnTo>
                  <a:pt x="1059" y="431"/>
                </a:lnTo>
                <a:lnTo>
                  <a:pt x="1055" y="431"/>
                </a:lnTo>
                <a:lnTo>
                  <a:pt x="1055" y="431"/>
                </a:lnTo>
                <a:lnTo>
                  <a:pt x="1057" y="431"/>
                </a:lnTo>
                <a:lnTo>
                  <a:pt x="1057" y="431"/>
                </a:lnTo>
                <a:lnTo>
                  <a:pt x="1062" y="429"/>
                </a:lnTo>
                <a:lnTo>
                  <a:pt x="1064" y="429"/>
                </a:lnTo>
                <a:lnTo>
                  <a:pt x="1066" y="426"/>
                </a:lnTo>
                <a:lnTo>
                  <a:pt x="1069" y="426"/>
                </a:lnTo>
                <a:lnTo>
                  <a:pt x="1071" y="422"/>
                </a:lnTo>
                <a:lnTo>
                  <a:pt x="1071" y="422"/>
                </a:lnTo>
                <a:lnTo>
                  <a:pt x="1073" y="419"/>
                </a:lnTo>
                <a:lnTo>
                  <a:pt x="1073" y="419"/>
                </a:lnTo>
                <a:lnTo>
                  <a:pt x="1071" y="419"/>
                </a:lnTo>
                <a:lnTo>
                  <a:pt x="1073" y="415"/>
                </a:lnTo>
                <a:lnTo>
                  <a:pt x="1073" y="415"/>
                </a:lnTo>
                <a:lnTo>
                  <a:pt x="1071" y="415"/>
                </a:lnTo>
                <a:lnTo>
                  <a:pt x="1071" y="412"/>
                </a:lnTo>
                <a:lnTo>
                  <a:pt x="1071" y="412"/>
                </a:lnTo>
                <a:lnTo>
                  <a:pt x="1069" y="412"/>
                </a:lnTo>
                <a:lnTo>
                  <a:pt x="1066" y="412"/>
                </a:lnTo>
                <a:lnTo>
                  <a:pt x="1064" y="412"/>
                </a:lnTo>
                <a:lnTo>
                  <a:pt x="1062" y="412"/>
                </a:lnTo>
                <a:lnTo>
                  <a:pt x="1062" y="412"/>
                </a:lnTo>
                <a:lnTo>
                  <a:pt x="1059" y="415"/>
                </a:lnTo>
                <a:lnTo>
                  <a:pt x="1055" y="417"/>
                </a:lnTo>
                <a:lnTo>
                  <a:pt x="1050" y="417"/>
                </a:lnTo>
                <a:lnTo>
                  <a:pt x="1050" y="417"/>
                </a:lnTo>
                <a:lnTo>
                  <a:pt x="1047" y="415"/>
                </a:lnTo>
                <a:lnTo>
                  <a:pt x="1045" y="415"/>
                </a:lnTo>
                <a:lnTo>
                  <a:pt x="1047" y="415"/>
                </a:lnTo>
                <a:lnTo>
                  <a:pt x="1050" y="415"/>
                </a:lnTo>
                <a:lnTo>
                  <a:pt x="1052" y="412"/>
                </a:lnTo>
                <a:lnTo>
                  <a:pt x="1052" y="412"/>
                </a:lnTo>
                <a:lnTo>
                  <a:pt x="1052" y="412"/>
                </a:lnTo>
                <a:lnTo>
                  <a:pt x="1052" y="412"/>
                </a:lnTo>
                <a:lnTo>
                  <a:pt x="1055" y="412"/>
                </a:lnTo>
                <a:lnTo>
                  <a:pt x="1055" y="412"/>
                </a:lnTo>
                <a:lnTo>
                  <a:pt x="1055" y="412"/>
                </a:lnTo>
                <a:lnTo>
                  <a:pt x="1055" y="415"/>
                </a:lnTo>
                <a:lnTo>
                  <a:pt x="1055" y="415"/>
                </a:lnTo>
                <a:lnTo>
                  <a:pt x="1055" y="415"/>
                </a:lnTo>
                <a:lnTo>
                  <a:pt x="1057" y="412"/>
                </a:lnTo>
                <a:lnTo>
                  <a:pt x="1057" y="412"/>
                </a:lnTo>
                <a:lnTo>
                  <a:pt x="1059" y="410"/>
                </a:lnTo>
                <a:lnTo>
                  <a:pt x="1059" y="410"/>
                </a:lnTo>
                <a:lnTo>
                  <a:pt x="1062" y="410"/>
                </a:lnTo>
                <a:lnTo>
                  <a:pt x="1062" y="410"/>
                </a:lnTo>
                <a:lnTo>
                  <a:pt x="1062" y="407"/>
                </a:lnTo>
                <a:lnTo>
                  <a:pt x="1062" y="407"/>
                </a:lnTo>
                <a:lnTo>
                  <a:pt x="1064" y="405"/>
                </a:lnTo>
                <a:lnTo>
                  <a:pt x="1064" y="405"/>
                </a:lnTo>
                <a:lnTo>
                  <a:pt x="1064" y="405"/>
                </a:lnTo>
                <a:lnTo>
                  <a:pt x="1059" y="403"/>
                </a:lnTo>
                <a:lnTo>
                  <a:pt x="1059" y="403"/>
                </a:lnTo>
                <a:lnTo>
                  <a:pt x="1062" y="400"/>
                </a:lnTo>
                <a:lnTo>
                  <a:pt x="1062" y="400"/>
                </a:lnTo>
                <a:lnTo>
                  <a:pt x="1064" y="398"/>
                </a:lnTo>
                <a:lnTo>
                  <a:pt x="1066" y="398"/>
                </a:lnTo>
                <a:lnTo>
                  <a:pt x="1066" y="396"/>
                </a:lnTo>
                <a:lnTo>
                  <a:pt x="1066" y="396"/>
                </a:lnTo>
                <a:lnTo>
                  <a:pt x="1066" y="393"/>
                </a:lnTo>
                <a:lnTo>
                  <a:pt x="1066" y="393"/>
                </a:lnTo>
                <a:lnTo>
                  <a:pt x="1064" y="393"/>
                </a:lnTo>
                <a:lnTo>
                  <a:pt x="1057" y="391"/>
                </a:lnTo>
                <a:lnTo>
                  <a:pt x="1055" y="391"/>
                </a:lnTo>
                <a:lnTo>
                  <a:pt x="1052" y="391"/>
                </a:lnTo>
                <a:lnTo>
                  <a:pt x="1052" y="391"/>
                </a:lnTo>
                <a:lnTo>
                  <a:pt x="1055" y="391"/>
                </a:lnTo>
                <a:lnTo>
                  <a:pt x="1064" y="391"/>
                </a:lnTo>
                <a:lnTo>
                  <a:pt x="1066" y="391"/>
                </a:lnTo>
                <a:lnTo>
                  <a:pt x="1069" y="388"/>
                </a:lnTo>
                <a:lnTo>
                  <a:pt x="1069" y="388"/>
                </a:lnTo>
                <a:lnTo>
                  <a:pt x="1069" y="388"/>
                </a:lnTo>
                <a:lnTo>
                  <a:pt x="1071" y="386"/>
                </a:lnTo>
                <a:lnTo>
                  <a:pt x="1071" y="386"/>
                </a:lnTo>
                <a:lnTo>
                  <a:pt x="1071" y="386"/>
                </a:lnTo>
                <a:lnTo>
                  <a:pt x="1071" y="384"/>
                </a:lnTo>
                <a:lnTo>
                  <a:pt x="1071" y="384"/>
                </a:lnTo>
                <a:lnTo>
                  <a:pt x="1071" y="384"/>
                </a:lnTo>
                <a:lnTo>
                  <a:pt x="1071" y="381"/>
                </a:lnTo>
                <a:lnTo>
                  <a:pt x="1073" y="379"/>
                </a:lnTo>
                <a:lnTo>
                  <a:pt x="1076" y="377"/>
                </a:lnTo>
                <a:lnTo>
                  <a:pt x="1078" y="377"/>
                </a:lnTo>
                <a:lnTo>
                  <a:pt x="1078" y="377"/>
                </a:lnTo>
                <a:lnTo>
                  <a:pt x="1081" y="374"/>
                </a:lnTo>
                <a:lnTo>
                  <a:pt x="1081" y="374"/>
                </a:lnTo>
                <a:lnTo>
                  <a:pt x="1081" y="374"/>
                </a:lnTo>
                <a:lnTo>
                  <a:pt x="1083" y="374"/>
                </a:lnTo>
                <a:lnTo>
                  <a:pt x="1083" y="372"/>
                </a:lnTo>
                <a:lnTo>
                  <a:pt x="1083" y="372"/>
                </a:lnTo>
                <a:lnTo>
                  <a:pt x="1081" y="370"/>
                </a:lnTo>
                <a:lnTo>
                  <a:pt x="1081" y="372"/>
                </a:lnTo>
                <a:lnTo>
                  <a:pt x="1081" y="372"/>
                </a:lnTo>
                <a:lnTo>
                  <a:pt x="1078" y="372"/>
                </a:lnTo>
                <a:lnTo>
                  <a:pt x="1078" y="374"/>
                </a:lnTo>
                <a:lnTo>
                  <a:pt x="1076" y="374"/>
                </a:lnTo>
                <a:lnTo>
                  <a:pt x="1073" y="374"/>
                </a:lnTo>
                <a:lnTo>
                  <a:pt x="1073" y="374"/>
                </a:lnTo>
                <a:lnTo>
                  <a:pt x="1071" y="374"/>
                </a:lnTo>
                <a:lnTo>
                  <a:pt x="1071" y="374"/>
                </a:lnTo>
                <a:lnTo>
                  <a:pt x="1071" y="372"/>
                </a:lnTo>
                <a:lnTo>
                  <a:pt x="1071" y="372"/>
                </a:lnTo>
                <a:lnTo>
                  <a:pt x="1071" y="372"/>
                </a:lnTo>
                <a:lnTo>
                  <a:pt x="1071" y="370"/>
                </a:lnTo>
                <a:lnTo>
                  <a:pt x="1069" y="370"/>
                </a:lnTo>
                <a:lnTo>
                  <a:pt x="1066" y="372"/>
                </a:lnTo>
                <a:lnTo>
                  <a:pt x="1064" y="372"/>
                </a:lnTo>
                <a:lnTo>
                  <a:pt x="1059" y="370"/>
                </a:lnTo>
                <a:lnTo>
                  <a:pt x="1059" y="370"/>
                </a:lnTo>
                <a:lnTo>
                  <a:pt x="1057" y="370"/>
                </a:lnTo>
                <a:lnTo>
                  <a:pt x="1055" y="370"/>
                </a:lnTo>
                <a:lnTo>
                  <a:pt x="1055" y="367"/>
                </a:lnTo>
                <a:lnTo>
                  <a:pt x="1052" y="365"/>
                </a:lnTo>
                <a:lnTo>
                  <a:pt x="1052" y="365"/>
                </a:lnTo>
                <a:lnTo>
                  <a:pt x="1055" y="365"/>
                </a:lnTo>
                <a:lnTo>
                  <a:pt x="1055" y="365"/>
                </a:lnTo>
                <a:lnTo>
                  <a:pt x="1052" y="365"/>
                </a:lnTo>
                <a:lnTo>
                  <a:pt x="1052" y="362"/>
                </a:lnTo>
                <a:lnTo>
                  <a:pt x="1052" y="362"/>
                </a:lnTo>
                <a:lnTo>
                  <a:pt x="1055" y="362"/>
                </a:lnTo>
                <a:lnTo>
                  <a:pt x="1057" y="360"/>
                </a:lnTo>
                <a:lnTo>
                  <a:pt x="1057" y="360"/>
                </a:lnTo>
                <a:lnTo>
                  <a:pt x="1057" y="360"/>
                </a:lnTo>
                <a:lnTo>
                  <a:pt x="1057" y="360"/>
                </a:lnTo>
                <a:lnTo>
                  <a:pt x="1055" y="358"/>
                </a:lnTo>
                <a:lnTo>
                  <a:pt x="1055" y="358"/>
                </a:lnTo>
                <a:lnTo>
                  <a:pt x="1052" y="360"/>
                </a:lnTo>
                <a:lnTo>
                  <a:pt x="1052" y="360"/>
                </a:lnTo>
                <a:lnTo>
                  <a:pt x="1047" y="360"/>
                </a:lnTo>
                <a:lnTo>
                  <a:pt x="1047" y="360"/>
                </a:lnTo>
                <a:lnTo>
                  <a:pt x="1052" y="360"/>
                </a:lnTo>
                <a:lnTo>
                  <a:pt x="1052" y="360"/>
                </a:lnTo>
                <a:lnTo>
                  <a:pt x="1052" y="358"/>
                </a:lnTo>
                <a:lnTo>
                  <a:pt x="1052" y="358"/>
                </a:lnTo>
                <a:lnTo>
                  <a:pt x="1052" y="358"/>
                </a:lnTo>
                <a:lnTo>
                  <a:pt x="1052" y="355"/>
                </a:lnTo>
                <a:lnTo>
                  <a:pt x="1052" y="355"/>
                </a:lnTo>
                <a:lnTo>
                  <a:pt x="1050" y="355"/>
                </a:lnTo>
                <a:lnTo>
                  <a:pt x="1047" y="353"/>
                </a:lnTo>
                <a:lnTo>
                  <a:pt x="1047" y="355"/>
                </a:lnTo>
                <a:lnTo>
                  <a:pt x="1045" y="355"/>
                </a:lnTo>
                <a:lnTo>
                  <a:pt x="1045" y="355"/>
                </a:lnTo>
                <a:lnTo>
                  <a:pt x="1043" y="355"/>
                </a:lnTo>
                <a:lnTo>
                  <a:pt x="1045" y="353"/>
                </a:lnTo>
                <a:lnTo>
                  <a:pt x="1047" y="353"/>
                </a:lnTo>
                <a:lnTo>
                  <a:pt x="1047" y="351"/>
                </a:lnTo>
                <a:lnTo>
                  <a:pt x="1047" y="351"/>
                </a:lnTo>
                <a:lnTo>
                  <a:pt x="1047" y="351"/>
                </a:lnTo>
                <a:lnTo>
                  <a:pt x="1047" y="351"/>
                </a:lnTo>
                <a:lnTo>
                  <a:pt x="1047" y="351"/>
                </a:lnTo>
                <a:lnTo>
                  <a:pt x="1045" y="351"/>
                </a:lnTo>
                <a:lnTo>
                  <a:pt x="1045" y="348"/>
                </a:lnTo>
                <a:lnTo>
                  <a:pt x="1043" y="348"/>
                </a:lnTo>
                <a:lnTo>
                  <a:pt x="1043" y="348"/>
                </a:lnTo>
                <a:lnTo>
                  <a:pt x="1040" y="346"/>
                </a:lnTo>
                <a:lnTo>
                  <a:pt x="1040" y="346"/>
                </a:lnTo>
                <a:lnTo>
                  <a:pt x="1038" y="344"/>
                </a:lnTo>
                <a:lnTo>
                  <a:pt x="1038" y="344"/>
                </a:lnTo>
                <a:lnTo>
                  <a:pt x="1036" y="344"/>
                </a:lnTo>
                <a:lnTo>
                  <a:pt x="1033" y="344"/>
                </a:lnTo>
                <a:lnTo>
                  <a:pt x="1031" y="346"/>
                </a:lnTo>
                <a:lnTo>
                  <a:pt x="1029" y="346"/>
                </a:lnTo>
                <a:lnTo>
                  <a:pt x="1024" y="348"/>
                </a:lnTo>
                <a:lnTo>
                  <a:pt x="1021" y="348"/>
                </a:lnTo>
                <a:lnTo>
                  <a:pt x="1019" y="348"/>
                </a:lnTo>
                <a:lnTo>
                  <a:pt x="1019" y="351"/>
                </a:lnTo>
                <a:lnTo>
                  <a:pt x="1019" y="351"/>
                </a:lnTo>
                <a:lnTo>
                  <a:pt x="1017" y="348"/>
                </a:lnTo>
                <a:lnTo>
                  <a:pt x="1017" y="348"/>
                </a:lnTo>
                <a:lnTo>
                  <a:pt x="1014" y="348"/>
                </a:lnTo>
                <a:lnTo>
                  <a:pt x="1012" y="346"/>
                </a:lnTo>
                <a:lnTo>
                  <a:pt x="1010" y="346"/>
                </a:lnTo>
                <a:lnTo>
                  <a:pt x="1010" y="348"/>
                </a:lnTo>
                <a:lnTo>
                  <a:pt x="1003" y="348"/>
                </a:lnTo>
                <a:lnTo>
                  <a:pt x="1003" y="348"/>
                </a:lnTo>
                <a:lnTo>
                  <a:pt x="1005" y="348"/>
                </a:lnTo>
                <a:lnTo>
                  <a:pt x="1005" y="346"/>
                </a:lnTo>
                <a:lnTo>
                  <a:pt x="995" y="344"/>
                </a:lnTo>
                <a:lnTo>
                  <a:pt x="993" y="344"/>
                </a:lnTo>
                <a:lnTo>
                  <a:pt x="988" y="341"/>
                </a:lnTo>
                <a:lnTo>
                  <a:pt x="986" y="341"/>
                </a:lnTo>
                <a:lnTo>
                  <a:pt x="981" y="344"/>
                </a:lnTo>
                <a:lnTo>
                  <a:pt x="977" y="344"/>
                </a:lnTo>
                <a:lnTo>
                  <a:pt x="972" y="346"/>
                </a:lnTo>
                <a:lnTo>
                  <a:pt x="972" y="346"/>
                </a:lnTo>
                <a:lnTo>
                  <a:pt x="969" y="348"/>
                </a:lnTo>
                <a:lnTo>
                  <a:pt x="969" y="348"/>
                </a:lnTo>
                <a:lnTo>
                  <a:pt x="967" y="351"/>
                </a:lnTo>
                <a:lnTo>
                  <a:pt x="967" y="353"/>
                </a:lnTo>
                <a:lnTo>
                  <a:pt x="967" y="355"/>
                </a:lnTo>
                <a:lnTo>
                  <a:pt x="967" y="358"/>
                </a:lnTo>
                <a:lnTo>
                  <a:pt x="967" y="358"/>
                </a:lnTo>
                <a:lnTo>
                  <a:pt x="967" y="358"/>
                </a:lnTo>
                <a:lnTo>
                  <a:pt x="969" y="360"/>
                </a:lnTo>
                <a:lnTo>
                  <a:pt x="969" y="360"/>
                </a:lnTo>
                <a:lnTo>
                  <a:pt x="967" y="362"/>
                </a:lnTo>
                <a:lnTo>
                  <a:pt x="965" y="362"/>
                </a:lnTo>
                <a:lnTo>
                  <a:pt x="965" y="365"/>
                </a:lnTo>
                <a:lnTo>
                  <a:pt x="962" y="367"/>
                </a:lnTo>
                <a:lnTo>
                  <a:pt x="962" y="367"/>
                </a:lnTo>
                <a:lnTo>
                  <a:pt x="962" y="370"/>
                </a:lnTo>
                <a:lnTo>
                  <a:pt x="960" y="370"/>
                </a:lnTo>
                <a:lnTo>
                  <a:pt x="958" y="372"/>
                </a:lnTo>
                <a:lnTo>
                  <a:pt x="953" y="374"/>
                </a:lnTo>
                <a:lnTo>
                  <a:pt x="951" y="374"/>
                </a:lnTo>
                <a:lnTo>
                  <a:pt x="953" y="374"/>
                </a:lnTo>
                <a:lnTo>
                  <a:pt x="953" y="374"/>
                </a:lnTo>
                <a:lnTo>
                  <a:pt x="955" y="377"/>
                </a:lnTo>
                <a:lnTo>
                  <a:pt x="960" y="374"/>
                </a:lnTo>
                <a:lnTo>
                  <a:pt x="960" y="377"/>
                </a:lnTo>
                <a:lnTo>
                  <a:pt x="958" y="377"/>
                </a:lnTo>
                <a:lnTo>
                  <a:pt x="955" y="377"/>
                </a:lnTo>
                <a:lnTo>
                  <a:pt x="955" y="379"/>
                </a:lnTo>
                <a:lnTo>
                  <a:pt x="955" y="379"/>
                </a:lnTo>
                <a:lnTo>
                  <a:pt x="955" y="379"/>
                </a:lnTo>
                <a:lnTo>
                  <a:pt x="955" y="379"/>
                </a:lnTo>
                <a:lnTo>
                  <a:pt x="958" y="381"/>
                </a:lnTo>
                <a:lnTo>
                  <a:pt x="958" y="381"/>
                </a:lnTo>
                <a:lnTo>
                  <a:pt x="955" y="381"/>
                </a:lnTo>
                <a:lnTo>
                  <a:pt x="953" y="384"/>
                </a:lnTo>
                <a:lnTo>
                  <a:pt x="953" y="384"/>
                </a:lnTo>
                <a:lnTo>
                  <a:pt x="953" y="388"/>
                </a:lnTo>
                <a:lnTo>
                  <a:pt x="953" y="388"/>
                </a:lnTo>
                <a:lnTo>
                  <a:pt x="951" y="388"/>
                </a:lnTo>
                <a:lnTo>
                  <a:pt x="951" y="388"/>
                </a:lnTo>
                <a:lnTo>
                  <a:pt x="951" y="391"/>
                </a:lnTo>
                <a:lnTo>
                  <a:pt x="955" y="391"/>
                </a:lnTo>
                <a:lnTo>
                  <a:pt x="955" y="391"/>
                </a:lnTo>
                <a:lnTo>
                  <a:pt x="953" y="393"/>
                </a:lnTo>
                <a:lnTo>
                  <a:pt x="951" y="393"/>
                </a:lnTo>
                <a:lnTo>
                  <a:pt x="951" y="393"/>
                </a:lnTo>
                <a:lnTo>
                  <a:pt x="951" y="396"/>
                </a:lnTo>
                <a:lnTo>
                  <a:pt x="948" y="396"/>
                </a:lnTo>
                <a:lnTo>
                  <a:pt x="948" y="398"/>
                </a:lnTo>
                <a:lnTo>
                  <a:pt x="948" y="398"/>
                </a:lnTo>
                <a:lnTo>
                  <a:pt x="948" y="400"/>
                </a:lnTo>
                <a:lnTo>
                  <a:pt x="948" y="400"/>
                </a:lnTo>
                <a:lnTo>
                  <a:pt x="946" y="398"/>
                </a:lnTo>
                <a:lnTo>
                  <a:pt x="943" y="398"/>
                </a:lnTo>
                <a:lnTo>
                  <a:pt x="943" y="398"/>
                </a:lnTo>
                <a:lnTo>
                  <a:pt x="941" y="400"/>
                </a:lnTo>
                <a:lnTo>
                  <a:pt x="941" y="400"/>
                </a:lnTo>
                <a:lnTo>
                  <a:pt x="939" y="400"/>
                </a:lnTo>
                <a:lnTo>
                  <a:pt x="939" y="403"/>
                </a:lnTo>
                <a:lnTo>
                  <a:pt x="939" y="403"/>
                </a:lnTo>
                <a:lnTo>
                  <a:pt x="939" y="403"/>
                </a:lnTo>
                <a:lnTo>
                  <a:pt x="936" y="405"/>
                </a:lnTo>
                <a:lnTo>
                  <a:pt x="934" y="405"/>
                </a:lnTo>
                <a:lnTo>
                  <a:pt x="932" y="407"/>
                </a:lnTo>
                <a:lnTo>
                  <a:pt x="932" y="407"/>
                </a:lnTo>
                <a:lnTo>
                  <a:pt x="927" y="410"/>
                </a:lnTo>
                <a:lnTo>
                  <a:pt x="922" y="412"/>
                </a:lnTo>
                <a:lnTo>
                  <a:pt x="922" y="412"/>
                </a:lnTo>
                <a:lnTo>
                  <a:pt x="922" y="415"/>
                </a:lnTo>
                <a:lnTo>
                  <a:pt x="920" y="415"/>
                </a:lnTo>
                <a:lnTo>
                  <a:pt x="920" y="417"/>
                </a:lnTo>
                <a:lnTo>
                  <a:pt x="920" y="417"/>
                </a:lnTo>
                <a:lnTo>
                  <a:pt x="920" y="419"/>
                </a:lnTo>
                <a:lnTo>
                  <a:pt x="920" y="419"/>
                </a:lnTo>
                <a:lnTo>
                  <a:pt x="924" y="422"/>
                </a:lnTo>
                <a:lnTo>
                  <a:pt x="924" y="424"/>
                </a:lnTo>
                <a:lnTo>
                  <a:pt x="927" y="424"/>
                </a:lnTo>
                <a:lnTo>
                  <a:pt x="929" y="426"/>
                </a:lnTo>
                <a:lnTo>
                  <a:pt x="929" y="426"/>
                </a:lnTo>
                <a:lnTo>
                  <a:pt x="932" y="429"/>
                </a:lnTo>
                <a:lnTo>
                  <a:pt x="932" y="436"/>
                </a:lnTo>
                <a:lnTo>
                  <a:pt x="932" y="436"/>
                </a:lnTo>
                <a:lnTo>
                  <a:pt x="932" y="438"/>
                </a:lnTo>
                <a:lnTo>
                  <a:pt x="932" y="443"/>
                </a:lnTo>
                <a:lnTo>
                  <a:pt x="932" y="445"/>
                </a:lnTo>
                <a:lnTo>
                  <a:pt x="932" y="445"/>
                </a:lnTo>
                <a:lnTo>
                  <a:pt x="927" y="452"/>
                </a:lnTo>
                <a:lnTo>
                  <a:pt x="927" y="455"/>
                </a:lnTo>
                <a:lnTo>
                  <a:pt x="922" y="459"/>
                </a:lnTo>
                <a:lnTo>
                  <a:pt x="922" y="462"/>
                </a:lnTo>
                <a:lnTo>
                  <a:pt x="917" y="467"/>
                </a:lnTo>
                <a:lnTo>
                  <a:pt x="917" y="467"/>
                </a:lnTo>
                <a:lnTo>
                  <a:pt x="913" y="469"/>
                </a:lnTo>
                <a:lnTo>
                  <a:pt x="910" y="471"/>
                </a:lnTo>
                <a:lnTo>
                  <a:pt x="906" y="474"/>
                </a:lnTo>
                <a:lnTo>
                  <a:pt x="903" y="476"/>
                </a:lnTo>
                <a:lnTo>
                  <a:pt x="901" y="478"/>
                </a:lnTo>
                <a:lnTo>
                  <a:pt x="891" y="483"/>
                </a:lnTo>
                <a:lnTo>
                  <a:pt x="889" y="483"/>
                </a:lnTo>
                <a:lnTo>
                  <a:pt x="887" y="485"/>
                </a:lnTo>
                <a:lnTo>
                  <a:pt x="882" y="485"/>
                </a:lnTo>
                <a:lnTo>
                  <a:pt x="880" y="488"/>
                </a:lnTo>
                <a:lnTo>
                  <a:pt x="875" y="490"/>
                </a:lnTo>
                <a:lnTo>
                  <a:pt x="868" y="490"/>
                </a:lnTo>
                <a:lnTo>
                  <a:pt x="868" y="493"/>
                </a:lnTo>
                <a:lnTo>
                  <a:pt x="854" y="495"/>
                </a:lnTo>
                <a:lnTo>
                  <a:pt x="854" y="495"/>
                </a:lnTo>
                <a:lnTo>
                  <a:pt x="851" y="497"/>
                </a:lnTo>
                <a:lnTo>
                  <a:pt x="854" y="497"/>
                </a:lnTo>
                <a:lnTo>
                  <a:pt x="854" y="497"/>
                </a:lnTo>
                <a:lnTo>
                  <a:pt x="854" y="497"/>
                </a:lnTo>
                <a:lnTo>
                  <a:pt x="854" y="500"/>
                </a:lnTo>
                <a:lnTo>
                  <a:pt x="854" y="502"/>
                </a:lnTo>
                <a:lnTo>
                  <a:pt x="854" y="502"/>
                </a:lnTo>
                <a:lnTo>
                  <a:pt x="854" y="504"/>
                </a:lnTo>
                <a:lnTo>
                  <a:pt x="854" y="504"/>
                </a:lnTo>
                <a:lnTo>
                  <a:pt x="854" y="507"/>
                </a:lnTo>
                <a:lnTo>
                  <a:pt x="856" y="507"/>
                </a:lnTo>
                <a:lnTo>
                  <a:pt x="856" y="507"/>
                </a:lnTo>
                <a:lnTo>
                  <a:pt x="854" y="507"/>
                </a:lnTo>
                <a:lnTo>
                  <a:pt x="854" y="507"/>
                </a:lnTo>
                <a:lnTo>
                  <a:pt x="856" y="509"/>
                </a:lnTo>
                <a:lnTo>
                  <a:pt x="856" y="509"/>
                </a:lnTo>
                <a:lnTo>
                  <a:pt x="856" y="509"/>
                </a:lnTo>
                <a:lnTo>
                  <a:pt x="854" y="511"/>
                </a:lnTo>
                <a:lnTo>
                  <a:pt x="854" y="511"/>
                </a:lnTo>
                <a:lnTo>
                  <a:pt x="854" y="511"/>
                </a:lnTo>
                <a:lnTo>
                  <a:pt x="856" y="511"/>
                </a:lnTo>
                <a:lnTo>
                  <a:pt x="854" y="514"/>
                </a:lnTo>
                <a:lnTo>
                  <a:pt x="854" y="511"/>
                </a:lnTo>
                <a:lnTo>
                  <a:pt x="854" y="514"/>
                </a:lnTo>
                <a:lnTo>
                  <a:pt x="851" y="514"/>
                </a:lnTo>
                <a:lnTo>
                  <a:pt x="851" y="514"/>
                </a:lnTo>
                <a:lnTo>
                  <a:pt x="851" y="516"/>
                </a:lnTo>
                <a:lnTo>
                  <a:pt x="851" y="519"/>
                </a:lnTo>
                <a:lnTo>
                  <a:pt x="849" y="521"/>
                </a:lnTo>
                <a:lnTo>
                  <a:pt x="846" y="526"/>
                </a:lnTo>
                <a:lnTo>
                  <a:pt x="846" y="528"/>
                </a:lnTo>
                <a:lnTo>
                  <a:pt x="846" y="530"/>
                </a:lnTo>
                <a:lnTo>
                  <a:pt x="846" y="530"/>
                </a:lnTo>
                <a:lnTo>
                  <a:pt x="846" y="533"/>
                </a:lnTo>
                <a:lnTo>
                  <a:pt x="846" y="533"/>
                </a:lnTo>
                <a:lnTo>
                  <a:pt x="846" y="535"/>
                </a:lnTo>
                <a:lnTo>
                  <a:pt x="844" y="538"/>
                </a:lnTo>
                <a:lnTo>
                  <a:pt x="844" y="538"/>
                </a:lnTo>
                <a:lnTo>
                  <a:pt x="846" y="540"/>
                </a:lnTo>
                <a:lnTo>
                  <a:pt x="846" y="540"/>
                </a:lnTo>
                <a:lnTo>
                  <a:pt x="844" y="542"/>
                </a:lnTo>
                <a:lnTo>
                  <a:pt x="844" y="542"/>
                </a:lnTo>
                <a:lnTo>
                  <a:pt x="844" y="545"/>
                </a:lnTo>
                <a:lnTo>
                  <a:pt x="844" y="545"/>
                </a:lnTo>
                <a:lnTo>
                  <a:pt x="844" y="545"/>
                </a:lnTo>
                <a:lnTo>
                  <a:pt x="844" y="545"/>
                </a:lnTo>
                <a:lnTo>
                  <a:pt x="842" y="547"/>
                </a:lnTo>
                <a:lnTo>
                  <a:pt x="839" y="549"/>
                </a:lnTo>
                <a:lnTo>
                  <a:pt x="835" y="549"/>
                </a:lnTo>
                <a:lnTo>
                  <a:pt x="835" y="552"/>
                </a:lnTo>
                <a:lnTo>
                  <a:pt x="832" y="552"/>
                </a:lnTo>
                <a:lnTo>
                  <a:pt x="832" y="554"/>
                </a:lnTo>
                <a:lnTo>
                  <a:pt x="832" y="554"/>
                </a:lnTo>
                <a:lnTo>
                  <a:pt x="830" y="554"/>
                </a:lnTo>
                <a:lnTo>
                  <a:pt x="832" y="559"/>
                </a:lnTo>
                <a:lnTo>
                  <a:pt x="832" y="559"/>
                </a:lnTo>
                <a:lnTo>
                  <a:pt x="832" y="559"/>
                </a:lnTo>
                <a:lnTo>
                  <a:pt x="830" y="561"/>
                </a:lnTo>
                <a:lnTo>
                  <a:pt x="830" y="561"/>
                </a:lnTo>
                <a:lnTo>
                  <a:pt x="828" y="564"/>
                </a:lnTo>
                <a:lnTo>
                  <a:pt x="825" y="566"/>
                </a:lnTo>
                <a:lnTo>
                  <a:pt x="828" y="564"/>
                </a:lnTo>
                <a:lnTo>
                  <a:pt x="828" y="561"/>
                </a:lnTo>
                <a:lnTo>
                  <a:pt x="828" y="561"/>
                </a:lnTo>
                <a:lnTo>
                  <a:pt x="828" y="561"/>
                </a:lnTo>
                <a:lnTo>
                  <a:pt x="828" y="559"/>
                </a:lnTo>
                <a:lnTo>
                  <a:pt x="825" y="559"/>
                </a:lnTo>
                <a:lnTo>
                  <a:pt x="825" y="559"/>
                </a:lnTo>
                <a:lnTo>
                  <a:pt x="825" y="559"/>
                </a:lnTo>
                <a:lnTo>
                  <a:pt x="825" y="556"/>
                </a:lnTo>
                <a:lnTo>
                  <a:pt x="823" y="556"/>
                </a:lnTo>
                <a:lnTo>
                  <a:pt x="820" y="559"/>
                </a:lnTo>
                <a:lnTo>
                  <a:pt x="820" y="559"/>
                </a:lnTo>
                <a:lnTo>
                  <a:pt x="818" y="559"/>
                </a:lnTo>
                <a:lnTo>
                  <a:pt x="818" y="561"/>
                </a:lnTo>
                <a:lnTo>
                  <a:pt x="816" y="561"/>
                </a:lnTo>
                <a:lnTo>
                  <a:pt x="816" y="564"/>
                </a:lnTo>
                <a:lnTo>
                  <a:pt x="813" y="566"/>
                </a:lnTo>
                <a:lnTo>
                  <a:pt x="813" y="566"/>
                </a:lnTo>
                <a:lnTo>
                  <a:pt x="813" y="566"/>
                </a:lnTo>
                <a:lnTo>
                  <a:pt x="813" y="568"/>
                </a:lnTo>
                <a:lnTo>
                  <a:pt x="813" y="568"/>
                </a:lnTo>
                <a:lnTo>
                  <a:pt x="813" y="571"/>
                </a:lnTo>
                <a:lnTo>
                  <a:pt x="816" y="573"/>
                </a:lnTo>
                <a:lnTo>
                  <a:pt x="813" y="575"/>
                </a:lnTo>
                <a:lnTo>
                  <a:pt x="813" y="573"/>
                </a:lnTo>
                <a:lnTo>
                  <a:pt x="813" y="571"/>
                </a:lnTo>
                <a:lnTo>
                  <a:pt x="811" y="566"/>
                </a:lnTo>
                <a:lnTo>
                  <a:pt x="809" y="566"/>
                </a:lnTo>
                <a:lnTo>
                  <a:pt x="809" y="564"/>
                </a:lnTo>
                <a:lnTo>
                  <a:pt x="806" y="564"/>
                </a:lnTo>
                <a:lnTo>
                  <a:pt x="804" y="564"/>
                </a:lnTo>
                <a:lnTo>
                  <a:pt x="802" y="564"/>
                </a:lnTo>
                <a:lnTo>
                  <a:pt x="797" y="566"/>
                </a:lnTo>
                <a:lnTo>
                  <a:pt x="794" y="568"/>
                </a:lnTo>
                <a:lnTo>
                  <a:pt x="794" y="568"/>
                </a:lnTo>
                <a:lnTo>
                  <a:pt x="799" y="564"/>
                </a:lnTo>
                <a:lnTo>
                  <a:pt x="802" y="564"/>
                </a:lnTo>
                <a:lnTo>
                  <a:pt x="804" y="561"/>
                </a:lnTo>
                <a:lnTo>
                  <a:pt x="804" y="561"/>
                </a:lnTo>
                <a:lnTo>
                  <a:pt x="804" y="559"/>
                </a:lnTo>
                <a:lnTo>
                  <a:pt x="804" y="556"/>
                </a:lnTo>
                <a:lnTo>
                  <a:pt x="804" y="554"/>
                </a:lnTo>
                <a:lnTo>
                  <a:pt x="804" y="554"/>
                </a:lnTo>
                <a:lnTo>
                  <a:pt x="802" y="549"/>
                </a:lnTo>
                <a:lnTo>
                  <a:pt x="799" y="549"/>
                </a:lnTo>
                <a:lnTo>
                  <a:pt x="797" y="547"/>
                </a:lnTo>
                <a:lnTo>
                  <a:pt x="797" y="547"/>
                </a:lnTo>
                <a:lnTo>
                  <a:pt x="797" y="545"/>
                </a:lnTo>
                <a:lnTo>
                  <a:pt x="794" y="545"/>
                </a:lnTo>
                <a:lnTo>
                  <a:pt x="794" y="545"/>
                </a:lnTo>
                <a:lnTo>
                  <a:pt x="792" y="545"/>
                </a:lnTo>
                <a:lnTo>
                  <a:pt x="790" y="545"/>
                </a:lnTo>
                <a:lnTo>
                  <a:pt x="792" y="545"/>
                </a:lnTo>
                <a:lnTo>
                  <a:pt x="794" y="545"/>
                </a:lnTo>
                <a:lnTo>
                  <a:pt x="794" y="542"/>
                </a:lnTo>
                <a:lnTo>
                  <a:pt x="797" y="542"/>
                </a:lnTo>
                <a:lnTo>
                  <a:pt x="797" y="540"/>
                </a:lnTo>
                <a:lnTo>
                  <a:pt x="797" y="538"/>
                </a:lnTo>
                <a:lnTo>
                  <a:pt x="794" y="538"/>
                </a:lnTo>
                <a:lnTo>
                  <a:pt x="794" y="533"/>
                </a:lnTo>
                <a:lnTo>
                  <a:pt x="794" y="533"/>
                </a:lnTo>
                <a:lnTo>
                  <a:pt x="792" y="530"/>
                </a:lnTo>
                <a:lnTo>
                  <a:pt x="792" y="530"/>
                </a:lnTo>
                <a:lnTo>
                  <a:pt x="792" y="528"/>
                </a:lnTo>
                <a:lnTo>
                  <a:pt x="792" y="528"/>
                </a:lnTo>
                <a:lnTo>
                  <a:pt x="794" y="526"/>
                </a:lnTo>
                <a:lnTo>
                  <a:pt x="797" y="526"/>
                </a:lnTo>
                <a:lnTo>
                  <a:pt x="797" y="523"/>
                </a:lnTo>
                <a:lnTo>
                  <a:pt x="799" y="521"/>
                </a:lnTo>
                <a:lnTo>
                  <a:pt x="799" y="519"/>
                </a:lnTo>
                <a:lnTo>
                  <a:pt x="802" y="516"/>
                </a:lnTo>
                <a:lnTo>
                  <a:pt x="804" y="514"/>
                </a:lnTo>
                <a:lnTo>
                  <a:pt x="804" y="514"/>
                </a:lnTo>
                <a:lnTo>
                  <a:pt x="804" y="511"/>
                </a:lnTo>
                <a:lnTo>
                  <a:pt x="806" y="509"/>
                </a:lnTo>
                <a:lnTo>
                  <a:pt x="806" y="507"/>
                </a:lnTo>
                <a:lnTo>
                  <a:pt x="804" y="507"/>
                </a:lnTo>
                <a:lnTo>
                  <a:pt x="804" y="504"/>
                </a:lnTo>
                <a:lnTo>
                  <a:pt x="806" y="502"/>
                </a:lnTo>
                <a:lnTo>
                  <a:pt x="809" y="500"/>
                </a:lnTo>
                <a:lnTo>
                  <a:pt x="816" y="493"/>
                </a:lnTo>
                <a:lnTo>
                  <a:pt x="816" y="493"/>
                </a:lnTo>
                <a:lnTo>
                  <a:pt x="816" y="490"/>
                </a:lnTo>
                <a:lnTo>
                  <a:pt x="816" y="488"/>
                </a:lnTo>
                <a:lnTo>
                  <a:pt x="813" y="485"/>
                </a:lnTo>
                <a:lnTo>
                  <a:pt x="811" y="485"/>
                </a:lnTo>
                <a:lnTo>
                  <a:pt x="811" y="485"/>
                </a:lnTo>
                <a:lnTo>
                  <a:pt x="809" y="485"/>
                </a:lnTo>
                <a:lnTo>
                  <a:pt x="809" y="485"/>
                </a:lnTo>
                <a:lnTo>
                  <a:pt x="809" y="485"/>
                </a:lnTo>
                <a:lnTo>
                  <a:pt x="804" y="485"/>
                </a:lnTo>
                <a:lnTo>
                  <a:pt x="799" y="483"/>
                </a:lnTo>
                <a:lnTo>
                  <a:pt x="797" y="483"/>
                </a:lnTo>
                <a:lnTo>
                  <a:pt x="794" y="483"/>
                </a:lnTo>
                <a:lnTo>
                  <a:pt x="794" y="483"/>
                </a:lnTo>
                <a:lnTo>
                  <a:pt x="792" y="483"/>
                </a:lnTo>
                <a:lnTo>
                  <a:pt x="792" y="483"/>
                </a:lnTo>
                <a:lnTo>
                  <a:pt x="790" y="483"/>
                </a:lnTo>
                <a:lnTo>
                  <a:pt x="787" y="483"/>
                </a:lnTo>
                <a:lnTo>
                  <a:pt x="785" y="483"/>
                </a:lnTo>
                <a:lnTo>
                  <a:pt x="783" y="483"/>
                </a:lnTo>
                <a:lnTo>
                  <a:pt x="778" y="483"/>
                </a:lnTo>
                <a:lnTo>
                  <a:pt x="776" y="483"/>
                </a:lnTo>
                <a:lnTo>
                  <a:pt x="776" y="483"/>
                </a:lnTo>
                <a:lnTo>
                  <a:pt x="773" y="485"/>
                </a:lnTo>
                <a:lnTo>
                  <a:pt x="768" y="488"/>
                </a:lnTo>
                <a:lnTo>
                  <a:pt x="768" y="488"/>
                </a:lnTo>
                <a:lnTo>
                  <a:pt x="776" y="483"/>
                </a:lnTo>
                <a:lnTo>
                  <a:pt x="776" y="483"/>
                </a:lnTo>
                <a:lnTo>
                  <a:pt x="776" y="481"/>
                </a:lnTo>
                <a:lnTo>
                  <a:pt x="773" y="481"/>
                </a:lnTo>
                <a:lnTo>
                  <a:pt x="773" y="481"/>
                </a:lnTo>
                <a:lnTo>
                  <a:pt x="773" y="478"/>
                </a:lnTo>
                <a:lnTo>
                  <a:pt x="771" y="478"/>
                </a:lnTo>
                <a:lnTo>
                  <a:pt x="768" y="476"/>
                </a:lnTo>
                <a:lnTo>
                  <a:pt x="768" y="476"/>
                </a:lnTo>
                <a:lnTo>
                  <a:pt x="766" y="476"/>
                </a:lnTo>
                <a:lnTo>
                  <a:pt x="761" y="474"/>
                </a:lnTo>
                <a:lnTo>
                  <a:pt x="757" y="471"/>
                </a:lnTo>
                <a:lnTo>
                  <a:pt x="752" y="469"/>
                </a:lnTo>
                <a:lnTo>
                  <a:pt x="750" y="469"/>
                </a:lnTo>
                <a:lnTo>
                  <a:pt x="747" y="469"/>
                </a:lnTo>
                <a:lnTo>
                  <a:pt x="747" y="462"/>
                </a:lnTo>
                <a:lnTo>
                  <a:pt x="745" y="459"/>
                </a:lnTo>
                <a:lnTo>
                  <a:pt x="742" y="459"/>
                </a:lnTo>
                <a:lnTo>
                  <a:pt x="742" y="457"/>
                </a:lnTo>
                <a:lnTo>
                  <a:pt x="740" y="455"/>
                </a:lnTo>
                <a:lnTo>
                  <a:pt x="738" y="452"/>
                </a:lnTo>
                <a:lnTo>
                  <a:pt x="738" y="452"/>
                </a:lnTo>
                <a:lnTo>
                  <a:pt x="733" y="452"/>
                </a:lnTo>
                <a:lnTo>
                  <a:pt x="733" y="452"/>
                </a:lnTo>
                <a:lnTo>
                  <a:pt x="726" y="450"/>
                </a:lnTo>
                <a:lnTo>
                  <a:pt x="724" y="448"/>
                </a:lnTo>
                <a:lnTo>
                  <a:pt x="719" y="448"/>
                </a:lnTo>
                <a:lnTo>
                  <a:pt x="716" y="445"/>
                </a:lnTo>
                <a:lnTo>
                  <a:pt x="712" y="445"/>
                </a:lnTo>
                <a:lnTo>
                  <a:pt x="709" y="445"/>
                </a:lnTo>
                <a:lnTo>
                  <a:pt x="693" y="448"/>
                </a:lnTo>
                <a:lnTo>
                  <a:pt x="688" y="450"/>
                </a:lnTo>
                <a:lnTo>
                  <a:pt x="686" y="450"/>
                </a:lnTo>
                <a:lnTo>
                  <a:pt x="686" y="450"/>
                </a:lnTo>
                <a:lnTo>
                  <a:pt x="688" y="450"/>
                </a:lnTo>
                <a:lnTo>
                  <a:pt x="688" y="448"/>
                </a:lnTo>
                <a:lnTo>
                  <a:pt x="686" y="450"/>
                </a:lnTo>
                <a:lnTo>
                  <a:pt x="686" y="450"/>
                </a:lnTo>
                <a:lnTo>
                  <a:pt x="681" y="450"/>
                </a:lnTo>
                <a:lnTo>
                  <a:pt x="681" y="450"/>
                </a:lnTo>
                <a:lnTo>
                  <a:pt x="679" y="452"/>
                </a:lnTo>
                <a:lnTo>
                  <a:pt x="679" y="450"/>
                </a:lnTo>
                <a:lnTo>
                  <a:pt x="681" y="450"/>
                </a:lnTo>
                <a:lnTo>
                  <a:pt x="681" y="450"/>
                </a:lnTo>
                <a:lnTo>
                  <a:pt x="683" y="450"/>
                </a:lnTo>
                <a:lnTo>
                  <a:pt x="686" y="448"/>
                </a:lnTo>
                <a:lnTo>
                  <a:pt x="688" y="445"/>
                </a:lnTo>
                <a:lnTo>
                  <a:pt x="690" y="445"/>
                </a:lnTo>
                <a:lnTo>
                  <a:pt x="690" y="443"/>
                </a:lnTo>
                <a:lnTo>
                  <a:pt x="690" y="443"/>
                </a:lnTo>
                <a:lnTo>
                  <a:pt x="690" y="441"/>
                </a:lnTo>
                <a:lnTo>
                  <a:pt x="693" y="433"/>
                </a:lnTo>
                <a:lnTo>
                  <a:pt x="693" y="433"/>
                </a:lnTo>
                <a:lnTo>
                  <a:pt x="695" y="429"/>
                </a:lnTo>
                <a:lnTo>
                  <a:pt x="695" y="426"/>
                </a:lnTo>
                <a:lnTo>
                  <a:pt x="697" y="422"/>
                </a:lnTo>
                <a:lnTo>
                  <a:pt x="697" y="419"/>
                </a:lnTo>
                <a:lnTo>
                  <a:pt x="700" y="417"/>
                </a:lnTo>
                <a:lnTo>
                  <a:pt x="700" y="417"/>
                </a:lnTo>
                <a:lnTo>
                  <a:pt x="697" y="415"/>
                </a:lnTo>
                <a:lnTo>
                  <a:pt x="695" y="415"/>
                </a:lnTo>
                <a:lnTo>
                  <a:pt x="695" y="415"/>
                </a:lnTo>
                <a:lnTo>
                  <a:pt x="690" y="415"/>
                </a:lnTo>
                <a:lnTo>
                  <a:pt x="686" y="415"/>
                </a:lnTo>
                <a:lnTo>
                  <a:pt x="686" y="415"/>
                </a:lnTo>
                <a:lnTo>
                  <a:pt x="681" y="417"/>
                </a:lnTo>
                <a:lnTo>
                  <a:pt x="676" y="422"/>
                </a:lnTo>
                <a:lnTo>
                  <a:pt x="676" y="424"/>
                </a:lnTo>
                <a:lnTo>
                  <a:pt x="676" y="424"/>
                </a:lnTo>
                <a:lnTo>
                  <a:pt x="681" y="417"/>
                </a:lnTo>
                <a:lnTo>
                  <a:pt x="681" y="417"/>
                </a:lnTo>
                <a:lnTo>
                  <a:pt x="681" y="415"/>
                </a:lnTo>
                <a:lnTo>
                  <a:pt x="681" y="415"/>
                </a:lnTo>
                <a:lnTo>
                  <a:pt x="679" y="412"/>
                </a:lnTo>
                <a:lnTo>
                  <a:pt x="679" y="412"/>
                </a:lnTo>
                <a:lnTo>
                  <a:pt x="679" y="412"/>
                </a:lnTo>
                <a:lnTo>
                  <a:pt x="679" y="412"/>
                </a:lnTo>
                <a:lnTo>
                  <a:pt x="679" y="412"/>
                </a:lnTo>
                <a:lnTo>
                  <a:pt x="679" y="410"/>
                </a:lnTo>
                <a:lnTo>
                  <a:pt x="679" y="410"/>
                </a:lnTo>
                <a:lnTo>
                  <a:pt x="676" y="410"/>
                </a:lnTo>
                <a:lnTo>
                  <a:pt x="679" y="410"/>
                </a:lnTo>
                <a:lnTo>
                  <a:pt x="681" y="407"/>
                </a:lnTo>
                <a:lnTo>
                  <a:pt x="683" y="405"/>
                </a:lnTo>
                <a:lnTo>
                  <a:pt x="686" y="400"/>
                </a:lnTo>
                <a:lnTo>
                  <a:pt x="693" y="391"/>
                </a:lnTo>
                <a:lnTo>
                  <a:pt x="695" y="388"/>
                </a:lnTo>
                <a:lnTo>
                  <a:pt x="700" y="386"/>
                </a:lnTo>
                <a:lnTo>
                  <a:pt x="702" y="384"/>
                </a:lnTo>
                <a:lnTo>
                  <a:pt x="702" y="381"/>
                </a:lnTo>
                <a:lnTo>
                  <a:pt x="702" y="381"/>
                </a:lnTo>
                <a:lnTo>
                  <a:pt x="702" y="381"/>
                </a:lnTo>
                <a:lnTo>
                  <a:pt x="702" y="381"/>
                </a:lnTo>
                <a:lnTo>
                  <a:pt x="705" y="381"/>
                </a:lnTo>
                <a:lnTo>
                  <a:pt x="707" y="379"/>
                </a:lnTo>
                <a:lnTo>
                  <a:pt x="709" y="377"/>
                </a:lnTo>
                <a:lnTo>
                  <a:pt x="714" y="374"/>
                </a:lnTo>
                <a:lnTo>
                  <a:pt x="719" y="372"/>
                </a:lnTo>
                <a:lnTo>
                  <a:pt x="721" y="370"/>
                </a:lnTo>
                <a:lnTo>
                  <a:pt x="724" y="367"/>
                </a:lnTo>
                <a:lnTo>
                  <a:pt x="724" y="367"/>
                </a:lnTo>
                <a:lnTo>
                  <a:pt x="724" y="365"/>
                </a:lnTo>
                <a:lnTo>
                  <a:pt x="724" y="365"/>
                </a:lnTo>
                <a:lnTo>
                  <a:pt x="726" y="365"/>
                </a:lnTo>
                <a:lnTo>
                  <a:pt x="726" y="365"/>
                </a:lnTo>
                <a:lnTo>
                  <a:pt x="728" y="365"/>
                </a:lnTo>
                <a:lnTo>
                  <a:pt x="728" y="362"/>
                </a:lnTo>
                <a:lnTo>
                  <a:pt x="728" y="362"/>
                </a:lnTo>
                <a:lnTo>
                  <a:pt x="733" y="360"/>
                </a:lnTo>
                <a:lnTo>
                  <a:pt x="740" y="358"/>
                </a:lnTo>
                <a:lnTo>
                  <a:pt x="740" y="358"/>
                </a:lnTo>
                <a:lnTo>
                  <a:pt x="742" y="358"/>
                </a:lnTo>
                <a:lnTo>
                  <a:pt x="742" y="358"/>
                </a:lnTo>
                <a:lnTo>
                  <a:pt x="740" y="355"/>
                </a:lnTo>
                <a:lnTo>
                  <a:pt x="740" y="355"/>
                </a:lnTo>
                <a:lnTo>
                  <a:pt x="740" y="355"/>
                </a:lnTo>
                <a:lnTo>
                  <a:pt x="740" y="353"/>
                </a:lnTo>
                <a:lnTo>
                  <a:pt x="742" y="353"/>
                </a:lnTo>
                <a:lnTo>
                  <a:pt x="745" y="353"/>
                </a:lnTo>
                <a:lnTo>
                  <a:pt x="745" y="353"/>
                </a:lnTo>
                <a:lnTo>
                  <a:pt x="745" y="353"/>
                </a:lnTo>
                <a:lnTo>
                  <a:pt x="745" y="353"/>
                </a:lnTo>
                <a:lnTo>
                  <a:pt x="745" y="353"/>
                </a:lnTo>
                <a:lnTo>
                  <a:pt x="747" y="353"/>
                </a:lnTo>
                <a:lnTo>
                  <a:pt x="750" y="351"/>
                </a:lnTo>
                <a:lnTo>
                  <a:pt x="752" y="351"/>
                </a:lnTo>
                <a:lnTo>
                  <a:pt x="752" y="351"/>
                </a:lnTo>
                <a:lnTo>
                  <a:pt x="750" y="351"/>
                </a:lnTo>
                <a:lnTo>
                  <a:pt x="752" y="351"/>
                </a:lnTo>
                <a:lnTo>
                  <a:pt x="754" y="348"/>
                </a:lnTo>
                <a:lnTo>
                  <a:pt x="754" y="348"/>
                </a:lnTo>
                <a:lnTo>
                  <a:pt x="754" y="348"/>
                </a:lnTo>
                <a:lnTo>
                  <a:pt x="752" y="346"/>
                </a:lnTo>
                <a:lnTo>
                  <a:pt x="752" y="346"/>
                </a:lnTo>
                <a:lnTo>
                  <a:pt x="752" y="346"/>
                </a:lnTo>
                <a:lnTo>
                  <a:pt x="757" y="346"/>
                </a:lnTo>
                <a:lnTo>
                  <a:pt x="757" y="348"/>
                </a:lnTo>
                <a:lnTo>
                  <a:pt x="759" y="348"/>
                </a:lnTo>
                <a:lnTo>
                  <a:pt x="759" y="348"/>
                </a:lnTo>
                <a:lnTo>
                  <a:pt x="759" y="351"/>
                </a:lnTo>
                <a:lnTo>
                  <a:pt x="759" y="348"/>
                </a:lnTo>
                <a:lnTo>
                  <a:pt x="759" y="348"/>
                </a:lnTo>
                <a:lnTo>
                  <a:pt x="759" y="346"/>
                </a:lnTo>
                <a:lnTo>
                  <a:pt x="759" y="346"/>
                </a:lnTo>
                <a:lnTo>
                  <a:pt x="759" y="346"/>
                </a:lnTo>
                <a:lnTo>
                  <a:pt x="761" y="346"/>
                </a:lnTo>
                <a:lnTo>
                  <a:pt x="764" y="344"/>
                </a:lnTo>
                <a:lnTo>
                  <a:pt x="764" y="344"/>
                </a:lnTo>
                <a:lnTo>
                  <a:pt x="764" y="341"/>
                </a:lnTo>
                <a:lnTo>
                  <a:pt x="766" y="341"/>
                </a:lnTo>
                <a:lnTo>
                  <a:pt x="766" y="341"/>
                </a:lnTo>
                <a:lnTo>
                  <a:pt x="768" y="341"/>
                </a:lnTo>
                <a:lnTo>
                  <a:pt x="768" y="341"/>
                </a:lnTo>
                <a:lnTo>
                  <a:pt x="771" y="341"/>
                </a:lnTo>
                <a:lnTo>
                  <a:pt x="771" y="341"/>
                </a:lnTo>
                <a:lnTo>
                  <a:pt x="773" y="344"/>
                </a:lnTo>
                <a:lnTo>
                  <a:pt x="773" y="341"/>
                </a:lnTo>
                <a:lnTo>
                  <a:pt x="773" y="341"/>
                </a:lnTo>
                <a:lnTo>
                  <a:pt x="776" y="341"/>
                </a:lnTo>
                <a:lnTo>
                  <a:pt x="773" y="341"/>
                </a:lnTo>
                <a:lnTo>
                  <a:pt x="771" y="339"/>
                </a:lnTo>
                <a:lnTo>
                  <a:pt x="771" y="339"/>
                </a:lnTo>
                <a:lnTo>
                  <a:pt x="771" y="339"/>
                </a:lnTo>
                <a:lnTo>
                  <a:pt x="771" y="339"/>
                </a:lnTo>
                <a:lnTo>
                  <a:pt x="771" y="336"/>
                </a:lnTo>
                <a:lnTo>
                  <a:pt x="771" y="336"/>
                </a:lnTo>
                <a:lnTo>
                  <a:pt x="773" y="336"/>
                </a:lnTo>
                <a:lnTo>
                  <a:pt x="776" y="336"/>
                </a:lnTo>
                <a:lnTo>
                  <a:pt x="776" y="336"/>
                </a:lnTo>
                <a:lnTo>
                  <a:pt x="776" y="336"/>
                </a:lnTo>
                <a:lnTo>
                  <a:pt x="778" y="336"/>
                </a:lnTo>
                <a:lnTo>
                  <a:pt x="785" y="336"/>
                </a:lnTo>
                <a:lnTo>
                  <a:pt x="785" y="336"/>
                </a:lnTo>
                <a:lnTo>
                  <a:pt x="790" y="334"/>
                </a:lnTo>
                <a:lnTo>
                  <a:pt x="792" y="334"/>
                </a:lnTo>
                <a:lnTo>
                  <a:pt x="794" y="334"/>
                </a:lnTo>
                <a:lnTo>
                  <a:pt x="797" y="334"/>
                </a:lnTo>
                <a:lnTo>
                  <a:pt x="797" y="334"/>
                </a:lnTo>
                <a:lnTo>
                  <a:pt x="799" y="332"/>
                </a:lnTo>
                <a:lnTo>
                  <a:pt x="799" y="332"/>
                </a:lnTo>
                <a:lnTo>
                  <a:pt x="802" y="327"/>
                </a:lnTo>
                <a:lnTo>
                  <a:pt x="802" y="327"/>
                </a:lnTo>
                <a:lnTo>
                  <a:pt x="802" y="325"/>
                </a:lnTo>
                <a:lnTo>
                  <a:pt x="799" y="325"/>
                </a:lnTo>
                <a:lnTo>
                  <a:pt x="797" y="325"/>
                </a:lnTo>
                <a:lnTo>
                  <a:pt x="794" y="322"/>
                </a:lnTo>
                <a:lnTo>
                  <a:pt x="794" y="322"/>
                </a:lnTo>
                <a:lnTo>
                  <a:pt x="792" y="320"/>
                </a:lnTo>
                <a:lnTo>
                  <a:pt x="790" y="320"/>
                </a:lnTo>
                <a:lnTo>
                  <a:pt x="787" y="322"/>
                </a:lnTo>
                <a:lnTo>
                  <a:pt x="783" y="322"/>
                </a:lnTo>
                <a:lnTo>
                  <a:pt x="780" y="322"/>
                </a:lnTo>
                <a:lnTo>
                  <a:pt x="780" y="322"/>
                </a:lnTo>
                <a:lnTo>
                  <a:pt x="787" y="322"/>
                </a:lnTo>
                <a:lnTo>
                  <a:pt x="787" y="320"/>
                </a:lnTo>
                <a:lnTo>
                  <a:pt x="787" y="320"/>
                </a:lnTo>
                <a:lnTo>
                  <a:pt x="785" y="320"/>
                </a:lnTo>
                <a:lnTo>
                  <a:pt x="783" y="320"/>
                </a:lnTo>
                <a:lnTo>
                  <a:pt x="776" y="318"/>
                </a:lnTo>
                <a:lnTo>
                  <a:pt x="776" y="315"/>
                </a:lnTo>
                <a:lnTo>
                  <a:pt x="773" y="315"/>
                </a:lnTo>
                <a:lnTo>
                  <a:pt x="773" y="315"/>
                </a:lnTo>
                <a:lnTo>
                  <a:pt x="773" y="318"/>
                </a:lnTo>
                <a:lnTo>
                  <a:pt x="773" y="318"/>
                </a:lnTo>
                <a:lnTo>
                  <a:pt x="773" y="318"/>
                </a:lnTo>
                <a:lnTo>
                  <a:pt x="773" y="318"/>
                </a:lnTo>
                <a:lnTo>
                  <a:pt x="771" y="318"/>
                </a:lnTo>
                <a:lnTo>
                  <a:pt x="771" y="318"/>
                </a:lnTo>
                <a:lnTo>
                  <a:pt x="768" y="315"/>
                </a:lnTo>
                <a:lnTo>
                  <a:pt x="771" y="315"/>
                </a:lnTo>
                <a:lnTo>
                  <a:pt x="771" y="315"/>
                </a:lnTo>
                <a:lnTo>
                  <a:pt x="773" y="315"/>
                </a:lnTo>
                <a:lnTo>
                  <a:pt x="773" y="313"/>
                </a:lnTo>
                <a:lnTo>
                  <a:pt x="773" y="315"/>
                </a:lnTo>
                <a:lnTo>
                  <a:pt x="780" y="315"/>
                </a:lnTo>
                <a:lnTo>
                  <a:pt x="785" y="318"/>
                </a:lnTo>
                <a:lnTo>
                  <a:pt x="787" y="320"/>
                </a:lnTo>
                <a:lnTo>
                  <a:pt x="787" y="320"/>
                </a:lnTo>
                <a:lnTo>
                  <a:pt x="790" y="320"/>
                </a:lnTo>
                <a:lnTo>
                  <a:pt x="792" y="318"/>
                </a:lnTo>
                <a:lnTo>
                  <a:pt x="792" y="318"/>
                </a:lnTo>
                <a:lnTo>
                  <a:pt x="792" y="318"/>
                </a:lnTo>
                <a:lnTo>
                  <a:pt x="792" y="318"/>
                </a:lnTo>
                <a:lnTo>
                  <a:pt x="792" y="320"/>
                </a:lnTo>
                <a:lnTo>
                  <a:pt x="792" y="320"/>
                </a:lnTo>
                <a:lnTo>
                  <a:pt x="792" y="320"/>
                </a:lnTo>
                <a:lnTo>
                  <a:pt x="794" y="320"/>
                </a:lnTo>
                <a:lnTo>
                  <a:pt x="797" y="320"/>
                </a:lnTo>
                <a:lnTo>
                  <a:pt x="802" y="322"/>
                </a:lnTo>
                <a:lnTo>
                  <a:pt x="804" y="322"/>
                </a:lnTo>
                <a:lnTo>
                  <a:pt x="804" y="322"/>
                </a:lnTo>
                <a:lnTo>
                  <a:pt x="806" y="322"/>
                </a:lnTo>
                <a:lnTo>
                  <a:pt x="809" y="322"/>
                </a:lnTo>
                <a:lnTo>
                  <a:pt x="809" y="322"/>
                </a:lnTo>
                <a:lnTo>
                  <a:pt x="811" y="322"/>
                </a:lnTo>
                <a:lnTo>
                  <a:pt x="811" y="322"/>
                </a:lnTo>
                <a:lnTo>
                  <a:pt x="811" y="322"/>
                </a:lnTo>
                <a:lnTo>
                  <a:pt x="813" y="322"/>
                </a:lnTo>
                <a:lnTo>
                  <a:pt x="816" y="320"/>
                </a:lnTo>
                <a:lnTo>
                  <a:pt x="820" y="318"/>
                </a:lnTo>
                <a:lnTo>
                  <a:pt x="820" y="318"/>
                </a:lnTo>
                <a:lnTo>
                  <a:pt x="820" y="318"/>
                </a:lnTo>
                <a:lnTo>
                  <a:pt x="820" y="315"/>
                </a:lnTo>
                <a:lnTo>
                  <a:pt x="820" y="315"/>
                </a:lnTo>
                <a:lnTo>
                  <a:pt x="823" y="315"/>
                </a:lnTo>
                <a:lnTo>
                  <a:pt x="825" y="315"/>
                </a:lnTo>
                <a:lnTo>
                  <a:pt x="825" y="315"/>
                </a:lnTo>
                <a:lnTo>
                  <a:pt x="825" y="313"/>
                </a:lnTo>
                <a:lnTo>
                  <a:pt x="825" y="313"/>
                </a:lnTo>
                <a:lnTo>
                  <a:pt x="823" y="313"/>
                </a:lnTo>
                <a:lnTo>
                  <a:pt x="825" y="313"/>
                </a:lnTo>
                <a:lnTo>
                  <a:pt x="828" y="310"/>
                </a:lnTo>
                <a:lnTo>
                  <a:pt x="828" y="313"/>
                </a:lnTo>
                <a:lnTo>
                  <a:pt x="828" y="313"/>
                </a:lnTo>
                <a:lnTo>
                  <a:pt x="828" y="313"/>
                </a:lnTo>
                <a:lnTo>
                  <a:pt x="830" y="315"/>
                </a:lnTo>
                <a:lnTo>
                  <a:pt x="830" y="315"/>
                </a:lnTo>
                <a:lnTo>
                  <a:pt x="830" y="315"/>
                </a:lnTo>
                <a:lnTo>
                  <a:pt x="830" y="315"/>
                </a:lnTo>
                <a:lnTo>
                  <a:pt x="832" y="315"/>
                </a:lnTo>
                <a:lnTo>
                  <a:pt x="835" y="315"/>
                </a:lnTo>
                <a:lnTo>
                  <a:pt x="835" y="315"/>
                </a:lnTo>
                <a:lnTo>
                  <a:pt x="835" y="315"/>
                </a:lnTo>
                <a:lnTo>
                  <a:pt x="837" y="313"/>
                </a:lnTo>
                <a:lnTo>
                  <a:pt x="837" y="313"/>
                </a:lnTo>
                <a:lnTo>
                  <a:pt x="837" y="315"/>
                </a:lnTo>
                <a:lnTo>
                  <a:pt x="837" y="315"/>
                </a:lnTo>
                <a:lnTo>
                  <a:pt x="839" y="315"/>
                </a:lnTo>
                <a:lnTo>
                  <a:pt x="842" y="315"/>
                </a:lnTo>
                <a:lnTo>
                  <a:pt x="846" y="313"/>
                </a:lnTo>
                <a:lnTo>
                  <a:pt x="854" y="310"/>
                </a:lnTo>
                <a:lnTo>
                  <a:pt x="856" y="310"/>
                </a:lnTo>
                <a:lnTo>
                  <a:pt x="856" y="308"/>
                </a:lnTo>
                <a:lnTo>
                  <a:pt x="858" y="308"/>
                </a:lnTo>
                <a:lnTo>
                  <a:pt x="875" y="299"/>
                </a:lnTo>
                <a:lnTo>
                  <a:pt x="877" y="299"/>
                </a:lnTo>
                <a:lnTo>
                  <a:pt x="882" y="294"/>
                </a:lnTo>
                <a:lnTo>
                  <a:pt x="882" y="294"/>
                </a:lnTo>
                <a:lnTo>
                  <a:pt x="882" y="291"/>
                </a:lnTo>
                <a:lnTo>
                  <a:pt x="882" y="291"/>
                </a:lnTo>
                <a:lnTo>
                  <a:pt x="880" y="291"/>
                </a:lnTo>
                <a:lnTo>
                  <a:pt x="872" y="291"/>
                </a:lnTo>
                <a:lnTo>
                  <a:pt x="868" y="291"/>
                </a:lnTo>
                <a:lnTo>
                  <a:pt x="858" y="289"/>
                </a:lnTo>
                <a:lnTo>
                  <a:pt x="856" y="289"/>
                </a:lnTo>
                <a:lnTo>
                  <a:pt x="856" y="287"/>
                </a:lnTo>
                <a:lnTo>
                  <a:pt x="854" y="284"/>
                </a:lnTo>
                <a:lnTo>
                  <a:pt x="851" y="282"/>
                </a:lnTo>
                <a:lnTo>
                  <a:pt x="851" y="282"/>
                </a:lnTo>
                <a:lnTo>
                  <a:pt x="849" y="282"/>
                </a:lnTo>
                <a:lnTo>
                  <a:pt x="849" y="282"/>
                </a:lnTo>
                <a:lnTo>
                  <a:pt x="844" y="280"/>
                </a:lnTo>
                <a:lnTo>
                  <a:pt x="837" y="280"/>
                </a:lnTo>
                <a:lnTo>
                  <a:pt x="837" y="280"/>
                </a:lnTo>
                <a:lnTo>
                  <a:pt x="837" y="280"/>
                </a:lnTo>
                <a:lnTo>
                  <a:pt x="837" y="280"/>
                </a:lnTo>
                <a:lnTo>
                  <a:pt x="832" y="280"/>
                </a:lnTo>
                <a:lnTo>
                  <a:pt x="832" y="280"/>
                </a:lnTo>
                <a:lnTo>
                  <a:pt x="832" y="277"/>
                </a:lnTo>
                <a:lnTo>
                  <a:pt x="835" y="277"/>
                </a:lnTo>
                <a:lnTo>
                  <a:pt x="839" y="277"/>
                </a:lnTo>
                <a:lnTo>
                  <a:pt x="842" y="280"/>
                </a:lnTo>
                <a:lnTo>
                  <a:pt x="842" y="280"/>
                </a:lnTo>
                <a:lnTo>
                  <a:pt x="844" y="280"/>
                </a:lnTo>
                <a:lnTo>
                  <a:pt x="846" y="280"/>
                </a:lnTo>
                <a:lnTo>
                  <a:pt x="849" y="280"/>
                </a:lnTo>
                <a:lnTo>
                  <a:pt x="851" y="280"/>
                </a:lnTo>
                <a:lnTo>
                  <a:pt x="854" y="280"/>
                </a:lnTo>
                <a:lnTo>
                  <a:pt x="854" y="280"/>
                </a:lnTo>
                <a:lnTo>
                  <a:pt x="854" y="280"/>
                </a:lnTo>
                <a:lnTo>
                  <a:pt x="854" y="280"/>
                </a:lnTo>
                <a:lnTo>
                  <a:pt x="856" y="280"/>
                </a:lnTo>
                <a:lnTo>
                  <a:pt x="858" y="280"/>
                </a:lnTo>
                <a:lnTo>
                  <a:pt x="858" y="280"/>
                </a:lnTo>
                <a:lnTo>
                  <a:pt x="863" y="282"/>
                </a:lnTo>
                <a:lnTo>
                  <a:pt x="863" y="282"/>
                </a:lnTo>
                <a:lnTo>
                  <a:pt x="865" y="284"/>
                </a:lnTo>
                <a:lnTo>
                  <a:pt x="865" y="284"/>
                </a:lnTo>
                <a:lnTo>
                  <a:pt x="865" y="284"/>
                </a:lnTo>
                <a:lnTo>
                  <a:pt x="868" y="284"/>
                </a:lnTo>
                <a:lnTo>
                  <a:pt x="868" y="287"/>
                </a:lnTo>
                <a:lnTo>
                  <a:pt x="870" y="289"/>
                </a:lnTo>
                <a:lnTo>
                  <a:pt x="872" y="289"/>
                </a:lnTo>
                <a:lnTo>
                  <a:pt x="875" y="289"/>
                </a:lnTo>
                <a:lnTo>
                  <a:pt x="880" y="289"/>
                </a:lnTo>
                <a:lnTo>
                  <a:pt x="882" y="289"/>
                </a:lnTo>
                <a:lnTo>
                  <a:pt x="884" y="289"/>
                </a:lnTo>
                <a:lnTo>
                  <a:pt x="887" y="289"/>
                </a:lnTo>
                <a:lnTo>
                  <a:pt x="889" y="287"/>
                </a:lnTo>
                <a:lnTo>
                  <a:pt x="894" y="284"/>
                </a:lnTo>
                <a:lnTo>
                  <a:pt x="908" y="277"/>
                </a:lnTo>
                <a:lnTo>
                  <a:pt x="910" y="277"/>
                </a:lnTo>
                <a:lnTo>
                  <a:pt x="910" y="275"/>
                </a:lnTo>
                <a:lnTo>
                  <a:pt x="913" y="275"/>
                </a:lnTo>
                <a:lnTo>
                  <a:pt x="913" y="275"/>
                </a:lnTo>
                <a:lnTo>
                  <a:pt x="910" y="273"/>
                </a:lnTo>
                <a:lnTo>
                  <a:pt x="908" y="273"/>
                </a:lnTo>
                <a:lnTo>
                  <a:pt x="906" y="273"/>
                </a:lnTo>
                <a:lnTo>
                  <a:pt x="906" y="270"/>
                </a:lnTo>
                <a:lnTo>
                  <a:pt x="906" y="270"/>
                </a:lnTo>
                <a:lnTo>
                  <a:pt x="906" y="270"/>
                </a:lnTo>
                <a:lnTo>
                  <a:pt x="906" y="270"/>
                </a:lnTo>
                <a:lnTo>
                  <a:pt x="906" y="270"/>
                </a:lnTo>
                <a:lnTo>
                  <a:pt x="906" y="268"/>
                </a:lnTo>
                <a:lnTo>
                  <a:pt x="908" y="268"/>
                </a:lnTo>
                <a:lnTo>
                  <a:pt x="908" y="268"/>
                </a:lnTo>
                <a:lnTo>
                  <a:pt x="915" y="268"/>
                </a:lnTo>
                <a:lnTo>
                  <a:pt x="920" y="268"/>
                </a:lnTo>
                <a:lnTo>
                  <a:pt x="922" y="268"/>
                </a:lnTo>
                <a:lnTo>
                  <a:pt x="924" y="268"/>
                </a:lnTo>
                <a:lnTo>
                  <a:pt x="924" y="270"/>
                </a:lnTo>
                <a:lnTo>
                  <a:pt x="927" y="270"/>
                </a:lnTo>
                <a:lnTo>
                  <a:pt x="927" y="273"/>
                </a:lnTo>
                <a:lnTo>
                  <a:pt x="929" y="273"/>
                </a:lnTo>
                <a:lnTo>
                  <a:pt x="932" y="275"/>
                </a:lnTo>
                <a:lnTo>
                  <a:pt x="934" y="275"/>
                </a:lnTo>
                <a:lnTo>
                  <a:pt x="934" y="275"/>
                </a:lnTo>
                <a:lnTo>
                  <a:pt x="936" y="273"/>
                </a:lnTo>
                <a:lnTo>
                  <a:pt x="936" y="273"/>
                </a:lnTo>
                <a:lnTo>
                  <a:pt x="936" y="273"/>
                </a:lnTo>
                <a:lnTo>
                  <a:pt x="941" y="273"/>
                </a:lnTo>
                <a:lnTo>
                  <a:pt x="941" y="275"/>
                </a:lnTo>
                <a:lnTo>
                  <a:pt x="941" y="275"/>
                </a:lnTo>
                <a:lnTo>
                  <a:pt x="943" y="273"/>
                </a:lnTo>
                <a:lnTo>
                  <a:pt x="943" y="273"/>
                </a:lnTo>
                <a:lnTo>
                  <a:pt x="943" y="270"/>
                </a:lnTo>
                <a:lnTo>
                  <a:pt x="943" y="268"/>
                </a:lnTo>
                <a:lnTo>
                  <a:pt x="943" y="268"/>
                </a:lnTo>
                <a:lnTo>
                  <a:pt x="943" y="265"/>
                </a:lnTo>
                <a:lnTo>
                  <a:pt x="943" y="265"/>
                </a:lnTo>
                <a:lnTo>
                  <a:pt x="943" y="265"/>
                </a:lnTo>
                <a:lnTo>
                  <a:pt x="941" y="263"/>
                </a:lnTo>
                <a:lnTo>
                  <a:pt x="941" y="261"/>
                </a:lnTo>
                <a:lnTo>
                  <a:pt x="941" y="261"/>
                </a:lnTo>
                <a:lnTo>
                  <a:pt x="941" y="261"/>
                </a:lnTo>
                <a:lnTo>
                  <a:pt x="939" y="261"/>
                </a:lnTo>
                <a:lnTo>
                  <a:pt x="939" y="261"/>
                </a:lnTo>
                <a:lnTo>
                  <a:pt x="936" y="261"/>
                </a:lnTo>
                <a:lnTo>
                  <a:pt x="936" y="261"/>
                </a:lnTo>
                <a:lnTo>
                  <a:pt x="934" y="261"/>
                </a:lnTo>
                <a:lnTo>
                  <a:pt x="934" y="261"/>
                </a:lnTo>
                <a:lnTo>
                  <a:pt x="936" y="261"/>
                </a:lnTo>
                <a:lnTo>
                  <a:pt x="941" y="258"/>
                </a:lnTo>
                <a:lnTo>
                  <a:pt x="941" y="258"/>
                </a:lnTo>
                <a:lnTo>
                  <a:pt x="943" y="261"/>
                </a:lnTo>
                <a:lnTo>
                  <a:pt x="943" y="261"/>
                </a:lnTo>
                <a:lnTo>
                  <a:pt x="943" y="261"/>
                </a:lnTo>
                <a:lnTo>
                  <a:pt x="946" y="261"/>
                </a:lnTo>
                <a:lnTo>
                  <a:pt x="946" y="263"/>
                </a:lnTo>
                <a:lnTo>
                  <a:pt x="943" y="263"/>
                </a:lnTo>
                <a:lnTo>
                  <a:pt x="943" y="263"/>
                </a:lnTo>
                <a:lnTo>
                  <a:pt x="943" y="263"/>
                </a:lnTo>
                <a:lnTo>
                  <a:pt x="946" y="263"/>
                </a:lnTo>
                <a:lnTo>
                  <a:pt x="946" y="263"/>
                </a:lnTo>
                <a:lnTo>
                  <a:pt x="948" y="263"/>
                </a:lnTo>
                <a:lnTo>
                  <a:pt x="948" y="265"/>
                </a:lnTo>
                <a:lnTo>
                  <a:pt x="948" y="265"/>
                </a:lnTo>
                <a:lnTo>
                  <a:pt x="948" y="268"/>
                </a:lnTo>
                <a:lnTo>
                  <a:pt x="948" y="268"/>
                </a:lnTo>
                <a:lnTo>
                  <a:pt x="948" y="270"/>
                </a:lnTo>
                <a:lnTo>
                  <a:pt x="948" y="270"/>
                </a:lnTo>
                <a:lnTo>
                  <a:pt x="948" y="270"/>
                </a:lnTo>
                <a:lnTo>
                  <a:pt x="951" y="270"/>
                </a:lnTo>
                <a:lnTo>
                  <a:pt x="953" y="270"/>
                </a:lnTo>
                <a:lnTo>
                  <a:pt x="955" y="270"/>
                </a:lnTo>
                <a:lnTo>
                  <a:pt x="960" y="268"/>
                </a:lnTo>
                <a:lnTo>
                  <a:pt x="965" y="268"/>
                </a:lnTo>
                <a:lnTo>
                  <a:pt x="967" y="265"/>
                </a:lnTo>
                <a:lnTo>
                  <a:pt x="969" y="265"/>
                </a:lnTo>
                <a:lnTo>
                  <a:pt x="972" y="263"/>
                </a:lnTo>
                <a:lnTo>
                  <a:pt x="974" y="263"/>
                </a:lnTo>
                <a:lnTo>
                  <a:pt x="974" y="263"/>
                </a:lnTo>
                <a:lnTo>
                  <a:pt x="979" y="261"/>
                </a:lnTo>
                <a:lnTo>
                  <a:pt x="979" y="261"/>
                </a:lnTo>
                <a:lnTo>
                  <a:pt x="981" y="261"/>
                </a:lnTo>
                <a:lnTo>
                  <a:pt x="984" y="261"/>
                </a:lnTo>
                <a:lnTo>
                  <a:pt x="984" y="258"/>
                </a:lnTo>
                <a:lnTo>
                  <a:pt x="988" y="258"/>
                </a:lnTo>
                <a:lnTo>
                  <a:pt x="988" y="258"/>
                </a:lnTo>
                <a:lnTo>
                  <a:pt x="991" y="256"/>
                </a:lnTo>
                <a:lnTo>
                  <a:pt x="993" y="254"/>
                </a:lnTo>
                <a:lnTo>
                  <a:pt x="995" y="251"/>
                </a:lnTo>
                <a:lnTo>
                  <a:pt x="995" y="251"/>
                </a:lnTo>
                <a:lnTo>
                  <a:pt x="995" y="249"/>
                </a:lnTo>
                <a:lnTo>
                  <a:pt x="995" y="249"/>
                </a:lnTo>
                <a:lnTo>
                  <a:pt x="993" y="247"/>
                </a:lnTo>
                <a:lnTo>
                  <a:pt x="993" y="244"/>
                </a:lnTo>
                <a:lnTo>
                  <a:pt x="993" y="244"/>
                </a:lnTo>
                <a:lnTo>
                  <a:pt x="991" y="242"/>
                </a:lnTo>
                <a:lnTo>
                  <a:pt x="993" y="242"/>
                </a:lnTo>
                <a:lnTo>
                  <a:pt x="993" y="242"/>
                </a:lnTo>
                <a:lnTo>
                  <a:pt x="993" y="239"/>
                </a:lnTo>
                <a:lnTo>
                  <a:pt x="995" y="237"/>
                </a:lnTo>
                <a:lnTo>
                  <a:pt x="995" y="237"/>
                </a:lnTo>
                <a:lnTo>
                  <a:pt x="995" y="237"/>
                </a:lnTo>
                <a:lnTo>
                  <a:pt x="995" y="237"/>
                </a:lnTo>
                <a:lnTo>
                  <a:pt x="993" y="239"/>
                </a:lnTo>
                <a:lnTo>
                  <a:pt x="993" y="239"/>
                </a:lnTo>
                <a:lnTo>
                  <a:pt x="993" y="239"/>
                </a:lnTo>
                <a:lnTo>
                  <a:pt x="993" y="237"/>
                </a:lnTo>
                <a:lnTo>
                  <a:pt x="993" y="237"/>
                </a:lnTo>
                <a:lnTo>
                  <a:pt x="993" y="235"/>
                </a:lnTo>
                <a:lnTo>
                  <a:pt x="993" y="235"/>
                </a:lnTo>
                <a:lnTo>
                  <a:pt x="993" y="235"/>
                </a:lnTo>
                <a:lnTo>
                  <a:pt x="993" y="235"/>
                </a:lnTo>
                <a:lnTo>
                  <a:pt x="993" y="232"/>
                </a:lnTo>
                <a:lnTo>
                  <a:pt x="993" y="232"/>
                </a:lnTo>
                <a:lnTo>
                  <a:pt x="993" y="232"/>
                </a:lnTo>
                <a:lnTo>
                  <a:pt x="995" y="232"/>
                </a:lnTo>
                <a:lnTo>
                  <a:pt x="998" y="232"/>
                </a:lnTo>
                <a:lnTo>
                  <a:pt x="1000" y="232"/>
                </a:lnTo>
                <a:lnTo>
                  <a:pt x="1000" y="232"/>
                </a:lnTo>
                <a:lnTo>
                  <a:pt x="1000" y="232"/>
                </a:lnTo>
                <a:lnTo>
                  <a:pt x="1003" y="232"/>
                </a:lnTo>
                <a:lnTo>
                  <a:pt x="1005" y="232"/>
                </a:lnTo>
                <a:lnTo>
                  <a:pt x="1007" y="232"/>
                </a:lnTo>
                <a:lnTo>
                  <a:pt x="1012" y="230"/>
                </a:lnTo>
                <a:lnTo>
                  <a:pt x="1014" y="230"/>
                </a:lnTo>
                <a:lnTo>
                  <a:pt x="1014" y="228"/>
                </a:lnTo>
                <a:lnTo>
                  <a:pt x="1014" y="228"/>
                </a:lnTo>
                <a:lnTo>
                  <a:pt x="1014" y="225"/>
                </a:lnTo>
                <a:lnTo>
                  <a:pt x="1014" y="225"/>
                </a:lnTo>
                <a:lnTo>
                  <a:pt x="1012" y="225"/>
                </a:lnTo>
                <a:lnTo>
                  <a:pt x="1010" y="225"/>
                </a:lnTo>
                <a:lnTo>
                  <a:pt x="1007" y="225"/>
                </a:lnTo>
                <a:lnTo>
                  <a:pt x="1007" y="225"/>
                </a:lnTo>
                <a:lnTo>
                  <a:pt x="1010" y="225"/>
                </a:lnTo>
                <a:lnTo>
                  <a:pt x="1014" y="223"/>
                </a:lnTo>
                <a:lnTo>
                  <a:pt x="1019" y="221"/>
                </a:lnTo>
                <a:lnTo>
                  <a:pt x="1019" y="221"/>
                </a:lnTo>
                <a:lnTo>
                  <a:pt x="1019" y="221"/>
                </a:lnTo>
                <a:lnTo>
                  <a:pt x="1019" y="221"/>
                </a:lnTo>
                <a:lnTo>
                  <a:pt x="1014" y="218"/>
                </a:lnTo>
                <a:lnTo>
                  <a:pt x="1012" y="218"/>
                </a:lnTo>
                <a:lnTo>
                  <a:pt x="1010" y="218"/>
                </a:lnTo>
                <a:lnTo>
                  <a:pt x="1010" y="218"/>
                </a:lnTo>
                <a:lnTo>
                  <a:pt x="1010" y="218"/>
                </a:lnTo>
                <a:lnTo>
                  <a:pt x="1010" y="218"/>
                </a:lnTo>
                <a:lnTo>
                  <a:pt x="1010" y="218"/>
                </a:lnTo>
                <a:lnTo>
                  <a:pt x="1010" y="216"/>
                </a:lnTo>
                <a:lnTo>
                  <a:pt x="1005" y="216"/>
                </a:lnTo>
                <a:lnTo>
                  <a:pt x="1005" y="213"/>
                </a:lnTo>
                <a:lnTo>
                  <a:pt x="1007" y="213"/>
                </a:lnTo>
                <a:lnTo>
                  <a:pt x="1010" y="213"/>
                </a:lnTo>
                <a:lnTo>
                  <a:pt x="1012" y="213"/>
                </a:lnTo>
                <a:lnTo>
                  <a:pt x="1012" y="211"/>
                </a:lnTo>
                <a:lnTo>
                  <a:pt x="1010" y="211"/>
                </a:lnTo>
                <a:lnTo>
                  <a:pt x="1007" y="211"/>
                </a:lnTo>
                <a:lnTo>
                  <a:pt x="1005" y="211"/>
                </a:lnTo>
                <a:lnTo>
                  <a:pt x="998" y="211"/>
                </a:lnTo>
                <a:lnTo>
                  <a:pt x="995" y="211"/>
                </a:lnTo>
                <a:lnTo>
                  <a:pt x="993" y="211"/>
                </a:lnTo>
                <a:lnTo>
                  <a:pt x="991" y="209"/>
                </a:lnTo>
                <a:lnTo>
                  <a:pt x="988" y="209"/>
                </a:lnTo>
                <a:lnTo>
                  <a:pt x="986" y="209"/>
                </a:lnTo>
                <a:lnTo>
                  <a:pt x="981" y="209"/>
                </a:lnTo>
                <a:lnTo>
                  <a:pt x="979" y="209"/>
                </a:lnTo>
                <a:lnTo>
                  <a:pt x="977" y="209"/>
                </a:lnTo>
                <a:lnTo>
                  <a:pt x="977" y="209"/>
                </a:lnTo>
                <a:lnTo>
                  <a:pt x="974" y="209"/>
                </a:lnTo>
                <a:lnTo>
                  <a:pt x="974" y="209"/>
                </a:lnTo>
                <a:lnTo>
                  <a:pt x="972" y="209"/>
                </a:lnTo>
                <a:lnTo>
                  <a:pt x="974" y="209"/>
                </a:lnTo>
                <a:lnTo>
                  <a:pt x="974" y="209"/>
                </a:lnTo>
                <a:lnTo>
                  <a:pt x="972" y="211"/>
                </a:lnTo>
                <a:lnTo>
                  <a:pt x="969" y="211"/>
                </a:lnTo>
                <a:lnTo>
                  <a:pt x="969" y="213"/>
                </a:lnTo>
                <a:lnTo>
                  <a:pt x="969" y="213"/>
                </a:lnTo>
                <a:lnTo>
                  <a:pt x="969" y="213"/>
                </a:lnTo>
                <a:lnTo>
                  <a:pt x="969" y="213"/>
                </a:lnTo>
                <a:lnTo>
                  <a:pt x="969" y="216"/>
                </a:lnTo>
                <a:lnTo>
                  <a:pt x="969" y="216"/>
                </a:lnTo>
                <a:lnTo>
                  <a:pt x="969" y="216"/>
                </a:lnTo>
                <a:lnTo>
                  <a:pt x="967" y="216"/>
                </a:lnTo>
                <a:lnTo>
                  <a:pt x="967" y="218"/>
                </a:lnTo>
                <a:lnTo>
                  <a:pt x="967" y="218"/>
                </a:lnTo>
                <a:lnTo>
                  <a:pt x="965" y="218"/>
                </a:lnTo>
                <a:lnTo>
                  <a:pt x="967" y="221"/>
                </a:lnTo>
                <a:lnTo>
                  <a:pt x="967" y="221"/>
                </a:lnTo>
                <a:lnTo>
                  <a:pt x="969" y="221"/>
                </a:lnTo>
                <a:lnTo>
                  <a:pt x="969" y="221"/>
                </a:lnTo>
                <a:lnTo>
                  <a:pt x="969" y="223"/>
                </a:lnTo>
                <a:lnTo>
                  <a:pt x="969" y="223"/>
                </a:lnTo>
                <a:lnTo>
                  <a:pt x="969" y="223"/>
                </a:lnTo>
                <a:lnTo>
                  <a:pt x="967" y="223"/>
                </a:lnTo>
                <a:lnTo>
                  <a:pt x="967" y="225"/>
                </a:lnTo>
                <a:lnTo>
                  <a:pt x="965" y="225"/>
                </a:lnTo>
                <a:lnTo>
                  <a:pt x="965" y="225"/>
                </a:lnTo>
                <a:lnTo>
                  <a:pt x="962" y="225"/>
                </a:lnTo>
                <a:lnTo>
                  <a:pt x="967" y="228"/>
                </a:lnTo>
                <a:lnTo>
                  <a:pt x="965" y="228"/>
                </a:lnTo>
                <a:lnTo>
                  <a:pt x="960" y="228"/>
                </a:lnTo>
                <a:lnTo>
                  <a:pt x="960" y="228"/>
                </a:lnTo>
                <a:lnTo>
                  <a:pt x="958" y="228"/>
                </a:lnTo>
                <a:lnTo>
                  <a:pt x="958" y="228"/>
                </a:lnTo>
                <a:lnTo>
                  <a:pt x="958" y="228"/>
                </a:lnTo>
                <a:lnTo>
                  <a:pt x="955" y="228"/>
                </a:lnTo>
                <a:lnTo>
                  <a:pt x="953" y="228"/>
                </a:lnTo>
                <a:lnTo>
                  <a:pt x="953" y="230"/>
                </a:lnTo>
                <a:lnTo>
                  <a:pt x="953" y="230"/>
                </a:lnTo>
                <a:lnTo>
                  <a:pt x="951" y="230"/>
                </a:lnTo>
                <a:lnTo>
                  <a:pt x="951" y="232"/>
                </a:lnTo>
                <a:lnTo>
                  <a:pt x="948" y="232"/>
                </a:lnTo>
                <a:lnTo>
                  <a:pt x="946" y="235"/>
                </a:lnTo>
                <a:lnTo>
                  <a:pt x="941" y="239"/>
                </a:lnTo>
                <a:lnTo>
                  <a:pt x="939" y="239"/>
                </a:lnTo>
                <a:lnTo>
                  <a:pt x="932" y="244"/>
                </a:lnTo>
                <a:lnTo>
                  <a:pt x="929" y="244"/>
                </a:lnTo>
                <a:lnTo>
                  <a:pt x="927" y="247"/>
                </a:lnTo>
                <a:lnTo>
                  <a:pt x="927" y="247"/>
                </a:lnTo>
                <a:lnTo>
                  <a:pt x="924" y="249"/>
                </a:lnTo>
                <a:lnTo>
                  <a:pt x="922" y="251"/>
                </a:lnTo>
                <a:lnTo>
                  <a:pt x="922" y="251"/>
                </a:lnTo>
                <a:lnTo>
                  <a:pt x="920" y="251"/>
                </a:lnTo>
                <a:lnTo>
                  <a:pt x="920" y="251"/>
                </a:lnTo>
                <a:lnTo>
                  <a:pt x="917" y="251"/>
                </a:lnTo>
                <a:lnTo>
                  <a:pt x="917" y="254"/>
                </a:lnTo>
                <a:lnTo>
                  <a:pt x="913" y="254"/>
                </a:lnTo>
                <a:lnTo>
                  <a:pt x="908" y="256"/>
                </a:lnTo>
                <a:lnTo>
                  <a:pt x="908" y="256"/>
                </a:lnTo>
                <a:lnTo>
                  <a:pt x="908" y="256"/>
                </a:lnTo>
                <a:lnTo>
                  <a:pt x="908" y="256"/>
                </a:lnTo>
                <a:lnTo>
                  <a:pt x="908" y="256"/>
                </a:lnTo>
                <a:lnTo>
                  <a:pt x="908" y="254"/>
                </a:lnTo>
                <a:lnTo>
                  <a:pt x="908" y="254"/>
                </a:lnTo>
                <a:lnTo>
                  <a:pt x="906" y="249"/>
                </a:lnTo>
                <a:lnTo>
                  <a:pt x="906" y="247"/>
                </a:lnTo>
                <a:lnTo>
                  <a:pt x="906" y="242"/>
                </a:lnTo>
                <a:lnTo>
                  <a:pt x="906" y="242"/>
                </a:lnTo>
                <a:lnTo>
                  <a:pt x="910" y="239"/>
                </a:lnTo>
                <a:lnTo>
                  <a:pt x="910" y="237"/>
                </a:lnTo>
                <a:lnTo>
                  <a:pt x="910" y="237"/>
                </a:lnTo>
                <a:lnTo>
                  <a:pt x="913" y="235"/>
                </a:lnTo>
                <a:lnTo>
                  <a:pt x="913" y="235"/>
                </a:lnTo>
                <a:lnTo>
                  <a:pt x="913" y="237"/>
                </a:lnTo>
                <a:lnTo>
                  <a:pt x="913" y="237"/>
                </a:lnTo>
                <a:lnTo>
                  <a:pt x="915" y="237"/>
                </a:lnTo>
                <a:lnTo>
                  <a:pt x="917" y="237"/>
                </a:lnTo>
                <a:lnTo>
                  <a:pt x="917" y="237"/>
                </a:lnTo>
                <a:lnTo>
                  <a:pt x="917" y="235"/>
                </a:lnTo>
                <a:lnTo>
                  <a:pt x="920" y="235"/>
                </a:lnTo>
                <a:lnTo>
                  <a:pt x="920" y="235"/>
                </a:lnTo>
                <a:lnTo>
                  <a:pt x="920" y="232"/>
                </a:lnTo>
                <a:lnTo>
                  <a:pt x="920" y="232"/>
                </a:lnTo>
                <a:lnTo>
                  <a:pt x="922" y="230"/>
                </a:lnTo>
                <a:lnTo>
                  <a:pt x="922" y="228"/>
                </a:lnTo>
                <a:lnTo>
                  <a:pt x="922" y="228"/>
                </a:lnTo>
                <a:lnTo>
                  <a:pt x="922" y="225"/>
                </a:lnTo>
                <a:lnTo>
                  <a:pt x="922" y="225"/>
                </a:lnTo>
                <a:lnTo>
                  <a:pt x="920" y="223"/>
                </a:lnTo>
                <a:lnTo>
                  <a:pt x="917" y="221"/>
                </a:lnTo>
                <a:lnTo>
                  <a:pt x="917" y="221"/>
                </a:lnTo>
                <a:lnTo>
                  <a:pt x="917" y="218"/>
                </a:lnTo>
                <a:lnTo>
                  <a:pt x="915" y="218"/>
                </a:lnTo>
                <a:lnTo>
                  <a:pt x="913" y="218"/>
                </a:lnTo>
                <a:lnTo>
                  <a:pt x="913" y="218"/>
                </a:lnTo>
                <a:lnTo>
                  <a:pt x="908" y="223"/>
                </a:lnTo>
                <a:lnTo>
                  <a:pt x="903" y="223"/>
                </a:lnTo>
                <a:lnTo>
                  <a:pt x="903" y="225"/>
                </a:lnTo>
                <a:lnTo>
                  <a:pt x="901" y="228"/>
                </a:lnTo>
                <a:lnTo>
                  <a:pt x="898" y="228"/>
                </a:lnTo>
                <a:lnTo>
                  <a:pt x="896" y="230"/>
                </a:lnTo>
                <a:lnTo>
                  <a:pt x="894" y="230"/>
                </a:lnTo>
                <a:lnTo>
                  <a:pt x="894" y="232"/>
                </a:lnTo>
                <a:lnTo>
                  <a:pt x="894" y="232"/>
                </a:lnTo>
                <a:lnTo>
                  <a:pt x="889" y="235"/>
                </a:lnTo>
                <a:lnTo>
                  <a:pt x="887" y="235"/>
                </a:lnTo>
                <a:lnTo>
                  <a:pt x="887" y="235"/>
                </a:lnTo>
                <a:lnTo>
                  <a:pt x="887" y="237"/>
                </a:lnTo>
                <a:lnTo>
                  <a:pt x="884" y="237"/>
                </a:lnTo>
                <a:lnTo>
                  <a:pt x="884" y="237"/>
                </a:lnTo>
                <a:lnTo>
                  <a:pt x="884" y="237"/>
                </a:lnTo>
                <a:lnTo>
                  <a:pt x="884" y="235"/>
                </a:lnTo>
                <a:lnTo>
                  <a:pt x="884" y="235"/>
                </a:lnTo>
                <a:lnTo>
                  <a:pt x="884" y="235"/>
                </a:lnTo>
                <a:lnTo>
                  <a:pt x="884" y="232"/>
                </a:lnTo>
                <a:lnTo>
                  <a:pt x="884" y="232"/>
                </a:lnTo>
                <a:lnTo>
                  <a:pt x="887" y="230"/>
                </a:lnTo>
                <a:lnTo>
                  <a:pt x="887" y="230"/>
                </a:lnTo>
                <a:lnTo>
                  <a:pt x="889" y="228"/>
                </a:lnTo>
                <a:lnTo>
                  <a:pt x="889" y="228"/>
                </a:lnTo>
                <a:lnTo>
                  <a:pt x="891" y="225"/>
                </a:lnTo>
                <a:lnTo>
                  <a:pt x="891" y="225"/>
                </a:lnTo>
                <a:lnTo>
                  <a:pt x="891" y="225"/>
                </a:lnTo>
                <a:lnTo>
                  <a:pt x="891" y="221"/>
                </a:lnTo>
                <a:lnTo>
                  <a:pt x="887" y="218"/>
                </a:lnTo>
                <a:lnTo>
                  <a:pt x="887" y="218"/>
                </a:lnTo>
                <a:lnTo>
                  <a:pt x="889" y="218"/>
                </a:lnTo>
                <a:lnTo>
                  <a:pt x="891" y="218"/>
                </a:lnTo>
                <a:lnTo>
                  <a:pt x="891" y="218"/>
                </a:lnTo>
                <a:lnTo>
                  <a:pt x="889" y="218"/>
                </a:lnTo>
                <a:lnTo>
                  <a:pt x="891" y="218"/>
                </a:lnTo>
                <a:lnTo>
                  <a:pt x="891" y="218"/>
                </a:lnTo>
                <a:lnTo>
                  <a:pt x="894" y="218"/>
                </a:lnTo>
                <a:lnTo>
                  <a:pt x="894" y="218"/>
                </a:lnTo>
                <a:lnTo>
                  <a:pt x="896" y="216"/>
                </a:lnTo>
                <a:lnTo>
                  <a:pt x="896" y="216"/>
                </a:lnTo>
                <a:lnTo>
                  <a:pt x="898" y="216"/>
                </a:lnTo>
                <a:lnTo>
                  <a:pt x="898" y="216"/>
                </a:lnTo>
                <a:lnTo>
                  <a:pt x="901" y="216"/>
                </a:lnTo>
                <a:lnTo>
                  <a:pt x="901" y="216"/>
                </a:lnTo>
                <a:lnTo>
                  <a:pt x="901" y="213"/>
                </a:lnTo>
                <a:lnTo>
                  <a:pt x="898" y="213"/>
                </a:lnTo>
                <a:lnTo>
                  <a:pt x="896" y="213"/>
                </a:lnTo>
                <a:lnTo>
                  <a:pt x="894" y="213"/>
                </a:lnTo>
                <a:lnTo>
                  <a:pt x="891" y="213"/>
                </a:lnTo>
                <a:lnTo>
                  <a:pt x="889" y="213"/>
                </a:lnTo>
                <a:lnTo>
                  <a:pt x="889" y="213"/>
                </a:lnTo>
                <a:lnTo>
                  <a:pt x="891" y="213"/>
                </a:lnTo>
                <a:lnTo>
                  <a:pt x="894" y="213"/>
                </a:lnTo>
                <a:lnTo>
                  <a:pt x="894" y="211"/>
                </a:lnTo>
                <a:lnTo>
                  <a:pt x="894" y="211"/>
                </a:lnTo>
                <a:lnTo>
                  <a:pt x="891" y="211"/>
                </a:lnTo>
                <a:lnTo>
                  <a:pt x="889" y="213"/>
                </a:lnTo>
                <a:lnTo>
                  <a:pt x="884" y="213"/>
                </a:lnTo>
                <a:lnTo>
                  <a:pt x="882" y="213"/>
                </a:lnTo>
                <a:lnTo>
                  <a:pt x="880" y="213"/>
                </a:lnTo>
                <a:lnTo>
                  <a:pt x="880" y="211"/>
                </a:lnTo>
                <a:lnTo>
                  <a:pt x="880" y="211"/>
                </a:lnTo>
                <a:lnTo>
                  <a:pt x="880" y="211"/>
                </a:lnTo>
                <a:lnTo>
                  <a:pt x="877" y="211"/>
                </a:lnTo>
                <a:lnTo>
                  <a:pt x="875" y="211"/>
                </a:lnTo>
                <a:lnTo>
                  <a:pt x="872" y="211"/>
                </a:lnTo>
                <a:lnTo>
                  <a:pt x="872" y="211"/>
                </a:lnTo>
                <a:lnTo>
                  <a:pt x="870" y="211"/>
                </a:lnTo>
                <a:lnTo>
                  <a:pt x="875" y="211"/>
                </a:lnTo>
                <a:lnTo>
                  <a:pt x="882" y="206"/>
                </a:lnTo>
                <a:lnTo>
                  <a:pt x="887" y="206"/>
                </a:lnTo>
                <a:lnTo>
                  <a:pt x="889" y="204"/>
                </a:lnTo>
                <a:lnTo>
                  <a:pt x="889" y="204"/>
                </a:lnTo>
                <a:lnTo>
                  <a:pt x="889" y="204"/>
                </a:lnTo>
                <a:lnTo>
                  <a:pt x="884" y="204"/>
                </a:lnTo>
                <a:lnTo>
                  <a:pt x="884" y="204"/>
                </a:lnTo>
                <a:lnTo>
                  <a:pt x="884" y="204"/>
                </a:lnTo>
                <a:lnTo>
                  <a:pt x="887" y="202"/>
                </a:lnTo>
                <a:lnTo>
                  <a:pt x="889" y="202"/>
                </a:lnTo>
                <a:lnTo>
                  <a:pt x="889" y="202"/>
                </a:lnTo>
                <a:lnTo>
                  <a:pt x="889" y="202"/>
                </a:lnTo>
                <a:lnTo>
                  <a:pt x="889" y="202"/>
                </a:lnTo>
                <a:lnTo>
                  <a:pt x="891" y="204"/>
                </a:lnTo>
                <a:lnTo>
                  <a:pt x="894" y="204"/>
                </a:lnTo>
                <a:lnTo>
                  <a:pt x="896" y="204"/>
                </a:lnTo>
                <a:lnTo>
                  <a:pt x="896" y="202"/>
                </a:lnTo>
                <a:lnTo>
                  <a:pt x="898" y="202"/>
                </a:lnTo>
                <a:lnTo>
                  <a:pt x="896" y="202"/>
                </a:lnTo>
                <a:lnTo>
                  <a:pt x="896" y="199"/>
                </a:lnTo>
                <a:lnTo>
                  <a:pt x="896" y="199"/>
                </a:lnTo>
                <a:lnTo>
                  <a:pt x="896" y="199"/>
                </a:lnTo>
                <a:lnTo>
                  <a:pt x="896" y="199"/>
                </a:lnTo>
                <a:lnTo>
                  <a:pt x="894" y="199"/>
                </a:lnTo>
                <a:lnTo>
                  <a:pt x="894" y="202"/>
                </a:lnTo>
                <a:lnTo>
                  <a:pt x="894" y="199"/>
                </a:lnTo>
                <a:lnTo>
                  <a:pt x="894" y="199"/>
                </a:lnTo>
                <a:lnTo>
                  <a:pt x="894" y="199"/>
                </a:lnTo>
                <a:lnTo>
                  <a:pt x="894" y="199"/>
                </a:lnTo>
                <a:lnTo>
                  <a:pt x="894" y="197"/>
                </a:lnTo>
                <a:lnTo>
                  <a:pt x="894" y="194"/>
                </a:lnTo>
                <a:lnTo>
                  <a:pt x="894" y="194"/>
                </a:lnTo>
                <a:lnTo>
                  <a:pt x="894" y="194"/>
                </a:lnTo>
                <a:lnTo>
                  <a:pt x="891" y="194"/>
                </a:lnTo>
                <a:lnTo>
                  <a:pt x="891" y="192"/>
                </a:lnTo>
                <a:lnTo>
                  <a:pt x="891" y="192"/>
                </a:lnTo>
                <a:lnTo>
                  <a:pt x="889" y="190"/>
                </a:lnTo>
                <a:lnTo>
                  <a:pt x="889" y="190"/>
                </a:lnTo>
                <a:lnTo>
                  <a:pt x="891" y="190"/>
                </a:lnTo>
                <a:lnTo>
                  <a:pt x="891" y="190"/>
                </a:lnTo>
                <a:lnTo>
                  <a:pt x="894" y="187"/>
                </a:lnTo>
                <a:lnTo>
                  <a:pt x="896" y="185"/>
                </a:lnTo>
                <a:lnTo>
                  <a:pt x="896" y="183"/>
                </a:lnTo>
                <a:lnTo>
                  <a:pt x="896" y="183"/>
                </a:lnTo>
                <a:lnTo>
                  <a:pt x="896" y="183"/>
                </a:lnTo>
                <a:lnTo>
                  <a:pt x="896" y="180"/>
                </a:lnTo>
                <a:lnTo>
                  <a:pt x="896" y="178"/>
                </a:lnTo>
                <a:lnTo>
                  <a:pt x="894" y="178"/>
                </a:lnTo>
                <a:lnTo>
                  <a:pt x="894" y="178"/>
                </a:lnTo>
                <a:lnTo>
                  <a:pt x="894" y="176"/>
                </a:lnTo>
                <a:lnTo>
                  <a:pt x="894" y="176"/>
                </a:lnTo>
                <a:lnTo>
                  <a:pt x="894" y="176"/>
                </a:lnTo>
                <a:lnTo>
                  <a:pt x="894" y="176"/>
                </a:lnTo>
                <a:lnTo>
                  <a:pt x="891" y="176"/>
                </a:lnTo>
                <a:lnTo>
                  <a:pt x="889" y="176"/>
                </a:lnTo>
                <a:lnTo>
                  <a:pt x="887" y="176"/>
                </a:lnTo>
                <a:lnTo>
                  <a:pt x="887" y="173"/>
                </a:lnTo>
                <a:lnTo>
                  <a:pt x="889" y="173"/>
                </a:lnTo>
                <a:lnTo>
                  <a:pt x="889" y="171"/>
                </a:lnTo>
                <a:lnTo>
                  <a:pt x="887" y="171"/>
                </a:lnTo>
                <a:lnTo>
                  <a:pt x="887" y="171"/>
                </a:lnTo>
                <a:lnTo>
                  <a:pt x="884" y="171"/>
                </a:lnTo>
                <a:lnTo>
                  <a:pt x="880" y="173"/>
                </a:lnTo>
                <a:lnTo>
                  <a:pt x="872" y="176"/>
                </a:lnTo>
                <a:lnTo>
                  <a:pt x="870" y="176"/>
                </a:lnTo>
                <a:lnTo>
                  <a:pt x="865" y="178"/>
                </a:lnTo>
                <a:lnTo>
                  <a:pt x="863" y="178"/>
                </a:lnTo>
                <a:lnTo>
                  <a:pt x="863" y="178"/>
                </a:lnTo>
                <a:lnTo>
                  <a:pt x="863" y="180"/>
                </a:lnTo>
                <a:lnTo>
                  <a:pt x="865" y="180"/>
                </a:lnTo>
                <a:lnTo>
                  <a:pt x="868" y="180"/>
                </a:lnTo>
                <a:lnTo>
                  <a:pt x="868" y="180"/>
                </a:lnTo>
                <a:lnTo>
                  <a:pt x="868" y="180"/>
                </a:lnTo>
                <a:lnTo>
                  <a:pt x="863" y="183"/>
                </a:lnTo>
                <a:lnTo>
                  <a:pt x="863" y="183"/>
                </a:lnTo>
                <a:lnTo>
                  <a:pt x="861" y="183"/>
                </a:lnTo>
                <a:lnTo>
                  <a:pt x="861" y="183"/>
                </a:lnTo>
                <a:lnTo>
                  <a:pt x="861" y="180"/>
                </a:lnTo>
                <a:lnTo>
                  <a:pt x="858" y="180"/>
                </a:lnTo>
                <a:lnTo>
                  <a:pt x="858" y="180"/>
                </a:lnTo>
                <a:lnTo>
                  <a:pt x="858" y="180"/>
                </a:lnTo>
                <a:lnTo>
                  <a:pt x="854" y="183"/>
                </a:lnTo>
                <a:lnTo>
                  <a:pt x="851" y="183"/>
                </a:lnTo>
                <a:lnTo>
                  <a:pt x="851" y="185"/>
                </a:lnTo>
                <a:lnTo>
                  <a:pt x="849" y="185"/>
                </a:lnTo>
                <a:lnTo>
                  <a:pt x="849" y="185"/>
                </a:lnTo>
                <a:lnTo>
                  <a:pt x="849" y="185"/>
                </a:lnTo>
                <a:lnTo>
                  <a:pt x="846" y="185"/>
                </a:lnTo>
                <a:lnTo>
                  <a:pt x="846" y="187"/>
                </a:lnTo>
                <a:lnTo>
                  <a:pt x="846" y="187"/>
                </a:lnTo>
                <a:lnTo>
                  <a:pt x="842" y="190"/>
                </a:lnTo>
                <a:lnTo>
                  <a:pt x="842" y="192"/>
                </a:lnTo>
                <a:lnTo>
                  <a:pt x="842" y="194"/>
                </a:lnTo>
                <a:lnTo>
                  <a:pt x="842" y="194"/>
                </a:lnTo>
                <a:lnTo>
                  <a:pt x="844" y="194"/>
                </a:lnTo>
                <a:lnTo>
                  <a:pt x="849" y="194"/>
                </a:lnTo>
                <a:lnTo>
                  <a:pt x="849" y="194"/>
                </a:lnTo>
                <a:lnTo>
                  <a:pt x="846" y="194"/>
                </a:lnTo>
                <a:lnTo>
                  <a:pt x="846" y="194"/>
                </a:lnTo>
                <a:lnTo>
                  <a:pt x="846" y="197"/>
                </a:lnTo>
                <a:lnTo>
                  <a:pt x="844" y="194"/>
                </a:lnTo>
                <a:lnTo>
                  <a:pt x="842" y="197"/>
                </a:lnTo>
                <a:lnTo>
                  <a:pt x="842" y="197"/>
                </a:lnTo>
                <a:lnTo>
                  <a:pt x="839" y="197"/>
                </a:lnTo>
                <a:lnTo>
                  <a:pt x="839" y="197"/>
                </a:lnTo>
                <a:lnTo>
                  <a:pt x="832" y="199"/>
                </a:lnTo>
                <a:lnTo>
                  <a:pt x="832" y="202"/>
                </a:lnTo>
                <a:lnTo>
                  <a:pt x="832" y="202"/>
                </a:lnTo>
                <a:lnTo>
                  <a:pt x="830" y="204"/>
                </a:lnTo>
                <a:lnTo>
                  <a:pt x="832" y="206"/>
                </a:lnTo>
                <a:lnTo>
                  <a:pt x="832" y="206"/>
                </a:lnTo>
                <a:lnTo>
                  <a:pt x="832" y="209"/>
                </a:lnTo>
                <a:lnTo>
                  <a:pt x="832" y="209"/>
                </a:lnTo>
                <a:lnTo>
                  <a:pt x="832" y="209"/>
                </a:lnTo>
                <a:lnTo>
                  <a:pt x="832" y="209"/>
                </a:lnTo>
                <a:lnTo>
                  <a:pt x="835" y="209"/>
                </a:lnTo>
                <a:lnTo>
                  <a:pt x="837" y="211"/>
                </a:lnTo>
                <a:lnTo>
                  <a:pt x="837" y="211"/>
                </a:lnTo>
                <a:lnTo>
                  <a:pt x="839" y="211"/>
                </a:lnTo>
                <a:lnTo>
                  <a:pt x="844" y="213"/>
                </a:lnTo>
                <a:lnTo>
                  <a:pt x="844" y="213"/>
                </a:lnTo>
                <a:lnTo>
                  <a:pt x="846" y="211"/>
                </a:lnTo>
                <a:lnTo>
                  <a:pt x="846" y="211"/>
                </a:lnTo>
                <a:lnTo>
                  <a:pt x="846" y="211"/>
                </a:lnTo>
                <a:lnTo>
                  <a:pt x="849" y="213"/>
                </a:lnTo>
                <a:lnTo>
                  <a:pt x="849" y="213"/>
                </a:lnTo>
                <a:lnTo>
                  <a:pt x="849" y="216"/>
                </a:lnTo>
                <a:lnTo>
                  <a:pt x="849" y="216"/>
                </a:lnTo>
                <a:lnTo>
                  <a:pt x="851" y="216"/>
                </a:lnTo>
                <a:lnTo>
                  <a:pt x="854" y="216"/>
                </a:lnTo>
                <a:lnTo>
                  <a:pt x="854" y="216"/>
                </a:lnTo>
                <a:lnTo>
                  <a:pt x="856" y="213"/>
                </a:lnTo>
                <a:lnTo>
                  <a:pt x="858" y="213"/>
                </a:lnTo>
                <a:lnTo>
                  <a:pt x="858" y="216"/>
                </a:lnTo>
                <a:lnTo>
                  <a:pt x="858" y="216"/>
                </a:lnTo>
                <a:lnTo>
                  <a:pt x="858" y="216"/>
                </a:lnTo>
                <a:lnTo>
                  <a:pt x="858" y="216"/>
                </a:lnTo>
                <a:lnTo>
                  <a:pt x="858" y="216"/>
                </a:lnTo>
                <a:lnTo>
                  <a:pt x="858" y="218"/>
                </a:lnTo>
                <a:lnTo>
                  <a:pt x="856" y="218"/>
                </a:lnTo>
                <a:lnTo>
                  <a:pt x="851" y="218"/>
                </a:lnTo>
                <a:lnTo>
                  <a:pt x="851" y="218"/>
                </a:lnTo>
                <a:lnTo>
                  <a:pt x="854" y="218"/>
                </a:lnTo>
                <a:lnTo>
                  <a:pt x="856" y="216"/>
                </a:lnTo>
                <a:lnTo>
                  <a:pt x="858" y="216"/>
                </a:lnTo>
                <a:lnTo>
                  <a:pt x="854" y="216"/>
                </a:lnTo>
                <a:lnTo>
                  <a:pt x="849" y="218"/>
                </a:lnTo>
                <a:lnTo>
                  <a:pt x="846" y="218"/>
                </a:lnTo>
                <a:lnTo>
                  <a:pt x="846" y="218"/>
                </a:lnTo>
                <a:lnTo>
                  <a:pt x="846" y="218"/>
                </a:lnTo>
                <a:lnTo>
                  <a:pt x="844" y="221"/>
                </a:lnTo>
                <a:lnTo>
                  <a:pt x="844" y="221"/>
                </a:lnTo>
                <a:lnTo>
                  <a:pt x="846" y="221"/>
                </a:lnTo>
                <a:lnTo>
                  <a:pt x="846" y="221"/>
                </a:lnTo>
                <a:lnTo>
                  <a:pt x="842" y="223"/>
                </a:lnTo>
                <a:lnTo>
                  <a:pt x="837" y="223"/>
                </a:lnTo>
                <a:lnTo>
                  <a:pt x="837" y="225"/>
                </a:lnTo>
                <a:lnTo>
                  <a:pt x="835" y="228"/>
                </a:lnTo>
                <a:lnTo>
                  <a:pt x="835" y="228"/>
                </a:lnTo>
                <a:lnTo>
                  <a:pt x="835" y="228"/>
                </a:lnTo>
                <a:lnTo>
                  <a:pt x="839" y="228"/>
                </a:lnTo>
                <a:lnTo>
                  <a:pt x="842" y="228"/>
                </a:lnTo>
                <a:lnTo>
                  <a:pt x="842" y="228"/>
                </a:lnTo>
                <a:lnTo>
                  <a:pt x="844" y="225"/>
                </a:lnTo>
                <a:lnTo>
                  <a:pt x="846" y="223"/>
                </a:lnTo>
                <a:lnTo>
                  <a:pt x="846" y="223"/>
                </a:lnTo>
                <a:lnTo>
                  <a:pt x="846" y="223"/>
                </a:lnTo>
                <a:lnTo>
                  <a:pt x="849" y="223"/>
                </a:lnTo>
                <a:lnTo>
                  <a:pt x="849" y="223"/>
                </a:lnTo>
                <a:lnTo>
                  <a:pt x="849" y="225"/>
                </a:lnTo>
                <a:lnTo>
                  <a:pt x="849" y="225"/>
                </a:lnTo>
                <a:lnTo>
                  <a:pt x="846" y="225"/>
                </a:lnTo>
                <a:lnTo>
                  <a:pt x="846" y="228"/>
                </a:lnTo>
                <a:lnTo>
                  <a:pt x="844" y="230"/>
                </a:lnTo>
                <a:lnTo>
                  <a:pt x="844" y="230"/>
                </a:lnTo>
                <a:lnTo>
                  <a:pt x="844" y="230"/>
                </a:lnTo>
                <a:lnTo>
                  <a:pt x="846" y="230"/>
                </a:lnTo>
                <a:lnTo>
                  <a:pt x="846" y="230"/>
                </a:lnTo>
                <a:lnTo>
                  <a:pt x="842" y="232"/>
                </a:lnTo>
                <a:lnTo>
                  <a:pt x="837" y="232"/>
                </a:lnTo>
                <a:lnTo>
                  <a:pt x="835" y="235"/>
                </a:lnTo>
                <a:lnTo>
                  <a:pt x="830" y="237"/>
                </a:lnTo>
                <a:lnTo>
                  <a:pt x="828" y="237"/>
                </a:lnTo>
                <a:lnTo>
                  <a:pt x="825" y="237"/>
                </a:lnTo>
                <a:lnTo>
                  <a:pt x="820" y="239"/>
                </a:lnTo>
                <a:lnTo>
                  <a:pt x="818" y="239"/>
                </a:lnTo>
                <a:lnTo>
                  <a:pt x="816" y="239"/>
                </a:lnTo>
                <a:lnTo>
                  <a:pt x="816" y="239"/>
                </a:lnTo>
                <a:lnTo>
                  <a:pt x="813" y="239"/>
                </a:lnTo>
                <a:lnTo>
                  <a:pt x="811" y="239"/>
                </a:lnTo>
                <a:lnTo>
                  <a:pt x="811" y="239"/>
                </a:lnTo>
                <a:lnTo>
                  <a:pt x="809" y="242"/>
                </a:lnTo>
                <a:lnTo>
                  <a:pt x="802" y="247"/>
                </a:lnTo>
                <a:lnTo>
                  <a:pt x="802" y="247"/>
                </a:lnTo>
                <a:lnTo>
                  <a:pt x="802" y="249"/>
                </a:lnTo>
                <a:lnTo>
                  <a:pt x="802" y="249"/>
                </a:lnTo>
                <a:lnTo>
                  <a:pt x="802" y="254"/>
                </a:lnTo>
                <a:lnTo>
                  <a:pt x="799" y="254"/>
                </a:lnTo>
                <a:lnTo>
                  <a:pt x="797" y="256"/>
                </a:lnTo>
                <a:lnTo>
                  <a:pt x="794" y="261"/>
                </a:lnTo>
                <a:lnTo>
                  <a:pt x="792" y="261"/>
                </a:lnTo>
                <a:lnTo>
                  <a:pt x="792" y="261"/>
                </a:lnTo>
                <a:lnTo>
                  <a:pt x="790" y="261"/>
                </a:lnTo>
                <a:lnTo>
                  <a:pt x="785" y="261"/>
                </a:lnTo>
                <a:lnTo>
                  <a:pt x="783" y="261"/>
                </a:lnTo>
                <a:lnTo>
                  <a:pt x="783" y="261"/>
                </a:lnTo>
                <a:lnTo>
                  <a:pt x="783" y="261"/>
                </a:lnTo>
                <a:lnTo>
                  <a:pt x="785" y="265"/>
                </a:lnTo>
                <a:lnTo>
                  <a:pt x="783" y="265"/>
                </a:lnTo>
                <a:lnTo>
                  <a:pt x="783" y="265"/>
                </a:lnTo>
                <a:lnTo>
                  <a:pt x="783" y="265"/>
                </a:lnTo>
                <a:lnTo>
                  <a:pt x="783" y="265"/>
                </a:lnTo>
                <a:lnTo>
                  <a:pt x="783" y="263"/>
                </a:lnTo>
                <a:lnTo>
                  <a:pt x="780" y="261"/>
                </a:lnTo>
                <a:lnTo>
                  <a:pt x="780" y="258"/>
                </a:lnTo>
                <a:lnTo>
                  <a:pt x="780" y="258"/>
                </a:lnTo>
                <a:lnTo>
                  <a:pt x="780" y="258"/>
                </a:lnTo>
                <a:lnTo>
                  <a:pt x="780" y="258"/>
                </a:lnTo>
                <a:lnTo>
                  <a:pt x="783" y="258"/>
                </a:lnTo>
                <a:lnTo>
                  <a:pt x="783" y="258"/>
                </a:lnTo>
                <a:lnTo>
                  <a:pt x="785" y="258"/>
                </a:lnTo>
                <a:lnTo>
                  <a:pt x="785" y="258"/>
                </a:lnTo>
                <a:lnTo>
                  <a:pt x="787" y="261"/>
                </a:lnTo>
                <a:lnTo>
                  <a:pt x="787" y="261"/>
                </a:lnTo>
                <a:lnTo>
                  <a:pt x="790" y="261"/>
                </a:lnTo>
                <a:lnTo>
                  <a:pt x="790" y="261"/>
                </a:lnTo>
                <a:lnTo>
                  <a:pt x="792" y="261"/>
                </a:lnTo>
                <a:lnTo>
                  <a:pt x="792" y="261"/>
                </a:lnTo>
                <a:lnTo>
                  <a:pt x="794" y="258"/>
                </a:lnTo>
                <a:lnTo>
                  <a:pt x="794" y="258"/>
                </a:lnTo>
                <a:lnTo>
                  <a:pt x="794" y="258"/>
                </a:lnTo>
                <a:lnTo>
                  <a:pt x="797" y="256"/>
                </a:lnTo>
                <a:lnTo>
                  <a:pt x="794" y="256"/>
                </a:lnTo>
                <a:lnTo>
                  <a:pt x="794" y="256"/>
                </a:lnTo>
                <a:lnTo>
                  <a:pt x="794" y="256"/>
                </a:lnTo>
                <a:lnTo>
                  <a:pt x="792" y="256"/>
                </a:lnTo>
                <a:lnTo>
                  <a:pt x="792" y="256"/>
                </a:lnTo>
                <a:lnTo>
                  <a:pt x="794" y="254"/>
                </a:lnTo>
                <a:lnTo>
                  <a:pt x="794" y="254"/>
                </a:lnTo>
                <a:lnTo>
                  <a:pt x="792" y="254"/>
                </a:lnTo>
                <a:lnTo>
                  <a:pt x="790" y="254"/>
                </a:lnTo>
                <a:lnTo>
                  <a:pt x="787" y="254"/>
                </a:lnTo>
                <a:lnTo>
                  <a:pt x="787" y="254"/>
                </a:lnTo>
                <a:lnTo>
                  <a:pt x="790" y="254"/>
                </a:lnTo>
                <a:lnTo>
                  <a:pt x="790" y="251"/>
                </a:lnTo>
                <a:lnTo>
                  <a:pt x="787" y="251"/>
                </a:lnTo>
                <a:lnTo>
                  <a:pt x="790" y="249"/>
                </a:lnTo>
                <a:lnTo>
                  <a:pt x="792" y="247"/>
                </a:lnTo>
                <a:lnTo>
                  <a:pt x="794" y="247"/>
                </a:lnTo>
                <a:lnTo>
                  <a:pt x="797" y="244"/>
                </a:lnTo>
                <a:lnTo>
                  <a:pt x="804" y="239"/>
                </a:lnTo>
                <a:lnTo>
                  <a:pt x="806" y="237"/>
                </a:lnTo>
                <a:lnTo>
                  <a:pt x="804" y="237"/>
                </a:lnTo>
                <a:lnTo>
                  <a:pt x="797" y="239"/>
                </a:lnTo>
                <a:lnTo>
                  <a:pt x="797" y="239"/>
                </a:lnTo>
                <a:lnTo>
                  <a:pt x="797" y="239"/>
                </a:lnTo>
                <a:lnTo>
                  <a:pt x="794" y="239"/>
                </a:lnTo>
                <a:lnTo>
                  <a:pt x="794" y="239"/>
                </a:lnTo>
                <a:lnTo>
                  <a:pt x="792" y="239"/>
                </a:lnTo>
                <a:lnTo>
                  <a:pt x="792" y="239"/>
                </a:lnTo>
                <a:lnTo>
                  <a:pt x="799" y="237"/>
                </a:lnTo>
                <a:lnTo>
                  <a:pt x="799" y="237"/>
                </a:lnTo>
                <a:lnTo>
                  <a:pt x="802" y="235"/>
                </a:lnTo>
                <a:lnTo>
                  <a:pt x="797" y="237"/>
                </a:lnTo>
                <a:lnTo>
                  <a:pt x="792" y="237"/>
                </a:lnTo>
                <a:lnTo>
                  <a:pt x="792" y="237"/>
                </a:lnTo>
                <a:lnTo>
                  <a:pt x="792" y="235"/>
                </a:lnTo>
                <a:lnTo>
                  <a:pt x="792" y="235"/>
                </a:lnTo>
                <a:lnTo>
                  <a:pt x="792" y="232"/>
                </a:lnTo>
                <a:lnTo>
                  <a:pt x="792" y="232"/>
                </a:lnTo>
                <a:lnTo>
                  <a:pt x="790" y="232"/>
                </a:lnTo>
                <a:lnTo>
                  <a:pt x="790" y="232"/>
                </a:lnTo>
                <a:lnTo>
                  <a:pt x="787" y="232"/>
                </a:lnTo>
                <a:lnTo>
                  <a:pt x="787" y="232"/>
                </a:lnTo>
                <a:lnTo>
                  <a:pt x="785" y="232"/>
                </a:lnTo>
                <a:lnTo>
                  <a:pt x="785" y="232"/>
                </a:lnTo>
                <a:lnTo>
                  <a:pt x="783" y="232"/>
                </a:lnTo>
                <a:lnTo>
                  <a:pt x="783" y="232"/>
                </a:lnTo>
                <a:lnTo>
                  <a:pt x="783" y="235"/>
                </a:lnTo>
                <a:lnTo>
                  <a:pt x="778" y="235"/>
                </a:lnTo>
                <a:lnTo>
                  <a:pt x="776" y="235"/>
                </a:lnTo>
                <a:lnTo>
                  <a:pt x="773" y="235"/>
                </a:lnTo>
                <a:lnTo>
                  <a:pt x="773" y="235"/>
                </a:lnTo>
                <a:lnTo>
                  <a:pt x="773" y="235"/>
                </a:lnTo>
                <a:lnTo>
                  <a:pt x="771" y="235"/>
                </a:lnTo>
                <a:lnTo>
                  <a:pt x="771" y="235"/>
                </a:lnTo>
                <a:lnTo>
                  <a:pt x="771" y="237"/>
                </a:lnTo>
                <a:lnTo>
                  <a:pt x="771" y="237"/>
                </a:lnTo>
                <a:lnTo>
                  <a:pt x="771" y="239"/>
                </a:lnTo>
                <a:lnTo>
                  <a:pt x="771" y="239"/>
                </a:lnTo>
                <a:lnTo>
                  <a:pt x="768" y="239"/>
                </a:lnTo>
                <a:lnTo>
                  <a:pt x="768" y="239"/>
                </a:lnTo>
                <a:lnTo>
                  <a:pt x="768" y="239"/>
                </a:lnTo>
                <a:lnTo>
                  <a:pt x="771" y="242"/>
                </a:lnTo>
                <a:lnTo>
                  <a:pt x="771" y="244"/>
                </a:lnTo>
                <a:lnTo>
                  <a:pt x="776" y="242"/>
                </a:lnTo>
                <a:lnTo>
                  <a:pt x="778" y="242"/>
                </a:lnTo>
                <a:lnTo>
                  <a:pt x="780" y="242"/>
                </a:lnTo>
                <a:lnTo>
                  <a:pt x="783" y="244"/>
                </a:lnTo>
                <a:lnTo>
                  <a:pt x="783" y="244"/>
                </a:lnTo>
                <a:lnTo>
                  <a:pt x="783" y="244"/>
                </a:lnTo>
                <a:lnTo>
                  <a:pt x="783" y="244"/>
                </a:lnTo>
                <a:lnTo>
                  <a:pt x="783" y="247"/>
                </a:lnTo>
                <a:lnTo>
                  <a:pt x="780" y="247"/>
                </a:lnTo>
                <a:lnTo>
                  <a:pt x="780" y="247"/>
                </a:lnTo>
                <a:lnTo>
                  <a:pt x="778" y="247"/>
                </a:lnTo>
                <a:lnTo>
                  <a:pt x="776" y="249"/>
                </a:lnTo>
                <a:lnTo>
                  <a:pt x="773" y="249"/>
                </a:lnTo>
                <a:lnTo>
                  <a:pt x="771" y="247"/>
                </a:lnTo>
                <a:lnTo>
                  <a:pt x="771" y="247"/>
                </a:lnTo>
                <a:lnTo>
                  <a:pt x="768" y="247"/>
                </a:lnTo>
                <a:lnTo>
                  <a:pt x="768" y="242"/>
                </a:lnTo>
                <a:lnTo>
                  <a:pt x="768" y="239"/>
                </a:lnTo>
                <a:lnTo>
                  <a:pt x="766" y="239"/>
                </a:lnTo>
                <a:lnTo>
                  <a:pt x="766" y="239"/>
                </a:lnTo>
                <a:lnTo>
                  <a:pt x="766" y="239"/>
                </a:lnTo>
                <a:lnTo>
                  <a:pt x="764" y="242"/>
                </a:lnTo>
                <a:lnTo>
                  <a:pt x="764" y="242"/>
                </a:lnTo>
                <a:lnTo>
                  <a:pt x="764" y="242"/>
                </a:lnTo>
                <a:lnTo>
                  <a:pt x="766" y="244"/>
                </a:lnTo>
                <a:lnTo>
                  <a:pt x="766" y="244"/>
                </a:lnTo>
                <a:lnTo>
                  <a:pt x="766" y="244"/>
                </a:lnTo>
                <a:lnTo>
                  <a:pt x="764" y="244"/>
                </a:lnTo>
                <a:lnTo>
                  <a:pt x="761" y="244"/>
                </a:lnTo>
                <a:lnTo>
                  <a:pt x="759" y="247"/>
                </a:lnTo>
                <a:lnTo>
                  <a:pt x="757" y="247"/>
                </a:lnTo>
                <a:lnTo>
                  <a:pt x="754" y="247"/>
                </a:lnTo>
                <a:lnTo>
                  <a:pt x="754" y="247"/>
                </a:lnTo>
                <a:lnTo>
                  <a:pt x="752" y="247"/>
                </a:lnTo>
                <a:lnTo>
                  <a:pt x="750" y="244"/>
                </a:lnTo>
                <a:lnTo>
                  <a:pt x="747" y="244"/>
                </a:lnTo>
                <a:lnTo>
                  <a:pt x="740" y="244"/>
                </a:lnTo>
                <a:lnTo>
                  <a:pt x="738" y="244"/>
                </a:lnTo>
                <a:lnTo>
                  <a:pt x="735" y="244"/>
                </a:lnTo>
                <a:lnTo>
                  <a:pt x="735" y="244"/>
                </a:lnTo>
                <a:lnTo>
                  <a:pt x="733" y="244"/>
                </a:lnTo>
                <a:lnTo>
                  <a:pt x="731" y="244"/>
                </a:lnTo>
                <a:lnTo>
                  <a:pt x="728" y="247"/>
                </a:lnTo>
                <a:lnTo>
                  <a:pt x="728" y="247"/>
                </a:lnTo>
                <a:lnTo>
                  <a:pt x="721" y="247"/>
                </a:lnTo>
                <a:lnTo>
                  <a:pt x="719" y="247"/>
                </a:lnTo>
                <a:lnTo>
                  <a:pt x="716" y="247"/>
                </a:lnTo>
                <a:lnTo>
                  <a:pt x="714" y="247"/>
                </a:lnTo>
                <a:lnTo>
                  <a:pt x="712" y="247"/>
                </a:lnTo>
                <a:lnTo>
                  <a:pt x="709" y="247"/>
                </a:lnTo>
                <a:lnTo>
                  <a:pt x="709" y="247"/>
                </a:lnTo>
                <a:lnTo>
                  <a:pt x="707" y="244"/>
                </a:lnTo>
                <a:lnTo>
                  <a:pt x="705" y="244"/>
                </a:lnTo>
                <a:lnTo>
                  <a:pt x="705" y="242"/>
                </a:lnTo>
                <a:lnTo>
                  <a:pt x="702" y="239"/>
                </a:lnTo>
                <a:lnTo>
                  <a:pt x="700" y="239"/>
                </a:lnTo>
                <a:lnTo>
                  <a:pt x="697" y="239"/>
                </a:lnTo>
                <a:lnTo>
                  <a:pt x="693" y="239"/>
                </a:lnTo>
                <a:lnTo>
                  <a:pt x="690" y="242"/>
                </a:lnTo>
                <a:lnTo>
                  <a:pt x="688" y="239"/>
                </a:lnTo>
                <a:lnTo>
                  <a:pt x="686" y="239"/>
                </a:lnTo>
                <a:lnTo>
                  <a:pt x="686" y="239"/>
                </a:lnTo>
                <a:lnTo>
                  <a:pt x="686" y="239"/>
                </a:lnTo>
                <a:lnTo>
                  <a:pt x="686" y="237"/>
                </a:lnTo>
                <a:lnTo>
                  <a:pt x="688" y="237"/>
                </a:lnTo>
                <a:lnTo>
                  <a:pt x="686" y="237"/>
                </a:lnTo>
                <a:lnTo>
                  <a:pt x="683" y="237"/>
                </a:lnTo>
                <a:lnTo>
                  <a:pt x="683" y="237"/>
                </a:lnTo>
                <a:lnTo>
                  <a:pt x="683" y="235"/>
                </a:lnTo>
                <a:lnTo>
                  <a:pt x="683" y="235"/>
                </a:lnTo>
                <a:lnTo>
                  <a:pt x="683" y="235"/>
                </a:lnTo>
                <a:lnTo>
                  <a:pt x="683" y="237"/>
                </a:lnTo>
                <a:lnTo>
                  <a:pt x="681" y="235"/>
                </a:lnTo>
                <a:lnTo>
                  <a:pt x="681" y="235"/>
                </a:lnTo>
                <a:lnTo>
                  <a:pt x="681" y="235"/>
                </a:lnTo>
                <a:lnTo>
                  <a:pt x="681" y="232"/>
                </a:lnTo>
                <a:lnTo>
                  <a:pt x="683" y="230"/>
                </a:lnTo>
                <a:lnTo>
                  <a:pt x="683" y="228"/>
                </a:lnTo>
                <a:lnTo>
                  <a:pt x="683" y="228"/>
                </a:lnTo>
                <a:lnTo>
                  <a:pt x="683" y="225"/>
                </a:lnTo>
                <a:lnTo>
                  <a:pt x="683" y="225"/>
                </a:lnTo>
                <a:lnTo>
                  <a:pt x="681" y="225"/>
                </a:lnTo>
                <a:lnTo>
                  <a:pt x="679" y="225"/>
                </a:lnTo>
                <a:lnTo>
                  <a:pt x="676" y="225"/>
                </a:lnTo>
                <a:lnTo>
                  <a:pt x="669" y="228"/>
                </a:lnTo>
                <a:lnTo>
                  <a:pt x="667" y="228"/>
                </a:lnTo>
                <a:lnTo>
                  <a:pt x="657" y="230"/>
                </a:lnTo>
                <a:lnTo>
                  <a:pt x="653" y="230"/>
                </a:lnTo>
                <a:lnTo>
                  <a:pt x="643" y="230"/>
                </a:lnTo>
                <a:lnTo>
                  <a:pt x="643" y="230"/>
                </a:lnTo>
                <a:lnTo>
                  <a:pt x="636" y="235"/>
                </a:lnTo>
                <a:lnTo>
                  <a:pt x="634" y="235"/>
                </a:lnTo>
                <a:lnTo>
                  <a:pt x="634" y="237"/>
                </a:lnTo>
                <a:lnTo>
                  <a:pt x="636" y="237"/>
                </a:lnTo>
                <a:lnTo>
                  <a:pt x="636" y="239"/>
                </a:lnTo>
                <a:lnTo>
                  <a:pt x="636" y="239"/>
                </a:lnTo>
                <a:lnTo>
                  <a:pt x="638" y="237"/>
                </a:lnTo>
                <a:lnTo>
                  <a:pt x="638" y="239"/>
                </a:lnTo>
                <a:lnTo>
                  <a:pt x="643" y="237"/>
                </a:lnTo>
                <a:lnTo>
                  <a:pt x="645" y="237"/>
                </a:lnTo>
                <a:lnTo>
                  <a:pt x="645" y="237"/>
                </a:lnTo>
                <a:lnTo>
                  <a:pt x="645" y="237"/>
                </a:lnTo>
                <a:lnTo>
                  <a:pt x="648" y="235"/>
                </a:lnTo>
                <a:lnTo>
                  <a:pt x="650" y="235"/>
                </a:lnTo>
                <a:lnTo>
                  <a:pt x="653" y="237"/>
                </a:lnTo>
                <a:lnTo>
                  <a:pt x="655" y="235"/>
                </a:lnTo>
                <a:lnTo>
                  <a:pt x="657" y="235"/>
                </a:lnTo>
                <a:lnTo>
                  <a:pt x="657" y="235"/>
                </a:lnTo>
                <a:lnTo>
                  <a:pt x="660" y="235"/>
                </a:lnTo>
                <a:lnTo>
                  <a:pt x="660" y="235"/>
                </a:lnTo>
                <a:lnTo>
                  <a:pt x="662" y="235"/>
                </a:lnTo>
                <a:lnTo>
                  <a:pt x="664" y="235"/>
                </a:lnTo>
                <a:lnTo>
                  <a:pt x="664" y="232"/>
                </a:lnTo>
                <a:lnTo>
                  <a:pt x="667" y="232"/>
                </a:lnTo>
                <a:lnTo>
                  <a:pt x="671" y="230"/>
                </a:lnTo>
                <a:lnTo>
                  <a:pt x="676" y="230"/>
                </a:lnTo>
                <a:lnTo>
                  <a:pt x="676" y="230"/>
                </a:lnTo>
                <a:lnTo>
                  <a:pt x="679" y="230"/>
                </a:lnTo>
                <a:lnTo>
                  <a:pt x="679" y="230"/>
                </a:lnTo>
                <a:lnTo>
                  <a:pt x="676" y="232"/>
                </a:lnTo>
                <a:lnTo>
                  <a:pt x="674" y="232"/>
                </a:lnTo>
                <a:lnTo>
                  <a:pt x="674" y="232"/>
                </a:lnTo>
                <a:lnTo>
                  <a:pt x="671" y="235"/>
                </a:lnTo>
                <a:lnTo>
                  <a:pt x="669" y="235"/>
                </a:lnTo>
                <a:lnTo>
                  <a:pt x="667" y="235"/>
                </a:lnTo>
                <a:lnTo>
                  <a:pt x="664" y="235"/>
                </a:lnTo>
                <a:lnTo>
                  <a:pt x="664" y="237"/>
                </a:lnTo>
                <a:lnTo>
                  <a:pt x="662" y="237"/>
                </a:lnTo>
                <a:lnTo>
                  <a:pt x="662" y="237"/>
                </a:lnTo>
                <a:lnTo>
                  <a:pt x="660" y="237"/>
                </a:lnTo>
                <a:lnTo>
                  <a:pt x="660" y="237"/>
                </a:lnTo>
                <a:lnTo>
                  <a:pt x="657" y="237"/>
                </a:lnTo>
                <a:lnTo>
                  <a:pt x="655" y="239"/>
                </a:lnTo>
                <a:lnTo>
                  <a:pt x="655" y="239"/>
                </a:lnTo>
                <a:lnTo>
                  <a:pt x="653" y="239"/>
                </a:lnTo>
                <a:lnTo>
                  <a:pt x="653" y="239"/>
                </a:lnTo>
                <a:lnTo>
                  <a:pt x="650" y="239"/>
                </a:lnTo>
                <a:lnTo>
                  <a:pt x="650" y="239"/>
                </a:lnTo>
                <a:lnTo>
                  <a:pt x="648" y="239"/>
                </a:lnTo>
                <a:lnTo>
                  <a:pt x="645" y="239"/>
                </a:lnTo>
                <a:lnTo>
                  <a:pt x="645" y="239"/>
                </a:lnTo>
                <a:lnTo>
                  <a:pt x="641" y="242"/>
                </a:lnTo>
                <a:lnTo>
                  <a:pt x="641" y="239"/>
                </a:lnTo>
                <a:lnTo>
                  <a:pt x="641" y="242"/>
                </a:lnTo>
                <a:lnTo>
                  <a:pt x="641" y="242"/>
                </a:lnTo>
                <a:lnTo>
                  <a:pt x="638" y="242"/>
                </a:lnTo>
                <a:lnTo>
                  <a:pt x="636" y="244"/>
                </a:lnTo>
                <a:lnTo>
                  <a:pt x="634" y="244"/>
                </a:lnTo>
                <a:lnTo>
                  <a:pt x="631" y="247"/>
                </a:lnTo>
                <a:lnTo>
                  <a:pt x="631" y="247"/>
                </a:lnTo>
                <a:lnTo>
                  <a:pt x="631" y="249"/>
                </a:lnTo>
                <a:lnTo>
                  <a:pt x="634" y="249"/>
                </a:lnTo>
                <a:lnTo>
                  <a:pt x="634" y="249"/>
                </a:lnTo>
                <a:lnTo>
                  <a:pt x="631" y="251"/>
                </a:lnTo>
                <a:lnTo>
                  <a:pt x="631" y="251"/>
                </a:lnTo>
                <a:lnTo>
                  <a:pt x="631" y="251"/>
                </a:lnTo>
                <a:lnTo>
                  <a:pt x="629" y="254"/>
                </a:lnTo>
                <a:lnTo>
                  <a:pt x="629" y="256"/>
                </a:lnTo>
                <a:lnTo>
                  <a:pt x="631" y="256"/>
                </a:lnTo>
                <a:lnTo>
                  <a:pt x="631" y="258"/>
                </a:lnTo>
                <a:lnTo>
                  <a:pt x="629" y="258"/>
                </a:lnTo>
                <a:lnTo>
                  <a:pt x="629" y="258"/>
                </a:lnTo>
                <a:lnTo>
                  <a:pt x="629" y="261"/>
                </a:lnTo>
                <a:lnTo>
                  <a:pt x="629" y="261"/>
                </a:lnTo>
                <a:lnTo>
                  <a:pt x="627" y="261"/>
                </a:lnTo>
                <a:lnTo>
                  <a:pt x="627" y="261"/>
                </a:lnTo>
                <a:lnTo>
                  <a:pt x="627" y="261"/>
                </a:lnTo>
                <a:lnTo>
                  <a:pt x="627" y="261"/>
                </a:lnTo>
                <a:lnTo>
                  <a:pt x="624" y="261"/>
                </a:lnTo>
                <a:lnTo>
                  <a:pt x="624" y="261"/>
                </a:lnTo>
                <a:lnTo>
                  <a:pt x="624" y="258"/>
                </a:lnTo>
                <a:lnTo>
                  <a:pt x="622" y="261"/>
                </a:lnTo>
                <a:lnTo>
                  <a:pt x="622" y="261"/>
                </a:lnTo>
                <a:lnTo>
                  <a:pt x="619" y="263"/>
                </a:lnTo>
                <a:lnTo>
                  <a:pt x="617" y="263"/>
                </a:lnTo>
                <a:lnTo>
                  <a:pt x="617" y="263"/>
                </a:lnTo>
                <a:lnTo>
                  <a:pt x="617" y="265"/>
                </a:lnTo>
                <a:lnTo>
                  <a:pt x="619" y="270"/>
                </a:lnTo>
                <a:lnTo>
                  <a:pt x="617" y="270"/>
                </a:lnTo>
                <a:lnTo>
                  <a:pt x="617" y="270"/>
                </a:lnTo>
                <a:lnTo>
                  <a:pt x="617" y="270"/>
                </a:lnTo>
                <a:lnTo>
                  <a:pt x="617" y="268"/>
                </a:lnTo>
                <a:lnTo>
                  <a:pt x="617" y="265"/>
                </a:lnTo>
                <a:lnTo>
                  <a:pt x="617" y="265"/>
                </a:lnTo>
                <a:lnTo>
                  <a:pt x="615" y="263"/>
                </a:lnTo>
                <a:lnTo>
                  <a:pt x="615" y="263"/>
                </a:lnTo>
                <a:lnTo>
                  <a:pt x="615" y="263"/>
                </a:lnTo>
                <a:lnTo>
                  <a:pt x="615" y="263"/>
                </a:lnTo>
                <a:lnTo>
                  <a:pt x="615" y="261"/>
                </a:lnTo>
                <a:lnTo>
                  <a:pt x="615" y="261"/>
                </a:lnTo>
                <a:lnTo>
                  <a:pt x="612" y="258"/>
                </a:lnTo>
                <a:lnTo>
                  <a:pt x="612" y="258"/>
                </a:lnTo>
                <a:lnTo>
                  <a:pt x="615" y="258"/>
                </a:lnTo>
                <a:lnTo>
                  <a:pt x="615" y="258"/>
                </a:lnTo>
                <a:lnTo>
                  <a:pt x="617" y="258"/>
                </a:lnTo>
                <a:lnTo>
                  <a:pt x="619" y="258"/>
                </a:lnTo>
                <a:lnTo>
                  <a:pt x="619" y="258"/>
                </a:lnTo>
                <a:lnTo>
                  <a:pt x="622" y="256"/>
                </a:lnTo>
                <a:lnTo>
                  <a:pt x="622" y="256"/>
                </a:lnTo>
                <a:lnTo>
                  <a:pt x="624" y="256"/>
                </a:lnTo>
                <a:lnTo>
                  <a:pt x="624" y="254"/>
                </a:lnTo>
                <a:lnTo>
                  <a:pt x="622" y="251"/>
                </a:lnTo>
                <a:lnTo>
                  <a:pt x="622" y="251"/>
                </a:lnTo>
                <a:lnTo>
                  <a:pt x="622" y="249"/>
                </a:lnTo>
                <a:lnTo>
                  <a:pt x="622" y="249"/>
                </a:lnTo>
                <a:lnTo>
                  <a:pt x="619" y="249"/>
                </a:lnTo>
                <a:lnTo>
                  <a:pt x="619" y="249"/>
                </a:lnTo>
                <a:lnTo>
                  <a:pt x="615" y="251"/>
                </a:lnTo>
                <a:lnTo>
                  <a:pt x="615" y="251"/>
                </a:lnTo>
                <a:lnTo>
                  <a:pt x="615" y="251"/>
                </a:lnTo>
                <a:lnTo>
                  <a:pt x="615" y="251"/>
                </a:lnTo>
                <a:lnTo>
                  <a:pt x="615" y="249"/>
                </a:lnTo>
                <a:lnTo>
                  <a:pt x="617" y="249"/>
                </a:lnTo>
                <a:lnTo>
                  <a:pt x="617" y="247"/>
                </a:lnTo>
                <a:lnTo>
                  <a:pt x="617" y="247"/>
                </a:lnTo>
                <a:lnTo>
                  <a:pt x="615" y="247"/>
                </a:lnTo>
                <a:lnTo>
                  <a:pt x="610" y="247"/>
                </a:lnTo>
                <a:lnTo>
                  <a:pt x="610" y="247"/>
                </a:lnTo>
                <a:lnTo>
                  <a:pt x="610" y="244"/>
                </a:lnTo>
                <a:lnTo>
                  <a:pt x="610" y="244"/>
                </a:lnTo>
                <a:lnTo>
                  <a:pt x="608" y="244"/>
                </a:lnTo>
                <a:lnTo>
                  <a:pt x="608" y="244"/>
                </a:lnTo>
                <a:lnTo>
                  <a:pt x="608" y="242"/>
                </a:lnTo>
                <a:lnTo>
                  <a:pt x="608" y="242"/>
                </a:lnTo>
                <a:lnTo>
                  <a:pt x="608" y="242"/>
                </a:lnTo>
                <a:lnTo>
                  <a:pt x="605" y="242"/>
                </a:lnTo>
                <a:lnTo>
                  <a:pt x="603" y="242"/>
                </a:lnTo>
                <a:lnTo>
                  <a:pt x="596" y="244"/>
                </a:lnTo>
                <a:lnTo>
                  <a:pt x="591" y="244"/>
                </a:lnTo>
                <a:lnTo>
                  <a:pt x="591" y="244"/>
                </a:lnTo>
                <a:lnTo>
                  <a:pt x="589" y="244"/>
                </a:lnTo>
                <a:lnTo>
                  <a:pt x="589" y="244"/>
                </a:lnTo>
                <a:lnTo>
                  <a:pt x="589" y="244"/>
                </a:lnTo>
                <a:lnTo>
                  <a:pt x="586" y="244"/>
                </a:lnTo>
                <a:lnTo>
                  <a:pt x="584" y="247"/>
                </a:lnTo>
                <a:lnTo>
                  <a:pt x="582" y="247"/>
                </a:lnTo>
                <a:lnTo>
                  <a:pt x="575" y="247"/>
                </a:lnTo>
                <a:lnTo>
                  <a:pt x="575" y="247"/>
                </a:lnTo>
                <a:lnTo>
                  <a:pt x="572" y="247"/>
                </a:lnTo>
                <a:lnTo>
                  <a:pt x="570" y="247"/>
                </a:lnTo>
                <a:lnTo>
                  <a:pt x="570" y="247"/>
                </a:lnTo>
                <a:lnTo>
                  <a:pt x="563" y="247"/>
                </a:lnTo>
                <a:lnTo>
                  <a:pt x="560" y="247"/>
                </a:lnTo>
                <a:lnTo>
                  <a:pt x="560" y="247"/>
                </a:lnTo>
                <a:lnTo>
                  <a:pt x="553" y="247"/>
                </a:lnTo>
                <a:lnTo>
                  <a:pt x="551" y="247"/>
                </a:lnTo>
                <a:lnTo>
                  <a:pt x="549" y="247"/>
                </a:lnTo>
                <a:lnTo>
                  <a:pt x="546" y="247"/>
                </a:lnTo>
                <a:lnTo>
                  <a:pt x="546" y="247"/>
                </a:lnTo>
                <a:lnTo>
                  <a:pt x="544" y="247"/>
                </a:lnTo>
                <a:lnTo>
                  <a:pt x="541" y="244"/>
                </a:lnTo>
                <a:lnTo>
                  <a:pt x="539" y="244"/>
                </a:lnTo>
                <a:lnTo>
                  <a:pt x="537" y="244"/>
                </a:lnTo>
                <a:lnTo>
                  <a:pt x="537" y="244"/>
                </a:lnTo>
                <a:lnTo>
                  <a:pt x="534" y="244"/>
                </a:lnTo>
                <a:lnTo>
                  <a:pt x="532" y="244"/>
                </a:lnTo>
                <a:lnTo>
                  <a:pt x="534" y="242"/>
                </a:lnTo>
                <a:lnTo>
                  <a:pt x="539" y="242"/>
                </a:lnTo>
                <a:lnTo>
                  <a:pt x="539" y="242"/>
                </a:lnTo>
                <a:lnTo>
                  <a:pt x="539" y="239"/>
                </a:lnTo>
                <a:lnTo>
                  <a:pt x="541" y="239"/>
                </a:lnTo>
                <a:lnTo>
                  <a:pt x="541" y="239"/>
                </a:lnTo>
                <a:lnTo>
                  <a:pt x="546" y="237"/>
                </a:lnTo>
                <a:lnTo>
                  <a:pt x="549" y="237"/>
                </a:lnTo>
                <a:lnTo>
                  <a:pt x="556" y="237"/>
                </a:lnTo>
                <a:lnTo>
                  <a:pt x="558" y="237"/>
                </a:lnTo>
                <a:lnTo>
                  <a:pt x="560" y="237"/>
                </a:lnTo>
                <a:lnTo>
                  <a:pt x="560" y="235"/>
                </a:lnTo>
                <a:lnTo>
                  <a:pt x="563" y="235"/>
                </a:lnTo>
                <a:lnTo>
                  <a:pt x="563" y="235"/>
                </a:lnTo>
                <a:lnTo>
                  <a:pt x="563" y="235"/>
                </a:lnTo>
                <a:lnTo>
                  <a:pt x="563" y="232"/>
                </a:lnTo>
                <a:lnTo>
                  <a:pt x="563" y="232"/>
                </a:lnTo>
                <a:lnTo>
                  <a:pt x="563" y="232"/>
                </a:lnTo>
                <a:lnTo>
                  <a:pt x="563" y="230"/>
                </a:lnTo>
                <a:lnTo>
                  <a:pt x="560" y="228"/>
                </a:lnTo>
                <a:lnTo>
                  <a:pt x="558" y="225"/>
                </a:lnTo>
                <a:lnTo>
                  <a:pt x="556" y="225"/>
                </a:lnTo>
                <a:lnTo>
                  <a:pt x="553" y="225"/>
                </a:lnTo>
                <a:lnTo>
                  <a:pt x="551" y="223"/>
                </a:lnTo>
                <a:lnTo>
                  <a:pt x="549" y="223"/>
                </a:lnTo>
                <a:lnTo>
                  <a:pt x="549" y="223"/>
                </a:lnTo>
                <a:lnTo>
                  <a:pt x="546" y="223"/>
                </a:lnTo>
                <a:lnTo>
                  <a:pt x="544" y="223"/>
                </a:lnTo>
                <a:lnTo>
                  <a:pt x="544" y="223"/>
                </a:lnTo>
                <a:lnTo>
                  <a:pt x="541" y="223"/>
                </a:lnTo>
                <a:lnTo>
                  <a:pt x="544" y="225"/>
                </a:lnTo>
                <a:lnTo>
                  <a:pt x="544" y="225"/>
                </a:lnTo>
                <a:lnTo>
                  <a:pt x="541" y="225"/>
                </a:lnTo>
                <a:lnTo>
                  <a:pt x="539" y="225"/>
                </a:lnTo>
                <a:lnTo>
                  <a:pt x="539" y="225"/>
                </a:lnTo>
                <a:lnTo>
                  <a:pt x="537" y="225"/>
                </a:lnTo>
                <a:lnTo>
                  <a:pt x="532" y="225"/>
                </a:lnTo>
                <a:lnTo>
                  <a:pt x="530" y="225"/>
                </a:lnTo>
                <a:lnTo>
                  <a:pt x="530" y="225"/>
                </a:lnTo>
                <a:lnTo>
                  <a:pt x="527" y="225"/>
                </a:lnTo>
                <a:lnTo>
                  <a:pt x="523" y="223"/>
                </a:lnTo>
                <a:lnTo>
                  <a:pt x="520" y="223"/>
                </a:lnTo>
                <a:lnTo>
                  <a:pt x="518" y="221"/>
                </a:lnTo>
                <a:lnTo>
                  <a:pt x="515" y="221"/>
                </a:lnTo>
                <a:lnTo>
                  <a:pt x="515" y="218"/>
                </a:lnTo>
                <a:lnTo>
                  <a:pt x="513" y="218"/>
                </a:lnTo>
                <a:lnTo>
                  <a:pt x="501" y="218"/>
                </a:lnTo>
                <a:lnTo>
                  <a:pt x="499" y="216"/>
                </a:lnTo>
                <a:lnTo>
                  <a:pt x="497" y="216"/>
                </a:lnTo>
                <a:lnTo>
                  <a:pt x="494" y="213"/>
                </a:lnTo>
                <a:lnTo>
                  <a:pt x="494" y="211"/>
                </a:lnTo>
                <a:lnTo>
                  <a:pt x="489" y="211"/>
                </a:lnTo>
                <a:lnTo>
                  <a:pt x="487" y="209"/>
                </a:lnTo>
                <a:lnTo>
                  <a:pt x="485" y="209"/>
                </a:lnTo>
                <a:lnTo>
                  <a:pt x="482" y="209"/>
                </a:lnTo>
                <a:lnTo>
                  <a:pt x="478" y="209"/>
                </a:lnTo>
                <a:lnTo>
                  <a:pt x="473" y="209"/>
                </a:lnTo>
                <a:lnTo>
                  <a:pt x="473" y="209"/>
                </a:lnTo>
                <a:lnTo>
                  <a:pt x="470" y="209"/>
                </a:lnTo>
                <a:lnTo>
                  <a:pt x="468" y="209"/>
                </a:lnTo>
                <a:lnTo>
                  <a:pt x="468" y="209"/>
                </a:lnTo>
                <a:lnTo>
                  <a:pt x="466" y="211"/>
                </a:lnTo>
                <a:lnTo>
                  <a:pt x="463" y="211"/>
                </a:lnTo>
                <a:lnTo>
                  <a:pt x="461" y="213"/>
                </a:lnTo>
                <a:lnTo>
                  <a:pt x="459" y="213"/>
                </a:lnTo>
                <a:lnTo>
                  <a:pt x="456" y="213"/>
                </a:lnTo>
                <a:lnTo>
                  <a:pt x="454" y="216"/>
                </a:lnTo>
                <a:lnTo>
                  <a:pt x="454" y="216"/>
                </a:lnTo>
                <a:lnTo>
                  <a:pt x="452" y="216"/>
                </a:lnTo>
                <a:lnTo>
                  <a:pt x="444" y="216"/>
                </a:lnTo>
                <a:lnTo>
                  <a:pt x="444" y="216"/>
                </a:lnTo>
                <a:lnTo>
                  <a:pt x="442" y="216"/>
                </a:lnTo>
                <a:lnTo>
                  <a:pt x="440" y="216"/>
                </a:lnTo>
                <a:lnTo>
                  <a:pt x="440" y="216"/>
                </a:lnTo>
                <a:lnTo>
                  <a:pt x="440" y="216"/>
                </a:lnTo>
                <a:lnTo>
                  <a:pt x="442" y="216"/>
                </a:lnTo>
                <a:lnTo>
                  <a:pt x="444" y="213"/>
                </a:lnTo>
                <a:lnTo>
                  <a:pt x="449" y="211"/>
                </a:lnTo>
                <a:lnTo>
                  <a:pt x="452" y="211"/>
                </a:lnTo>
                <a:lnTo>
                  <a:pt x="449" y="211"/>
                </a:lnTo>
                <a:lnTo>
                  <a:pt x="449" y="209"/>
                </a:lnTo>
                <a:lnTo>
                  <a:pt x="452" y="206"/>
                </a:lnTo>
                <a:lnTo>
                  <a:pt x="454" y="206"/>
                </a:lnTo>
                <a:lnTo>
                  <a:pt x="454" y="204"/>
                </a:lnTo>
                <a:lnTo>
                  <a:pt x="456" y="204"/>
                </a:lnTo>
                <a:lnTo>
                  <a:pt x="456" y="204"/>
                </a:lnTo>
                <a:lnTo>
                  <a:pt x="456" y="204"/>
                </a:lnTo>
                <a:lnTo>
                  <a:pt x="454" y="204"/>
                </a:lnTo>
                <a:lnTo>
                  <a:pt x="452" y="204"/>
                </a:lnTo>
                <a:lnTo>
                  <a:pt x="452" y="204"/>
                </a:lnTo>
                <a:lnTo>
                  <a:pt x="447" y="204"/>
                </a:lnTo>
                <a:lnTo>
                  <a:pt x="447" y="204"/>
                </a:lnTo>
                <a:lnTo>
                  <a:pt x="447" y="206"/>
                </a:lnTo>
                <a:lnTo>
                  <a:pt x="447" y="206"/>
                </a:lnTo>
                <a:lnTo>
                  <a:pt x="449" y="206"/>
                </a:lnTo>
                <a:lnTo>
                  <a:pt x="449" y="206"/>
                </a:lnTo>
                <a:lnTo>
                  <a:pt x="449" y="206"/>
                </a:lnTo>
                <a:lnTo>
                  <a:pt x="447" y="206"/>
                </a:lnTo>
                <a:lnTo>
                  <a:pt x="444" y="206"/>
                </a:lnTo>
                <a:lnTo>
                  <a:pt x="442" y="209"/>
                </a:lnTo>
                <a:lnTo>
                  <a:pt x="442" y="209"/>
                </a:lnTo>
                <a:lnTo>
                  <a:pt x="440" y="209"/>
                </a:lnTo>
                <a:lnTo>
                  <a:pt x="440" y="209"/>
                </a:lnTo>
                <a:lnTo>
                  <a:pt x="437" y="211"/>
                </a:lnTo>
                <a:lnTo>
                  <a:pt x="437" y="211"/>
                </a:lnTo>
                <a:lnTo>
                  <a:pt x="435" y="211"/>
                </a:lnTo>
                <a:lnTo>
                  <a:pt x="433" y="211"/>
                </a:lnTo>
                <a:lnTo>
                  <a:pt x="433" y="213"/>
                </a:lnTo>
                <a:lnTo>
                  <a:pt x="433" y="216"/>
                </a:lnTo>
                <a:lnTo>
                  <a:pt x="433" y="216"/>
                </a:lnTo>
                <a:lnTo>
                  <a:pt x="428" y="218"/>
                </a:lnTo>
                <a:lnTo>
                  <a:pt x="426" y="218"/>
                </a:lnTo>
                <a:lnTo>
                  <a:pt x="423" y="216"/>
                </a:lnTo>
                <a:lnTo>
                  <a:pt x="421" y="216"/>
                </a:lnTo>
                <a:lnTo>
                  <a:pt x="421" y="216"/>
                </a:lnTo>
                <a:lnTo>
                  <a:pt x="418" y="213"/>
                </a:lnTo>
                <a:lnTo>
                  <a:pt x="418" y="211"/>
                </a:lnTo>
                <a:lnTo>
                  <a:pt x="418" y="209"/>
                </a:lnTo>
                <a:lnTo>
                  <a:pt x="418" y="209"/>
                </a:lnTo>
                <a:lnTo>
                  <a:pt x="421" y="206"/>
                </a:lnTo>
                <a:lnTo>
                  <a:pt x="421" y="204"/>
                </a:lnTo>
                <a:lnTo>
                  <a:pt x="423" y="202"/>
                </a:lnTo>
                <a:lnTo>
                  <a:pt x="423" y="199"/>
                </a:lnTo>
                <a:lnTo>
                  <a:pt x="423" y="199"/>
                </a:lnTo>
                <a:lnTo>
                  <a:pt x="421" y="197"/>
                </a:lnTo>
                <a:lnTo>
                  <a:pt x="421" y="197"/>
                </a:lnTo>
                <a:lnTo>
                  <a:pt x="418" y="194"/>
                </a:lnTo>
                <a:lnTo>
                  <a:pt x="418" y="194"/>
                </a:lnTo>
                <a:lnTo>
                  <a:pt x="416" y="197"/>
                </a:lnTo>
                <a:lnTo>
                  <a:pt x="414" y="197"/>
                </a:lnTo>
                <a:lnTo>
                  <a:pt x="414" y="199"/>
                </a:lnTo>
                <a:lnTo>
                  <a:pt x="414" y="199"/>
                </a:lnTo>
                <a:lnTo>
                  <a:pt x="414" y="199"/>
                </a:lnTo>
                <a:lnTo>
                  <a:pt x="414" y="199"/>
                </a:lnTo>
                <a:lnTo>
                  <a:pt x="411" y="199"/>
                </a:lnTo>
                <a:lnTo>
                  <a:pt x="414" y="202"/>
                </a:lnTo>
                <a:lnTo>
                  <a:pt x="416" y="202"/>
                </a:lnTo>
                <a:lnTo>
                  <a:pt x="414" y="202"/>
                </a:lnTo>
                <a:lnTo>
                  <a:pt x="409" y="202"/>
                </a:lnTo>
                <a:lnTo>
                  <a:pt x="404" y="204"/>
                </a:lnTo>
                <a:lnTo>
                  <a:pt x="402" y="206"/>
                </a:lnTo>
                <a:lnTo>
                  <a:pt x="400" y="206"/>
                </a:lnTo>
                <a:lnTo>
                  <a:pt x="392" y="209"/>
                </a:lnTo>
                <a:lnTo>
                  <a:pt x="390" y="211"/>
                </a:lnTo>
                <a:lnTo>
                  <a:pt x="388" y="211"/>
                </a:lnTo>
                <a:lnTo>
                  <a:pt x="385" y="211"/>
                </a:lnTo>
                <a:lnTo>
                  <a:pt x="385" y="211"/>
                </a:lnTo>
                <a:lnTo>
                  <a:pt x="385" y="211"/>
                </a:lnTo>
                <a:lnTo>
                  <a:pt x="385" y="209"/>
                </a:lnTo>
                <a:lnTo>
                  <a:pt x="388" y="209"/>
                </a:lnTo>
                <a:lnTo>
                  <a:pt x="390" y="209"/>
                </a:lnTo>
                <a:lnTo>
                  <a:pt x="392" y="206"/>
                </a:lnTo>
                <a:lnTo>
                  <a:pt x="392" y="206"/>
                </a:lnTo>
                <a:lnTo>
                  <a:pt x="392" y="206"/>
                </a:lnTo>
                <a:lnTo>
                  <a:pt x="392" y="206"/>
                </a:lnTo>
                <a:lnTo>
                  <a:pt x="390" y="206"/>
                </a:lnTo>
                <a:lnTo>
                  <a:pt x="388" y="209"/>
                </a:lnTo>
                <a:lnTo>
                  <a:pt x="385" y="209"/>
                </a:lnTo>
                <a:lnTo>
                  <a:pt x="381" y="209"/>
                </a:lnTo>
                <a:lnTo>
                  <a:pt x="371" y="211"/>
                </a:lnTo>
                <a:lnTo>
                  <a:pt x="366" y="211"/>
                </a:lnTo>
                <a:lnTo>
                  <a:pt x="362" y="213"/>
                </a:lnTo>
                <a:lnTo>
                  <a:pt x="359" y="216"/>
                </a:lnTo>
                <a:lnTo>
                  <a:pt x="352" y="218"/>
                </a:lnTo>
                <a:lnTo>
                  <a:pt x="350" y="218"/>
                </a:lnTo>
                <a:lnTo>
                  <a:pt x="348" y="221"/>
                </a:lnTo>
                <a:lnTo>
                  <a:pt x="350" y="218"/>
                </a:lnTo>
                <a:lnTo>
                  <a:pt x="352" y="216"/>
                </a:lnTo>
                <a:lnTo>
                  <a:pt x="352" y="216"/>
                </a:lnTo>
                <a:lnTo>
                  <a:pt x="352" y="216"/>
                </a:lnTo>
                <a:lnTo>
                  <a:pt x="352" y="216"/>
                </a:lnTo>
                <a:lnTo>
                  <a:pt x="352" y="216"/>
                </a:lnTo>
                <a:lnTo>
                  <a:pt x="350" y="216"/>
                </a:lnTo>
                <a:lnTo>
                  <a:pt x="348" y="216"/>
                </a:lnTo>
                <a:lnTo>
                  <a:pt x="348" y="216"/>
                </a:lnTo>
                <a:lnTo>
                  <a:pt x="348" y="216"/>
                </a:lnTo>
                <a:lnTo>
                  <a:pt x="348" y="216"/>
                </a:lnTo>
                <a:lnTo>
                  <a:pt x="345" y="216"/>
                </a:lnTo>
                <a:lnTo>
                  <a:pt x="345" y="216"/>
                </a:lnTo>
                <a:lnTo>
                  <a:pt x="343" y="216"/>
                </a:lnTo>
                <a:lnTo>
                  <a:pt x="340" y="216"/>
                </a:lnTo>
                <a:lnTo>
                  <a:pt x="340" y="216"/>
                </a:lnTo>
                <a:lnTo>
                  <a:pt x="340" y="216"/>
                </a:lnTo>
                <a:lnTo>
                  <a:pt x="340" y="218"/>
                </a:lnTo>
                <a:lnTo>
                  <a:pt x="338" y="218"/>
                </a:lnTo>
                <a:lnTo>
                  <a:pt x="333" y="218"/>
                </a:lnTo>
                <a:lnTo>
                  <a:pt x="331" y="221"/>
                </a:lnTo>
                <a:lnTo>
                  <a:pt x="329" y="221"/>
                </a:lnTo>
                <a:lnTo>
                  <a:pt x="326" y="221"/>
                </a:lnTo>
                <a:lnTo>
                  <a:pt x="322" y="223"/>
                </a:lnTo>
                <a:lnTo>
                  <a:pt x="322" y="223"/>
                </a:lnTo>
                <a:lnTo>
                  <a:pt x="319" y="223"/>
                </a:lnTo>
                <a:lnTo>
                  <a:pt x="319" y="223"/>
                </a:lnTo>
                <a:lnTo>
                  <a:pt x="319" y="225"/>
                </a:lnTo>
                <a:lnTo>
                  <a:pt x="317" y="225"/>
                </a:lnTo>
                <a:lnTo>
                  <a:pt x="319" y="225"/>
                </a:lnTo>
                <a:lnTo>
                  <a:pt x="319" y="225"/>
                </a:lnTo>
                <a:lnTo>
                  <a:pt x="319" y="225"/>
                </a:lnTo>
                <a:lnTo>
                  <a:pt x="317" y="228"/>
                </a:lnTo>
                <a:lnTo>
                  <a:pt x="310" y="225"/>
                </a:lnTo>
                <a:lnTo>
                  <a:pt x="307" y="225"/>
                </a:lnTo>
                <a:lnTo>
                  <a:pt x="307" y="228"/>
                </a:lnTo>
                <a:lnTo>
                  <a:pt x="310" y="228"/>
                </a:lnTo>
                <a:lnTo>
                  <a:pt x="310" y="228"/>
                </a:lnTo>
                <a:lnTo>
                  <a:pt x="307" y="228"/>
                </a:lnTo>
                <a:lnTo>
                  <a:pt x="307" y="228"/>
                </a:lnTo>
                <a:lnTo>
                  <a:pt x="307" y="228"/>
                </a:lnTo>
                <a:lnTo>
                  <a:pt x="307" y="225"/>
                </a:lnTo>
                <a:lnTo>
                  <a:pt x="310" y="225"/>
                </a:lnTo>
                <a:lnTo>
                  <a:pt x="312" y="223"/>
                </a:lnTo>
                <a:lnTo>
                  <a:pt x="317" y="223"/>
                </a:lnTo>
                <a:lnTo>
                  <a:pt x="319" y="221"/>
                </a:lnTo>
                <a:lnTo>
                  <a:pt x="324" y="221"/>
                </a:lnTo>
                <a:lnTo>
                  <a:pt x="326" y="218"/>
                </a:lnTo>
                <a:lnTo>
                  <a:pt x="329" y="218"/>
                </a:lnTo>
                <a:lnTo>
                  <a:pt x="333" y="218"/>
                </a:lnTo>
                <a:lnTo>
                  <a:pt x="336" y="216"/>
                </a:lnTo>
                <a:lnTo>
                  <a:pt x="338" y="216"/>
                </a:lnTo>
                <a:lnTo>
                  <a:pt x="340" y="213"/>
                </a:lnTo>
                <a:lnTo>
                  <a:pt x="343" y="213"/>
                </a:lnTo>
                <a:lnTo>
                  <a:pt x="345" y="213"/>
                </a:lnTo>
                <a:lnTo>
                  <a:pt x="350" y="213"/>
                </a:lnTo>
                <a:lnTo>
                  <a:pt x="352" y="213"/>
                </a:lnTo>
                <a:lnTo>
                  <a:pt x="355" y="213"/>
                </a:lnTo>
                <a:lnTo>
                  <a:pt x="357" y="211"/>
                </a:lnTo>
                <a:lnTo>
                  <a:pt x="359" y="211"/>
                </a:lnTo>
                <a:lnTo>
                  <a:pt x="362" y="211"/>
                </a:lnTo>
                <a:lnTo>
                  <a:pt x="369" y="209"/>
                </a:lnTo>
                <a:lnTo>
                  <a:pt x="383" y="206"/>
                </a:lnTo>
                <a:lnTo>
                  <a:pt x="388" y="204"/>
                </a:lnTo>
                <a:lnTo>
                  <a:pt x="388" y="204"/>
                </a:lnTo>
                <a:lnTo>
                  <a:pt x="388" y="202"/>
                </a:lnTo>
                <a:lnTo>
                  <a:pt x="388" y="202"/>
                </a:lnTo>
                <a:lnTo>
                  <a:pt x="388" y="202"/>
                </a:lnTo>
                <a:lnTo>
                  <a:pt x="383" y="204"/>
                </a:lnTo>
                <a:lnTo>
                  <a:pt x="383" y="204"/>
                </a:lnTo>
                <a:lnTo>
                  <a:pt x="381" y="204"/>
                </a:lnTo>
                <a:lnTo>
                  <a:pt x="378" y="204"/>
                </a:lnTo>
                <a:lnTo>
                  <a:pt x="378" y="204"/>
                </a:lnTo>
                <a:lnTo>
                  <a:pt x="376" y="204"/>
                </a:lnTo>
                <a:lnTo>
                  <a:pt x="376" y="204"/>
                </a:lnTo>
                <a:lnTo>
                  <a:pt x="374" y="204"/>
                </a:lnTo>
                <a:lnTo>
                  <a:pt x="369" y="204"/>
                </a:lnTo>
                <a:lnTo>
                  <a:pt x="366" y="206"/>
                </a:lnTo>
                <a:lnTo>
                  <a:pt x="364" y="206"/>
                </a:lnTo>
                <a:lnTo>
                  <a:pt x="362" y="206"/>
                </a:lnTo>
                <a:lnTo>
                  <a:pt x="362" y="206"/>
                </a:lnTo>
                <a:lnTo>
                  <a:pt x="359" y="206"/>
                </a:lnTo>
                <a:lnTo>
                  <a:pt x="357" y="206"/>
                </a:lnTo>
                <a:lnTo>
                  <a:pt x="355" y="209"/>
                </a:lnTo>
                <a:lnTo>
                  <a:pt x="348" y="211"/>
                </a:lnTo>
                <a:lnTo>
                  <a:pt x="343" y="211"/>
                </a:lnTo>
                <a:lnTo>
                  <a:pt x="343" y="211"/>
                </a:lnTo>
                <a:lnTo>
                  <a:pt x="343" y="211"/>
                </a:lnTo>
                <a:lnTo>
                  <a:pt x="340" y="211"/>
                </a:lnTo>
                <a:lnTo>
                  <a:pt x="338" y="211"/>
                </a:lnTo>
                <a:lnTo>
                  <a:pt x="338" y="211"/>
                </a:lnTo>
                <a:lnTo>
                  <a:pt x="338" y="211"/>
                </a:lnTo>
                <a:lnTo>
                  <a:pt x="338" y="211"/>
                </a:lnTo>
                <a:lnTo>
                  <a:pt x="340" y="211"/>
                </a:lnTo>
                <a:lnTo>
                  <a:pt x="338" y="211"/>
                </a:lnTo>
                <a:lnTo>
                  <a:pt x="338" y="211"/>
                </a:lnTo>
                <a:lnTo>
                  <a:pt x="338" y="211"/>
                </a:lnTo>
                <a:lnTo>
                  <a:pt x="333" y="211"/>
                </a:lnTo>
                <a:lnTo>
                  <a:pt x="331" y="211"/>
                </a:lnTo>
                <a:lnTo>
                  <a:pt x="326" y="213"/>
                </a:lnTo>
                <a:lnTo>
                  <a:pt x="326" y="216"/>
                </a:lnTo>
                <a:lnTo>
                  <a:pt x="324" y="216"/>
                </a:lnTo>
                <a:lnTo>
                  <a:pt x="322" y="216"/>
                </a:lnTo>
                <a:lnTo>
                  <a:pt x="319" y="216"/>
                </a:lnTo>
                <a:lnTo>
                  <a:pt x="314" y="216"/>
                </a:lnTo>
                <a:lnTo>
                  <a:pt x="310" y="218"/>
                </a:lnTo>
                <a:lnTo>
                  <a:pt x="305" y="218"/>
                </a:lnTo>
                <a:lnTo>
                  <a:pt x="307" y="218"/>
                </a:lnTo>
                <a:lnTo>
                  <a:pt x="312" y="216"/>
                </a:lnTo>
                <a:lnTo>
                  <a:pt x="312" y="216"/>
                </a:lnTo>
                <a:lnTo>
                  <a:pt x="317" y="213"/>
                </a:lnTo>
                <a:lnTo>
                  <a:pt x="317" y="213"/>
                </a:lnTo>
                <a:lnTo>
                  <a:pt x="314" y="213"/>
                </a:lnTo>
                <a:lnTo>
                  <a:pt x="314" y="213"/>
                </a:lnTo>
                <a:lnTo>
                  <a:pt x="314" y="211"/>
                </a:lnTo>
                <a:lnTo>
                  <a:pt x="314" y="211"/>
                </a:lnTo>
                <a:lnTo>
                  <a:pt x="312" y="211"/>
                </a:lnTo>
                <a:lnTo>
                  <a:pt x="312" y="211"/>
                </a:lnTo>
                <a:lnTo>
                  <a:pt x="310" y="211"/>
                </a:lnTo>
                <a:lnTo>
                  <a:pt x="310" y="213"/>
                </a:lnTo>
                <a:lnTo>
                  <a:pt x="310" y="213"/>
                </a:lnTo>
                <a:lnTo>
                  <a:pt x="307" y="216"/>
                </a:lnTo>
                <a:lnTo>
                  <a:pt x="307" y="216"/>
                </a:lnTo>
                <a:lnTo>
                  <a:pt x="303" y="216"/>
                </a:lnTo>
                <a:lnTo>
                  <a:pt x="298" y="216"/>
                </a:lnTo>
                <a:lnTo>
                  <a:pt x="298" y="216"/>
                </a:lnTo>
                <a:lnTo>
                  <a:pt x="296" y="216"/>
                </a:lnTo>
                <a:lnTo>
                  <a:pt x="293" y="218"/>
                </a:lnTo>
                <a:lnTo>
                  <a:pt x="293" y="218"/>
                </a:lnTo>
                <a:lnTo>
                  <a:pt x="291" y="218"/>
                </a:lnTo>
                <a:lnTo>
                  <a:pt x="288" y="218"/>
                </a:lnTo>
                <a:lnTo>
                  <a:pt x="286" y="218"/>
                </a:lnTo>
                <a:lnTo>
                  <a:pt x="279" y="221"/>
                </a:lnTo>
                <a:lnTo>
                  <a:pt x="279" y="223"/>
                </a:lnTo>
                <a:lnTo>
                  <a:pt x="281" y="223"/>
                </a:lnTo>
                <a:lnTo>
                  <a:pt x="281" y="223"/>
                </a:lnTo>
                <a:lnTo>
                  <a:pt x="281" y="223"/>
                </a:lnTo>
                <a:lnTo>
                  <a:pt x="281" y="223"/>
                </a:lnTo>
                <a:lnTo>
                  <a:pt x="279" y="223"/>
                </a:lnTo>
                <a:lnTo>
                  <a:pt x="277" y="223"/>
                </a:lnTo>
                <a:lnTo>
                  <a:pt x="277" y="223"/>
                </a:lnTo>
                <a:lnTo>
                  <a:pt x="277" y="223"/>
                </a:lnTo>
                <a:lnTo>
                  <a:pt x="274" y="225"/>
                </a:lnTo>
                <a:lnTo>
                  <a:pt x="274" y="225"/>
                </a:lnTo>
                <a:lnTo>
                  <a:pt x="279" y="225"/>
                </a:lnTo>
                <a:lnTo>
                  <a:pt x="279" y="225"/>
                </a:lnTo>
                <a:lnTo>
                  <a:pt x="279" y="225"/>
                </a:lnTo>
                <a:lnTo>
                  <a:pt x="279" y="228"/>
                </a:lnTo>
                <a:lnTo>
                  <a:pt x="279" y="230"/>
                </a:lnTo>
                <a:lnTo>
                  <a:pt x="277" y="228"/>
                </a:lnTo>
                <a:lnTo>
                  <a:pt x="274" y="225"/>
                </a:lnTo>
                <a:lnTo>
                  <a:pt x="272" y="225"/>
                </a:lnTo>
                <a:lnTo>
                  <a:pt x="267" y="225"/>
                </a:lnTo>
                <a:lnTo>
                  <a:pt x="262" y="225"/>
                </a:lnTo>
                <a:lnTo>
                  <a:pt x="260" y="225"/>
                </a:lnTo>
                <a:lnTo>
                  <a:pt x="258" y="223"/>
                </a:lnTo>
                <a:lnTo>
                  <a:pt x="253" y="221"/>
                </a:lnTo>
                <a:lnTo>
                  <a:pt x="251" y="221"/>
                </a:lnTo>
                <a:lnTo>
                  <a:pt x="251" y="221"/>
                </a:lnTo>
                <a:lnTo>
                  <a:pt x="246" y="218"/>
                </a:lnTo>
                <a:lnTo>
                  <a:pt x="243" y="213"/>
                </a:lnTo>
                <a:lnTo>
                  <a:pt x="236" y="213"/>
                </a:lnTo>
                <a:lnTo>
                  <a:pt x="229" y="213"/>
                </a:lnTo>
                <a:lnTo>
                  <a:pt x="225" y="211"/>
                </a:lnTo>
                <a:lnTo>
                  <a:pt x="222" y="211"/>
                </a:lnTo>
                <a:lnTo>
                  <a:pt x="217" y="216"/>
                </a:lnTo>
                <a:lnTo>
                  <a:pt x="210" y="223"/>
                </a:lnTo>
                <a:lnTo>
                  <a:pt x="203" y="228"/>
                </a:lnTo>
                <a:lnTo>
                  <a:pt x="196" y="232"/>
                </a:lnTo>
                <a:lnTo>
                  <a:pt x="189" y="237"/>
                </a:lnTo>
                <a:lnTo>
                  <a:pt x="182" y="244"/>
                </a:lnTo>
                <a:lnTo>
                  <a:pt x="175" y="249"/>
                </a:lnTo>
                <a:lnTo>
                  <a:pt x="168" y="254"/>
                </a:lnTo>
                <a:lnTo>
                  <a:pt x="161" y="258"/>
                </a:lnTo>
                <a:lnTo>
                  <a:pt x="154" y="265"/>
                </a:lnTo>
                <a:lnTo>
                  <a:pt x="149" y="270"/>
                </a:lnTo>
                <a:lnTo>
                  <a:pt x="142" y="275"/>
                </a:lnTo>
                <a:lnTo>
                  <a:pt x="135" y="280"/>
                </a:lnTo>
                <a:lnTo>
                  <a:pt x="128" y="287"/>
                </a:lnTo>
                <a:lnTo>
                  <a:pt x="121" y="291"/>
                </a:lnTo>
                <a:lnTo>
                  <a:pt x="113" y="296"/>
                </a:lnTo>
                <a:lnTo>
                  <a:pt x="109" y="301"/>
                </a:lnTo>
                <a:lnTo>
                  <a:pt x="102" y="308"/>
                </a:lnTo>
                <a:lnTo>
                  <a:pt x="95" y="313"/>
                </a:lnTo>
                <a:lnTo>
                  <a:pt x="87" y="318"/>
                </a:lnTo>
                <a:lnTo>
                  <a:pt x="83" y="325"/>
                </a:lnTo>
                <a:lnTo>
                  <a:pt x="76" y="329"/>
                </a:lnTo>
                <a:lnTo>
                  <a:pt x="69" y="334"/>
                </a:lnTo>
                <a:lnTo>
                  <a:pt x="61" y="341"/>
                </a:lnTo>
                <a:lnTo>
                  <a:pt x="57" y="346"/>
                </a:lnTo>
                <a:lnTo>
                  <a:pt x="50" y="351"/>
                </a:lnTo>
                <a:lnTo>
                  <a:pt x="43" y="358"/>
                </a:lnTo>
                <a:lnTo>
                  <a:pt x="38" y="362"/>
                </a:lnTo>
                <a:lnTo>
                  <a:pt x="31" y="370"/>
                </a:lnTo>
                <a:lnTo>
                  <a:pt x="24" y="374"/>
                </a:lnTo>
                <a:lnTo>
                  <a:pt x="16" y="379"/>
                </a:lnTo>
                <a:lnTo>
                  <a:pt x="12" y="386"/>
                </a:lnTo>
                <a:lnTo>
                  <a:pt x="14" y="386"/>
                </a:lnTo>
                <a:lnTo>
                  <a:pt x="16" y="386"/>
                </a:lnTo>
                <a:lnTo>
                  <a:pt x="19" y="386"/>
                </a:lnTo>
                <a:lnTo>
                  <a:pt x="21" y="386"/>
                </a:lnTo>
                <a:lnTo>
                  <a:pt x="24" y="388"/>
                </a:lnTo>
                <a:lnTo>
                  <a:pt x="28" y="386"/>
                </a:lnTo>
                <a:lnTo>
                  <a:pt x="31" y="384"/>
                </a:lnTo>
                <a:lnTo>
                  <a:pt x="35" y="384"/>
                </a:lnTo>
                <a:lnTo>
                  <a:pt x="38" y="384"/>
                </a:lnTo>
                <a:lnTo>
                  <a:pt x="40" y="384"/>
                </a:lnTo>
                <a:lnTo>
                  <a:pt x="40" y="386"/>
                </a:lnTo>
                <a:lnTo>
                  <a:pt x="35" y="388"/>
                </a:lnTo>
                <a:lnTo>
                  <a:pt x="33" y="388"/>
                </a:lnTo>
                <a:lnTo>
                  <a:pt x="33" y="391"/>
                </a:lnTo>
                <a:lnTo>
                  <a:pt x="35" y="393"/>
                </a:lnTo>
                <a:lnTo>
                  <a:pt x="38" y="393"/>
                </a:lnTo>
                <a:lnTo>
                  <a:pt x="35" y="396"/>
                </a:lnTo>
                <a:lnTo>
                  <a:pt x="35" y="398"/>
                </a:lnTo>
                <a:lnTo>
                  <a:pt x="38" y="398"/>
                </a:lnTo>
                <a:lnTo>
                  <a:pt x="38" y="400"/>
                </a:lnTo>
                <a:lnTo>
                  <a:pt x="38" y="403"/>
                </a:lnTo>
                <a:lnTo>
                  <a:pt x="38" y="403"/>
                </a:lnTo>
                <a:lnTo>
                  <a:pt x="40" y="405"/>
                </a:lnTo>
                <a:lnTo>
                  <a:pt x="40" y="405"/>
                </a:lnTo>
                <a:lnTo>
                  <a:pt x="38" y="407"/>
                </a:lnTo>
                <a:lnTo>
                  <a:pt x="35" y="410"/>
                </a:lnTo>
                <a:lnTo>
                  <a:pt x="33" y="412"/>
                </a:lnTo>
                <a:lnTo>
                  <a:pt x="35" y="412"/>
                </a:lnTo>
                <a:lnTo>
                  <a:pt x="40" y="410"/>
                </a:lnTo>
                <a:lnTo>
                  <a:pt x="43" y="410"/>
                </a:lnTo>
                <a:lnTo>
                  <a:pt x="47" y="407"/>
                </a:lnTo>
                <a:lnTo>
                  <a:pt x="50" y="407"/>
                </a:lnTo>
                <a:lnTo>
                  <a:pt x="54" y="407"/>
                </a:lnTo>
                <a:lnTo>
                  <a:pt x="57" y="405"/>
                </a:lnTo>
                <a:lnTo>
                  <a:pt x="61" y="403"/>
                </a:lnTo>
                <a:lnTo>
                  <a:pt x="64" y="403"/>
                </a:lnTo>
                <a:lnTo>
                  <a:pt x="64" y="400"/>
                </a:lnTo>
                <a:lnTo>
                  <a:pt x="66" y="400"/>
                </a:lnTo>
                <a:lnTo>
                  <a:pt x="66" y="398"/>
                </a:lnTo>
                <a:lnTo>
                  <a:pt x="71" y="398"/>
                </a:lnTo>
                <a:lnTo>
                  <a:pt x="73" y="398"/>
                </a:lnTo>
                <a:lnTo>
                  <a:pt x="78" y="396"/>
                </a:lnTo>
                <a:lnTo>
                  <a:pt x="83" y="396"/>
                </a:lnTo>
                <a:lnTo>
                  <a:pt x="83" y="396"/>
                </a:lnTo>
                <a:lnTo>
                  <a:pt x="85" y="398"/>
                </a:lnTo>
                <a:lnTo>
                  <a:pt x="85" y="400"/>
                </a:lnTo>
                <a:lnTo>
                  <a:pt x="85" y="400"/>
                </a:lnTo>
                <a:lnTo>
                  <a:pt x="83" y="400"/>
                </a:lnTo>
                <a:lnTo>
                  <a:pt x="83" y="403"/>
                </a:lnTo>
                <a:lnTo>
                  <a:pt x="80" y="405"/>
                </a:lnTo>
                <a:lnTo>
                  <a:pt x="80" y="405"/>
                </a:lnTo>
                <a:lnTo>
                  <a:pt x="83" y="405"/>
                </a:lnTo>
                <a:lnTo>
                  <a:pt x="83" y="407"/>
                </a:lnTo>
                <a:lnTo>
                  <a:pt x="83" y="407"/>
                </a:lnTo>
                <a:lnTo>
                  <a:pt x="85" y="410"/>
                </a:lnTo>
                <a:lnTo>
                  <a:pt x="83" y="410"/>
                </a:lnTo>
                <a:lnTo>
                  <a:pt x="83" y="410"/>
                </a:lnTo>
                <a:lnTo>
                  <a:pt x="83" y="412"/>
                </a:lnTo>
                <a:lnTo>
                  <a:pt x="83" y="412"/>
                </a:lnTo>
                <a:lnTo>
                  <a:pt x="83" y="412"/>
                </a:lnTo>
                <a:lnTo>
                  <a:pt x="83" y="415"/>
                </a:lnTo>
                <a:lnTo>
                  <a:pt x="83" y="415"/>
                </a:lnTo>
                <a:lnTo>
                  <a:pt x="85" y="415"/>
                </a:lnTo>
                <a:lnTo>
                  <a:pt x="85" y="417"/>
                </a:lnTo>
                <a:lnTo>
                  <a:pt x="85" y="419"/>
                </a:lnTo>
                <a:lnTo>
                  <a:pt x="85" y="419"/>
                </a:lnTo>
                <a:lnTo>
                  <a:pt x="85" y="422"/>
                </a:lnTo>
                <a:lnTo>
                  <a:pt x="85" y="424"/>
                </a:lnTo>
                <a:lnTo>
                  <a:pt x="85" y="426"/>
                </a:lnTo>
                <a:lnTo>
                  <a:pt x="83" y="429"/>
                </a:lnTo>
                <a:lnTo>
                  <a:pt x="83" y="431"/>
                </a:lnTo>
                <a:lnTo>
                  <a:pt x="83" y="433"/>
                </a:lnTo>
                <a:lnTo>
                  <a:pt x="83" y="433"/>
                </a:lnTo>
                <a:lnTo>
                  <a:pt x="83" y="438"/>
                </a:lnTo>
                <a:lnTo>
                  <a:pt x="80" y="441"/>
                </a:lnTo>
                <a:lnTo>
                  <a:pt x="80" y="441"/>
                </a:lnTo>
                <a:lnTo>
                  <a:pt x="80" y="445"/>
                </a:lnTo>
                <a:lnTo>
                  <a:pt x="80" y="445"/>
                </a:lnTo>
                <a:lnTo>
                  <a:pt x="78" y="448"/>
                </a:lnTo>
                <a:lnTo>
                  <a:pt x="76" y="448"/>
                </a:lnTo>
                <a:lnTo>
                  <a:pt x="78" y="448"/>
                </a:lnTo>
                <a:lnTo>
                  <a:pt x="80" y="450"/>
                </a:lnTo>
                <a:lnTo>
                  <a:pt x="78" y="450"/>
                </a:lnTo>
                <a:lnTo>
                  <a:pt x="76" y="452"/>
                </a:lnTo>
                <a:lnTo>
                  <a:pt x="78" y="452"/>
                </a:lnTo>
                <a:lnTo>
                  <a:pt x="78" y="455"/>
                </a:lnTo>
                <a:lnTo>
                  <a:pt x="76" y="455"/>
                </a:lnTo>
                <a:lnTo>
                  <a:pt x="76" y="457"/>
                </a:lnTo>
                <a:lnTo>
                  <a:pt x="76" y="457"/>
                </a:lnTo>
                <a:lnTo>
                  <a:pt x="78" y="457"/>
                </a:lnTo>
                <a:lnTo>
                  <a:pt x="78" y="457"/>
                </a:lnTo>
                <a:lnTo>
                  <a:pt x="80" y="459"/>
                </a:lnTo>
                <a:lnTo>
                  <a:pt x="80" y="459"/>
                </a:lnTo>
                <a:lnTo>
                  <a:pt x="83" y="459"/>
                </a:lnTo>
                <a:lnTo>
                  <a:pt x="83" y="462"/>
                </a:lnTo>
                <a:lnTo>
                  <a:pt x="85" y="462"/>
                </a:lnTo>
                <a:lnTo>
                  <a:pt x="87" y="462"/>
                </a:lnTo>
                <a:lnTo>
                  <a:pt x="87" y="464"/>
                </a:lnTo>
                <a:lnTo>
                  <a:pt x="87" y="464"/>
                </a:lnTo>
                <a:lnTo>
                  <a:pt x="87" y="467"/>
                </a:lnTo>
                <a:lnTo>
                  <a:pt x="90" y="469"/>
                </a:lnTo>
                <a:lnTo>
                  <a:pt x="92" y="467"/>
                </a:lnTo>
                <a:lnTo>
                  <a:pt x="92" y="469"/>
                </a:lnTo>
                <a:lnTo>
                  <a:pt x="92" y="469"/>
                </a:lnTo>
                <a:lnTo>
                  <a:pt x="90" y="471"/>
                </a:lnTo>
                <a:lnTo>
                  <a:pt x="90" y="471"/>
                </a:lnTo>
                <a:lnTo>
                  <a:pt x="90" y="471"/>
                </a:lnTo>
                <a:lnTo>
                  <a:pt x="87" y="474"/>
                </a:lnTo>
                <a:lnTo>
                  <a:pt x="85" y="474"/>
                </a:lnTo>
                <a:lnTo>
                  <a:pt x="85" y="476"/>
                </a:lnTo>
                <a:lnTo>
                  <a:pt x="83" y="476"/>
                </a:lnTo>
                <a:lnTo>
                  <a:pt x="83" y="478"/>
                </a:lnTo>
                <a:lnTo>
                  <a:pt x="80" y="481"/>
                </a:lnTo>
                <a:lnTo>
                  <a:pt x="80" y="483"/>
                </a:lnTo>
                <a:lnTo>
                  <a:pt x="78" y="483"/>
                </a:lnTo>
                <a:lnTo>
                  <a:pt x="76" y="485"/>
                </a:lnTo>
                <a:lnTo>
                  <a:pt x="73" y="488"/>
                </a:lnTo>
                <a:lnTo>
                  <a:pt x="73" y="488"/>
                </a:lnTo>
                <a:lnTo>
                  <a:pt x="76" y="488"/>
                </a:lnTo>
                <a:lnTo>
                  <a:pt x="80" y="485"/>
                </a:lnTo>
                <a:lnTo>
                  <a:pt x="80" y="483"/>
                </a:lnTo>
                <a:lnTo>
                  <a:pt x="83" y="481"/>
                </a:lnTo>
                <a:lnTo>
                  <a:pt x="85" y="478"/>
                </a:lnTo>
                <a:lnTo>
                  <a:pt x="87" y="478"/>
                </a:lnTo>
                <a:lnTo>
                  <a:pt x="85" y="478"/>
                </a:lnTo>
                <a:lnTo>
                  <a:pt x="85" y="481"/>
                </a:lnTo>
                <a:lnTo>
                  <a:pt x="85" y="481"/>
                </a:lnTo>
                <a:lnTo>
                  <a:pt x="87" y="481"/>
                </a:lnTo>
                <a:lnTo>
                  <a:pt x="87" y="481"/>
                </a:lnTo>
                <a:lnTo>
                  <a:pt x="87" y="481"/>
                </a:lnTo>
                <a:lnTo>
                  <a:pt x="83" y="483"/>
                </a:lnTo>
                <a:lnTo>
                  <a:pt x="78" y="485"/>
                </a:lnTo>
                <a:lnTo>
                  <a:pt x="76" y="488"/>
                </a:lnTo>
                <a:lnTo>
                  <a:pt x="69" y="493"/>
                </a:lnTo>
                <a:lnTo>
                  <a:pt x="69" y="493"/>
                </a:lnTo>
                <a:lnTo>
                  <a:pt x="64" y="495"/>
                </a:lnTo>
                <a:lnTo>
                  <a:pt x="64" y="495"/>
                </a:lnTo>
                <a:lnTo>
                  <a:pt x="61" y="497"/>
                </a:lnTo>
                <a:lnTo>
                  <a:pt x="61" y="497"/>
                </a:lnTo>
                <a:lnTo>
                  <a:pt x="59" y="500"/>
                </a:lnTo>
                <a:lnTo>
                  <a:pt x="57" y="500"/>
                </a:lnTo>
                <a:lnTo>
                  <a:pt x="57" y="502"/>
                </a:lnTo>
                <a:lnTo>
                  <a:pt x="54" y="502"/>
                </a:lnTo>
                <a:lnTo>
                  <a:pt x="54" y="504"/>
                </a:lnTo>
                <a:lnTo>
                  <a:pt x="57" y="507"/>
                </a:lnTo>
                <a:lnTo>
                  <a:pt x="61" y="504"/>
                </a:lnTo>
                <a:lnTo>
                  <a:pt x="61" y="504"/>
                </a:lnTo>
                <a:lnTo>
                  <a:pt x="64" y="504"/>
                </a:lnTo>
                <a:lnTo>
                  <a:pt x="61" y="507"/>
                </a:lnTo>
                <a:lnTo>
                  <a:pt x="57" y="507"/>
                </a:lnTo>
                <a:lnTo>
                  <a:pt x="57" y="507"/>
                </a:lnTo>
                <a:lnTo>
                  <a:pt x="52" y="509"/>
                </a:lnTo>
                <a:lnTo>
                  <a:pt x="50" y="511"/>
                </a:lnTo>
                <a:lnTo>
                  <a:pt x="45" y="514"/>
                </a:lnTo>
                <a:lnTo>
                  <a:pt x="45" y="516"/>
                </a:lnTo>
                <a:lnTo>
                  <a:pt x="47" y="519"/>
                </a:lnTo>
                <a:lnTo>
                  <a:pt x="47" y="519"/>
                </a:lnTo>
                <a:lnTo>
                  <a:pt x="47" y="521"/>
                </a:lnTo>
                <a:lnTo>
                  <a:pt x="47" y="523"/>
                </a:lnTo>
                <a:lnTo>
                  <a:pt x="47" y="523"/>
                </a:lnTo>
                <a:lnTo>
                  <a:pt x="52" y="523"/>
                </a:lnTo>
                <a:lnTo>
                  <a:pt x="54" y="521"/>
                </a:lnTo>
                <a:lnTo>
                  <a:pt x="57" y="521"/>
                </a:lnTo>
                <a:lnTo>
                  <a:pt x="57" y="521"/>
                </a:lnTo>
                <a:lnTo>
                  <a:pt x="59" y="519"/>
                </a:lnTo>
                <a:lnTo>
                  <a:pt x="61" y="516"/>
                </a:lnTo>
                <a:lnTo>
                  <a:pt x="66" y="514"/>
                </a:lnTo>
                <a:lnTo>
                  <a:pt x="66" y="514"/>
                </a:lnTo>
                <a:lnTo>
                  <a:pt x="69" y="511"/>
                </a:lnTo>
                <a:lnTo>
                  <a:pt x="69" y="511"/>
                </a:lnTo>
                <a:lnTo>
                  <a:pt x="69" y="514"/>
                </a:lnTo>
                <a:lnTo>
                  <a:pt x="69" y="514"/>
                </a:lnTo>
                <a:lnTo>
                  <a:pt x="73" y="511"/>
                </a:lnTo>
                <a:lnTo>
                  <a:pt x="76" y="511"/>
                </a:lnTo>
                <a:lnTo>
                  <a:pt x="76" y="511"/>
                </a:lnTo>
                <a:lnTo>
                  <a:pt x="76" y="511"/>
                </a:lnTo>
                <a:lnTo>
                  <a:pt x="73" y="514"/>
                </a:lnTo>
                <a:lnTo>
                  <a:pt x="71" y="514"/>
                </a:lnTo>
                <a:lnTo>
                  <a:pt x="71" y="514"/>
                </a:lnTo>
                <a:lnTo>
                  <a:pt x="71" y="514"/>
                </a:lnTo>
                <a:lnTo>
                  <a:pt x="69" y="516"/>
                </a:lnTo>
                <a:lnTo>
                  <a:pt x="69" y="516"/>
                </a:lnTo>
                <a:lnTo>
                  <a:pt x="69" y="519"/>
                </a:lnTo>
                <a:lnTo>
                  <a:pt x="69" y="519"/>
                </a:lnTo>
                <a:lnTo>
                  <a:pt x="69" y="521"/>
                </a:lnTo>
                <a:lnTo>
                  <a:pt x="69" y="521"/>
                </a:lnTo>
                <a:lnTo>
                  <a:pt x="71" y="519"/>
                </a:lnTo>
                <a:lnTo>
                  <a:pt x="73" y="519"/>
                </a:lnTo>
                <a:lnTo>
                  <a:pt x="76" y="521"/>
                </a:lnTo>
                <a:lnTo>
                  <a:pt x="76" y="523"/>
                </a:lnTo>
                <a:lnTo>
                  <a:pt x="76" y="523"/>
                </a:lnTo>
                <a:lnTo>
                  <a:pt x="73" y="521"/>
                </a:lnTo>
                <a:lnTo>
                  <a:pt x="73" y="521"/>
                </a:lnTo>
                <a:lnTo>
                  <a:pt x="73" y="521"/>
                </a:lnTo>
                <a:lnTo>
                  <a:pt x="71" y="521"/>
                </a:lnTo>
                <a:lnTo>
                  <a:pt x="69" y="521"/>
                </a:lnTo>
                <a:lnTo>
                  <a:pt x="69" y="521"/>
                </a:lnTo>
                <a:lnTo>
                  <a:pt x="66" y="519"/>
                </a:lnTo>
                <a:lnTo>
                  <a:pt x="64" y="519"/>
                </a:lnTo>
                <a:lnTo>
                  <a:pt x="66" y="516"/>
                </a:lnTo>
                <a:lnTo>
                  <a:pt x="69" y="516"/>
                </a:lnTo>
                <a:lnTo>
                  <a:pt x="66" y="516"/>
                </a:lnTo>
                <a:lnTo>
                  <a:pt x="64" y="516"/>
                </a:lnTo>
                <a:lnTo>
                  <a:pt x="61" y="516"/>
                </a:lnTo>
                <a:lnTo>
                  <a:pt x="59" y="519"/>
                </a:lnTo>
                <a:lnTo>
                  <a:pt x="59" y="521"/>
                </a:lnTo>
                <a:lnTo>
                  <a:pt x="59" y="521"/>
                </a:lnTo>
                <a:lnTo>
                  <a:pt x="61" y="523"/>
                </a:lnTo>
                <a:lnTo>
                  <a:pt x="64" y="526"/>
                </a:lnTo>
                <a:lnTo>
                  <a:pt x="64" y="526"/>
                </a:lnTo>
                <a:lnTo>
                  <a:pt x="59" y="533"/>
                </a:lnTo>
                <a:lnTo>
                  <a:pt x="59" y="533"/>
                </a:lnTo>
                <a:lnTo>
                  <a:pt x="66" y="530"/>
                </a:lnTo>
                <a:lnTo>
                  <a:pt x="66" y="530"/>
                </a:lnTo>
                <a:lnTo>
                  <a:pt x="64" y="533"/>
                </a:lnTo>
                <a:lnTo>
                  <a:pt x="64" y="533"/>
                </a:lnTo>
                <a:lnTo>
                  <a:pt x="59" y="538"/>
                </a:lnTo>
                <a:lnTo>
                  <a:pt x="54" y="540"/>
                </a:lnTo>
                <a:lnTo>
                  <a:pt x="54" y="542"/>
                </a:lnTo>
                <a:lnTo>
                  <a:pt x="54" y="542"/>
                </a:lnTo>
                <a:lnTo>
                  <a:pt x="57" y="542"/>
                </a:lnTo>
                <a:lnTo>
                  <a:pt x="59" y="540"/>
                </a:lnTo>
                <a:lnTo>
                  <a:pt x="61" y="538"/>
                </a:lnTo>
                <a:lnTo>
                  <a:pt x="61" y="538"/>
                </a:lnTo>
                <a:lnTo>
                  <a:pt x="59" y="540"/>
                </a:lnTo>
                <a:lnTo>
                  <a:pt x="59" y="540"/>
                </a:lnTo>
                <a:lnTo>
                  <a:pt x="59" y="540"/>
                </a:lnTo>
                <a:lnTo>
                  <a:pt x="57" y="542"/>
                </a:lnTo>
                <a:lnTo>
                  <a:pt x="57" y="542"/>
                </a:lnTo>
                <a:lnTo>
                  <a:pt x="50" y="547"/>
                </a:lnTo>
                <a:lnTo>
                  <a:pt x="50" y="549"/>
                </a:lnTo>
                <a:lnTo>
                  <a:pt x="47" y="554"/>
                </a:lnTo>
                <a:lnTo>
                  <a:pt x="52" y="552"/>
                </a:lnTo>
                <a:lnTo>
                  <a:pt x="57" y="547"/>
                </a:lnTo>
                <a:lnTo>
                  <a:pt x="59" y="545"/>
                </a:lnTo>
                <a:lnTo>
                  <a:pt x="59" y="545"/>
                </a:lnTo>
                <a:lnTo>
                  <a:pt x="61" y="542"/>
                </a:lnTo>
                <a:lnTo>
                  <a:pt x="64" y="542"/>
                </a:lnTo>
                <a:lnTo>
                  <a:pt x="66" y="542"/>
                </a:lnTo>
                <a:lnTo>
                  <a:pt x="76" y="538"/>
                </a:lnTo>
                <a:lnTo>
                  <a:pt x="78" y="538"/>
                </a:lnTo>
                <a:lnTo>
                  <a:pt x="78" y="535"/>
                </a:lnTo>
                <a:lnTo>
                  <a:pt x="80" y="535"/>
                </a:lnTo>
                <a:lnTo>
                  <a:pt x="80" y="535"/>
                </a:lnTo>
                <a:lnTo>
                  <a:pt x="83" y="533"/>
                </a:lnTo>
                <a:lnTo>
                  <a:pt x="83" y="533"/>
                </a:lnTo>
                <a:lnTo>
                  <a:pt x="80" y="533"/>
                </a:lnTo>
                <a:lnTo>
                  <a:pt x="80" y="535"/>
                </a:lnTo>
                <a:lnTo>
                  <a:pt x="80" y="535"/>
                </a:lnTo>
                <a:lnTo>
                  <a:pt x="78" y="535"/>
                </a:lnTo>
                <a:lnTo>
                  <a:pt x="73" y="540"/>
                </a:lnTo>
                <a:lnTo>
                  <a:pt x="73" y="540"/>
                </a:lnTo>
                <a:lnTo>
                  <a:pt x="73" y="540"/>
                </a:lnTo>
                <a:lnTo>
                  <a:pt x="71" y="542"/>
                </a:lnTo>
                <a:lnTo>
                  <a:pt x="71" y="542"/>
                </a:lnTo>
                <a:lnTo>
                  <a:pt x="73" y="542"/>
                </a:lnTo>
                <a:lnTo>
                  <a:pt x="73" y="545"/>
                </a:lnTo>
                <a:lnTo>
                  <a:pt x="73" y="545"/>
                </a:lnTo>
                <a:lnTo>
                  <a:pt x="73" y="547"/>
                </a:lnTo>
                <a:lnTo>
                  <a:pt x="73" y="549"/>
                </a:lnTo>
                <a:lnTo>
                  <a:pt x="73" y="549"/>
                </a:lnTo>
                <a:lnTo>
                  <a:pt x="73" y="547"/>
                </a:lnTo>
                <a:lnTo>
                  <a:pt x="73" y="547"/>
                </a:lnTo>
                <a:lnTo>
                  <a:pt x="73" y="545"/>
                </a:lnTo>
                <a:lnTo>
                  <a:pt x="73" y="545"/>
                </a:lnTo>
                <a:lnTo>
                  <a:pt x="71" y="542"/>
                </a:lnTo>
                <a:lnTo>
                  <a:pt x="71" y="542"/>
                </a:lnTo>
                <a:lnTo>
                  <a:pt x="66" y="542"/>
                </a:lnTo>
                <a:lnTo>
                  <a:pt x="64" y="545"/>
                </a:lnTo>
                <a:lnTo>
                  <a:pt x="61" y="545"/>
                </a:lnTo>
                <a:lnTo>
                  <a:pt x="59" y="545"/>
                </a:lnTo>
                <a:lnTo>
                  <a:pt x="57" y="547"/>
                </a:lnTo>
                <a:lnTo>
                  <a:pt x="54" y="549"/>
                </a:lnTo>
                <a:lnTo>
                  <a:pt x="57" y="549"/>
                </a:lnTo>
                <a:lnTo>
                  <a:pt x="52" y="552"/>
                </a:lnTo>
                <a:lnTo>
                  <a:pt x="50" y="554"/>
                </a:lnTo>
                <a:lnTo>
                  <a:pt x="50" y="554"/>
                </a:lnTo>
                <a:lnTo>
                  <a:pt x="50" y="556"/>
                </a:lnTo>
                <a:lnTo>
                  <a:pt x="47" y="559"/>
                </a:lnTo>
                <a:lnTo>
                  <a:pt x="47" y="559"/>
                </a:lnTo>
                <a:lnTo>
                  <a:pt x="47" y="559"/>
                </a:lnTo>
                <a:lnTo>
                  <a:pt x="47" y="559"/>
                </a:lnTo>
                <a:lnTo>
                  <a:pt x="47" y="561"/>
                </a:lnTo>
                <a:lnTo>
                  <a:pt x="50" y="561"/>
                </a:lnTo>
                <a:lnTo>
                  <a:pt x="50" y="559"/>
                </a:lnTo>
                <a:lnTo>
                  <a:pt x="52" y="559"/>
                </a:lnTo>
                <a:lnTo>
                  <a:pt x="54" y="556"/>
                </a:lnTo>
                <a:lnTo>
                  <a:pt x="57" y="556"/>
                </a:lnTo>
                <a:lnTo>
                  <a:pt x="61" y="556"/>
                </a:lnTo>
                <a:lnTo>
                  <a:pt x="69" y="556"/>
                </a:lnTo>
                <a:lnTo>
                  <a:pt x="66" y="556"/>
                </a:lnTo>
                <a:lnTo>
                  <a:pt x="61" y="556"/>
                </a:lnTo>
                <a:lnTo>
                  <a:pt x="57" y="556"/>
                </a:lnTo>
                <a:lnTo>
                  <a:pt x="57" y="556"/>
                </a:lnTo>
                <a:lnTo>
                  <a:pt x="54" y="556"/>
                </a:lnTo>
                <a:lnTo>
                  <a:pt x="47" y="561"/>
                </a:lnTo>
                <a:lnTo>
                  <a:pt x="45" y="564"/>
                </a:lnTo>
                <a:lnTo>
                  <a:pt x="45" y="564"/>
                </a:lnTo>
                <a:lnTo>
                  <a:pt x="43" y="566"/>
                </a:lnTo>
                <a:lnTo>
                  <a:pt x="43" y="568"/>
                </a:lnTo>
                <a:lnTo>
                  <a:pt x="45" y="571"/>
                </a:lnTo>
                <a:lnTo>
                  <a:pt x="45" y="571"/>
                </a:lnTo>
                <a:lnTo>
                  <a:pt x="45" y="571"/>
                </a:lnTo>
                <a:lnTo>
                  <a:pt x="47" y="573"/>
                </a:lnTo>
                <a:lnTo>
                  <a:pt x="50" y="573"/>
                </a:lnTo>
                <a:lnTo>
                  <a:pt x="50" y="573"/>
                </a:lnTo>
                <a:lnTo>
                  <a:pt x="57" y="571"/>
                </a:lnTo>
                <a:lnTo>
                  <a:pt x="57" y="571"/>
                </a:lnTo>
                <a:lnTo>
                  <a:pt x="59" y="568"/>
                </a:lnTo>
                <a:lnTo>
                  <a:pt x="59" y="571"/>
                </a:lnTo>
                <a:lnTo>
                  <a:pt x="57" y="573"/>
                </a:lnTo>
                <a:lnTo>
                  <a:pt x="57" y="573"/>
                </a:lnTo>
                <a:lnTo>
                  <a:pt x="59" y="573"/>
                </a:lnTo>
                <a:lnTo>
                  <a:pt x="59" y="573"/>
                </a:lnTo>
                <a:lnTo>
                  <a:pt x="57" y="573"/>
                </a:lnTo>
                <a:lnTo>
                  <a:pt x="57" y="575"/>
                </a:lnTo>
                <a:lnTo>
                  <a:pt x="54" y="575"/>
                </a:lnTo>
                <a:lnTo>
                  <a:pt x="54" y="575"/>
                </a:lnTo>
                <a:lnTo>
                  <a:pt x="54" y="578"/>
                </a:lnTo>
                <a:lnTo>
                  <a:pt x="57" y="578"/>
                </a:lnTo>
                <a:lnTo>
                  <a:pt x="64" y="575"/>
                </a:lnTo>
                <a:lnTo>
                  <a:pt x="64" y="575"/>
                </a:lnTo>
                <a:lnTo>
                  <a:pt x="64" y="575"/>
                </a:lnTo>
                <a:lnTo>
                  <a:pt x="61" y="578"/>
                </a:lnTo>
                <a:lnTo>
                  <a:pt x="57" y="578"/>
                </a:lnTo>
                <a:lnTo>
                  <a:pt x="54" y="578"/>
                </a:lnTo>
                <a:lnTo>
                  <a:pt x="54" y="578"/>
                </a:lnTo>
                <a:lnTo>
                  <a:pt x="52" y="580"/>
                </a:lnTo>
                <a:lnTo>
                  <a:pt x="52" y="580"/>
                </a:lnTo>
                <a:lnTo>
                  <a:pt x="57" y="580"/>
                </a:lnTo>
                <a:lnTo>
                  <a:pt x="57" y="580"/>
                </a:lnTo>
                <a:lnTo>
                  <a:pt x="59" y="580"/>
                </a:lnTo>
                <a:lnTo>
                  <a:pt x="59" y="580"/>
                </a:lnTo>
                <a:lnTo>
                  <a:pt x="61" y="580"/>
                </a:lnTo>
                <a:lnTo>
                  <a:pt x="64" y="580"/>
                </a:lnTo>
                <a:lnTo>
                  <a:pt x="64" y="580"/>
                </a:lnTo>
                <a:lnTo>
                  <a:pt x="64" y="580"/>
                </a:lnTo>
                <a:lnTo>
                  <a:pt x="64" y="580"/>
                </a:lnTo>
                <a:lnTo>
                  <a:pt x="66" y="580"/>
                </a:lnTo>
                <a:lnTo>
                  <a:pt x="66" y="578"/>
                </a:lnTo>
                <a:lnTo>
                  <a:pt x="69" y="578"/>
                </a:lnTo>
                <a:lnTo>
                  <a:pt x="69" y="578"/>
                </a:lnTo>
                <a:lnTo>
                  <a:pt x="66" y="580"/>
                </a:lnTo>
                <a:lnTo>
                  <a:pt x="66" y="580"/>
                </a:lnTo>
                <a:lnTo>
                  <a:pt x="69" y="580"/>
                </a:lnTo>
                <a:lnTo>
                  <a:pt x="71" y="580"/>
                </a:lnTo>
                <a:lnTo>
                  <a:pt x="76" y="580"/>
                </a:lnTo>
                <a:lnTo>
                  <a:pt x="78" y="578"/>
                </a:lnTo>
                <a:lnTo>
                  <a:pt x="78" y="578"/>
                </a:lnTo>
                <a:lnTo>
                  <a:pt x="80" y="575"/>
                </a:lnTo>
                <a:lnTo>
                  <a:pt x="80" y="575"/>
                </a:lnTo>
                <a:lnTo>
                  <a:pt x="80" y="573"/>
                </a:lnTo>
                <a:lnTo>
                  <a:pt x="83" y="573"/>
                </a:lnTo>
                <a:lnTo>
                  <a:pt x="83" y="573"/>
                </a:lnTo>
                <a:lnTo>
                  <a:pt x="80" y="575"/>
                </a:lnTo>
                <a:lnTo>
                  <a:pt x="80" y="578"/>
                </a:lnTo>
                <a:lnTo>
                  <a:pt x="80" y="578"/>
                </a:lnTo>
                <a:lnTo>
                  <a:pt x="78" y="580"/>
                </a:lnTo>
                <a:lnTo>
                  <a:pt x="73" y="582"/>
                </a:lnTo>
                <a:lnTo>
                  <a:pt x="73" y="582"/>
                </a:lnTo>
                <a:lnTo>
                  <a:pt x="73" y="582"/>
                </a:lnTo>
                <a:lnTo>
                  <a:pt x="73" y="585"/>
                </a:lnTo>
                <a:lnTo>
                  <a:pt x="73" y="585"/>
                </a:lnTo>
                <a:lnTo>
                  <a:pt x="73" y="590"/>
                </a:lnTo>
                <a:lnTo>
                  <a:pt x="71" y="590"/>
                </a:lnTo>
                <a:lnTo>
                  <a:pt x="71" y="592"/>
                </a:lnTo>
                <a:lnTo>
                  <a:pt x="73" y="594"/>
                </a:lnTo>
                <a:lnTo>
                  <a:pt x="73" y="594"/>
                </a:lnTo>
                <a:lnTo>
                  <a:pt x="76" y="594"/>
                </a:lnTo>
                <a:lnTo>
                  <a:pt x="78" y="594"/>
                </a:lnTo>
                <a:lnTo>
                  <a:pt x="80" y="594"/>
                </a:lnTo>
                <a:lnTo>
                  <a:pt x="83" y="592"/>
                </a:lnTo>
                <a:lnTo>
                  <a:pt x="83" y="592"/>
                </a:lnTo>
                <a:lnTo>
                  <a:pt x="83" y="592"/>
                </a:lnTo>
                <a:lnTo>
                  <a:pt x="85" y="590"/>
                </a:lnTo>
                <a:lnTo>
                  <a:pt x="87" y="590"/>
                </a:lnTo>
                <a:lnTo>
                  <a:pt x="87" y="587"/>
                </a:lnTo>
                <a:lnTo>
                  <a:pt x="87" y="587"/>
                </a:lnTo>
                <a:lnTo>
                  <a:pt x="87" y="587"/>
                </a:lnTo>
                <a:lnTo>
                  <a:pt x="87" y="587"/>
                </a:lnTo>
                <a:lnTo>
                  <a:pt x="90" y="587"/>
                </a:lnTo>
                <a:lnTo>
                  <a:pt x="90" y="587"/>
                </a:lnTo>
                <a:lnTo>
                  <a:pt x="87" y="590"/>
                </a:lnTo>
                <a:lnTo>
                  <a:pt x="87" y="590"/>
                </a:lnTo>
                <a:lnTo>
                  <a:pt x="85" y="590"/>
                </a:lnTo>
                <a:lnTo>
                  <a:pt x="85" y="592"/>
                </a:lnTo>
                <a:lnTo>
                  <a:pt x="83" y="594"/>
                </a:lnTo>
                <a:lnTo>
                  <a:pt x="83" y="597"/>
                </a:lnTo>
                <a:lnTo>
                  <a:pt x="83" y="597"/>
                </a:lnTo>
                <a:lnTo>
                  <a:pt x="83" y="597"/>
                </a:lnTo>
                <a:lnTo>
                  <a:pt x="83" y="597"/>
                </a:lnTo>
                <a:lnTo>
                  <a:pt x="85" y="597"/>
                </a:lnTo>
                <a:lnTo>
                  <a:pt x="85" y="597"/>
                </a:lnTo>
                <a:lnTo>
                  <a:pt x="83" y="599"/>
                </a:lnTo>
                <a:lnTo>
                  <a:pt x="80" y="599"/>
                </a:lnTo>
                <a:lnTo>
                  <a:pt x="80" y="597"/>
                </a:lnTo>
                <a:lnTo>
                  <a:pt x="80" y="597"/>
                </a:lnTo>
                <a:lnTo>
                  <a:pt x="80" y="597"/>
                </a:lnTo>
                <a:lnTo>
                  <a:pt x="80" y="597"/>
                </a:lnTo>
                <a:lnTo>
                  <a:pt x="78" y="597"/>
                </a:lnTo>
                <a:lnTo>
                  <a:pt x="78" y="597"/>
                </a:lnTo>
                <a:lnTo>
                  <a:pt x="78" y="599"/>
                </a:lnTo>
                <a:lnTo>
                  <a:pt x="78" y="599"/>
                </a:lnTo>
                <a:lnTo>
                  <a:pt x="78" y="601"/>
                </a:lnTo>
                <a:lnTo>
                  <a:pt x="78" y="601"/>
                </a:lnTo>
                <a:lnTo>
                  <a:pt x="83" y="604"/>
                </a:lnTo>
                <a:lnTo>
                  <a:pt x="83" y="604"/>
                </a:lnTo>
                <a:lnTo>
                  <a:pt x="85" y="601"/>
                </a:lnTo>
                <a:lnTo>
                  <a:pt x="85" y="601"/>
                </a:lnTo>
                <a:lnTo>
                  <a:pt x="85" y="601"/>
                </a:lnTo>
                <a:lnTo>
                  <a:pt x="87" y="601"/>
                </a:lnTo>
                <a:lnTo>
                  <a:pt x="87" y="599"/>
                </a:lnTo>
                <a:lnTo>
                  <a:pt x="87" y="599"/>
                </a:lnTo>
                <a:lnTo>
                  <a:pt x="92" y="597"/>
                </a:lnTo>
                <a:lnTo>
                  <a:pt x="92" y="597"/>
                </a:lnTo>
                <a:lnTo>
                  <a:pt x="92" y="597"/>
                </a:lnTo>
                <a:lnTo>
                  <a:pt x="90" y="599"/>
                </a:lnTo>
                <a:lnTo>
                  <a:pt x="87" y="601"/>
                </a:lnTo>
                <a:lnTo>
                  <a:pt x="87" y="604"/>
                </a:lnTo>
                <a:lnTo>
                  <a:pt x="85" y="604"/>
                </a:lnTo>
                <a:lnTo>
                  <a:pt x="85" y="604"/>
                </a:lnTo>
                <a:lnTo>
                  <a:pt x="85" y="604"/>
                </a:lnTo>
                <a:lnTo>
                  <a:pt x="87" y="604"/>
                </a:lnTo>
                <a:lnTo>
                  <a:pt x="90" y="604"/>
                </a:lnTo>
                <a:lnTo>
                  <a:pt x="90" y="604"/>
                </a:lnTo>
                <a:lnTo>
                  <a:pt x="92" y="604"/>
                </a:lnTo>
                <a:lnTo>
                  <a:pt x="92" y="604"/>
                </a:lnTo>
                <a:lnTo>
                  <a:pt x="90" y="604"/>
                </a:lnTo>
                <a:lnTo>
                  <a:pt x="87" y="604"/>
                </a:lnTo>
                <a:lnTo>
                  <a:pt x="85" y="606"/>
                </a:lnTo>
                <a:lnTo>
                  <a:pt x="85" y="606"/>
                </a:lnTo>
                <a:lnTo>
                  <a:pt x="85" y="606"/>
                </a:lnTo>
                <a:lnTo>
                  <a:pt x="83" y="608"/>
                </a:lnTo>
                <a:lnTo>
                  <a:pt x="83" y="608"/>
                </a:lnTo>
                <a:lnTo>
                  <a:pt x="85" y="608"/>
                </a:lnTo>
                <a:lnTo>
                  <a:pt x="85" y="608"/>
                </a:lnTo>
                <a:lnTo>
                  <a:pt x="85" y="608"/>
                </a:lnTo>
                <a:lnTo>
                  <a:pt x="85" y="608"/>
                </a:lnTo>
                <a:lnTo>
                  <a:pt x="83" y="611"/>
                </a:lnTo>
                <a:lnTo>
                  <a:pt x="83" y="611"/>
                </a:lnTo>
                <a:lnTo>
                  <a:pt x="83" y="611"/>
                </a:lnTo>
                <a:lnTo>
                  <a:pt x="83" y="611"/>
                </a:lnTo>
                <a:lnTo>
                  <a:pt x="85" y="611"/>
                </a:lnTo>
                <a:lnTo>
                  <a:pt x="85" y="611"/>
                </a:lnTo>
                <a:lnTo>
                  <a:pt x="85" y="611"/>
                </a:lnTo>
                <a:lnTo>
                  <a:pt x="87" y="608"/>
                </a:lnTo>
                <a:lnTo>
                  <a:pt x="87" y="608"/>
                </a:lnTo>
                <a:lnTo>
                  <a:pt x="87" y="611"/>
                </a:lnTo>
                <a:lnTo>
                  <a:pt x="87" y="611"/>
                </a:lnTo>
                <a:lnTo>
                  <a:pt x="139" y="611"/>
                </a:lnTo>
                <a:lnTo>
                  <a:pt x="147" y="611"/>
                </a:lnTo>
                <a:lnTo>
                  <a:pt x="305" y="611"/>
                </a:lnTo>
                <a:lnTo>
                  <a:pt x="312" y="611"/>
                </a:lnTo>
                <a:lnTo>
                  <a:pt x="473" y="611"/>
                </a:lnTo>
                <a:lnTo>
                  <a:pt x="480" y="611"/>
                </a:lnTo>
                <a:lnTo>
                  <a:pt x="534" y="611"/>
                </a:lnTo>
                <a:lnTo>
                  <a:pt x="539" y="611"/>
                </a:lnTo>
                <a:lnTo>
                  <a:pt x="541" y="606"/>
                </a:lnTo>
                <a:lnTo>
                  <a:pt x="544" y="604"/>
                </a:lnTo>
                <a:lnTo>
                  <a:pt x="546" y="604"/>
                </a:lnTo>
                <a:lnTo>
                  <a:pt x="546" y="604"/>
                </a:lnTo>
                <a:lnTo>
                  <a:pt x="546" y="604"/>
                </a:lnTo>
                <a:lnTo>
                  <a:pt x="546" y="606"/>
                </a:lnTo>
                <a:lnTo>
                  <a:pt x="546" y="608"/>
                </a:lnTo>
                <a:lnTo>
                  <a:pt x="544" y="611"/>
                </a:lnTo>
                <a:lnTo>
                  <a:pt x="544" y="613"/>
                </a:lnTo>
                <a:lnTo>
                  <a:pt x="544" y="613"/>
                </a:lnTo>
                <a:lnTo>
                  <a:pt x="544" y="616"/>
                </a:lnTo>
                <a:lnTo>
                  <a:pt x="544" y="616"/>
                </a:lnTo>
                <a:lnTo>
                  <a:pt x="544" y="616"/>
                </a:lnTo>
                <a:lnTo>
                  <a:pt x="549" y="618"/>
                </a:lnTo>
                <a:lnTo>
                  <a:pt x="553" y="618"/>
                </a:lnTo>
                <a:lnTo>
                  <a:pt x="556" y="618"/>
                </a:lnTo>
                <a:lnTo>
                  <a:pt x="556" y="620"/>
                </a:lnTo>
                <a:lnTo>
                  <a:pt x="558" y="620"/>
                </a:lnTo>
                <a:lnTo>
                  <a:pt x="560" y="620"/>
                </a:lnTo>
                <a:lnTo>
                  <a:pt x="560" y="620"/>
                </a:lnTo>
                <a:lnTo>
                  <a:pt x="563" y="618"/>
                </a:lnTo>
                <a:lnTo>
                  <a:pt x="565" y="618"/>
                </a:lnTo>
                <a:lnTo>
                  <a:pt x="567" y="618"/>
                </a:lnTo>
                <a:lnTo>
                  <a:pt x="570" y="618"/>
                </a:lnTo>
                <a:lnTo>
                  <a:pt x="570" y="618"/>
                </a:lnTo>
                <a:lnTo>
                  <a:pt x="572" y="620"/>
                </a:lnTo>
                <a:lnTo>
                  <a:pt x="572" y="620"/>
                </a:lnTo>
                <a:lnTo>
                  <a:pt x="575" y="623"/>
                </a:lnTo>
                <a:lnTo>
                  <a:pt x="575" y="623"/>
                </a:lnTo>
                <a:lnTo>
                  <a:pt x="575" y="625"/>
                </a:lnTo>
                <a:lnTo>
                  <a:pt x="575" y="625"/>
                </a:lnTo>
                <a:lnTo>
                  <a:pt x="577" y="625"/>
                </a:lnTo>
                <a:lnTo>
                  <a:pt x="577" y="625"/>
                </a:lnTo>
                <a:lnTo>
                  <a:pt x="579" y="625"/>
                </a:lnTo>
                <a:lnTo>
                  <a:pt x="582" y="625"/>
                </a:lnTo>
                <a:lnTo>
                  <a:pt x="584" y="627"/>
                </a:lnTo>
                <a:lnTo>
                  <a:pt x="586" y="630"/>
                </a:lnTo>
                <a:lnTo>
                  <a:pt x="589" y="630"/>
                </a:lnTo>
                <a:lnTo>
                  <a:pt x="589" y="630"/>
                </a:lnTo>
                <a:lnTo>
                  <a:pt x="593" y="630"/>
                </a:lnTo>
                <a:lnTo>
                  <a:pt x="596" y="627"/>
                </a:lnTo>
                <a:lnTo>
                  <a:pt x="598" y="627"/>
                </a:lnTo>
                <a:lnTo>
                  <a:pt x="601" y="627"/>
                </a:lnTo>
                <a:lnTo>
                  <a:pt x="601" y="630"/>
                </a:lnTo>
                <a:lnTo>
                  <a:pt x="601" y="630"/>
                </a:lnTo>
                <a:lnTo>
                  <a:pt x="603" y="630"/>
                </a:lnTo>
                <a:lnTo>
                  <a:pt x="608" y="630"/>
                </a:lnTo>
                <a:lnTo>
                  <a:pt x="612" y="630"/>
                </a:lnTo>
                <a:lnTo>
                  <a:pt x="612" y="630"/>
                </a:lnTo>
                <a:lnTo>
                  <a:pt x="612" y="632"/>
                </a:lnTo>
                <a:lnTo>
                  <a:pt x="612" y="632"/>
                </a:lnTo>
                <a:lnTo>
                  <a:pt x="615" y="632"/>
                </a:lnTo>
                <a:lnTo>
                  <a:pt x="619" y="632"/>
                </a:lnTo>
                <a:lnTo>
                  <a:pt x="619" y="632"/>
                </a:lnTo>
                <a:lnTo>
                  <a:pt x="622" y="630"/>
                </a:lnTo>
                <a:lnTo>
                  <a:pt x="622" y="630"/>
                </a:lnTo>
                <a:lnTo>
                  <a:pt x="624" y="630"/>
                </a:lnTo>
                <a:lnTo>
                  <a:pt x="624" y="627"/>
                </a:lnTo>
                <a:lnTo>
                  <a:pt x="627" y="627"/>
                </a:lnTo>
                <a:lnTo>
                  <a:pt x="627" y="625"/>
                </a:lnTo>
                <a:lnTo>
                  <a:pt x="629" y="625"/>
                </a:lnTo>
                <a:lnTo>
                  <a:pt x="629" y="625"/>
                </a:lnTo>
                <a:lnTo>
                  <a:pt x="629" y="623"/>
                </a:lnTo>
                <a:lnTo>
                  <a:pt x="629" y="623"/>
                </a:lnTo>
                <a:lnTo>
                  <a:pt x="629" y="623"/>
                </a:lnTo>
                <a:lnTo>
                  <a:pt x="631" y="620"/>
                </a:lnTo>
                <a:lnTo>
                  <a:pt x="638" y="620"/>
                </a:lnTo>
                <a:lnTo>
                  <a:pt x="638" y="620"/>
                </a:lnTo>
                <a:lnTo>
                  <a:pt x="636" y="620"/>
                </a:lnTo>
                <a:lnTo>
                  <a:pt x="634" y="623"/>
                </a:lnTo>
                <a:lnTo>
                  <a:pt x="634" y="623"/>
                </a:lnTo>
                <a:lnTo>
                  <a:pt x="634" y="625"/>
                </a:lnTo>
                <a:lnTo>
                  <a:pt x="634" y="625"/>
                </a:lnTo>
                <a:lnTo>
                  <a:pt x="634" y="625"/>
                </a:lnTo>
                <a:lnTo>
                  <a:pt x="636" y="625"/>
                </a:lnTo>
                <a:lnTo>
                  <a:pt x="636" y="623"/>
                </a:lnTo>
                <a:lnTo>
                  <a:pt x="638" y="623"/>
                </a:lnTo>
                <a:lnTo>
                  <a:pt x="638" y="623"/>
                </a:lnTo>
                <a:lnTo>
                  <a:pt x="638" y="620"/>
                </a:lnTo>
                <a:lnTo>
                  <a:pt x="638" y="620"/>
                </a:lnTo>
                <a:lnTo>
                  <a:pt x="641" y="620"/>
                </a:lnTo>
                <a:lnTo>
                  <a:pt x="641" y="620"/>
                </a:lnTo>
                <a:lnTo>
                  <a:pt x="641" y="618"/>
                </a:lnTo>
                <a:lnTo>
                  <a:pt x="643" y="618"/>
                </a:lnTo>
                <a:lnTo>
                  <a:pt x="643" y="618"/>
                </a:lnTo>
                <a:lnTo>
                  <a:pt x="643" y="618"/>
                </a:lnTo>
                <a:lnTo>
                  <a:pt x="643" y="616"/>
                </a:lnTo>
                <a:lnTo>
                  <a:pt x="645" y="616"/>
                </a:lnTo>
                <a:lnTo>
                  <a:pt x="645" y="613"/>
                </a:lnTo>
                <a:lnTo>
                  <a:pt x="645" y="613"/>
                </a:lnTo>
                <a:lnTo>
                  <a:pt x="648" y="613"/>
                </a:lnTo>
                <a:lnTo>
                  <a:pt x="648" y="616"/>
                </a:lnTo>
                <a:lnTo>
                  <a:pt x="648" y="616"/>
                </a:lnTo>
                <a:lnTo>
                  <a:pt x="648" y="616"/>
                </a:lnTo>
                <a:lnTo>
                  <a:pt x="648" y="618"/>
                </a:lnTo>
                <a:lnTo>
                  <a:pt x="645" y="618"/>
                </a:lnTo>
                <a:lnTo>
                  <a:pt x="641" y="620"/>
                </a:lnTo>
                <a:lnTo>
                  <a:pt x="641" y="620"/>
                </a:lnTo>
                <a:lnTo>
                  <a:pt x="641" y="623"/>
                </a:lnTo>
                <a:lnTo>
                  <a:pt x="641" y="623"/>
                </a:lnTo>
                <a:lnTo>
                  <a:pt x="641" y="623"/>
                </a:lnTo>
                <a:lnTo>
                  <a:pt x="641" y="623"/>
                </a:lnTo>
                <a:lnTo>
                  <a:pt x="643" y="620"/>
                </a:lnTo>
                <a:lnTo>
                  <a:pt x="643" y="620"/>
                </a:lnTo>
                <a:lnTo>
                  <a:pt x="643" y="620"/>
                </a:lnTo>
                <a:lnTo>
                  <a:pt x="643" y="620"/>
                </a:lnTo>
                <a:lnTo>
                  <a:pt x="643" y="620"/>
                </a:lnTo>
                <a:lnTo>
                  <a:pt x="643" y="620"/>
                </a:lnTo>
                <a:lnTo>
                  <a:pt x="645" y="620"/>
                </a:lnTo>
                <a:lnTo>
                  <a:pt x="645" y="620"/>
                </a:lnTo>
                <a:lnTo>
                  <a:pt x="648" y="620"/>
                </a:lnTo>
                <a:lnTo>
                  <a:pt x="648" y="620"/>
                </a:lnTo>
                <a:lnTo>
                  <a:pt x="650" y="618"/>
                </a:lnTo>
                <a:lnTo>
                  <a:pt x="650" y="616"/>
                </a:lnTo>
                <a:lnTo>
                  <a:pt x="650" y="616"/>
                </a:lnTo>
                <a:lnTo>
                  <a:pt x="650" y="616"/>
                </a:lnTo>
                <a:lnTo>
                  <a:pt x="650" y="613"/>
                </a:lnTo>
                <a:lnTo>
                  <a:pt x="650" y="613"/>
                </a:lnTo>
                <a:lnTo>
                  <a:pt x="650" y="613"/>
                </a:lnTo>
                <a:lnTo>
                  <a:pt x="650" y="611"/>
                </a:lnTo>
                <a:lnTo>
                  <a:pt x="650" y="611"/>
                </a:lnTo>
                <a:lnTo>
                  <a:pt x="653" y="611"/>
                </a:lnTo>
                <a:lnTo>
                  <a:pt x="653" y="611"/>
                </a:lnTo>
                <a:lnTo>
                  <a:pt x="653" y="611"/>
                </a:lnTo>
                <a:lnTo>
                  <a:pt x="655" y="611"/>
                </a:lnTo>
                <a:lnTo>
                  <a:pt x="655" y="611"/>
                </a:lnTo>
                <a:lnTo>
                  <a:pt x="655" y="611"/>
                </a:lnTo>
                <a:lnTo>
                  <a:pt x="657" y="613"/>
                </a:lnTo>
                <a:lnTo>
                  <a:pt x="660" y="613"/>
                </a:lnTo>
                <a:lnTo>
                  <a:pt x="660" y="613"/>
                </a:lnTo>
                <a:lnTo>
                  <a:pt x="662" y="613"/>
                </a:lnTo>
                <a:lnTo>
                  <a:pt x="662" y="613"/>
                </a:lnTo>
                <a:lnTo>
                  <a:pt x="662" y="613"/>
                </a:lnTo>
                <a:lnTo>
                  <a:pt x="662" y="613"/>
                </a:lnTo>
                <a:lnTo>
                  <a:pt x="664" y="613"/>
                </a:lnTo>
                <a:lnTo>
                  <a:pt x="664" y="616"/>
                </a:lnTo>
                <a:lnTo>
                  <a:pt x="667" y="616"/>
                </a:lnTo>
                <a:lnTo>
                  <a:pt x="669" y="616"/>
                </a:lnTo>
                <a:lnTo>
                  <a:pt x="669" y="616"/>
                </a:lnTo>
                <a:lnTo>
                  <a:pt x="671" y="616"/>
                </a:lnTo>
                <a:lnTo>
                  <a:pt x="671" y="616"/>
                </a:lnTo>
                <a:lnTo>
                  <a:pt x="674" y="616"/>
                </a:lnTo>
                <a:lnTo>
                  <a:pt x="674" y="616"/>
                </a:lnTo>
                <a:lnTo>
                  <a:pt x="676" y="616"/>
                </a:lnTo>
                <a:lnTo>
                  <a:pt x="676" y="616"/>
                </a:lnTo>
                <a:lnTo>
                  <a:pt x="676" y="616"/>
                </a:lnTo>
                <a:lnTo>
                  <a:pt x="679" y="616"/>
                </a:lnTo>
                <a:lnTo>
                  <a:pt x="679" y="616"/>
                </a:lnTo>
                <a:lnTo>
                  <a:pt x="679" y="616"/>
                </a:lnTo>
                <a:lnTo>
                  <a:pt x="679" y="618"/>
                </a:lnTo>
                <a:lnTo>
                  <a:pt x="679" y="618"/>
                </a:lnTo>
                <a:lnTo>
                  <a:pt x="679" y="618"/>
                </a:lnTo>
                <a:lnTo>
                  <a:pt x="679" y="618"/>
                </a:lnTo>
                <a:lnTo>
                  <a:pt x="679" y="620"/>
                </a:lnTo>
                <a:lnTo>
                  <a:pt x="679" y="620"/>
                </a:lnTo>
                <a:lnTo>
                  <a:pt x="679" y="623"/>
                </a:lnTo>
                <a:lnTo>
                  <a:pt x="679" y="623"/>
                </a:lnTo>
                <a:lnTo>
                  <a:pt x="679" y="623"/>
                </a:lnTo>
                <a:lnTo>
                  <a:pt x="679" y="623"/>
                </a:lnTo>
                <a:lnTo>
                  <a:pt x="679" y="625"/>
                </a:lnTo>
                <a:lnTo>
                  <a:pt x="679" y="627"/>
                </a:lnTo>
                <a:lnTo>
                  <a:pt x="679" y="630"/>
                </a:lnTo>
                <a:lnTo>
                  <a:pt x="679" y="632"/>
                </a:lnTo>
                <a:lnTo>
                  <a:pt x="681" y="632"/>
                </a:lnTo>
                <a:lnTo>
                  <a:pt x="683" y="632"/>
                </a:lnTo>
                <a:lnTo>
                  <a:pt x="686" y="632"/>
                </a:lnTo>
                <a:lnTo>
                  <a:pt x="688" y="632"/>
                </a:lnTo>
                <a:lnTo>
                  <a:pt x="690" y="632"/>
                </a:lnTo>
                <a:lnTo>
                  <a:pt x="695" y="632"/>
                </a:lnTo>
                <a:lnTo>
                  <a:pt x="695" y="632"/>
                </a:lnTo>
                <a:lnTo>
                  <a:pt x="695" y="632"/>
                </a:lnTo>
                <a:lnTo>
                  <a:pt x="695" y="635"/>
                </a:lnTo>
                <a:lnTo>
                  <a:pt x="693" y="635"/>
                </a:lnTo>
                <a:lnTo>
                  <a:pt x="693" y="635"/>
                </a:lnTo>
                <a:lnTo>
                  <a:pt x="693" y="637"/>
                </a:lnTo>
                <a:lnTo>
                  <a:pt x="693" y="637"/>
                </a:lnTo>
                <a:lnTo>
                  <a:pt x="690" y="637"/>
                </a:lnTo>
                <a:lnTo>
                  <a:pt x="690" y="637"/>
                </a:lnTo>
                <a:lnTo>
                  <a:pt x="690" y="639"/>
                </a:lnTo>
                <a:lnTo>
                  <a:pt x="690" y="639"/>
                </a:lnTo>
                <a:lnTo>
                  <a:pt x="690" y="639"/>
                </a:lnTo>
                <a:lnTo>
                  <a:pt x="690" y="642"/>
                </a:lnTo>
                <a:lnTo>
                  <a:pt x="690" y="642"/>
                </a:lnTo>
                <a:lnTo>
                  <a:pt x="693" y="642"/>
                </a:lnTo>
                <a:lnTo>
                  <a:pt x="693" y="644"/>
                </a:lnTo>
                <a:lnTo>
                  <a:pt x="693" y="644"/>
                </a:lnTo>
                <a:lnTo>
                  <a:pt x="693" y="644"/>
                </a:lnTo>
                <a:lnTo>
                  <a:pt x="693" y="644"/>
                </a:lnTo>
                <a:lnTo>
                  <a:pt x="693" y="644"/>
                </a:lnTo>
                <a:lnTo>
                  <a:pt x="693" y="646"/>
                </a:lnTo>
                <a:lnTo>
                  <a:pt x="693" y="646"/>
                </a:lnTo>
                <a:lnTo>
                  <a:pt x="690" y="649"/>
                </a:lnTo>
                <a:lnTo>
                  <a:pt x="690" y="649"/>
                </a:lnTo>
                <a:lnTo>
                  <a:pt x="690" y="649"/>
                </a:lnTo>
                <a:lnTo>
                  <a:pt x="688" y="651"/>
                </a:lnTo>
                <a:lnTo>
                  <a:pt x="688" y="651"/>
                </a:lnTo>
                <a:lnTo>
                  <a:pt x="688" y="653"/>
                </a:lnTo>
                <a:lnTo>
                  <a:pt x="688" y="653"/>
                </a:lnTo>
                <a:lnTo>
                  <a:pt x="690" y="653"/>
                </a:lnTo>
                <a:lnTo>
                  <a:pt x="690" y="653"/>
                </a:lnTo>
                <a:lnTo>
                  <a:pt x="690" y="653"/>
                </a:lnTo>
                <a:lnTo>
                  <a:pt x="690" y="653"/>
                </a:lnTo>
                <a:lnTo>
                  <a:pt x="693" y="653"/>
                </a:lnTo>
                <a:lnTo>
                  <a:pt x="693" y="653"/>
                </a:lnTo>
                <a:lnTo>
                  <a:pt x="693" y="653"/>
                </a:lnTo>
                <a:lnTo>
                  <a:pt x="693" y="656"/>
                </a:lnTo>
                <a:lnTo>
                  <a:pt x="693" y="656"/>
                </a:lnTo>
                <a:lnTo>
                  <a:pt x="693" y="656"/>
                </a:lnTo>
                <a:lnTo>
                  <a:pt x="690" y="656"/>
                </a:lnTo>
                <a:lnTo>
                  <a:pt x="690" y="656"/>
                </a:lnTo>
                <a:lnTo>
                  <a:pt x="690" y="656"/>
                </a:lnTo>
                <a:lnTo>
                  <a:pt x="688" y="658"/>
                </a:lnTo>
                <a:lnTo>
                  <a:pt x="688" y="658"/>
                </a:lnTo>
                <a:lnTo>
                  <a:pt x="688" y="658"/>
                </a:lnTo>
                <a:lnTo>
                  <a:pt x="688" y="658"/>
                </a:lnTo>
                <a:lnTo>
                  <a:pt x="690" y="658"/>
                </a:lnTo>
                <a:lnTo>
                  <a:pt x="690" y="658"/>
                </a:lnTo>
                <a:lnTo>
                  <a:pt x="690" y="658"/>
                </a:lnTo>
                <a:lnTo>
                  <a:pt x="690" y="658"/>
                </a:lnTo>
                <a:lnTo>
                  <a:pt x="688" y="661"/>
                </a:lnTo>
                <a:lnTo>
                  <a:pt x="686" y="661"/>
                </a:lnTo>
                <a:lnTo>
                  <a:pt x="686" y="661"/>
                </a:lnTo>
                <a:lnTo>
                  <a:pt x="688" y="663"/>
                </a:lnTo>
                <a:lnTo>
                  <a:pt x="688" y="663"/>
                </a:lnTo>
                <a:lnTo>
                  <a:pt x="688" y="663"/>
                </a:lnTo>
                <a:lnTo>
                  <a:pt x="688" y="663"/>
                </a:lnTo>
                <a:lnTo>
                  <a:pt x="690" y="663"/>
                </a:lnTo>
                <a:lnTo>
                  <a:pt x="693" y="661"/>
                </a:lnTo>
                <a:lnTo>
                  <a:pt x="693" y="661"/>
                </a:lnTo>
                <a:lnTo>
                  <a:pt x="693" y="663"/>
                </a:lnTo>
                <a:lnTo>
                  <a:pt x="695" y="663"/>
                </a:lnTo>
                <a:lnTo>
                  <a:pt x="693" y="663"/>
                </a:lnTo>
                <a:lnTo>
                  <a:pt x="693" y="663"/>
                </a:lnTo>
                <a:lnTo>
                  <a:pt x="693" y="665"/>
                </a:lnTo>
                <a:lnTo>
                  <a:pt x="693" y="665"/>
                </a:lnTo>
                <a:lnTo>
                  <a:pt x="693" y="665"/>
                </a:lnTo>
                <a:lnTo>
                  <a:pt x="695" y="665"/>
                </a:lnTo>
                <a:lnTo>
                  <a:pt x="695" y="665"/>
                </a:lnTo>
                <a:lnTo>
                  <a:pt x="695" y="668"/>
                </a:lnTo>
                <a:lnTo>
                  <a:pt x="695" y="668"/>
                </a:lnTo>
                <a:lnTo>
                  <a:pt x="700" y="668"/>
                </a:lnTo>
                <a:lnTo>
                  <a:pt x="700" y="668"/>
                </a:lnTo>
                <a:lnTo>
                  <a:pt x="700" y="668"/>
                </a:lnTo>
                <a:lnTo>
                  <a:pt x="702" y="668"/>
                </a:lnTo>
                <a:lnTo>
                  <a:pt x="709" y="670"/>
                </a:lnTo>
                <a:lnTo>
                  <a:pt x="712" y="670"/>
                </a:lnTo>
                <a:lnTo>
                  <a:pt x="714" y="668"/>
                </a:lnTo>
                <a:lnTo>
                  <a:pt x="714" y="670"/>
                </a:lnTo>
                <a:lnTo>
                  <a:pt x="714" y="670"/>
                </a:lnTo>
                <a:lnTo>
                  <a:pt x="716" y="670"/>
                </a:lnTo>
                <a:lnTo>
                  <a:pt x="719" y="670"/>
                </a:lnTo>
                <a:lnTo>
                  <a:pt x="721" y="670"/>
                </a:lnTo>
                <a:lnTo>
                  <a:pt x="721" y="670"/>
                </a:lnTo>
                <a:lnTo>
                  <a:pt x="724" y="670"/>
                </a:lnTo>
                <a:lnTo>
                  <a:pt x="726" y="670"/>
                </a:lnTo>
                <a:lnTo>
                  <a:pt x="728" y="670"/>
                </a:lnTo>
                <a:lnTo>
                  <a:pt x="728" y="670"/>
                </a:lnTo>
                <a:lnTo>
                  <a:pt x="728" y="672"/>
                </a:lnTo>
                <a:lnTo>
                  <a:pt x="728" y="672"/>
                </a:lnTo>
                <a:lnTo>
                  <a:pt x="728" y="672"/>
                </a:lnTo>
                <a:lnTo>
                  <a:pt x="728" y="672"/>
                </a:lnTo>
                <a:lnTo>
                  <a:pt x="731" y="672"/>
                </a:lnTo>
                <a:lnTo>
                  <a:pt x="731" y="670"/>
                </a:lnTo>
                <a:lnTo>
                  <a:pt x="731" y="670"/>
                </a:lnTo>
                <a:lnTo>
                  <a:pt x="731" y="670"/>
                </a:lnTo>
                <a:lnTo>
                  <a:pt x="733" y="670"/>
                </a:lnTo>
                <a:lnTo>
                  <a:pt x="733" y="672"/>
                </a:lnTo>
                <a:lnTo>
                  <a:pt x="731" y="672"/>
                </a:lnTo>
                <a:lnTo>
                  <a:pt x="731" y="672"/>
                </a:lnTo>
                <a:lnTo>
                  <a:pt x="731" y="672"/>
                </a:lnTo>
                <a:lnTo>
                  <a:pt x="731" y="672"/>
                </a:lnTo>
                <a:lnTo>
                  <a:pt x="731" y="672"/>
                </a:lnTo>
                <a:lnTo>
                  <a:pt x="731" y="672"/>
                </a:lnTo>
                <a:lnTo>
                  <a:pt x="731" y="675"/>
                </a:lnTo>
                <a:lnTo>
                  <a:pt x="733" y="672"/>
                </a:lnTo>
                <a:lnTo>
                  <a:pt x="733" y="672"/>
                </a:lnTo>
                <a:lnTo>
                  <a:pt x="735" y="672"/>
                </a:lnTo>
                <a:lnTo>
                  <a:pt x="735" y="672"/>
                </a:lnTo>
                <a:lnTo>
                  <a:pt x="738" y="672"/>
                </a:lnTo>
                <a:lnTo>
                  <a:pt x="738" y="672"/>
                </a:lnTo>
                <a:lnTo>
                  <a:pt x="738" y="672"/>
                </a:lnTo>
                <a:lnTo>
                  <a:pt x="738" y="672"/>
                </a:lnTo>
                <a:lnTo>
                  <a:pt x="738" y="672"/>
                </a:lnTo>
                <a:lnTo>
                  <a:pt x="738" y="675"/>
                </a:lnTo>
                <a:lnTo>
                  <a:pt x="738" y="675"/>
                </a:lnTo>
                <a:lnTo>
                  <a:pt x="740" y="675"/>
                </a:lnTo>
                <a:lnTo>
                  <a:pt x="742" y="675"/>
                </a:lnTo>
                <a:lnTo>
                  <a:pt x="742" y="675"/>
                </a:lnTo>
                <a:lnTo>
                  <a:pt x="742" y="675"/>
                </a:lnTo>
                <a:lnTo>
                  <a:pt x="742" y="675"/>
                </a:lnTo>
                <a:lnTo>
                  <a:pt x="745" y="675"/>
                </a:lnTo>
                <a:lnTo>
                  <a:pt x="745" y="675"/>
                </a:lnTo>
                <a:lnTo>
                  <a:pt x="745" y="677"/>
                </a:lnTo>
                <a:lnTo>
                  <a:pt x="745" y="677"/>
                </a:lnTo>
                <a:lnTo>
                  <a:pt x="745" y="677"/>
                </a:lnTo>
                <a:lnTo>
                  <a:pt x="745" y="677"/>
                </a:lnTo>
                <a:lnTo>
                  <a:pt x="745" y="679"/>
                </a:lnTo>
                <a:lnTo>
                  <a:pt x="745" y="679"/>
                </a:lnTo>
                <a:lnTo>
                  <a:pt x="745" y="679"/>
                </a:lnTo>
                <a:lnTo>
                  <a:pt x="745" y="682"/>
                </a:lnTo>
                <a:lnTo>
                  <a:pt x="745" y="682"/>
                </a:lnTo>
                <a:lnTo>
                  <a:pt x="745" y="682"/>
                </a:lnTo>
                <a:lnTo>
                  <a:pt x="745" y="682"/>
                </a:lnTo>
                <a:lnTo>
                  <a:pt x="747" y="682"/>
                </a:lnTo>
                <a:lnTo>
                  <a:pt x="747" y="679"/>
                </a:lnTo>
                <a:lnTo>
                  <a:pt x="747" y="682"/>
                </a:lnTo>
                <a:lnTo>
                  <a:pt x="747" y="682"/>
                </a:lnTo>
                <a:lnTo>
                  <a:pt x="747" y="684"/>
                </a:lnTo>
                <a:lnTo>
                  <a:pt x="745" y="684"/>
                </a:lnTo>
                <a:lnTo>
                  <a:pt x="745" y="684"/>
                </a:lnTo>
                <a:lnTo>
                  <a:pt x="747" y="687"/>
                </a:lnTo>
                <a:lnTo>
                  <a:pt x="747" y="687"/>
                </a:lnTo>
                <a:lnTo>
                  <a:pt x="747" y="687"/>
                </a:lnTo>
                <a:lnTo>
                  <a:pt x="750" y="687"/>
                </a:lnTo>
                <a:lnTo>
                  <a:pt x="750" y="687"/>
                </a:lnTo>
                <a:lnTo>
                  <a:pt x="750" y="684"/>
                </a:lnTo>
                <a:lnTo>
                  <a:pt x="750" y="684"/>
                </a:lnTo>
                <a:lnTo>
                  <a:pt x="750" y="684"/>
                </a:lnTo>
                <a:lnTo>
                  <a:pt x="750" y="687"/>
                </a:lnTo>
                <a:lnTo>
                  <a:pt x="750" y="687"/>
                </a:lnTo>
                <a:lnTo>
                  <a:pt x="750" y="687"/>
                </a:lnTo>
                <a:lnTo>
                  <a:pt x="750" y="689"/>
                </a:lnTo>
                <a:lnTo>
                  <a:pt x="747" y="689"/>
                </a:lnTo>
                <a:lnTo>
                  <a:pt x="747" y="689"/>
                </a:lnTo>
                <a:lnTo>
                  <a:pt x="747" y="689"/>
                </a:lnTo>
                <a:lnTo>
                  <a:pt x="750" y="689"/>
                </a:lnTo>
                <a:lnTo>
                  <a:pt x="750" y="689"/>
                </a:lnTo>
                <a:lnTo>
                  <a:pt x="750" y="689"/>
                </a:lnTo>
                <a:lnTo>
                  <a:pt x="750" y="691"/>
                </a:lnTo>
                <a:lnTo>
                  <a:pt x="750" y="691"/>
                </a:lnTo>
                <a:lnTo>
                  <a:pt x="747" y="691"/>
                </a:lnTo>
                <a:lnTo>
                  <a:pt x="747" y="691"/>
                </a:lnTo>
                <a:lnTo>
                  <a:pt x="747" y="691"/>
                </a:lnTo>
                <a:lnTo>
                  <a:pt x="750" y="694"/>
                </a:lnTo>
                <a:lnTo>
                  <a:pt x="750" y="694"/>
                </a:lnTo>
                <a:lnTo>
                  <a:pt x="750" y="694"/>
                </a:lnTo>
                <a:lnTo>
                  <a:pt x="750" y="696"/>
                </a:lnTo>
                <a:lnTo>
                  <a:pt x="750" y="696"/>
                </a:lnTo>
                <a:lnTo>
                  <a:pt x="750" y="696"/>
                </a:lnTo>
                <a:lnTo>
                  <a:pt x="750" y="698"/>
                </a:lnTo>
                <a:lnTo>
                  <a:pt x="750" y="698"/>
                </a:lnTo>
                <a:lnTo>
                  <a:pt x="750" y="698"/>
                </a:lnTo>
                <a:lnTo>
                  <a:pt x="750" y="698"/>
                </a:lnTo>
                <a:lnTo>
                  <a:pt x="752" y="698"/>
                </a:lnTo>
                <a:lnTo>
                  <a:pt x="752" y="698"/>
                </a:lnTo>
                <a:lnTo>
                  <a:pt x="752" y="698"/>
                </a:lnTo>
                <a:lnTo>
                  <a:pt x="752" y="698"/>
                </a:lnTo>
                <a:lnTo>
                  <a:pt x="752" y="698"/>
                </a:lnTo>
                <a:lnTo>
                  <a:pt x="752" y="698"/>
                </a:lnTo>
                <a:lnTo>
                  <a:pt x="752" y="701"/>
                </a:lnTo>
                <a:lnTo>
                  <a:pt x="750" y="701"/>
                </a:lnTo>
                <a:lnTo>
                  <a:pt x="750" y="701"/>
                </a:lnTo>
                <a:lnTo>
                  <a:pt x="747" y="698"/>
                </a:lnTo>
                <a:lnTo>
                  <a:pt x="747" y="698"/>
                </a:lnTo>
                <a:lnTo>
                  <a:pt x="747" y="698"/>
                </a:lnTo>
                <a:lnTo>
                  <a:pt x="747" y="698"/>
                </a:lnTo>
                <a:lnTo>
                  <a:pt x="747" y="698"/>
                </a:lnTo>
                <a:lnTo>
                  <a:pt x="747" y="698"/>
                </a:lnTo>
                <a:lnTo>
                  <a:pt x="747" y="698"/>
                </a:lnTo>
                <a:lnTo>
                  <a:pt x="745" y="698"/>
                </a:lnTo>
                <a:lnTo>
                  <a:pt x="745" y="698"/>
                </a:lnTo>
                <a:lnTo>
                  <a:pt x="745" y="701"/>
                </a:lnTo>
                <a:lnTo>
                  <a:pt x="745" y="701"/>
                </a:lnTo>
                <a:lnTo>
                  <a:pt x="745" y="701"/>
                </a:lnTo>
                <a:lnTo>
                  <a:pt x="745" y="703"/>
                </a:lnTo>
                <a:lnTo>
                  <a:pt x="745" y="703"/>
                </a:lnTo>
                <a:lnTo>
                  <a:pt x="742" y="705"/>
                </a:lnTo>
                <a:lnTo>
                  <a:pt x="742" y="705"/>
                </a:lnTo>
                <a:lnTo>
                  <a:pt x="740" y="705"/>
                </a:lnTo>
                <a:lnTo>
                  <a:pt x="735" y="703"/>
                </a:lnTo>
                <a:lnTo>
                  <a:pt x="735" y="703"/>
                </a:lnTo>
                <a:lnTo>
                  <a:pt x="735" y="701"/>
                </a:lnTo>
                <a:lnTo>
                  <a:pt x="735" y="701"/>
                </a:lnTo>
                <a:lnTo>
                  <a:pt x="733" y="701"/>
                </a:lnTo>
                <a:lnTo>
                  <a:pt x="731" y="703"/>
                </a:lnTo>
                <a:lnTo>
                  <a:pt x="728" y="703"/>
                </a:lnTo>
                <a:lnTo>
                  <a:pt x="728" y="703"/>
                </a:lnTo>
                <a:lnTo>
                  <a:pt x="731" y="701"/>
                </a:lnTo>
                <a:lnTo>
                  <a:pt x="731" y="701"/>
                </a:lnTo>
                <a:lnTo>
                  <a:pt x="731" y="701"/>
                </a:lnTo>
                <a:lnTo>
                  <a:pt x="731" y="698"/>
                </a:lnTo>
                <a:lnTo>
                  <a:pt x="731" y="698"/>
                </a:lnTo>
                <a:lnTo>
                  <a:pt x="728" y="698"/>
                </a:lnTo>
                <a:lnTo>
                  <a:pt x="728" y="701"/>
                </a:lnTo>
                <a:lnTo>
                  <a:pt x="726" y="701"/>
                </a:lnTo>
                <a:lnTo>
                  <a:pt x="728" y="701"/>
                </a:lnTo>
                <a:lnTo>
                  <a:pt x="728" y="698"/>
                </a:lnTo>
                <a:lnTo>
                  <a:pt x="731" y="698"/>
                </a:lnTo>
                <a:lnTo>
                  <a:pt x="731" y="696"/>
                </a:lnTo>
                <a:lnTo>
                  <a:pt x="731" y="696"/>
                </a:lnTo>
                <a:lnTo>
                  <a:pt x="731" y="696"/>
                </a:lnTo>
                <a:lnTo>
                  <a:pt x="731" y="696"/>
                </a:lnTo>
                <a:lnTo>
                  <a:pt x="731" y="696"/>
                </a:lnTo>
                <a:lnTo>
                  <a:pt x="731" y="696"/>
                </a:lnTo>
                <a:lnTo>
                  <a:pt x="728" y="696"/>
                </a:lnTo>
                <a:lnTo>
                  <a:pt x="728" y="696"/>
                </a:lnTo>
                <a:lnTo>
                  <a:pt x="728" y="696"/>
                </a:lnTo>
                <a:lnTo>
                  <a:pt x="728" y="696"/>
                </a:lnTo>
                <a:lnTo>
                  <a:pt x="728" y="696"/>
                </a:lnTo>
                <a:lnTo>
                  <a:pt x="728" y="696"/>
                </a:lnTo>
                <a:lnTo>
                  <a:pt x="728" y="694"/>
                </a:lnTo>
                <a:lnTo>
                  <a:pt x="728" y="694"/>
                </a:lnTo>
                <a:lnTo>
                  <a:pt x="728" y="694"/>
                </a:lnTo>
                <a:lnTo>
                  <a:pt x="728" y="691"/>
                </a:lnTo>
                <a:lnTo>
                  <a:pt x="728" y="691"/>
                </a:lnTo>
                <a:lnTo>
                  <a:pt x="728" y="691"/>
                </a:lnTo>
                <a:lnTo>
                  <a:pt x="728" y="689"/>
                </a:lnTo>
                <a:lnTo>
                  <a:pt x="728" y="689"/>
                </a:lnTo>
                <a:lnTo>
                  <a:pt x="728" y="689"/>
                </a:lnTo>
                <a:lnTo>
                  <a:pt x="726" y="689"/>
                </a:lnTo>
                <a:lnTo>
                  <a:pt x="724" y="689"/>
                </a:lnTo>
                <a:lnTo>
                  <a:pt x="721" y="689"/>
                </a:lnTo>
                <a:lnTo>
                  <a:pt x="721" y="689"/>
                </a:lnTo>
                <a:lnTo>
                  <a:pt x="721" y="689"/>
                </a:lnTo>
                <a:lnTo>
                  <a:pt x="724" y="689"/>
                </a:lnTo>
                <a:lnTo>
                  <a:pt x="724" y="689"/>
                </a:lnTo>
                <a:lnTo>
                  <a:pt x="724" y="691"/>
                </a:lnTo>
                <a:lnTo>
                  <a:pt x="724" y="691"/>
                </a:lnTo>
                <a:lnTo>
                  <a:pt x="724" y="691"/>
                </a:lnTo>
                <a:lnTo>
                  <a:pt x="724" y="694"/>
                </a:lnTo>
                <a:lnTo>
                  <a:pt x="724" y="696"/>
                </a:lnTo>
                <a:lnTo>
                  <a:pt x="726" y="696"/>
                </a:lnTo>
                <a:lnTo>
                  <a:pt x="726" y="696"/>
                </a:lnTo>
                <a:lnTo>
                  <a:pt x="724" y="696"/>
                </a:lnTo>
                <a:lnTo>
                  <a:pt x="724" y="698"/>
                </a:lnTo>
                <a:lnTo>
                  <a:pt x="724" y="698"/>
                </a:lnTo>
                <a:lnTo>
                  <a:pt x="724" y="698"/>
                </a:lnTo>
                <a:lnTo>
                  <a:pt x="724" y="701"/>
                </a:lnTo>
                <a:lnTo>
                  <a:pt x="724" y="703"/>
                </a:lnTo>
                <a:lnTo>
                  <a:pt x="724" y="703"/>
                </a:lnTo>
                <a:lnTo>
                  <a:pt x="721" y="705"/>
                </a:lnTo>
                <a:lnTo>
                  <a:pt x="721" y="705"/>
                </a:lnTo>
                <a:lnTo>
                  <a:pt x="719" y="705"/>
                </a:lnTo>
                <a:lnTo>
                  <a:pt x="719" y="705"/>
                </a:lnTo>
                <a:lnTo>
                  <a:pt x="719" y="708"/>
                </a:lnTo>
                <a:lnTo>
                  <a:pt x="716" y="708"/>
                </a:lnTo>
                <a:lnTo>
                  <a:pt x="716" y="708"/>
                </a:lnTo>
                <a:lnTo>
                  <a:pt x="714" y="710"/>
                </a:lnTo>
                <a:lnTo>
                  <a:pt x="714" y="710"/>
                </a:lnTo>
                <a:lnTo>
                  <a:pt x="714" y="713"/>
                </a:lnTo>
                <a:lnTo>
                  <a:pt x="712" y="713"/>
                </a:lnTo>
                <a:lnTo>
                  <a:pt x="709" y="715"/>
                </a:lnTo>
                <a:lnTo>
                  <a:pt x="709" y="715"/>
                </a:lnTo>
                <a:lnTo>
                  <a:pt x="707" y="722"/>
                </a:lnTo>
                <a:lnTo>
                  <a:pt x="707" y="724"/>
                </a:lnTo>
                <a:lnTo>
                  <a:pt x="705" y="727"/>
                </a:lnTo>
                <a:lnTo>
                  <a:pt x="705" y="729"/>
                </a:lnTo>
                <a:lnTo>
                  <a:pt x="702" y="729"/>
                </a:lnTo>
                <a:lnTo>
                  <a:pt x="702" y="729"/>
                </a:lnTo>
                <a:lnTo>
                  <a:pt x="700" y="732"/>
                </a:lnTo>
                <a:lnTo>
                  <a:pt x="697" y="732"/>
                </a:lnTo>
                <a:lnTo>
                  <a:pt x="697" y="732"/>
                </a:lnTo>
                <a:lnTo>
                  <a:pt x="695" y="734"/>
                </a:lnTo>
                <a:lnTo>
                  <a:pt x="693" y="734"/>
                </a:lnTo>
                <a:lnTo>
                  <a:pt x="690" y="736"/>
                </a:lnTo>
                <a:lnTo>
                  <a:pt x="690" y="736"/>
                </a:lnTo>
                <a:lnTo>
                  <a:pt x="686" y="741"/>
                </a:lnTo>
                <a:lnTo>
                  <a:pt x="683" y="743"/>
                </a:lnTo>
                <a:lnTo>
                  <a:pt x="681" y="746"/>
                </a:lnTo>
                <a:lnTo>
                  <a:pt x="681" y="746"/>
                </a:lnTo>
                <a:lnTo>
                  <a:pt x="681" y="746"/>
                </a:lnTo>
                <a:lnTo>
                  <a:pt x="683" y="746"/>
                </a:lnTo>
                <a:lnTo>
                  <a:pt x="683" y="746"/>
                </a:lnTo>
                <a:lnTo>
                  <a:pt x="683" y="746"/>
                </a:lnTo>
                <a:lnTo>
                  <a:pt x="683" y="746"/>
                </a:lnTo>
                <a:lnTo>
                  <a:pt x="683" y="748"/>
                </a:lnTo>
                <a:lnTo>
                  <a:pt x="683" y="748"/>
                </a:lnTo>
                <a:lnTo>
                  <a:pt x="683" y="750"/>
                </a:lnTo>
                <a:lnTo>
                  <a:pt x="681" y="750"/>
                </a:lnTo>
                <a:lnTo>
                  <a:pt x="681" y="750"/>
                </a:lnTo>
                <a:lnTo>
                  <a:pt x="676" y="750"/>
                </a:lnTo>
                <a:lnTo>
                  <a:pt x="674" y="750"/>
                </a:lnTo>
                <a:lnTo>
                  <a:pt x="674" y="750"/>
                </a:lnTo>
                <a:lnTo>
                  <a:pt x="671" y="750"/>
                </a:lnTo>
                <a:lnTo>
                  <a:pt x="671" y="750"/>
                </a:lnTo>
                <a:lnTo>
                  <a:pt x="671" y="753"/>
                </a:lnTo>
                <a:lnTo>
                  <a:pt x="669" y="753"/>
                </a:lnTo>
                <a:lnTo>
                  <a:pt x="669" y="755"/>
                </a:lnTo>
                <a:lnTo>
                  <a:pt x="669" y="755"/>
                </a:lnTo>
                <a:lnTo>
                  <a:pt x="671" y="755"/>
                </a:lnTo>
                <a:lnTo>
                  <a:pt x="674" y="758"/>
                </a:lnTo>
                <a:lnTo>
                  <a:pt x="676" y="755"/>
                </a:lnTo>
                <a:lnTo>
                  <a:pt x="676" y="755"/>
                </a:lnTo>
                <a:lnTo>
                  <a:pt x="676" y="755"/>
                </a:lnTo>
                <a:lnTo>
                  <a:pt x="679" y="758"/>
                </a:lnTo>
                <a:lnTo>
                  <a:pt x="679" y="758"/>
                </a:lnTo>
                <a:lnTo>
                  <a:pt x="679" y="758"/>
                </a:lnTo>
                <a:lnTo>
                  <a:pt x="679" y="755"/>
                </a:lnTo>
                <a:lnTo>
                  <a:pt x="681" y="755"/>
                </a:lnTo>
                <a:lnTo>
                  <a:pt x="681" y="755"/>
                </a:lnTo>
                <a:lnTo>
                  <a:pt x="683" y="753"/>
                </a:lnTo>
                <a:lnTo>
                  <a:pt x="686" y="753"/>
                </a:lnTo>
                <a:lnTo>
                  <a:pt x="688" y="750"/>
                </a:lnTo>
                <a:lnTo>
                  <a:pt x="690" y="750"/>
                </a:lnTo>
                <a:lnTo>
                  <a:pt x="690" y="750"/>
                </a:lnTo>
                <a:lnTo>
                  <a:pt x="693" y="750"/>
                </a:lnTo>
                <a:lnTo>
                  <a:pt x="693" y="750"/>
                </a:lnTo>
                <a:lnTo>
                  <a:pt x="693" y="750"/>
                </a:lnTo>
                <a:lnTo>
                  <a:pt x="690" y="750"/>
                </a:lnTo>
                <a:lnTo>
                  <a:pt x="693" y="750"/>
                </a:lnTo>
                <a:lnTo>
                  <a:pt x="693" y="750"/>
                </a:lnTo>
                <a:lnTo>
                  <a:pt x="693" y="748"/>
                </a:lnTo>
                <a:lnTo>
                  <a:pt x="695" y="748"/>
                </a:lnTo>
                <a:lnTo>
                  <a:pt x="702" y="743"/>
                </a:lnTo>
                <a:lnTo>
                  <a:pt x="702" y="743"/>
                </a:lnTo>
                <a:lnTo>
                  <a:pt x="707" y="743"/>
                </a:lnTo>
                <a:lnTo>
                  <a:pt x="709" y="743"/>
                </a:lnTo>
                <a:lnTo>
                  <a:pt x="714" y="743"/>
                </a:lnTo>
                <a:lnTo>
                  <a:pt x="716" y="743"/>
                </a:lnTo>
                <a:lnTo>
                  <a:pt x="719" y="746"/>
                </a:lnTo>
                <a:lnTo>
                  <a:pt x="719" y="746"/>
                </a:lnTo>
                <a:lnTo>
                  <a:pt x="724" y="746"/>
                </a:lnTo>
                <a:lnTo>
                  <a:pt x="726" y="746"/>
                </a:lnTo>
                <a:lnTo>
                  <a:pt x="724" y="746"/>
                </a:lnTo>
                <a:lnTo>
                  <a:pt x="721" y="743"/>
                </a:lnTo>
                <a:lnTo>
                  <a:pt x="721" y="743"/>
                </a:lnTo>
                <a:lnTo>
                  <a:pt x="719" y="743"/>
                </a:lnTo>
                <a:lnTo>
                  <a:pt x="719" y="743"/>
                </a:lnTo>
                <a:lnTo>
                  <a:pt x="721" y="743"/>
                </a:lnTo>
                <a:lnTo>
                  <a:pt x="721" y="743"/>
                </a:lnTo>
                <a:lnTo>
                  <a:pt x="721" y="741"/>
                </a:lnTo>
                <a:lnTo>
                  <a:pt x="724" y="741"/>
                </a:lnTo>
                <a:lnTo>
                  <a:pt x="724" y="741"/>
                </a:lnTo>
                <a:lnTo>
                  <a:pt x="726" y="741"/>
                </a:lnTo>
                <a:lnTo>
                  <a:pt x="731" y="739"/>
                </a:lnTo>
                <a:lnTo>
                  <a:pt x="733" y="739"/>
                </a:lnTo>
                <a:lnTo>
                  <a:pt x="733" y="739"/>
                </a:lnTo>
                <a:lnTo>
                  <a:pt x="735" y="739"/>
                </a:lnTo>
                <a:lnTo>
                  <a:pt x="735" y="739"/>
                </a:lnTo>
                <a:lnTo>
                  <a:pt x="740" y="739"/>
                </a:lnTo>
                <a:lnTo>
                  <a:pt x="742" y="739"/>
                </a:lnTo>
                <a:lnTo>
                  <a:pt x="742" y="739"/>
                </a:lnTo>
                <a:lnTo>
                  <a:pt x="745" y="739"/>
                </a:lnTo>
                <a:lnTo>
                  <a:pt x="745" y="739"/>
                </a:lnTo>
                <a:lnTo>
                  <a:pt x="747" y="739"/>
                </a:lnTo>
                <a:lnTo>
                  <a:pt x="747" y="739"/>
                </a:lnTo>
                <a:lnTo>
                  <a:pt x="747" y="736"/>
                </a:lnTo>
                <a:lnTo>
                  <a:pt x="747" y="736"/>
                </a:lnTo>
                <a:lnTo>
                  <a:pt x="747" y="736"/>
                </a:lnTo>
                <a:lnTo>
                  <a:pt x="747" y="736"/>
                </a:lnTo>
                <a:lnTo>
                  <a:pt x="747" y="734"/>
                </a:lnTo>
                <a:lnTo>
                  <a:pt x="747" y="734"/>
                </a:lnTo>
                <a:lnTo>
                  <a:pt x="747" y="734"/>
                </a:lnTo>
                <a:lnTo>
                  <a:pt x="750" y="729"/>
                </a:lnTo>
                <a:lnTo>
                  <a:pt x="750" y="729"/>
                </a:lnTo>
                <a:lnTo>
                  <a:pt x="745" y="732"/>
                </a:lnTo>
                <a:lnTo>
                  <a:pt x="745" y="732"/>
                </a:lnTo>
                <a:lnTo>
                  <a:pt x="742" y="732"/>
                </a:lnTo>
                <a:lnTo>
                  <a:pt x="742" y="732"/>
                </a:lnTo>
                <a:lnTo>
                  <a:pt x="740" y="732"/>
                </a:lnTo>
                <a:lnTo>
                  <a:pt x="738" y="732"/>
                </a:lnTo>
                <a:lnTo>
                  <a:pt x="738" y="732"/>
                </a:lnTo>
                <a:lnTo>
                  <a:pt x="738" y="729"/>
                </a:lnTo>
                <a:lnTo>
                  <a:pt x="738" y="729"/>
                </a:lnTo>
                <a:lnTo>
                  <a:pt x="740" y="727"/>
                </a:lnTo>
                <a:lnTo>
                  <a:pt x="740" y="724"/>
                </a:lnTo>
                <a:lnTo>
                  <a:pt x="742" y="724"/>
                </a:lnTo>
                <a:lnTo>
                  <a:pt x="742" y="724"/>
                </a:lnTo>
                <a:lnTo>
                  <a:pt x="745" y="724"/>
                </a:lnTo>
                <a:lnTo>
                  <a:pt x="745" y="722"/>
                </a:lnTo>
                <a:lnTo>
                  <a:pt x="745" y="722"/>
                </a:lnTo>
                <a:lnTo>
                  <a:pt x="745" y="722"/>
                </a:lnTo>
                <a:lnTo>
                  <a:pt x="747" y="722"/>
                </a:lnTo>
                <a:lnTo>
                  <a:pt x="752" y="720"/>
                </a:lnTo>
                <a:lnTo>
                  <a:pt x="754" y="720"/>
                </a:lnTo>
                <a:lnTo>
                  <a:pt x="754" y="720"/>
                </a:lnTo>
                <a:lnTo>
                  <a:pt x="759" y="717"/>
                </a:lnTo>
                <a:lnTo>
                  <a:pt x="761" y="717"/>
                </a:lnTo>
                <a:lnTo>
                  <a:pt x="761" y="717"/>
                </a:lnTo>
                <a:lnTo>
                  <a:pt x="764" y="717"/>
                </a:lnTo>
                <a:lnTo>
                  <a:pt x="764" y="717"/>
                </a:lnTo>
                <a:lnTo>
                  <a:pt x="766" y="717"/>
                </a:lnTo>
                <a:lnTo>
                  <a:pt x="768" y="717"/>
                </a:lnTo>
                <a:lnTo>
                  <a:pt x="773" y="715"/>
                </a:lnTo>
                <a:lnTo>
                  <a:pt x="776" y="715"/>
                </a:lnTo>
                <a:lnTo>
                  <a:pt x="776" y="715"/>
                </a:lnTo>
                <a:lnTo>
                  <a:pt x="778" y="715"/>
                </a:lnTo>
                <a:lnTo>
                  <a:pt x="778" y="715"/>
                </a:lnTo>
                <a:lnTo>
                  <a:pt x="778" y="715"/>
                </a:lnTo>
                <a:lnTo>
                  <a:pt x="780" y="715"/>
                </a:lnTo>
                <a:lnTo>
                  <a:pt x="780" y="715"/>
                </a:lnTo>
                <a:lnTo>
                  <a:pt x="780" y="715"/>
                </a:lnTo>
                <a:lnTo>
                  <a:pt x="780" y="715"/>
                </a:lnTo>
                <a:lnTo>
                  <a:pt x="780" y="715"/>
                </a:lnTo>
                <a:lnTo>
                  <a:pt x="780" y="717"/>
                </a:lnTo>
                <a:lnTo>
                  <a:pt x="783" y="717"/>
                </a:lnTo>
                <a:lnTo>
                  <a:pt x="783" y="717"/>
                </a:lnTo>
                <a:lnTo>
                  <a:pt x="785" y="717"/>
                </a:lnTo>
                <a:lnTo>
                  <a:pt x="785" y="717"/>
                </a:lnTo>
                <a:lnTo>
                  <a:pt x="783" y="717"/>
                </a:lnTo>
                <a:lnTo>
                  <a:pt x="783" y="717"/>
                </a:lnTo>
                <a:lnTo>
                  <a:pt x="785" y="717"/>
                </a:lnTo>
                <a:lnTo>
                  <a:pt x="785" y="717"/>
                </a:lnTo>
                <a:lnTo>
                  <a:pt x="785" y="717"/>
                </a:lnTo>
                <a:lnTo>
                  <a:pt x="785" y="717"/>
                </a:lnTo>
                <a:lnTo>
                  <a:pt x="785" y="717"/>
                </a:lnTo>
                <a:lnTo>
                  <a:pt x="785" y="717"/>
                </a:lnTo>
                <a:lnTo>
                  <a:pt x="785" y="717"/>
                </a:lnTo>
                <a:lnTo>
                  <a:pt x="787" y="717"/>
                </a:lnTo>
                <a:lnTo>
                  <a:pt x="790" y="717"/>
                </a:lnTo>
                <a:lnTo>
                  <a:pt x="792" y="717"/>
                </a:lnTo>
                <a:lnTo>
                  <a:pt x="792" y="717"/>
                </a:lnTo>
                <a:lnTo>
                  <a:pt x="790" y="717"/>
                </a:lnTo>
                <a:lnTo>
                  <a:pt x="790" y="717"/>
                </a:lnTo>
                <a:lnTo>
                  <a:pt x="787" y="717"/>
                </a:lnTo>
                <a:lnTo>
                  <a:pt x="787" y="717"/>
                </a:lnTo>
                <a:lnTo>
                  <a:pt x="790" y="715"/>
                </a:lnTo>
                <a:lnTo>
                  <a:pt x="790" y="715"/>
                </a:lnTo>
                <a:lnTo>
                  <a:pt x="792" y="715"/>
                </a:lnTo>
                <a:lnTo>
                  <a:pt x="792" y="713"/>
                </a:lnTo>
                <a:lnTo>
                  <a:pt x="792" y="713"/>
                </a:lnTo>
                <a:lnTo>
                  <a:pt x="790" y="715"/>
                </a:lnTo>
                <a:lnTo>
                  <a:pt x="790" y="715"/>
                </a:lnTo>
                <a:lnTo>
                  <a:pt x="787" y="715"/>
                </a:lnTo>
                <a:lnTo>
                  <a:pt x="787" y="715"/>
                </a:lnTo>
                <a:lnTo>
                  <a:pt x="790" y="713"/>
                </a:lnTo>
                <a:lnTo>
                  <a:pt x="790" y="713"/>
                </a:lnTo>
                <a:lnTo>
                  <a:pt x="785" y="713"/>
                </a:lnTo>
                <a:lnTo>
                  <a:pt x="785" y="713"/>
                </a:lnTo>
                <a:lnTo>
                  <a:pt x="785" y="713"/>
                </a:lnTo>
                <a:lnTo>
                  <a:pt x="785" y="713"/>
                </a:lnTo>
                <a:lnTo>
                  <a:pt x="785" y="713"/>
                </a:lnTo>
                <a:lnTo>
                  <a:pt x="785" y="713"/>
                </a:lnTo>
                <a:lnTo>
                  <a:pt x="785" y="713"/>
                </a:lnTo>
                <a:lnTo>
                  <a:pt x="785" y="713"/>
                </a:lnTo>
                <a:lnTo>
                  <a:pt x="785" y="713"/>
                </a:lnTo>
                <a:lnTo>
                  <a:pt x="785" y="713"/>
                </a:lnTo>
                <a:lnTo>
                  <a:pt x="785" y="713"/>
                </a:lnTo>
                <a:lnTo>
                  <a:pt x="783" y="713"/>
                </a:lnTo>
                <a:lnTo>
                  <a:pt x="780" y="715"/>
                </a:lnTo>
                <a:lnTo>
                  <a:pt x="780" y="713"/>
                </a:lnTo>
                <a:lnTo>
                  <a:pt x="780" y="713"/>
                </a:lnTo>
                <a:lnTo>
                  <a:pt x="785" y="713"/>
                </a:lnTo>
                <a:lnTo>
                  <a:pt x="785" y="713"/>
                </a:lnTo>
                <a:lnTo>
                  <a:pt x="787" y="713"/>
                </a:lnTo>
                <a:lnTo>
                  <a:pt x="787" y="713"/>
                </a:lnTo>
                <a:lnTo>
                  <a:pt x="787" y="713"/>
                </a:lnTo>
                <a:lnTo>
                  <a:pt x="787" y="713"/>
                </a:lnTo>
                <a:lnTo>
                  <a:pt x="787" y="713"/>
                </a:lnTo>
                <a:lnTo>
                  <a:pt x="790" y="710"/>
                </a:lnTo>
                <a:lnTo>
                  <a:pt x="790" y="713"/>
                </a:lnTo>
                <a:lnTo>
                  <a:pt x="790" y="713"/>
                </a:lnTo>
                <a:lnTo>
                  <a:pt x="790" y="713"/>
                </a:lnTo>
                <a:lnTo>
                  <a:pt x="792" y="713"/>
                </a:lnTo>
                <a:lnTo>
                  <a:pt x="792" y="713"/>
                </a:lnTo>
                <a:lnTo>
                  <a:pt x="792" y="713"/>
                </a:lnTo>
                <a:lnTo>
                  <a:pt x="790" y="713"/>
                </a:lnTo>
                <a:lnTo>
                  <a:pt x="790" y="713"/>
                </a:lnTo>
                <a:lnTo>
                  <a:pt x="790" y="713"/>
                </a:lnTo>
                <a:lnTo>
                  <a:pt x="790" y="715"/>
                </a:lnTo>
                <a:lnTo>
                  <a:pt x="790" y="715"/>
                </a:lnTo>
                <a:lnTo>
                  <a:pt x="794" y="713"/>
                </a:lnTo>
                <a:lnTo>
                  <a:pt x="797" y="710"/>
                </a:lnTo>
                <a:lnTo>
                  <a:pt x="799" y="710"/>
                </a:lnTo>
                <a:lnTo>
                  <a:pt x="799" y="710"/>
                </a:lnTo>
                <a:lnTo>
                  <a:pt x="802" y="710"/>
                </a:lnTo>
                <a:lnTo>
                  <a:pt x="804" y="710"/>
                </a:lnTo>
                <a:lnTo>
                  <a:pt x="809" y="708"/>
                </a:lnTo>
                <a:lnTo>
                  <a:pt x="811" y="708"/>
                </a:lnTo>
                <a:lnTo>
                  <a:pt x="813" y="705"/>
                </a:lnTo>
                <a:lnTo>
                  <a:pt x="813" y="705"/>
                </a:lnTo>
                <a:lnTo>
                  <a:pt x="813" y="705"/>
                </a:lnTo>
                <a:lnTo>
                  <a:pt x="813" y="705"/>
                </a:lnTo>
                <a:lnTo>
                  <a:pt x="823" y="701"/>
                </a:lnTo>
                <a:lnTo>
                  <a:pt x="828" y="696"/>
                </a:lnTo>
                <a:lnTo>
                  <a:pt x="832" y="696"/>
                </a:lnTo>
                <a:lnTo>
                  <a:pt x="835" y="694"/>
                </a:lnTo>
                <a:lnTo>
                  <a:pt x="835" y="696"/>
                </a:lnTo>
                <a:lnTo>
                  <a:pt x="837" y="694"/>
                </a:lnTo>
                <a:lnTo>
                  <a:pt x="844" y="689"/>
                </a:lnTo>
                <a:lnTo>
                  <a:pt x="849" y="687"/>
                </a:lnTo>
                <a:lnTo>
                  <a:pt x="851" y="687"/>
                </a:lnTo>
                <a:lnTo>
                  <a:pt x="851" y="684"/>
                </a:lnTo>
                <a:lnTo>
                  <a:pt x="849" y="684"/>
                </a:lnTo>
                <a:lnTo>
                  <a:pt x="846" y="682"/>
                </a:lnTo>
                <a:lnTo>
                  <a:pt x="851" y="684"/>
                </a:lnTo>
                <a:lnTo>
                  <a:pt x="856" y="682"/>
                </a:lnTo>
                <a:lnTo>
                  <a:pt x="858" y="679"/>
                </a:lnTo>
                <a:lnTo>
                  <a:pt x="858" y="679"/>
                </a:lnTo>
                <a:lnTo>
                  <a:pt x="863" y="677"/>
                </a:lnTo>
                <a:lnTo>
                  <a:pt x="868" y="675"/>
                </a:lnTo>
                <a:lnTo>
                  <a:pt x="870" y="672"/>
                </a:lnTo>
                <a:lnTo>
                  <a:pt x="872" y="672"/>
                </a:lnTo>
                <a:lnTo>
                  <a:pt x="875" y="670"/>
                </a:lnTo>
                <a:lnTo>
                  <a:pt x="875" y="668"/>
                </a:lnTo>
                <a:lnTo>
                  <a:pt x="877" y="668"/>
                </a:lnTo>
                <a:lnTo>
                  <a:pt x="882" y="668"/>
                </a:lnTo>
                <a:lnTo>
                  <a:pt x="889" y="663"/>
                </a:lnTo>
                <a:lnTo>
                  <a:pt x="891" y="661"/>
                </a:lnTo>
                <a:lnTo>
                  <a:pt x="894" y="661"/>
                </a:lnTo>
                <a:lnTo>
                  <a:pt x="898" y="658"/>
                </a:lnTo>
                <a:lnTo>
                  <a:pt x="901" y="658"/>
                </a:lnTo>
                <a:lnTo>
                  <a:pt x="903" y="658"/>
                </a:lnTo>
                <a:lnTo>
                  <a:pt x="908" y="656"/>
                </a:lnTo>
                <a:lnTo>
                  <a:pt x="913" y="653"/>
                </a:lnTo>
                <a:lnTo>
                  <a:pt x="915" y="651"/>
                </a:lnTo>
                <a:lnTo>
                  <a:pt x="922" y="649"/>
                </a:lnTo>
                <a:lnTo>
                  <a:pt x="927" y="644"/>
                </a:lnTo>
                <a:lnTo>
                  <a:pt x="932" y="642"/>
                </a:lnTo>
                <a:lnTo>
                  <a:pt x="939" y="637"/>
                </a:lnTo>
                <a:lnTo>
                  <a:pt x="941" y="635"/>
                </a:lnTo>
                <a:lnTo>
                  <a:pt x="943" y="632"/>
                </a:lnTo>
                <a:lnTo>
                  <a:pt x="946" y="630"/>
                </a:lnTo>
                <a:lnTo>
                  <a:pt x="943" y="627"/>
                </a:lnTo>
                <a:lnTo>
                  <a:pt x="943" y="627"/>
                </a:lnTo>
                <a:lnTo>
                  <a:pt x="939" y="627"/>
                </a:lnTo>
                <a:lnTo>
                  <a:pt x="934" y="625"/>
                </a:lnTo>
                <a:lnTo>
                  <a:pt x="932" y="625"/>
                </a:lnTo>
                <a:lnTo>
                  <a:pt x="929" y="625"/>
                </a:lnTo>
                <a:lnTo>
                  <a:pt x="929" y="623"/>
                </a:lnTo>
                <a:lnTo>
                  <a:pt x="927" y="623"/>
                </a:lnTo>
                <a:lnTo>
                  <a:pt x="936" y="625"/>
                </a:lnTo>
                <a:lnTo>
                  <a:pt x="941" y="625"/>
                </a:lnTo>
                <a:lnTo>
                  <a:pt x="943" y="625"/>
                </a:lnTo>
                <a:lnTo>
                  <a:pt x="943" y="627"/>
                </a:lnTo>
                <a:lnTo>
                  <a:pt x="946" y="627"/>
                </a:lnTo>
                <a:lnTo>
                  <a:pt x="948" y="627"/>
                </a:lnTo>
                <a:lnTo>
                  <a:pt x="951" y="627"/>
                </a:lnTo>
                <a:lnTo>
                  <a:pt x="953" y="623"/>
                </a:lnTo>
                <a:lnTo>
                  <a:pt x="958" y="620"/>
                </a:lnTo>
                <a:lnTo>
                  <a:pt x="965" y="616"/>
                </a:lnTo>
                <a:lnTo>
                  <a:pt x="969" y="613"/>
                </a:lnTo>
                <a:lnTo>
                  <a:pt x="972" y="611"/>
                </a:lnTo>
                <a:lnTo>
                  <a:pt x="974" y="611"/>
                </a:lnTo>
                <a:lnTo>
                  <a:pt x="977" y="608"/>
                </a:lnTo>
                <a:lnTo>
                  <a:pt x="977" y="608"/>
                </a:lnTo>
                <a:lnTo>
                  <a:pt x="979" y="608"/>
                </a:lnTo>
                <a:lnTo>
                  <a:pt x="979" y="606"/>
                </a:lnTo>
                <a:lnTo>
                  <a:pt x="984" y="606"/>
                </a:lnTo>
                <a:lnTo>
                  <a:pt x="991" y="604"/>
                </a:lnTo>
                <a:lnTo>
                  <a:pt x="993" y="604"/>
                </a:lnTo>
                <a:lnTo>
                  <a:pt x="995" y="604"/>
                </a:lnTo>
                <a:lnTo>
                  <a:pt x="998" y="601"/>
                </a:lnTo>
                <a:lnTo>
                  <a:pt x="1000" y="599"/>
                </a:lnTo>
                <a:lnTo>
                  <a:pt x="1007" y="590"/>
                </a:lnTo>
                <a:lnTo>
                  <a:pt x="1012" y="590"/>
                </a:lnTo>
                <a:lnTo>
                  <a:pt x="1014" y="587"/>
                </a:lnTo>
                <a:lnTo>
                  <a:pt x="1014" y="587"/>
                </a:lnTo>
                <a:lnTo>
                  <a:pt x="1017" y="587"/>
                </a:lnTo>
                <a:lnTo>
                  <a:pt x="1019" y="585"/>
                </a:lnTo>
                <a:lnTo>
                  <a:pt x="1019" y="587"/>
                </a:lnTo>
                <a:lnTo>
                  <a:pt x="1021" y="585"/>
                </a:lnTo>
                <a:lnTo>
                  <a:pt x="1021" y="587"/>
                </a:lnTo>
                <a:lnTo>
                  <a:pt x="1026" y="585"/>
                </a:lnTo>
                <a:lnTo>
                  <a:pt x="1029" y="585"/>
                </a:lnTo>
                <a:lnTo>
                  <a:pt x="1038" y="585"/>
                </a:lnTo>
                <a:lnTo>
                  <a:pt x="1038" y="585"/>
                </a:lnTo>
                <a:lnTo>
                  <a:pt x="1043" y="585"/>
                </a:lnTo>
                <a:lnTo>
                  <a:pt x="1050" y="585"/>
                </a:lnTo>
                <a:lnTo>
                  <a:pt x="1055" y="585"/>
                </a:lnTo>
                <a:lnTo>
                  <a:pt x="1057" y="585"/>
                </a:lnTo>
                <a:lnTo>
                  <a:pt x="1059" y="585"/>
                </a:lnTo>
                <a:lnTo>
                  <a:pt x="1062" y="585"/>
                </a:lnTo>
                <a:lnTo>
                  <a:pt x="1064" y="585"/>
                </a:lnTo>
                <a:lnTo>
                  <a:pt x="1069" y="585"/>
                </a:lnTo>
                <a:lnTo>
                  <a:pt x="1071" y="585"/>
                </a:lnTo>
                <a:lnTo>
                  <a:pt x="1073" y="585"/>
                </a:lnTo>
                <a:lnTo>
                  <a:pt x="1076" y="585"/>
                </a:lnTo>
                <a:lnTo>
                  <a:pt x="1078" y="585"/>
                </a:lnTo>
                <a:lnTo>
                  <a:pt x="1081" y="585"/>
                </a:lnTo>
                <a:lnTo>
                  <a:pt x="1083" y="585"/>
                </a:lnTo>
                <a:lnTo>
                  <a:pt x="1088" y="585"/>
                </a:lnTo>
                <a:lnTo>
                  <a:pt x="1090" y="585"/>
                </a:lnTo>
                <a:lnTo>
                  <a:pt x="1092" y="587"/>
                </a:lnTo>
                <a:lnTo>
                  <a:pt x="1092" y="587"/>
                </a:lnTo>
                <a:lnTo>
                  <a:pt x="1099" y="587"/>
                </a:lnTo>
                <a:lnTo>
                  <a:pt x="1102" y="587"/>
                </a:lnTo>
                <a:lnTo>
                  <a:pt x="1107" y="587"/>
                </a:lnTo>
                <a:lnTo>
                  <a:pt x="1109" y="585"/>
                </a:lnTo>
                <a:lnTo>
                  <a:pt x="1111" y="585"/>
                </a:lnTo>
                <a:lnTo>
                  <a:pt x="1114" y="585"/>
                </a:lnTo>
                <a:lnTo>
                  <a:pt x="1121" y="585"/>
                </a:lnTo>
                <a:close/>
                <a:moveTo>
                  <a:pt x="854" y="684"/>
                </a:moveTo>
                <a:lnTo>
                  <a:pt x="854" y="684"/>
                </a:lnTo>
                <a:lnTo>
                  <a:pt x="856" y="684"/>
                </a:lnTo>
                <a:lnTo>
                  <a:pt x="858" y="684"/>
                </a:lnTo>
                <a:lnTo>
                  <a:pt x="861" y="684"/>
                </a:lnTo>
                <a:lnTo>
                  <a:pt x="861" y="684"/>
                </a:lnTo>
                <a:lnTo>
                  <a:pt x="861" y="682"/>
                </a:lnTo>
                <a:lnTo>
                  <a:pt x="863" y="679"/>
                </a:lnTo>
                <a:lnTo>
                  <a:pt x="863" y="679"/>
                </a:lnTo>
                <a:lnTo>
                  <a:pt x="858" y="682"/>
                </a:lnTo>
                <a:lnTo>
                  <a:pt x="856" y="682"/>
                </a:lnTo>
                <a:lnTo>
                  <a:pt x="854" y="684"/>
                </a:lnTo>
                <a:close/>
                <a:moveTo>
                  <a:pt x="913" y="653"/>
                </a:moveTo>
                <a:lnTo>
                  <a:pt x="913" y="656"/>
                </a:lnTo>
                <a:lnTo>
                  <a:pt x="913" y="656"/>
                </a:lnTo>
                <a:lnTo>
                  <a:pt x="915" y="653"/>
                </a:lnTo>
                <a:lnTo>
                  <a:pt x="917" y="653"/>
                </a:lnTo>
                <a:lnTo>
                  <a:pt x="917" y="653"/>
                </a:lnTo>
                <a:lnTo>
                  <a:pt x="915" y="653"/>
                </a:lnTo>
                <a:lnTo>
                  <a:pt x="913" y="653"/>
                </a:lnTo>
                <a:close/>
                <a:moveTo>
                  <a:pt x="842" y="694"/>
                </a:moveTo>
                <a:lnTo>
                  <a:pt x="856" y="694"/>
                </a:lnTo>
                <a:lnTo>
                  <a:pt x="863" y="694"/>
                </a:lnTo>
                <a:lnTo>
                  <a:pt x="870" y="694"/>
                </a:lnTo>
                <a:lnTo>
                  <a:pt x="875" y="694"/>
                </a:lnTo>
                <a:lnTo>
                  <a:pt x="882" y="694"/>
                </a:lnTo>
                <a:lnTo>
                  <a:pt x="889" y="694"/>
                </a:lnTo>
                <a:lnTo>
                  <a:pt x="894" y="689"/>
                </a:lnTo>
                <a:lnTo>
                  <a:pt x="896" y="687"/>
                </a:lnTo>
                <a:lnTo>
                  <a:pt x="896" y="689"/>
                </a:lnTo>
                <a:lnTo>
                  <a:pt x="898" y="689"/>
                </a:lnTo>
                <a:lnTo>
                  <a:pt x="901" y="687"/>
                </a:lnTo>
                <a:lnTo>
                  <a:pt x="901" y="687"/>
                </a:lnTo>
                <a:lnTo>
                  <a:pt x="901" y="687"/>
                </a:lnTo>
                <a:lnTo>
                  <a:pt x="903" y="687"/>
                </a:lnTo>
                <a:lnTo>
                  <a:pt x="903" y="689"/>
                </a:lnTo>
                <a:lnTo>
                  <a:pt x="903" y="689"/>
                </a:lnTo>
                <a:lnTo>
                  <a:pt x="903" y="687"/>
                </a:lnTo>
                <a:lnTo>
                  <a:pt x="903" y="687"/>
                </a:lnTo>
                <a:lnTo>
                  <a:pt x="906" y="684"/>
                </a:lnTo>
                <a:lnTo>
                  <a:pt x="906" y="684"/>
                </a:lnTo>
                <a:lnTo>
                  <a:pt x="906" y="684"/>
                </a:lnTo>
                <a:lnTo>
                  <a:pt x="908" y="684"/>
                </a:lnTo>
                <a:lnTo>
                  <a:pt x="908" y="684"/>
                </a:lnTo>
                <a:lnTo>
                  <a:pt x="908" y="684"/>
                </a:lnTo>
                <a:lnTo>
                  <a:pt x="908" y="682"/>
                </a:lnTo>
                <a:lnTo>
                  <a:pt x="910" y="679"/>
                </a:lnTo>
                <a:lnTo>
                  <a:pt x="913" y="679"/>
                </a:lnTo>
                <a:lnTo>
                  <a:pt x="915" y="677"/>
                </a:lnTo>
                <a:lnTo>
                  <a:pt x="915" y="677"/>
                </a:lnTo>
                <a:lnTo>
                  <a:pt x="917" y="675"/>
                </a:lnTo>
                <a:lnTo>
                  <a:pt x="917" y="675"/>
                </a:lnTo>
                <a:lnTo>
                  <a:pt x="917" y="675"/>
                </a:lnTo>
                <a:lnTo>
                  <a:pt x="917" y="672"/>
                </a:lnTo>
                <a:lnTo>
                  <a:pt x="920" y="672"/>
                </a:lnTo>
                <a:lnTo>
                  <a:pt x="920" y="670"/>
                </a:lnTo>
                <a:lnTo>
                  <a:pt x="922" y="668"/>
                </a:lnTo>
                <a:lnTo>
                  <a:pt x="922" y="665"/>
                </a:lnTo>
                <a:lnTo>
                  <a:pt x="927" y="663"/>
                </a:lnTo>
                <a:lnTo>
                  <a:pt x="927" y="661"/>
                </a:lnTo>
                <a:lnTo>
                  <a:pt x="929" y="658"/>
                </a:lnTo>
                <a:lnTo>
                  <a:pt x="932" y="656"/>
                </a:lnTo>
                <a:lnTo>
                  <a:pt x="936" y="653"/>
                </a:lnTo>
                <a:lnTo>
                  <a:pt x="939" y="651"/>
                </a:lnTo>
                <a:lnTo>
                  <a:pt x="943" y="646"/>
                </a:lnTo>
                <a:lnTo>
                  <a:pt x="946" y="644"/>
                </a:lnTo>
                <a:lnTo>
                  <a:pt x="946" y="644"/>
                </a:lnTo>
                <a:lnTo>
                  <a:pt x="948" y="642"/>
                </a:lnTo>
                <a:lnTo>
                  <a:pt x="951" y="644"/>
                </a:lnTo>
                <a:lnTo>
                  <a:pt x="951" y="644"/>
                </a:lnTo>
                <a:lnTo>
                  <a:pt x="951" y="646"/>
                </a:lnTo>
                <a:lnTo>
                  <a:pt x="951" y="646"/>
                </a:lnTo>
                <a:lnTo>
                  <a:pt x="951" y="646"/>
                </a:lnTo>
                <a:lnTo>
                  <a:pt x="951" y="649"/>
                </a:lnTo>
                <a:lnTo>
                  <a:pt x="951" y="649"/>
                </a:lnTo>
                <a:lnTo>
                  <a:pt x="953" y="649"/>
                </a:lnTo>
                <a:lnTo>
                  <a:pt x="955" y="646"/>
                </a:lnTo>
                <a:lnTo>
                  <a:pt x="960" y="646"/>
                </a:lnTo>
                <a:lnTo>
                  <a:pt x="960" y="646"/>
                </a:lnTo>
                <a:lnTo>
                  <a:pt x="962" y="644"/>
                </a:lnTo>
                <a:lnTo>
                  <a:pt x="962" y="644"/>
                </a:lnTo>
                <a:lnTo>
                  <a:pt x="965" y="644"/>
                </a:lnTo>
                <a:lnTo>
                  <a:pt x="965" y="646"/>
                </a:lnTo>
                <a:lnTo>
                  <a:pt x="967" y="649"/>
                </a:lnTo>
                <a:lnTo>
                  <a:pt x="969" y="651"/>
                </a:lnTo>
                <a:lnTo>
                  <a:pt x="967" y="653"/>
                </a:lnTo>
                <a:lnTo>
                  <a:pt x="967" y="656"/>
                </a:lnTo>
                <a:lnTo>
                  <a:pt x="965" y="661"/>
                </a:lnTo>
                <a:lnTo>
                  <a:pt x="965" y="663"/>
                </a:lnTo>
                <a:lnTo>
                  <a:pt x="962" y="665"/>
                </a:lnTo>
                <a:lnTo>
                  <a:pt x="962" y="668"/>
                </a:lnTo>
                <a:lnTo>
                  <a:pt x="960" y="672"/>
                </a:lnTo>
                <a:lnTo>
                  <a:pt x="960" y="675"/>
                </a:lnTo>
                <a:lnTo>
                  <a:pt x="960" y="675"/>
                </a:lnTo>
                <a:lnTo>
                  <a:pt x="960" y="675"/>
                </a:lnTo>
                <a:lnTo>
                  <a:pt x="960" y="675"/>
                </a:lnTo>
                <a:lnTo>
                  <a:pt x="960" y="675"/>
                </a:lnTo>
                <a:lnTo>
                  <a:pt x="960" y="677"/>
                </a:lnTo>
                <a:lnTo>
                  <a:pt x="960" y="677"/>
                </a:lnTo>
                <a:lnTo>
                  <a:pt x="958" y="677"/>
                </a:lnTo>
                <a:lnTo>
                  <a:pt x="958" y="677"/>
                </a:lnTo>
                <a:lnTo>
                  <a:pt x="958" y="679"/>
                </a:lnTo>
                <a:lnTo>
                  <a:pt x="958" y="679"/>
                </a:lnTo>
                <a:lnTo>
                  <a:pt x="958" y="679"/>
                </a:lnTo>
                <a:lnTo>
                  <a:pt x="958" y="679"/>
                </a:lnTo>
                <a:lnTo>
                  <a:pt x="960" y="679"/>
                </a:lnTo>
                <a:lnTo>
                  <a:pt x="960" y="679"/>
                </a:lnTo>
                <a:lnTo>
                  <a:pt x="960" y="682"/>
                </a:lnTo>
                <a:lnTo>
                  <a:pt x="962" y="682"/>
                </a:lnTo>
                <a:lnTo>
                  <a:pt x="962" y="682"/>
                </a:lnTo>
                <a:lnTo>
                  <a:pt x="962" y="682"/>
                </a:lnTo>
                <a:lnTo>
                  <a:pt x="962" y="682"/>
                </a:lnTo>
                <a:lnTo>
                  <a:pt x="962" y="682"/>
                </a:lnTo>
                <a:lnTo>
                  <a:pt x="962" y="682"/>
                </a:lnTo>
                <a:lnTo>
                  <a:pt x="960" y="684"/>
                </a:lnTo>
                <a:lnTo>
                  <a:pt x="960" y="684"/>
                </a:lnTo>
                <a:lnTo>
                  <a:pt x="960" y="684"/>
                </a:lnTo>
                <a:lnTo>
                  <a:pt x="960" y="684"/>
                </a:lnTo>
                <a:lnTo>
                  <a:pt x="960" y="687"/>
                </a:lnTo>
                <a:lnTo>
                  <a:pt x="960" y="687"/>
                </a:lnTo>
                <a:lnTo>
                  <a:pt x="960" y="687"/>
                </a:lnTo>
                <a:lnTo>
                  <a:pt x="960" y="689"/>
                </a:lnTo>
                <a:lnTo>
                  <a:pt x="960" y="689"/>
                </a:lnTo>
                <a:lnTo>
                  <a:pt x="960" y="689"/>
                </a:lnTo>
                <a:lnTo>
                  <a:pt x="960" y="689"/>
                </a:lnTo>
                <a:lnTo>
                  <a:pt x="962" y="691"/>
                </a:lnTo>
                <a:lnTo>
                  <a:pt x="962" y="689"/>
                </a:lnTo>
                <a:lnTo>
                  <a:pt x="962" y="689"/>
                </a:lnTo>
                <a:lnTo>
                  <a:pt x="962" y="689"/>
                </a:lnTo>
                <a:lnTo>
                  <a:pt x="962" y="689"/>
                </a:lnTo>
                <a:lnTo>
                  <a:pt x="965" y="689"/>
                </a:lnTo>
                <a:lnTo>
                  <a:pt x="965" y="689"/>
                </a:lnTo>
                <a:lnTo>
                  <a:pt x="965" y="691"/>
                </a:lnTo>
                <a:lnTo>
                  <a:pt x="967" y="691"/>
                </a:lnTo>
                <a:lnTo>
                  <a:pt x="967" y="691"/>
                </a:lnTo>
                <a:lnTo>
                  <a:pt x="967" y="691"/>
                </a:lnTo>
                <a:lnTo>
                  <a:pt x="967" y="691"/>
                </a:lnTo>
                <a:lnTo>
                  <a:pt x="972" y="691"/>
                </a:lnTo>
                <a:lnTo>
                  <a:pt x="974" y="691"/>
                </a:lnTo>
                <a:lnTo>
                  <a:pt x="977" y="691"/>
                </a:lnTo>
                <a:lnTo>
                  <a:pt x="977" y="691"/>
                </a:lnTo>
                <a:lnTo>
                  <a:pt x="979" y="689"/>
                </a:lnTo>
                <a:lnTo>
                  <a:pt x="981" y="689"/>
                </a:lnTo>
                <a:lnTo>
                  <a:pt x="981" y="689"/>
                </a:lnTo>
                <a:lnTo>
                  <a:pt x="981" y="687"/>
                </a:lnTo>
                <a:lnTo>
                  <a:pt x="984" y="687"/>
                </a:lnTo>
                <a:lnTo>
                  <a:pt x="984" y="684"/>
                </a:lnTo>
                <a:lnTo>
                  <a:pt x="984" y="684"/>
                </a:lnTo>
                <a:lnTo>
                  <a:pt x="984" y="687"/>
                </a:lnTo>
                <a:lnTo>
                  <a:pt x="984" y="687"/>
                </a:lnTo>
                <a:lnTo>
                  <a:pt x="984" y="689"/>
                </a:lnTo>
                <a:lnTo>
                  <a:pt x="986" y="689"/>
                </a:lnTo>
                <a:lnTo>
                  <a:pt x="993" y="687"/>
                </a:lnTo>
                <a:lnTo>
                  <a:pt x="998" y="684"/>
                </a:lnTo>
                <a:lnTo>
                  <a:pt x="1003" y="682"/>
                </a:lnTo>
                <a:lnTo>
                  <a:pt x="1005" y="679"/>
                </a:lnTo>
                <a:lnTo>
                  <a:pt x="1007" y="679"/>
                </a:lnTo>
                <a:lnTo>
                  <a:pt x="1012" y="677"/>
                </a:lnTo>
                <a:lnTo>
                  <a:pt x="1012" y="675"/>
                </a:lnTo>
                <a:lnTo>
                  <a:pt x="1012" y="675"/>
                </a:lnTo>
                <a:lnTo>
                  <a:pt x="1012" y="675"/>
                </a:lnTo>
                <a:lnTo>
                  <a:pt x="1014" y="677"/>
                </a:lnTo>
                <a:lnTo>
                  <a:pt x="1014" y="677"/>
                </a:lnTo>
                <a:lnTo>
                  <a:pt x="1017" y="677"/>
                </a:lnTo>
                <a:lnTo>
                  <a:pt x="1014" y="677"/>
                </a:lnTo>
                <a:lnTo>
                  <a:pt x="1014" y="677"/>
                </a:lnTo>
                <a:lnTo>
                  <a:pt x="1012" y="679"/>
                </a:lnTo>
                <a:lnTo>
                  <a:pt x="1005" y="684"/>
                </a:lnTo>
                <a:lnTo>
                  <a:pt x="1003" y="687"/>
                </a:lnTo>
                <a:lnTo>
                  <a:pt x="1003" y="687"/>
                </a:lnTo>
                <a:lnTo>
                  <a:pt x="1005" y="687"/>
                </a:lnTo>
                <a:lnTo>
                  <a:pt x="1005" y="687"/>
                </a:lnTo>
                <a:lnTo>
                  <a:pt x="1007" y="687"/>
                </a:lnTo>
                <a:lnTo>
                  <a:pt x="1010" y="684"/>
                </a:lnTo>
                <a:lnTo>
                  <a:pt x="1012" y="687"/>
                </a:lnTo>
                <a:lnTo>
                  <a:pt x="1017" y="684"/>
                </a:lnTo>
                <a:lnTo>
                  <a:pt x="1019" y="687"/>
                </a:lnTo>
                <a:lnTo>
                  <a:pt x="1024" y="684"/>
                </a:lnTo>
                <a:lnTo>
                  <a:pt x="1029" y="687"/>
                </a:lnTo>
                <a:lnTo>
                  <a:pt x="1026" y="687"/>
                </a:lnTo>
                <a:lnTo>
                  <a:pt x="1021" y="687"/>
                </a:lnTo>
                <a:lnTo>
                  <a:pt x="1014" y="689"/>
                </a:lnTo>
                <a:lnTo>
                  <a:pt x="1014" y="691"/>
                </a:lnTo>
                <a:lnTo>
                  <a:pt x="1014" y="694"/>
                </a:lnTo>
                <a:lnTo>
                  <a:pt x="1012" y="691"/>
                </a:lnTo>
                <a:lnTo>
                  <a:pt x="1010" y="691"/>
                </a:lnTo>
                <a:lnTo>
                  <a:pt x="1010" y="689"/>
                </a:lnTo>
                <a:lnTo>
                  <a:pt x="1012" y="689"/>
                </a:lnTo>
                <a:lnTo>
                  <a:pt x="1012" y="689"/>
                </a:lnTo>
                <a:lnTo>
                  <a:pt x="1012" y="687"/>
                </a:lnTo>
                <a:lnTo>
                  <a:pt x="1010" y="687"/>
                </a:lnTo>
                <a:lnTo>
                  <a:pt x="1012" y="687"/>
                </a:lnTo>
                <a:lnTo>
                  <a:pt x="1010" y="689"/>
                </a:lnTo>
                <a:lnTo>
                  <a:pt x="1005" y="689"/>
                </a:lnTo>
                <a:lnTo>
                  <a:pt x="1000" y="691"/>
                </a:lnTo>
                <a:lnTo>
                  <a:pt x="986" y="701"/>
                </a:lnTo>
                <a:lnTo>
                  <a:pt x="986" y="701"/>
                </a:lnTo>
                <a:lnTo>
                  <a:pt x="984" y="701"/>
                </a:lnTo>
                <a:lnTo>
                  <a:pt x="986" y="701"/>
                </a:lnTo>
                <a:lnTo>
                  <a:pt x="988" y="701"/>
                </a:lnTo>
                <a:lnTo>
                  <a:pt x="988" y="701"/>
                </a:lnTo>
                <a:lnTo>
                  <a:pt x="986" y="701"/>
                </a:lnTo>
                <a:lnTo>
                  <a:pt x="984" y="703"/>
                </a:lnTo>
                <a:lnTo>
                  <a:pt x="984" y="703"/>
                </a:lnTo>
                <a:lnTo>
                  <a:pt x="981" y="703"/>
                </a:lnTo>
                <a:lnTo>
                  <a:pt x="979" y="703"/>
                </a:lnTo>
                <a:lnTo>
                  <a:pt x="977" y="705"/>
                </a:lnTo>
                <a:lnTo>
                  <a:pt x="977" y="705"/>
                </a:lnTo>
                <a:lnTo>
                  <a:pt x="974" y="708"/>
                </a:lnTo>
                <a:lnTo>
                  <a:pt x="979" y="703"/>
                </a:lnTo>
                <a:lnTo>
                  <a:pt x="981" y="703"/>
                </a:lnTo>
                <a:lnTo>
                  <a:pt x="977" y="708"/>
                </a:lnTo>
                <a:lnTo>
                  <a:pt x="972" y="713"/>
                </a:lnTo>
                <a:lnTo>
                  <a:pt x="972" y="715"/>
                </a:lnTo>
                <a:lnTo>
                  <a:pt x="972" y="720"/>
                </a:lnTo>
                <a:lnTo>
                  <a:pt x="972" y="720"/>
                </a:lnTo>
                <a:lnTo>
                  <a:pt x="972" y="720"/>
                </a:lnTo>
                <a:lnTo>
                  <a:pt x="974" y="720"/>
                </a:lnTo>
                <a:lnTo>
                  <a:pt x="974" y="720"/>
                </a:lnTo>
                <a:lnTo>
                  <a:pt x="974" y="722"/>
                </a:lnTo>
                <a:lnTo>
                  <a:pt x="977" y="724"/>
                </a:lnTo>
                <a:lnTo>
                  <a:pt x="977" y="724"/>
                </a:lnTo>
                <a:lnTo>
                  <a:pt x="979" y="724"/>
                </a:lnTo>
                <a:lnTo>
                  <a:pt x="979" y="724"/>
                </a:lnTo>
                <a:lnTo>
                  <a:pt x="979" y="724"/>
                </a:lnTo>
                <a:lnTo>
                  <a:pt x="981" y="724"/>
                </a:lnTo>
                <a:lnTo>
                  <a:pt x="981" y="724"/>
                </a:lnTo>
                <a:lnTo>
                  <a:pt x="981" y="724"/>
                </a:lnTo>
                <a:lnTo>
                  <a:pt x="984" y="722"/>
                </a:lnTo>
                <a:lnTo>
                  <a:pt x="986" y="722"/>
                </a:lnTo>
                <a:lnTo>
                  <a:pt x="986" y="722"/>
                </a:lnTo>
                <a:lnTo>
                  <a:pt x="988" y="722"/>
                </a:lnTo>
                <a:lnTo>
                  <a:pt x="993" y="717"/>
                </a:lnTo>
                <a:lnTo>
                  <a:pt x="993" y="717"/>
                </a:lnTo>
                <a:lnTo>
                  <a:pt x="995" y="715"/>
                </a:lnTo>
                <a:lnTo>
                  <a:pt x="1000" y="713"/>
                </a:lnTo>
                <a:lnTo>
                  <a:pt x="1003" y="713"/>
                </a:lnTo>
                <a:lnTo>
                  <a:pt x="1005" y="710"/>
                </a:lnTo>
                <a:lnTo>
                  <a:pt x="1005" y="710"/>
                </a:lnTo>
                <a:lnTo>
                  <a:pt x="1005" y="708"/>
                </a:lnTo>
                <a:lnTo>
                  <a:pt x="1005" y="708"/>
                </a:lnTo>
                <a:lnTo>
                  <a:pt x="1005" y="705"/>
                </a:lnTo>
                <a:lnTo>
                  <a:pt x="1007" y="705"/>
                </a:lnTo>
                <a:lnTo>
                  <a:pt x="1010" y="703"/>
                </a:lnTo>
                <a:lnTo>
                  <a:pt x="1010" y="705"/>
                </a:lnTo>
                <a:lnTo>
                  <a:pt x="1012" y="705"/>
                </a:lnTo>
                <a:lnTo>
                  <a:pt x="1012" y="703"/>
                </a:lnTo>
                <a:lnTo>
                  <a:pt x="1012" y="703"/>
                </a:lnTo>
                <a:lnTo>
                  <a:pt x="1014" y="703"/>
                </a:lnTo>
                <a:lnTo>
                  <a:pt x="1014" y="705"/>
                </a:lnTo>
                <a:lnTo>
                  <a:pt x="1014" y="705"/>
                </a:lnTo>
                <a:lnTo>
                  <a:pt x="1017" y="705"/>
                </a:lnTo>
                <a:lnTo>
                  <a:pt x="1019" y="705"/>
                </a:lnTo>
                <a:lnTo>
                  <a:pt x="1019" y="705"/>
                </a:lnTo>
                <a:lnTo>
                  <a:pt x="1019" y="705"/>
                </a:lnTo>
                <a:lnTo>
                  <a:pt x="1019" y="703"/>
                </a:lnTo>
                <a:lnTo>
                  <a:pt x="1019" y="701"/>
                </a:lnTo>
                <a:lnTo>
                  <a:pt x="1021" y="703"/>
                </a:lnTo>
                <a:lnTo>
                  <a:pt x="1021" y="703"/>
                </a:lnTo>
                <a:lnTo>
                  <a:pt x="1024" y="703"/>
                </a:lnTo>
                <a:lnTo>
                  <a:pt x="1024" y="703"/>
                </a:lnTo>
                <a:lnTo>
                  <a:pt x="1029" y="701"/>
                </a:lnTo>
                <a:lnTo>
                  <a:pt x="1029" y="701"/>
                </a:lnTo>
                <a:lnTo>
                  <a:pt x="1029" y="701"/>
                </a:lnTo>
                <a:lnTo>
                  <a:pt x="1036" y="698"/>
                </a:lnTo>
                <a:lnTo>
                  <a:pt x="1038" y="698"/>
                </a:lnTo>
                <a:lnTo>
                  <a:pt x="1045" y="696"/>
                </a:lnTo>
                <a:lnTo>
                  <a:pt x="1047" y="696"/>
                </a:lnTo>
                <a:lnTo>
                  <a:pt x="1052" y="691"/>
                </a:lnTo>
                <a:lnTo>
                  <a:pt x="1055" y="691"/>
                </a:lnTo>
                <a:lnTo>
                  <a:pt x="1055" y="691"/>
                </a:lnTo>
                <a:lnTo>
                  <a:pt x="1057" y="691"/>
                </a:lnTo>
                <a:lnTo>
                  <a:pt x="1059" y="691"/>
                </a:lnTo>
                <a:lnTo>
                  <a:pt x="1062" y="689"/>
                </a:lnTo>
                <a:lnTo>
                  <a:pt x="1062" y="689"/>
                </a:lnTo>
                <a:lnTo>
                  <a:pt x="1064" y="689"/>
                </a:lnTo>
                <a:lnTo>
                  <a:pt x="1066" y="689"/>
                </a:lnTo>
                <a:lnTo>
                  <a:pt x="1066" y="689"/>
                </a:lnTo>
                <a:lnTo>
                  <a:pt x="1066" y="687"/>
                </a:lnTo>
                <a:lnTo>
                  <a:pt x="1066" y="687"/>
                </a:lnTo>
                <a:lnTo>
                  <a:pt x="1066" y="687"/>
                </a:lnTo>
                <a:lnTo>
                  <a:pt x="1062" y="687"/>
                </a:lnTo>
                <a:lnTo>
                  <a:pt x="1062" y="684"/>
                </a:lnTo>
                <a:lnTo>
                  <a:pt x="1064" y="684"/>
                </a:lnTo>
                <a:lnTo>
                  <a:pt x="1064" y="684"/>
                </a:lnTo>
                <a:lnTo>
                  <a:pt x="1064" y="682"/>
                </a:lnTo>
                <a:lnTo>
                  <a:pt x="1064" y="679"/>
                </a:lnTo>
                <a:lnTo>
                  <a:pt x="1062" y="679"/>
                </a:lnTo>
                <a:lnTo>
                  <a:pt x="1059" y="679"/>
                </a:lnTo>
                <a:lnTo>
                  <a:pt x="1057" y="679"/>
                </a:lnTo>
                <a:lnTo>
                  <a:pt x="1057" y="679"/>
                </a:lnTo>
                <a:lnTo>
                  <a:pt x="1057" y="677"/>
                </a:lnTo>
                <a:lnTo>
                  <a:pt x="1057" y="677"/>
                </a:lnTo>
                <a:lnTo>
                  <a:pt x="1057" y="675"/>
                </a:lnTo>
                <a:lnTo>
                  <a:pt x="1050" y="679"/>
                </a:lnTo>
                <a:lnTo>
                  <a:pt x="1047" y="679"/>
                </a:lnTo>
                <a:lnTo>
                  <a:pt x="1045" y="679"/>
                </a:lnTo>
                <a:lnTo>
                  <a:pt x="1045" y="682"/>
                </a:lnTo>
                <a:lnTo>
                  <a:pt x="1045" y="679"/>
                </a:lnTo>
                <a:lnTo>
                  <a:pt x="1040" y="679"/>
                </a:lnTo>
                <a:lnTo>
                  <a:pt x="1043" y="679"/>
                </a:lnTo>
                <a:lnTo>
                  <a:pt x="1043" y="677"/>
                </a:lnTo>
                <a:lnTo>
                  <a:pt x="1040" y="677"/>
                </a:lnTo>
                <a:lnTo>
                  <a:pt x="1036" y="677"/>
                </a:lnTo>
                <a:lnTo>
                  <a:pt x="1033" y="677"/>
                </a:lnTo>
                <a:lnTo>
                  <a:pt x="1033" y="677"/>
                </a:lnTo>
                <a:lnTo>
                  <a:pt x="1033" y="677"/>
                </a:lnTo>
                <a:lnTo>
                  <a:pt x="1033" y="677"/>
                </a:lnTo>
                <a:lnTo>
                  <a:pt x="1031" y="675"/>
                </a:lnTo>
                <a:lnTo>
                  <a:pt x="1029" y="675"/>
                </a:lnTo>
                <a:lnTo>
                  <a:pt x="1026" y="675"/>
                </a:lnTo>
                <a:lnTo>
                  <a:pt x="1024" y="675"/>
                </a:lnTo>
                <a:lnTo>
                  <a:pt x="1021" y="672"/>
                </a:lnTo>
                <a:lnTo>
                  <a:pt x="1026" y="670"/>
                </a:lnTo>
                <a:lnTo>
                  <a:pt x="1026" y="670"/>
                </a:lnTo>
                <a:lnTo>
                  <a:pt x="1026" y="670"/>
                </a:lnTo>
                <a:lnTo>
                  <a:pt x="1021" y="670"/>
                </a:lnTo>
                <a:lnTo>
                  <a:pt x="1021" y="668"/>
                </a:lnTo>
                <a:lnTo>
                  <a:pt x="1017" y="668"/>
                </a:lnTo>
                <a:lnTo>
                  <a:pt x="1017" y="668"/>
                </a:lnTo>
                <a:lnTo>
                  <a:pt x="1014" y="665"/>
                </a:lnTo>
                <a:lnTo>
                  <a:pt x="1017" y="665"/>
                </a:lnTo>
                <a:lnTo>
                  <a:pt x="1014" y="663"/>
                </a:lnTo>
                <a:lnTo>
                  <a:pt x="1017" y="658"/>
                </a:lnTo>
                <a:lnTo>
                  <a:pt x="1014" y="658"/>
                </a:lnTo>
                <a:lnTo>
                  <a:pt x="1014" y="656"/>
                </a:lnTo>
                <a:lnTo>
                  <a:pt x="1014" y="653"/>
                </a:lnTo>
                <a:lnTo>
                  <a:pt x="1017" y="653"/>
                </a:lnTo>
                <a:lnTo>
                  <a:pt x="1017" y="651"/>
                </a:lnTo>
                <a:lnTo>
                  <a:pt x="1017" y="651"/>
                </a:lnTo>
                <a:lnTo>
                  <a:pt x="1014" y="651"/>
                </a:lnTo>
                <a:lnTo>
                  <a:pt x="1012" y="651"/>
                </a:lnTo>
                <a:lnTo>
                  <a:pt x="1010" y="651"/>
                </a:lnTo>
                <a:lnTo>
                  <a:pt x="1010" y="651"/>
                </a:lnTo>
                <a:lnTo>
                  <a:pt x="1014" y="646"/>
                </a:lnTo>
                <a:lnTo>
                  <a:pt x="1019" y="644"/>
                </a:lnTo>
                <a:lnTo>
                  <a:pt x="1021" y="642"/>
                </a:lnTo>
                <a:lnTo>
                  <a:pt x="1024" y="639"/>
                </a:lnTo>
                <a:lnTo>
                  <a:pt x="1024" y="637"/>
                </a:lnTo>
                <a:lnTo>
                  <a:pt x="1021" y="637"/>
                </a:lnTo>
                <a:lnTo>
                  <a:pt x="1019" y="637"/>
                </a:lnTo>
                <a:lnTo>
                  <a:pt x="1021" y="635"/>
                </a:lnTo>
                <a:lnTo>
                  <a:pt x="1017" y="635"/>
                </a:lnTo>
                <a:lnTo>
                  <a:pt x="1014" y="637"/>
                </a:lnTo>
                <a:lnTo>
                  <a:pt x="1012" y="637"/>
                </a:lnTo>
                <a:lnTo>
                  <a:pt x="1010" y="639"/>
                </a:lnTo>
                <a:lnTo>
                  <a:pt x="1010" y="637"/>
                </a:lnTo>
                <a:lnTo>
                  <a:pt x="1010" y="635"/>
                </a:lnTo>
                <a:lnTo>
                  <a:pt x="1007" y="635"/>
                </a:lnTo>
                <a:lnTo>
                  <a:pt x="1003" y="632"/>
                </a:lnTo>
                <a:lnTo>
                  <a:pt x="1000" y="630"/>
                </a:lnTo>
                <a:lnTo>
                  <a:pt x="1000" y="630"/>
                </a:lnTo>
                <a:lnTo>
                  <a:pt x="995" y="632"/>
                </a:lnTo>
                <a:lnTo>
                  <a:pt x="995" y="632"/>
                </a:lnTo>
                <a:lnTo>
                  <a:pt x="1000" y="630"/>
                </a:lnTo>
                <a:lnTo>
                  <a:pt x="1000" y="630"/>
                </a:lnTo>
                <a:lnTo>
                  <a:pt x="1003" y="630"/>
                </a:lnTo>
                <a:lnTo>
                  <a:pt x="1005" y="630"/>
                </a:lnTo>
                <a:lnTo>
                  <a:pt x="1007" y="627"/>
                </a:lnTo>
                <a:lnTo>
                  <a:pt x="1010" y="627"/>
                </a:lnTo>
                <a:lnTo>
                  <a:pt x="1010" y="630"/>
                </a:lnTo>
                <a:lnTo>
                  <a:pt x="1014" y="630"/>
                </a:lnTo>
                <a:lnTo>
                  <a:pt x="1017" y="632"/>
                </a:lnTo>
                <a:lnTo>
                  <a:pt x="1019" y="632"/>
                </a:lnTo>
                <a:lnTo>
                  <a:pt x="1021" y="630"/>
                </a:lnTo>
                <a:lnTo>
                  <a:pt x="1024" y="627"/>
                </a:lnTo>
                <a:lnTo>
                  <a:pt x="1026" y="627"/>
                </a:lnTo>
                <a:lnTo>
                  <a:pt x="1029" y="627"/>
                </a:lnTo>
                <a:lnTo>
                  <a:pt x="1029" y="625"/>
                </a:lnTo>
                <a:lnTo>
                  <a:pt x="1031" y="625"/>
                </a:lnTo>
                <a:lnTo>
                  <a:pt x="1036" y="623"/>
                </a:lnTo>
                <a:lnTo>
                  <a:pt x="1038" y="620"/>
                </a:lnTo>
                <a:lnTo>
                  <a:pt x="1040" y="618"/>
                </a:lnTo>
                <a:lnTo>
                  <a:pt x="1038" y="616"/>
                </a:lnTo>
                <a:lnTo>
                  <a:pt x="1038" y="613"/>
                </a:lnTo>
                <a:lnTo>
                  <a:pt x="1040" y="613"/>
                </a:lnTo>
                <a:lnTo>
                  <a:pt x="1043" y="616"/>
                </a:lnTo>
                <a:lnTo>
                  <a:pt x="1043" y="613"/>
                </a:lnTo>
                <a:lnTo>
                  <a:pt x="1043" y="613"/>
                </a:lnTo>
                <a:lnTo>
                  <a:pt x="1038" y="608"/>
                </a:lnTo>
                <a:lnTo>
                  <a:pt x="1036" y="606"/>
                </a:lnTo>
                <a:lnTo>
                  <a:pt x="1026" y="606"/>
                </a:lnTo>
                <a:lnTo>
                  <a:pt x="1024" y="606"/>
                </a:lnTo>
                <a:lnTo>
                  <a:pt x="1017" y="606"/>
                </a:lnTo>
                <a:lnTo>
                  <a:pt x="1012" y="606"/>
                </a:lnTo>
                <a:lnTo>
                  <a:pt x="1005" y="608"/>
                </a:lnTo>
                <a:lnTo>
                  <a:pt x="995" y="611"/>
                </a:lnTo>
                <a:lnTo>
                  <a:pt x="988" y="613"/>
                </a:lnTo>
                <a:lnTo>
                  <a:pt x="981" y="616"/>
                </a:lnTo>
                <a:lnTo>
                  <a:pt x="974" y="618"/>
                </a:lnTo>
                <a:lnTo>
                  <a:pt x="969" y="620"/>
                </a:lnTo>
                <a:lnTo>
                  <a:pt x="967" y="623"/>
                </a:lnTo>
                <a:lnTo>
                  <a:pt x="965" y="623"/>
                </a:lnTo>
                <a:lnTo>
                  <a:pt x="962" y="625"/>
                </a:lnTo>
                <a:lnTo>
                  <a:pt x="960" y="625"/>
                </a:lnTo>
                <a:lnTo>
                  <a:pt x="953" y="630"/>
                </a:lnTo>
                <a:lnTo>
                  <a:pt x="948" y="632"/>
                </a:lnTo>
                <a:lnTo>
                  <a:pt x="946" y="635"/>
                </a:lnTo>
                <a:lnTo>
                  <a:pt x="941" y="639"/>
                </a:lnTo>
                <a:lnTo>
                  <a:pt x="936" y="642"/>
                </a:lnTo>
                <a:lnTo>
                  <a:pt x="934" y="644"/>
                </a:lnTo>
                <a:lnTo>
                  <a:pt x="932" y="646"/>
                </a:lnTo>
                <a:lnTo>
                  <a:pt x="927" y="649"/>
                </a:lnTo>
                <a:lnTo>
                  <a:pt x="922" y="651"/>
                </a:lnTo>
                <a:lnTo>
                  <a:pt x="915" y="656"/>
                </a:lnTo>
                <a:lnTo>
                  <a:pt x="910" y="656"/>
                </a:lnTo>
                <a:lnTo>
                  <a:pt x="908" y="658"/>
                </a:lnTo>
                <a:lnTo>
                  <a:pt x="906" y="658"/>
                </a:lnTo>
                <a:lnTo>
                  <a:pt x="901" y="661"/>
                </a:lnTo>
                <a:lnTo>
                  <a:pt x="896" y="661"/>
                </a:lnTo>
                <a:lnTo>
                  <a:pt x="894" y="661"/>
                </a:lnTo>
                <a:lnTo>
                  <a:pt x="891" y="663"/>
                </a:lnTo>
                <a:lnTo>
                  <a:pt x="889" y="663"/>
                </a:lnTo>
                <a:lnTo>
                  <a:pt x="887" y="665"/>
                </a:lnTo>
                <a:lnTo>
                  <a:pt x="884" y="665"/>
                </a:lnTo>
                <a:lnTo>
                  <a:pt x="880" y="670"/>
                </a:lnTo>
                <a:lnTo>
                  <a:pt x="875" y="670"/>
                </a:lnTo>
                <a:lnTo>
                  <a:pt x="870" y="672"/>
                </a:lnTo>
                <a:lnTo>
                  <a:pt x="868" y="675"/>
                </a:lnTo>
                <a:lnTo>
                  <a:pt x="865" y="677"/>
                </a:lnTo>
                <a:lnTo>
                  <a:pt x="863" y="679"/>
                </a:lnTo>
                <a:lnTo>
                  <a:pt x="863" y="682"/>
                </a:lnTo>
                <a:lnTo>
                  <a:pt x="861" y="684"/>
                </a:lnTo>
                <a:lnTo>
                  <a:pt x="858" y="684"/>
                </a:lnTo>
                <a:lnTo>
                  <a:pt x="856" y="684"/>
                </a:lnTo>
                <a:lnTo>
                  <a:pt x="849" y="689"/>
                </a:lnTo>
                <a:lnTo>
                  <a:pt x="846" y="689"/>
                </a:lnTo>
                <a:lnTo>
                  <a:pt x="839" y="694"/>
                </a:lnTo>
                <a:lnTo>
                  <a:pt x="837" y="694"/>
                </a:lnTo>
                <a:lnTo>
                  <a:pt x="837" y="694"/>
                </a:lnTo>
                <a:lnTo>
                  <a:pt x="842" y="694"/>
                </a:lnTo>
                <a:close/>
                <a:moveTo>
                  <a:pt x="1069" y="644"/>
                </a:moveTo>
                <a:lnTo>
                  <a:pt x="1071" y="644"/>
                </a:lnTo>
                <a:lnTo>
                  <a:pt x="1073" y="642"/>
                </a:lnTo>
                <a:lnTo>
                  <a:pt x="1076" y="642"/>
                </a:lnTo>
                <a:lnTo>
                  <a:pt x="1076" y="642"/>
                </a:lnTo>
                <a:lnTo>
                  <a:pt x="1078" y="639"/>
                </a:lnTo>
                <a:lnTo>
                  <a:pt x="1078" y="639"/>
                </a:lnTo>
                <a:lnTo>
                  <a:pt x="1076" y="639"/>
                </a:lnTo>
                <a:lnTo>
                  <a:pt x="1073" y="639"/>
                </a:lnTo>
                <a:lnTo>
                  <a:pt x="1071" y="642"/>
                </a:lnTo>
                <a:lnTo>
                  <a:pt x="1069" y="644"/>
                </a:lnTo>
                <a:lnTo>
                  <a:pt x="1066" y="646"/>
                </a:lnTo>
                <a:lnTo>
                  <a:pt x="1066" y="649"/>
                </a:lnTo>
                <a:lnTo>
                  <a:pt x="1069" y="649"/>
                </a:lnTo>
                <a:lnTo>
                  <a:pt x="1069" y="646"/>
                </a:lnTo>
                <a:lnTo>
                  <a:pt x="1069" y="646"/>
                </a:lnTo>
                <a:lnTo>
                  <a:pt x="1069" y="646"/>
                </a:lnTo>
                <a:lnTo>
                  <a:pt x="1066" y="646"/>
                </a:lnTo>
                <a:lnTo>
                  <a:pt x="1069" y="644"/>
                </a:lnTo>
                <a:lnTo>
                  <a:pt x="1069" y="644"/>
                </a:lnTo>
                <a:close/>
                <a:moveTo>
                  <a:pt x="69" y="490"/>
                </a:moveTo>
                <a:lnTo>
                  <a:pt x="71" y="488"/>
                </a:lnTo>
                <a:lnTo>
                  <a:pt x="66" y="490"/>
                </a:lnTo>
                <a:lnTo>
                  <a:pt x="61" y="493"/>
                </a:lnTo>
                <a:lnTo>
                  <a:pt x="59" y="495"/>
                </a:lnTo>
                <a:lnTo>
                  <a:pt x="59" y="495"/>
                </a:lnTo>
                <a:lnTo>
                  <a:pt x="64" y="493"/>
                </a:lnTo>
                <a:lnTo>
                  <a:pt x="69" y="490"/>
                </a:lnTo>
                <a:close/>
                <a:moveTo>
                  <a:pt x="617" y="261"/>
                </a:moveTo>
                <a:lnTo>
                  <a:pt x="619" y="261"/>
                </a:lnTo>
                <a:lnTo>
                  <a:pt x="622" y="258"/>
                </a:lnTo>
                <a:lnTo>
                  <a:pt x="619" y="258"/>
                </a:lnTo>
                <a:lnTo>
                  <a:pt x="617" y="258"/>
                </a:lnTo>
                <a:lnTo>
                  <a:pt x="617" y="261"/>
                </a:lnTo>
                <a:lnTo>
                  <a:pt x="617" y="261"/>
                </a:lnTo>
                <a:lnTo>
                  <a:pt x="617" y="263"/>
                </a:lnTo>
                <a:lnTo>
                  <a:pt x="617" y="261"/>
                </a:lnTo>
                <a:close/>
                <a:moveTo>
                  <a:pt x="974" y="708"/>
                </a:moveTo>
                <a:lnTo>
                  <a:pt x="974" y="708"/>
                </a:lnTo>
                <a:lnTo>
                  <a:pt x="972" y="710"/>
                </a:lnTo>
                <a:lnTo>
                  <a:pt x="972" y="710"/>
                </a:lnTo>
                <a:lnTo>
                  <a:pt x="972" y="710"/>
                </a:lnTo>
                <a:lnTo>
                  <a:pt x="974" y="708"/>
                </a:lnTo>
                <a:close/>
                <a:moveTo>
                  <a:pt x="861" y="679"/>
                </a:moveTo>
                <a:lnTo>
                  <a:pt x="858" y="679"/>
                </a:lnTo>
                <a:lnTo>
                  <a:pt x="856" y="682"/>
                </a:lnTo>
                <a:lnTo>
                  <a:pt x="856" y="682"/>
                </a:lnTo>
                <a:lnTo>
                  <a:pt x="858" y="682"/>
                </a:lnTo>
                <a:lnTo>
                  <a:pt x="861" y="679"/>
                </a:lnTo>
                <a:close/>
                <a:moveTo>
                  <a:pt x="1092" y="670"/>
                </a:moveTo>
                <a:lnTo>
                  <a:pt x="1090" y="668"/>
                </a:lnTo>
                <a:lnTo>
                  <a:pt x="1088" y="670"/>
                </a:lnTo>
                <a:lnTo>
                  <a:pt x="1088" y="668"/>
                </a:lnTo>
                <a:lnTo>
                  <a:pt x="1088" y="668"/>
                </a:lnTo>
                <a:lnTo>
                  <a:pt x="1085" y="668"/>
                </a:lnTo>
                <a:lnTo>
                  <a:pt x="1085" y="668"/>
                </a:lnTo>
                <a:lnTo>
                  <a:pt x="1083" y="668"/>
                </a:lnTo>
                <a:lnTo>
                  <a:pt x="1081" y="670"/>
                </a:lnTo>
                <a:lnTo>
                  <a:pt x="1081" y="672"/>
                </a:lnTo>
                <a:lnTo>
                  <a:pt x="1076" y="675"/>
                </a:lnTo>
                <a:lnTo>
                  <a:pt x="1078" y="675"/>
                </a:lnTo>
                <a:lnTo>
                  <a:pt x="1081" y="672"/>
                </a:lnTo>
                <a:lnTo>
                  <a:pt x="1081" y="675"/>
                </a:lnTo>
                <a:lnTo>
                  <a:pt x="1076" y="677"/>
                </a:lnTo>
                <a:lnTo>
                  <a:pt x="1076" y="677"/>
                </a:lnTo>
                <a:lnTo>
                  <a:pt x="1073" y="677"/>
                </a:lnTo>
                <a:lnTo>
                  <a:pt x="1073" y="677"/>
                </a:lnTo>
                <a:lnTo>
                  <a:pt x="1071" y="677"/>
                </a:lnTo>
                <a:lnTo>
                  <a:pt x="1069" y="679"/>
                </a:lnTo>
                <a:lnTo>
                  <a:pt x="1069" y="677"/>
                </a:lnTo>
                <a:lnTo>
                  <a:pt x="1071" y="677"/>
                </a:lnTo>
                <a:lnTo>
                  <a:pt x="1071" y="677"/>
                </a:lnTo>
                <a:lnTo>
                  <a:pt x="1073" y="675"/>
                </a:lnTo>
                <a:lnTo>
                  <a:pt x="1071" y="675"/>
                </a:lnTo>
                <a:lnTo>
                  <a:pt x="1073" y="675"/>
                </a:lnTo>
                <a:lnTo>
                  <a:pt x="1076" y="675"/>
                </a:lnTo>
                <a:lnTo>
                  <a:pt x="1076" y="672"/>
                </a:lnTo>
                <a:lnTo>
                  <a:pt x="1073" y="672"/>
                </a:lnTo>
                <a:lnTo>
                  <a:pt x="1071" y="675"/>
                </a:lnTo>
                <a:lnTo>
                  <a:pt x="1071" y="675"/>
                </a:lnTo>
                <a:lnTo>
                  <a:pt x="1073" y="672"/>
                </a:lnTo>
                <a:lnTo>
                  <a:pt x="1076" y="672"/>
                </a:lnTo>
                <a:lnTo>
                  <a:pt x="1078" y="670"/>
                </a:lnTo>
                <a:lnTo>
                  <a:pt x="1081" y="670"/>
                </a:lnTo>
                <a:lnTo>
                  <a:pt x="1083" y="668"/>
                </a:lnTo>
                <a:lnTo>
                  <a:pt x="1083" y="668"/>
                </a:lnTo>
                <a:lnTo>
                  <a:pt x="1083" y="668"/>
                </a:lnTo>
                <a:lnTo>
                  <a:pt x="1085" y="665"/>
                </a:lnTo>
                <a:lnTo>
                  <a:pt x="1088" y="661"/>
                </a:lnTo>
                <a:lnTo>
                  <a:pt x="1090" y="658"/>
                </a:lnTo>
                <a:lnTo>
                  <a:pt x="1090" y="658"/>
                </a:lnTo>
                <a:lnTo>
                  <a:pt x="1090" y="653"/>
                </a:lnTo>
                <a:lnTo>
                  <a:pt x="1090" y="653"/>
                </a:lnTo>
                <a:lnTo>
                  <a:pt x="1090" y="651"/>
                </a:lnTo>
                <a:lnTo>
                  <a:pt x="1088" y="651"/>
                </a:lnTo>
                <a:lnTo>
                  <a:pt x="1088" y="653"/>
                </a:lnTo>
                <a:lnTo>
                  <a:pt x="1085" y="653"/>
                </a:lnTo>
                <a:lnTo>
                  <a:pt x="1083" y="656"/>
                </a:lnTo>
                <a:lnTo>
                  <a:pt x="1081" y="656"/>
                </a:lnTo>
                <a:lnTo>
                  <a:pt x="1078" y="658"/>
                </a:lnTo>
                <a:lnTo>
                  <a:pt x="1078" y="661"/>
                </a:lnTo>
                <a:lnTo>
                  <a:pt x="1071" y="668"/>
                </a:lnTo>
                <a:lnTo>
                  <a:pt x="1069" y="668"/>
                </a:lnTo>
                <a:lnTo>
                  <a:pt x="1066" y="670"/>
                </a:lnTo>
                <a:lnTo>
                  <a:pt x="1066" y="672"/>
                </a:lnTo>
                <a:lnTo>
                  <a:pt x="1064" y="675"/>
                </a:lnTo>
                <a:lnTo>
                  <a:pt x="1064" y="679"/>
                </a:lnTo>
                <a:lnTo>
                  <a:pt x="1064" y="679"/>
                </a:lnTo>
                <a:lnTo>
                  <a:pt x="1064" y="682"/>
                </a:lnTo>
                <a:lnTo>
                  <a:pt x="1064" y="682"/>
                </a:lnTo>
                <a:lnTo>
                  <a:pt x="1066" y="682"/>
                </a:lnTo>
                <a:lnTo>
                  <a:pt x="1066" y="682"/>
                </a:lnTo>
                <a:lnTo>
                  <a:pt x="1069" y="682"/>
                </a:lnTo>
                <a:lnTo>
                  <a:pt x="1071" y="682"/>
                </a:lnTo>
                <a:lnTo>
                  <a:pt x="1071" y="682"/>
                </a:lnTo>
                <a:lnTo>
                  <a:pt x="1073" y="682"/>
                </a:lnTo>
                <a:lnTo>
                  <a:pt x="1076" y="682"/>
                </a:lnTo>
                <a:lnTo>
                  <a:pt x="1081" y="679"/>
                </a:lnTo>
                <a:lnTo>
                  <a:pt x="1085" y="677"/>
                </a:lnTo>
                <a:lnTo>
                  <a:pt x="1085" y="677"/>
                </a:lnTo>
                <a:lnTo>
                  <a:pt x="1088" y="675"/>
                </a:lnTo>
                <a:lnTo>
                  <a:pt x="1092" y="675"/>
                </a:lnTo>
                <a:lnTo>
                  <a:pt x="1092" y="675"/>
                </a:lnTo>
                <a:lnTo>
                  <a:pt x="1090" y="672"/>
                </a:lnTo>
                <a:lnTo>
                  <a:pt x="1092" y="672"/>
                </a:lnTo>
                <a:lnTo>
                  <a:pt x="1092" y="670"/>
                </a:lnTo>
                <a:lnTo>
                  <a:pt x="1092" y="670"/>
                </a:lnTo>
                <a:lnTo>
                  <a:pt x="1092" y="670"/>
                </a:lnTo>
                <a:lnTo>
                  <a:pt x="1092" y="670"/>
                </a:lnTo>
                <a:close/>
                <a:moveTo>
                  <a:pt x="1076" y="717"/>
                </a:moveTo>
                <a:lnTo>
                  <a:pt x="1073" y="717"/>
                </a:lnTo>
                <a:lnTo>
                  <a:pt x="1073" y="717"/>
                </a:lnTo>
                <a:lnTo>
                  <a:pt x="1073" y="717"/>
                </a:lnTo>
                <a:lnTo>
                  <a:pt x="1076" y="717"/>
                </a:lnTo>
                <a:lnTo>
                  <a:pt x="1078" y="717"/>
                </a:lnTo>
                <a:lnTo>
                  <a:pt x="1081" y="715"/>
                </a:lnTo>
                <a:lnTo>
                  <a:pt x="1078" y="717"/>
                </a:lnTo>
                <a:lnTo>
                  <a:pt x="1076" y="717"/>
                </a:lnTo>
                <a:close/>
                <a:moveTo>
                  <a:pt x="76" y="608"/>
                </a:moveTo>
                <a:lnTo>
                  <a:pt x="76" y="611"/>
                </a:lnTo>
                <a:lnTo>
                  <a:pt x="76" y="613"/>
                </a:lnTo>
                <a:lnTo>
                  <a:pt x="76" y="613"/>
                </a:lnTo>
                <a:lnTo>
                  <a:pt x="78" y="613"/>
                </a:lnTo>
                <a:lnTo>
                  <a:pt x="78" y="613"/>
                </a:lnTo>
                <a:lnTo>
                  <a:pt x="76" y="611"/>
                </a:lnTo>
                <a:lnTo>
                  <a:pt x="76" y="608"/>
                </a:lnTo>
                <a:close/>
                <a:moveTo>
                  <a:pt x="1069" y="608"/>
                </a:moveTo>
                <a:lnTo>
                  <a:pt x="1071" y="608"/>
                </a:lnTo>
                <a:lnTo>
                  <a:pt x="1076" y="608"/>
                </a:lnTo>
                <a:lnTo>
                  <a:pt x="1083" y="608"/>
                </a:lnTo>
                <a:lnTo>
                  <a:pt x="1085" y="608"/>
                </a:lnTo>
                <a:lnTo>
                  <a:pt x="1085" y="608"/>
                </a:lnTo>
                <a:lnTo>
                  <a:pt x="1085" y="606"/>
                </a:lnTo>
                <a:lnTo>
                  <a:pt x="1085" y="606"/>
                </a:lnTo>
                <a:lnTo>
                  <a:pt x="1081" y="604"/>
                </a:lnTo>
                <a:lnTo>
                  <a:pt x="1081" y="601"/>
                </a:lnTo>
                <a:lnTo>
                  <a:pt x="1073" y="599"/>
                </a:lnTo>
                <a:lnTo>
                  <a:pt x="1071" y="597"/>
                </a:lnTo>
                <a:lnTo>
                  <a:pt x="1069" y="594"/>
                </a:lnTo>
                <a:lnTo>
                  <a:pt x="1064" y="594"/>
                </a:lnTo>
                <a:lnTo>
                  <a:pt x="1057" y="592"/>
                </a:lnTo>
                <a:lnTo>
                  <a:pt x="1052" y="592"/>
                </a:lnTo>
                <a:lnTo>
                  <a:pt x="1050" y="592"/>
                </a:lnTo>
                <a:lnTo>
                  <a:pt x="1047" y="592"/>
                </a:lnTo>
                <a:lnTo>
                  <a:pt x="1045" y="592"/>
                </a:lnTo>
                <a:lnTo>
                  <a:pt x="1047" y="594"/>
                </a:lnTo>
                <a:lnTo>
                  <a:pt x="1055" y="597"/>
                </a:lnTo>
                <a:lnTo>
                  <a:pt x="1055" y="599"/>
                </a:lnTo>
                <a:lnTo>
                  <a:pt x="1057" y="599"/>
                </a:lnTo>
                <a:lnTo>
                  <a:pt x="1057" y="601"/>
                </a:lnTo>
                <a:lnTo>
                  <a:pt x="1057" y="604"/>
                </a:lnTo>
                <a:lnTo>
                  <a:pt x="1064" y="606"/>
                </a:lnTo>
                <a:lnTo>
                  <a:pt x="1069" y="608"/>
                </a:lnTo>
                <a:close/>
                <a:moveTo>
                  <a:pt x="967" y="701"/>
                </a:moveTo>
                <a:lnTo>
                  <a:pt x="965" y="703"/>
                </a:lnTo>
                <a:lnTo>
                  <a:pt x="967" y="701"/>
                </a:lnTo>
                <a:lnTo>
                  <a:pt x="967" y="701"/>
                </a:lnTo>
                <a:lnTo>
                  <a:pt x="967" y="698"/>
                </a:lnTo>
                <a:lnTo>
                  <a:pt x="967" y="698"/>
                </a:lnTo>
                <a:lnTo>
                  <a:pt x="967" y="701"/>
                </a:lnTo>
                <a:close/>
                <a:moveTo>
                  <a:pt x="1031" y="632"/>
                </a:moveTo>
                <a:lnTo>
                  <a:pt x="1031" y="632"/>
                </a:lnTo>
                <a:lnTo>
                  <a:pt x="1031" y="632"/>
                </a:lnTo>
                <a:lnTo>
                  <a:pt x="1029" y="632"/>
                </a:lnTo>
                <a:lnTo>
                  <a:pt x="1029" y="635"/>
                </a:lnTo>
                <a:lnTo>
                  <a:pt x="1031" y="632"/>
                </a:lnTo>
                <a:lnTo>
                  <a:pt x="1031" y="632"/>
                </a:lnTo>
                <a:close/>
                <a:moveTo>
                  <a:pt x="1047" y="670"/>
                </a:moveTo>
                <a:lnTo>
                  <a:pt x="1050" y="668"/>
                </a:lnTo>
                <a:lnTo>
                  <a:pt x="1052" y="668"/>
                </a:lnTo>
                <a:lnTo>
                  <a:pt x="1057" y="665"/>
                </a:lnTo>
                <a:lnTo>
                  <a:pt x="1059" y="665"/>
                </a:lnTo>
                <a:lnTo>
                  <a:pt x="1059" y="663"/>
                </a:lnTo>
                <a:lnTo>
                  <a:pt x="1059" y="663"/>
                </a:lnTo>
                <a:lnTo>
                  <a:pt x="1057" y="663"/>
                </a:lnTo>
                <a:lnTo>
                  <a:pt x="1052" y="663"/>
                </a:lnTo>
                <a:lnTo>
                  <a:pt x="1047" y="663"/>
                </a:lnTo>
                <a:lnTo>
                  <a:pt x="1047" y="663"/>
                </a:lnTo>
                <a:lnTo>
                  <a:pt x="1043" y="663"/>
                </a:lnTo>
                <a:lnTo>
                  <a:pt x="1040" y="665"/>
                </a:lnTo>
                <a:lnTo>
                  <a:pt x="1038" y="663"/>
                </a:lnTo>
                <a:lnTo>
                  <a:pt x="1038" y="663"/>
                </a:lnTo>
                <a:lnTo>
                  <a:pt x="1036" y="663"/>
                </a:lnTo>
                <a:lnTo>
                  <a:pt x="1036" y="663"/>
                </a:lnTo>
                <a:lnTo>
                  <a:pt x="1036" y="663"/>
                </a:lnTo>
                <a:lnTo>
                  <a:pt x="1033" y="661"/>
                </a:lnTo>
                <a:lnTo>
                  <a:pt x="1031" y="663"/>
                </a:lnTo>
                <a:lnTo>
                  <a:pt x="1031" y="663"/>
                </a:lnTo>
                <a:lnTo>
                  <a:pt x="1029" y="663"/>
                </a:lnTo>
                <a:lnTo>
                  <a:pt x="1029" y="663"/>
                </a:lnTo>
                <a:lnTo>
                  <a:pt x="1029" y="663"/>
                </a:lnTo>
                <a:lnTo>
                  <a:pt x="1029" y="663"/>
                </a:lnTo>
                <a:lnTo>
                  <a:pt x="1029" y="661"/>
                </a:lnTo>
                <a:lnTo>
                  <a:pt x="1029" y="661"/>
                </a:lnTo>
                <a:lnTo>
                  <a:pt x="1029" y="661"/>
                </a:lnTo>
                <a:lnTo>
                  <a:pt x="1029" y="656"/>
                </a:lnTo>
                <a:lnTo>
                  <a:pt x="1031" y="653"/>
                </a:lnTo>
                <a:lnTo>
                  <a:pt x="1031" y="653"/>
                </a:lnTo>
                <a:lnTo>
                  <a:pt x="1031" y="651"/>
                </a:lnTo>
                <a:lnTo>
                  <a:pt x="1029" y="653"/>
                </a:lnTo>
                <a:lnTo>
                  <a:pt x="1026" y="653"/>
                </a:lnTo>
                <a:lnTo>
                  <a:pt x="1024" y="656"/>
                </a:lnTo>
                <a:lnTo>
                  <a:pt x="1024" y="658"/>
                </a:lnTo>
                <a:lnTo>
                  <a:pt x="1021" y="658"/>
                </a:lnTo>
                <a:lnTo>
                  <a:pt x="1021" y="661"/>
                </a:lnTo>
                <a:lnTo>
                  <a:pt x="1024" y="661"/>
                </a:lnTo>
                <a:lnTo>
                  <a:pt x="1026" y="661"/>
                </a:lnTo>
                <a:lnTo>
                  <a:pt x="1026" y="661"/>
                </a:lnTo>
                <a:lnTo>
                  <a:pt x="1024" y="665"/>
                </a:lnTo>
                <a:lnTo>
                  <a:pt x="1026" y="665"/>
                </a:lnTo>
                <a:lnTo>
                  <a:pt x="1029" y="665"/>
                </a:lnTo>
                <a:lnTo>
                  <a:pt x="1031" y="665"/>
                </a:lnTo>
                <a:lnTo>
                  <a:pt x="1031" y="665"/>
                </a:lnTo>
                <a:lnTo>
                  <a:pt x="1031" y="665"/>
                </a:lnTo>
                <a:lnTo>
                  <a:pt x="1029" y="665"/>
                </a:lnTo>
                <a:lnTo>
                  <a:pt x="1029" y="668"/>
                </a:lnTo>
                <a:lnTo>
                  <a:pt x="1031" y="668"/>
                </a:lnTo>
                <a:lnTo>
                  <a:pt x="1031" y="668"/>
                </a:lnTo>
                <a:lnTo>
                  <a:pt x="1036" y="670"/>
                </a:lnTo>
                <a:lnTo>
                  <a:pt x="1038" y="670"/>
                </a:lnTo>
                <a:lnTo>
                  <a:pt x="1038" y="670"/>
                </a:lnTo>
                <a:lnTo>
                  <a:pt x="1036" y="668"/>
                </a:lnTo>
                <a:lnTo>
                  <a:pt x="1038" y="668"/>
                </a:lnTo>
                <a:lnTo>
                  <a:pt x="1040" y="668"/>
                </a:lnTo>
                <a:lnTo>
                  <a:pt x="1040" y="668"/>
                </a:lnTo>
                <a:lnTo>
                  <a:pt x="1043" y="665"/>
                </a:lnTo>
                <a:lnTo>
                  <a:pt x="1043" y="668"/>
                </a:lnTo>
                <a:lnTo>
                  <a:pt x="1040" y="668"/>
                </a:lnTo>
                <a:lnTo>
                  <a:pt x="1040" y="668"/>
                </a:lnTo>
                <a:lnTo>
                  <a:pt x="1040" y="670"/>
                </a:lnTo>
                <a:lnTo>
                  <a:pt x="1043" y="670"/>
                </a:lnTo>
                <a:lnTo>
                  <a:pt x="1043" y="670"/>
                </a:lnTo>
                <a:lnTo>
                  <a:pt x="1040" y="672"/>
                </a:lnTo>
                <a:lnTo>
                  <a:pt x="1040" y="672"/>
                </a:lnTo>
                <a:lnTo>
                  <a:pt x="1043" y="672"/>
                </a:lnTo>
                <a:lnTo>
                  <a:pt x="1043" y="672"/>
                </a:lnTo>
                <a:lnTo>
                  <a:pt x="1043" y="672"/>
                </a:lnTo>
                <a:lnTo>
                  <a:pt x="1043" y="675"/>
                </a:lnTo>
                <a:lnTo>
                  <a:pt x="1047" y="672"/>
                </a:lnTo>
                <a:lnTo>
                  <a:pt x="1047" y="672"/>
                </a:lnTo>
                <a:lnTo>
                  <a:pt x="1047" y="672"/>
                </a:lnTo>
                <a:lnTo>
                  <a:pt x="1047" y="672"/>
                </a:lnTo>
                <a:lnTo>
                  <a:pt x="1047" y="670"/>
                </a:lnTo>
                <a:lnTo>
                  <a:pt x="1047" y="670"/>
                </a:lnTo>
                <a:close/>
                <a:moveTo>
                  <a:pt x="1026" y="635"/>
                </a:moveTo>
                <a:lnTo>
                  <a:pt x="1026" y="637"/>
                </a:lnTo>
                <a:lnTo>
                  <a:pt x="1026" y="637"/>
                </a:lnTo>
                <a:lnTo>
                  <a:pt x="1026" y="637"/>
                </a:lnTo>
                <a:lnTo>
                  <a:pt x="1026" y="637"/>
                </a:lnTo>
                <a:lnTo>
                  <a:pt x="1029" y="635"/>
                </a:lnTo>
                <a:lnTo>
                  <a:pt x="1029" y="635"/>
                </a:lnTo>
                <a:lnTo>
                  <a:pt x="1029" y="635"/>
                </a:lnTo>
                <a:lnTo>
                  <a:pt x="1029" y="635"/>
                </a:lnTo>
                <a:lnTo>
                  <a:pt x="1026" y="635"/>
                </a:lnTo>
                <a:close/>
                <a:moveTo>
                  <a:pt x="1000" y="325"/>
                </a:moveTo>
                <a:lnTo>
                  <a:pt x="1003" y="327"/>
                </a:lnTo>
                <a:lnTo>
                  <a:pt x="1005" y="327"/>
                </a:lnTo>
                <a:lnTo>
                  <a:pt x="1005" y="327"/>
                </a:lnTo>
                <a:lnTo>
                  <a:pt x="1007" y="325"/>
                </a:lnTo>
                <a:lnTo>
                  <a:pt x="1007" y="322"/>
                </a:lnTo>
                <a:lnTo>
                  <a:pt x="1003" y="320"/>
                </a:lnTo>
                <a:lnTo>
                  <a:pt x="998" y="322"/>
                </a:lnTo>
                <a:lnTo>
                  <a:pt x="1000" y="325"/>
                </a:lnTo>
                <a:close/>
                <a:moveTo>
                  <a:pt x="872" y="462"/>
                </a:moveTo>
                <a:lnTo>
                  <a:pt x="870" y="462"/>
                </a:lnTo>
                <a:lnTo>
                  <a:pt x="870" y="462"/>
                </a:lnTo>
                <a:lnTo>
                  <a:pt x="870" y="462"/>
                </a:lnTo>
                <a:lnTo>
                  <a:pt x="868" y="464"/>
                </a:lnTo>
                <a:lnTo>
                  <a:pt x="865" y="464"/>
                </a:lnTo>
                <a:lnTo>
                  <a:pt x="865" y="464"/>
                </a:lnTo>
                <a:lnTo>
                  <a:pt x="865" y="467"/>
                </a:lnTo>
                <a:lnTo>
                  <a:pt x="868" y="467"/>
                </a:lnTo>
                <a:lnTo>
                  <a:pt x="872" y="464"/>
                </a:lnTo>
                <a:lnTo>
                  <a:pt x="875" y="462"/>
                </a:lnTo>
                <a:lnTo>
                  <a:pt x="875" y="459"/>
                </a:lnTo>
                <a:lnTo>
                  <a:pt x="875" y="459"/>
                </a:lnTo>
                <a:lnTo>
                  <a:pt x="872" y="462"/>
                </a:lnTo>
                <a:lnTo>
                  <a:pt x="872" y="462"/>
                </a:lnTo>
                <a:close/>
                <a:moveTo>
                  <a:pt x="880" y="467"/>
                </a:moveTo>
                <a:lnTo>
                  <a:pt x="875" y="471"/>
                </a:lnTo>
                <a:lnTo>
                  <a:pt x="875" y="471"/>
                </a:lnTo>
                <a:lnTo>
                  <a:pt x="875" y="471"/>
                </a:lnTo>
                <a:lnTo>
                  <a:pt x="880" y="469"/>
                </a:lnTo>
                <a:lnTo>
                  <a:pt x="882" y="467"/>
                </a:lnTo>
                <a:lnTo>
                  <a:pt x="884" y="464"/>
                </a:lnTo>
                <a:lnTo>
                  <a:pt x="884" y="464"/>
                </a:lnTo>
                <a:lnTo>
                  <a:pt x="884" y="462"/>
                </a:lnTo>
                <a:lnTo>
                  <a:pt x="884" y="462"/>
                </a:lnTo>
                <a:lnTo>
                  <a:pt x="884" y="462"/>
                </a:lnTo>
                <a:lnTo>
                  <a:pt x="884" y="462"/>
                </a:lnTo>
                <a:lnTo>
                  <a:pt x="884" y="462"/>
                </a:lnTo>
                <a:lnTo>
                  <a:pt x="884" y="459"/>
                </a:lnTo>
                <a:lnTo>
                  <a:pt x="884" y="459"/>
                </a:lnTo>
                <a:lnTo>
                  <a:pt x="884" y="459"/>
                </a:lnTo>
                <a:lnTo>
                  <a:pt x="884" y="459"/>
                </a:lnTo>
                <a:lnTo>
                  <a:pt x="882" y="459"/>
                </a:lnTo>
                <a:lnTo>
                  <a:pt x="882" y="457"/>
                </a:lnTo>
                <a:lnTo>
                  <a:pt x="882" y="457"/>
                </a:lnTo>
                <a:lnTo>
                  <a:pt x="882" y="457"/>
                </a:lnTo>
                <a:lnTo>
                  <a:pt x="880" y="459"/>
                </a:lnTo>
                <a:lnTo>
                  <a:pt x="880" y="462"/>
                </a:lnTo>
                <a:lnTo>
                  <a:pt x="877" y="464"/>
                </a:lnTo>
                <a:lnTo>
                  <a:pt x="875" y="464"/>
                </a:lnTo>
                <a:lnTo>
                  <a:pt x="872" y="467"/>
                </a:lnTo>
                <a:lnTo>
                  <a:pt x="872" y="467"/>
                </a:lnTo>
                <a:lnTo>
                  <a:pt x="875" y="464"/>
                </a:lnTo>
                <a:lnTo>
                  <a:pt x="875" y="464"/>
                </a:lnTo>
                <a:lnTo>
                  <a:pt x="877" y="459"/>
                </a:lnTo>
                <a:lnTo>
                  <a:pt x="880" y="459"/>
                </a:lnTo>
                <a:lnTo>
                  <a:pt x="880" y="459"/>
                </a:lnTo>
                <a:lnTo>
                  <a:pt x="880" y="459"/>
                </a:lnTo>
                <a:lnTo>
                  <a:pt x="877" y="459"/>
                </a:lnTo>
                <a:lnTo>
                  <a:pt x="877" y="459"/>
                </a:lnTo>
                <a:lnTo>
                  <a:pt x="877" y="462"/>
                </a:lnTo>
                <a:lnTo>
                  <a:pt x="875" y="464"/>
                </a:lnTo>
                <a:lnTo>
                  <a:pt x="872" y="464"/>
                </a:lnTo>
                <a:lnTo>
                  <a:pt x="868" y="467"/>
                </a:lnTo>
                <a:lnTo>
                  <a:pt x="863" y="471"/>
                </a:lnTo>
                <a:lnTo>
                  <a:pt x="863" y="471"/>
                </a:lnTo>
                <a:lnTo>
                  <a:pt x="863" y="471"/>
                </a:lnTo>
                <a:lnTo>
                  <a:pt x="863" y="471"/>
                </a:lnTo>
                <a:lnTo>
                  <a:pt x="865" y="471"/>
                </a:lnTo>
                <a:lnTo>
                  <a:pt x="872" y="467"/>
                </a:lnTo>
                <a:lnTo>
                  <a:pt x="872" y="467"/>
                </a:lnTo>
                <a:lnTo>
                  <a:pt x="872" y="467"/>
                </a:lnTo>
                <a:lnTo>
                  <a:pt x="872" y="467"/>
                </a:lnTo>
                <a:lnTo>
                  <a:pt x="865" y="474"/>
                </a:lnTo>
                <a:lnTo>
                  <a:pt x="868" y="471"/>
                </a:lnTo>
                <a:lnTo>
                  <a:pt x="870" y="471"/>
                </a:lnTo>
                <a:lnTo>
                  <a:pt x="870" y="471"/>
                </a:lnTo>
                <a:lnTo>
                  <a:pt x="870" y="471"/>
                </a:lnTo>
                <a:lnTo>
                  <a:pt x="872" y="471"/>
                </a:lnTo>
                <a:lnTo>
                  <a:pt x="877" y="467"/>
                </a:lnTo>
                <a:lnTo>
                  <a:pt x="880" y="464"/>
                </a:lnTo>
                <a:lnTo>
                  <a:pt x="880" y="467"/>
                </a:lnTo>
                <a:lnTo>
                  <a:pt x="880" y="467"/>
                </a:lnTo>
                <a:lnTo>
                  <a:pt x="880" y="467"/>
                </a:lnTo>
                <a:close/>
                <a:moveTo>
                  <a:pt x="877" y="452"/>
                </a:moveTo>
                <a:lnTo>
                  <a:pt x="877" y="452"/>
                </a:lnTo>
                <a:lnTo>
                  <a:pt x="877" y="452"/>
                </a:lnTo>
                <a:lnTo>
                  <a:pt x="875" y="452"/>
                </a:lnTo>
                <a:lnTo>
                  <a:pt x="875" y="452"/>
                </a:lnTo>
                <a:lnTo>
                  <a:pt x="875" y="455"/>
                </a:lnTo>
                <a:lnTo>
                  <a:pt x="875" y="455"/>
                </a:lnTo>
                <a:lnTo>
                  <a:pt x="875" y="455"/>
                </a:lnTo>
                <a:lnTo>
                  <a:pt x="877" y="452"/>
                </a:lnTo>
                <a:close/>
                <a:moveTo>
                  <a:pt x="910" y="393"/>
                </a:moveTo>
                <a:lnTo>
                  <a:pt x="910" y="396"/>
                </a:lnTo>
                <a:lnTo>
                  <a:pt x="908" y="396"/>
                </a:lnTo>
                <a:lnTo>
                  <a:pt x="910" y="396"/>
                </a:lnTo>
                <a:lnTo>
                  <a:pt x="913" y="396"/>
                </a:lnTo>
                <a:lnTo>
                  <a:pt x="913" y="393"/>
                </a:lnTo>
                <a:lnTo>
                  <a:pt x="913" y="393"/>
                </a:lnTo>
                <a:lnTo>
                  <a:pt x="910" y="393"/>
                </a:lnTo>
                <a:lnTo>
                  <a:pt x="910" y="393"/>
                </a:lnTo>
                <a:close/>
                <a:moveTo>
                  <a:pt x="896" y="218"/>
                </a:moveTo>
                <a:lnTo>
                  <a:pt x="896" y="221"/>
                </a:lnTo>
                <a:lnTo>
                  <a:pt x="896" y="221"/>
                </a:lnTo>
                <a:lnTo>
                  <a:pt x="896" y="218"/>
                </a:lnTo>
                <a:lnTo>
                  <a:pt x="896" y="218"/>
                </a:lnTo>
                <a:lnTo>
                  <a:pt x="898" y="218"/>
                </a:lnTo>
                <a:lnTo>
                  <a:pt x="896" y="216"/>
                </a:lnTo>
                <a:lnTo>
                  <a:pt x="896" y="216"/>
                </a:lnTo>
                <a:lnTo>
                  <a:pt x="896" y="216"/>
                </a:lnTo>
                <a:lnTo>
                  <a:pt x="894" y="218"/>
                </a:lnTo>
                <a:lnTo>
                  <a:pt x="894" y="218"/>
                </a:lnTo>
                <a:lnTo>
                  <a:pt x="894" y="218"/>
                </a:lnTo>
                <a:lnTo>
                  <a:pt x="894" y="218"/>
                </a:lnTo>
                <a:lnTo>
                  <a:pt x="896" y="218"/>
                </a:lnTo>
                <a:close/>
                <a:moveTo>
                  <a:pt x="884" y="467"/>
                </a:moveTo>
                <a:lnTo>
                  <a:pt x="884" y="467"/>
                </a:lnTo>
                <a:lnTo>
                  <a:pt x="887" y="464"/>
                </a:lnTo>
                <a:lnTo>
                  <a:pt x="887" y="464"/>
                </a:lnTo>
                <a:lnTo>
                  <a:pt x="889" y="464"/>
                </a:lnTo>
                <a:lnTo>
                  <a:pt x="889" y="462"/>
                </a:lnTo>
                <a:lnTo>
                  <a:pt x="889" y="462"/>
                </a:lnTo>
                <a:lnTo>
                  <a:pt x="889" y="462"/>
                </a:lnTo>
                <a:lnTo>
                  <a:pt x="887" y="462"/>
                </a:lnTo>
                <a:lnTo>
                  <a:pt x="887" y="462"/>
                </a:lnTo>
                <a:lnTo>
                  <a:pt x="884" y="464"/>
                </a:lnTo>
                <a:lnTo>
                  <a:pt x="884" y="464"/>
                </a:lnTo>
                <a:lnTo>
                  <a:pt x="882" y="467"/>
                </a:lnTo>
                <a:lnTo>
                  <a:pt x="882" y="467"/>
                </a:lnTo>
                <a:lnTo>
                  <a:pt x="882" y="467"/>
                </a:lnTo>
                <a:lnTo>
                  <a:pt x="884" y="467"/>
                </a:lnTo>
                <a:close/>
                <a:moveTo>
                  <a:pt x="887" y="441"/>
                </a:moveTo>
                <a:lnTo>
                  <a:pt x="887" y="441"/>
                </a:lnTo>
                <a:lnTo>
                  <a:pt x="887" y="441"/>
                </a:lnTo>
                <a:lnTo>
                  <a:pt x="887" y="438"/>
                </a:lnTo>
                <a:lnTo>
                  <a:pt x="887" y="438"/>
                </a:lnTo>
                <a:lnTo>
                  <a:pt x="887" y="438"/>
                </a:lnTo>
                <a:lnTo>
                  <a:pt x="887" y="438"/>
                </a:lnTo>
                <a:lnTo>
                  <a:pt x="887" y="438"/>
                </a:lnTo>
                <a:lnTo>
                  <a:pt x="884" y="438"/>
                </a:lnTo>
                <a:lnTo>
                  <a:pt x="884" y="441"/>
                </a:lnTo>
                <a:lnTo>
                  <a:pt x="884" y="441"/>
                </a:lnTo>
                <a:lnTo>
                  <a:pt x="884" y="441"/>
                </a:lnTo>
                <a:lnTo>
                  <a:pt x="884" y="441"/>
                </a:lnTo>
                <a:lnTo>
                  <a:pt x="887" y="441"/>
                </a:lnTo>
                <a:close/>
                <a:moveTo>
                  <a:pt x="880" y="457"/>
                </a:moveTo>
                <a:lnTo>
                  <a:pt x="880" y="457"/>
                </a:lnTo>
                <a:lnTo>
                  <a:pt x="880" y="457"/>
                </a:lnTo>
                <a:lnTo>
                  <a:pt x="880" y="455"/>
                </a:lnTo>
                <a:lnTo>
                  <a:pt x="880" y="455"/>
                </a:lnTo>
                <a:lnTo>
                  <a:pt x="880" y="455"/>
                </a:lnTo>
                <a:lnTo>
                  <a:pt x="880" y="455"/>
                </a:lnTo>
                <a:lnTo>
                  <a:pt x="880" y="455"/>
                </a:lnTo>
                <a:lnTo>
                  <a:pt x="880" y="455"/>
                </a:lnTo>
                <a:lnTo>
                  <a:pt x="880" y="455"/>
                </a:lnTo>
                <a:lnTo>
                  <a:pt x="880" y="455"/>
                </a:lnTo>
                <a:lnTo>
                  <a:pt x="880" y="455"/>
                </a:lnTo>
                <a:lnTo>
                  <a:pt x="877" y="457"/>
                </a:lnTo>
                <a:lnTo>
                  <a:pt x="880" y="457"/>
                </a:lnTo>
                <a:close/>
                <a:moveTo>
                  <a:pt x="906" y="398"/>
                </a:moveTo>
                <a:lnTo>
                  <a:pt x="903" y="398"/>
                </a:lnTo>
                <a:lnTo>
                  <a:pt x="903" y="398"/>
                </a:lnTo>
                <a:lnTo>
                  <a:pt x="906" y="398"/>
                </a:lnTo>
                <a:lnTo>
                  <a:pt x="906" y="398"/>
                </a:lnTo>
                <a:lnTo>
                  <a:pt x="908" y="398"/>
                </a:lnTo>
                <a:lnTo>
                  <a:pt x="908" y="396"/>
                </a:lnTo>
                <a:lnTo>
                  <a:pt x="908" y="396"/>
                </a:lnTo>
                <a:lnTo>
                  <a:pt x="906" y="398"/>
                </a:lnTo>
                <a:lnTo>
                  <a:pt x="906" y="398"/>
                </a:lnTo>
                <a:close/>
                <a:moveTo>
                  <a:pt x="958" y="320"/>
                </a:moveTo>
                <a:lnTo>
                  <a:pt x="960" y="318"/>
                </a:lnTo>
                <a:lnTo>
                  <a:pt x="958" y="318"/>
                </a:lnTo>
                <a:lnTo>
                  <a:pt x="955" y="318"/>
                </a:lnTo>
                <a:lnTo>
                  <a:pt x="958" y="318"/>
                </a:lnTo>
                <a:lnTo>
                  <a:pt x="958" y="315"/>
                </a:lnTo>
                <a:lnTo>
                  <a:pt x="958" y="315"/>
                </a:lnTo>
                <a:lnTo>
                  <a:pt x="958" y="315"/>
                </a:lnTo>
                <a:lnTo>
                  <a:pt x="955" y="313"/>
                </a:lnTo>
                <a:lnTo>
                  <a:pt x="955" y="313"/>
                </a:lnTo>
                <a:lnTo>
                  <a:pt x="953" y="315"/>
                </a:lnTo>
                <a:lnTo>
                  <a:pt x="953" y="315"/>
                </a:lnTo>
                <a:lnTo>
                  <a:pt x="951" y="315"/>
                </a:lnTo>
                <a:lnTo>
                  <a:pt x="948" y="313"/>
                </a:lnTo>
                <a:lnTo>
                  <a:pt x="941" y="315"/>
                </a:lnTo>
                <a:lnTo>
                  <a:pt x="939" y="315"/>
                </a:lnTo>
                <a:lnTo>
                  <a:pt x="939" y="315"/>
                </a:lnTo>
                <a:lnTo>
                  <a:pt x="943" y="313"/>
                </a:lnTo>
                <a:lnTo>
                  <a:pt x="943" y="313"/>
                </a:lnTo>
                <a:lnTo>
                  <a:pt x="946" y="313"/>
                </a:lnTo>
                <a:lnTo>
                  <a:pt x="946" y="310"/>
                </a:lnTo>
                <a:lnTo>
                  <a:pt x="946" y="308"/>
                </a:lnTo>
                <a:lnTo>
                  <a:pt x="946" y="303"/>
                </a:lnTo>
                <a:lnTo>
                  <a:pt x="946" y="303"/>
                </a:lnTo>
                <a:lnTo>
                  <a:pt x="946" y="301"/>
                </a:lnTo>
                <a:lnTo>
                  <a:pt x="943" y="301"/>
                </a:lnTo>
                <a:lnTo>
                  <a:pt x="939" y="301"/>
                </a:lnTo>
                <a:lnTo>
                  <a:pt x="939" y="301"/>
                </a:lnTo>
                <a:lnTo>
                  <a:pt x="936" y="299"/>
                </a:lnTo>
                <a:lnTo>
                  <a:pt x="934" y="296"/>
                </a:lnTo>
                <a:lnTo>
                  <a:pt x="934" y="296"/>
                </a:lnTo>
                <a:lnTo>
                  <a:pt x="934" y="294"/>
                </a:lnTo>
                <a:lnTo>
                  <a:pt x="932" y="294"/>
                </a:lnTo>
                <a:lnTo>
                  <a:pt x="929" y="294"/>
                </a:lnTo>
                <a:lnTo>
                  <a:pt x="927" y="294"/>
                </a:lnTo>
                <a:lnTo>
                  <a:pt x="924" y="291"/>
                </a:lnTo>
                <a:lnTo>
                  <a:pt x="924" y="291"/>
                </a:lnTo>
                <a:lnTo>
                  <a:pt x="924" y="291"/>
                </a:lnTo>
                <a:lnTo>
                  <a:pt x="924" y="289"/>
                </a:lnTo>
                <a:lnTo>
                  <a:pt x="922" y="287"/>
                </a:lnTo>
                <a:lnTo>
                  <a:pt x="922" y="287"/>
                </a:lnTo>
                <a:lnTo>
                  <a:pt x="920" y="287"/>
                </a:lnTo>
                <a:lnTo>
                  <a:pt x="917" y="291"/>
                </a:lnTo>
                <a:lnTo>
                  <a:pt x="915" y="291"/>
                </a:lnTo>
                <a:lnTo>
                  <a:pt x="915" y="291"/>
                </a:lnTo>
                <a:lnTo>
                  <a:pt x="913" y="291"/>
                </a:lnTo>
                <a:lnTo>
                  <a:pt x="915" y="289"/>
                </a:lnTo>
                <a:lnTo>
                  <a:pt x="913" y="287"/>
                </a:lnTo>
                <a:lnTo>
                  <a:pt x="913" y="287"/>
                </a:lnTo>
                <a:lnTo>
                  <a:pt x="913" y="287"/>
                </a:lnTo>
                <a:lnTo>
                  <a:pt x="915" y="284"/>
                </a:lnTo>
                <a:lnTo>
                  <a:pt x="917" y="284"/>
                </a:lnTo>
                <a:lnTo>
                  <a:pt x="917" y="284"/>
                </a:lnTo>
                <a:lnTo>
                  <a:pt x="917" y="282"/>
                </a:lnTo>
                <a:lnTo>
                  <a:pt x="917" y="282"/>
                </a:lnTo>
                <a:lnTo>
                  <a:pt x="915" y="280"/>
                </a:lnTo>
                <a:lnTo>
                  <a:pt x="915" y="280"/>
                </a:lnTo>
                <a:lnTo>
                  <a:pt x="915" y="280"/>
                </a:lnTo>
                <a:lnTo>
                  <a:pt x="915" y="280"/>
                </a:lnTo>
                <a:lnTo>
                  <a:pt x="913" y="280"/>
                </a:lnTo>
                <a:lnTo>
                  <a:pt x="910" y="280"/>
                </a:lnTo>
                <a:lnTo>
                  <a:pt x="906" y="282"/>
                </a:lnTo>
                <a:lnTo>
                  <a:pt x="903" y="284"/>
                </a:lnTo>
                <a:lnTo>
                  <a:pt x="901" y="287"/>
                </a:lnTo>
                <a:lnTo>
                  <a:pt x="898" y="289"/>
                </a:lnTo>
                <a:lnTo>
                  <a:pt x="891" y="296"/>
                </a:lnTo>
                <a:lnTo>
                  <a:pt x="889" y="299"/>
                </a:lnTo>
                <a:lnTo>
                  <a:pt x="884" y="303"/>
                </a:lnTo>
                <a:lnTo>
                  <a:pt x="882" y="303"/>
                </a:lnTo>
                <a:lnTo>
                  <a:pt x="882" y="306"/>
                </a:lnTo>
                <a:lnTo>
                  <a:pt x="880" y="308"/>
                </a:lnTo>
                <a:lnTo>
                  <a:pt x="880" y="310"/>
                </a:lnTo>
                <a:lnTo>
                  <a:pt x="880" y="310"/>
                </a:lnTo>
                <a:lnTo>
                  <a:pt x="880" y="313"/>
                </a:lnTo>
                <a:lnTo>
                  <a:pt x="877" y="313"/>
                </a:lnTo>
                <a:lnTo>
                  <a:pt x="875" y="313"/>
                </a:lnTo>
                <a:lnTo>
                  <a:pt x="865" y="315"/>
                </a:lnTo>
                <a:lnTo>
                  <a:pt x="865" y="318"/>
                </a:lnTo>
                <a:lnTo>
                  <a:pt x="863" y="318"/>
                </a:lnTo>
                <a:lnTo>
                  <a:pt x="861" y="320"/>
                </a:lnTo>
                <a:lnTo>
                  <a:pt x="858" y="320"/>
                </a:lnTo>
                <a:lnTo>
                  <a:pt x="858" y="322"/>
                </a:lnTo>
                <a:lnTo>
                  <a:pt x="858" y="322"/>
                </a:lnTo>
                <a:lnTo>
                  <a:pt x="858" y="322"/>
                </a:lnTo>
                <a:lnTo>
                  <a:pt x="858" y="322"/>
                </a:lnTo>
                <a:lnTo>
                  <a:pt x="861" y="322"/>
                </a:lnTo>
                <a:lnTo>
                  <a:pt x="863" y="322"/>
                </a:lnTo>
                <a:lnTo>
                  <a:pt x="868" y="322"/>
                </a:lnTo>
                <a:lnTo>
                  <a:pt x="870" y="322"/>
                </a:lnTo>
                <a:lnTo>
                  <a:pt x="880" y="320"/>
                </a:lnTo>
                <a:lnTo>
                  <a:pt x="880" y="320"/>
                </a:lnTo>
                <a:lnTo>
                  <a:pt x="880" y="320"/>
                </a:lnTo>
                <a:lnTo>
                  <a:pt x="880" y="322"/>
                </a:lnTo>
                <a:lnTo>
                  <a:pt x="877" y="329"/>
                </a:lnTo>
                <a:lnTo>
                  <a:pt x="875" y="332"/>
                </a:lnTo>
                <a:lnTo>
                  <a:pt x="877" y="332"/>
                </a:lnTo>
                <a:lnTo>
                  <a:pt x="880" y="332"/>
                </a:lnTo>
                <a:lnTo>
                  <a:pt x="884" y="329"/>
                </a:lnTo>
                <a:lnTo>
                  <a:pt x="887" y="329"/>
                </a:lnTo>
                <a:lnTo>
                  <a:pt x="889" y="327"/>
                </a:lnTo>
                <a:lnTo>
                  <a:pt x="891" y="327"/>
                </a:lnTo>
                <a:lnTo>
                  <a:pt x="894" y="327"/>
                </a:lnTo>
                <a:lnTo>
                  <a:pt x="896" y="325"/>
                </a:lnTo>
                <a:lnTo>
                  <a:pt x="898" y="322"/>
                </a:lnTo>
                <a:lnTo>
                  <a:pt x="898" y="322"/>
                </a:lnTo>
                <a:lnTo>
                  <a:pt x="901" y="322"/>
                </a:lnTo>
                <a:lnTo>
                  <a:pt x="903" y="322"/>
                </a:lnTo>
                <a:lnTo>
                  <a:pt x="910" y="318"/>
                </a:lnTo>
                <a:lnTo>
                  <a:pt x="913" y="318"/>
                </a:lnTo>
                <a:lnTo>
                  <a:pt x="913" y="318"/>
                </a:lnTo>
                <a:lnTo>
                  <a:pt x="915" y="315"/>
                </a:lnTo>
                <a:lnTo>
                  <a:pt x="915" y="313"/>
                </a:lnTo>
                <a:lnTo>
                  <a:pt x="917" y="313"/>
                </a:lnTo>
                <a:lnTo>
                  <a:pt x="920" y="313"/>
                </a:lnTo>
                <a:lnTo>
                  <a:pt x="922" y="313"/>
                </a:lnTo>
                <a:lnTo>
                  <a:pt x="924" y="313"/>
                </a:lnTo>
                <a:lnTo>
                  <a:pt x="924" y="313"/>
                </a:lnTo>
                <a:lnTo>
                  <a:pt x="924" y="313"/>
                </a:lnTo>
                <a:lnTo>
                  <a:pt x="922" y="315"/>
                </a:lnTo>
                <a:lnTo>
                  <a:pt x="924" y="315"/>
                </a:lnTo>
                <a:lnTo>
                  <a:pt x="929" y="315"/>
                </a:lnTo>
                <a:lnTo>
                  <a:pt x="929" y="315"/>
                </a:lnTo>
                <a:lnTo>
                  <a:pt x="927" y="320"/>
                </a:lnTo>
                <a:lnTo>
                  <a:pt x="929" y="320"/>
                </a:lnTo>
                <a:lnTo>
                  <a:pt x="932" y="320"/>
                </a:lnTo>
                <a:lnTo>
                  <a:pt x="934" y="322"/>
                </a:lnTo>
                <a:lnTo>
                  <a:pt x="941" y="325"/>
                </a:lnTo>
                <a:lnTo>
                  <a:pt x="943" y="325"/>
                </a:lnTo>
                <a:lnTo>
                  <a:pt x="943" y="325"/>
                </a:lnTo>
                <a:lnTo>
                  <a:pt x="943" y="325"/>
                </a:lnTo>
                <a:lnTo>
                  <a:pt x="946" y="325"/>
                </a:lnTo>
                <a:lnTo>
                  <a:pt x="951" y="322"/>
                </a:lnTo>
                <a:lnTo>
                  <a:pt x="955" y="320"/>
                </a:lnTo>
                <a:lnTo>
                  <a:pt x="958" y="320"/>
                </a:lnTo>
                <a:close/>
                <a:moveTo>
                  <a:pt x="955" y="206"/>
                </a:moveTo>
                <a:lnTo>
                  <a:pt x="955" y="206"/>
                </a:lnTo>
                <a:lnTo>
                  <a:pt x="958" y="206"/>
                </a:lnTo>
                <a:lnTo>
                  <a:pt x="960" y="206"/>
                </a:lnTo>
                <a:lnTo>
                  <a:pt x="962" y="206"/>
                </a:lnTo>
                <a:lnTo>
                  <a:pt x="962" y="206"/>
                </a:lnTo>
                <a:lnTo>
                  <a:pt x="962" y="204"/>
                </a:lnTo>
                <a:lnTo>
                  <a:pt x="962" y="204"/>
                </a:lnTo>
                <a:lnTo>
                  <a:pt x="962" y="204"/>
                </a:lnTo>
                <a:lnTo>
                  <a:pt x="962" y="204"/>
                </a:lnTo>
                <a:lnTo>
                  <a:pt x="960" y="204"/>
                </a:lnTo>
                <a:lnTo>
                  <a:pt x="958" y="204"/>
                </a:lnTo>
                <a:lnTo>
                  <a:pt x="958" y="204"/>
                </a:lnTo>
                <a:lnTo>
                  <a:pt x="955" y="204"/>
                </a:lnTo>
                <a:lnTo>
                  <a:pt x="953" y="204"/>
                </a:lnTo>
                <a:lnTo>
                  <a:pt x="953" y="204"/>
                </a:lnTo>
                <a:lnTo>
                  <a:pt x="953" y="204"/>
                </a:lnTo>
                <a:lnTo>
                  <a:pt x="953" y="206"/>
                </a:lnTo>
                <a:lnTo>
                  <a:pt x="955" y="206"/>
                </a:lnTo>
                <a:close/>
                <a:moveTo>
                  <a:pt x="924" y="277"/>
                </a:moveTo>
                <a:lnTo>
                  <a:pt x="924" y="277"/>
                </a:lnTo>
                <a:lnTo>
                  <a:pt x="922" y="277"/>
                </a:lnTo>
                <a:lnTo>
                  <a:pt x="922" y="277"/>
                </a:lnTo>
                <a:lnTo>
                  <a:pt x="920" y="277"/>
                </a:lnTo>
                <a:lnTo>
                  <a:pt x="920" y="280"/>
                </a:lnTo>
                <a:lnTo>
                  <a:pt x="920" y="280"/>
                </a:lnTo>
                <a:lnTo>
                  <a:pt x="920" y="282"/>
                </a:lnTo>
                <a:lnTo>
                  <a:pt x="917" y="282"/>
                </a:lnTo>
                <a:lnTo>
                  <a:pt x="917" y="282"/>
                </a:lnTo>
                <a:lnTo>
                  <a:pt x="920" y="284"/>
                </a:lnTo>
                <a:lnTo>
                  <a:pt x="920" y="284"/>
                </a:lnTo>
                <a:lnTo>
                  <a:pt x="920" y="284"/>
                </a:lnTo>
                <a:lnTo>
                  <a:pt x="920" y="287"/>
                </a:lnTo>
                <a:lnTo>
                  <a:pt x="920" y="287"/>
                </a:lnTo>
                <a:lnTo>
                  <a:pt x="922" y="284"/>
                </a:lnTo>
                <a:lnTo>
                  <a:pt x="922" y="284"/>
                </a:lnTo>
                <a:lnTo>
                  <a:pt x="924" y="284"/>
                </a:lnTo>
                <a:lnTo>
                  <a:pt x="924" y="284"/>
                </a:lnTo>
                <a:lnTo>
                  <a:pt x="924" y="282"/>
                </a:lnTo>
                <a:lnTo>
                  <a:pt x="924" y="280"/>
                </a:lnTo>
                <a:lnTo>
                  <a:pt x="924" y="280"/>
                </a:lnTo>
                <a:lnTo>
                  <a:pt x="924" y="277"/>
                </a:lnTo>
                <a:lnTo>
                  <a:pt x="924" y="277"/>
                </a:lnTo>
                <a:close/>
                <a:moveTo>
                  <a:pt x="1000" y="315"/>
                </a:moveTo>
                <a:lnTo>
                  <a:pt x="995" y="315"/>
                </a:lnTo>
                <a:lnTo>
                  <a:pt x="995" y="315"/>
                </a:lnTo>
                <a:lnTo>
                  <a:pt x="995" y="315"/>
                </a:lnTo>
                <a:lnTo>
                  <a:pt x="995" y="315"/>
                </a:lnTo>
                <a:lnTo>
                  <a:pt x="998" y="315"/>
                </a:lnTo>
                <a:lnTo>
                  <a:pt x="1000" y="315"/>
                </a:lnTo>
                <a:lnTo>
                  <a:pt x="1003" y="315"/>
                </a:lnTo>
                <a:lnTo>
                  <a:pt x="1003" y="315"/>
                </a:lnTo>
                <a:lnTo>
                  <a:pt x="1000" y="315"/>
                </a:lnTo>
                <a:lnTo>
                  <a:pt x="1000" y="315"/>
                </a:lnTo>
                <a:close/>
                <a:moveTo>
                  <a:pt x="991" y="325"/>
                </a:moveTo>
                <a:lnTo>
                  <a:pt x="991" y="325"/>
                </a:lnTo>
                <a:lnTo>
                  <a:pt x="988" y="325"/>
                </a:lnTo>
                <a:lnTo>
                  <a:pt x="984" y="325"/>
                </a:lnTo>
                <a:lnTo>
                  <a:pt x="981" y="325"/>
                </a:lnTo>
                <a:lnTo>
                  <a:pt x="981" y="325"/>
                </a:lnTo>
                <a:lnTo>
                  <a:pt x="979" y="325"/>
                </a:lnTo>
                <a:lnTo>
                  <a:pt x="979" y="327"/>
                </a:lnTo>
                <a:lnTo>
                  <a:pt x="981" y="329"/>
                </a:lnTo>
                <a:lnTo>
                  <a:pt x="984" y="332"/>
                </a:lnTo>
                <a:lnTo>
                  <a:pt x="984" y="332"/>
                </a:lnTo>
                <a:lnTo>
                  <a:pt x="986" y="332"/>
                </a:lnTo>
                <a:lnTo>
                  <a:pt x="988" y="332"/>
                </a:lnTo>
                <a:lnTo>
                  <a:pt x="991" y="329"/>
                </a:lnTo>
                <a:lnTo>
                  <a:pt x="991" y="329"/>
                </a:lnTo>
                <a:lnTo>
                  <a:pt x="993" y="329"/>
                </a:lnTo>
                <a:lnTo>
                  <a:pt x="993" y="329"/>
                </a:lnTo>
                <a:lnTo>
                  <a:pt x="991" y="327"/>
                </a:lnTo>
                <a:lnTo>
                  <a:pt x="991" y="325"/>
                </a:lnTo>
                <a:lnTo>
                  <a:pt x="991" y="325"/>
                </a:lnTo>
                <a:close/>
                <a:moveTo>
                  <a:pt x="943" y="377"/>
                </a:moveTo>
                <a:lnTo>
                  <a:pt x="943" y="377"/>
                </a:lnTo>
                <a:lnTo>
                  <a:pt x="943" y="377"/>
                </a:lnTo>
                <a:lnTo>
                  <a:pt x="946" y="377"/>
                </a:lnTo>
                <a:lnTo>
                  <a:pt x="948" y="377"/>
                </a:lnTo>
                <a:lnTo>
                  <a:pt x="948" y="377"/>
                </a:lnTo>
                <a:lnTo>
                  <a:pt x="951" y="374"/>
                </a:lnTo>
                <a:lnTo>
                  <a:pt x="948" y="377"/>
                </a:lnTo>
                <a:lnTo>
                  <a:pt x="943" y="377"/>
                </a:lnTo>
                <a:close/>
                <a:moveTo>
                  <a:pt x="953" y="348"/>
                </a:moveTo>
                <a:lnTo>
                  <a:pt x="953" y="348"/>
                </a:lnTo>
                <a:lnTo>
                  <a:pt x="953" y="348"/>
                </a:lnTo>
                <a:lnTo>
                  <a:pt x="953" y="346"/>
                </a:lnTo>
                <a:lnTo>
                  <a:pt x="951" y="346"/>
                </a:lnTo>
                <a:lnTo>
                  <a:pt x="951" y="346"/>
                </a:lnTo>
                <a:lnTo>
                  <a:pt x="951" y="346"/>
                </a:lnTo>
                <a:lnTo>
                  <a:pt x="948" y="346"/>
                </a:lnTo>
                <a:lnTo>
                  <a:pt x="946" y="346"/>
                </a:lnTo>
                <a:lnTo>
                  <a:pt x="946" y="346"/>
                </a:lnTo>
                <a:lnTo>
                  <a:pt x="943" y="346"/>
                </a:lnTo>
                <a:lnTo>
                  <a:pt x="939" y="348"/>
                </a:lnTo>
                <a:lnTo>
                  <a:pt x="939" y="351"/>
                </a:lnTo>
                <a:lnTo>
                  <a:pt x="936" y="351"/>
                </a:lnTo>
                <a:lnTo>
                  <a:pt x="936" y="351"/>
                </a:lnTo>
                <a:lnTo>
                  <a:pt x="936" y="353"/>
                </a:lnTo>
                <a:lnTo>
                  <a:pt x="934" y="355"/>
                </a:lnTo>
                <a:lnTo>
                  <a:pt x="934" y="355"/>
                </a:lnTo>
                <a:lnTo>
                  <a:pt x="934" y="358"/>
                </a:lnTo>
                <a:lnTo>
                  <a:pt x="934" y="358"/>
                </a:lnTo>
                <a:lnTo>
                  <a:pt x="936" y="358"/>
                </a:lnTo>
                <a:lnTo>
                  <a:pt x="936" y="360"/>
                </a:lnTo>
                <a:lnTo>
                  <a:pt x="936" y="360"/>
                </a:lnTo>
                <a:lnTo>
                  <a:pt x="939" y="360"/>
                </a:lnTo>
                <a:lnTo>
                  <a:pt x="939" y="360"/>
                </a:lnTo>
                <a:lnTo>
                  <a:pt x="939" y="360"/>
                </a:lnTo>
                <a:lnTo>
                  <a:pt x="941" y="358"/>
                </a:lnTo>
                <a:lnTo>
                  <a:pt x="943" y="355"/>
                </a:lnTo>
                <a:lnTo>
                  <a:pt x="946" y="355"/>
                </a:lnTo>
                <a:lnTo>
                  <a:pt x="948" y="353"/>
                </a:lnTo>
                <a:lnTo>
                  <a:pt x="951" y="353"/>
                </a:lnTo>
                <a:lnTo>
                  <a:pt x="951" y="351"/>
                </a:lnTo>
                <a:lnTo>
                  <a:pt x="953" y="3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213"/>
          <p:cNvSpPr>
            <a:spLocks/>
          </p:cNvSpPr>
          <p:nvPr/>
        </p:nvSpPr>
        <p:spPr bwMode="auto">
          <a:xfrm>
            <a:off x="8555409" y="3904646"/>
            <a:ext cx="150649" cy="252129"/>
          </a:xfrm>
          <a:custGeom>
            <a:avLst/>
            <a:gdLst>
              <a:gd name="T0" fmla="*/ 142 w 144"/>
              <a:gd name="T1" fmla="*/ 220 h 241"/>
              <a:gd name="T2" fmla="*/ 139 w 144"/>
              <a:gd name="T3" fmla="*/ 212 h 241"/>
              <a:gd name="T4" fmla="*/ 130 w 144"/>
              <a:gd name="T5" fmla="*/ 203 h 241"/>
              <a:gd name="T6" fmla="*/ 123 w 144"/>
              <a:gd name="T7" fmla="*/ 191 h 241"/>
              <a:gd name="T8" fmla="*/ 120 w 144"/>
              <a:gd name="T9" fmla="*/ 184 h 241"/>
              <a:gd name="T10" fmla="*/ 113 w 144"/>
              <a:gd name="T11" fmla="*/ 167 h 241"/>
              <a:gd name="T12" fmla="*/ 113 w 144"/>
              <a:gd name="T13" fmla="*/ 160 h 241"/>
              <a:gd name="T14" fmla="*/ 111 w 144"/>
              <a:gd name="T15" fmla="*/ 151 h 241"/>
              <a:gd name="T16" fmla="*/ 113 w 144"/>
              <a:gd name="T17" fmla="*/ 146 h 241"/>
              <a:gd name="T18" fmla="*/ 120 w 144"/>
              <a:gd name="T19" fmla="*/ 134 h 241"/>
              <a:gd name="T20" fmla="*/ 125 w 144"/>
              <a:gd name="T21" fmla="*/ 123 h 241"/>
              <a:gd name="T22" fmla="*/ 132 w 144"/>
              <a:gd name="T23" fmla="*/ 111 h 241"/>
              <a:gd name="T24" fmla="*/ 120 w 144"/>
              <a:gd name="T25" fmla="*/ 92 h 241"/>
              <a:gd name="T26" fmla="*/ 108 w 144"/>
              <a:gd name="T27" fmla="*/ 82 h 241"/>
              <a:gd name="T28" fmla="*/ 104 w 144"/>
              <a:gd name="T29" fmla="*/ 71 h 241"/>
              <a:gd name="T30" fmla="*/ 123 w 144"/>
              <a:gd name="T31" fmla="*/ 66 h 241"/>
              <a:gd name="T32" fmla="*/ 130 w 144"/>
              <a:gd name="T33" fmla="*/ 63 h 241"/>
              <a:gd name="T34" fmla="*/ 120 w 144"/>
              <a:gd name="T35" fmla="*/ 42 h 241"/>
              <a:gd name="T36" fmla="*/ 123 w 144"/>
              <a:gd name="T37" fmla="*/ 26 h 241"/>
              <a:gd name="T38" fmla="*/ 116 w 144"/>
              <a:gd name="T39" fmla="*/ 9 h 241"/>
              <a:gd name="T40" fmla="*/ 104 w 144"/>
              <a:gd name="T41" fmla="*/ 0 h 241"/>
              <a:gd name="T42" fmla="*/ 106 w 144"/>
              <a:gd name="T43" fmla="*/ 16 h 241"/>
              <a:gd name="T44" fmla="*/ 113 w 144"/>
              <a:gd name="T45" fmla="*/ 21 h 241"/>
              <a:gd name="T46" fmla="*/ 113 w 144"/>
              <a:gd name="T47" fmla="*/ 33 h 241"/>
              <a:gd name="T48" fmla="*/ 101 w 144"/>
              <a:gd name="T49" fmla="*/ 40 h 241"/>
              <a:gd name="T50" fmla="*/ 90 w 144"/>
              <a:gd name="T51" fmla="*/ 63 h 241"/>
              <a:gd name="T52" fmla="*/ 87 w 144"/>
              <a:gd name="T53" fmla="*/ 75 h 241"/>
              <a:gd name="T54" fmla="*/ 80 w 144"/>
              <a:gd name="T55" fmla="*/ 89 h 241"/>
              <a:gd name="T56" fmla="*/ 71 w 144"/>
              <a:gd name="T57" fmla="*/ 99 h 241"/>
              <a:gd name="T58" fmla="*/ 66 w 144"/>
              <a:gd name="T59" fmla="*/ 115 h 241"/>
              <a:gd name="T60" fmla="*/ 61 w 144"/>
              <a:gd name="T61" fmla="*/ 125 h 241"/>
              <a:gd name="T62" fmla="*/ 56 w 144"/>
              <a:gd name="T63" fmla="*/ 137 h 241"/>
              <a:gd name="T64" fmla="*/ 49 w 144"/>
              <a:gd name="T65" fmla="*/ 139 h 241"/>
              <a:gd name="T66" fmla="*/ 42 w 144"/>
              <a:gd name="T67" fmla="*/ 130 h 241"/>
              <a:gd name="T68" fmla="*/ 35 w 144"/>
              <a:gd name="T69" fmla="*/ 132 h 241"/>
              <a:gd name="T70" fmla="*/ 28 w 144"/>
              <a:gd name="T71" fmla="*/ 130 h 241"/>
              <a:gd name="T72" fmla="*/ 19 w 144"/>
              <a:gd name="T73" fmla="*/ 139 h 241"/>
              <a:gd name="T74" fmla="*/ 9 w 144"/>
              <a:gd name="T75" fmla="*/ 151 h 241"/>
              <a:gd name="T76" fmla="*/ 2 w 144"/>
              <a:gd name="T77" fmla="*/ 172 h 241"/>
              <a:gd name="T78" fmla="*/ 2 w 144"/>
              <a:gd name="T79" fmla="*/ 182 h 241"/>
              <a:gd name="T80" fmla="*/ 4 w 144"/>
              <a:gd name="T81" fmla="*/ 179 h 241"/>
              <a:gd name="T82" fmla="*/ 7 w 144"/>
              <a:gd name="T83" fmla="*/ 186 h 241"/>
              <a:gd name="T84" fmla="*/ 14 w 144"/>
              <a:gd name="T85" fmla="*/ 194 h 241"/>
              <a:gd name="T86" fmla="*/ 19 w 144"/>
              <a:gd name="T87" fmla="*/ 191 h 241"/>
              <a:gd name="T88" fmla="*/ 21 w 144"/>
              <a:gd name="T89" fmla="*/ 194 h 241"/>
              <a:gd name="T90" fmla="*/ 21 w 144"/>
              <a:gd name="T91" fmla="*/ 198 h 241"/>
              <a:gd name="T92" fmla="*/ 26 w 144"/>
              <a:gd name="T93" fmla="*/ 212 h 241"/>
              <a:gd name="T94" fmla="*/ 23 w 144"/>
              <a:gd name="T95" fmla="*/ 229 h 241"/>
              <a:gd name="T96" fmla="*/ 42 w 144"/>
              <a:gd name="T97" fmla="*/ 231 h 241"/>
              <a:gd name="T98" fmla="*/ 56 w 144"/>
              <a:gd name="T99" fmla="*/ 227 h 241"/>
              <a:gd name="T100" fmla="*/ 75 w 144"/>
              <a:gd name="T101" fmla="*/ 229 h 241"/>
              <a:gd name="T102" fmla="*/ 90 w 144"/>
              <a:gd name="T103" fmla="*/ 231 h 241"/>
              <a:gd name="T104" fmla="*/ 113 w 144"/>
              <a:gd name="T105" fmla="*/ 229 h 241"/>
              <a:gd name="T106" fmla="*/ 118 w 144"/>
              <a:gd name="T107" fmla="*/ 234 h 241"/>
              <a:gd name="T108" fmla="*/ 125 w 144"/>
              <a:gd name="T109" fmla="*/ 234 h 241"/>
              <a:gd name="T110" fmla="*/ 137 w 144"/>
              <a:gd name="T111" fmla="*/ 238 h 241"/>
              <a:gd name="T112" fmla="*/ 142 w 144"/>
              <a:gd name="T113" fmla="*/ 238 h 241"/>
              <a:gd name="T114" fmla="*/ 144 w 144"/>
              <a:gd name="T115" fmla="*/ 229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4" h="241">
                <a:moveTo>
                  <a:pt x="142" y="227"/>
                </a:moveTo>
                <a:lnTo>
                  <a:pt x="142" y="224"/>
                </a:lnTo>
                <a:lnTo>
                  <a:pt x="142" y="222"/>
                </a:lnTo>
                <a:lnTo>
                  <a:pt x="142" y="222"/>
                </a:lnTo>
                <a:lnTo>
                  <a:pt x="142" y="220"/>
                </a:lnTo>
                <a:lnTo>
                  <a:pt x="142" y="220"/>
                </a:lnTo>
                <a:lnTo>
                  <a:pt x="142" y="217"/>
                </a:lnTo>
                <a:lnTo>
                  <a:pt x="142" y="217"/>
                </a:lnTo>
                <a:lnTo>
                  <a:pt x="142" y="215"/>
                </a:lnTo>
                <a:lnTo>
                  <a:pt x="139" y="212"/>
                </a:lnTo>
                <a:lnTo>
                  <a:pt x="139" y="212"/>
                </a:lnTo>
                <a:lnTo>
                  <a:pt x="139" y="212"/>
                </a:lnTo>
                <a:lnTo>
                  <a:pt x="137" y="210"/>
                </a:lnTo>
                <a:lnTo>
                  <a:pt x="137" y="210"/>
                </a:lnTo>
                <a:lnTo>
                  <a:pt x="134" y="210"/>
                </a:lnTo>
                <a:lnTo>
                  <a:pt x="134" y="208"/>
                </a:lnTo>
                <a:lnTo>
                  <a:pt x="132" y="205"/>
                </a:lnTo>
                <a:lnTo>
                  <a:pt x="130" y="203"/>
                </a:lnTo>
                <a:lnTo>
                  <a:pt x="127" y="201"/>
                </a:lnTo>
                <a:lnTo>
                  <a:pt x="125" y="198"/>
                </a:lnTo>
                <a:lnTo>
                  <a:pt x="123" y="196"/>
                </a:lnTo>
                <a:lnTo>
                  <a:pt x="123" y="194"/>
                </a:lnTo>
                <a:lnTo>
                  <a:pt x="123" y="191"/>
                </a:lnTo>
                <a:lnTo>
                  <a:pt x="123" y="191"/>
                </a:lnTo>
                <a:lnTo>
                  <a:pt x="123" y="191"/>
                </a:lnTo>
                <a:lnTo>
                  <a:pt x="123" y="191"/>
                </a:lnTo>
                <a:lnTo>
                  <a:pt x="123" y="191"/>
                </a:lnTo>
                <a:lnTo>
                  <a:pt x="123" y="189"/>
                </a:lnTo>
                <a:lnTo>
                  <a:pt x="123" y="186"/>
                </a:lnTo>
                <a:lnTo>
                  <a:pt x="120" y="184"/>
                </a:lnTo>
                <a:lnTo>
                  <a:pt x="118" y="182"/>
                </a:lnTo>
                <a:lnTo>
                  <a:pt x="116" y="179"/>
                </a:lnTo>
                <a:lnTo>
                  <a:pt x="116" y="179"/>
                </a:lnTo>
                <a:lnTo>
                  <a:pt x="116" y="177"/>
                </a:lnTo>
                <a:lnTo>
                  <a:pt x="116" y="170"/>
                </a:lnTo>
                <a:lnTo>
                  <a:pt x="113" y="167"/>
                </a:lnTo>
                <a:lnTo>
                  <a:pt x="113" y="165"/>
                </a:lnTo>
                <a:lnTo>
                  <a:pt x="113" y="165"/>
                </a:lnTo>
                <a:lnTo>
                  <a:pt x="113" y="165"/>
                </a:lnTo>
                <a:lnTo>
                  <a:pt x="113" y="163"/>
                </a:lnTo>
                <a:lnTo>
                  <a:pt x="113" y="163"/>
                </a:lnTo>
                <a:lnTo>
                  <a:pt x="113" y="160"/>
                </a:lnTo>
                <a:lnTo>
                  <a:pt x="113" y="160"/>
                </a:lnTo>
                <a:lnTo>
                  <a:pt x="113" y="153"/>
                </a:lnTo>
                <a:lnTo>
                  <a:pt x="113" y="151"/>
                </a:lnTo>
                <a:lnTo>
                  <a:pt x="113" y="151"/>
                </a:lnTo>
                <a:lnTo>
                  <a:pt x="113" y="151"/>
                </a:lnTo>
                <a:lnTo>
                  <a:pt x="111" y="151"/>
                </a:lnTo>
                <a:lnTo>
                  <a:pt x="111" y="151"/>
                </a:lnTo>
                <a:lnTo>
                  <a:pt x="111" y="149"/>
                </a:lnTo>
                <a:lnTo>
                  <a:pt x="111" y="149"/>
                </a:lnTo>
                <a:lnTo>
                  <a:pt x="111" y="146"/>
                </a:lnTo>
                <a:lnTo>
                  <a:pt x="111" y="146"/>
                </a:lnTo>
                <a:lnTo>
                  <a:pt x="113" y="146"/>
                </a:lnTo>
                <a:lnTo>
                  <a:pt x="116" y="144"/>
                </a:lnTo>
                <a:lnTo>
                  <a:pt x="116" y="144"/>
                </a:lnTo>
                <a:lnTo>
                  <a:pt x="116" y="144"/>
                </a:lnTo>
                <a:lnTo>
                  <a:pt x="116" y="141"/>
                </a:lnTo>
                <a:lnTo>
                  <a:pt x="118" y="137"/>
                </a:lnTo>
                <a:lnTo>
                  <a:pt x="120" y="134"/>
                </a:lnTo>
                <a:lnTo>
                  <a:pt x="120" y="132"/>
                </a:lnTo>
                <a:lnTo>
                  <a:pt x="123" y="130"/>
                </a:lnTo>
                <a:lnTo>
                  <a:pt x="123" y="127"/>
                </a:lnTo>
                <a:lnTo>
                  <a:pt x="125" y="125"/>
                </a:lnTo>
                <a:lnTo>
                  <a:pt x="125" y="125"/>
                </a:lnTo>
                <a:lnTo>
                  <a:pt x="125" y="123"/>
                </a:lnTo>
                <a:lnTo>
                  <a:pt x="127" y="120"/>
                </a:lnTo>
                <a:lnTo>
                  <a:pt x="130" y="118"/>
                </a:lnTo>
                <a:lnTo>
                  <a:pt x="130" y="115"/>
                </a:lnTo>
                <a:lnTo>
                  <a:pt x="132" y="115"/>
                </a:lnTo>
                <a:lnTo>
                  <a:pt x="132" y="113"/>
                </a:lnTo>
                <a:lnTo>
                  <a:pt x="132" y="111"/>
                </a:lnTo>
                <a:lnTo>
                  <a:pt x="130" y="111"/>
                </a:lnTo>
                <a:lnTo>
                  <a:pt x="130" y="111"/>
                </a:lnTo>
                <a:lnTo>
                  <a:pt x="127" y="106"/>
                </a:lnTo>
                <a:lnTo>
                  <a:pt x="125" y="101"/>
                </a:lnTo>
                <a:lnTo>
                  <a:pt x="123" y="97"/>
                </a:lnTo>
                <a:lnTo>
                  <a:pt x="120" y="92"/>
                </a:lnTo>
                <a:lnTo>
                  <a:pt x="118" y="89"/>
                </a:lnTo>
                <a:lnTo>
                  <a:pt x="118" y="89"/>
                </a:lnTo>
                <a:lnTo>
                  <a:pt x="116" y="89"/>
                </a:lnTo>
                <a:lnTo>
                  <a:pt x="116" y="89"/>
                </a:lnTo>
                <a:lnTo>
                  <a:pt x="113" y="85"/>
                </a:lnTo>
                <a:lnTo>
                  <a:pt x="108" y="82"/>
                </a:lnTo>
                <a:lnTo>
                  <a:pt x="106" y="80"/>
                </a:lnTo>
                <a:lnTo>
                  <a:pt x="106" y="78"/>
                </a:lnTo>
                <a:lnTo>
                  <a:pt x="104" y="75"/>
                </a:lnTo>
                <a:lnTo>
                  <a:pt x="101" y="73"/>
                </a:lnTo>
                <a:lnTo>
                  <a:pt x="101" y="73"/>
                </a:lnTo>
                <a:lnTo>
                  <a:pt x="104" y="71"/>
                </a:lnTo>
                <a:lnTo>
                  <a:pt x="104" y="68"/>
                </a:lnTo>
                <a:lnTo>
                  <a:pt x="106" y="66"/>
                </a:lnTo>
                <a:lnTo>
                  <a:pt x="108" y="66"/>
                </a:lnTo>
                <a:lnTo>
                  <a:pt x="113" y="66"/>
                </a:lnTo>
                <a:lnTo>
                  <a:pt x="118" y="66"/>
                </a:lnTo>
                <a:lnTo>
                  <a:pt x="123" y="66"/>
                </a:lnTo>
                <a:lnTo>
                  <a:pt x="123" y="66"/>
                </a:lnTo>
                <a:lnTo>
                  <a:pt x="125" y="66"/>
                </a:lnTo>
                <a:lnTo>
                  <a:pt x="127" y="66"/>
                </a:lnTo>
                <a:lnTo>
                  <a:pt x="130" y="66"/>
                </a:lnTo>
                <a:lnTo>
                  <a:pt x="132" y="66"/>
                </a:lnTo>
                <a:lnTo>
                  <a:pt x="130" y="63"/>
                </a:lnTo>
                <a:lnTo>
                  <a:pt x="127" y="61"/>
                </a:lnTo>
                <a:lnTo>
                  <a:pt x="125" y="59"/>
                </a:lnTo>
                <a:lnTo>
                  <a:pt x="125" y="54"/>
                </a:lnTo>
                <a:lnTo>
                  <a:pt x="123" y="52"/>
                </a:lnTo>
                <a:lnTo>
                  <a:pt x="123" y="47"/>
                </a:lnTo>
                <a:lnTo>
                  <a:pt x="120" y="42"/>
                </a:lnTo>
                <a:lnTo>
                  <a:pt x="120" y="37"/>
                </a:lnTo>
                <a:lnTo>
                  <a:pt x="123" y="37"/>
                </a:lnTo>
                <a:lnTo>
                  <a:pt x="123" y="33"/>
                </a:lnTo>
                <a:lnTo>
                  <a:pt x="123" y="30"/>
                </a:lnTo>
                <a:lnTo>
                  <a:pt x="123" y="28"/>
                </a:lnTo>
                <a:lnTo>
                  <a:pt x="123" y="26"/>
                </a:lnTo>
                <a:lnTo>
                  <a:pt x="123" y="26"/>
                </a:lnTo>
                <a:lnTo>
                  <a:pt x="120" y="21"/>
                </a:lnTo>
                <a:lnTo>
                  <a:pt x="120" y="21"/>
                </a:lnTo>
                <a:lnTo>
                  <a:pt x="118" y="16"/>
                </a:lnTo>
                <a:lnTo>
                  <a:pt x="118" y="11"/>
                </a:lnTo>
                <a:lnTo>
                  <a:pt x="116" y="9"/>
                </a:lnTo>
                <a:lnTo>
                  <a:pt x="113" y="7"/>
                </a:lnTo>
                <a:lnTo>
                  <a:pt x="111" y="7"/>
                </a:lnTo>
                <a:lnTo>
                  <a:pt x="111" y="2"/>
                </a:lnTo>
                <a:lnTo>
                  <a:pt x="111" y="2"/>
                </a:lnTo>
                <a:lnTo>
                  <a:pt x="106" y="0"/>
                </a:lnTo>
                <a:lnTo>
                  <a:pt x="104" y="0"/>
                </a:lnTo>
                <a:lnTo>
                  <a:pt x="104" y="9"/>
                </a:lnTo>
                <a:lnTo>
                  <a:pt x="106" y="11"/>
                </a:lnTo>
                <a:lnTo>
                  <a:pt x="106" y="14"/>
                </a:lnTo>
                <a:lnTo>
                  <a:pt x="106" y="14"/>
                </a:lnTo>
                <a:lnTo>
                  <a:pt x="106" y="14"/>
                </a:lnTo>
                <a:lnTo>
                  <a:pt x="106" y="16"/>
                </a:lnTo>
                <a:lnTo>
                  <a:pt x="108" y="16"/>
                </a:lnTo>
                <a:lnTo>
                  <a:pt x="111" y="16"/>
                </a:lnTo>
                <a:lnTo>
                  <a:pt x="113" y="18"/>
                </a:lnTo>
                <a:lnTo>
                  <a:pt x="113" y="18"/>
                </a:lnTo>
                <a:lnTo>
                  <a:pt x="113" y="21"/>
                </a:lnTo>
                <a:lnTo>
                  <a:pt x="113" y="21"/>
                </a:lnTo>
                <a:lnTo>
                  <a:pt x="113" y="23"/>
                </a:lnTo>
                <a:lnTo>
                  <a:pt x="113" y="26"/>
                </a:lnTo>
                <a:lnTo>
                  <a:pt x="113" y="28"/>
                </a:lnTo>
                <a:lnTo>
                  <a:pt x="113" y="33"/>
                </a:lnTo>
                <a:lnTo>
                  <a:pt x="113" y="33"/>
                </a:lnTo>
                <a:lnTo>
                  <a:pt x="113" y="33"/>
                </a:lnTo>
                <a:lnTo>
                  <a:pt x="111" y="35"/>
                </a:lnTo>
                <a:lnTo>
                  <a:pt x="108" y="35"/>
                </a:lnTo>
                <a:lnTo>
                  <a:pt x="106" y="37"/>
                </a:lnTo>
                <a:lnTo>
                  <a:pt x="104" y="40"/>
                </a:lnTo>
                <a:lnTo>
                  <a:pt x="104" y="40"/>
                </a:lnTo>
                <a:lnTo>
                  <a:pt x="101" y="40"/>
                </a:lnTo>
                <a:lnTo>
                  <a:pt x="99" y="42"/>
                </a:lnTo>
                <a:lnTo>
                  <a:pt x="97" y="47"/>
                </a:lnTo>
                <a:lnTo>
                  <a:pt x="94" y="52"/>
                </a:lnTo>
                <a:lnTo>
                  <a:pt x="92" y="56"/>
                </a:lnTo>
                <a:lnTo>
                  <a:pt x="92" y="61"/>
                </a:lnTo>
                <a:lnTo>
                  <a:pt x="90" y="63"/>
                </a:lnTo>
                <a:lnTo>
                  <a:pt x="87" y="66"/>
                </a:lnTo>
                <a:lnTo>
                  <a:pt x="87" y="66"/>
                </a:lnTo>
                <a:lnTo>
                  <a:pt x="87" y="68"/>
                </a:lnTo>
                <a:lnTo>
                  <a:pt x="87" y="73"/>
                </a:lnTo>
                <a:lnTo>
                  <a:pt x="87" y="75"/>
                </a:lnTo>
                <a:lnTo>
                  <a:pt x="87" y="75"/>
                </a:lnTo>
                <a:lnTo>
                  <a:pt x="85" y="75"/>
                </a:lnTo>
                <a:lnTo>
                  <a:pt x="82" y="78"/>
                </a:lnTo>
                <a:lnTo>
                  <a:pt x="80" y="80"/>
                </a:lnTo>
                <a:lnTo>
                  <a:pt x="80" y="82"/>
                </a:lnTo>
                <a:lnTo>
                  <a:pt x="80" y="87"/>
                </a:lnTo>
                <a:lnTo>
                  <a:pt x="80" y="89"/>
                </a:lnTo>
                <a:lnTo>
                  <a:pt x="80" y="89"/>
                </a:lnTo>
                <a:lnTo>
                  <a:pt x="78" y="92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1" y="99"/>
                </a:lnTo>
                <a:lnTo>
                  <a:pt x="68" y="101"/>
                </a:lnTo>
                <a:lnTo>
                  <a:pt x="68" y="104"/>
                </a:lnTo>
                <a:lnTo>
                  <a:pt x="68" y="108"/>
                </a:lnTo>
                <a:lnTo>
                  <a:pt x="66" y="113"/>
                </a:lnTo>
                <a:lnTo>
                  <a:pt x="66" y="115"/>
                </a:lnTo>
                <a:lnTo>
                  <a:pt x="66" y="115"/>
                </a:lnTo>
                <a:lnTo>
                  <a:pt x="61" y="120"/>
                </a:lnTo>
                <a:lnTo>
                  <a:pt x="61" y="120"/>
                </a:lnTo>
                <a:lnTo>
                  <a:pt x="61" y="123"/>
                </a:lnTo>
                <a:lnTo>
                  <a:pt x="61" y="125"/>
                </a:lnTo>
                <a:lnTo>
                  <a:pt x="61" y="125"/>
                </a:lnTo>
                <a:lnTo>
                  <a:pt x="61" y="125"/>
                </a:lnTo>
                <a:lnTo>
                  <a:pt x="61" y="127"/>
                </a:lnTo>
                <a:lnTo>
                  <a:pt x="59" y="130"/>
                </a:lnTo>
                <a:lnTo>
                  <a:pt x="56" y="132"/>
                </a:lnTo>
                <a:lnTo>
                  <a:pt x="56" y="132"/>
                </a:lnTo>
                <a:lnTo>
                  <a:pt x="56" y="134"/>
                </a:lnTo>
                <a:lnTo>
                  <a:pt x="56" y="137"/>
                </a:lnTo>
                <a:lnTo>
                  <a:pt x="54" y="137"/>
                </a:lnTo>
                <a:lnTo>
                  <a:pt x="54" y="139"/>
                </a:lnTo>
                <a:lnTo>
                  <a:pt x="52" y="139"/>
                </a:lnTo>
                <a:lnTo>
                  <a:pt x="52" y="139"/>
                </a:lnTo>
                <a:lnTo>
                  <a:pt x="49" y="141"/>
                </a:lnTo>
                <a:lnTo>
                  <a:pt x="49" y="139"/>
                </a:lnTo>
                <a:lnTo>
                  <a:pt x="47" y="139"/>
                </a:lnTo>
                <a:lnTo>
                  <a:pt x="47" y="134"/>
                </a:lnTo>
                <a:lnTo>
                  <a:pt x="47" y="134"/>
                </a:lnTo>
                <a:lnTo>
                  <a:pt x="45" y="134"/>
                </a:lnTo>
                <a:lnTo>
                  <a:pt x="45" y="132"/>
                </a:lnTo>
                <a:lnTo>
                  <a:pt x="42" y="130"/>
                </a:lnTo>
                <a:lnTo>
                  <a:pt x="40" y="127"/>
                </a:lnTo>
                <a:lnTo>
                  <a:pt x="37" y="127"/>
                </a:lnTo>
                <a:lnTo>
                  <a:pt x="37" y="127"/>
                </a:lnTo>
                <a:lnTo>
                  <a:pt x="37" y="130"/>
                </a:lnTo>
                <a:lnTo>
                  <a:pt x="37" y="132"/>
                </a:lnTo>
                <a:lnTo>
                  <a:pt x="35" y="132"/>
                </a:lnTo>
                <a:lnTo>
                  <a:pt x="33" y="132"/>
                </a:lnTo>
                <a:lnTo>
                  <a:pt x="30" y="130"/>
                </a:lnTo>
                <a:lnTo>
                  <a:pt x="30" y="130"/>
                </a:lnTo>
                <a:lnTo>
                  <a:pt x="30" y="130"/>
                </a:lnTo>
                <a:lnTo>
                  <a:pt x="30" y="130"/>
                </a:lnTo>
                <a:lnTo>
                  <a:pt x="28" y="130"/>
                </a:lnTo>
                <a:lnTo>
                  <a:pt x="26" y="132"/>
                </a:lnTo>
                <a:lnTo>
                  <a:pt x="23" y="132"/>
                </a:lnTo>
                <a:lnTo>
                  <a:pt x="23" y="134"/>
                </a:lnTo>
                <a:lnTo>
                  <a:pt x="23" y="137"/>
                </a:lnTo>
                <a:lnTo>
                  <a:pt x="21" y="139"/>
                </a:lnTo>
                <a:lnTo>
                  <a:pt x="19" y="139"/>
                </a:lnTo>
                <a:lnTo>
                  <a:pt x="19" y="141"/>
                </a:lnTo>
                <a:lnTo>
                  <a:pt x="16" y="141"/>
                </a:lnTo>
                <a:lnTo>
                  <a:pt x="16" y="144"/>
                </a:lnTo>
                <a:lnTo>
                  <a:pt x="14" y="146"/>
                </a:lnTo>
                <a:lnTo>
                  <a:pt x="9" y="149"/>
                </a:lnTo>
                <a:lnTo>
                  <a:pt x="9" y="151"/>
                </a:lnTo>
                <a:lnTo>
                  <a:pt x="7" y="153"/>
                </a:lnTo>
                <a:lnTo>
                  <a:pt x="7" y="158"/>
                </a:lnTo>
                <a:lnTo>
                  <a:pt x="7" y="160"/>
                </a:lnTo>
                <a:lnTo>
                  <a:pt x="4" y="167"/>
                </a:lnTo>
                <a:lnTo>
                  <a:pt x="4" y="170"/>
                </a:lnTo>
                <a:lnTo>
                  <a:pt x="2" y="172"/>
                </a:lnTo>
                <a:lnTo>
                  <a:pt x="2" y="175"/>
                </a:lnTo>
                <a:lnTo>
                  <a:pt x="0" y="177"/>
                </a:lnTo>
                <a:lnTo>
                  <a:pt x="2" y="177"/>
                </a:lnTo>
                <a:lnTo>
                  <a:pt x="0" y="179"/>
                </a:lnTo>
                <a:lnTo>
                  <a:pt x="0" y="179"/>
                </a:lnTo>
                <a:lnTo>
                  <a:pt x="2" y="182"/>
                </a:lnTo>
                <a:lnTo>
                  <a:pt x="2" y="182"/>
                </a:lnTo>
                <a:lnTo>
                  <a:pt x="4" y="179"/>
                </a:lnTo>
                <a:lnTo>
                  <a:pt x="2" y="177"/>
                </a:lnTo>
                <a:lnTo>
                  <a:pt x="4" y="179"/>
                </a:lnTo>
                <a:lnTo>
                  <a:pt x="4" y="179"/>
                </a:lnTo>
                <a:lnTo>
                  <a:pt x="4" y="179"/>
                </a:lnTo>
                <a:lnTo>
                  <a:pt x="7" y="179"/>
                </a:lnTo>
                <a:lnTo>
                  <a:pt x="7" y="179"/>
                </a:lnTo>
                <a:lnTo>
                  <a:pt x="7" y="179"/>
                </a:lnTo>
                <a:lnTo>
                  <a:pt x="7" y="182"/>
                </a:lnTo>
                <a:lnTo>
                  <a:pt x="7" y="184"/>
                </a:lnTo>
                <a:lnTo>
                  <a:pt x="7" y="186"/>
                </a:lnTo>
                <a:lnTo>
                  <a:pt x="9" y="186"/>
                </a:lnTo>
                <a:lnTo>
                  <a:pt x="9" y="189"/>
                </a:lnTo>
                <a:lnTo>
                  <a:pt x="11" y="191"/>
                </a:lnTo>
                <a:lnTo>
                  <a:pt x="14" y="191"/>
                </a:lnTo>
                <a:lnTo>
                  <a:pt x="14" y="194"/>
                </a:lnTo>
                <a:lnTo>
                  <a:pt x="14" y="194"/>
                </a:lnTo>
                <a:lnTo>
                  <a:pt x="16" y="194"/>
                </a:lnTo>
                <a:lnTo>
                  <a:pt x="16" y="194"/>
                </a:lnTo>
                <a:lnTo>
                  <a:pt x="19" y="194"/>
                </a:lnTo>
                <a:lnTo>
                  <a:pt x="19" y="191"/>
                </a:lnTo>
                <a:lnTo>
                  <a:pt x="19" y="191"/>
                </a:lnTo>
                <a:lnTo>
                  <a:pt x="19" y="191"/>
                </a:lnTo>
                <a:lnTo>
                  <a:pt x="19" y="191"/>
                </a:lnTo>
                <a:lnTo>
                  <a:pt x="21" y="191"/>
                </a:lnTo>
                <a:lnTo>
                  <a:pt x="21" y="191"/>
                </a:lnTo>
                <a:lnTo>
                  <a:pt x="21" y="191"/>
                </a:lnTo>
                <a:lnTo>
                  <a:pt x="21" y="191"/>
                </a:lnTo>
                <a:lnTo>
                  <a:pt x="21" y="194"/>
                </a:lnTo>
                <a:lnTo>
                  <a:pt x="23" y="194"/>
                </a:lnTo>
                <a:lnTo>
                  <a:pt x="23" y="196"/>
                </a:lnTo>
                <a:lnTo>
                  <a:pt x="21" y="194"/>
                </a:lnTo>
                <a:lnTo>
                  <a:pt x="21" y="196"/>
                </a:lnTo>
                <a:lnTo>
                  <a:pt x="19" y="196"/>
                </a:lnTo>
                <a:lnTo>
                  <a:pt x="21" y="198"/>
                </a:lnTo>
                <a:lnTo>
                  <a:pt x="21" y="201"/>
                </a:lnTo>
                <a:lnTo>
                  <a:pt x="23" y="201"/>
                </a:lnTo>
                <a:lnTo>
                  <a:pt x="21" y="201"/>
                </a:lnTo>
                <a:lnTo>
                  <a:pt x="26" y="205"/>
                </a:lnTo>
                <a:lnTo>
                  <a:pt x="26" y="208"/>
                </a:lnTo>
                <a:lnTo>
                  <a:pt x="26" y="212"/>
                </a:lnTo>
                <a:lnTo>
                  <a:pt x="26" y="215"/>
                </a:lnTo>
                <a:lnTo>
                  <a:pt x="26" y="220"/>
                </a:lnTo>
                <a:lnTo>
                  <a:pt x="23" y="222"/>
                </a:lnTo>
                <a:lnTo>
                  <a:pt x="23" y="227"/>
                </a:lnTo>
                <a:lnTo>
                  <a:pt x="23" y="229"/>
                </a:lnTo>
                <a:lnTo>
                  <a:pt x="23" y="229"/>
                </a:lnTo>
                <a:lnTo>
                  <a:pt x="26" y="229"/>
                </a:lnTo>
                <a:lnTo>
                  <a:pt x="26" y="229"/>
                </a:lnTo>
                <a:lnTo>
                  <a:pt x="28" y="231"/>
                </a:lnTo>
                <a:lnTo>
                  <a:pt x="33" y="231"/>
                </a:lnTo>
                <a:lnTo>
                  <a:pt x="37" y="231"/>
                </a:lnTo>
                <a:lnTo>
                  <a:pt x="42" y="231"/>
                </a:lnTo>
                <a:lnTo>
                  <a:pt x="47" y="231"/>
                </a:lnTo>
                <a:lnTo>
                  <a:pt x="52" y="231"/>
                </a:lnTo>
                <a:lnTo>
                  <a:pt x="52" y="229"/>
                </a:lnTo>
                <a:lnTo>
                  <a:pt x="54" y="229"/>
                </a:lnTo>
                <a:lnTo>
                  <a:pt x="52" y="227"/>
                </a:lnTo>
                <a:lnTo>
                  <a:pt x="56" y="227"/>
                </a:lnTo>
                <a:lnTo>
                  <a:pt x="63" y="229"/>
                </a:lnTo>
                <a:lnTo>
                  <a:pt x="66" y="229"/>
                </a:lnTo>
                <a:lnTo>
                  <a:pt x="68" y="229"/>
                </a:lnTo>
                <a:lnTo>
                  <a:pt x="71" y="229"/>
                </a:lnTo>
                <a:lnTo>
                  <a:pt x="75" y="229"/>
                </a:lnTo>
                <a:lnTo>
                  <a:pt x="75" y="229"/>
                </a:lnTo>
                <a:lnTo>
                  <a:pt x="78" y="229"/>
                </a:lnTo>
                <a:lnTo>
                  <a:pt x="80" y="229"/>
                </a:lnTo>
                <a:lnTo>
                  <a:pt x="87" y="229"/>
                </a:lnTo>
                <a:lnTo>
                  <a:pt x="87" y="229"/>
                </a:lnTo>
                <a:lnTo>
                  <a:pt x="90" y="229"/>
                </a:lnTo>
                <a:lnTo>
                  <a:pt x="90" y="231"/>
                </a:lnTo>
                <a:lnTo>
                  <a:pt x="94" y="231"/>
                </a:lnTo>
                <a:lnTo>
                  <a:pt x="99" y="231"/>
                </a:lnTo>
                <a:lnTo>
                  <a:pt x="104" y="231"/>
                </a:lnTo>
                <a:lnTo>
                  <a:pt x="108" y="231"/>
                </a:lnTo>
                <a:lnTo>
                  <a:pt x="111" y="231"/>
                </a:lnTo>
                <a:lnTo>
                  <a:pt x="113" y="229"/>
                </a:lnTo>
                <a:lnTo>
                  <a:pt x="116" y="231"/>
                </a:lnTo>
                <a:lnTo>
                  <a:pt x="116" y="231"/>
                </a:lnTo>
                <a:lnTo>
                  <a:pt x="116" y="231"/>
                </a:lnTo>
                <a:lnTo>
                  <a:pt x="116" y="234"/>
                </a:lnTo>
                <a:lnTo>
                  <a:pt x="118" y="231"/>
                </a:lnTo>
                <a:lnTo>
                  <a:pt x="118" y="234"/>
                </a:lnTo>
                <a:lnTo>
                  <a:pt x="118" y="234"/>
                </a:lnTo>
                <a:lnTo>
                  <a:pt x="120" y="234"/>
                </a:lnTo>
                <a:lnTo>
                  <a:pt x="123" y="234"/>
                </a:lnTo>
                <a:lnTo>
                  <a:pt x="123" y="234"/>
                </a:lnTo>
                <a:lnTo>
                  <a:pt x="125" y="234"/>
                </a:lnTo>
                <a:lnTo>
                  <a:pt x="125" y="234"/>
                </a:lnTo>
                <a:lnTo>
                  <a:pt x="125" y="234"/>
                </a:lnTo>
                <a:lnTo>
                  <a:pt x="127" y="236"/>
                </a:lnTo>
                <a:lnTo>
                  <a:pt x="130" y="236"/>
                </a:lnTo>
                <a:lnTo>
                  <a:pt x="132" y="236"/>
                </a:lnTo>
                <a:lnTo>
                  <a:pt x="134" y="236"/>
                </a:lnTo>
                <a:lnTo>
                  <a:pt x="137" y="238"/>
                </a:lnTo>
                <a:lnTo>
                  <a:pt x="139" y="238"/>
                </a:lnTo>
                <a:lnTo>
                  <a:pt x="142" y="241"/>
                </a:lnTo>
                <a:lnTo>
                  <a:pt x="142" y="241"/>
                </a:lnTo>
                <a:lnTo>
                  <a:pt x="142" y="241"/>
                </a:lnTo>
                <a:lnTo>
                  <a:pt x="142" y="241"/>
                </a:lnTo>
                <a:lnTo>
                  <a:pt x="142" y="238"/>
                </a:lnTo>
                <a:lnTo>
                  <a:pt x="142" y="236"/>
                </a:lnTo>
                <a:lnTo>
                  <a:pt x="142" y="234"/>
                </a:lnTo>
                <a:lnTo>
                  <a:pt x="142" y="231"/>
                </a:lnTo>
                <a:lnTo>
                  <a:pt x="142" y="231"/>
                </a:lnTo>
                <a:lnTo>
                  <a:pt x="144" y="229"/>
                </a:lnTo>
                <a:lnTo>
                  <a:pt x="144" y="229"/>
                </a:lnTo>
                <a:lnTo>
                  <a:pt x="144" y="229"/>
                </a:lnTo>
                <a:lnTo>
                  <a:pt x="142" y="22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214"/>
          <p:cNvSpPr>
            <a:spLocks noEditPoints="1"/>
          </p:cNvSpPr>
          <p:nvPr/>
        </p:nvSpPr>
        <p:spPr bwMode="auto">
          <a:xfrm>
            <a:off x="10370525" y="3869076"/>
            <a:ext cx="104618" cy="94156"/>
          </a:xfrm>
          <a:custGeom>
            <a:avLst/>
            <a:gdLst>
              <a:gd name="T0" fmla="*/ 22 w 100"/>
              <a:gd name="T1" fmla="*/ 83 h 90"/>
              <a:gd name="T2" fmla="*/ 17 w 100"/>
              <a:gd name="T3" fmla="*/ 71 h 90"/>
              <a:gd name="T4" fmla="*/ 19 w 100"/>
              <a:gd name="T5" fmla="*/ 69 h 90"/>
              <a:gd name="T6" fmla="*/ 97 w 100"/>
              <a:gd name="T7" fmla="*/ 38 h 90"/>
              <a:gd name="T8" fmla="*/ 100 w 100"/>
              <a:gd name="T9" fmla="*/ 24 h 90"/>
              <a:gd name="T10" fmla="*/ 92 w 100"/>
              <a:gd name="T11" fmla="*/ 15 h 90"/>
              <a:gd name="T12" fmla="*/ 92 w 100"/>
              <a:gd name="T13" fmla="*/ 8 h 90"/>
              <a:gd name="T14" fmla="*/ 95 w 100"/>
              <a:gd name="T15" fmla="*/ 0 h 90"/>
              <a:gd name="T16" fmla="*/ 90 w 100"/>
              <a:gd name="T17" fmla="*/ 3 h 90"/>
              <a:gd name="T18" fmla="*/ 88 w 100"/>
              <a:gd name="T19" fmla="*/ 5 h 90"/>
              <a:gd name="T20" fmla="*/ 83 w 100"/>
              <a:gd name="T21" fmla="*/ 8 h 90"/>
              <a:gd name="T22" fmla="*/ 78 w 100"/>
              <a:gd name="T23" fmla="*/ 5 h 90"/>
              <a:gd name="T24" fmla="*/ 76 w 100"/>
              <a:gd name="T25" fmla="*/ 3 h 90"/>
              <a:gd name="T26" fmla="*/ 71 w 100"/>
              <a:gd name="T27" fmla="*/ 5 h 90"/>
              <a:gd name="T28" fmla="*/ 66 w 100"/>
              <a:gd name="T29" fmla="*/ 8 h 90"/>
              <a:gd name="T30" fmla="*/ 69 w 100"/>
              <a:gd name="T31" fmla="*/ 17 h 90"/>
              <a:gd name="T32" fmla="*/ 64 w 100"/>
              <a:gd name="T33" fmla="*/ 12 h 90"/>
              <a:gd name="T34" fmla="*/ 55 w 100"/>
              <a:gd name="T35" fmla="*/ 12 h 90"/>
              <a:gd name="T36" fmla="*/ 52 w 100"/>
              <a:gd name="T37" fmla="*/ 8 h 90"/>
              <a:gd name="T38" fmla="*/ 50 w 100"/>
              <a:gd name="T39" fmla="*/ 10 h 90"/>
              <a:gd name="T40" fmla="*/ 45 w 100"/>
              <a:gd name="T41" fmla="*/ 5 h 90"/>
              <a:gd name="T42" fmla="*/ 33 w 100"/>
              <a:gd name="T43" fmla="*/ 8 h 90"/>
              <a:gd name="T44" fmla="*/ 26 w 100"/>
              <a:gd name="T45" fmla="*/ 8 h 90"/>
              <a:gd name="T46" fmla="*/ 19 w 100"/>
              <a:gd name="T47" fmla="*/ 8 h 90"/>
              <a:gd name="T48" fmla="*/ 10 w 100"/>
              <a:gd name="T49" fmla="*/ 12 h 90"/>
              <a:gd name="T50" fmla="*/ 5 w 100"/>
              <a:gd name="T51" fmla="*/ 22 h 90"/>
              <a:gd name="T52" fmla="*/ 3 w 100"/>
              <a:gd name="T53" fmla="*/ 24 h 90"/>
              <a:gd name="T54" fmla="*/ 3 w 100"/>
              <a:gd name="T55" fmla="*/ 31 h 90"/>
              <a:gd name="T56" fmla="*/ 5 w 100"/>
              <a:gd name="T57" fmla="*/ 43 h 90"/>
              <a:gd name="T58" fmla="*/ 10 w 100"/>
              <a:gd name="T59" fmla="*/ 48 h 90"/>
              <a:gd name="T60" fmla="*/ 17 w 100"/>
              <a:gd name="T61" fmla="*/ 64 h 90"/>
              <a:gd name="T62" fmla="*/ 17 w 100"/>
              <a:gd name="T63" fmla="*/ 67 h 90"/>
              <a:gd name="T64" fmla="*/ 19 w 100"/>
              <a:gd name="T65" fmla="*/ 76 h 90"/>
              <a:gd name="T66" fmla="*/ 26 w 100"/>
              <a:gd name="T67" fmla="*/ 78 h 90"/>
              <a:gd name="T68" fmla="*/ 31 w 100"/>
              <a:gd name="T69" fmla="*/ 76 h 90"/>
              <a:gd name="T70" fmla="*/ 29 w 100"/>
              <a:gd name="T71" fmla="*/ 86 h 90"/>
              <a:gd name="T72" fmla="*/ 33 w 100"/>
              <a:gd name="T73" fmla="*/ 88 h 90"/>
              <a:gd name="T74" fmla="*/ 43 w 100"/>
              <a:gd name="T75" fmla="*/ 88 h 90"/>
              <a:gd name="T76" fmla="*/ 48 w 100"/>
              <a:gd name="T77" fmla="*/ 88 h 90"/>
              <a:gd name="T78" fmla="*/ 55 w 100"/>
              <a:gd name="T79" fmla="*/ 86 h 90"/>
              <a:gd name="T80" fmla="*/ 57 w 100"/>
              <a:gd name="T81" fmla="*/ 83 h 90"/>
              <a:gd name="T82" fmla="*/ 62 w 100"/>
              <a:gd name="T83" fmla="*/ 81 h 90"/>
              <a:gd name="T84" fmla="*/ 64 w 100"/>
              <a:gd name="T85" fmla="*/ 78 h 90"/>
              <a:gd name="T86" fmla="*/ 71 w 100"/>
              <a:gd name="T87" fmla="*/ 78 h 90"/>
              <a:gd name="T88" fmla="*/ 74 w 100"/>
              <a:gd name="T89" fmla="*/ 81 h 90"/>
              <a:gd name="T90" fmla="*/ 76 w 100"/>
              <a:gd name="T91" fmla="*/ 78 h 90"/>
              <a:gd name="T92" fmla="*/ 71 w 100"/>
              <a:gd name="T93" fmla="*/ 71 h 90"/>
              <a:gd name="T94" fmla="*/ 69 w 100"/>
              <a:gd name="T95" fmla="*/ 64 h 90"/>
              <a:gd name="T96" fmla="*/ 71 w 100"/>
              <a:gd name="T97" fmla="*/ 64 h 90"/>
              <a:gd name="T98" fmla="*/ 78 w 100"/>
              <a:gd name="T99" fmla="*/ 64 h 90"/>
              <a:gd name="T100" fmla="*/ 81 w 100"/>
              <a:gd name="T101" fmla="*/ 60 h 90"/>
              <a:gd name="T102" fmla="*/ 85 w 100"/>
              <a:gd name="T103" fmla="*/ 57 h 90"/>
              <a:gd name="T104" fmla="*/ 92 w 100"/>
              <a:gd name="T105" fmla="*/ 50 h 90"/>
              <a:gd name="T106" fmla="*/ 97 w 100"/>
              <a:gd name="T107" fmla="*/ 52 h 90"/>
              <a:gd name="T108" fmla="*/ 100 w 100"/>
              <a:gd name="T109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0" h="90">
                <a:moveTo>
                  <a:pt x="22" y="83"/>
                </a:moveTo>
                <a:lnTo>
                  <a:pt x="24" y="86"/>
                </a:lnTo>
                <a:lnTo>
                  <a:pt x="24" y="83"/>
                </a:lnTo>
                <a:lnTo>
                  <a:pt x="22" y="83"/>
                </a:lnTo>
                <a:lnTo>
                  <a:pt x="22" y="83"/>
                </a:lnTo>
                <a:close/>
                <a:moveTo>
                  <a:pt x="17" y="69"/>
                </a:moveTo>
                <a:lnTo>
                  <a:pt x="17" y="71"/>
                </a:lnTo>
                <a:lnTo>
                  <a:pt x="17" y="71"/>
                </a:lnTo>
                <a:lnTo>
                  <a:pt x="17" y="71"/>
                </a:lnTo>
                <a:lnTo>
                  <a:pt x="19" y="71"/>
                </a:lnTo>
                <a:lnTo>
                  <a:pt x="19" y="71"/>
                </a:lnTo>
                <a:lnTo>
                  <a:pt x="19" y="69"/>
                </a:lnTo>
                <a:lnTo>
                  <a:pt x="17" y="69"/>
                </a:lnTo>
                <a:close/>
                <a:moveTo>
                  <a:pt x="100" y="43"/>
                </a:moveTo>
                <a:lnTo>
                  <a:pt x="100" y="38"/>
                </a:lnTo>
                <a:lnTo>
                  <a:pt x="97" y="38"/>
                </a:lnTo>
                <a:lnTo>
                  <a:pt x="97" y="36"/>
                </a:lnTo>
                <a:lnTo>
                  <a:pt x="97" y="31"/>
                </a:lnTo>
                <a:lnTo>
                  <a:pt x="100" y="26"/>
                </a:lnTo>
                <a:lnTo>
                  <a:pt x="100" y="24"/>
                </a:lnTo>
                <a:lnTo>
                  <a:pt x="97" y="22"/>
                </a:lnTo>
                <a:lnTo>
                  <a:pt x="95" y="19"/>
                </a:lnTo>
                <a:lnTo>
                  <a:pt x="95" y="15"/>
                </a:lnTo>
                <a:lnTo>
                  <a:pt x="92" y="15"/>
                </a:lnTo>
                <a:lnTo>
                  <a:pt x="92" y="12"/>
                </a:lnTo>
                <a:lnTo>
                  <a:pt x="92" y="12"/>
                </a:lnTo>
                <a:lnTo>
                  <a:pt x="92" y="8"/>
                </a:lnTo>
                <a:lnTo>
                  <a:pt x="92" y="8"/>
                </a:lnTo>
                <a:lnTo>
                  <a:pt x="95" y="5"/>
                </a:lnTo>
                <a:lnTo>
                  <a:pt x="95" y="3"/>
                </a:lnTo>
                <a:lnTo>
                  <a:pt x="95" y="0"/>
                </a:lnTo>
                <a:lnTo>
                  <a:pt x="95" y="0"/>
                </a:lnTo>
                <a:lnTo>
                  <a:pt x="92" y="0"/>
                </a:lnTo>
                <a:lnTo>
                  <a:pt x="92" y="3"/>
                </a:lnTo>
                <a:lnTo>
                  <a:pt x="92" y="3"/>
                </a:lnTo>
                <a:lnTo>
                  <a:pt x="90" y="3"/>
                </a:lnTo>
                <a:lnTo>
                  <a:pt x="90" y="3"/>
                </a:lnTo>
                <a:lnTo>
                  <a:pt x="90" y="5"/>
                </a:lnTo>
                <a:lnTo>
                  <a:pt x="88" y="5"/>
                </a:lnTo>
                <a:lnTo>
                  <a:pt x="88" y="5"/>
                </a:lnTo>
                <a:lnTo>
                  <a:pt x="85" y="5"/>
                </a:lnTo>
                <a:lnTo>
                  <a:pt x="85" y="8"/>
                </a:lnTo>
                <a:lnTo>
                  <a:pt x="85" y="8"/>
                </a:lnTo>
                <a:lnTo>
                  <a:pt x="83" y="8"/>
                </a:lnTo>
                <a:lnTo>
                  <a:pt x="83" y="8"/>
                </a:lnTo>
                <a:lnTo>
                  <a:pt x="81" y="8"/>
                </a:lnTo>
                <a:lnTo>
                  <a:pt x="81" y="8"/>
                </a:lnTo>
                <a:lnTo>
                  <a:pt x="78" y="5"/>
                </a:lnTo>
                <a:lnTo>
                  <a:pt x="78" y="5"/>
                </a:lnTo>
                <a:lnTo>
                  <a:pt x="78" y="5"/>
                </a:lnTo>
                <a:lnTo>
                  <a:pt x="76" y="3"/>
                </a:lnTo>
                <a:lnTo>
                  <a:pt x="76" y="3"/>
                </a:lnTo>
                <a:lnTo>
                  <a:pt x="76" y="3"/>
                </a:lnTo>
                <a:lnTo>
                  <a:pt x="74" y="5"/>
                </a:lnTo>
                <a:lnTo>
                  <a:pt x="71" y="5"/>
                </a:lnTo>
                <a:lnTo>
                  <a:pt x="71" y="5"/>
                </a:lnTo>
                <a:lnTo>
                  <a:pt x="71" y="8"/>
                </a:lnTo>
                <a:lnTo>
                  <a:pt x="71" y="8"/>
                </a:lnTo>
                <a:lnTo>
                  <a:pt x="66" y="8"/>
                </a:lnTo>
                <a:lnTo>
                  <a:pt x="66" y="8"/>
                </a:lnTo>
                <a:lnTo>
                  <a:pt x="66" y="10"/>
                </a:lnTo>
                <a:lnTo>
                  <a:pt x="69" y="12"/>
                </a:lnTo>
                <a:lnTo>
                  <a:pt x="71" y="15"/>
                </a:lnTo>
                <a:lnTo>
                  <a:pt x="69" y="17"/>
                </a:lnTo>
                <a:lnTo>
                  <a:pt x="66" y="17"/>
                </a:lnTo>
                <a:lnTo>
                  <a:pt x="64" y="15"/>
                </a:lnTo>
                <a:lnTo>
                  <a:pt x="64" y="15"/>
                </a:lnTo>
                <a:lnTo>
                  <a:pt x="64" y="12"/>
                </a:lnTo>
                <a:lnTo>
                  <a:pt x="59" y="12"/>
                </a:lnTo>
                <a:lnTo>
                  <a:pt x="57" y="12"/>
                </a:lnTo>
                <a:lnTo>
                  <a:pt x="55" y="12"/>
                </a:lnTo>
                <a:lnTo>
                  <a:pt x="55" y="12"/>
                </a:lnTo>
                <a:lnTo>
                  <a:pt x="55" y="10"/>
                </a:lnTo>
                <a:lnTo>
                  <a:pt x="52" y="10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8" y="8"/>
                </a:lnTo>
                <a:lnTo>
                  <a:pt x="48" y="8"/>
                </a:lnTo>
                <a:lnTo>
                  <a:pt x="45" y="5"/>
                </a:lnTo>
                <a:lnTo>
                  <a:pt x="45" y="5"/>
                </a:lnTo>
                <a:lnTo>
                  <a:pt x="40" y="8"/>
                </a:lnTo>
                <a:lnTo>
                  <a:pt x="38" y="8"/>
                </a:lnTo>
                <a:lnTo>
                  <a:pt x="33" y="8"/>
                </a:lnTo>
                <a:lnTo>
                  <a:pt x="31" y="8"/>
                </a:lnTo>
                <a:lnTo>
                  <a:pt x="31" y="8"/>
                </a:lnTo>
                <a:lnTo>
                  <a:pt x="29" y="8"/>
                </a:lnTo>
                <a:lnTo>
                  <a:pt x="26" y="8"/>
                </a:lnTo>
                <a:lnTo>
                  <a:pt x="26" y="8"/>
                </a:lnTo>
                <a:lnTo>
                  <a:pt x="22" y="5"/>
                </a:lnTo>
                <a:lnTo>
                  <a:pt x="22" y="5"/>
                </a:lnTo>
                <a:lnTo>
                  <a:pt x="19" y="8"/>
                </a:lnTo>
                <a:lnTo>
                  <a:pt x="17" y="8"/>
                </a:lnTo>
                <a:lnTo>
                  <a:pt x="14" y="8"/>
                </a:lnTo>
                <a:lnTo>
                  <a:pt x="12" y="10"/>
                </a:lnTo>
                <a:lnTo>
                  <a:pt x="10" y="12"/>
                </a:lnTo>
                <a:lnTo>
                  <a:pt x="10" y="15"/>
                </a:lnTo>
                <a:lnTo>
                  <a:pt x="10" y="15"/>
                </a:lnTo>
                <a:lnTo>
                  <a:pt x="7" y="17"/>
                </a:lnTo>
                <a:lnTo>
                  <a:pt x="5" y="22"/>
                </a:lnTo>
                <a:lnTo>
                  <a:pt x="5" y="22"/>
                </a:lnTo>
                <a:lnTo>
                  <a:pt x="5" y="22"/>
                </a:lnTo>
                <a:lnTo>
                  <a:pt x="5" y="24"/>
                </a:lnTo>
                <a:lnTo>
                  <a:pt x="3" y="24"/>
                </a:lnTo>
                <a:lnTo>
                  <a:pt x="0" y="24"/>
                </a:lnTo>
                <a:lnTo>
                  <a:pt x="0" y="24"/>
                </a:lnTo>
                <a:lnTo>
                  <a:pt x="3" y="29"/>
                </a:lnTo>
                <a:lnTo>
                  <a:pt x="3" y="31"/>
                </a:lnTo>
                <a:lnTo>
                  <a:pt x="3" y="34"/>
                </a:lnTo>
                <a:lnTo>
                  <a:pt x="5" y="36"/>
                </a:lnTo>
                <a:lnTo>
                  <a:pt x="5" y="38"/>
                </a:lnTo>
                <a:lnTo>
                  <a:pt x="5" y="43"/>
                </a:lnTo>
                <a:lnTo>
                  <a:pt x="7" y="45"/>
                </a:lnTo>
                <a:lnTo>
                  <a:pt x="10" y="45"/>
                </a:lnTo>
                <a:lnTo>
                  <a:pt x="12" y="48"/>
                </a:lnTo>
                <a:lnTo>
                  <a:pt x="10" y="48"/>
                </a:lnTo>
                <a:lnTo>
                  <a:pt x="10" y="52"/>
                </a:lnTo>
                <a:lnTo>
                  <a:pt x="12" y="55"/>
                </a:lnTo>
                <a:lnTo>
                  <a:pt x="14" y="62"/>
                </a:lnTo>
                <a:lnTo>
                  <a:pt x="17" y="64"/>
                </a:lnTo>
                <a:lnTo>
                  <a:pt x="14" y="62"/>
                </a:lnTo>
                <a:lnTo>
                  <a:pt x="17" y="62"/>
                </a:lnTo>
                <a:lnTo>
                  <a:pt x="17" y="62"/>
                </a:lnTo>
                <a:lnTo>
                  <a:pt x="17" y="67"/>
                </a:lnTo>
                <a:lnTo>
                  <a:pt x="19" y="69"/>
                </a:lnTo>
                <a:lnTo>
                  <a:pt x="19" y="71"/>
                </a:lnTo>
                <a:lnTo>
                  <a:pt x="19" y="74"/>
                </a:lnTo>
                <a:lnTo>
                  <a:pt x="19" y="76"/>
                </a:lnTo>
                <a:lnTo>
                  <a:pt x="22" y="81"/>
                </a:lnTo>
                <a:lnTo>
                  <a:pt x="24" y="81"/>
                </a:lnTo>
                <a:lnTo>
                  <a:pt x="24" y="81"/>
                </a:lnTo>
                <a:lnTo>
                  <a:pt x="26" y="78"/>
                </a:lnTo>
                <a:lnTo>
                  <a:pt x="26" y="76"/>
                </a:lnTo>
                <a:lnTo>
                  <a:pt x="29" y="76"/>
                </a:lnTo>
                <a:lnTo>
                  <a:pt x="29" y="76"/>
                </a:lnTo>
                <a:lnTo>
                  <a:pt x="31" y="76"/>
                </a:lnTo>
                <a:lnTo>
                  <a:pt x="31" y="81"/>
                </a:lnTo>
                <a:lnTo>
                  <a:pt x="31" y="83"/>
                </a:lnTo>
                <a:lnTo>
                  <a:pt x="29" y="83"/>
                </a:lnTo>
                <a:lnTo>
                  <a:pt x="29" y="86"/>
                </a:lnTo>
                <a:lnTo>
                  <a:pt x="29" y="86"/>
                </a:lnTo>
                <a:lnTo>
                  <a:pt x="29" y="88"/>
                </a:lnTo>
                <a:lnTo>
                  <a:pt x="31" y="88"/>
                </a:lnTo>
                <a:lnTo>
                  <a:pt x="33" y="88"/>
                </a:lnTo>
                <a:lnTo>
                  <a:pt x="36" y="86"/>
                </a:lnTo>
                <a:lnTo>
                  <a:pt x="36" y="86"/>
                </a:lnTo>
                <a:lnTo>
                  <a:pt x="36" y="88"/>
                </a:lnTo>
                <a:lnTo>
                  <a:pt x="43" y="88"/>
                </a:lnTo>
                <a:lnTo>
                  <a:pt x="45" y="90"/>
                </a:lnTo>
                <a:lnTo>
                  <a:pt x="45" y="90"/>
                </a:lnTo>
                <a:lnTo>
                  <a:pt x="48" y="90"/>
                </a:lnTo>
                <a:lnTo>
                  <a:pt x="48" y="88"/>
                </a:lnTo>
                <a:lnTo>
                  <a:pt x="50" y="88"/>
                </a:lnTo>
                <a:lnTo>
                  <a:pt x="52" y="88"/>
                </a:lnTo>
                <a:lnTo>
                  <a:pt x="52" y="88"/>
                </a:lnTo>
                <a:lnTo>
                  <a:pt x="55" y="86"/>
                </a:lnTo>
                <a:lnTo>
                  <a:pt x="55" y="86"/>
                </a:lnTo>
                <a:lnTo>
                  <a:pt x="57" y="83"/>
                </a:lnTo>
                <a:lnTo>
                  <a:pt x="57" y="83"/>
                </a:lnTo>
                <a:lnTo>
                  <a:pt x="57" y="83"/>
                </a:lnTo>
                <a:lnTo>
                  <a:pt x="55" y="81"/>
                </a:lnTo>
                <a:lnTo>
                  <a:pt x="57" y="81"/>
                </a:lnTo>
                <a:lnTo>
                  <a:pt x="59" y="81"/>
                </a:lnTo>
                <a:lnTo>
                  <a:pt x="62" y="81"/>
                </a:lnTo>
                <a:lnTo>
                  <a:pt x="62" y="81"/>
                </a:lnTo>
                <a:lnTo>
                  <a:pt x="62" y="78"/>
                </a:lnTo>
                <a:lnTo>
                  <a:pt x="62" y="78"/>
                </a:lnTo>
                <a:lnTo>
                  <a:pt x="64" y="78"/>
                </a:lnTo>
                <a:lnTo>
                  <a:pt x="66" y="78"/>
                </a:lnTo>
                <a:lnTo>
                  <a:pt x="69" y="78"/>
                </a:lnTo>
                <a:lnTo>
                  <a:pt x="69" y="78"/>
                </a:lnTo>
                <a:lnTo>
                  <a:pt x="71" y="78"/>
                </a:lnTo>
                <a:lnTo>
                  <a:pt x="71" y="81"/>
                </a:lnTo>
                <a:lnTo>
                  <a:pt x="71" y="81"/>
                </a:lnTo>
                <a:lnTo>
                  <a:pt x="74" y="81"/>
                </a:lnTo>
                <a:lnTo>
                  <a:pt x="74" y="81"/>
                </a:lnTo>
                <a:lnTo>
                  <a:pt x="76" y="83"/>
                </a:lnTo>
                <a:lnTo>
                  <a:pt x="76" y="83"/>
                </a:lnTo>
                <a:lnTo>
                  <a:pt x="76" y="81"/>
                </a:lnTo>
                <a:lnTo>
                  <a:pt x="76" y="78"/>
                </a:lnTo>
                <a:lnTo>
                  <a:pt x="76" y="76"/>
                </a:lnTo>
                <a:lnTo>
                  <a:pt x="76" y="76"/>
                </a:lnTo>
                <a:lnTo>
                  <a:pt x="71" y="74"/>
                </a:lnTo>
                <a:lnTo>
                  <a:pt x="71" y="71"/>
                </a:lnTo>
                <a:lnTo>
                  <a:pt x="71" y="69"/>
                </a:lnTo>
                <a:lnTo>
                  <a:pt x="71" y="67"/>
                </a:lnTo>
                <a:lnTo>
                  <a:pt x="69" y="67"/>
                </a:lnTo>
                <a:lnTo>
                  <a:pt x="69" y="64"/>
                </a:lnTo>
                <a:lnTo>
                  <a:pt x="69" y="64"/>
                </a:lnTo>
                <a:lnTo>
                  <a:pt x="71" y="64"/>
                </a:lnTo>
                <a:lnTo>
                  <a:pt x="71" y="64"/>
                </a:lnTo>
                <a:lnTo>
                  <a:pt x="71" y="64"/>
                </a:lnTo>
                <a:lnTo>
                  <a:pt x="74" y="62"/>
                </a:lnTo>
                <a:lnTo>
                  <a:pt x="74" y="62"/>
                </a:lnTo>
                <a:lnTo>
                  <a:pt x="76" y="62"/>
                </a:lnTo>
                <a:lnTo>
                  <a:pt x="78" y="64"/>
                </a:lnTo>
                <a:lnTo>
                  <a:pt x="81" y="64"/>
                </a:lnTo>
                <a:lnTo>
                  <a:pt x="81" y="64"/>
                </a:lnTo>
                <a:lnTo>
                  <a:pt x="81" y="62"/>
                </a:lnTo>
                <a:lnTo>
                  <a:pt x="81" y="60"/>
                </a:lnTo>
                <a:lnTo>
                  <a:pt x="81" y="57"/>
                </a:lnTo>
                <a:lnTo>
                  <a:pt x="81" y="57"/>
                </a:lnTo>
                <a:lnTo>
                  <a:pt x="83" y="57"/>
                </a:lnTo>
                <a:lnTo>
                  <a:pt x="85" y="57"/>
                </a:lnTo>
                <a:lnTo>
                  <a:pt x="85" y="55"/>
                </a:lnTo>
                <a:lnTo>
                  <a:pt x="90" y="55"/>
                </a:lnTo>
                <a:lnTo>
                  <a:pt x="90" y="52"/>
                </a:lnTo>
                <a:lnTo>
                  <a:pt x="92" y="50"/>
                </a:lnTo>
                <a:lnTo>
                  <a:pt x="95" y="50"/>
                </a:lnTo>
                <a:lnTo>
                  <a:pt x="95" y="50"/>
                </a:lnTo>
                <a:lnTo>
                  <a:pt x="97" y="50"/>
                </a:lnTo>
                <a:lnTo>
                  <a:pt x="97" y="52"/>
                </a:lnTo>
                <a:lnTo>
                  <a:pt x="97" y="50"/>
                </a:lnTo>
                <a:lnTo>
                  <a:pt x="100" y="50"/>
                </a:lnTo>
                <a:lnTo>
                  <a:pt x="100" y="48"/>
                </a:lnTo>
                <a:lnTo>
                  <a:pt x="100" y="45"/>
                </a:lnTo>
                <a:lnTo>
                  <a:pt x="100" y="4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Freeform 215"/>
          <p:cNvSpPr>
            <a:spLocks/>
          </p:cNvSpPr>
          <p:nvPr/>
        </p:nvSpPr>
        <p:spPr bwMode="auto">
          <a:xfrm>
            <a:off x="8956094" y="4245701"/>
            <a:ext cx="34524" cy="47078"/>
          </a:xfrm>
          <a:custGeom>
            <a:avLst/>
            <a:gdLst>
              <a:gd name="T0" fmla="*/ 33 w 33"/>
              <a:gd name="T1" fmla="*/ 14 h 45"/>
              <a:gd name="T2" fmla="*/ 30 w 33"/>
              <a:gd name="T3" fmla="*/ 14 h 45"/>
              <a:gd name="T4" fmla="*/ 28 w 33"/>
              <a:gd name="T5" fmla="*/ 12 h 45"/>
              <a:gd name="T6" fmla="*/ 26 w 33"/>
              <a:gd name="T7" fmla="*/ 12 h 45"/>
              <a:gd name="T8" fmla="*/ 26 w 33"/>
              <a:gd name="T9" fmla="*/ 9 h 45"/>
              <a:gd name="T10" fmla="*/ 26 w 33"/>
              <a:gd name="T11" fmla="*/ 7 h 45"/>
              <a:gd name="T12" fmla="*/ 26 w 33"/>
              <a:gd name="T13" fmla="*/ 7 h 45"/>
              <a:gd name="T14" fmla="*/ 28 w 33"/>
              <a:gd name="T15" fmla="*/ 2 h 45"/>
              <a:gd name="T16" fmla="*/ 28 w 33"/>
              <a:gd name="T17" fmla="*/ 0 h 45"/>
              <a:gd name="T18" fmla="*/ 26 w 33"/>
              <a:gd name="T19" fmla="*/ 0 h 45"/>
              <a:gd name="T20" fmla="*/ 21 w 33"/>
              <a:gd name="T21" fmla="*/ 0 h 45"/>
              <a:gd name="T22" fmla="*/ 21 w 33"/>
              <a:gd name="T23" fmla="*/ 2 h 45"/>
              <a:gd name="T24" fmla="*/ 19 w 33"/>
              <a:gd name="T25" fmla="*/ 2 h 45"/>
              <a:gd name="T26" fmla="*/ 16 w 33"/>
              <a:gd name="T27" fmla="*/ 0 h 45"/>
              <a:gd name="T28" fmla="*/ 16 w 33"/>
              <a:gd name="T29" fmla="*/ 7 h 45"/>
              <a:gd name="T30" fmla="*/ 14 w 33"/>
              <a:gd name="T31" fmla="*/ 9 h 45"/>
              <a:gd name="T32" fmla="*/ 12 w 33"/>
              <a:gd name="T33" fmla="*/ 9 h 45"/>
              <a:gd name="T34" fmla="*/ 7 w 33"/>
              <a:gd name="T35" fmla="*/ 9 h 45"/>
              <a:gd name="T36" fmla="*/ 4 w 33"/>
              <a:gd name="T37" fmla="*/ 7 h 45"/>
              <a:gd name="T38" fmla="*/ 0 w 33"/>
              <a:gd name="T39" fmla="*/ 5 h 45"/>
              <a:gd name="T40" fmla="*/ 0 w 33"/>
              <a:gd name="T41" fmla="*/ 7 h 45"/>
              <a:gd name="T42" fmla="*/ 0 w 33"/>
              <a:gd name="T43" fmla="*/ 9 h 45"/>
              <a:gd name="T44" fmla="*/ 0 w 33"/>
              <a:gd name="T45" fmla="*/ 9 h 45"/>
              <a:gd name="T46" fmla="*/ 2 w 33"/>
              <a:gd name="T47" fmla="*/ 14 h 45"/>
              <a:gd name="T48" fmla="*/ 2 w 33"/>
              <a:gd name="T49" fmla="*/ 19 h 45"/>
              <a:gd name="T50" fmla="*/ 2 w 33"/>
              <a:gd name="T51" fmla="*/ 24 h 45"/>
              <a:gd name="T52" fmla="*/ 2 w 33"/>
              <a:gd name="T53" fmla="*/ 31 h 45"/>
              <a:gd name="T54" fmla="*/ 4 w 33"/>
              <a:gd name="T55" fmla="*/ 38 h 45"/>
              <a:gd name="T56" fmla="*/ 7 w 33"/>
              <a:gd name="T57" fmla="*/ 45 h 45"/>
              <a:gd name="T58" fmla="*/ 14 w 33"/>
              <a:gd name="T59" fmla="*/ 43 h 45"/>
              <a:gd name="T60" fmla="*/ 21 w 33"/>
              <a:gd name="T61" fmla="*/ 38 h 45"/>
              <a:gd name="T62" fmla="*/ 23 w 33"/>
              <a:gd name="T63" fmla="*/ 31 h 45"/>
              <a:gd name="T64" fmla="*/ 23 w 33"/>
              <a:gd name="T65" fmla="*/ 28 h 45"/>
              <a:gd name="T66" fmla="*/ 26 w 33"/>
              <a:gd name="T67" fmla="*/ 26 h 45"/>
              <a:gd name="T68" fmla="*/ 28 w 33"/>
              <a:gd name="T69" fmla="*/ 24 h 45"/>
              <a:gd name="T70" fmla="*/ 28 w 33"/>
              <a:gd name="T71" fmla="*/ 21 h 45"/>
              <a:gd name="T72" fmla="*/ 30 w 33"/>
              <a:gd name="T73" fmla="*/ 21 h 45"/>
              <a:gd name="T74" fmla="*/ 33 w 33"/>
              <a:gd name="T75" fmla="*/ 19 h 45"/>
              <a:gd name="T76" fmla="*/ 33 w 33"/>
              <a:gd name="T77" fmla="*/ 1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3" h="45">
                <a:moveTo>
                  <a:pt x="33" y="14"/>
                </a:moveTo>
                <a:lnTo>
                  <a:pt x="33" y="14"/>
                </a:lnTo>
                <a:lnTo>
                  <a:pt x="33" y="14"/>
                </a:lnTo>
                <a:lnTo>
                  <a:pt x="30" y="14"/>
                </a:lnTo>
                <a:lnTo>
                  <a:pt x="28" y="12"/>
                </a:lnTo>
                <a:lnTo>
                  <a:pt x="28" y="12"/>
                </a:lnTo>
                <a:lnTo>
                  <a:pt x="26" y="12"/>
                </a:lnTo>
                <a:lnTo>
                  <a:pt x="26" y="12"/>
                </a:lnTo>
                <a:lnTo>
                  <a:pt x="26" y="9"/>
                </a:lnTo>
                <a:lnTo>
                  <a:pt x="26" y="9"/>
                </a:lnTo>
                <a:lnTo>
                  <a:pt x="26" y="9"/>
                </a:lnTo>
                <a:lnTo>
                  <a:pt x="26" y="7"/>
                </a:lnTo>
                <a:lnTo>
                  <a:pt x="26" y="7"/>
                </a:lnTo>
                <a:lnTo>
                  <a:pt x="26" y="7"/>
                </a:lnTo>
                <a:lnTo>
                  <a:pt x="26" y="5"/>
                </a:lnTo>
                <a:lnTo>
                  <a:pt x="28" y="2"/>
                </a:lnTo>
                <a:lnTo>
                  <a:pt x="28" y="0"/>
                </a:lnTo>
                <a:lnTo>
                  <a:pt x="28" y="0"/>
                </a:lnTo>
                <a:lnTo>
                  <a:pt x="26" y="0"/>
                </a:lnTo>
                <a:lnTo>
                  <a:pt x="26" y="0"/>
                </a:lnTo>
                <a:lnTo>
                  <a:pt x="23" y="0"/>
                </a:lnTo>
                <a:lnTo>
                  <a:pt x="21" y="0"/>
                </a:lnTo>
                <a:lnTo>
                  <a:pt x="21" y="0"/>
                </a:lnTo>
                <a:lnTo>
                  <a:pt x="21" y="2"/>
                </a:lnTo>
                <a:lnTo>
                  <a:pt x="19" y="2"/>
                </a:lnTo>
                <a:lnTo>
                  <a:pt x="19" y="2"/>
                </a:lnTo>
                <a:lnTo>
                  <a:pt x="16" y="0"/>
                </a:lnTo>
                <a:lnTo>
                  <a:pt x="16" y="0"/>
                </a:lnTo>
                <a:lnTo>
                  <a:pt x="16" y="5"/>
                </a:lnTo>
                <a:lnTo>
                  <a:pt x="16" y="7"/>
                </a:lnTo>
                <a:lnTo>
                  <a:pt x="14" y="7"/>
                </a:lnTo>
                <a:lnTo>
                  <a:pt x="14" y="9"/>
                </a:lnTo>
                <a:lnTo>
                  <a:pt x="12" y="9"/>
                </a:lnTo>
                <a:lnTo>
                  <a:pt x="12" y="9"/>
                </a:lnTo>
                <a:lnTo>
                  <a:pt x="7" y="9"/>
                </a:lnTo>
                <a:lnTo>
                  <a:pt x="7" y="9"/>
                </a:lnTo>
                <a:lnTo>
                  <a:pt x="4" y="9"/>
                </a:lnTo>
                <a:lnTo>
                  <a:pt x="4" y="7"/>
                </a:lnTo>
                <a:lnTo>
                  <a:pt x="2" y="5"/>
                </a:ln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0" y="7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2" y="12"/>
                </a:lnTo>
                <a:lnTo>
                  <a:pt x="2" y="14"/>
                </a:lnTo>
                <a:lnTo>
                  <a:pt x="2" y="17"/>
                </a:lnTo>
                <a:lnTo>
                  <a:pt x="2" y="19"/>
                </a:lnTo>
                <a:lnTo>
                  <a:pt x="2" y="21"/>
                </a:lnTo>
                <a:lnTo>
                  <a:pt x="2" y="24"/>
                </a:lnTo>
                <a:lnTo>
                  <a:pt x="2" y="28"/>
                </a:lnTo>
                <a:lnTo>
                  <a:pt x="2" y="31"/>
                </a:lnTo>
                <a:lnTo>
                  <a:pt x="2" y="33"/>
                </a:lnTo>
                <a:lnTo>
                  <a:pt x="4" y="38"/>
                </a:lnTo>
                <a:lnTo>
                  <a:pt x="7" y="40"/>
                </a:lnTo>
                <a:lnTo>
                  <a:pt x="7" y="45"/>
                </a:lnTo>
                <a:lnTo>
                  <a:pt x="12" y="45"/>
                </a:lnTo>
                <a:lnTo>
                  <a:pt x="14" y="43"/>
                </a:lnTo>
                <a:lnTo>
                  <a:pt x="16" y="40"/>
                </a:lnTo>
                <a:lnTo>
                  <a:pt x="21" y="38"/>
                </a:lnTo>
                <a:lnTo>
                  <a:pt x="21" y="35"/>
                </a:lnTo>
                <a:lnTo>
                  <a:pt x="23" y="31"/>
                </a:lnTo>
                <a:lnTo>
                  <a:pt x="23" y="31"/>
                </a:lnTo>
                <a:lnTo>
                  <a:pt x="23" y="28"/>
                </a:lnTo>
                <a:lnTo>
                  <a:pt x="26" y="28"/>
                </a:lnTo>
                <a:lnTo>
                  <a:pt x="26" y="26"/>
                </a:lnTo>
                <a:lnTo>
                  <a:pt x="28" y="24"/>
                </a:lnTo>
                <a:lnTo>
                  <a:pt x="28" y="24"/>
                </a:lnTo>
                <a:lnTo>
                  <a:pt x="28" y="21"/>
                </a:lnTo>
                <a:lnTo>
                  <a:pt x="28" y="21"/>
                </a:lnTo>
                <a:lnTo>
                  <a:pt x="28" y="21"/>
                </a:lnTo>
                <a:lnTo>
                  <a:pt x="30" y="21"/>
                </a:lnTo>
                <a:lnTo>
                  <a:pt x="33" y="19"/>
                </a:lnTo>
                <a:lnTo>
                  <a:pt x="33" y="19"/>
                </a:lnTo>
                <a:lnTo>
                  <a:pt x="33" y="17"/>
                </a:lnTo>
                <a:lnTo>
                  <a:pt x="33" y="1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Freeform 216"/>
          <p:cNvSpPr>
            <a:spLocks/>
          </p:cNvSpPr>
          <p:nvPr/>
        </p:nvSpPr>
        <p:spPr bwMode="auto">
          <a:xfrm>
            <a:off x="8283403" y="3859661"/>
            <a:ext cx="152742" cy="126588"/>
          </a:xfrm>
          <a:custGeom>
            <a:avLst/>
            <a:gdLst>
              <a:gd name="T0" fmla="*/ 141 w 146"/>
              <a:gd name="T1" fmla="*/ 59 h 121"/>
              <a:gd name="T2" fmla="*/ 144 w 146"/>
              <a:gd name="T3" fmla="*/ 57 h 121"/>
              <a:gd name="T4" fmla="*/ 141 w 146"/>
              <a:gd name="T5" fmla="*/ 52 h 121"/>
              <a:gd name="T6" fmla="*/ 139 w 146"/>
              <a:gd name="T7" fmla="*/ 52 h 121"/>
              <a:gd name="T8" fmla="*/ 132 w 146"/>
              <a:gd name="T9" fmla="*/ 52 h 121"/>
              <a:gd name="T10" fmla="*/ 120 w 146"/>
              <a:gd name="T11" fmla="*/ 45 h 121"/>
              <a:gd name="T12" fmla="*/ 120 w 146"/>
              <a:gd name="T13" fmla="*/ 38 h 121"/>
              <a:gd name="T14" fmla="*/ 123 w 146"/>
              <a:gd name="T15" fmla="*/ 35 h 121"/>
              <a:gd name="T16" fmla="*/ 120 w 146"/>
              <a:gd name="T17" fmla="*/ 33 h 121"/>
              <a:gd name="T18" fmla="*/ 115 w 146"/>
              <a:gd name="T19" fmla="*/ 31 h 121"/>
              <a:gd name="T20" fmla="*/ 111 w 146"/>
              <a:gd name="T21" fmla="*/ 21 h 121"/>
              <a:gd name="T22" fmla="*/ 108 w 146"/>
              <a:gd name="T23" fmla="*/ 14 h 121"/>
              <a:gd name="T24" fmla="*/ 106 w 146"/>
              <a:gd name="T25" fmla="*/ 5 h 121"/>
              <a:gd name="T26" fmla="*/ 96 w 146"/>
              <a:gd name="T27" fmla="*/ 2 h 121"/>
              <a:gd name="T28" fmla="*/ 92 w 146"/>
              <a:gd name="T29" fmla="*/ 0 h 121"/>
              <a:gd name="T30" fmla="*/ 85 w 146"/>
              <a:gd name="T31" fmla="*/ 7 h 121"/>
              <a:gd name="T32" fmla="*/ 73 w 146"/>
              <a:gd name="T33" fmla="*/ 12 h 121"/>
              <a:gd name="T34" fmla="*/ 66 w 146"/>
              <a:gd name="T35" fmla="*/ 19 h 121"/>
              <a:gd name="T36" fmla="*/ 54 w 146"/>
              <a:gd name="T37" fmla="*/ 19 h 121"/>
              <a:gd name="T38" fmla="*/ 49 w 146"/>
              <a:gd name="T39" fmla="*/ 28 h 121"/>
              <a:gd name="T40" fmla="*/ 47 w 146"/>
              <a:gd name="T41" fmla="*/ 31 h 121"/>
              <a:gd name="T42" fmla="*/ 42 w 146"/>
              <a:gd name="T43" fmla="*/ 35 h 121"/>
              <a:gd name="T44" fmla="*/ 37 w 146"/>
              <a:gd name="T45" fmla="*/ 40 h 121"/>
              <a:gd name="T46" fmla="*/ 28 w 146"/>
              <a:gd name="T47" fmla="*/ 38 h 121"/>
              <a:gd name="T48" fmla="*/ 23 w 146"/>
              <a:gd name="T49" fmla="*/ 43 h 121"/>
              <a:gd name="T50" fmla="*/ 23 w 146"/>
              <a:gd name="T51" fmla="*/ 50 h 121"/>
              <a:gd name="T52" fmla="*/ 21 w 146"/>
              <a:gd name="T53" fmla="*/ 54 h 121"/>
              <a:gd name="T54" fmla="*/ 18 w 146"/>
              <a:gd name="T55" fmla="*/ 64 h 121"/>
              <a:gd name="T56" fmla="*/ 11 w 146"/>
              <a:gd name="T57" fmla="*/ 66 h 121"/>
              <a:gd name="T58" fmla="*/ 4 w 146"/>
              <a:gd name="T59" fmla="*/ 69 h 121"/>
              <a:gd name="T60" fmla="*/ 4 w 146"/>
              <a:gd name="T61" fmla="*/ 76 h 121"/>
              <a:gd name="T62" fmla="*/ 2 w 146"/>
              <a:gd name="T63" fmla="*/ 85 h 121"/>
              <a:gd name="T64" fmla="*/ 2 w 146"/>
              <a:gd name="T65" fmla="*/ 92 h 121"/>
              <a:gd name="T66" fmla="*/ 0 w 146"/>
              <a:gd name="T67" fmla="*/ 99 h 121"/>
              <a:gd name="T68" fmla="*/ 7 w 146"/>
              <a:gd name="T69" fmla="*/ 102 h 121"/>
              <a:gd name="T70" fmla="*/ 9 w 146"/>
              <a:gd name="T71" fmla="*/ 109 h 121"/>
              <a:gd name="T72" fmla="*/ 16 w 146"/>
              <a:gd name="T73" fmla="*/ 114 h 121"/>
              <a:gd name="T74" fmla="*/ 21 w 146"/>
              <a:gd name="T75" fmla="*/ 116 h 121"/>
              <a:gd name="T76" fmla="*/ 30 w 146"/>
              <a:gd name="T77" fmla="*/ 111 h 121"/>
              <a:gd name="T78" fmla="*/ 40 w 146"/>
              <a:gd name="T79" fmla="*/ 111 h 121"/>
              <a:gd name="T80" fmla="*/ 44 w 146"/>
              <a:gd name="T81" fmla="*/ 114 h 121"/>
              <a:gd name="T82" fmla="*/ 49 w 146"/>
              <a:gd name="T83" fmla="*/ 118 h 121"/>
              <a:gd name="T84" fmla="*/ 52 w 146"/>
              <a:gd name="T85" fmla="*/ 118 h 121"/>
              <a:gd name="T86" fmla="*/ 52 w 146"/>
              <a:gd name="T87" fmla="*/ 114 h 121"/>
              <a:gd name="T88" fmla="*/ 52 w 146"/>
              <a:gd name="T89" fmla="*/ 104 h 121"/>
              <a:gd name="T90" fmla="*/ 49 w 146"/>
              <a:gd name="T91" fmla="*/ 99 h 121"/>
              <a:gd name="T92" fmla="*/ 49 w 146"/>
              <a:gd name="T93" fmla="*/ 95 h 121"/>
              <a:gd name="T94" fmla="*/ 52 w 146"/>
              <a:gd name="T95" fmla="*/ 87 h 121"/>
              <a:gd name="T96" fmla="*/ 68 w 146"/>
              <a:gd name="T97" fmla="*/ 87 h 121"/>
              <a:gd name="T98" fmla="*/ 80 w 146"/>
              <a:gd name="T99" fmla="*/ 87 h 121"/>
              <a:gd name="T100" fmla="*/ 87 w 146"/>
              <a:gd name="T101" fmla="*/ 87 h 121"/>
              <a:gd name="T102" fmla="*/ 92 w 146"/>
              <a:gd name="T103" fmla="*/ 87 h 121"/>
              <a:gd name="T104" fmla="*/ 94 w 146"/>
              <a:gd name="T105" fmla="*/ 85 h 121"/>
              <a:gd name="T106" fmla="*/ 96 w 146"/>
              <a:gd name="T107" fmla="*/ 83 h 121"/>
              <a:gd name="T108" fmla="*/ 111 w 146"/>
              <a:gd name="T109" fmla="*/ 87 h 121"/>
              <a:gd name="T110" fmla="*/ 118 w 146"/>
              <a:gd name="T111" fmla="*/ 87 h 121"/>
              <a:gd name="T112" fmla="*/ 120 w 146"/>
              <a:gd name="T113" fmla="*/ 85 h 121"/>
              <a:gd name="T114" fmla="*/ 123 w 146"/>
              <a:gd name="T115" fmla="*/ 83 h 121"/>
              <a:gd name="T116" fmla="*/ 125 w 146"/>
              <a:gd name="T117" fmla="*/ 80 h 121"/>
              <a:gd name="T118" fmla="*/ 127 w 146"/>
              <a:gd name="T119" fmla="*/ 78 h 121"/>
              <a:gd name="T120" fmla="*/ 130 w 146"/>
              <a:gd name="T121" fmla="*/ 78 h 121"/>
              <a:gd name="T122" fmla="*/ 139 w 146"/>
              <a:gd name="T123" fmla="*/ 78 h 121"/>
              <a:gd name="T124" fmla="*/ 146 w 146"/>
              <a:gd name="T125" fmla="*/ 6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6" h="121">
                <a:moveTo>
                  <a:pt x="146" y="66"/>
                </a:moveTo>
                <a:lnTo>
                  <a:pt x="144" y="64"/>
                </a:lnTo>
                <a:lnTo>
                  <a:pt x="141" y="59"/>
                </a:lnTo>
                <a:lnTo>
                  <a:pt x="141" y="59"/>
                </a:lnTo>
                <a:lnTo>
                  <a:pt x="141" y="59"/>
                </a:lnTo>
                <a:lnTo>
                  <a:pt x="141" y="59"/>
                </a:lnTo>
                <a:lnTo>
                  <a:pt x="141" y="57"/>
                </a:lnTo>
                <a:lnTo>
                  <a:pt x="144" y="57"/>
                </a:lnTo>
                <a:lnTo>
                  <a:pt x="144" y="57"/>
                </a:lnTo>
                <a:lnTo>
                  <a:pt x="144" y="57"/>
                </a:lnTo>
                <a:lnTo>
                  <a:pt x="144" y="54"/>
                </a:lnTo>
                <a:lnTo>
                  <a:pt x="141" y="52"/>
                </a:lnTo>
                <a:lnTo>
                  <a:pt x="141" y="52"/>
                </a:lnTo>
                <a:lnTo>
                  <a:pt x="141" y="52"/>
                </a:lnTo>
                <a:lnTo>
                  <a:pt x="139" y="50"/>
                </a:lnTo>
                <a:lnTo>
                  <a:pt x="139" y="52"/>
                </a:lnTo>
                <a:lnTo>
                  <a:pt x="137" y="52"/>
                </a:lnTo>
                <a:lnTo>
                  <a:pt x="137" y="52"/>
                </a:lnTo>
                <a:lnTo>
                  <a:pt x="134" y="52"/>
                </a:lnTo>
                <a:lnTo>
                  <a:pt x="132" y="52"/>
                </a:lnTo>
                <a:lnTo>
                  <a:pt x="130" y="52"/>
                </a:lnTo>
                <a:lnTo>
                  <a:pt x="127" y="47"/>
                </a:lnTo>
                <a:lnTo>
                  <a:pt x="123" y="45"/>
                </a:lnTo>
                <a:lnTo>
                  <a:pt x="120" y="45"/>
                </a:lnTo>
                <a:lnTo>
                  <a:pt x="120" y="45"/>
                </a:lnTo>
                <a:lnTo>
                  <a:pt x="120" y="40"/>
                </a:lnTo>
                <a:lnTo>
                  <a:pt x="120" y="38"/>
                </a:lnTo>
                <a:lnTo>
                  <a:pt x="120" y="38"/>
                </a:lnTo>
                <a:lnTo>
                  <a:pt x="123" y="38"/>
                </a:lnTo>
                <a:lnTo>
                  <a:pt x="125" y="38"/>
                </a:lnTo>
                <a:lnTo>
                  <a:pt x="125" y="38"/>
                </a:lnTo>
                <a:lnTo>
                  <a:pt x="123" y="35"/>
                </a:lnTo>
                <a:lnTo>
                  <a:pt x="123" y="35"/>
                </a:lnTo>
                <a:lnTo>
                  <a:pt x="120" y="33"/>
                </a:lnTo>
                <a:lnTo>
                  <a:pt x="120" y="33"/>
                </a:lnTo>
                <a:lnTo>
                  <a:pt x="120" y="33"/>
                </a:lnTo>
                <a:lnTo>
                  <a:pt x="118" y="31"/>
                </a:lnTo>
                <a:lnTo>
                  <a:pt x="118" y="31"/>
                </a:lnTo>
                <a:lnTo>
                  <a:pt x="118" y="31"/>
                </a:lnTo>
                <a:lnTo>
                  <a:pt x="115" y="31"/>
                </a:lnTo>
                <a:lnTo>
                  <a:pt x="113" y="31"/>
                </a:lnTo>
                <a:lnTo>
                  <a:pt x="113" y="26"/>
                </a:lnTo>
                <a:lnTo>
                  <a:pt x="111" y="24"/>
                </a:lnTo>
                <a:lnTo>
                  <a:pt x="111" y="21"/>
                </a:lnTo>
                <a:lnTo>
                  <a:pt x="108" y="21"/>
                </a:lnTo>
                <a:lnTo>
                  <a:pt x="111" y="19"/>
                </a:lnTo>
                <a:lnTo>
                  <a:pt x="108" y="17"/>
                </a:lnTo>
                <a:lnTo>
                  <a:pt x="108" y="14"/>
                </a:lnTo>
                <a:lnTo>
                  <a:pt x="106" y="14"/>
                </a:lnTo>
                <a:lnTo>
                  <a:pt x="106" y="9"/>
                </a:lnTo>
                <a:lnTo>
                  <a:pt x="106" y="7"/>
                </a:lnTo>
                <a:lnTo>
                  <a:pt x="106" y="5"/>
                </a:lnTo>
                <a:lnTo>
                  <a:pt x="106" y="5"/>
                </a:lnTo>
                <a:lnTo>
                  <a:pt x="104" y="2"/>
                </a:lnTo>
                <a:lnTo>
                  <a:pt x="99" y="2"/>
                </a:lnTo>
                <a:lnTo>
                  <a:pt x="96" y="2"/>
                </a:lnTo>
                <a:lnTo>
                  <a:pt x="94" y="2"/>
                </a:lnTo>
                <a:lnTo>
                  <a:pt x="94" y="2"/>
                </a:lnTo>
                <a:lnTo>
                  <a:pt x="94" y="0"/>
                </a:lnTo>
                <a:lnTo>
                  <a:pt x="92" y="0"/>
                </a:lnTo>
                <a:lnTo>
                  <a:pt x="89" y="2"/>
                </a:lnTo>
                <a:lnTo>
                  <a:pt x="87" y="5"/>
                </a:lnTo>
                <a:lnTo>
                  <a:pt x="85" y="7"/>
                </a:lnTo>
                <a:lnTo>
                  <a:pt x="85" y="7"/>
                </a:lnTo>
                <a:lnTo>
                  <a:pt x="80" y="7"/>
                </a:lnTo>
                <a:lnTo>
                  <a:pt x="75" y="9"/>
                </a:lnTo>
                <a:lnTo>
                  <a:pt x="73" y="12"/>
                </a:lnTo>
                <a:lnTo>
                  <a:pt x="73" y="12"/>
                </a:lnTo>
                <a:lnTo>
                  <a:pt x="70" y="14"/>
                </a:lnTo>
                <a:lnTo>
                  <a:pt x="68" y="14"/>
                </a:lnTo>
                <a:lnTo>
                  <a:pt x="66" y="14"/>
                </a:lnTo>
                <a:lnTo>
                  <a:pt x="66" y="19"/>
                </a:lnTo>
                <a:lnTo>
                  <a:pt x="63" y="21"/>
                </a:lnTo>
                <a:lnTo>
                  <a:pt x="59" y="19"/>
                </a:lnTo>
                <a:lnTo>
                  <a:pt x="56" y="19"/>
                </a:lnTo>
                <a:lnTo>
                  <a:pt x="54" y="19"/>
                </a:lnTo>
                <a:lnTo>
                  <a:pt x="52" y="21"/>
                </a:lnTo>
                <a:lnTo>
                  <a:pt x="49" y="24"/>
                </a:lnTo>
                <a:lnTo>
                  <a:pt x="49" y="28"/>
                </a:lnTo>
                <a:lnTo>
                  <a:pt x="49" y="28"/>
                </a:lnTo>
                <a:lnTo>
                  <a:pt x="49" y="31"/>
                </a:lnTo>
                <a:lnTo>
                  <a:pt x="49" y="31"/>
                </a:lnTo>
                <a:lnTo>
                  <a:pt x="47" y="31"/>
                </a:lnTo>
                <a:lnTo>
                  <a:pt x="47" y="31"/>
                </a:lnTo>
                <a:lnTo>
                  <a:pt x="44" y="31"/>
                </a:lnTo>
                <a:lnTo>
                  <a:pt x="42" y="31"/>
                </a:lnTo>
                <a:lnTo>
                  <a:pt x="42" y="33"/>
                </a:lnTo>
                <a:lnTo>
                  <a:pt x="42" y="35"/>
                </a:lnTo>
                <a:lnTo>
                  <a:pt x="42" y="38"/>
                </a:lnTo>
                <a:lnTo>
                  <a:pt x="40" y="40"/>
                </a:lnTo>
                <a:lnTo>
                  <a:pt x="37" y="40"/>
                </a:lnTo>
                <a:lnTo>
                  <a:pt x="37" y="40"/>
                </a:lnTo>
                <a:lnTo>
                  <a:pt x="37" y="40"/>
                </a:lnTo>
                <a:lnTo>
                  <a:pt x="30" y="38"/>
                </a:lnTo>
                <a:lnTo>
                  <a:pt x="30" y="35"/>
                </a:lnTo>
                <a:lnTo>
                  <a:pt x="28" y="38"/>
                </a:lnTo>
                <a:lnTo>
                  <a:pt x="26" y="38"/>
                </a:lnTo>
                <a:lnTo>
                  <a:pt x="26" y="40"/>
                </a:lnTo>
                <a:lnTo>
                  <a:pt x="23" y="40"/>
                </a:lnTo>
                <a:lnTo>
                  <a:pt x="23" y="43"/>
                </a:lnTo>
                <a:lnTo>
                  <a:pt x="23" y="43"/>
                </a:lnTo>
                <a:lnTo>
                  <a:pt x="23" y="45"/>
                </a:lnTo>
                <a:lnTo>
                  <a:pt x="23" y="47"/>
                </a:lnTo>
                <a:lnTo>
                  <a:pt x="23" y="50"/>
                </a:lnTo>
                <a:lnTo>
                  <a:pt x="18" y="52"/>
                </a:lnTo>
                <a:lnTo>
                  <a:pt x="21" y="52"/>
                </a:lnTo>
                <a:lnTo>
                  <a:pt x="21" y="54"/>
                </a:lnTo>
                <a:lnTo>
                  <a:pt x="21" y="54"/>
                </a:lnTo>
                <a:lnTo>
                  <a:pt x="21" y="59"/>
                </a:lnTo>
                <a:lnTo>
                  <a:pt x="18" y="59"/>
                </a:lnTo>
                <a:lnTo>
                  <a:pt x="18" y="61"/>
                </a:lnTo>
                <a:lnTo>
                  <a:pt x="18" y="64"/>
                </a:lnTo>
                <a:lnTo>
                  <a:pt x="16" y="64"/>
                </a:lnTo>
                <a:lnTo>
                  <a:pt x="16" y="64"/>
                </a:lnTo>
                <a:lnTo>
                  <a:pt x="14" y="66"/>
                </a:lnTo>
                <a:lnTo>
                  <a:pt x="11" y="66"/>
                </a:lnTo>
                <a:lnTo>
                  <a:pt x="7" y="66"/>
                </a:lnTo>
                <a:lnTo>
                  <a:pt x="7" y="66"/>
                </a:lnTo>
                <a:lnTo>
                  <a:pt x="4" y="69"/>
                </a:lnTo>
                <a:lnTo>
                  <a:pt x="4" y="69"/>
                </a:lnTo>
                <a:lnTo>
                  <a:pt x="4" y="71"/>
                </a:lnTo>
                <a:lnTo>
                  <a:pt x="4" y="73"/>
                </a:lnTo>
                <a:lnTo>
                  <a:pt x="4" y="73"/>
                </a:lnTo>
                <a:lnTo>
                  <a:pt x="4" y="76"/>
                </a:lnTo>
                <a:lnTo>
                  <a:pt x="4" y="76"/>
                </a:lnTo>
                <a:lnTo>
                  <a:pt x="4" y="78"/>
                </a:lnTo>
                <a:lnTo>
                  <a:pt x="4" y="83"/>
                </a:lnTo>
                <a:lnTo>
                  <a:pt x="2" y="85"/>
                </a:lnTo>
                <a:lnTo>
                  <a:pt x="2" y="85"/>
                </a:lnTo>
                <a:lnTo>
                  <a:pt x="0" y="85"/>
                </a:lnTo>
                <a:lnTo>
                  <a:pt x="2" y="87"/>
                </a:lnTo>
                <a:lnTo>
                  <a:pt x="2" y="92"/>
                </a:lnTo>
                <a:lnTo>
                  <a:pt x="0" y="95"/>
                </a:lnTo>
                <a:lnTo>
                  <a:pt x="0" y="97"/>
                </a:lnTo>
                <a:lnTo>
                  <a:pt x="0" y="97"/>
                </a:lnTo>
                <a:lnTo>
                  <a:pt x="0" y="99"/>
                </a:lnTo>
                <a:lnTo>
                  <a:pt x="0" y="102"/>
                </a:lnTo>
                <a:lnTo>
                  <a:pt x="2" y="102"/>
                </a:lnTo>
                <a:lnTo>
                  <a:pt x="4" y="102"/>
                </a:lnTo>
                <a:lnTo>
                  <a:pt x="7" y="102"/>
                </a:lnTo>
                <a:lnTo>
                  <a:pt x="7" y="104"/>
                </a:lnTo>
                <a:lnTo>
                  <a:pt x="9" y="106"/>
                </a:lnTo>
                <a:lnTo>
                  <a:pt x="9" y="106"/>
                </a:lnTo>
                <a:lnTo>
                  <a:pt x="9" y="109"/>
                </a:lnTo>
                <a:lnTo>
                  <a:pt x="11" y="111"/>
                </a:lnTo>
                <a:lnTo>
                  <a:pt x="14" y="111"/>
                </a:lnTo>
                <a:lnTo>
                  <a:pt x="14" y="114"/>
                </a:lnTo>
                <a:lnTo>
                  <a:pt x="16" y="114"/>
                </a:lnTo>
                <a:lnTo>
                  <a:pt x="18" y="114"/>
                </a:lnTo>
                <a:lnTo>
                  <a:pt x="18" y="116"/>
                </a:lnTo>
                <a:lnTo>
                  <a:pt x="21" y="116"/>
                </a:lnTo>
                <a:lnTo>
                  <a:pt x="21" y="116"/>
                </a:lnTo>
                <a:lnTo>
                  <a:pt x="23" y="114"/>
                </a:lnTo>
                <a:lnTo>
                  <a:pt x="23" y="114"/>
                </a:lnTo>
                <a:lnTo>
                  <a:pt x="28" y="111"/>
                </a:lnTo>
                <a:lnTo>
                  <a:pt x="30" y="111"/>
                </a:lnTo>
                <a:lnTo>
                  <a:pt x="33" y="109"/>
                </a:lnTo>
                <a:lnTo>
                  <a:pt x="35" y="109"/>
                </a:lnTo>
                <a:lnTo>
                  <a:pt x="40" y="111"/>
                </a:lnTo>
                <a:lnTo>
                  <a:pt x="40" y="111"/>
                </a:lnTo>
                <a:lnTo>
                  <a:pt x="42" y="111"/>
                </a:lnTo>
                <a:lnTo>
                  <a:pt x="44" y="111"/>
                </a:lnTo>
                <a:lnTo>
                  <a:pt x="44" y="114"/>
                </a:lnTo>
                <a:lnTo>
                  <a:pt x="44" y="114"/>
                </a:lnTo>
                <a:lnTo>
                  <a:pt x="47" y="116"/>
                </a:lnTo>
                <a:lnTo>
                  <a:pt x="47" y="116"/>
                </a:lnTo>
                <a:lnTo>
                  <a:pt x="49" y="118"/>
                </a:lnTo>
                <a:lnTo>
                  <a:pt x="49" y="118"/>
                </a:lnTo>
                <a:lnTo>
                  <a:pt x="49" y="121"/>
                </a:lnTo>
                <a:lnTo>
                  <a:pt x="52" y="121"/>
                </a:lnTo>
                <a:lnTo>
                  <a:pt x="52" y="121"/>
                </a:lnTo>
                <a:lnTo>
                  <a:pt x="52" y="118"/>
                </a:lnTo>
                <a:lnTo>
                  <a:pt x="52" y="118"/>
                </a:lnTo>
                <a:lnTo>
                  <a:pt x="52" y="116"/>
                </a:lnTo>
                <a:lnTo>
                  <a:pt x="49" y="114"/>
                </a:lnTo>
                <a:lnTo>
                  <a:pt x="52" y="114"/>
                </a:lnTo>
                <a:lnTo>
                  <a:pt x="52" y="111"/>
                </a:lnTo>
                <a:lnTo>
                  <a:pt x="49" y="106"/>
                </a:lnTo>
                <a:lnTo>
                  <a:pt x="49" y="104"/>
                </a:lnTo>
                <a:lnTo>
                  <a:pt x="52" y="104"/>
                </a:lnTo>
                <a:lnTo>
                  <a:pt x="52" y="102"/>
                </a:lnTo>
                <a:lnTo>
                  <a:pt x="49" y="102"/>
                </a:lnTo>
                <a:lnTo>
                  <a:pt x="49" y="102"/>
                </a:lnTo>
                <a:lnTo>
                  <a:pt x="49" y="99"/>
                </a:lnTo>
                <a:lnTo>
                  <a:pt x="49" y="99"/>
                </a:lnTo>
                <a:lnTo>
                  <a:pt x="49" y="99"/>
                </a:lnTo>
                <a:lnTo>
                  <a:pt x="49" y="97"/>
                </a:lnTo>
                <a:lnTo>
                  <a:pt x="49" y="95"/>
                </a:lnTo>
                <a:lnTo>
                  <a:pt x="49" y="92"/>
                </a:lnTo>
                <a:lnTo>
                  <a:pt x="49" y="87"/>
                </a:lnTo>
                <a:lnTo>
                  <a:pt x="49" y="87"/>
                </a:lnTo>
                <a:lnTo>
                  <a:pt x="52" y="87"/>
                </a:lnTo>
                <a:lnTo>
                  <a:pt x="52" y="87"/>
                </a:lnTo>
                <a:lnTo>
                  <a:pt x="56" y="87"/>
                </a:lnTo>
                <a:lnTo>
                  <a:pt x="61" y="87"/>
                </a:lnTo>
                <a:lnTo>
                  <a:pt x="68" y="87"/>
                </a:lnTo>
                <a:lnTo>
                  <a:pt x="73" y="87"/>
                </a:lnTo>
                <a:lnTo>
                  <a:pt x="73" y="87"/>
                </a:lnTo>
                <a:lnTo>
                  <a:pt x="73" y="87"/>
                </a:lnTo>
                <a:lnTo>
                  <a:pt x="80" y="87"/>
                </a:lnTo>
                <a:lnTo>
                  <a:pt x="82" y="87"/>
                </a:lnTo>
                <a:lnTo>
                  <a:pt x="85" y="87"/>
                </a:lnTo>
                <a:lnTo>
                  <a:pt x="85" y="87"/>
                </a:lnTo>
                <a:lnTo>
                  <a:pt x="87" y="87"/>
                </a:lnTo>
                <a:lnTo>
                  <a:pt x="89" y="87"/>
                </a:lnTo>
                <a:lnTo>
                  <a:pt x="89" y="87"/>
                </a:lnTo>
                <a:lnTo>
                  <a:pt x="89" y="87"/>
                </a:lnTo>
                <a:lnTo>
                  <a:pt x="92" y="87"/>
                </a:lnTo>
                <a:lnTo>
                  <a:pt x="92" y="87"/>
                </a:lnTo>
                <a:lnTo>
                  <a:pt x="94" y="87"/>
                </a:lnTo>
                <a:lnTo>
                  <a:pt x="94" y="85"/>
                </a:lnTo>
                <a:lnTo>
                  <a:pt x="94" y="85"/>
                </a:lnTo>
                <a:lnTo>
                  <a:pt x="94" y="85"/>
                </a:lnTo>
                <a:lnTo>
                  <a:pt x="96" y="85"/>
                </a:lnTo>
                <a:lnTo>
                  <a:pt x="96" y="85"/>
                </a:lnTo>
                <a:lnTo>
                  <a:pt x="96" y="83"/>
                </a:lnTo>
                <a:lnTo>
                  <a:pt x="101" y="85"/>
                </a:lnTo>
                <a:lnTo>
                  <a:pt x="106" y="85"/>
                </a:lnTo>
                <a:lnTo>
                  <a:pt x="111" y="87"/>
                </a:lnTo>
                <a:lnTo>
                  <a:pt x="111" y="87"/>
                </a:lnTo>
                <a:lnTo>
                  <a:pt x="111" y="87"/>
                </a:lnTo>
                <a:lnTo>
                  <a:pt x="113" y="87"/>
                </a:lnTo>
                <a:lnTo>
                  <a:pt x="113" y="87"/>
                </a:lnTo>
                <a:lnTo>
                  <a:pt x="118" y="87"/>
                </a:lnTo>
                <a:lnTo>
                  <a:pt x="120" y="87"/>
                </a:lnTo>
                <a:lnTo>
                  <a:pt x="120" y="87"/>
                </a:lnTo>
                <a:lnTo>
                  <a:pt x="120" y="85"/>
                </a:lnTo>
                <a:lnTo>
                  <a:pt x="120" y="85"/>
                </a:lnTo>
                <a:lnTo>
                  <a:pt x="123" y="85"/>
                </a:lnTo>
                <a:lnTo>
                  <a:pt x="123" y="85"/>
                </a:lnTo>
                <a:lnTo>
                  <a:pt x="123" y="85"/>
                </a:lnTo>
                <a:lnTo>
                  <a:pt x="123" y="83"/>
                </a:lnTo>
                <a:lnTo>
                  <a:pt x="123" y="83"/>
                </a:lnTo>
                <a:lnTo>
                  <a:pt x="123" y="83"/>
                </a:lnTo>
                <a:lnTo>
                  <a:pt x="123" y="83"/>
                </a:lnTo>
                <a:lnTo>
                  <a:pt x="125" y="80"/>
                </a:lnTo>
                <a:lnTo>
                  <a:pt x="125" y="80"/>
                </a:lnTo>
                <a:lnTo>
                  <a:pt x="125" y="80"/>
                </a:lnTo>
                <a:lnTo>
                  <a:pt x="127" y="80"/>
                </a:lnTo>
                <a:lnTo>
                  <a:pt x="127" y="78"/>
                </a:lnTo>
                <a:lnTo>
                  <a:pt x="127" y="78"/>
                </a:lnTo>
                <a:lnTo>
                  <a:pt x="127" y="78"/>
                </a:lnTo>
                <a:lnTo>
                  <a:pt x="130" y="78"/>
                </a:lnTo>
                <a:lnTo>
                  <a:pt x="130" y="78"/>
                </a:lnTo>
                <a:lnTo>
                  <a:pt x="132" y="78"/>
                </a:lnTo>
                <a:lnTo>
                  <a:pt x="132" y="78"/>
                </a:lnTo>
                <a:lnTo>
                  <a:pt x="137" y="78"/>
                </a:lnTo>
                <a:lnTo>
                  <a:pt x="139" y="78"/>
                </a:lnTo>
                <a:lnTo>
                  <a:pt x="144" y="73"/>
                </a:lnTo>
                <a:lnTo>
                  <a:pt x="144" y="73"/>
                </a:lnTo>
                <a:lnTo>
                  <a:pt x="146" y="69"/>
                </a:lnTo>
                <a:lnTo>
                  <a:pt x="146" y="69"/>
                </a:lnTo>
                <a:lnTo>
                  <a:pt x="146" y="6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" name="Freeform 217"/>
          <p:cNvSpPr>
            <a:spLocks/>
          </p:cNvSpPr>
          <p:nvPr/>
        </p:nvSpPr>
        <p:spPr bwMode="auto">
          <a:xfrm>
            <a:off x="8804399" y="3218355"/>
            <a:ext cx="109849" cy="64863"/>
          </a:xfrm>
          <a:custGeom>
            <a:avLst/>
            <a:gdLst>
              <a:gd name="T0" fmla="*/ 100 w 105"/>
              <a:gd name="T1" fmla="*/ 10 h 62"/>
              <a:gd name="T2" fmla="*/ 93 w 105"/>
              <a:gd name="T3" fmla="*/ 7 h 62"/>
              <a:gd name="T4" fmla="*/ 90 w 105"/>
              <a:gd name="T5" fmla="*/ 7 h 62"/>
              <a:gd name="T6" fmla="*/ 86 w 105"/>
              <a:gd name="T7" fmla="*/ 5 h 62"/>
              <a:gd name="T8" fmla="*/ 74 w 105"/>
              <a:gd name="T9" fmla="*/ 3 h 62"/>
              <a:gd name="T10" fmla="*/ 60 w 105"/>
              <a:gd name="T11" fmla="*/ 7 h 62"/>
              <a:gd name="T12" fmla="*/ 52 w 105"/>
              <a:gd name="T13" fmla="*/ 12 h 62"/>
              <a:gd name="T14" fmla="*/ 34 w 105"/>
              <a:gd name="T15" fmla="*/ 10 h 62"/>
              <a:gd name="T16" fmla="*/ 19 w 105"/>
              <a:gd name="T17" fmla="*/ 10 h 62"/>
              <a:gd name="T18" fmla="*/ 8 w 105"/>
              <a:gd name="T19" fmla="*/ 7 h 62"/>
              <a:gd name="T20" fmla="*/ 8 w 105"/>
              <a:gd name="T21" fmla="*/ 5 h 62"/>
              <a:gd name="T22" fmla="*/ 10 w 105"/>
              <a:gd name="T23" fmla="*/ 5 h 62"/>
              <a:gd name="T24" fmla="*/ 5 w 105"/>
              <a:gd name="T25" fmla="*/ 0 h 62"/>
              <a:gd name="T26" fmla="*/ 3 w 105"/>
              <a:gd name="T27" fmla="*/ 3 h 62"/>
              <a:gd name="T28" fmla="*/ 0 w 105"/>
              <a:gd name="T29" fmla="*/ 5 h 62"/>
              <a:gd name="T30" fmla="*/ 0 w 105"/>
              <a:gd name="T31" fmla="*/ 10 h 62"/>
              <a:gd name="T32" fmla="*/ 0 w 105"/>
              <a:gd name="T33" fmla="*/ 12 h 62"/>
              <a:gd name="T34" fmla="*/ 3 w 105"/>
              <a:gd name="T35" fmla="*/ 17 h 62"/>
              <a:gd name="T36" fmla="*/ 8 w 105"/>
              <a:gd name="T37" fmla="*/ 19 h 62"/>
              <a:gd name="T38" fmla="*/ 10 w 105"/>
              <a:gd name="T39" fmla="*/ 24 h 62"/>
              <a:gd name="T40" fmla="*/ 10 w 105"/>
              <a:gd name="T41" fmla="*/ 26 h 62"/>
              <a:gd name="T42" fmla="*/ 3 w 105"/>
              <a:gd name="T43" fmla="*/ 29 h 62"/>
              <a:gd name="T44" fmla="*/ 3 w 105"/>
              <a:gd name="T45" fmla="*/ 31 h 62"/>
              <a:gd name="T46" fmla="*/ 3 w 105"/>
              <a:gd name="T47" fmla="*/ 33 h 62"/>
              <a:gd name="T48" fmla="*/ 3 w 105"/>
              <a:gd name="T49" fmla="*/ 36 h 62"/>
              <a:gd name="T50" fmla="*/ 3 w 105"/>
              <a:gd name="T51" fmla="*/ 40 h 62"/>
              <a:gd name="T52" fmla="*/ 5 w 105"/>
              <a:gd name="T53" fmla="*/ 45 h 62"/>
              <a:gd name="T54" fmla="*/ 10 w 105"/>
              <a:gd name="T55" fmla="*/ 48 h 62"/>
              <a:gd name="T56" fmla="*/ 12 w 105"/>
              <a:gd name="T57" fmla="*/ 52 h 62"/>
              <a:gd name="T58" fmla="*/ 12 w 105"/>
              <a:gd name="T59" fmla="*/ 55 h 62"/>
              <a:gd name="T60" fmla="*/ 15 w 105"/>
              <a:gd name="T61" fmla="*/ 59 h 62"/>
              <a:gd name="T62" fmla="*/ 19 w 105"/>
              <a:gd name="T63" fmla="*/ 59 h 62"/>
              <a:gd name="T64" fmla="*/ 24 w 105"/>
              <a:gd name="T65" fmla="*/ 59 h 62"/>
              <a:gd name="T66" fmla="*/ 29 w 105"/>
              <a:gd name="T67" fmla="*/ 57 h 62"/>
              <a:gd name="T68" fmla="*/ 31 w 105"/>
              <a:gd name="T69" fmla="*/ 57 h 62"/>
              <a:gd name="T70" fmla="*/ 36 w 105"/>
              <a:gd name="T71" fmla="*/ 57 h 62"/>
              <a:gd name="T72" fmla="*/ 41 w 105"/>
              <a:gd name="T73" fmla="*/ 57 h 62"/>
              <a:gd name="T74" fmla="*/ 43 w 105"/>
              <a:gd name="T75" fmla="*/ 59 h 62"/>
              <a:gd name="T76" fmla="*/ 48 w 105"/>
              <a:gd name="T77" fmla="*/ 59 h 62"/>
              <a:gd name="T78" fmla="*/ 55 w 105"/>
              <a:gd name="T79" fmla="*/ 62 h 62"/>
              <a:gd name="T80" fmla="*/ 60 w 105"/>
              <a:gd name="T81" fmla="*/ 59 h 62"/>
              <a:gd name="T82" fmla="*/ 64 w 105"/>
              <a:gd name="T83" fmla="*/ 59 h 62"/>
              <a:gd name="T84" fmla="*/ 67 w 105"/>
              <a:gd name="T85" fmla="*/ 57 h 62"/>
              <a:gd name="T86" fmla="*/ 64 w 105"/>
              <a:gd name="T87" fmla="*/ 52 h 62"/>
              <a:gd name="T88" fmla="*/ 67 w 105"/>
              <a:gd name="T89" fmla="*/ 52 h 62"/>
              <a:gd name="T90" fmla="*/ 69 w 105"/>
              <a:gd name="T91" fmla="*/ 52 h 62"/>
              <a:gd name="T92" fmla="*/ 74 w 105"/>
              <a:gd name="T93" fmla="*/ 50 h 62"/>
              <a:gd name="T94" fmla="*/ 74 w 105"/>
              <a:gd name="T95" fmla="*/ 48 h 62"/>
              <a:gd name="T96" fmla="*/ 79 w 105"/>
              <a:gd name="T97" fmla="*/ 48 h 62"/>
              <a:gd name="T98" fmla="*/ 83 w 105"/>
              <a:gd name="T99" fmla="*/ 45 h 62"/>
              <a:gd name="T100" fmla="*/ 86 w 105"/>
              <a:gd name="T101" fmla="*/ 45 h 62"/>
              <a:gd name="T102" fmla="*/ 90 w 105"/>
              <a:gd name="T103" fmla="*/ 48 h 62"/>
              <a:gd name="T104" fmla="*/ 95 w 105"/>
              <a:gd name="T105" fmla="*/ 48 h 62"/>
              <a:gd name="T106" fmla="*/ 97 w 105"/>
              <a:gd name="T107" fmla="*/ 48 h 62"/>
              <a:gd name="T108" fmla="*/ 93 w 105"/>
              <a:gd name="T109" fmla="*/ 38 h 62"/>
              <a:gd name="T110" fmla="*/ 93 w 105"/>
              <a:gd name="T111" fmla="*/ 31 h 62"/>
              <a:gd name="T112" fmla="*/ 95 w 105"/>
              <a:gd name="T113" fmla="*/ 26 h 62"/>
              <a:gd name="T114" fmla="*/ 95 w 105"/>
              <a:gd name="T115" fmla="*/ 22 h 62"/>
              <a:gd name="T116" fmla="*/ 102 w 105"/>
              <a:gd name="T117" fmla="*/ 1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5" h="62">
                <a:moveTo>
                  <a:pt x="105" y="10"/>
                </a:moveTo>
                <a:lnTo>
                  <a:pt x="102" y="12"/>
                </a:lnTo>
                <a:lnTo>
                  <a:pt x="100" y="10"/>
                </a:lnTo>
                <a:lnTo>
                  <a:pt x="97" y="10"/>
                </a:lnTo>
                <a:lnTo>
                  <a:pt x="95" y="10"/>
                </a:lnTo>
                <a:lnTo>
                  <a:pt x="93" y="7"/>
                </a:lnTo>
                <a:lnTo>
                  <a:pt x="93" y="5"/>
                </a:lnTo>
                <a:lnTo>
                  <a:pt x="90" y="7"/>
                </a:lnTo>
                <a:lnTo>
                  <a:pt x="90" y="7"/>
                </a:lnTo>
                <a:lnTo>
                  <a:pt x="88" y="5"/>
                </a:lnTo>
                <a:lnTo>
                  <a:pt x="86" y="5"/>
                </a:lnTo>
                <a:lnTo>
                  <a:pt x="86" y="5"/>
                </a:lnTo>
                <a:lnTo>
                  <a:pt x="79" y="3"/>
                </a:lnTo>
                <a:lnTo>
                  <a:pt x="79" y="3"/>
                </a:lnTo>
                <a:lnTo>
                  <a:pt x="74" y="3"/>
                </a:lnTo>
                <a:lnTo>
                  <a:pt x="69" y="5"/>
                </a:lnTo>
                <a:lnTo>
                  <a:pt x="64" y="5"/>
                </a:lnTo>
                <a:lnTo>
                  <a:pt x="60" y="7"/>
                </a:lnTo>
                <a:lnTo>
                  <a:pt x="57" y="10"/>
                </a:lnTo>
                <a:lnTo>
                  <a:pt x="55" y="12"/>
                </a:lnTo>
                <a:lnTo>
                  <a:pt x="52" y="12"/>
                </a:lnTo>
                <a:lnTo>
                  <a:pt x="48" y="12"/>
                </a:lnTo>
                <a:lnTo>
                  <a:pt x="41" y="12"/>
                </a:lnTo>
                <a:lnTo>
                  <a:pt x="34" y="10"/>
                </a:lnTo>
                <a:lnTo>
                  <a:pt x="31" y="10"/>
                </a:lnTo>
                <a:lnTo>
                  <a:pt x="26" y="10"/>
                </a:lnTo>
                <a:lnTo>
                  <a:pt x="19" y="10"/>
                </a:lnTo>
                <a:lnTo>
                  <a:pt x="15" y="7"/>
                </a:lnTo>
                <a:lnTo>
                  <a:pt x="10" y="10"/>
                </a:lnTo>
                <a:lnTo>
                  <a:pt x="8" y="7"/>
                </a:lnTo>
                <a:lnTo>
                  <a:pt x="8" y="7"/>
                </a:lnTo>
                <a:lnTo>
                  <a:pt x="8" y="7"/>
                </a:lnTo>
                <a:lnTo>
                  <a:pt x="8" y="5"/>
                </a:lnTo>
                <a:lnTo>
                  <a:pt x="10" y="5"/>
                </a:lnTo>
                <a:lnTo>
                  <a:pt x="10" y="5"/>
                </a:lnTo>
                <a:lnTo>
                  <a:pt x="10" y="5"/>
                </a:lnTo>
                <a:lnTo>
                  <a:pt x="10" y="3"/>
                </a:lnTo>
                <a:lnTo>
                  <a:pt x="5" y="3"/>
                </a:lnTo>
                <a:lnTo>
                  <a:pt x="5" y="0"/>
                </a:lnTo>
                <a:lnTo>
                  <a:pt x="5" y="0"/>
                </a:lnTo>
                <a:lnTo>
                  <a:pt x="3" y="3"/>
                </a:lnTo>
                <a:lnTo>
                  <a:pt x="3" y="3"/>
                </a:lnTo>
                <a:lnTo>
                  <a:pt x="3" y="5"/>
                </a:ln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0" y="7"/>
                </a:lnTo>
                <a:lnTo>
                  <a:pt x="0" y="10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3" y="14"/>
                </a:lnTo>
                <a:lnTo>
                  <a:pt x="3" y="14"/>
                </a:lnTo>
                <a:lnTo>
                  <a:pt x="3" y="17"/>
                </a:lnTo>
                <a:lnTo>
                  <a:pt x="5" y="19"/>
                </a:lnTo>
                <a:lnTo>
                  <a:pt x="8" y="19"/>
                </a:lnTo>
                <a:lnTo>
                  <a:pt x="8" y="19"/>
                </a:lnTo>
                <a:lnTo>
                  <a:pt x="8" y="22"/>
                </a:lnTo>
                <a:lnTo>
                  <a:pt x="10" y="22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6"/>
                </a:lnTo>
                <a:lnTo>
                  <a:pt x="8" y="26"/>
                </a:lnTo>
                <a:lnTo>
                  <a:pt x="8" y="29"/>
                </a:lnTo>
                <a:lnTo>
                  <a:pt x="3" y="29"/>
                </a:lnTo>
                <a:lnTo>
                  <a:pt x="3" y="29"/>
                </a:lnTo>
                <a:lnTo>
                  <a:pt x="3" y="29"/>
                </a:lnTo>
                <a:lnTo>
                  <a:pt x="3" y="31"/>
                </a:lnTo>
                <a:lnTo>
                  <a:pt x="3" y="31"/>
                </a:lnTo>
                <a:lnTo>
                  <a:pt x="3" y="31"/>
                </a:lnTo>
                <a:lnTo>
                  <a:pt x="3" y="33"/>
                </a:lnTo>
                <a:lnTo>
                  <a:pt x="3" y="36"/>
                </a:lnTo>
                <a:lnTo>
                  <a:pt x="3" y="36"/>
                </a:lnTo>
                <a:lnTo>
                  <a:pt x="3" y="36"/>
                </a:lnTo>
                <a:lnTo>
                  <a:pt x="3" y="38"/>
                </a:lnTo>
                <a:lnTo>
                  <a:pt x="3" y="38"/>
                </a:lnTo>
                <a:lnTo>
                  <a:pt x="3" y="40"/>
                </a:lnTo>
                <a:lnTo>
                  <a:pt x="0" y="40"/>
                </a:lnTo>
                <a:lnTo>
                  <a:pt x="3" y="43"/>
                </a:lnTo>
                <a:lnTo>
                  <a:pt x="5" y="45"/>
                </a:lnTo>
                <a:lnTo>
                  <a:pt x="8" y="45"/>
                </a:lnTo>
                <a:lnTo>
                  <a:pt x="10" y="45"/>
                </a:lnTo>
                <a:lnTo>
                  <a:pt x="10" y="48"/>
                </a:lnTo>
                <a:lnTo>
                  <a:pt x="10" y="50"/>
                </a:lnTo>
                <a:lnTo>
                  <a:pt x="12" y="50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12" y="55"/>
                </a:lnTo>
                <a:lnTo>
                  <a:pt x="12" y="59"/>
                </a:lnTo>
                <a:lnTo>
                  <a:pt x="12" y="59"/>
                </a:lnTo>
                <a:lnTo>
                  <a:pt x="15" y="59"/>
                </a:lnTo>
                <a:lnTo>
                  <a:pt x="15" y="59"/>
                </a:lnTo>
                <a:lnTo>
                  <a:pt x="17" y="59"/>
                </a:lnTo>
                <a:lnTo>
                  <a:pt x="19" y="59"/>
                </a:lnTo>
                <a:lnTo>
                  <a:pt x="19" y="59"/>
                </a:lnTo>
                <a:lnTo>
                  <a:pt x="22" y="59"/>
                </a:lnTo>
                <a:lnTo>
                  <a:pt x="24" y="59"/>
                </a:lnTo>
                <a:lnTo>
                  <a:pt x="26" y="59"/>
                </a:lnTo>
                <a:lnTo>
                  <a:pt x="29" y="57"/>
                </a:lnTo>
                <a:lnTo>
                  <a:pt x="29" y="57"/>
                </a:lnTo>
                <a:lnTo>
                  <a:pt x="31" y="57"/>
                </a:lnTo>
                <a:lnTo>
                  <a:pt x="31" y="57"/>
                </a:lnTo>
                <a:lnTo>
                  <a:pt x="31" y="57"/>
                </a:lnTo>
                <a:lnTo>
                  <a:pt x="34" y="57"/>
                </a:lnTo>
                <a:lnTo>
                  <a:pt x="36" y="57"/>
                </a:lnTo>
                <a:lnTo>
                  <a:pt x="36" y="57"/>
                </a:lnTo>
                <a:lnTo>
                  <a:pt x="38" y="55"/>
                </a:lnTo>
                <a:lnTo>
                  <a:pt x="38" y="55"/>
                </a:lnTo>
                <a:lnTo>
                  <a:pt x="41" y="57"/>
                </a:lnTo>
                <a:lnTo>
                  <a:pt x="41" y="57"/>
                </a:lnTo>
                <a:lnTo>
                  <a:pt x="41" y="59"/>
                </a:lnTo>
                <a:lnTo>
                  <a:pt x="43" y="59"/>
                </a:lnTo>
                <a:lnTo>
                  <a:pt x="43" y="59"/>
                </a:lnTo>
                <a:lnTo>
                  <a:pt x="45" y="59"/>
                </a:lnTo>
                <a:lnTo>
                  <a:pt x="48" y="59"/>
                </a:lnTo>
                <a:lnTo>
                  <a:pt x="50" y="59"/>
                </a:lnTo>
                <a:lnTo>
                  <a:pt x="52" y="62"/>
                </a:lnTo>
                <a:lnTo>
                  <a:pt x="55" y="62"/>
                </a:lnTo>
                <a:lnTo>
                  <a:pt x="57" y="62"/>
                </a:lnTo>
                <a:lnTo>
                  <a:pt x="57" y="62"/>
                </a:lnTo>
                <a:lnTo>
                  <a:pt x="60" y="59"/>
                </a:lnTo>
                <a:lnTo>
                  <a:pt x="60" y="59"/>
                </a:lnTo>
                <a:lnTo>
                  <a:pt x="62" y="62"/>
                </a:lnTo>
                <a:lnTo>
                  <a:pt x="64" y="59"/>
                </a:lnTo>
                <a:lnTo>
                  <a:pt x="67" y="59"/>
                </a:lnTo>
                <a:lnTo>
                  <a:pt x="67" y="57"/>
                </a:lnTo>
                <a:lnTo>
                  <a:pt x="67" y="57"/>
                </a:lnTo>
                <a:lnTo>
                  <a:pt x="67" y="55"/>
                </a:lnTo>
                <a:lnTo>
                  <a:pt x="64" y="55"/>
                </a:lnTo>
                <a:lnTo>
                  <a:pt x="64" y="52"/>
                </a:lnTo>
                <a:lnTo>
                  <a:pt x="64" y="52"/>
                </a:lnTo>
                <a:lnTo>
                  <a:pt x="67" y="52"/>
                </a:lnTo>
                <a:lnTo>
                  <a:pt x="67" y="52"/>
                </a:lnTo>
                <a:lnTo>
                  <a:pt x="69" y="52"/>
                </a:lnTo>
                <a:lnTo>
                  <a:pt x="69" y="52"/>
                </a:lnTo>
                <a:lnTo>
                  <a:pt x="69" y="52"/>
                </a:lnTo>
                <a:lnTo>
                  <a:pt x="69" y="50"/>
                </a:lnTo>
                <a:lnTo>
                  <a:pt x="71" y="50"/>
                </a:lnTo>
                <a:lnTo>
                  <a:pt x="74" y="50"/>
                </a:lnTo>
                <a:lnTo>
                  <a:pt x="74" y="48"/>
                </a:lnTo>
                <a:lnTo>
                  <a:pt x="74" y="48"/>
                </a:lnTo>
                <a:lnTo>
                  <a:pt x="74" y="48"/>
                </a:lnTo>
                <a:lnTo>
                  <a:pt x="76" y="48"/>
                </a:lnTo>
                <a:lnTo>
                  <a:pt x="76" y="48"/>
                </a:lnTo>
                <a:lnTo>
                  <a:pt x="79" y="48"/>
                </a:lnTo>
                <a:lnTo>
                  <a:pt x="81" y="45"/>
                </a:lnTo>
                <a:lnTo>
                  <a:pt x="81" y="45"/>
                </a:lnTo>
                <a:lnTo>
                  <a:pt x="83" y="45"/>
                </a:lnTo>
                <a:lnTo>
                  <a:pt x="86" y="45"/>
                </a:lnTo>
                <a:lnTo>
                  <a:pt x="86" y="45"/>
                </a:lnTo>
                <a:lnTo>
                  <a:pt x="86" y="45"/>
                </a:lnTo>
                <a:lnTo>
                  <a:pt x="88" y="48"/>
                </a:lnTo>
                <a:lnTo>
                  <a:pt x="90" y="48"/>
                </a:lnTo>
                <a:lnTo>
                  <a:pt x="90" y="48"/>
                </a:lnTo>
                <a:lnTo>
                  <a:pt x="93" y="48"/>
                </a:lnTo>
                <a:lnTo>
                  <a:pt x="93" y="48"/>
                </a:lnTo>
                <a:lnTo>
                  <a:pt x="95" y="48"/>
                </a:lnTo>
                <a:lnTo>
                  <a:pt x="95" y="48"/>
                </a:lnTo>
                <a:lnTo>
                  <a:pt x="95" y="48"/>
                </a:lnTo>
                <a:lnTo>
                  <a:pt x="97" y="48"/>
                </a:lnTo>
                <a:lnTo>
                  <a:pt x="97" y="45"/>
                </a:lnTo>
                <a:lnTo>
                  <a:pt x="95" y="43"/>
                </a:lnTo>
                <a:lnTo>
                  <a:pt x="93" y="38"/>
                </a:lnTo>
                <a:lnTo>
                  <a:pt x="90" y="38"/>
                </a:lnTo>
                <a:lnTo>
                  <a:pt x="88" y="36"/>
                </a:lnTo>
                <a:lnTo>
                  <a:pt x="93" y="31"/>
                </a:lnTo>
                <a:lnTo>
                  <a:pt x="93" y="31"/>
                </a:lnTo>
                <a:lnTo>
                  <a:pt x="95" y="31"/>
                </a:lnTo>
                <a:lnTo>
                  <a:pt x="95" y="26"/>
                </a:lnTo>
                <a:lnTo>
                  <a:pt x="95" y="22"/>
                </a:lnTo>
                <a:lnTo>
                  <a:pt x="95" y="22"/>
                </a:lnTo>
                <a:lnTo>
                  <a:pt x="95" y="22"/>
                </a:lnTo>
                <a:lnTo>
                  <a:pt x="97" y="17"/>
                </a:lnTo>
                <a:lnTo>
                  <a:pt x="100" y="17"/>
                </a:lnTo>
                <a:lnTo>
                  <a:pt x="102" y="19"/>
                </a:lnTo>
                <a:lnTo>
                  <a:pt x="105" y="17"/>
                </a:lnTo>
                <a:lnTo>
                  <a:pt x="105" y="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" name="Freeform 218"/>
          <p:cNvSpPr>
            <a:spLocks noEditPoints="1"/>
          </p:cNvSpPr>
          <p:nvPr/>
        </p:nvSpPr>
        <p:spPr bwMode="auto">
          <a:xfrm>
            <a:off x="10613237" y="4082496"/>
            <a:ext cx="25108" cy="21970"/>
          </a:xfrm>
          <a:custGeom>
            <a:avLst/>
            <a:gdLst>
              <a:gd name="T0" fmla="*/ 21 w 24"/>
              <a:gd name="T1" fmla="*/ 12 h 21"/>
              <a:gd name="T2" fmla="*/ 21 w 24"/>
              <a:gd name="T3" fmla="*/ 9 h 21"/>
              <a:gd name="T4" fmla="*/ 21 w 24"/>
              <a:gd name="T5" fmla="*/ 7 h 21"/>
              <a:gd name="T6" fmla="*/ 19 w 24"/>
              <a:gd name="T7" fmla="*/ 5 h 21"/>
              <a:gd name="T8" fmla="*/ 19 w 24"/>
              <a:gd name="T9" fmla="*/ 2 h 21"/>
              <a:gd name="T10" fmla="*/ 17 w 24"/>
              <a:gd name="T11" fmla="*/ 2 h 21"/>
              <a:gd name="T12" fmla="*/ 17 w 24"/>
              <a:gd name="T13" fmla="*/ 5 h 21"/>
              <a:gd name="T14" fmla="*/ 17 w 24"/>
              <a:gd name="T15" fmla="*/ 7 h 21"/>
              <a:gd name="T16" fmla="*/ 19 w 24"/>
              <a:gd name="T17" fmla="*/ 9 h 21"/>
              <a:gd name="T18" fmla="*/ 19 w 24"/>
              <a:gd name="T19" fmla="*/ 14 h 21"/>
              <a:gd name="T20" fmla="*/ 21 w 24"/>
              <a:gd name="T21" fmla="*/ 14 h 21"/>
              <a:gd name="T22" fmla="*/ 21 w 24"/>
              <a:gd name="T23" fmla="*/ 14 h 21"/>
              <a:gd name="T24" fmla="*/ 24 w 24"/>
              <a:gd name="T25" fmla="*/ 14 h 21"/>
              <a:gd name="T26" fmla="*/ 24 w 24"/>
              <a:gd name="T27" fmla="*/ 14 h 21"/>
              <a:gd name="T28" fmla="*/ 24 w 24"/>
              <a:gd name="T29" fmla="*/ 14 h 21"/>
              <a:gd name="T30" fmla="*/ 21 w 24"/>
              <a:gd name="T31" fmla="*/ 12 h 21"/>
              <a:gd name="T32" fmla="*/ 17 w 24"/>
              <a:gd name="T33" fmla="*/ 0 h 21"/>
              <a:gd name="T34" fmla="*/ 17 w 24"/>
              <a:gd name="T35" fmla="*/ 0 h 21"/>
              <a:gd name="T36" fmla="*/ 14 w 24"/>
              <a:gd name="T37" fmla="*/ 2 h 21"/>
              <a:gd name="T38" fmla="*/ 12 w 24"/>
              <a:gd name="T39" fmla="*/ 2 h 21"/>
              <a:gd name="T40" fmla="*/ 9 w 24"/>
              <a:gd name="T41" fmla="*/ 5 h 21"/>
              <a:gd name="T42" fmla="*/ 9 w 24"/>
              <a:gd name="T43" fmla="*/ 7 h 21"/>
              <a:gd name="T44" fmla="*/ 7 w 24"/>
              <a:gd name="T45" fmla="*/ 7 h 21"/>
              <a:gd name="T46" fmla="*/ 5 w 24"/>
              <a:gd name="T47" fmla="*/ 9 h 21"/>
              <a:gd name="T48" fmla="*/ 2 w 24"/>
              <a:gd name="T49" fmla="*/ 9 h 21"/>
              <a:gd name="T50" fmla="*/ 0 w 24"/>
              <a:gd name="T51" fmla="*/ 9 h 21"/>
              <a:gd name="T52" fmla="*/ 0 w 24"/>
              <a:gd name="T53" fmla="*/ 9 h 21"/>
              <a:gd name="T54" fmla="*/ 2 w 24"/>
              <a:gd name="T55" fmla="*/ 12 h 21"/>
              <a:gd name="T56" fmla="*/ 2 w 24"/>
              <a:gd name="T57" fmla="*/ 12 h 21"/>
              <a:gd name="T58" fmla="*/ 2 w 24"/>
              <a:gd name="T59" fmla="*/ 14 h 21"/>
              <a:gd name="T60" fmla="*/ 5 w 24"/>
              <a:gd name="T61" fmla="*/ 14 h 21"/>
              <a:gd name="T62" fmla="*/ 5 w 24"/>
              <a:gd name="T63" fmla="*/ 16 h 21"/>
              <a:gd name="T64" fmla="*/ 5 w 24"/>
              <a:gd name="T65" fmla="*/ 16 h 21"/>
              <a:gd name="T66" fmla="*/ 7 w 24"/>
              <a:gd name="T67" fmla="*/ 16 h 21"/>
              <a:gd name="T68" fmla="*/ 7 w 24"/>
              <a:gd name="T69" fmla="*/ 16 h 21"/>
              <a:gd name="T70" fmla="*/ 9 w 24"/>
              <a:gd name="T71" fmla="*/ 19 h 21"/>
              <a:gd name="T72" fmla="*/ 9 w 24"/>
              <a:gd name="T73" fmla="*/ 21 h 21"/>
              <a:gd name="T74" fmla="*/ 9 w 24"/>
              <a:gd name="T75" fmla="*/ 21 h 21"/>
              <a:gd name="T76" fmla="*/ 12 w 24"/>
              <a:gd name="T77" fmla="*/ 21 h 21"/>
              <a:gd name="T78" fmla="*/ 12 w 24"/>
              <a:gd name="T79" fmla="*/ 19 h 21"/>
              <a:gd name="T80" fmla="*/ 14 w 24"/>
              <a:gd name="T81" fmla="*/ 19 h 21"/>
              <a:gd name="T82" fmla="*/ 14 w 24"/>
              <a:gd name="T83" fmla="*/ 16 h 21"/>
              <a:gd name="T84" fmla="*/ 14 w 24"/>
              <a:gd name="T85" fmla="*/ 16 h 21"/>
              <a:gd name="T86" fmla="*/ 14 w 24"/>
              <a:gd name="T87" fmla="*/ 14 h 21"/>
              <a:gd name="T88" fmla="*/ 14 w 24"/>
              <a:gd name="T89" fmla="*/ 14 h 21"/>
              <a:gd name="T90" fmla="*/ 14 w 24"/>
              <a:gd name="T91" fmla="*/ 12 h 21"/>
              <a:gd name="T92" fmla="*/ 14 w 24"/>
              <a:gd name="T93" fmla="*/ 12 h 21"/>
              <a:gd name="T94" fmla="*/ 12 w 24"/>
              <a:gd name="T95" fmla="*/ 9 h 21"/>
              <a:gd name="T96" fmla="*/ 12 w 24"/>
              <a:gd name="T97" fmla="*/ 7 h 21"/>
              <a:gd name="T98" fmla="*/ 12 w 24"/>
              <a:gd name="T99" fmla="*/ 7 h 21"/>
              <a:gd name="T100" fmla="*/ 12 w 24"/>
              <a:gd name="T101" fmla="*/ 7 h 21"/>
              <a:gd name="T102" fmla="*/ 14 w 24"/>
              <a:gd name="T103" fmla="*/ 5 h 21"/>
              <a:gd name="T104" fmla="*/ 17 w 24"/>
              <a:gd name="T105" fmla="*/ 5 h 21"/>
              <a:gd name="T106" fmla="*/ 17 w 24"/>
              <a:gd name="T107" fmla="*/ 2 h 21"/>
              <a:gd name="T108" fmla="*/ 17 w 24"/>
              <a:gd name="T109" fmla="*/ 2 h 21"/>
              <a:gd name="T110" fmla="*/ 17 w 24"/>
              <a:gd name="T11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" h="21">
                <a:moveTo>
                  <a:pt x="21" y="12"/>
                </a:moveTo>
                <a:lnTo>
                  <a:pt x="21" y="9"/>
                </a:lnTo>
                <a:lnTo>
                  <a:pt x="21" y="7"/>
                </a:lnTo>
                <a:lnTo>
                  <a:pt x="19" y="5"/>
                </a:lnTo>
                <a:lnTo>
                  <a:pt x="19" y="2"/>
                </a:lnTo>
                <a:lnTo>
                  <a:pt x="17" y="2"/>
                </a:lnTo>
                <a:lnTo>
                  <a:pt x="17" y="5"/>
                </a:lnTo>
                <a:lnTo>
                  <a:pt x="17" y="7"/>
                </a:lnTo>
                <a:lnTo>
                  <a:pt x="19" y="9"/>
                </a:lnTo>
                <a:lnTo>
                  <a:pt x="19" y="14"/>
                </a:lnTo>
                <a:lnTo>
                  <a:pt x="21" y="14"/>
                </a:lnTo>
                <a:lnTo>
                  <a:pt x="21" y="14"/>
                </a:lnTo>
                <a:lnTo>
                  <a:pt x="24" y="14"/>
                </a:lnTo>
                <a:lnTo>
                  <a:pt x="24" y="14"/>
                </a:lnTo>
                <a:lnTo>
                  <a:pt x="24" y="14"/>
                </a:lnTo>
                <a:lnTo>
                  <a:pt x="21" y="12"/>
                </a:lnTo>
                <a:close/>
                <a:moveTo>
                  <a:pt x="17" y="0"/>
                </a:moveTo>
                <a:lnTo>
                  <a:pt x="17" y="0"/>
                </a:lnTo>
                <a:lnTo>
                  <a:pt x="14" y="2"/>
                </a:lnTo>
                <a:lnTo>
                  <a:pt x="12" y="2"/>
                </a:lnTo>
                <a:lnTo>
                  <a:pt x="9" y="5"/>
                </a:lnTo>
                <a:lnTo>
                  <a:pt x="9" y="7"/>
                </a:lnTo>
                <a:lnTo>
                  <a:pt x="7" y="7"/>
                </a:lnTo>
                <a:lnTo>
                  <a:pt x="5" y="9"/>
                </a:lnTo>
                <a:lnTo>
                  <a:pt x="2" y="9"/>
                </a:lnTo>
                <a:lnTo>
                  <a:pt x="0" y="9"/>
                </a:lnTo>
                <a:lnTo>
                  <a:pt x="0" y="9"/>
                </a:lnTo>
                <a:lnTo>
                  <a:pt x="2" y="12"/>
                </a:lnTo>
                <a:lnTo>
                  <a:pt x="2" y="12"/>
                </a:lnTo>
                <a:lnTo>
                  <a:pt x="2" y="14"/>
                </a:lnTo>
                <a:lnTo>
                  <a:pt x="5" y="14"/>
                </a:lnTo>
                <a:lnTo>
                  <a:pt x="5" y="16"/>
                </a:lnTo>
                <a:lnTo>
                  <a:pt x="5" y="16"/>
                </a:lnTo>
                <a:lnTo>
                  <a:pt x="7" y="16"/>
                </a:lnTo>
                <a:lnTo>
                  <a:pt x="7" y="16"/>
                </a:lnTo>
                <a:lnTo>
                  <a:pt x="9" y="19"/>
                </a:lnTo>
                <a:lnTo>
                  <a:pt x="9" y="21"/>
                </a:lnTo>
                <a:lnTo>
                  <a:pt x="9" y="21"/>
                </a:lnTo>
                <a:lnTo>
                  <a:pt x="12" y="21"/>
                </a:lnTo>
                <a:lnTo>
                  <a:pt x="12" y="19"/>
                </a:lnTo>
                <a:lnTo>
                  <a:pt x="14" y="19"/>
                </a:lnTo>
                <a:lnTo>
                  <a:pt x="14" y="16"/>
                </a:lnTo>
                <a:lnTo>
                  <a:pt x="14" y="16"/>
                </a:lnTo>
                <a:lnTo>
                  <a:pt x="14" y="14"/>
                </a:lnTo>
                <a:lnTo>
                  <a:pt x="14" y="14"/>
                </a:lnTo>
                <a:lnTo>
                  <a:pt x="14" y="12"/>
                </a:lnTo>
                <a:lnTo>
                  <a:pt x="14" y="12"/>
                </a:lnTo>
                <a:lnTo>
                  <a:pt x="12" y="9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14" y="5"/>
                </a:lnTo>
                <a:lnTo>
                  <a:pt x="17" y="5"/>
                </a:lnTo>
                <a:lnTo>
                  <a:pt x="17" y="2"/>
                </a:lnTo>
                <a:lnTo>
                  <a:pt x="17" y="2"/>
                </a:lnTo>
                <a:lnTo>
                  <a:pt x="1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" name="Freeform 219"/>
          <p:cNvSpPr>
            <a:spLocks noEditPoints="1"/>
          </p:cNvSpPr>
          <p:nvPr/>
        </p:nvSpPr>
        <p:spPr bwMode="auto">
          <a:xfrm>
            <a:off x="7150394" y="3780152"/>
            <a:ext cx="7324" cy="7324"/>
          </a:xfrm>
          <a:custGeom>
            <a:avLst/>
            <a:gdLst>
              <a:gd name="T0" fmla="*/ 0 w 7"/>
              <a:gd name="T1" fmla="*/ 5 h 7"/>
              <a:gd name="T2" fmla="*/ 0 w 7"/>
              <a:gd name="T3" fmla="*/ 7 h 7"/>
              <a:gd name="T4" fmla="*/ 0 w 7"/>
              <a:gd name="T5" fmla="*/ 7 h 7"/>
              <a:gd name="T6" fmla="*/ 0 w 7"/>
              <a:gd name="T7" fmla="*/ 7 h 7"/>
              <a:gd name="T8" fmla="*/ 2 w 7"/>
              <a:gd name="T9" fmla="*/ 5 h 7"/>
              <a:gd name="T10" fmla="*/ 2 w 7"/>
              <a:gd name="T11" fmla="*/ 5 h 7"/>
              <a:gd name="T12" fmla="*/ 0 w 7"/>
              <a:gd name="T13" fmla="*/ 5 h 7"/>
              <a:gd name="T14" fmla="*/ 4 w 7"/>
              <a:gd name="T15" fmla="*/ 5 h 7"/>
              <a:gd name="T16" fmla="*/ 4 w 7"/>
              <a:gd name="T17" fmla="*/ 5 h 7"/>
              <a:gd name="T18" fmla="*/ 4 w 7"/>
              <a:gd name="T19" fmla="*/ 5 h 7"/>
              <a:gd name="T20" fmla="*/ 4 w 7"/>
              <a:gd name="T21" fmla="*/ 5 h 7"/>
              <a:gd name="T22" fmla="*/ 7 w 7"/>
              <a:gd name="T23" fmla="*/ 5 h 7"/>
              <a:gd name="T24" fmla="*/ 4 w 7"/>
              <a:gd name="T25" fmla="*/ 5 h 7"/>
              <a:gd name="T26" fmla="*/ 4 w 7"/>
              <a:gd name="T27" fmla="*/ 5 h 7"/>
              <a:gd name="T28" fmla="*/ 7 w 7"/>
              <a:gd name="T29" fmla="*/ 0 h 7"/>
              <a:gd name="T30" fmla="*/ 7 w 7"/>
              <a:gd name="T31" fmla="*/ 0 h 7"/>
              <a:gd name="T32" fmla="*/ 4 w 7"/>
              <a:gd name="T33" fmla="*/ 0 h 7"/>
              <a:gd name="T34" fmla="*/ 4 w 7"/>
              <a:gd name="T35" fmla="*/ 0 h 7"/>
              <a:gd name="T36" fmla="*/ 4 w 7"/>
              <a:gd name="T37" fmla="*/ 0 h 7"/>
              <a:gd name="T38" fmla="*/ 7 w 7"/>
              <a:gd name="T39" fmla="*/ 0 h 7"/>
              <a:gd name="T40" fmla="*/ 7 w 7"/>
              <a:gd name="T41" fmla="*/ 0 h 7"/>
              <a:gd name="T42" fmla="*/ 7 w 7"/>
              <a:gd name="T43" fmla="*/ 0 h 7"/>
              <a:gd name="T44" fmla="*/ 7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0" y="5"/>
                </a:move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2" y="5"/>
                </a:lnTo>
                <a:lnTo>
                  <a:pt x="2" y="5"/>
                </a:lnTo>
                <a:lnTo>
                  <a:pt x="0" y="5"/>
                </a:lnTo>
                <a:close/>
                <a:moveTo>
                  <a:pt x="4" y="5"/>
                </a:move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7" y="5"/>
                </a:lnTo>
                <a:lnTo>
                  <a:pt x="4" y="5"/>
                </a:lnTo>
                <a:lnTo>
                  <a:pt x="4" y="5"/>
                </a:lnTo>
                <a:close/>
                <a:moveTo>
                  <a:pt x="7" y="0"/>
                </a:moveTo>
                <a:lnTo>
                  <a:pt x="7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" name="Freeform 221"/>
          <p:cNvSpPr>
            <a:spLocks noEditPoints="1"/>
          </p:cNvSpPr>
          <p:nvPr/>
        </p:nvSpPr>
        <p:spPr bwMode="auto">
          <a:xfrm>
            <a:off x="6949528" y="4077266"/>
            <a:ext cx="761616" cy="861004"/>
          </a:xfrm>
          <a:custGeom>
            <a:avLst/>
            <a:gdLst>
              <a:gd name="T0" fmla="*/ 575 w 728"/>
              <a:gd name="T1" fmla="*/ 599 h 823"/>
              <a:gd name="T2" fmla="*/ 546 w 728"/>
              <a:gd name="T3" fmla="*/ 170 h 823"/>
              <a:gd name="T4" fmla="*/ 409 w 728"/>
              <a:gd name="T5" fmla="*/ 137 h 823"/>
              <a:gd name="T6" fmla="*/ 442 w 728"/>
              <a:gd name="T7" fmla="*/ 149 h 823"/>
              <a:gd name="T8" fmla="*/ 471 w 728"/>
              <a:gd name="T9" fmla="*/ 128 h 823"/>
              <a:gd name="T10" fmla="*/ 447 w 728"/>
              <a:gd name="T11" fmla="*/ 114 h 823"/>
              <a:gd name="T12" fmla="*/ 435 w 728"/>
              <a:gd name="T13" fmla="*/ 102 h 823"/>
              <a:gd name="T14" fmla="*/ 728 w 728"/>
              <a:gd name="T15" fmla="*/ 260 h 823"/>
              <a:gd name="T16" fmla="*/ 638 w 728"/>
              <a:gd name="T17" fmla="*/ 178 h 823"/>
              <a:gd name="T18" fmla="*/ 553 w 728"/>
              <a:gd name="T19" fmla="*/ 166 h 823"/>
              <a:gd name="T20" fmla="*/ 546 w 728"/>
              <a:gd name="T21" fmla="*/ 152 h 823"/>
              <a:gd name="T22" fmla="*/ 504 w 728"/>
              <a:gd name="T23" fmla="*/ 128 h 823"/>
              <a:gd name="T24" fmla="*/ 473 w 728"/>
              <a:gd name="T25" fmla="*/ 135 h 823"/>
              <a:gd name="T26" fmla="*/ 440 w 728"/>
              <a:gd name="T27" fmla="*/ 152 h 823"/>
              <a:gd name="T28" fmla="*/ 407 w 728"/>
              <a:gd name="T29" fmla="*/ 140 h 823"/>
              <a:gd name="T30" fmla="*/ 437 w 728"/>
              <a:gd name="T31" fmla="*/ 73 h 823"/>
              <a:gd name="T32" fmla="*/ 407 w 728"/>
              <a:gd name="T33" fmla="*/ 33 h 823"/>
              <a:gd name="T34" fmla="*/ 378 w 728"/>
              <a:gd name="T35" fmla="*/ 64 h 823"/>
              <a:gd name="T36" fmla="*/ 350 w 728"/>
              <a:gd name="T37" fmla="*/ 57 h 823"/>
              <a:gd name="T38" fmla="*/ 322 w 728"/>
              <a:gd name="T39" fmla="*/ 71 h 823"/>
              <a:gd name="T40" fmla="*/ 291 w 728"/>
              <a:gd name="T41" fmla="*/ 78 h 823"/>
              <a:gd name="T42" fmla="*/ 263 w 728"/>
              <a:gd name="T43" fmla="*/ 73 h 823"/>
              <a:gd name="T44" fmla="*/ 263 w 728"/>
              <a:gd name="T45" fmla="*/ 24 h 823"/>
              <a:gd name="T46" fmla="*/ 246 w 728"/>
              <a:gd name="T47" fmla="*/ 2 h 823"/>
              <a:gd name="T48" fmla="*/ 206 w 728"/>
              <a:gd name="T49" fmla="*/ 33 h 823"/>
              <a:gd name="T50" fmla="*/ 180 w 728"/>
              <a:gd name="T51" fmla="*/ 36 h 823"/>
              <a:gd name="T52" fmla="*/ 175 w 728"/>
              <a:gd name="T53" fmla="*/ 81 h 823"/>
              <a:gd name="T54" fmla="*/ 132 w 728"/>
              <a:gd name="T55" fmla="*/ 90 h 823"/>
              <a:gd name="T56" fmla="*/ 104 w 728"/>
              <a:gd name="T57" fmla="*/ 76 h 823"/>
              <a:gd name="T58" fmla="*/ 85 w 728"/>
              <a:gd name="T59" fmla="*/ 92 h 823"/>
              <a:gd name="T60" fmla="*/ 69 w 728"/>
              <a:gd name="T61" fmla="*/ 102 h 823"/>
              <a:gd name="T62" fmla="*/ 80 w 728"/>
              <a:gd name="T63" fmla="*/ 147 h 823"/>
              <a:gd name="T64" fmla="*/ 45 w 728"/>
              <a:gd name="T65" fmla="*/ 206 h 823"/>
              <a:gd name="T66" fmla="*/ 14 w 728"/>
              <a:gd name="T67" fmla="*/ 251 h 823"/>
              <a:gd name="T68" fmla="*/ 5 w 728"/>
              <a:gd name="T69" fmla="*/ 279 h 823"/>
              <a:gd name="T70" fmla="*/ 33 w 728"/>
              <a:gd name="T71" fmla="*/ 315 h 823"/>
              <a:gd name="T72" fmla="*/ 66 w 728"/>
              <a:gd name="T73" fmla="*/ 336 h 823"/>
              <a:gd name="T74" fmla="*/ 116 w 728"/>
              <a:gd name="T75" fmla="*/ 336 h 823"/>
              <a:gd name="T76" fmla="*/ 163 w 728"/>
              <a:gd name="T77" fmla="*/ 331 h 823"/>
              <a:gd name="T78" fmla="*/ 180 w 728"/>
              <a:gd name="T79" fmla="*/ 369 h 823"/>
              <a:gd name="T80" fmla="*/ 232 w 728"/>
              <a:gd name="T81" fmla="*/ 395 h 823"/>
              <a:gd name="T82" fmla="*/ 270 w 728"/>
              <a:gd name="T83" fmla="*/ 452 h 823"/>
              <a:gd name="T84" fmla="*/ 322 w 728"/>
              <a:gd name="T85" fmla="*/ 497 h 823"/>
              <a:gd name="T86" fmla="*/ 319 w 728"/>
              <a:gd name="T87" fmla="*/ 547 h 823"/>
              <a:gd name="T88" fmla="*/ 324 w 728"/>
              <a:gd name="T89" fmla="*/ 580 h 823"/>
              <a:gd name="T90" fmla="*/ 362 w 728"/>
              <a:gd name="T91" fmla="*/ 584 h 823"/>
              <a:gd name="T92" fmla="*/ 383 w 728"/>
              <a:gd name="T93" fmla="*/ 618 h 823"/>
              <a:gd name="T94" fmla="*/ 402 w 728"/>
              <a:gd name="T95" fmla="*/ 651 h 823"/>
              <a:gd name="T96" fmla="*/ 395 w 728"/>
              <a:gd name="T97" fmla="*/ 693 h 823"/>
              <a:gd name="T98" fmla="*/ 374 w 728"/>
              <a:gd name="T99" fmla="*/ 717 h 823"/>
              <a:gd name="T100" fmla="*/ 385 w 728"/>
              <a:gd name="T101" fmla="*/ 762 h 823"/>
              <a:gd name="T102" fmla="*/ 426 w 728"/>
              <a:gd name="T103" fmla="*/ 786 h 823"/>
              <a:gd name="T104" fmla="*/ 454 w 728"/>
              <a:gd name="T105" fmla="*/ 804 h 823"/>
              <a:gd name="T106" fmla="*/ 468 w 728"/>
              <a:gd name="T107" fmla="*/ 748 h 823"/>
              <a:gd name="T108" fmla="*/ 459 w 728"/>
              <a:gd name="T109" fmla="*/ 786 h 823"/>
              <a:gd name="T110" fmla="*/ 501 w 728"/>
              <a:gd name="T111" fmla="*/ 674 h 823"/>
              <a:gd name="T112" fmla="*/ 513 w 728"/>
              <a:gd name="T113" fmla="*/ 644 h 823"/>
              <a:gd name="T114" fmla="*/ 577 w 728"/>
              <a:gd name="T115" fmla="*/ 596 h 823"/>
              <a:gd name="T116" fmla="*/ 615 w 728"/>
              <a:gd name="T117" fmla="*/ 592 h 823"/>
              <a:gd name="T118" fmla="*/ 655 w 728"/>
              <a:gd name="T119" fmla="*/ 490 h 823"/>
              <a:gd name="T120" fmla="*/ 660 w 728"/>
              <a:gd name="T121" fmla="*/ 388 h 823"/>
              <a:gd name="T122" fmla="*/ 688 w 728"/>
              <a:gd name="T123" fmla="*/ 346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8" h="823">
                <a:moveTo>
                  <a:pt x="508" y="691"/>
                </a:moveTo>
                <a:lnTo>
                  <a:pt x="508" y="693"/>
                </a:lnTo>
                <a:lnTo>
                  <a:pt x="508" y="693"/>
                </a:lnTo>
                <a:lnTo>
                  <a:pt x="508" y="698"/>
                </a:lnTo>
                <a:lnTo>
                  <a:pt x="508" y="698"/>
                </a:lnTo>
                <a:lnTo>
                  <a:pt x="508" y="696"/>
                </a:lnTo>
                <a:lnTo>
                  <a:pt x="511" y="693"/>
                </a:lnTo>
                <a:lnTo>
                  <a:pt x="511" y="691"/>
                </a:lnTo>
                <a:lnTo>
                  <a:pt x="508" y="691"/>
                </a:lnTo>
                <a:lnTo>
                  <a:pt x="508" y="691"/>
                </a:lnTo>
                <a:close/>
                <a:moveTo>
                  <a:pt x="504" y="670"/>
                </a:moveTo>
                <a:lnTo>
                  <a:pt x="504" y="670"/>
                </a:lnTo>
                <a:lnTo>
                  <a:pt x="504" y="670"/>
                </a:lnTo>
                <a:lnTo>
                  <a:pt x="504" y="667"/>
                </a:lnTo>
                <a:lnTo>
                  <a:pt x="504" y="665"/>
                </a:lnTo>
                <a:lnTo>
                  <a:pt x="504" y="665"/>
                </a:lnTo>
                <a:lnTo>
                  <a:pt x="501" y="667"/>
                </a:lnTo>
                <a:lnTo>
                  <a:pt x="504" y="670"/>
                </a:lnTo>
                <a:close/>
                <a:moveTo>
                  <a:pt x="558" y="613"/>
                </a:moveTo>
                <a:lnTo>
                  <a:pt x="556" y="613"/>
                </a:lnTo>
                <a:lnTo>
                  <a:pt x="553" y="615"/>
                </a:lnTo>
                <a:lnTo>
                  <a:pt x="556" y="618"/>
                </a:lnTo>
                <a:lnTo>
                  <a:pt x="558" y="618"/>
                </a:lnTo>
                <a:lnTo>
                  <a:pt x="558" y="618"/>
                </a:lnTo>
                <a:lnTo>
                  <a:pt x="558" y="615"/>
                </a:lnTo>
                <a:lnTo>
                  <a:pt x="558" y="615"/>
                </a:lnTo>
                <a:lnTo>
                  <a:pt x="558" y="615"/>
                </a:lnTo>
                <a:lnTo>
                  <a:pt x="558" y="613"/>
                </a:lnTo>
                <a:lnTo>
                  <a:pt x="558" y="613"/>
                </a:lnTo>
                <a:close/>
                <a:moveTo>
                  <a:pt x="575" y="599"/>
                </a:moveTo>
                <a:lnTo>
                  <a:pt x="575" y="599"/>
                </a:lnTo>
                <a:lnTo>
                  <a:pt x="575" y="599"/>
                </a:lnTo>
                <a:lnTo>
                  <a:pt x="575" y="599"/>
                </a:lnTo>
                <a:lnTo>
                  <a:pt x="572" y="601"/>
                </a:lnTo>
                <a:lnTo>
                  <a:pt x="575" y="601"/>
                </a:lnTo>
                <a:lnTo>
                  <a:pt x="575" y="601"/>
                </a:lnTo>
                <a:lnTo>
                  <a:pt x="577" y="601"/>
                </a:lnTo>
                <a:lnTo>
                  <a:pt x="577" y="601"/>
                </a:lnTo>
                <a:lnTo>
                  <a:pt x="577" y="601"/>
                </a:lnTo>
                <a:lnTo>
                  <a:pt x="575" y="599"/>
                </a:lnTo>
                <a:close/>
                <a:moveTo>
                  <a:pt x="655" y="395"/>
                </a:moveTo>
                <a:lnTo>
                  <a:pt x="655" y="395"/>
                </a:lnTo>
                <a:lnTo>
                  <a:pt x="657" y="395"/>
                </a:lnTo>
                <a:lnTo>
                  <a:pt x="657" y="398"/>
                </a:lnTo>
                <a:lnTo>
                  <a:pt x="657" y="398"/>
                </a:lnTo>
                <a:lnTo>
                  <a:pt x="657" y="395"/>
                </a:lnTo>
                <a:lnTo>
                  <a:pt x="657" y="395"/>
                </a:lnTo>
                <a:lnTo>
                  <a:pt x="657" y="395"/>
                </a:lnTo>
                <a:lnTo>
                  <a:pt x="655" y="395"/>
                </a:lnTo>
                <a:close/>
                <a:moveTo>
                  <a:pt x="662" y="383"/>
                </a:moveTo>
                <a:lnTo>
                  <a:pt x="662" y="386"/>
                </a:lnTo>
                <a:lnTo>
                  <a:pt x="660" y="388"/>
                </a:lnTo>
                <a:lnTo>
                  <a:pt x="660" y="388"/>
                </a:lnTo>
                <a:lnTo>
                  <a:pt x="660" y="388"/>
                </a:lnTo>
                <a:lnTo>
                  <a:pt x="662" y="386"/>
                </a:lnTo>
                <a:lnTo>
                  <a:pt x="662" y="386"/>
                </a:lnTo>
                <a:lnTo>
                  <a:pt x="662" y="383"/>
                </a:lnTo>
                <a:lnTo>
                  <a:pt x="662" y="383"/>
                </a:lnTo>
                <a:close/>
                <a:moveTo>
                  <a:pt x="546" y="173"/>
                </a:moveTo>
                <a:lnTo>
                  <a:pt x="546" y="170"/>
                </a:lnTo>
                <a:lnTo>
                  <a:pt x="546" y="170"/>
                </a:lnTo>
                <a:lnTo>
                  <a:pt x="546" y="168"/>
                </a:lnTo>
                <a:lnTo>
                  <a:pt x="546" y="168"/>
                </a:lnTo>
                <a:lnTo>
                  <a:pt x="546" y="170"/>
                </a:lnTo>
                <a:lnTo>
                  <a:pt x="544" y="170"/>
                </a:lnTo>
                <a:lnTo>
                  <a:pt x="546" y="173"/>
                </a:lnTo>
                <a:lnTo>
                  <a:pt x="544" y="175"/>
                </a:lnTo>
                <a:lnTo>
                  <a:pt x="546" y="173"/>
                </a:lnTo>
                <a:close/>
                <a:moveTo>
                  <a:pt x="537" y="140"/>
                </a:moveTo>
                <a:lnTo>
                  <a:pt x="539" y="140"/>
                </a:lnTo>
                <a:lnTo>
                  <a:pt x="539" y="137"/>
                </a:lnTo>
                <a:lnTo>
                  <a:pt x="537" y="137"/>
                </a:lnTo>
                <a:lnTo>
                  <a:pt x="537" y="140"/>
                </a:lnTo>
                <a:lnTo>
                  <a:pt x="537" y="140"/>
                </a:lnTo>
                <a:lnTo>
                  <a:pt x="537" y="140"/>
                </a:lnTo>
                <a:lnTo>
                  <a:pt x="537" y="140"/>
                </a:lnTo>
                <a:lnTo>
                  <a:pt x="537" y="140"/>
                </a:lnTo>
                <a:close/>
                <a:moveTo>
                  <a:pt x="407" y="142"/>
                </a:moveTo>
                <a:lnTo>
                  <a:pt x="409" y="142"/>
                </a:lnTo>
                <a:lnTo>
                  <a:pt x="414" y="140"/>
                </a:lnTo>
                <a:lnTo>
                  <a:pt x="416" y="137"/>
                </a:lnTo>
                <a:lnTo>
                  <a:pt x="419" y="133"/>
                </a:lnTo>
                <a:lnTo>
                  <a:pt x="419" y="133"/>
                </a:lnTo>
                <a:lnTo>
                  <a:pt x="421" y="126"/>
                </a:lnTo>
                <a:lnTo>
                  <a:pt x="421" y="123"/>
                </a:lnTo>
                <a:lnTo>
                  <a:pt x="416" y="123"/>
                </a:lnTo>
                <a:lnTo>
                  <a:pt x="414" y="126"/>
                </a:lnTo>
                <a:lnTo>
                  <a:pt x="411" y="130"/>
                </a:lnTo>
                <a:lnTo>
                  <a:pt x="411" y="135"/>
                </a:lnTo>
                <a:lnTo>
                  <a:pt x="409" y="137"/>
                </a:lnTo>
                <a:lnTo>
                  <a:pt x="407" y="142"/>
                </a:lnTo>
                <a:close/>
                <a:moveTo>
                  <a:pt x="452" y="116"/>
                </a:moveTo>
                <a:lnTo>
                  <a:pt x="449" y="116"/>
                </a:lnTo>
                <a:lnTo>
                  <a:pt x="440" y="114"/>
                </a:lnTo>
                <a:lnTo>
                  <a:pt x="435" y="114"/>
                </a:lnTo>
                <a:lnTo>
                  <a:pt x="430" y="116"/>
                </a:lnTo>
                <a:lnTo>
                  <a:pt x="430" y="118"/>
                </a:lnTo>
                <a:lnTo>
                  <a:pt x="430" y="121"/>
                </a:lnTo>
                <a:lnTo>
                  <a:pt x="430" y="123"/>
                </a:lnTo>
                <a:lnTo>
                  <a:pt x="430" y="123"/>
                </a:lnTo>
                <a:lnTo>
                  <a:pt x="428" y="126"/>
                </a:lnTo>
                <a:lnTo>
                  <a:pt x="428" y="126"/>
                </a:lnTo>
                <a:lnTo>
                  <a:pt x="428" y="130"/>
                </a:lnTo>
                <a:lnTo>
                  <a:pt x="428" y="133"/>
                </a:lnTo>
                <a:lnTo>
                  <a:pt x="430" y="135"/>
                </a:lnTo>
                <a:lnTo>
                  <a:pt x="433" y="135"/>
                </a:lnTo>
                <a:lnTo>
                  <a:pt x="433" y="135"/>
                </a:lnTo>
                <a:lnTo>
                  <a:pt x="433" y="135"/>
                </a:lnTo>
                <a:lnTo>
                  <a:pt x="433" y="135"/>
                </a:lnTo>
                <a:lnTo>
                  <a:pt x="430" y="135"/>
                </a:lnTo>
                <a:lnTo>
                  <a:pt x="430" y="135"/>
                </a:lnTo>
                <a:lnTo>
                  <a:pt x="430" y="137"/>
                </a:lnTo>
                <a:lnTo>
                  <a:pt x="430" y="140"/>
                </a:lnTo>
                <a:lnTo>
                  <a:pt x="430" y="144"/>
                </a:lnTo>
                <a:lnTo>
                  <a:pt x="433" y="147"/>
                </a:lnTo>
                <a:lnTo>
                  <a:pt x="433" y="147"/>
                </a:lnTo>
                <a:lnTo>
                  <a:pt x="435" y="149"/>
                </a:lnTo>
                <a:lnTo>
                  <a:pt x="435" y="149"/>
                </a:lnTo>
                <a:lnTo>
                  <a:pt x="437" y="149"/>
                </a:lnTo>
                <a:lnTo>
                  <a:pt x="442" y="149"/>
                </a:lnTo>
                <a:lnTo>
                  <a:pt x="442" y="147"/>
                </a:lnTo>
                <a:lnTo>
                  <a:pt x="445" y="147"/>
                </a:lnTo>
                <a:lnTo>
                  <a:pt x="445" y="149"/>
                </a:lnTo>
                <a:lnTo>
                  <a:pt x="447" y="149"/>
                </a:lnTo>
                <a:lnTo>
                  <a:pt x="449" y="149"/>
                </a:lnTo>
                <a:lnTo>
                  <a:pt x="449" y="149"/>
                </a:lnTo>
                <a:lnTo>
                  <a:pt x="452" y="147"/>
                </a:lnTo>
                <a:lnTo>
                  <a:pt x="452" y="147"/>
                </a:lnTo>
                <a:lnTo>
                  <a:pt x="452" y="144"/>
                </a:lnTo>
                <a:lnTo>
                  <a:pt x="454" y="144"/>
                </a:lnTo>
                <a:lnTo>
                  <a:pt x="456" y="144"/>
                </a:lnTo>
                <a:lnTo>
                  <a:pt x="459" y="144"/>
                </a:lnTo>
                <a:lnTo>
                  <a:pt x="459" y="144"/>
                </a:lnTo>
                <a:lnTo>
                  <a:pt x="459" y="142"/>
                </a:lnTo>
                <a:lnTo>
                  <a:pt x="459" y="142"/>
                </a:lnTo>
                <a:lnTo>
                  <a:pt x="461" y="142"/>
                </a:lnTo>
                <a:lnTo>
                  <a:pt x="461" y="144"/>
                </a:lnTo>
                <a:lnTo>
                  <a:pt x="463" y="142"/>
                </a:lnTo>
                <a:lnTo>
                  <a:pt x="463" y="142"/>
                </a:lnTo>
                <a:lnTo>
                  <a:pt x="466" y="140"/>
                </a:lnTo>
                <a:lnTo>
                  <a:pt x="466" y="140"/>
                </a:lnTo>
                <a:lnTo>
                  <a:pt x="466" y="137"/>
                </a:lnTo>
                <a:lnTo>
                  <a:pt x="466" y="137"/>
                </a:lnTo>
                <a:lnTo>
                  <a:pt x="466" y="137"/>
                </a:lnTo>
                <a:lnTo>
                  <a:pt x="468" y="135"/>
                </a:lnTo>
                <a:lnTo>
                  <a:pt x="468" y="135"/>
                </a:lnTo>
                <a:lnTo>
                  <a:pt x="468" y="133"/>
                </a:lnTo>
                <a:lnTo>
                  <a:pt x="471" y="130"/>
                </a:lnTo>
                <a:lnTo>
                  <a:pt x="471" y="130"/>
                </a:lnTo>
                <a:lnTo>
                  <a:pt x="471" y="128"/>
                </a:lnTo>
                <a:lnTo>
                  <a:pt x="471" y="126"/>
                </a:lnTo>
                <a:lnTo>
                  <a:pt x="471" y="126"/>
                </a:lnTo>
                <a:lnTo>
                  <a:pt x="471" y="126"/>
                </a:lnTo>
                <a:lnTo>
                  <a:pt x="473" y="123"/>
                </a:lnTo>
                <a:lnTo>
                  <a:pt x="473" y="121"/>
                </a:lnTo>
                <a:lnTo>
                  <a:pt x="473" y="118"/>
                </a:lnTo>
                <a:lnTo>
                  <a:pt x="473" y="118"/>
                </a:lnTo>
                <a:lnTo>
                  <a:pt x="473" y="116"/>
                </a:lnTo>
                <a:lnTo>
                  <a:pt x="471" y="116"/>
                </a:lnTo>
                <a:lnTo>
                  <a:pt x="471" y="116"/>
                </a:lnTo>
                <a:lnTo>
                  <a:pt x="466" y="116"/>
                </a:lnTo>
                <a:lnTo>
                  <a:pt x="459" y="114"/>
                </a:lnTo>
                <a:lnTo>
                  <a:pt x="459" y="114"/>
                </a:lnTo>
                <a:lnTo>
                  <a:pt x="456" y="116"/>
                </a:lnTo>
                <a:lnTo>
                  <a:pt x="454" y="116"/>
                </a:lnTo>
                <a:lnTo>
                  <a:pt x="452" y="116"/>
                </a:lnTo>
                <a:close/>
                <a:moveTo>
                  <a:pt x="423" y="116"/>
                </a:moveTo>
                <a:lnTo>
                  <a:pt x="426" y="118"/>
                </a:lnTo>
                <a:lnTo>
                  <a:pt x="430" y="114"/>
                </a:lnTo>
                <a:lnTo>
                  <a:pt x="430" y="114"/>
                </a:lnTo>
                <a:lnTo>
                  <a:pt x="430" y="114"/>
                </a:lnTo>
                <a:lnTo>
                  <a:pt x="428" y="111"/>
                </a:lnTo>
                <a:lnTo>
                  <a:pt x="428" y="111"/>
                </a:lnTo>
                <a:lnTo>
                  <a:pt x="426" y="114"/>
                </a:lnTo>
                <a:lnTo>
                  <a:pt x="423" y="116"/>
                </a:lnTo>
                <a:lnTo>
                  <a:pt x="423" y="116"/>
                </a:lnTo>
                <a:lnTo>
                  <a:pt x="423" y="116"/>
                </a:lnTo>
                <a:lnTo>
                  <a:pt x="423" y="116"/>
                </a:lnTo>
                <a:close/>
                <a:moveTo>
                  <a:pt x="447" y="111"/>
                </a:moveTo>
                <a:lnTo>
                  <a:pt x="447" y="114"/>
                </a:lnTo>
                <a:lnTo>
                  <a:pt x="449" y="114"/>
                </a:lnTo>
                <a:lnTo>
                  <a:pt x="454" y="114"/>
                </a:lnTo>
                <a:lnTo>
                  <a:pt x="454" y="114"/>
                </a:lnTo>
                <a:lnTo>
                  <a:pt x="454" y="111"/>
                </a:lnTo>
                <a:lnTo>
                  <a:pt x="454" y="111"/>
                </a:lnTo>
                <a:lnTo>
                  <a:pt x="452" y="109"/>
                </a:lnTo>
                <a:lnTo>
                  <a:pt x="452" y="109"/>
                </a:lnTo>
                <a:lnTo>
                  <a:pt x="449" y="111"/>
                </a:lnTo>
                <a:lnTo>
                  <a:pt x="447" y="111"/>
                </a:lnTo>
                <a:close/>
                <a:moveTo>
                  <a:pt x="440" y="107"/>
                </a:moveTo>
                <a:lnTo>
                  <a:pt x="437" y="107"/>
                </a:lnTo>
                <a:lnTo>
                  <a:pt x="437" y="109"/>
                </a:lnTo>
                <a:lnTo>
                  <a:pt x="437" y="111"/>
                </a:lnTo>
                <a:lnTo>
                  <a:pt x="437" y="111"/>
                </a:lnTo>
                <a:lnTo>
                  <a:pt x="442" y="111"/>
                </a:lnTo>
                <a:lnTo>
                  <a:pt x="442" y="111"/>
                </a:lnTo>
                <a:lnTo>
                  <a:pt x="445" y="111"/>
                </a:lnTo>
                <a:lnTo>
                  <a:pt x="447" y="111"/>
                </a:lnTo>
                <a:lnTo>
                  <a:pt x="449" y="107"/>
                </a:lnTo>
                <a:lnTo>
                  <a:pt x="449" y="107"/>
                </a:lnTo>
                <a:lnTo>
                  <a:pt x="445" y="104"/>
                </a:lnTo>
                <a:lnTo>
                  <a:pt x="440" y="107"/>
                </a:lnTo>
                <a:close/>
                <a:moveTo>
                  <a:pt x="435" y="109"/>
                </a:moveTo>
                <a:lnTo>
                  <a:pt x="437" y="107"/>
                </a:lnTo>
                <a:lnTo>
                  <a:pt x="437" y="104"/>
                </a:lnTo>
                <a:lnTo>
                  <a:pt x="437" y="99"/>
                </a:lnTo>
                <a:lnTo>
                  <a:pt x="437" y="99"/>
                </a:lnTo>
                <a:lnTo>
                  <a:pt x="435" y="99"/>
                </a:lnTo>
                <a:lnTo>
                  <a:pt x="435" y="99"/>
                </a:lnTo>
                <a:lnTo>
                  <a:pt x="435" y="102"/>
                </a:lnTo>
                <a:lnTo>
                  <a:pt x="435" y="104"/>
                </a:lnTo>
                <a:lnTo>
                  <a:pt x="433" y="107"/>
                </a:lnTo>
                <a:lnTo>
                  <a:pt x="433" y="107"/>
                </a:lnTo>
                <a:lnTo>
                  <a:pt x="433" y="111"/>
                </a:lnTo>
                <a:lnTo>
                  <a:pt x="435" y="111"/>
                </a:lnTo>
                <a:lnTo>
                  <a:pt x="435" y="109"/>
                </a:lnTo>
                <a:close/>
                <a:moveTo>
                  <a:pt x="440" y="104"/>
                </a:moveTo>
                <a:lnTo>
                  <a:pt x="442" y="99"/>
                </a:lnTo>
                <a:lnTo>
                  <a:pt x="442" y="99"/>
                </a:lnTo>
                <a:lnTo>
                  <a:pt x="442" y="97"/>
                </a:lnTo>
                <a:lnTo>
                  <a:pt x="442" y="97"/>
                </a:lnTo>
                <a:lnTo>
                  <a:pt x="442" y="99"/>
                </a:lnTo>
                <a:lnTo>
                  <a:pt x="440" y="99"/>
                </a:lnTo>
                <a:lnTo>
                  <a:pt x="437" y="99"/>
                </a:lnTo>
                <a:lnTo>
                  <a:pt x="437" y="104"/>
                </a:lnTo>
                <a:lnTo>
                  <a:pt x="437" y="104"/>
                </a:lnTo>
                <a:lnTo>
                  <a:pt x="440" y="104"/>
                </a:lnTo>
                <a:close/>
                <a:moveTo>
                  <a:pt x="435" y="71"/>
                </a:moveTo>
                <a:lnTo>
                  <a:pt x="437" y="71"/>
                </a:lnTo>
                <a:lnTo>
                  <a:pt x="437" y="69"/>
                </a:lnTo>
                <a:lnTo>
                  <a:pt x="437" y="66"/>
                </a:lnTo>
                <a:lnTo>
                  <a:pt x="437" y="66"/>
                </a:lnTo>
                <a:lnTo>
                  <a:pt x="435" y="66"/>
                </a:lnTo>
                <a:lnTo>
                  <a:pt x="435" y="66"/>
                </a:lnTo>
                <a:lnTo>
                  <a:pt x="435" y="69"/>
                </a:lnTo>
                <a:lnTo>
                  <a:pt x="435" y="71"/>
                </a:lnTo>
                <a:lnTo>
                  <a:pt x="435" y="71"/>
                </a:lnTo>
                <a:close/>
                <a:moveTo>
                  <a:pt x="728" y="267"/>
                </a:moveTo>
                <a:lnTo>
                  <a:pt x="728" y="265"/>
                </a:lnTo>
                <a:lnTo>
                  <a:pt x="728" y="260"/>
                </a:lnTo>
                <a:lnTo>
                  <a:pt x="728" y="260"/>
                </a:lnTo>
                <a:lnTo>
                  <a:pt x="728" y="258"/>
                </a:lnTo>
                <a:lnTo>
                  <a:pt x="726" y="256"/>
                </a:lnTo>
                <a:lnTo>
                  <a:pt x="726" y="246"/>
                </a:lnTo>
                <a:lnTo>
                  <a:pt x="724" y="241"/>
                </a:lnTo>
                <a:lnTo>
                  <a:pt x="721" y="237"/>
                </a:lnTo>
                <a:lnTo>
                  <a:pt x="721" y="230"/>
                </a:lnTo>
                <a:lnTo>
                  <a:pt x="717" y="223"/>
                </a:lnTo>
                <a:lnTo>
                  <a:pt x="717" y="220"/>
                </a:lnTo>
                <a:lnTo>
                  <a:pt x="714" y="220"/>
                </a:lnTo>
                <a:lnTo>
                  <a:pt x="707" y="218"/>
                </a:lnTo>
                <a:lnTo>
                  <a:pt x="702" y="220"/>
                </a:lnTo>
                <a:lnTo>
                  <a:pt x="698" y="218"/>
                </a:lnTo>
                <a:lnTo>
                  <a:pt x="695" y="220"/>
                </a:lnTo>
                <a:lnTo>
                  <a:pt x="693" y="218"/>
                </a:lnTo>
                <a:lnTo>
                  <a:pt x="690" y="215"/>
                </a:lnTo>
                <a:lnTo>
                  <a:pt x="688" y="215"/>
                </a:lnTo>
                <a:lnTo>
                  <a:pt x="683" y="215"/>
                </a:lnTo>
                <a:lnTo>
                  <a:pt x="681" y="211"/>
                </a:lnTo>
                <a:lnTo>
                  <a:pt x="676" y="208"/>
                </a:lnTo>
                <a:lnTo>
                  <a:pt x="672" y="204"/>
                </a:lnTo>
                <a:lnTo>
                  <a:pt x="667" y="201"/>
                </a:lnTo>
                <a:lnTo>
                  <a:pt x="662" y="194"/>
                </a:lnTo>
                <a:lnTo>
                  <a:pt x="662" y="194"/>
                </a:lnTo>
                <a:lnTo>
                  <a:pt x="660" y="189"/>
                </a:lnTo>
                <a:lnTo>
                  <a:pt x="655" y="189"/>
                </a:lnTo>
                <a:lnTo>
                  <a:pt x="650" y="185"/>
                </a:lnTo>
                <a:lnTo>
                  <a:pt x="648" y="182"/>
                </a:lnTo>
                <a:lnTo>
                  <a:pt x="643" y="180"/>
                </a:lnTo>
                <a:lnTo>
                  <a:pt x="638" y="178"/>
                </a:lnTo>
                <a:lnTo>
                  <a:pt x="638" y="175"/>
                </a:lnTo>
                <a:lnTo>
                  <a:pt x="634" y="175"/>
                </a:lnTo>
                <a:lnTo>
                  <a:pt x="631" y="173"/>
                </a:lnTo>
                <a:lnTo>
                  <a:pt x="627" y="170"/>
                </a:lnTo>
                <a:lnTo>
                  <a:pt x="622" y="170"/>
                </a:lnTo>
                <a:lnTo>
                  <a:pt x="615" y="173"/>
                </a:lnTo>
                <a:lnTo>
                  <a:pt x="608" y="173"/>
                </a:lnTo>
                <a:lnTo>
                  <a:pt x="605" y="173"/>
                </a:lnTo>
                <a:lnTo>
                  <a:pt x="603" y="173"/>
                </a:lnTo>
                <a:lnTo>
                  <a:pt x="601" y="173"/>
                </a:lnTo>
                <a:lnTo>
                  <a:pt x="598" y="170"/>
                </a:lnTo>
                <a:lnTo>
                  <a:pt x="596" y="170"/>
                </a:lnTo>
                <a:lnTo>
                  <a:pt x="594" y="170"/>
                </a:lnTo>
                <a:lnTo>
                  <a:pt x="589" y="170"/>
                </a:lnTo>
                <a:lnTo>
                  <a:pt x="582" y="168"/>
                </a:lnTo>
                <a:lnTo>
                  <a:pt x="579" y="166"/>
                </a:lnTo>
                <a:lnTo>
                  <a:pt x="577" y="166"/>
                </a:lnTo>
                <a:lnTo>
                  <a:pt x="575" y="163"/>
                </a:lnTo>
                <a:lnTo>
                  <a:pt x="570" y="161"/>
                </a:lnTo>
                <a:lnTo>
                  <a:pt x="568" y="161"/>
                </a:lnTo>
                <a:lnTo>
                  <a:pt x="565" y="163"/>
                </a:lnTo>
                <a:lnTo>
                  <a:pt x="565" y="163"/>
                </a:lnTo>
                <a:lnTo>
                  <a:pt x="560" y="166"/>
                </a:lnTo>
                <a:lnTo>
                  <a:pt x="558" y="166"/>
                </a:lnTo>
                <a:lnTo>
                  <a:pt x="558" y="166"/>
                </a:lnTo>
                <a:lnTo>
                  <a:pt x="556" y="168"/>
                </a:lnTo>
                <a:lnTo>
                  <a:pt x="553" y="170"/>
                </a:lnTo>
                <a:lnTo>
                  <a:pt x="551" y="170"/>
                </a:lnTo>
                <a:lnTo>
                  <a:pt x="553" y="168"/>
                </a:lnTo>
                <a:lnTo>
                  <a:pt x="553" y="166"/>
                </a:lnTo>
                <a:lnTo>
                  <a:pt x="553" y="166"/>
                </a:lnTo>
                <a:lnTo>
                  <a:pt x="553" y="163"/>
                </a:lnTo>
                <a:lnTo>
                  <a:pt x="553" y="163"/>
                </a:lnTo>
                <a:lnTo>
                  <a:pt x="551" y="163"/>
                </a:lnTo>
                <a:lnTo>
                  <a:pt x="551" y="166"/>
                </a:lnTo>
                <a:lnTo>
                  <a:pt x="549" y="168"/>
                </a:lnTo>
                <a:lnTo>
                  <a:pt x="549" y="173"/>
                </a:lnTo>
                <a:lnTo>
                  <a:pt x="544" y="178"/>
                </a:lnTo>
                <a:lnTo>
                  <a:pt x="542" y="180"/>
                </a:lnTo>
                <a:lnTo>
                  <a:pt x="542" y="178"/>
                </a:lnTo>
                <a:lnTo>
                  <a:pt x="544" y="170"/>
                </a:lnTo>
                <a:lnTo>
                  <a:pt x="544" y="168"/>
                </a:lnTo>
                <a:lnTo>
                  <a:pt x="544" y="166"/>
                </a:lnTo>
                <a:lnTo>
                  <a:pt x="546" y="166"/>
                </a:lnTo>
                <a:lnTo>
                  <a:pt x="546" y="163"/>
                </a:lnTo>
                <a:lnTo>
                  <a:pt x="546" y="163"/>
                </a:lnTo>
                <a:lnTo>
                  <a:pt x="549" y="161"/>
                </a:lnTo>
                <a:lnTo>
                  <a:pt x="549" y="159"/>
                </a:lnTo>
                <a:lnTo>
                  <a:pt x="549" y="156"/>
                </a:lnTo>
                <a:lnTo>
                  <a:pt x="546" y="159"/>
                </a:lnTo>
                <a:lnTo>
                  <a:pt x="544" y="159"/>
                </a:lnTo>
                <a:lnTo>
                  <a:pt x="544" y="161"/>
                </a:lnTo>
                <a:lnTo>
                  <a:pt x="542" y="161"/>
                </a:lnTo>
                <a:lnTo>
                  <a:pt x="542" y="159"/>
                </a:lnTo>
                <a:lnTo>
                  <a:pt x="542" y="159"/>
                </a:lnTo>
                <a:lnTo>
                  <a:pt x="544" y="159"/>
                </a:lnTo>
                <a:lnTo>
                  <a:pt x="544" y="156"/>
                </a:lnTo>
                <a:lnTo>
                  <a:pt x="544" y="156"/>
                </a:lnTo>
                <a:lnTo>
                  <a:pt x="546" y="154"/>
                </a:lnTo>
                <a:lnTo>
                  <a:pt x="546" y="152"/>
                </a:lnTo>
                <a:lnTo>
                  <a:pt x="544" y="149"/>
                </a:lnTo>
                <a:lnTo>
                  <a:pt x="544" y="149"/>
                </a:lnTo>
                <a:lnTo>
                  <a:pt x="542" y="149"/>
                </a:lnTo>
                <a:lnTo>
                  <a:pt x="542" y="149"/>
                </a:lnTo>
                <a:lnTo>
                  <a:pt x="542" y="149"/>
                </a:lnTo>
                <a:lnTo>
                  <a:pt x="542" y="147"/>
                </a:lnTo>
                <a:lnTo>
                  <a:pt x="539" y="147"/>
                </a:lnTo>
                <a:lnTo>
                  <a:pt x="539" y="144"/>
                </a:lnTo>
                <a:lnTo>
                  <a:pt x="537" y="144"/>
                </a:lnTo>
                <a:lnTo>
                  <a:pt x="534" y="142"/>
                </a:lnTo>
                <a:lnTo>
                  <a:pt x="534" y="142"/>
                </a:lnTo>
                <a:lnTo>
                  <a:pt x="532" y="147"/>
                </a:lnTo>
                <a:lnTo>
                  <a:pt x="532" y="147"/>
                </a:lnTo>
                <a:lnTo>
                  <a:pt x="530" y="147"/>
                </a:lnTo>
                <a:lnTo>
                  <a:pt x="530" y="144"/>
                </a:lnTo>
                <a:lnTo>
                  <a:pt x="527" y="140"/>
                </a:lnTo>
                <a:lnTo>
                  <a:pt x="527" y="140"/>
                </a:lnTo>
                <a:lnTo>
                  <a:pt x="525" y="140"/>
                </a:lnTo>
                <a:lnTo>
                  <a:pt x="523" y="137"/>
                </a:lnTo>
                <a:lnTo>
                  <a:pt x="518" y="137"/>
                </a:lnTo>
                <a:lnTo>
                  <a:pt x="518" y="135"/>
                </a:lnTo>
                <a:lnTo>
                  <a:pt x="516" y="135"/>
                </a:lnTo>
                <a:lnTo>
                  <a:pt x="513" y="135"/>
                </a:lnTo>
                <a:lnTo>
                  <a:pt x="513" y="133"/>
                </a:lnTo>
                <a:lnTo>
                  <a:pt x="513" y="133"/>
                </a:lnTo>
                <a:lnTo>
                  <a:pt x="511" y="133"/>
                </a:lnTo>
                <a:lnTo>
                  <a:pt x="508" y="133"/>
                </a:lnTo>
                <a:lnTo>
                  <a:pt x="506" y="133"/>
                </a:lnTo>
                <a:lnTo>
                  <a:pt x="506" y="130"/>
                </a:lnTo>
                <a:lnTo>
                  <a:pt x="504" y="128"/>
                </a:lnTo>
                <a:lnTo>
                  <a:pt x="504" y="128"/>
                </a:lnTo>
                <a:lnTo>
                  <a:pt x="501" y="128"/>
                </a:lnTo>
                <a:lnTo>
                  <a:pt x="501" y="128"/>
                </a:lnTo>
                <a:lnTo>
                  <a:pt x="499" y="128"/>
                </a:lnTo>
                <a:lnTo>
                  <a:pt x="497" y="128"/>
                </a:lnTo>
                <a:lnTo>
                  <a:pt x="497" y="126"/>
                </a:lnTo>
                <a:lnTo>
                  <a:pt x="494" y="126"/>
                </a:lnTo>
                <a:lnTo>
                  <a:pt x="492" y="126"/>
                </a:lnTo>
                <a:lnTo>
                  <a:pt x="492" y="126"/>
                </a:lnTo>
                <a:lnTo>
                  <a:pt x="492" y="126"/>
                </a:lnTo>
                <a:lnTo>
                  <a:pt x="492" y="126"/>
                </a:lnTo>
                <a:lnTo>
                  <a:pt x="492" y="128"/>
                </a:lnTo>
                <a:lnTo>
                  <a:pt x="490" y="128"/>
                </a:lnTo>
                <a:lnTo>
                  <a:pt x="490" y="126"/>
                </a:lnTo>
                <a:lnTo>
                  <a:pt x="487" y="126"/>
                </a:lnTo>
                <a:lnTo>
                  <a:pt x="487" y="128"/>
                </a:lnTo>
                <a:lnTo>
                  <a:pt x="485" y="126"/>
                </a:lnTo>
                <a:lnTo>
                  <a:pt x="485" y="126"/>
                </a:lnTo>
                <a:lnTo>
                  <a:pt x="485" y="126"/>
                </a:lnTo>
                <a:lnTo>
                  <a:pt x="482" y="126"/>
                </a:lnTo>
                <a:lnTo>
                  <a:pt x="482" y="128"/>
                </a:lnTo>
                <a:lnTo>
                  <a:pt x="480" y="126"/>
                </a:lnTo>
                <a:lnTo>
                  <a:pt x="480" y="126"/>
                </a:lnTo>
                <a:lnTo>
                  <a:pt x="478" y="128"/>
                </a:lnTo>
                <a:lnTo>
                  <a:pt x="478" y="128"/>
                </a:lnTo>
                <a:lnTo>
                  <a:pt x="478" y="128"/>
                </a:lnTo>
                <a:lnTo>
                  <a:pt x="475" y="130"/>
                </a:lnTo>
                <a:lnTo>
                  <a:pt x="475" y="133"/>
                </a:lnTo>
                <a:lnTo>
                  <a:pt x="475" y="133"/>
                </a:lnTo>
                <a:lnTo>
                  <a:pt x="473" y="135"/>
                </a:lnTo>
                <a:lnTo>
                  <a:pt x="473" y="137"/>
                </a:lnTo>
                <a:lnTo>
                  <a:pt x="473" y="140"/>
                </a:lnTo>
                <a:lnTo>
                  <a:pt x="473" y="140"/>
                </a:lnTo>
                <a:lnTo>
                  <a:pt x="473" y="142"/>
                </a:lnTo>
                <a:lnTo>
                  <a:pt x="475" y="142"/>
                </a:lnTo>
                <a:lnTo>
                  <a:pt x="473" y="144"/>
                </a:lnTo>
                <a:lnTo>
                  <a:pt x="473" y="144"/>
                </a:lnTo>
                <a:lnTo>
                  <a:pt x="471" y="144"/>
                </a:lnTo>
                <a:lnTo>
                  <a:pt x="471" y="142"/>
                </a:lnTo>
                <a:lnTo>
                  <a:pt x="468" y="142"/>
                </a:lnTo>
                <a:lnTo>
                  <a:pt x="463" y="149"/>
                </a:lnTo>
                <a:lnTo>
                  <a:pt x="459" y="152"/>
                </a:lnTo>
                <a:lnTo>
                  <a:pt x="459" y="152"/>
                </a:lnTo>
                <a:lnTo>
                  <a:pt x="454" y="161"/>
                </a:lnTo>
                <a:lnTo>
                  <a:pt x="454" y="163"/>
                </a:lnTo>
                <a:lnTo>
                  <a:pt x="452" y="166"/>
                </a:lnTo>
                <a:lnTo>
                  <a:pt x="452" y="168"/>
                </a:lnTo>
                <a:lnTo>
                  <a:pt x="452" y="168"/>
                </a:lnTo>
                <a:lnTo>
                  <a:pt x="452" y="166"/>
                </a:lnTo>
                <a:lnTo>
                  <a:pt x="452" y="166"/>
                </a:lnTo>
                <a:lnTo>
                  <a:pt x="454" y="159"/>
                </a:lnTo>
                <a:lnTo>
                  <a:pt x="454" y="159"/>
                </a:lnTo>
                <a:lnTo>
                  <a:pt x="454" y="154"/>
                </a:lnTo>
                <a:lnTo>
                  <a:pt x="456" y="147"/>
                </a:lnTo>
                <a:lnTo>
                  <a:pt x="452" y="152"/>
                </a:lnTo>
                <a:lnTo>
                  <a:pt x="449" y="152"/>
                </a:lnTo>
                <a:lnTo>
                  <a:pt x="445" y="152"/>
                </a:lnTo>
                <a:lnTo>
                  <a:pt x="445" y="149"/>
                </a:lnTo>
                <a:lnTo>
                  <a:pt x="442" y="152"/>
                </a:lnTo>
                <a:lnTo>
                  <a:pt x="440" y="152"/>
                </a:lnTo>
                <a:lnTo>
                  <a:pt x="440" y="152"/>
                </a:lnTo>
                <a:lnTo>
                  <a:pt x="435" y="154"/>
                </a:lnTo>
                <a:lnTo>
                  <a:pt x="433" y="152"/>
                </a:lnTo>
                <a:lnTo>
                  <a:pt x="433" y="149"/>
                </a:lnTo>
                <a:lnTo>
                  <a:pt x="430" y="149"/>
                </a:lnTo>
                <a:lnTo>
                  <a:pt x="430" y="147"/>
                </a:lnTo>
                <a:lnTo>
                  <a:pt x="430" y="147"/>
                </a:lnTo>
                <a:lnTo>
                  <a:pt x="428" y="142"/>
                </a:lnTo>
                <a:lnTo>
                  <a:pt x="428" y="140"/>
                </a:lnTo>
                <a:lnTo>
                  <a:pt x="428" y="140"/>
                </a:lnTo>
                <a:lnTo>
                  <a:pt x="428" y="137"/>
                </a:lnTo>
                <a:lnTo>
                  <a:pt x="426" y="135"/>
                </a:lnTo>
                <a:lnTo>
                  <a:pt x="426" y="135"/>
                </a:lnTo>
                <a:lnTo>
                  <a:pt x="428" y="133"/>
                </a:lnTo>
                <a:lnTo>
                  <a:pt x="428" y="133"/>
                </a:lnTo>
                <a:lnTo>
                  <a:pt x="426" y="130"/>
                </a:lnTo>
                <a:lnTo>
                  <a:pt x="426" y="133"/>
                </a:lnTo>
                <a:lnTo>
                  <a:pt x="423" y="133"/>
                </a:lnTo>
                <a:lnTo>
                  <a:pt x="421" y="135"/>
                </a:lnTo>
                <a:lnTo>
                  <a:pt x="419" y="137"/>
                </a:lnTo>
                <a:lnTo>
                  <a:pt x="414" y="140"/>
                </a:lnTo>
                <a:lnTo>
                  <a:pt x="414" y="140"/>
                </a:lnTo>
                <a:lnTo>
                  <a:pt x="407" y="144"/>
                </a:lnTo>
                <a:lnTo>
                  <a:pt x="402" y="147"/>
                </a:lnTo>
                <a:lnTo>
                  <a:pt x="400" y="144"/>
                </a:lnTo>
                <a:lnTo>
                  <a:pt x="395" y="144"/>
                </a:lnTo>
                <a:lnTo>
                  <a:pt x="395" y="144"/>
                </a:lnTo>
                <a:lnTo>
                  <a:pt x="402" y="140"/>
                </a:lnTo>
                <a:lnTo>
                  <a:pt x="407" y="142"/>
                </a:lnTo>
                <a:lnTo>
                  <a:pt x="407" y="140"/>
                </a:lnTo>
                <a:lnTo>
                  <a:pt x="407" y="140"/>
                </a:lnTo>
                <a:lnTo>
                  <a:pt x="407" y="137"/>
                </a:lnTo>
                <a:lnTo>
                  <a:pt x="409" y="135"/>
                </a:lnTo>
                <a:lnTo>
                  <a:pt x="411" y="133"/>
                </a:lnTo>
                <a:lnTo>
                  <a:pt x="411" y="130"/>
                </a:lnTo>
                <a:lnTo>
                  <a:pt x="411" y="128"/>
                </a:lnTo>
                <a:lnTo>
                  <a:pt x="414" y="123"/>
                </a:lnTo>
                <a:lnTo>
                  <a:pt x="416" y="123"/>
                </a:lnTo>
                <a:lnTo>
                  <a:pt x="416" y="121"/>
                </a:lnTo>
                <a:lnTo>
                  <a:pt x="419" y="116"/>
                </a:lnTo>
                <a:lnTo>
                  <a:pt x="419" y="114"/>
                </a:lnTo>
                <a:lnTo>
                  <a:pt x="423" y="111"/>
                </a:lnTo>
                <a:lnTo>
                  <a:pt x="426" y="109"/>
                </a:lnTo>
                <a:lnTo>
                  <a:pt x="426" y="109"/>
                </a:lnTo>
                <a:lnTo>
                  <a:pt x="428" y="107"/>
                </a:lnTo>
                <a:lnTo>
                  <a:pt x="430" y="107"/>
                </a:lnTo>
                <a:lnTo>
                  <a:pt x="433" y="102"/>
                </a:lnTo>
                <a:lnTo>
                  <a:pt x="435" y="97"/>
                </a:lnTo>
                <a:lnTo>
                  <a:pt x="437" y="95"/>
                </a:lnTo>
                <a:lnTo>
                  <a:pt x="437" y="95"/>
                </a:lnTo>
                <a:lnTo>
                  <a:pt x="442" y="90"/>
                </a:lnTo>
                <a:lnTo>
                  <a:pt x="442" y="90"/>
                </a:lnTo>
                <a:lnTo>
                  <a:pt x="445" y="88"/>
                </a:lnTo>
                <a:lnTo>
                  <a:pt x="445" y="88"/>
                </a:lnTo>
                <a:lnTo>
                  <a:pt x="445" y="85"/>
                </a:lnTo>
                <a:lnTo>
                  <a:pt x="445" y="81"/>
                </a:lnTo>
                <a:lnTo>
                  <a:pt x="445" y="76"/>
                </a:lnTo>
                <a:lnTo>
                  <a:pt x="442" y="76"/>
                </a:lnTo>
                <a:lnTo>
                  <a:pt x="440" y="73"/>
                </a:lnTo>
                <a:lnTo>
                  <a:pt x="437" y="73"/>
                </a:lnTo>
                <a:lnTo>
                  <a:pt x="435" y="73"/>
                </a:lnTo>
                <a:lnTo>
                  <a:pt x="433" y="71"/>
                </a:lnTo>
                <a:lnTo>
                  <a:pt x="433" y="69"/>
                </a:lnTo>
                <a:lnTo>
                  <a:pt x="433" y="66"/>
                </a:lnTo>
                <a:lnTo>
                  <a:pt x="430" y="66"/>
                </a:lnTo>
                <a:lnTo>
                  <a:pt x="430" y="66"/>
                </a:lnTo>
                <a:lnTo>
                  <a:pt x="430" y="66"/>
                </a:lnTo>
                <a:lnTo>
                  <a:pt x="430" y="64"/>
                </a:lnTo>
                <a:lnTo>
                  <a:pt x="430" y="62"/>
                </a:lnTo>
                <a:lnTo>
                  <a:pt x="428" y="59"/>
                </a:lnTo>
                <a:lnTo>
                  <a:pt x="428" y="57"/>
                </a:lnTo>
                <a:lnTo>
                  <a:pt x="428" y="55"/>
                </a:lnTo>
                <a:lnTo>
                  <a:pt x="426" y="47"/>
                </a:lnTo>
                <a:lnTo>
                  <a:pt x="426" y="43"/>
                </a:lnTo>
                <a:lnTo>
                  <a:pt x="423" y="33"/>
                </a:lnTo>
                <a:lnTo>
                  <a:pt x="421" y="24"/>
                </a:lnTo>
                <a:lnTo>
                  <a:pt x="421" y="21"/>
                </a:lnTo>
                <a:lnTo>
                  <a:pt x="416" y="21"/>
                </a:lnTo>
                <a:lnTo>
                  <a:pt x="416" y="21"/>
                </a:lnTo>
                <a:lnTo>
                  <a:pt x="416" y="21"/>
                </a:lnTo>
                <a:lnTo>
                  <a:pt x="414" y="26"/>
                </a:lnTo>
                <a:lnTo>
                  <a:pt x="414" y="26"/>
                </a:lnTo>
                <a:lnTo>
                  <a:pt x="411" y="26"/>
                </a:lnTo>
                <a:lnTo>
                  <a:pt x="411" y="29"/>
                </a:lnTo>
                <a:lnTo>
                  <a:pt x="411" y="29"/>
                </a:lnTo>
                <a:lnTo>
                  <a:pt x="409" y="31"/>
                </a:lnTo>
                <a:lnTo>
                  <a:pt x="409" y="31"/>
                </a:lnTo>
                <a:lnTo>
                  <a:pt x="409" y="33"/>
                </a:lnTo>
                <a:lnTo>
                  <a:pt x="407" y="33"/>
                </a:lnTo>
                <a:lnTo>
                  <a:pt x="407" y="33"/>
                </a:lnTo>
                <a:lnTo>
                  <a:pt x="404" y="38"/>
                </a:lnTo>
                <a:lnTo>
                  <a:pt x="404" y="40"/>
                </a:lnTo>
                <a:lnTo>
                  <a:pt x="402" y="43"/>
                </a:lnTo>
                <a:lnTo>
                  <a:pt x="402" y="43"/>
                </a:lnTo>
                <a:lnTo>
                  <a:pt x="400" y="45"/>
                </a:lnTo>
                <a:lnTo>
                  <a:pt x="400" y="45"/>
                </a:lnTo>
                <a:lnTo>
                  <a:pt x="400" y="47"/>
                </a:lnTo>
                <a:lnTo>
                  <a:pt x="400" y="47"/>
                </a:lnTo>
                <a:lnTo>
                  <a:pt x="400" y="50"/>
                </a:lnTo>
                <a:lnTo>
                  <a:pt x="397" y="50"/>
                </a:lnTo>
                <a:lnTo>
                  <a:pt x="397" y="55"/>
                </a:lnTo>
                <a:lnTo>
                  <a:pt x="397" y="57"/>
                </a:lnTo>
                <a:lnTo>
                  <a:pt x="395" y="57"/>
                </a:lnTo>
                <a:lnTo>
                  <a:pt x="395" y="59"/>
                </a:lnTo>
                <a:lnTo>
                  <a:pt x="393" y="62"/>
                </a:lnTo>
                <a:lnTo>
                  <a:pt x="393" y="62"/>
                </a:lnTo>
                <a:lnTo>
                  <a:pt x="390" y="64"/>
                </a:lnTo>
                <a:lnTo>
                  <a:pt x="390" y="64"/>
                </a:lnTo>
                <a:lnTo>
                  <a:pt x="388" y="66"/>
                </a:lnTo>
                <a:lnTo>
                  <a:pt x="388" y="66"/>
                </a:lnTo>
                <a:lnTo>
                  <a:pt x="385" y="64"/>
                </a:lnTo>
                <a:lnTo>
                  <a:pt x="385" y="64"/>
                </a:lnTo>
                <a:lnTo>
                  <a:pt x="383" y="64"/>
                </a:lnTo>
                <a:lnTo>
                  <a:pt x="383" y="64"/>
                </a:lnTo>
                <a:lnTo>
                  <a:pt x="383" y="64"/>
                </a:lnTo>
                <a:lnTo>
                  <a:pt x="381" y="62"/>
                </a:lnTo>
                <a:lnTo>
                  <a:pt x="381" y="62"/>
                </a:lnTo>
                <a:lnTo>
                  <a:pt x="381" y="64"/>
                </a:lnTo>
                <a:lnTo>
                  <a:pt x="378" y="64"/>
                </a:lnTo>
                <a:lnTo>
                  <a:pt x="378" y="64"/>
                </a:lnTo>
                <a:lnTo>
                  <a:pt x="376" y="64"/>
                </a:lnTo>
                <a:lnTo>
                  <a:pt x="374" y="62"/>
                </a:lnTo>
                <a:lnTo>
                  <a:pt x="374" y="62"/>
                </a:lnTo>
                <a:lnTo>
                  <a:pt x="374" y="62"/>
                </a:lnTo>
                <a:lnTo>
                  <a:pt x="374" y="62"/>
                </a:lnTo>
                <a:lnTo>
                  <a:pt x="371" y="62"/>
                </a:lnTo>
                <a:lnTo>
                  <a:pt x="371" y="64"/>
                </a:lnTo>
                <a:lnTo>
                  <a:pt x="371" y="64"/>
                </a:lnTo>
                <a:lnTo>
                  <a:pt x="367" y="66"/>
                </a:lnTo>
                <a:lnTo>
                  <a:pt x="367" y="66"/>
                </a:lnTo>
                <a:lnTo>
                  <a:pt x="367" y="66"/>
                </a:lnTo>
                <a:lnTo>
                  <a:pt x="364" y="66"/>
                </a:lnTo>
                <a:lnTo>
                  <a:pt x="364" y="66"/>
                </a:lnTo>
                <a:lnTo>
                  <a:pt x="362" y="64"/>
                </a:lnTo>
                <a:lnTo>
                  <a:pt x="359" y="64"/>
                </a:lnTo>
                <a:lnTo>
                  <a:pt x="359" y="64"/>
                </a:lnTo>
                <a:lnTo>
                  <a:pt x="357" y="62"/>
                </a:lnTo>
                <a:lnTo>
                  <a:pt x="357" y="62"/>
                </a:lnTo>
                <a:lnTo>
                  <a:pt x="357" y="62"/>
                </a:lnTo>
                <a:lnTo>
                  <a:pt x="357" y="62"/>
                </a:lnTo>
                <a:lnTo>
                  <a:pt x="357" y="62"/>
                </a:lnTo>
                <a:lnTo>
                  <a:pt x="355" y="59"/>
                </a:lnTo>
                <a:lnTo>
                  <a:pt x="355" y="59"/>
                </a:lnTo>
                <a:lnTo>
                  <a:pt x="352" y="59"/>
                </a:lnTo>
                <a:lnTo>
                  <a:pt x="352" y="59"/>
                </a:lnTo>
                <a:lnTo>
                  <a:pt x="352" y="59"/>
                </a:lnTo>
                <a:lnTo>
                  <a:pt x="352" y="57"/>
                </a:lnTo>
                <a:lnTo>
                  <a:pt x="350" y="57"/>
                </a:lnTo>
                <a:lnTo>
                  <a:pt x="350" y="57"/>
                </a:lnTo>
                <a:lnTo>
                  <a:pt x="350" y="57"/>
                </a:lnTo>
                <a:lnTo>
                  <a:pt x="348" y="57"/>
                </a:lnTo>
                <a:lnTo>
                  <a:pt x="348" y="57"/>
                </a:lnTo>
                <a:lnTo>
                  <a:pt x="348" y="57"/>
                </a:lnTo>
                <a:lnTo>
                  <a:pt x="345" y="59"/>
                </a:lnTo>
                <a:lnTo>
                  <a:pt x="345" y="59"/>
                </a:lnTo>
                <a:lnTo>
                  <a:pt x="343" y="59"/>
                </a:lnTo>
                <a:lnTo>
                  <a:pt x="338" y="59"/>
                </a:lnTo>
                <a:lnTo>
                  <a:pt x="336" y="62"/>
                </a:lnTo>
                <a:lnTo>
                  <a:pt x="333" y="59"/>
                </a:lnTo>
                <a:lnTo>
                  <a:pt x="333" y="59"/>
                </a:lnTo>
                <a:lnTo>
                  <a:pt x="333" y="59"/>
                </a:lnTo>
                <a:lnTo>
                  <a:pt x="333" y="59"/>
                </a:lnTo>
                <a:lnTo>
                  <a:pt x="331" y="59"/>
                </a:lnTo>
                <a:lnTo>
                  <a:pt x="331" y="62"/>
                </a:lnTo>
                <a:lnTo>
                  <a:pt x="331" y="62"/>
                </a:lnTo>
                <a:lnTo>
                  <a:pt x="331" y="62"/>
                </a:lnTo>
                <a:lnTo>
                  <a:pt x="329" y="62"/>
                </a:lnTo>
                <a:lnTo>
                  <a:pt x="329" y="64"/>
                </a:lnTo>
                <a:lnTo>
                  <a:pt x="331" y="64"/>
                </a:lnTo>
                <a:lnTo>
                  <a:pt x="331" y="66"/>
                </a:lnTo>
                <a:lnTo>
                  <a:pt x="333" y="66"/>
                </a:lnTo>
                <a:lnTo>
                  <a:pt x="333" y="69"/>
                </a:lnTo>
                <a:lnTo>
                  <a:pt x="333" y="69"/>
                </a:lnTo>
                <a:lnTo>
                  <a:pt x="333" y="71"/>
                </a:lnTo>
                <a:lnTo>
                  <a:pt x="333" y="71"/>
                </a:lnTo>
                <a:lnTo>
                  <a:pt x="331" y="73"/>
                </a:lnTo>
                <a:lnTo>
                  <a:pt x="326" y="71"/>
                </a:lnTo>
                <a:lnTo>
                  <a:pt x="324" y="71"/>
                </a:lnTo>
                <a:lnTo>
                  <a:pt x="324" y="71"/>
                </a:lnTo>
                <a:lnTo>
                  <a:pt x="322" y="71"/>
                </a:lnTo>
                <a:lnTo>
                  <a:pt x="322" y="71"/>
                </a:lnTo>
                <a:lnTo>
                  <a:pt x="322" y="71"/>
                </a:lnTo>
                <a:lnTo>
                  <a:pt x="319" y="71"/>
                </a:lnTo>
                <a:lnTo>
                  <a:pt x="319" y="71"/>
                </a:lnTo>
                <a:lnTo>
                  <a:pt x="317" y="71"/>
                </a:lnTo>
                <a:lnTo>
                  <a:pt x="317" y="71"/>
                </a:lnTo>
                <a:lnTo>
                  <a:pt x="315" y="71"/>
                </a:lnTo>
                <a:lnTo>
                  <a:pt x="312" y="71"/>
                </a:lnTo>
                <a:lnTo>
                  <a:pt x="312" y="71"/>
                </a:lnTo>
                <a:lnTo>
                  <a:pt x="312" y="69"/>
                </a:lnTo>
                <a:lnTo>
                  <a:pt x="310" y="69"/>
                </a:lnTo>
                <a:lnTo>
                  <a:pt x="310" y="69"/>
                </a:lnTo>
                <a:lnTo>
                  <a:pt x="307" y="71"/>
                </a:lnTo>
                <a:lnTo>
                  <a:pt x="307" y="69"/>
                </a:lnTo>
                <a:lnTo>
                  <a:pt x="307" y="71"/>
                </a:lnTo>
                <a:lnTo>
                  <a:pt x="305" y="71"/>
                </a:lnTo>
                <a:lnTo>
                  <a:pt x="303" y="73"/>
                </a:lnTo>
                <a:lnTo>
                  <a:pt x="303" y="76"/>
                </a:lnTo>
                <a:lnTo>
                  <a:pt x="303" y="76"/>
                </a:lnTo>
                <a:lnTo>
                  <a:pt x="300" y="76"/>
                </a:lnTo>
                <a:lnTo>
                  <a:pt x="298" y="76"/>
                </a:lnTo>
                <a:lnTo>
                  <a:pt x="296" y="76"/>
                </a:lnTo>
                <a:lnTo>
                  <a:pt x="296" y="76"/>
                </a:lnTo>
                <a:lnTo>
                  <a:pt x="296" y="76"/>
                </a:lnTo>
                <a:lnTo>
                  <a:pt x="296" y="78"/>
                </a:lnTo>
                <a:lnTo>
                  <a:pt x="293" y="78"/>
                </a:lnTo>
                <a:lnTo>
                  <a:pt x="293" y="78"/>
                </a:lnTo>
                <a:lnTo>
                  <a:pt x="293" y="81"/>
                </a:lnTo>
                <a:lnTo>
                  <a:pt x="291" y="78"/>
                </a:lnTo>
                <a:lnTo>
                  <a:pt x="291" y="78"/>
                </a:lnTo>
                <a:lnTo>
                  <a:pt x="291" y="78"/>
                </a:lnTo>
                <a:lnTo>
                  <a:pt x="289" y="78"/>
                </a:lnTo>
                <a:lnTo>
                  <a:pt x="289" y="78"/>
                </a:lnTo>
                <a:lnTo>
                  <a:pt x="289" y="78"/>
                </a:lnTo>
                <a:lnTo>
                  <a:pt x="289" y="78"/>
                </a:lnTo>
                <a:lnTo>
                  <a:pt x="286" y="78"/>
                </a:lnTo>
                <a:lnTo>
                  <a:pt x="286" y="81"/>
                </a:lnTo>
                <a:lnTo>
                  <a:pt x="286" y="81"/>
                </a:lnTo>
                <a:lnTo>
                  <a:pt x="284" y="81"/>
                </a:lnTo>
                <a:lnTo>
                  <a:pt x="286" y="83"/>
                </a:lnTo>
                <a:lnTo>
                  <a:pt x="286" y="83"/>
                </a:lnTo>
                <a:lnTo>
                  <a:pt x="284" y="85"/>
                </a:lnTo>
                <a:lnTo>
                  <a:pt x="284" y="85"/>
                </a:lnTo>
                <a:lnTo>
                  <a:pt x="281" y="85"/>
                </a:lnTo>
                <a:lnTo>
                  <a:pt x="281" y="85"/>
                </a:lnTo>
                <a:lnTo>
                  <a:pt x="279" y="85"/>
                </a:lnTo>
                <a:lnTo>
                  <a:pt x="279" y="85"/>
                </a:lnTo>
                <a:lnTo>
                  <a:pt x="279" y="85"/>
                </a:lnTo>
                <a:lnTo>
                  <a:pt x="277" y="85"/>
                </a:lnTo>
                <a:lnTo>
                  <a:pt x="277" y="83"/>
                </a:lnTo>
                <a:lnTo>
                  <a:pt x="274" y="83"/>
                </a:lnTo>
                <a:lnTo>
                  <a:pt x="272" y="83"/>
                </a:lnTo>
                <a:lnTo>
                  <a:pt x="270" y="81"/>
                </a:lnTo>
                <a:lnTo>
                  <a:pt x="270" y="81"/>
                </a:lnTo>
                <a:lnTo>
                  <a:pt x="270" y="78"/>
                </a:lnTo>
                <a:lnTo>
                  <a:pt x="267" y="76"/>
                </a:lnTo>
                <a:lnTo>
                  <a:pt x="265" y="76"/>
                </a:lnTo>
                <a:lnTo>
                  <a:pt x="265" y="76"/>
                </a:lnTo>
                <a:lnTo>
                  <a:pt x="263" y="73"/>
                </a:lnTo>
                <a:lnTo>
                  <a:pt x="263" y="73"/>
                </a:lnTo>
                <a:lnTo>
                  <a:pt x="263" y="73"/>
                </a:lnTo>
                <a:lnTo>
                  <a:pt x="263" y="71"/>
                </a:lnTo>
                <a:lnTo>
                  <a:pt x="263" y="71"/>
                </a:lnTo>
                <a:lnTo>
                  <a:pt x="263" y="71"/>
                </a:lnTo>
                <a:lnTo>
                  <a:pt x="263" y="71"/>
                </a:lnTo>
                <a:lnTo>
                  <a:pt x="263" y="66"/>
                </a:lnTo>
                <a:lnTo>
                  <a:pt x="263" y="64"/>
                </a:lnTo>
                <a:lnTo>
                  <a:pt x="260" y="62"/>
                </a:lnTo>
                <a:lnTo>
                  <a:pt x="260" y="62"/>
                </a:lnTo>
                <a:lnTo>
                  <a:pt x="258" y="57"/>
                </a:lnTo>
                <a:lnTo>
                  <a:pt x="258" y="55"/>
                </a:lnTo>
                <a:lnTo>
                  <a:pt x="258" y="52"/>
                </a:lnTo>
                <a:lnTo>
                  <a:pt x="258" y="47"/>
                </a:lnTo>
                <a:lnTo>
                  <a:pt x="258" y="45"/>
                </a:lnTo>
                <a:lnTo>
                  <a:pt x="260" y="43"/>
                </a:lnTo>
                <a:lnTo>
                  <a:pt x="260" y="40"/>
                </a:lnTo>
                <a:lnTo>
                  <a:pt x="260" y="40"/>
                </a:lnTo>
                <a:lnTo>
                  <a:pt x="260" y="38"/>
                </a:lnTo>
                <a:lnTo>
                  <a:pt x="260" y="36"/>
                </a:lnTo>
                <a:lnTo>
                  <a:pt x="263" y="33"/>
                </a:lnTo>
                <a:lnTo>
                  <a:pt x="265" y="33"/>
                </a:lnTo>
                <a:lnTo>
                  <a:pt x="265" y="33"/>
                </a:lnTo>
                <a:lnTo>
                  <a:pt x="265" y="31"/>
                </a:lnTo>
                <a:lnTo>
                  <a:pt x="265" y="29"/>
                </a:lnTo>
                <a:lnTo>
                  <a:pt x="267" y="29"/>
                </a:lnTo>
                <a:lnTo>
                  <a:pt x="267" y="29"/>
                </a:lnTo>
                <a:lnTo>
                  <a:pt x="265" y="29"/>
                </a:lnTo>
                <a:lnTo>
                  <a:pt x="265" y="26"/>
                </a:lnTo>
                <a:lnTo>
                  <a:pt x="265" y="24"/>
                </a:lnTo>
                <a:lnTo>
                  <a:pt x="263" y="24"/>
                </a:lnTo>
                <a:lnTo>
                  <a:pt x="263" y="21"/>
                </a:lnTo>
                <a:lnTo>
                  <a:pt x="263" y="21"/>
                </a:lnTo>
                <a:lnTo>
                  <a:pt x="265" y="19"/>
                </a:lnTo>
                <a:lnTo>
                  <a:pt x="265" y="19"/>
                </a:lnTo>
                <a:lnTo>
                  <a:pt x="263" y="19"/>
                </a:lnTo>
                <a:lnTo>
                  <a:pt x="263" y="17"/>
                </a:lnTo>
                <a:lnTo>
                  <a:pt x="260" y="17"/>
                </a:lnTo>
                <a:lnTo>
                  <a:pt x="260" y="17"/>
                </a:lnTo>
                <a:lnTo>
                  <a:pt x="258" y="17"/>
                </a:lnTo>
                <a:lnTo>
                  <a:pt x="255" y="17"/>
                </a:lnTo>
                <a:lnTo>
                  <a:pt x="255" y="17"/>
                </a:lnTo>
                <a:lnTo>
                  <a:pt x="255" y="14"/>
                </a:lnTo>
                <a:lnTo>
                  <a:pt x="255" y="14"/>
                </a:lnTo>
                <a:lnTo>
                  <a:pt x="258" y="12"/>
                </a:lnTo>
                <a:lnTo>
                  <a:pt x="258" y="12"/>
                </a:lnTo>
                <a:lnTo>
                  <a:pt x="258" y="10"/>
                </a:lnTo>
                <a:lnTo>
                  <a:pt x="258" y="7"/>
                </a:lnTo>
                <a:lnTo>
                  <a:pt x="258" y="5"/>
                </a:lnTo>
                <a:lnTo>
                  <a:pt x="258" y="5"/>
                </a:lnTo>
                <a:lnTo>
                  <a:pt x="258" y="2"/>
                </a:lnTo>
                <a:lnTo>
                  <a:pt x="258" y="2"/>
                </a:lnTo>
                <a:lnTo>
                  <a:pt x="255" y="0"/>
                </a:lnTo>
                <a:lnTo>
                  <a:pt x="255" y="0"/>
                </a:lnTo>
                <a:lnTo>
                  <a:pt x="255" y="0"/>
                </a:lnTo>
                <a:lnTo>
                  <a:pt x="253" y="2"/>
                </a:lnTo>
                <a:lnTo>
                  <a:pt x="251" y="2"/>
                </a:lnTo>
                <a:lnTo>
                  <a:pt x="251" y="2"/>
                </a:lnTo>
                <a:lnTo>
                  <a:pt x="248" y="2"/>
                </a:lnTo>
                <a:lnTo>
                  <a:pt x="246" y="0"/>
                </a:lnTo>
                <a:lnTo>
                  <a:pt x="246" y="2"/>
                </a:lnTo>
                <a:lnTo>
                  <a:pt x="246" y="2"/>
                </a:lnTo>
                <a:lnTo>
                  <a:pt x="246" y="2"/>
                </a:lnTo>
                <a:lnTo>
                  <a:pt x="246" y="5"/>
                </a:lnTo>
                <a:lnTo>
                  <a:pt x="248" y="5"/>
                </a:lnTo>
                <a:lnTo>
                  <a:pt x="248" y="7"/>
                </a:lnTo>
                <a:lnTo>
                  <a:pt x="246" y="7"/>
                </a:lnTo>
                <a:lnTo>
                  <a:pt x="246" y="10"/>
                </a:lnTo>
                <a:lnTo>
                  <a:pt x="244" y="10"/>
                </a:lnTo>
                <a:lnTo>
                  <a:pt x="244" y="12"/>
                </a:lnTo>
                <a:lnTo>
                  <a:pt x="241" y="12"/>
                </a:lnTo>
                <a:lnTo>
                  <a:pt x="241" y="14"/>
                </a:lnTo>
                <a:lnTo>
                  <a:pt x="239" y="17"/>
                </a:lnTo>
                <a:lnTo>
                  <a:pt x="239" y="17"/>
                </a:lnTo>
                <a:lnTo>
                  <a:pt x="239" y="17"/>
                </a:lnTo>
                <a:lnTo>
                  <a:pt x="236" y="17"/>
                </a:lnTo>
                <a:lnTo>
                  <a:pt x="234" y="17"/>
                </a:lnTo>
                <a:lnTo>
                  <a:pt x="232" y="17"/>
                </a:lnTo>
                <a:lnTo>
                  <a:pt x="232" y="19"/>
                </a:lnTo>
                <a:lnTo>
                  <a:pt x="229" y="21"/>
                </a:lnTo>
                <a:lnTo>
                  <a:pt x="225" y="24"/>
                </a:lnTo>
                <a:lnTo>
                  <a:pt x="220" y="24"/>
                </a:lnTo>
                <a:lnTo>
                  <a:pt x="218" y="24"/>
                </a:lnTo>
                <a:lnTo>
                  <a:pt x="213" y="24"/>
                </a:lnTo>
                <a:lnTo>
                  <a:pt x="213" y="24"/>
                </a:lnTo>
                <a:lnTo>
                  <a:pt x="210" y="26"/>
                </a:lnTo>
                <a:lnTo>
                  <a:pt x="210" y="26"/>
                </a:lnTo>
                <a:lnTo>
                  <a:pt x="208" y="26"/>
                </a:lnTo>
                <a:lnTo>
                  <a:pt x="208" y="26"/>
                </a:lnTo>
                <a:lnTo>
                  <a:pt x="208" y="29"/>
                </a:lnTo>
                <a:lnTo>
                  <a:pt x="206" y="33"/>
                </a:lnTo>
                <a:lnTo>
                  <a:pt x="206" y="36"/>
                </a:lnTo>
                <a:lnTo>
                  <a:pt x="203" y="36"/>
                </a:lnTo>
                <a:lnTo>
                  <a:pt x="201" y="33"/>
                </a:lnTo>
                <a:lnTo>
                  <a:pt x="199" y="31"/>
                </a:lnTo>
                <a:lnTo>
                  <a:pt x="196" y="29"/>
                </a:lnTo>
                <a:lnTo>
                  <a:pt x="196" y="29"/>
                </a:lnTo>
                <a:lnTo>
                  <a:pt x="194" y="29"/>
                </a:lnTo>
                <a:lnTo>
                  <a:pt x="192" y="29"/>
                </a:lnTo>
                <a:lnTo>
                  <a:pt x="192" y="29"/>
                </a:lnTo>
                <a:lnTo>
                  <a:pt x="189" y="29"/>
                </a:lnTo>
                <a:lnTo>
                  <a:pt x="189" y="29"/>
                </a:lnTo>
                <a:lnTo>
                  <a:pt x="184" y="29"/>
                </a:lnTo>
                <a:lnTo>
                  <a:pt x="182" y="29"/>
                </a:lnTo>
                <a:lnTo>
                  <a:pt x="182" y="29"/>
                </a:lnTo>
                <a:lnTo>
                  <a:pt x="182" y="26"/>
                </a:lnTo>
                <a:lnTo>
                  <a:pt x="180" y="24"/>
                </a:lnTo>
                <a:lnTo>
                  <a:pt x="180" y="24"/>
                </a:lnTo>
                <a:lnTo>
                  <a:pt x="180" y="24"/>
                </a:lnTo>
                <a:lnTo>
                  <a:pt x="173" y="24"/>
                </a:lnTo>
                <a:lnTo>
                  <a:pt x="173" y="24"/>
                </a:lnTo>
                <a:lnTo>
                  <a:pt x="173" y="24"/>
                </a:lnTo>
                <a:lnTo>
                  <a:pt x="170" y="21"/>
                </a:lnTo>
                <a:lnTo>
                  <a:pt x="170" y="21"/>
                </a:lnTo>
                <a:lnTo>
                  <a:pt x="168" y="21"/>
                </a:lnTo>
                <a:lnTo>
                  <a:pt x="168" y="21"/>
                </a:lnTo>
                <a:lnTo>
                  <a:pt x="170" y="26"/>
                </a:lnTo>
                <a:lnTo>
                  <a:pt x="170" y="26"/>
                </a:lnTo>
                <a:lnTo>
                  <a:pt x="173" y="29"/>
                </a:lnTo>
                <a:lnTo>
                  <a:pt x="177" y="33"/>
                </a:lnTo>
                <a:lnTo>
                  <a:pt x="180" y="36"/>
                </a:lnTo>
                <a:lnTo>
                  <a:pt x="180" y="38"/>
                </a:lnTo>
                <a:lnTo>
                  <a:pt x="180" y="40"/>
                </a:lnTo>
                <a:lnTo>
                  <a:pt x="180" y="43"/>
                </a:lnTo>
                <a:lnTo>
                  <a:pt x="180" y="47"/>
                </a:lnTo>
                <a:lnTo>
                  <a:pt x="182" y="52"/>
                </a:lnTo>
                <a:lnTo>
                  <a:pt x="182" y="55"/>
                </a:lnTo>
                <a:lnTo>
                  <a:pt x="182" y="57"/>
                </a:lnTo>
                <a:lnTo>
                  <a:pt x="182" y="57"/>
                </a:lnTo>
                <a:lnTo>
                  <a:pt x="182" y="59"/>
                </a:lnTo>
                <a:lnTo>
                  <a:pt x="182" y="59"/>
                </a:lnTo>
                <a:lnTo>
                  <a:pt x="184" y="59"/>
                </a:lnTo>
                <a:lnTo>
                  <a:pt x="189" y="59"/>
                </a:lnTo>
                <a:lnTo>
                  <a:pt x="192" y="59"/>
                </a:lnTo>
                <a:lnTo>
                  <a:pt x="194" y="59"/>
                </a:lnTo>
                <a:lnTo>
                  <a:pt x="194" y="62"/>
                </a:lnTo>
                <a:lnTo>
                  <a:pt x="194" y="64"/>
                </a:lnTo>
                <a:lnTo>
                  <a:pt x="194" y="66"/>
                </a:lnTo>
                <a:lnTo>
                  <a:pt x="192" y="66"/>
                </a:lnTo>
                <a:lnTo>
                  <a:pt x="192" y="66"/>
                </a:lnTo>
                <a:lnTo>
                  <a:pt x="189" y="69"/>
                </a:lnTo>
                <a:lnTo>
                  <a:pt x="184" y="69"/>
                </a:lnTo>
                <a:lnTo>
                  <a:pt x="184" y="69"/>
                </a:lnTo>
                <a:lnTo>
                  <a:pt x="182" y="71"/>
                </a:lnTo>
                <a:lnTo>
                  <a:pt x="182" y="71"/>
                </a:lnTo>
                <a:lnTo>
                  <a:pt x="182" y="71"/>
                </a:lnTo>
                <a:lnTo>
                  <a:pt x="182" y="73"/>
                </a:lnTo>
                <a:lnTo>
                  <a:pt x="180" y="78"/>
                </a:lnTo>
                <a:lnTo>
                  <a:pt x="180" y="78"/>
                </a:lnTo>
                <a:lnTo>
                  <a:pt x="177" y="81"/>
                </a:lnTo>
                <a:lnTo>
                  <a:pt x="175" y="81"/>
                </a:lnTo>
                <a:lnTo>
                  <a:pt x="173" y="81"/>
                </a:lnTo>
                <a:lnTo>
                  <a:pt x="173" y="81"/>
                </a:lnTo>
                <a:lnTo>
                  <a:pt x="173" y="83"/>
                </a:lnTo>
                <a:lnTo>
                  <a:pt x="170" y="83"/>
                </a:lnTo>
                <a:lnTo>
                  <a:pt x="168" y="85"/>
                </a:lnTo>
                <a:lnTo>
                  <a:pt x="168" y="85"/>
                </a:lnTo>
                <a:lnTo>
                  <a:pt x="166" y="85"/>
                </a:lnTo>
                <a:lnTo>
                  <a:pt x="163" y="88"/>
                </a:lnTo>
                <a:lnTo>
                  <a:pt x="161" y="88"/>
                </a:lnTo>
                <a:lnTo>
                  <a:pt x="161" y="90"/>
                </a:lnTo>
                <a:lnTo>
                  <a:pt x="158" y="92"/>
                </a:lnTo>
                <a:lnTo>
                  <a:pt x="156" y="92"/>
                </a:lnTo>
                <a:lnTo>
                  <a:pt x="156" y="95"/>
                </a:lnTo>
                <a:lnTo>
                  <a:pt x="154" y="97"/>
                </a:lnTo>
                <a:lnTo>
                  <a:pt x="154" y="97"/>
                </a:lnTo>
                <a:lnTo>
                  <a:pt x="154" y="95"/>
                </a:lnTo>
                <a:lnTo>
                  <a:pt x="154" y="95"/>
                </a:lnTo>
                <a:lnTo>
                  <a:pt x="154" y="92"/>
                </a:lnTo>
                <a:lnTo>
                  <a:pt x="151" y="90"/>
                </a:lnTo>
                <a:lnTo>
                  <a:pt x="151" y="90"/>
                </a:lnTo>
                <a:lnTo>
                  <a:pt x="151" y="90"/>
                </a:lnTo>
                <a:lnTo>
                  <a:pt x="149" y="92"/>
                </a:lnTo>
                <a:lnTo>
                  <a:pt x="147" y="92"/>
                </a:lnTo>
                <a:lnTo>
                  <a:pt x="144" y="95"/>
                </a:lnTo>
                <a:lnTo>
                  <a:pt x="144" y="95"/>
                </a:lnTo>
                <a:lnTo>
                  <a:pt x="142" y="95"/>
                </a:lnTo>
                <a:lnTo>
                  <a:pt x="140" y="95"/>
                </a:lnTo>
                <a:lnTo>
                  <a:pt x="140" y="95"/>
                </a:lnTo>
                <a:lnTo>
                  <a:pt x="137" y="95"/>
                </a:lnTo>
                <a:lnTo>
                  <a:pt x="132" y="90"/>
                </a:lnTo>
                <a:lnTo>
                  <a:pt x="128" y="85"/>
                </a:lnTo>
                <a:lnTo>
                  <a:pt x="125" y="88"/>
                </a:lnTo>
                <a:lnTo>
                  <a:pt x="125" y="85"/>
                </a:lnTo>
                <a:lnTo>
                  <a:pt x="125" y="85"/>
                </a:lnTo>
                <a:lnTo>
                  <a:pt x="125" y="83"/>
                </a:lnTo>
                <a:lnTo>
                  <a:pt x="125" y="78"/>
                </a:lnTo>
                <a:lnTo>
                  <a:pt x="125" y="76"/>
                </a:lnTo>
                <a:lnTo>
                  <a:pt x="123" y="73"/>
                </a:lnTo>
                <a:lnTo>
                  <a:pt x="121" y="69"/>
                </a:lnTo>
                <a:lnTo>
                  <a:pt x="121" y="66"/>
                </a:lnTo>
                <a:lnTo>
                  <a:pt x="118" y="66"/>
                </a:lnTo>
                <a:lnTo>
                  <a:pt x="118" y="66"/>
                </a:lnTo>
                <a:lnTo>
                  <a:pt x="118" y="66"/>
                </a:lnTo>
                <a:lnTo>
                  <a:pt x="116" y="69"/>
                </a:lnTo>
                <a:lnTo>
                  <a:pt x="116" y="69"/>
                </a:lnTo>
                <a:lnTo>
                  <a:pt x="114" y="71"/>
                </a:lnTo>
                <a:lnTo>
                  <a:pt x="111" y="73"/>
                </a:lnTo>
                <a:lnTo>
                  <a:pt x="111" y="73"/>
                </a:lnTo>
                <a:lnTo>
                  <a:pt x="109" y="73"/>
                </a:lnTo>
                <a:lnTo>
                  <a:pt x="109" y="73"/>
                </a:lnTo>
                <a:lnTo>
                  <a:pt x="106" y="73"/>
                </a:lnTo>
                <a:lnTo>
                  <a:pt x="106" y="71"/>
                </a:lnTo>
                <a:lnTo>
                  <a:pt x="106" y="71"/>
                </a:lnTo>
                <a:lnTo>
                  <a:pt x="104" y="69"/>
                </a:lnTo>
                <a:lnTo>
                  <a:pt x="104" y="71"/>
                </a:lnTo>
                <a:lnTo>
                  <a:pt x="104" y="71"/>
                </a:lnTo>
                <a:lnTo>
                  <a:pt x="104" y="73"/>
                </a:lnTo>
                <a:lnTo>
                  <a:pt x="104" y="73"/>
                </a:lnTo>
                <a:lnTo>
                  <a:pt x="104" y="76"/>
                </a:lnTo>
                <a:lnTo>
                  <a:pt x="104" y="76"/>
                </a:lnTo>
                <a:lnTo>
                  <a:pt x="99" y="76"/>
                </a:lnTo>
                <a:lnTo>
                  <a:pt x="95" y="76"/>
                </a:lnTo>
                <a:lnTo>
                  <a:pt x="90" y="76"/>
                </a:lnTo>
                <a:lnTo>
                  <a:pt x="88" y="76"/>
                </a:lnTo>
                <a:lnTo>
                  <a:pt x="83" y="76"/>
                </a:lnTo>
                <a:lnTo>
                  <a:pt x="83" y="76"/>
                </a:lnTo>
                <a:lnTo>
                  <a:pt x="80" y="73"/>
                </a:lnTo>
                <a:lnTo>
                  <a:pt x="78" y="73"/>
                </a:lnTo>
                <a:lnTo>
                  <a:pt x="78" y="73"/>
                </a:lnTo>
                <a:lnTo>
                  <a:pt x="78" y="76"/>
                </a:lnTo>
                <a:lnTo>
                  <a:pt x="76" y="76"/>
                </a:lnTo>
                <a:lnTo>
                  <a:pt x="73" y="76"/>
                </a:lnTo>
                <a:lnTo>
                  <a:pt x="73" y="76"/>
                </a:lnTo>
                <a:lnTo>
                  <a:pt x="73" y="78"/>
                </a:lnTo>
                <a:lnTo>
                  <a:pt x="73" y="83"/>
                </a:lnTo>
                <a:lnTo>
                  <a:pt x="73" y="90"/>
                </a:lnTo>
                <a:lnTo>
                  <a:pt x="73" y="88"/>
                </a:lnTo>
                <a:lnTo>
                  <a:pt x="76" y="88"/>
                </a:lnTo>
                <a:lnTo>
                  <a:pt x="76" y="90"/>
                </a:lnTo>
                <a:lnTo>
                  <a:pt x="78" y="88"/>
                </a:lnTo>
                <a:lnTo>
                  <a:pt x="78" y="90"/>
                </a:lnTo>
                <a:lnTo>
                  <a:pt x="80" y="90"/>
                </a:lnTo>
                <a:lnTo>
                  <a:pt x="80" y="90"/>
                </a:lnTo>
                <a:lnTo>
                  <a:pt x="80" y="90"/>
                </a:lnTo>
                <a:lnTo>
                  <a:pt x="80" y="90"/>
                </a:lnTo>
                <a:lnTo>
                  <a:pt x="83" y="90"/>
                </a:lnTo>
                <a:lnTo>
                  <a:pt x="83" y="90"/>
                </a:lnTo>
                <a:lnTo>
                  <a:pt x="85" y="90"/>
                </a:lnTo>
                <a:lnTo>
                  <a:pt x="85" y="90"/>
                </a:lnTo>
                <a:lnTo>
                  <a:pt x="85" y="92"/>
                </a:lnTo>
                <a:lnTo>
                  <a:pt x="85" y="92"/>
                </a:lnTo>
                <a:lnTo>
                  <a:pt x="85" y="95"/>
                </a:lnTo>
                <a:lnTo>
                  <a:pt x="85" y="95"/>
                </a:lnTo>
                <a:lnTo>
                  <a:pt x="85" y="97"/>
                </a:lnTo>
                <a:lnTo>
                  <a:pt x="85" y="97"/>
                </a:lnTo>
                <a:lnTo>
                  <a:pt x="85" y="97"/>
                </a:lnTo>
                <a:lnTo>
                  <a:pt x="85" y="97"/>
                </a:lnTo>
                <a:lnTo>
                  <a:pt x="85" y="97"/>
                </a:lnTo>
                <a:lnTo>
                  <a:pt x="85" y="97"/>
                </a:lnTo>
                <a:lnTo>
                  <a:pt x="85" y="97"/>
                </a:lnTo>
                <a:lnTo>
                  <a:pt x="83" y="97"/>
                </a:lnTo>
                <a:lnTo>
                  <a:pt x="83" y="97"/>
                </a:lnTo>
                <a:lnTo>
                  <a:pt x="83" y="97"/>
                </a:lnTo>
                <a:lnTo>
                  <a:pt x="83" y="97"/>
                </a:lnTo>
                <a:lnTo>
                  <a:pt x="83" y="97"/>
                </a:lnTo>
                <a:lnTo>
                  <a:pt x="80" y="97"/>
                </a:lnTo>
                <a:lnTo>
                  <a:pt x="80" y="97"/>
                </a:lnTo>
                <a:lnTo>
                  <a:pt x="78" y="97"/>
                </a:lnTo>
                <a:lnTo>
                  <a:pt x="78" y="97"/>
                </a:lnTo>
                <a:lnTo>
                  <a:pt x="78" y="97"/>
                </a:lnTo>
                <a:lnTo>
                  <a:pt x="78" y="97"/>
                </a:lnTo>
                <a:lnTo>
                  <a:pt x="76" y="97"/>
                </a:lnTo>
                <a:lnTo>
                  <a:pt x="76" y="97"/>
                </a:lnTo>
                <a:lnTo>
                  <a:pt x="76" y="97"/>
                </a:lnTo>
                <a:lnTo>
                  <a:pt x="73" y="99"/>
                </a:lnTo>
                <a:lnTo>
                  <a:pt x="73" y="99"/>
                </a:lnTo>
                <a:lnTo>
                  <a:pt x="71" y="99"/>
                </a:lnTo>
                <a:lnTo>
                  <a:pt x="71" y="99"/>
                </a:lnTo>
                <a:lnTo>
                  <a:pt x="69" y="99"/>
                </a:lnTo>
                <a:lnTo>
                  <a:pt x="69" y="102"/>
                </a:lnTo>
                <a:lnTo>
                  <a:pt x="69" y="107"/>
                </a:lnTo>
                <a:lnTo>
                  <a:pt x="69" y="111"/>
                </a:lnTo>
                <a:lnTo>
                  <a:pt x="69" y="114"/>
                </a:lnTo>
                <a:lnTo>
                  <a:pt x="69" y="116"/>
                </a:lnTo>
                <a:lnTo>
                  <a:pt x="71" y="118"/>
                </a:lnTo>
                <a:lnTo>
                  <a:pt x="73" y="118"/>
                </a:lnTo>
                <a:lnTo>
                  <a:pt x="76" y="121"/>
                </a:lnTo>
                <a:lnTo>
                  <a:pt x="76" y="121"/>
                </a:lnTo>
                <a:lnTo>
                  <a:pt x="78" y="123"/>
                </a:lnTo>
                <a:lnTo>
                  <a:pt x="78" y="123"/>
                </a:lnTo>
                <a:lnTo>
                  <a:pt x="78" y="123"/>
                </a:lnTo>
                <a:lnTo>
                  <a:pt x="78" y="126"/>
                </a:lnTo>
                <a:lnTo>
                  <a:pt x="78" y="126"/>
                </a:lnTo>
                <a:lnTo>
                  <a:pt x="78" y="126"/>
                </a:lnTo>
                <a:lnTo>
                  <a:pt x="78" y="128"/>
                </a:lnTo>
                <a:lnTo>
                  <a:pt x="78" y="128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80" y="130"/>
                </a:lnTo>
                <a:lnTo>
                  <a:pt x="80" y="133"/>
                </a:lnTo>
                <a:lnTo>
                  <a:pt x="80" y="133"/>
                </a:lnTo>
                <a:lnTo>
                  <a:pt x="80" y="133"/>
                </a:lnTo>
                <a:lnTo>
                  <a:pt x="80" y="135"/>
                </a:lnTo>
                <a:lnTo>
                  <a:pt x="80" y="135"/>
                </a:lnTo>
                <a:lnTo>
                  <a:pt x="80" y="135"/>
                </a:lnTo>
                <a:lnTo>
                  <a:pt x="83" y="137"/>
                </a:lnTo>
                <a:lnTo>
                  <a:pt x="80" y="137"/>
                </a:lnTo>
                <a:lnTo>
                  <a:pt x="80" y="142"/>
                </a:lnTo>
                <a:lnTo>
                  <a:pt x="80" y="147"/>
                </a:lnTo>
                <a:lnTo>
                  <a:pt x="80" y="149"/>
                </a:lnTo>
                <a:lnTo>
                  <a:pt x="78" y="154"/>
                </a:lnTo>
                <a:lnTo>
                  <a:pt x="78" y="161"/>
                </a:lnTo>
                <a:lnTo>
                  <a:pt x="78" y="168"/>
                </a:lnTo>
                <a:lnTo>
                  <a:pt x="76" y="175"/>
                </a:lnTo>
                <a:lnTo>
                  <a:pt x="76" y="182"/>
                </a:lnTo>
                <a:lnTo>
                  <a:pt x="73" y="189"/>
                </a:lnTo>
                <a:lnTo>
                  <a:pt x="73" y="196"/>
                </a:lnTo>
                <a:lnTo>
                  <a:pt x="73" y="201"/>
                </a:lnTo>
                <a:lnTo>
                  <a:pt x="73" y="201"/>
                </a:lnTo>
                <a:lnTo>
                  <a:pt x="73" y="201"/>
                </a:lnTo>
                <a:lnTo>
                  <a:pt x="71" y="204"/>
                </a:lnTo>
                <a:lnTo>
                  <a:pt x="71" y="204"/>
                </a:lnTo>
                <a:lnTo>
                  <a:pt x="69" y="201"/>
                </a:lnTo>
                <a:lnTo>
                  <a:pt x="69" y="201"/>
                </a:lnTo>
                <a:lnTo>
                  <a:pt x="69" y="201"/>
                </a:lnTo>
                <a:lnTo>
                  <a:pt x="66" y="201"/>
                </a:lnTo>
                <a:lnTo>
                  <a:pt x="66" y="199"/>
                </a:lnTo>
                <a:lnTo>
                  <a:pt x="64" y="199"/>
                </a:lnTo>
                <a:lnTo>
                  <a:pt x="62" y="199"/>
                </a:lnTo>
                <a:lnTo>
                  <a:pt x="59" y="199"/>
                </a:lnTo>
                <a:lnTo>
                  <a:pt x="59" y="199"/>
                </a:lnTo>
                <a:lnTo>
                  <a:pt x="57" y="199"/>
                </a:lnTo>
                <a:lnTo>
                  <a:pt x="57" y="201"/>
                </a:lnTo>
                <a:lnTo>
                  <a:pt x="54" y="201"/>
                </a:lnTo>
                <a:lnTo>
                  <a:pt x="54" y="204"/>
                </a:lnTo>
                <a:lnTo>
                  <a:pt x="50" y="204"/>
                </a:lnTo>
                <a:lnTo>
                  <a:pt x="50" y="204"/>
                </a:lnTo>
                <a:lnTo>
                  <a:pt x="47" y="206"/>
                </a:lnTo>
                <a:lnTo>
                  <a:pt x="45" y="206"/>
                </a:lnTo>
                <a:lnTo>
                  <a:pt x="43" y="206"/>
                </a:lnTo>
                <a:lnTo>
                  <a:pt x="40" y="206"/>
                </a:lnTo>
                <a:lnTo>
                  <a:pt x="38" y="206"/>
                </a:lnTo>
                <a:lnTo>
                  <a:pt x="36" y="208"/>
                </a:lnTo>
                <a:lnTo>
                  <a:pt x="36" y="208"/>
                </a:lnTo>
                <a:lnTo>
                  <a:pt x="33" y="208"/>
                </a:lnTo>
                <a:lnTo>
                  <a:pt x="31" y="211"/>
                </a:lnTo>
                <a:lnTo>
                  <a:pt x="28" y="213"/>
                </a:lnTo>
                <a:lnTo>
                  <a:pt x="26" y="215"/>
                </a:lnTo>
                <a:lnTo>
                  <a:pt x="24" y="218"/>
                </a:lnTo>
                <a:lnTo>
                  <a:pt x="21" y="218"/>
                </a:lnTo>
                <a:lnTo>
                  <a:pt x="19" y="220"/>
                </a:lnTo>
                <a:lnTo>
                  <a:pt x="19" y="220"/>
                </a:lnTo>
                <a:lnTo>
                  <a:pt x="19" y="220"/>
                </a:lnTo>
                <a:lnTo>
                  <a:pt x="19" y="220"/>
                </a:lnTo>
                <a:lnTo>
                  <a:pt x="19" y="223"/>
                </a:lnTo>
                <a:lnTo>
                  <a:pt x="17" y="227"/>
                </a:lnTo>
                <a:lnTo>
                  <a:pt x="17" y="230"/>
                </a:lnTo>
                <a:lnTo>
                  <a:pt x="17" y="230"/>
                </a:lnTo>
                <a:lnTo>
                  <a:pt x="17" y="234"/>
                </a:lnTo>
                <a:lnTo>
                  <a:pt x="14" y="237"/>
                </a:lnTo>
                <a:lnTo>
                  <a:pt x="14" y="239"/>
                </a:lnTo>
                <a:lnTo>
                  <a:pt x="12" y="239"/>
                </a:lnTo>
                <a:lnTo>
                  <a:pt x="14" y="241"/>
                </a:lnTo>
                <a:lnTo>
                  <a:pt x="14" y="244"/>
                </a:lnTo>
                <a:lnTo>
                  <a:pt x="14" y="246"/>
                </a:lnTo>
                <a:lnTo>
                  <a:pt x="14" y="246"/>
                </a:lnTo>
                <a:lnTo>
                  <a:pt x="14" y="249"/>
                </a:lnTo>
                <a:lnTo>
                  <a:pt x="14" y="249"/>
                </a:lnTo>
                <a:lnTo>
                  <a:pt x="14" y="251"/>
                </a:lnTo>
                <a:lnTo>
                  <a:pt x="12" y="251"/>
                </a:lnTo>
                <a:lnTo>
                  <a:pt x="9" y="253"/>
                </a:lnTo>
                <a:lnTo>
                  <a:pt x="5" y="256"/>
                </a:lnTo>
                <a:lnTo>
                  <a:pt x="5" y="258"/>
                </a:lnTo>
                <a:lnTo>
                  <a:pt x="5" y="258"/>
                </a:lnTo>
                <a:lnTo>
                  <a:pt x="2" y="260"/>
                </a:lnTo>
                <a:lnTo>
                  <a:pt x="2" y="263"/>
                </a:lnTo>
                <a:lnTo>
                  <a:pt x="5" y="263"/>
                </a:lnTo>
                <a:lnTo>
                  <a:pt x="5" y="265"/>
                </a:lnTo>
                <a:lnTo>
                  <a:pt x="5" y="265"/>
                </a:lnTo>
                <a:lnTo>
                  <a:pt x="5" y="267"/>
                </a:lnTo>
                <a:lnTo>
                  <a:pt x="2" y="267"/>
                </a:lnTo>
                <a:lnTo>
                  <a:pt x="2" y="267"/>
                </a:lnTo>
                <a:lnTo>
                  <a:pt x="2" y="267"/>
                </a:lnTo>
                <a:lnTo>
                  <a:pt x="2" y="267"/>
                </a:lnTo>
                <a:lnTo>
                  <a:pt x="0" y="267"/>
                </a:lnTo>
                <a:lnTo>
                  <a:pt x="0" y="267"/>
                </a:lnTo>
                <a:lnTo>
                  <a:pt x="0" y="270"/>
                </a:lnTo>
                <a:lnTo>
                  <a:pt x="0" y="270"/>
                </a:lnTo>
                <a:lnTo>
                  <a:pt x="0" y="270"/>
                </a:lnTo>
                <a:lnTo>
                  <a:pt x="0" y="270"/>
                </a:lnTo>
                <a:lnTo>
                  <a:pt x="0" y="272"/>
                </a:lnTo>
                <a:lnTo>
                  <a:pt x="0" y="272"/>
                </a:lnTo>
                <a:lnTo>
                  <a:pt x="2" y="272"/>
                </a:lnTo>
                <a:lnTo>
                  <a:pt x="5" y="275"/>
                </a:lnTo>
                <a:lnTo>
                  <a:pt x="5" y="275"/>
                </a:lnTo>
                <a:lnTo>
                  <a:pt x="5" y="277"/>
                </a:lnTo>
                <a:lnTo>
                  <a:pt x="5" y="277"/>
                </a:lnTo>
                <a:lnTo>
                  <a:pt x="5" y="277"/>
                </a:lnTo>
                <a:lnTo>
                  <a:pt x="5" y="279"/>
                </a:lnTo>
                <a:lnTo>
                  <a:pt x="5" y="279"/>
                </a:lnTo>
                <a:lnTo>
                  <a:pt x="5" y="279"/>
                </a:lnTo>
                <a:lnTo>
                  <a:pt x="7" y="282"/>
                </a:lnTo>
                <a:lnTo>
                  <a:pt x="7" y="282"/>
                </a:lnTo>
                <a:lnTo>
                  <a:pt x="7" y="284"/>
                </a:lnTo>
                <a:lnTo>
                  <a:pt x="7" y="284"/>
                </a:lnTo>
                <a:lnTo>
                  <a:pt x="9" y="286"/>
                </a:lnTo>
                <a:lnTo>
                  <a:pt x="9" y="286"/>
                </a:lnTo>
                <a:lnTo>
                  <a:pt x="9" y="289"/>
                </a:lnTo>
                <a:lnTo>
                  <a:pt x="9" y="289"/>
                </a:lnTo>
                <a:lnTo>
                  <a:pt x="12" y="289"/>
                </a:lnTo>
                <a:lnTo>
                  <a:pt x="12" y="291"/>
                </a:lnTo>
                <a:lnTo>
                  <a:pt x="12" y="291"/>
                </a:lnTo>
                <a:lnTo>
                  <a:pt x="14" y="291"/>
                </a:lnTo>
                <a:lnTo>
                  <a:pt x="14" y="293"/>
                </a:lnTo>
                <a:lnTo>
                  <a:pt x="14" y="293"/>
                </a:lnTo>
                <a:lnTo>
                  <a:pt x="17" y="296"/>
                </a:lnTo>
                <a:lnTo>
                  <a:pt x="19" y="298"/>
                </a:lnTo>
                <a:lnTo>
                  <a:pt x="19" y="298"/>
                </a:lnTo>
                <a:lnTo>
                  <a:pt x="21" y="301"/>
                </a:lnTo>
                <a:lnTo>
                  <a:pt x="21" y="303"/>
                </a:lnTo>
                <a:lnTo>
                  <a:pt x="19" y="308"/>
                </a:lnTo>
                <a:lnTo>
                  <a:pt x="17" y="310"/>
                </a:lnTo>
                <a:lnTo>
                  <a:pt x="21" y="310"/>
                </a:lnTo>
                <a:lnTo>
                  <a:pt x="24" y="310"/>
                </a:lnTo>
                <a:lnTo>
                  <a:pt x="28" y="310"/>
                </a:lnTo>
                <a:lnTo>
                  <a:pt x="31" y="312"/>
                </a:lnTo>
                <a:lnTo>
                  <a:pt x="33" y="312"/>
                </a:lnTo>
                <a:lnTo>
                  <a:pt x="33" y="312"/>
                </a:lnTo>
                <a:lnTo>
                  <a:pt x="33" y="315"/>
                </a:lnTo>
                <a:lnTo>
                  <a:pt x="36" y="317"/>
                </a:lnTo>
                <a:lnTo>
                  <a:pt x="36" y="317"/>
                </a:lnTo>
                <a:lnTo>
                  <a:pt x="38" y="320"/>
                </a:lnTo>
                <a:lnTo>
                  <a:pt x="36" y="322"/>
                </a:lnTo>
                <a:lnTo>
                  <a:pt x="38" y="322"/>
                </a:lnTo>
                <a:lnTo>
                  <a:pt x="38" y="322"/>
                </a:lnTo>
                <a:lnTo>
                  <a:pt x="43" y="322"/>
                </a:lnTo>
                <a:lnTo>
                  <a:pt x="47" y="322"/>
                </a:lnTo>
                <a:lnTo>
                  <a:pt x="52" y="322"/>
                </a:lnTo>
                <a:lnTo>
                  <a:pt x="54" y="322"/>
                </a:lnTo>
                <a:lnTo>
                  <a:pt x="57" y="320"/>
                </a:lnTo>
                <a:lnTo>
                  <a:pt x="57" y="320"/>
                </a:lnTo>
                <a:lnTo>
                  <a:pt x="59" y="317"/>
                </a:lnTo>
                <a:lnTo>
                  <a:pt x="62" y="315"/>
                </a:lnTo>
                <a:lnTo>
                  <a:pt x="62" y="315"/>
                </a:lnTo>
                <a:lnTo>
                  <a:pt x="62" y="312"/>
                </a:lnTo>
                <a:lnTo>
                  <a:pt x="64" y="312"/>
                </a:lnTo>
                <a:lnTo>
                  <a:pt x="64" y="312"/>
                </a:lnTo>
                <a:lnTo>
                  <a:pt x="66" y="312"/>
                </a:lnTo>
                <a:lnTo>
                  <a:pt x="66" y="310"/>
                </a:lnTo>
                <a:lnTo>
                  <a:pt x="66" y="312"/>
                </a:lnTo>
                <a:lnTo>
                  <a:pt x="66" y="312"/>
                </a:lnTo>
                <a:lnTo>
                  <a:pt x="66" y="315"/>
                </a:lnTo>
                <a:lnTo>
                  <a:pt x="66" y="317"/>
                </a:lnTo>
                <a:lnTo>
                  <a:pt x="66" y="317"/>
                </a:lnTo>
                <a:lnTo>
                  <a:pt x="66" y="320"/>
                </a:lnTo>
                <a:lnTo>
                  <a:pt x="66" y="322"/>
                </a:lnTo>
                <a:lnTo>
                  <a:pt x="66" y="327"/>
                </a:lnTo>
                <a:lnTo>
                  <a:pt x="66" y="331"/>
                </a:lnTo>
                <a:lnTo>
                  <a:pt x="66" y="336"/>
                </a:lnTo>
                <a:lnTo>
                  <a:pt x="66" y="341"/>
                </a:lnTo>
                <a:lnTo>
                  <a:pt x="66" y="343"/>
                </a:lnTo>
                <a:lnTo>
                  <a:pt x="69" y="343"/>
                </a:lnTo>
                <a:lnTo>
                  <a:pt x="69" y="343"/>
                </a:lnTo>
                <a:lnTo>
                  <a:pt x="71" y="343"/>
                </a:lnTo>
                <a:lnTo>
                  <a:pt x="71" y="346"/>
                </a:lnTo>
                <a:lnTo>
                  <a:pt x="73" y="346"/>
                </a:lnTo>
                <a:lnTo>
                  <a:pt x="73" y="346"/>
                </a:lnTo>
                <a:lnTo>
                  <a:pt x="76" y="346"/>
                </a:lnTo>
                <a:lnTo>
                  <a:pt x="78" y="343"/>
                </a:lnTo>
                <a:lnTo>
                  <a:pt x="78" y="343"/>
                </a:lnTo>
                <a:lnTo>
                  <a:pt x="80" y="343"/>
                </a:lnTo>
                <a:lnTo>
                  <a:pt x="85" y="343"/>
                </a:lnTo>
                <a:lnTo>
                  <a:pt x="85" y="343"/>
                </a:lnTo>
                <a:lnTo>
                  <a:pt x="88" y="343"/>
                </a:lnTo>
                <a:lnTo>
                  <a:pt x="92" y="343"/>
                </a:lnTo>
                <a:lnTo>
                  <a:pt x="97" y="343"/>
                </a:lnTo>
                <a:lnTo>
                  <a:pt x="99" y="343"/>
                </a:lnTo>
                <a:lnTo>
                  <a:pt x="102" y="346"/>
                </a:lnTo>
                <a:lnTo>
                  <a:pt x="102" y="346"/>
                </a:lnTo>
                <a:lnTo>
                  <a:pt x="102" y="346"/>
                </a:lnTo>
                <a:lnTo>
                  <a:pt x="104" y="346"/>
                </a:lnTo>
                <a:lnTo>
                  <a:pt x="104" y="346"/>
                </a:lnTo>
                <a:lnTo>
                  <a:pt x="106" y="346"/>
                </a:lnTo>
                <a:lnTo>
                  <a:pt x="109" y="343"/>
                </a:lnTo>
                <a:lnTo>
                  <a:pt x="109" y="343"/>
                </a:lnTo>
                <a:lnTo>
                  <a:pt x="111" y="343"/>
                </a:lnTo>
                <a:lnTo>
                  <a:pt x="114" y="338"/>
                </a:lnTo>
                <a:lnTo>
                  <a:pt x="114" y="338"/>
                </a:lnTo>
                <a:lnTo>
                  <a:pt x="116" y="336"/>
                </a:lnTo>
                <a:lnTo>
                  <a:pt x="118" y="336"/>
                </a:lnTo>
                <a:lnTo>
                  <a:pt x="118" y="336"/>
                </a:lnTo>
                <a:lnTo>
                  <a:pt x="121" y="336"/>
                </a:lnTo>
                <a:lnTo>
                  <a:pt x="121" y="336"/>
                </a:lnTo>
                <a:lnTo>
                  <a:pt x="123" y="334"/>
                </a:lnTo>
                <a:lnTo>
                  <a:pt x="125" y="331"/>
                </a:lnTo>
                <a:lnTo>
                  <a:pt x="128" y="331"/>
                </a:lnTo>
                <a:lnTo>
                  <a:pt x="128" y="329"/>
                </a:lnTo>
                <a:lnTo>
                  <a:pt x="130" y="329"/>
                </a:lnTo>
                <a:lnTo>
                  <a:pt x="130" y="329"/>
                </a:lnTo>
                <a:lnTo>
                  <a:pt x="137" y="322"/>
                </a:lnTo>
                <a:lnTo>
                  <a:pt x="140" y="320"/>
                </a:lnTo>
                <a:lnTo>
                  <a:pt x="142" y="320"/>
                </a:lnTo>
                <a:lnTo>
                  <a:pt x="144" y="320"/>
                </a:lnTo>
                <a:lnTo>
                  <a:pt x="147" y="320"/>
                </a:lnTo>
                <a:lnTo>
                  <a:pt x="154" y="317"/>
                </a:lnTo>
                <a:lnTo>
                  <a:pt x="156" y="317"/>
                </a:lnTo>
                <a:lnTo>
                  <a:pt x="158" y="320"/>
                </a:lnTo>
                <a:lnTo>
                  <a:pt x="158" y="320"/>
                </a:lnTo>
                <a:lnTo>
                  <a:pt x="161" y="317"/>
                </a:lnTo>
                <a:lnTo>
                  <a:pt x="161" y="317"/>
                </a:lnTo>
                <a:lnTo>
                  <a:pt x="163" y="317"/>
                </a:lnTo>
                <a:lnTo>
                  <a:pt x="163" y="317"/>
                </a:lnTo>
                <a:lnTo>
                  <a:pt x="163" y="320"/>
                </a:lnTo>
                <a:lnTo>
                  <a:pt x="163" y="322"/>
                </a:lnTo>
                <a:lnTo>
                  <a:pt x="163" y="324"/>
                </a:lnTo>
                <a:lnTo>
                  <a:pt x="166" y="327"/>
                </a:lnTo>
                <a:lnTo>
                  <a:pt x="166" y="329"/>
                </a:lnTo>
                <a:lnTo>
                  <a:pt x="163" y="331"/>
                </a:lnTo>
                <a:lnTo>
                  <a:pt x="163" y="331"/>
                </a:lnTo>
                <a:lnTo>
                  <a:pt x="163" y="334"/>
                </a:lnTo>
                <a:lnTo>
                  <a:pt x="163" y="336"/>
                </a:lnTo>
                <a:lnTo>
                  <a:pt x="163" y="338"/>
                </a:lnTo>
                <a:lnTo>
                  <a:pt x="166" y="341"/>
                </a:lnTo>
                <a:lnTo>
                  <a:pt x="166" y="343"/>
                </a:lnTo>
                <a:lnTo>
                  <a:pt x="166" y="346"/>
                </a:lnTo>
                <a:lnTo>
                  <a:pt x="163" y="348"/>
                </a:lnTo>
                <a:lnTo>
                  <a:pt x="166" y="348"/>
                </a:lnTo>
                <a:lnTo>
                  <a:pt x="166" y="350"/>
                </a:lnTo>
                <a:lnTo>
                  <a:pt x="166" y="350"/>
                </a:lnTo>
                <a:lnTo>
                  <a:pt x="166" y="350"/>
                </a:lnTo>
                <a:lnTo>
                  <a:pt x="166" y="353"/>
                </a:lnTo>
                <a:lnTo>
                  <a:pt x="168" y="355"/>
                </a:lnTo>
                <a:lnTo>
                  <a:pt x="168" y="355"/>
                </a:lnTo>
                <a:lnTo>
                  <a:pt x="168" y="357"/>
                </a:lnTo>
                <a:lnTo>
                  <a:pt x="168" y="360"/>
                </a:lnTo>
                <a:lnTo>
                  <a:pt x="168" y="360"/>
                </a:lnTo>
                <a:lnTo>
                  <a:pt x="170" y="360"/>
                </a:lnTo>
                <a:lnTo>
                  <a:pt x="170" y="360"/>
                </a:lnTo>
                <a:lnTo>
                  <a:pt x="170" y="360"/>
                </a:lnTo>
                <a:lnTo>
                  <a:pt x="170" y="360"/>
                </a:lnTo>
                <a:lnTo>
                  <a:pt x="173" y="362"/>
                </a:lnTo>
                <a:lnTo>
                  <a:pt x="173" y="362"/>
                </a:lnTo>
                <a:lnTo>
                  <a:pt x="173" y="362"/>
                </a:lnTo>
                <a:lnTo>
                  <a:pt x="173" y="364"/>
                </a:lnTo>
                <a:lnTo>
                  <a:pt x="175" y="364"/>
                </a:lnTo>
                <a:lnTo>
                  <a:pt x="175" y="364"/>
                </a:lnTo>
                <a:lnTo>
                  <a:pt x="177" y="367"/>
                </a:lnTo>
                <a:lnTo>
                  <a:pt x="180" y="367"/>
                </a:lnTo>
                <a:lnTo>
                  <a:pt x="180" y="369"/>
                </a:lnTo>
                <a:lnTo>
                  <a:pt x="182" y="369"/>
                </a:lnTo>
                <a:lnTo>
                  <a:pt x="182" y="372"/>
                </a:lnTo>
                <a:lnTo>
                  <a:pt x="184" y="374"/>
                </a:lnTo>
                <a:lnTo>
                  <a:pt x="187" y="374"/>
                </a:lnTo>
                <a:lnTo>
                  <a:pt x="192" y="376"/>
                </a:lnTo>
                <a:lnTo>
                  <a:pt x="194" y="376"/>
                </a:lnTo>
                <a:lnTo>
                  <a:pt x="196" y="374"/>
                </a:lnTo>
                <a:lnTo>
                  <a:pt x="199" y="374"/>
                </a:lnTo>
                <a:lnTo>
                  <a:pt x="199" y="376"/>
                </a:lnTo>
                <a:lnTo>
                  <a:pt x="201" y="376"/>
                </a:lnTo>
                <a:lnTo>
                  <a:pt x="201" y="379"/>
                </a:lnTo>
                <a:lnTo>
                  <a:pt x="203" y="379"/>
                </a:lnTo>
                <a:lnTo>
                  <a:pt x="206" y="379"/>
                </a:lnTo>
                <a:lnTo>
                  <a:pt x="208" y="379"/>
                </a:lnTo>
                <a:lnTo>
                  <a:pt x="208" y="379"/>
                </a:lnTo>
                <a:lnTo>
                  <a:pt x="210" y="379"/>
                </a:lnTo>
                <a:lnTo>
                  <a:pt x="210" y="381"/>
                </a:lnTo>
                <a:lnTo>
                  <a:pt x="210" y="381"/>
                </a:lnTo>
                <a:lnTo>
                  <a:pt x="213" y="383"/>
                </a:lnTo>
                <a:lnTo>
                  <a:pt x="215" y="386"/>
                </a:lnTo>
                <a:lnTo>
                  <a:pt x="215" y="386"/>
                </a:lnTo>
                <a:lnTo>
                  <a:pt x="218" y="386"/>
                </a:lnTo>
                <a:lnTo>
                  <a:pt x="220" y="388"/>
                </a:lnTo>
                <a:lnTo>
                  <a:pt x="222" y="388"/>
                </a:lnTo>
                <a:lnTo>
                  <a:pt x="225" y="388"/>
                </a:lnTo>
                <a:lnTo>
                  <a:pt x="227" y="388"/>
                </a:lnTo>
                <a:lnTo>
                  <a:pt x="227" y="390"/>
                </a:lnTo>
                <a:lnTo>
                  <a:pt x="229" y="390"/>
                </a:lnTo>
                <a:lnTo>
                  <a:pt x="232" y="395"/>
                </a:lnTo>
                <a:lnTo>
                  <a:pt x="232" y="395"/>
                </a:lnTo>
                <a:lnTo>
                  <a:pt x="234" y="398"/>
                </a:lnTo>
                <a:lnTo>
                  <a:pt x="239" y="398"/>
                </a:lnTo>
                <a:lnTo>
                  <a:pt x="239" y="398"/>
                </a:lnTo>
                <a:lnTo>
                  <a:pt x="241" y="398"/>
                </a:lnTo>
                <a:lnTo>
                  <a:pt x="246" y="398"/>
                </a:lnTo>
                <a:lnTo>
                  <a:pt x="248" y="395"/>
                </a:lnTo>
                <a:lnTo>
                  <a:pt x="251" y="398"/>
                </a:lnTo>
                <a:lnTo>
                  <a:pt x="255" y="400"/>
                </a:lnTo>
                <a:lnTo>
                  <a:pt x="258" y="402"/>
                </a:lnTo>
                <a:lnTo>
                  <a:pt x="258" y="402"/>
                </a:lnTo>
                <a:lnTo>
                  <a:pt x="260" y="405"/>
                </a:lnTo>
                <a:lnTo>
                  <a:pt x="260" y="405"/>
                </a:lnTo>
                <a:lnTo>
                  <a:pt x="260" y="407"/>
                </a:lnTo>
                <a:lnTo>
                  <a:pt x="260" y="409"/>
                </a:lnTo>
                <a:lnTo>
                  <a:pt x="260" y="409"/>
                </a:lnTo>
                <a:lnTo>
                  <a:pt x="260" y="412"/>
                </a:lnTo>
                <a:lnTo>
                  <a:pt x="260" y="412"/>
                </a:lnTo>
                <a:lnTo>
                  <a:pt x="263" y="414"/>
                </a:lnTo>
                <a:lnTo>
                  <a:pt x="263" y="417"/>
                </a:lnTo>
                <a:lnTo>
                  <a:pt x="263" y="419"/>
                </a:lnTo>
                <a:lnTo>
                  <a:pt x="265" y="421"/>
                </a:lnTo>
                <a:lnTo>
                  <a:pt x="265" y="431"/>
                </a:lnTo>
                <a:lnTo>
                  <a:pt x="263" y="431"/>
                </a:lnTo>
                <a:lnTo>
                  <a:pt x="260" y="431"/>
                </a:lnTo>
                <a:lnTo>
                  <a:pt x="260" y="431"/>
                </a:lnTo>
                <a:lnTo>
                  <a:pt x="263" y="435"/>
                </a:lnTo>
                <a:lnTo>
                  <a:pt x="267" y="438"/>
                </a:lnTo>
                <a:lnTo>
                  <a:pt x="267" y="445"/>
                </a:lnTo>
                <a:lnTo>
                  <a:pt x="267" y="447"/>
                </a:lnTo>
                <a:lnTo>
                  <a:pt x="270" y="452"/>
                </a:lnTo>
                <a:lnTo>
                  <a:pt x="270" y="454"/>
                </a:lnTo>
                <a:lnTo>
                  <a:pt x="277" y="454"/>
                </a:lnTo>
                <a:lnTo>
                  <a:pt x="284" y="457"/>
                </a:lnTo>
                <a:lnTo>
                  <a:pt x="291" y="457"/>
                </a:lnTo>
                <a:lnTo>
                  <a:pt x="300" y="457"/>
                </a:lnTo>
                <a:lnTo>
                  <a:pt x="300" y="457"/>
                </a:lnTo>
                <a:lnTo>
                  <a:pt x="303" y="457"/>
                </a:lnTo>
                <a:lnTo>
                  <a:pt x="303" y="454"/>
                </a:lnTo>
                <a:lnTo>
                  <a:pt x="303" y="454"/>
                </a:lnTo>
                <a:lnTo>
                  <a:pt x="303" y="457"/>
                </a:lnTo>
                <a:lnTo>
                  <a:pt x="303" y="459"/>
                </a:lnTo>
                <a:lnTo>
                  <a:pt x="303" y="459"/>
                </a:lnTo>
                <a:lnTo>
                  <a:pt x="300" y="464"/>
                </a:lnTo>
                <a:lnTo>
                  <a:pt x="300" y="464"/>
                </a:lnTo>
                <a:lnTo>
                  <a:pt x="303" y="469"/>
                </a:lnTo>
                <a:lnTo>
                  <a:pt x="303" y="473"/>
                </a:lnTo>
                <a:lnTo>
                  <a:pt x="305" y="476"/>
                </a:lnTo>
                <a:lnTo>
                  <a:pt x="305" y="476"/>
                </a:lnTo>
                <a:lnTo>
                  <a:pt x="307" y="478"/>
                </a:lnTo>
                <a:lnTo>
                  <a:pt x="312" y="480"/>
                </a:lnTo>
                <a:lnTo>
                  <a:pt x="315" y="483"/>
                </a:lnTo>
                <a:lnTo>
                  <a:pt x="315" y="480"/>
                </a:lnTo>
                <a:lnTo>
                  <a:pt x="317" y="483"/>
                </a:lnTo>
                <a:lnTo>
                  <a:pt x="317" y="485"/>
                </a:lnTo>
                <a:lnTo>
                  <a:pt x="319" y="490"/>
                </a:lnTo>
                <a:lnTo>
                  <a:pt x="322" y="495"/>
                </a:lnTo>
                <a:lnTo>
                  <a:pt x="322" y="495"/>
                </a:lnTo>
                <a:lnTo>
                  <a:pt x="322" y="497"/>
                </a:lnTo>
                <a:lnTo>
                  <a:pt x="322" y="497"/>
                </a:lnTo>
                <a:lnTo>
                  <a:pt x="322" y="497"/>
                </a:lnTo>
                <a:lnTo>
                  <a:pt x="322" y="497"/>
                </a:lnTo>
                <a:lnTo>
                  <a:pt x="319" y="502"/>
                </a:lnTo>
                <a:lnTo>
                  <a:pt x="319" y="506"/>
                </a:lnTo>
                <a:lnTo>
                  <a:pt x="319" y="511"/>
                </a:lnTo>
                <a:lnTo>
                  <a:pt x="319" y="511"/>
                </a:lnTo>
                <a:lnTo>
                  <a:pt x="319" y="511"/>
                </a:lnTo>
                <a:lnTo>
                  <a:pt x="319" y="513"/>
                </a:lnTo>
                <a:lnTo>
                  <a:pt x="319" y="513"/>
                </a:lnTo>
                <a:lnTo>
                  <a:pt x="319" y="513"/>
                </a:lnTo>
                <a:lnTo>
                  <a:pt x="317" y="518"/>
                </a:lnTo>
                <a:lnTo>
                  <a:pt x="317" y="521"/>
                </a:lnTo>
                <a:lnTo>
                  <a:pt x="315" y="525"/>
                </a:lnTo>
                <a:lnTo>
                  <a:pt x="315" y="528"/>
                </a:lnTo>
                <a:lnTo>
                  <a:pt x="317" y="530"/>
                </a:lnTo>
                <a:lnTo>
                  <a:pt x="319" y="532"/>
                </a:lnTo>
                <a:lnTo>
                  <a:pt x="319" y="535"/>
                </a:lnTo>
                <a:lnTo>
                  <a:pt x="317" y="535"/>
                </a:lnTo>
                <a:lnTo>
                  <a:pt x="317" y="535"/>
                </a:lnTo>
                <a:lnTo>
                  <a:pt x="317" y="537"/>
                </a:lnTo>
                <a:lnTo>
                  <a:pt x="315" y="537"/>
                </a:lnTo>
                <a:lnTo>
                  <a:pt x="315" y="537"/>
                </a:lnTo>
                <a:lnTo>
                  <a:pt x="315" y="540"/>
                </a:lnTo>
                <a:lnTo>
                  <a:pt x="315" y="540"/>
                </a:lnTo>
                <a:lnTo>
                  <a:pt x="317" y="542"/>
                </a:lnTo>
                <a:lnTo>
                  <a:pt x="317" y="542"/>
                </a:lnTo>
                <a:lnTo>
                  <a:pt x="317" y="542"/>
                </a:lnTo>
                <a:lnTo>
                  <a:pt x="317" y="544"/>
                </a:lnTo>
                <a:lnTo>
                  <a:pt x="317" y="544"/>
                </a:lnTo>
                <a:lnTo>
                  <a:pt x="319" y="547"/>
                </a:lnTo>
                <a:lnTo>
                  <a:pt x="319" y="547"/>
                </a:lnTo>
                <a:lnTo>
                  <a:pt x="319" y="549"/>
                </a:lnTo>
                <a:lnTo>
                  <a:pt x="319" y="549"/>
                </a:lnTo>
                <a:lnTo>
                  <a:pt x="322" y="549"/>
                </a:lnTo>
                <a:lnTo>
                  <a:pt x="319" y="551"/>
                </a:lnTo>
                <a:lnTo>
                  <a:pt x="322" y="551"/>
                </a:lnTo>
                <a:lnTo>
                  <a:pt x="322" y="551"/>
                </a:lnTo>
                <a:lnTo>
                  <a:pt x="322" y="551"/>
                </a:lnTo>
                <a:lnTo>
                  <a:pt x="322" y="554"/>
                </a:lnTo>
                <a:lnTo>
                  <a:pt x="322" y="554"/>
                </a:lnTo>
                <a:lnTo>
                  <a:pt x="322" y="556"/>
                </a:lnTo>
                <a:lnTo>
                  <a:pt x="322" y="558"/>
                </a:lnTo>
                <a:lnTo>
                  <a:pt x="322" y="558"/>
                </a:lnTo>
                <a:lnTo>
                  <a:pt x="322" y="561"/>
                </a:lnTo>
                <a:lnTo>
                  <a:pt x="322" y="561"/>
                </a:lnTo>
                <a:lnTo>
                  <a:pt x="322" y="563"/>
                </a:lnTo>
                <a:lnTo>
                  <a:pt x="322" y="563"/>
                </a:lnTo>
                <a:lnTo>
                  <a:pt x="322" y="566"/>
                </a:lnTo>
                <a:lnTo>
                  <a:pt x="322" y="566"/>
                </a:lnTo>
                <a:lnTo>
                  <a:pt x="322" y="568"/>
                </a:lnTo>
                <a:lnTo>
                  <a:pt x="322" y="568"/>
                </a:lnTo>
                <a:lnTo>
                  <a:pt x="322" y="570"/>
                </a:lnTo>
                <a:lnTo>
                  <a:pt x="322" y="570"/>
                </a:lnTo>
                <a:lnTo>
                  <a:pt x="322" y="573"/>
                </a:lnTo>
                <a:lnTo>
                  <a:pt x="322" y="573"/>
                </a:lnTo>
                <a:lnTo>
                  <a:pt x="322" y="575"/>
                </a:lnTo>
                <a:lnTo>
                  <a:pt x="322" y="575"/>
                </a:lnTo>
                <a:lnTo>
                  <a:pt x="322" y="577"/>
                </a:lnTo>
                <a:lnTo>
                  <a:pt x="322" y="577"/>
                </a:lnTo>
                <a:lnTo>
                  <a:pt x="322" y="577"/>
                </a:lnTo>
                <a:lnTo>
                  <a:pt x="324" y="580"/>
                </a:lnTo>
                <a:lnTo>
                  <a:pt x="324" y="580"/>
                </a:lnTo>
                <a:lnTo>
                  <a:pt x="326" y="577"/>
                </a:lnTo>
                <a:lnTo>
                  <a:pt x="326" y="577"/>
                </a:lnTo>
                <a:lnTo>
                  <a:pt x="329" y="580"/>
                </a:lnTo>
                <a:lnTo>
                  <a:pt x="329" y="580"/>
                </a:lnTo>
                <a:lnTo>
                  <a:pt x="331" y="580"/>
                </a:lnTo>
                <a:lnTo>
                  <a:pt x="333" y="580"/>
                </a:lnTo>
                <a:lnTo>
                  <a:pt x="333" y="580"/>
                </a:lnTo>
                <a:lnTo>
                  <a:pt x="336" y="580"/>
                </a:lnTo>
                <a:lnTo>
                  <a:pt x="338" y="580"/>
                </a:lnTo>
                <a:lnTo>
                  <a:pt x="341" y="582"/>
                </a:lnTo>
                <a:lnTo>
                  <a:pt x="341" y="582"/>
                </a:lnTo>
                <a:lnTo>
                  <a:pt x="343" y="582"/>
                </a:lnTo>
                <a:lnTo>
                  <a:pt x="345" y="582"/>
                </a:lnTo>
                <a:lnTo>
                  <a:pt x="345" y="582"/>
                </a:lnTo>
                <a:lnTo>
                  <a:pt x="348" y="582"/>
                </a:lnTo>
                <a:lnTo>
                  <a:pt x="348" y="580"/>
                </a:lnTo>
                <a:lnTo>
                  <a:pt x="348" y="580"/>
                </a:lnTo>
                <a:lnTo>
                  <a:pt x="348" y="577"/>
                </a:lnTo>
                <a:lnTo>
                  <a:pt x="350" y="577"/>
                </a:lnTo>
                <a:lnTo>
                  <a:pt x="350" y="577"/>
                </a:lnTo>
                <a:lnTo>
                  <a:pt x="352" y="580"/>
                </a:lnTo>
                <a:lnTo>
                  <a:pt x="352" y="580"/>
                </a:lnTo>
                <a:lnTo>
                  <a:pt x="355" y="582"/>
                </a:lnTo>
                <a:lnTo>
                  <a:pt x="355" y="582"/>
                </a:lnTo>
                <a:lnTo>
                  <a:pt x="357" y="582"/>
                </a:lnTo>
                <a:lnTo>
                  <a:pt x="359" y="582"/>
                </a:lnTo>
                <a:lnTo>
                  <a:pt x="359" y="582"/>
                </a:lnTo>
                <a:lnTo>
                  <a:pt x="362" y="582"/>
                </a:lnTo>
                <a:lnTo>
                  <a:pt x="362" y="584"/>
                </a:lnTo>
                <a:lnTo>
                  <a:pt x="364" y="584"/>
                </a:lnTo>
                <a:lnTo>
                  <a:pt x="364" y="587"/>
                </a:lnTo>
                <a:lnTo>
                  <a:pt x="364" y="589"/>
                </a:lnTo>
                <a:lnTo>
                  <a:pt x="367" y="589"/>
                </a:lnTo>
                <a:lnTo>
                  <a:pt x="367" y="589"/>
                </a:lnTo>
                <a:lnTo>
                  <a:pt x="367" y="592"/>
                </a:lnTo>
                <a:lnTo>
                  <a:pt x="367" y="594"/>
                </a:lnTo>
                <a:lnTo>
                  <a:pt x="367" y="594"/>
                </a:lnTo>
                <a:lnTo>
                  <a:pt x="367" y="596"/>
                </a:lnTo>
                <a:lnTo>
                  <a:pt x="367" y="599"/>
                </a:lnTo>
                <a:lnTo>
                  <a:pt x="367" y="599"/>
                </a:lnTo>
                <a:lnTo>
                  <a:pt x="369" y="601"/>
                </a:lnTo>
                <a:lnTo>
                  <a:pt x="369" y="603"/>
                </a:lnTo>
                <a:lnTo>
                  <a:pt x="369" y="603"/>
                </a:lnTo>
                <a:lnTo>
                  <a:pt x="369" y="606"/>
                </a:lnTo>
                <a:lnTo>
                  <a:pt x="369" y="606"/>
                </a:lnTo>
                <a:lnTo>
                  <a:pt x="369" y="606"/>
                </a:lnTo>
                <a:lnTo>
                  <a:pt x="369" y="608"/>
                </a:lnTo>
                <a:lnTo>
                  <a:pt x="369" y="610"/>
                </a:lnTo>
                <a:lnTo>
                  <a:pt x="371" y="610"/>
                </a:lnTo>
                <a:lnTo>
                  <a:pt x="371" y="613"/>
                </a:lnTo>
                <a:lnTo>
                  <a:pt x="371" y="613"/>
                </a:lnTo>
                <a:lnTo>
                  <a:pt x="371" y="615"/>
                </a:lnTo>
                <a:lnTo>
                  <a:pt x="374" y="618"/>
                </a:lnTo>
                <a:lnTo>
                  <a:pt x="374" y="618"/>
                </a:lnTo>
                <a:lnTo>
                  <a:pt x="376" y="618"/>
                </a:lnTo>
                <a:lnTo>
                  <a:pt x="378" y="618"/>
                </a:lnTo>
                <a:lnTo>
                  <a:pt x="378" y="618"/>
                </a:lnTo>
                <a:lnTo>
                  <a:pt x="381" y="618"/>
                </a:lnTo>
                <a:lnTo>
                  <a:pt x="383" y="618"/>
                </a:lnTo>
                <a:lnTo>
                  <a:pt x="383" y="615"/>
                </a:lnTo>
                <a:lnTo>
                  <a:pt x="385" y="615"/>
                </a:lnTo>
                <a:lnTo>
                  <a:pt x="385" y="615"/>
                </a:lnTo>
                <a:lnTo>
                  <a:pt x="388" y="615"/>
                </a:lnTo>
                <a:lnTo>
                  <a:pt x="388" y="615"/>
                </a:lnTo>
                <a:lnTo>
                  <a:pt x="390" y="615"/>
                </a:lnTo>
                <a:lnTo>
                  <a:pt x="393" y="618"/>
                </a:lnTo>
                <a:lnTo>
                  <a:pt x="395" y="620"/>
                </a:lnTo>
                <a:lnTo>
                  <a:pt x="395" y="620"/>
                </a:lnTo>
                <a:lnTo>
                  <a:pt x="393" y="620"/>
                </a:lnTo>
                <a:lnTo>
                  <a:pt x="393" y="622"/>
                </a:lnTo>
                <a:lnTo>
                  <a:pt x="395" y="625"/>
                </a:lnTo>
                <a:lnTo>
                  <a:pt x="395" y="629"/>
                </a:lnTo>
                <a:lnTo>
                  <a:pt x="393" y="637"/>
                </a:lnTo>
                <a:lnTo>
                  <a:pt x="393" y="641"/>
                </a:lnTo>
                <a:lnTo>
                  <a:pt x="395" y="641"/>
                </a:lnTo>
                <a:lnTo>
                  <a:pt x="393" y="644"/>
                </a:lnTo>
                <a:lnTo>
                  <a:pt x="393" y="648"/>
                </a:lnTo>
                <a:lnTo>
                  <a:pt x="393" y="651"/>
                </a:lnTo>
                <a:lnTo>
                  <a:pt x="393" y="651"/>
                </a:lnTo>
                <a:lnTo>
                  <a:pt x="395" y="653"/>
                </a:lnTo>
                <a:lnTo>
                  <a:pt x="395" y="653"/>
                </a:lnTo>
                <a:lnTo>
                  <a:pt x="397" y="651"/>
                </a:lnTo>
                <a:lnTo>
                  <a:pt x="397" y="651"/>
                </a:lnTo>
                <a:lnTo>
                  <a:pt x="400" y="651"/>
                </a:lnTo>
                <a:lnTo>
                  <a:pt x="400" y="651"/>
                </a:lnTo>
                <a:lnTo>
                  <a:pt x="400" y="651"/>
                </a:lnTo>
                <a:lnTo>
                  <a:pt x="400" y="651"/>
                </a:lnTo>
                <a:lnTo>
                  <a:pt x="402" y="651"/>
                </a:lnTo>
                <a:lnTo>
                  <a:pt x="402" y="651"/>
                </a:lnTo>
                <a:lnTo>
                  <a:pt x="404" y="653"/>
                </a:lnTo>
                <a:lnTo>
                  <a:pt x="404" y="653"/>
                </a:lnTo>
                <a:lnTo>
                  <a:pt x="407" y="655"/>
                </a:lnTo>
                <a:lnTo>
                  <a:pt x="407" y="660"/>
                </a:lnTo>
                <a:lnTo>
                  <a:pt x="409" y="663"/>
                </a:lnTo>
                <a:lnTo>
                  <a:pt x="411" y="665"/>
                </a:lnTo>
                <a:lnTo>
                  <a:pt x="411" y="667"/>
                </a:lnTo>
                <a:lnTo>
                  <a:pt x="411" y="667"/>
                </a:lnTo>
                <a:lnTo>
                  <a:pt x="411" y="670"/>
                </a:lnTo>
                <a:lnTo>
                  <a:pt x="411" y="674"/>
                </a:lnTo>
                <a:lnTo>
                  <a:pt x="411" y="677"/>
                </a:lnTo>
                <a:lnTo>
                  <a:pt x="411" y="677"/>
                </a:lnTo>
                <a:lnTo>
                  <a:pt x="411" y="679"/>
                </a:lnTo>
                <a:lnTo>
                  <a:pt x="411" y="681"/>
                </a:lnTo>
                <a:lnTo>
                  <a:pt x="411" y="684"/>
                </a:lnTo>
                <a:lnTo>
                  <a:pt x="409" y="686"/>
                </a:lnTo>
                <a:lnTo>
                  <a:pt x="409" y="686"/>
                </a:lnTo>
                <a:lnTo>
                  <a:pt x="407" y="686"/>
                </a:lnTo>
                <a:lnTo>
                  <a:pt x="407" y="689"/>
                </a:lnTo>
                <a:lnTo>
                  <a:pt x="404" y="686"/>
                </a:lnTo>
                <a:lnTo>
                  <a:pt x="404" y="689"/>
                </a:lnTo>
                <a:lnTo>
                  <a:pt x="404" y="691"/>
                </a:lnTo>
                <a:lnTo>
                  <a:pt x="402" y="691"/>
                </a:lnTo>
                <a:lnTo>
                  <a:pt x="400" y="691"/>
                </a:lnTo>
                <a:lnTo>
                  <a:pt x="400" y="691"/>
                </a:lnTo>
                <a:lnTo>
                  <a:pt x="400" y="691"/>
                </a:lnTo>
                <a:lnTo>
                  <a:pt x="397" y="691"/>
                </a:lnTo>
                <a:lnTo>
                  <a:pt x="397" y="693"/>
                </a:lnTo>
                <a:lnTo>
                  <a:pt x="395" y="693"/>
                </a:lnTo>
                <a:lnTo>
                  <a:pt x="395" y="693"/>
                </a:lnTo>
                <a:lnTo>
                  <a:pt x="395" y="693"/>
                </a:lnTo>
                <a:lnTo>
                  <a:pt x="393" y="693"/>
                </a:lnTo>
                <a:lnTo>
                  <a:pt x="393" y="696"/>
                </a:lnTo>
                <a:lnTo>
                  <a:pt x="393" y="696"/>
                </a:lnTo>
                <a:lnTo>
                  <a:pt x="393" y="698"/>
                </a:lnTo>
                <a:lnTo>
                  <a:pt x="390" y="698"/>
                </a:lnTo>
                <a:lnTo>
                  <a:pt x="390" y="698"/>
                </a:lnTo>
                <a:lnTo>
                  <a:pt x="390" y="700"/>
                </a:lnTo>
                <a:lnTo>
                  <a:pt x="390" y="700"/>
                </a:lnTo>
                <a:lnTo>
                  <a:pt x="388" y="700"/>
                </a:lnTo>
                <a:lnTo>
                  <a:pt x="385" y="703"/>
                </a:lnTo>
                <a:lnTo>
                  <a:pt x="385" y="703"/>
                </a:lnTo>
                <a:lnTo>
                  <a:pt x="383" y="705"/>
                </a:lnTo>
                <a:lnTo>
                  <a:pt x="383" y="705"/>
                </a:lnTo>
                <a:lnTo>
                  <a:pt x="381" y="707"/>
                </a:lnTo>
                <a:lnTo>
                  <a:pt x="381" y="707"/>
                </a:lnTo>
                <a:lnTo>
                  <a:pt x="381" y="710"/>
                </a:lnTo>
                <a:lnTo>
                  <a:pt x="381" y="710"/>
                </a:lnTo>
                <a:lnTo>
                  <a:pt x="381" y="710"/>
                </a:lnTo>
                <a:lnTo>
                  <a:pt x="381" y="710"/>
                </a:lnTo>
                <a:lnTo>
                  <a:pt x="378" y="710"/>
                </a:lnTo>
                <a:lnTo>
                  <a:pt x="378" y="710"/>
                </a:lnTo>
                <a:lnTo>
                  <a:pt x="378" y="710"/>
                </a:lnTo>
                <a:lnTo>
                  <a:pt x="378" y="712"/>
                </a:lnTo>
                <a:lnTo>
                  <a:pt x="378" y="712"/>
                </a:lnTo>
                <a:lnTo>
                  <a:pt x="376" y="712"/>
                </a:lnTo>
                <a:lnTo>
                  <a:pt x="376" y="712"/>
                </a:lnTo>
                <a:lnTo>
                  <a:pt x="376" y="715"/>
                </a:lnTo>
                <a:lnTo>
                  <a:pt x="376" y="715"/>
                </a:lnTo>
                <a:lnTo>
                  <a:pt x="374" y="717"/>
                </a:lnTo>
                <a:lnTo>
                  <a:pt x="374" y="719"/>
                </a:lnTo>
                <a:lnTo>
                  <a:pt x="371" y="722"/>
                </a:lnTo>
                <a:lnTo>
                  <a:pt x="371" y="724"/>
                </a:lnTo>
                <a:lnTo>
                  <a:pt x="369" y="726"/>
                </a:lnTo>
                <a:lnTo>
                  <a:pt x="369" y="726"/>
                </a:lnTo>
                <a:lnTo>
                  <a:pt x="367" y="729"/>
                </a:lnTo>
                <a:lnTo>
                  <a:pt x="367" y="731"/>
                </a:lnTo>
                <a:lnTo>
                  <a:pt x="367" y="734"/>
                </a:lnTo>
                <a:lnTo>
                  <a:pt x="364" y="736"/>
                </a:lnTo>
                <a:lnTo>
                  <a:pt x="362" y="738"/>
                </a:lnTo>
                <a:lnTo>
                  <a:pt x="359" y="741"/>
                </a:lnTo>
                <a:lnTo>
                  <a:pt x="357" y="743"/>
                </a:lnTo>
                <a:lnTo>
                  <a:pt x="357" y="743"/>
                </a:lnTo>
                <a:lnTo>
                  <a:pt x="357" y="745"/>
                </a:lnTo>
                <a:lnTo>
                  <a:pt x="355" y="748"/>
                </a:lnTo>
                <a:lnTo>
                  <a:pt x="352" y="750"/>
                </a:lnTo>
                <a:lnTo>
                  <a:pt x="355" y="750"/>
                </a:lnTo>
                <a:lnTo>
                  <a:pt x="357" y="750"/>
                </a:lnTo>
                <a:lnTo>
                  <a:pt x="362" y="750"/>
                </a:lnTo>
                <a:lnTo>
                  <a:pt x="362" y="750"/>
                </a:lnTo>
                <a:lnTo>
                  <a:pt x="362" y="748"/>
                </a:lnTo>
                <a:lnTo>
                  <a:pt x="364" y="748"/>
                </a:lnTo>
                <a:lnTo>
                  <a:pt x="364" y="748"/>
                </a:lnTo>
                <a:lnTo>
                  <a:pt x="367" y="748"/>
                </a:lnTo>
                <a:lnTo>
                  <a:pt x="369" y="750"/>
                </a:lnTo>
                <a:lnTo>
                  <a:pt x="376" y="755"/>
                </a:lnTo>
                <a:lnTo>
                  <a:pt x="381" y="757"/>
                </a:lnTo>
                <a:lnTo>
                  <a:pt x="383" y="760"/>
                </a:lnTo>
                <a:lnTo>
                  <a:pt x="383" y="762"/>
                </a:lnTo>
                <a:lnTo>
                  <a:pt x="385" y="762"/>
                </a:lnTo>
                <a:lnTo>
                  <a:pt x="385" y="767"/>
                </a:lnTo>
                <a:lnTo>
                  <a:pt x="385" y="767"/>
                </a:lnTo>
                <a:lnTo>
                  <a:pt x="385" y="767"/>
                </a:lnTo>
                <a:lnTo>
                  <a:pt x="385" y="767"/>
                </a:lnTo>
                <a:lnTo>
                  <a:pt x="388" y="767"/>
                </a:lnTo>
                <a:lnTo>
                  <a:pt x="388" y="767"/>
                </a:lnTo>
                <a:lnTo>
                  <a:pt x="390" y="767"/>
                </a:lnTo>
                <a:lnTo>
                  <a:pt x="390" y="764"/>
                </a:lnTo>
                <a:lnTo>
                  <a:pt x="390" y="764"/>
                </a:lnTo>
                <a:lnTo>
                  <a:pt x="390" y="764"/>
                </a:lnTo>
                <a:lnTo>
                  <a:pt x="393" y="764"/>
                </a:lnTo>
                <a:lnTo>
                  <a:pt x="393" y="762"/>
                </a:lnTo>
                <a:lnTo>
                  <a:pt x="393" y="764"/>
                </a:lnTo>
                <a:lnTo>
                  <a:pt x="395" y="764"/>
                </a:lnTo>
                <a:lnTo>
                  <a:pt x="397" y="767"/>
                </a:lnTo>
                <a:lnTo>
                  <a:pt x="397" y="769"/>
                </a:lnTo>
                <a:lnTo>
                  <a:pt x="397" y="769"/>
                </a:lnTo>
                <a:lnTo>
                  <a:pt x="400" y="769"/>
                </a:lnTo>
                <a:lnTo>
                  <a:pt x="400" y="771"/>
                </a:lnTo>
                <a:lnTo>
                  <a:pt x="402" y="771"/>
                </a:lnTo>
                <a:lnTo>
                  <a:pt x="402" y="774"/>
                </a:lnTo>
                <a:lnTo>
                  <a:pt x="404" y="771"/>
                </a:lnTo>
                <a:lnTo>
                  <a:pt x="407" y="774"/>
                </a:lnTo>
                <a:lnTo>
                  <a:pt x="411" y="776"/>
                </a:lnTo>
                <a:lnTo>
                  <a:pt x="414" y="778"/>
                </a:lnTo>
                <a:lnTo>
                  <a:pt x="416" y="778"/>
                </a:lnTo>
                <a:lnTo>
                  <a:pt x="419" y="781"/>
                </a:lnTo>
                <a:lnTo>
                  <a:pt x="421" y="783"/>
                </a:lnTo>
                <a:lnTo>
                  <a:pt x="423" y="786"/>
                </a:lnTo>
                <a:lnTo>
                  <a:pt x="426" y="786"/>
                </a:lnTo>
                <a:lnTo>
                  <a:pt x="426" y="786"/>
                </a:lnTo>
                <a:lnTo>
                  <a:pt x="428" y="788"/>
                </a:lnTo>
                <a:lnTo>
                  <a:pt x="428" y="788"/>
                </a:lnTo>
                <a:lnTo>
                  <a:pt x="430" y="788"/>
                </a:lnTo>
                <a:lnTo>
                  <a:pt x="430" y="790"/>
                </a:lnTo>
                <a:lnTo>
                  <a:pt x="430" y="790"/>
                </a:lnTo>
                <a:lnTo>
                  <a:pt x="433" y="793"/>
                </a:lnTo>
                <a:lnTo>
                  <a:pt x="433" y="795"/>
                </a:lnTo>
                <a:lnTo>
                  <a:pt x="435" y="797"/>
                </a:lnTo>
                <a:lnTo>
                  <a:pt x="440" y="800"/>
                </a:lnTo>
                <a:lnTo>
                  <a:pt x="442" y="800"/>
                </a:lnTo>
                <a:lnTo>
                  <a:pt x="442" y="802"/>
                </a:lnTo>
                <a:lnTo>
                  <a:pt x="445" y="802"/>
                </a:lnTo>
                <a:lnTo>
                  <a:pt x="442" y="804"/>
                </a:lnTo>
                <a:lnTo>
                  <a:pt x="442" y="807"/>
                </a:lnTo>
                <a:lnTo>
                  <a:pt x="440" y="809"/>
                </a:lnTo>
                <a:lnTo>
                  <a:pt x="440" y="809"/>
                </a:lnTo>
                <a:lnTo>
                  <a:pt x="437" y="812"/>
                </a:lnTo>
                <a:lnTo>
                  <a:pt x="437" y="812"/>
                </a:lnTo>
                <a:lnTo>
                  <a:pt x="440" y="819"/>
                </a:lnTo>
                <a:lnTo>
                  <a:pt x="440" y="821"/>
                </a:lnTo>
                <a:lnTo>
                  <a:pt x="440" y="821"/>
                </a:lnTo>
                <a:lnTo>
                  <a:pt x="440" y="823"/>
                </a:lnTo>
                <a:lnTo>
                  <a:pt x="442" y="823"/>
                </a:lnTo>
                <a:lnTo>
                  <a:pt x="442" y="823"/>
                </a:lnTo>
                <a:lnTo>
                  <a:pt x="445" y="823"/>
                </a:lnTo>
                <a:lnTo>
                  <a:pt x="449" y="816"/>
                </a:lnTo>
                <a:lnTo>
                  <a:pt x="452" y="814"/>
                </a:lnTo>
                <a:lnTo>
                  <a:pt x="454" y="812"/>
                </a:lnTo>
                <a:lnTo>
                  <a:pt x="454" y="804"/>
                </a:lnTo>
                <a:lnTo>
                  <a:pt x="456" y="797"/>
                </a:lnTo>
                <a:lnTo>
                  <a:pt x="456" y="795"/>
                </a:lnTo>
                <a:lnTo>
                  <a:pt x="459" y="793"/>
                </a:lnTo>
                <a:lnTo>
                  <a:pt x="459" y="790"/>
                </a:lnTo>
                <a:lnTo>
                  <a:pt x="459" y="788"/>
                </a:lnTo>
                <a:lnTo>
                  <a:pt x="456" y="786"/>
                </a:lnTo>
                <a:lnTo>
                  <a:pt x="456" y="786"/>
                </a:lnTo>
                <a:lnTo>
                  <a:pt x="456" y="781"/>
                </a:lnTo>
                <a:lnTo>
                  <a:pt x="459" y="778"/>
                </a:lnTo>
                <a:lnTo>
                  <a:pt x="459" y="776"/>
                </a:lnTo>
                <a:lnTo>
                  <a:pt x="459" y="774"/>
                </a:lnTo>
                <a:lnTo>
                  <a:pt x="459" y="774"/>
                </a:lnTo>
                <a:lnTo>
                  <a:pt x="463" y="771"/>
                </a:lnTo>
                <a:lnTo>
                  <a:pt x="466" y="769"/>
                </a:lnTo>
                <a:lnTo>
                  <a:pt x="466" y="767"/>
                </a:lnTo>
                <a:lnTo>
                  <a:pt x="466" y="767"/>
                </a:lnTo>
                <a:lnTo>
                  <a:pt x="466" y="764"/>
                </a:lnTo>
                <a:lnTo>
                  <a:pt x="468" y="762"/>
                </a:lnTo>
                <a:lnTo>
                  <a:pt x="466" y="760"/>
                </a:lnTo>
                <a:lnTo>
                  <a:pt x="468" y="760"/>
                </a:lnTo>
                <a:lnTo>
                  <a:pt x="468" y="762"/>
                </a:lnTo>
                <a:lnTo>
                  <a:pt x="468" y="757"/>
                </a:lnTo>
                <a:lnTo>
                  <a:pt x="468" y="755"/>
                </a:lnTo>
                <a:lnTo>
                  <a:pt x="468" y="755"/>
                </a:lnTo>
                <a:lnTo>
                  <a:pt x="471" y="752"/>
                </a:lnTo>
                <a:lnTo>
                  <a:pt x="466" y="750"/>
                </a:lnTo>
                <a:lnTo>
                  <a:pt x="466" y="748"/>
                </a:lnTo>
                <a:lnTo>
                  <a:pt x="466" y="745"/>
                </a:lnTo>
                <a:lnTo>
                  <a:pt x="466" y="745"/>
                </a:lnTo>
                <a:lnTo>
                  <a:pt x="468" y="748"/>
                </a:lnTo>
                <a:lnTo>
                  <a:pt x="468" y="750"/>
                </a:lnTo>
                <a:lnTo>
                  <a:pt x="471" y="750"/>
                </a:lnTo>
                <a:lnTo>
                  <a:pt x="473" y="752"/>
                </a:lnTo>
                <a:lnTo>
                  <a:pt x="473" y="752"/>
                </a:lnTo>
                <a:lnTo>
                  <a:pt x="478" y="750"/>
                </a:lnTo>
                <a:lnTo>
                  <a:pt x="480" y="750"/>
                </a:lnTo>
                <a:lnTo>
                  <a:pt x="480" y="752"/>
                </a:lnTo>
                <a:lnTo>
                  <a:pt x="480" y="755"/>
                </a:lnTo>
                <a:lnTo>
                  <a:pt x="480" y="755"/>
                </a:lnTo>
                <a:lnTo>
                  <a:pt x="478" y="755"/>
                </a:lnTo>
                <a:lnTo>
                  <a:pt x="478" y="755"/>
                </a:lnTo>
                <a:lnTo>
                  <a:pt x="480" y="760"/>
                </a:lnTo>
                <a:lnTo>
                  <a:pt x="478" y="762"/>
                </a:lnTo>
                <a:lnTo>
                  <a:pt x="475" y="764"/>
                </a:lnTo>
                <a:lnTo>
                  <a:pt x="475" y="767"/>
                </a:lnTo>
                <a:lnTo>
                  <a:pt x="475" y="767"/>
                </a:lnTo>
                <a:lnTo>
                  <a:pt x="475" y="769"/>
                </a:lnTo>
                <a:lnTo>
                  <a:pt x="473" y="767"/>
                </a:lnTo>
                <a:lnTo>
                  <a:pt x="473" y="769"/>
                </a:lnTo>
                <a:lnTo>
                  <a:pt x="473" y="771"/>
                </a:lnTo>
                <a:lnTo>
                  <a:pt x="473" y="774"/>
                </a:lnTo>
                <a:lnTo>
                  <a:pt x="471" y="776"/>
                </a:lnTo>
                <a:lnTo>
                  <a:pt x="468" y="778"/>
                </a:lnTo>
                <a:lnTo>
                  <a:pt x="466" y="783"/>
                </a:lnTo>
                <a:lnTo>
                  <a:pt x="463" y="783"/>
                </a:lnTo>
                <a:lnTo>
                  <a:pt x="463" y="783"/>
                </a:lnTo>
                <a:lnTo>
                  <a:pt x="461" y="783"/>
                </a:lnTo>
                <a:lnTo>
                  <a:pt x="461" y="783"/>
                </a:lnTo>
                <a:lnTo>
                  <a:pt x="459" y="783"/>
                </a:lnTo>
                <a:lnTo>
                  <a:pt x="459" y="786"/>
                </a:lnTo>
                <a:lnTo>
                  <a:pt x="459" y="786"/>
                </a:lnTo>
                <a:lnTo>
                  <a:pt x="459" y="788"/>
                </a:lnTo>
                <a:lnTo>
                  <a:pt x="461" y="790"/>
                </a:lnTo>
                <a:lnTo>
                  <a:pt x="461" y="788"/>
                </a:lnTo>
                <a:lnTo>
                  <a:pt x="463" y="786"/>
                </a:lnTo>
                <a:lnTo>
                  <a:pt x="468" y="781"/>
                </a:lnTo>
                <a:lnTo>
                  <a:pt x="473" y="776"/>
                </a:lnTo>
                <a:lnTo>
                  <a:pt x="478" y="771"/>
                </a:lnTo>
                <a:lnTo>
                  <a:pt x="480" y="767"/>
                </a:lnTo>
                <a:lnTo>
                  <a:pt x="480" y="764"/>
                </a:lnTo>
                <a:lnTo>
                  <a:pt x="485" y="755"/>
                </a:lnTo>
                <a:lnTo>
                  <a:pt x="487" y="741"/>
                </a:lnTo>
                <a:lnTo>
                  <a:pt x="492" y="731"/>
                </a:lnTo>
                <a:lnTo>
                  <a:pt x="494" y="726"/>
                </a:lnTo>
                <a:lnTo>
                  <a:pt x="499" y="722"/>
                </a:lnTo>
                <a:lnTo>
                  <a:pt x="501" y="717"/>
                </a:lnTo>
                <a:lnTo>
                  <a:pt x="506" y="715"/>
                </a:lnTo>
                <a:lnTo>
                  <a:pt x="506" y="712"/>
                </a:lnTo>
                <a:lnTo>
                  <a:pt x="506" y="710"/>
                </a:lnTo>
                <a:lnTo>
                  <a:pt x="508" y="707"/>
                </a:lnTo>
                <a:lnTo>
                  <a:pt x="508" y="705"/>
                </a:lnTo>
                <a:lnTo>
                  <a:pt x="506" y="698"/>
                </a:lnTo>
                <a:lnTo>
                  <a:pt x="506" y="693"/>
                </a:lnTo>
                <a:lnTo>
                  <a:pt x="506" y="689"/>
                </a:lnTo>
                <a:lnTo>
                  <a:pt x="506" y="686"/>
                </a:lnTo>
                <a:lnTo>
                  <a:pt x="506" y="686"/>
                </a:lnTo>
                <a:lnTo>
                  <a:pt x="506" y="684"/>
                </a:lnTo>
                <a:lnTo>
                  <a:pt x="506" y="684"/>
                </a:lnTo>
                <a:lnTo>
                  <a:pt x="504" y="679"/>
                </a:lnTo>
                <a:lnTo>
                  <a:pt x="501" y="674"/>
                </a:lnTo>
                <a:lnTo>
                  <a:pt x="501" y="674"/>
                </a:lnTo>
                <a:lnTo>
                  <a:pt x="501" y="672"/>
                </a:lnTo>
                <a:lnTo>
                  <a:pt x="501" y="670"/>
                </a:lnTo>
                <a:lnTo>
                  <a:pt x="501" y="667"/>
                </a:lnTo>
                <a:lnTo>
                  <a:pt x="499" y="667"/>
                </a:lnTo>
                <a:lnTo>
                  <a:pt x="501" y="665"/>
                </a:lnTo>
                <a:lnTo>
                  <a:pt x="501" y="665"/>
                </a:lnTo>
                <a:lnTo>
                  <a:pt x="501" y="665"/>
                </a:lnTo>
                <a:lnTo>
                  <a:pt x="501" y="660"/>
                </a:lnTo>
                <a:lnTo>
                  <a:pt x="501" y="658"/>
                </a:lnTo>
                <a:lnTo>
                  <a:pt x="501" y="658"/>
                </a:lnTo>
                <a:lnTo>
                  <a:pt x="501" y="658"/>
                </a:lnTo>
                <a:lnTo>
                  <a:pt x="504" y="658"/>
                </a:lnTo>
                <a:lnTo>
                  <a:pt x="504" y="653"/>
                </a:lnTo>
                <a:lnTo>
                  <a:pt x="504" y="651"/>
                </a:lnTo>
                <a:lnTo>
                  <a:pt x="501" y="651"/>
                </a:lnTo>
                <a:lnTo>
                  <a:pt x="499" y="651"/>
                </a:lnTo>
                <a:lnTo>
                  <a:pt x="499" y="648"/>
                </a:lnTo>
                <a:lnTo>
                  <a:pt x="499" y="648"/>
                </a:lnTo>
                <a:lnTo>
                  <a:pt x="501" y="648"/>
                </a:lnTo>
                <a:lnTo>
                  <a:pt x="504" y="648"/>
                </a:lnTo>
                <a:lnTo>
                  <a:pt x="504" y="648"/>
                </a:lnTo>
                <a:lnTo>
                  <a:pt x="504" y="646"/>
                </a:lnTo>
                <a:lnTo>
                  <a:pt x="504" y="646"/>
                </a:lnTo>
                <a:lnTo>
                  <a:pt x="506" y="646"/>
                </a:lnTo>
                <a:lnTo>
                  <a:pt x="508" y="646"/>
                </a:lnTo>
                <a:lnTo>
                  <a:pt x="506" y="648"/>
                </a:lnTo>
                <a:lnTo>
                  <a:pt x="508" y="648"/>
                </a:lnTo>
                <a:lnTo>
                  <a:pt x="511" y="644"/>
                </a:lnTo>
                <a:lnTo>
                  <a:pt x="513" y="644"/>
                </a:lnTo>
                <a:lnTo>
                  <a:pt x="513" y="641"/>
                </a:lnTo>
                <a:lnTo>
                  <a:pt x="511" y="641"/>
                </a:lnTo>
                <a:lnTo>
                  <a:pt x="511" y="641"/>
                </a:lnTo>
                <a:lnTo>
                  <a:pt x="511" y="639"/>
                </a:lnTo>
                <a:lnTo>
                  <a:pt x="513" y="639"/>
                </a:lnTo>
                <a:lnTo>
                  <a:pt x="513" y="639"/>
                </a:lnTo>
                <a:lnTo>
                  <a:pt x="518" y="634"/>
                </a:lnTo>
                <a:lnTo>
                  <a:pt x="525" y="629"/>
                </a:lnTo>
                <a:lnTo>
                  <a:pt x="530" y="622"/>
                </a:lnTo>
                <a:lnTo>
                  <a:pt x="534" y="620"/>
                </a:lnTo>
                <a:lnTo>
                  <a:pt x="544" y="613"/>
                </a:lnTo>
                <a:lnTo>
                  <a:pt x="546" y="613"/>
                </a:lnTo>
                <a:lnTo>
                  <a:pt x="551" y="613"/>
                </a:lnTo>
                <a:lnTo>
                  <a:pt x="553" y="615"/>
                </a:lnTo>
                <a:lnTo>
                  <a:pt x="553" y="615"/>
                </a:lnTo>
                <a:lnTo>
                  <a:pt x="553" y="613"/>
                </a:lnTo>
                <a:lnTo>
                  <a:pt x="553" y="610"/>
                </a:lnTo>
                <a:lnTo>
                  <a:pt x="556" y="610"/>
                </a:lnTo>
                <a:lnTo>
                  <a:pt x="558" y="610"/>
                </a:lnTo>
                <a:lnTo>
                  <a:pt x="563" y="606"/>
                </a:lnTo>
                <a:lnTo>
                  <a:pt x="568" y="603"/>
                </a:lnTo>
                <a:lnTo>
                  <a:pt x="568" y="603"/>
                </a:lnTo>
                <a:lnTo>
                  <a:pt x="570" y="603"/>
                </a:lnTo>
                <a:lnTo>
                  <a:pt x="568" y="601"/>
                </a:lnTo>
                <a:lnTo>
                  <a:pt x="568" y="601"/>
                </a:lnTo>
                <a:lnTo>
                  <a:pt x="568" y="599"/>
                </a:lnTo>
                <a:lnTo>
                  <a:pt x="568" y="599"/>
                </a:lnTo>
                <a:lnTo>
                  <a:pt x="572" y="596"/>
                </a:lnTo>
                <a:lnTo>
                  <a:pt x="577" y="596"/>
                </a:lnTo>
                <a:lnTo>
                  <a:pt x="577" y="596"/>
                </a:lnTo>
                <a:lnTo>
                  <a:pt x="582" y="596"/>
                </a:lnTo>
                <a:lnTo>
                  <a:pt x="584" y="596"/>
                </a:lnTo>
                <a:lnTo>
                  <a:pt x="584" y="596"/>
                </a:lnTo>
                <a:lnTo>
                  <a:pt x="582" y="599"/>
                </a:lnTo>
                <a:lnTo>
                  <a:pt x="582" y="599"/>
                </a:lnTo>
                <a:lnTo>
                  <a:pt x="579" y="599"/>
                </a:lnTo>
                <a:lnTo>
                  <a:pt x="582" y="599"/>
                </a:lnTo>
                <a:lnTo>
                  <a:pt x="584" y="599"/>
                </a:lnTo>
                <a:lnTo>
                  <a:pt x="586" y="599"/>
                </a:lnTo>
                <a:lnTo>
                  <a:pt x="591" y="596"/>
                </a:lnTo>
                <a:lnTo>
                  <a:pt x="594" y="596"/>
                </a:lnTo>
                <a:lnTo>
                  <a:pt x="594" y="596"/>
                </a:lnTo>
                <a:lnTo>
                  <a:pt x="594" y="594"/>
                </a:lnTo>
                <a:lnTo>
                  <a:pt x="594" y="594"/>
                </a:lnTo>
                <a:lnTo>
                  <a:pt x="591" y="594"/>
                </a:lnTo>
                <a:lnTo>
                  <a:pt x="594" y="592"/>
                </a:lnTo>
                <a:lnTo>
                  <a:pt x="594" y="592"/>
                </a:lnTo>
                <a:lnTo>
                  <a:pt x="596" y="592"/>
                </a:lnTo>
                <a:lnTo>
                  <a:pt x="596" y="592"/>
                </a:lnTo>
                <a:lnTo>
                  <a:pt x="596" y="594"/>
                </a:lnTo>
                <a:lnTo>
                  <a:pt x="596" y="596"/>
                </a:lnTo>
                <a:lnTo>
                  <a:pt x="596" y="596"/>
                </a:lnTo>
                <a:lnTo>
                  <a:pt x="598" y="596"/>
                </a:lnTo>
                <a:lnTo>
                  <a:pt x="601" y="596"/>
                </a:lnTo>
                <a:lnTo>
                  <a:pt x="605" y="596"/>
                </a:lnTo>
                <a:lnTo>
                  <a:pt x="612" y="596"/>
                </a:lnTo>
                <a:lnTo>
                  <a:pt x="615" y="596"/>
                </a:lnTo>
                <a:lnTo>
                  <a:pt x="615" y="594"/>
                </a:lnTo>
                <a:lnTo>
                  <a:pt x="617" y="592"/>
                </a:lnTo>
                <a:lnTo>
                  <a:pt x="615" y="592"/>
                </a:lnTo>
                <a:lnTo>
                  <a:pt x="615" y="589"/>
                </a:lnTo>
                <a:lnTo>
                  <a:pt x="615" y="589"/>
                </a:lnTo>
                <a:lnTo>
                  <a:pt x="620" y="582"/>
                </a:lnTo>
                <a:lnTo>
                  <a:pt x="622" y="582"/>
                </a:lnTo>
                <a:lnTo>
                  <a:pt x="629" y="577"/>
                </a:lnTo>
                <a:lnTo>
                  <a:pt x="631" y="575"/>
                </a:lnTo>
                <a:lnTo>
                  <a:pt x="631" y="575"/>
                </a:lnTo>
                <a:lnTo>
                  <a:pt x="631" y="568"/>
                </a:lnTo>
                <a:lnTo>
                  <a:pt x="631" y="568"/>
                </a:lnTo>
                <a:lnTo>
                  <a:pt x="629" y="566"/>
                </a:lnTo>
                <a:lnTo>
                  <a:pt x="631" y="561"/>
                </a:lnTo>
                <a:lnTo>
                  <a:pt x="634" y="556"/>
                </a:lnTo>
                <a:lnTo>
                  <a:pt x="634" y="554"/>
                </a:lnTo>
                <a:lnTo>
                  <a:pt x="634" y="551"/>
                </a:lnTo>
                <a:lnTo>
                  <a:pt x="636" y="551"/>
                </a:lnTo>
                <a:lnTo>
                  <a:pt x="641" y="547"/>
                </a:lnTo>
                <a:lnTo>
                  <a:pt x="641" y="542"/>
                </a:lnTo>
                <a:lnTo>
                  <a:pt x="641" y="540"/>
                </a:lnTo>
                <a:lnTo>
                  <a:pt x="643" y="537"/>
                </a:lnTo>
                <a:lnTo>
                  <a:pt x="643" y="532"/>
                </a:lnTo>
                <a:lnTo>
                  <a:pt x="646" y="528"/>
                </a:lnTo>
                <a:lnTo>
                  <a:pt x="650" y="525"/>
                </a:lnTo>
                <a:lnTo>
                  <a:pt x="650" y="525"/>
                </a:lnTo>
                <a:lnTo>
                  <a:pt x="650" y="523"/>
                </a:lnTo>
                <a:lnTo>
                  <a:pt x="650" y="518"/>
                </a:lnTo>
                <a:lnTo>
                  <a:pt x="650" y="509"/>
                </a:lnTo>
                <a:lnTo>
                  <a:pt x="650" y="504"/>
                </a:lnTo>
                <a:lnTo>
                  <a:pt x="650" y="497"/>
                </a:lnTo>
                <a:lnTo>
                  <a:pt x="653" y="492"/>
                </a:lnTo>
                <a:lnTo>
                  <a:pt x="655" y="490"/>
                </a:lnTo>
                <a:lnTo>
                  <a:pt x="657" y="487"/>
                </a:lnTo>
                <a:lnTo>
                  <a:pt x="660" y="485"/>
                </a:lnTo>
                <a:lnTo>
                  <a:pt x="657" y="485"/>
                </a:lnTo>
                <a:lnTo>
                  <a:pt x="657" y="478"/>
                </a:lnTo>
                <a:lnTo>
                  <a:pt x="657" y="473"/>
                </a:lnTo>
                <a:lnTo>
                  <a:pt x="657" y="471"/>
                </a:lnTo>
                <a:lnTo>
                  <a:pt x="657" y="466"/>
                </a:lnTo>
                <a:lnTo>
                  <a:pt x="660" y="459"/>
                </a:lnTo>
                <a:lnTo>
                  <a:pt x="660" y="454"/>
                </a:lnTo>
                <a:lnTo>
                  <a:pt x="662" y="447"/>
                </a:lnTo>
                <a:lnTo>
                  <a:pt x="662" y="445"/>
                </a:lnTo>
                <a:lnTo>
                  <a:pt x="660" y="440"/>
                </a:lnTo>
                <a:lnTo>
                  <a:pt x="657" y="433"/>
                </a:lnTo>
                <a:lnTo>
                  <a:pt x="657" y="426"/>
                </a:lnTo>
                <a:lnTo>
                  <a:pt x="657" y="421"/>
                </a:lnTo>
                <a:lnTo>
                  <a:pt x="657" y="407"/>
                </a:lnTo>
                <a:lnTo>
                  <a:pt x="657" y="407"/>
                </a:lnTo>
                <a:lnTo>
                  <a:pt x="657" y="409"/>
                </a:lnTo>
                <a:lnTo>
                  <a:pt x="655" y="407"/>
                </a:lnTo>
                <a:lnTo>
                  <a:pt x="655" y="407"/>
                </a:lnTo>
                <a:lnTo>
                  <a:pt x="655" y="402"/>
                </a:lnTo>
                <a:lnTo>
                  <a:pt x="657" y="400"/>
                </a:lnTo>
                <a:lnTo>
                  <a:pt x="657" y="400"/>
                </a:lnTo>
                <a:lnTo>
                  <a:pt x="655" y="398"/>
                </a:lnTo>
                <a:lnTo>
                  <a:pt x="655" y="398"/>
                </a:lnTo>
                <a:lnTo>
                  <a:pt x="655" y="398"/>
                </a:lnTo>
                <a:lnTo>
                  <a:pt x="655" y="395"/>
                </a:lnTo>
                <a:lnTo>
                  <a:pt x="655" y="393"/>
                </a:lnTo>
                <a:lnTo>
                  <a:pt x="657" y="393"/>
                </a:lnTo>
                <a:lnTo>
                  <a:pt x="660" y="388"/>
                </a:lnTo>
                <a:lnTo>
                  <a:pt x="660" y="386"/>
                </a:lnTo>
                <a:lnTo>
                  <a:pt x="660" y="383"/>
                </a:lnTo>
                <a:lnTo>
                  <a:pt x="660" y="383"/>
                </a:lnTo>
                <a:lnTo>
                  <a:pt x="657" y="381"/>
                </a:lnTo>
                <a:lnTo>
                  <a:pt x="660" y="381"/>
                </a:lnTo>
                <a:lnTo>
                  <a:pt x="660" y="381"/>
                </a:lnTo>
                <a:lnTo>
                  <a:pt x="660" y="379"/>
                </a:lnTo>
                <a:lnTo>
                  <a:pt x="662" y="379"/>
                </a:lnTo>
                <a:lnTo>
                  <a:pt x="664" y="381"/>
                </a:lnTo>
                <a:lnTo>
                  <a:pt x="664" y="386"/>
                </a:lnTo>
                <a:lnTo>
                  <a:pt x="667" y="386"/>
                </a:lnTo>
                <a:lnTo>
                  <a:pt x="667" y="386"/>
                </a:lnTo>
                <a:lnTo>
                  <a:pt x="669" y="383"/>
                </a:lnTo>
                <a:lnTo>
                  <a:pt x="674" y="376"/>
                </a:lnTo>
                <a:lnTo>
                  <a:pt x="674" y="374"/>
                </a:lnTo>
                <a:lnTo>
                  <a:pt x="679" y="367"/>
                </a:lnTo>
                <a:lnTo>
                  <a:pt x="683" y="357"/>
                </a:lnTo>
                <a:lnTo>
                  <a:pt x="683" y="355"/>
                </a:lnTo>
                <a:lnTo>
                  <a:pt x="683" y="353"/>
                </a:lnTo>
                <a:lnTo>
                  <a:pt x="683" y="348"/>
                </a:lnTo>
                <a:lnTo>
                  <a:pt x="686" y="348"/>
                </a:lnTo>
                <a:lnTo>
                  <a:pt x="686" y="350"/>
                </a:lnTo>
                <a:lnTo>
                  <a:pt x="686" y="350"/>
                </a:lnTo>
                <a:lnTo>
                  <a:pt x="683" y="350"/>
                </a:lnTo>
                <a:lnTo>
                  <a:pt x="683" y="353"/>
                </a:lnTo>
                <a:lnTo>
                  <a:pt x="686" y="353"/>
                </a:lnTo>
                <a:lnTo>
                  <a:pt x="688" y="348"/>
                </a:lnTo>
                <a:lnTo>
                  <a:pt x="688" y="346"/>
                </a:lnTo>
                <a:lnTo>
                  <a:pt x="688" y="346"/>
                </a:lnTo>
                <a:lnTo>
                  <a:pt x="688" y="346"/>
                </a:lnTo>
                <a:lnTo>
                  <a:pt x="693" y="341"/>
                </a:lnTo>
                <a:lnTo>
                  <a:pt x="695" y="336"/>
                </a:lnTo>
                <a:lnTo>
                  <a:pt x="698" y="336"/>
                </a:lnTo>
                <a:lnTo>
                  <a:pt x="702" y="334"/>
                </a:lnTo>
                <a:lnTo>
                  <a:pt x="702" y="334"/>
                </a:lnTo>
                <a:lnTo>
                  <a:pt x="705" y="327"/>
                </a:lnTo>
                <a:lnTo>
                  <a:pt x="707" y="324"/>
                </a:lnTo>
                <a:lnTo>
                  <a:pt x="709" y="320"/>
                </a:lnTo>
                <a:lnTo>
                  <a:pt x="712" y="317"/>
                </a:lnTo>
                <a:lnTo>
                  <a:pt x="709" y="317"/>
                </a:lnTo>
                <a:lnTo>
                  <a:pt x="712" y="317"/>
                </a:lnTo>
                <a:lnTo>
                  <a:pt x="712" y="317"/>
                </a:lnTo>
                <a:lnTo>
                  <a:pt x="717" y="312"/>
                </a:lnTo>
                <a:lnTo>
                  <a:pt x="721" y="305"/>
                </a:lnTo>
                <a:lnTo>
                  <a:pt x="724" y="301"/>
                </a:lnTo>
                <a:lnTo>
                  <a:pt x="726" y="289"/>
                </a:lnTo>
                <a:lnTo>
                  <a:pt x="728" y="282"/>
                </a:lnTo>
                <a:lnTo>
                  <a:pt x="728" y="279"/>
                </a:lnTo>
                <a:lnTo>
                  <a:pt x="728" y="277"/>
                </a:lnTo>
                <a:lnTo>
                  <a:pt x="728" y="275"/>
                </a:lnTo>
                <a:lnTo>
                  <a:pt x="728" y="275"/>
                </a:lnTo>
                <a:lnTo>
                  <a:pt x="728" y="272"/>
                </a:lnTo>
                <a:lnTo>
                  <a:pt x="728" y="272"/>
                </a:lnTo>
                <a:lnTo>
                  <a:pt x="728" y="270"/>
                </a:lnTo>
                <a:lnTo>
                  <a:pt x="728" y="26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Freeform 222"/>
          <p:cNvSpPr>
            <a:spLocks/>
          </p:cNvSpPr>
          <p:nvPr/>
        </p:nvSpPr>
        <p:spPr bwMode="auto">
          <a:xfrm>
            <a:off x="8775106" y="4586754"/>
            <a:ext cx="177850" cy="200866"/>
          </a:xfrm>
          <a:custGeom>
            <a:avLst/>
            <a:gdLst>
              <a:gd name="T0" fmla="*/ 166 w 170"/>
              <a:gd name="T1" fmla="*/ 90 h 192"/>
              <a:gd name="T2" fmla="*/ 166 w 170"/>
              <a:gd name="T3" fmla="*/ 86 h 192"/>
              <a:gd name="T4" fmla="*/ 161 w 170"/>
              <a:gd name="T5" fmla="*/ 83 h 192"/>
              <a:gd name="T6" fmla="*/ 147 w 170"/>
              <a:gd name="T7" fmla="*/ 79 h 192"/>
              <a:gd name="T8" fmla="*/ 142 w 170"/>
              <a:gd name="T9" fmla="*/ 71 h 192"/>
              <a:gd name="T10" fmla="*/ 142 w 170"/>
              <a:gd name="T11" fmla="*/ 62 h 192"/>
              <a:gd name="T12" fmla="*/ 142 w 170"/>
              <a:gd name="T13" fmla="*/ 57 h 192"/>
              <a:gd name="T14" fmla="*/ 135 w 170"/>
              <a:gd name="T15" fmla="*/ 55 h 192"/>
              <a:gd name="T16" fmla="*/ 130 w 170"/>
              <a:gd name="T17" fmla="*/ 48 h 192"/>
              <a:gd name="T18" fmla="*/ 116 w 170"/>
              <a:gd name="T19" fmla="*/ 38 h 192"/>
              <a:gd name="T20" fmla="*/ 111 w 170"/>
              <a:gd name="T21" fmla="*/ 26 h 192"/>
              <a:gd name="T22" fmla="*/ 107 w 170"/>
              <a:gd name="T23" fmla="*/ 19 h 192"/>
              <a:gd name="T24" fmla="*/ 102 w 170"/>
              <a:gd name="T25" fmla="*/ 8 h 192"/>
              <a:gd name="T26" fmla="*/ 97 w 170"/>
              <a:gd name="T27" fmla="*/ 3 h 192"/>
              <a:gd name="T28" fmla="*/ 92 w 170"/>
              <a:gd name="T29" fmla="*/ 0 h 192"/>
              <a:gd name="T30" fmla="*/ 83 w 170"/>
              <a:gd name="T31" fmla="*/ 5 h 192"/>
              <a:gd name="T32" fmla="*/ 76 w 170"/>
              <a:gd name="T33" fmla="*/ 8 h 192"/>
              <a:gd name="T34" fmla="*/ 69 w 170"/>
              <a:gd name="T35" fmla="*/ 15 h 192"/>
              <a:gd name="T36" fmla="*/ 66 w 170"/>
              <a:gd name="T37" fmla="*/ 10 h 192"/>
              <a:gd name="T38" fmla="*/ 59 w 170"/>
              <a:gd name="T39" fmla="*/ 5 h 192"/>
              <a:gd name="T40" fmla="*/ 31 w 170"/>
              <a:gd name="T41" fmla="*/ 10 h 192"/>
              <a:gd name="T42" fmla="*/ 19 w 170"/>
              <a:gd name="T43" fmla="*/ 24 h 192"/>
              <a:gd name="T44" fmla="*/ 19 w 170"/>
              <a:gd name="T45" fmla="*/ 60 h 192"/>
              <a:gd name="T46" fmla="*/ 19 w 170"/>
              <a:gd name="T47" fmla="*/ 88 h 192"/>
              <a:gd name="T48" fmla="*/ 0 w 170"/>
              <a:gd name="T49" fmla="*/ 100 h 192"/>
              <a:gd name="T50" fmla="*/ 0 w 170"/>
              <a:gd name="T51" fmla="*/ 123 h 192"/>
              <a:gd name="T52" fmla="*/ 0 w 170"/>
              <a:gd name="T53" fmla="*/ 147 h 192"/>
              <a:gd name="T54" fmla="*/ 7 w 170"/>
              <a:gd name="T55" fmla="*/ 157 h 192"/>
              <a:gd name="T56" fmla="*/ 14 w 170"/>
              <a:gd name="T57" fmla="*/ 171 h 192"/>
              <a:gd name="T58" fmla="*/ 14 w 170"/>
              <a:gd name="T59" fmla="*/ 178 h 192"/>
              <a:gd name="T60" fmla="*/ 10 w 170"/>
              <a:gd name="T61" fmla="*/ 185 h 192"/>
              <a:gd name="T62" fmla="*/ 14 w 170"/>
              <a:gd name="T63" fmla="*/ 190 h 192"/>
              <a:gd name="T64" fmla="*/ 26 w 170"/>
              <a:gd name="T65" fmla="*/ 192 h 192"/>
              <a:gd name="T66" fmla="*/ 31 w 170"/>
              <a:gd name="T67" fmla="*/ 190 h 192"/>
              <a:gd name="T68" fmla="*/ 38 w 170"/>
              <a:gd name="T69" fmla="*/ 185 h 192"/>
              <a:gd name="T70" fmla="*/ 47 w 170"/>
              <a:gd name="T71" fmla="*/ 176 h 192"/>
              <a:gd name="T72" fmla="*/ 50 w 170"/>
              <a:gd name="T73" fmla="*/ 166 h 192"/>
              <a:gd name="T74" fmla="*/ 54 w 170"/>
              <a:gd name="T75" fmla="*/ 159 h 192"/>
              <a:gd name="T76" fmla="*/ 64 w 170"/>
              <a:gd name="T77" fmla="*/ 159 h 192"/>
              <a:gd name="T78" fmla="*/ 71 w 170"/>
              <a:gd name="T79" fmla="*/ 166 h 192"/>
              <a:gd name="T80" fmla="*/ 78 w 170"/>
              <a:gd name="T81" fmla="*/ 168 h 192"/>
              <a:gd name="T82" fmla="*/ 90 w 170"/>
              <a:gd name="T83" fmla="*/ 168 h 192"/>
              <a:gd name="T84" fmla="*/ 97 w 170"/>
              <a:gd name="T85" fmla="*/ 168 h 192"/>
              <a:gd name="T86" fmla="*/ 102 w 170"/>
              <a:gd name="T87" fmla="*/ 159 h 192"/>
              <a:gd name="T88" fmla="*/ 107 w 170"/>
              <a:gd name="T89" fmla="*/ 147 h 192"/>
              <a:gd name="T90" fmla="*/ 116 w 170"/>
              <a:gd name="T91" fmla="*/ 145 h 192"/>
              <a:gd name="T92" fmla="*/ 123 w 170"/>
              <a:gd name="T93" fmla="*/ 135 h 192"/>
              <a:gd name="T94" fmla="*/ 130 w 170"/>
              <a:gd name="T95" fmla="*/ 121 h 192"/>
              <a:gd name="T96" fmla="*/ 135 w 170"/>
              <a:gd name="T97" fmla="*/ 119 h 192"/>
              <a:gd name="T98" fmla="*/ 140 w 170"/>
              <a:gd name="T99" fmla="*/ 114 h 192"/>
              <a:gd name="T100" fmla="*/ 142 w 170"/>
              <a:gd name="T101" fmla="*/ 112 h 192"/>
              <a:gd name="T102" fmla="*/ 147 w 170"/>
              <a:gd name="T103" fmla="*/ 107 h 192"/>
              <a:gd name="T104" fmla="*/ 159 w 170"/>
              <a:gd name="T105" fmla="*/ 100 h 192"/>
              <a:gd name="T106" fmla="*/ 168 w 170"/>
              <a:gd name="T107" fmla="*/ 93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0" h="192">
                <a:moveTo>
                  <a:pt x="170" y="93"/>
                </a:moveTo>
                <a:lnTo>
                  <a:pt x="170" y="90"/>
                </a:lnTo>
                <a:lnTo>
                  <a:pt x="168" y="90"/>
                </a:lnTo>
                <a:lnTo>
                  <a:pt x="166" y="90"/>
                </a:lnTo>
                <a:lnTo>
                  <a:pt x="166" y="90"/>
                </a:lnTo>
                <a:lnTo>
                  <a:pt x="166" y="88"/>
                </a:lnTo>
                <a:lnTo>
                  <a:pt x="166" y="88"/>
                </a:lnTo>
                <a:lnTo>
                  <a:pt x="166" y="86"/>
                </a:lnTo>
                <a:lnTo>
                  <a:pt x="166" y="86"/>
                </a:lnTo>
                <a:lnTo>
                  <a:pt x="166" y="83"/>
                </a:lnTo>
                <a:lnTo>
                  <a:pt x="163" y="83"/>
                </a:lnTo>
                <a:lnTo>
                  <a:pt x="161" y="83"/>
                </a:lnTo>
                <a:lnTo>
                  <a:pt x="156" y="81"/>
                </a:lnTo>
                <a:lnTo>
                  <a:pt x="149" y="81"/>
                </a:lnTo>
                <a:lnTo>
                  <a:pt x="147" y="81"/>
                </a:lnTo>
                <a:lnTo>
                  <a:pt x="147" y="79"/>
                </a:lnTo>
                <a:lnTo>
                  <a:pt x="147" y="79"/>
                </a:lnTo>
                <a:lnTo>
                  <a:pt x="144" y="76"/>
                </a:lnTo>
                <a:lnTo>
                  <a:pt x="144" y="74"/>
                </a:lnTo>
                <a:lnTo>
                  <a:pt x="142" y="71"/>
                </a:lnTo>
                <a:lnTo>
                  <a:pt x="142" y="69"/>
                </a:lnTo>
                <a:lnTo>
                  <a:pt x="142" y="67"/>
                </a:lnTo>
                <a:lnTo>
                  <a:pt x="142" y="64"/>
                </a:lnTo>
                <a:lnTo>
                  <a:pt x="142" y="62"/>
                </a:lnTo>
                <a:lnTo>
                  <a:pt x="142" y="62"/>
                </a:lnTo>
                <a:lnTo>
                  <a:pt x="142" y="60"/>
                </a:lnTo>
                <a:lnTo>
                  <a:pt x="142" y="57"/>
                </a:lnTo>
                <a:lnTo>
                  <a:pt x="142" y="57"/>
                </a:lnTo>
                <a:lnTo>
                  <a:pt x="140" y="57"/>
                </a:lnTo>
                <a:lnTo>
                  <a:pt x="137" y="57"/>
                </a:lnTo>
                <a:lnTo>
                  <a:pt x="135" y="57"/>
                </a:lnTo>
                <a:lnTo>
                  <a:pt x="135" y="55"/>
                </a:lnTo>
                <a:lnTo>
                  <a:pt x="135" y="53"/>
                </a:lnTo>
                <a:lnTo>
                  <a:pt x="133" y="50"/>
                </a:lnTo>
                <a:lnTo>
                  <a:pt x="133" y="48"/>
                </a:lnTo>
                <a:lnTo>
                  <a:pt x="130" y="48"/>
                </a:lnTo>
                <a:lnTo>
                  <a:pt x="128" y="48"/>
                </a:lnTo>
                <a:lnTo>
                  <a:pt x="123" y="45"/>
                </a:lnTo>
                <a:lnTo>
                  <a:pt x="121" y="41"/>
                </a:lnTo>
                <a:lnTo>
                  <a:pt x="116" y="38"/>
                </a:lnTo>
                <a:lnTo>
                  <a:pt x="114" y="36"/>
                </a:lnTo>
                <a:lnTo>
                  <a:pt x="114" y="34"/>
                </a:lnTo>
                <a:lnTo>
                  <a:pt x="111" y="26"/>
                </a:lnTo>
                <a:lnTo>
                  <a:pt x="111" y="26"/>
                </a:lnTo>
                <a:lnTo>
                  <a:pt x="111" y="24"/>
                </a:lnTo>
                <a:lnTo>
                  <a:pt x="109" y="22"/>
                </a:lnTo>
                <a:lnTo>
                  <a:pt x="109" y="19"/>
                </a:lnTo>
                <a:lnTo>
                  <a:pt x="107" y="19"/>
                </a:lnTo>
                <a:lnTo>
                  <a:pt x="104" y="15"/>
                </a:lnTo>
                <a:lnTo>
                  <a:pt x="102" y="12"/>
                </a:lnTo>
                <a:lnTo>
                  <a:pt x="102" y="10"/>
                </a:lnTo>
                <a:lnTo>
                  <a:pt x="102" y="8"/>
                </a:lnTo>
                <a:lnTo>
                  <a:pt x="99" y="8"/>
                </a:lnTo>
                <a:lnTo>
                  <a:pt x="99" y="5"/>
                </a:lnTo>
                <a:lnTo>
                  <a:pt x="97" y="3"/>
                </a:lnTo>
                <a:lnTo>
                  <a:pt x="97" y="3"/>
                </a:lnTo>
                <a:lnTo>
                  <a:pt x="97" y="0"/>
                </a:lnTo>
                <a:lnTo>
                  <a:pt x="99" y="0"/>
                </a:lnTo>
                <a:lnTo>
                  <a:pt x="97" y="0"/>
                </a:lnTo>
                <a:lnTo>
                  <a:pt x="92" y="0"/>
                </a:lnTo>
                <a:lnTo>
                  <a:pt x="90" y="3"/>
                </a:lnTo>
                <a:lnTo>
                  <a:pt x="85" y="5"/>
                </a:lnTo>
                <a:lnTo>
                  <a:pt x="83" y="5"/>
                </a:lnTo>
                <a:lnTo>
                  <a:pt x="83" y="5"/>
                </a:lnTo>
                <a:lnTo>
                  <a:pt x="83" y="5"/>
                </a:lnTo>
                <a:lnTo>
                  <a:pt x="80" y="5"/>
                </a:lnTo>
                <a:lnTo>
                  <a:pt x="78" y="5"/>
                </a:lnTo>
                <a:lnTo>
                  <a:pt x="76" y="8"/>
                </a:lnTo>
                <a:lnTo>
                  <a:pt x="73" y="10"/>
                </a:lnTo>
                <a:lnTo>
                  <a:pt x="73" y="10"/>
                </a:lnTo>
                <a:lnTo>
                  <a:pt x="69" y="15"/>
                </a:lnTo>
                <a:lnTo>
                  <a:pt x="69" y="15"/>
                </a:lnTo>
                <a:lnTo>
                  <a:pt x="69" y="15"/>
                </a:lnTo>
                <a:lnTo>
                  <a:pt x="66" y="15"/>
                </a:lnTo>
                <a:lnTo>
                  <a:pt x="66" y="12"/>
                </a:lnTo>
                <a:lnTo>
                  <a:pt x="66" y="10"/>
                </a:lnTo>
                <a:lnTo>
                  <a:pt x="62" y="5"/>
                </a:lnTo>
                <a:lnTo>
                  <a:pt x="62" y="5"/>
                </a:lnTo>
                <a:lnTo>
                  <a:pt x="62" y="5"/>
                </a:lnTo>
                <a:lnTo>
                  <a:pt x="59" y="5"/>
                </a:lnTo>
                <a:lnTo>
                  <a:pt x="52" y="5"/>
                </a:lnTo>
                <a:lnTo>
                  <a:pt x="47" y="8"/>
                </a:lnTo>
                <a:lnTo>
                  <a:pt x="38" y="10"/>
                </a:lnTo>
                <a:lnTo>
                  <a:pt x="31" y="10"/>
                </a:lnTo>
                <a:lnTo>
                  <a:pt x="24" y="10"/>
                </a:lnTo>
                <a:lnTo>
                  <a:pt x="19" y="12"/>
                </a:lnTo>
                <a:lnTo>
                  <a:pt x="19" y="15"/>
                </a:lnTo>
                <a:lnTo>
                  <a:pt x="19" y="24"/>
                </a:lnTo>
                <a:lnTo>
                  <a:pt x="19" y="34"/>
                </a:lnTo>
                <a:lnTo>
                  <a:pt x="19" y="41"/>
                </a:lnTo>
                <a:lnTo>
                  <a:pt x="19" y="50"/>
                </a:lnTo>
                <a:lnTo>
                  <a:pt x="19" y="60"/>
                </a:lnTo>
                <a:lnTo>
                  <a:pt x="19" y="67"/>
                </a:lnTo>
                <a:lnTo>
                  <a:pt x="19" y="76"/>
                </a:lnTo>
                <a:lnTo>
                  <a:pt x="19" y="86"/>
                </a:lnTo>
                <a:lnTo>
                  <a:pt x="19" y="88"/>
                </a:lnTo>
                <a:lnTo>
                  <a:pt x="19" y="88"/>
                </a:lnTo>
                <a:lnTo>
                  <a:pt x="0" y="88"/>
                </a:lnTo>
                <a:lnTo>
                  <a:pt x="0" y="95"/>
                </a:lnTo>
                <a:lnTo>
                  <a:pt x="0" y="100"/>
                </a:lnTo>
                <a:lnTo>
                  <a:pt x="0" y="107"/>
                </a:lnTo>
                <a:lnTo>
                  <a:pt x="0" y="112"/>
                </a:lnTo>
                <a:lnTo>
                  <a:pt x="0" y="119"/>
                </a:lnTo>
                <a:lnTo>
                  <a:pt x="0" y="123"/>
                </a:lnTo>
                <a:lnTo>
                  <a:pt x="0" y="131"/>
                </a:lnTo>
                <a:lnTo>
                  <a:pt x="0" y="138"/>
                </a:lnTo>
                <a:lnTo>
                  <a:pt x="0" y="142"/>
                </a:lnTo>
                <a:lnTo>
                  <a:pt x="0" y="147"/>
                </a:lnTo>
                <a:lnTo>
                  <a:pt x="0" y="147"/>
                </a:lnTo>
                <a:lnTo>
                  <a:pt x="0" y="150"/>
                </a:lnTo>
                <a:lnTo>
                  <a:pt x="5" y="154"/>
                </a:lnTo>
                <a:lnTo>
                  <a:pt x="7" y="157"/>
                </a:lnTo>
                <a:lnTo>
                  <a:pt x="7" y="157"/>
                </a:lnTo>
                <a:lnTo>
                  <a:pt x="10" y="164"/>
                </a:lnTo>
                <a:lnTo>
                  <a:pt x="12" y="168"/>
                </a:lnTo>
                <a:lnTo>
                  <a:pt x="14" y="171"/>
                </a:lnTo>
                <a:lnTo>
                  <a:pt x="14" y="173"/>
                </a:lnTo>
                <a:lnTo>
                  <a:pt x="14" y="176"/>
                </a:lnTo>
                <a:lnTo>
                  <a:pt x="14" y="176"/>
                </a:lnTo>
                <a:lnTo>
                  <a:pt x="14" y="178"/>
                </a:lnTo>
                <a:lnTo>
                  <a:pt x="12" y="180"/>
                </a:lnTo>
                <a:lnTo>
                  <a:pt x="12" y="180"/>
                </a:lnTo>
                <a:lnTo>
                  <a:pt x="10" y="183"/>
                </a:lnTo>
                <a:lnTo>
                  <a:pt x="10" y="185"/>
                </a:lnTo>
                <a:lnTo>
                  <a:pt x="10" y="190"/>
                </a:lnTo>
                <a:lnTo>
                  <a:pt x="12" y="192"/>
                </a:lnTo>
                <a:lnTo>
                  <a:pt x="12" y="192"/>
                </a:lnTo>
                <a:lnTo>
                  <a:pt x="14" y="190"/>
                </a:lnTo>
                <a:lnTo>
                  <a:pt x="17" y="192"/>
                </a:lnTo>
                <a:lnTo>
                  <a:pt x="19" y="192"/>
                </a:lnTo>
                <a:lnTo>
                  <a:pt x="26" y="192"/>
                </a:lnTo>
                <a:lnTo>
                  <a:pt x="26" y="192"/>
                </a:lnTo>
                <a:lnTo>
                  <a:pt x="28" y="192"/>
                </a:lnTo>
                <a:lnTo>
                  <a:pt x="28" y="192"/>
                </a:lnTo>
                <a:lnTo>
                  <a:pt x="31" y="190"/>
                </a:lnTo>
                <a:lnTo>
                  <a:pt x="31" y="190"/>
                </a:lnTo>
                <a:lnTo>
                  <a:pt x="33" y="187"/>
                </a:lnTo>
                <a:lnTo>
                  <a:pt x="33" y="187"/>
                </a:lnTo>
                <a:lnTo>
                  <a:pt x="36" y="187"/>
                </a:lnTo>
                <a:lnTo>
                  <a:pt x="38" y="185"/>
                </a:lnTo>
                <a:lnTo>
                  <a:pt x="40" y="183"/>
                </a:lnTo>
                <a:lnTo>
                  <a:pt x="45" y="178"/>
                </a:lnTo>
                <a:lnTo>
                  <a:pt x="45" y="178"/>
                </a:lnTo>
                <a:lnTo>
                  <a:pt x="47" y="176"/>
                </a:lnTo>
                <a:lnTo>
                  <a:pt x="47" y="176"/>
                </a:lnTo>
                <a:lnTo>
                  <a:pt x="50" y="171"/>
                </a:lnTo>
                <a:lnTo>
                  <a:pt x="50" y="166"/>
                </a:lnTo>
                <a:lnTo>
                  <a:pt x="50" y="166"/>
                </a:lnTo>
                <a:lnTo>
                  <a:pt x="52" y="161"/>
                </a:lnTo>
                <a:lnTo>
                  <a:pt x="52" y="161"/>
                </a:lnTo>
                <a:lnTo>
                  <a:pt x="54" y="159"/>
                </a:lnTo>
                <a:lnTo>
                  <a:pt x="54" y="159"/>
                </a:lnTo>
                <a:lnTo>
                  <a:pt x="57" y="159"/>
                </a:lnTo>
                <a:lnTo>
                  <a:pt x="59" y="159"/>
                </a:lnTo>
                <a:lnTo>
                  <a:pt x="62" y="159"/>
                </a:lnTo>
                <a:lnTo>
                  <a:pt x="64" y="159"/>
                </a:lnTo>
                <a:lnTo>
                  <a:pt x="66" y="161"/>
                </a:lnTo>
                <a:lnTo>
                  <a:pt x="69" y="164"/>
                </a:lnTo>
                <a:lnTo>
                  <a:pt x="71" y="166"/>
                </a:lnTo>
                <a:lnTo>
                  <a:pt x="71" y="166"/>
                </a:lnTo>
                <a:lnTo>
                  <a:pt x="73" y="166"/>
                </a:lnTo>
                <a:lnTo>
                  <a:pt x="76" y="166"/>
                </a:lnTo>
                <a:lnTo>
                  <a:pt x="78" y="168"/>
                </a:lnTo>
                <a:lnTo>
                  <a:pt x="78" y="168"/>
                </a:lnTo>
                <a:lnTo>
                  <a:pt x="83" y="168"/>
                </a:lnTo>
                <a:lnTo>
                  <a:pt x="85" y="171"/>
                </a:lnTo>
                <a:lnTo>
                  <a:pt x="88" y="171"/>
                </a:lnTo>
                <a:lnTo>
                  <a:pt x="90" y="168"/>
                </a:lnTo>
                <a:lnTo>
                  <a:pt x="92" y="168"/>
                </a:lnTo>
                <a:lnTo>
                  <a:pt x="95" y="168"/>
                </a:lnTo>
                <a:lnTo>
                  <a:pt x="97" y="168"/>
                </a:lnTo>
                <a:lnTo>
                  <a:pt x="97" y="168"/>
                </a:lnTo>
                <a:lnTo>
                  <a:pt x="99" y="166"/>
                </a:lnTo>
                <a:lnTo>
                  <a:pt x="102" y="166"/>
                </a:lnTo>
                <a:lnTo>
                  <a:pt x="102" y="161"/>
                </a:lnTo>
                <a:lnTo>
                  <a:pt x="102" y="159"/>
                </a:lnTo>
                <a:lnTo>
                  <a:pt x="104" y="157"/>
                </a:lnTo>
                <a:lnTo>
                  <a:pt x="107" y="152"/>
                </a:lnTo>
                <a:lnTo>
                  <a:pt x="107" y="147"/>
                </a:lnTo>
                <a:lnTo>
                  <a:pt x="107" y="147"/>
                </a:lnTo>
                <a:lnTo>
                  <a:pt x="109" y="147"/>
                </a:lnTo>
                <a:lnTo>
                  <a:pt x="111" y="145"/>
                </a:lnTo>
                <a:lnTo>
                  <a:pt x="116" y="145"/>
                </a:lnTo>
                <a:lnTo>
                  <a:pt x="116" y="145"/>
                </a:lnTo>
                <a:lnTo>
                  <a:pt x="118" y="142"/>
                </a:lnTo>
                <a:lnTo>
                  <a:pt x="121" y="140"/>
                </a:lnTo>
                <a:lnTo>
                  <a:pt x="123" y="138"/>
                </a:lnTo>
                <a:lnTo>
                  <a:pt x="123" y="135"/>
                </a:lnTo>
                <a:lnTo>
                  <a:pt x="128" y="126"/>
                </a:lnTo>
                <a:lnTo>
                  <a:pt x="128" y="126"/>
                </a:lnTo>
                <a:lnTo>
                  <a:pt x="130" y="123"/>
                </a:lnTo>
                <a:lnTo>
                  <a:pt x="130" y="121"/>
                </a:lnTo>
                <a:lnTo>
                  <a:pt x="130" y="121"/>
                </a:lnTo>
                <a:lnTo>
                  <a:pt x="133" y="121"/>
                </a:lnTo>
                <a:lnTo>
                  <a:pt x="133" y="119"/>
                </a:lnTo>
                <a:lnTo>
                  <a:pt x="135" y="119"/>
                </a:lnTo>
                <a:lnTo>
                  <a:pt x="137" y="119"/>
                </a:lnTo>
                <a:lnTo>
                  <a:pt x="137" y="116"/>
                </a:lnTo>
                <a:lnTo>
                  <a:pt x="140" y="116"/>
                </a:lnTo>
                <a:lnTo>
                  <a:pt x="140" y="114"/>
                </a:lnTo>
                <a:lnTo>
                  <a:pt x="142" y="114"/>
                </a:lnTo>
                <a:lnTo>
                  <a:pt x="142" y="114"/>
                </a:lnTo>
                <a:lnTo>
                  <a:pt x="142" y="114"/>
                </a:lnTo>
                <a:lnTo>
                  <a:pt x="142" y="112"/>
                </a:lnTo>
                <a:lnTo>
                  <a:pt x="144" y="112"/>
                </a:lnTo>
                <a:lnTo>
                  <a:pt x="144" y="112"/>
                </a:lnTo>
                <a:lnTo>
                  <a:pt x="144" y="109"/>
                </a:lnTo>
                <a:lnTo>
                  <a:pt x="147" y="107"/>
                </a:lnTo>
                <a:lnTo>
                  <a:pt x="149" y="105"/>
                </a:lnTo>
                <a:lnTo>
                  <a:pt x="154" y="102"/>
                </a:lnTo>
                <a:lnTo>
                  <a:pt x="156" y="102"/>
                </a:lnTo>
                <a:lnTo>
                  <a:pt x="159" y="100"/>
                </a:lnTo>
                <a:lnTo>
                  <a:pt x="161" y="100"/>
                </a:lnTo>
                <a:lnTo>
                  <a:pt x="163" y="97"/>
                </a:lnTo>
                <a:lnTo>
                  <a:pt x="166" y="95"/>
                </a:lnTo>
                <a:lnTo>
                  <a:pt x="168" y="93"/>
                </a:lnTo>
                <a:lnTo>
                  <a:pt x="170" y="93"/>
                </a:lnTo>
                <a:lnTo>
                  <a:pt x="170" y="9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" name="Freeform 223"/>
          <p:cNvSpPr>
            <a:spLocks/>
          </p:cNvSpPr>
          <p:nvPr/>
        </p:nvSpPr>
        <p:spPr bwMode="auto">
          <a:xfrm>
            <a:off x="8686181" y="3196386"/>
            <a:ext cx="69048" cy="59633"/>
          </a:xfrm>
          <a:custGeom>
            <a:avLst/>
            <a:gdLst>
              <a:gd name="T0" fmla="*/ 64 w 66"/>
              <a:gd name="T1" fmla="*/ 26 h 57"/>
              <a:gd name="T2" fmla="*/ 66 w 66"/>
              <a:gd name="T3" fmla="*/ 26 h 57"/>
              <a:gd name="T4" fmla="*/ 61 w 66"/>
              <a:gd name="T5" fmla="*/ 21 h 57"/>
              <a:gd name="T6" fmla="*/ 57 w 66"/>
              <a:gd name="T7" fmla="*/ 19 h 57"/>
              <a:gd name="T8" fmla="*/ 57 w 66"/>
              <a:gd name="T9" fmla="*/ 16 h 57"/>
              <a:gd name="T10" fmla="*/ 59 w 66"/>
              <a:gd name="T11" fmla="*/ 12 h 57"/>
              <a:gd name="T12" fmla="*/ 61 w 66"/>
              <a:gd name="T13" fmla="*/ 9 h 57"/>
              <a:gd name="T14" fmla="*/ 57 w 66"/>
              <a:gd name="T15" fmla="*/ 7 h 57"/>
              <a:gd name="T16" fmla="*/ 54 w 66"/>
              <a:gd name="T17" fmla="*/ 9 h 57"/>
              <a:gd name="T18" fmla="*/ 52 w 66"/>
              <a:gd name="T19" fmla="*/ 7 h 57"/>
              <a:gd name="T20" fmla="*/ 50 w 66"/>
              <a:gd name="T21" fmla="*/ 2 h 57"/>
              <a:gd name="T22" fmla="*/ 45 w 66"/>
              <a:gd name="T23" fmla="*/ 2 h 57"/>
              <a:gd name="T24" fmla="*/ 40 w 66"/>
              <a:gd name="T25" fmla="*/ 2 h 57"/>
              <a:gd name="T26" fmla="*/ 35 w 66"/>
              <a:gd name="T27" fmla="*/ 2 h 57"/>
              <a:gd name="T28" fmla="*/ 33 w 66"/>
              <a:gd name="T29" fmla="*/ 0 h 57"/>
              <a:gd name="T30" fmla="*/ 28 w 66"/>
              <a:gd name="T31" fmla="*/ 2 h 57"/>
              <a:gd name="T32" fmla="*/ 26 w 66"/>
              <a:gd name="T33" fmla="*/ 2 h 57"/>
              <a:gd name="T34" fmla="*/ 19 w 66"/>
              <a:gd name="T35" fmla="*/ 0 h 57"/>
              <a:gd name="T36" fmla="*/ 12 w 66"/>
              <a:gd name="T37" fmla="*/ 2 h 57"/>
              <a:gd name="T38" fmla="*/ 7 w 66"/>
              <a:gd name="T39" fmla="*/ 2 h 57"/>
              <a:gd name="T40" fmla="*/ 2 w 66"/>
              <a:gd name="T41" fmla="*/ 0 h 57"/>
              <a:gd name="T42" fmla="*/ 0 w 66"/>
              <a:gd name="T43" fmla="*/ 5 h 57"/>
              <a:gd name="T44" fmla="*/ 2 w 66"/>
              <a:gd name="T45" fmla="*/ 12 h 57"/>
              <a:gd name="T46" fmla="*/ 7 w 66"/>
              <a:gd name="T47" fmla="*/ 16 h 57"/>
              <a:gd name="T48" fmla="*/ 9 w 66"/>
              <a:gd name="T49" fmla="*/ 24 h 57"/>
              <a:gd name="T50" fmla="*/ 14 w 66"/>
              <a:gd name="T51" fmla="*/ 28 h 57"/>
              <a:gd name="T52" fmla="*/ 21 w 66"/>
              <a:gd name="T53" fmla="*/ 33 h 57"/>
              <a:gd name="T54" fmla="*/ 26 w 66"/>
              <a:gd name="T55" fmla="*/ 38 h 57"/>
              <a:gd name="T56" fmla="*/ 28 w 66"/>
              <a:gd name="T57" fmla="*/ 43 h 57"/>
              <a:gd name="T58" fmla="*/ 33 w 66"/>
              <a:gd name="T59" fmla="*/ 47 h 57"/>
              <a:gd name="T60" fmla="*/ 33 w 66"/>
              <a:gd name="T61" fmla="*/ 50 h 57"/>
              <a:gd name="T62" fmla="*/ 38 w 66"/>
              <a:gd name="T63" fmla="*/ 50 h 57"/>
              <a:gd name="T64" fmla="*/ 43 w 66"/>
              <a:gd name="T65" fmla="*/ 54 h 57"/>
              <a:gd name="T66" fmla="*/ 47 w 66"/>
              <a:gd name="T67" fmla="*/ 57 h 57"/>
              <a:gd name="T68" fmla="*/ 50 w 66"/>
              <a:gd name="T69" fmla="*/ 54 h 57"/>
              <a:gd name="T70" fmla="*/ 47 w 66"/>
              <a:gd name="T71" fmla="*/ 52 h 57"/>
              <a:gd name="T72" fmla="*/ 47 w 66"/>
              <a:gd name="T73" fmla="*/ 47 h 57"/>
              <a:gd name="T74" fmla="*/ 50 w 66"/>
              <a:gd name="T75" fmla="*/ 45 h 57"/>
              <a:gd name="T76" fmla="*/ 52 w 66"/>
              <a:gd name="T77" fmla="*/ 43 h 57"/>
              <a:gd name="T78" fmla="*/ 54 w 66"/>
              <a:gd name="T79" fmla="*/ 40 h 57"/>
              <a:gd name="T80" fmla="*/ 57 w 66"/>
              <a:gd name="T81" fmla="*/ 40 h 57"/>
              <a:gd name="T82" fmla="*/ 54 w 66"/>
              <a:gd name="T83" fmla="*/ 38 h 57"/>
              <a:gd name="T84" fmla="*/ 57 w 66"/>
              <a:gd name="T85" fmla="*/ 35 h 57"/>
              <a:gd name="T86" fmla="*/ 59 w 66"/>
              <a:gd name="T87" fmla="*/ 35 h 57"/>
              <a:gd name="T88" fmla="*/ 61 w 66"/>
              <a:gd name="T89" fmla="*/ 35 h 57"/>
              <a:gd name="T90" fmla="*/ 64 w 66"/>
              <a:gd name="T91" fmla="*/ 35 h 57"/>
              <a:gd name="T92" fmla="*/ 64 w 66"/>
              <a:gd name="T93" fmla="*/ 33 h 57"/>
              <a:gd name="T94" fmla="*/ 59 w 66"/>
              <a:gd name="T95" fmla="*/ 2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6" h="57">
                <a:moveTo>
                  <a:pt x="61" y="26"/>
                </a:moveTo>
                <a:lnTo>
                  <a:pt x="61" y="26"/>
                </a:lnTo>
                <a:lnTo>
                  <a:pt x="64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4" y="26"/>
                </a:lnTo>
                <a:lnTo>
                  <a:pt x="64" y="24"/>
                </a:lnTo>
                <a:lnTo>
                  <a:pt x="61" y="21"/>
                </a:lnTo>
                <a:lnTo>
                  <a:pt x="59" y="21"/>
                </a:lnTo>
                <a:lnTo>
                  <a:pt x="59" y="21"/>
                </a:lnTo>
                <a:lnTo>
                  <a:pt x="57" y="19"/>
                </a:lnTo>
                <a:lnTo>
                  <a:pt x="57" y="19"/>
                </a:lnTo>
                <a:lnTo>
                  <a:pt x="57" y="19"/>
                </a:lnTo>
                <a:lnTo>
                  <a:pt x="57" y="16"/>
                </a:lnTo>
                <a:lnTo>
                  <a:pt x="59" y="16"/>
                </a:lnTo>
                <a:lnTo>
                  <a:pt x="59" y="14"/>
                </a:lnTo>
                <a:lnTo>
                  <a:pt x="59" y="12"/>
                </a:lnTo>
                <a:lnTo>
                  <a:pt x="61" y="12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59" y="7"/>
                </a:lnTo>
                <a:lnTo>
                  <a:pt x="57" y="7"/>
                </a:lnTo>
                <a:lnTo>
                  <a:pt x="57" y="9"/>
                </a:lnTo>
                <a:lnTo>
                  <a:pt x="54" y="9"/>
                </a:lnTo>
                <a:lnTo>
                  <a:pt x="54" y="9"/>
                </a:lnTo>
                <a:lnTo>
                  <a:pt x="52" y="9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0" y="5"/>
                </a:lnTo>
                <a:lnTo>
                  <a:pt x="50" y="2"/>
                </a:lnTo>
                <a:lnTo>
                  <a:pt x="47" y="2"/>
                </a:lnTo>
                <a:lnTo>
                  <a:pt x="45" y="2"/>
                </a:lnTo>
                <a:lnTo>
                  <a:pt x="45" y="2"/>
                </a:lnTo>
                <a:lnTo>
                  <a:pt x="43" y="2"/>
                </a:lnTo>
                <a:lnTo>
                  <a:pt x="43" y="2"/>
                </a:lnTo>
                <a:lnTo>
                  <a:pt x="40" y="2"/>
                </a:lnTo>
                <a:lnTo>
                  <a:pt x="38" y="2"/>
                </a:lnTo>
                <a:lnTo>
                  <a:pt x="38" y="2"/>
                </a:lnTo>
                <a:lnTo>
                  <a:pt x="35" y="2"/>
                </a:lnTo>
                <a:lnTo>
                  <a:pt x="35" y="2"/>
                </a:lnTo>
                <a:lnTo>
                  <a:pt x="33" y="2"/>
                </a:lnTo>
                <a:lnTo>
                  <a:pt x="33" y="0"/>
                </a:lnTo>
                <a:lnTo>
                  <a:pt x="31" y="2"/>
                </a:lnTo>
                <a:lnTo>
                  <a:pt x="31" y="2"/>
                </a:lnTo>
                <a:lnTo>
                  <a:pt x="28" y="2"/>
                </a:lnTo>
                <a:lnTo>
                  <a:pt x="26" y="0"/>
                </a:lnTo>
                <a:lnTo>
                  <a:pt x="26" y="0"/>
                </a:lnTo>
                <a:lnTo>
                  <a:pt x="26" y="2"/>
                </a:lnTo>
                <a:lnTo>
                  <a:pt x="24" y="0"/>
                </a:lnTo>
                <a:lnTo>
                  <a:pt x="19" y="0"/>
                </a:lnTo>
                <a:lnTo>
                  <a:pt x="19" y="0"/>
                </a:lnTo>
                <a:lnTo>
                  <a:pt x="14" y="0"/>
                </a:lnTo>
                <a:lnTo>
                  <a:pt x="12" y="0"/>
                </a:lnTo>
                <a:lnTo>
                  <a:pt x="12" y="2"/>
                </a:lnTo>
                <a:lnTo>
                  <a:pt x="9" y="5"/>
                </a:lnTo>
                <a:lnTo>
                  <a:pt x="9" y="5"/>
                </a:lnTo>
                <a:lnTo>
                  <a:pt x="7" y="2"/>
                </a:lnTo>
                <a:lnTo>
                  <a:pt x="5" y="0"/>
                </a:ln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5"/>
                </a:lnTo>
                <a:lnTo>
                  <a:pt x="0" y="9"/>
                </a:lnTo>
                <a:lnTo>
                  <a:pt x="0" y="12"/>
                </a:lnTo>
                <a:lnTo>
                  <a:pt x="2" y="12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7" y="19"/>
                </a:lnTo>
                <a:lnTo>
                  <a:pt x="9" y="21"/>
                </a:lnTo>
                <a:lnTo>
                  <a:pt x="9" y="24"/>
                </a:lnTo>
                <a:lnTo>
                  <a:pt x="12" y="26"/>
                </a:lnTo>
                <a:lnTo>
                  <a:pt x="14" y="26"/>
                </a:lnTo>
                <a:lnTo>
                  <a:pt x="14" y="28"/>
                </a:lnTo>
                <a:lnTo>
                  <a:pt x="17" y="31"/>
                </a:lnTo>
                <a:lnTo>
                  <a:pt x="17" y="31"/>
                </a:lnTo>
                <a:lnTo>
                  <a:pt x="21" y="33"/>
                </a:lnTo>
                <a:lnTo>
                  <a:pt x="24" y="35"/>
                </a:lnTo>
                <a:lnTo>
                  <a:pt x="26" y="38"/>
                </a:lnTo>
                <a:lnTo>
                  <a:pt x="26" y="38"/>
                </a:lnTo>
                <a:lnTo>
                  <a:pt x="28" y="40"/>
                </a:lnTo>
                <a:lnTo>
                  <a:pt x="28" y="40"/>
                </a:lnTo>
                <a:lnTo>
                  <a:pt x="28" y="43"/>
                </a:lnTo>
                <a:lnTo>
                  <a:pt x="33" y="47"/>
                </a:lnTo>
                <a:lnTo>
                  <a:pt x="33" y="47"/>
                </a:lnTo>
                <a:lnTo>
                  <a:pt x="33" y="47"/>
                </a:lnTo>
                <a:lnTo>
                  <a:pt x="33" y="47"/>
                </a:lnTo>
                <a:lnTo>
                  <a:pt x="33" y="47"/>
                </a:lnTo>
                <a:lnTo>
                  <a:pt x="33" y="50"/>
                </a:lnTo>
                <a:lnTo>
                  <a:pt x="35" y="50"/>
                </a:lnTo>
                <a:lnTo>
                  <a:pt x="35" y="50"/>
                </a:lnTo>
                <a:lnTo>
                  <a:pt x="38" y="50"/>
                </a:lnTo>
                <a:lnTo>
                  <a:pt x="38" y="52"/>
                </a:lnTo>
                <a:lnTo>
                  <a:pt x="40" y="52"/>
                </a:lnTo>
                <a:lnTo>
                  <a:pt x="43" y="54"/>
                </a:lnTo>
                <a:lnTo>
                  <a:pt x="45" y="54"/>
                </a:lnTo>
                <a:lnTo>
                  <a:pt x="45" y="54"/>
                </a:lnTo>
                <a:lnTo>
                  <a:pt x="47" y="57"/>
                </a:lnTo>
                <a:lnTo>
                  <a:pt x="47" y="57"/>
                </a:lnTo>
                <a:lnTo>
                  <a:pt x="47" y="57"/>
                </a:lnTo>
                <a:lnTo>
                  <a:pt x="50" y="54"/>
                </a:lnTo>
                <a:lnTo>
                  <a:pt x="50" y="54"/>
                </a:lnTo>
                <a:lnTo>
                  <a:pt x="50" y="54"/>
                </a:lnTo>
                <a:lnTo>
                  <a:pt x="47" y="52"/>
                </a:lnTo>
                <a:lnTo>
                  <a:pt x="47" y="50"/>
                </a:lnTo>
                <a:lnTo>
                  <a:pt x="47" y="47"/>
                </a:lnTo>
                <a:lnTo>
                  <a:pt x="47" y="47"/>
                </a:lnTo>
                <a:lnTo>
                  <a:pt x="47" y="47"/>
                </a:lnTo>
                <a:lnTo>
                  <a:pt x="50" y="47"/>
                </a:lnTo>
                <a:lnTo>
                  <a:pt x="50" y="45"/>
                </a:lnTo>
                <a:lnTo>
                  <a:pt x="50" y="45"/>
                </a:lnTo>
                <a:lnTo>
                  <a:pt x="50" y="43"/>
                </a:lnTo>
                <a:lnTo>
                  <a:pt x="52" y="43"/>
                </a:lnTo>
                <a:lnTo>
                  <a:pt x="52" y="40"/>
                </a:lnTo>
                <a:lnTo>
                  <a:pt x="54" y="40"/>
                </a:lnTo>
                <a:lnTo>
                  <a:pt x="54" y="40"/>
                </a:lnTo>
                <a:lnTo>
                  <a:pt x="54" y="40"/>
                </a:lnTo>
                <a:lnTo>
                  <a:pt x="57" y="40"/>
                </a:lnTo>
                <a:lnTo>
                  <a:pt x="57" y="40"/>
                </a:lnTo>
                <a:lnTo>
                  <a:pt x="57" y="40"/>
                </a:lnTo>
                <a:lnTo>
                  <a:pt x="57" y="38"/>
                </a:lnTo>
                <a:lnTo>
                  <a:pt x="54" y="38"/>
                </a:lnTo>
                <a:lnTo>
                  <a:pt x="54" y="35"/>
                </a:lnTo>
                <a:lnTo>
                  <a:pt x="57" y="35"/>
                </a:lnTo>
                <a:lnTo>
                  <a:pt x="57" y="35"/>
                </a:lnTo>
                <a:lnTo>
                  <a:pt x="57" y="35"/>
                </a:lnTo>
                <a:lnTo>
                  <a:pt x="59" y="35"/>
                </a:lnTo>
                <a:lnTo>
                  <a:pt x="59" y="35"/>
                </a:lnTo>
                <a:lnTo>
                  <a:pt x="59" y="35"/>
                </a:lnTo>
                <a:lnTo>
                  <a:pt x="61" y="35"/>
                </a:lnTo>
                <a:lnTo>
                  <a:pt x="61" y="35"/>
                </a:lnTo>
                <a:lnTo>
                  <a:pt x="61" y="35"/>
                </a:lnTo>
                <a:lnTo>
                  <a:pt x="64" y="35"/>
                </a:lnTo>
                <a:lnTo>
                  <a:pt x="64" y="35"/>
                </a:lnTo>
                <a:lnTo>
                  <a:pt x="64" y="35"/>
                </a:lnTo>
                <a:lnTo>
                  <a:pt x="64" y="33"/>
                </a:lnTo>
                <a:lnTo>
                  <a:pt x="64" y="33"/>
                </a:lnTo>
                <a:lnTo>
                  <a:pt x="61" y="31"/>
                </a:lnTo>
                <a:lnTo>
                  <a:pt x="59" y="28"/>
                </a:lnTo>
                <a:lnTo>
                  <a:pt x="59" y="28"/>
                </a:lnTo>
                <a:lnTo>
                  <a:pt x="61" y="26"/>
                </a:lnTo>
                <a:lnTo>
                  <a:pt x="61" y="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" name="Freeform 224"/>
          <p:cNvSpPr>
            <a:spLocks/>
          </p:cNvSpPr>
          <p:nvPr/>
        </p:nvSpPr>
        <p:spPr bwMode="auto">
          <a:xfrm>
            <a:off x="7065654" y="3921385"/>
            <a:ext cx="3139" cy="7324"/>
          </a:xfrm>
          <a:custGeom>
            <a:avLst/>
            <a:gdLst>
              <a:gd name="T0" fmla="*/ 3 w 3"/>
              <a:gd name="T1" fmla="*/ 2 h 7"/>
              <a:gd name="T2" fmla="*/ 0 w 3"/>
              <a:gd name="T3" fmla="*/ 0 h 7"/>
              <a:gd name="T4" fmla="*/ 0 w 3"/>
              <a:gd name="T5" fmla="*/ 2 h 7"/>
              <a:gd name="T6" fmla="*/ 0 w 3"/>
              <a:gd name="T7" fmla="*/ 2 h 7"/>
              <a:gd name="T8" fmla="*/ 0 w 3"/>
              <a:gd name="T9" fmla="*/ 2 h 7"/>
              <a:gd name="T10" fmla="*/ 0 w 3"/>
              <a:gd name="T11" fmla="*/ 2 h 7"/>
              <a:gd name="T12" fmla="*/ 0 w 3"/>
              <a:gd name="T13" fmla="*/ 5 h 7"/>
              <a:gd name="T14" fmla="*/ 3 w 3"/>
              <a:gd name="T15" fmla="*/ 7 h 7"/>
              <a:gd name="T16" fmla="*/ 3 w 3"/>
              <a:gd name="T17" fmla="*/ 5 h 7"/>
              <a:gd name="T18" fmla="*/ 3 w 3"/>
              <a:gd name="T1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7">
                <a:moveTo>
                  <a:pt x="3" y="2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3" y="5"/>
                </a:lnTo>
                <a:lnTo>
                  <a:pt x="3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" name="Freeform 225"/>
          <p:cNvSpPr>
            <a:spLocks/>
          </p:cNvSpPr>
          <p:nvPr/>
        </p:nvSpPr>
        <p:spPr bwMode="auto">
          <a:xfrm>
            <a:off x="7038454" y="4408904"/>
            <a:ext cx="247944" cy="289791"/>
          </a:xfrm>
          <a:custGeom>
            <a:avLst/>
            <a:gdLst>
              <a:gd name="T0" fmla="*/ 230 w 237"/>
              <a:gd name="T1" fmla="*/ 166 h 277"/>
              <a:gd name="T2" fmla="*/ 215 w 237"/>
              <a:gd name="T3" fmla="*/ 147 h 277"/>
              <a:gd name="T4" fmla="*/ 218 w 237"/>
              <a:gd name="T5" fmla="*/ 140 h 277"/>
              <a:gd name="T6" fmla="*/ 185 w 237"/>
              <a:gd name="T7" fmla="*/ 135 h 277"/>
              <a:gd name="T8" fmla="*/ 178 w 237"/>
              <a:gd name="T9" fmla="*/ 114 h 277"/>
              <a:gd name="T10" fmla="*/ 175 w 237"/>
              <a:gd name="T11" fmla="*/ 95 h 277"/>
              <a:gd name="T12" fmla="*/ 173 w 237"/>
              <a:gd name="T13" fmla="*/ 85 h 277"/>
              <a:gd name="T14" fmla="*/ 154 w 237"/>
              <a:gd name="T15" fmla="*/ 81 h 277"/>
              <a:gd name="T16" fmla="*/ 140 w 237"/>
              <a:gd name="T17" fmla="*/ 71 h 277"/>
              <a:gd name="T18" fmla="*/ 125 w 237"/>
              <a:gd name="T19" fmla="*/ 64 h 277"/>
              <a:gd name="T20" fmla="*/ 116 w 237"/>
              <a:gd name="T21" fmla="*/ 62 h 277"/>
              <a:gd name="T22" fmla="*/ 102 w 237"/>
              <a:gd name="T23" fmla="*/ 57 h 277"/>
              <a:gd name="T24" fmla="*/ 90 w 237"/>
              <a:gd name="T25" fmla="*/ 47 h 277"/>
              <a:gd name="T26" fmla="*/ 85 w 237"/>
              <a:gd name="T27" fmla="*/ 43 h 277"/>
              <a:gd name="T28" fmla="*/ 83 w 237"/>
              <a:gd name="T29" fmla="*/ 38 h 277"/>
              <a:gd name="T30" fmla="*/ 81 w 237"/>
              <a:gd name="T31" fmla="*/ 29 h 277"/>
              <a:gd name="T32" fmla="*/ 78 w 237"/>
              <a:gd name="T33" fmla="*/ 14 h 277"/>
              <a:gd name="T34" fmla="*/ 78 w 237"/>
              <a:gd name="T35" fmla="*/ 0 h 277"/>
              <a:gd name="T36" fmla="*/ 62 w 237"/>
              <a:gd name="T37" fmla="*/ 3 h 277"/>
              <a:gd name="T38" fmla="*/ 43 w 237"/>
              <a:gd name="T39" fmla="*/ 12 h 277"/>
              <a:gd name="T40" fmla="*/ 33 w 237"/>
              <a:gd name="T41" fmla="*/ 19 h 277"/>
              <a:gd name="T42" fmla="*/ 21 w 237"/>
              <a:gd name="T43" fmla="*/ 29 h 277"/>
              <a:gd name="T44" fmla="*/ 12 w 237"/>
              <a:gd name="T45" fmla="*/ 26 h 277"/>
              <a:gd name="T46" fmla="*/ 10 w 237"/>
              <a:gd name="T47" fmla="*/ 40 h 277"/>
              <a:gd name="T48" fmla="*/ 19 w 237"/>
              <a:gd name="T49" fmla="*/ 62 h 277"/>
              <a:gd name="T50" fmla="*/ 17 w 237"/>
              <a:gd name="T51" fmla="*/ 81 h 277"/>
              <a:gd name="T52" fmla="*/ 19 w 237"/>
              <a:gd name="T53" fmla="*/ 92 h 277"/>
              <a:gd name="T54" fmla="*/ 17 w 237"/>
              <a:gd name="T55" fmla="*/ 100 h 277"/>
              <a:gd name="T56" fmla="*/ 12 w 237"/>
              <a:gd name="T57" fmla="*/ 109 h 277"/>
              <a:gd name="T58" fmla="*/ 12 w 237"/>
              <a:gd name="T59" fmla="*/ 123 h 277"/>
              <a:gd name="T60" fmla="*/ 24 w 237"/>
              <a:gd name="T61" fmla="*/ 137 h 277"/>
              <a:gd name="T62" fmla="*/ 21 w 237"/>
              <a:gd name="T63" fmla="*/ 144 h 277"/>
              <a:gd name="T64" fmla="*/ 17 w 237"/>
              <a:gd name="T65" fmla="*/ 154 h 277"/>
              <a:gd name="T66" fmla="*/ 14 w 237"/>
              <a:gd name="T67" fmla="*/ 161 h 277"/>
              <a:gd name="T68" fmla="*/ 21 w 237"/>
              <a:gd name="T69" fmla="*/ 173 h 277"/>
              <a:gd name="T70" fmla="*/ 24 w 237"/>
              <a:gd name="T71" fmla="*/ 182 h 277"/>
              <a:gd name="T72" fmla="*/ 29 w 237"/>
              <a:gd name="T73" fmla="*/ 196 h 277"/>
              <a:gd name="T74" fmla="*/ 38 w 237"/>
              <a:gd name="T75" fmla="*/ 204 h 277"/>
              <a:gd name="T76" fmla="*/ 38 w 237"/>
              <a:gd name="T77" fmla="*/ 215 h 277"/>
              <a:gd name="T78" fmla="*/ 36 w 237"/>
              <a:gd name="T79" fmla="*/ 223 h 277"/>
              <a:gd name="T80" fmla="*/ 40 w 237"/>
              <a:gd name="T81" fmla="*/ 230 h 277"/>
              <a:gd name="T82" fmla="*/ 40 w 237"/>
              <a:gd name="T83" fmla="*/ 237 h 277"/>
              <a:gd name="T84" fmla="*/ 52 w 237"/>
              <a:gd name="T85" fmla="*/ 256 h 277"/>
              <a:gd name="T86" fmla="*/ 57 w 237"/>
              <a:gd name="T87" fmla="*/ 272 h 277"/>
              <a:gd name="T88" fmla="*/ 64 w 237"/>
              <a:gd name="T89" fmla="*/ 277 h 277"/>
              <a:gd name="T90" fmla="*/ 76 w 237"/>
              <a:gd name="T91" fmla="*/ 267 h 277"/>
              <a:gd name="T92" fmla="*/ 85 w 237"/>
              <a:gd name="T93" fmla="*/ 260 h 277"/>
              <a:gd name="T94" fmla="*/ 92 w 237"/>
              <a:gd name="T95" fmla="*/ 260 h 277"/>
              <a:gd name="T96" fmla="*/ 111 w 237"/>
              <a:gd name="T97" fmla="*/ 263 h 277"/>
              <a:gd name="T98" fmla="*/ 123 w 237"/>
              <a:gd name="T99" fmla="*/ 275 h 277"/>
              <a:gd name="T100" fmla="*/ 128 w 237"/>
              <a:gd name="T101" fmla="*/ 260 h 277"/>
              <a:gd name="T102" fmla="*/ 149 w 237"/>
              <a:gd name="T103" fmla="*/ 258 h 277"/>
              <a:gd name="T104" fmla="*/ 154 w 237"/>
              <a:gd name="T105" fmla="*/ 258 h 277"/>
              <a:gd name="T106" fmla="*/ 159 w 237"/>
              <a:gd name="T107" fmla="*/ 220 h 277"/>
              <a:gd name="T108" fmla="*/ 185 w 237"/>
              <a:gd name="T109" fmla="*/ 204 h 277"/>
              <a:gd name="T110" fmla="*/ 230 w 237"/>
              <a:gd name="T111" fmla="*/ 213 h 277"/>
              <a:gd name="T112" fmla="*/ 234 w 237"/>
              <a:gd name="T113" fmla="*/ 218 h 277"/>
              <a:gd name="T114" fmla="*/ 234 w 237"/>
              <a:gd name="T115" fmla="*/ 196 h 277"/>
              <a:gd name="T116" fmla="*/ 234 w 237"/>
              <a:gd name="T117" fmla="*/ 185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7" h="277">
                <a:moveTo>
                  <a:pt x="237" y="178"/>
                </a:moveTo>
                <a:lnTo>
                  <a:pt x="237" y="178"/>
                </a:lnTo>
                <a:lnTo>
                  <a:pt x="234" y="173"/>
                </a:lnTo>
                <a:lnTo>
                  <a:pt x="232" y="168"/>
                </a:lnTo>
                <a:lnTo>
                  <a:pt x="232" y="166"/>
                </a:lnTo>
                <a:lnTo>
                  <a:pt x="230" y="163"/>
                </a:lnTo>
                <a:lnTo>
                  <a:pt x="230" y="166"/>
                </a:lnTo>
                <a:lnTo>
                  <a:pt x="227" y="163"/>
                </a:lnTo>
                <a:lnTo>
                  <a:pt x="222" y="161"/>
                </a:lnTo>
                <a:lnTo>
                  <a:pt x="220" y="159"/>
                </a:lnTo>
                <a:lnTo>
                  <a:pt x="220" y="159"/>
                </a:lnTo>
                <a:lnTo>
                  <a:pt x="218" y="156"/>
                </a:lnTo>
                <a:lnTo>
                  <a:pt x="218" y="152"/>
                </a:lnTo>
                <a:lnTo>
                  <a:pt x="215" y="147"/>
                </a:lnTo>
                <a:lnTo>
                  <a:pt x="215" y="147"/>
                </a:lnTo>
                <a:lnTo>
                  <a:pt x="218" y="142"/>
                </a:lnTo>
                <a:lnTo>
                  <a:pt x="218" y="142"/>
                </a:lnTo>
                <a:lnTo>
                  <a:pt x="218" y="140"/>
                </a:lnTo>
                <a:lnTo>
                  <a:pt x="218" y="137"/>
                </a:lnTo>
                <a:lnTo>
                  <a:pt x="218" y="137"/>
                </a:lnTo>
                <a:lnTo>
                  <a:pt x="218" y="140"/>
                </a:lnTo>
                <a:lnTo>
                  <a:pt x="215" y="140"/>
                </a:lnTo>
                <a:lnTo>
                  <a:pt x="215" y="140"/>
                </a:lnTo>
                <a:lnTo>
                  <a:pt x="206" y="140"/>
                </a:lnTo>
                <a:lnTo>
                  <a:pt x="199" y="140"/>
                </a:lnTo>
                <a:lnTo>
                  <a:pt x="192" y="137"/>
                </a:lnTo>
                <a:lnTo>
                  <a:pt x="185" y="137"/>
                </a:lnTo>
                <a:lnTo>
                  <a:pt x="185" y="135"/>
                </a:lnTo>
                <a:lnTo>
                  <a:pt x="182" y="130"/>
                </a:lnTo>
                <a:lnTo>
                  <a:pt x="182" y="128"/>
                </a:lnTo>
                <a:lnTo>
                  <a:pt x="182" y="121"/>
                </a:lnTo>
                <a:lnTo>
                  <a:pt x="178" y="118"/>
                </a:lnTo>
                <a:lnTo>
                  <a:pt x="175" y="114"/>
                </a:lnTo>
                <a:lnTo>
                  <a:pt x="175" y="114"/>
                </a:lnTo>
                <a:lnTo>
                  <a:pt x="178" y="114"/>
                </a:lnTo>
                <a:lnTo>
                  <a:pt x="180" y="114"/>
                </a:lnTo>
                <a:lnTo>
                  <a:pt x="180" y="104"/>
                </a:lnTo>
                <a:lnTo>
                  <a:pt x="178" y="102"/>
                </a:lnTo>
                <a:lnTo>
                  <a:pt x="178" y="100"/>
                </a:lnTo>
                <a:lnTo>
                  <a:pt x="178" y="97"/>
                </a:lnTo>
                <a:lnTo>
                  <a:pt x="175" y="95"/>
                </a:lnTo>
                <a:lnTo>
                  <a:pt x="175" y="95"/>
                </a:lnTo>
                <a:lnTo>
                  <a:pt x="175" y="92"/>
                </a:lnTo>
                <a:lnTo>
                  <a:pt x="175" y="92"/>
                </a:lnTo>
                <a:lnTo>
                  <a:pt x="175" y="90"/>
                </a:lnTo>
                <a:lnTo>
                  <a:pt x="175" y="88"/>
                </a:lnTo>
                <a:lnTo>
                  <a:pt x="175" y="88"/>
                </a:lnTo>
                <a:lnTo>
                  <a:pt x="173" y="85"/>
                </a:lnTo>
                <a:lnTo>
                  <a:pt x="173" y="85"/>
                </a:lnTo>
                <a:lnTo>
                  <a:pt x="170" y="83"/>
                </a:lnTo>
                <a:lnTo>
                  <a:pt x="166" y="81"/>
                </a:lnTo>
                <a:lnTo>
                  <a:pt x="163" y="78"/>
                </a:lnTo>
                <a:lnTo>
                  <a:pt x="161" y="81"/>
                </a:lnTo>
                <a:lnTo>
                  <a:pt x="156" y="81"/>
                </a:lnTo>
                <a:lnTo>
                  <a:pt x="154" y="81"/>
                </a:lnTo>
                <a:lnTo>
                  <a:pt x="154" y="81"/>
                </a:lnTo>
                <a:lnTo>
                  <a:pt x="149" y="81"/>
                </a:lnTo>
                <a:lnTo>
                  <a:pt x="147" y="78"/>
                </a:lnTo>
                <a:lnTo>
                  <a:pt x="147" y="78"/>
                </a:lnTo>
                <a:lnTo>
                  <a:pt x="144" y="73"/>
                </a:lnTo>
                <a:lnTo>
                  <a:pt x="142" y="73"/>
                </a:lnTo>
                <a:lnTo>
                  <a:pt x="142" y="71"/>
                </a:lnTo>
                <a:lnTo>
                  <a:pt x="140" y="71"/>
                </a:lnTo>
                <a:lnTo>
                  <a:pt x="137" y="71"/>
                </a:lnTo>
                <a:lnTo>
                  <a:pt x="135" y="71"/>
                </a:lnTo>
                <a:lnTo>
                  <a:pt x="133" y="69"/>
                </a:lnTo>
                <a:lnTo>
                  <a:pt x="130" y="69"/>
                </a:lnTo>
                <a:lnTo>
                  <a:pt x="130" y="69"/>
                </a:lnTo>
                <a:lnTo>
                  <a:pt x="128" y="66"/>
                </a:lnTo>
                <a:lnTo>
                  <a:pt x="125" y="64"/>
                </a:lnTo>
                <a:lnTo>
                  <a:pt x="125" y="64"/>
                </a:lnTo>
                <a:lnTo>
                  <a:pt x="125" y="62"/>
                </a:lnTo>
                <a:lnTo>
                  <a:pt x="123" y="62"/>
                </a:lnTo>
                <a:lnTo>
                  <a:pt x="123" y="62"/>
                </a:lnTo>
                <a:lnTo>
                  <a:pt x="121" y="62"/>
                </a:lnTo>
                <a:lnTo>
                  <a:pt x="118" y="62"/>
                </a:lnTo>
                <a:lnTo>
                  <a:pt x="116" y="62"/>
                </a:lnTo>
                <a:lnTo>
                  <a:pt x="116" y="59"/>
                </a:lnTo>
                <a:lnTo>
                  <a:pt x="114" y="59"/>
                </a:lnTo>
                <a:lnTo>
                  <a:pt x="114" y="57"/>
                </a:lnTo>
                <a:lnTo>
                  <a:pt x="111" y="57"/>
                </a:lnTo>
                <a:lnTo>
                  <a:pt x="109" y="59"/>
                </a:lnTo>
                <a:lnTo>
                  <a:pt x="107" y="59"/>
                </a:lnTo>
                <a:lnTo>
                  <a:pt x="102" y="57"/>
                </a:lnTo>
                <a:lnTo>
                  <a:pt x="99" y="57"/>
                </a:lnTo>
                <a:lnTo>
                  <a:pt x="97" y="55"/>
                </a:lnTo>
                <a:lnTo>
                  <a:pt x="97" y="52"/>
                </a:lnTo>
                <a:lnTo>
                  <a:pt x="95" y="52"/>
                </a:lnTo>
                <a:lnTo>
                  <a:pt x="95" y="50"/>
                </a:lnTo>
                <a:lnTo>
                  <a:pt x="92" y="50"/>
                </a:lnTo>
                <a:lnTo>
                  <a:pt x="90" y="47"/>
                </a:lnTo>
                <a:lnTo>
                  <a:pt x="90" y="47"/>
                </a:lnTo>
                <a:lnTo>
                  <a:pt x="88" y="47"/>
                </a:lnTo>
                <a:lnTo>
                  <a:pt x="88" y="45"/>
                </a:lnTo>
                <a:lnTo>
                  <a:pt x="88" y="45"/>
                </a:lnTo>
                <a:lnTo>
                  <a:pt x="88" y="45"/>
                </a:lnTo>
                <a:lnTo>
                  <a:pt x="85" y="43"/>
                </a:lnTo>
                <a:lnTo>
                  <a:pt x="85" y="43"/>
                </a:lnTo>
                <a:lnTo>
                  <a:pt x="85" y="43"/>
                </a:lnTo>
                <a:lnTo>
                  <a:pt x="85" y="43"/>
                </a:lnTo>
                <a:lnTo>
                  <a:pt x="83" y="43"/>
                </a:lnTo>
                <a:lnTo>
                  <a:pt x="83" y="43"/>
                </a:lnTo>
                <a:lnTo>
                  <a:pt x="83" y="40"/>
                </a:lnTo>
                <a:lnTo>
                  <a:pt x="83" y="38"/>
                </a:lnTo>
                <a:lnTo>
                  <a:pt x="83" y="38"/>
                </a:lnTo>
                <a:lnTo>
                  <a:pt x="81" y="36"/>
                </a:lnTo>
                <a:lnTo>
                  <a:pt x="81" y="33"/>
                </a:lnTo>
                <a:lnTo>
                  <a:pt x="81" y="33"/>
                </a:lnTo>
                <a:lnTo>
                  <a:pt x="81" y="33"/>
                </a:lnTo>
                <a:lnTo>
                  <a:pt x="81" y="31"/>
                </a:lnTo>
                <a:lnTo>
                  <a:pt x="78" y="31"/>
                </a:lnTo>
                <a:lnTo>
                  <a:pt x="81" y="29"/>
                </a:lnTo>
                <a:lnTo>
                  <a:pt x="81" y="26"/>
                </a:lnTo>
                <a:lnTo>
                  <a:pt x="81" y="24"/>
                </a:lnTo>
                <a:lnTo>
                  <a:pt x="78" y="21"/>
                </a:lnTo>
                <a:lnTo>
                  <a:pt x="78" y="19"/>
                </a:lnTo>
                <a:lnTo>
                  <a:pt x="78" y="17"/>
                </a:lnTo>
                <a:lnTo>
                  <a:pt x="78" y="14"/>
                </a:lnTo>
                <a:lnTo>
                  <a:pt x="78" y="14"/>
                </a:lnTo>
                <a:lnTo>
                  <a:pt x="81" y="12"/>
                </a:lnTo>
                <a:lnTo>
                  <a:pt x="81" y="10"/>
                </a:lnTo>
                <a:lnTo>
                  <a:pt x="78" y="7"/>
                </a:lnTo>
                <a:lnTo>
                  <a:pt x="78" y="5"/>
                </a:lnTo>
                <a:lnTo>
                  <a:pt x="78" y="3"/>
                </a:lnTo>
                <a:lnTo>
                  <a:pt x="78" y="0"/>
                </a:lnTo>
                <a:lnTo>
                  <a:pt x="78" y="0"/>
                </a:lnTo>
                <a:lnTo>
                  <a:pt x="76" y="0"/>
                </a:lnTo>
                <a:lnTo>
                  <a:pt x="76" y="0"/>
                </a:lnTo>
                <a:lnTo>
                  <a:pt x="73" y="3"/>
                </a:lnTo>
                <a:lnTo>
                  <a:pt x="73" y="3"/>
                </a:lnTo>
                <a:lnTo>
                  <a:pt x="71" y="0"/>
                </a:lnTo>
                <a:lnTo>
                  <a:pt x="69" y="0"/>
                </a:lnTo>
                <a:lnTo>
                  <a:pt x="62" y="3"/>
                </a:lnTo>
                <a:lnTo>
                  <a:pt x="59" y="3"/>
                </a:lnTo>
                <a:lnTo>
                  <a:pt x="57" y="3"/>
                </a:lnTo>
                <a:lnTo>
                  <a:pt x="55" y="3"/>
                </a:lnTo>
                <a:lnTo>
                  <a:pt x="52" y="5"/>
                </a:lnTo>
                <a:lnTo>
                  <a:pt x="45" y="12"/>
                </a:lnTo>
                <a:lnTo>
                  <a:pt x="45" y="12"/>
                </a:lnTo>
                <a:lnTo>
                  <a:pt x="43" y="12"/>
                </a:lnTo>
                <a:lnTo>
                  <a:pt x="43" y="14"/>
                </a:lnTo>
                <a:lnTo>
                  <a:pt x="40" y="14"/>
                </a:lnTo>
                <a:lnTo>
                  <a:pt x="38" y="17"/>
                </a:lnTo>
                <a:lnTo>
                  <a:pt x="36" y="19"/>
                </a:lnTo>
                <a:lnTo>
                  <a:pt x="36" y="19"/>
                </a:lnTo>
                <a:lnTo>
                  <a:pt x="33" y="19"/>
                </a:lnTo>
                <a:lnTo>
                  <a:pt x="33" y="19"/>
                </a:lnTo>
                <a:lnTo>
                  <a:pt x="31" y="19"/>
                </a:lnTo>
                <a:lnTo>
                  <a:pt x="29" y="21"/>
                </a:lnTo>
                <a:lnTo>
                  <a:pt x="29" y="21"/>
                </a:lnTo>
                <a:lnTo>
                  <a:pt x="26" y="26"/>
                </a:lnTo>
                <a:lnTo>
                  <a:pt x="24" y="26"/>
                </a:lnTo>
                <a:lnTo>
                  <a:pt x="24" y="26"/>
                </a:lnTo>
                <a:lnTo>
                  <a:pt x="21" y="29"/>
                </a:lnTo>
                <a:lnTo>
                  <a:pt x="19" y="29"/>
                </a:lnTo>
                <a:lnTo>
                  <a:pt x="19" y="29"/>
                </a:lnTo>
                <a:lnTo>
                  <a:pt x="17" y="29"/>
                </a:lnTo>
                <a:lnTo>
                  <a:pt x="17" y="29"/>
                </a:lnTo>
                <a:lnTo>
                  <a:pt x="17" y="29"/>
                </a:lnTo>
                <a:lnTo>
                  <a:pt x="14" y="26"/>
                </a:lnTo>
                <a:lnTo>
                  <a:pt x="12" y="26"/>
                </a:lnTo>
                <a:lnTo>
                  <a:pt x="7" y="26"/>
                </a:lnTo>
                <a:lnTo>
                  <a:pt x="3" y="26"/>
                </a:lnTo>
                <a:lnTo>
                  <a:pt x="0" y="26"/>
                </a:lnTo>
                <a:lnTo>
                  <a:pt x="5" y="31"/>
                </a:lnTo>
                <a:lnTo>
                  <a:pt x="5" y="33"/>
                </a:lnTo>
                <a:lnTo>
                  <a:pt x="7" y="38"/>
                </a:lnTo>
                <a:lnTo>
                  <a:pt x="10" y="40"/>
                </a:lnTo>
                <a:lnTo>
                  <a:pt x="12" y="45"/>
                </a:lnTo>
                <a:lnTo>
                  <a:pt x="14" y="50"/>
                </a:lnTo>
                <a:lnTo>
                  <a:pt x="17" y="55"/>
                </a:lnTo>
                <a:lnTo>
                  <a:pt x="19" y="59"/>
                </a:lnTo>
                <a:lnTo>
                  <a:pt x="19" y="59"/>
                </a:lnTo>
                <a:lnTo>
                  <a:pt x="19" y="62"/>
                </a:lnTo>
                <a:lnTo>
                  <a:pt x="19" y="62"/>
                </a:lnTo>
                <a:lnTo>
                  <a:pt x="19" y="64"/>
                </a:lnTo>
                <a:lnTo>
                  <a:pt x="17" y="64"/>
                </a:lnTo>
                <a:lnTo>
                  <a:pt x="17" y="66"/>
                </a:lnTo>
                <a:lnTo>
                  <a:pt x="14" y="66"/>
                </a:lnTo>
                <a:lnTo>
                  <a:pt x="14" y="69"/>
                </a:lnTo>
                <a:lnTo>
                  <a:pt x="17" y="78"/>
                </a:lnTo>
                <a:lnTo>
                  <a:pt x="17" y="81"/>
                </a:lnTo>
                <a:lnTo>
                  <a:pt x="17" y="81"/>
                </a:lnTo>
                <a:lnTo>
                  <a:pt x="14" y="83"/>
                </a:lnTo>
                <a:lnTo>
                  <a:pt x="14" y="83"/>
                </a:lnTo>
                <a:lnTo>
                  <a:pt x="17" y="85"/>
                </a:lnTo>
                <a:lnTo>
                  <a:pt x="17" y="90"/>
                </a:lnTo>
                <a:lnTo>
                  <a:pt x="19" y="90"/>
                </a:lnTo>
                <a:lnTo>
                  <a:pt x="19" y="92"/>
                </a:lnTo>
                <a:lnTo>
                  <a:pt x="19" y="95"/>
                </a:lnTo>
                <a:lnTo>
                  <a:pt x="19" y="95"/>
                </a:lnTo>
                <a:lnTo>
                  <a:pt x="19" y="95"/>
                </a:lnTo>
                <a:lnTo>
                  <a:pt x="17" y="95"/>
                </a:lnTo>
                <a:lnTo>
                  <a:pt x="17" y="97"/>
                </a:lnTo>
                <a:lnTo>
                  <a:pt x="17" y="100"/>
                </a:lnTo>
                <a:lnTo>
                  <a:pt x="17" y="100"/>
                </a:lnTo>
                <a:lnTo>
                  <a:pt x="14" y="102"/>
                </a:lnTo>
                <a:lnTo>
                  <a:pt x="14" y="102"/>
                </a:lnTo>
                <a:lnTo>
                  <a:pt x="14" y="102"/>
                </a:lnTo>
                <a:lnTo>
                  <a:pt x="14" y="104"/>
                </a:lnTo>
                <a:lnTo>
                  <a:pt x="14" y="107"/>
                </a:lnTo>
                <a:lnTo>
                  <a:pt x="12" y="107"/>
                </a:lnTo>
                <a:lnTo>
                  <a:pt x="12" y="109"/>
                </a:lnTo>
                <a:lnTo>
                  <a:pt x="12" y="111"/>
                </a:lnTo>
                <a:lnTo>
                  <a:pt x="12" y="111"/>
                </a:lnTo>
                <a:lnTo>
                  <a:pt x="17" y="116"/>
                </a:lnTo>
                <a:lnTo>
                  <a:pt x="17" y="116"/>
                </a:lnTo>
                <a:lnTo>
                  <a:pt x="14" y="118"/>
                </a:lnTo>
                <a:lnTo>
                  <a:pt x="14" y="121"/>
                </a:lnTo>
                <a:lnTo>
                  <a:pt x="12" y="123"/>
                </a:lnTo>
                <a:lnTo>
                  <a:pt x="12" y="126"/>
                </a:lnTo>
                <a:lnTo>
                  <a:pt x="14" y="128"/>
                </a:lnTo>
                <a:lnTo>
                  <a:pt x="17" y="135"/>
                </a:lnTo>
                <a:lnTo>
                  <a:pt x="19" y="137"/>
                </a:lnTo>
                <a:lnTo>
                  <a:pt x="19" y="137"/>
                </a:lnTo>
                <a:lnTo>
                  <a:pt x="21" y="137"/>
                </a:lnTo>
                <a:lnTo>
                  <a:pt x="24" y="137"/>
                </a:lnTo>
                <a:lnTo>
                  <a:pt x="24" y="140"/>
                </a:lnTo>
                <a:lnTo>
                  <a:pt x="24" y="140"/>
                </a:lnTo>
                <a:lnTo>
                  <a:pt x="24" y="140"/>
                </a:lnTo>
                <a:lnTo>
                  <a:pt x="24" y="140"/>
                </a:lnTo>
                <a:lnTo>
                  <a:pt x="21" y="142"/>
                </a:lnTo>
                <a:lnTo>
                  <a:pt x="21" y="142"/>
                </a:lnTo>
                <a:lnTo>
                  <a:pt x="21" y="144"/>
                </a:lnTo>
                <a:lnTo>
                  <a:pt x="21" y="147"/>
                </a:lnTo>
                <a:lnTo>
                  <a:pt x="21" y="147"/>
                </a:lnTo>
                <a:lnTo>
                  <a:pt x="19" y="147"/>
                </a:lnTo>
                <a:lnTo>
                  <a:pt x="19" y="149"/>
                </a:lnTo>
                <a:lnTo>
                  <a:pt x="19" y="152"/>
                </a:lnTo>
                <a:lnTo>
                  <a:pt x="17" y="154"/>
                </a:lnTo>
                <a:lnTo>
                  <a:pt x="17" y="154"/>
                </a:lnTo>
                <a:lnTo>
                  <a:pt x="14" y="156"/>
                </a:lnTo>
                <a:lnTo>
                  <a:pt x="14" y="156"/>
                </a:lnTo>
                <a:lnTo>
                  <a:pt x="12" y="159"/>
                </a:lnTo>
                <a:lnTo>
                  <a:pt x="12" y="159"/>
                </a:lnTo>
                <a:lnTo>
                  <a:pt x="12" y="159"/>
                </a:lnTo>
                <a:lnTo>
                  <a:pt x="14" y="161"/>
                </a:lnTo>
                <a:lnTo>
                  <a:pt x="14" y="161"/>
                </a:lnTo>
                <a:lnTo>
                  <a:pt x="14" y="163"/>
                </a:lnTo>
                <a:lnTo>
                  <a:pt x="14" y="163"/>
                </a:lnTo>
                <a:lnTo>
                  <a:pt x="14" y="163"/>
                </a:lnTo>
                <a:lnTo>
                  <a:pt x="17" y="166"/>
                </a:lnTo>
                <a:lnTo>
                  <a:pt x="19" y="170"/>
                </a:lnTo>
                <a:lnTo>
                  <a:pt x="19" y="173"/>
                </a:lnTo>
                <a:lnTo>
                  <a:pt x="21" y="173"/>
                </a:lnTo>
                <a:lnTo>
                  <a:pt x="24" y="175"/>
                </a:lnTo>
                <a:lnTo>
                  <a:pt x="24" y="175"/>
                </a:lnTo>
                <a:lnTo>
                  <a:pt x="24" y="178"/>
                </a:lnTo>
                <a:lnTo>
                  <a:pt x="24" y="178"/>
                </a:lnTo>
                <a:lnTo>
                  <a:pt x="24" y="180"/>
                </a:lnTo>
                <a:lnTo>
                  <a:pt x="24" y="180"/>
                </a:lnTo>
                <a:lnTo>
                  <a:pt x="24" y="182"/>
                </a:lnTo>
                <a:lnTo>
                  <a:pt x="26" y="185"/>
                </a:lnTo>
                <a:lnTo>
                  <a:pt x="26" y="187"/>
                </a:lnTo>
                <a:lnTo>
                  <a:pt x="26" y="189"/>
                </a:lnTo>
                <a:lnTo>
                  <a:pt x="29" y="192"/>
                </a:lnTo>
                <a:lnTo>
                  <a:pt x="29" y="194"/>
                </a:lnTo>
                <a:lnTo>
                  <a:pt x="29" y="194"/>
                </a:lnTo>
                <a:lnTo>
                  <a:pt x="29" y="196"/>
                </a:lnTo>
                <a:lnTo>
                  <a:pt x="31" y="199"/>
                </a:lnTo>
                <a:lnTo>
                  <a:pt x="33" y="199"/>
                </a:lnTo>
                <a:lnTo>
                  <a:pt x="36" y="201"/>
                </a:lnTo>
                <a:lnTo>
                  <a:pt x="36" y="201"/>
                </a:lnTo>
                <a:lnTo>
                  <a:pt x="38" y="204"/>
                </a:lnTo>
                <a:lnTo>
                  <a:pt x="38" y="204"/>
                </a:lnTo>
                <a:lnTo>
                  <a:pt x="38" y="204"/>
                </a:lnTo>
                <a:lnTo>
                  <a:pt x="38" y="206"/>
                </a:lnTo>
                <a:lnTo>
                  <a:pt x="38" y="206"/>
                </a:lnTo>
                <a:lnTo>
                  <a:pt x="38" y="208"/>
                </a:lnTo>
                <a:lnTo>
                  <a:pt x="36" y="211"/>
                </a:lnTo>
                <a:lnTo>
                  <a:pt x="36" y="211"/>
                </a:lnTo>
                <a:lnTo>
                  <a:pt x="38" y="213"/>
                </a:lnTo>
                <a:lnTo>
                  <a:pt x="38" y="215"/>
                </a:lnTo>
                <a:lnTo>
                  <a:pt x="38" y="215"/>
                </a:lnTo>
                <a:lnTo>
                  <a:pt x="38" y="218"/>
                </a:lnTo>
                <a:lnTo>
                  <a:pt x="36" y="218"/>
                </a:lnTo>
                <a:lnTo>
                  <a:pt x="36" y="218"/>
                </a:lnTo>
                <a:lnTo>
                  <a:pt x="36" y="220"/>
                </a:lnTo>
                <a:lnTo>
                  <a:pt x="36" y="220"/>
                </a:lnTo>
                <a:lnTo>
                  <a:pt x="36" y="223"/>
                </a:lnTo>
                <a:lnTo>
                  <a:pt x="38" y="223"/>
                </a:lnTo>
                <a:lnTo>
                  <a:pt x="36" y="225"/>
                </a:lnTo>
                <a:lnTo>
                  <a:pt x="36" y="225"/>
                </a:lnTo>
                <a:lnTo>
                  <a:pt x="36" y="225"/>
                </a:lnTo>
                <a:lnTo>
                  <a:pt x="36" y="227"/>
                </a:lnTo>
                <a:lnTo>
                  <a:pt x="38" y="227"/>
                </a:lnTo>
                <a:lnTo>
                  <a:pt x="40" y="230"/>
                </a:lnTo>
                <a:lnTo>
                  <a:pt x="40" y="230"/>
                </a:lnTo>
                <a:lnTo>
                  <a:pt x="40" y="230"/>
                </a:lnTo>
                <a:lnTo>
                  <a:pt x="40" y="232"/>
                </a:lnTo>
                <a:lnTo>
                  <a:pt x="40" y="232"/>
                </a:lnTo>
                <a:lnTo>
                  <a:pt x="40" y="234"/>
                </a:lnTo>
                <a:lnTo>
                  <a:pt x="40" y="237"/>
                </a:lnTo>
                <a:lnTo>
                  <a:pt x="40" y="237"/>
                </a:lnTo>
                <a:lnTo>
                  <a:pt x="43" y="237"/>
                </a:lnTo>
                <a:lnTo>
                  <a:pt x="45" y="241"/>
                </a:lnTo>
                <a:lnTo>
                  <a:pt x="47" y="244"/>
                </a:lnTo>
                <a:lnTo>
                  <a:pt x="50" y="249"/>
                </a:lnTo>
                <a:lnTo>
                  <a:pt x="50" y="251"/>
                </a:lnTo>
                <a:lnTo>
                  <a:pt x="52" y="253"/>
                </a:lnTo>
                <a:lnTo>
                  <a:pt x="52" y="256"/>
                </a:lnTo>
                <a:lnTo>
                  <a:pt x="52" y="258"/>
                </a:lnTo>
                <a:lnTo>
                  <a:pt x="55" y="260"/>
                </a:lnTo>
                <a:lnTo>
                  <a:pt x="55" y="263"/>
                </a:lnTo>
                <a:lnTo>
                  <a:pt x="55" y="265"/>
                </a:lnTo>
                <a:lnTo>
                  <a:pt x="55" y="265"/>
                </a:lnTo>
                <a:lnTo>
                  <a:pt x="57" y="270"/>
                </a:lnTo>
                <a:lnTo>
                  <a:pt x="57" y="272"/>
                </a:lnTo>
                <a:lnTo>
                  <a:pt x="57" y="275"/>
                </a:lnTo>
                <a:lnTo>
                  <a:pt x="57" y="275"/>
                </a:lnTo>
                <a:lnTo>
                  <a:pt x="59" y="277"/>
                </a:lnTo>
                <a:lnTo>
                  <a:pt x="59" y="277"/>
                </a:lnTo>
                <a:lnTo>
                  <a:pt x="59" y="277"/>
                </a:lnTo>
                <a:lnTo>
                  <a:pt x="62" y="277"/>
                </a:lnTo>
                <a:lnTo>
                  <a:pt x="64" y="277"/>
                </a:lnTo>
                <a:lnTo>
                  <a:pt x="69" y="277"/>
                </a:lnTo>
                <a:lnTo>
                  <a:pt x="71" y="277"/>
                </a:lnTo>
                <a:lnTo>
                  <a:pt x="71" y="275"/>
                </a:lnTo>
                <a:lnTo>
                  <a:pt x="73" y="272"/>
                </a:lnTo>
                <a:lnTo>
                  <a:pt x="73" y="270"/>
                </a:lnTo>
                <a:lnTo>
                  <a:pt x="73" y="270"/>
                </a:lnTo>
                <a:lnTo>
                  <a:pt x="76" y="267"/>
                </a:lnTo>
                <a:lnTo>
                  <a:pt x="78" y="267"/>
                </a:lnTo>
                <a:lnTo>
                  <a:pt x="78" y="265"/>
                </a:lnTo>
                <a:lnTo>
                  <a:pt x="78" y="263"/>
                </a:lnTo>
                <a:lnTo>
                  <a:pt x="78" y="263"/>
                </a:lnTo>
                <a:lnTo>
                  <a:pt x="81" y="263"/>
                </a:lnTo>
                <a:lnTo>
                  <a:pt x="83" y="260"/>
                </a:lnTo>
                <a:lnTo>
                  <a:pt x="85" y="260"/>
                </a:lnTo>
                <a:lnTo>
                  <a:pt x="85" y="258"/>
                </a:lnTo>
                <a:lnTo>
                  <a:pt x="85" y="256"/>
                </a:lnTo>
                <a:lnTo>
                  <a:pt x="85" y="256"/>
                </a:lnTo>
                <a:lnTo>
                  <a:pt x="88" y="256"/>
                </a:lnTo>
                <a:lnTo>
                  <a:pt x="88" y="256"/>
                </a:lnTo>
                <a:lnTo>
                  <a:pt x="90" y="256"/>
                </a:lnTo>
                <a:lnTo>
                  <a:pt x="92" y="260"/>
                </a:lnTo>
                <a:lnTo>
                  <a:pt x="95" y="260"/>
                </a:lnTo>
                <a:lnTo>
                  <a:pt x="97" y="260"/>
                </a:lnTo>
                <a:lnTo>
                  <a:pt x="99" y="260"/>
                </a:lnTo>
                <a:lnTo>
                  <a:pt x="99" y="260"/>
                </a:lnTo>
                <a:lnTo>
                  <a:pt x="109" y="260"/>
                </a:lnTo>
                <a:lnTo>
                  <a:pt x="109" y="260"/>
                </a:lnTo>
                <a:lnTo>
                  <a:pt x="111" y="263"/>
                </a:lnTo>
                <a:lnTo>
                  <a:pt x="114" y="263"/>
                </a:lnTo>
                <a:lnTo>
                  <a:pt x="114" y="263"/>
                </a:lnTo>
                <a:lnTo>
                  <a:pt x="116" y="263"/>
                </a:lnTo>
                <a:lnTo>
                  <a:pt x="118" y="267"/>
                </a:lnTo>
                <a:lnTo>
                  <a:pt x="118" y="270"/>
                </a:lnTo>
                <a:lnTo>
                  <a:pt x="121" y="272"/>
                </a:lnTo>
                <a:lnTo>
                  <a:pt x="123" y="275"/>
                </a:lnTo>
                <a:lnTo>
                  <a:pt x="123" y="277"/>
                </a:lnTo>
                <a:lnTo>
                  <a:pt x="123" y="277"/>
                </a:lnTo>
                <a:lnTo>
                  <a:pt x="123" y="272"/>
                </a:lnTo>
                <a:lnTo>
                  <a:pt x="125" y="270"/>
                </a:lnTo>
                <a:lnTo>
                  <a:pt x="125" y="267"/>
                </a:lnTo>
                <a:lnTo>
                  <a:pt x="128" y="260"/>
                </a:lnTo>
                <a:lnTo>
                  <a:pt x="128" y="260"/>
                </a:lnTo>
                <a:lnTo>
                  <a:pt x="130" y="260"/>
                </a:lnTo>
                <a:lnTo>
                  <a:pt x="130" y="258"/>
                </a:lnTo>
                <a:lnTo>
                  <a:pt x="130" y="260"/>
                </a:lnTo>
                <a:lnTo>
                  <a:pt x="133" y="260"/>
                </a:lnTo>
                <a:lnTo>
                  <a:pt x="133" y="258"/>
                </a:lnTo>
                <a:lnTo>
                  <a:pt x="140" y="258"/>
                </a:lnTo>
                <a:lnTo>
                  <a:pt x="149" y="258"/>
                </a:lnTo>
                <a:lnTo>
                  <a:pt x="149" y="258"/>
                </a:lnTo>
                <a:lnTo>
                  <a:pt x="149" y="260"/>
                </a:lnTo>
                <a:lnTo>
                  <a:pt x="149" y="263"/>
                </a:lnTo>
                <a:lnTo>
                  <a:pt x="151" y="263"/>
                </a:lnTo>
                <a:lnTo>
                  <a:pt x="151" y="265"/>
                </a:lnTo>
                <a:lnTo>
                  <a:pt x="151" y="263"/>
                </a:lnTo>
                <a:lnTo>
                  <a:pt x="154" y="258"/>
                </a:lnTo>
                <a:lnTo>
                  <a:pt x="154" y="253"/>
                </a:lnTo>
                <a:lnTo>
                  <a:pt x="154" y="246"/>
                </a:lnTo>
                <a:lnTo>
                  <a:pt x="156" y="239"/>
                </a:lnTo>
                <a:lnTo>
                  <a:pt x="156" y="234"/>
                </a:lnTo>
                <a:lnTo>
                  <a:pt x="154" y="230"/>
                </a:lnTo>
                <a:lnTo>
                  <a:pt x="156" y="225"/>
                </a:lnTo>
                <a:lnTo>
                  <a:pt x="159" y="220"/>
                </a:lnTo>
                <a:lnTo>
                  <a:pt x="161" y="218"/>
                </a:lnTo>
                <a:lnTo>
                  <a:pt x="161" y="213"/>
                </a:lnTo>
                <a:lnTo>
                  <a:pt x="163" y="208"/>
                </a:lnTo>
                <a:lnTo>
                  <a:pt x="166" y="208"/>
                </a:lnTo>
                <a:lnTo>
                  <a:pt x="175" y="206"/>
                </a:lnTo>
                <a:lnTo>
                  <a:pt x="178" y="206"/>
                </a:lnTo>
                <a:lnTo>
                  <a:pt x="185" y="204"/>
                </a:lnTo>
                <a:lnTo>
                  <a:pt x="194" y="201"/>
                </a:lnTo>
                <a:lnTo>
                  <a:pt x="201" y="201"/>
                </a:lnTo>
                <a:lnTo>
                  <a:pt x="211" y="201"/>
                </a:lnTo>
                <a:lnTo>
                  <a:pt x="218" y="206"/>
                </a:lnTo>
                <a:lnTo>
                  <a:pt x="222" y="208"/>
                </a:lnTo>
                <a:lnTo>
                  <a:pt x="230" y="213"/>
                </a:lnTo>
                <a:lnTo>
                  <a:pt x="230" y="213"/>
                </a:lnTo>
                <a:lnTo>
                  <a:pt x="230" y="218"/>
                </a:lnTo>
                <a:lnTo>
                  <a:pt x="230" y="220"/>
                </a:lnTo>
                <a:lnTo>
                  <a:pt x="230" y="220"/>
                </a:lnTo>
                <a:lnTo>
                  <a:pt x="232" y="220"/>
                </a:lnTo>
                <a:lnTo>
                  <a:pt x="232" y="218"/>
                </a:lnTo>
                <a:lnTo>
                  <a:pt x="232" y="218"/>
                </a:lnTo>
                <a:lnTo>
                  <a:pt x="234" y="218"/>
                </a:lnTo>
                <a:lnTo>
                  <a:pt x="234" y="215"/>
                </a:lnTo>
                <a:lnTo>
                  <a:pt x="232" y="213"/>
                </a:lnTo>
                <a:lnTo>
                  <a:pt x="230" y="211"/>
                </a:lnTo>
                <a:lnTo>
                  <a:pt x="230" y="208"/>
                </a:lnTo>
                <a:lnTo>
                  <a:pt x="232" y="204"/>
                </a:lnTo>
                <a:lnTo>
                  <a:pt x="232" y="201"/>
                </a:lnTo>
                <a:lnTo>
                  <a:pt x="234" y="196"/>
                </a:lnTo>
                <a:lnTo>
                  <a:pt x="234" y="196"/>
                </a:lnTo>
                <a:lnTo>
                  <a:pt x="234" y="196"/>
                </a:lnTo>
                <a:lnTo>
                  <a:pt x="234" y="194"/>
                </a:lnTo>
                <a:lnTo>
                  <a:pt x="234" y="194"/>
                </a:lnTo>
                <a:lnTo>
                  <a:pt x="234" y="194"/>
                </a:lnTo>
                <a:lnTo>
                  <a:pt x="234" y="189"/>
                </a:lnTo>
                <a:lnTo>
                  <a:pt x="234" y="185"/>
                </a:lnTo>
                <a:lnTo>
                  <a:pt x="237" y="180"/>
                </a:lnTo>
                <a:lnTo>
                  <a:pt x="237" y="180"/>
                </a:lnTo>
                <a:lnTo>
                  <a:pt x="237" y="180"/>
                </a:lnTo>
                <a:lnTo>
                  <a:pt x="237" y="180"/>
                </a:lnTo>
                <a:lnTo>
                  <a:pt x="237" y="17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" name="Freeform 226"/>
          <p:cNvSpPr>
            <a:spLocks/>
          </p:cNvSpPr>
          <p:nvPr/>
        </p:nvSpPr>
        <p:spPr bwMode="auto">
          <a:xfrm>
            <a:off x="10071318" y="3567778"/>
            <a:ext cx="64863" cy="36617"/>
          </a:xfrm>
          <a:custGeom>
            <a:avLst/>
            <a:gdLst>
              <a:gd name="T0" fmla="*/ 62 w 62"/>
              <a:gd name="T1" fmla="*/ 28 h 35"/>
              <a:gd name="T2" fmla="*/ 59 w 62"/>
              <a:gd name="T3" fmla="*/ 26 h 35"/>
              <a:gd name="T4" fmla="*/ 59 w 62"/>
              <a:gd name="T5" fmla="*/ 23 h 35"/>
              <a:gd name="T6" fmla="*/ 59 w 62"/>
              <a:gd name="T7" fmla="*/ 21 h 35"/>
              <a:gd name="T8" fmla="*/ 57 w 62"/>
              <a:gd name="T9" fmla="*/ 19 h 35"/>
              <a:gd name="T10" fmla="*/ 55 w 62"/>
              <a:gd name="T11" fmla="*/ 19 h 35"/>
              <a:gd name="T12" fmla="*/ 50 w 62"/>
              <a:gd name="T13" fmla="*/ 16 h 35"/>
              <a:gd name="T14" fmla="*/ 50 w 62"/>
              <a:gd name="T15" fmla="*/ 14 h 35"/>
              <a:gd name="T16" fmla="*/ 50 w 62"/>
              <a:gd name="T17" fmla="*/ 12 h 35"/>
              <a:gd name="T18" fmla="*/ 50 w 62"/>
              <a:gd name="T19" fmla="*/ 9 h 35"/>
              <a:gd name="T20" fmla="*/ 47 w 62"/>
              <a:gd name="T21" fmla="*/ 7 h 35"/>
              <a:gd name="T22" fmla="*/ 43 w 62"/>
              <a:gd name="T23" fmla="*/ 5 h 35"/>
              <a:gd name="T24" fmla="*/ 43 w 62"/>
              <a:gd name="T25" fmla="*/ 5 h 35"/>
              <a:gd name="T26" fmla="*/ 40 w 62"/>
              <a:gd name="T27" fmla="*/ 7 h 35"/>
              <a:gd name="T28" fmla="*/ 38 w 62"/>
              <a:gd name="T29" fmla="*/ 7 h 35"/>
              <a:gd name="T30" fmla="*/ 33 w 62"/>
              <a:gd name="T31" fmla="*/ 5 h 35"/>
              <a:gd name="T32" fmla="*/ 29 w 62"/>
              <a:gd name="T33" fmla="*/ 5 h 35"/>
              <a:gd name="T34" fmla="*/ 26 w 62"/>
              <a:gd name="T35" fmla="*/ 5 h 35"/>
              <a:gd name="T36" fmla="*/ 26 w 62"/>
              <a:gd name="T37" fmla="*/ 5 h 35"/>
              <a:gd name="T38" fmla="*/ 26 w 62"/>
              <a:gd name="T39" fmla="*/ 2 h 35"/>
              <a:gd name="T40" fmla="*/ 21 w 62"/>
              <a:gd name="T41" fmla="*/ 0 h 35"/>
              <a:gd name="T42" fmla="*/ 17 w 62"/>
              <a:gd name="T43" fmla="*/ 0 h 35"/>
              <a:gd name="T44" fmla="*/ 14 w 62"/>
              <a:gd name="T45" fmla="*/ 2 h 35"/>
              <a:gd name="T46" fmla="*/ 12 w 62"/>
              <a:gd name="T47" fmla="*/ 5 h 35"/>
              <a:gd name="T48" fmla="*/ 10 w 62"/>
              <a:gd name="T49" fmla="*/ 7 h 35"/>
              <a:gd name="T50" fmla="*/ 7 w 62"/>
              <a:gd name="T51" fmla="*/ 14 h 35"/>
              <a:gd name="T52" fmla="*/ 5 w 62"/>
              <a:gd name="T53" fmla="*/ 16 h 35"/>
              <a:gd name="T54" fmla="*/ 3 w 62"/>
              <a:gd name="T55" fmla="*/ 21 h 35"/>
              <a:gd name="T56" fmla="*/ 0 w 62"/>
              <a:gd name="T57" fmla="*/ 23 h 35"/>
              <a:gd name="T58" fmla="*/ 3 w 62"/>
              <a:gd name="T59" fmla="*/ 26 h 35"/>
              <a:gd name="T60" fmla="*/ 3 w 62"/>
              <a:gd name="T61" fmla="*/ 26 h 35"/>
              <a:gd name="T62" fmla="*/ 5 w 62"/>
              <a:gd name="T63" fmla="*/ 31 h 35"/>
              <a:gd name="T64" fmla="*/ 10 w 62"/>
              <a:gd name="T65" fmla="*/ 33 h 35"/>
              <a:gd name="T66" fmla="*/ 14 w 62"/>
              <a:gd name="T67" fmla="*/ 31 h 35"/>
              <a:gd name="T68" fmla="*/ 17 w 62"/>
              <a:gd name="T69" fmla="*/ 33 h 35"/>
              <a:gd name="T70" fmla="*/ 19 w 62"/>
              <a:gd name="T71" fmla="*/ 33 h 35"/>
              <a:gd name="T72" fmla="*/ 19 w 62"/>
              <a:gd name="T73" fmla="*/ 33 h 35"/>
              <a:gd name="T74" fmla="*/ 21 w 62"/>
              <a:gd name="T75" fmla="*/ 35 h 35"/>
              <a:gd name="T76" fmla="*/ 29 w 62"/>
              <a:gd name="T77" fmla="*/ 33 h 35"/>
              <a:gd name="T78" fmla="*/ 29 w 62"/>
              <a:gd name="T79" fmla="*/ 31 h 35"/>
              <a:gd name="T80" fmla="*/ 33 w 62"/>
              <a:gd name="T81" fmla="*/ 31 h 35"/>
              <a:gd name="T82" fmla="*/ 36 w 62"/>
              <a:gd name="T83" fmla="*/ 33 h 35"/>
              <a:gd name="T84" fmla="*/ 40 w 62"/>
              <a:gd name="T85" fmla="*/ 33 h 35"/>
              <a:gd name="T86" fmla="*/ 47 w 62"/>
              <a:gd name="T87" fmla="*/ 33 h 35"/>
              <a:gd name="T88" fmla="*/ 52 w 62"/>
              <a:gd name="T89" fmla="*/ 31 h 35"/>
              <a:gd name="T90" fmla="*/ 55 w 62"/>
              <a:gd name="T91" fmla="*/ 33 h 35"/>
              <a:gd name="T92" fmla="*/ 59 w 62"/>
              <a:gd name="T93" fmla="*/ 31 h 35"/>
              <a:gd name="T94" fmla="*/ 59 w 62"/>
              <a:gd name="T95" fmla="*/ 31 h 35"/>
              <a:gd name="T96" fmla="*/ 62 w 62"/>
              <a:gd name="T97" fmla="*/ 31 h 35"/>
              <a:gd name="T98" fmla="*/ 62 w 62"/>
              <a:gd name="T99" fmla="*/ 2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2" h="35">
                <a:moveTo>
                  <a:pt x="62" y="28"/>
                </a:moveTo>
                <a:lnTo>
                  <a:pt x="62" y="28"/>
                </a:lnTo>
                <a:lnTo>
                  <a:pt x="59" y="26"/>
                </a:lnTo>
                <a:lnTo>
                  <a:pt x="59" y="26"/>
                </a:lnTo>
                <a:lnTo>
                  <a:pt x="59" y="26"/>
                </a:lnTo>
                <a:lnTo>
                  <a:pt x="59" y="23"/>
                </a:lnTo>
                <a:lnTo>
                  <a:pt x="62" y="21"/>
                </a:lnTo>
                <a:lnTo>
                  <a:pt x="59" y="21"/>
                </a:lnTo>
                <a:lnTo>
                  <a:pt x="59" y="19"/>
                </a:lnTo>
                <a:lnTo>
                  <a:pt x="57" y="19"/>
                </a:lnTo>
                <a:lnTo>
                  <a:pt x="57" y="19"/>
                </a:lnTo>
                <a:lnTo>
                  <a:pt x="55" y="19"/>
                </a:lnTo>
                <a:lnTo>
                  <a:pt x="52" y="19"/>
                </a:lnTo>
                <a:lnTo>
                  <a:pt x="50" y="16"/>
                </a:lnTo>
                <a:lnTo>
                  <a:pt x="50" y="14"/>
                </a:lnTo>
                <a:lnTo>
                  <a:pt x="50" y="14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0" y="9"/>
                </a:lnTo>
                <a:lnTo>
                  <a:pt x="50" y="7"/>
                </a:lnTo>
                <a:lnTo>
                  <a:pt x="47" y="7"/>
                </a:lnTo>
                <a:lnTo>
                  <a:pt x="45" y="7"/>
                </a:lnTo>
                <a:lnTo>
                  <a:pt x="43" y="5"/>
                </a:lnTo>
                <a:lnTo>
                  <a:pt x="43" y="5"/>
                </a:lnTo>
                <a:lnTo>
                  <a:pt x="43" y="5"/>
                </a:lnTo>
                <a:lnTo>
                  <a:pt x="40" y="7"/>
                </a:lnTo>
                <a:lnTo>
                  <a:pt x="40" y="7"/>
                </a:lnTo>
                <a:lnTo>
                  <a:pt x="38" y="7"/>
                </a:lnTo>
                <a:lnTo>
                  <a:pt x="38" y="7"/>
                </a:lnTo>
                <a:lnTo>
                  <a:pt x="36" y="7"/>
                </a:lnTo>
                <a:lnTo>
                  <a:pt x="33" y="5"/>
                </a:lnTo>
                <a:lnTo>
                  <a:pt x="31" y="5"/>
                </a:lnTo>
                <a:lnTo>
                  <a:pt x="29" y="5"/>
                </a:lnTo>
                <a:lnTo>
                  <a:pt x="26" y="5"/>
                </a:lnTo>
                <a:lnTo>
                  <a:pt x="26" y="5"/>
                </a:lnTo>
                <a:lnTo>
                  <a:pt x="26" y="5"/>
                </a:lnTo>
                <a:lnTo>
                  <a:pt x="26" y="5"/>
                </a:lnTo>
                <a:lnTo>
                  <a:pt x="26" y="2"/>
                </a:lnTo>
                <a:lnTo>
                  <a:pt x="26" y="2"/>
                </a:lnTo>
                <a:lnTo>
                  <a:pt x="24" y="2"/>
                </a:lnTo>
                <a:lnTo>
                  <a:pt x="21" y="0"/>
                </a:lnTo>
                <a:lnTo>
                  <a:pt x="19" y="0"/>
                </a:lnTo>
                <a:lnTo>
                  <a:pt x="17" y="0"/>
                </a:lnTo>
                <a:lnTo>
                  <a:pt x="17" y="2"/>
                </a:lnTo>
                <a:lnTo>
                  <a:pt x="14" y="2"/>
                </a:lnTo>
                <a:lnTo>
                  <a:pt x="14" y="5"/>
                </a:lnTo>
                <a:lnTo>
                  <a:pt x="12" y="5"/>
                </a:lnTo>
                <a:lnTo>
                  <a:pt x="12" y="5"/>
                </a:lnTo>
                <a:lnTo>
                  <a:pt x="10" y="7"/>
                </a:lnTo>
                <a:lnTo>
                  <a:pt x="7" y="12"/>
                </a:lnTo>
                <a:lnTo>
                  <a:pt x="7" y="14"/>
                </a:lnTo>
                <a:lnTo>
                  <a:pt x="5" y="16"/>
                </a:lnTo>
                <a:lnTo>
                  <a:pt x="5" y="16"/>
                </a:lnTo>
                <a:lnTo>
                  <a:pt x="3" y="19"/>
                </a:lnTo>
                <a:lnTo>
                  <a:pt x="3" y="21"/>
                </a:lnTo>
                <a:lnTo>
                  <a:pt x="3" y="21"/>
                </a:lnTo>
                <a:lnTo>
                  <a:pt x="0" y="23"/>
                </a:lnTo>
                <a:lnTo>
                  <a:pt x="0" y="23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5" y="28"/>
                </a:lnTo>
                <a:lnTo>
                  <a:pt x="5" y="31"/>
                </a:lnTo>
                <a:lnTo>
                  <a:pt x="7" y="31"/>
                </a:lnTo>
                <a:lnTo>
                  <a:pt x="10" y="33"/>
                </a:lnTo>
                <a:lnTo>
                  <a:pt x="12" y="31"/>
                </a:lnTo>
                <a:lnTo>
                  <a:pt x="14" y="31"/>
                </a:lnTo>
                <a:lnTo>
                  <a:pt x="17" y="33"/>
                </a:lnTo>
                <a:lnTo>
                  <a:pt x="17" y="33"/>
                </a:lnTo>
                <a:lnTo>
                  <a:pt x="17" y="33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19" y="35"/>
                </a:lnTo>
                <a:lnTo>
                  <a:pt x="21" y="35"/>
                </a:lnTo>
                <a:lnTo>
                  <a:pt x="24" y="33"/>
                </a:lnTo>
                <a:lnTo>
                  <a:pt x="29" y="33"/>
                </a:lnTo>
                <a:lnTo>
                  <a:pt x="29" y="31"/>
                </a:lnTo>
                <a:lnTo>
                  <a:pt x="29" y="31"/>
                </a:lnTo>
                <a:lnTo>
                  <a:pt x="31" y="31"/>
                </a:lnTo>
                <a:lnTo>
                  <a:pt x="33" y="31"/>
                </a:lnTo>
                <a:lnTo>
                  <a:pt x="36" y="33"/>
                </a:lnTo>
                <a:lnTo>
                  <a:pt x="36" y="33"/>
                </a:lnTo>
                <a:lnTo>
                  <a:pt x="38" y="33"/>
                </a:lnTo>
                <a:lnTo>
                  <a:pt x="40" y="33"/>
                </a:lnTo>
                <a:lnTo>
                  <a:pt x="45" y="33"/>
                </a:lnTo>
                <a:lnTo>
                  <a:pt x="47" y="33"/>
                </a:lnTo>
                <a:lnTo>
                  <a:pt x="50" y="31"/>
                </a:lnTo>
                <a:lnTo>
                  <a:pt x="52" y="31"/>
                </a:lnTo>
                <a:lnTo>
                  <a:pt x="52" y="33"/>
                </a:lnTo>
                <a:lnTo>
                  <a:pt x="55" y="33"/>
                </a:lnTo>
                <a:lnTo>
                  <a:pt x="57" y="31"/>
                </a:lnTo>
                <a:lnTo>
                  <a:pt x="59" y="31"/>
                </a:lnTo>
                <a:lnTo>
                  <a:pt x="59" y="31"/>
                </a:lnTo>
                <a:lnTo>
                  <a:pt x="59" y="31"/>
                </a:lnTo>
                <a:lnTo>
                  <a:pt x="62" y="31"/>
                </a:lnTo>
                <a:lnTo>
                  <a:pt x="62" y="31"/>
                </a:lnTo>
                <a:lnTo>
                  <a:pt x="62" y="31"/>
                </a:lnTo>
                <a:lnTo>
                  <a:pt x="62" y="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" name="Freeform 227"/>
          <p:cNvSpPr>
            <a:spLocks/>
          </p:cNvSpPr>
          <p:nvPr/>
        </p:nvSpPr>
        <p:spPr bwMode="auto">
          <a:xfrm>
            <a:off x="7194333" y="3478853"/>
            <a:ext cx="2092" cy="2092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2 w 2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" name="Freeform 228"/>
          <p:cNvSpPr>
            <a:spLocks/>
          </p:cNvSpPr>
          <p:nvPr/>
        </p:nvSpPr>
        <p:spPr bwMode="auto">
          <a:xfrm>
            <a:off x="8403713" y="3919293"/>
            <a:ext cx="59633" cy="138095"/>
          </a:xfrm>
          <a:custGeom>
            <a:avLst/>
            <a:gdLst>
              <a:gd name="T0" fmla="*/ 57 w 57"/>
              <a:gd name="T1" fmla="*/ 33 h 132"/>
              <a:gd name="T2" fmla="*/ 55 w 57"/>
              <a:gd name="T3" fmla="*/ 28 h 132"/>
              <a:gd name="T4" fmla="*/ 52 w 57"/>
              <a:gd name="T5" fmla="*/ 21 h 132"/>
              <a:gd name="T6" fmla="*/ 55 w 57"/>
              <a:gd name="T7" fmla="*/ 16 h 132"/>
              <a:gd name="T8" fmla="*/ 50 w 57"/>
              <a:gd name="T9" fmla="*/ 12 h 132"/>
              <a:gd name="T10" fmla="*/ 45 w 57"/>
              <a:gd name="T11" fmla="*/ 7 h 132"/>
              <a:gd name="T12" fmla="*/ 41 w 57"/>
              <a:gd name="T13" fmla="*/ 0 h 132"/>
              <a:gd name="T14" fmla="*/ 36 w 57"/>
              <a:gd name="T15" fmla="*/ 2 h 132"/>
              <a:gd name="T16" fmla="*/ 31 w 57"/>
              <a:gd name="T17" fmla="*/ 4 h 132"/>
              <a:gd name="T18" fmla="*/ 31 w 57"/>
              <a:gd name="T19" fmla="*/ 12 h 132"/>
              <a:gd name="T20" fmla="*/ 29 w 57"/>
              <a:gd name="T21" fmla="*/ 16 h 132"/>
              <a:gd name="T22" fmla="*/ 17 w 57"/>
              <a:gd name="T23" fmla="*/ 21 h 132"/>
              <a:gd name="T24" fmla="*/ 15 w 57"/>
              <a:gd name="T25" fmla="*/ 21 h 132"/>
              <a:gd name="T26" fmla="*/ 12 w 57"/>
              <a:gd name="T27" fmla="*/ 21 h 132"/>
              <a:gd name="T28" fmla="*/ 10 w 57"/>
              <a:gd name="T29" fmla="*/ 23 h 132"/>
              <a:gd name="T30" fmla="*/ 8 w 57"/>
              <a:gd name="T31" fmla="*/ 26 h 132"/>
              <a:gd name="T32" fmla="*/ 8 w 57"/>
              <a:gd name="T33" fmla="*/ 28 h 132"/>
              <a:gd name="T34" fmla="*/ 5 w 57"/>
              <a:gd name="T35" fmla="*/ 28 h 132"/>
              <a:gd name="T36" fmla="*/ 5 w 57"/>
              <a:gd name="T37" fmla="*/ 30 h 132"/>
              <a:gd name="T38" fmla="*/ 3 w 57"/>
              <a:gd name="T39" fmla="*/ 35 h 132"/>
              <a:gd name="T40" fmla="*/ 0 w 57"/>
              <a:gd name="T41" fmla="*/ 45 h 132"/>
              <a:gd name="T42" fmla="*/ 10 w 57"/>
              <a:gd name="T43" fmla="*/ 49 h 132"/>
              <a:gd name="T44" fmla="*/ 12 w 57"/>
              <a:gd name="T45" fmla="*/ 57 h 132"/>
              <a:gd name="T46" fmla="*/ 12 w 57"/>
              <a:gd name="T47" fmla="*/ 64 h 132"/>
              <a:gd name="T48" fmla="*/ 17 w 57"/>
              <a:gd name="T49" fmla="*/ 71 h 132"/>
              <a:gd name="T50" fmla="*/ 17 w 57"/>
              <a:gd name="T51" fmla="*/ 87 h 132"/>
              <a:gd name="T52" fmla="*/ 17 w 57"/>
              <a:gd name="T53" fmla="*/ 106 h 132"/>
              <a:gd name="T54" fmla="*/ 17 w 57"/>
              <a:gd name="T55" fmla="*/ 118 h 132"/>
              <a:gd name="T56" fmla="*/ 17 w 57"/>
              <a:gd name="T57" fmla="*/ 120 h 132"/>
              <a:gd name="T58" fmla="*/ 19 w 57"/>
              <a:gd name="T59" fmla="*/ 127 h 132"/>
              <a:gd name="T60" fmla="*/ 17 w 57"/>
              <a:gd name="T61" fmla="*/ 132 h 132"/>
              <a:gd name="T62" fmla="*/ 36 w 57"/>
              <a:gd name="T63" fmla="*/ 127 h 132"/>
              <a:gd name="T64" fmla="*/ 38 w 57"/>
              <a:gd name="T65" fmla="*/ 123 h 132"/>
              <a:gd name="T66" fmla="*/ 38 w 57"/>
              <a:gd name="T67" fmla="*/ 118 h 132"/>
              <a:gd name="T68" fmla="*/ 38 w 57"/>
              <a:gd name="T69" fmla="*/ 113 h 132"/>
              <a:gd name="T70" fmla="*/ 38 w 57"/>
              <a:gd name="T71" fmla="*/ 106 h 132"/>
              <a:gd name="T72" fmla="*/ 38 w 57"/>
              <a:gd name="T73" fmla="*/ 104 h 132"/>
              <a:gd name="T74" fmla="*/ 36 w 57"/>
              <a:gd name="T75" fmla="*/ 97 h 132"/>
              <a:gd name="T76" fmla="*/ 38 w 57"/>
              <a:gd name="T77" fmla="*/ 87 h 132"/>
              <a:gd name="T78" fmla="*/ 38 w 57"/>
              <a:gd name="T79" fmla="*/ 80 h 132"/>
              <a:gd name="T80" fmla="*/ 41 w 57"/>
              <a:gd name="T81" fmla="*/ 71 h 132"/>
              <a:gd name="T82" fmla="*/ 45 w 57"/>
              <a:gd name="T83" fmla="*/ 66 h 132"/>
              <a:gd name="T84" fmla="*/ 48 w 57"/>
              <a:gd name="T85" fmla="*/ 61 h 132"/>
              <a:gd name="T86" fmla="*/ 50 w 57"/>
              <a:gd name="T87" fmla="*/ 54 h 132"/>
              <a:gd name="T88" fmla="*/ 52 w 57"/>
              <a:gd name="T89" fmla="*/ 54 h 132"/>
              <a:gd name="T90" fmla="*/ 52 w 57"/>
              <a:gd name="T91" fmla="*/ 45 h 132"/>
              <a:gd name="T92" fmla="*/ 55 w 57"/>
              <a:gd name="T93" fmla="*/ 42 h 132"/>
              <a:gd name="T94" fmla="*/ 57 w 57"/>
              <a:gd name="T95" fmla="*/ 42 h 132"/>
              <a:gd name="T96" fmla="*/ 57 w 57"/>
              <a:gd name="T97" fmla="*/ 3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" h="132">
                <a:moveTo>
                  <a:pt x="57" y="38"/>
                </a:moveTo>
                <a:lnTo>
                  <a:pt x="57" y="35"/>
                </a:lnTo>
                <a:lnTo>
                  <a:pt x="57" y="33"/>
                </a:lnTo>
                <a:lnTo>
                  <a:pt x="57" y="30"/>
                </a:lnTo>
                <a:lnTo>
                  <a:pt x="57" y="28"/>
                </a:lnTo>
                <a:lnTo>
                  <a:pt x="55" y="28"/>
                </a:lnTo>
                <a:lnTo>
                  <a:pt x="55" y="26"/>
                </a:lnTo>
                <a:lnTo>
                  <a:pt x="55" y="26"/>
                </a:lnTo>
                <a:lnTo>
                  <a:pt x="52" y="21"/>
                </a:lnTo>
                <a:lnTo>
                  <a:pt x="52" y="19"/>
                </a:lnTo>
                <a:lnTo>
                  <a:pt x="52" y="16"/>
                </a:lnTo>
                <a:lnTo>
                  <a:pt x="55" y="16"/>
                </a:lnTo>
                <a:lnTo>
                  <a:pt x="52" y="14"/>
                </a:lnTo>
                <a:lnTo>
                  <a:pt x="52" y="12"/>
                </a:lnTo>
                <a:lnTo>
                  <a:pt x="50" y="12"/>
                </a:lnTo>
                <a:lnTo>
                  <a:pt x="48" y="12"/>
                </a:lnTo>
                <a:lnTo>
                  <a:pt x="48" y="9"/>
                </a:lnTo>
                <a:lnTo>
                  <a:pt x="45" y="7"/>
                </a:lnTo>
                <a:lnTo>
                  <a:pt x="41" y="2"/>
                </a:lnTo>
                <a:lnTo>
                  <a:pt x="41" y="2"/>
                </a:lnTo>
                <a:lnTo>
                  <a:pt x="41" y="0"/>
                </a:lnTo>
                <a:lnTo>
                  <a:pt x="38" y="2"/>
                </a:lnTo>
                <a:lnTo>
                  <a:pt x="38" y="2"/>
                </a:lnTo>
                <a:lnTo>
                  <a:pt x="36" y="2"/>
                </a:lnTo>
                <a:lnTo>
                  <a:pt x="36" y="2"/>
                </a:lnTo>
                <a:lnTo>
                  <a:pt x="34" y="4"/>
                </a:lnTo>
                <a:lnTo>
                  <a:pt x="31" y="4"/>
                </a:lnTo>
                <a:lnTo>
                  <a:pt x="31" y="4"/>
                </a:lnTo>
                <a:lnTo>
                  <a:pt x="31" y="9"/>
                </a:lnTo>
                <a:lnTo>
                  <a:pt x="31" y="12"/>
                </a:lnTo>
                <a:lnTo>
                  <a:pt x="31" y="12"/>
                </a:lnTo>
                <a:lnTo>
                  <a:pt x="29" y="16"/>
                </a:lnTo>
                <a:lnTo>
                  <a:pt x="29" y="16"/>
                </a:lnTo>
                <a:lnTo>
                  <a:pt x="24" y="21"/>
                </a:lnTo>
                <a:lnTo>
                  <a:pt x="22" y="21"/>
                </a:lnTo>
                <a:lnTo>
                  <a:pt x="17" y="21"/>
                </a:lnTo>
                <a:lnTo>
                  <a:pt x="17" y="21"/>
                </a:lnTo>
                <a:lnTo>
                  <a:pt x="15" y="21"/>
                </a:lnTo>
                <a:lnTo>
                  <a:pt x="15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3"/>
                </a:lnTo>
                <a:lnTo>
                  <a:pt x="10" y="23"/>
                </a:lnTo>
                <a:lnTo>
                  <a:pt x="10" y="23"/>
                </a:lnTo>
                <a:lnTo>
                  <a:pt x="10" y="23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5" y="28"/>
                </a:lnTo>
                <a:lnTo>
                  <a:pt x="5" y="28"/>
                </a:lnTo>
                <a:lnTo>
                  <a:pt x="5" y="30"/>
                </a:lnTo>
                <a:lnTo>
                  <a:pt x="5" y="30"/>
                </a:lnTo>
                <a:lnTo>
                  <a:pt x="3" y="30"/>
                </a:lnTo>
                <a:lnTo>
                  <a:pt x="3" y="33"/>
                </a:lnTo>
                <a:lnTo>
                  <a:pt x="3" y="35"/>
                </a:lnTo>
                <a:lnTo>
                  <a:pt x="3" y="35"/>
                </a:lnTo>
                <a:lnTo>
                  <a:pt x="0" y="42"/>
                </a:lnTo>
                <a:lnTo>
                  <a:pt x="0" y="45"/>
                </a:lnTo>
                <a:lnTo>
                  <a:pt x="3" y="45"/>
                </a:lnTo>
                <a:lnTo>
                  <a:pt x="5" y="47"/>
                </a:lnTo>
                <a:lnTo>
                  <a:pt x="10" y="49"/>
                </a:lnTo>
                <a:lnTo>
                  <a:pt x="12" y="52"/>
                </a:lnTo>
                <a:lnTo>
                  <a:pt x="12" y="52"/>
                </a:lnTo>
                <a:lnTo>
                  <a:pt x="12" y="57"/>
                </a:lnTo>
                <a:lnTo>
                  <a:pt x="12" y="61"/>
                </a:lnTo>
                <a:lnTo>
                  <a:pt x="12" y="64"/>
                </a:lnTo>
                <a:lnTo>
                  <a:pt x="12" y="64"/>
                </a:lnTo>
                <a:lnTo>
                  <a:pt x="12" y="66"/>
                </a:lnTo>
                <a:lnTo>
                  <a:pt x="17" y="68"/>
                </a:lnTo>
                <a:lnTo>
                  <a:pt x="17" y="71"/>
                </a:lnTo>
                <a:lnTo>
                  <a:pt x="17" y="78"/>
                </a:lnTo>
                <a:lnTo>
                  <a:pt x="17" y="83"/>
                </a:lnTo>
                <a:lnTo>
                  <a:pt x="17" y="87"/>
                </a:lnTo>
                <a:lnTo>
                  <a:pt x="17" y="92"/>
                </a:lnTo>
                <a:lnTo>
                  <a:pt x="17" y="99"/>
                </a:lnTo>
                <a:lnTo>
                  <a:pt x="17" y="106"/>
                </a:lnTo>
                <a:lnTo>
                  <a:pt x="17" y="116"/>
                </a:lnTo>
                <a:lnTo>
                  <a:pt x="15" y="116"/>
                </a:lnTo>
                <a:lnTo>
                  <a:pt x="17" y="118"/>
                </a:lnTo>
                <a:lnTo>
                  <a:pt x="17" y="120"/>
                </a:lnTo>
                <a:lnTo>
                  <a:pt x="17" y="120"/>
                </a:lnTo>
                <a:lnTo>
                  <a:pt x="17" y="120"/>
                </a:lnTo>
                <a:lnTo>
                  <a:pt x="17" y="123"/>
                </a:lnTo>
                <a:lnTo>
                  <a:pt x="17" y="123"/>
                </a:lnTo>
                <a:lnTo>
                  <a:pt x="19" y="127"/>
                </a:lnTo>
                <a:lnTo>
                  <a:pt x="19" y="130"/>
                </a:lnTo>
                <a:lnTo>
                  <a:pt x="17" y="130"/>
                </a:lnTo>
                <a:lnTo>
                  <a:pt x="17" y="132"/>
                </a:lnTo>
                <a:lnTo>
                  <a:pt x="19" y="130"/>
                </a:lnTo>
                <a:lnTo>
                  <a:pt x="29" y="130"/>
                </a:lnTo>
                <a:lnTo>
                  <a:pt x="36" y="127"/>
                </a:lnTo>
                <a:lnTo>
                  <a:pt x="36" y="127"/>
                </a:lnTo>
                <a:lnTo>
                  <a:pt x="38" y="123"/>
                </a:lnTo>
                <a:lnTo>
                  <a:pt x="38" y="123"/>
                </a:lnTo>
                <a:lnTo>
                  <a:pt x="38" y="120"/>
                </a:lnTo>
                <a:lnTo>
                  <a:pt x="38" y="120"/>
                </a:lnTo>
                <a:lnTo>
                  <a:pt x="38" y="118"/>
                </a:lnTo>
                <a:lnTo>
                  <a:pt x="38" y="116"/>
                </a:lnTo>
                <a:lnTo>
                  <a:pt x="38" y="113"/>
                </a:lnTo>
                <a:lnTo>
                  <a:pt x="38" y="113"/>
                </a:lnTo>
                <a:lnTo>
                  <a:pt x="38" y="111"/>
                </a:lnTo>
                <a:lnTo>
                  <a:pt x="38" y="106"/>
                </a:lnTo>
                <a:lnTo>
                  <a:pt x="38" y="106"/>
                </a:lnTo>
                <a:lnTo>
                  <a:pt x="38" y="106"/>
                </a:lnTo>
                <a:lnTo>
                  <a:pt x="38" y="104"/>
                </a:lnTo>
                <a:lnTo>
                  <a:pt x="38" y="104"/>
                </a:lnTo>
                <a:lnTo>
                  <a:pt x="38" y="101"/>
                </a:lnTo>
                <a:lnTo>
                  <a:pt x="38" y="99"/>
                </a:lnTo>
                <a:lnTo>
                  <a:pt x="36" y="97"/>
                </a:lnTo>
                <a:lnTo>
                  <a:pt x="36" y="97"/>
                </a:lnTo>
                <a:lnTo>
                  <a:pt x="36" y="92"/>
                </a:lnTo>
                <a:lnTo>
                  <a:pt x="38" y="87"/>
                </a:lnTo>
                <a:lnTo>
                  <a:pt x="36" y="85"/>
                </a:lnTo>
                <a:lnTo>
                  <a:pt x="38" y="85"/>
                </a:lnTo>
                <a:lnTo>
                  <a:pt x="38" y="80"/>
                </a:lnTo>
                <a:lnTo>
                  <a:pt x="38" y="78"/>
                </a:lnTo>
                <a:lnTo>
                  <a:pt x="38" y="71"/>
                </a:lnTo>
                <a:lnTo>
                  <a:pt x="41" y="71"/>
                </a:lnTo>
                <a:lnTo>
                  <a:pt x="43" y="71"/>
                </a:lnTo>
                <a:lnTo>
                  <a:pt x="45" y="68"/>
                </a:lnTo>
                <a:lnTo>
                  <a:pt x="45" y="66"/>
                </a:lnTo>
                <a:lnTo>
                  <a:pt x="45" y="64"/>
                </a:lnTo>
                <a:lnTo>
                  <a:pt x="45" y="61"/>
                </a:lnTo>
                <a:lnTo>
                  <a:pt x="48" y="61"/>
                </a:lnTo>
                <a:lnTo>
                  <a:pt x="48" y="59"/>
                </a:lnTo>
                <a:lnTo>
                  <a:pt x="48" y="57"/>
                </a:lnTo>
                <a:lnTo>
                  <a:pt x="50" y="54"/>
                </a:lnTo>
                <a:lnTo>
                  <a:pt x="50" y="54"/>
                </a:lnTo>
                <a:lnTo>
                  <a:pt x="52" y="54"/>
                </a:lnTo>
                <a:lnTo>
                  <a:pt x="52" y="54"/>
                </a:lnTo>
                <a:lnTo>
                  <a:pt x="55" y="52"/>
                </a:lnTo>
                <a:lnTo>
                  <a:pt x="55" y="47"/>
                </a:lnTo>
                <a:lnTo>
                  <a:pt x="52" y="45"/>
                </a:lnTo>
                <a:lnTo>
                  <a:pt x="52" y="45"/>
                </a:lnTo>
                <a:lnTo>
                  <a:pt x="55" y="45"/>
                </a:lnTo>
                <a:lnTo>
                  <a:pt x="55" y="42"/>
                </a:lnTo>
                <a:lnTo>
                  <a:pt x="55" y="42"/>
                </a:lnTo>
                <a:lnTo>
                  <a:pt x="57" y="42"/>
                </a:lnTo>
                <a:lnTo>
                  <a:pt x="57" y="42"/>
                </a:lnTo>
                <a:lnTo>
                  <a:pt x="57" y="42"/>
                </a:lnTo>
                <a:lnTo>
                  <a:pt x="57" y="38"/>
                </a:lnTo>
                <a:lnTo>
                  <a:pt x="57" y="3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Freeform 229"/>
          <p:cNvSpPr>
            <a:spLocks noEditPoints="1"/>
          </p:cNvSpPr>
          <p:nvPr/>
        </p:nvSpPr>
        <p:spPr bwMode="auto">
          <a:xfrm>
            <a:off x="6670200" y="3785382"/>
            <a:ext cx="32432" cy="56494"/>
          </a:xfrm>
          <a:custGeom>
            <a:avLst/>
            <a:gdLst>
              <a:gd name="T0" fmla="*/ 28 w 31"/>
              <a:gd name="T1" fmla="*/ 21 h 54"/>
              <a:gd name="T2" fmla="*/ 28 w 31"/>
              <a:gd name="T3" fmla="*/ 24 h 54"/>
              <a:gd name="T4" fmla="*/ 28 w 31"/>
              <a:gd name="T5" fmla="*/ 21 h 54"/>
              <a:gd name="T6" fmla="*/ 31 w 31"/>
              <a:gd name="T7" fmla="*/ 21 h 54"/>
              <a:gd name="T8" fmla="*/ 31 w 31"/>
              <a:gd name="T9" fmla="*/ 21 h 54"/>
              <a:gd name="T10" fmla="*/ 31 w 31"/>
              <a:gd name="T11" fmla="*/ 7 h 54"/>
              <a:gd name="T12" fmla="*/ 28 w 31"/>
              <a:gd name="T13" fmla="*/ 9 h 54"/>
              <a:gd name="T14" fmla="*/ 28 w 31"/>
              <a:gd name="T15" fmla="*/ 12 h 54"/>
              <a:gd name="T16" fmla="*/ 31 w 31"/>
              <a:gd name="T17" fmla="*/ 7 h 54"/>
              <a:gd name="T18" fmla="*/ 23 w 31"/>
              <a:gd name="T19" fmla="*/ 2 h 54"/>
              <a:gd name="T20" fmla="*/ 23 w 31"/>
              <a:gd name="T21" fmla="*/ 0 h 54"/>
              <a:gd name="T22" fmla="*/ 21 w 31"/>
              <a:gd name="T23" fmla="*/ 0 h 54"/>
              <a:gd name="T24" fmla="*/ 19 w 31"/>
              <a:gd name="T25" fmla="*/ 5 h 54"/>
              <a:gd name="T26" fmla="*/ 14 w 31"/>
              <a:gd name="T27" fmla="*/ 12 h 54"/>
              <a:gd name="T28" fmla="*/ 12 w 31"/>
              <a:gd name="T29" fmla="*/ 12 h 54"/>
              <a:gd name="T30" fmla="*/ 9 w 31"/>
              <a:gd name="T31" fmla="*/ 9 h 54"/>
              <a:gd name="T32" fmla="*/ 7 w 31"/>
              <a:gd name="T33" fmla="*/ 12 h 54"/>
              <a:gd name="T34" fmla="*/ 5 w 31"/>
              <a:gd name="T35" fmla="*/ 19 h 54"/>
              <a:gd name="T36" fmla="*/ 5 w 31"/>
              <a:gd name="T37" fmla="*/ 28 h 54"/>
              <a:gd name="T38" fmla="*/ 2 w 31"/>
              <a:gd name="T39" fmla="*/ 40 h 54"/>
              <a:gd name="T40" fmla="*/ 0 w 31"/>
              <a:gd name="T41" fmla="*/ 54 h 54"/>
              <a:gd name="T42" fmla="*/ 2 w 31"/>
              <a:gd name="T43" fmla="*/ 54 h 54"/>
              <a:gd name="T44" fmla="*/ 7 w 31"/>
              <a:gd name="T45" fmla="*/ 54 h 54"/>
              <a:gd name="T46" fmla="*/ 7 w 31"/>
              <a:gd name="T47" fmla="*/ 52 h 54"/>
              <a:gd name="T48" fmla="*/ 14 w 31"/>
              <a:gd name="T49" fmla="*/ 47 h 54"/>
              <a:gd name="T50" fmla="*/ 16 w 31"/>
              <a:gd name="T51" fmla="*/ 43 h 54"/>
              <a:gd name="T52" fmla="*/ 21 w 31"/>
              <a:gd name="T53" fmla="*/ 33 h 54"/>
              <a:gd name="T54" fmla="*/ 21 w 31"/>
              <a:gd name="T55" fmla="*/ 24 h 54"/>
              <a:gd name="T56" fmla="*/ 23 w 31"/>
              <a:gd name="T57" fmla="*/ 21 h 54"/>
              <a:gd name="T58" fmla="*/ 23 w 31"/>
              <a:gd name="T59" fmla="*/ 17 h 54"/>
              <a:gd name="T60" fmla="*/ 26 w 31"/>
              <a:gd name="T61" fmla="*/ 7 h 54"/>
              <a:gd name="T62" fmla="*/ 26 w 31"/>
              <a:gd name="T63" fmla="*/ 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1" h="54">
                <a:moveTo>
                  <a:pt x="31" y="21"/>
                </a:moveTo>
                <a:lnTo>
                  <a:pt x="28" y="21"/>
                </a:lnTo>
                <a:lnTo>
                  <a:pt x="28" y="21"/>
                </a:lnTo>
                <a:lnTo>
                  <a:pt x="28" y="24"/>
                </a:lnTo>
                <a:lnTo>
                  <a:pt x="28" y="26"/>
                </a:lnTo>
                <a:lnTo>
                  <a:pt x="28" y="21"/>
                </a:lnTo>
                <a:lnTo>
                  <a:pt x="31" y="21"/>
                </a:lnTo>
                <a:lnTo>
                  <a:pt x="31" y="21"/>
                </a:lnTo>
                <a:lnTo>
                  <a:pt x="31" y="19"/>
                </a:lnTo>
                <a:lnTo>
                  <a:pt x="31" y="21"/>
                </a:lnTo>
                <a:close/>
                <a:moveTo>
                  <a:pt x="31" y="7"/>
                </a:moveTo>
                <a:lnTo>
                  <a:pt x="31" y="7"/>
                </a:lnTo>
                <a:lnTo>
                  <a:pt x="31" y="7"/>
                </a:lnTo>
                <a:lnTo>
                  <a:pt x="28" y="9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31" y="7"/>
                </a:lnTo>
                <a:close/>
                <a:moveTo>
                  <a:pt x="26" y="2"/>
                </a:moveTo>
                <a:lnTo>
                  <a:pt x="23" y="2"/>
                </a:lnTo>
                <a:lnTo>
                  <a:pt x="23" y="2"/>
                </a:lnTo>
                <a:lnTo>
                  <a:pt x="23" y="0"/>
                </a:lnTo>
                <a:lnTo>
                  <a:pt x="23" y="0"/>
                </a:lnTo>
                <a:lnTo>
                  <a:pt x="21" y="0"/>
                </a:lnTo>
                <a:lnTo>
                  <a:pt x="21" y="0"/>
                </a:lnTo>
                <a:lnTo>
                  <a:pt x="19" y="5"/>
                </a:lnTo>
                <a:lnTo>
                  <a:pt x="14" y="9"/>
                </a:lnTo>
                <a:lnTo>
                  <a:pt x="14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9" y="9"/>
                </a:lnTo>
                <a:lnTo>
                  <a:pt x="7" y="12"/>
                </a:lnTo>
                <a:lnTo>
                  <a:pt x="7" y="12"/>
                </a:lnTo>
                <a:lnTo>
                  <a:pt x="7" y="14"/>
                </a:lnTo>
                <a:lnTo>
                  <a:pt x="5" y="19"/>
                </a:lnTo>
                <a:lnTo>
                  <a:pt x="5" y="26"/>
                </a:lnTo>
                <a:lnTo>
                  <a:pt x="5" y="28"/>
                </a:lnTo>
                <a:lnTo>
                  <a:pt x="2" y="35"/>
                </a:lnTo>
                <a:lnTo>
                  <a:pt x="2" y="40"/>
                </a:lnTo>
                <a:lnTo>
                  <a:pt x="0" y="50"/>
                </a:lnTo>
                <a:lnTo>
                  <a:pt x="0" y="54"/>
                </a:lnTo>
                <a:lnTo>
                  <a:pt x="0" y="54"/>
                </a:lnTo>
                <a:lnTo>
                  <a:pt x="2" y="54"/>
                </a:lnTo>
                <a:lnTo>
                  <a:pt x="5" y="54"/>
                </a:lnTo>
                <a:lnTo>
                  <a:pt x="7" y="54"/>
                </a:lnTo>
                <a:lnTo>
                  <a:pt x="5" y="54"/>
                </a:lnTo>
                <a:lnTo>
                  <a:pt x="7" y="52"/>
                </a:lnTo>
                <a:lnTo>
                  <a:pt x="9" y="47"/>
                </a:lnTo>
                <a:lnTo>
                  <a:pt x="14" y="47"/>
                </a:lnTo>
                <a:lnTo>
                  <a:pt x="16" y="43"/>
                </a:lnTo>
                <a:lnTo>
                  <a:pt x="16" y="43"/>
                </a:lnTo>
                <a:lnTo>
                  <a:pt x="19" y="40"/>
                </a:lnTo>
                <a:lnTo>
                  <a:pt x="21" y="33"/>
                </a:lnTo>
                <a:lnTo>
                  <a:pt x="21" y="28"/>
                </a:lnTo>
                <a:lnTo>
                  <a:pt x="21" y="24"/>
                </a:lnTo>
                <a:lnTo>
                  <a:pt x="21" y="24"/>
                </a:lnTo>
                <a:lnTo>
                  <a:pt x="23" y="21"/>
                </a:lnTo>
                <a:lnTo>
                  <a:pt x="21" y="19"/>
                </a:lnTo>
                <a:lnTo>
                  <a:pt x="23" y="17"/>
                </a:lnTo>
                <a:lnTo>
                  <a:pt x="23" y="14"/>
                </a:lnTo>
                <a:lnTo>
                  <a:pt x="26" y="7"/>
                </a:lnTo>
                <a:lnTo>
                  <a:pt x="28" y="5"/>
                </a:lnTo>
                <a:lnTo>
                  <a:pt x="26" y="2"/>
                </a:lnTo>
                <a:lnTo>
                  <a:pt x="26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Freeform 230"/>
          <p:cNvSpPr>
            <a:spLocks/>
          </p:cNvSpPr>
          <p:nvPr/>
        </p:nvSpPr>
        <p:spPr bwMode="auto">
          <a:xfrm>
            <a:off x="8461253" y="3060383"/>
            <a:ext cx="63817" cy="43939"/>
          </a:xfrm>
          <a:custGeom>
            <a:avLst/>
            <a:gdLst>
              <a:gd name="T0" fmla="*/ 61 w 61"/>
              <a:gd name="T1" fmla="*/ 21 h 42"/>
              <a:gd name="T2" fmla="*/ 59 w 61"/>
              <a:gd name="T3" fmla="*/ 21 h 42"/>
              <a:gd name="T4" fmla="*/ 57 w 61"/>
              <a:gd name="T5" fmla="*/ 16 h 42"/>
              <a:gd name="T6" fmla="*/ 54 w 61"/>
              <a:gd name="T7" fmla="*/ 16 h 42"/>
              <a:gd name="T8" fmla="*/ 52 w 61"/>
              <a:gd name="T9" fmla="*/ 16 h 42"/>
              <a:gd name="T10" fmla="*/ 49 w 61"/>
              <a:gd name="T11" fmla="*/ 14 h 42"/>
              <a:gd name="T12" fmla="*/ 52 w 61"/>
              <a:gd name="T13" fmla="*/ 12 h 42"/>
              <a:gd name="T14" fmla="*/ 54 w 61"/>
              <a:gd name="T15" fmla="*/ 9 h 42"/>
              <a:gd name="T16" fmla="*/ 49 w 61"/>
              <a:gd name="T17" fmla="*/ 7 h 42"/>
              <a:gd name="T18" fmla="*/ 47 w 61"/>
              <a:gd name="T19" fmla="*/ 5 h 42"/>
              <a:gd name="T20" fmla="*/ 42 w 61"/>
              <a:gd name="T21" fmla="*/ 5 h 42"/>
              <a:gd name="T22" fmla="*/ 40 w 61"/>
              <a:gd name="T23" fmla="*/ 2 h 42"/>
              <a:gd name="T24" fmla="*/ 40 w 61"/>
              <a:gd name="T25" fmla="*/ 2 h 42"/>
              <a:gd name="T26" fmla="*/ 38 w 61"/>
              <a:gd name="T27" fmla="*/ 2 h 42"/>
              <a:gd name="T28" fmla="*/ 35 w 61"/>
              <a:gd name="T29" fmla="*/ 0 h 42"/>
              <a:gd name="T30" fmla="*/ 33 w 61"/>
              <a:gd name="T31" fmla="*/ 2 h 42"/>
              <a:gd name="T32" fmla="*/ 31 w 61"/>
              <a:gd name="T33" fmla="*/ 2 h 42"/>
              <a:gd name="T34" fmla="*/ 28 w 61"/>
              <a:gd name="T35" fmla="*/ 5 h 42"/>
              <a:gd name="T36" fmla="*/ 26 w 61"/>
              <a:gd name="T37" fmla="*/ 5 h 42"/>
              <a:gd name="T38" fmla="*/ 21 w 61"/>
              <a:gd name="T39" fmla="*/ 7 h 42"/>
              <a:gd name="T40" fmla="*/ 19 w 61"/>
              <a:gd name="T41" fmla="*/ 5 h 42"/>
              <a:gd name="T42" fmla="*/ 16 w 61"/>
              <a:gd name="T43" fmla="*/ 7 h 42"/>
              <a:gd name="T44" fmla="*/ 14 w 61"/>
              <a:gd name="T45" fmla="*/ 5 h 42"/>
              <a:gd name="T46" fmla="*/ 7 w 61"/>
              <a:gd name="T47" fmla="*/ 5 h 42"/>
              <a:gd name="T48" fmla="*/ 0 w 61"/>
              <a:gd name="T49" fmla="*/ 12 h 42"/>
              <a:gd name="T50" fmla="*/ 2 w 61"/>
              <a:gd name="T51" fmla="*/ 14 h 42"/>
              <a:gd name="T52" fmla="*/ 5 w 61"/>
              <a:gd name="T53" fmla="*/ 16 h 42"/>
              <a:gd name="T54" fmla="*/ 7 w 61"/>
              <a:gd name="T55" fmla="*/ 16 h 42"/>
              <a:gd name="T56" fmla="*/ 9 w 61"/>
              <a:gd name="T57" fmla="*/ 16 h 42"/>
              <a:gd name="T58" fmla="*/ 12 w 61"/>
              <a:gd name="T59" fmla="*/ 21 h 42"/>
              <a:gd name="T60" fmla="*/ 16 w 61"/>
              <a:gd name="T61" fmla="*/ 21 h 42"/>
              <a:gd name="T62" fmla="*/ 19 w 61"/>
              <a:gd name="T63" fmla="*/ 26 h 42"/>
              <a:gd name="T64" fmla="*/ 19 w 61"/>
              <a:gd name="T65" fmla="*/ 23 h 42"/>
              <a:gd name="T66" fmla="*/ 23 w 61"/>
              <a:gd name="T67" fmla="*/ 26 h 42"/>
              <a:gd name="T68" fmla="*/ 26 w 61"/>
              <a:gd name="T69" fmla="*/ 28 h 42"/>
              <a:gd name="T70" fmla="*/ 26 w 61"/>
              <a:gd name="T71" fmla="*/ 31 h 42"/>
              <a:gd name="T72" fmla="*/ 26 w 61"/>
              <a:gd name="T73" fmla="*/ 31 h 42"/>
              <a:gd name="T74" fmla="*/ 26 w 61"/>
              <a:gd name="T75" fmla="*/ 33 h 42"/>
              <a:gd name="T76" fmla="*/ 33 w 61"/>
              <a:gd name="T77" fmla="*/ 31 h 42"/>
              <a:gd name="T78" fmla="*/ 35 w 61"/>
              <a:gd name="T79" fmla="*/ 28 h 42"/>
              <a:gd name="T80" fmla="*/ 35 w 61"/>
              <a:gd name="T81" fmla="*/ 33 h 42"/>
              <a:gd name="T82" fmla="*/ 38 w 61"/>
              <a:gd name="T83" fmla="*/ 35 h 42"/>
              <a:gd name="T84" fmla="*/ 40 w 61"/>
              <a:gd name="T85" fmla="*/ 35 h 42"/>
              <a:gd name="T86" fmla="*/ 42 w 61"/>
              <a:gd name="T87" fmla="*/ 38 h 42"/>
              <a:gd name="T88" fmla="*/ 45 w 61"/>
              <a:gd name="T89" fmla="*/ 40 h 42"/>
              <a:gd name="T90" fmla="*/ 49 w 61"/>
              <a:gd name="T91" fmla="*/ 40 h 42"/>
              <a:gd name="T92" fmla="*/ 52 w 61"/>
              <a:gd name="T93" fmla="*/ 40 h 42"/>
              <a:gd name="T94" fmla="*/ 54 w 61"/>
              <a:gd name="T95" fmla="*/ 38 h 42"/>
              <a:gd name="T96" fmla="*/ 52 w 61"/>
              <a:gd name="T97" fmla="*/ 35 h 42"/>
              <a:gd name="T98" fmla="*/ 52 w 61"/>
              <a:gd name="T99" fmla="*/ 33 h 42"/>
              <a:gd name="T100" fmla="*/ 52 w 61"/>
              <a:gd name="T101" fmla="*/ 31 h 42"/>
              <a:gd name="T102" fmla="*/ 57 w 61"/>
              <a:gd name="T103" fmla="*/ 28 h 42"/>
              <a:gd name="T104" fmla="*/ 57 w 61"/>
              <a:gd name="T105" fmla="*/ 28 h 42"/>
              <a:gd name="T106" fmla="*/ 61 w 61"/>
              <a:gd name="T107" fmla="*/ 2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1" h="42">
                <a:moveTo>
                  <a:pt x="61" y="23"/>
                </a:moveTo>
                <a:lnTo>
                  <a:pt x="61" y="21"/>
                </a:lnTo>
                <a:lnTo>
                  <a:pt x="61" y="21"/>
                </a:lnTo>
                <a:lnTo>
                  <a:pt x="59" y="21"/>
                </a:lnTo>
                <a:lnTo>
                  <a:pt x="59" y="21"/>
                </a:lnTo>
                <a:lnTo>
                  <a:pt x="59" y="21"/>
                </a:lnTo>
                <a:lnTo>
                  <a:pt x="59" y="19"/>
                </a:lnTo>
                <a:lnTo>
                  <a:pt x="59" y="19"/>
                </a:lnTo>
                <a:lnTo>
                  <a:pt x="57" y="16"/>
                </a:lnTo>
                <a:lnTo>
                  <a:pt x="57" y="16"/>
                </a:lnTo>
                <a:lnTo>
                  <a:pt x="57" y="16"/>
                </a:lnTo>
                <a:lnTo>
                  <a:pt x="54" y="16"/>
                </a:lnTo>
                <a:lnTo>
                  <a:pt x="54" y="14"/>
                </a:lnTo>
                <a:lnTo>
                  <a:pt x="52" y="16"/>
                </a:lnTo>
                <a:lnTo>
                  <a:pt x="52" y="16"/>
                </a:lnTo>
                <a:lnTo>
                  <a:pt x="49" y="14"/>
                </a:lnTo>
                <a:lnTo>
                  <a:pt x="49" y="14"/>
                </a:lnTo>
                <a:lnTo>
                  <a:pt x="49" y="14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4" y="9"/>
                </a:lnTo>
                <a:lnTo>
                  <a:pt x="54" y="9"/>
                </a:lnTo>
                <a:lnTo>
                  <a:pt x="52" y="7"/>
                </a:lnTo>
                <a:lnTo>
                  <a:pt x="52" y="7"/>
                </a:lnTo>
                <a:lnTo>
                  <a:pt x="49" y="7"/>
                </a:lnTo>
                <a:lnTo>
                  <a:pt x="49" y="7"/>
                </a:lnTo>
                <a:lnTo>
                  <a:pt x="47" y="5"/>
                </a:lnTo>
                <a:lnTo>
                  <a:pt x="47" y="5"/>
                </a:lnTo>
                <a:lnTo>
                  <a:pt x="47" y="5"/>
                </a:lnTo>
                <a:lnTo>
                  <a:pt x="45" y="5"/>
                </a:lnTo>
                <a:lnTo>
                  <a:pt x="42" y="5"/>
                </a:lnTo>
                <a:lnTo>
                  <a:pt x="42" y="5"/>
                </a:lnTo>
                <a:lnTo>
                  <a:pt x="42" y="2"/>
                </a:lnTo>
                <a:lnTo>
                  <a:pt x="40" y="2"/>
                </a:lnTo>
                <a:lnTo>
                  <a:pt x="40" y="2"/>
                </a:lnTo>
                <a:lnTo>
                  <a:pt x="40" y="2"/>
                </a:lnTo>
                <a:lnTo>
                  <a:pt x="40" y="2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35" y="0"/>
                </a:lnTo>
                <a:lnTo>
                  <a:pt x="35" y="2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1" y="2"/>
                </a:lnTo>
                <a:lnTo>
                  <a:pt x="31" y="2"/>
                </a:lnTo>
                <a:lnTo>
                  <a:pt x="31" y="5"/>
                </a:lnTo>
                <a:lnTo>
                  <a:pt x="31" y="5"/>
                </a:lnTo>
                <a:lnTo>
                  <a:pt x="28" y="5"/>
                </a:lnTo>
                <a:lnTo>
                  <a:pt x="28" y="2"/>
                </a:lnTo>
                <a:lnTo>
                  <a:pt x="28" y="5"/>
                </a:lnTo>
                <a:lnTo>
                  <a:pt x="26" y="5"/>
                </a:lnTo>
                <a:lnTo>
                  <a:pt x="23" y="7"/>
                </a:lnTo>
                <a:lnTo>
                  <a:pt x="23" y="7"/>
                </a:lnTo>
                <a:lnTo>
                  <a:pt x="21" y="7"/>
                </a:lnTo>
                <a:lnTo>
                  <a:pt x="21" y="7"/>
                </a:lnTo>
                <a:lnTo>
                  <a:pt x="21" y="7"/>
                </a:lnTo>
                <a:lnTo>
                  <a:pt x="19" y="5"/>
                </a:lnTo>
                <a:lnTo>
                  <a:pt x="16" y="5"/>
                </a:lnTo>
                <a:lnTo>
                  <a:pt x="16" y="5"/>
                </a:lnTo>
                <a:lnTo>
                  <a:pt x="16" y="7"/>
                </a:lnTo>
                <a:lnTo>
                  <a:pt x="14" y="7"/>
                </a:lnTo>
                <a:lnTo>
                  <a:pt x="14" y="5"/>
                </a:lnTo>
                <a:lnTo>
                  <a:pt x="14" y="5"/>
                </a:lnTo>
                <a:lnTo>
                  <a:pt x="14" y="2"/>
                </a:lnTo>
                <a:lnTo>
                  <a:pt x="12" y="5"/>
                </a:lnTo>
                <a:lnTo>
                  <a:pt x="7" y="5"/>
                </a:lnTo>
                <a:lnTo>
                  <a:pt x="0" y="9"/>
                </a:lnTo>
                <a:lnTo>
                  <a:pt x="0" y="9"/>
                </a:lnTo>
                <a:lnTo>
                  <a:pt x="0" y="12"/>
                </a:lnTo>
                <a:lnTo>
                  <a:pt x="2" y="12"/>
                </a:lnTo>
                <a:lnTo>
                  <a:pt x="0" y="12"/>
                </a:lnTo>
                <a:lnTo>
                  <a:pt x="2" y="14"/>
                </a:lnTo>
                <a:lnTo>
                  <a:pt x="2" y="14"/>
                </a:lnTo>
                <a:lnTo>
                  <a:pt x="5" y="16"/>
                </a:lnTo>
                <a:lnTo>
                  <a:pt x="5" y="16"/>
                </a:lnTo>
                <a:lnTo>
                  <a:pt x="5" y="16"/>
                </a:lnTo>
                <a:lnTo>
                  <a:pt x="7" y="16"/>
                </a:lnTo>
                <a:lnTo>
                  <a:pt x="7" y="16"/>
                </a:lnTo>
                <a:lnTo>
                  <a:pt x="9" y="16"/>
                </a:lnTo>
                <a:lnTo>
                  <a:pt x="9" y="16"/>
                </a:lnTo>
                <a:lnTo>
                  <a:pt x="9" y="16"/>
                </a:lnTo>
                <a:lnTo>
                  <a:pt x="12" y="19"/>
                </a:lnTo>
                <a:lnTo>
                  <a:pt x="12" y="19"/>
                </a:lnTo>
                <a:lnTo>
                  <a:pt x="12" y="21"/>
                </a:lnTo>
                <a:lnTo>
                  <a:pt x="12" y="21"/>
                </a:lnTo>
                <a:lnTo>
                  <a:pt x="14" y="21"/>
                </a:lnTo>
                <a:lnTo>
                  <a:pt x="16" y="21"/>
                </a:lnTo>
                <a:lnTo>
                  <a:pt x="16" y="21"/>
                </a:lnTo>
                <a:lnTo>
                  <a:pt x="19" y="26"/>
                </a:lnTo>
                <a:lnTo>
                  <a:pt x="19" y="26"/>
                </a:lnTo>
                <a:lnTo>
                  <a:pt x="19" y="26"/>
                </a:lnTo>
                <a:lnTo>
                  <a:pt x="19" y="23"/>
                </a:lnTo>
                <a:lnTo>
                  <a:pt x="19" y="23"/>
                </a:lnTo>
                <a:lnTo>
                  <a:pt x="21" y="23"/>
                </a:lnTo>
                <a:lnTo>
                  <a:pt x="23" y="23"/>
                </a:lnTo>
                <a:lnTo>
                  <a:pt x="23" y="26"/>
                </a:lnTo>
                <a:lnTo>
                  <a:pt x="26" y="26"/>
                </a:lnTo>
                <a:lnTo>
                  <a:pt x="26" y="26"/>
                </a:lnTo>
                <a:lnTo>
                  <a:pt x="26" y="28"/>
                </a:lnTo>
                <a:lnTo>
                  <a:pt x="26" y="28"/>
                </a:lnTo>
                <a:lnTo>
                  <a:pt x="26" y="28"/>
                </a:lnTo>
                <a:lnTo>
                  <a:pt x="26" y="31"/>
                </a:lnTo>
                <a:lnTo>
                  <a:pt x="26" y="31"/>
                </a:lnTo>
                <a:lnTo>
                  <a:pt x="26" y="31"/>
                </a:lnTo>
                <a:lnTo>
                  <a:pt x="26" y="31"/>
                </a:lnTo>
                <a:lnTo>
                  <a:pt x="26" y="31"/>
                </a:lnTo>
                <a:lnTo>
                  <a:pt x="26" y="33"/>
                </a:lnTo>
                <a:lnTo>
                  <a:pt x="26" y="33"/>
                </a:lnTo>
                <a:lnTo>
                  <a:pt x="28" y="33"/>
                </a:lnTo>
                <a:lnTo>
                  <a:pt x="33" y="33"/>
                </a:lnTo>
                <a:lnTo>
                  <a:pt x="33" y="31"/>
                </a:lnTo>
                <a:lnTo>
                  <a:pt x="33" y="31"/>
                </a:lnTo>
                <a:lnTo>
                  <a:pt x="35" y="31"/>
                </a:lnTo>
                <a:lnTo>
                  <a:pt x="35" y="28"/>
                </a:lnTo>
                <a:lnTo>
                  <a:pt x="35" y="28"/>
                </a:lnTo>
                <a:lnTo>
                  <a:pt x="38" y="28"/>
                </a:lnTo>
                <a:lnTo>
                  <a:pt x="35" y="33"/>
                </a:lnTo>
                <a:lnTo>
                  <a:pt x="38" y="33"/>
                </a:lnTo>
                <a:lnTo>
                  <a:pt x="38" y="35"/>
                </a:lnTo>
                <a:lnTo>
                  <a:pt x="38" y="35"/>
                </a:lnTo>
                <a:lnTo>
                  <a:pt x="38" y="35"/>
                </a:lnTo>
                <a:lnTo>
                  <a:pt x="40" y="35"/>
                </a:lnTo>
                <a:lnTo>
                  <a:pt x="40" y="35"/>
                </a:lnTo>
                <a:lnTo>
                  <a:pt x="40" y="38"/>
                </a:lnTo>
                <a:lnTo>
                  <a:pt x="42" y="38"/>
                </a:lnTo>
                <a:lnTo>
                  <a:pt x="42" y="38"/>
                </a:lnTo>
                <a:lnTo>
                  <a:pt x="45" y="38"/>
                </a:lnTo>
                <a:lnTo>
                  <a:pt x="45" y="40"/>
                </a:lnTo>
                <a:lnTo>
                  <a:pt x="45" y="40"/>
                </a:lnTo>
                <a:lnTo>
                  <a:pt x="47" y="42"/>
                </a:lnTo>
                <a:lnTo>
                  <a:pt x="47" y="42"/>
                </a:lnTo>
                <a:lnTo>
                  <a:pt x="49" y="40"/>
                </a:lnTo>
                <a:lnTo>
                  <a:pt x="49" y="40"/>
                </a:lnTo>
                <a:lnTo>
                  <a:pt x="52" y="40"/>
                </a:lnTo>
                <a:lnTo>
                  <a:pt x="52" y="40"/>
                </a:lnTo>
                <a:lnTo>
                  <a:pt x="52" y="40"/>
                </a:lnTo>
                <a:lnTo>
                  <a:pt x="52" y="40"/>
                </a:lnTo>
                <a:lnTo>
                  <a:pt x="54" y="38"/>
                </a:lnTo>
                <a:lnTo>
                  <a:pt x="52" y="38"/>
                </a:lnTo>
                <a:lnTo>
                  <a:pt x="52" y="35"/>
                </a:lnTo>
                <a:lnTo>
                  <a:pt x="52" y="35"/>
                </a:lnTo>
                <a:lnTo>
                  <a:pt x="52" y="35"/>
                </a:lnTo>
                <a:lnTo>
                  <a:pt x="52" y="35"/>
                </a:lnTo>
                <a:lnTo>
                  <a:pt x="52" y="33"/>
                </a:lnTo>
                <a:lnTo>
                  <a:pt x="52" y="33"/>
                </a:lnTo>
                <a:lnTo>
                  <a:pt x="52" y="33"/>
                </a:lnTo>
                <a:lnTo>
                  <a:pt x="52" y="31"/>
                </a:lnTo>
                <a:lnTo>
                  <a:pt x="54" y="31"/>
                </a:lnTo>
                <a:lnTo>
                  <a:pt x="54" y="28"/>
                </a:lnTo>
                <a:lnTo>
                  <a:pt x="57" y="28"/>
                </a:lnTo>
                <a:lnTo>
                  <a:pt x="57" y="28"/>
                </a:lnTo>
                <a:lnTo>
                  <a:pt x="57" y="28"/>
                </a:lnTo>
                <a:lnTo>
                  <a:pt x="57" y="28"/>
                </a:lnTo>
                <a:lnTo>
                  <a:pt x="57" y="28"/>
                </a:lnTo>
                <a:lnTo>
                  <a:pt x="59" y="26"/>
                </a:lnTo>
                <a:lnTo>
                  <a:pt x="61" y="26"/>
                </a:lnTo>
                <a:lnTo>
                  <a:pt x="61" y="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Freeform 231"/>
          <p:cNvSpPr>
            <a:spLocks/>
          </p:cNvSpPr>
          <p:nvPr/>
        </p:nvSpPr>
        <p:spPr bwMode="auto">
          <a:xfrm>
            <a:off x="8807537" y="2964135"/>
            <a:ext cx="155881" cy="101480"/>
          </a:xfrm>
          <a:custGeom>
            <a:avLst/>
            <a:gdLst>
              <a:gd name="T0" fmla="*/ 142 w 149"/>
              <a:gd name="T1" fmla="*/ 49 h 97"/>
              <a:gd name="T2" fmla="*/ 132 w 149"/>
              <a:gd name="T3" fmla="*/ 47 h 97"/>
              <a:gd name="T4" fmla="*/ 130 w 149"/>
              <a:gd name="T5" fmla="*/ 40 h 97"/>
              <a:gd name="T6" fmla="*/ 120 w 149"/>
              <a:gd name="T7" fmla="*/ 33 h 97"/>
              <a:gd name="T8" fmla="*/ 113 w 149"/>
              <a:gd name="T9" fmla="*/ 26 h 97"/>
              <a:gd name="T10" fmla="*/ 116 w 149"/>
              <a:gd name="T11" fmla="*/ 18 h 97"/>
              <a:gd name="T12" fmla="*/ 113 w 149"/>
              <a:gd name="T13" fmla="*/ 14 h 97"/>
              <a:gd name="T14" fmla="*/ 111 w 149"/>
              <a:gd name="T15" fmla="*/ 9 h 97"/>
              <a:gd name="T16" fmla="*/ 104 w 149"/>
              <a:gd name="T17" fmla="*/ 7 h 97"/>
              <a:gd name="T18" fmla="*/ 94 w 149"/>
              <a:gd name="T19" fmla="*/ 7 h 97"/>
              <a:gd name="T20" fmla="*/ 90 w 149"/>
              <a:gd name="T21" fmla="*/ 4 h 97"/>
              <a:gd name="T22" fmla="*/ 83 w 149"/>
              <a:gd name="T23" fmla="*/ 2 h 97"/>
              <a:gd name="T24" fmla="*/ 73 w 149"/>
              <a:gd name="T25" fmla="*/ 0 h 97"/>
              <a:gd name="T26" fmla="*/ 68 w 149"/>
              <a:gd name="T27" fmla="*/ 0 h 97"/>
              <a:gd name="T28" fmla="*/ 59 w 149"/>
              <a:gd name="T29" fmla="*/ 7 h 97"/>
              <a:gd name="T30" fmla="*/ 49 w 149"/>
              <a:gd name="T31" fmla="*/ 9 h 97"/>
              <a:gd name="T32" fmla="*/ 45 w 149"/>
              <a:gd name="T33" fmla="*/ 16 h 97"/>
              <a:gd name="T34" fmla="*/ 49 w 149"/>
              <a:gd name="T35" fmla="*/ 18 h 97"/>
              <a:gd name="T36" fmla="*/ 42 w 149"/>
              <a:gd name="T37" fmla="*/ 21 h 97"/>
              <a:gd name="T38" fmla="*/ 35 w 149"/>
              <a:gd name="T39" fmla="*/ 26 h 97"/>
              <a:gd name="T40" fmla="*/ 33 w 149"/>
              <a:gd name="T41" fmla="*/ 33 h 97"/>
              <a:gd name="T42" fmla="*/ 35 w 149"/>
              <a:gd name="T43" fmla="*/ 37 h 97"/>
              <a:gd name="T44" fmla="*/ 33 w 149"/>
              <a:gd name="T45" fmla="*/ 40 h 97"/>
              <a:gd name="T46" fmla="*/ 28 w 149"/>
              <a:gd name="T47" fmla="*/ 37 h 97"/>
              <a:gd name="T48" fmla="*/ 21 w 149"/>
              <a:gd name="T49" fmla="*/ 42 h 97"/>
              <a:gd name="T50" fmla="*/ 12 w 149"/>
              <a:gd name="T51" fmla="*/ 44 h 97"/>
              <a:gd name="T52" fmla="*/ 2 w 149"/>
              <a:gd name="T53" fmla="*/ 44 h 97"/>
              <a:gd name="T54" fmla="*/ 9 w 149"/>
              <a:gd name="T55" fmla="*/ 63 h 97"/>
              <a:gd name="T56" fmla="*/ 2 w 149"/>
              <a:gd name="T57" fmla="*/ 73 h 97"/>
              <a:gd name="T58" fmla="*/ 2 w 149"/>
              <a:gd name="T59" fmla="*/ 78 h 97"/>
              <a:gd name="T60" fmla="*/ 7 w 149"/>
              <a:gd name="T61" fmla="*/ 82 h 97"/>
              <a:gd name="T62" fmla="*/ 7 w 149"/>
              <a:gd name="T63" fmla="*/ 92 h 97"/>
              <a:gd name="T64" fmla="*/ 12 w 149"/>
              <a:gd name="T65" fmla="*/ 89 h 97"/>
              <a:gd name="T66" fmla="*/ 19 w 149"/>
              <a:gd name="T67" fmla="*/ 85 h 97"/>
              <a:gd name="T68" fmla="*/ 31 w 149"/>
              <a:gd name="T69" fmla="*/ 85 h 97"/>
              <a:gd name="T70" fmla="*/ 52 w 149"/>
              <a:gd name="T71" fmla="*/ 85 h 97"/>
              <a:gd name="T72" fmla="*/ 64 w 149"/>
              <a:gd name="T73" fmla="*/ 87 h 97"/>
              <a:gd name="T74" fmla="*/ 73 w 149"/>
              <a:gd name="T75" fmla="*/ 92 h 97"/>
              <a:gd name="T76" fmla="*/ 76 w 149"/>
              <a:gd name="T77" fmla="*/ 92 h 97"/>
              <a:gd name="T78" fmla="*/ 85 w 149"/>
              <a:gd name="T79" fmla="*/ 92 h 97"/>
              <a:gd name="T80" fmla="*/ 90 w 149"/>
              <a:gd name="T81" fmla="*/ 92 h 97"/>
              <a:gd name="T82" fmla="*/ 94 w 149"/>
              <a:gd name="T83" fmla="*/ 89 h 97"/>
              <a:gd name="T84" fmla="*/ 102 w 149"/>
              <a:gd name="T85" fmla="*/ 94 h 97"/>
              <a:gd name="T86" fmla="*/ 113 w 149"/>
              <a:gd name="T87" fmla="*/ 94 h 97"/>
              <a:gd name="T88" fmla="*/ 120 w 149"/>
              <a:gd name="T89" fmla="*/ 97 h 97"/>
              <a:gd name="T90" fmla="*/ 118 w 149"/>
              <a:gd name="T91" fmla="*/ 87 h 97"/>
              <a:gd name="T92" fmla="*/ 128 w 149"/>
              <a:gd name="T93" fmla="*/ 82 h 97"/>
              <a:gd name="T94" fmla="*/ 135 w 149"/>
              <a:gd name="T95" fmla="*/ 78 h 97"/>
              <a:gd name="T96" fmla="*/ 132 w 149"/>
              <a:gd name="T97" fmla="*/ 71 h 97"/>
              <a:gd name="T98" fmla="*/ 130 w 149"/>
              <a:gd name="T99" fmla="*/ 66 h 97"/>
              <a:gd name="T100" fmla="*/ 128 w 149"/>
              <a:gd name="T101" fmla="*/ 59 h 97"/>
              <a:gd name="T102" fmla="*/ 135 w 149"/>
              <a:gd name="T103" fmla="*/ 61 h 97"/>
              <a:gd name="T104" fmla="*/ 146 w 149"/>
              <a:gd name="T105" fmla="*/ 56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9" h="97">
                <a:moveTo>
                  <a:pt x="149" y="54"/>
                </a:moveTo>
                <a:lnTo>
                  <a:pt x="149" y="54"/>
                </a:lnTo>
                <a:lnTo>
                  <a:pt x="146" y="54"/>
                </a:lnTo>
                <a:lnTo>
                  <a:pt x="144" y="52"/>
                </a:lnTo>
                <a:lnTo>
                  <a:pt x="144" y="52"/>
                </a:lnTo>
                <a:lnTo>
                  <a:pt x="142" y="49"/>
                </a:lnTo>
                <a:lnTo>
                  <a:pt x="144" y="49"/>
                </a:lnTo>
                <a:lnTo>
                  <a:pt x="144" y="49"/>
                </a:lnTo>
                <a:lnTo>
                  <a:pt x="139" y="47"/>
                </a:lnTo>
                <a:lnTo>
                  <a:pt x="135" y="47"/>
                </a:lnTo>
                <a:lnTo>
                  <a:pt x="132" y="47"/>
                </a:lnTo>
                <a:lnTo>
                  <a:pt x="132" y="47"/>
                </a:lnTo>
                <a:lnTo>
                  <a:pt x="132" y="44"/>
                </a:lnTo>
                <a:lnTo>
                  <a:pt x="132" y="44"/>
                </a:lnTo>
                <a:lnTo>
                  <a:pt x="132" y="42"/>
                </a:lnTo>
                <a:lnTo>
                  <a:pt x="132" y="42"/>
                </a:lnTo>
                <a:lnTo>
                  <a:pt x="132" y="42"/>
                </a:lnTo>
                <a:lnTo>
                  <a:pt x="130" y="40"/>
                </a:lnTo>
                <a:lnTo>
                  <a:pt x="125" y="37"/>
                </a:lnTo>
                <a:lnTo>
                  <a:pt x="123" y="37"/>
                </a:lnTo>
                <a:lnTo>
                  <a:pt x="123" y="35"/>
                </a:lnTo>
                <a:lnTo>
                  <a:pt x="120" y="33"/>
                </a:lnTo>
                <a:lnTo>
                  <a:pt x="120" y="33"/>
                </a:lnTo>
                <a:lnTo>
                  <a:pt x="120" y="33"/>
                </a:lnTo>
                <a:lnTo>
                  <a:pt x="120" y="30"/>
                </a:lnTo>
                <a:lnTo>
                  <a:pt x="120" y="30"/>
                </a:lnTo>
                <a:lnTo>
                  <a:pt x="120" y="30"/>
                </a:lnTo>
                <a:lnTo>
                  <a:pt x="118" y="28"/>
                </a:lnTo>
                <a:lnTo>
                  <a:pt x="113" y="26"/>
                </a:lnTo>
                <a:lnTo>
                  <a:pt x="113" y="26"/>
                </a:lnTo>
                <a:lnTo>
                  <a:pt x="113" y="26"/>
                </a:lnTo>
                <a:lnTo>
                  <a:pt x="113" y="23"/>
                </a:lnTo>
                <a:lnTo>
                  <a:pt x="116" y="23"/>
                </a:lnTo>
                <a:lnTo>
                  <a:pt x="116" y="21"/>
                </a:lnTo>
                <a:lnTo>
                  <a:pt x="116" y="21"/>
                </a:lnTo>
                <a:lnTo>
                  <a:pt x="116" y="18"/>
                </a:lnTo>
                <a:lnTo>
                  <a:pt x="113" y="18"/>
                </a:lnTo>
                <a:lnTo>
                  <a:pt x="113" y="16"/>
                </a:lnTo>
                <a:lnTo>
                  <a:pt x="113" y="16"/>
                </a:lnTo>
                <a:lnTo>
                  <a:pt x="113" y="16"/>
                </a:lnTo>
                <a:lnTo>
                  <a:pt x="113" y="16"/>
                </a:lnTo>
                <a:lnTo>
                  <a:pt x="113" y="14"/>
                </a:lnTo>
                <a:lnTo>
                  <a:pt x="113" y="11"/>
                </a:lnTo>
                <a:lnTo>
                  <a:pt x="113" y="11"/>
                </a:lnTo>
                <a:lnTo>
                  <a:pt x="113" y="11"/>
                </a:lnTo>
                <a:lnTo>
                  <a:pt x="113" y="11"/>
                </a:lnTo>
                <a:lnTo>
                  <a:pt x="111" y="11"/>
                </a:lnTo>
                <a:lnTo>
                  <a:pt x="111" y="9"/>
                </a:lnTo>
                <a:lnTo>
                  <a:pt x="111" y="9"/>
                </a:lnTo>
                <a:lnTo>
                  <a:pt x="109" y="9"/>
                </a:lnTo>
                <a:lnTo>
                  <a:pt x="109" y="9"/>
                </a:lnTo>
                <a:lnTo>
                  <a:pt x="106" y="7"/>
                </a:lnTo>
                <a:lnTo>
                  <a:pt x="106" y="7"/>
                </a:lnTo>
                <a:lnTo>
                  <a:pt x="104" y="7"/>
                </a:lnTo>
                <a:lnTo>
                  <a:pt x="99" y="7"/>
                </a:lnTo>
                <a:lnTo>
                  <a:pt x="99" y="7"/>
                </a:lnTo>
                <a:lnTo>
                  <a:pt x="97" y="7"/>
                </a:lnTo>
                <a:lnTo>
                  <a:pt x="97" y="7"/>
                </a:lnTo>
                <a:lnTo>
                  <a:pt x="94" y="7"/>
                </a:lnTo>
                <a:lnTo>
                  <a:pt x="94" y="7"/>
                </a:lnTo>
                <a:lnTo>
                  <a:pt x="94" y="7"/>
                </a:lnTo>
                <a:lnTo>
                  <a:pt x="92" y="9"/>
                </a:lnTo>
                <a:lnTo>
                  <a:pt x="90" y="9"/>
                </a:lnTo>
                <a:lnTo>
                  <a:pt x="90" y="7"/>
                </a:lnTo>
                <a:lnTo>
                  <a:pt x="90" y="7"/>
                </a:lnTo>
                <a:lnTo>
                  <a:pt x="90" y="4"/>
                </a:lnTo>
                <a:lnTo>
                  <a:pt x="90" y="4"/>
                </a:lnTo>
                <a:lnTo>
                  <a:pt x="90" y="4"/>
                </a:lnTo>
                <a:lnTo>
                  <a:pt x="87" y="4"/>
                </a:lnTo>
                <a:lnTo>
                  <a:pt x="85" y="2"/>
                </a:lnTo>
                <a:lnTo>
                  <a:pt x="83" y="2"/>
                </a:lnTo>
                <a:lnTo>
                  <a:pt x="83" y="2"/>
                </a:lnTo>
                <a:lnTo>
                  <a:pt x="80" y="4"/>
                </a:lnTo>
                <a:lnTo>
                  <a:pt x="80" y="4"/>
                </a:lnTo>
                <a:lnTo>
                  <a:pt x="78" y="2"/>
                </a:lnTo>
                <a:lnTo>
                  <a:pt x="78" y="2"/>
                </a:lnTo>
                <a:lnTo>
                  <a:pt x="76" y="0"/>
                </a:lnTo>
                <a:lnTo>
                  <a:pt x="73" y="0"/>
                </a:lnTo>
                <a:lnTo>
                  <a:pt x="73" y="2"/>
                </a:lnTo>
                <a:lnTo>
                  <a:pt x="73" y="2"/>
                </a:lnTo>
                <a:lnTo>
                  <a:pt x="73" y="2"/>
                </a:lnTo>
                <a:lnTo>
                  <a:pt x="71" y="0"/>
                </a:lnTo>
                <a:lnTo>
                  <a:pt x="68" y="0"/>
                </a:lnTo>
                <a:lnTo>
                  <a:pt x="68" y="0"/>
                </a:lnTo>
                <a:lnTo>
                  <a:pt x="66" y="2"/>
                </a:lnTo>
                <a:lnTo>
                  <a:pt x="64" y="4"/>
                </a:lnTo>
                <a:lnTo>
                  <a:pt x="64" y="4"/>
                </a:lnTo>
                <a:lnTo>
                  <a:pt x="61" y="7"/>
                </a:lnTo>
                <a:lnTo>
                  <a:pt x="61" y="7"/>
                </a:lnTo>
                <a:lnTo>
                  <a:pt x="59" y="7"/>
                </a:lnTo>
                <a:lnTo>
                  <a:pt x="59" y="7"/>
                </a:lnTo>
                <a:lnTo>
                  <a:pt x="57" y="7"/>
                </a:lnTo>
                <a:lnTo>
                  <a:pt x="54" y="7"/>
                </a:lnTo>
                <a:lnTo>
                  <a:pt x="52" y="7"/>
                </a:lnTo>
                <a:lnTo>
                  <a:pt x="49" y="9"/>
                </a:lnTo>
                <a:lnTo>
                  <a:pt x="49" y="9"/>
                </a:lnTo>
                <a:lnTo>
                  <a:pt x="47" y="9"/>
                </a:lnTo>
                <a:lnTo>
                  <a:pt x="47" y="9"/>
                </a:lnTo>
                <a:lnTo>
                  <a:pt x="47" y="9"/>
                </a:lnTo>
                <a:lnTo>
                  <a:pt x="47" y="11"/>
                </a:lnTo>
                <a:lnTo>
                  <a:pt x="47" y="14"/>
                </a:lnTo>
                <a:lnTo>
                  <a:pt x="45" y="16"/>
                </a:lnTo>
                <a:lnTo>
                  <a:pt x="45" y="16"/>
                </a:lnTo>
                <a:lnTo>
                  <a:pt x="47" y="16"/>
                </a:lnTo>
                <a:lnTo>
                  <a:pt x="49" y="16"/>
                </a:lnTo>
                <a:lnTo>
                  <a:pt x="49" y="16"/>
                </a:lnTo>
                <a:lnTo>
                  <a:pt x="49" y="16"/>
                </a:lnTo>
                <a:lnTo>
                  <a:pt x="49" y="18"/>
                </a:lnTo>
                <a:lnTo>
                  <a:pt x="49" y="18"/>
                </a:lnTo>
                <a:lnTo>
                  <a:pt x="49" y="18"/>
                </a:lnTo>
                <a:lnTo>
                  <a:pt x="47" y="21"/>
                </a:lnTo>
                <a:lnTo>
                  <a:pt x="42" y="18"/>
                </a:lnTo>
                <a:lnTo>
                  <a:pt x="42" y="21"/>
                </a:lnTo>
                <a:lnTo>
                  <a:pt x="42" y="21"/>
                </a:lnTo>
                <a:lnTo>
                  <a:pt x="42" y="21"/>
                </a:lnTo>
                <a:lnTo>
                  <a:pt x="42" y="23"/>
                </a:lnTo>
                <a:lnTo>
                  <a:pt x="40" y="23"/>
                </a:lnTo>
                <a:lnTo>
                  <a:pt x="38" y="23"/>
                </a:lnTo>
                <a:lnTo>
                  <a:pt x="38" y="23"/>
                </a:lnTo>
                <a:lnTo>
                  <a:pt x="35" y="26"/>
                </a:lnTo>
                <a:lnTo>
                  <a:pt x="35" y="28"/>
                </a:lnTo>
                <a:lnTo>
                  <a:pt x="35" y="30"/>
                </a:lnTo>
                <a:lnTo>
                  <a:pt x="35" y="30"/>
                </a:lnTo>
                <a:lnTo>
                  <a:pt x="35" y="30"/>
                </a:lnTo>
                <a:lnTo>
                  <a:pt x="35" y="33"/>
                </a:lnTo>
                <a:lnTo>
                  <a:pt x="33" y="33"/>
                </a:lnTo>
                <a:lnTo>
                  <a:pt x="33" y="35"/>
                </a:lnTo>
                <a:lnTo>
                  <a:pt x="33" y="35"/>
                </a:lnTo>
                <a:lnTo>
                  <a:pt x="33" y="35"/>
                </a:lnTo>
                <a:lnTo>
                  <a:pt x="35" y="35"/>
                </a:lnTo>
                <a:lnTo>
                  <a:pt x="35" y="37"/>
                </a:lnTo>
                <a:lnTo>
                  <a:pt x="35" y="37"/>
                </a:lnTo>
                <a:lnTo>
                  <a:pt x="38" y="37"/>
                </a:lnTo>
                <a:lnTo>
                  <a:pt x="38" y="40"/>
                </a:lnTo>
                <a:lnTo>
                  <a:pt x="38" y="40"/>
                </a:lnTo>
                <a:lnTo>
                  <a:pt x="35" y="40"/>
                </a:lnTo>
                <a:lnTo>
                  <a:pt x="33" y="40"/>
                </a:lnTo>
                <a:lnTo>
                  <a:pt x="33" y="40"/>
                </a:lnTo>
                <a:lnTo>
                  <a:pt x="33" y="40"/>
                </a:lnTo>
                <a:lnTo>
                  <a:pt x="33" y="37"/>
                </a:lnTo>
                <a:lnTo>
                  <a:pt x="33" y="37"/>
                </a:lnTo>
                <a:lnTo>
                  <a:pt x="33" y="37"/>
                </a:lnTo>
                <a:lnTo>
                  <a:pt x="31" y="37"/>
                </a:lnTo>
                <a:lnTo>
                  <a:pt x="28" y="37"/>
                </a:lnTo>
                <a:lnTo>
                  <a:pt x="28" y="37"/>
                </a:lnTo>
                <a:lnTo>
                  <a:pt x="26" y="40"/>
                </a:lnTo>
                <a:lnTo>
                  <a:pt x="26" y="40"/>
                </a:lnTo>
                <a:lnTo>
                  <a:pt x="23" y="40"/>
                </a:lnTo>
                <a:lnTo>
                  <a:pt x="21" y="40"/>
                </a:lnTo>
                <a:lnTo>
                  <a:pt x="21" y="42"/>
                </a:lnTo>
                <a:lnTo>
                  <a:pt x="21" y="42"/>
                </a:lnTo>
                <a:lnTo>
                  <a:pt x="19" y="42"/>
                </a:lnTo>
                <a:lnTo>
                  <a:pt x="16" y="44"/>
                </a:lnTo>
                <a:lnTo>
                  <a:pt x="14" y="44"/>
                </a:lnTo>
                <a:lnTo>
                  <a:pt x="14" y="44"/>
                </a:lnTo>
                <a:lnTo>
                  <a:pt x="12" y="44"/>
                </a:lnTo>
                <a:lnTo>
                  <a:pt x="12" y="44"/>
                </a:lnTo>
                <a:lnTo>
                  <a:pt x="9" y="44"/>
                </a:lnTo>
                <a:lnTo>
                  <a:pt x="9" y="44"/>
                </a:lnTo>
                <a:lnTo>
                  <a:pt x="7" y="44"/>
                </a:lnTo>
                <a:lnTo>
                  <a:pt x="5" y="44"/>
                </a:lnTo>
                <a:lnTo>
                  <a:pt x="2" y="44"/>
                </a:lnTo>
                <a:lnTo>
                  <a:pt x="2" y="44"/>
                </a:lnTo>
                <a:lnTo>
                  <a:pt x="5" y="49"/>
                </a:lnTo>
                <a:lnTo>
                  <a:pt x="7" y="56"/>
                </a:lnTo>
                <a:lnTo>
                  <a:pt x="9" y="61"/>
                </a:lnTo>
                <a:lnTo>
                  <a:pt x="9" y="61"/>
                </a:lnTo>
                <a:lnTo>
                  <a:pt x="9" y="63"/>
                </a:lnTo>
                <a:lnTo>
                  <a:pt x="9" y="66"/>
                </a:lnTo>
                <a:lnTo>
                  <a:pt x="9" y="68"/>
                </a:lnTo>
                <a:lnTo>
                  <a:pt x="9" y="68"/>
                </a:lnTo>
                <a:lnTo>
                  <a:pt x="9" y="68"/>
                </a:lnTo>
                <a:lnTo>
                  <a:pt x="5" y="71"/>
                </a:lnTo>
                <a:lnTo>
                  <a:pt x="2" y="73"/>
                </a:lnTo>
                <a:lnTo>
                  <a:pt x="0" y="73"/>
                </a:lnTo>
                <a:lnTo>
                  <a:pt x="0" y="75"/>
                </a:lnTo>
                <a:lnTo>
                  <a:pt x="0" y="75"/>
                </a:lnTo>
                <a:lnTo>
                  <a:pt x="0" y="78"/>
                </a:lnTo>
                <a:lnTo>
                  <a:pt x="0" y="78"/>
                </a:lnTo>
                <a:lnTo>
                  <a:pt x="2" y="78"/>
                </a:lnTo>
                <a:lnTo>
                  <a:pt x="5" y="80"/>
                </a:lnTo>
                <a:lnTo>
                  <a:pt x="5" y="80"/>
                </a:lnTo>
                <a:lnTo>
                  <a:pt x="7" y="80"/>
                </a:lnTo>
                <a:lnTo>
                  <a:pt x="7" y="82"/>
                </a:lnTo>
                <a:lnTo>
                  <a:pt x="7" y="82"/>
                </a:lnTo>
                <a:lnTo>
                  <a:pt x="7" y="82"/>
                </a:lnTo>
                <a:lnTo>
                  <a:pt x="7" y="85"/>
                </a:lnTo>
                <a:lnTo>
                  <a:pt x="7" y="87"/>
                </a:lnTo>
                <a:lnTo>
                  <a:pt x="7" y="87"/>
                </a:lnTo>
                <a:lnTo>
                  <a:pt x="7" y="89"/>
                </a:lnTo>
                <a:lnTo>
                  <a:pt x="7" y="89"/>
                </a:lnTo>
                <a:lnTo>
                  <a:pt x="7" y="92"/>
                </a:lnTo>
                <a:lnTo>
                  <a:pt x="7" y="92"/>
                </a:lnTo>
                <a:lnTo>
                  <a:pt x="7" y="89"/>
                </a:lnTo>
                <a:lnTo>
                  <a:pt x="7" y="89"/>
                </a:lnTo>
                <a:lnTo>
                  <a:pt x="9" y="89"/>
                </a:lnTo>
                <a:lnTo>
                  <a:pt x="9" y="89"/>
                </a:lnTo>
                <a:lnTo>
                  <a:pt x="12" y="89"/>
                </a:lnTo>
                <a:lnTo>
                  <a:pt x="12" y="92"/>
                </a:lnTo>
                <a:lnTo>
                  <a:pt x="14" y="92"/>
                </a:lnTo>
                <a:lnTo>
                  <a:pt x="16" y="89"/>
                </a:lnTo>
                <a:lnTo>
                  <a:pt x="16" y="87"/>
                </a:lnTo>
                <a:lnTo>
                  <a:pt x="19" y="87"/>
                </a:lnTo>
                <a:lnTo>
                  <a:pt x="19" y="85"/>
                </a:lnTo>
                <a:lnTo>
                  <a:pt x="21" y="85"/>
                </a:lnTo>
                <a:lnTo>
                  <a:pt x="23" y="85"/>
                </a:lnTo>
                <a:lnTo>
                  <a:pt x="23" y="85"/>
                </a:lnTo>
                <a:lnTo>
                  <a:pt x="26" y="85"/>
                </a:lnTo>
                <a:lnTo>
                  <a:pt x="28" y="85"/>
                </a:lnTo>
                <a:lnTo>
                  <a:pt x="31" y="85"/>
                </a:lnTo>
                <a:lnTo>
                  <a:pt x="33" y="85"/>
                </a:lnTo>
                <a:lnTo>
                  <a:pt x="38" y="85"/>
                </a:lnTo>
                <a:lnTo>
                  <a:pt x="42" y="85"/>
                </a:lnTo>
                <a:lnTo>
                  <a:pt x="42" y="85"/>
                </a:lnTo>
                <a:lnTo>
                  <a:pt x="49" y="85"/>
                </a:lnTo>
                <a:lnTo>
                  <a:pt x="52" y="85"/>
                </a:lnTo>
                <a:lnTo>
                  <a:pt x="52" y="87"/>
                </a:lnTo>
                <a:lnTo>
                  <a:pt x="54" y="87"/>
                </a:lnTo>
                <a:lnTo>
                  <a:pt x="57" y="87"/>
                </a:lnTo>
                <a:lnTo>
                  <a:pt x="61" y="87"/>
                </a:lnTo>
                <a:lnTo>
                  <a:pt x="61" y="87"/>
                </a:lnTo>
                <a:lnTo>
                  <a:pt x="64" y="87"/>
                </a:lnTo>
                <a:lnTo>
                  <a:pt x="66" y="89"/>
                </a:lnTo>
                <a:lnTo>
                  <a:pt x="66" y="92"/>
                </a:lnTo>
                <a:lnTo>
                  <a:pt x="66" y="92"/>
                </a:lnTo>
                <a:lnTo>
                  <a:pt x="68" y="89"/>
                </a:lnTo>
                <a:lnTo>
                  <a:pt x="71" y="92"/>
                </a:lnTo>
                <a:lnTo>
                  <a:pt x="73" y="92"/>
                </a:lnTo>
                <a:lnTo>
                  <a:pt x="73" y="92"/>
                </a:lnTo>
                <a:lnTo>
                  <a:pt x="73" y="94"/>
                </a:lnTo>
                <a:lnTo>
                  <a:pt x="73" y="94"/>
                </a:lnTo>
                <a:lnTo>
                  <a:pt x="73" y="92"/>
                </a:lnTo>
                <a:lnTo>
                  <a:pt x="76" y="92"/>
                </a:lnTo>
                <a:lnTo>
                  <a:pt x="76" y="92"/>
                </a:lnTo>
                <a:lnTo>
                  <a:pt x="78" y="92"/>
                </a:lnTo>
                <a:lnTo>
                  <a:pt x="78" y="92"/>
                </a:lnTo>
                <a:lnTo>
                  <a:pt x="80" y="92"/>
                </a:lnTo>
                <a:lnTo>
                  <a:pt x="80" y="89"/>
                </a:lnTo>
                <a:lnTo>
                  <a:pt x="83" y="92"/>
                </a:lnTo>
                <a:lnTo>
                  <a:pt x="85" y="92"/>
                </a:lnTo>
                <a:lnTo>
                  <a:pt x="85" y="92"/>
                </a:lnTo>
                <a:lnTo>
                  <a:pt x="87" y="92"/>
                </a:lnTo>
                <a:lnTo>
                  <a:pt x="87" y="94"/>
                </a:lnTo>
                <a:lnTo>
                  <a:pt x="90" y="94"/>
                </a:lnTo>
                <a:lnTo>
                  <a:pt x="90" y="94"/>
                </a:lnTo>
                <a:lnTo>
                  <a:pt x="90" y="92"/>
                </a:lnTo>
                <a:lnTo>
                  <a:pt x="92" y="92"/>
                </a:lnTo>
                <a:lnTo>
                  <a:pt x="92" y="92"/>
                </a:lnTo>
                <a:lnTo>
                  <a:pt x="92" y="92"/>
                </a:lnTo>
                <a:lnTo>
                  <a:pt x="94" y="92"/>
                </a:lnTo>
                <a:lnTo>
                  <a:pt x="94" y="89"/>
                </a:lnTo>
                <a:lnTo>
                  <a:pt x="94" y="89"/>
                </a:lnTo>
                <a:lnTo>
                  <a:pt x="94" y="89"/>
                </a:lnTo>
                <a:lnTo>
                  <a:pt x="97" y="92"/>
                </a:lnTo>
                <a:lnTo>
                  <a:pt x="97" y="92"/>
                </a:lnTo>
                <a:lnTo>
                  <a:pt x="99" y="94"/>
                </a:lnTo>
                <a:lnTo>
                  <a:pt x="99" y="94"/>
                </a:lnTo>
                <a:lnTo>
                  <a:pt x="102" y="94"/>
                </a:lnTo>
                <a:lnTo>
                  <a:pt x="102" y="94"/>
                </a:lnTo>
                <a:lnTo>
                  <a:pt x="104" y="94"/>
                </a:lnTo>
                <a:lnTo>
                  <a:pt x="109" y="94"/>
                </a:lnTo>
                <a:lnTo>
                  <a:pt x="111" y="94"/>
                </a:lnTo>
                <a:lnTo>
                  <a:pt x="113" y="94"/>
                </a:lnTo>
                <a:lnTo>
                  <a:pt x="113" y="94"/>
                </a:lnTo>
                <a:lnTo>
                  <a:pt x="116" y="94"/>
                </a:lnTo>
                <a:lnTo>
                  <a:pt x="116" y="97"/>
                </a:lnTo>
                <a:lnTo>
                  <a:pt x="118" y="97"/>
                </a:lnTo>
                <a:lnTo>
                  <a:pt x="118" y="97"/>
                </a:lnTo>
                <a:lnTo>
                  <a:pt x="118" y="97"/>
                </a:lnTo>
                <a:lnTo>
                  <a:pt x="120" y="97"/>
                </a:lnTo>
                <a:lnTo>
                  <a:pt x="120" y="94"/>
                </a:lnTo>
                <a:lnTo>
                  <a:pt x="120" y="94"/>
                </a:lnTo>
                <a:lnTo>
                  <a:pt x="118" y="92"/>
                </a:lnTo>
                <a:lnTo>
                  <a:pt x="118" y="92"/>
                </a:lnTo>
                <a:lnTo>
                  <a:pt x="118" y="89"/>
                </a:lnTo>
                <a:lnTo>
                  <a:pt x="118" y="87"/>
                </a:lnTo>
                <a:lnTo>
                  <a:pt x="120" y="87"/>
                </a:lnTo>
                <a:lnTo>
                  <a:pt x="120" y="85"/>
                </a:lnTo>
                <a:lnTo>
                  <a:pt x="123" y="85"/>
                </a:lnTo>
                <a:lnTo>
                  <a:pt x="123" y="82"/>
                </a:lnTo>
                <a:lnTo>
                  <a:pt x="125" y="80"/>
                </a:lnTo>
                <a:lnTo>
                  <a:pt x="128" y="82"/>
                </a:lnTo>
                <a:lnTo>
                  <a:pt x="128" y="82"/>
                </a:lnTo>
                <a:lnTo>
                  <a:pt x="130" y="80"/>
                </a:lnTo>
                <a:lnTo>
                  <a:pt x="132" y="80"/>
                </a:lnTo>
                <a:lnTo>
                  <a:pt x="137" y="80"/>
                </a:lnTo>
                <a:lnTo>
                  <a:pt x="137" y="80"/>
                </a:lnTo>
                <a:lnTo>
                  <a:pt x="135" y="78"/>
                </a:lnTo>
                <a:lnTo>
                  <a:pt x="135" y="78"/>
                </a:lnTo>
                <a:lnTo>
                  <a:pt x="132" y="78"/>
                </a:lnTo>
                <a:lnTo>
                  <a:pt x="132" y="75"/>
                </a:lnTo>
                <a:lnTo>
                  <a:pt x="132" y="73"/>
                </a:lnTo>
                <a:lnTo>
                  <a:pt x="132" y="73"/>
                </a:lnTo>
                <a:lnTo>
                  <a:pt x="132" y="71"/>
                </a:lnTo>
                <a:lnTo>
                  <a:pt x="132" y="71"/>
                </a:lnTo>
                <a:lnTo>
                  <a:pt x="130" y="68"/>
                </a:lnTo>
                <a:lnTo>
                  <a:pt x="132" y="68"/>
                </a:lnTo>
                <a:lnTo>
                  <a:pt x="132" y="68"/>
                </a:lnTo>
                <a:lnTo>
                  <a:pt x="130" y="66"/>
                </a:lnTo>
                <a:lnTo>
                  <a:pt x="130" y="66"/>
                </a:lnTo>
                <a:lnTo>
                  <a:pt x="128" y="63"/>
                </a:lnTo>
                <a:lnTo>
                  <a:pt x="128" y="63"/>
                </a:lnTo>
                <a:lnTo>
                  <a:pt x="125" y="61"/>
                </a:lnTo>
                <a:lnTo>
                  <a:pt x="128" y="61"/>
                </a:lnTo>
                <a:lnTo>
                  <a:pt x="128" y="59"/>
                </a:lnTo>
                <a:lnTo>
                  <a:pt x="128" y="59"/>
                </a:lnTo>
                <a:lnTo>
                  <a:pt x="128" y="59"/>
                </a:lnTo>
                <a:lnTo>
                  <a:pt x="130" y="59"/>
                </a:lnTo>
                <a:lnTo>
                  <a:pt x="132" y="59"/>
                </a:lnTo>
                <a:lnTo>
                  <a:pt x="132" y="59"/>
                </a:lnTo>
                <a:lnTo>
                  <a:pt x="135" y="59"/>
                </a:lnTo>
                <a:lnTo>
                  <a:pt x="135" y="61"/>
                </a:lnTo>
                <a:lnTo>
                  <a:pt x="139" y="61"/>
                </a:lnTo>
                <a:lnTo>
                  <a:pt x="139" y="61"/>
                </a:lnTo>
                <a:lnTo>
                  <a:pt x="142" y="59"/>
                </a:lnTo>
                <a:lnTo>
                  <a:pt x="144" y="59"/>
                </a:lnTo>
                <a:lnTo>
                  <a:pt x="144" y="56"/>
                </a:lnTo>
                <a:lnTo>
                  <a:pt x="146" y="56"/>
                </a:lnTo>
                <a:lnTo>
                  <a:pt x="146" y="56"/>
                </a:lnTo>
                <a:lnTo>
                  <a:pt x="149" y="56"/>
                </a:lnTo>
                <a:lnTo>
                  <a:pt x="149" y="5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Freeform 232"/>
          <p:cNvSpPr>
            <a:spLocks/>
          </p:cNvSpPr>
          <p:nvPr/>
        </p:nvSpPr>
        <p:spPr bwMode="auto">
          <a:xfrm>
            <a:off x="7236180" y="3899416"/>
            <a:ext cx="3139" cy="5231"/>
          </a:xfrm>
          <a:custGeom>
            <a:avLst/>
            <a:gdLst>
              <a:gd name="T0" fmla="*/ 3 w 3"/>
              <a:gd name="T1" fmla="*/ 2 h 5"/>
              <a:gd name="T2" fmla="*/ 0 w 3"/>
              <a:gd name="T3" fmla="*/ 0 h 5"/>
              <a:gd name="T4" fmla="*/ 0 w 3"/>
              <a:gd name="T5" fmla="*/ 0 h 5"/>
              <a:gd name="T6" fmla="*/ 0 w 3"/>
              <a:gd name="T7" fmla="*/ 5 h 5"/>
              <a:gd name="T8" fmla="*/ 0 w 3"/>
              <a:gd name="T9" fmla="*/ 5 h 5"/>
              <a:gd name="T10" fmla="*/ 3 w 3"/>
              <a:gd name="T11" fmla="*/ 5 h 5"/>
              <a:gd name="T12" fmla="*/ 3 w 3"/>
              <a:gd name="T13" fmla="*/ 5 h 5"/>
              <a:gd name="T14" fmla="*/ 3 w 3"/>
              <a:gd name="T15" fmla="*/ 5 h 5"/>
              <a:gd name="T16" fmla="*/ 3 w 3"/>
              <a:gd name="T1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5">
                <a:moveTo>
                  <a:pt x="3" y="2"/>
                </a:moveTo>
                <a:lnTo>
                  <a:pt x="0" y="0"/>
                </a:lnTo>
                <a:lnTo>
                  <a:pt x="0" y="0"/>
                </a:lnTo>
                <a:lnTo>
                  <a:pt x="0" y="5"/>
                </a:lnTo>
                <a:lnTo>
                  <a:pt x="0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Freeform 233"/>
          <p:cNvSpPr>
            <a:spLocks noEditPoints="1"/>
          </p:cNvSpPr>
          <p:nvPr/>
        </p:nvSpPr>
        <p:spPr bwMode="auto">
          <a:xfrm>
            <a:off x="10063995" y="3607532"/>
            <a:ext cx="101480" cy="125541"/>
          </a:xfrm>
          <a:custGeom>
            <a:avLst/>
            <a:gdLst>
              <a:gd name="T0" fmla="*/ 83 w 97"/>
              <a:gd name="T1" fmla="*/ 106 h 120"/>
              <a:gd name="T2" fmla="*/ 80 w 97"/>
              <a:gd name="T3" fmla="*/ 99 h 120"/>
              <a:gd name="T4" fmla="*/ 66 w 97"/>
              <a:gd name="T5" fmla="*/ 92 h 120"/>
              <a:gd name="T6" fmla="*/ 71 w 97"/>
              <a:gd name="T7" fmla="*/ 82 h 120"/>
              <a:gd name="T8" fmla="*/ 59 w 97"/>
              <a:gd name="T9" fmla="*/ 82 h 120"/>
              <a:gd name="T10" fmla="*/ 54 w 97"/>
              <a:gd name="T11" fmla="*/ 82 h 120"/>
              <a:gd name="T12" fmla="*/ 62 w 97"/>
              <a:gd name="T13" fmla="*/ 94 h 120"/>
              <a:gd name="T14" fmla="*/ 54 w 97"/>
              <a:gd name="T15" fmla="*/ 75 h 120"/>
              <a:gd name="T16" fmla="*/ 95 w 97"/>
              <a:gd name="T17" fmla="*/ 104 h 120"/>
              <a:gd name="T18" fmla="*/ 90 w 97"/>
              <a:gd name="T19" fmla="*/ 80 h 120"/>
              <a:gd name="T20" fmla="*/ 85 w 97"/>
              <a:gd name="T21" fmla="*/ 64 h 120"/>
              <a:gd name="T22" fmla="*/ 78 w 97"/>
              <a:gd name="T23" fmla="*/ 61 h 120"/>
              <a:gd name="T24" fmla="*/ 76 w 97"/>
              <a:gd name="T25" fmla="*/ 73 h 120"/>
              <a:gd name="T26" fmla="*/ 69 w 97"/>
              <a:gd name="T27" fmla="*/ 71 h 120"/>
              <a:gd name="T28" fmla="*/ 69 w 97"/>
              <a:gd name="T29" fmla="*/ 73 h 120"/>
              <a:gd name="T30" fmla="*/ 66 w 97"/>
              <a:gd name="T31" fmla="*/ 52 h 120"/>
              <a:gd name="T32" fmla="*/ 71 w 97"/>
              <a:gd name="T33" fmla="*/ 49 h 120"/>
              <a:gd name="T34" fmla="*/ 76 w 97"/>
              <a:gd name="T35" fmla="*/ 45 h 120"/>
              <a:gd name="T36" fmla="*/ 80 w 97"/>
              <a:gd name="T37" fmla="*/ 37 h 120"/>
              <a:gd name="T38" fmla="*/ 83 w 97"/>
              <a:gd name="T39" fmla="*/ 33 h 120"/>
              <a:gd name="T40" fmla="*/ 62 w 97"/>
              <a:gd name="T41" fmla="*/ 28 h 120"/>
              <a:gd name="T42" fmla="*/ 40 w 97"/>
              <a:gd name="T43" fmla="*/ 28 h 120"/>
              <a:gd name="T44" fmla="*/ 33 w 97"/>
              <a:gd name="T45" fmla="*/ 21 h 120"/>
              <a:gd name="T46" fmla="*/ 26 w 97"/>
              <a:gd name="T47" fmla="*/ 9 h 120"/>
              <a:gd name="T48" fmla="*/ 19 w 97"/>
              <a:gd name="T49" fmla="*/ 7 h 120"/>
              <a:gd name="T50" fmla="*/ 14 w 97"/>
              <a:gd name="T51" fmla="*/ 4 h 120"/>
              <a:gd name="T52" fmla="*/ 12 w 97"/>
              <a:gd name="T53" fmla="*/ 4 h 120"/>
              <a:gd name="T54" fmla="*/ 2 w 97"/>
              <a:gd name="T55" fmla="*/ 0 h 120"/>
              <a:gd name="T56" fmla="*/ 5 w 97"/>
              <a:gd name="T57" fmla="*/ 7 h 120"/>
              <a:gd name="T58" fmla="*/ 2 w 97"/>
              <a:gd name="T59" fmla="*/ 16 h 120"/>
              <a:gd name="T60" fmla="*/ 14 w 97"/>
              <a:gd name="T61" fmla="*/ 23 h 120"/>
              <a:gd name="T62" fmla="*/ 17 w 97"/>
              <a:gd name="T63" fmla="*/ 28 h 120"/>
              <a:gd name="T64" fmla="*/ 7 w 97"/>
              <a:gd name="T65" fmla="*/ 35 h 120"/>
              <a:gd name="T66" fmla="*/ 7 w 97"/>
              <a:gd name="T67" fmla="*/ 42 h 120"/>
              <a:gd name="T68" fmla="*/ 17 w 97"/>
              <a:gd name="T69" fmla="*/ 47 h 120"/>
              <a:gd name="T70" fmla="*/ 17 w 97"/>
              <a:gd name="T71" fmla="*/ 61 h 120"/>
              <a:gd name="T72" fmla="*/ 21 w 97"/>
              <a:gd name="T73" fmla="*/ 71 h 120"/>
              <a:gd name="T74" fmla="*/ 26 w 97"/>
              <a:gd name="T75" fmla="*/ 82 h 120"/>
              <a:gd name="T76" fmla="*/ 31 w 97"/>
              <a:gd name="T77" fmla="*/ 99 h 120"/>
              <a:gd name="T78" fmla="*/ 38 w 97"/>
              <a:gd name="T79" fmla="*/ 94 h 120"/>
              <a:gd name="T80" fmla="*/ 40 w 97"/>
              <a:gd name="T81" fmla="*/ 99 h 120"/>
              <a:gd name="T82" fmla="*/ 45 w 97"/>
              <a:gd name="T83" fmla="*/ 85 h 120"/>
              <a:gd name="T84" fmla="*/ 50 w 97"/>
              <a:gd name="T85" fmla="*/ 92 h 120"/>
              <a:gd name="T86" fmla="*/ 52 w 97"/>
              <a:gd name="T87" fmla="*/ 99 h 120"/>
              <a:gd name="T88" fmla="*/ 54 w 97"/>
              <a:gd name="T89" fmla="*/ 85 h 120"/>
              <a:gd name="T90" fmla="*/ 54 w 97"/>
              <a:gd name="T91" fmla="*/ 78 h 120"/>
              <a:gd name="T92" fmla="*/ 52 w 97"/>
              <a:gd name="T93" fmla="*/ 68 h 120"/>
              <a:gd name="T94" fmla="*/ 52 w 97"/>
              <a:gd name="T95" fmla="*/ 64 h 120"/>
              <a:gd name="T96" fmla="*/ 59 w 97"/>
              <a:gd name="T97" fmla="*/ 80 h 120"/>
              <a:gd name="T98" fmla="*/ 71 w 97"/>
              <a:gd name="T99" fmla="*/ 78 h 120"/>
              <a:gd name="T100" fmla="*/ 80 w 97"/>
              <a:gd name="T101" fmla="*/ 90 h 120"/>
              <a:gd name="T102" fmla="*/ 90 w 97"/>
              <a:gd name="T103" fmla="*/ 118 h 120"/>
              <a:gd name="T104" fmla="*/ 90 w 97"/>
              <a:gd name="T105" fmla="*/ 116 h 120"/>
              <a:gd name="T106" fmla="*/ 92 w 97"/>
              <a:gd name="T107" fmla="*/ 10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7" h="120">
                <a:moveTo>
                  <a:pt x="83" y="101"/>
                </a:moveTo>
                <a:lnTo>
                  <a:pt x="83" y="101"/>
                </a:lnTo>
                <a:lnTo>
                  <a:pt x="83" y="101"/>
                </a:lnTo>
                <a:lnTo>
                  <a:pt x="80" y="101"/>
                </a:lnTo>
                <a:lnTo>
                  <a:pt x="83" y="104"/>
                </a:lnTo>
                <a:lnTo>
                  <a:pt x="83" y="106"/>
                </a:lnTo>
                <a:lnTo>
                  <a:pt x="83" y="106"/>
                </a:lnTo>
                <a:lnTo>
                  <a:pt x="83" y="106"/>
                </a:lnTo>
                <a:lnTo>
                  <a:pt x="83" y="104"/>
                </a:lnTo>
                <a:lnTo>
                  <a:pt x="83" y="101"/>
                </a:lnTo>
                <a:close/>
                <a:moveTo>
                  <a:pt x="80" y="97"/>
                </a:moveTo>
                <a:lnTo>
                  <a:pt x="80" y="97"/>
                </a:lnTo>
                <a:lnTo>
                  <a:pt x="80" y="99"/>
                </a:lnTo>
                <a:lnTo>
                  <a:pt x="80" y="99"/>
                </a:lnTo>
                <a:lnTo>
                  <a:pt x="80" y="101"/>
                </a:lnTo>
                <a:lnTo>
                  <a:pt x="80" y="99"/>
                </a:lnTo>
                <a:lnTo>
                  <a:pt x="80" y="99"/>
                </a:lnTo>
                <a:lnTo>
                  <a:pt x="80" y="97"/>
                </a:lnTo>
                <a:close/>
                <a:moveTo>
                  <a:pt x="64" y="85"/>
                </a:moveTo>
                <a:lnTo>
                  <a:pt x="66" y="94"/>
                </a:lnTo>
                <a:lnTo>
                  <a:pt x="66" y="92"/>
                </a:lnTo>
                <a:lnTo>
                  <a:pt x="69" y="90"/>
                </a:lnTo>
                <a:lnTo>
                  <a:pt x="66" y="87"/>
                </a:lnTo>
                <a:lnTo>
                  <a:pt x="64" y="85"/>
                </a:lnTo>
                <a:close/>
                <a:moveTo>
                  <a:pt x="73" y="85"/>
                </a:moveTo>
                <a:lnTo>
                  <a:pt x="73" y="82"/>
                </a:lnTo>
                <a:lnTo>
                  <a:pt x="71" y="82"/>
                </a:lnTo>
                <a:lnTo>
                  <a:pt x="71" y="82"/>
                </a:lnTo>
                <a:lnTo>
                  <a:pt x="71" y="85"/>
                </a:lnTo>
                <a:lnTo>
                  <a:pt x="73" y="87"/>
                </a:lnTo>
                <a:lnTo>
                  <a:pt x="73" y="87"/>
                </a:lnTo>
                <a:lnTo>
                  <a:pt x="73" y="87"/>
                </a:lnTo>
                <a:lnTo>
                  <a:pt x="73" y="87"/>
                </a:lnTo>
                <a:lnTo>
                  <a:pt x="73" y="85"/>
                </a:lnTo>
                <a:close/>
                <a:moveTo>
                  <a:pt x="59" y="82"/>
                </a:moveTo>
                <a:lnTo>
                  <a:pt x="57" y="80"/>
                </a:lnTo>
                <a:lnTo>
                  <a:pt x="57" y="80"/>
                </a:lnTo>
                <a:lnTo>
                  <a:pt x="57" y="78"/>
                </a:lnTo>
                <a:lnTo>
                  <a:pt x="54" y="78"/>
                </a:lnTo>
                <a:lnTo>
                  <a:pt x="54" y="78"/>
                </a:lnTo>
                <a:lnTo>
                  <a:pt x="54" y="80"/>
                </a:lnTo>
                <a:lnTo>
                  <a:pt x="54" y="82"/>
                </a:lnTo>
                <a:lnTo>
                  <a:pt x="54" y="82"/>
                </a:lnTo>
                <a:lnTo>
                  <a:pt x="57" y="85"/>
                </a:lnTo>
                <a:lnTo>
                  <a:pt x="57" y="87"/>
                </a:lnTo>
                <a:lnTo>
                  <a:pt x="59" y="90"/>
                </a:lnTo>
                <a:lnTo>
                  <a:pt x="57" y="94"/>
                </a:lnTo>
                <a:lnTo>
                  <a:pt x="57" y="94"/>
                </a:lnTo>
                <a:lnTo>
                  <a:pt x="62" y="94"/>
                </a:lnTo>
                <a:lnTo>
                  <a:pt x="62" y="92"/>
                </a:lnTo>
                <a:lnTo>
                  <a:pt x="62" y="87"/>
                </a:lnTo>
                <a:lnTo>
                  <a:pt x="62" y="85"/>
                </a:lnTo>
                <a:lnTo>
                  <a:pt x="59" y="82"/>
                </a:lnTo>
                <a:close/>
                <a:moveTo>
                  <a:pt x="57" y="75"/>
                </a:moveTo>
                <a:lnTo>
                  <a:pt x="54" y="73"/>
                </a:lnTo>
                <a:lnTo>
                  <a:pt x="54" y="75"/>
                </a:lnTo>
                <a:lnTo>
                  <a:pt x="54" y="75"/>
                </a:lnTo>
                <a:lnTo>
                  <a:pt x="54" y="75"/>
                </a:lnTo>
                <a:lnTo>
                  <a:pt x="57" y="75"/>
                </a:lnTo>
                <a:lnTo>
                  <a:pt x="57" y="75"/>
                </a:lnTo>
                <a:close/>
                <a:moveTo>
                  <a:pt x="97" y="108"/>
                </a:moveTo>
                <a:lnTo>
                  <a:pt x="95" y="106"/>
                </a:lnTo>
                <a:lnTo>
                  <a:pt x="95" y="104"/>
                </a:lnTo>
                <a:lnTo>
                  <a:pt x="95" y="97"/>
                </a:lnTo>
                <a:lnTo>
                  <a:pt x="95" y="97"/>
                </a:lnTo>
                <a:lnTo>
                  <a:pt x="92" y="94"/>
                </a:lnTo>
                <a:lnTo>
                  <a:pt x="92" y="87"/>
                </a:lnTo>
                <a:lnTo>
                  <a:pt x="92" y="85"/>
                </a:lnTo>
                <a:lnTo>
                  <a:pt x="90" y="80"/>
                </a:lnTo>
                <a:lnTo>
                  <a:pt x="90" y="80"/>
                </a:lnTo>
                <a:lnTo>
                  <a:pt x="90" y="78"/>
                </a:lnTo>
                <a:lnTo>
                  <a:pt x="88" y="78"/>
                </a:lnTo>
                <a:lnTo>
                  <a:pt x="88" y="75"/>
                </a:lnTo>
                <a:lnTo>
                  <a:pt x="88" y="73"/>
                </a:lnTo>
                <a:lnTo>
                  <a:pt x="85" y="71"/>
                </a:lnTo>
                <a:lnTo>
                  <a:pt x="85" y="68"/>
                </a:lnTo>
                <a:lnTo>
                  <a:pt x="85" y="64"/>
                </a:lnTo>
                <a:lnTo>
                  <a:pt x="83" y="61"/>
                </a:lnTo>
                <a:lnTo>
                  <a:pt x="83" y="61"/>
                </a:lnTo>
                <a:lnTo>
                  <a:pt x="80" y="59"/>
                </a:lnTo>
                <a:lnTo>
                  <a:pt x="80" y="59"/>
                </a:lnTo>
                <a:lnTo>
                  <a:pt x="80" y="61"/>
                </a:lnTo>
                <a:lnTo>
                  <a:pt x="78" y="61"/>
                </a:lnTo>
                <a:lnTo>
                  <a:pt x="78" y="61"/>
                </a:lnTo>
                <a:lnTo>
                  <a:pt x="78" y="61"/>
                </a:lnTo>
                <a:lnTo>
                  <a:pt x="78" y="64"/>
                </a:lnTo>
                <a:lnTo>
                  <a:pt x="78" y="64"/>
                </a:lnTo>
                <a:lnTo>
                  <a:pt x="76" y="66"/>
                </a:lnTo>
                <a:lnTo>
                  <a:pt x="76" y="68"/>
                </a:lnTo>
                <a:lnTo>
                  <a:pt x="76" y="71"/>
                </a:lnTo>
                <a:lnTo>
                  <a:pt x="76" y="73"/>
                </a:lnTo>
                <a:lnTo>
                  <a:pt x="76" y="73"/>
                </a:lnTo>
                <a:lnTo>
                  <a:pt x="76" y="75"/>
                </a:lnTo>
                <a:lnTo>
                  <a:pt x="73" y="75"/>
                </a:lnTo>
                <a:lnTo>
                  <a:pt x="73" y="75"/>
                </a:lnTo>
                <a:lnTo>
                  <a:pt x="71" y="73"/>
                </a:lnTo>
                <a:lnTo>
                  <a:pt x="71" y="71"/>
                </a:lnTo>
                <a:lnTo>
                  <a:pt x="69" y="71"/>
                </a:lnTo>
                <a:lnTo>
                  <a:pt x="69" y="71"/>
                </a:lnTo>
                <a:lnTo>
                  <a:pt x="69" y="71"/>
                </a:lnTo>
                <a:lnTo>
                  <a:pt x="69" y="73"/>
                </a:lnTo>
                <a:lnTo>
                  <a:pt x="69" y="73"/>
                </a:lnTo>
                <a:lnTo>
                  <a:pt x="69" y="73"/>
                </a:lnTo>
                <a:lnTo>
                  <a:pt x="69" y="73"/>
                </a:lnTo>
                <a:lnTo>
                  <a:pt x="69" y="73"/>
                </a:lnTo>
                <a:lnTo>
                  <a:pt x="66" y="66"/>
                </a:lnTo>
                <a:lnTo>
                  <a:pt x="64" y="61"/>
                </a:lnTo>
                <a:lnTo>
                  <a:pt x="64" y="61"/>
                </a:lnTo>
                <a:lnTo>
                  <a:pt x="64" y="59"/>
                </a:lnTo>
                <a:lnTo>
                  <a:pt x="64" y="54"/>
                </a:lnTo>
                <a:lnTo>
                  <a:pt x="66" y="54"/>
                </a:lnTo>
                <a:lnTo>
                  <a:pt x="66" y="52"/>
                </a:lnTo>
                <a:lnTo>
                  <a:pt x="66" y="52"/>
                </a:lnTo>
                <a:lnTo>
                  <a:pt x="66" y="52"/>
                </a:lnTo>
                <a:lnTo>
                  <a:pt x="69" y="52"/>
                </a:lnTo>
                <a:lnTo>
                  <a:pt x="69" y="52"/>
                </a:lnTo>
                <a:lnTo>
                  <a:pt x="71" y="49"/>
                </a:lnTo>
                <a:lnTo>
                  <a:pt x="71" y="49"/>
                </a:lnTo>
                <a:lnTo>
                  <a:pt x="71" y="49"/>
                </a:lnTo>
                <a:lnTo>
                  <a:pt x="73" y="49"/>
                </a:lnTo>
                <a:lnTo>
                  <a:pt x="73" y="49"/>
                </a:lnTo>
                <a:lnTo>
                  <a:pt x="76" y="49"/>
                </a:lnTo>
                <a:lnTo>
                  <a:pt x="76" y="47"/>
                </a:lnTo>
                <a:lnTo>
                  <a:pt x="76" y="47"/>
                </a:lnTo>
                <a:lnTo>
                  <a:pt x="76" y="47"/>
                </a:lnTo>
                <a:lnTo>
                  <a:pt x="76" y="45"/>
                </a:lnTo>
                <a:lnTo>
                  <a:pt x="78" y="45"/>
                </a:lnTo>
                <a:lnTo>
                  <a:pt x="78" y="45"/>
                </a:lnTo>
                <a:lnTo>
                  <a:pt x="78" y="45"/>
                </a:lnTo>
                <a:lnTo>
                  <a:pt x="78" y="42"/>
                </a:lnTo>
                <a:lnTo>
                  <a:pt x="78" y="40"/>
                </a:lnTo>
                <a:lnTo>
                  <a:pt x="80" y="37"/>
                </a:lnTo>
                <a:lnTo>
                  <a:pt x="80" y="37"/>
                </a:lnTo>
                <a:lnTo>
                  <a:pt x="78" y="35"/>
                </a:lnTo>
                <a:lnTo>
                  <a:pt x="80" y="35"/>
                </a:lnTo>
                <a:lnTo>
                  <a:pt x="83" y="35"/>
                </a:lnTo>
                <a:lnTo>
                  <a:pt x="83" y="35"/>
                </a:lnTo>
                <a:lnTo>
                  <a:pt x="83" y="35"/>
                </a:lnTo>
                <a:lnTo>
                  <a:pt x="83" y="35"/>
                </a:lnTo>
                <a:lnTo>
                  <a:pt x="83" y="33"/>
                </a:lnTo>
                <a:lnTo>
                  <a:pt x="80" y="33"/>
                </a:lnTo>
                <a:lnTo>
                  <a:pt x="78" y="30"/>
                </a:lnTo>
                <a:lnTo>
                  <a:pt x="76" y="28"/>
                </a:lnTo>
                <a:lnTo>
                  <a:pt x="69" y="28"/>
                </a:lnTo>
                <a:lnTo>
                  <a:pt x="64" y="30"/>
                </a:lnTo>
                <a:lnTo>
                  <a:pt x="64" y="28"/>
                </a:lnTo>
                <a:lnTo>
                  <a:pt x="62" y="28"/>
                </a:lnTo>
                <a:lnTo>
                  <a:pt x="57" y="28"/>
                </a:lnTo>
                <a:lnTo>
                  <a:pt x="52" y="28"/>
                </a:lnTo>
                <a:lnTo>
                  <a:pt x="50" y="28"/>
                </a:lnTo>
                <a:lnTo>
                  <a:pt x="47" y="28"/>
                </a:lnTo>
                <a:lnTo>
                  <a:pt x="45" y="28"/>
                </a:lnTo>
                <a:lnTo>
                  <a:pt x="43" y="28"/>
                </a:lnTo>
                <a:lnTo>
                  <a:pt x="40" y="28"/>
                </a:lnTo>
                <a:lnTo>
                  <a:pt x="38" y="28"/>
                </a:lnTo>
                <a:lnTo>
                  <a:pt x="36" y="26"/>
                </a:lnTo>
                <a:lnTo>
                  <a:pt x="33" y="26"/>
                </a:lnTo>
                <a:lnTo>
                  <a:pt x="33" y="26"/>
                </a:lnTo>
                <a:lnTo>
                  <a:pt x="33" y="26"/>
                </a:lnTo>
                <a:lnTo>
                  <a:pt x="33" y="23"/>
                </a:lnTo>
                <a:lnTo>
                  <a:pt x="33" y="21"/>
                </a:lnTo>
                <a:lnTo>
                  <a:pt x="31" y="14"/>
                </a:lnTo>
                <a:lnTo>
                  <a:pt x="31" y="11"/>
                </a:lnTo>
                <a:lnTo>
                  <a:pt x="28" y="7"/>
                </a:lnTo>
                <a:lnTo>
                  <a:pt x="28" y="7"/>
                </a:lnTo>
                <a:lnTo>
                  <a:pt x="26" y="7"/>
                </a:lnTo>
                <a:lnTo>
                  <a:pt x="26" y="7"/>
                </a:lnTo>
                <a:lnTo>
                  <a:pt x="26" y="9"/>
                </a:lnTo>
                <a:lnTo>
                  <a:pt x="26" y="9"/>
                </a:lnTo>
                <a:lnTo>
                  <a:pt x="26" y="11"/>
                </a:lnTo>
                <a:lnTo>
                  <a:pt x="26" y="11"/>
                </a:lnTo>
                <a:lnTo>
                  <a:pt x="24" y="11"/>
                </a:lnTo>
                <a:lnTo>
                  <a:pt x="21" y="11"/>
                </a:lnTo>
                <a:lnTo>
                  <a:pt x="19" y="9"/>
                </a:lnTo>
                <a:lnTo>
                  <a:pt x="19" y="7"/>
                </a:lnTo>
                <a:lnTo>
                  <a:pt x="17" y="4"/>
                </a:lnTo>
                <a:lnTo>
                  <a:pt x="17" y="4"/>
                </a:lnTo>
                <a:lnTo>
                  <a:pt x="17" y="2"/>
                </a:lnTo>
                <a:lnTo>
                  <a:pt x="14" y="2"/>
                </a:lnTo>
                <a:lnTo>
                  <a:pt x="14" y="2"/>
                </a:lnTo>
                <a:lnTo>
                  <a:pt x="14" y="4"/>
                </a:lnTo>
                <a:lnTo>
                  <a:pt x="14" y="4"/>
                </a:lnTo>
                <a:lnTo>
                  <a:pt x="17" y="4"/>
                </a:lnTo>
                <a:lnTo>
                  <a:pt x="14" y="7"/>
                </a:lnTo>
                <a:lnTo>
                  <a:pt x="14" y="7"/>
                </a:lnTo>
                <a:lnTo>
                  <a:pt x="14" y="7"/>
                </a:lnTo>
                <a:lnTo>
                  <a:pt x="12" y="7"/>
                </a:lnTo>
                <a:lnTo>
                  <a:pt x="12" y="4"/>
                </a:lnTo>
                <a:lnTo>
                  <a:pt x="12" y="4"/>
                </a:lnTo>
                <a:lnTo>
                  <a:pt x="10" y="4"/>
                </a:lnTo>
                <a:lnTo>
                  <a:pt x="10" y="4"/>
                </a:lnTo>
                <a:lnTo>
                  <a:pt x="10" y="2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4"/>
                </a:lnTo>
                <a:lnTo>
                  <a:pt x="5" y="4"/>
                </a:lnTo>
                <a:lnTo>
                  <a:pt x="5" y="7"/>
                </a:lnTo>
                <a:lnTo>
                  <a:pt x="2" y="7"/>
                </a:lnTo>
                <a:lnTo>
                  <a:pt x="0" y="9"/>
                </a:lnTo>
                <a:lnTo>
                  <a:pt x="0" y="11"/>
                </a:lnTo>
                <a:lnTo>
                  <a:pt x="0" y="11"/>
                </a:lnTo>
                <a:lnTo>
                  <a:pt x="0" y="14"/>
                </a:lnTo>
                <a:lnTo>
                  <a:pt x="0" y="14"/>
                </a:lnTo>
                <a:lnTo>
                  <a:pt x="2" y="16"/>
                </a:lnTo>
                <a:lnTo>
                  <a:pt x="5" y="16"/>
                </a:lnTo>
                <a:lnTo>
                  <a:pt x="7" y="19"/>
                </a:lnTo>
                <a:lnTo>
                  <a:pt x="7" y="21"/>
                </a:lnTo>
                <a:lnTo>
                  <a:pt x="10" y="21"/>
                </a:lnTo>
                <a:lnTo>
                  <a:pt x="12" y="21"/>
                </a:lnTo>
                <a:lnTo>
                  <a:pt x="14" y="21"/>
                </a:lnTo>
                <a:lnTo>
                  <a:pt x="14" y="23"/>
                </a:lnTo>
                <a:lnTo>
                  <a:pt x="17" y="26"/>
                </a:lnTo>
                <a:lnTo>
                  <a:pt x="17" y="26"/>
                </a:lnTo>
                <a:lnTo>
                  <a:pt x="19" y="26"/>
                </a:lnTo>
                <a:lnTo>
                  <a:pt x="19" y="28"/>
                </a:lnTo>
                <a:lnTo>
                  <a:pt x="19" y="28"/>
                </a:lnTo>
                <a:lnTo>
                  <a:pt x="17" y="28"/>
                </a:lnTo>
                <a:lnTo>
                  <a:pt x="17" y="28"/>
                </a:lnTo>
                <a:lnTo>
                  <a:pt x="14" y="28"/>
                </a:lnTo>
                <a:lnTo>
                  <a:pt x="14" y="28"/>
                </a:lnTo>
                <a:lnTo>
                  <a:pt x="12" y="28"/>
                </a:lnTo>
                <a:lnTo>
                  <a:pt x="10" y="28"/>
                </a:lnTo>
                <a:lnTo>
                  <a:pt x="10" y="33"/>
                </a:lnTo>
                <a:lnTo>
                  <a:pt x="7" y="35"/>
                </a:lnTo>
                <a:lnTo>
                  <a:pt x="7" y="35"/>
                </a:lnTo>
                <a:lnTo>
                  <a:pt x="5" y="35"/>
                </a:lnTo>
                <a:lnTo>
                  <a:pt x="5" y="35"/>
                </a:lnTo>
                <a:lnTo>
                  <a:pt x="2" y="37"/>
                </a:lnTo>
                <a:lnTo>
                  <a:pt x="2" y="40"/>
                </a:lnTo>
                <a:lnTo>
                  <a:pt x="2" y="40"/>
                </a:lnTo>
                <a:lnTo>
                  <a:pt x="5" y="42"/>
                </a:lnTo>
                <a:lnTo>
                  <a:pt x="7" y="42"/>
                </a:lnTo>
                <a:lnTo>
                  <a:pt x="7" y="45"/>
                </a:lnTo>
                <a:lnTo>
                  <a:pt x="10" y="42"/>
                </a:lnTo>
                <a:lnTo>
                  <a:pt x="10" y="45"/>
                </a:lnTo>
                <a:lnTo>
                  <a:pt x="12" y="45"/>
                </a:lnTo>
                <a:lnTo>
                  <a:pt x="12" y="47"/>
                </a:lnTo>
                <a:lnTo>
                  <a:pt x="17" y="47"/>
                </a:lnTo>
                <a:lnTo>
                  <a:pt x="17" y="47"/>
                </a:lnTo>
                <a:lnTo>
                  <a:pt x="17" y="49"/>
                </a:lnTo>
                <a:lnTo>
                  <a:pt x="17" y="49"/>
                </a:lnTo>
                <a:lnTo>
                  <a:pt x="17" y="52"/>
                </a:lnTo>
                <a:lnTo>
                  <a:pt x="17" y="54"/>
                </a:lnTo>
                <a:lnTo>
                  <a:pt x="17" y="56"/>
                </a:lnTo>
                <a:lnTo>
                  <a:pt x="17" y="61"/>
                </a:lnTo>
                <a:lnTo>
                  <a:pt x="17" y="61"/>
                </a:lnTo>
                <a:lnTo>
                  <a:pt x="17" y="64"/>
                </a:lnTo>
                <a:lnTo>
                  <a:pt x="17" y="64"/>
                </a:lnTo>
                <a:lnTo>
                  <a:pt x="19" y="64"/>
                </a:lnTo>
                <a:lnTo>
                  <a:pt x="19" y="66"/>
                </a:lnTo>
                <a:lnTo>
                  <a:pt x="19" y="68"/>
                </a:lnTo>
                <a:lnTo>
                  <a:pt x="19" y="68"/>
                </a:lnTo>
                <a:lnTo>
                  <a:pt x="21" y="71"/>
                </a:lnTo>
                <a:lnTo>
                  <a:pt x="24" y="71"/>
                </a:lnTo>
                <a:lnTo>
                  <a:pt x="24" y="71"/>
                </a:lnTo>
                <a:lnTo>
                  <a:pt x="24" y="73"/>
                </a:lnTo>
                <a:lnTo>
                  <a:pt x="24" y="75"/>
                </a:lnTo>
                <a:lnTo>
                  <a:pt x="24" y="78"/>
                </a:lnTo>
                <a:lnTo>
                  <a:pt x="26" y="80"/>
                </a:lnTo>
                <a:lnTo>
                  <a:pt x="26" y="82"/>
                </a:lnTo>
                <a:lnTo>
                  <a:pt x="26" y="82"/>
                </a:lnTo>
                <a:lnTo>
                  <a:pt x="26" y="85"/>
                </a:lnTo>
                <a:lnTo>
                  <a:pt x="28" y="90"/>
                </a:lnTo>
                <a:lnTo>
                  <a:pt x="28" y="92"/>
                </a:lnTo>
                <a:lnTo>
                  <a:pt x="28" y="94"/>
                </a:lnTo>
                <a:lnTo>
                  <a:pt x="31" y="94"/>
                </a:lnTo>
                <a:lnTo>
                  <a:pt x="31" y="99"/>
                </a:lnTo>
                <a:lnTo>
                  <a:pt x="33" y="101"/>
                </a:lnTo>
                <a:lnTo>
                  <a:pt x="33" y="101"/>
                </a:lnTo>
                <a:lnTo>
                  <a:pt x="33" y="101"/>
                </a:lnTo>
                <a:lnTo>
                  <a:pt x="36" y="101"/>
                </a:lnTo>
                <a:lnTo>
                  <a:pt x="38" y="99"/>
                </a:lnTo>
                <a:lnTo>
                  <a:pt x="38" y="97"/>
                </a:lnTo>
                <a:lnTo>
                  <a:pt x="38" y="94"/>
                </a:lnTo>
                <a:lnTo>
                  <a:pt x="36" y="92"/>
                </a:lnTo>
                <a:lnTo>
                  <a:pt x="36" y="90"/>
                </a:lnTo>
                <a:lnTo>
                  <a:pt x="38" y="97"/>
                </a:lnTo>
                <a:lnTo>
                  <a:pt x="40" y="99"/>
                </a:lnTo>
                <a:lnTo>
                  <a:pt x="40" y="101"/>
                </a:lnTo>
                <a:lnTo>
                  <a:pt x="40" y="99"/>
                </a:lnTo>
                <a:lnTo>
                  <a:pt x="40" y="99"/>
                </a:lnTo>
                <a:lnTo>
                  <a:pt x="43" y="97"/>
                </a:lnTo>
                <a:lnTo>
                  <a:pt x="43" y="97"/>
                </a:lnTo>
                <a:lnTo>
                  <a:pt x="43" y="94"/>
                </a:lnTo>
                <a:lnTo>
                  <a:pt x="43" y="92"/>
                </a:lnTo>
                <a:lnTo>
                  <a:pt x="43" y="90"/>
                </a:lnTo>
                <a:lnTo>
                  <a:pt x="43" y="87"/>
                </a:lnTo>
                <a:lnTo>
                  <a:pt x="45" y="85"/>
                </a:lnTo>
                <a:lnTo>
                  <a:pt x="45" y="90"/>
                </a:lnTo>
                <a:lnTo>
                  <a:pt x="45" y="92"/>
                </a:lnTo>
                <a:lnTo>
                  <a:pt x="45" y="94"/>
                </a:lnTo>
                <a:lnTo>
                  <a:pt x="45" y="94"/>
                </a:lnTo>
                <a:lnTo>
                  <a:pt x="47" y="94"/>
                </a:lnTo>
                <a:lnTo>
                  <a:pt x="50" y="92"/>
                </a:lnTo>
                <a:lnTo>
                  <a:pt x="50" y="92"/>
                </a:lnTo>
                <a:lnTo>
                  <a:pt x="47" y="94"/>
                </a:lnTo>
                <a:lnTo>
                  <a:pt x="47" y="97"/>
                </a:lnTo>
                <a:lnTo>
                  <a:pt x="47" y="99"/>
                </a:lnTo>
                <a:lnTo>
                  <a:pt x="50" y="99"/>
                </a:lnTo>
                <a:lnTo>
                  <a:pt x="50" y="99"/>
                </a:lnTo>
                <a:lnTo>
                  <a:pt x="52" y="99"/>
                </a:lnTo>
                <a:lnTo>
                  <a:pt x="52" y="99"/>
                </a:lnTo>
                <a:lnTo>
                  <a:pt x="52" y="94"/>
                </a:lnTo>
                <a:lnTo>
                  <a:pt x="54" y="92"/>
                </a:lnTo>
                <a:lnTo>
                  <a:pt x="57" y="92"/>
                </a:lnTo>
                <a:lnTo>
                  <a:pt x="57" y="90"/>
                </a:lnTo>
                <a:lnTo>
                  <a:pt x="57" y="87"/>
                </a:lnTo>
                <a:lnTo>
                  <a:pt x="57" y="87"/>
                </a:lnTo>
                <a:lnTo>
                  <a:pt x="54" y="85"/>
                </a:lnTo>
                <a:lnTo>
                  <a:pt x="54" y="82"/>
                </a:lnTo>
                <a:lnTo>
                  <a:pt x="54" y="82"/>
                </a:lnTo>
                <a:lnTo>
                  <a:pt x="54" y="82"/>
                </a:lnTo>
                <a:lnTo>
                  <a:pt x="52" y="80"/>
                </a:lnTo>
                <a:lnTo>
                  <a:pt x="52" y="78"/>
                </a:lnTo>
                <a:lnTo>
                  <a:pt x="52" y="78"/>
                </a:lnTo>
                <a:lnTo>
                  <a:pt x="54" y="78"/>
                </a:lnTo>
                <a:lnTo>
                  <a:pt x="52" y="75"/>
                </a:lnTo>
                <a:lnTo>
                  <a:pt x="52" y="73"/>
                </a:lnTo>
                <a:lnTo>
                  <a:pt x="54" y="73"/>
                </a:lnTo>
                <a:lnTo>
                  <a:pt x="54" y="71"/>
                </a:lnTo>
                <a:lnTo>
                  <a:pt x="54" y="71"/>
                </a:lnTo>
                <a:lnTo>
                  <a:pt x="54" y="68"/>
                </a:lnTo>
                <a:lnTo>
                  <a:pt x="52" y="68"/>
                </a:lnTo>
                <a:lnTo>
                  <a:pt x="50" y="66"/>
                </a:lnTo>
                <a:lnTo>
                  <a:pt x="47" y="66"/>
                </a:lnTo>
                <a:lnTo>
                  <a:pt x="50" y="66"/>
                </a:lnTo>
                <a:lnTo>
                  <a:pt x="52" y="66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4" y="61"/>
                </a:lnTo>
                <a:lnTo>
                  <a:pt x="54" y="64"/>
                </a:lnTo>
                <a:lnTo>
                  <a:pt x="54" y="66"/>
                </a:lnTo>
                <a:lnTo>
                  <a:pt x="54" y="68"/>
                </a:lnTo>
                <a:lnTo>
                  <a:pt x="54" y="73"/>
                </a:lnTo>
                <a:lnTo>
                  <a:pt x="57" y="73"/>
                </a:lnTo>
                <a:lnTo>
                  <a:pt x="59" y="80"/>
                </a:lnTo>
                <a:lnTo>
                  <a:pt x="62" y="82"/>
                </a:lnTo>
                <a:lnTo>
                  <a:pt x="66" y="82"/>
                </a:lnTo>
                <a:lnTo>
                  <a:pt x="66" y="82"/>
                </a:lnTo>
                <a:lnTo>
                  <a:pt x="69" y="80"/>
                </a:lnTo>
                <a:lnTo>
                  <a:pt x="71" y="78"/>
                </a:lnTo>
                <a:lnTo>
                  <a:pt x="71" y="78"/>
                </a:lnTo>
                <a:lnTo>
                  <a:pt x="71" y="78"/>
                </a:lnTo>
                <a:lnTo>
                  <a:pt x="73" y="80"/>
                </a:lnTo>
                <a:lnTo>
                  <a:pt x="76" y="85"/>
                </a:lnTo>
                <a:lnTo>
                  <a:pt x="78" y="87"/>
                </a:lnTo>
                <a:lnTo>
                  <a:pt x="78" y="90"/>
                </a:lnTo>
                <a:lnTo>
                  <a:pt x="80" y="90"/>
                </a:lnTo>
                <a:lnTo>
                  <a:pt x="80" y="87"/>
                </a:lnTo>
                <a:lnTo>
                  <a:pt x="80" y="90"/>
                </a:lnTo>
                <a:lnTo>
                  <a:pt x="80" y="92"/>
                </a:lnTo>
                <a:lnTo>
                  <a:pt x="80" y="92"/>
                </a:lnTo>
                <a:lnTo>
                  <a:pt x="83" y="99"/>
                </a:lnTo>
                <a:lnTo>
                  <a:pt x="85" y="101"/>
                </a:lnTo>
                <a:lnTo>
                  <a:pt x="85" y="106"/>
                </a:lnTo>
                <a:lnTo>
                  <a:pt x="88" y="113"/>
                </a:lnTo>
                <a:lnTo>
                  <a:pt x="90" y="118"/>
                </a:lnTo>
                <a:lnTo>
                  <a:pt x="90" y="120"/>
                </a:lnTo>
                <a:lnTo>
                  <a:pt x="92" y="120"/>
                </a:lnTo>
                <a:lnTo>
                  <a:pt x="92" y="120"/>
                </a:lnTo>
                <a:lnTo>
                  <a:pt x="92" y="120"/>
                </a:lnTo>
                <a:lnTo>
                  <a:pt x="92" y="118"/>
                </a:lnTo>
                <a:lnTo>
                  <a:pt x="90" y="116"/>
                </a:lnTo>
                <a:lnTo>
                  <a:pt x="90" y="116"/>
                </a:lnTo>
                <a:lnTo>
                  <a:pt x="90" y="116"/>
                </a:lnTo>
                <a:lnTo>
                  <a:pt x="90" y="113"/>
                </a:lnTo>
                <a:lnTo>
                  <a:pt x="88" y="111"/>
                </a:lnTo>
                <a:lnTo>
                  <a:pt x="88" y="108"/>
                </a:lnTo>
                <a:lnTo>
                  <a:pt x="90" y="108"/>
                </a:lnTo>
                <a:lnTo>
                  <a:pt x="90" y="108"/>
                </a:lnTo>
                <a:lnTo>
                  <a:pt x="92" y="108"/>
                </a:lnTo>
                <a:lnTo>
                  <a:pt x="95" y="108"/>
                </a:lnTo>
                <a:lnTo>
                  <a:pt x="95" y="111"/>
                </a:lnTo>
                <a:lnTo>
                  <a:pt x="95" y="111"/>
                </a:lnTo>
                <a:lnTo>
                  <a:pt x="97" y="111"/>
                </a:lnTo>
                <a:lnTo>
                  <a:pt x="97" y="111"/>
                </a:lnTo>
                <a:lnTo>
                  <a:pt x="97" y="10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6" name="Freeform 234"/>
          <p:cNvSpPr>
            <a:spLocks/>
          </p:cNvSpPr>
          <p:nvPr/>
        </p:nvSpPr>
        <p:spPr bwMode="auto">
          <a:xfrm>
            <a:off x="9351549" y="3614856"/>
            <a:ext cx="2092" cy="9416"/>
          </a:xfrm>
          <a:custGeom>
            <a:avLst/>
            <a:gdLst>
              <a:gd name="T0" fmla="*/ 2 w 2"/>
              <a:gd name="T1" fmla="*/ 4 h 9"/>
              <a:gd name="T2" fmla="*/ 2 w 2"/>
              <a:gd name="T3" fmla="*/ 2 h 9"/>
              <a:gd name="T4" fmla="*/ 2 w 2"/>
              <a:gd name="T5" fmla="*/ 0 h 9"/>
              <a:gd name="T6" fmla="*/ 2 w 2"/>
              <a:gd name="T7" fmla="*/ 0 h 9"/>
              <a:gd name="T8" fmla="*/ 2 w 2"/>
              <a:gd name="T9" fmla="*/ 0 h 9"/>
              <a:gd name="T10" fmla="*/ 0 w 2"/>
              <a:gd name="T11" fmla="*/ 0 h 9"/>
              <a:gd name="T12" fmla="*/ 0 w 2"/>
              <a:gd name="T13" fmla="*/ 0 h 9"/>
              <a:gd name="T14" fmla="*/ 0 w 2"/>
              <a:gd name="T15" fmla="*/ 2 h 9"/>
              <a:gd name="T16" fmla="*/ 0 w 2"/>
              <a:gd name="T17" fmla="*/ 4 h 9"/>
              <a:gd name="T18" fmla="*/ 2 w 2"/>
              <a:gd name="T19" fmla="*/ 7 h 9"/>
              <a:gd name="T20" fmla="*/ 2 w 2"/>
              <a:gd name="T21" fmla="*/ 9 h 9"/>
              <a:gd name="T22" fmla="*/ 2 w 2"/>
              <a:gd name="T23" fmla="*/ 7 h 9"/>
              <a:gd name="T24" fmla="*/ 2 w 2"/>
              <a:gd name="T2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" h="9">
                <a:moveTo>
                  <a:pt x="2" y="4"/>
                </a:move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2" y="7"/>
                </a:lnTo>
                <a:lnTo>
                  <a:pt x="2" y="9"/>
                </a:lnTo>
                <a:lnTo>
                  <a:pt x="2" y="7"/>
                </a:lnTo>
                <a:lnTo>
                  <a:pt x="2" y="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7" name="Freeform 235"/>
          <p:cNvSpPr>
            <a:spLocks noEditPoints="1"/>
          </p:cNvSpPr>
          <p:nvPr/>
        </p:nvSpPr>
        <p:spPr bwMode="auto">
          <a:xfrm>
            <a:off x="6902451" y="3597071"/>
            <a:ext cx="101480" cy="133911"/>
          </a:xfrm>
          <a:custGeom>
            <a:avLst/>
            <a:gdLst>
              <a:gd name="T0" fmla="*/ 81 w 97"/>
              <a:gd name="T1" fmla="*/ 123 h 128"/>
              <a:gd name="T2" fmla="*/ 78 w 97"/>
              <a:gd name="T3" fmla="*/ 126 h 128"/>
              <a:gd name="T4" fmla="*/ 90 w 97"/>
              <a:gd name="T5" fmla="*/ 123 h 128"/>
              <a:gd name="T6" fmla="*/ 90 w 97"/>
              <a:gd name="T7" fmla="*/ 116 h 128"/>
              <a:gd name="T8" fmla="*/ 97 w 97"/>
              <a:gd name="T9" fmla="*/ 100 h 128"/>
              <a:gd name="T10" fmla="*/ 92 w 97"/>
              <a:gd name="T11" fmla="*/ 97 h 128"/>
              <a:gd name="T12" fmla="*/ 97 w 97"/>
              <a:gd name="T13" fmla="*/ 100 h 128"/>
              <a:gd name="T14" fmla="*/ 78 w 97"/>
              <a:gd name="T15" fmla="*/ 90 h 128"/>
              <a:gd name="T16" fmla="*/ 76 w 97"/>
              <a:gd name="T17" fmla="*/ 95 h 128"/>
              <a:gd name="T18" fmla="*/ 71 w 97"/>
              <a:gd name="T19" fmla="*/ 102 h 128"/>
              <a:gd name="T20" fmla="*/ 78 w 97"/>
              <a:gd name="T21" fmla="*/ 95 h 128"/>
              <a:gd name="T22" fmla="*/ 71 w 97"/>
              <a:gd name="T23" fmla="*/ 90 h 128"/>
              <a:gd name="T24" fmla="*/ 73 w 97"/>
              <a:gd name="T25" fmla="*/ 90 h 128"/>
              <a:gd name="T26" fmla="*/ 57 w 97"/>
              <a:gd name="T27" fmla="*/ 76 h 128"/>
              <a:gd name="T28" fmla="*/ 57 w 97"/>
              <a:gd name="T29" fmla="*/ 74 h 128"/>
              <a:gd name="T30" fmla="*/ 54 w 97"/>
              <a:gd name="T31" fmla="*/ 81 h 128"/>
              <a:gd name="T32" fmla="*/ 62 w 97"/>
              <a:gd name="T33" fmla="*/ 85 h 128"/>
              <a:gd name="T34" fmla="*/ 43 w 97"/>
              <a:gd name="T35" fmla="*/ 71 h 128"/>
              <a:gd name="T36" fmla="*/ 47 w 97"/>
              <a:gd name="T37" fmla="*/ 76 h 128"/>
              <a:gd name="T38" fmla="*/ 71 w 97"/>
              <a:gd name="T39" fmla="*/ 62 h 128"/>
              <a:gd name="T40" fmla="*/ 17 w 97"/>
              <a:gd name="T41" fmla="*/ 62 h 128"/>
              <a:gd name="T42" fmla="*/ 14 w 97"/>
              <a:gd name="T43" fmla="*/ 59 h 128"/>
              <a:gd name="T44" fmla="*/ 10 w 97"/>
              <a:gd name="T45" fmla="*/ 57 h 128"/>
              <a:gd name="T46" fmla="*/ 12 w 97"/>
              <a:gd name="T47" fmla="*/ 66 h 128"/>
              <a:gd name="T48" fmla="*/ 17 w 97"/>
              <a:gd name="T49" fmla="*/ 64 h 128"/>
              <a:gd name="T50" fmla="*/ 57 w 97"/>
              <a:gd name="T51" fmla="*/ 59 h 128"/>
              <a:gd name="T52" fmla="*/ 52 w 97"/>
              <a:gd name="T53" fmla="*/ 50 h 128"/>
              <a:gd name="T54" fmla="*/ 54 w 97"/>
              <a:gd name="T55" fmla="*/ 57 h 128"/>
              <a:gd name="T56" fmla="*/ 54 w 97"/>
              <a:gd name="T57" fmla="*/ 62 h 128"/>
              <a:gd name="T58" fmla="*/ 19 w 97"/>
              <a:gd name="T59" fmla="*/ 40 h 128"/>
              <a:gd name="T60" fmla="*/ 24 w 97"/>
              <a:gd name="T61" fmla="*/ 40 h 128"/>
              <a:gd name="T62" fmla="*/ 14 w 97"/>
              <a:gd name="T63" fmla="*/ 55 h 128"/>
              <a:gd name="T64" fmla="*/ 12 w 97"/>
              <a:gd name="T65" fmla="*/ 43 h 128"/>
              <a:gd name="T66" fmla="*/ 7 w 97"/>
              <a:gd name="T67" fmla="*/ 38 h 128"/>
              <a:gd name="T68" fmla="*/ 5 w 97"/>
              <a:gd name="T69" fmla="*/ 50 h 128"/>
              <a:gd name="T70" fmla="*/ 2 w 97"/>
              <a:gd name="T71" fmla="*/ 52 h 128"/>
              <a:gd name="T72" fmla="*/ 7 w 97"/>
              <a:gd name="T73" fmla="*/ 55 h 128"/>
              <a:gd name="T74" fmla="*/ 43 w 97"/>
              <a:gd name="T75" fmla="*/ 50 h 128"/>
              <a:gd name="T76" fmla="*/ 45 w 97"/>
              <a:gd name="T77" fmla="*/ 38 h 128"/>
              <a:gd name="T78" fmla="*/ 36 w 97"/>
              <a:gd name="T79" fmla="*/ 31 h 128"/>
              <a:gd name="T80" fmla="*/ 40 w 97"/>
              <a:gd name="T81" fmla="*/ 36 h 128"/>
              <a:gd name="T82" fmla="*/ 43 w 97"/>
              <a:gd name="T83" fmla="*/ 43 h 128"/>
              <a:gd name="T84" fmla="*/ 43 w 97"/>
              <a:gd name="T85" fmla="*/ 50 h 128"/>
              <a:gd name="T86" fmla="*/ 10 w 97"/>
              <a:gd name="T87" fmla="*/ 5 h 128"/>
              <a:gd name="T88" fmla="*/ 5 w 97"/>
              <a:gd name="T89" fmla="*/ 10 h 128"/>
              <a:gd name="T90" fmla="*/ 2 w 97"/>
              <a:gd name="T91" fmla="*/ 10 h 128"/>
              <a:gd name="T92" fmla="*/ 19 w 97"/>
              <a:gd name="T93" fmla="*/ 7 h 128"/>
              <a:gd name="T94" fmla="*/ 31 w 97"/>
              <a:gd name="T95" fmla="*/ 7 h 128"/>
              <a:gd name="T96" fmla="*/ 24 w 97"/>
              <a:gd name="T97" fmla="*/ 3 h 128"/>
              <a:gd name="T98" fmla="*/ 26 w 97"/>
              <a:gd name="T99" fmla="*/ 3 h 128"/>
              <a:gd name="T100" fmla="*/ 31 w 97"/>
              <a:gd name="T101" fmla="*/ 14 h 128"/>
              <a:gd name="T102" fmla="*/ 26 w 97"/>
              <a:gd name="T103" fmla="*/ 21 h 128"/>
              <a:gd name="T104" fmla="*/ 33 w 97"/>
              <a:gd name="T105" fmla="*/ 1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7" h="128">
                <a:moveTo>
                  <a:pt x="88" y="123"/>
                </a:moveTo>
                <a:lnTo>
                  <a:pt x="85" y="123"/>
                </a:lnTo>
                <a:lnTo>
                  <a:pt x="85" y="123"/>
                </a:lnTo>
                <a:lnTo>
                  <a:pt x="83" y="123"/>
                </a:lnTo>
                <a:lnTo>
                  <a:pt x="81" y="123"/>
                </a:lnTo>
                <a:lnTo>
                  <a:pt x="81" y="123"/>
                </a:lnTo>
                <a:lnTo>
                  <a:pt x="78" y="126"/>
                </a:lnTo>
                <a:lnTo>
                  <a:pt x="78" y="126"/>
                </a:lnTo>
                <a:lnTo>
                  <a:pt x="78" y="126"/>
                </a:lnTo>
                <a:lnTo>
                  <a:pt x="78" y="126"/>
                </a:lnTo>
                <a:lnTo>
                  <a:pt x="78" y="128"/>
                </a:lnTo>
                <a:lnTo>
                  <a:pt x="78" y="128"/>
                </a:lnTo>
                <a:lnTo>
                  <a:pt x="83" y="128"/>
                </a:lnTo>
                <a:lnTo>
                  <a:pt x="88" y="128"/>
                </a:lnTo>
                <a:lnTo>
                  <a:pt x="90" y="123"/>
                </a:lnTo>
                <a:lnTo>
                  <a:pt x="90" y="123"/>
                </a:lnTo>
                <a:lnTo>
                  <a:pt x="90" y="121"/>
                </a:lnTo>
                <a:lnTo>
                  <a:pt x="90" y="121"/>
                </a:lnTo>
                <a:lnTo>
                  <a:pt x="88" y="123"/>
                </a:lnTo>
                <a:close/>
                <a:moveTo>
                  <a:pt x="90" y="116"/>
                </a:moveTo>
                <a:lnTo>
                  <a:pt x="90" y="116"/>
                </a:lnTo>
                <a:lnTo>
                  <a:pt x="92" y="116"/>
                </a:lnTo>
                <a:lnTo>
                  <a:pt x="92" y="116"/>
                </a:lnTo>
                <a:lnTo>
                  <a:pt x="90" y="116"/>
                </a:lnTo>
                <a:close/>
                <a:moveTo>
                  <a:pt x="97" y="100"/>
                </a:moveTo>
                <a:lnTo>
                  <a:pt x="97" y="97"/>
                </a:lnTo>
                <a:lnTo>
                  <a:pt x="95" y="97"/>
                </a:lnTo>
                <a:lnTo>
                  <a:pt x="95" y="97"/>
                </a:lnTo>
                <a:lnTo>
                  <a:pt x="92" y="97"/>
                </a:lnTo>
                <a:lnTo>
                  <a:pt x="92" y="97"/>
                </a:lnTo>
                <a:lnTo>
                  <a:pt x="90" y="97"/>
                </a:lnTo>
                <a:lnTo>
                  <a:pt x="92" y="97"/>
                </a:lnTo>
                <a:lnTo>
                  <a:pt x="95" y="97"/>
                </a:lnTo>
                <a:lnTo>
                  <a:pt x="95" y="97"/>
                </a:lnTo>
                <a:lnTo>
                  <a:pt x="97" y="100"/>
                </a:lnTo>
                <a:lnTo>
                  <a:pt x="97" y="100"/>
                </a:lnTo>
                <a:lnTo>
                  <a:pt x="97" y="100"/>
                </a:lnTo>
                <a:close/>
                <a:moveTo>
                  <a:pt x="78" y="92"/>
                </a:moveTo>
                <a:lnTo>
                  <a:pt x="78" y="90"/>
                </a:lnTo>
                <a:lnTo>
                  <a:pt x="78" y="90"/>
                </a:lnTo>
                <a:lnTo>
                  <a:pt x="76" y="92"/>
                </a:lnTo>
                <a:lnTo>
                  <a:pt x="76" y="92"/>
                </a:lnTo>
                <a:lnTo>
                  <a:pt x="78" y="95"/>
                </a:lnTo>
                <a:lnTo>
                  <a:pt x="78" y="95"/>
                </a:lnTo>
                <a:lnTo>
                  <a:pt x="76" y="95"/>
                </a:lnTo>
                <a:lnTo>
                  <a:pt x="76" y="97"/>
                </a:lnTo>
                <a:lnTo>
                  <a:pt x="76" y="97"/>
                </a:lnTo>
                <a:lnTo>
                  <a:pt x="73" y="97"/>
                </a:lnTo>
                <a:lnTo>
                  <a:pt x="73" y="100"/>
                </a:lnTo>
                <a:lnTo>
                  <a:pt x="71" y="102"/>
                </a:lnTo>
                <a:lnTo>
                  <a:pt x="69" y="102"/>
                </a:lnTo>
                <a:lnTo>
                  <a:pt x="71" y="102"/>
                </a:lnTo>
                <a:lnTo>
                  <a:pt x="73" y="100"/>
                </a:lnTo>
                <a:lnTo>
                  <a:pt x="76" y="97"/>
                </a:lnTo>
                <a:lnTo>
                  <a:pt x="78" y="95"/>
                </a:lnTo>
                <a:lnTo>
                  <a:pt x="78" y="92"/>
                </a:lnTo>
                <a:close/>
                <a:moveTo>
                  <a:pt x="71" y="88"/>
                </a:moveTo>
                <a:lnTo>
                  <a:pt x="71" y="88"/>
                </a:lnTo>
                <a:lnTo>
                  <a:pt x="71" y="90"/>
                </a:lnTo>
                <a:lnTo>
                  <a:pt x="71" y="90"/>
                </a:lnTo>
                <a:lnTo>
                  <a:pt x="71" y="90"/>
                </a:lnTo>
                <a:lnTo>
                  <a:pt x="73" y="92"/>
                </a:lnTo>
                <a:lnTo>
                  <a:pt x="76" y="90"/>
                </a:lnTo>
                <a:lnTo>
                  <a:pt x="76" y="90"/>
                </a:lnTo>
                <a:lnTo>
                  <a:pt x="73" y="90"/>
                </a:lnTo>
                <a:lnTo>
                  <a:pt x="73" y="88"/>
                </a:lnTo>
                <a:lnTo>
                  <a:pt x="71" y="88"/>
                </a:lnTo>
                <a:close/>
                <a:moveTo>
                  <a:pt x="59" y="81"/>
                </a:moveTo>
                <a:lnTo>
                  <a:pt x="57" y="78"/>
                </a:lnTo>
                <a:lnTo>
                  <a:pt x="57" y="76"/>
                </a:lnTo>
                <a:lnTo>
                  <a:pt x="57" y="74"/>
                </a:lnTo>
                <a:lnTo>
                  <a:pt x="54" y="71"/>
                </a:lnTo>
                <a:lnTo>
                  <a:pt x="54" y="71"/>
                </a:lnTo>
                <a:lnTo>
                  <a:pt x="54" y="74"/>
                </a:lnTo>
                <a:lnTo>
                  <a:pt x="57" y="74"/>
                </a:lnTo>
                <a:lnTo>
                  <a:pt x="57" y="78"/>
                </a:lnTo>
                <a:lnTo>
                  <a:pt x="57" y="78"/>
                </a:lnTo>
                <a:lnTo>
                  <a:pt x="57" y="81"/>
                </a:lnTo>
                <a:lnTo>
                  <a:pt x="57" y="81"/>
                </a:lnTo>
                <a:lnTo>
                  <a:pt x="54" y="81"/>
                </a:lnTo>
                <a:lnTo>
                  <a:pt x="57" y="83"/>
                </a:lnTo>
                <a:lnTo>
                  <a:pt x="59" y="83"/>
                </a:lnTo>
                <a:lnTo>
                  <a:pt x="62" y="88"/>
                </a:lnTo>
                <a:lnTo>
                  <a:pt x="62" y="88"/>
                </a:lnTo>
                <a:lnTo>
                  <a:pt x="62" y="85"/>
                </a:lnTo>
                <a:lnTo>
                  <a:pt x="59" y="83"/>
                </a:lnTo>
                <a:lnTo>
                  <a:pt x="59" y="81"/>
                </a:lnTo>
                <a:close/>
                <a:moveTo>
                  <a:pt x="45" y="74"/>
                </a:moveTo>
                <a:lnTo>
                  <a:pt x="43" y="71"/>
                </a:lnTo>
                <a:lnTo>
                  <a:pt x="43" y="71"/>
                </a:lnTo>
                <a:lnTo>
                  <a:pt x="43" y="71"/>
                </a:lnTo>
                <a:lnTo>
                  <a:pt x="43" y="71"/>
                </a:lnTo>
                <a:lnTo>
                  <a:pt x="45" y="74"/>
                </a:lnTo>
                <a:lnTo>
                  <a:pt x="47" y="76"/>
                </a:lnTo>
                <a:lnTo>
                  <a:pt x="47" y="76"/>
                </a:lnTo>
                <a:lnTo>
                  <a:pt x="47" y="74"/>
                </a:lnTo>
                <a:lnTo>
                  <a:pt x="45" y="74"/>
                </a:lnTo>
                <a:close/>
                <a:moveTo>
                  <a:pt x="73" y="62"/>
                </a:moveTo>
                <a:lnTo>
                  <a:pt x="73" y="62"/>
                </a:lnTo>
                <a:lnTo>
                  <a:pt x="71" y="62"/>
                </a:lnTo>
                <a:lnTo>
                  <a:pt x="71" y="62"/>
                </a:lnTo>
                <a:lnTo>
                  <a:pt x="71" y="64"/>
                </a:lnTo>
                <a:lnTo>
                  <a:pt x="71" y="64"/>
                </a:lnTo>
                <a:lnTo>
                  <a:pt x="73" y="62"/>
                </a:lnTo>
                <a:close/>
                <a:moveTo>
                  <a:pt x="17" y="62"/>
                </a:moveTo>
                <a:lnTo>
                  <a:pt x="14" y="59"/>
                </a:lnTo>
                <a:lnTo>
                  <a:pt x="14" y="62"/>
                </a:lnTo>
                <a:lnTo>
                  <a:pt x="12" y="59"/>
                </a:lnTo>
                <a:lnTo>
                  <a:pt x="14" y="59"/>
                </a:lnTo>
                <a:lnTo>
                  <a:pt x="14" y="59"/>
                </a:lnTo>
                <a:lnTo>
                  <a:pt x="14" y="57"/>
                </a:lnTo>
                <a:lnTo>
                  <a:pt x="12" y="57"/>
                </a:lnTo>
                <a:lnTo>
                  <a:pt x="12" y="57"/>
                </a:lnTo>
                <a:lnTo>
                  <a:pt x="10" y="59"/>
                </a:lnTo>
                <a:lnTo>
                  <a:pt x="10" y="57"/>
                </a:lnTo>
                <a:lnTo>
                  <a:pt x="7" y="59"/>
                </a:lnTo>
                <a:lnTo>
                  <a:pt x="10" y="62"/>
                </a:lnTo>
                <a:lnTo>
                  <a:pt x="10" y="62"/>
                </a:lnTo>
                <a:lnTo>
                  <a:pt x="10" y="66"/>
                </a:lnTo>
                <a:lnTo>
                  <a:pt x="12" y="66"/>
                </a:lnTo>
                <a:lnTo>
                  <a:pt x="12" y="69"/>
                </a:lnTo>
                <a:lnTo>
                  <a:pt x="14" y="69"/>
                </a:lnTo>
                <a:lnTo>
                  <a:pt x="17" y="66"/>
                </a:lnTo>
                <a:lnTo>
                  <a:pt x="17" y="66"/>
                </a:lnTo>
                <a:lnTo>
                  <a:pt x="17" y="64"/>
                </a:lnTo>
                <a:lnTo>
                  <a:pt x="17" y="64"/>
                </a:lnTo>
                <a:lnTo>
                  <a:pt x="17" y="64"/>
                </a:lnTo>
                <a:lnTo>
                  <a:pt x="17" y="62"/>
                </a:lnTo>
                <a:close/>
                <a:moveTo>
                  <a:pt x="57" y="59"/>
                </a:moveTo>
                <a:lnTo>
                  <a:pt x="57" y="59"/>
                </a:lnTo>
                <a:lnTo>
                  <a:pt x="54" y="55"/>
                </a:lnTo>
                <a:lnTo>
                  <a:pt x="54" y="55"/>
                </a:lnTo>
                <a:lnTo>
                  <a:pt x="52" y="50"/>
                </a:lnTo>
                <a:lnTo>
                  <a:pt x="52" y="50"/>
                </a:lnTo>
                <a:lnTo>
                  <a:pt x="52" y="50"/>
                </a:lnTo>
                <a:lnTo>
                  <a:pt x="50" y="50"/>
                </a:lnTo>
                <a:lnTo>
                  <a:pt x="52" y="50"/>
                </a:lnTo>
                <a:lnTo>
                  <a:pt x="52" y="52"/>
                </a:lnTo>
                <a:lnTo>
                  <a:pt x="52" y="52"/>
                </a:lnTo>
                <a:lnTo>
                  <a:pt x="54" y="57"/>
                </a:lnTo>
                <a:lnTo>
                  <a:pt x="54" y="57"/>
                </a:lnTo>
                <a:lnTo>
                  <a:pt x="54" y="59"/>
                </a:lnTo>
                <a:lnTo>
                  <a:pt x="54" y="59"/>
                </a:lnTo>
                <a:lnTo>
                  <a:pt x="54" y="62"/>
                </a:lnTo>
                <a:lnTo>
                  <a:pt x="54" y="62"/>
                </a:lnTo>
                <a:lnTo>
                  <a:pt x="57" y="59"/>
                </a:lnTo>
                <a:lnTo>
                  <a:pt x="57" y="59"/>
                </a:lnTo>
                <a:close/>
                <a:moveTo>
                  <a:pt x="24" y="40"/>
                </a:moveTo>
                <a:lnTo>
                  <a:pt x="21" y="40"/>
                </a:lnTo>
                <a:lnTo>
                  <a:pt x="19" y="40"/>
                </a:lnTo>
                <a:lnTo>
                  <a:pt x="19" y="43"/>
                </a:lnTo>
                <a:lnTo>
                  <a:pt x="19" y="43"/>
                </a:lnTo>
                <a:lnTo>
                  <a:pt x="21" y="43"/>
                </a:lnTo>
                <a:lnTo>
                  <a:pt x="24" y="43"/>
                </a:lnTo>
                <a:lnTo>
                  <a:pt x="24" y="40"/>
                </a:lnTo>
                <a:lnTo>
                  <a:pt x="24" y="40"/>
                </a:lnTo>
                <a:lnTo>
                  <a:pt x="24" y="40"/>
                </a:lnTo>
                <a:close/>
                <a:moveTo>
                  <a:pt x="12" y="55"/>
                </a:moveTo>
                <a:lnTo>
                  <a:pt x="12" y="55"/>
                </a:lnTo>
                <a:lnTo>
                  <a:pt x="14" y="55"/>
                </a:lnTo>
                <a:lnTo>
                  <a:pt x="14" y="52"/>
                </a:lnTo>
                <a:lnTo>
                  <a:pt x="14" y="52"/>
                </a:lnTo>
                <a:lnTo>
                  <a:pt x="14" y="47"/>
                </a:lnTo>
                <a:lnTo>
                  <a:pt x="12" y="47"/>
                </a:lnTo>
                <a:lnTo>
                  <a:pt x="12" y="43"/>
                </a:lnTo>
                <a:lnTo>
                  <a:pt x="12" y="43"/>
                </a:lnTo>
                <a:lnTo>
                  <a:pt x="12" y="40"/>
                </a:lnTo>
                <a:lnTo>
                  <a:pt x="12" y="40"/>
                </a:lnTo>
                <a:lnTo>
                  <a:pt x="10" y="38"/>
                </a:lnTo>
                <a:lnTo>
                  <a:pt x="7" y="38"/>
                </a:lnTo>
                <a:lnTo>
                  <a:pt x="7" y="43"/>
                </a:lnTo>
                <a:lnTo>
                  <a:pt x="7" y="45"/>
                </a:lnTo>
                <a:lnTo>
                  <a:pt x="5" y="47"/>
                </a:lnTo>
                <a:lnTo>
                  <a:pt x="5" y="50"/>
                </a:lnTo>
                <a:lnTo>
                  <a:pt x="5" y="50"/>
                </a:lnTo>
                <a:lnTo>
                  <a:pt x="5" y="50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52"/>
                </a:lnTo>
                <a:lnTo>
                  <a:pt x="5" y="52"/>
                </a:lnTo>
                <a:lnTo>
                  <a:pt x="5" y="55"/>
                </a:lnTo>
                <a:lnTo>
                  <a:pt x="7" y="52"/>
                </a:lnTo>
                <a:lnTo>
                  <a:pt x="7" y="55"/>
                </a:lnTo>
                <a:lnTo>
                  <a:pt x="7" y="55"/>
                </a:lnTo>
                <a:lnTo>
                  <a:pt x="7" y="57"/>
                </a:lnTo>
                <a:lnTo>
                  <a:pt x="10" y="57"/>
                </a:lnTo>
                <a:lnTo>
                  <a:pt x="12" y="55"/>
                </a:lnTo>
                <a:close/>
                <a:moveTo>
                  <a:pt x="43" y="50"/>
                </a:moveTo>
                <a:lnTo>
                  <a:pt x="43" y="50"/>
                </a:lnTo>
                <a:lnTo>
                  <a:pt x="43" y="47"/>
                </a:lnTo>
                <a:lnTo>
                  <a:pt x="45" y="45"/>
                </a:lnTo>
                <a:lnTo>
                  <a:pt x="45" y="40"/>
                </a:lnTo>
                <a:lnTo>
                  <a:pt x="45" y="40"/>
                </a:lnTo>
                <a:lnTo>
                  <a:pt x="45" y="38"/>
                </a:lnTo>
                <a:lnTo>
                  <a:pt x="43" y="36"/>
                </a:lnTo>
                <a:lnTo>
                  <a:pt x="40" y="33"/>
                </a:lnTo>
                <a:lnTo>
                  <a:pt x="38" y="31"/>
                </a:lnTo>
                <a:lnTo>
                  <a:pt x="36" y="31"/>
                </a:lnTo>
                <a:lnTo>
                  <a:pt x="36" y="31"/>
                </a:lnTo>
                <a:lnTo>
                  <a:pt x="36" y="33"/>
                </a:lnTo>
                <a:lnTo>
                  <a:pt x="36" y="33"/>
                </a:lnTo>
                <a:lnTo>
                  <a:pt x="36" y="33"/>
                </a:lnTo>
                <a:lnTo>
                  <a:pt x="38" y="33"/>
                </a:lnTo>
                <a:lnTo>
                  <a:pt x="40" y="36"/>
                </a:lnTo>
                <a:lnTo>
                  <a:pt x="43" y="36"/>
                </a:lnTo>
                <a:lnTo>
                  <a:pt x="43" y="38"/>
                </a:lnTo>
                <a:lnTo>
                  <a:pt x="45" y="40"/>
                </a:lnTo>
                <a:lnTo>
                  <a:pt x="45" y="43"/>
                </a:lnTo>
                <a:lnTo>
                  <a:pt x="43" y="43"/>
                </a:lnTo>
                <a:lnTo>
                  <a:pt x="43" y="45"/>
                </a:lnTo>
                <a:lnTo>
                  <a:pt x="40" y="45"/>
                </a:lnTo>
                <a:lnTo>
                  <a:pt x="40" y="47"/>
                </a:lnTo>
                <a:lnTo>
                  <a:pt x="43" y="47"/>
                </a:lnTo>
                <a:lnTo>
                  <a:pt x="43" y="50"/>
                </a:lnTo>
                <a:close/>
                <a:moveTo>
                  <a:pt x="17" y="5"/>
                </a:moveTo>
                <a:lnTo>
                  <a:pt x="12" y="5"/>
                </a:lnTo>
                <a:lnTo>
                  <a:pt x="12" y="7"/>
                </a:lnTo>
                <a:lnTo>
                  <a:pt x="10" y="7"/>
                </a:lnTo>
                <a:lnTo>
                  <a:pt x="10" y="5"/>
                </a:lnTo>
                <a:lnTo>
                  <a:pt x="7" y="5"/>
                </a:lnTo>
                <a:lnTo>
                  <a:pt x="7" y="5"/>
                </a:lnTo>
                <a:lnTo>
                  <a:pt x="7" y="7"/>
                </a:lnTo>
                <a:lnTo>
                  <a:pt x="5" y="7"/>
                </a:lnTo>
                <a:lnTo>
                  <a:pt x="5" y="10"/>
                </a:lnTo>
                <a:lnTo>
                  <a:pt x="2" y="10"/>
                </a:lnTo>
                <a:lnTo>
                  <a:pt x="0" y="7"/>
                </a:lnTo>
                <a:lnTo>
                  <a:pt x="0" y="7"/>
                </a:lnTo>
                <a:lnTo>
                  <a:pt x="2" y="10"/>
                </a:lnTo>
                <a:lnTo>
                  <a:pt x="2" y="10"/>
                </a:lnTo>
                <a:lnTo>
                  <a:pt x="5" y="10"/>
                </a:lnTo>
                <a:lnTo>
                  <a:pt x="7" y="10"/>
                </a:lnTo>
                <a:lnTo>
                  <a:pt x="12" y="7"/>
                </a:lnTo>
                <a:lnTo>
                  <a:pt x="19" y="7"/>
                </a:lnTo>
                <a:lnTo>
                  <a:pt x="19" y="7"/>
                </a:lnTo>
                <a:lnTo>
                  <a:pt x="19" y="5"/>
                </a:lnTo>
                <a:lnTo>
                  <a:pt x="17" y="5"/>
                </a:lnTo>
                <a:close/>
                <a:moveTo>
                  <a:pt x="31" y="7"/>
                </a:moveTo>
                <a:lnTo>
                  <a:pt x="31" y="7"/>
                </a:lnTo>
                <a:lnTo>
                  <a:pt x="31" y="7"/>
                </a:lnTo>
                <a:lnTo>
                  <a:pt x="31" y="7"/>
                </a:lnTo>
                <a:lnTo>
                  <a:pt x="28" y="5"/>
                </a:lnTo>
                <a:lnTo>
                  <a:pt x="28" y="3"/>
                </a:lnTo>
                <a:lnTo>
                  <a:pt x="26" y="3"/>
                </a:lnTo>
                <a:lnTo>
                  <a:pt x="24" y="3"/>
                </a:lnTo>
                <a:lnTo>
                  <a:pt x="21" y="3"/>
                </a:lnTo>
                <a:lnTo>
                  <a:pt x="21" y="0"/>
                </a:lnTo>
                <a:lnTo>
                  <a:pt x="19" y="3"/>
                </a:lnTo>
                <a:lnTo>
                  <a:pt x="21" y="3"/>
                </a:lnTo>
                <a:lnTo>
                  <a:pt x="26" y="3"/>
                </a:lnTo>
                <a:lnTo>
                  <a:pt x="28" y="7"/>
                </a:lnTo>
                <a:lnTo>
                  <a:pt x="31" y="10"/>
                </a:lnTo>
                <a:lnTo>
                  <a:pt x="31" y="12"/>
                </a:lnTo>
                <a:lnTo>
                  <a:pt x="31" y="12"/>
                </a:lnTo>
                <a:lnTo>
                  <a:pt x="31" y="14"/>
                </a:lnTo>
                <a:lnTo>
                  <a:pt x="28" y="14"/>
                </a:lnTo>
                <a:lnTo>
                  <a:pt x="28" y="17"/>
                </a:lnTo>
                <a:lnTo>
                  <a:pt x="28" y="19"/>
                </a:lnTo>
                <a:lnTo>
                  <a:pt x="26" y="21"/>
                </a:lnTo>
                <a:lnTo>
                  <a:pt x="26" y="21"/>
                </a:lnTo>
                <a:lnTo>
                  <a:pt x="28" y="24"/>
                </a:lnTo>
                <a:lnTo>
                  <a:pt x="28" y="24"/>
                </a:lnTo>
                <a:lnTo>
                  <a:pt x="28" y="21"/>
                </a:lnTo>
                <a:lnTo>
                  <a:pt x="31" y="17"/>
                </a:lnTo>
                <a:lnTo>
                  <a:pt x="33" y="14"/>
                </a:lnTo>
                <a:lnTo>
                  <a:pt x="33" y="10"/>
                </a:lnTo>
                <a:lnTo>
                  <a:pt x="33" y="10"/>
                </a:lnTo>
                <a:lnTo>
                  <a:pt x="31" y="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8" name="Freeform 236"/>
          <p:cNvSpPr>
            <a:spLocks noEditPoints="1"/>
          </p:cNvSpPr>
          <p:nvPr/>
        </p:nvSpPr>
        <p:spPr bwMode="auto">
          <a:xfrm>
            <a:off x="9210316" y="3268571"/>
            <a:ext cx="101480" cy="76371"/>
          </a:xfrm>
          <a:custGeom>
            <a:avLst/>
            <a:gdLst>
              <a:gd name="T0" fmla="*/ 22 w 97"/>
              <a:gd name="T1" fmla="*/ 52 h 73"/>
              <a:gd name="T2" fmla="*/ 19 w 97"/>
              <a:gd name="T3" fmla="*/ 47 h 73"/>
              <a:gd name="T4" fmla="*/ 12 w 97"/>
              <a:gd name="T5" fmla="*/ 47 h 73"/>
              <a:gd name="T6" fmla="*/ 7 w 97"/>
              <a:gd name="T7" fmla="*/ 44 h 73"/>
              <a:gd name="T8" fmla="*/ 3 w 97"/>
              <a:gd name="T9" fmla="*/ 44 h 73"/>
              <a:gd name="T10" fmla="*/ 10 w 97"/>
              <a:gd name="T11" fmla="*/ 52 h 73"/>
              <a:gd name="T12" fmla="*/ 14 w 97"/>
              <a:gd name="T13" fmla="*/ 56 h 73"/>
              <a:gd name="T14" fmla="*/ 26 w 97"/>
              <a:gd name="T15" fmla="*/ 61 h 73"/>
              <a:gd name="T16" fmla="*/ 0 w 97"/>
              <a:gd name="T17" fmla="*/ 16 h 73"/>
              <a:gd name="T18" fmla="*/ 3 w 97"/>
              <a:gd name="T19" fmla="*/ 18 h 73"/>
              <a:gd name="T20" fmla="*/ 14 w 97"/>
              <a:gd name="T21" fmla="*/ 40 h 73"/>
              <a:gd name="T22" fmla="*/ 14 w 97"/>
              <a:gd name="T23" fmla="*/ 40 h 73"/>
              <a:gd name="T24" fmla="*/ 88 w 97"/>
              <a:gd name="T25" fmla="*/ 28 h 73"/>
              <a:gd name="T26" fmla="*/ 78 w 97"/>
              <a:gd name="T27" fmla="*/ 23 h 73"/>
              <a:gd name="T28" fmla="*/ 69 w 97"/>
              <a:gd name="T29" fmla="*/ 11 h 73"/>
              <a:gd name="T30" fmla="*/ 57 w 97"/>
              <a:gd name="T31" fmla="*/ 4 h 73"/>
              <a:gd name="T32" fmla="*/ 52 w 97"/>
              <a:gd name="T33" fmla="*/ 11 h 73"/>
              <a:gd name="T34" fmla="*/ 40 w 97"/>
              <a:gd name="T35" fmla="*/ 14 h 73"/>
              <a:gd name="T36" fmla="*/ 33 w 97"/>
              <a:gd name="T37" fmla="*/ 7 h 73"/>
              <a:gd name="T38" fmla="*/ 29 w 97"/>
              <a:gd name="T39" fmla="*/ 2 h 73"/>
              <a:gd name="T40" fmla="*/ 24 w 97"/>
              <a:gd name="T41" fmla="*/ 0 h 73"/>
              <a:gd name="T42" fmla="*/ 19 w 97"/>
              <a:gd name="T43" fmla="*/ 4 h 73"/>
              <a:gd name="T44" fmla="*/ 22 w 97"/>
              <a:gd name="T45" fmla="*/ 7 h 73"/>
              <a:gd name="T46" fmla="*/ 29 w 97"/>
              <a:gd name="T47" fmla="*/ 14 h 73"/>
              <a:gd name="T48" fmla="*/ 26 w 97"/>
              <a:gd name="T49" fmla="*/ 18 h 73"/>
              <a:gd name="T50" fmla="*/ 19 w 97"/>
              <a:gd name="T51" fmla="*/ 16 h 73"/>
              <a:gd name="T52" fmla="*/ 12 w 97"/>
              <a:gd name="T53" fmla="*/ 11 h 73"/>
              <a:gd name="T54" fmla="*/ 0 w 97"/>
              <a:gd name="T55" fmla="*/ 14 h 73"/>
              <a:gd name="T56" fmla="*/ 3 w 97"/>
              <a:gd name="T57" fmla="*/ 16 h 73"/>
              <a:gd name="T58" fmla="*/ 7 w 97"/>
              <a:gd name="T59" fmla="*/ 18 h 73"/>
              <a:gd name="T60" fmla="*/ 12 w 97"/>
              <a:gd name="T61" fmla="*/ 23 h 73"/>
              <a:gd name="T62" fmla="*/ 12 w 97"/>
              <a:gd name="T63" fmla="*/ 28 h 73"/>
              <a:gd name="T64" fmla="*/ 22 w 97"/>
              <a:gd name="T65" fmla="*/ 37 h 73"/>
              <a:gd name="T66" fmla="*/ 19 w 97"/>
              <a:gd name="T67" fmla="*/ 40 h 73"/>
              <a:gd name="T68" fmla="*/ 26 w 97"/>
              <a:gd name="T69" fmla="*/ 47 h 73"/>
              <a:gd name="T70" fmla="*/ 31 w 97"/>
              <a:gd name="T71" fmla="*/ 49 h 73"/>
              <a:gd name="T72" fmla="*/ 33 w 97"/>
              <a:gd name="T73" fmla="*/ 54 h 73"/>
              <a:gd name="T74" fmla="*/ 31 w 97"/>
              <a:gd name="T75" fmla="*/ 56 h 73"/>
              <a:gd name="T76" fmla="*/ 33 w 97"/>
              <a:gd name="T77" fmla="*/ 61 h 73"/>
              <a:gd name="T78" fmla="*/ 43 w 97"/>
              <a:gd name="T79" fmla="*/ 54 h 73"/>
              <a:gd name="T80" fmla="*/ 55 w 97"/>
              <a:gd name="T81" fmla="*/ 44 h 73"/>
              <a:gd name="T82" fmla="*/ 64 w 97"/>
              <a:gd name="T83" fmla="*/ 52 h 73"/>
              <a:gd name="T84" fmla="*/ 62 w 97"/>
              <a:gd name="T85" fmla="*/ 54 h 73"/>
              <a:gd name="T86" fmla="*/ 64 w 97"/>
              <a:gd name="T87" fmla="*/ 59 h 73"/>
              <a:gd name="T88" fmla="*/ 59 w 97"/>
              <a:gd name="T89" fmla="*/ 61 h 73"/>
              <a:gd name="T90" fmla="*/ 64 w 97"/>
              <a:gd name="T91" fmla="*/ 66 h 73"/>
              <a:gd name="T92" fmla="*/ 71 w 97"/>
              <a:gd name="T93" fmla="*/ 73 h 73"/>
              <a:gd name="T94" fmla="*/ 76 w 97"/>
              <a:gd name="T95" fmla="*/ 61 h 73"/>
              <a:gd name="T96" fmla="*/ 78 w 97"/>
              <a:gd name="T97" fmla="*/ 59 h 73"/>
              <a:gd name="T98" fmla="*/ 83 w 97"/>
              <a:gd name="T99" fmla="*/ 52 h 73"/>
              <a:gd name="T100" fmla="*/ 81 w 97"/>
              <a:gd name="T101" fmla="*/ 37 h 73"/>
              <a:gd name="T102" fmla="*/ 92 w 97"/>
              <a:gd name="T103" fmla="*/ 33 h 73"/>
              <a:gd name="T104" fmla="*/ 12 w 97"/>
              <a:gd name="T105" fmla="*/ 28 h 73"/>
              <a:gd name="T106" fmla="*/ 12 w 97"/>
              <a:gd name="T107" fmla="*/ 28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7" h="73">
                <a:moveTo>
                  <a:pt x="26" y="59"/>
                </a:moveTo>
                <a:lnTo>
                  <a:pt x="24" y="56"/>
                </a:lnTo>
                <a:lnTo>
                  <a:pt x="24" y="54"/>
                </a:lnTo>
                <a:lnTo>
                  <a:pt x="24" y="54"/>
                </a:lnTo>
                <a:lnTo>
                  <a:pt x="22" y="52"/>
                </a:lnTo>
                <a:lnTo>
                  <a:pt x="19" y="52"/>
                </a:lnTo>
                <a:lnTo>
                  <a:pt x="19" y="52"/>
                </a:lnTo>
                <a:lnTo>
                  <a:pt x="19" y="49"/>
                </a:lnTo>
                <a:lnTo>
                  <a:pt x="19" y="47"/>
                </a:lnTo>
                <a:lnTo>
                  <a:pt x="19" y="47"/>
                </a:lnTo>
                <a:lnTo>
                  <a:pt x="17" y="47"/>
                </a:lnTo>
                <a:lnTo>
                  <a:pt x="17" y="47"/>
                </a:lnTo>
                <a:lnTo>
                  <a:pt x="14" y="49"/>
                </a:lnTo>
                <a:lnTo>
                  <a:pt x="12" y="49"/>
                </a:lnTo>
                <a:lnTo>
                  <a:pt x="12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7" y="44"/>
                </a:lnTo>
                <a:lnTo>
                  <a:pt x="7" y="44"/>
                </a:lnTo>
                <a:lnTo>
                  <a:pt x="7" y="44"/>
                </a:lnTo>
                <a:lnTo>
                  <a:pt x="5" y="42"/>
                </a:lnTo>
                <a:lnTo>
                  <a:pt x="3" y="44"/>
                </a:lnTo>
                <a:lnTo>
                  <a:pt x="3" y="44"/>
                </a:lnTo>
                <a:lnTo>
                  <a:pt x="3" y="44"/>
                </a:lnTo>
                <a:lnTo>
                  <a:pt x="3" y="44"/>
                </a:lnTo>
                <a:lnTo>
                  <a:pt x="3" y="47"/>
                </a:lnTo>
                <a:lnTo>
                  <a:pt x="7" y="49"/>
                </a:lnTo>
                <a:lnTo>
                  <a:pt x="7" y="52"/>
                </a:lnTo>
                <a:lnTo>
                  <a:pt x="10" y="52"/>
                </a:lnTo>
                <a:lnTo>
                  <a:pt x="10" y="54"/>
                </a:lnTo>
                <a:lnTo>
                  <a:pt x="10" y="54"/>
                </a:lnTo>
                <a:lnTo>
                  <a:pt x="12" y="56"/>
                </a:lnTo>
                <a:lnTo>
                  <a:pt x="12" y="56"/>
                </a:lnTo>
                <a:lnTo>
                  <a:pt x="14" y="56"/>
                </a:lnTo>
                <a:lnTo>
                  <a:pt x="17" y="59"/>
                </a:lnTo>
                <a:lnTo>
                  <a:pt x="17" y="61"/>
                </a:lnTo>
                <a:lnTo>
                  <a:pt x="24" y="61"/>
                </a:lnTo>
                <a:lnTo>
                  <a:pt x="26" y="61"/>
                </a:lnTo>
                <a:lnTo>
                  <a:pt x="26" y="61"/>
                </a:lnTo>
                <a:lnTo>
                  <a:pt x="26" y="59"/>
                </a:lnTo>
                <a:close/>
                <a:moveTo>
                  <a:pt x="3" y="18"/>
                </a:moveTo>
                <a:lnTo>
                  <a:pt x="3" y="18"/>
                </a:lnTo>
                <a:lnTo>
                  <a:pt x="3" y="18"/>
                </a:lnTo>
                <a:lnTo>
                  <a:pt x="0" y="16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3" y="18"/>
                </a:lnTo>
                <a:lnTo>
                  <a:pt x="3" y="18"/>
                </a:lnTo>
                <a:close/>
                <a:moveTo>
                  <a:pt x="14" y="40"/>
                </a:moveTo>
                <a:lnTo>
                  <a:pt x="14" y="40"/>
                </a:lnTo>
                <a:lnTo>
                  <a:pt x="14" y="37"/>
                </a:lnTo>
                <a:lnTo>
                  <a:pt x="14" y="40"/>
                </a:lnTo>
                <a:close/>
                <a:moveTo>
                  <a:pt x="14" y="40"/>
                </a:moveTo>
                <a:lnTo>
                  <a:pt x="14" y="40"/>
                </a:lnTo>
                <a:lnTo>
                  <a:pt x="14" y="40"/>
                </a:lnTo>
                <a:lnTo>
                  <a:pt x="17" y="40"/>
                </a:lnTo>
                <a:lnTo>
                  <a:pt x="17" y="40"/>
                </a:lnTo>
                <a:lnTo>
                  <a:pt x="14" y="40"/>
                </a:lnTo>
                <a:close/>
                <a:moveTo>
                  <a:pt x="95" y="30"/>
                </a:moveTo>
                <a:lnTo>
                  <a:pt x="92" y="30"/>
                </a:lnTo>
                <a:lnTo>
                  <a:pt x="92" y="30"/>
                </a:lnTo>
                <a:lnTo>
                  <a:pt x="90" y="28"/>
                </a:lnTo>
                <a:lnTo>
                  <a:pt x="88" y="28"/>
                </a:lnTo>
                <a:lnTo>
                  <a:pt x="85" y="28"/>
                </a:lnTo>
                <a:lnTo>
                  <a:pt x="85" y="28"/>
                </a:lnTo>
                <a:lnTo>
                  <a:pt x="83" y="28"/>
                </a:lnTo>
                <a:lnTo>
                  <a:pt x="81" y="26"/>
                </a:lnTo>
                <a:lnTo>
                  <a:pt x="78" y="23"/>
                </a:lnTo>
                <a:lnTo>
                  <a:pt x="74" y="18"/>
                </a:lnTo>
                <a:lnTo>
                  <a:pt x="74" y="16"/>
                </a:lnTo>
                <a:lnTo>
                  <a:pt x="71" y="14"/>
                </a:lnTo>
                <a:lnTo>
                  <a:pt x="71" y="14"/>
                </a:lnTo>
                <a:lnTo>
                  <a:pt x="69" y="11"/>
                </a:lnTo>
                <a:lnTo>
                  <a:pt x="64" y="7"/>
                </a:lnTo>
                <a:lnTo>
                  <a:pt x="62" y="2"/>
                </a:lnTo>
                <a:lnTo>
                  <a:pt x="59" y="2"/>
                </a:lnTo>
                <a:lnTo>
                  <a:pt x="59" y="2"/>
                </a:lnTo>
                <a:lnTo>
                  <a:pt x="57" y="4"/>
                </a:lnTo>
                <a:lnTo>
                  <a:pt x="57" y="7"/>
                </a:lnTo>
                <a:lnTo>
                  <a:pt x="57" y="7"/>
                </a:lnTo>
                <a:lnTo>
                  <a:pt x="55" y="9"/>
                </a:lnTo>
                <a:lnTo>
                  <a:pt x="52" y="9"/>
                </a:lnTo>
                <a:lnTo>
                  <a:pt x="52" y="11"/>
                </a:lnTo>
                <a:lnTo>
                  <a:pt x="50" y="14"/>
                </a:lnTo>
                <a:lnTo>
                  <a:pt x="50" y="14"/>
                </a:lnTo>
                <a:lnTo>
                  <a:pt x="45" y="14"/>
                </a:lnTo>
                <a:lnTo>
                  <a:pt x="45" y="14"/>
                </a:lnTo>
                <a:lnTo>
                  <a:pt x="40" y="14"/>
                </a:lnTo>
                <a:lnTo>
                  <a:pt x="40" y="11"/>
                </a:lnTo>
                <a:lnTo>
                  <a:pt x="38" y="9"/>
                </a:lnTo>
                <a:lnTo>
                  <a:pt x="36" y="9"/>
                </a:lnTo>
                <a:lnTo>
                  <a:pt x="36" y="7"/>
                </a:lnTo>
                <a:lnTo>
                  <a:pt x="33" y="7"/>
                </a:lnTo>
                <a:lnTo>
                  <a:pt x="33" y="7"/>
                </a:lnTo>
                <a:lnTo>
                  <a:pt x="33" y="4"/>
                </a:lnTo>
                <a:lnTo>
                  <a:pt x="31" y="4"/>
                </a:lnTo>
                <a:lnTo>
                  <a:pt x="29" y="2"/>
                </a:lnTo>
                <a:lnTo>
                  <a:pt x="29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4" y="0"/>
                </a:lnTo>
                <a:lnTo>
                  <a:pt x="24" y="2"/>
                </a:lnTo>
                <a:lnTo>
                  <a:pt x="22" y="2"/>
                </a:lnTo>
                <a:lnTo>
                  <a:pt x="22" y="4"/>
                </a:lnTo>
                <a:lnTo>
                  <a:pt x="22" y="4"/>
                </a:lnTo>
                <a:lnTo>
                  <a:pt x="19" y="4"/>
                </a:lnTo>
                <a:lnTo>
                  <a:pt x="19" y="4"/>
                </a:lnTo>
                <a:lnTo>
                  <a:pt x="19" y="7"/>
                </a:lnTo>
                <a:lnTo>
                  <a:pt x="19" y="7"/>
                </a:lnTo>
                <a:lnTo>
                  <a:pt x="19" y="7"/>
                </a:lnTo>
                <a:lnTo>
                  <a:pt x="22" y="7"/>
                </a:lnTo>
                <a:lnTo>
                  <a:pt x="22" y="9"/>
                </a:lnTo>
                <a:lnTo>
                  <a:pt x="24" y="9"/>
                </a:lnTo>
                <a:lnTo>
                  <a:pt x="26" y="11"/>
                </a:lnTo>
                <a:lnTo>
                  <a:pt x="29" y="11"/>
                </a:lnTo>
                <a:lnTo>
                  <a:pt x="29" y="14"/>
                </a:lnTo>
                <a:lnTo>
                  <a:pt x="29" y="14"/>
                </a:lnTo>
                <a:lnTo>
                  <a:pt x="29" y="16"/>
                </a:lnTo>
                <a:lnTo>
                  <a:pt x="29" y="16"/>
                </a:lnTo>
                <a:lnTo>
                  <a:pt x="26" y="18"/>
                </a:lnTo>
                <a:lnTo>
                  <a:pt x="26" y="18"/>
                </a:lnTo>
                <a:lnTo>
                  <a:pt x="24" y="16"/>
                </a:lnTo>
                <a:lnTo>
                  <a:pt x="24" y="16"/>
                </a:lnTo>
                <a:lnTo>
                  <a:pt x="22" y="16"/>
                </a:lnTo>
                <a:lnTo>
                  <a:pt x="19" y="16"/>
                </a:lnTo>
                <a:lnTo>
                  <a:pt x="19" y="16"/>
                </a:lnTo>
                <a:lnTo>
                  <a:pt x="17" y="16"/>
                </a:lnTo>
                <a:lnTo>
                  <a:pt x="14" y="14"/>
                </a:lnTo>
                <a:lnTo>
                  <a:pt x="14" y="14"/>
                </a:lnTo>
                <a:lnTo>
                  <a:pt x="12" y="14"/>
                </a:lnTo>
                <a:lnTo>
                  <a:pt x="12" y="11"/>
                </a:lnTo>
                <a:lnTo>
                  <a:pt x="7" y="11"/>
                </a:lnTo>
                <a:lnTo>
                  <a:pt x="5" y="9"/>
                </a:lnTo>
                <a:lnTo>
                  <a:pt x="5" y="11"/>
                </a:lnTo>
                <a:lnTo>
                  <a:pt x="0" y="14"/>
                </a:lnTo>
                <a:lnTo>
                  <a:pt x="0" y="14"/>
                </a:lnTo>
                <a:lnTo>
                  <a:pt x="3" y="16"/>
                </a:lnTo>
                <a:lnTo>
                  <a:pt x="5" y="16"/>
                </a:lnTo>
                <a:lnTo>
                  <a:pt x="5" y="16"/>
                </a:lnTo>
                <a:lnTo>
                  <a:pt x="5" y="16"/>
                </a:lnTo>
                <a:lnTo>
                  <a:pt x="3" y="16"/>
                </a:lnTo>
                <a:lnTo>
                  <a:pt x="3" y="16"/>
                </a:lnTo>
                <a:lnTo>
                  <a:pt x="3" y="18"/>
                </a:lnTo>
                <a:lnTo>
                  <a:pt x="3" y="18"/>
                </a:lnTo>
                <a:lnTo>
                  <a:pt x="7" y="18"/>
                </a:lnTo>
                <a:lnTo>
                  <a:pt x="7" y="18"/>
                </a:lnTo>
                <a:lnTo>
                  <a:pt x="10" y="18"/>
                </a:lnTo>
                <a:lnTo>
                  <a:pt x="10" y="21"/>
                </a:lnTo>
                <a:lnTo>
                  <a:pt x="12" y="21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2" y="28"/>
                </a:lnTo>
                <a:lnTo>
                  <a:pt x="14" y="30"/>
                </a:lnTo>
                <a:lnTo>
                  <a:pt x="17" y="33"/>
                </a:lnTo>
                <a:lnTo>
                  <a:pt x="22" y="35"/>
                </a:lnTo>
                <a:lnTo>
                  <a:pt x="22" y="35"/>
                </a:lnTo>
                <a:lnTo>
                  <a:pt x="22" y="37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7" y="40"/>
                </a:lnTo>
                <a:lnTo>
                  <a:pt x="19" y="40"/>
                </a:lnTo>
                <a:lnTo>
                  <a:pt x="19" y="42"/>
                </a:lnTo>
                <a:lnTo>
                  <a:pt x="22" y="42"/>
                </a:lnTo>
                <a:lnTo>
                  <a:pt x="24" y="44"/>
                </a:lnTo>
                <a:lnTo>
                  <a:pt x="24" y="44"/>
                </a:lnTo>
                <a:lnTo>
                  <a:pt x="26" y="47"/>
                </a:lnTo>
                <a:lnTo>
                  <a:pt x="29" y="47"/>
                </a:lnTo>
                <a:lnTo>
                  <a:pt x="31" y="47"/>
                </a:lnTo>
                <a:lnTo>
                  <a:pt x="31" y="49"/>
                </a:lnTo>
                <a:lnTo>
                  <a:pt x="31" y="49"/>
                </a:lnTo>
                <a:lnTo>
                  <a:pt x="31" y="49"/>
                </a:lnTo>
                <a:lnTo>
                  <a:pt x="31" y="52"/>
                </a:lnTo>
                <a:lnTo>
                  <a:pt x="31" y="52"/>
                </a:lnTo>
                <a:lnTo>
                  <a:pt x="31" y="52"/>
                </a:lnTo>
                <a:lnTo>
                  <a:pt x="31" y="52"/>
                </a:lnTo>
                <a:lnTo>
                  <a:pt x="33" y="54"/>
                </a:lnTo>
                <a:lnTo>
                  <a:pt x="33" y="54"/>
                </a:lnTo>
                <a:lnTo>
                  <a:pt x="33" y="54"/>
                </a:lnTo>
                <a:lnTo>
                  <a:pt x="33" y="54"/>
                </a:lnTo>
                <a:lnTo>
                  <a:pt x="31" y="54"/>
                </a:lnTo>
                <a:lnTo>
                  <a:pt x="31" y="56"/>
                </a:lnTo>
                <a:lnTo>
                  <a:pt x="31" y="56"/>
                </a:lnTo>
                <a:lnTo>
                  <a:pt x="33" y="56"/>
                </a:lnTo>
                <a:lnTo>
                  <a:pt x="33" y="59"/>
                </a:lnTo>
                <a:lnTo>
                  <a:pt x="33" y="59"/>
                </a:lnTo>
                <a:lnTo>
                  <a:pt x="33" y="61"/>
                </a:lnTo>
                <a:lnTo>
                  <a:pt x="36" y="61"/>
                </a:lnTo>
                <a:lnTo>
                  <a:pt x="38" y="56"/>
                </a:lnTo>
                <a:lnTo>
                  <a:pt x="38" y="56"/>
                </a:lnTo>
                <a:lnTo>
                  <a:pt x="40" y="56"/>
                </a:lnTo>
                <a:lnTo>
                  <a:pt x="43" y="54"/>
                </a:lnTo>
                <a:lnTo>
                  <a:pt x="45" y="52"/>
                </a:lnTo>
                <a:lnTo>
                  <a:pt x="48" y="49"/>
                </a:lnTo>
                <a:lnTo>
                  <a:pt x="50" y="49"/>
                </a:lnTo>
                <a:lnTo>
                  <a:pt x="50" y="47"/>
                </a:lnTo>
                <a:lnTo>
                  <a:pt x="55" y="44"/>
                </a:lnTo>
                <a:lnTo>
                  <a:pt x="55" y="44"/>
                </a:lnTo>
                <a:lnTo>
                  <a:pt x="57" y="44"/>
                </a:lnTo>
                <a:lnTo>
                  <a:pt x="59" y="47"/>
                </a:lnTo>
                <a:lnTo>
                  <a:pt x="64" y="49"/>
                </a:lnTo>
                <a:lnTo>
                  <a:pt x="64" y="52"/>
                </a:lnTo>
                <a:lnTo>
                  <a:pt x="62" y="52"/>
                </a:lnTo>
                <a:lnTo>
                  <a:pt x="62" y="52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6"/>
                </a:lnTo>
                <a:lnTo>
                  <a:pt x="64" y="56"/>
                </a:lnTo>
                <a:lnTo>
                  <a:pt x="64" y="59"/>
                </a:lnTo>
                <a:lnTo>
                  <a:pt x="64" y="59"/>
                </a:lnTo>
                <a:lnTo>
                  <a:pt x="64" y="59"/>
                </a:lnTo>
                <a:lnTo>
                  <a:pt x="64" y="59"/>
                </a:lnTo>
                <a:lnTo>
                  <a:pt x="62" y="61"/>
                </a:lnTo>
                <a:lnTo>
                  <a:pt x="62" y="61"/>
                </a:lnTo>
                <a:lnTo>
                  <a:pt x="59" y="61"/>
                </a:lnTo>
                <a:lnTo>
                  <a:pt x="59" y="61"/>
                </a:lnTo>
                <a:lnTo>
                  <a:pt x="59" y="63"/>
                </a:lnTo>
                <a:lnTo>
                  <a:pt x="59" y="63"/>
                </a:lnTo>
                <a:lnTo>
                  <a:pt x="64" y="66"/>
                </a:lnTo>
                <a:lnTo>
                  <a:pt x="64" y="66"/>
                </a:lnTo>
                <a:lnTo>
                  <a:pt x="64" y="66"/>
                </a:lnTo>
                <a:lnTo>
                  <a:pt x="66" y="68"/>
                </a:lnTo>
                <a:lnTo>
                  <a:pt x="66" y="68"/>
                </a:lnTo>
                <a:lnTo>
                  <a:pt x="69" y="68"/>
                </a:lnTo>
                <a:lnTo>
                  <a:pt x="71" y="73"/>
                </a:lnTo>
                <a:lnTo>
                  <a:pt x="71" y="73"/>
                </a:lnTo>
                <a:lnTo>
                  <a:pt x="76" y="71"/>
                </a:lnTo>
                <a:lnTo>
                  <a:pt x="76" y="71"/>
                </a:lnTo>
                <a:lnTo>
                  <a:pt x="76" y="63"/>
                </a:lnTo>
                <a:lnTo>
                  <a:pt x="76" y="63"/>
                </a:lnTo>
                <a:lnTo>
                  <a:pt x="76" y="61"/>
                </a:lnTo>
                <a:lnTo>
                  <a:pt x="76" y="59"/>
                </a:lnTo>
                <a:lnTo>
                  <a:pt x="76" y="56"/>
                </a:lnTo>
                <a:lnTo>
                  <a:pt x="78" y="56"/>
                </a:lnTo>
                <a:lnTo>
                  <a:pt x="78" y="59"/>
                </a:lnTo>
                <a:lnTo>
                  <a:pt x="78" y="59"/>
                </a:lnTo>
                <a:lnTo>
                  <a:pt x="81" y="59"/>
                </a:lnTo>
                <a:lnTo>
                  <a:pt x="81" y="59"/>
                </a:lnTo>
                <a:lnTo>
                  <a:pt x="81" y="54"/>
                </a:lnTo>
                <a:lnTo>
                  <a:pt x="81" y="52"/>
                </a:lnTo>
                <a:lnTo>
                  <a:pt x="83" y="52"/>
                </a:lnTo>
                <a:lnTo>
                  <a:pt x="83" y="52"/>
                </a:lnTo>
                <a:lnTo>
                  <a:pt x="81" y="49"/>
                </a:lnTo>
                <a:lnTo>
                  <a:pt x="81" y="47"/>
                </a:lnTo>
                <a:lnTo>
                  <a:pt x="81" y="42"/>
                </a:lnTo>
                <a:lnTo>
                  <a:pt x="81" y="37"/>
                </a:lnTo>
                <a:lnTo>
                  <a:pt x="83" y="35"/>
                </a:lnTo>
                <a:lnTo>
                  <a:pt x="85" y="35"/>
                </a:lnTo>
                <a:lnTo>
                  <a:pt x="85" y="33"/>
                </a:lnTo>
                <a:lnTo>
                  <a:pt x="88" y="33"/>
                </a:lnTo>
                <a:lnTo>
                  <a:pt x="92" y="33"/>
                </a:lnTo>
                <a:lnTo>
                  <a:pt x="97" y="35"/>
                </a:lnTo>
                <a:lnTo>
                  <a:pt x="95" y="30"/>
                </a:lnTo>
                <a:close/>
                <a:moveTo>
                  <a:pt x="12" y="28"/>
                </a:moveTo>
                <a:lnTo>
                  <a:pt x="12" y="28"/>
                </a:lnTo>
                <a:lnTo>
                  <a:pt x="12" y="28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9" name="Freeform 237"/>
          <p:cNvSpPr>
            <a:spLocks/>
          </p:cNvSpPr>
          <p:nvPr/>
        </p:nvSpPr>
        <p:spPr bwMode="auto">
          <a:xfrm>
            <a:off x="8577378" y="3114784"/>
            <a:ext cx="130773" cy="56494"/>
          </a:xfrm>
          <a:custGeom>
            <a:avLst/>
            <a:gdLst>
              <a:gd name="T0" fmla="*/ 121 w 125"/>
              <a:gd name="T1" fmla="*/ 12 h 54"/>
              <a:gd name="T2" fmla="*/ 123 w 125"/>
              <a:gd name="T3" fmla="*/ 7 h 54"/>
              <a:gd name="T4" fmla="*/ 116 w 125"/>
              <a:gd name="T5" fmla="*/ 5 h 54"/>
              <a:gd name="T6" fmla="*/ 111 w 125"/>
              <a:gd name="T7" fmla="*/ 5 h 54"/>
              <a:gd name="T8" fmla="*/ 99 w 125"/>
              <a:gd name="T9" fmla="*/ 2 h 54"/>
              <a:gd name="T10" fmla="*/ 92 w 125"/>
              <a:gd name="T11" fmla="*/ 2 h 54"/>
              <a:gd name="T12" fmla="*/ 90 w 125"/>
              <a:gd name="T13" fmla="*/ 5 h 54"/>
              <a:gd name="T14" fmla="*/ 85 w 125"/>
              <a:gd name="T15" fmla="*/ 9 h 54"/>
              <a:gd name="T16" fmla="*/ 78 w 125"/>
              <a:gd name="T17" fmla="*/ 9 h 54"/>
              <a:gd name="T18" fmla="*/ 71 w 125"/>
              <a:gd name="T19" fmla="*/ 5 h 54"/>
              <a:gd name="T20" fmla="*/ 71 w 125"/>
              <a:gd name="T21" fmla="*/ 9 h 54"/>
              <a:gd name="T22" fmla="*/ 66 w 125"/>
              <a:gd name="T23" fmla="*/ 9 h 54"/>
              <a:gd name="T24" fmla="*/ 61 w 125"/>
              <a:gd name="T25" fmla="*/ 14 h 54"/>
              <a:gd name="T26" fmla="*/ 54 w 125"/>
              <a:gd name="T27" fmla="*/ 19 h 54"/>
              <a:gd name="T28" fmla="*/ 57 w 125"/>
              <a:gd name="T29" fmla="*/ 26 h 54"/>
              <a:gd name="T30" fmla="*/ 59 w 125"/>
              <a:gd name="T31" fmla="*/ 28 h 54"/>
              <a:gd name="T32" fmla="*/ 54 w 125"/>
              <a:gd name="T33" fmla="*/ 31 h 54"/>
              <a:gd name="T34" fmla="*/ 52 w 125"/>
              <a:gd name="T35" fmla="*/ 28 h 54"/>
              <a:gd name="T36" fmla="*/ 47 w 125"/>
              <a:gd name="T37" fmla="*/ 26 h 54"/>
              <a:gd name="T38" fmla="*/ 45 w 125"/>
              <a:gd name="T39" fmla="*/ 28 h 54"/>
              <a:gd name="T40" fmla="*/ 31 w 125"/>
              <a:gd name="T41" fmla="*/ 31 h 54"/>
              <a:gd name="T42" fmla="*/ 26 w 125"/>
              <a:gd name="T43" fmla="*/ 33 h 54"/>
              <a:gd name="T44" fmla="*/ 24 w 125"/>
              <a:gd name="T45" fmla="*/ 31 h 54"/>
              <a:gd name="T46" fmla="*/ 16 w 125"/>
              <a:gd name="T47" fmla="*/ 31 h 54"/>
              <a:gd name="T48" fmla="*/ 12 w 125"/>
              <a:gd name="T49" fmla="*/ 35 h 54"/>
              <a:gd name="T50" fmla="*/ 9 w 125"/>
              <a:gd name="T51" fmla="*/ 33 h 54"/>
              <a:gd name="T52" fmla="*/ 7 w 125"/>
              <a:gd name="T53" fmla="*/ 31 h 54"/>
              <a:gd name="T54" fmla="*/ 0 w 125"/>
              <a:gd name="T55" fmla="*/ 31 h 54"/>
              <a:gd name="T56" fmla="*/ 2 w 125"/>
              <a:gd name="T57" fmla="*/ 35 h 54"/>
              <a:gd name="T58" fmla="*/ 2 w 125"/>
              <a:gd name="T59" fmla="*/ 38 h 54"/>
              <a:gd name="T60" fmla="*/ 5 w 125"/>
              <a:gd name="T61" fmla="*/ 40 h 54"/>
              <a:gd name="T62" fmla="*/ 12 w 125"/>
              <a:gd name="T63" fmla="*/ 45 h 54"/>
              <a:gd name="T64" fmla="*/ 16 w 125"/>
              <a:gd name="T65" fmla="*/ 45 h 54"/>
              <a:gd name="T66" fmla="*/ 24 w 125"/>
              <a:gd name="T67" fmla="*/ 45 h 54"/>
              <a:gd name="T68" fmla="*/ 28 w 125"/>
              <a:gd name="T69" fmla="*/ 42 h 54"/>
              <a:gd name="T70" fmla="*/ 38 w 125"/>
              <a:gd name="T71" fmla="*/ 42 h 54"/>
              <a:gd name="T72" fmla="*/ 45 w 125"/>
              <a:gd name="T73" fmla="*/ 40 h 54"/>
              <a:gd name="T74" fmla="*/ 47 w 125"/>
              <a:gd name="T75" fmla="*/ 47 h 54"/>
              <a:gd name="T76" fmla="*/ 54 w 125"/>
              <a:gd name="T77" fmla="*/ 50 h 54"/>
              <a:gd name="T78" fmla="*/ 71 w 125"/>
              <a:gd name="T79" fmla="*/ 52 h 54"/>
              <a:gd name="T80" fmla="*/ 80 w 125"/>
              <a:gd name="T81" fmla="*/ 52 h 54"/>
              <a:gd name="T82" fmla="*/ 85 w 125"/>
              <a:gd name="T83" fmla="*/ 54 h 54"/>
              <a:gd name="T84" fmla="*/ 90 w 125"/>
              <a:gd name="T85" fmla="*/ 50 h 54"/>
              <a:gd name="T86" fmla="*/ 99 w 125"/>
              <a:gd name="T87" fmla="*/ 50 h 54"/>
              <a:gd name="T88" fmla="*/ 106 w 125"/>
              <a:gd name="T89" fmla="*/ 47 h 54"/>
              <a:gd name="T90" fmla="*/ 109 w 125"/>
              <a:gd name="T91" fmla="*/ 45 h 54"/>
              <a:gd name="T92" fmla="*/ 116 w 125"/>
              <a:gd name="T93" fmla="*/ 40 h 54"/>
              <a:gd name="T94" fmla="*/ 116 w 125"/>
              <a:gd name="T95" fmla="*/ 38 h 54"/>
              <a:gd name="T96" fmla="*/ 116 w 125"/>
              <a:gd name="T97" fmla="*/ 33 h 54"/>
              <a:gd name="T98" fmla="*/ 118 w 125"/>
              <a:gd name="T99" fmla="*/ 31 h 54"/>
              <a:gd name="T100" fmla="*/ 116 w 125"/>
              <a:gd name="T101" fmla="*/ 26 h 54"/>
              <a:gd name="T102" fmla="*/ 121 w 125"/>
              <a:gd name="T103" fmla="*/ 28 h 54"/>
              <a:gd name="T104" fmla="*/ 125 w 125"/>
              <a:gd name="T105" fmla="*/ 26 h 54"/>
              <a:gd name="T106" fmla="*/ 125 w 125"/>
              <a:gd name="T107" fmla="*/ 2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5" h="54">
                <a:moveTo>
                  <a:pt x="125" y="19"/>
                </a:moveTo>
                <a:lnTo>
                  <a:pt x="125" y="19"/>
                </a:lnTo>
                <a:lnTo>
                  <a:pt x="123" y="16"/>
                </a:lnTo>
                <a:lnTo>
                  <a:pt x="121" y="12"/>
                </a:lnTo>
                <a:lnTo>
                  <a:pt x="121" y="12"/>
                </a:lnTo>
                <a:lnTo>
                  <a:pt x="123" y="9"/>
                </a:lnTo>
                <a:lnTo>
                  <a:pt x="123" y="9"/>
                </a:lnTo>
                <a:lnTo>
                  <a:pt x="123" y="9"/>
                </a:lnTo>
                <a:lnTo>
                  <a:pt x="123" y="9"/>
                </a:lnTo>
                <a:lnTo>
                  <a:pt x="123" y="7"/>
                </a:lnTo>
                <a:lnTo>
                  <a:pt x="121" y="7"/>
                </a:lnTo>
                <a:lnTo>
                  <a:pt x="121" y="7"/>
                </a:lnTo>
                <a:lnTo>
                  <a:pt x="121" y="5"/>
                </a:lnTo>
                <a:lnTo>
                  <a:pt x="118" y="5"/>
                </a:lnTo>
                <a:lnTo>
                  <a:pt x="116" y="5"/>
                </a:lnTo>
                <a:lnTo>
                  <a:pt x="116" y="5"/>
                </a:lnTo>
                <a:lnTo>
                  <a:pt x="116" y="5"/>
                </a:lnTo>
                <a:lnTo>
                  <a:pt x="113" y="5"/>
                </a:lnTo>
                <a:lnTo>
                  <a:pt x="113" y="5"/>
                </a:lnTo>
                <a:lnTo>
                  <a:pt x="111" y="5"/>
                </a:lnTo>
                <a:lnTo>
                  <a:pt x="109" y="5"/>
                </a:lnTo>
                <a:lnTo>
                  <a:pt x="104" y="2"/>
                </a:lnTo>
                <a:lnTo>
                  <a:pt x="104" y="2"/>
                </a:lnTo>
                <a:lnTo>
                  <a:pt x="102" y="2"/>
                </a:lnTo>
                <a:lnTo>
                  <a:pt x="99" y="2"/>
                </a:lnTo>
                <a:lnTo>
                  <a:pt x="97" y="0"/>
                </a:lnTo>
                <a:lnTo>
                  <a:pt x="95" y="0"/>
                </a:lnTo>
                <a:lnTo>
                  <a:pt x="95" y="0"/>
                </a:lnTo>
                <a:lnTo>
                  <a:pt x="95" y="0"/>
                </a:lnTo>
                <a:lnTo>
                  <a:pt x="92" y="2"/>
                </a:lnTo>
                <a:lnTo>
                  <a:pt x="92" y="0"/>
                </a:lnTo>
                <a:lnTo>
                  <a:pt x="92" y="0"/>
                </a:lnTo>
                <a:lnTo>
                  <a:pt x="90" y="0"/>
                </a:lnTo>
                <a:lnTo>
                  <a:pt x="90" y="0"/>
                </a:lnTo>
                <a:lnTo>
                  <a:pt x="90" y="5"/>
                </a:lnTo>
                <a:lnTo>
                  <a:pt x="90" y="5"/>
                </a:lnTo>
                <a:lnTo>
                  <a:pt x="87" y="5"/>
                </a:lnTo>
                <a:lnTo>
                  <a:pt x="87" y="5"/>
                </a:lnTo>
                <a:lnTo>
                  <a:pt x="85" y="7"/>
                </a:lnTo>
                <a:lnTo>
                  <a:pt x="85" y="9"/>
                </a:lnTo>
                <a:lnTo>
                  <a:pt x="83" y="7"/>
                </a:lnTo>
                <a:lnTo>
                  <a:pt x="83" y="7"/>
                </a:lnTo>
                <a:lnTo>
                  <a:pt x="80" y="7"/>
                </a:lnTo>
                <a:lnTo>
                  <a:pt x="80" y="9"/>
                </a:lnTo>
                <a:lnTo>
                  <a:pt x="78" y="9"/>
                </a:lnTo>
                <a:lnTo>
                  <a:pt x="76" y="7"/>
                </a:lnTo>
                <a:lnTo>
                  <a:pt x="73" y="7"/>
                </a:lnTo>
                <a:lnTo>
                  <a:pt x="73" y="5"/>
                </a:lnTo>
                <a:lnTo>
                  <a:pt x="71" y="5"/>
                </a:lnTo>
                <a:lnTo>
                  <a:pt x="71" y="5"/>
                </a:lnTo>
                <a:lnTo>
                  <a:pt x="71" y="5"/>
                </a:lnTo>
                <a:lnTo>
                  <a:pt x="71" y="7"/>
                </a:lnTo>
                <a:lnTo>
                  <a:pt x="71" y="7"/>
                </a:lnTo>
                <a:lnTo>
                  <a:pt x="71" y="9"/>
                </a:lnTo>
                <a:lnTo>
                  <a:pt x="71" y="9"/>
                </a:lnTo>
                <a:lnTo>
                  <a:pt x="69" y="9"/>
                </a:lnTo>
                <a:lnTo>
                  <a:pt x="69" y="9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4" y="12"/>
                </a:lnTo>
                <a:lnTo>
                  <a:pt x="64" y="14"/>
                </a:lnTo>
                <a:lnTo>
                  <a:pt x="64" y="14"/>
                </a:lnTo>
                <a:lnTo>
                  <a:pt x="61" y="14"/>
                </a:lnTo>
                <a:lnTo>
                  <a:pt x="61" y="14"/>
                </a:lnTo>
                <a:lnTo>
                  <a:pt x="59" y="14"/>
                </a:lnTo>
                <a:lnTo>
                  <a:pt x="57" y="16"/>
                </a:lnTo>
                <a:lnTo>
                  <a:pt x="54" y="16"/>
                </a:lnTo>
                <a:lnTo>
                  <a:pt x="54" y="19"/>
                </a:lnTo>
                <a:lnTo>
                  <a:pt x="54" y="19"/>
                </a:lnTo>
                <a:lnTo>
                  <a:pt x="57" y="21"/>
                </a:lnTo>
                <a:lnTo>
                  <a:pt x="57" y="24"/>
                </a:lnTo>
                <a:lnTo>
                  <a:pt x="57" y="24"/>
                </a:lnTo>
                <a:lnTo>
                  <a:pt x="57" y="26"/>
                </a:lnTo>
                <a:lnTo>
                  <a:pt x="57" y="26"/>
                </a:lnTo>
                <a:lnTo>
                  <a:pt x="57" y="26"/>
                </a:lnTo>
                <a:lnTo>
                  <a:pt x="59" y="26"/>
                </a:lnTo>
                <a:lnTo>
                  <a:pt x="59" y="26"/>
                </a:lnTo>
                <a:lnTo>
                  <a:pt x="59" y="28"/>
                </a:lnTo>
                <a:lnTo>
                  <a:pt x="59" y="28"/>
                </a:lnTo>
                <a:lnTo>
                  <a:pt x="59" y="31"/>
                </a:lnTo>
                <a:lnTo>
                  <a:pt x="59" y="31"/>
                </a:lnTo>
                <a:lnTo>
                  <a:pt x="57" y="31"/>
                </a:lnTo>
                <a:lnTo>
                  <a:pt x="57" y="31"/>
                </a:lnTo>
                <a:lnTo>
                  <a:pt x="54" y="31"/>
                </a:lnTo>
                <a:lnTo>
                  <a:pt x="54" y="31"/>
                </a:lnTo>
                <a:lnTo>
                  <a:pt x="54" y="28"/>
                </a:lnTo>
                <a:lnTo>
                  <a:pt x="54" y="28"/>
                </a:lnTo>
                <a:lnTo>
                  <a:pt x="54" y="28"/>
                </a:lnTo>
                <a:lnTo>
                  <a:pt x="52" y="28"/>
                </a:lnTo>
                <a:lnTo>
                  <a:pt x="52" y="28"/>
                </a:lnTo>
                <a:lnTo>
                  <a:pt x="50" y="28"/>
                </a:lnTo>
                <a:lnTo>
                  <a:pt x="50" y="28"/>
                </a:lnTo>
                <a:lnTo>
                  <a:pt x="50" y="28"/>
                </a:lnTo>
                <a:lnTo>
                  <a:pt x="47" y="26"/>
                </a:lnTo>
                <a:lnTo>
                  <a:pt x="47" y="26"/>
                </a:lnTo>
                <a:lnTo>
                  <a:pt x="45" y="26"/>
                </a:lnTo>
                <a:lnTo>
                  <a:pt x="45" y="26"/>
                </a:lnTo>
                <a:lnTo>
                  <a:pt x="45" y="28"/>
                </a:lnTo>
                <a:lnTo>
                  <a:pt x="45" y="28"/>
                </a:lnTo>
                <a:lnTo>
                  <a:pt x="38" y="28"/>
                </a:lnTo>
                <a:lnTo>
                  <a:pt x="35" y="31"/>
                </a:lnTo>
                <a:lnTo>
                  <a:pt x="33" y="31"/>
                </a:lnTo>
                <a:lnTo>
                  <a:pt x="31" y="31"/>
                </a:lnTo>
                <a:lnTo>
                  <a:pt x="31" y="31"/>
                </a:lnTo>
                <a:lnTo>
                  <a:pt x="31" y="33"/>
                </a:ln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lnTo>
                  <a:pt x="26" y="33"/>
                </a:lnTo>
                <a:lnTo>
                  <a:pt x="26" y="33"/>
                </a:lnTo>
                <a:lnTo>
                  <a:pt x="24" y="33"/>
                </a:lnTo>
                <a:lnTo>
                  <a:pt x="24" y="31"/>
                </a:lnTo>
                <a:lnTo>
                  <a:pt x="24" y="31"/>
                </a:lnTo>
                <a:lnTo>
                  <a:pt x="24" y="31"/>
                </a:lnTo>
                <a:lnTo>
                  <a:pt x="21" y="31"/>
                </a:lnTo>
                <a:lnTo>
                  <a:pt x="19" y="31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6" y="33"/>
                </a:lnTo>
                <a:lnTo>
                  <a:pt x="14" y="33"/>
                </a:lnTo>
                <a:lnTo>
                  <a:pt x="14" y="35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3"/>
                </a:lnTo>
                <a:lnTo>
                  <a:pt x="12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1"/>
                </a:lnTo>
                <a:lnTo>
                  <a:pt x="9" y="31"/>
                </a:lnTo>
                <a:lnTo>
                  <a:pt x="7" y="31"/>
                </a:lnTo>
                <a:lnTo>
                  <a:pt x="5" y="28"/>
                </a:lnTo>
                <a:lnTo>
                  <a:pt x="5" y="31"/>
                </a:lnTo>
                <a:lnTo>
                  <a:pt x="2" y="31"/>
                </a:lnTo>
                <a:lnTo>
                  <a:pt x="2" y="31"/>
                </a:lnTo>
                <a:lnTo>
                  <a:pt x="0" y="31"/>
                </a:lnTo>
                <a:lnTo>
                  <a:pt x="2" y="31"/>
                </a:lnTo>
                <a:lnTo>
                  <a:pt x="2" y="31"/>
                </a:lnTo>
                <a:lnTo>
                  <a:pt x="2" y="33"/>
                </a:lnTo>
                <a:lnTo>
                  <a:pt x="0" y="35"/>
                </a:lnTo>
                <a:lnTo>
                  <a:pt x="2" y="35"/>
                </a:lnTo>
                <a:lnTo>
                  <a:pt x="2" y="35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40"/>
                </a:lnTo>
                <a:lnTo>
                  <a:pt x="2" y="40"/>
                </a:lnTo>
                <a:lnTo>
                  <a:pt x="2" y="40"/>
                </a:lnTo>
                <a:lnTo>
                  <a:pt x="2" y="40"/>
                </a:lnTo>
                <a:lnTo>
                  <a:pt x="5" y="40"/>
                </a:lnTo>
                <a:lnTo>
                  <a:pt x="7" y="40"/>
                </a:lnTo>
                <a:lnTo>
                  <a:pt x="7" y="42"/>
                </a:lnTo>
                <a:lnTo>
                  <a:pt x="7" y="42"/>
                </a:lnTo>
                <a:lnTo>
                  <a:pt x="9" y="42"/>
                </a:lnTo>
                <a:lnTo>
                  <a:pt x="12" y="45"/>
                </a:lnTo>
                <a:lnTo>
                  <a:pt x="12" y="45"/>
                </a:lnTo>
                <a:lnTo>
                  <a:pt x="14" y="42"/>
                </a:lnTo>
                <a:lnTo>
                  <a:pt x="16" y="42"/>
                </a:lnTo>
                <a:lnTo>
                  <a:pt x="16" y="42"/>
                </a:lnTo>
                <a:lnTo>
                  <a:pt x="16" y="45"/>
                </a:lnTo>
                <a:lnTo>
                  <a:pt x="16" y="45"/>
                </a:lnTo>
                <a:lnTo>
                  <a:pt x="19" y="45"/>
                </a:lnTo>
                <a:lnTo>
                  <a:pt x="21" y="45"/>
                </a:lnTo>
                <a:lnTo>
                  <a:pt x="21" y="45"/>
                </a:lnTo>
                <a:lnTo>
                  <a:pt x="24" y="45"/>
                </a:lnTo>
                <a:lnTo>
                  <a:pt x="24" y="47"/>
                </a:lnTo>
                <a:lnTo>
                  <a:pt x="26" y="45"/>
                </a:lnTo>
                <a:lnTo>
                  <a:pt x="26" y="45"/>
                </a:lnTo>
                <a:lnTo>
                  <a:pt x="26" y="45"/>
                </a:lnTo>
                <a:lnTo>
                  <a:pt x="28" y="42"/>
                </a:lnTo>
                <a:lnTo>
                  <a:pt x="28" y="42"/>
                </a:lnTo>
                <a:lnTo>
                  <a:pt x="33" y="42"/>
                </a:lnTo>
                <a:lnTo>
                  <a:pt x="33" y="42"/>
                </a:lnTo>
                <a:lnTo>
                  <a:pt x="35" y="42"/>
                </a:lnTo>
                <a:lnTo>
                  <a:pt x="38" y="42"/>
                </a:lnTo>
                <a:lnTo>
                  <a:pt x="38" y="42"/>
                </a:lnTo>
                <a:lnTo>
                  <a:pt x="40" y="40"/>
                </a:lnTo>
                <a:lnTo>
                  <a:pt x="45" y="40"/>
                </a:lnTo>
                <a:lnTo>
                  <a:pt x="45" y="40"/>
                </a:lnTo>
                <a:lnTo>
                  <a:pt x="45" y="40"/>
                </a:lnTo>
                <a:lnTo>
                  <a:pt x="45" y="40"/>
                </a:lnTo>
                <a:lnTo>
                  <a:pt x="45" y="42"/>
                </a:lnTo>
                <a:lnTo>
                  <a:pt x="45" y="42"/>
                </a:lnTo>
                <a:lnTo>
                  <a:pt x="47" y="45"/>
                </a:lnTo>
                <a:lnTo>
                  <a:pt x="47" y="47"/>
                </a:lnTo>
                <a:lnTo>
                  <a:pt x="47" y="47"/>
                </a:lnTo>
                <a:lnTo>
                  <a:pt x="50" y="47"/>
                </a:lnTo>
                <a:lnTo>
                  <a:pt x="52" y="50"/>
                </a:lnTo>
                <a:lnTo>
                  <a:pt x="54" y="50"/>
                </a:lnTo>
                <a:lnTo>
                  <a:pt x="54" y="50"/>
                </a:lnTo>
                <a:lnTo>
                  <a:pt x="61" y="50"/>
                </a:lnTo>
                <a:lnTo>
                  <a:pt x="64" y="50"/>
                </a:lnTo>
                <a:lnTo>
                  <a:pt x="66" y="50"/>
                </a:lnTo>
                <a:lnTo>
                  <a:pt x="71" y="52"/>
                </a:lnTo>
                <a:lnTo>
                  <a:pt x="71" y="52"/>
                </a:lnTo>
                <a:lnTo>
                  <a:pt x="73" y="52"/>
                </a:lnTo>
                <a:lnTo>
                  <a:pt x="73" y="52"/>
                </a:lnTo>
                <a:lnTo>
                  <a:pt x="76" y="52"/>
                </a:lnTo>
                <a:lnTo>
                  <a:pt x="76" y="52"/>
                </a:lnTo>
                <a:lnTo>
                  <a:pt x="80" y="52"/>
                </a:lnTo>
                <a:lnTo>
                  <a:pt x="83" y="52"/>
                </a:lnTo>
                <a:lnTo>
                  <a:pt x="83" y="54"/>
                </a:lnTo>
                <a:lnTo>
                  <a:pt x="83" y="54"/>
                </a:lnTo>
                <a:lnTo>
                  <a:pt x="85" y="54"/>
                </a:lnTo>
                <a:lnTo>
                  <a:pt x="85" y="54"/>
                </a:lnTo>
                <a:lnTo>
                  <a:pt x="85" y="52"/>
                </a:lnTo>
                <a:lnTo>
                  <a:pt x="87" y="52"/>
                </a:lnTo>
                <a:lnTo>
                  <a:pt x="87" y="52"/>
                </a:lnTo>
                <a:lnTo>
                  <a:pt x="87" y="50"/>
                </a:lnTo>
                <a:lnTo>
                  <a:pt x="90" y="50"/>
                </a:lnTo>
                <a:lnTo>
                  <a:pt x="90" y="50"/>
                </a:lnTo>
                <a:lnTo>
                  <a:pt x="90" y="50"/>
                </a:lnTo>
                <a:lnTo>
                  <a:pt x="92" y="50"/>
                </a:lnTo>
                <a:lnTo>
                  <a:pt x="95" y="50"/>
                </a:lnTo>
                <a:lnTo>
                  <a:pt x="99" y="50"/>
                </a:lnTo>
                <a:lnTo>
                  <a:pt x="102" y="50"/>
                </a:lnTo>
                <a:lnTo>
                  <a:pt x="102" y="47"/>
                </a:lnTo>
                <a:lnTo>
                  <a:pt x="104" y="47"/>
                </a:lnTo>
                <a:lnTo>
                  <a:pt x="104" y="47"/>
                </a:lnTo>
                <a:lnTo>
                  <a:pt x="106" y="47"/>
                </a:lnTo>
                <a:lnTo>
                  <a:pt x="109" y="47"/>
                </a:lnTo>
                <a:lnTo>
                  <a:pt x="109" y="47"/>
                </a:lnTo>
                <a:lnTo>
                  <a:pt x="109" y="45"/>
                </a:lnTo>
                <a:lnTo>
                  <a:pt x="109" y="45"/>
                </a:lnTo>
                <a:lnTo>
                  <a:pt x="109" y="45"/>
                </a:lnTo>
                <a:lnTo>
                  <a:pt x="111" y="42"/>
                </a:lnTo>
                <a:lnTo>
                  <a:pt x="113" y="40"/>
                </a:lnTo>
                <a:lnTo>
                  <a:pt x="116" y="42"/>
                </a:lnTo>
                <a:lnTo>
                  <a:pt x="116" y="40"/>
                </a:lnTo>
                <a:lnTo>
                  <a:pt x="116" y="40"/>
                </a:lnTo>
                <a:lnTo>
                  <a:pt x="116" y="40"/>
                </a:lnTo>
                <a:lnTo>
                  <a:pt x="116" y="40"/>
                </a:lnTo>
                <a:lnTo>
                  <a:pt x="116" y="38"/>
                </a:lnTo>
                <a:lnTo>
                  <a:pt x="116" y="38"/>
                </a:lnTo>
                <a:lnTo>
                  <a:pt x="116" y="38"/>
                </a:lnTo>
                <a:lnTo>
                  <a:pt x="113" y="38"/>
                </a:lnTo>
                <a:lnTo>
                  <a:pt x="116" y="35"/>
                </a:lnTo>
                <a:lnTo>
                  <a:pt x="116" y="35"/>
                </a:lnTo>
                <a:lnTo>
                  <a:pt x="116" y="33"/>
                </a:lnTo>
                <a:lnTo>
                  <a:pt x="116" y="33"/>
                </a:lnTo>
                <a:lnTo>
                  <a:pt x="116" y="33"/>
                </a:lnTo>
                <a:lnTo>
                  <a:pt x="118" y="33"/>
                </a:lnTo>
                <a:lnTo>
                  <a:pt x="118" y="33"/>
                </a:lnTo>
                <a:lnTo>
                  <a:pt x="118" y="31"/>
                </a:lnTo>
                <a:lnTo>
                  <a:pt x="118" y="31"/>
                </a:lnTo>
                <a:lnTo>
                  <a:pt x="118" y="28"/>
                </a:lnTo>
                <a:lnTo>
                  <a:pt x="113" y="28"/>
                </a:lnTo>
                <a:lnTo>
                  <a:pt x="113" y="28"/>
                </a:lnTo>
                <a:lnTo>
                  <a:pt x="116" y="26"/>
                </a:lnTo>
                <a:lnTo>
                  <a:pt x="116" y="26"/>
                </a:lnTo>
                <a:lnTo>
                  <a:pt x="116" y="26"/>
                </a:lnTo>
                <a:lnTo>
                  <a:pt x="118" y="26"/>
                </a:lnTo>
                <a:lnTo>
                  <a:pt x="118" y="26"/>
                </a:lnTo>
                <a:lnTo>
                  <a:pt x="121" y="26"/>
                </a:lnTo>
                <a:lnTo>
                  <a:pt x="121" y="28"/>
                </a:lnTo>
                <a:lnTo>
                  <a:pt x="121" y="26"/>
                </a:lnTo>
                <a:lnTo>
                  <a:pt x="121" y="26"/>
                </a:lnTo>
                <a:lnTo>
                  <a:pt x="123" y="26"/>
                </a:lnTo>
                <a:lnTo>
                  <a:pt x="125" y="26"/>
                </a:lnTo>
                <a:lnTo>
                  <a:pt x="125" y="26"/>
                </a:lnTo>
                <a:lnTo>
                  <a:pt x="125" y="24"/>
                </a:lnTo>
                <a:lnTo>
                  <a:pt x="125" y="24"/>
                </a:lnTo>
                <a:lnTo>
                  <a:pt x="125" y="24"/>
                </a:lnTo>
                <a:lnTo>
                  <a:pt x="125" y="24"/>
                </a:lnTo>
                <a:lnTo>
                  <a:pt x="125" y="21"/>
                </a:lnTo>
                <a:lnTo>
                  <a:pt x="125" y="21"/>
                </a:lnTo>
                <a:lnTo>
                  <a:pt x="125" y="1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0" name="Freeform 238"/>
          <p:cNvSpPr>
            <a:spLocks noEditPoints="1"/>
          </p:cNvSpPr>
          <p:nvPr/>
        </p:nvSpPr>
        <p:spPr bwMode="auto">
          <a:xfrm>
            <a:off x="10524313" y="4416227"/>
            <a:ext cx="783587" cy="978175"/>
          </a:xfrm>
          <a:custGeom>
            <a:avLst/>
            <a:gdLst>
              <a:gd name="T0" fmla="*/ 468 w 749"/>
              <a:gd name="T1" fmla="*/ 698 h 935"/>
              <a:gd name="T2" fmla="*/ 487 w 749"/>
              <a:gd name="T3" fmla="*/ 653 h 935"/>
              <a:gd name="T4" fmla="*/ 447 w 749"/>
              <a:gd name="T5" fmla="*/ 660 h 935"/>
              <a:gd name="T6" fmla="*/ 447 w 749"/>
              <a:gd name="T7" fmla="*/ 700 h 935"/>
              <a:gd name="T8" fmla="*/ 473 w 749"/>
              <a:gd name="T9" fmla="*/ 689 h 935"/>
              <a:gd name="T10" fmla="*/ 496 w 749"/>
              <a:gd name="T11" fmla="*/ 674 h 935"/>
              <a:gd name="T12" fmla="*/ 513 w 749"/>
              <a:gd name="T13" fmla="*/ 651 h 935"/>
              <a:gd name="T14" fmla="*/ 522 w 749"/>
              <a:gd name="T15" fmla="*/ 632 h 935"/>
              <a:gd name="T16" fmla="*/ 454 w 749"/>
              <a:gd name="T17" fmla="*/ 625 h 935"/>
              <a:gd name="T18" fmla="*/ 383 w 749"/>
              <a:gd name="T19" fmla="*/ 542 h 935"/>
              <a:gd name="T20" fmla="*/ 733 w 749"/>
              <a:gd name="T21" fmla="*/ 372 h 935"/>
              <a:gd name="T22" fmla="*/ 747 w 749"/>
              <a:gd name="T23" fmla="*/ 310 h 935"/>
              <a:gd name="T24" fmla="*/ 714 w 749"/>
              <a:gd name="T25" fmla="*/ 284 h 935"/>
              <a:gd name="T26" fmla="*/ 693 w 749"/>
              <a:gd name="T27" fmla="*/ 216 h 935"/>
              <a:gd name="T28" fmla="*/ 530 w 749"/>
              <a:gd name="T29" fmla="*/ 149 h 935"/>
              <a:gd name="T30" fmla="*/ 489 w 749"/>
              <a:gd name="T31" fmla="*/ 121 h 935"/>
              <a:gd name="T32" fmla="*/ 274 w 749"/>
              <a:gd name="T33" fmla="*/ 95 h 935"/>
              <a:gd name="T34" fmla="*/ 485 w 749"/>
              <a:gd name="T35" fmla="*/ 88 h 935"/>
              <a:gd name="T36" fmla="*/ 489 w 749"/>
              <a:gd name="T37" fmla="*/ 31 h 935"/>
              <a:gd name="T38" fmla="*/ 397 w 749"/>
              <a:gd name="T39" fmla="*/ 31 h 935"/>
              <a:gd name="T40" fmla="*/ 494 w 749"/>
              <a:gd name="T41" fmla="*/ 24 h 935"/>
              <a:gd name="T42" fmla="*/ 728 w 749"/>
              <a:gd name="T43" fmla="*/ 308 h 935"/>
              <a:gd name="T44" fmla="*/ 700 w 749"/>
              <a:gd name="T45" fmla="*/ 263 h 935"/>
              <a:gd name="T46" fmla="*/ 676 w 749"/>
              <a:gd name="T47" fmla="*/ 208 h 935"/>
              <a:gd name="T48" fmla="*/ 648 w 749"/>
              <a:gd name="T49" fmla="*/ 145 h 935"/>
              <a:gd name="T50" fmla="*/ 617 w 749"/>
              <a:gd name="T51" fmla="*/ 85 h 935"/>
              <a:gd name="T52" fmla="*/ 605 w 749"/>
              <a:gd name="T53" fmla="*/ 17 h 935"/>
              <a:gd name="T54" fmla="*/ 582 w 749"/>
              <a:gd name="T55" fmla="*/ 71 h 935"/>
              <a:gd name="T56" fmla="*/ 522 w 749"/>
              <a:gd name="T57" fmla="*/ 149 h 935"/>
              <a:gd name="T58" fmla="*/ 475 w 749"/>
              <a:gd name="T59" fmla="*/ 114 h 935"/>
              <a:gd name="T60" fmla="*/ 494 w 749"/>
              <a:gd name="T61" fmla="*/ 45 h 935"/>
              <a:gd name="T62" fmla="*/ 468 w 749"/>
              <a:gd name="T63" fmla="*/ 43 h 935"/>
              <a:gd name="T64" fmla="*/ 411 w 749"/>
              <a:gd name="T65" fmla="*/ 26 h 935"/>
              <a:gd name="T66" fmla="*/ 395 w 749"/>
              <a:gd name="T67" fmla="*/ 45 h 935"/>
              <a:gd name="T68" fmla="*/ 369 w 749"/>
              <a:gd name="T69" fmla="*/ 71 h 935"/>
              <a:gd name="T70" fmla="*/ 352 w 749"/>
              <a:gd name="T71" fmla="*/ 102 h 935"/>
              <a:gd name="T72" fmla="*/ 329 w 749"/>
              <a:gd name="T73" fmla="*/ 100 h 935"/>
              <a:gd name="T74" fmla="*/ 291 w 749"/>
              <a:gd name="T75" fmla="*/ 90 h 935"/>
              <a:gd name="T76" fmla="*/ 277 w 749"/>
              <a:gd name="T77" fmla="*/ 107 h 935"/>
              <a:gd name="T78" fmla="*/ 255 w 749"/>
              <a:gd name="T79" fmla="*/ 121 h 935"/>
              <a:gd name="T80" fmla="*/ 243 w 749"/>
              <a:gd name="T81" fmla="*/ 130 h 935"/>
              <a:gd name="T82" fmla="*/ 232 w 749"/>
              <a:gd name="T83" fmla="*/ 152 h 935"/>
              <a:gd name="T84" fmla="*/ 191 w 749"/>
              <a:gd name="T85" fmla="*/ 192 h 935"/>
              <a:gd name="T86" fmla="*/ 68 w 749"/>
              <a:gd name="T87" fmla="*/ 244 h 935"/>
              <a:gd name="T88" fmla="*/ 28 w 749"/>
              <a:gd name="T89" fmla="*/ 308 h 935"/>
              <a:gd name="T90" fmla="*/ 24 w 749"/>
              <a:gd name="T91" fmla="*/ 341 h 935"/>
              <a:gd name="T92" fmla="*/ 28 w 749"/>
              <a:gd name="T93" fmla="*/ 402 h 935"/>
              <a:gd name="T94" fmla="*/ 2 w 749"/>
              <a:gd name="T95" fmla="*/ 511 h 935"/>
              <a:gd name="T96" fmla="*/ 125 w 749"/>
              <a:gd name="T97" fmla="*/ 502 h 935"/>
              <a:gd name="T98" fmla="*/ 277 w 749"/>
              <a:gd name="T99" fmla="*/ 454 h 935"/>
              <a:gd name="T100" fmla="*/ 355 w 749"/>
              <a:gd name="T101" fmla="*/ 495 h 935"/>
              <a:gd name="T102" fmla="*/ 364 w 749"/>
              <a:gd name="T103" fmla="*/ 518 h 935"/>
              <a:gd name="T104" fmla="*/ 397 w 749"/>
              <a:gd name="T105" fmla="*/ 509 h 935"/>
              <a:gd name="T106" fmla="*/ 402 w 749"/>
              <a:gd name="T107" fmla="*/ 533 h 935"/>
              <a:gd name="T108" fmla="*/ 414 w 749"/>
              <a:gd name="T109" fmla="*/ 563 h 935"/>
              <a:gd name="T110" fmla="*/ 475 w 749"/>
              <a:gd name="T111" fmla="*/ 599 h 935"/>
              <a:gd name="T112" fmla="*/ 492 w 749"/>
              <a:gd name="T113" fmla="*/ 604 h 935"/>
              <a:gd name="T114" fmla="*/ 541 w 749"/>
              <a:gd name="T115" fmla="*/ 589 h 935"/>
              <a:gd name="T116" fmla="*/ 619 w 749"/>
              <a:gd name="T117" fmla="*/ 528 h 935"/>
              <a:gd name="T118" fmla="*/ 662 w 749"/>
              <a:gd name="T119" fmla="*/ 483 h 935"/>
              <a:gd name="T120" fmla="*/ 731 w 749"/>
              <a:gd name="T121" fmla="*/ 383 h 935"/>
              <a:gd name="T122" fmla="*/ 598 w 749"/>
              <a:gd name="T123" fmla="*/ 3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49" h="935">
                <a:moveTo>
                  <a:pt x="473" y="935"/>
                </a:moveTo>
                <a:lnTo>
                  <a:pt x="473" y="935"/>
                </a:lnTo>
                <a:lnTo>
                  <a:pt x="473" y="935"/>
                </a:lnTo>
                <a:lnTo>
                  <a:pt x="478" y="932"/>
                </a:lnTo>
                <a:lnTo>
                  <a:pt x="480" y="930"/>
                </a:lnTo>
                <a:lnTo>
                  <a:pt x="478" y="930"/>
                </a:lnTo>
                <a:lnTo>
                  <a:pt x="473" y="935"/>
                </a:lnTo>
                <a:close/>
                <a:moveTo>
                  <a:pt x="463" y="700"/>
                </a:moveTo>
                <a:lnTo>
                  <a:pt x="463" y="700"/>
                </a:lnTo>
                <a:lnTo>
                  <a:pt x="463" y="700"/>
                </a:lnTo>
                <a:lnTo>
                  <a:pt x="463" y="703"/>
                </a:lnTo>
                <a:lnTo>
                  <a:pt x="461" y="703"/>
                </a:lnTo>
                <a:lnTo>
                  <a:pt x="461" y="703"/>
                </a:lnTo>
                <a:lnTo>
                  <a:pt x="461" y="703"/>
                </a:lnTo>
                <a:lnTo>
                  <a:pt x="461" y="703"/>
                </a:lnTo>
                <a:lnTo>
                  <a:pt x="463" y="703"/>
                </a:lnTo>
                <a:lnTo>
                  <a:pt x="463" y="703"/>
                </a:lnTo>
                <a:lnTo>
                  <a:pt x="466" y="703"/>
                </a:lnTo>
                <a:lnTo>
                  <a:pt x="466" y="700"/>
                </a:lnTo>
                <a:lnTo>
                  <a:pt x="466" y="700"/>
                </a:lnTo>
                <a:lnTo>
                  <a:pt x="466" y="700"/>
                </a:lnTo>
                <a:lnTo>
                  <a:pt x="463" y="700"/>
                </a:lnTo>
                <a:close/>
                <a:moveTo>
                  <a:pt x="468" y="696"/>
                </a:moveTo>
                <a:lnTo>
                  <a:pt x="468" y="696"/>
                </a:lnTo>
                <a:lnTo>
                  <a:pt x="468" y="698"/>
                </a:lnTo>
                <a:lnTo>
                  <a:pt x="468" y="698"/>
                </a:lnTo>
                <a:lnTo>
                  <a:pt x="468" y="698"/>
                </a:lnTo>
                <a:lnTo>
                  <a:pt x="468" y="698"/>
                </a:lnTo>
                <a:lnTo>
                  <a:pt x="468" y="698"/>
                </a:lnTo>
                <a:lnTo>
                  <a:pt x="470" y="696"/>
                </a:lnTo>
                <a:lnTo>
                  <a:pt x="470" y="696"/>
                </a:lnTo>
                <a:lnTo>
                  <a:pt x="468" y="696"/>
                </a:lnTo>
                <a:close/>
                <a:moveTo>
                  <a:pt x="487" y="686"/>
                </a:moveTo>
                <a:lnTo>
                  <a:pt x="487" y="686"/>
                </a:lnTo>
                <a:lnTo>
                  <a:pt x="487" y="689"/>
                </a:lnTo>
                <a:lnTo>
                  <a:pt x="487" y="689"/>
                </a:lnTo>
                <a:lnTo>
                  <a:pt x="487" y="689"/>
                </a:lnTo>
                <a:lnTo>
                  <a:pt x="487" y="686"/>
                </a:lnTo>
                <a:lnTo>
                  <a:pt x="489" y="686"/>
                </a:lnTo>
                <a:lnTo>
                  <a:pt x="489" y="686"/>
                </a:lnTo>
                <a:lnTo>
                  <a:pt x="489" y="686"/>
                </a:lnTo>
                <a:lnTo>
                  <a:pt x="487" y="686"/>
                </a:lnTo>
                <a:close/>
                <a:moveTo>
                  <a:pt x="511" y="648"/>
                </a:moveTo>
                <a:lnTo>
                  <a:pt x="511" y="648"/>
                </a:lnTo>
                <a:lnTo>
                  <a:pt x="506" y="651"/>
                </a:lnTo>
                <a:lnTo>
                  <a:pt x="506" y="651"/>
                </a:lnTo>
                <a:lnTo>
                  <a:pt x="504" y="648"/>
                </a:lnTo>
                <a:lnTo>
                  <a:pt x="501" y="651"/>
                </a:lnTo>
                <a:lnTo>
                  <a:pt x="499" y="653"/>
                </a:lnTo>
                <a:lnTo>
                  <a:pt x="499" y="653"/>
                </a:lnTo>
                <a:lnTo>
                  <a:pt x="496" y="653"/>
                </a:lnTo>
                <a:lnTo>
                  <a:pt x="496" y="651"/>
                </a:lnTo>
                <a:lnTo>
                  <a:pt x="496" y="651"/>
                </a:lnTo>
                <a:lnTo>
                  <a:pt x="494" y="653"/>
                </a:lnTo>
                <a:lnTo>
                  <a:pt x="492" y="653"/>
                </a:lnTo>
                <a:lnTo>
                  <a:pt x="489" y="653"/>
                </a:lnTo>
                <a:lnTo>
                  <a:pt x="489" y="653"/>
                </a:lnTo>
                <a:lnTo>
                  <a:pt x="487" y="653"/>
                </a:lnTo>
                <a:lnTo>
                  <a:pt x="487" y="656"/>
                </a:lnTo>
                <a:lnTo>
                  <a:pt x="485" y="656"/>
                </a:lnTo>
                <a:lnTo>
                  <a:pt x="485" y="656"/>
                </a:lnTo>
                <a:lnTo>
                  <a:pt x="485" y="656"/>
                </a:lnTo>
                <a:lnTo>
                  <a:pt x="482" y="656"/>
                </a:lnTo>
                <a:lnTo>
                  <a:pt x="482" y="656"/>
                </a:lnTo>
                <a:lnTo>
                  <a:pt x="478" y="656"/>
                </a:lnTo>
                <a:lnTo>
                  <a:pt x="473" y="656"/>
                </a:lnTo>
                <a:lnTo>
                  <a:pt x="470" y="653"/>
                </a:lnTo>
                <a:lnTo>
                  <a:pt x="470" y="653"/>
                </a:lnTo>
                <a:lnTo>
                  <a:pt x="468" y="651"/>
                </a:lnTo>
                <a:lnTo>
                  <a:pt x="468" y="651"/>
                </a:lnTo>
                <a:lnTo>
                  <a:pt x="468" y="651"/>
                </a:lnTo>
                <a:lnTo>
                  <a:pt x="466" y="651"/>
                </a:lnTo>
                <a:lnTo>
                  <a:pt x="466" y="651"/>
                </a:lnTo>
                <a:lnTo>
                  <a:pt x="466" y="651"/>
                </a:lnTo>
                <a:lnTo>
                  <a:pt x="463" y="648"/>
                </a:lnTo>
                <a:lnTo>
                  <a:pt x="463" y="648"/>
                </a:lnTo>
                <a:lnTo>
                  <a:pt x="463" y="648"/>
                </a:lnTo>
                <a:lnTo>
                  <a:pt x="461" y="648"/>
                </a:lnTo>
                <a:lnTo>
                  <a:pt x="459" y="648"/>
                </a:lnTo>
                <a:lnTo>
                  <a:pt x="456" y="646"/>
                </a:lnTo>
                <a:lnTo>
                  <a:pt x="456" y="646"/>
                </a:lnTo>
                <a:lnTo>
                  <a:pt x="454" y="648"/>
                </a:lnTo>
                <a:lnTo>
                  <a:pt x="449" y="653"/>
                </a:lnTo>
                <a:lnTo>
                  <a:pt x="449" y="656"/>
                </a:lnTo>
                <a:lnTo>
                  <a:pt x="449" y="656"/>
                </a:lnTo>
                <a:lnTo>
                  <a:pt x="447" y="660"/>
                </a:lnTo>
                <a:lnTo>
                  <a:pt x="447" y="660"/>
                </a:lnTo>
                <a:lnTo>
                  <a:pt x="447" y="660"/>
                </a:lnTo>
                <a:lnTo>
                  <a:pt x="447" y="665"/>
                </a:lnTo>
                <a:lnTo>
                  <a:pt x="447" y="670"/>
                </a:lnTo>
                <a:lnTo>
                  <a:pt x="447" y="674"/>
                </a:lnTo>
                <a:lnTo>
                  <a:pt x="447" y="674"/>
                </a:lnTo>
                <a:lnTo>
                  <a:pt x="444" y="677"/>
                </a:lnTo>
                <a:lnTo>
                  <a:pt x="447" y="677"/>
                </a:lnTo>
                <a:lnTo>
                  <a:pt x="447" y="677"/>
                </a:lnTo>
                <a:lnTo>
                  <a:pt x="447" y="677"/>
                </a:lnTo>
                <a:lnTo>
                  <a:pt x="447" y="679"/>
                </a:lnTo>
                <a:lnTo>
                  <a:pt x="447" y="682"/>
                </a:lnTo>
                <a:lnTo>
                  <a:pt x="447" y="682"/>
                </a:lnTo>
                <a:lnTo>
                  <a:pt x="444" y="684"/>
                </a:lnTo>
                <a:lnTo>
                  <a:pt x="447" y="682"/>
                </a:lnTo>
                <a:lnTo>
                  <a:pt x="447" y="679"/>
                </a:lnTo>
                <a:lnTo>
                  <a:pt x="444" y="679"/>
                </a:lnTo>
                <a:lnTo>
                  <a:pt x="442" y="682"/>
                </a:lnTo>
                <a:lnTo>
                  <a:pt x="442" y="684"/>
                </a:lnTo>
                <a:lnTo>
                  <a:pt x="440" y="693"/>
                </a:lnTo>
                <a:lnTo>
                  <a:pt x="440" y="693"/>
                </a:lnTo>
                <a:lnTo>
                  <a:pt x="442" y="693"/>
                </a:lnTo>
                <a:lnTo>
                  <a:pt x="442" y="693"/>
                </a:lnTo>
                <a:lnTo>
                  <a:pt x="442" y="696"/>
                </a:lnTo>
                <a:lnTo>
                  <a:pt x="442" y="698"/>
                </a:lnTo>
                <a:lnTo>
                  <a:pt x="442" y="700"/>
                </a:lnTo>
                <a:lnTo>
                  <a:pt x="444" y="700"/>
                </a:lnTo>
                <a:lnTo>
                  <a:pt x="447" y="700"/>
                </a:lnTo>
                <a:lnTo>
                  <a:pt x="447" y="700"/>
                </a:lnTo>
                <a:lnTo>
                  <a:pt x="447" y="700"/>
                </a:lnTo>
                <a:lnTo>
                  <a:pt x="447" y="700"/>
                </a:lnTo>
                <a:lnTo>
                  <a:pt x="444" y="700"/>
                </a:lnTo>
                <a:lnTo>
                  <a:pt x="442" y="700"/>
                </a:lnTo>
                <a:lnTo>
                  <a:pt x="442" y="703"/>
                </a:lnTo>
                <a:lnTo>
                  <a:pt x="442" y="703"/>
                </a:lnTo>
                <a:lnTo>
                  <a:pt x="442" y="705"/>
                </a:lnTo>
                <a:lnTo>
                  <a:pt x="444" y="705"/>
                </a:lnTo>
                <a:lnTo>
                  <a:pt x="447" y="705"/>
                </a:lnTo>
                <a:lnTo>
                  <a:pt x="451" y="705"/>
                </a:lnTo>
                <a:lnTo>
                  <a:pt x="451" y="705"/>
                </a:lnTo>
                <a:lnTo>
                  <a:pt x="454" y="708"/>
                </a:lnTo>
                <a:lnTo>
                  <a:pt x="454" y="705"/>
                </a:lnTo>
                <a:lnTo>
                  <a:pt x="456" y="705"/>
                </a:lnTo>
                <a:lnTo>
                  <a:pt x="461" y="700"/>
                </a:lnTo>
                <a:lnTo>
                  <a:pt x="461" y="700"/>
                </a:lnTo>
                <a:lnTo>
                  <a:pt x="463" y="700"/>
                </a:lnTo>
                <a:lnTo>
                  <a:pt x="461" y="698"/>
                </a:lnTo>
                <a:lnTo>
                  <a:pt x="461" y="698"/>
                </a:lnTo>
                <a:lnTo>
                  <a:pt x="463" y="698"/>
                </a:lnTo>
                <a:lnTo>
                  <a:pt x="463" y="698"/>
                </a:lnTo>
                <a:lnTo>
                  <a:pt x="466" y="698"/>
                </a:lnTo>
                <a:lnTo>
                  <a:pt x="468" y="696"/>
                </a:lnTo>
                <a:lnTo>
                  <a:pt x="468" y="696"/>
                </a:lnTo>
                <a:lnTo>
                  <a:pt x="468" y="693"/>
                </a:lnTo>
                <a:lnTo>
                  <a:pt x="470" y="693"/>
                </a:lnTo>
                <a:lnTo>
                  <a:pt x="470" y="693"/>
                </a:lnTo>
                <a:lnTo>
                  <a:pt x="470" y="693"/>
                </a:lnTo>
                <a:lnTo>
                  <a:pt x="473" y="691"/>
                </a:lnTo>
                <a:lnTo>
                  <a:pt x="473" y="689"/>
                </a:lnTo>
                <a:lnTo>
                  <a:pt x="473" y="691"/>
                </a:lnTo>
                <a:lnTo>
                  <a:pt x="473" y="693"/>
                </a:lnTo>
                <a:lnTo>
                  <a:pt x="473" y="693"/>
                </a:lnTo>
                <a:lnTo>
                  <a:pt x="475" y="693"/>
                </a:lnTo>
                <a:lnTo>
                  <a:pt x="475" y="691"/>
                </a:lnTo>
                <a:lnTo>
                  <a:pt x="478" y="691"/>
                </a:lnTo>
                <a:lnTo>
                  <a:pt x="478" y="691"/>
                </a:lnTo>
                <a:lnTo>
                  <a:pt x="480" y="693"/>
                </a:lnTo>
                <a:lnTo>
                  <a:pt x="480" y="693"/>
                </a:lnTo>
                <a:lnTo>
                  <a:pt x="478" y="693"/>
                </a:lnTo>
                <a:lnTo>
                  <a:pt x="478" y="693"/>
                </a:lnTo>
                <a:lnTo>
                  <a:pt x="478" y="693"/>
                </a:lnTo>
                <a:lnTo>
                  <a:pt x="475" y="693"/>
                </a:lnTo>
                <a:lnTo>
                  <a:pt x="475" y="696"/>
                </a:lnTo>
                <a:lnTo>
                  <a:pt x="475" y="698"/>
                </a:lnTo>
                <a:lnTo>
                  <a:pt x="475" y="698"/>
                </a:lnTo>
                <a:lnTo>
                  <a:pt x="478" y="698"/>
                </a:lnTo>
                <a:lnTo>
                  <a:pt x="480" y="698"/>
                </a:lnTo>
                <a:lnTo>
                  <a:pt x="482" y="693"/>
                </a:lnTo>
                <a:lnTo>
                  <a:pt x="482" y="691"/>
                </a:lnTo>
                <a:lnTo>
                  <a:pt x="485" y="686"/>
                </a:lnTo>
                <a:lnTo>
                  <a:pt x="487" y="684"/>
                </a:lnTo>
                <a:lnTo>
                  <a:pt x="487" y="684"/>
                </a:lnTo>
                <a:lnTo>
                  <a:pt x="489" y="682"/>
                </a:lnTo>
                <a:lnTo>
                  <a:pt x="489" y="682"/>
                </a:lnTo>
                <a:lnTo>
                  <a:pt x="492" y="679"/>
                </a:lnTo>
                <a:lnTo>
                  <a:pt x="494" y="677"/>
                </a:lnTo>
                <a:lnTo>
                  <a:pt x="496" y="674"/>
                </a:lnTo>
                <a:lnTo>
                  <a:pt x="496" y="674"/>
                </a:lnTo>
                <a:lnTo>
                  <a:pt x="496" y="674"/>
                </a:lnTo>
                <a:lnTo>
                  <a:pt x="496" y="674"/>
                </a:lnTo>
                <a:lnTo>
                  <a:pt x="499" y="672"/>
                </a:lnTo>
                <a:lnTo>
                  <a:pt x="499" y="674"/>
                </a:lnTo>
                <a:lnTo>
                  <a:pt x="496" y="674"/>
                </a:lnTo>
                <a:lnTo>
                  <a:pt x="496" y="674"/>
                </a:lnTo>
                <a:lnTo>
                  <a:pt x="499" y="674"/>
                </a:lnTo>
                <a:lnTo>
                  <a:pt x="496" y="677"/>
                </a:lnTo>
                <a:lnTo>
                  <a:pt x="496" y="677"/>
                </a:lnTo>
                <a:lnTo>
                  <a:pt x="496" y="677"/>
                </a:lnTo>
                <a:lnTo>
                  <a:pt x="496" y="679"/>
                </a:lnTo>
                <a:lnTo>
                  <a:pt x="496" y="679"/>
                </a:lnTo>
                <a:lnTo>
                  <a:pt x="499" y="677"/>
                </a:lnTo>
                <a:lnTo>
                  <a:pt x="499" y="677"/>
                </a:lnTo>
                <a:lnTo>
                  <a:pt x="499" y="674"/>
                </a:lnTo>
                <a:lnTo>
                  <a:pt x="499" y="674"/>
                </a:lnTo>
                <a:lnTo>
                  <a:pt x="499" y="674"/>
                </a:lnTo>
                <a:lnTo>
                  <a:pt x="499" y="674"/>
                </a:lnTo>
                <a:lnTo>
                  <a:pt x="501" y="672"/>
                </a:lnTo>
                <a:lnTo>
                  <a:pt x="501" y="670"/>
                </a:lnTo>
                <a:lnTo>
                  <a:pt x="504" y="665"/>
                </a:lnTo>
                <a:lnTo>
                  <a:pt x="506" y="665"/>
                </a:lnTo>
                <a:lnTo>
                  <a:pt x="506" y="663"/>
                </a:lnTo>
                <a:lnTo>
                  <a:pt x="508" y="660"/>
                </a:lnTo>
                <a:lnTo>
                  <a:pt x="511" y="658"/>
                </a:lnTo>
                <a:lnTo>
                  <a:pt x="511" y="656"/>
                </a:lnTo>
                <a:lnTo>
                  <a:pt x="511" y="656"/>
                </a:lnTo>
                <a:lnTo>
                  <a:pt x="513" y="651"/>
                </a:lnTo>
                <a:lnTo>
                  <a:pt x="513" y="651"/>
                </a:lnTo>
                <a:lnTo>
                  <a:pt x="511" y="648"/>
                </a:lnTo>
                <a:close/>
                <a:moveTo>
                  <a:pt x="518" y="641"/>
                </a:moveTo>
                <a:lnTo>
                  <a:pt x="515" y="644"/>
                </a:lnTo>
                <a:lnTo>
                  <a:pt x="515" y="644"/>
                </a:lnTo>
                <a:lnTo>
                  <a:pt x="515" y="644"/>
                </a:lnTo>
                <a:lnTo>
                  <a:pt x="518" y="644"/>
                </a:lnTo>
                <a:lnTo>
                  <a:pt x="518" y="641"/>
                </a:lnTo>
                <a:lnTo>
                  <a:pt x="518" y="641"/>
                </a:lnTo>
                <a:close/>
                <a:moveTo>
                  <a:pt x="459" y="641"/>
                </a:moveTo>
                <a:lnTo>
                  <a:pt x="459" y="641"/>
                </a:lnTo>
                <a:lnTo>
                  <a:pt x="456" y="641"/>
                </a:lnTo>
                <a:lnTo>
                  <a:pt x="456" y="644"/>
                </a:lnTo>
                <a:lnTo>
                  <a:pt x="459" y="641"/>
                </a:lnTo>
                <a:lnTo>
                  <a:pt x="459" y="641"/>
                </a:lnTo>
                <a:lnTo>
                  <a:pt x="459" y="641"/>
                </a:lnTo>
                <a:close/>
                <a:moveTo>
                  <a:pt x="522" y="639"/>
                </a:moveTo>
                <a:lnTo>
                  <a:pt x="518" y="639"/>
                </a:lnTo>
                <a:lnTo>
                  <a:pt x="515" y="639"/>
                </a:lnTo>
                <a:lnTo>
                  <a:pt x="515" y="639"/>
                </a:lnTo>
                <a:lnTo>
                  <a:pt x="515" y="641"/>
                </a:lnTo>
                <a:lnTo>
                  <a:pt x="515" y="641"/>
                </a:lnTo>
                <a:lnTo>
                  <a:pt x="518" y="641"/>
                </a:lnTo>
                <a:lnTo>
                  <a:pt x="520" y="641"/>
                </a:lnTo>
                <a:lnTo>
                  <a:pt x="520" y="641"/>
                </a:lnTo>
                <a:lnTo>
                  <a:pt x="520" y="641"/>
                </a:lnTo>
                <a:lnTo>
                  <a:pt x="522" y="641"/>
                </a:lnTo>
                <a:lnTo>
                  <a:pt x="522" y="639"/>
                </a:lnTo>
                <a:lnTo>
                  <a:pt x="522" y="639"/>
                </a:lnTo>
                <a:close/>
                <a:moveTo>
                  <a:pt x="522" y="632"/>
                </a:moveTo>
                <a:lnTo>
                  <a:pt x="522" y="630"/>
                </a:lnTo>
                <a:lnTo>
                  <a:pt x="522" y="627"/>
                </a:lnTo>
                <a:lnTo>
                  <a:pt x="518" y="630"/>
                </a:lnTo>
                <a:lnTo>
                  <a:pt x="518" y="632"/>
                </a:lnTo>
                <a:lnTo>
                  <a:pt x="518" y="632"/>
                </a:lnTo>
                <a:lnTo>
                  <a:pt x="518" y="632"/>
                </a:lnTo>
                <a:lnTo>
                  <a:pt x="518" y="632"/>
                </a:lnTo>
                <a:lnTo>
                  <a:pt x="518" y="632"/>
                </a:lnTo>
                <a:lnTo>
                  <a:pt x="518" y="637"/>
                </a:lnTo>
                <a:lnTo>
                  <a:pt x="518" y="637"/>
                </a:lnTo>
                <a:lnTo>
                  <a:pt x="518" y="637"/>
                </a:lnTo>
                <a:lnTo>
                  <a:pt x="518" y="637"/>
                </a:lnTo>
                <a:lnTo>
                  <a:pt x="520" y="637"/>
                </a:lnTo>
                <a:lnTo>
                  <a:pt x="522" y="637"/>
                </a:lnTo>
                <a:lnTo>
                  <a:pt x="522" y="637"/>
                </a:lnTo>
                <a:lnTo>
                  <a:pt x="522" y="634"/>
                </a:lnTo>
                <a:lnTo>
                  <a:pt x="522" y="634"/>
                </a:lnTo>
                <a:lnTo>
                  <a:pt x="525" y="634"/>
                </a:lnTo>
                <a:lnTo>
                  <a:pt x="525" y="634"/>
                </a:lnTo>
                <a:lnTo>
                  <a:pt x="525" y="632"/>
                </a:lnTo>
                <a:lnTo>
                  <a:pt x="522" y="632"/>
                </a:lnTo>
                <a:close/>
                <a:moveTo>
                  <a:pt x="451" y="634"/>
                </a:moveTo>
                <a:lnTo>
                  <a:pt x="451" y="632"/>
                </a:lnTo>
                <a:lnTo>
                  <a:pt x="454" y="632"/>
                </a:lnTo>
                <a:lnTo>
                  <a:pt x="454" y="632"/>
                </a:lnTo>
                <a:lnTo>
                  <a:pt x="456" y="630"/>
                </a:lnTo>
                <a:lnTo>
                  <a:pt x="456" y="627"/>
                </a:lnTo>
                <a:lnTo>
                  <a:pt x="456" y="625"/>
                </a:lnTo>
                <a:lnTo>
                  <a:pt x="454" y="625"/>
                </a:lnTo>
                <a:lnTo>
                  <a:pt x="454" y="627"/>
                </a:lnTo>
                <a:lnTo>
                  <a:pt x="451" y="627"/>
                </a:lnTo>
                <a:lnTo>
                  <a:pt x="451" y="627"/>
                </a:lnTo>
                <a:lnTo>
                  <a:pt x="451" y="630"/>
                </a:lnTo>
                <a:lnTo>
                  <a:pt x="449" y="632"/>
                </a:lnTo>
                <a:lnTo>
                  <a:pt x="449" y="634"/>
                </a:lnTo>
                <a:lnTo>
                  <a:pt x="447" y="634"/>
                </a:lnTo>
                <a:lnTo>
                  <a:pt x="447" y="634"/>
                </a:lnTo>
                <a:lnTo>
                  <a:pt x="449" y="634"/>
                </a:lnTo>
                <a:lnTo>
                  <a:pt x="451" y="634"/>
                </a:lnTo>
                <a:close/>
                <a:moveTo>
                  <a:pt x="489" y="604"/>
                </a:moveTo>
                <a:lnTo>
                  <a:pt x="492" y="604"/>
                </a:lnTo>
                <a:lnTo>
                  <a:pt x="489" y="601"/>
                </a:lnTo>
                <a:lnTo>
                  <a:pt x="489" y="601"/>
                </a:lnTo>
                <a:lnTo>
                  <a:pt x="489" y="601"/>
                </a:lnTo>
                <a:lnTo>
                  <a:pt x="487" y="604"/>
                </a:lnTo>
                <a:lnTo>
                  <a:pt x="489" y="601"/>
                </a:lnTo>
                <a:lnTo>
                  <a:pt x="489" y="604"/>
                </a:lnTo>
                <a:close/>
                <a:moveTo>
                  <a:pt x="494" y="599"/>
                </a:moveTo>
                <a:lnTo>
                  <a:pt x="494" y="599"/>
                </a:lnTo>
                <a:lnTo>
                  <a:pt x="492" y="599"/>
                </a:lnTo>
                <a:lnTo>
                  <a:pt x="492" y="599"/>
                </a:lnTo>
                <a:lnTo>
                  <a:pt x="492" y="599"/>
                </a:lnTo>
                <a:lnTo>
                  <a:pt x="492" y="601"/>
                </a:lnTo>
                <a:lnTo>
                  <a:pt x="494" y="599"/>
                </a:lnTo>
                <a:close/>
                <a:moveTo>
                  <a:pt x="390" y="542"/>
                </a:moveTo>
                <a:lnTo>
                  <a:pt x="388" y="542"/>
                </a:lnTo>
                <a:lnTo>
                  <a:pt x="383" y="542"/>
                </a:lnTo>
                <a:lnTo>
                  <a:pt x="383" y="542"/>
                </a:lnTo>
                <a:lnTo>
                  <a:pt x="385" y="540"/>
                </a:lnTo>
                <a:lnTo>
                  <a:pt x="385" y="540"/>
                </a:lnTo>
                <a:lnTo>
                  <a:pt x="383" y="540"/>
                </a:lnTo>
                <a:lnTo>
                  <a:pt x="381" y="540"/>
                </a:lnTo>
                <a:lnTo>
                  <a:pt x="376" y="542"/>
                </a:lnTo>
                <a:lnTo>
                  <a:pt x="366" y="542"/>
                </a:lnTo>
                <a:lnTo>
                  <a:pt x="366" y="544"/>
                </a:lnTo>
                <a:lnTo>
                  <a:pt x="364" y="547"/>
                </a:lnTo>
                <a:lnTo>
                  <a:pt x="364" y="547"/>
                </a:lnTo>
                <a:lnTo>
                  <a:pt x="366" y="549"/>
                </a:lnTo>
                <a:lnTo>
                  <a:pt x="369" y="549"/>
                </a:lnTo>
                <a:lnTo>
                  <a:pt x="371" y="549"/>
                </a:lnTo>
                <a:lnTo>
                  <a:pt x="373" y="549"/>
                </a:lnTo>
                <a:lnTo>
                  <a:pt x="376" y="547"/>
                </a:lnTo>
                <a:lnTo>
                  <a:pt x="378" y="549"/>
                </a:lnTo>
                <a:lnTo>
                  <a:pt x="378" y="549"/>
                </a:lnTo>
                <a:lnTo>
                  <a:pt x="381" y="549"/>
                </a:lnTo>
                <a:lnTo>
                  <a:pt x="383" y="547"/>
                </a:lnTo>
                <a:lnTo>
                  <a:pt x="383" y="547"/>
                </a:lnTo>
                <a:lnTo>
                  <a:pt x="388" y="544"/>
                </a:lnTo>
                <a:lnTo>
                  <a:pt x="390" y="547"/>
                </a:lnTo>
                <a:lnTo>
                  <a:pt x="390" y="547"/>
                </a:lnTo>
                <a:lnTo>
                  <a:pt x="392" y="544"/>
                </a:lnTo>
                <a:lnTo>
                  <a:pt x="392" y="542"/>
                </a:lnTo>
                <a:lnTo>
                  <a:pt x="390" y="542"/>
                </a:lnTo>
                <a:close/>
                <a:moveTo>
                  <a:pt x="735" y="367"/>
                </a:moveTo>
                <a:lnTo>
                  <a:pt x="733" y="369"/>
                </a:lnTo>
                <a:lnTo>
                  <a:pt x="733" y="372"/>
                </a:lnTo>
                <a:lnTo>
                  <a:pt x="733" y="372"/>
                </a:lnTo>
                <a:lnTo>
                  <a:pt x="733" y="372"/>
                </a:lnTo>
                <a:lnTo>
                  <a:pt x="735" y="367"/>
                </a:lnTo>
                <a:lnTo>
                  <a:pt x="735" y="367"/>
                </a:lnTo>
                <a:lnTo>
                  <a:pt x="735" y="367"/>
                </a:lnTo>
                <a:close/>
                <a:moveTo>
                  <a:pt x="735" y="360"/>
                </a:moveTo>
                <a:lnTo>
                  <a:pt x="735" y="360"/>
                </a:lnTo>
                <a:lnTo>
                  <a:pt x="735" y="362"/>
                </a:lnTo>
                <a:lnTo>
                  <a:pt x="735" y="365"/>
                </a:lnTo>
                <a:lnTo>
                  <a:pt x="735" y="365"/>
                </a:lnTo>
                <a:lnTo>
                  <a:pt x="735" y="362"/>
                </a:lnTo>
                <a:lnTo>
                  <a:pt x="738" y="357"/>
                </a:lnTo>
                <a:lnTo>
                  <a:pt x="738" y="357"/>
                </a:lnTo>
                <a:lnTo>
                  <a:pt x="735" y="360"/>
                </a:lnTo>
                <a:close/>
                <a:moveTo>
                  <a:pt x="14" y="339"/>
                </a:moveTo>
                <a:lnTo>
                  <a:pt x="14" y="339"/>
                </a:lnTo>
                <a:lnTo>
                  <a:pt x="14" y="336"/>
                </a:lnTo>
                <a:lnTo>
                  <a:pt x="14" y="336"/>
                </a:lnTo>
                <a:lnTo>
                  <a:pt x="14" y="334"/>
                </a:lnTo>
                <a:lnTo>
                  <a:pt x="14" y="334"/>
                </a:lnTo>
                <a:lnTo>
                  <a:pt x="14" y="327"/>
                </a:lnTo>
                <a:lnTo>
                  <a:pt x="12" y="327"/>
                </a:lnTo>
                <a:lnTo>
                  <a:pt x="12" y="327"/>
                </a:lnTo>
                <a:lnTo>
                  <a:pt x="12" y="331"/>
                </a:lnTo>
                <a:lnTo>
                  <a:pt x="14" y="339"/>
                </a:lnTo>
                <a:close/>
                <a:moveTo>
                  <a:pt x="747" y="313"/>
                </a:moveTo>
                <a:lnTo>
                  <a:pt x="747" y="310"/>
                </a:lnTo>
                <a:lnTo>
                  <a:pt x="747" y="310"/>
                </a:lnTo>
                <a:lnTo>
                  <a:pt x="747" y="310"/>
                </a:lnTo>
                <a:lnTo>
                  <a:pt x="747" y="310"/>
                </a:lnTo>
                <a:lnTo>
                  <a:pt x="745" y="313"/>
                </a:lnTo>
                <a:lnTo>
                  <a:pt x="747" y="313"/>
                </a:lnTo>
                <a:lnTo>
                  <a:pt x="747" y="315"/>
                </a:lnTo>
                <a:lnTo>
                  <a:pt x="745" y="315"/>
                </a:lnTo>
                <a:lnTo>
                  <a:pt x="745" y="317"/>
                </a:lnTo>
                <a:lnTo>
                  <a:pt x="742" y="320"/>
                </a:lnTo>
                <a:lnTo>
                  <a:pt x="740" y="322"/>
                </a:lnTo>
                <a:lnTo>
                  <a:pt x="740" y="322"/>
                </a:lnTo>
                <a:lnTo>
                  <a:pt x="740" y="324"/>
                </a:lnTo>
                <a:lnTo>
                  <a:pt x="738" y="327"/>
                </a:lnTo>
                <a:lnTo>
                  <a:pt x="738" y="331"/>
                </a:lnTo>
                <a:lnTo>
                  <a:pt x="738" y="331"/>
                </a:lnTo>
                <a:lnTo>
                  <a:pt x="738" y="331"/>
                </a:lnTo>
                <a:lnTo>
                  <a:pt x="740" y="329"/>
                </a:lnTo>
                <a:lnTo>
                  <a:pt x="742" y="327"/>
                </a:lnTo>
                <a:lnTo>
                  <a:pt x="747" y="317"/>
                </a:lnTo>
                <a:lnTo>
                  <a:pt x="749" y="315"/>
                </a:lnTo>
                <a:lnTo>
                  <a:pt x="747" y="313"/>
                </a:lnTo>
                <a:close/>
                <a:moveTo>
                  <a:pt x="716" y="289"/>
                </a:moveTo>
                <a:lnTo>
                  <a:pt x="716" y="289"/>
                </a:lnTo>
                <a:lnTo>
                  <a:pt x="719" y="289"/>
                </a:lnTo>
                <a:lnTo>
                  <a:pt x="716" y="286"/>
                </a:lnTo>
                <a:lnTo>
                  <a:pt x="716" y="286"/>
                </a:lnTo>
                <a:lnTo>
                  <a:pt x="716" y="284"/>
                </a:lnTo>
                <a:lnTo>
                  <a:pt x="716" y="284"/>
                </a:lnTo>
                <a:lnTo>
                  <a:pt x="716" y="284"/>
                </a:lnTo>
                <a:lnTo>
                  <a:pt x="716" y="284"/>
                </a:lnTo>
                <a:lnTo>
                  <a:pt x="714" y="282"/>
                </a:lnTo>
                <a:lnTo>
                  <a:pt x="714" y="284"/>
                </a:lnTo>
                <a:lnTo>
                  <a:pt x="716" y="289"/>
                </a:lnTo>
                <a:lnTo>
                  <a:pt x="716" y="289"/>
                </a:lnTo>
                <a:close/>
                <a:moveTo>
                  <a:pt x="709" y="258"/>
                </a:moveTo>
                <a:lnTo>
                  <a:pt x="712" y="258"/>
                </a:lnTo>
                <a:lnTo>
                  <a:pt x="712" y="256"/>
                </a:lnTo>
                <a:lnTo>
                  <a:pt x="709" y="256"/>
                </a:lnTo>
                <a:lnTo>
                  <a:pt x="709" y="258"/>
                </a:lnTo>
                <a:lnTo>
                  <a:pt x="709" y="258"/>
                </a:lnTo>
                <a:lnTo>
                  <a:pt x="709" y="258"/>
                </a:lnTo>
                <a:lnTo>
                  <a:pt x="709" y="258"/>
                </a:lnTo>
                <a:close/>
                <a:moveTo>
                  <a:pt x="700" y="256"/>
                </a:moveTo>
                <a:lnTo>
                  <a:pt x="700" y="256"/>
                </a:lnTo>
                <a:lnTo>
                  <a:pt x="700" y="253"/>
                </a:lnTo>
                <a:lnTo>
                  <a:pt x="700" y="253"/>
                </a:lnTo>
                <a:lnTo>
                  <a:pt x="700" y="256"/>
                </a:lnTo>
                <a:lnTo>
                  <a:pt x="700" y="256"/>
                </a:lnTo>
                <a:lnTo>
                  <a:pt x="700" y="256"/>
                </a:lnTo>
                <a:close/>
                <a:moveTo>
                  <a:pt x="73" y="227"/>
                </a:moveTo>
                <a:lnTo>
                  <a:pt x="76" y="227"/>
                </a:lnTo>
                <a:lnTo>
                  <a:pt x="76" y="225"/>
                </a:lnTo>
                <a:lnTo>
                  <a:pt x="76" y="225"/>
                </a:lnTo>
                <a:lnTo>
                  <a:pt x="73" y="225"/>
                </a:lnTo>
                <a:lnTo>
                  <a:pt x="73" y="227"/>
                </a:lnTo>
                <a:lnTo>
                  <a:pt x="73" y="227"/>
                </a:lnTo>
                <a:lnTo>
                  <a:pt x="73" y="227"/>
                </a:lnTo>
                <a:close/>
                <a:moveTo>
                  <a:pt x="693" y="213"/>
                </a:moveTo>
                <a:lnTo>
                  <a:pt x="690" y="216"/>
                </a:lnTo>
                <a:lnTo>
                  <a:pt x="690" y="216"/>
                </a:lnTo>
                <a:lnTo>
                  <a:pt x="693" y="216"/>
                </a:lnTo>
                <a:lnTo>
                  <a:pt x="693" y="216"/>
                </a:lnTo>
                <a:lnTo>
                  <a:pt x="693" y="216"/>
                </a:lnTo>
                <a:lnTo>
                  <a:pt x="693" y="216"/>
                </a:lnTo>
                <a:lnTo>
                  <a:pt x="693" y="213"/>
                </a:lnTo>
                <a:close/>
                <a:moveTo>
                  <a:pt x="690" y="213"/>
                </a:moveTo>
                <a:lnTo>
                  <a:pt x="690" y="213"/>
                </a:lnTo>
                <a:lnTo>
                  <a:pt x="693" y="211"/>
                </a:lnTo>
                <a:lnTo>
                  <a:pt x="690" y="211"/>
                </a:lnTo>
                <a:lnTo>
                  <a:pt x="690" y="213"/>
                </a:lnTo>
                <a:lnTo>
                  <a:pt x="690" y="213"/>
                </a:lnTo>
                <a:lnTo>
                  <a:pt x="690" y="213"/>
                </a:lnTo>
                <a:lnTo>
                  <a:pt x="690" y="213"/>
                </a:lnTo>
                <a:close/>
                <a:moveTo>
                  <a:pt x="650" y="173"/>
                </a:moveTo>
                <a:lnTo>
                  <a:pt x="650" y="173"/>
                </a:lnTo>
                <a:lnTo>
                  <a:pt x="648" y="173"/>
                </a:lnTo>
                <a:lnTo>
                  <a:pt x="648" y="173"/>
                </a:lnTo>
                <a:lnTo>
                  <a:pt x="648" y="173"/>
                </a:lnTo>
                <a:lnTo>
                  <a:pt x="648" y="175"/>
                </a:lnTo>
                <a:lnTo>
                  <a:pt x="648" y="178"/>
                </a:lnTo>
                <a:lnTo>
                  <a:pt x="650" y="178"/>
                </a:lnTo>
                <a:lnTo>
                  <a:pt x="650" y="178"/>
                </a:lnTo>
                <a:lnTo>
                  <a:pt x="650" y="175"/>
                </a:lnTo>
                <a:lnTo>
                  <a:pt x="650" y="175"/>
                </a:lnTo>
                <a:lnTo>
                  <a:pt x="650" y="173"/>
                </a:lnTo>
                <a:lnTo>
                  <a:pt x="650" y="173"/>
                </a:lnTo>
                <a:close/>
                <a:moveTo>
                  <a:pt x="530" y="147"/>
                </a:moveTo>
                <a:lnTo>
                  <a:pt x="527" y="149"/>
                </a:lnTo>
                <a:lnTo>
                  <a:pt x="530" y="149"/>
                </a:lnTo>
                <a:lnTo>
                  <a:pt x="530" y="149"/>
                </a:lnTo>
                <a:lnTo>
                  <a:pt x="532" y="149"/>
                </a:lnTo>
                <a:lnTo>
                  <a:pt x="532" y="147"/>
                </a:lnTo>
                <a:lnTo>
                  <a:pt x="530" y="147"/>
                </a:lnTo>
                <a:lnTo>
                  <a:pt x="530" y="147"/>
                </a:lnTo>
                <a:close/>
                <a:moveTo>
                  <a:pt x="527" y="140"/>
                </a:moveTo>
                <a:lnTo>
                  <a:pt x="527" y="140"/>
                </a:lnTo>
                <a:lnTo>
                  <a:pt x="530" y="140"/>
                </a:lnTo>
                <a:lnTo>
                  <a:pt x="530" y="140"/>
                </a:lnTo>
                <a:lnTo>
                  <a:pt x="530" y="140"/>
                </a:lnTo>
                <a:lnTo>
                  <a:pt x="532" y="137"/>
                </a:lnTo>
                <a:lnTo>
                  <a:pt x="534" y="137"/>
                </a:lnTo>
                <a:lnTo>
                  <a:pt x="537" y="135"/>
                </a:lnTo>
                <a:lnTo>
                  <a:pt x="534" y="133"/>
                </a:lnTo>
                <a:lnTo>
                  <a:pt x="534" y="133"/>
                </a:lnTo>
                <a:lnTo>
                  <a:pt x="532" y="135"/>
                </a:lnTo>
                <a:lnTo>
                  <a:pt x="530" y="135"/>
                </a:lnTo>
                <a:lnTo>
                  <a:pt x="527" y="137"/>
                </a:lnTo>
                <a:lnTo>
                  <a:pt x="525" y="137"/>
                </a:lnTo>
                <a:lnTo>
                  <a:pt x="525" y="140"/>
                </a:lnTo>
                <a:lnTo>
                  <a:pt x="525" y="142"/>
                </a:lnTo>
                <a:lnTo>
                  <a:pt x="527" y="140"/>
                </a:lnTo>
                <a:close/>
                <a:moveTo>
                  <a:pt x="489" y="116"/>
                </a:moveTo>
                <a:lnTo>
                  <a:pt x="489" y="119"/>
                </a:lnTo>
                <a:lnTo>
                  <a:pt x="489" y="119"/>
                </a:lnTo>
                <a:lnTo>
                  <a:pt x="487" y="119"/>
                </a:lnTo>
                <a:lnTo>
                  <a:pt x="489" y="119"/>
                </a:lnTo>
                <a:lnTo>
                  <a:pt x="489" y="121"/>
                </a:lnTo>
                <a:lnTo>
                  <a:pt x="489" y="121"/>
                </a:lnTo>
                <a:lnTo>
                  <a:pt x="489" y="121"/>
                </a:lnTo>
                <a:lnTo>
                  <a:pt x="489" y="121"/>
                </a:lnTo>
                <a:lnTo>
                  <a:pt x="489" y="119"/>
                </a:lnTo>
                <a:lnTo>
                  <a:pt x="489" y="116"/>
                </a:lnTo>
                <a:close/>
                <a:moveTo>
                  <a:pt x="480" y="119"/>
                </a:moveTo>
                <a:lnTo>
                  <a:pt x="482" y="119"/>
                </a:lnTo>
                <a:lnTo>
                  <a:pt x="482" y="116"/>
                </a:lnTo>
                <a:lnTo>
                  <a:pt x="482" y="116"/>
                </a:lnTo>
                <a:lnTo>
                  <a:pt x="480" y="116"/>
                </a:lnTo>
                <a:lnTo>
                  <a:pt x="480" y="116"/>
                </a:lnTo>
                <a:lnTo>
                  <a:pt x="480" y="119"/>
                </a:lnTo>
                <a:lnTo>
                  <a:pt x="480" y="119"/>
                </a:lnTo>
                <a:close/>
                <a:moveTo>
                  <a:pt x="487" y="119"/>
                </a:moveTo>
                <a:lnTo>
                  <a:pt x="487" y="116"/>
                </a:lnTo>
                <a:lnTo>
                  <a:pt x="487" y="116"/>
                </a:lnTo>
                <a:lnTo>
                  <a:pt x="487" y="114"/>
                </a:lnTo>
                <a:lnTo>
                  <a:pt x="487" y="116"/>
                </a:lnTo>
                <a:lnTo>
                  <a:pt x="487" y="119"/>
                </a:lnTo>
                <a:close/>
                <a:moveTo>
                  <a:pt x="260" y="114"/>
                </a:moveTo>
                <a:lnTo>
                  <a:pt x="260" y="114"/>
                </a:lnTo>
                <a:lnTo>
                  <a:pt x="260" y="114"/>
                </a:lnTo>
                <a:lnTo>
                  <a:pt x="262" y="111"/>
                </a:lnTo>
                <a:lnTo>
                  <a:pt x="260" y="111"/>
                </a:lnTo>
                <a:lnTo>
                  <a:pt x="260" y="109"/>
                </a:lnTo>
                <a:lnTo>
                  <a:pt x="260" y="109"/>
                </a:lnTo>
                <a:lnTo>
                  <a:pt x="260" y="111"/>
                </a:lnTo>
                <a:lnTo>
                  <a:pt x="260" y="111"/>
                </a:lnTo>
                <a:lnTo>
                  <a:pt x="260" y="111"/>
                </a:lnTo>
                <a:lnTo>
                  <a:pt x="260" y="114"/>
                </a:lnTo>
                <a:close/>
                <a:moveTo>
                  <a:pt x="274" y="95"/>
                </a:moveTo>
                <a:lnTo>
                  <a:pt x="274" y="95"/>
                </a:lnTo>
                <a:lnTo>
                  <a:pt x="274" y="93"/>
                </a:lnTo>
                <a:lnTo>
                  <a:pt x="274" y="93"/>
                </a:lnTo>
                <a:lnTo>
                  <a:pt x="274" y="93"/>
                </a:lnTo>
                <a:lnTo>
                  <a:pt x="272" y="95"/>
                </a:lnTo>
                <a:lnTo>
                  <a:pt x="274" y="97"/>
                </a:lnTo>
                <a:lnTo>
                  <a:pt x="274" y="95"/>
                </a:lnTo>
                <a:close/>
                <a:moveTo>
                  <a:pt x="489" y="83"/>
                </a:moveTo>
                <a:lnTo>
                  <a:pt x="492" y="81"/>
                </a:lnTo>
                <a:lnTo>
                  <a:pt x="492" y="81"/>
                </a:lnTo>
                <a:lnTo>
                  <a:pt x="494" y="78"/>
                </a:lnTo>
                <a:lnTo>
                  <a:pt x="492" y="78"/>
                </a:lnTo>
                <a:lnTo>
                  <a:pt x="492" y="78"/>
                </a:lnTo>
                <a:lnTo>
                  <a:pt x="492" y="78"/>
                </a:lnTo>
                <a:lnTo>
                  <a:pt x="492" y="81"/>
                </a:lnTo>
                <a:lnTo>
                  <a:pt x="489" y="81"/>
                </a:lnTo>
                <a:lnTo>
                  <a:pt x="489" y="78"/>
                </a:lnTo>
                <a:lnTo>
                  <a:pt x="489" y="78"/>
                </a:lnTo>
                <a:lnTo>
                  <a:pt x="489" y="76"/>
                </a:lnTo>
                <a:lnTo>
                  <a:pt x="489" y="76"/>
                </a:lnTo>
                <a:lnTo>
                  <a:pt x="487" y="78"/>
                </a:lnTo>
                <a:lnTo>
                  <a:pt x="487" y="78"/>
                </a:lnTo>
                <a:lnTo>
                  <a:pt x="485" y="81"/>
                </a:lnTo>
                <a:lnTo>
                  <a:pt x="482" y="83"/>
                </a:lnTo>
                <a:lnTo>
                  <a:pt x="482" y="85"/>
                </a:lnTo>
                <a:lnTo>
                  <a:pt x="482" y="88"/>
                </a:lnTo>
                <a:lnTo>
                  <a:pt x="482" y="88"/>
                </a:lnTo>
                <a:lnTo>
                  <a:pt x="482" y="88"/>
                </a:lnTo>
                <a:lnTo>
                  <a:pt x="485" y="88"/>
                </a:lnTo>
                <a:lnTo>
                  <a:pt x="487" y="90"/>
                </a:lnTo>
                <a:lnTo>
                  <a:pt x="489" y="88"/>
                </a:lnTo>
                <a:lnTo>
                  <a:pt x="492" y="90"/>
                </a:lnTo>
                <a:lnTo>
                  <a:pt x="492" y="88"/>
                </a:lnTo>
                <a:lnTo>
                  <a:pt x="492" y="88"/>
                </a:lnTo>
                <a:lnTo>
                  <a:pt x="492" y="88"/>
                </a:lnTo>
                <a:lnTo>
                  <a:pt x="492" y="88"/>
                </a:lnTo>
                <a:lnTo>
                  <a:pt x="489" y="85"/>
                </a:lnTo>
                <a:lnTo>
                  <a:pt x="489" y="85"/>
                </a:lnTo>
                <a:lnTo>
                  <a:pt x="489" y="85"/>
                </a:lnTo>
                <a:lnTo>
                  <a:pt x="489" y="83"/>
                </a:lnTo>
                <a:close/>
                <a:moveTo>
                  <a:pt x="482" y="78"/>
                </a:moveTo>
                <a:lnTo>
                  <a:pt x="482" y="76"/>
                </a:lnTo>
                <a:lnTo>
                  <a:pt x="480" y="76"/>
                </a:lnTo>
                <a:lnTo>
                  <a:pt x="480" y="78"/>
                </a:lnTo>
                <a:lnTo>
                  <a:pt x="480" y="78"/>
                </a:lnTo>
                <a:lnTo>
                  <a:pt x="478" y="78"/>
                </a:lnTo>
                <a:lnTo>
                  <a:pt x="478" y="78"/>
                </a:lnTo>
                <a:lnTo>
                  <a:pt x="480" y="81"/>
                </a:lnTo>
                <a:lnTo>
                  <a:pt x="480" y="78"/>
                </a:lnTo>
                <a:lnTo>
                  <a:pt x="482" y="78"/>
                </a:lnTo>
                <a:close/>
                <a:moveTo>
                  <a:pt x="489" y="31"/>
                </a:moveTo>
                <a:lnTo>
                  <a:pt x="492" y="31"/>
                </a:lnTo>
                <a:lnTo>
                  <a:pt x="492" y="29"/>
                </a:lnTo>
                <a:lnTo>
                  <a:pt x="492" y="31"/>
                </a:lnTo>
                <a:lnTo>
                  <a:pt x="487" y="31"/>
                </a:lnTo>
                <a:lnTo>
                  <a:pt x="485" y="33"/>
                </a:lnTo>
                <a:lnTo>
                  <a:pt x="489" y="33"/>
                </a:lnTo>
                <a:lnTo>
                  <a:pt x="489" y="31"/>
                </a:lnTo>
                <a:close/>
                <a:moveTo>
                  <a:pt x="373" y="38"/>
                </a:moveTo>
                <a:lnTo>
                  <a:pt x="376" y="36"/>
                </a:lnTo>
                <a:lnTo>
                  <a:pt x="381" y="38"/>
                </a:lnTo>
                <a:lnTo>
                  <a:pt x="381" y="38"/>
                </a:lnTo>
                <a:lnTo>
                  <a:pt x="381" y="36"/>
                </a:lnTo>
                <a:lnTo>
                  <a:pt x="381" y="36"/>
                </a:lnTo>
                <a:lnTo>
                  <a:pt x="381" y="36"/>
                </a:lnTo>
                <a:lnTo>
                  <a:pt x="378" y="33"/>
                </a:lnTo>
                <a:lnTo>
                  <a:pt x="378" y="33"/>
                </a:lnTo>
                <a:lnTo>
                  <a:pt x="378" y="31"/>
                </a:lnTo>
                <a:lnTo>
                  <a:pt x="378" y="29"/>
                </a:lnTo>
                <a:lnTo>
                  <a:pt x="378" y="26"/>
                </a:lnTo>
                <a:lnTo>
                  <a:pt x="376" y="26"/>
                </a:lnTo>
                <a:lnTo>
                  <a:pt x="376" y="26"/>
                </a:lnTo>
                <a:lnTo>
                  <a:pt x="373" y="31"/>
                </a:lnTo>
                <a:lnTo>
                  <a:pt x="373" y="31"/>
                </a:lnTo>
                <a:lnTo>
                  <a:pt x="373" y="33"/>
                </a:lnTo>
                <a:lnTo>
                  <a:pt x="373" y="33"/>
                </a:lnTo>
                <a:lnTo>
                  <a:pt x="371" y="33"/>
                </a:lnTo>
                <a:lnTo>
                  <a:pt x="371" y="36"/>
                </a:lnTo>
                <a:lnTo>
                  <a:pt x="371" y="38"/>
                </a:lnTo>
                <a:lnTo>
                  <a:pt x="373" y="38"/>
                </a:lnTo>
                <a:close/>
                <a:moveTo>
                  <a:pt x="378" y="29"/>
                </a:moveTo>
                <a:lnTo>
                  <a:pt x="381" y="33"/>
                </a:lnTo>
                <a:lnTo>
                  <a:pt x="383" y="36"/>
                </a:lnTo>
                <a:lnTo>
                  <a:pt x="388" y="40"/>
                </a:lnTo>
                <a:lnTo>
                  <a:pt x="395" y="36"/>
                </a:lnTo>
                <a:lnTo>
                  <a:pt x="397" y="31"/>
                </a:lnTo>
                <a:lnTo>
                  <a:pt x="397" y="31"/>
                </a:lnTo>
                <a:lnTo>
                  <a:pt x="397" y="31"/>
                </a:lnTo>
                <a:lnTo>
                  <a:pt x="399" y="29"/>
                </a:lnTo>
                <a:lnTo>
                  <a:pt x="399" y="29"/>
                </a:lnTo>
                <a:lnTo>
                  <a:pt x="399" y="29"/>
                </a:lnTo>
                <a:lnTo>
                  <a:pt x="397" y="26"/>
                </a:lnTo>
                <a:lnTo>
                  <a:pt x="397" y="24"/>
                </a:lnTo>
                <a:lnTo>
                  <a:pt x="395" y="24"/>
                </a:lnTo>
                <a:lnTo>
                  <a:pt x="395" y="24"/>
                </a:lnTo>
                <a:lnTo>
                  <a:pt x="392" y="26"/>
                </a:lnTo>
                <a:lnTo>
                  <a:pt x="390" y="26"/>
                </a:lnTo>
                <a:lnTo>
                  <a:pt x="390" y="26"/>
                </a:lnTo>
                <a:lnTo>
                  <a:pt x="388" y="26"/>
                </a:lnTo>
                <a:lnTo>
                  <a:pt x="385" y="29"/>
                </a:lnTo>
                <a:lnTo>
                  <a:pt x="383" y="29"/>
                </a:lnTo>
                <a:lnTo>
                  <a:pt x="381" y="26"/>
                </a:lnTo>
                <a:lnTo>
                  <a:pt x="381" y="26"/>
                </a:lnTo>
                <a:lnTo>
                  <a:pt x="381" y="24"/>
                </a:lnTo>
                <a:lnTo>
                  <a:pt x="378" y="24"/>
                </a:lnTo>
                <a:lnTo>
                  <a:pt x="378" y="24"/>
                </a:lnTo>
                <a:lnTo>
                  <a:pt x="378" y="24"/>
                </a:lnTo>
                <a:lnTo>
                  <a:pt x="378" y="26"/>
                </a:lnTo>
                <a:lnTo>
                  <a:pt x="378" y="29"/>
                </a:lnTo>
                <a:close/>
                <a:moveTo>
                  <a:pt x="496" y="24"/>
                </a:moveTo>
                <a:lnTo>
                  <a:pt x="499" y="19"/>
                </a:lnTo>
                <a:lnTo>
                  <a:pt x="496" y="19"/>
                </a:lnTo>
                <a:lnTo>
                  <a:pt x="496" y="22"/>
                </a:lnTo>
                <a:lnTo>
                  <a:pt x="496" y="24"/>
                </a:lnTo>
                <a:lnTo>
                  <a:pt x="496" y="24"/>
                </a:lnTo>
                <a:lnTo>
                  <a:pt x="494" y="24"/>
                </a:lnTo>
                <a:lnTo>
                  <a:pt x="492" y="26"/>
                </a:lnTo>
                <a:lnTo>
                  <a:pt x="492" y="29"/>
                </a:lnTo>
                <a:lnTo>
                  <a:pt x="492" y="29"/>
                </a:lnTo>
                <a:lnTo>
                  <a:pt x="494" y="29"/>
                </a:lnTo>
                <a:lnTo>
                  <a:pt x="496" y="24"/>
                </a:lnTo>
                <a:close/>
                <a:moveTo>
                  <a:pt x="418" y="26"/>
                </a:moveTo>
                <a:lnTo>
                  <a:pt x="418" y="26"/>
                </a:lnTo>
                <a:lnTo>
                  <a:pt x="421" y="24"/>
                </a:lnTo>
                <a:lnTo>
                  <a:pt x="421" y="22"/>
                </a:lnTo>
                <a:lnTo>
                  <a:pt x="421" y="19"/>
                </a:lnTo>
                <a:lnTo>
                  <a:pt x="421" y="19"/>
                </a:lnTo>
                <a:lnTo>
                  <a:pt x="418" y="19"/>
                </a:lnTo>
                <a:lnTo>
                  <a:pt x="418" y="22"/>
                </a:lnTo>
                <a:lnTo>
                  <a:pt x="418" y="22"/>
                </a:lnTo>
                <a:lnTo>
                  <a:pt x="418" y="24"/>
                </a:lnTo>
                <a:lnTo>
                  <a:pt x="418" y="26"/>
                </a:lnTo>
                <a:close/>
                <a:moveTo>
                  <a:pt x="738" y="334"/>
                </a:moveTo>
                <a:lnTo>
                  <a:pt x="738" y="334"/>
                </a:lnTo>
                <a:lnTo>
                  <a:pt x="735" y="329"/>
                </a:lnTo>
                <a:lnTo>
                  <a:pt x="738" y="324"/>
                </a:lnTo>
                <a:lnTo>
                  <a:pt x="735" y="322"/>
                </a:lnTo>
                <a:lnTo>
                  <a:pt x="735" y="320"/>
                </a:lnTo>
                <a:lnTo>
                  <a:pt x="733" y="317"/>
                </a:lnTo>
                <a:lnTo>
                  <a:pt x="733" y="315"/>
                </a:lnTo>
                <a:lnTo>
                  <a:pt x="733" y="313"/>
                </a:lnTo>
                <a:lnTo>
                  <a:pt x="733" y="310"/>
                </a:lnTo>
                <a:lnTo>
                  <a:pt x="731" y="310"/>
                </a:lnTo>
                <a:lnTo>
                  <a:pt x="731" y="310"/>
                </a:lnTo>
                <a:lnTo>
                  <a:pt x="728" y="308"/>
                </a:lnTo>
                <a:lnTo>
                  <a:pt x="728" y="305"/>
                </a:lnTo>
                <a:lnTo>
                  <a:pt x="726" y="298"/>
                </a:lnTo>
                <a:lnTo>
                  <a:pt x="726" y="296"/>
                </a:lnTo>
                <a:lnTo>
                  <a:pt x="723" y="296"/>
                </a:lnTo>
                <a:lnTo>
                  <a:pt x="721" y="296"/>
                </a:lnTo>
                <a:lnTo>
                  <a:pt x="719" y="294"/>
                </a:lnTo>
                <a:lnTo>
                  <a:pt x="716" y="291"/>
                </a:lnTo>
                <a:lnTo>
                  <a:pt x="714" y="289"/>
                </a:lnTo>
                <a:lnTo>
                  <a:pt x="714" y="289"/>
                </a:lnTo>
                <a:lnTo>
                  <a:pt x="712" y="286"/>
                </a:lnTo>
                <a:lnTo>
                  <a:pt x="712" y="284"/>
                </a:lnTo>
                <a:lnTo>
                  <a:pt x="712" y="282"/>
                </a:lnTo>
                <a:lnTo>
                  <a:pt x="712" y="277"/>
                </a:lnTo>
                <a:lnTo>
                  <a:pt x="712" y="272"/>
                </a:lnTo>
                <a:lnTo>
                  <a:pt x="714" y="265"/>
                </a:lnTo>
                <a:lnTo>
                  <a:pt x="712" y="260"/>
                </a:lnTo>
                <a:lnTo>
                  <a:pt x="712" y="260"/>
                </a:lnTo>
                <a:lnTo>
                  <a:pt x="712" y="260"/>
                </a:lnTo>
                <a:lnTo>
                  <a:pt x="709" y="263"/>
                </a:lnTo>
                <a:lnTo>
                  <a:pt x="709" y="263"/>
                </a:lnTo>
                <a:lnTo>
                  <a:pt x="709" y="263"/>
                </a:lnTo>
                <a:lnTo>
                  <a:pt x="707" y="263"/>
                </a:lnTo>
                <a:lnTo>
                  <a:pt x="705" y="260"/>
                </a:lnTo>
                <a:lnTo>
                  <a:pt x="705" y="258"/>
                </a:lnTo>
                <a:lnTo>
                  <a:pt x="702" y="256"/>
                </a:lnTo>
                <a:lnTo>
                  <a:pt x="702" y="256"/>
                </a:lnTo>
                <a:lnTo>
                  <a:pt x="702" y="256"/>
                </a:lnTo>
                <a:lnTo>
                  <a:pt x="700" y="258"/>
                </a:lnTo>
                <a:lnTo>
                  <a:pt x="700" y="263"/>
                </a:lnTo>
                <a:lnTo>
                  <a:pt x="700" y="263"/>
                </a:lnTo>
                <a:lnTo>
                  <a:pt x="697" y="263"/>
                </a:lnTo>
                <a:lnTo>
                  <a:pt x="697" y="260"/>
                </a:lnTo>
                <a:lnTo>
                  <a:pt x="695" y="260"/>
                </a:lnTo>
                <a:lnTo>
                  <a:pt x="695" y="260"/>
                </a:lnTo>
                <a:lnTo>
                  <a:pt x="695" y="258"/>
                </a:lnTo>
                <a:lnTo>
                  <a:pt x="693" y="258"/>
                </a:lnTo>
                <a:lnTo>
                  <a:pt x="693" y="253"/>
                </a:lnTo>
                <a:lnTo>
                  <a:pt x="693" y="246"/>
                </a:lnTo>
                <a:lnTo>
                  <a:pt x="695" y="244"/>
                </a:lnTo>
                <a:lnTo>
                  <a:pt x="693" y="242"/>
                </a:lnTo>
                <a:lnTo>
                  <a:pt x="693" y="237"/>
                </a:lnTo>
                <a:lnTo>
                  <a:pt x="693" y="237"/>
                </a:lnTo>
                <a:lnTo>
                  <a:pt x="693" y="234"/>
                </a:lnTo>
                <a:lnTo>
                  <a:pt x="690" y="230"/>
                </a:lnTo>
                <a:lnTo>
                  <a:pt x="688" y="227"/>
                </a:lnTo>
                <a:lnTo>
                  <a:pt x="686" y="225"/>
                </a:lnTo>
                <a:lnTo>
                  <a:pt x="686" y="223"/>
                </a:lnTo>
                <a:lnTo>
                  <a:pt x="686" y="220"/>
                </a:lnTo>
                <a:lnTo>
                  <a:pt x="688" y="220"/>
                </a:lnTo>
                <a:lnTo>
                  <a:pt x="688" y="220"/>
                </a:lnTo>
                <a:lnTo>
                  <a:pt x="688" y="218"/>
                </a:lnTo>
                <a:lnTo>
                  <a:pt x="688" y="216"/>
                </a:lnTo>
                <a:lnTo>
                  <a:pt x="686" y="213"/>
                </a:lnTo>
                <a:lnTo>
                  <a:pt x="683" y="213"/>
                </a:lnTo>
                <a:lnTo>
                  <a:pt x="681" y="211"/>
                </a:lnTo>
                <a:lnTo>
                  <a:pt x="678" y="208"/>
                </a:lnTo>
                <a:lnTo>
                  <a:pt x="676" y="208"/>
                </a:lnTo>
                <a:lnTo>
                  <a:pt x="676" y="208"/>
                </a:lnTo>
                <a:lnTo>
                  <a:pt x="674" y="206"/>
                </a:lnTo>
                <a:lnTo>
                  <a:pt x="674" y="206"/>
                </a:lnTo>
                <a:lnTo>
                  <a:pt x="671" y="206"/>
                </a:lnTo>
                <a:lnTo>
                  <a:pt x="669" y="201"/>
                </a:lnTo>
                <a:lnTo>
                  <a:pt x="667" y="199"/>
                </a:lnTo>
                <a:lnTo>
                  <a:pt x="667" y="197"/>
                </a:lnTo>
                <a:lnTo>
                  <a:pt x="667" y="197"/>
                </a:lnTo>
                <a:lnTo>
                  <a:pt x="664" y="197"/>
                </a:lnTo>
                <a:lnTo>
                  <a:pt x="664" y="197"/>
                </a:lnTo>
                <a:lnTo>
                  <a:pt x="662" y="197"/>
                </a:lnTo>
                <a:lnTo>
                  <a:pt x="660" y="197"/>
                </a:lnTo>
                <a:lnTo>
                  <a:pt x="660" y="194"/>
                </a:lnTo>
                <a:lnTo>
                  <a:pt x="657" y="194"/>
                </a:lnTo>
                <a:lnTo>
                  <a:pt x="655" y="192"/>
                </a:lnTo>
                <a:lnTo>
                  <a:pt x="652" y="192"/>
                </a:lnTo>
                <a:lnTo>
                  <a:pt x="650" y="189"/>
                </a:lnTo>
                <a:lnTo>
                  <a:pt x="650" y="187"/>
                </a:lnTo>
                <a:lnTo>
                  <a:pt x="648" y="185"/>
                </a:lnTo>
                <a:lnTo>
                  <a:pt x="650" y="182"/>
                </a:lnTo>
                <a:lnTo>
                  <a:pt x="650" y="180"/>
                </a:lnTo>
                <a:lnTo>
                  <a:pt x="648" y="178"/>
                </a:lnTo>
                <a:lnTo>
                  <a:pt x="645" y="173"/>
                </a:lnTo>
                <a:lnTo>
                  <a:pt x="645" y="171"/>
                </a:lnTo>
                <a:lnTo>
                  <a:pt x="648" y="168"/>
                </a:lnTo>
                <a:lnTo>
                  <a:pt x="650" y="159"/>
                </a:lnTo>
                <a:lnTo>
                  <a:pt x="650" y="154"/>
                </a:lnTo>
                <a:lnTo>
                  <a:pt x="648" y="147"/>
                </a:lnTo>
                <a:lnTo>
                  <a:pt x="648" y="145"/>
                </a:lnTo>
                <a:lnTo>
                  <a:pt x="648" y="145"/>
                </a:lnTo>
                <a:lnTo>
                  <a:pt x="645" y="145"/>
                </a:lnTo>
                <a:lnTo>
                  <a:pt x="645" y="140"/>
                </a:lnTo>
                <a:lnTo>
                  <a:pt x="643" y="137"/>
                </a:lnTo>
                <a:lnTo>
                  <a:pt x="643" y="137"/>
                </a:lnTo>
                <a:lnTo>
                  <a:pt x="641" y="135"/>
                </a:lnTo>
                <a:lnTo>
                  <a:pt x="643" y="133"/>
                </a:lnTo>
                <a:lnTo>
                  <a:pt x="643" y="130"/>
                </a:lnTo>
                <a:lnTo>
                  <a:pt x="643" y="126"/>
                </a:lnTo>
                <a:lnTo>
                  <a:pt x="643" y="123"/>
                </a:lnTo>
                <a:lnTo>
                  <a:pt x="643" y="119"/>
                </a:lnTo>
                <a:lnTo>
                  <a:pt x="643" y="114"/>
                </a:lnTo>
                <a:lnTo>
                  <a:pt x="643" y="111"/>
                </a:lnTo>
                <a:lnTo>
                  <a:pt x="643" y="109"/>
                </a:lnTo>
                <a:lnTo>
                  <a:pt x="643" y="107"/>
                </a:lnTo>
                <a:lnTo>
                  <a:pt x="643" y="104"/>
                </a:lnTo>
                <a:lnTo>
                  <a:pt x="645" y="102"/>
                </a:lnTo>
                <a:lnTo>
                  <a:pt x="643" y="102"/>
                </a:lnTo>
                <a:lnTo>
                  <a:pt x="641" y="100"/>
                </a:lnTo>
                <a:lnTo>
                  <a:pt x="638" y="97"/>
                </a:lnTo>
                <a:lnTo>
                  <a:pt x="634" y="93"/>
                </a:lnTo>
                <a:lnTo>
                  <a:pt x="634" y="90"/>
                </a:lnTo>
                <a:lnTo>
                  <a:pt x="631" y="88"/>
                </a:lnTo>
                <a:lnTo>
                  <a:pt x="629" y="90"/>
                </a:lnTo>
                <a:lnTo>
                  <a:pt x="626" y="90"/>
                </a:lnTo>
                <a:lnTo>
                  <a:pt x="624" y="93"/>
                </a:lnTo>
                <a:lnTo>
                  <a:pt x="622" y="93"/>
                </a:lnTo>
                <a:lnTo>
                  <a:pt x="619" y="93"/>
                </a:lnTo>
                <a:lnTo>
                  <a:pt x="617" y="90"/>
                </a:lnTo>
                <a:lnTo>
                  <a:pt x="617" y="85"/>
                </a:lnTo>
                <a:lnTo>
                  <a:pt x="617" y="83"/>
                </a:lnTo>
                <a:lnTo>
                  <a:pt x="617" y="81"/>
                </a:lnTo>
                <a:lnTo>
                  <a:pt x="617" y="78"/>
                </a:lnTo>
                <a:lnTo>
                  <a:pt x="617" y="71"/>
                </a:lnTo>
                <a:lnTo>
                  <a:pt x="617" y="69"/>
                </a:lnTo>
                <a:lnTo>
                  <a:pt x="617" y="64"/>
                </a:lnTo>
                <a:lnTo>
                  <a:pt x="617" y="59"/>
                </a:lnTo>
                <a:lnTo>
                  <a:pt x="617" y="57"/>
                </a:lnTo>
                <a:lnTo>
                  <a:pt x="617" y="55"/>
                </a:lnTo>
                <a:lnTo>
                  <a:pt x="615" y="52"/>
                </a:lnTo>
                <a:lnTo>
                  <a:pt x="615" y="50"/>
                </a:lnTo>
                <a:lnTo>
                  <a:pt x="612" y="48"/>
                </a:lnTo>
                <a:lnTo>
                  <a:pt x="612" y="48"/>
                </a:lnTo>
                <a:lnTo>
                  <a:pt x="612" y="45"/>
                </a:lnTo>
                <a:lnTo>
                  <a:pt x="612" y="45"/>
                </a:lnTo>
                <a:lnTo>
                  <a:pt x="612" y="43"/>
                </a:lnTo>
                <a:lnTo>
                  <a:pt x="615" y="40"/>
                </a:lnTo>
                <a:lnTo>
                  <a:pt x="612" y="38"/>
                </a:lnTo>
                <a:lnTo>
                  <a:pt x="610" y="38"/>
                </a:lnTo>
                <a:lnTo>
                  <a:pt x="610" y="38"/>
                </a:lnTo>
                <a:lnTo>
                  <a:pt x="610" y="38"/>
                </a:lnTo>
                <a:lnTo>
                  <a:pt x="610" y="33"/>
                </a:lnTo>
                <a:lnTo>
                  <a:pt x="610" y="29"/>
                </a:lnTo>
                <a:lnTo>
                  <a:pt x="610" y="26"/>
                </a:lnTo>
                <a:lnTo>
                  <a:pt x="610" y="24"/>
                </a:lnTo>
                <a:lnTo>
                  <a:pt x="610" y="22"/>
                </a:lnTo>
                <a:lnTo>
                  <a:pt x="608" y="19"/>
                </a:lnTo>
                <a:lnTo>
                  <a:pt x="605" y="17"/>
                </a:lnTo>
                <a:lnTo>
                  <a:pt x="605" y="17"/>
                </a:lnTo>
                <a:lnTo>
                  <a:pt x="605" y="14"/>
                </a:lnTo>
                <a:lnTo>
                  <a:pt x="605" y="14"/>
                </a:lnTo>
                <a:lnTo>
                  <a:pt x="603" y="14"/>
                </a:lnTo>
                <a:lnTo>
                  <a:pt x="603" y="14"/>
                </a:lnTo>
                <a:lnTo>
                  <a:pt x="600" y="17"/>
                </a:lnTo>
                <a:lnTo>
                  <a:pt x="598" y="19"/>
                </a:lnTo>
                <a:lnTo>
                  <a:pt x="596" y="26"/>
                </a:lnTo>
                <a:lnTo>
                  <a:pt x="593" y="33"/>
                </a:lnTo>
                <a:lnTo>
                  <a:pt x="591" y="38"/>
                </a:lnTo>
                <a:lnTo>
                  <a:pt x="591" y="40"/>
                </a:lnTo>
                <a:lnTo>
                  <a:pt x="591" y="43"/>
                </a:lnTo>
                <a:lnTo>
                  <a:pt x="591" y="40"/>
                </a:lnTo>
                <a:lnTo>
                  <a:pt x="591" y="40"/>
                </a:lnTo>
                <a:lnTo>
                  <a:pt x="589" y="43"/>
                </a:lnTo>
                <a:lnTo>
                  <a:pt x="586" y="48"/>
                </a:lnTo>
                <a:lnTo>
                  <a:pt x="584" y="52"/>
                </a:lnTo>
                <a:lnTo>
                  <a:pt x="586" y="52"/>
                </a:lnTo>
                <a:lnTo>
                  <a:pt x="586" y="52"/>
                </a:lnTo>
                <a:lnTo>
                  <a:pt x="589" y="52"/>
                </a:lnTo>
                <a:lnTo>
                  <a:pt x="589" y="55"/>
                </a:lnTo>
                <a:lnTo>
                  <a:pt x="589" y="55"/>
                </a:lnTo>
                <a:lnTo>
                  <a:pt x="589" y="57"/>
                </a:lnTo>
                <a:lnTo>
                  <a:pt x="589" y="57"/>
                </a:lnTo>
                <a:lnTo>
                  <a:pt x="589" y="57"/>
                </a:lnTo>
                <a:lnTo>
                  <a:pt x="586" y="57"/>
                </a:lnTo>
                <a:lnTo>
                  <a:pt x="586" y="59"/>
                </a:lnTo>
                <a:lnTo>
                  <a:pt x="582" y="62"/>
                </a:lnTo>
                <a:lnTo>
                  <a:pt x="582" y="66"/>
                </a:lnTo>
                <a:lnTo>
                  <a:pt x="582" y="71"/>
                </a:lnTo>
                <a:lnTo>
                  <a:pt x="579" y="74"/>
                </a:lnTo>
                <a:lnTo>
                  <a:pt x="577" y="78"/>
                </a:lnTo>
                <a:lnTo>
                  <a:pt x="577" y="81"/>
                </a:lnTo>
                <a:lnTo>
                  <a:pt x="579" y="83"/>
                </a:lnTo>
                <a:lnTo>
                  <a:pt x="579" y="85"/>
                </a:lnTo>
                <a:lnTo>
                  <a:pt x="577" y="90"/>
                </a:lnTo>
                <a:lnTo>
                  <a:pt x="577" y="93"/>
                </a:lnTo>
                <a:lnTo>
                  <a:pt x="577" y="102"/>
                </a:lnTo>
                <a:lnTo>
                  <a:pt x="577" y="104"/>
                </a:lnTo>
                <a:lnTo>
                  <a:pt x="574" y="109"/>
                </a:lnTo>
                <a:lnTo>
                  <a:pt x="572" y="116"/>
                </a:lnTo>
                <a:lnTo>
                  <a:pt x="570" y="123"/>
                </a:lnTo>
                <a:lnTo>
                  <a:pt x="570" y="128"/>
                </a:lnTo>
                <a:lnTo>
                  <a:pt x="567" y="130"/>
                </a:lnTo>
                <a:lnTo>
                  <a:pt x="565" y="135"/>
                </a:lnTo>
                <a:lnTo>
                  <a:pt x="563" y="140"/>
                </a:lnTo>
                <a:lnTo>
                  <a:pt x="558" y="147"/>
                </a:lnTo>
                <a:lnTo>
                  <a:pt x="556" y="152"/>
                </a:lnTo>
                <a:lnTo>
                  <a:pt x="553" y="156"/>
                </a:lnTo>
                <a:lnTo>
                  <a:pt x="548" y="159"/>
                </a:lnTo>
                <a:lnTo>
                  <a:pt x="546" y="159"/>
                </a:lnTo>
                <a:lnTo>
                  <a:pt x="541" y="161"/>
                </a:lnTo>
                <a:lnTo>
                  <a:pt x="537" y="161"/>
                </a:lnTo>
                <a:lnTo>
                  <a:pt x="537" y="161"/>
                </a:lnTo>
                <a:lnTo>
                  <a:pt x="534" y="159"/>
                </a:lnTo>
                <a:lnTo>
                  <a:pt x="532" y="159"/>
                </a:lnTo>
                <a:lnTo>
                  <a:pt x="527" y="154"/>
                </a:lnTo>
                <a:lnTo>
                  <a:pt x="525" y="154"/>
                </a:lnTo>
                <a:lnTo>
                  <a:pt x="522" y="149"/>
                </a:lnTo>
                <a:lnTo>
                  <a:pt x="522" y="149"/>
                </a:lnTo>
                <a:lnTo>
                  <a:pt x="522" y="147"/>
                </a:lnTo>
                <a:lnTo>
                  <a:pt x="522" y="145"/>
                </a:lnTo>
                <a:lnTo>
                  <a:pt x="518" y="145"/>
                </a:lnTo>
                <a:lnTo>
                  <a:pt x="515" y="142"/>
                </a:lnTo>
                <a:lnTo>
                  <a:pt x="513" y="142"/>
                </a:lnTo>
                <a:lnTo>
                  <a:pt x="508" y="140"/>
                </a:lnTo>
                <a:lnTo>
                  <a:pt x="506" y="137"/>
                </a:lnTo>
                <a:lnTo>
                  <a:pt x="504" y="135"/>
                </a:lnTo>
                <a:lnTo>
                  <a:pt x="501" y="130"/>
                </a:lnTo>
                <a:lnTo>
                  <a:pt x="496" y="128"/>
                </a:lnTo>
                <a:lnTo>
                  <a:pt x="494" y="126"/>
                </a:lnTo>
                <a:lnTo>
                  <a:pt x="492" y="126"/>
                </a:lnTo>
                <a:lnTo>
                  <a:pt x="489" y="123"/>
                </a:lnTo>
                <a:lnTo>
                  <a:pt x="489" y="123"/>
                </a:lnTo>
                <a:lnTo>
                  <a:pt x="487" y="123"/>
                </a:lnTo>
                <a:lnTo>
                  <a:pt x="485" y="123"/>
                </a:lnTo>
                <a:lnTo>
                  <a:pt x="482" y="121"/>
                </a:lnTo>
                <a:lnTo>
                  <a:pt x="482" y="121"/>
                </a:lnTo>
                <a:lnTo>
                  <a:pt x="482" y="121"/>
                </a:lnTo>
                <a:lnTo>
                  <a:pt x="485" y="119"/>
                </a:lnTo>
                <a:lnTo>
                  <a:pt x="482" y="119"/>
                </a:lnTo>
                <a:lnTo>
                  <a:pt x="482" y="119"/>
                </a:lnTo>
                <a:lnTo>
                  <a:pt x="482" y="119"/>
                </a:lnTo>
                <a:lnTo>
                  <a:pt x="482" y="119"/>
                </a:lnTo>
                <a:lnTo>
                  <a:pt x="480" y="119"/>
                </a:lnTo>
                <a:lnTo>
                  <a:pt x="475" y="116"/>
                </a:lnTo>
                <a:lnTo>
                  <a:pt x="475" y="114"/>
                </a:lnTo>
                <a:lnTo>
                  <a:pt x="475" y="114"/>
                </a:lnTo>
                <a:lnTo>
                  <a:pt x="470" y="109"/>
                </a:lnTo>
                <a:lnTo>
                  <a:pt x="468" y="107"/>
                </a:lnTo>
                <a:lnTo>
                  <a:pt x="463" y="104"/>
                </a:lnTo>
                <a:lnTo>
                  <a:pt x="463" y="102"/>
                </a:lnTo>
                <a:lnTo>
                  <a:pt x="463" y="102"/>
                </a:lnTo>
                <a:lnTo>
                  <a:pt x="463" y="100"/>
                </a:lnTo>
                <a:lnTo>
                  <a:pt x="463" y="97"/>
                </a:lnTo>
                <a:lnTo>
                  <a:pt x="466" y="95"/>
                </a:lnTo>
                <a:lnTo>
                  <a:pt x="470" y="90"/>
                </a:lnTo>
                <a:lnTo>
                  <a:pt x="470" y="88"/>
                </a:lnTo>
                <a:lnTo>
                  <a:pt x="473" y="85"/>
                </a:lnTo>
                <a:lnTo>
                  <a:pt x="475" y="81"/>
                </a:lnTo>
                <a:lnTo>
                  <a:pt x="475" y="78"/>
                </a:lnTo>
                <a:lnTo>
                  <a:pt x="475" y="76"/>
                </a:lnTo>
                <a:lnTo>
                  <a:pt x="478" y="69"/>
                </a:lnTo>
                <a:lnTo>
                  <a:pt x="482" y="66"/>
                </a:lnTo>
                <a:lnTo>
                  <a:pt x="482" y="66"/>
                </a:lnTo>
                <a:lnTo>
                  <a:pt x="485" y="64"/>
                </a:lnTo>
                <a:lnTo>
                  <a:pt x="485" y="66"/>
                </a:lnTo>
                <a:lnTo>
                  <a:pt x="485" y="66"/>
                </a:lnTo>
                <a:lnTo>
                  <a:pt x="487" y="66"/>
                </a:lnTo>
                <a:lnTo>
                  <a:pt x="489" y="62"/>
                </a:lnTo>
                <a:lnTo>
                  <a:pt x="489" y="59"/>
                </a:lnTo>
                <a:lnTo>
                  <a:pt x="489" y="59"/>
                </a:lnTo>
                <a:lnTo>
                  <a:pt x="489" y="57"/>
                </a:lnTo>
                <a:lnTo>
                  <a:pt x="499" y="48"/>
                </a:lnTo>
                <a:lnTo>
                  <a:pt x="496" y="45"/>
                </a:lnTo>
                <a:lnTo>
                  <a:pt x="496" y="45"/>
                </a:lnTo>
                <a:lnTo>
                  <a:pt x="494" y="45"/>
                </a:lnTo>
                <a:lnTo>
                  <a:pt x="492" y="43"/>
                </a:lnTo>
                <a:lnTo>
                  <a:pt x="492" y="40"/>
                </a:lnTo>
                <a:lnTo>
                  <a:pt x="489" y="40"/>
                </a:lnTo>
                <a:lnTo>
                  <a:pt x="485" y="43"/>
                </a:lnTo>
                <a:lnTo>
                  <a:pt x="485" y="45"/>
                </a:lnTo>
                <a:lnTo>
                  <a:pt x="487" y="45"/>
                </a:lnTo>
                <a:lnTo>
                  <a:pt x="487" y="48"/>
                </a:lnTo>
                <a:lnTo>
                  <a:pt x="485" y="50"/>
                </a:lnTo>
                <a:lnTo>
                  <a:pt x="485" y="50"/>
                </a:lnTo>
                <a:lnTo>
                  <a:pt x="482" y="50"/>
                </a:lnTo>
                <a:lnTo>
                  <a:pt x="480" y="48"/>
                </a:lnTo>
                <a:lnTo>
                  <a:pt x="480" y="45"/>
                </a:lnTo>
                <a:lnTo>
                  <a:pt x="480" y="45"/>
                </a:lnTo>
                <a:lnTo>
                  <a:pt x="478" y="45"/>
                </a:lnTo>
                <a:lnTo>
                  <a:pt x="478" y="45"/>
                </a:lnTo>
                <a:lnTo>
                  <a:pt x="475" y="45"/>
                </a:lnTo>
                <a:lnTo>
                  <a:pt x="475" y="45"/>
                </a:lnTo>
                <a:lnTo>
                  <a:pt x="475" y="45"/>
                </a:lnTo>
                <a:lnTo>
                  <a:pt x="478" y="43"/>
                </a:lnTo>
                <a:lnTo>
                  <a:pt x="480" y="40"/>
                </a:lnTo>
                <a:lnTo>
                  <a:pt x="480" y="40"/>
                </a:lnTo>
                <a:lnTo>
                  <a:pt x="478" y="40"/>
                </a:lnTo>
                <a:lnTo>
                  <a:pt x="478" y="38"/>
                </a:lnTo>
                <a:lnTo>
                  <a:pt x="480" y="38"/>
                </a:lnTo>
                <a:lnTo>
                  <a:pt x="480" y="38"/>
                </a:lnTo>
                <a:lnTo>
                  <a:pt x="478" y="38"/>
                </a:lnTo>
                <a:lnTo>
                  <a:pt x="475" y="40"/>
                </a:lnTo>
                <a:lnTo>
                  <a:pt x="473" y="43"/>
                </a:lnTo>
                <a:lnTo>
                  <a:pt x="468" y="43"/>
                </a:lnTo>
                <a:lnTo>
                  <a:pt x="466" y="45"/>
                </a:lnTo>
                <a:lnTo>
                  <a:pt x="463" y="45"/>
                </a:lnTo>
                <a:lnTo>
                  <a:pt x="459" y="43"/>
                </a:lnTo>
                <a:lnTo>
                  <a:pt x="459" y="43"/>
                </a:lnTo>
                <a:lnTo>
                  <a:pt x="459" y="40"/>
                </a:lnTo>
                <a:lnTo>
                  <a:pt x="454" y="43"/>
                </a:lnTo>
                <a:lnTo>
                  <a:pt x="451" y="43"/>
                </a:lnTo>
                <a:lnTo>
                  <a:pt x="451" y="40"/>
                </a:lnTo>
                <a:lnTo>
                  <a:pt x="449" y="40"/>
                </a:lnTo>
                <a:lnTo>
                  <a:pt x="447" y="40"/>
                </a:lnTo>
                <a:lnTo>
                  <a:pt x="442" y="38"/>
                </a:lnTo>
                <a:lnTo>
                  <a:pt x="437" y="36"/>
                </a:lnTo>
                <a:lnTo>
                  <a:pt x="435" y="38"/>
                </a:lnTo>
                <a:lnTo>
                  <a:pt x="435" y="36"/>
                </a:lnTo>
                <a:lnTo>
                  <a:pt x="433" y="36"/>
                </a:lnTo>
                <a:lnTo>
                  <a:pt x="430" y="36"/>
                </a:lnTo>
                <a:lnTo>
                  <a:pt x="428" y="33"/>
                </a:lnTo>
                <a:lnTo>
                  <a:pt x="428" y="29"/>
                </a:lnTo>
                <a:lnTo>
                  <a:pt x="425" y="29"/>
                </a:lnTo>
                <a:lnTo>
                  <a:pt x="423" y="29"/>
                </a:lnTo>
                <a:lnTo>
                  <a:pt x="421" y="29"/>
                </a:lnTo>
                <a:lnTo>
                  <a:pt x="421" y="31"/>
                </a:lnTo>
                <a:lnTo>
                  <a:pt x="418" y="29"/>
                </a:lnTo>
                <a:lnTo>
                  <a:pt x="414" y="24"/>
                </a:lnTo>
                <a:lnTo>
                  <a:pt x="414" y="24"/>
                </a:lnTo>
                <a:lnTo>
                  <a:pt x="414" y="24"/>
                </a:lnTo>
                <a:lnTo>
                  <a:pt x="411" y="26"/>
                </a:lnTo>
                <a:lnTo>
                  <a:pt x="411" y="26"/>
                </a:lnTo>
                <a:lnTo>
                  <a:pt x="411" y="26"/>
                </a:lnTo>
                <a:lnTo>
                  <a:pt x="409" y="24"/>
                </a:lnTo>
                <a:lnTo>
                  <a:pt x="409" y="24"/>
                </a:lnTo>
                <a:lnTo>
                  <a:pt x="404" y="26"/>
                </a:lnTo>
                <a:lnTo>
                  <a:pt x="404" y="26"/>
                </a:lnTo>
                <a:lnTo>
                  <a:pt x="407" y="26"/>
                </a:lnTo>
                <a:lnTo>
                  <a:pt x="409" y="29"/>
                </a:lnTo>
                <a:lnTo>
                  <a:pt x="411" y="31"/>
                </a:lnTo>
                <a:lnTo>
                  <a:pt x="414" y="29"/>
                </a:lnTo>
                <a:lnTo>
                  <a:pt x="416" y="31"/>
                </a:lnTo>
                <a:lnTo>
                  <a:pt x="421" y="33"/>
                </a:lnTo>
                <a:lnTo>
                  <a:pt x="418" y="36"/>
                </a:lnTo>
                <a:lnTo>
                  <a:pt x="418" y="38"/>
                </a:lnTo>
                <a:lnTo>
                  <a:pt x="418" y="40"/>
                </a:lnTo>
                <a:lnTo>
                  <a:pt x="418" y="40"/>
                </a:lnTo>
                <a:lnTo>
                  <a:pt x="421" y="43"/>
                </a:lnTo>
                <a:lnTo>
                  <a:pt x="418" y="43"/>
                </a:lnTo>
                <a:lnTo>
                  <a:pt x="418" y="43"/>
                </a:lnTo>
                <a:lnTo>
                  <a:pt x="416" y="43"/>
                </a:lnTo>
                <a:lnTo>
                  <a:pt x="414" y="45"/>
                </a:lnTo>
                <a:lnTo>
                  <a:pt x="414" y="48"/>
                </a:lnTo>
                <a:lnTo>
                  <a:pt x="414" y="45"/>
                </a:lnTo>
                <a:lnTo>
                  <a:pt x="411" y="45"/>
                </a:lnTo>
                <a:lnTo>
                  <a:pt x="409" y="45"/>
                </a:lnTo>
                <a:lnTo>
                  <a:pt x="407" y="48"/>
                </a:lnTo>
                <a:lnTo>
                  <a:pt x="407" y="45"/>
                </a:lnTo>
                <a:lnTo>
                  <a:pt x="404" y="45"/>
                </a:lnTo>
                <a:lnTo>
                  <a:pt x="402" y="48"/>
                </a:lnTo>
                <a:lnTo>
                  <a:pt x="395" y="48"/>
                </a:lnTo>
                <a:lnTo>
                  <a:pt x="395" y="45"/>
                </a:lnTo>
                <a:lnTo>
                  <a:pt x="395" y="43"/>
                </a:lnTo>
                <a:lnTo>
                  <a:pt x="395" y="43"/>
                </a:lnTo>
                <a:lnTo>
                  <a:pt x="392" y="43"/>
                </a:lnTo>
                <a:lnTo>
                  <a:pt x="392" y="45"/>
                </a:lnTo>
                <a:lnTo>
                  <a:pt x="388" y="45"/>
                </a:lnTo>
                <a:lnTo>
                  <a:pt x="388" y="45"/>
                </a:lnTo>
                <a:lnTo>
                  <a:pt x="388" y="48"/>
                </a:lnTo>
                <a:lnTo>
                  <a:pt x="388" y="48"/>
                </a:lnTo>
                <a:lnTo>
                  <a:pt x="388" y="48"/>
                </a:lnTo>
                <a:lnTo>
                  <a:pt x="385" y="48"/>
                </a:lnTo>
                <a:lnTo>
                  <a:pt x="385" y="50"/>
                </a:lnTo>
                <a:lnTo>
                  <a:pt x="385" y="52"/>
                </a:lnTo>
                <a:lnTo>
                  <a:pt x="385" y="52"/>
                </a:lnTo>
                <a:lnTo>
                  <a:pt x="383" y="52"/>
                </a:lnTo>
                <a:lnTo>
                  <a:pt x="383" y="50"/>
                </a:lnTo>
                <a:lnTo>
                  <a:pt x="381" y="50"/>
                </a:lnTo>
                <a:lnTo>
                  <a:pt x="381" y="50"/>
                </a:lnTo>
                <a:lnTo>
                  <a:pt x="381" y="52"/>
                </a:lnTo>
                <a:lnTo>
                  <a:pt x="381" y="55"/>
                </a:lnTo>
                <a:lnTo>
                  <a:pt x="378" y="55"/>
                </a:lnTo>
                <a:lnTo>
                  <a:pt x="376" y="55"/>
                </a:lnTo>
                <a:lnTo>
                  <a:pt x="376" y="55"/>
                </a:lnTo>
                <a:lnTo>
                  <a:pt x="373" y="59"/>
                </a:lnTo>
                <a:lnTo>
                  <a:pt x="371" y="62"/>
                </a:lnTo>
                <a:lnTo>
                  <a:pt x="371" y="64"/>
                </a:lnTo>
                <a:lnTo>
                  <a:pt x="369" y="64"/>
                </a:lnTo>
                <a:lnTo>
                  <a:pt x="371" y="69"/>
                </a:lnTo>
                <a:lnTo>
                  <a:pt x="371" y="71"/>
                </a:lnTo>
                <a:lnTo>
                  <a:pt x="369" y="71"/>
                </a:lnTo>
                <a:lnTo>
                  <a:pt x="366" y="71"/>
                </a:lnTo>
                <a:lnTo>
                  <a:pt x="364" y="74"/>
                </a:lnTo>
                <a:lnTo>
                  <a:pt x="364" y="74"/>
                </a:lnTo>
                <a:lnTo>
                  <a:pt x="362" y="76"/>
                </a:lnTo>
                <a:lnTo>
                  <a:pt x="362" y="78"/>
                </a:lnTo>
                <a:lnTo>
                  <a:pt x="362" y="78"/>
                </a:lnTo>
                <a:lnTo>
                  <a:pt x="359" y="81"/>
                </a:lnTo>
                <a:lnTo>
                  <a:pt x="359" y="83"/>
                </a:lnTo>
                <a:lnTo>
                  <a:pt x="357" y="83"/>
                </a:lnTo>
                <a:lnTo>
                  <a:pt x="355" y="88"/>
                </a:lnTo>
                <a:lnTo>
                  <a:pt x="352" y="93"/>
                </a:lnTo>
                <a:lnTo>
                  <a:pt x="355" y="93"/>
                </a:lnTo>
                <a:lnTo>
                  <a:pt x="357" y="95"/>
                </a:lnTo>
                <a:lnTo>
                  <a:pt x="357" y="95"/>
                </a:lnTo>
                <a:lnTo>
                  <a:pt x="357" y="95"/>
                </a:lnTo>
                <a:lnTo>
                  <a:pt x="355" y="97"/>
                </a:lnTo>
                <a:lnTo>
                  <a:pt x="357" y="97"/>
                </a:lnTo>
                <a:lnTo>
                  <a:pt x="357" y="100"/>
                </a:lnTo>
                <a:lnTo>
                  <a:pt x="359" y="100"/>
                </a:lnTo>
                <a:lnTo>
                  <a:pt x="359" y="100"/>
                </a:lnTo>
                <a:lnTo>
                  <a:pt x="357" y="102"/>
                </a:lnTo>
                <a:lnTo>
                  <a:pt x="355" y="102"/>
                </a:lnTo>
                <a:lnTo>
                  <a:pt x="355" y="102"/>
                </a:lnTo>
                <a:lnTo>
                  <a:pt x="355" y="104"/>
                </a:lnTo>
                <a:lnTo>
                  <a:pt x="355" y="107"/>
                </a:lnTo>
                <a:lnTo>
                  <a:pt x="355" y="107"/>
                </a:lnTo>
                <a:lnTo>
                  <a:pt x="355" y="107"/>
                </a:lnTo>
                <a:lnTo>
                  <a:pt x="355" y="104"/>
                </a:lnTo>
                <a:lnTo>
                  <a:pt x="352" y="102"/>
                </a:lnTo>
                <a:lnTo>
                  <a:pt x="350" y="102"/>
                </a:lnTo>
                <a:lnTo>
                  <a:pt x="350" y="102"/>
                </a:lnTo>
                <a:lnTo>
                  <a:pt x="347" y="102"/>
                </a:lnTo>
                <a:lnTo>
                  <a:pt x="347" y="107"/>
                </a:lnTo>
                <a:lnTo>
                  <a:pt x="347" y="107"/>
                </a:lnTo>
                <a:lnTo>
                  <a:pt x="347" y="107"/>
                </a:lnTo>
                <a:lnTo>
                  <a:pt x="347" y="104"/>
                </a:lnTo>
                <a:lnTo>
                  <a:pt x="345" y="102"/>
                </a:lnTo>
                <a:lnTo>
                  <a:pt x="338" y="100"/>
                </a:lnTo>
                <a:lnTo>
                  <a:pt x="336" y="100"/>
                </a:lnTo>
                <a:lnTo>
                  <a:pt x="333" y="100"/>
                </a:lnTo>
                <a:lnTo>
                  <a:pt x="333" y="100"/>
                </a:lnTo>
                <a:lnTo>
                  <a:pt x="333" y="102"/>
                </a:lnTo>
                <a:lnTo>
                  <a:pt x="331" y="102"/>
                </a:lnTo>
                <a:lnTo>
                  <a:pt x="331" y="102"/>
                </a:lnTo>
                <a:lnTo>
                  <a:pt x="329" y="104"/>
                </a:lnTo>
                <a:lnTo>
                  <a:pt x="329" y="104"/>
                </a:lnTo>
                <a:lnTo>
                  <a:pt x="329" y="107"/>
                </a:lnTo>
                <a:lnTo>
                  <a:pt x="329" y="109"/>
                </a:lnTo>
                <a:lnTo>
                  <a:pt x="329" y="109"/>
                </a:lnTo>
                <a:lnTo>
                  <a:pt x="329" y="111"/>
                </a:lnTo>
                <a:lnTo>
                  <a:pt x="329" y="109"/>
                </a:lnTo>
                <a:lnTo>
                  <a:pt x="326" y="109"/>
                </a:lnTo>
                <a:lnTo>
                  <a:pt x="326" y="111"/>
                </a:lnTo>
                <a:lnTo>
                  <a:pt x="326" y="111"/>
                </a:lnTo>
                <a:lnTo>
                  <a:pt x="326" y="107"/>
                </a:lnTo>
                <a:lnTo>
                  <a:pt x="329" y="102"/>
                </a:lnTo>
                <a:lnTo>
                  <a:pt x="329" y="100"/>
                </a:lnTo>
                <a:lnTo>
                  <a:pt x="329" y="100"/>
                </a:lnTo>
                <a:lnTo>
                  <a:pt x="329" y="97"/>
                </a:lnTo>
                <a:lnTo>
                  <a:pt x="324" y="93"/>
                </a:lnTo>
                <a:lnTo>
                  <a:pt x="321" y="90"/>
                </a:lnTo>
                <a:lnTo>
                  <a:pt x="321" y="88"/>
                </a:lnTo>
                <a:lnTo>
                  <a:pt x="319" y="85"/>
                </a:lnTo>
                <a:lnTo>
                  <a:pt x="317" y="83"/>
                </a:lnTo>
                <a:lnTo>
                  <a:pt x="314" y="81"/>
                </a:lnTo>
                <a:lnTo>
                  <a:pt x="312" y="81"/>
                </a:lnTo>
                <a:lnTo>
                  <a:pt x="310" y="78"/>
                </a:lnTo>
                <a:lnTo>
                  <a:pt x="307" y="78"/>
                </a:lnTo>
                <a:lnTo>
                  <a:pt x="305" y="78"/>
                </a:lnTo>
                <a:lnTo>
                  <a:pt x="305" y="81"/>
                </a:lnTo>
                <a:lnTo>
                  <a:pt x="305" y="83"/>
                </a:lnTo>
                <a:lnTo>
                  <a:pt x="303" y="85"/>
                </a:lnTo>
                <a:lnTo>
                  <a:pt x="300" y="85"/>
                </a:lnTo>
                <a:lnTo>
                  <a:pt x="300" y="85"/>
                </a:lnTo>
                <a:lnTo>
                  <a:pt x="298" y="83"/>
                </a:lnTo>
                <a:lnTo>
                  <a:pt x="298" y="85"/>
                </a:lnTo>
                <a:lnTo>
                  <a:pt x="295" y="85"/>
                </a:lnTo>
                <a:lnTo>
                  <a:pt x="295" y="85"/>
                </a:lnTo>
                <a:lnTo>
                  <a:pt x="295" y="85"/>
                </a:lnTo>
                <a:lnTo>
                  <a:pt x="293" y="83"/>
                </a:lnTo>
                <a:lnTo>
                  <a:pt x="293" y="83"/>
                </a:lnTo>
                <a:lnTo>
                  <a:pt x="291" y="83"/>
                </a:lnTo>
                <a:lnTo>
                  <a:pt x="293" y="85"/>
                </a:lnTo>
                <a:lnTo>
                  <a:pt x="293" y="85"/>
                </a:lnTo>
                <a:lnTo>
                  <a:pt x="293" y="88"/>
                </a:lnTo>
                <a:lnTo>
                  <a:pt x="291" y="88"/>
                </a:lnTo>
                <a:lnTo>
                  <a:pt x="291" y="90"/>
                </a:lnTo>
                <a:lnTo>
                  <a:pt x="291" y="90"/>
                </a:lnTo>
                <a:lnTo>
                  <a:pt x="291" y="93"/>
                </a:lnTo>
                <a:lnTo>
                  <a:pt x="288" y="95"/>
                </a:lnTo>
                <a:lnTo>
                  <a:pt x="286" y="97"/>
                </a:lnTo>
                <a:lnTo>
                  <a:pt x="286" y="95"/>
                </a:lnTo>
                <a:lnTo>
                  <a:pt x="286" y="95"/>
                </a:lnTo>
                <a:lnTo>
                  <a:pt x="286" y="93"/>
                </a:lnTo>
                <a:lnTo>
                  <a:pt x="284" y="93"/>
                </a:lnTo>
                <a:lnTo>
                  <a:pt x="284" y="95"/>
                </a:lnTo>
                <a:lnTo>
                  <a:pt x="284" y="95"/>
                </a:lnTo>
                <a:lnTo>
                  <a:pt x="284" y="95"/>
                </a:lnTo>
                <a:lnTo>
                  <a:pt x="284" y="93"/>
                </a:lnTo>
                <a:lnTo>
                  <a:pt x="284" y="90"/>
                </a:lnTo>
                <a:lnTo>
                  <a:pt x="284" y="90"/>
                </a:lnTo>
                <a:lnTo>
                  <a:pt x="284" y="88"/>
                </a:lnTo>
                <a:lnTo>
                  <a:pt x="284" y="90"/>
                </a:lnTo>
                <a:lnTo>
                  <a:pt x="281" y="90"/>
                </a:lnTo>
                <a:lnTo>
                  <a:pt x="281" y="93"/>
                </a:lnTo>
                <a:lnTo>
                  <a:pt x="281" y="95"/>
                </a:lnTo>
                <a:lnTo>
                  <a:pt x="279" y="95"/>
                </a:lnTo>
                <a:lnTo>
                  <a:pt x="277" y="95"/>
                </a:lnTo>
                <a:lnTo>
                  <a:pt x="277" y="95"/>
                </a:lnTo>
                <a:lnTo>
                  <a:pt x="277" y="97"/>
                </a:lnTo>
                <a:lnTo>
                  <a:pt x="274" y="97"/>
                </a:lnTo>
                <a:lnTo>
                  <a:pt x="274" y="100"/>
                </a:lnTo>
                <a:lnTo>
                  <a:pt x="274" y="102"/>
                </a:lnTo>
                <a:lnTo>
                  <a:pt x="274" y="102"/>
                </a:lnTo>
                <a:lnTo>
                  <a:pt x="277" y="104"/>
                </a:lnTo>
                <a:lnTo>
                  <a:pt x="277" y="107"/>
                </a:lnTo>
                <a:lnTo>
                  <a:pt x="277" y="107"/>
                </a:lnTo>
                <a:lnTo>
                  <a:pt x="274" y="107"/>
                </a:lnTo>
                <a:lnTo>
                  <a:pt x="272" y="104"/>
                </a:lnTo>
                <a:lnTo>
                  <a:pt x="272" y="104"/>
                </a:lnTo>
                <a:lnTo>
                  <a:pt x="269" y="104"/>
                </a:lnTo>
                <a:lnTo>
                  <a:pt x="269" y="104"/>
                </a:lnTo>
                <a:lnTo>
                  <a:pt x="269" y="107"/>
                </a:lnTo>
                <a:lnTo>
                  <a:pt x="269" y="107"/>
                </a:lnTo>
                <a:lnTo>
                  <a:pt x="267" y="107"/>
                </a:lnTo>
                <a:lnTo>
                  <a:pt x="267" y="107"/>
                </a:lnTo>
                <a:lnTo>
                  <a:pt x="267" y="109"/>
                </a:lnTo>
                <a:lnTo>
                  <a:pt x="267" y="109"/>
                </a:lnTo>
                <a:lnTo>
                  <a:pt x="267" y="111"/>
                </a:lnTo>
                <a:lnTo>
                  <a:pt x="269" y="111"/>
                </a:lnTo>
                <a:lnTo>
                  <a:pt x="269" y="111"/>
                </a:lnTo>
                <a:lnTo>
                  <a:pt x="269" y="111"/>
                </a:lnTo>
                <a:lnTo>
                  <a:pt x="269" y="114"/>
                </a:lnTo>
                <a:lnTo>
                  <a:pt x="269" y="114"/>
                </a:lnTo>
                <a:lnTo>
                  <a:pt x="267" y="114"/>
                </a:lnTo>
                <a:lnTo>
                  <a:pt x="265" y="111"/>
                </a:lnTo>
                <a:lnTo>
                  <a:pt x="262" y="109"/>
                </a:lnTo>
                <a:lnTo>
                  <a:pt x="262" y="111"/>
                </a:lnTo>
                <a:lnTo>
                  <a:pt x="262" y="111"/>
                </a:lnTo>
                <a:lnTo>
                  <a:pt x="262" y="114"/>
                </a:lnTo>
                <a:lnTo>
                  <a:pt x="260" y="114"/>
                </a:lnTo>
                <a:lnTo>
                  <a:pt x="260" y="114"/>
                </a:lnTo>
                <a:lnTo>
                  <a:pt x="258" y="114"/>
                </a:lnTo>
                <a:lnTo>
                  <a:pt x="258" y="119"/>
                </a:lnTo>
                <a:lnTo>
                  <a:pt x="255" y="121"/>
                </a:lnTo>
                <a:lnTo>
                  <a:pt x="258" y="123"/>
                </a:lnTo>
                <a:lnTo>
                  <a:pt x="258" y="126"/>
                </a:lnTo>
                <a:lnTo>
                  <a:pt x="260" y="121"/>
                </a:lnTo>
                <a:lnTo>
                  <a:pt x="260" y="121"/>
                </a:lnTo>
                <a:lnTo>
                  <a:pt x="260" y="123"/>
                </a:lnTo>
                <a:lnTo>
                  <a:pt x="260" y="123"/>
                </a:lnTo>
                <a:lnTo>
                  <a:pt x="260" y="126"/>
                </a:lnTo>
                <a:lnTo>
                  <a:pt x="258" y="128"/>
                </a:lnTo>
                <a:lnTo>
                  <a:pt x="258" y="128"/>
                </a:lnTo>
                <a:lnTo>
                  <a:pt x="255" y="128"/>
                </a:lnTo>
                <a:lnTo>
                  <a:pt x="255" y="128"/>
                </a:lnTo>
                <a:lnTo>
                  <a:pt x="255" y="130"/>
                </a:lnTo>
                <a:lnTo>
                  <a:pt x="255" y="133"/>
                </a:lnTo>
                <a:lnTo>
                  <a:pt x="255" y="133"/>
                </a:lnTo>
                <a:lnTo>
                  <a:pt x="258" y="133"/>
                </a:lnTo>
                <a:lnTo>
                  <a:pt x="260" y="133"/>
                </a:lnTo>
                <a:lnTo>
                  <a:pt x="260" y="133"/>
                </a:lnTo>
                <a:lnTo>
                  <a:pt x="260" y="133"/>
                </a:lnTo>
                <a:lnTo>
                  <a:pt x="260" y="133"/>
                </a:lnTo>
                <a:lnTo>
                  <a:pt x="258" y="133"/>
                </a:lnTo>
                <a:lnTo>
                  <a:pt x="255" y="133"/>
                </a:lnTo>
                <a:lnTo>
                  <a:pt x="253" y="133"/>
                </a:lnTo>
                <a:lnTo>
                  <a:pt x="251" y="133"/>
                </a:lnTo>
                <a:lnTo>
                  <a:pt x="251" y="130"/>
                </a:lnTo>
                <a:lnTo>
                  <a:pt x="248" y="130"/>
                </a:lnTo>
                <a:lnTo>
                  <a:pt x="246" y="130"/>
                </a:lnTo>
                <a:lnTo>
                  <a:pt x="246" y="133"/>
                </a:lnTo>
                <a:lnTo>
                  <a:pt x="243" y="133"/>
                </a:lnTo>
                <a:lnTo>
                  <a:pt x="243" y="130"/>
                </a:lnTo>
                <a:lnTo>
                  <a:pt x="241" y="128"/>
                </a:lnTo>
                <a:lnTo>
                  <a:pt x="241" y="130"/>
                </a:lnTo>
                <a:lnTo>
                  <a:pt x="241" y="133"/>
                </a:lnTo>
                <a:lnTo>
                  <a:pt x="241" y="135"/>
                </a:lnTo>
                <a:lnTo>
                  <a:pt x="239" y="135"/>
                </a:lnTo>
                <a:lnTo>
                  <a:pt x="239" y="135"/>
                </a:lnTo>
                <a:lnTo>
                  <a:pt x="236" y="135"/>
                </a:lnTo>
                <a:lnTo>
                  <a:pt x="239" y="137"/>
                </a:lnTo>
                <a:lnTo>
                  <a:pt x="239" y="140"/>
                </a:lnTo>
                <a:lnTo>
                  <a:pt x="241" y="140"/>
                </a:lnTo>
                <a:lnTo>
                  <a:pt x="241" y="142"/>
                </a:lnTo>
                <a:lnTo>
                  <a:pt x="241" y="145"/>
                </a:lnTo>
                <a:lnTo>
                  <a:pt x="243" y="145"/>
                </a:lnTo>
                <a:lnTo>
                  <a:pt x="243" y="145"/>
                </a:lnTo>
                <a:lnTo>
                  <a:pt x="241" y="147"/>
                </a:lnTo>
                <a:lnTo>
                  <a:pt x="241" y="149"/>
                </a:lnTo>
                <a:lnTo>
                  <a:pt x="241" y="149"/>
                </a:lnTo>
                <a:lnTo>
                  <a:pt x="241" y="149"/>
                </a:lnTo>
                <a:lnTo>
                  <a:pt x="239" y="147"/>
                </a:lnTo>
                <a:lnTo>
                  <a:pt x="239" y="147"/>
                </a:lnTo>
                <a:lnTo>
                  <a:pt x="236" y="147"/>
                </a:lnTo>
                <a:lnTo>
                  <a:pt x="236" y="149"/>
                </a:lnTo>
                <a:lnTo>
                  <a:pt x="236" y="152"/>
                </a:lnTo>
                <a:lnTo>
                  <a:pt x="236" y="156"/>
                </a:lnTo>
                <a:lnTo>
                  <a:pt x="236" y="156"/>
                </a:lnTo>
                <a:lnTo>
                  <a:pt x="236" y="156"/>
                </a:lnTo>
                <a:lnTo>
                  <a:pt x="234" y="156"/>
                </a:lnTo>
                <a:lnTo>
                  <a:pt x="234" y="154"/>
                </a:lnTo>
                <a:lnTo>
                  <a:pt x="232" y="152"/>
                </a:lnTo>
                <a:lnTo>
                  <a:pt x="232" y="147"/>
                </a:lnTo>
                <a:lnTo>
                  <a:pt x="229" y="145"/>
                </a:lnTo>
                <a:lnTo>
                  <a:pt x="229" y="140"/>
                </a:lnTo>
                <a:lnTo>
                  <a:pt x="227" y="135"/>
                </a:lnTo>
                <a:lnTo>
                  <a:pt x="227" y="135"/>
                </a:lnTo>
                <a:lnTo>
                  <a:pt x="224" y="137"/>
                </a:lnTo>
                <a:lnTo>
                  <a:pt x="222" y="140"/>
                </a:lnTo>
                <a:lnTo>
                  <a:pt x="222" y="142"/>
                </a:lnTo>
                <a:lnTo>
                  <a:pt x="220" y="145"/>
                </a:lnTo>
                <a:lnTo>
                  <a:pt x="217" y="145"/>
                </a:lnTo>
                <a:lnTo>
                  <a:pt x="215" y="147"/>
                </a:lnTo>
                <a:lnTo>
                  <a:pt x="215" y="147"/>
                </a:lnTo>
                <a:lnTo>
                  <a:pt x="213" y="149"/>
                </a:lnTo>
                <a:lnTo>
                  <a:pt x="210" y="154"/>
                </a:lnTo>
                <a:lnTo>
                  <a:pt x="210" y="156"/>
                </a:lnTo>
                <a:lnTo>
                  <a:pt x="208" y="159"/>
                </a:lnTo>
                <a:lnTo>
                  <a:pt x="210" y="161"/>
                </a:lnTo>
                <a:lnTo>
                  <a:pt x="210" y="166"/>
                </a:lnTo>
                <a:lnTo>
                  <a:pt x="210" y="168"/>
                </a:lnTo>
                <a:lnTo>
                  <a:pt x="210" y="168"/>
                </a:lnTo>
                <a:lnTo>
                  <a:pt x="210" y="171"/>
                </a:lnTo>
                <a:lnTo>
                  <a:pt x="210" y="171"/>
                </a:lnTo>
                <a:lnTo>
                  <a:pt x="203" y="175"/>
                </a:lnTo>
                <a:lnTo>
                  <a:pt x="201" y="178"/>
                </a:lnTo>
                <a:lnTo>
                  <a:pt x="198" y="180"/>
                </a:lnTo>
                <a:lnTo>
                  <a:pt x="198" y="182"/>
                </a:lnTo>
                <a:lnTo>
                  <a:pt x="196" y="185"/>
                </a:lnTo>
                <a:lnTo>
                  <a:pt x="194" y="187"/>
                </a:lnTo>
                <a:lnTo>
                  <a:pt x="191" y="192"/>
                </a:lnTo>
                <a:lnTo>
                  <a:pt x="189" y="197"/>
                </a:lnTo>
                <a:lnTo>
                  <a:pt x="184" y="199"/>
                </a:lnTo>
                <a:lnTo>
                  <a:pt x="182" y="201"/>
                </a:lnTo>
                <a:lnTo>
                  <a:pt x="180" y="204"/>
                </a:lnTo>
                <a:lnTo>
                  <a:pt x="170" y="206"/>
                </a:lnTo>
                <a:lnTo>
                  <a:pt x="165" y="208"/>
                </a:lnTo>
                <a:lnTo>
                  <a:pt x="158" y="208"/>
                </a:lnTo>
                <a:lnTo>
                  <a:pt x="154" y="211"/>
                </a:lnTo>
                <a:lnTo>
                  <a:pt x="149" y="211"/>
                </a:lnTo>
                <a:lnTo>
                  <a:pt x="144" y="211"/>
                </a:lnTo>
                <a:lnTo>
                  <a:pt x="137" y="216"/>
                </a:lnTo>
                <a:lnTo>
                  <a:pt x="132" y="218"/>
                </a:lnTo>
                <a:lnTo>
                  <a:pt x="128" y="218"/>
                </a:lnTo>
                <a:lnTo>
                  <a:pt x="125" y="218"/>
                </a:lnTo>
                <a:lnTo>
                  <a:pt x="120" y="223"/>
                </a:lnTo>
                <a:lnTo>
                  <a:pt x="116" y="223"/>
                </a:lnTo>
                <a:lnTo>
                  <a:pt x="111" y="225"/>
                </a:lnTo>
                <a:lnTo>
                  <a:pt x="109" y="225"/>
                </a:lnTo>
                <a:lnTo>
                  <a:pt x="106" y="223"/>
                </a:lnTo>
                <a:lnTo>
                  <a:pt x="104" y="223"/>
                </a:lnTo>
                <a:lnTo>
                  <a:pt x="102" y="223"/>
                </a:lnTo>
                <a:lnTo>
                  <a:pt x="99" y="223"/>
                </a:lnTo>
                <a:lnTo>
                  <a:pt x="97" y="225"/>
                </a:lnTo>
                <a:lnTo>
                  <a:pt x="85" y="232"/>
                </a:lnTo>
                <a:lnTo>
                  <a:pt x="83" y="234"/>
                </a:lnTo>
                <a:lnTo>
                  <a:pt x="80" y="237"/>
                </a:lnTo>
                <a:lnTo>
                  <a:pt x="76" y="239"/>
                </a:lnTo>
                <a:lnTo>
                  <a:pt x="73" y="242"/>
                </a:lnTo>
                <a:lnTo>
                  <a:pt x="68" y="244"/>
                </a:lnTo>
                <a:lnTo>
                  <a:pt x="61" y="246"/>
                </a:lnTo>
                <a:lnTo>
                  <a:pt x="59" y="249"/>
                </a:lnTo>
                <a:lnTo>
                  <a:pt x="57" y="251"/>
                </a:lnTo>
                <a:lnTo>
                  <a:pt x="52" y="258"/>
                </a:lnTo>
                <a:lnTo>
                  <a:pt x="50" y="258"/>
                </a:lnTo>
                <a:lnTo>
                  <a:pt x="50" y="260"/>
                </a:lnTo>
                <a:lnTo>
                  <a:pt x="47" y="263"/>
                </a:lnTo>
                <a:lnTo>
                  <a:pt x="45" y="263"/>
                </a:lnTo>
                <a:lnTo>
                  <a:pt x="47" y="258"/>
                </a:lnTo>
                <a:lnTo>
                  <a:pt x="45" y="256"/>
                </a:lnTo>
                <a:lnTo>
                  <a:pt x="47" y="251"/>
                </a:lnTo>
                <a:lnTo>
                  <a:pt x="47" y="249"/>
                </a:lnTo>
                <a:lnTo>
                  <a:pt x="45" y="249"/>
                </a:lnTo>
                <a:lnTo>
                  <a:pt x="45" y="251"/>
                </a:lnTo>
                <a:lnTo>
                  <a:pt x="40" y="258"/>
                </a:lnTo>
                <a:lnTo>
                  <a:pt x="38" y="265"/>
                </a:lnTo>
                <a:lnTo>
                  <a:pt x="38" y="270"/>
                </a:lnTo>
                <a:lnTo>
                  <a:pt x="38" y="272"/>
                </a:lnTo>
                <a:lnTo>
                  <a:pt x="38" y="275"/>
                </a:lnTo>
                <a:lnTo>
                  <a:pt x="35" y="277"/>
                </a:lnTo>
                <a:lnTo>
                  <a:pt x="35" y="279"/>
                </a:lnTo>
                <a:lnTo>
                  <a:pt x="35" y="282"/>
                </a:lnTo>
                <a:lnTo>
                  <a:pt x="31" y="289"/>
                </a:lnTo>
                <a:lnTo>
                  <a:pt x="28" y="291"/>
                </a:lnTo>
                <a:lnTo>
                  <a:pt x="26" y="296"/>
                </a:lnTo>
                <a:lnTo>
                  <a:pt x="26" y="301"/>
                </a:lnTo>
                <a:lnTo>
                  <a:pt x="26" y="303"/>
                </a:lnTo>
                <a:lnTo>
                  <a:pt x="26" y="308"/>
                </a:lnTo>
                <a:lnTo>
                  <a:pt x="28" y="308"/>
                </a:lnTo>
                <a:lnTo>
                  <a:pt x="28" y="315"/>
                </a:lnTo>
                <a:lnTo>
                  <a:pt x="28" y="320"/>
                </a:lnTo>
                <a:lnTo>
                  <a:pt x="31" y="327"/>
                </a:lnTo>
                <a:lnTo>
                  <a:pt x="33" y="334"/>
                </a:lnTo>
                <a:lnTo>
                  <a:pt x="33" y="336"/>
                </a:lnTo>
                <a:lnTo>
                  <a:pt x="33" y="339"/>
                </a:lnTo>
                <a:lnTo>
                  <a:pt x="33" y="343"/>
                </a:lnTo>
                <a:lnTo>
                  <a:pt x="31" y="343"/>
                </a:lnTo>
                <a:lnTo>
                  <a:pt x="28" y="346"/>
                </a:lnTo>
                <a:lnTo>
                  <a:pt x="28" y="343"/>
                </a:lnTo>
                <a:lnTo>
                  <a:pt x="28" y="341"/>
                </a:lnTo>
                <a:lnTo>
                  <a:pt x="28" y="336"/>
                </a:lnTo>
                <a:lnTo>
                  <a:pt x="26" y="336"/>
                </a:lnTo>
                <a:lnTo>
                  <a:pt x="26" y="339"/>
                </a:lnTo>
                <a:lnTo>
                  <a:pt x="24" y="341"/>
                </a:lnTo>
                <a:lnTo>
                  <a:pt x="24" y="339"/>
                </a:lnTo>
                <a:lnTo>
                  <a:pt x="24" y="339"/>
                </a:lnTo>
                <a:lnTo>
                  <a:pt x="24" y="339"/>
                </a:lnTo>
                <a:lnTo>
                  <a:pt x="24" y="336"/>
                </a:lnTo>
                <a:lnTo>
                  <a:pt x="26" y="334"/>
                </a:lnTo>
                <a:lnTo>
                  <a:pt x="24" y="331"/>
                </a:lnTo>
                <a:lnTo>
                  <a:pt x="24" y="329"/>
                </a:lnTo>
                <a:lnTo>
                  <a:pt x="21" y="329"/>
                </a:lnTo>
                <a:lnTo>
                  <a:pt x="21" y="329"/>
                </a:lnTo>
                <a:lnTo>
                  <a:pt x="19" y="331"/>
                </a:lnTo>
                <a:lnTo>
                  <a:pt x="21" y="334"/>
                </a:lnTo>
                <a:lnTo>
                  <a:pt x="21" y="339"/>
                </a:lnTo>
                <a:lnTo>
                  <a:pt x="24" y="341"/>
                </a:lnTo>
                <a:lnTo>
                  <a:pt x="24" y="341"/>
                </a:lnTo>
                <a:lnTo>
                  <a:pt x="26" y="343"/>
                </a:lnTo>
                <a:lnTo>
                  <a:pt x="24" y="348"/>
                </a:lnTo>
                <a:lnTo>
                  <a:pt x="24" y="348"/>
                </a:lnTo>
                <a:lnTo>
                  <a:pt x="21" y="348"/>
                </a:lnTo>
                <a:lnTo>
                  <a:pt x="19" y="348"/>
                </a:lnTo>
                <a:lnTo>
                  <a:pt x="19" y="346"/>
                </a:lnTo>
                <a:lnTo>
                  <a:pt x="19" y="341"/>
                </a:lnTo>
                <a:lnTo>
                  <a:pt x="19" y="339"/>
                </a:lnTo>
                <a:lnTo>
                  <a:pt x="16" y="339"/>
                </a:lnTo>
                <a:lnTo>
                  <a:pt x="16" y="339"/>
                </a:lnTo>
                <a:lnTo>
                  <a:pt x="16" y="341"/>
                </a:lnTo>
                <a:lnTo>
                  <a:pt x="16" y="341"/>
                </a:lnTo>
                <a:lnTo>
                  <a:pt x="16" y="341"/>
                </a:lnTo>
                <a:lnTo>
                  <a:pt x="14" y="341"/>
                </a:lnTo>
                <a:lnTo>
                  <a:pt x="14" y="341"/>
                </a:lnTo>
                <a:lnTo>
                  <a:pt x="14" y="341"/>
                </a:lnTo>
                <a:lnTo>
                  <a:pt x="14" y="341"/>
                </a:lnTo>
                <a:lnTo>
                  <a:pt x="16" y="346"/>
                </a:lnTo>
                <a:lnTo>
                  <a:pt x="21" y="355"/>
                </a:lnTo>
                <a:lnTo>
                  <a:pt x="24" y="365"/>
                </a:lnTo>
                <a:lnTo>
                  <a:pt x="24" y="369"/>
                </a:lnTo>
                <a:lnTo>
                  <a:pt x="24" y="379"/>
                </a:lnTo>
                <a:lnTo>
                  <a:pt x="24" y="381"/>
                </a:lnTo>
                <a:lnTo>
                  <a:pt x="24" y="386"/>
                </a:lnTo>
                <a:lnTo>
                  <a:pt x="26" y="391"/>
                </a:lnTo>
                <a:lnTo>
                  <a:pt x="26" y="393"/>
                </a:lnTo>
                <a:lnTo>
                  <a:pt x="26" y="395"/>
                </a:lnTo>
                <a:lnTo>
                  <a:pt x="26" y="398"/>
                </a:lnTo>
                <a:lnTo>
                  <a:pt x="28" y="402"/>
                </a:lnTo>
                <a:lnTo>
                  <a:pt x="28" y="410"/>
                </a:lnTo>
                <a:lnTo>
                  <a:pt x="28" y="412"/>
                </a:lnTo>
                <a:lnTo>
                  <a:pt x="28" y="414"/>
                </a:lnTo>
                <a:lnTo>
                  <a:pt x="26" y="421"/>
                </a:lnTo>
                <a:lnTo>
                  <a:pt x="26" y="426"/>
                </a:lnTo>
                <a:lnTo>
                  <a:pt x="26" y="433"/>
                </a:lnTo>
                <a:lnTo>
                  <a:pt x="26" y="438"/>
                </a:lnTo>
                <a:lnTo>
                  <a:pt x="26" y="440"/>
                </a:lnTo>
                <a:lnTo>
                  <a:pt x="26" y="447"/>
                </a:lnTo>
                <a:lnTo>
                  <a:pt x="28" y="457"/>
                </a:lnTo>
                <a:lnTo>
                  <a:pt x="28" y="462"/>
                </a:lnTo>
                <a:lnTo>
                  <a:pt x="24" y="471"/>
                </a:lnTo>
                <a:lnTo>
                  <a:pt x="24" y="476"/>
                </a:lnTo>
                <a:lnTo>
                  <a:pt x="21" y="476"/>
                </a:lnTo>
                <a:lnTo>
                  <a:pt x="21" y="478"/>
                </a:lnTo>
                <a:lnTo>
                  <a:pt x="19" y="485"/>
                </a:lnTo>
                <a:lnTo>
                  <a:pt x="19" y="488"/>
                </a:lnTo>
                <a:lnTo>
                  <a:pt x="16" y="492"/>
                </a:lnTo>
                <a:lnTo>
                  <a:pt x="14" y="495"/>
                </a:lnTo>
                <a:lnTo>
                  <a:pt x="9" y="497"/>
                </a:lnTo>
                <a:lnTo>
                  <a:pt x="7" y="497"/>
                </a:lnTo>
                <a:lnTo>
                  <a:pt x="5" y="497"/>
                </a:lnTo>
                <a:lnTo>
                  <a:pt x="5" y="495"/>
                </a:lnTo>
                <a:lnTo>
                  <a:pt x="2" y="502"/>
                </a:lnTo>
                <a:lnTo>
                  <a:pt x="0" y="507"/>
                </a:lnTo>
                <a:lnTo>
                  <a:pt x="0" y="509"/>
                </a:lnTo>
                <a:lnTo>
                  <a:pt x="0" y="511"/>
                </a:lnTo>
                <a:lnTo>
                  <a:pt x="0" y="514"/>
                </a:lnTo>
                <a:lnTo>
                  <a:pt x="2" y="511"/>
                </a:lnTo>
                <a:lnTo>
                  <a:pt x="2" y="511"/>
                </a:lnTo>
                <a:lnTo>
                  <a:pt x="7" y="514"/>
                </a:lnTo>
                <a:lnTo>
                  <a:pt x="9" y="516"/>
                </a:lnTo>
                <a:lnTo>
                  <a:pt x="12" y="523"/>
                </a:lnTo>
                <a:lnTo>
                  <a:pt x="16" y="523"/>
                </a:lnTo>
                <a:lnTo>
                  <a:pt x="19" y="525"/>
                </a:lnTo>
                <a:lnTo>
                  <a:pt x="26" y="528"/>
                </a:lnTo>
                <a:lnTo>
                  <a:pt x="31" y="528"/>
                </a:lnTo>
                <a:lnTo>
                  <a:pt x="38" y="528"/>
                </a:lnTo>
                <a:lnTo>
                  <a:pt x="40" y="528"/>
                </a:lnTo>
                <a:lnTo>
                  <a:pt x="42" y="528"/>
                </a:lnTo>
                <a:lnTo>
                  <a:pt x="45" y="528"/>
                </a:lnTo>
                <a:lnTo>
                  <a:pt x="50" y="525"/>
                </a:lnTo>
                <a:lnTo>
                  <a:pt x="57" y="521"/>
                </a:lnTo>
                <a:lnTo>
                  <a:pt x="66" y="516"/>
                </a:lnTo>
                <a:lnTo>
                  <a:pt x="68" y="516"/>
                </a:lnTo>
                <a:lnTo>
                  <a:pt x="73" y="516"/>
                </a:lnTo>
                <a:lnTo>
                  <a:pt x="76" y="514"/>
                </a:lnTo>
                <a:lnTo>
                  <a:pt x="83" y="507"/>
                </a:lnTo>
                <a:lnTo>
                  <a:pt x="83" y="507"/>
                </a:lnTo>
                <a:lnTo>
                  <a:pt x="87" y="504"/>
                </a:lnTo>
                <a:lnTo>
                  <a:pt x="92" y="504"/>
                </a:lnTo>
                <a:lnTo>
                  <a:pt x="97" y="504"/>
                </a:lnTo>
                <a:lnTo>
                  <a:pt x="99" y="504"/>
                </a:lnTo>
                <a:lnTo>
                  <a:pt x="104" y="502"/>
                </a:lnTo>
                <a:lnTo>
                  <a:pt x="116" y="502"/>
                </a:lnTo>
                <a:lnTo>
                  <a:pt x="120" y="502"/>
                </a:lnTo>
                <a:lnTo>
                  <a:pt x="125" y="502"/>
                </a:lnTo>
                <a:lnTo>
                  <a:pt x="125" y="502"/>
                </a:lnTo>
                <a:lnTo>
                  <a:pt x="128" y="504"/>
                </a:lnTo>
                <a:lnTo>
                  <a:pt x="139" y="504"/>
                </a:lnTo>
                <a:lnTo>
                  <a:pt x="142" y="502"/>
                </a:lnTo>
                <a:lnTo>
                  <a:pt x="144" y="504"/>
                </a:lnTo>
                <a:lnTo>
                  <a:pt x="146" y="504"/>
                </a:lnTo>
                <a:lnTo>
                  <a:pt x="149" y="504"/>
                </a:lnTo>
                <a:lnTo>
                  <a:pt x="151" y="504"/>
                </a:lnTo>
                <a:lnTo>
                  <a:pt x="154" y="502"/>
                </a:lnTo>
                <a:lnTo>
                  <a:pt x="161" y="497"/>
                </a:lnTo>
                <a:lnTo>
                  <a:pt x="163" y="495"/>
                </a:lnTo>
                <a:lnTo>
                  <a:pt x="168" y="488"/>
                </a:lnTo>
                <a:lnTo>
                  <a:pt x="170" y="485"/>
                </a:lnTo>
                <a:lnTo>
                  <a:pt x="175" y="483"/>
                </a:lnTo>
                <a:lnTo>
                  <a:pt x="177" y="483"/>
                </a:lnTo>
                <a:lnTo>
                  <a:pt x="182" y="483"/>
                </a:lnTo>
                <a:lnTo>
                  <a:pt x="191" y="476"/>
                </a:lnTo>
                <a:lnTo>
                  <a:pt x="196" y="476"/>
                </a:lnTo>
                <a:lnTo>
                  <a:pt x="198" y="473"/>
                </a:lnTo>
                <a:lnTo>
                  <a:pt x="206" y="469"/>
                </a:lnTo>
                <a:lnTo>
                  <a:pt x="210" y="469"/>
                </a:lnTo>
                <a:lnTo>
                  <a:pt x="222" y="469"/>
                </a:lnTo>
                <a:lnTo>
                  <a:pt x="227" y="469"/>
                </a:lnTo>
                <a:lnTo>
                  <a:pt x="232" y="469"/>
                </a:lnTo>
                <a:lnTo>
                  <a:pt x="239" y="466"/>
                </a:lnTo>
                <a:lnTo>
                  <a:pt x="246" y="464"/>
                </a:lnTo>
                <a:lnTo>
                  <a:pt x="255" y="462"/>
                </a:lnTo>
                <a:lnTo>
                  <a:pt x="265" y="457"/>
                </a:lnTo>
                <a:lnTo>
                  <a:pt x="269" y="457"/>
                </a:lnTo>
                <a:lnTo>
                  <a:pt x="277" y="454"/>
                </a:lnTo>
                <a:lnTo>
                  <a:pt x="286" y="454"/>
                </a:lnTo>
                <a:lnTo>
                  <a:pt x="298" y="454"/>
                </a:lnTo>
                <a:lnTo>
                  <a:pt x="300" y="454"/>
                </a:lnTo>
                <a:lnTo>
                  <a:pt x="303" y="454"/>
                </a:lnTo>
                <a:lnTo>
                  <a:pt x="305" y="452"/>
                </a:lnTo>
                <a:lnTo>
                  <a:pt x="307" y="452"/>
                </a:lnTo>
                <a:lnTo>
                  <a:pt x="310" y="454"/>
                </a:lnTo>
                <a:lnTo>
                  <a:pt x="314" y="457"/>
                </a:lnTo>
                <a:lnTo>
                  <a:pt x="321" y="464"/>
                </a:lnTo>
                <a:lnTo>
                  <a:pt x="321" y="464"/>
                </a:lnTo>
                <a:lnTo>
                  <a:pt x="329" y="462"/>
                </a:lnTo>
                <a:lnTo>
                  <a:pt x="331" y="462"/>
                </a:lnTo>
                <a:lnTo>
                  <a:pt x="336" y="466"/>
                </a:lnTo>
                <a:lnTo>
                  <a:pt x="340" y="466"/>
                </a:lnTo>
                <a:lnTo>
                  <a:pt x="343" y="466"/>
                </a:lnTo>
                <a:lnTo>
                  <a:pt x="345" y="469"/>
                </a:lnTo>
                <a:lnTo>
                  <a:pt x="345" y="469"/>
                </a:lnTo>
                <a:lnTo>
                  <a:pt x="347" y="471"/>
                </a:lnTo>
                <a:lnTo>
                  <a:pt x="352" y="476"/>
                </a:lnTo>
                <a:lnTo>
                  <a:pt x="352" y="478"/>
                </a:lnTo>
                <a:lnTo>
                  <a:pt x="350" y="478"/>
                </a:lnTo>
                <a:lnTo>
                  <a:pt x="350" y="478"/>
                </a:lnTo>
                <a:lnTo>
                  <a:pt x="347" y="478"/>
                </a:lnTo>
                <a:lnTo>
                  <a:pt x="347" y="483"/>
                </a:lnTo>
                <a:lnTo>
                  <a:pt x="347" y="488"/>
                </a:lnTo>
                <a:lnTo>
                  <a:pt x="355" y="488"/>
                </a:lnTo>
                <a:lnTo>
                  <a:pt x="355" y="490"/>
                </a:lnTo>
                <a:lnTo>
                  <a:pt x="355" y="492"/>
                </a:lnTo>
                <a:lnTo>
                  <a:pt x="355" y="495"/>
                </a:lnTo>
                <a:lnTo>
                  <a:pt x="355" y="497"/>
                </a:lnTo>
                <a:lnTo>
                  <a:pt x="357" y="502"/>
                </a:lnTo>
                <a:lnTo>
                  <a:pt x="357" y="504"/>
                </a:lnTo>
                <a:lnTo>
                  <a:pt x="357" y="504"/>
                </a:lnTo>
                <a:lnTo>
                  <a:pt x="357" y="509"/>
                </a:lnTo>
                <a:lnTo>
                  <a:pt x="357" y="509"/>
                </a:lnTo>
                <a:lnTo>
                  <a:pt x="357" y="514"/>
                </a:lnTo>
                <a:lnTo>
                  <a:pt x="357" y="518"/>
                </a:lnTo>
                <a:lnTo>
                  <a:pt x="357" y="518"/>
                </a:lnTo>
                <a:lnTo>
                  <a:pt x="355" y="518"/>
                </a:lnTo>
                <a:lnTo>
                  <a:pt x="355" y="516"/>
                </a:lnTo>
                <a:lnTo>
                  <a:pt x="352" y="516"/>
                </a:lnTo>
                <a:lnTo>
                  <a:pt x="352" y="516"/>
                </a:lnTo>
                <a:lnTo>
                  <a:pt x="352" y="516"/>
                </a:lnTo>
                <a:lnTo>
                  <a:pt x="350" y="518"/>
                </a:lnTo>
                <a:lnTo>
                  <a:pt x="352" y="518"/>
                </a:lnTo>
                <a:lnTo>
                  <a:pt x="352" y="518"/>
                </a:lnTo>
                <a:lnTo>
                  <a:pt x="355" y="518"/>
                </a:lnTo>
                <a:lnTo>
                  <a:pt x="355" y="521"/>
                </a:lnTo>
                <a:lnTo>
                  <a:pt x="355" y="521"/>
                </a:lnTo>
                <a:lnTo>
                  <a:pt x="357" y="525"/>
                </a:lnTo>
                <a:lnTo>
                  <a:pt x="359" y="525"/>
                </a:lnTo>
                <a:lnTo>
                  <a:pt x="359" y="523"/>
                </a:lnTo>
                <a:lnTo>
                  <a:pt x="362" y="525"/>
                </a:lnTo>
                <a:lnTo>
                  <a:pt x="362" y="525"/>
                </a:lnTo>
                <a:lnTo>
                  <a:pt x="364" y="525"/>
                </a:lnTo>
                <a:lnTo>
                  <a:pt x="364" y="521"/>
                </a:lnTo>
                <a:lnTo>
                  <a:pt x="364" y="521"/>
                </a:lnTo>
                <a:lnTo>
                  <a:pt x="364" y="518"/>
                </a:lnTo>
                <a:lnTo>
                  <a:pt x="364" y="518"/>
                </a:lnTo>
                <a:lnTo>
                  <a:pt x="366" y="518"/>
                </a:lnTo>
                <a:lnTo>
                  <a:pt x="369" y="514"/>
                </a:lnTo>
                <a:lnTo>
                  <a:pt x="378" y="507"/>
                </a:lnTo>
                <a:lnTo>
                  <a:pt x="381" y="504"/>
                </a:lnTo>
                <a:lnTo>
                  <a:pt x="383" y="504"/>
                </a:lnTo>
                <a:lnTo>
                  <a:pt x="388" y="502"/>
                </a:lnTo>
                <a:lnTo>
                  <a:pt x="390" y="499"/>
                </a:lnTo>
                <a:lnTo>
                  <a:pt x="392" y="499"/>
                </a:lnTo>
                <a:lnTo>
                  <a:pt x="395" y="499"/>
                </a:lnTo>
                <a:lnTo>
                  <a:pt x="397" y="497"/>
                </a:lnTo>
                <a:lnTo>
                  <a:pt x="399" y="492"/>
                </a:lnTo>
                <a:lnTo>
                  <a:pt x="404" y="488"/>
                </a:lnTo>
                <a:lnTo>
                  <a:pt x="407" y="485"/>
                </a:lnTo>
                <a:lnTo>
                  <a:pt x="409" y="483"/>
                </a:lnTo>
                <a:lnTo>
                  <a:pt x="414" y="480"/>
                </a:lnTo>
                <a:lnTo>
                  <a:pt x="414" y="478"/>
                </a:lnTo>
                <a:lnTo>
                  <a:pt x="414" y="476"/>
                </a:lnTo>
                <a:lnTo>
                  <a:pt x="416" y="478"/>
                </a:lnTo>
                <a:lnTo>
                  <a:pt x="416" y="480"/>
                </a:lnTo>
                <a:lnTo>
                  <a:pt x="414" y="485"/>
                </a:lnTo>
                <a:lnTo>
                  <a:pt x="411" y="488"/>
                </a:lnTo>
                <a:lnTo>
                  <a:pt x="411" y="488"/>
                </a:lnTo>
                <a:lnTo>
                  <a:pt x="409" y="490"/>
                </a:lnTo>
                <a:lnTo>
                  <a:pt x="409" y="495"/>
                </a:lnTo>
                <a:lnTo>
                  <a:pt x="409" y="497"/>
                </a:lnTo>
                <a:lnTo>
                  <a:pt x="404" y="499"/>
                </a:lnTo>
                <a:lnTo>
                  <a:pt x="402" y="502"/>
                </a:lnTo>
                <a:lnTo>
                  <a:pt x="397" y="509"/>
                </a:lnTo>
                <a:lnTo>
                  <a:pt x="395" y="511"/>
                </a:lnTo>
                <a:lnTo>
                  <a:pt x="395" y="514"/>
                </a:lnTo>
                <a:lnTo>
                  <a:pt x="392" y="516"/>
                </a:lnTo>
                <a:lnTo>
                  <a:pt x="392" y="518"/>
                </a:lnTo>
                <a:lnTo>
                  <a:pt x="390" y="521"/>
                </a:lnTo>
                <a:lnTo>
                  <a:pt x="388" y="525"/>
                </a:lnTo>
                <a:lnTo>
                  <a:pt x="385" y="525"/>
                </a:lnTo>
                <a:lnTo>
                  <a:pt x="385" y="525"/>
                </a:lnTo>
                <a:lnTo>
                  <a:pt x="383" y="525"/>
                </a:lnTo>
                <a:lnTo>
                  <a:pt x="381" y="525"/>
                </a:lnTo>
                <a:lnTo>
                  <a:pt x="376" y="533"/>
                </a:lnTo>
                <a:lnTo>
                  <a:pt x="378" y="533"/>
                </a:lnTo>
                <a:lnTo>
                  <a:pt x="378" y="533"/>
                </a:lnTo>
                <a:lnTo>
                  <a:pt x="381" y="533"/>
                </a:lnTo>
                <a:lnTo>
                  <a:pt x="383" y="530"/>
                </a:lnTo>
                <a:lnTo>
                  <a:pt x="388" y="530"/>
                </a:lnTo>
                <a:lnTo>
                  <a:pt x="388" y="530"/>
                </a:lnTo>
                <a:lnTo>
                  <a:pt x="390" y="530"/>
                </a:lnTo>
                <a:lnTo>
                  <a:pt x="397" y="521"/>
                </a:lnTo>
                <a:lnTo>
                  <a:pt x="402" y="516"/>
                </a:lnTo>
                <a:lnTo>
                  <a:pt x="404" y="514"/>
                </a:lnTo>
                <a:lnTo>
                  <a:pt x="404" y="511"/>
                </a:lnTo>
                <a:lnTo>
                  <a:pt x="407" y="509"/>
                </a:lnTo>
                <a:lnTo>
                  <a:pt x="407" y="511"/>
                </a:lnTo>
                <a:lnTo>
                  <a:pt x="407" y="514"/>
                </a:lnTo>
                <a:lnTo>
                  <a:pt x="409" y="518"/>
                </a:lnTo>
                <a:lnTo>
                  <a:pt x="409" y="521"/>
                </a:lnTo>
                <a:lnTo>
                  <a:pt x="407" y="528"/>
                </a:lnTo>
                <a:lnTo>
                  <a:pt x="402" y="533"/>
                </a:lnTo>
                <a:lnTo>
                  <a:pt x="399" y="535"/>
                </a:lnTo>
                <a:lnTo>
                  <a:pt x="397" y="537"/>
                </a:lnTo>
                <a:lnTo>
                  <a:pt x="395" y="540"/>
                </a:lnTo>
                <a:lnTo>
                  <a:pt x="399" y="540"/>
                </a:lnTo>
                <a:lnTo>
                  <a:pt x="402" y="540"/>
                </a:lnTo>
                <a:lnTo>
                  <a:pt x="404" y="540"/>
                </a:lnTo>
                <a:lnTo>
                  <a:pt x="407" y="537"/>
                </a:lnTo>
                <a:lnTo>
                  <a:pt x="409" y="537"/>
                </a:lnTo>
                <a:lnTo>
                  <a:pt x="409" y="537"/>
                </a:lnTo>
                <a:lnTo>
                  <a:pt x="411" y="537"/>
                </a:lnTo>
                <a:lnTo>
                  <a:pt x="414" y="535"/>
                </a:lnTo>
                <a:lnTo>
                  <a:pt x="416" y="535"/>
                </a:lnTo>
                <a:lnTo>
                  <a:pt x="416" y="535"/>
                </a:lnTo>
                <a:lnTo>
                  <a:pt x="416" y="535"/>
                </a:lnTo>
                <a:lnTo>
                  <a:pt x="416" y="535"/>
                </a:lnTo>
                <a:lnTo>
                  <a:pt x="416" y="537"/>
                </a:lnTo>
                <a:lnTo>
                  <a:pt x="414" y="540"/>
                </a:lnTo>
                <a:lnTo>
                  <a:pt x="414" y="540"/>
                </a:lnTo>
                <a:lnTo>
                  <a:pt x="414" y="537"/>
                </a:lnTo>
                <a:lnTo>
                  <a:pt x="411" y="537"/>
                </a:lnTo>
                <a:lnTo>
                  <a:pt x="411" y="540"/>
                </a:lnTo>
                <a:lnTo>
                  <a:pt x="409" y="540"/>
                </a:lnTo>
                <a:lnTo>
                  <a:pt x="409" y="540"/>
                </a:lnTo>
                <a:lnTo>
                  <a:pt x="409" y="542"/>
                </a:lnTo>
                <a:lnTo>
                  <a:pt x="411" y="544"/>
                </a:lnTo>
                <a:lnTo>
                  <a:pt x="414" y="549"/>
                </a:lnTo>
                <a:lnTo>
                  <a:pt x="414" y="549"/>
                </a:lnTo>
                <a:lnTo>
                  <a:pt x="416" y="556"/>
                </a:lnTo>
                <a:lnTo>
                  <a:pt x="414" y="563"/>
                </a:lnTo>
                <a:lnTo>
                  <a:pt x="414" y="563"/>
                </a:lnTo>
                <a:lnTo>
                  <a:pt x="411" y="568"/>
                </a:lnTo>
                <a:lnTo>
                  <a:pt x="409" y="570"/>
                </a:lnTo>
                <a:lnTo>
                  <a:pt x="409" y="573"/>
                </a:lnTo>
                <a:lnTo>
                  <a:pt x="407" y="575"/>
                </a:lnTo>
                <a:lnTo>
                  <a:pt x="409" y="577"/>
                </a:lnTo>
                <a:lnTo>
                  <a:pt x="411" y="585"/>
                </a:lnTo>
                <a:lnTo>
                  <a:pt x="411" y="589"/>
                </a:lnTo>
                <a:lnTo>
                  <a:pt x="414" y="592"/>
                </a:lnTo>
                <a:lnTo>
                  <a:pt x="421" y="592"/>
                </a:lnTo>
                <a:lnTo>
                  <a:pt x="423" y="594"/>
                </a:lnTo>
                <a:lnTo>
                  <a:pt x="425" y="599"/>
                </a:lnTo>
                <a:lnTo>
                  <a:pt x="425" y="599"/>
                </a:lnTo>
                <a:lnTo>
                  <a:pt x="428" y="599"/>
                </a:lnTo>
                <a:lnTo>
                  <a:pt x="430" y="596"/>
                </a:lnTo>
                <a:lnTo>
                  <a:pt x="435" y="596"/>
                </a:lnTo>
                <a:lnTo>
                  <a:pt x="437" y="599"/>
                </a:lnTo>
                <a:lnTo>
                  <a:pt x="440" y="599"/>
                </a:lnTo>
                <a:lnTo>
                  <a:pt x="442" y="599"/>
                </a:lnTo>
                <a:lnTo>
                  <a:pt x="444" y="601"/>
                </a:lnTo>
                <a:lnTo>
                  <a:pt x="447" y="604"/>
                </a:lnTo>
                <a:lnTo>
                  <a:pt x="449" y="606"/>
                </a:lnTo>
                <a:lnTo>
                  <a:pt x="451" y="606"/>
                </a:lnTo>
                <a:lnTo>
                  <a:pt x="454" y="608"/>
                </a:lnTo>
                <a:lnTo>
                  <a:pt x="456" y="608"/>
                </a:lnTo>
                <a:lnTo>
                  <a:pt x="459" y="608"/>
                </a:lnTo>
                <a:lnTo>
                  <a:pt x="463" y="606"/>
                </a:lnTo>
                <a:lnTo>
                  <a:pt x="470" y="601"/>
                </a:lnTo>
                <a:lnTo>
                  <a:pt x="475" y="599"/>
                </a:lnTo>
                <a:lnTo>
                  <a:pt x="478" y="599"/>
                </a:lnTo>
                <a:lnTo>
                  <a:pt x="480" y="596"/>
                </a:lnTo>
                <a:lnTo>
                  <a:pt x="482" y="596"/>
                </a:lnTo>
                <a:lnTo>
                  <a:pt x="482" y="594"/>
                </a:lnTo>
                <a:lnTo>
                  <a:pt x="480" y="594"/>
                </a:lnTo>
                <a:lnTo>
                  <a:pt x="478" y="594"/>
                </a:lnTo>
                <a:lnTo>
                  <a:pt x="480" y="594"/>
                </a:lnTo>
                <a:lnTo>
                  <a:pt x="482" y="592"/>
                </a:lnTo>
                <a:lnTo>
                  <a:pt x="489" y="589"/>
                </a:lnTo>
                <a:lnTo>
                  <a:pt x="492" y="589"/>
                </a:lnTo>
                <a:lnTo>
                  <a:pt x="492" y="592"/>
                </a:lnTo>
                <a:lnTo>
                  <a:pt x="492" y="594"/>
                </a:lnTo>
                <a:lnTo>
                  <a:pt x="489" y="596"/>
                </a:lnTo>
                <a:lnTo>
                  <a:pt x="487" y="596"/>
                </a:lnTo>
                <a:lnTo>
                  <a:pt x="485" y="599"/>
                </a:lnTo>
                <a:lnTo>
                  <a:pt x="482" y="599"/>
                </a:lnTo>
                <a:lnTo>
                  <a:pt x="482" y="599"/>
                </a:lnTo>
                <a:lnTo>
                  <a:pt x="482" y="601"/>
                </a:lnTo>
                <a:lnTo>
                  <a:pt x="485" y="601"/>
                </a:lnTo>
                <a:lnTo>
                  <a:pt x="489" y="599"/>
                </a:lnTo>
                <a:lnTo>
                  <a:pt x="492" y="596"/>
                </a:lnTo>
                <a:lnTo>
                  <a:pt x="492" y="596"/>
                </a:lnTo>
                <a:lnTo>
                  <a:pt x="494" y="596"/>
                </a:lnTo>
                <a:lnTo>
                  <a:pt x="496" y="596"/>
                </a:lnTo>
                <a:lnTo>
                  <a:pt x="496" y="599"/>
                </a:lnTo>
                <a:lnTo>
                  <a:pt x="496" y="599"/>
                </a:lnTo>
                <a:lnTo>
                  <a:pt x="494" y="601"/>
                </a:lnTo>
                <a:lnTo>
                  <a:pt x="492" y="601"/>
                </a:lnTo>
                <a:lnTo>
                  <a:pt x="492" y="604"/>
                </a:lnTo>
                <a:lnTo>
                  <a:pt x="494" y="604"/>
                </a:lnTo>
                <a:lnTo>
                  <a:pt x="494" y="606"/>
                </a:lnTo>
                <a:lnTo>
                  <a:pt x="494" y="606"/>
                </a:lnTo>
                <a:lnTo>
                  <a:pt x="496" y="606"/>
                </a:lnTo>
                <a:lnTo>
                  <a:pt x="496" y="608"/>
                </a:lnTo>
                <a:lnTo>
                  <a:pt x="496" y="611"/>
                </a:lnTo>
                <a:lnTo>
                  <a:pt x="499" y="611"/>
                </a:lnTo>
                <a:lnTo>
                  <a:pt x="499" y="608"/>
                </a:lnTo>
                <a:lnTo>
                  <a:pt x="501" y="611"/>
                </a:lnTo>
                <a:lnTo>
                  <a:pt x="501" y="611"/>
                </a:lnTo>
                <a:lnTo>
                  <a:pt x="501" y="613"/>
                </a:lnTo>
                <a:lnTo>
                  <a:pt x="501" y="615"/>
                </a:lnTo>
                <a:lnTo>
                  <a:pt x="501" y="615"/>
                </a:lnTo>
                <a:lnTo>
                  <a:pt x="504" y="615"/>
                </a:lnTo>
                <a:lnTo>
                  <a:pt x="504" y="613"/>
                </a:lnTo>
                <a:lnTo>
                  <a:pt x="506" y="613"/>
                </a:lnTo>
                <a:lnTo>
                  <a:pt x="506" y="608"/>
                </a:lnTo>
                <a:lnTo>
                  <a:pt x="506" y="608"/>
                </a:lnTo>
                <a:lnTo>
                  <a:pt x="504" y="611"/>
                </a:lnTo>
                <a:lnTo>
                  <a:pt x="504" y="608"/>
                </a:lnTo>
                <a:lnTo>
                  <a:pt x="504" y="608"/>
                </a:lnTo>
                <a:lnTo>
                  <a:pt x="504" y="606"/>
                </a:lnTo>
                <a:lnTo>
                  <a:pt x="506" y="606"/>
                </a:lnTo>
                <a:lnTo>
                  <a:pt x="506" y="606"/>
                </a:lnTo>
                <a:lnTo>
                  <a:pt x="508" y="606"/>
                </a:lnTo>
                <a:lnTo>
                  <a:pt x="515" y="606"/>
                </a:lnTo>
                <a:lnTo>
                  <a:pt x="530" y="596"/>
                </a:lnTo>
                <a:lnTo>
                  <a:pt x="534" y="592"/>
                </a:lnTo>
                <a:lnTo>
                  <a:pt x="541" y="589"/>
                </a:lnTo>
                <a:lnTo>
                  <a:pt x="546" y="587"/>
                </a:lnTo>
                <a:lnTo>
                  <a:pt x="548" y="587"/>
                </a:lnTo>
                <a:lnTo>
                  <a:pt x="560" y="587"/>
                </a:lnTo>
                <a:lnTo>
                  <a:pt x="567" y="587"/>
                </a:lnTo>
                <a:lnTo>
                  <a:pt x="570" y="587"/>
                </a:lnTo>
                <a:lnTo>
                  <a:pt x="572" y="585"/>
                </a:lnTo>
                <a:lnTo>
                  <a:pt x="577" y="582"/>
                </a:lnTo>
                <a:lnTo>
                  <a:pt x="579" y="582"/>
                </a:lnTo>
                <a:lnTo>
                  <a:pt x="582" y="580"/>
                </a:lnTo>
                <a:lnTo>
                  <a:pt x="582" y="580"/>
                </a:lnTo>
                <a:lnTo>
                  <a:pt x="584" y="577"/>
                </a:lnTo>
                <a:lnTo>
                  <a:pt x="584" y="575"/>
                </a:lnTo>
                <a:lnTo>
                  <a:pt x="586" y="570"/>
                </a:lnTo>
                <a:lnTo>
                  <a:pt x="589" y="566"/>
                </a:lnTo>
                <a:lnTo>
                  <a:pt x="591" y="563"/>
                </a:lnTo>
                <a:lnTo>
                  <a:pt x="593" y="561"/>
                </a:lnTo>
                <a:lnTo>
                  <a:pt x="596" y="556"/>
                </a:lnTo>
                <a:lnTo>
                  <a:pt x="600" y="551"/>
                </a:lnTo>
                <a:lnTo>
                  <a:pt x="600" y="547"/>
                </a:lnTo>
                <a:lnTo>
                  <a:pt x="603" y="544"/>
                </a:lnTo>
                <a:lnTo>
                  <a:pt x="608" y="542"/>
                </a:lnTo>
                <a:lnTo>
                  <a:pt x="610" y="540"/>
                </a:lnTo>
                <a:lnTo>
                  <a:pt x="617" y="530"/>
                </a:lnTo>
                <a:lnTo>
                  <a:pt x="617" y="530"/>
                </a:lnTo>
                <a:lnTo>
                  <a:pt x="619" y="530"/>
                </a:lnTo>
                <a:lnTo>
                  <a:pt x="619" y="530"/>
                </a:lnTo>
                <a:lnTo>
                  <a:pt x="619" y="530"/>
                </a:lnTo>
                <a:lnTo>
                  <a:pt x="619" y="530"/>
                </a:lnTo>
                <a:lnTo>
                  <a:pt x="619" y="528"/>
                </a:lnTo>
                <a:lnTo>
                  <a:pt x="619" y="528"/>
                </a:lnTo>
                <a:lnTo>
                  <a:pt x="622" y="528"/>
                </a:lnTo>
                <a:lnTo>
                  <a:pt x="622" y="528"/>
                </a:lnTo>
                <a:lnTo>
                  <a:pt x="622" y="528"/>
                </a:lnTo>
                <a:lnTo>
                  <a:pt x="622" y="525"/>
                </a:lnTo>
                <a:lnTo>
                  <a:pt x="624" y="525"/>
                </a:lnTo>
                <a:lnTo>
                  <a:pt x="626" y="521"/>
                </a:lnTo>
                <a:lnTo>
                  <a:pt x="629" y="516"/>
                </a:lnTo>
                <a:lnTo>
                  <a:pt x="631" y="514"/>
                </a:lnTo>
                <a:lnTo>
                  <a:pt x="634" y="511"/>
                </a:lnTo>
                <a:lnTo>
                  <a:pt x="636" y="509"/>
                </a:lnTo>
                <a:lnTo>
                  <a:pt x="641" y="507"/>
                </a:lnTo>
                <a:lnTo>
                  <a:pt x="638" y="507"/>
                </a:lnTo>
                <a:lnTo>
                  <a:pt x="638" y="507"/>
                </a:lnTo>
                <a:lnTo>
                  <a:pt x="638" y="504"/>
                </a:lnTo>
                <a:lnTo>
                  <a:pt x="641" y="504"/>
                </a:lnTo>
                <a:lnTo>
                  <a:pt x="641" y="504"/>
                </a:lnTo>
                <a:lnTo>
                  <a:pt x="641" y="504"/>
                </a:lnTo>
                <a:lnTo>
                  <a:pt x="643" y="502"/>
                </a:lnTo>
                <a:lnTo>
                  <a:pt x="645" y="499"/>
                </a:lnTo>
                <a:lnTo>
                  <a:pt x="645" y="497"/>
                </a:lnTo>
                <a:lnTo>
                  <a:pt x="648" y="495"/>
                </a:lnTo>
                <a:lnTo>
                  <a:pt x="648" y="495"/>
                </a:lnTo>
                <a:lnTo>
                  <a:pt x="650" y="492"/>
                </a:lnTo>
                <a:lnTo>
                  <a:pt x="650" y="492"/>
                </a:lnTo>
                <a:lnTo>
                  <a:pt x="652" y="490"/>
                </a:lnTo>
                <a:lnTo>
                  <a:pt x="655" y="488"/>
                </a:lnTo>
                <a:lnTo>
                  <a:pt x="657" y="485"/>
                </a:lnTo>
                <a:lnTo>
                  <a:pt x="662" y="483"/>
                </a:lnTo>
                <a:lnTo>
                  <a:pt x="664" y="480"/>
                </a:lnTo>
                <a:lnTo>
                  <a:pt x="669" y="478"/>
                </a:lnTo>
                <a:lnTo>
                  <a:pt x="669" y="478"/>
                </a:lnTo>
                <a:lnTo>
                  <a:pt x="669" y="478"/>
                </a:lnTo>
                <a:lnTo>
                  <a:pt x="669" y="478"/>
                </a:lnTo>
                <a:lnTo>
                  <a:pt x="669" y="478"/>
                </a:lnTo>
                <a:lnTo>
                  <a:pt x="671" y="476"/>
                </a:lnTo>
                <a:lnTo>
                  <a:pt x="674" y="476"/>
                </a:lnTo>
                <a:lnTo>
                  <a:pt x="676" y="473"/>
                </a:lnTo>
                <a:lnTo>
                  <a:pt x="678" y="471"/>
                </a:lnTo>
                <a:lnTo>
                  <a:pt x="681" y="469"/>
                </a:lnTo>
                <a:lnTo>
                  <a:pt x="681" y="464"/>
                </a:lnTo>
                <a:lnTo>
                  <a:pt x="688" y="459"/>
                </a:lnTo>
                <a:lnTo>
                  <a:pt x="695" y="452"/>
                </a:lnTo>
                <a:lnTo>
                  <a:pt x="697" y="447"/>
                </a:lnTo>
                <a:lnTo>
                  <a:pt x="697" y="445"/>
                </a:lnTo>
                <a:lnTo>
                  <a:pt x="700" y="440"/>
                </a:lnTo>
                <a:lnTo>
                  <a:pt x="702" y="436"/>
                </a:lnTo>
                <a:lnTo>
                  <a:pt x="702" y="433"/>
                </a:lnTo>
                <a:lnTo>
                  <a:pt x="709" y="424"/>
                </a:lnTo>
                <a:lnTo>
                  <a:pt x="712" y="421"/>
                </a:lnTo>
                <a:lnTo>
                  <a:pt x="714" y="419"/>
                </a:lnTo>
                <a:lnTo>
                  <a:pt x="716" y="410"/>
                </a:lnTo>
                <a:lnTo>
                  <a:pt x="719" y="407"/>
                </a:lnTo>
                <a:lnTo>
                  <a:pt x="723" y="400"/>
                </a:lnTo>
                <a:lnTo>
                  <a:pt x="728" y="398"/>
                </a:lnTo>
                <a:lnTo>
                  <a:pt x="728" y="393"/>
                </a:lnTo>
                <a:lnTo>
                  <a:pt x="728" y="391"/>
                </a:lnTo>
                <a:lnTo>
                  <a:pt x="731" y="383"/>
                </a:lnTo>
                <a:lnTo>
                  <a:pt x="731" y="379"/>
                </a:lnTo>
                <a:lnTo>
                  <a:pt x="731" y="376"/>
                </a:lnTo>
                <a:lnTo>
                  <a:pt x="731" y="374"/>
                </a:lnTo>
                <a:lnTo>
                  <a:pt x="731" y="367"/>
                </a:lnTo>
                <a:lnTo>
                  <a:pt x="731" y="362"/>
                </a:lnTo>
                <a:lnTo>
                  <a:pt x="733" y="357"/>
                </a:lnTo>
                <a:lnTo>
                  <a:pt x="735" y="343"/>
                </a:lnTo>
                <a:lnTo>
                  <a:pt x="740" y="336"/>
                </a:lnTo>
                <a:lnTo>
                  <a:pt x="738" y="334"/>
                </a:lnTo>
                <a:lnTo>
                  <a:pt x="738" y="334"/>
                </a:lnTo>
                <a:close/>
                <a:moveTo>
                  <a:pt x="598" y="14"/>
                </a:moveTo>
                <a:lnTo>
                  <a:pt x="600" y="14"/>
                </a:lnTo>
                <a:lnTo>
                  <a:pt x="598" y="12"/>
                </a:lnTo>
                <a:lnTo>
                  <a:pt x="598" y="12"/>
                </a:lnTo>
                <a:lnTo>
                  <a:pt x="598" y="12"/>
                </a:lnTo>
                <a:lnTo>
                  <a:pt x="598" y="14"/>
                </a:lnTo>
                <a:lnTo>
                  <a:pt x="598" y="14"/>
                </a:lnTo>
                <a:close/>
                <a:moveTo>
                  <a:pt x="600" y="3"/>
                </a:moveTo>
                <a:lnTo>
                  <a:pt x="600" y="5"/>
                </a:lnTo>
                <a:lnTo>
                  <a:pt x="603" y="3"/>
                </a:lnTo>
                <a:lnTo>
                  <a:pt x="603" y="3"/>
                </a:lnTo>
                <a:lnTo>
                  <a:pt x="600" y="3"/>
                </a:lnTo>
                <a:lnTo>
                  <a:pt x="600" y="3"/>
                </a:lnTo>
                <a:lnTo>
                  <a:pt x="600" y="3"/>
                </a:lnTo>
                <a:close/>
                <a:moveTo>
                  <a:pt x="600" y="3"/>
                </a:moveTo>
                <a:lnTo>
                  <a:pt x="600" y="0"/>
                </a:lnTo>
                <a:lnTo>
                  <a:pt x="600" y="0"/>
                </a:lnTo>
                <a:lnTo>
                  <a:pt x="598" y="0"/>
                </a:lnTo>
                <a:lnTo>
                  <a:pt x="598" y="3"/>
                </a:lnTo>
                <a:lnTo>
                  <a:pt x="600" y="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1" name="Freeform 239"/>
          <p:cNvSpPr>
            <a:spLocks/>
          </p:cNvSpPr>
          <p:nvPr/>
        </p:nvSpPr>
        <p:spPr bwMode="auto">
          <a:xfrm>
            <a:off x="7033222" y="3914063"/>
            <a:ext cx="3139" cy="5231"/>
          </a:xfrm>
          <a:custGeom>
            <a:avLst/>
            <a:gdLst>
              <a:gd name="T0" fmla="*/ 3 w 3"/>
              <a:gd name="T1" fmla="*/ 5 h 5"/>
              <a:gd name="T2" fmla="*/ 3 w 3"/>
              <a:gd name="T3" fmla="*/ 5 h 5"/>
              <a:gd name="T4" fmla="*/ 0 w 3"/>
              <a:gd name="T5" fmla="*/ 2 h 5"/>
              <a:gd name="T6" fmla="*/ 0 w 3"/>
              <a:gd name="T7" fmla="*/ 0 h 5"/>
              <a:gd name="T8" fmla="*/ 0 w 3"/>
              <a:gd name="T9" fmla="*/ 2 h 5"/>
              <a:gd name="T10" fmla="*/ 0 w 3"/>
              <a:gd name="T11" fmla="*/ 2 h 5"/>
              <a:gd name="T12" fmla="*/ 0 w 3"/>
              <a:gd name="T13" fmla="*/ 2 h 5"/>
              <a:gd name="T14" fmla="*/ 3 w 3"/>
              <a:gd name="T15" fmla="*/ 5 h 5"/>
              <a:gd name="T16" fmla="*/ 3 w 3"/>
              <a:gd name="T17" fmla="*/ 5 h 5"/>
              <a:gd name="T18" fmla="*/ 3 w 3"/>
              <a:gd name="T1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5">
                <a:moveTo>
                  <a:pt x="3" y="5"/>
                </a:moveTo>
                <a:lnTo>
                  <a:pt x="3" y="5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2" name="Freeform 240"/>
          <p:cNvSpPr>
            <a:spLocks noEditPoints="1"/>
          </p:cNvSpPr>
          <p:nvPr/>
        </p:nvSpPr>
        <p:spPr bwMode="auto">
          <a:xfrm>
            <a:off x="9183115" y="3283218"/>
            <a:ext cx="61725" cy="49171"/>
          </a:xfrm>
          <a:custGeom>
            <a:avLst/>
            <a:gdLst>
              <a:gd name="T0" fmla="*/ 38 w 59"/>
              <a:gd name="T1" fmla="*/ 14 h 47"/>
              <a:gd name="T2" fmla="*/ 38 w 59"/>
              <a:gd name="T3" fmla="*/ 12 h 47"/>
              <a:gd name="T4" fmla="*/ 59 w 59"/>
              <a:gd name="T5" fmla="*/ 40 h 47"/>
              <a:gd name="T6" fmla="*/ 59 w 59"/>
              <a:gd name="T7" fmla="*/ 40 h 47"/>
              <a:gd name="T8" fmla="*/ 57 w 59"/>
              <a:gd name="T9" fmla="*/ 38 h 47"/>
              <a:gd name="T10" fmla="*/ 57 w 59"/>
              <a:gd name="T11" fmla="*/ 35 h 47"/>
              <a:gd name="T12" fmla="*/ 55 w 59"/>
              <a:gd name="T13" fmla="*/ 33 h 47"/>
              <a:gd name="T14" fmla="*/ 50 w 59"/>
              <a:gd name="T15" fmla="*/ 30 h 47"/>
              <a:gd name="T16" fmla="*/ 45 w 59"/>
              <a:gd name="T17" fmla="*/ 26 h 47"/>
              <a:gd name="T18" fmla="*/ 40 w 59"/>
              <a:gd name="T19" fmla="*/ 26 h 47"/>
              <a:gd name="T20" fmla="*/ 40 w 59"/>
              <a:gd name="T21" fmla="*/ 23 h 47"/>
              <a:gd name="T22" fmla="*/ 43 w 59"/>
              <a:gd name="T23" fmla="*/ 26 h 47"/>
              <a:gd name="T24" fmla="*/ 45 w 59"/>
              <a:gd name="T25" fmla="*/ 26 h 47"/>
              <a:gd name="T26" fmla="*/ 48 w 59"/>
              <a:gd name="T27" fmla="*/ 21 h 47"/>
              <a:gd name="T28" fmla="*/ 38 w 59"/>
              <a:gd name="T29" fmla="*/ 14 h 47"/>
              <a:gd name="T30" fmla="*/ 36 w 59"/>
              <a:gd name="T31" fmla="*/ 12 h 47"/>
              <a:gd name="T32" fmla="*/ 38 w 59"/>
              <a:gd name="T33" fmla="*/ 9 h 47"/>
              <a:gd name="T34" fmla="*/ 36 w 59"/>
              <a:gd name="T35" fmla="*/ 4 h 47"/>
              <a:gd name="T36" fmla="*/ 29 w 59"/>
              <a:gd name="T37" fmla="*/ 4 h 47"/>
              <a:gd name="T38" fmla="*/ 29 w 59"/>
              <a:gd name="T39" fmla="*/ 2 h 47"/>
              <a:gd name="T40" fmla="*/ 31 w 59"/>
              <a:gd name="T41" fmla="*/ 2 h 47"/>
              <a:gd name="T42" fmla="*/ 26 w 59"/>
              <a:gd name="T43" fmla="*/ 0 h 47"/>
              <a:gd name="T44" fmla="*/ 24 w 59"/>
              <a:gd name="T45" fmla="*/ 0 h 47"/>
              <a:gd name="T46" fmla="*/ 19 w 59"/>
              <a:gd name="T47" fmla="*/ 0 h 47"/>
              <a:gd name="T48" fmla="*/ 12 w 59"/>
              <a:gd name="T49" fmla="*/ 0 h 47"/>
              <a:gd name="T50" fmla="*/ 7 w 59"/>
              <a:gd name="T51" fmla="*/ 2 h 47"/>
              <a:gd name="T52" fmla="*/ 0 w 59"/>
              <a:gd name="T53" fmla="*/ 2 h 47"/>
              <a:gd name="T54" fmla="*/ 3 w 59"/>
              <a:gd name="T55" fmla="*/ 7 h 47"/>
              <a:gd name="T56" fmla="*/ 7 w 59"/>
              <a:gd name="T57" fmla="*/ 12 h 47"/>
              <a:gd name="T58" fmla="*/ 5 w 59"/>
              <a:gd name="T59" fmla="*/ 16 h 47"/>
              <a:gd name="T60" fmla="*/ 5 w 59"/>
              <a:gd name="T61" fmla="*/ 19 h 47"/>
              <a:gd name="T62" fmla="*/ 7 w 59"/>
              <a:gd name="T63" fmla="*/ 23 h 47"/>
              <a:gd name="T64" fmla="*/ 12 w 59"/>
              <a:gd name="T65" fmla="*/ 26 h 47"/>
              <a:gd name="T66" fmla="*/ 19 w 59"/>
              <a:gd name="T67" fmla="*/ 26 h 47"/>
              <a:gd name="T68" fmla="*/ 26 w 59"/>
              <a:gd name="T69" fmla="*/ 30 h 47"/>
              <a:gd name="T70" fmla="*/ 31 w 59"/>
              <a:gd name="T71" fmla="*/ 28 h 47"/>
              <a:gd name="T72" fmla="*/ 33 w 59"/>
              <a:gd name="T73" fmla="*/ 30 h 47"/>
              <a:gd name="T74" fmla="*/ 36 w 59"/>
              <a:gd name="T75" fmla="*/ 33 h 47"/>
              <a:gd name="T76" fmla="*/ 40 w 59"/>
              <a:gd name="T77" fmla="*/ 35 h 47"/>
              <a:gd name="T78" fmla="*/ 45 w 59"/>
              <a:gd name="T79" fmla="*/ 33 h 47"/>
              <a:gd name="T80" fmla="*/ 45 w 59"/>
              <a:gd name="T81" fmla="*/ 38 h 47"/>
              <a:gd name="T82" fmla="*/ 50 w 59"/>
              <a:gd name="T83" fmla="*/ 40 h 47"/>
              <a:gd name="T84" fmla="*/ 52 w 59"/>
              <a:gd name="T85" fmla="*/ 45 h 47"/>
              <a:gd name="T86" fmla="*/ 55 w 59"/>
              <a:gd name="T87" fmla="*/ 47 h 47"/>
              <a:gd name="T88" fmla="*/ 59 w 59"/>
              <a:gd name="T89" fmla="*/ 45 h 47"/>
              <a:gd name="T90" fmla="*/ 57 w 59"/>
              <a:gd name="T91" fmla="*/ 42 h 47"/>
              <a:gd name="T92" fmla="*/ 59 w 59"/>
              <a:gd name="T93" fmla="*/ 40 h 47"/>
              <a:gd name="T94" fmla="*/ 26 w 59"/>
              <a:gd name="T95" fmla="*/ 4 h 47"/>
              <a:gd name="T96" fmla="*/ 26 w 59"/>
              <a:gd name="T97" fmla="*/ 2 h 47"/>
              <a:gd name="T98" fmla="*/ 29 w 59"/>
              <a:gd name="T99" fmla="*/ 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47">
                <a:moveTo>
                  <a:pt x="38" y="12"/>
                </a:moveTo>
                <a:lnTo>
                  <a:pt x="38" y="12"/>
                </a:lnTo>
                <a:lnTo>
                  <a:pt x="38" y="14"/>
                </a:lnTo>
                <a:lnTo>
                  <a:pt x="38" y="14"/>
                </a:lnTo>
                <a:lnTo>
                  <a:pt x="38" y="14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close/>
                <a:moveTo>
                  <a:pt x="59" y="40"/>
                </a:moveTo>
                <a:lnTo>
                  <a:pt x="59" y="40"/>
                </a:lnTo>
                <a:lnTo>
                  <a:pt x="59" y="40"/>
                </a:lnTo>
                <a:lnTo>
                  <a:pt x="59" y="40"/>
                </a:lnTo>
                <a:lnTo>
                  <a:pt x="57" y="38"/>
                </a:lnTo>
                <a:lnTo>
                  <a:pt x="57" y="38"/>
                </a:lnTo>
                <a:lnTo>
                  <a:pt x="57" y="38"/>
                </a:lnTo>
                <a:lnTo>
                  <a:pt x="57" y="38"/>
                </a:lnTo>
                <a:lnTo>
                  <a:pt x="57" y="35"/>
                </a:lnTo>
                <a:lnTo>
                  <a:pt x="57" y="35"/>
                </a:lnTo>
                <a:lnTo>
                  <a:pt x="57" y="35"/>
                </a:lnTo>
                <a:lnTo>
                  <a:pt x="57" y="33"/>
                </a:lnTo>
                <a:lnTo>
                  <a:pt x="55" y="33"/>
                </a:lnTo>
                <a:lnTo>
                  <a:pt x="52" y="33"/>
                </a:lnTo>
                <a:lnTo>
                  <a:pt x="50" y="30"/>
                </a:lnTo>
                <a:lnTo>
                  <a:pt x="50" y="30"/>
                </a:lnTo>
                <a:lnTo>
                  <a:pt x="48" y="28"/>
                </a:lnTo>
                <a:lnTo>
                  <a:pt x="45" y="28"/>
                </a:lnTo>
                <a:lnTo>
                  <a:pt x="45" y="26"/>
                </a:lnTo>
                <a:lnTo>
                  <a:pt x="43" y="26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0" y="23"/>
                </a:lnTo>
                <a:lnTo>
                  <a:pt x="40" y="26"/>
                </a:lnTo>
                <a:lnTo>
                  <a:pt x="43" y="26"/>
                </a:lnTo>
                <a:lnTo>
                  <a:pt x="43" y="26"/>
                </a:lnTo>
                <a:lnTo>
                  <a:pt x="45" y="26"/>
                </a:lnTo>
                <a:lnTo>
                  <a:pt x="45" y="26"/>
                </a:lnTo>
                <a:lnTo>
                  <a:pt x="45" y="26"/>
                </a:lnTo>
                <a:lnTo>
                  <a:pt x="48" y="23"/>
                </a:lnTo>
                <a:lnTo>
                  <a:pt x="48" y="21"/>
                </a:lnTo>
                <a:lnTo>
                  <a:pt x="48" y="21"/>
                </a:lnTo>
                <a:lnTo>
                  <a:pt x="43" y="19"/>
                </a:lnTo>
                <a:lnTo>
                  <a:pt x="40" y="16"/>
                </a:lnTo>
                <a:lnTo>
                  <a:pt x="38" y="14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38" y="9"/>
                </a:lnTo>
                <a:lnTo>
                  <a:pt x="38" y="9"/>
                </a:lnTo>
                <a:lnTo>
                  <a:pt x="38" y="9"/>
                </a:lnTo>
                <a:lnTo>
                  <a:pt x="38" y="7"/>
                </a:lnTo>
                <a:lnTo>
                  <a:pt x="36" y="7"/>
                </a:lnTo>
                <a:lnTo>
                  <a:pt x="36" y="4"/>
                </a:lnTo>
                <a:lnTo>
                  <a:pt x="33" y="4"/>
                </a:lnTo>
                <a:lnTo>
                  <a:pt x="33" y="4"/>
                </a:lnTo>
                <a:lnTo>
                  <a:pt x="29" y="4"/>
                </a:lnTo>
                <a:lnTo>
                  <a:pt x="29" y="4"/>
                </a:lnTo>
                <a:lnTo>
                  <a:pt x="29" y="2"/>
                </a:lnTo>
                <a:lnTo>
                  <a:pt x="29" y="2"/>
                </a:lnTo>
                <a:lnTo>
                  <a:pt x="31" y="2"/>
                </a:lnTo>
                <a:lnTo>
                  <a:pt x="31" y="2"/>
                </a:lnTo>
                <a:lnTo>
                  <a:pt x="31" y="2"/>
                </a:lnTo>
                <a:lnTo>
                  <a:pt x="29" y="2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19" y="0"/>
                </a:lnTo>
                <a:lnTo>
                  <a:pt x="19" y="2"/>
                </a:lnTo>
                <a:lnTo>
                  <a:pt x="14" y="0"/>
                </a:lnTo>
                <a:lnTo>
                  <a:pt x="12" y="0"/>
                </a:lnTo>
                <a:lnTo>
                  <a:pt x="12" y="2"/>
                </a:lnTo>
                <a:lnTo>
                  <a:pt x="10" y="2"/>
                </a:lnTo>
                <a:lnTo>
                  <a:pt x="7" y="2"/>
                </a:lnTo>
                <a:lnTo>
                  <a:pt x="5" y="2"/>
                </a:lnTo>
                <a:lnTo>
                  <a:pt x="3" y="2"/>
                </a:lnTo>
                <a:lnTo>
                  <a:pt x="0" y="2"/>
                </a:lnTo>
                <a:lnTo>
                  <a:pt x="0" y="4"/>
                </a:lnTo>
                <a:lnTo>
                  <a:pt x="3" y="4"/>
                </a:lnTo>
                <a:lnTo>
                  <a:pt x="3" y="7"/>
                </a:lnTo>
                <a:lnTo>
                  <a:pt x="5" y="7"/>
                </a:lnTo>
                <a:lnTo>
                  <a:pt x="5" y="9"/>
                </a:lnTo>
                <a:lnTo>
                  <a:pt x="7" y="12"/>
                </a:lnTo>
                <a:lnTo>
                  <a:pt x="7" y="12"/>
                </a:lnTo>
                <a:lnTo>
                  <a:pt x="7" y="14"/>
                </a:lnTo>
                <a:lnTo>
                  <a:pt x="5" y="16"/>
                </a:lnTo>
                <a:lnTo>
                  <a:pt x="5" y="16"/>
                </a:lnTo>
                <a:lnTo>
                  <a:pt x="5" y="19"/>
                </a:lnTo>
                <a:lnTo>
                  <a:pt x="5" y="19"/>
                </a:lnTo>
                <a:lnTo>
                  <a:pt x="7" y="21"/>
                </a:lnTo>
                <a:lnTo>
                  <a:pt x="7" y="23"/>
                </a:lnTo>
                <a:lnTo>
                  <a:pt x="7" y="23"/>
                </a:lnTo>
                <a:lnTo>
                  <a:pt x="7" y="23"/>
                </a:lnTo>
                <a:lnTo>
                  <a:pt x="10" y="23"/>
                </a:lnTo>
                <a:lnTo>
                  <a:pt x="12" y="26"/>
                </a:lnTo>
                <a:lnTo>
                  <a:pt x="14" y="26"/>
                </a:lnTo>
                <a:lnTo>
                  <a:pt x="17" y="26"/>
                </a:lnTo>
                <a:lnTo>
                  <a:pt x="19" y="26"/>
                </a:lnTo>
                <a:lnTo>
                  <a:pt x="22" y="23"/>
                </a:lnTo>
                <a:lnTo>
                  <a:pt x="24" y="26"/>
                </a:lnTo>
                <a:lnTo>
                  <a:pt x="26" y="30"/>
                </a:lnTo>
                <a:lnTo>
                  <a:pt x="29" y="30"/>
                </a:lnTo>
                <a:lnTo>
                  <a:pt x="29" y="30"/>
                </a:lnTo>
                <a:lnTo>
                  <a:pt x="31" y="28"/>
                </a:lnTo>
                <a:lnTo>
                  <a:pt x="33" y="30"/>
                </a:lnTo>
                <a:lnTo>
                  <a:pt x="33" y="30"/>
                </a:lnTo>
                <a:lnTo>
                  <a:pt x="33" y="30"/>
                </a:lnTo>
                <a:lnTo>
                  <a:pt x="36" y="33"/>
                </a:lnTo>
                <a:lnTo>
                  <a:pt x="36" y="33"/>
                </a:lnTo>
                <a:lnTo>
                  <a:pt x="36" y="33"/>
                </a:lnTo>
                <a:lnTo>
                  <a:pt x="38" y="33"/>
                </a:lnTo>
                <a:lnTo>
                  <a:pt x="38" y="35"/>
                </a:lnTo>
                <a:lnTo>
                  <a:pt x="40" y="35"/>
                </a:lnTo>
                <a:lnTo>
                  <a:pt x="43" y="33"/>
                </a:lnTo>
                <a:lnTo>
                  <a:pt x="43" y="33"/>
                </a:lnTo>
                <a:lnTo>
                  <a:pt x="45" y="33"/>
                </a:lnTo>
                <a:lnTo>
                  <a:pt x="45" y="33"/>
                </a:lnTo>
                <a:lnTo>
                  <a:pt x="45" y="35"/>
                </a:lnTo>
                <a:lnTo>
                  <a:pt x="45" y="38"/>
                </a:lnTo>
                <a:lnTo>
                  <a:pt x="45" y="38"/>
                </a:lnTo>
                <a:lnTo>
                  <a:pt x="48" y="38"/>
                </a:lnTo>
                <a:lnTo>
                  <a:pt x="50" y="40"/>
                </a:lnTo>
                <a:lnTo>
                  <a:pt x="50" y="40"/>
                </a:lnTo>
                <a:lnTo>
                  <a:pt x="50" y="42"/>
                </a:lnTo>
                <a:lnTo>
                  <a:pt x="52" y="45"/>
                </a:lnTo>
                <a:lnTo>
                  <a:pt x="52" y="47"/>
                </a:lnTo>
                <a:lnTo>
                  <a:pt x="52" y="47"/>
                </a:lnTo>
                <a:lnTo>
                  <a:pt x="55" y="47"/>
                </a:lnTo>
                <a:lnTo>
                  <a:pt x="57" y="47"/>
                </a:lnTo>
                <a:lnTo>
                  <a:pt x="59" y="47"/>
                </a:lnTo>
                <a:lnTo>
                  <a:pt x="59" y="45"/>
                </a:lnTo>
                <a:lnTo>
                  <a:pt x="59" y="45"/>
                </a:lnTo>
                <a:lnTo>
                  <a:pt x="59" y="42"/>
                </a:lnTo>
                <a:lnTo>
                  <a:pt x="57" y="42"/>
                </a:lnTo>
                <a:lnTo>
                  <a:pt x="57" y="42"/>
                </a:lnTo>
                <a:lnTo>
                  <a:pt x="57" y="40"/>
                </a:lnTo>
                <a:lnTo>
                  <a:pt x="59" y="40"/>
                </a:lnTo>
                <a:close/>
                <a:moveTo>
                  <a:pt x="29" y="4"/>
                </a:moveTo>
                <a:lnTo>
                  <a:pt x="29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2"/>
                </a:lnTo>
                <a:lnTo>
                  <a:pt x="29" y="4"/>
                </a:lnTo>
                <a:lnTo>
                  <a:pt x="29" y="4"/>
                </a:lnTo>
                <a:lnTo>
                  <a:pt x="29" y="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3" name="Freeform 241"/>
          <p:cNvSpPr>
            <a:spLocks noEditPoints="1"/>
          </p:cNvSpPr>
          <p:nvPr/>
        </p:nvSpPr>
        <p:spPr bwMode="auto">
          <a:xfrm>
            <a:off x="7083439" y="4676726"/>
            <a:ext cx="299206" cy="725001"/>
          </a:xfrm>
          <a:custGeom>
            <a:avLst/>
            <a:gdLst>
              <a:gd name="T0" fmla="*/ 279 w 286"/>
              <a:gd name="T1" fmla="*/ 688 h 693"/>
              <a:gd name="T2" fmla="*/ 210 w 286"/>
              <a:gd name="T3" fmla="*/ 664 h 693"/>
              <a:gd name="T4" fmla="*/ 196 w 286"/>
              <a:gd name="T5" fmla="*/ 657 h 693"/>
              <a:gd name="T6" fmla="*/ 248 w 286"/>
              <a:gd name="T7" fmla="*/ 690 h 693"/>
              <a:gd name="T8" fmla="*/ 191 w 286"/>
              <a:gd name="T9" fmla="*/ 366 h 693"/>
              <a:gd name="T10" fmla="*/ 257 w 286"/>
              <a:gd name="T11" fmla="*/ 288 h 693"/>
              <a:gd name="T12" fmla="*/ 224 w 286"/>
              <a:gd name="T13" fmla="*/ 241 h 693"/>
              <a:gd name="T14" fmla="*/ 224 w 286"/>
              <a:gd name="T15" fmla="*/ 210 h 693"/>
              <a:gd name="T16" fmla="*/ 222 w 286"/>
              <a:gd name="T17" fmla="*/ 184 h 693"/>
              <a:gd name="T18" fmla="*/ 241 w 286"/>
              <a:gd name="T19" fmla="*/ 153 h 693"/>
              <a:gd name="T20" fmla="*/ 253 w 286"/>
              <a:gd name="T21" fmla="*/ 137 h 693"/>
              <a:gd name="T22" fmla="*/ 267 w 286"/>
              <a:gd name="T23" fmla="*/ 120 h 693"/>
              <a:gd name="T24" fmla="*/ 283 w 286"/>
              <a:gd name="T25" fmla="*/ 106 h 693"/>
              <a:gd name="T26" fmla="*/ 272 w 286"/>
              <a:gd name="T27" fmla="*/ 78 h 693"/>
              <a:gd name="T28" fmla="*/ 257 w 286"/>
              <a:gd name="T29" fmla="*/ 106 h 693"/>
              <a:gd name="T30" fmla="*/ 241 w 286"/>
              <a:gd name="T31" fmla="*/ 116 h 693"/>
              <a:gd name="T32" fmla="*/ 198 w 286"/>
              <a:gd name="T33" fmla="*/ 111 h 693"/>
              <a:gd name="T34" fmla="*/ 201 w 286"/>
              <a:gd name="T35" fmla="*/ 94 h 693"/>
              <a:gd name="T36" fmla="*/ 208 w 286"/>
              <a:gd name="T37" fmla="*/ 73 h 693"/>
              <a:gd name="T38" fmla="*/ 153 w 286"/>
              <a:gd name="T39" fmla="*/ 45 h 693"/>
              <a:gd name="T40" fmla="*/ 108 w 286"/>
              <a:gd name="T41" fmla="*/ 9 h 693"/>
              <a:gd name="T42" fmla="*/ 80 w 286"/>
              <a:gd name="T43" fmla="*/ 16 h 693"/>
              <a:gd name="T44" fmla="*/ 49 w 286"/>
              <a:gd name="T45" fmla="*/ 4 h 693"/>
              <a:gd name="T46" fmla="*/ 30 w 286"/>
              <a:gd name="T47" fmla="*/ 16 h 693"/>
              <a:gd name="T48" fmla="*/ 9 w 286"/>
              <a:gd name="T49" fmla="*/ 59 h 693"/>
              <a:gd name="T50" fmla="*/ 16 w 286"/>
              <a:gd name="T51" fmla="*/ 92 h 693"/>
              <a:gd name="T52" fmla="*/ 12 w 286"/>
              <a:gd name="T53" fmla="*/ 111 h 693"/>
              <a:gd name="T54" fmla="*/ 2 w 286"/>
              <a:gd name="T55" fmla="*/ 146 h 693"/>
              <a:gd name="T56" fmla="*/ 2 w 286"/>
              <a:gd name="T57" fmla="*/ 179 h 693"/>
              <a:gd name="T58" fmla="*/ 0 w 286"/>
              <a:gd name="T59" fmla="*/ 201 h 693"/>
              <a:gd name="T60" fmla="*/ 12 w 286"/>
              <a:gd name="T61" fmla="*/ 227 h 693"/>
              <a:gd name="T62" fmla="*/ 26 w 286"/>
              <a:gd name="T63" fmla="*/ 255 h 693"/>
              <a:gd name="T64" fmla="*/ 23 w 286"/>
              <a:gd name="T65" fmla="*/ 281 h 693"/>
              <a:gd name="T66" fmla="*/ 23 w 286"/>
              <a:gd name="T67" fmla="*/ 305 h 693"/>
              <a:gd name="T68" fmla="*/ 21 w 286"/>
              <a:gd name="T69" fmla="*/ 326 h 693"/>
              <a:gd name="T70" fmla="*/ 33 w 286"/>
              <a:gd name="T71" fmla="*/ 359 h 693"/>
              <a:gd name="T72" fmla="*/ 30 w 286"/>
              <a:gd name="T73" fmla="*/ 381 h 693"/>
              <a:gd name="T74" fmla="*/ 33 w 286"/>
              <a:gd name="T75" fmla="*/ 399 h 693"/>
              <a:gd name="T76" fmla="*/ 42 w 286"/>
              <a:gd name="T77" fmla="*/ 430 h 693"/>
              <a:gd name="T78" fmla="*/ 54 w 286"/>
              <a:gd name="T79" fmla="*/ 454 h 693"/>
              <a:gd name="T80" fmla="*/ 75 w 286"/>
              <a:gd name="T81" fmla="*/ 475 h 693"/>
              <a:gd name="T82" fmla="*/ 78 w 286"/>
              <a:gd name="T83" fmla="*/ 492 h 693"/>
              <a:gd name="T84" fmla="*/ 85 w 286"/>
              <a:gd name="T85" fmla="*/ 520 h 693"/>
              <a:gd name="T86" fmla="*/ 82 w 286"/>
              <a:gd name="T87" fmla="*/ 544 h 693"/>
              <a:gd name="T88" fmla="*/ 82 w 286"/>
              <a:gd name="T89" fmla="*/ 570 h 693"/>
              <a:gd name="T90" fmla="*/ 97 w 286"/>
              <a:gd name="T91" fmla="*/ 603 h 693"/>
              <a:gd name="T92" fmla="*/ 116 w 286"/>
              <a:gd name="T93" fmla="*/ 615 h 693"/>
              <a:gd name="T94" fmla="*/ 165 w 286"/>
              <a:gd name="T95" fmla="*/ 634 h 693"/>
              <a:gd name="T96" fmla="*/ 165 w 286"/>
              <a:gd name="T97" fmla="*/ 622 h 693"/>
              <a:gd name="T98" fmla="*/ 163 w 286"/>
              <a:gd name="T99" fmla="*/ 598 h 693"/>
              <a:gd name="T100" fmla="*/ 168 w 286"/>
              <a:gd name="T101" fmla="*/ 591 h 693"/>
              <a:gd name="T102" fmla="*/ 191 w 286"/>
              <a:gd name="T103" fmla="*/ 548 h 693"/>
              <a:gd name="T104" fmla="*/ 170 w 286"/>
              <a:gd name="T105" fmla="*/ 530 h 693"/>
              <a:gd name="T106" fmla="*/ 170 w 286"/>
              <a:gd name="T107" fmla="*/ 487 h 693"/>
              <a:gd name="T108" fmla="*/ 175 w 286"/>
              <a:gd name="T109" fmla="*/ 447 h 693"/>
              <a:gd name="T110" fmla="*/ 189 w 286"/>
              <a:gd name="T111" fmla="*/ 440 h 693"/>
              <a:gd name="T112" fmla="*/ 172 w 286"/>
              <a:gd name="T113" fmla="*/ 433 h 693"/>
              <a:gd name="T114" fmla="*/ 151 w 286"/>
              <a:gd name="T115" fmla="*/ 399 h 693"/>
              <a:gd name="T116" fmla="*/ 194 w 286"/>
              <a:gd name="T117" fmla="*/ 392 h 693"/>
              <a:gd name="T118" fmla="*/ 184 w 286"/>
              <a:gd name="T119" fmla="*/ 359 h 693"/>
              <a:gd name="T120" fmla="*/ 269 w 286"/>
              <a:gd name="T121" fmla="*/ 331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6" h="693">
                <a:moveTo>
                  <a:pt x="286" y="686"/>
                </a:moveTo>
                <a:lnTo>
                  <a:pt x="283" y="686"/>
                </a:lnTo>
                <a:lnTo>
                  <a:pt x="281" y="686"/>
                </a:lnTo>
                <a:lnTo>
                  <a:pt x="281" y="686"/>
                </a:lnTo>
                <a:lnTo>
                  <a:pt x="281" y="686"/>
                </a:lnTo>
                <a:lnTo>
                  <a:pt x="279" y="686"/>
                </a:lnTo>
                <a:lnTo>
                  <a:pt x="276" y="686"/>
                </a:lnTo>
                <a:lnTo>
                  <a:pt x="274" y="686"/>
                </a:lnTo>
                <a:lnTo>
                  <a:pt x="274" y="686"/>
                </a:lnTo>
                <a:lnTo>
                  <a:pt x="274" y="688"/>
                </a:lnTo>
                <a:lnTo>
                  <a:pt x="272" y="688"/>
                </a:lnTo>
                <a:lnTo>
                  <a:pt x="272" y="688"/>
                </a:lnTo>
                <a:lnTo>
                  <a:pt x="272" y="688"/>
                </a:lnTo>
                <a:lnTo>
                  <a:pt x="274" y="690"/>
                </a:lnTo>
                <a:lnTo>
                  <a:pt x="276" y="688"/>
                </a:lnTo>
                <a:lnTo>
                  <a:pt x="276" y="688"/>
                </a:lnTo>
                <a:lnTo>
                  <a:pt x="279" y="688"/>
                </a:lnTo>
                <a:lnTo>
                  <a:pt x="283" y="688"/>
                </a:lnTo>
                <a:lnTo>
                  <a:pt x="283" y="688"/>
                </a:lnTo>
                <a:lnTo>
                  <a:pt x="286" y="686"/>
                </a:lnTo>
                <a:lnTo>
                  <a:pt x="286" y="686"/>
                </a:lnTo>
                <a:close/>
                <a:moveTo>
                  <a:pt x="260" y="683"/>
                </a:moveTo>
                <a:lnTo>
                  <a:pt x="255" y="683"/>
                </a:lnTo>
                <a:lnTo>
                  <a:pt x="250" y="683"/>
                </a:lnTo>
                <a:lnTo>
                  <a:pt x="246" y="681"/>
                </a:lnTo>
                <a:lnTo>
                  <a:pt x="241" y="681"/>
                </a:lnTo>
                <a:lnTo>
                  <a:pt x="236" y="679"/>
                </a:lnTo>
                <a:lnTo>
                  <a:pt x="231" y="676"/>
                </a:lnTo>
                <a:lnTo>
                  <a:pt x="229" y="674"/>
                </a:lnTo>
                <a:lnTo>
                  <a:pt x="224" y="672"/>
                </a:lnTo>
                <a:lnTo>
                  <a:pt x="220" y="669"/>
                </a:lnTo>
                <a:lnTo>
                  <a:pt x="215" y="667"/>
                </a:lnTo>
                <a:lnTo>
                  <a:pt x="213" y="664"/>
                </a:lnTo>
                <a:lnTo>
                  <a:pt x="210" y="664"/>
                </a:lnTo>
                <a:lnTo>
                  <a:pt x="208" y="662"/>
                </a:lnTo>
                <a:lnTo>
                  <a:pt x="203" y="657"/>
                </a:lnTo>
                <a:lnTo>
                  <a:pt x="203" y="657"/>
                </a:lnTo>
                <a:lnTo>
                  <a:pt x="198" y="657"/>
                </a:lnTo>
                <a:lnTo>
                  <a:pt x="198" y="657"/>
                </a:lnTo>
                <a:lnTo>
                  <a:pt x="196" y="655"/>
                </a:lnTo>
                <a:lnTo>
                  <a:pt x="196" y="655"/>
                </a:lnTo>
                <a:lnTo>
                  <a:pt x="196" y="653"/>
                </a:lnTo>
                <a:lnTo>
                  <a:pt x="196" y="653"/>
                </a:lnTo>
                <a:lnTo>
                  <a:pt x="198" y="653"/>
                </a:lnTo>
                <a:lnTo>
                  <a:pt x="201" y="653"/>
                </a:lnTo>
                <a:lnTo>
                  <a:pt x="198" y="650"/>
                </a:lnTo>
                <a:lnTo>
                  <a:pt x="196" y="650"/>
                </a:lnTo>
                <a:lnTo>
                  <a:pt x="191" y="645"/>
                </a:lnTo>
                <a:lnTo>
                  <a:pt x="189" y="645"/>
                </a:lnTo>
                <a:lnTo>
                  <a:pt x="191" y="650"/>
                </a:lnTo>
                <a:lnTo>
                  <a:pt x="196" y="657"/>
                </a:lnTo>
                <a:lnTo>
                  <a:pt x="198" y="662"/>
                </a:lnTo>
                <a:lnTo>
                  <a:pt x="201" y="667"/>
                </a:lnTo>
                <a:lnTo>
                  <a:pt x="203" y="672"/>
                </a:lnTo>
                <a:lnTo>
                  <a:pt x="205" y="679"/>
                </a:lnTo>
                <a:lnTo>
                  <a:pt x="208" y="683"/>
                </a:lnTo>
                <a:lnTo>
                  <a:pt x="210" y="688"/>
                </a:lnTo>
                <a:lnTo>
                  <a:pt x="213" y="688"/>
                </a:lnTo>
                <a:lnTo>
                  <a:pt x="213" y="688"/>
                </a:lnTo>
                <a:lnTo>
                  <a:pt x="215" y="688"/>
                </a:lnTo>
                <a:lnTo>
                  <a:pt x="217" y="688"/>
                </a:lnTo>
                <a:lnTo>
                  <a:pt x="222" y="688"/>
                </a:lnTo>
                <a:lnTo>
                  <a:pt x="224" y="688"/>
                </a:lnTo>
                <a:lnTo>
                  <a:pt x="236" y="690"/>
                </a:lnTo>
                <a:lnTo>
                  <a:pt x="239" y="690"/>
                </a:lnTo>
                <a:lnTo>
                  <a:pt x="243" y="693"/>
                </a:lnTo>
                <a:lnTo>
                  <a:pt x="246" y="693"/>
                </a:lnTo>
                <a:lnTo>
                  <a:pt x="248" y="690"/>
                </a:lnTo>
                <a:lnTo>
                  <a:pt x="250" y="690"/>
                </a:lnTo>
                <a:lnTo>
                  <a:pt x="250" y="690"/>
                </a:lnTo>
                <a:lnTo>
                  <a:pt x="253" y="690"/>
                </a:lnTo>
                <a:lnTo>
                  <a:pt x="253" y="690"/>
                </a:lnTo>
                <a:lnTo>
                  <a:pt x="255" y="690"/>
                </a:lnTo>
                <a:lnTo>
                  <a:pt x="257" y="690"/>
                </a:lnTo>
                <a:lnTo>
                  <a:pt x="260" y="690"/>
                </a:lnTo>
                <a:lnTo>
                  <a:pt x="262" y="690"/>
                </a:lnTo>
                <a:lnTo>
                  <a:pt x="262" y="688"/>
                </a:lnTo>
                <a:lnTo>
                  <a:pt x="265" y="688"/>
                </a:lnTo>
                <a:lnTo>
                  <a:pt x="265" y="686"/>
                </a:lnTo>
                <a:lnTo>
                  <a:pt x="262" y="683"/>
                </a:lnTo>
                <a:lnTo>
                  <a:pt x="260" y="683"/>
                </a:lnTo>
                <a:close/>
                <a:moveTo>
                  <a:pt x="194" y="366"/>
                </a:moveTo>
                <a:lnTo>
                  <a:pt x="191" y="366"/>
                </a:lnTo>
                <a:lnTo>
                  <a:pt x="191" y="366"/>
                </a:lnTo>
                <a:lnTo>
                  <a:pt x="191" y="366"/>
                </a:lnTo>
                <a:lnTo>
                  <a:pt x="196" y="369"/>
                </a:lnTo>
                <a:lnTo>
                  <a:pt x="196" y="369"/>
                </a:lnTo>
                <a:lnTo>
                  <a:pt x="196" y="366"/>
                </a:lnTo>
                <a:lnTo>
                  <a:pt x="194" y="366"/>
                </a:lnTo>
                <a:lnTo>
                  <a:pt x="194" y="366"/>
                </a:lnTo>
                <a:close/>
                <a:moveTo>
                  <a:pt x="272" y="317"/>
                </a:moveTo>
                <a:lnTo>
                  <a:pt x="272" y="314"/>
                </a:lnTo>
                <a:lnTo>
                  <a:pt x="269" y="307"/>
                </a:lnTo>
                <a:lnTo>
                  <a:pt x="269" y="307"/>
                </a:lnTo>
                <a:lnTo>
                  <a:pt x="269" y="307"/>
                </a:lnTo>
                <a:lnTo>
                  <a:pt x="265" y="307"/>
                </a:lnTo>
                <a:lnTo>
                  <a:pt x="262" y="305"/>
                </a:lnTo>
                <a:lnTo>
                  <a:pt x="257" y="302"/>
                </a:lnTo>
                <a:lnTo>
                  <a:pt x="257" y="300"/>
                </a:lnTo>
                <a:lnTo>
                  <a:pt x="255" y="298"/>
                </a:lnTo>
                <a:lnTo>
                  <a:pt x="255" y="293"/>
                </a:lnTo>
                <a:lnTo>
                  <a:pt x="257" y="288"/>
                </a:lnTo>
                <a:lnTo>
                  <a:pt x="255" y="286"/>
                </a:lnTo>
                <a:lnTo>
                  <a:pt x="253" y="281"/>
                </a:lnTo>
                <a:lnTo>
                  <a:pt x="248" y="279"/>
                </a:lnTo>
                <a:lnTo>
                  <a:pt x="243" y="276"/>
                </a:lnTo>
                <a:lnTo>
                  <a:pt x="234" y="272"/>
                </a:lnTo>
                <a:lnTo>
                  <a:pt x="229" y="267"/>
                </a:lnTo>
                <a:lnTo>
                  <a:pt x="229" y="267"/>
                </a:lnTo>
                <a:lnTo>
                  <a:pt x="227" y="262"/>
                </a:lnTo>
                <a:lnTo>
                  <a:pt x="229" y="262"/>
                </a:lnTo>
                <a:lnTo>
                  <a:pt x="229" y="262"/>
                </a:lnTo>
                <a:lnTo>
                  <a:pt x="229" y="260"/>
                </a:lnTo>
                <a:lnTo>
                  <a:pt x="229" y="258"/>
                </a:lnTo>
                <a:lnTo>
                  <a:pt x="227" y="255"/>
                </a:lnTo>
                <a:lnTo>
                  <a:pt x="227" y="255"/>
                </a:lnTo>
                <a:lnTo>
                  <a:pt x="224" y="250"/>
                </a:lnTo>
                <a:lnTo>
                  <a:pt x="224" y="250"/>
                </a:lnTo>
                <a:lnTo>
                  <a:pt x="224" y="241"/>
                </a:lnTo>
                <a:lnTo>
                  <a:pt x="224" y="239"/>
                </a:lnTo>
                <a:lnTo>
                  <a:pt x="224" y="236"/>
                </a:lnTo>
                <a:lnTo>
                  <a:pt x="224" y="236"/>
                </a:lnTo>
                <a:lnTo>
                  <a:pt x="227" y="236"/>
                </a:lnTo>
                <a:lnTo>
                  <a:pt x="227" y="236"/>
                </a:lnTo>
                <a:lnTo>
                  <a:pt x="227" y="234"/>
                </a:lnTo>
                <a:lnTo>
                  <a:pt x="224" y="227"/>
                </a:lnTo>
                <a:lnTo>
                  <a:pt x="224" y="224"/>
                </a:lnTo>
                <a:lnTo>
                  <a:pt x="224" y="222"/>
                </a:lnTo>
                <a:lnTo>
                  <a:pt x="224" y="220"/>
                </a:lnTo>
                <a:lnTo>
                  <a:pt x="224" y="217"/>
                </a:lnTo>
                <a:lnTo>
                  <a:pt x="224" y="217"/>
                </a:lnTo>
                <a:lnTo>
                  <a:pt x="224" y="215"/>
                </a:lnTo>
                <a:lnTo>
                  <a:pt x="222" y="215"/>
                </a:lnTo>
                <a:lnTo>
                  <a:pt x="222" y="213"/>
                </a:lnTo>
                <a:lnTo>
                  <a:pt x="222" y="213"/>
                </a:lnTo>
                <a:lnTo>
                  <a:pt x="224" y="210"/>
                </a:lnTo>
                <a:lnTo>
                  <a:pt x="224" y="210"/>
                </a:lnTo>
                <a:lnTo>
                  <a:pt x="224" y="208"/>
                </a:lnTo>
                <a:lnTo>
                  <a:pt x="224" y="205"/>
                </a:lnTo>
                <a:lnTo>
                  <a:pt x="224" y="205"/>
                </a:lnTo>
                <a:lnTo>
                  <a:pt x="224" y="205"/>
                </a:lnTo>
                <a:lnTo>
                  <a:pt x="222" y="203"/>
                </a:lnTo>
                <a:lnTo>
                  <a:pt x="222" y="201"/>
                </a:lnTo>
                <a:lnTo>
                  <a:pt x="224" y="198"/>
                </a:lnTo>
                <a:lnTo>
                  <a:pt x="224" y="198"/>
                </a:lnTo>
                <a:lnTo>
                  <a:pt x="224" y="196"/>
                </a:lnTo>
                <a:lnTo>
                  <a:pt x="224" y="194"/>
                </a:lnTo>
                <a:lnTo>
                  <a:pt x="224" y="194"/>
                </a:lnTo>
                <a:lnTo>
                  <a:pt x="224" y="191"/>
                </a:lnTo>
                <a:lnTo>
                  <a:pt x="224" y="191"/>
                </a:lnTo>
                <a:lnTo>
                  <a:pt x="224" y="191"/>
                </a:lnTo>
                <a:lnTo>
                  <a:pt x="224" y="187"/>
                </a:lnTo>
                <a:lnTo>
                  <a:pt x="222" y="184"/>
                </a:lnTo>
                <a:lnTo>
                  <a:pt x="222" y="182"/>
                </a:lnTo>
                <a:lnTo>
                  <a:pt x="224" y="179"/>
                </a:lnTo>
                <a:lnTo>
                  <a:pt x="224" y="179"/>
                </a:lnTo>
                <a:lnTo>
                  <a:pt x="224" y="177"/>
                </a:lnTo>
                <a:lnTo>
                  <a:pt x="224" y="177"/>
                </a:lnTo>
                <a:lnTo>
                  <a:pt x="227" y="175"/>
                </a:lnTo>
                <a:lnTo>
                  <a:pt x="229" y="172"/>
                </a:lnTo>
                <a:lnTo>
                  <a:pt x="229" y="170"/>
                </a:lnTo>
                <a:lnTo>
                  <a:pt x="229" y="170"/>
                </a:lnTo>
                <a:lnTo>
                  <a:pt x="231" y="168"/>
                </a:lnTo>
                <a:lnTo>
                  <a:pt x="234" y="165"/>
                </a:lnTo>
                <a:lnTo>
                  <a:pt x="236" y="163"/>
                </a:lnTo>
                <a:lnTo>
                  <a:pt x="239" y="161"/>
                </a:lnTo>
                <a:lnTo>
                  <a:pt x="239" y="158"/>
                </a:lnTo>
                <a:lnTo>
                  <a:pt x="239" y="156"/>
                </a:lnTo>
                <a:lnTo>
                  <a:pt x="241" y="153"/>
                </a:lnTo>
                <a:lnTo>
                  <a:pt x="241" y="153"/>
                </a:lnTo>
                <a:lnTo>
                  <a:pt x="243" y="151"/>
                </a:lnTo>
                <a:lnTo>
                  <a:pt x="243" y="149"/>
                </a:lnTo>
                <a:lnTo>
                  <a:pt x="246" y="146"/>
                </a:lnTo>
                <a:lnTo>
                  <a:pt x="246" y="144"/>
                </a:lnTo>
                <a:lnTo>
                  <a:pt x="248" y="142"/>
                </a:lnTo>
                <a:lnTo>
                  <a:pt x="248" y="142"/>
                </a:lnTo>
                <a:lnTo>
                  <a:pt x="248" y="139"/>
                </a:lnTo>
                <a:lnTo>
                  <a:pt x="248" y="139"/>
                </a:lnTo>
                <a:lnTo>
                  <a:pt x="250" y="139"/>
                </a:lnTo>
                <a:lnTo>
                  <a:pt x="250" y="139"/>
                </a:lnTo>
                <a:lnTo>
                  <a:pt x="250" y="137"/>
                </a:lnTo>
                <a:lnTo>
                  <a:pt x="250" y="137"/>
                </a:lnTo>
                <a:lnTo>
                  <a:pt x="250" y="137"/>
                </a:lnTo>
                <a:lnTo>
                  <a:pt x="253" y="137"/>
                </a:lnTo>
                <a:lnTo>
                  <a:pt x="253" y="137"/>
                </a:lnTo>
                <a:lnTo>
                  <a:pt x="253" y="137"/>
                </a:lnTo>
                <a:lnTo>
                  <a:pt x="253" y="137"/>
                </a:lnTo>
                <a:lnTo>
                  <a:pt x="253" y="134"/>
                </a:lnTo>
                <a:lnTo>
                  <a:pt x="253" y="134"/>
                </a:lnTo>
                <a:lnTo>
                  <a:pt x="255" y="132"/>
                </a:lnTo>
                <a:lnTo>
                  <a:pt x="255" y="132"/>
                </a:lnTo>
                <a:lnTo>
                  <a:pt x="257" y="130"/>
                </a:lnTo>
                <a:lnTo>
                  <a:pt x="257" y="130"/>
                </a:lnTo>
                <a:lnTo>
                  <a:pt x="260" y="127"/>
                </a:lnTo>
                <a:lnTo>
                  <a:pt x="262" y="127"/>
                </a:lnTo>
                <a:lnTo>
                  <a:pt x="262" y="127"/>
                </a:lnTo>
                <a:lnTo>
                  <a:pt x="262" y="125"/>
                </a:lnTo>
                <a:lnTo>
                  <a:pt x="262" y="125"/>
                </a:lnTo>
                <a:lnTo>
                  <a:pt x="265" y="125"/>
                </a:lnTo>
                <a:lnTo>
                  <a:pt x="265" y="123"/>
                </a:lnTo>
                <a:lnTo>
                  <a:pt x="265" y="123"/>
                </a:lnTo>
                <a:lnTo>
                  <a:pt x="265" y="120"/>
                </a:lnTo>
                <a:lnTo>
                  <a:pt x="267" y="120"/>
                </a:lnTo>
                <a:lnTo>
                  <a:pt x="267" y="120"/>
                </a:lnTo>
                <a:lnTo>
                  <a:pt x="267" y="120"/>
                </a:lnTo>
                <a:lnTo>
                  <a:pt x="269" y="120"/>
                </a:lnTo>
                <a:lnTo>
                  <a:pt x="269" y="118"/>
                </a:lnTo>
                <a:lnTo>
                  <a:pt x="272" y="118"/>
                </a:lnTo>
                <a:lnTo>
                  <a:pt x="272" y="118"/>
                </a:lnTo>
                <a:lnTo>
                  <a:pt x="272" y="118"/>
                </a:lnTo>
                <a:lnTo>
                  <a:pt x="274" y="118"/>
                </a:lnTo>
                <a:lnTo>
                  <a:pt x="276" y="118"/>
                </a:lnTo>
                <a:lnTo>
                  <a:pt x="276" y="116"/>
                </a:lnTo>
                <a:lnTo>
                  <a:pt x="276" y="113"/>
                </a:lnTo>
                <a:lnTo>
                  <a:pt x="279" y="116"/>
                </a:lnTo>
                <a:lnTo>
                  <a:pt x="279" y="113"/>
                </a:lnTo>
                <a:lnTo>
                  <a:pt x="281" y="113"/>
                </a:lnTo>
                <a:lnTo>
                  <a:pt x="281" y="113"/>
                </a:lnTo>
                <a:lnTo>
                  <a:pt x="283" y="111"/>
                </a:lnTo>
                <a:lnTo>
                  <a:pt x="283" y="108"/>
                </a:lnTo>
                <a:lnTo>
                  <a:pt x="283" y="106"/>
                </a:lnTo>
                <a:lnTo>
                  <a:pt x="283" y="104"/>
                </a:lnTo>
                <a:lnTo>
                  <a:pt x="283" y="104"/>
                </a:lnTo>
                <a:lnTo>
                  <a:pt x="283" y="101"/>
                </a:lnTo>
                <a:lnTo>
                  <a:pt x="283" y="97"/>
                </a:lnTo>
                <a:lnTo>
                  <a:pt x="283" y="94"/>
                </a:lnTo>
                <a:lnTo>
                  <a:pt x="283" y="94"/>
                </a:lnTo>
                <a:lnTo>
                  <a:pt x="283" y="92"/>
                </a:lnTo>
                <a:lnTo>
                  <a:pt x="281" y="90"/>
                </a:lnTo>
                <a:lnTo>
                  <a:pt x="279" y="87"/>
                </a:lnTo>
                <a:lnTo>
                  <a:pt x="279" y="82"/>
                </a:lnTo>
                <a:lnTo>
                  <a:pt x="276" y="80"/>
                </a:lnTo>
                <a:lnTo>
                  <a:pt x="276" y="80"/>
                </a:lnTo>
                <a:lnTo>
                  <a:pt x="274" y="78"/>
                </a:lnTo>
                <a:lnTo>
                  <a:pt x="274" y="78"/>
                </a:lnTo>
                <a:lnTo>
                  <a:pt x="272" y="78"/>
                </a:lnTo>
                <a:lnTo>
                  <a:pt x="272" y="78"/>
                </a:lnTo>
                <a:lnTo>
                  <a:pt x="272" y="78"/>
                </a:lnTo>
                <a:lnTo>
                  <a:pt x="272" y="78"/>
                </a:lnTo>
                <a:lnTo>
                  <a:pt x="269" y="78"/>
                </a:lnTo>
                <a:lnTo>
                  <a:pt x="269" y="78"/>
                </a:lnTo>
                <a:lnTo>
                  <a:pt x="267" y="80"/>
                </a:lnTo>
                <a:lnTo>
                  <a:pt x="267" y="80"/>
                </a:lnTo>
                <a:lnTo>
                  <a:pt x="265" y="78"/>
                </a:lnTo>
                <a:lnTo>
                  <a:pt x="265" y="78"/>
                </a:lnTo>
                <a:lnTo>
                  <a:pt x="265" y="87"/>
                </a:lnTo>
                <a:lnTo>
                  <a:pt x="265" y="94"/>
                </a:lnTo>
                <a:lnTo>
                  <a:pt x="265" y="99"/>
                </a:lnTo>
                <a:lnTo>
                  <a:pt x="262" y="101"/>
                </a:lnTo>
                <a:lnTo>
                  <a:pt x="262" y="101"/>
                </a:lnTo>
                <a:lnTo>
                  <a:pt x="262" y="101"/>
                </a:lnTo>
                <a:lnTo>
                  <a:pt x="262" y="104"/>
                </a:lnTo>
                <a:lnTo>
                  <a:pt x="260" y="104"/>
                </a:lnTo>
                <a:lnTo>
                  <a:pt x="260" y="106"/>
                </a:lnTo>
                <a:lnTo>
                  <a:pt x="257" y="106"/>
                </a:lnTo>
                <a:lnTo>
                  <a:pt x="257" y="106"/>
                </a:lnTo>
                <a:lnTo>
                  <a:pt x="257" y="108"/>
                </a:lnTo>
                <a:lnTo>
                  <a:pt x="255" y="108"/>
                </a:lnTo>
                <a:lnTo>
                  <a:pt x="253" y="108"/>
                </a:lnTo>
                <a:lnTo>
                  <a:pt x="253" y="111"/>
                </a:lnTo>
                <a:lnTo>
                  <a:pt x="253" y="111"/>
                </a:lnTo>
                <a:lnTo>
                  <a:pt x="250" y="111"/>
                </a:lnTo>
                <a:lnTo>
                  <a:pt x="250" y="113"/>
                </a:lnTo>
                <a:lnTo>
                  <a:pt x="250" y="116"/>
                </a:lnTo>
                <a:lnTo>
                  <a:pt x="250" y="116"/>
                </a:lnTo>
                <a:lnTo>
                  <a:pt x="250" y="118"/>
                </a:lnTo>
                <a:lnTo>
                  <a:pt x="248" y="118"/>
                </a:lnTo>
                <a:lnTo>
                  <a:pt x="246" y="116"/>
                </a:lnTo>
                <a:lnTo>
                  <a:pt x="246" y="116"/>
                </a:lnTo>
                <a:lnTo>
                  <a:pt x="243" y="116"/>
                </a:lnTo>
                <a:lnTo>
                  <a:pt x="241" y="116"/>
                </a:lnTo>
                <a:lnTo>
                  <a:pt x="241" y="116"/>
                </a:lnTo>
                <a:lnTo>
                  <a:pt x="239" y="118"/>
                </a:lnTo>
                <a:lnTo>
                  <a:pt x="239" y="120"/>
                </a:lnTo>
                <a:lnTo>
                  <a:pt x="236" y="120"/>
                </a:lnTo>
                <a:lnTo>
                  <a:pt x="236" y="118"/>
                </a:lnTo>
                <a:lnTo>
                  <a:pt x="234" y="118"/>
                </a:lnTo>
                <a:lnTo>
                  <a:pt x="231" y="120"/>
                </a:lnTo>
                <a:lnTo>
                  <a:pt x="229" y="118"/>
                </a:lnTo>
                <a:lnTo>
                  <a:pt x="229" y="118"/>
                </a:lnTo>
                <a:lnTo>
                  <a:pt x="227" y="118"/>
                </a:lnTo>
                <a:lnTo>
                  <a:pt x="224" y="118"/>
                </a:lnTo>
                <a:lnTo>
                  <a:pt x="220" y="118"/>
                </a:lnTo>
                <a:lnTo>
                  <a:pt x="210" y="116"/>
                </a:lnTo>
                <a:lnTo>
                  <a:pt x="205" y="116"/>
                </a:lnTo>
                <a:lnTo>
                  <a:pt x="196" y="116"/>
                </a:lnTo>
                <a:lnTo>
                  <a:pt x="196" y="113"/>
                </a:lnTo>
                <a:lnTo>
                  <a:pt x="196" y="111"/>
                </a:lnTo>
                <a:lnTo>
                  <a:pt x="198" y="111"/>
                </a:lnTo>
                <a:lnTo>
                  <a:pt x="198" y="108"/>
                </a:lnTo>
                <a:lnTo>
                  <a:pt x="198" y="108"/>
                </a:lnTo>
                <a:lnTo>
                  <a:pt x="198" y="106"/>
                </a:lnTo>
                <a:lnTo>
                  <a:pt x="201" y="106"/>
                </a:lnTo>
                <a:lnTo>
                  <a:pt x="201" y="106"/>
                </a:lnTo>
                <a:lnTo>
                  <a:pt x="201" y="106"/>
                </a:lnTo>
                <a:lnTo>
                  <a:pt x="201" y="104"/>
                </a:lnTo>
                <a:lnTo>
                  <a:pt x="201" y="104"/>
                </a:lnTo>
                <a:lnTo>
                  <a:pt x="201" y="104"/>
                </a:lnTo>
                <a:lnTo>
                  <a:pt x="201" y="101"/>
                </a:lnTo>
                <a:lnTo>
                  <a:pt x="201" y="101"/>
                </a:lnTo>
                <a:lnTo>
                  <a:pt x="203" y="101"/>
                </a:lnTo>
                <a:lnTo>
                  <a:pt x="203" y="99"/>
                </a:lnTo>
                <a:lnTo>
                  <a:pt x="201" y="97"/>
                </a:lnTo>
                <a:lnTo>
                  <a:pt x="201" y="97"/>
                </a:lnTo>
                <a:lnTo>
                  <a:pt x="201" y="94"/>
                </a:lnTo>
                <a:lnTo>
                  <a:pt x="201" y="94"/>
                </a:lnTo>
                <a:lnTo>
                  <a:pt x="203" y="92"/>
                </a:lnTo>
                <a:lnTo>
                  <a:pt x="203" y="92"/>
                </a:lnTo>
                <a:lnTo>
                  <a:pt x="203" y="92"/>
                </a:lnTo>
                <a:lnTo>
                  <a:pt x="203" y="90"/>
                </a:lnTo>
                <a:lnTo>
                  <a:pt x="205" y="90"/>
                </a:lnTo>
                <a:lnTo>
                  <a:pt x="205" y="87"/>
                </a:lnTo>
                <a:lnTo>
                  <a:pt x="205" y="87"/>
                </a:lnTo>
                <a:lnTo>
                  <a:pt x="205" y="85"/>
                </a:lnTo>
                <a:lnTo>
                  <a:pt x="208" y="82"/>
                </a:lnTo>
                <a:lnTo>
                  <a:pt x="208" y="82"/>
                </a:lnTo>
                <a:lnTo>
                  <a:pt x="208" y="80"/>
                </a:lnTo>
                <a:lnTo>
                  <a:pt x="208" y="80"/>
                </a:lnTo>
                <a:lnTo>
                  <a:pt x="210" y="80"/>
                </a:lnTo>
                <a:lnTo>
                  <a:pt x="210" y="78"/>
                </a:lnTo>
                <a:lnTo>
                  <a:pt x="210" y="75"/>
                </a:lnTo>
                <a:lnTo>
                  <a:pt x="210" y="75"/>
                </a:lnTo>
                <a:lnTo>
                  <a:pt x="208" y="73"/>
                </a:lnTo>
                <a:lnTo>
                  <a:pt x="205" y="68"/>
                </a:lnTo>
                <a:lnTo>
                  <a:pt x="201" y="68"/>
                </a:lnTo>
                <a:lnTo>
                  <a:pt x="198" y="66"/>
                </a:lnTo>
                <a:lnTo>
                  <a:pt x="196" y="66"/>
                </a:lnTo>
                <a:lnTo>
                  <a:pt x="196" y="66"/>
                </a:lnTo>
                <a:lnTo>
                  <a:pt x="194" y="66"/>
                </a:lnTo>
                <a:lnTo>
                  <a:pt x="194" y="64"/>
                </a:lnTo>
                <a:lnTo>
                  <a:pt x="191" y="64"/>
                </a:lnTo>
                <a:lnTo>
                  <a:pt x="187" y="61"/>
                </a:lnTo>
                <a:lnTo>
                  <a:pt x="177" y="56"/>
                </a:lnTo>
                <a:lnTo>
                  <a:pt x="175" y="54"/>
                </a:lnTo>
                <a:lnTo>
                  <a:pt x="172" y="54"/>
                </a:lnTo>
                <a:lnTo>
                  <a:pt x="170" y="52"/>
                </a:lnTo>
                <a:lnTo>
                  <a:pt x="165" y="47"/>
                </a:lnTo>
                <a:lnTo>
                  <a:pt x="161" y="45"/>
                </a:lnTo>
                <a:lnTo>
                  <a:pt x="158" y="45"/>
                </a:lnTo>
                <a:lnTo>
                  <a:pt x="153" y="45"/>
                </a:lnTo>
                <a:lnTo>
                  <a:pt x="146" y="42"/>
                </a:lnTo>
                <a:lnTo>
                  <a:pt x="142" y="40"/>
                </a:lnTo>
                <a:lnTo>
                  <a:pt x="142" y="37"/>
                </a:lnTo>
                <a:lnTo>
                  <a:pt x="139" y="35"/>
                </a:lnTo>
                <a:lnTo>
                  <a:pt x="135" y="33"/>
                </a:lnTo>
                <a:lnTo>
                  <a:pt x="132" y="33"/>
                </a:lnTo>
                <a:lnTo>
                  <a:pt x="132" y="33"/>
                </a:lnTo>
                <a:lnTo>
                  <a:pt x="132" y="30"/>
                </a:lnTo>
                <a:lnTo>
                  <a:pt x="130" y="30"/>
                </a:lnTo>
                <a:lnTo>
                  <a:pt x="127" y="28"/>
                </a:lnTo>
                <a:lnTo>
                  <a:pt x="125" y="26"/>
                </a:lnTo>
                <a:lnTo>
                  <a:pt x="120" y="21"/>
                </a:lnTo>
                <a:lnTo>
                  <a:pt x="118" y="16"/>
                </a:lnTo>
                <a:lnTo>
                  <a:pt x="116" y="11"/>
                </a:lnTo>
                <a:lnTo>
                  <a:pt x="111" y="11"/>
                </a:lnTo>
                <a:lnTo>
                  <a:pt x="111" y="9"/>
                </a:lnTo>
                <a:lnTo>
                  <a:pt x="108" y="9"/>
                </a:lnTo>
                <a:lnTo>
                  <a:pt x="108" y="9"/>
                </a:lnTo>
                <a:lnTo>
                  <a:pt x="108" y="7"/>
                </a:lnTo>
                <a:lnTo>
                  <a:pt x="106" y="7"/>
                </a:lnTo>
                <a:lnTo>
                  <a:pt x="106" y="4"/>
                </a:lnTo>
                <a:lnTo>
                  <a:pt x="106" y="2"/>
                </a:lnTo>
                <a:lnTo>
                  <a:pt x="106" y="2"/>
                </a:lnTo>
                <a:lnTo>
                  <a:pt x="97" y="2"/>
                </a:lnTo>
                <a:lnTo>
                  <a:pt x="90" y="2"/>
                </a:lnTo>
                <a:lnTo>
                  <a:pt x="90" y="4"/>
                </a:lnTo>
                <a:lnTo>
                  <a:pt x="87" y="4"/>
                </a:lnTo>
                <a:lnTo>
                  <a:pt x="87" y="2"/>
                </a:lnTo>
                <a:lnTo>
                  <a:pt x="87" y="4"/>
                </a:lnTo>
                <a:lnTo>
                  <a:pt x="85" y="4"/>
                </a:lnTo>
                <a:lnTo>
                  <a:pt x="85" y="4"/>
                </a:lnTo>
                <a:lnTo>
                  <a:pt x="82" y="11"/>
                </a:lnTo>
                <a:lnTo>
                  <a:pt x="82" y="14"/>
                </a:lnTo>
                <a:lnTo>
                  <a:pt x="80" y="16"/>
                </a:lnTo>
                <a:lnTo>
                  <a:pt x="80" y="21"/>
                </a:lnTo>
                <a:lnTo>
                  <a:pt x="80" y="21"/>
                </a:lnTo>
                <a:lnTo>
                  <a:pt x="80" y="19"/>
                </a:lnTo>
                <a:lnTo>
                  <a:pt x="78" y="16"/>
                </a:lnTo>
                <a:lnTo>
                  <a:pt x="75" y="14"/>
                </a:lnTo>
                <a:lnTo>
                  <a:pt x="75" y="11"/>
                </a:lnTo>
                <a:lnTo>
                  <a:pt x="73" y="7"/>
                </a:lnTo>
                <a:lnTo>
                  <a:pt x="71" y="7"/>
                </a:lnTo>
                <a:lnTo>
                  <a:pt x="71" y="7"/>
                </a:lnTo>
                <a:lnTo>
                  <a:pt x="68" y="7"/>
                </a:lnTo>
                <a:lnTo>
                  <a:pt x="66" y="4"/>
                </a:lnTo>
                <a:lnTo>
                  <a:pt x="66" y="4"/>
                </a:lnTo>
                <a:lnTo>
                  <a:pt x="56" y="4"/>
                </a:lnTo>
                <a:lnTo>
                  <a:pt x="56" y="4"/>
                </a:lnTo>
                <a:lnTo>
                  <a:pt x="54" y="4"/>
                </a:lnTo>
                <a:lnTo>
                  <a:pt x="52" y="4"/>
                </a:lnTo>
                <a:lnTo>
                  <a:pt x="49" y="4"/>
                </a:lnTo>
                <a:lnTo>
                  <a:pt x="47" y="0"/>
                </a:lnTo>
                <a:lnTo>
                  <a:pt x="45" y="0"/>
                </a:lnTo>
                <a:lnTo>
                  <a:pt x="45" y="0"/>
                </a:lnTo>
                <a:lnTo>
                  <a:pt x="42" y="0"/>
                </a:lnTo>
                <a:lnTo>
                  <a:pt x="42" y="0"/>
                </a:lnTo>
                <a:lnTo>
                  <a:pt x="42" y="2"/>
                </a:lnTo>
                <a:lnTo>
                  <a:pt x="42" y="4"/>
                </a:lnTo>
                <a:lnTo>
                  <a:pt x="40" y="4"/>
                </a:lnTo>
                <a:lnTo>
                  <a:pt x="38" y="7"/>
                </a:lnTo>
                <a:lnTo>
                  <a:pt x="35" y="7"/>
                </a:lnTo>
                <a:lnTo>
                  <a:pt x="35" y="7"/>
                </a:lnTo>
                <a:lnTo>
                  <a:pt x="35" y="9"/>
                </a:lnTo>
                <a:lnTo>
                  <a:pt x="35" y="11"/>
                </a:lnTo>
                <a:lnTo>
                  <a:pt x="33" y="11"/>
                </a:lnTo>
                <a:lnTo>
                  <a:pt x="30" y="14"/>
                </a:lnTo>
                <a:lnTo>
                  <a:pt x="30" y="14"/>
                </a:lnTo>
                <a:lnTo>
                  <a:pt x="30" y="16"/>
                </a:lnTo>
                <a:lnTo>
                  <a:pt x="28" y="19"/>
                </a:lnTo>
                <a:lnTo>
                  <a:pt x="28" y="21"/>
                </a:lnTo>
                <a:lnTo>
                  <a:pt x="30" y="23"/>
                </a:lnTo>
                <a:lnTo>
                  <a:pt x="30" y="30"/>
                </a:lnTo>
                <a:lnTo>
                  <a:pt x="30" y="37"/>
                </a:lnTo>
                <a:lnTo>
                  <a:pt x="28" y="45"/>
                </a:lnTo>
                <a:lnTo>
                  <a:pt x="28" y="45"/>
                </a:lnTo>
                <a:lnTo>
                  <a:pt x="28" y="47"/>
                </a:lnTo>
                <a:lnTo>
                  <a:pt x="23" y="47"/>
                </a:lnTo>
                <a:lnTo>
                  <a:pt x="19" y="49"/>
                </a:lnTo>
                <a:lnTo>
                  <a:pt x="16" y="52"/>
                </a:lnTo>
                <a:lnTo>
                  <a:pt x="14" y="54"/>
                </a:lnTo>
                <a:lnTo>
                  <a:pt x="12" y="54"/>
                </a:lnTo>
                <a:lnTo>
                  <a:pt x="12" y="56"/>
                </a:lnTo>
                <a:lnTo>
                  <a:pt x="9" y="56"/>
                </a:lnTo>
                <a:lnTo>
                  <a:pt x="9" y="59"/>
                </a:lnTo>
                <a:lnTo>
                  <a:pt x="9" y="59"/>
                </a:lnTo>
                <a:lnTo>
                  <a:pt x="9" y="61"/>
                </a:lnTo>
                <a:lnTo>
                  <a:pt x="9" y="64"/>
                </a:lnTo>
                <a:lnTo>
                  <a:pt x="9" y="64"/>
                </a:lnTo>
                <a:lnTo>
                  <a:pt x="12" y="66"/>
                </a:lnTo>
                <a:lnTo>
                  <a:pt x="12" y="66"/>
                </a:lnTo>
                <a:lnTo>
                  <a:pt x="12" y="68"/>
                </a:lnTo>
                <a:lnTo>
                  <a:pt x="12" y="68"/>
                </a:lnTo>
                <a:lnTo>
                  <a:pt x="12" y="68"/>
                </a:lnTo>
                <a:lnTo>
                  <a:pt x="12" y="71"/>
                </a:lnTo>
                <a:lnTo>
                  <a:pt x="12" y="71"/>
                </a:lnTo>
                <a:lnTo>
                  <a:pt x="9" y="71"/>
                </a:lnTo>
                <a:lnTo>
                  <a:pt x="9" y="75"/>
                </a:lnTo>
                <a:lnTo>
                  <a:pt x="9" y="78"/>
                </a:lnTo>
                <a:lnTo>
                  <a:pt x="12" y="80"/>
                </a:lnTo>
                <a:lnTo>
                  <a:pt x="12" y="82"/>
                </a:lnTo>
                <a:lnTo>
                  <a:pt x="16" y="90"/>
                </a:lnTo>
                <a:lnTo>
                  <a:pt x="16" y="92"/>
                </a:lnTo>
                <a:lnTo>
                  <a:pt x="14" y="94"/>
                </a:lnTo>
                <a:lnTo>
                  <a:pt x="14" y="94"/>
                </a:lnTo>
                <a:lnTo>
                  <a:pt x="14" y="97"/>
                </a:lnTo>
                <a:lnTo>
                  <a:pt x="14" y="97"/>
                </a:lnTo>
                <a:lnTo>
                  <a:pt x="14" y="99"/>
                </a:lnTo>
                <a:lnTo>
                  <a:pt x="16" y="101"/>
                </a:lnTo>
                <a:lnTo>
                  <a:pt x="19" y="104"/>
                </a:lnTo>
                <a:lnTo>
                  <a:pt x="21" y="106"/>
                </a:lnTo>
                <a:lnTo>
                  <a:pt x="21" y="108"/>
                </a:lnTo>
                <a:lnTo>
                  <a:pt x="21" y="108"/>
                </a:lnTo>
                <a:lnTo>
                  <a:pt x="19" y="111"/>
                </a:lnTo>
                <a:lnTo>
                  <a:pt x="16" y="111"/>
                </a:lnTo>
                <a:lnTo>
                  <a:pt x="16" y="111"/>
                </a:lnTo>
                <a:lnTo>
                  <a:pt x="14" y="111"/>
                </a:lnTo>
                <a:lnTo>
                  <a:pt x="14" y="111"/>
                </a:lnTo>
                <a:lnTo>
                  <a:pt x="14" y="111"/>
                </a:lnTo>
                <a:lnTo>
                  <a:pt x="12" y="111"/>
                </a:lnTo>
                <a:lnTo>
                  <a:pt x="12" y="113"/>
                </a:lnTo>
                <a:lnTo>
                  <a:pt x="12" y="118"/>
                </a:lnTo>
                <a:lnTo>
                  <a:pt x="9" y="118"/>
                </a:lnTo>
                <a:lnTo>
                  <a:pt x="9" y="120"/>
                </a:lnTo>
                <a:lnTo>
                  <a:pt x="9" y="125"/>
                </a:lnTo>
                <a:lnTo>
                  <a:pt x="9" y="127"/>
                </a:lnTo>
                <a:lnTo>
                  <a:pt x="9" y="127"/>
                </a:lnTo>
                <a:lnTo>
                  <a:pt x="7" y="130"/>
                </a:lnTo>
                <a:lnTo>
                  <a:pt x="7" y="132"/>
                </a:lnTo>
                <a:lnTo>
                  <a:pt x="4" y="134"/>
                </a:lnTo>
                <a:lnTo>
                  <a:pt x="4" y="134"/>
                </a:lnTo>
                <a:lnTo>
                  <a:pt x="4" y="134"/>
                </a:lnTo>
                <a:lnTo>
                  <a:pt x="4" y="137"/>
                </a:lnTo>
                <a:lnTo>
                  <a:pt x="2" y="139"/>
                </a:lnTo>
                <a:lnTo>
                  <a:pt x="2" y="142"/>
                </a:lnTo>
                <a:lnTo>
                  <a:pt x="2" y="144"/>
                </a:lnTo>
                <a:lnTo>
                  <a:pt x="2" y="146"/>
                </a:lnTo>
                <a:lnTo>
                  <a:pt x="2" y="151"/>
                </a:lnTo>
                <a:lnTo>
                  <a:pt x="2" y="153"/>
                </a:lnTo>
                <a:lnTo>
                  <a:pt x="0" y="153"/>
                </a:lnTo>
                <a:lnTo>
                  <a:pt x="0" y="156"/>
                </a:lnTo>
                <a:lnTo>
                  <a:pt x="0" y="158"/>
                </a:lnTo>
                <a:lnTo>
                  <a:pt x="2" y="163"/>
                </a:lnTo>
                <a:lnTo>
                  <a:pt x="2" y="168"/>
                </a:lnTo>
                <a:lnTo>
                  <a:pt x="4" y="170"/>
                </a:lnTo>
                <a:lnTo>
                  <a:pt x="4" y="172"/>
                </a:lnTo>
                <a:lnTo>
                  <a:pt x="4" y="175"/>
                </a:lnTo>
                <a:lnTo>
                  <a:pt x="4" y="175"/>
                </a:lnTo>
                <a:lnTo>
                  <a:pt x="7" y="175"/>
                </a:lnTo>
                <a:lnTo>
                  <a:pt x="7" y="175"/>
                </a:lnTo>
                <a:lnTo>
                  <a:pt x="7" y="177"/>
                </a:lnTo>
                <a:lnTo>
                  <a:pt x="7" y="177"/>
                </a:lnTo>
                <a:lnTo>
                  <a:pt x="4" y="179"/>
                </a:lnTo>
                <a:lnTo>
                  <a:pt x="2" y="179"/>
                </a:lnTo>
                <a:lnTo>
                  <a:pt x="2" y="179"/>
                </a:lnTo>
                <a:lnTo>
                  <a:pt x="2" y="179"/>
                </a:lnTo>
                <a:lnTo>
                  <a:pt x="2" y="182"/>
                </a:lnTo>
                <a:lnTo>
                  <a:pt x="2" y="182"/>
                </a:lnTo>
                <a:lnTo>
                  <a:pt x="2" y="187"/>
                </a:lnTo>
                <a:lnTo>
                  <a:pt x="2" y="189"/>
                </a:lnTo>
                <a:lnTo>
                  <a:pt x="0" y="191"/>
                </a:lnTo>
                <a:lnTo>
                  <a:pt x="2" y="191"/>
                </a:lnTo>
                <a:lnTo>
                  <a:pt x="2" y="194"/>
                </a:lnTo>
                <a:lnTo>
                  <a:pt x="2" y="194"/>
                </a:lnTo>
                <a:lnTo>
                  <a:pt x="2" y="194"/>
                </a:lnTo>
                <a:lnTo>
                  <a:pt x="2" y="196"/>
                </a:lnTo>
                <a:lnTo>
                  <a:pt x="0" y="196"/>
                </a:lnTo>
                <a:lnTo>
                  <a:pt x="0" y="196"/>
                </a:lnTo>
                <a:lnTo>
                  <a:pt x="0" y="196"/>
                </a:lnTo>
                <a:lnTo>
                  <a:pt x="0" y="198"/>
                </a:lnTo>
                <a:lnTo>
                  <a:pt x="0" y="201"/>
                </a:lnTo>
                <a:lnTo>
                  <a:pt x="0" y="203"/>
                </a:lnTo>
                <a:lnTo>
                  <a:pt x="0" y="205"/>
                </a:lnTo>
                <a:lnTo>
                  <a:pt x="2" y="208"/>
                </a:lnTo>
                <a:lnTo>
                  <a:pt x="4" y="210"/>
                </a:lnTo>
                <a:lnTo>
                  <a:pt x="4" y="213"/>
                </a:lnTo>
                <a:lnTo>
                  <a:pt x="7" y="213"/>
                </a:lnTo>
                <a:lnTo>
                  <a:pt x="7" y="213"/>
                </a:lnTo>
                <a:lnTo>
                  <a:pt x="7" y="213"/>
                </a:lnTo>
                <a:lnTo>
                  <a:pt x="7" y="215"/>
                </a:lnTo>
                <a:lnTo>
                  <a:pt x="7" y="215"/>
                </a:lnTo>
                <a:lnTo>
                  <a:pt x="7" y="215"/>
                </a:lnTo>
                <a:lnTo>
                  <a:pt x="7" y="217"/>
                </a:lnTo>
                <a:lnTo>
                  <a:pt x="9" y="220"/>
                </a:lnTo>
                <a:lnTo>
                  <a:pt x="9" y="220"/>
                </a:lnTo>
                <a:lnTo>
                  <a:pt x="12" y="222"/>
                </a:lnTo>
                <a:lnTo>
                  <a:pt x="12" y="224"/>
                </a:lnTo>
                <a:lnTo>
                  <a:pt x="12" y="227"/>
                </a:lnTo>
                <a:lnTo>
                  <a:pt x="14" y="231"/>
                </a:lnTo>
                <a:lnTo>
                  <a:pt x="16" y="231"/>
                </a:lnTo>
                <a:lnTo>
                  <a:pt x="16" y="234"/>
                </a:lnTo>
                <a:lnTo>
                  <a:pt x="16" y="234"/>
                </a:lnTo>
                <a:lnTo>
                  <a:pt x="16" y="236"/>
                </a:lnTo>
                <a:lnTo>
                  <a:pt x="16" y="239"/>
                </a:lnTo>
                <a:lnTo>
                  <a:pt x="16" y="239"/>
                </a:lnTo>
                <a:lnTo>
                  <a:pt x="19" y="241"/>
                </a:lnTo>
                <a:lnTo>
                  <a:pt x="19" y="241"/>
                </a:lnTo>
                <a:lnTo>
                  <a:pt x="21" y="241"/>
                </a:lnTo>
                <a:lnTo>
                  <a:pt x="23" y="241"/>
                </a:lnTo>
                <a:lnTo>
                  <a:pt x="23" y="243"/>
                </a:lnTo>
                <a:lnTo>
                  <a:pt x="23" y="243"/>
                </a:lnTo>
                <a:lnTo>
                  <a:pt x="23" y="246"/>
                </a:lnTo>
                <a:lnTo>
                  <a:pt x="23" y="248"/>
                </a:lnTo>
                <a:lnTo>
                  <a:pt x="23" y="250"/>
                </a:lnTo>
                <a:lnTo>
                  <a:pt x="26" y="255"/>
                </a:lnTo>
                <a:lnTo>
                  <a:pt x="26" y="258"/>
                </a:lnTo>
                <a:lnTo>
                  <a:pt x="26" y="260"/>
                </a:lnTo>
                <a:lnTo>
                  <a:pt x="28" y="262"/>
                </a:lnTo>
                <a:lnTo>
                  <a:pt x="26" y="262"/>
                </a:lnTo>
                <a:lnTo>
                  <a:pt x="26" y="262"/>
                </a:lnTo>
                <a:lnTo>
                  <a:pt x="26" y="262"/>
                </a:lnTo>
                <a:lnTo>
                  <a:pt x="23" y="262"/>
                </a:lnTo>
                <a:lnTo>
                  <a:pt x="23" y="265"/>
                </a:lnTo>
                <a:lnTo>
                  <a:pt x="23" y="265"/>
                </a:lnTo>
                <a:lnTo>
                  <a:pt x="23" y="267"/>
                </a:lnTo>
                <a:lnTo>
                  <a:pt x="23" y="269"/>
                </a:lnTo>
                <a:lnTo>
                  <a:pt x="23" y="272"/>
                </a:lnTo>
                <a:lnTo>
                  <a:pt x="23" y="272"/>
                </a:lnTo>
                <a:lnTo>
                  <a:pt x="23" y="272"/>
                </a:lnTo>
                <a:lnTo>
                  <a:pt x="23" y="274"/>
                </a:lnTo>
                <a:lnTo>
                  <a:pt x="23" y="276"/>
                </a:lnTo>
                <a:lnTo>
                  <a:pt x="23" y="281"/>
                </a:lnTo>
                <a:lnTo>
                  <a:pt x="21" y="281"/>
                </a:lnTo>
                <a:lnTo>
                  <a:pt x="21" y="281"/>
                </a:lnTo>
                <a:lnTo>
                  <a:pt x="21" y="284"/>
                </a:lnTo>
                <a:lnTo>
                  <a:pt x="21" y="284"/>
                </a:lnTo>
                <a:lnTo>
                  <a:pt x="23" y="284"/>
                </a:lnTo>
                <a:lnTo>
                  <a:pt x="23" y="286"/>
                </a:lnTo>
                <a:lnTo>
                  <a:pt x="23" y="288"/>
                </a:lnTo>
                <a:lnTo>
                  <a:pt x="26" y="288"/>
                </a:lnTo>
                <a:lnTo>
                  <a:pt x="26" y="291"/>
                </a:lnTo>
                <a:lnTo>
                  <a:pt x="26" y="295"/>
                </a:lnTo>
                <a:lnTo>
                  <a:pt x="26" y="295"/>
                </a:lnTo>
                <a:lnTo>
                  <a:pt x="28" y="298"/>
                </a:lnTo>
                <a:lnTo>
                  <a:pt x="28" y="300"/>
                </a:lnTo>
                <a:lnTo>
                  <a:pt x="28" y="302"/>
                </a:lnTo>
                <a:lnTo>
                  <a:pt x="26" y="302"/>
                </a:lnTo>
                <a:lnTo>
                  <a:pt x="26" y="305"/>
                </a:lnTo>
                <a:lnTo>
                  <a:pt x="23" y="305"/>
                </a:lnTo>
                <a:lnTo>
                  <a:pt x="23" y="307"/>
                </a:lnTo>
                <a:lnTo>
                  <a:pt x="23" y="307"/>
                </a:lnTo>
                <a:lnTo>
                  <a:pt x="23" y="307"/>
                </a:lnTo>
                <a:lnTo>
                  <a:pt x="23" y="307"/>
                </a:lnTo>
                <a:lnTo>
                  <a:pt x="21" y="307"/>
                </a:lnTo>
                <a:lnTo>
                  <a:pt x="21" y="310"/>
                </a:lnTo>
                <a:lnTo>
                  <a:pt x="19" y="310"/>
                </a:lnTo>
                <a:lnTo>
                  <a:pt x="19" y="312"/>
                </a:lnTo>
                <a:lnTo>
                  <a:pt x="21" y="312"/>
                </a:lnTo>
                <a:lnTo>
                  <a:pt x="19" y="314"/>
                </a:lnTo>
                <a:lnTo>
                  <a:pt x="19" y="317"/>
                </a:lnTo>
                <a:lnTo>
                  <a:pt x="19" y="317"/>
                </a:lnTo>
                <a:lnTo>
                  <a:pt x="21" y="319"/>
                </a:lnTo>
                <a:lnTo>
                  <a:pt x="21" y="321"/>
                </a:lnTo>
                <a:lnTo>
                  <a:pt x="21" y="324"/>
                </a:lnTo>
                <a:lnTo>
                  <a:pt x="21" y="326"/>
                </a:lnTo>
                <a:lnTo>
                  <a:pt x="21" y="326"/>
                </a:lnTo>
                <a:lnTo>
                  <a:pt x="23" y="328"/>
                </a:lnTo>
                <a:lnTo>
                  <a:pt x="23" y="331"/>
                </a:lnTo>
                <a:lnTo>
                  <a:pt x="23" y="333"/>
                </a:lnTo>
                <a:lnTo>
                  <a:pt x="23" y="333"/>
                </a:lnTo>
                <a:lnTo>
                  <a:pt x="26" y="338"/>
                </a:lnTo>
                <a:lnTo>
                  <a:pt x="28" y="340"/>
                </a:lnTo>
                <a:lnTo>
                  <a:pt x="30" y="343"/>
                </a:lnTo>
                <a:lnTo>
                  <a:pt x="30" y="347"/>
                </a:lnTo>
                <a:lnTo>
                  <a:pt x="33" y="350"/>
                </a:lnTo>
                <a:lnTo>
                  <a:pt x="33" y="352"/>
                </a:lnTo>
                <a:lnTo>
                  <a:pt x="35" y="352"/>
                </a:lnTo>
                <a:lnTo>
                  <a:pt x="35" y="355"/>
                </a:lnTo>
                <a:lnTo>
                  <a:pt x="35" y="355"/>
                </a:lnTo>
                <a:lnTo>
                  <a:pt x="35" y="357"/>
                </a:lnTo>
                <a:lnTo>
                  <a:pt x="35" y="357"/>
                </a:lnTo>
                <a:lnTo>
                  <a:pt x="33" y="359"/>
                </a:lnTo>
                <a:lnTo>
                  <a:pt x="33" y="359"/>
                </a:lnTo>
                <a:lnTo>
                  <a:pt x="30" y="359"/>
                </a:lnTo>
                <a:lnTo>
                  <a:pt x="30" y="362"/>
                </a:lnTo>
                <a:lnTo>
                  <a:pt x="28" y="362"/>
                </a:lnTo>
                <a:lnTo>
                  <a:pt x="28" y="364"/>
                </a:lnTo>
                <a:lnTo>
                  <a:pt x="30" y="369"/>
                </a:lnTo>
                <a:lnTo>
                  <a:pt x="30" y="369"/>
                </a:lnTo>
                <a:lnTo>
                  <a:pt x="30" y="371"/>
                </a:lnTo>
                <a:lnTo>
                  <a:pt x="30" y="373"/>
                </a:lnTo>
                <a:lnTo>
                  <a:pt x="30" y="373"/>
                </a:lnTo>
                <a:lnTo>
                  <a:pt x="30" y="376"/>
                </a:lnTo>
                <a:lnTo>
                  <a:pt x="30" y="376"/>
                </a:lnTo>
                <a:lnTo>
                  <a:pt x="30" y="376"/>
                </a:lnTo>
                <a:lnTo>
                  <a:pt x="30" y="376"/>
                </a:lnTo>
                <a:lnTo>
                  <a:pt x="28" y="376"/>
                </a:lnTo>
                <a:lnTo>
                  <a:pt x="28" y="376"/>
                </a:lnTo>
                <a:lnTo>
                  <a:pt x="30" y="378"/>
                </a:lnTo>
                <a:lnTo>
                  <a:pt x="30" y="381"/>
                </a:lnTo>
                <a:lnTo>
                  <a:pt x="33" y="383"/>
                </a:lnTo>
                <a:lnTo>
                  <a:pt x="33" y="383"/>
                </a:lnTo>
                <a:lnTo>
                  <a:pt x="33" y="383"/>
                </a:lnTo>
                <a:lnTo>
                  <a:pt x="33" y="385"/>
                </a:lnTo>
                <a:lnTo>
                  <a:pt x="30" y="385"/>
                </a:lnTo>
                <a:lnTo>
                  <a:pt x="30" y="385"/>
                </a:lnTo>
                <a:lnTo>
                  <a:pt x="30" y="388"/>
                </a:lnTo>
                <a:lnTo>
                  <a:pt x="30" y="388"/>
                </a:lnTo>
                <a:lnTo>
                  <a:pt x="33" y="390"/>
                </a:lnTo>
                <a:lnTo>
                  <a:pt x="35" y="390"/>
                </a:lnTo>
                <a:lnTo>
                  <a:pt x="35" y="390"/>
                </a:lnTo>
                <a:lnTo>
                  <a:pt x="33" y="392"/>
                </a:lnTo>
                <a:lnTo>
                  <a:pt x="33" y="392"/>
                </a:lnTo>
                <a:lnTo>
                  <a:pt x="33" y="395"/>
                </a:lnTo>
                <a:lnTo>
                  <a:pt x="33" y="395"/>
                </a:lnTo>
                <a:lnTo>
                  <a:pt x="33" y="397"/>
                </a:lnTo>
                <a:lnTo>
                  <a:pt x="33" y="399"/>
                </a:lnTo>
                <a:lnTo>
                  <a:pt x="35" y="402"/>
                </a:lnTo>
                <a:lnTo>
                  <a:pt x="35" y="404"/>
                </a:lnTo>
                <a:lnTo>
                  <a:pt x="38" y="409"/>
                </a:lnTo>
                <a:lnTo>
                  <a:pt x="38" y="411"/>
                </a:lnTo>
                <a:lnTo>
                  <a:pt x="40" y="416"/>
                </a:lnTo>
                <a:lnTo>
                  <a:pt x="40" y="416"/>
                </a:lnTo>
                <a:lnTo>
                  <a:pt x="40" y="416"/>
                </a:lnTo>
                <a:lnTo>
                  <a:pt x="42" y="421"/>
                </a:lnTo>
                <a:lnTo>
                  <a:pt x="45" y="423"/>
                </a:lnTo>
                <a:lnTo>
                  <a:pt x="47" y="425"/>
                </a:lnTo>
                <a:lnTo>
                  <a:pt x="47" y="425"/>
                </a:lnTo>
                <a:lnTo>
                  <a:pt x="45" y="428"/>
                </a:lnTo>
                <a:lnTo>
                  <a:pt x="45" y="428"/>
                </a:lnTo>
                <a:lnTo>
                  <a:pt x="42" y="428"/>
                </a:lnTo>
                <a:lnTo>
                  <a:pt x="42" y="428"/>
                </a:lnTo>
                <a:lnTo>
                  <a:pt x="42" y="428"/>
                </a:lnTo>
                <a:lnTo>
                  <a:pt x="42" y="430"/>
                </a:lnTo>
                <a:lnTo>
                  <a:pt x="42" y="430"/>
                </a:lnTo>
                <a:lnTo>
                  <a:pt x="42" y="433"/>
                </a:lnTo>
                <a:lnTo>
                  <a:pt x="45" y="435"/>
                </a:lnTo>
                <a:lnTo>
                  <a:pt x="45" y="435"/>
                </a:lnTo>
                <a:lnTo>
                  <a:pt x="45" y="437"/>
                </a:lnTo>
                <a:lnTo>
                  <a:pt x="45" y="437"/>
                </a:lnTo>
                <a:lnTo>
                  <a:pt x="45" y="440"/>
                </a:lnTo>
                <a:lnTo>
                  <a:pt x="47" y="444"/>
                </a:lnTo>
                <a:lnTo>
                  <a:pt x="47" y="447"/>
                </a:lnTo>
                <a:lnTo>
                  <a:pt x="49" y="447"/>
                </a:lnTo>
                <a:lnTo>
                  <a:pt x="52" y="447"/>
                </a:lnTo>
                <a:lnTo>
                  <a:pt x="54" y="449"/>
                </a:lnTo>
                <a:lnTo>
                  <a:pt x="56" y="449"/>
                </a:lnTo>
                <a:lnTo>
                  <a:pt x="56" y="451"/>
                </a:lnTo>
                <a:lnTo>
                  <a:pt x="54" y="451"/>
                </a:lnTo>
                <a:lnTo>
                  <a:pt x="54" y="451"/>
                </a:lnTo>
                <a:lnTo>
                  <a:pt x="54" y="454"/>
                </a:lnTo>
                <a:lnTo>
                  <a:pt x="56" y="456"/>
                </a:lnTo>
                <a:lnTo>
                  <a:pt x="59" y="456"/>
                </a:lnTo>
                <a:lnTo>
                  <a:pt x="59" y="459"/>
                </a:lnTo>
                <a:lnTo>
                  <a:pt x="59" y="459"/>
                </a:lnTo>
                <a:lnTo>
                  <a:pt x="59" y="461"/>
                </a:lnTo>
                <a:lnTo>
                  <a:pt x="61" y="463"/>
                </a:lnTo>
                <a:lnTo>
                  <a:pt x="61" y="463"/>
                </a:lnTo>
                <a:lnTo>
                  <a:pt x="61" y="466"/>
                </a:lnTo>
                <a:lnTo>
                  <a:pt x="61" y="466"/>
                </a:lnTo>
                <a:lnTo>
                  <a:pt x="61" y="468"/>
                </a:lnTo>
                <a:lnTo>
                  <a:pt x="61" y="468"/>
                </a:lnTo>
                <a:lnTo>
                  <a:pt x="61" y="470"/>
                </a:lnTo>
                <a:lnTo>
                  <a:pt x="64" y="473"/>
                </a:lnTo>
                <a:lnTo>
                  <a:pt x="64" y="473"/>
                </a:lnTo>
                <a:lnTo>
                  <a:pt x="73" y="473"/>
                </a:lnTo>
                <a:lnTo>
                  <a:pt x="75" y="475"/>
                </a:lnTo>
                <a:lnTo>
                  <a:pt x="75" y="475"/>
                </a:lnTo>
                <a:lnTo>
                  <a:pt x="75" y="478"/>
                </a:lnTo>
                <a:lnTo>
                  <a:pt x="75" y="478"/>
                </a:lnTo>
                <a:lnTo>
                  <a:pt x="75" y="480"/>
                </a:lnTo>
                <a:lnTo>
                  <a:pt x="75" y="482"/>
                </a:lnTo>
                <a:lnTo>
                  <a:pt x="73" y="480"/>
                </a:lnTo>
                <a:lnTo>
                  <a:pt x="71" y="480"/>
                </a:lnTo>
                <a:lnTo>
                  <a:pt x="71" y="480"/>
                </a:lnTo>
                <a:lnTo>
                  <a:pt x="68" y="480"/>
                </a:lnTo>
                <a:lnTo>
                  <a:pt x="64" y="482"/>
                </a:lnTo>
                <a:lnTo>
                  <a:pt x="64" y="480"/>
                </a:lnTo>
                <a:lnTo>
                  <a:pt x="64" y="482"/>
                </a:lnTo>
                <a:lnTo>
                  <a:pt x="64" y="485"/>
                </a:lnTo>
                <a:lnTo>
                  <a:pt x="68" y="485"/>
                </a:lnTo>
                <a:lnTo>
                  <a:pt x="73" y="485"/>
                </a:lnTo>
                <a:lnTo>
                  <a:pt x="73" y="489"/>
                </a:lnTo>
                <a:lnTo>
                  <a:pt x="75" y="492"/>
                </a:lnTo>
                <a:lnTo>
                  <a:pt x="78" y="492"/>
                </a:lnTo>
                <a:lnTo>
                  <a:pt x="80" y="494"/>
                </a:lnTo>
                <a:lnTo>
                  <a:pt x="78" y="496"/>
                </a:lnTo>
                <a:lnTo>
                  <a:pt x="78" y="499"/>
                </a:lnTo>
                <a:lnTo>
                  <a:pt x="75" y="499"/>
                </a:lnTo>
                <a:lnTo>
                  <a:pt x="75" y="499"/>
                </a:lnTo>
                <a:lnTo>
                  <a:pt x="75" y="501"/>
                </a:lnTo>
                <a:lnTo>
                  <a:pt x="78" y="504"/>
                </a:lnTo>
                <a:lnTo>
                  <a:pt x="78" y="506"/>
                </a:lnTo>
                <a:lnTo>
                  <a:pt x="80" y="506"/>
                </a:lnTo>
                <a:lnTo>
                  <a:pt x="80" y="508"/>
                </a:lnTo>
                <a:lnTo>
                  <a:pt x="78" y="511"/>
                </a:lnTo>
                <a:lnTo>
                  <a:pt x="78" y="511"/>
                </a:lnTo>
                <a:lnTo>
                  <a:pt x="78" y="513"/>
                </a:lnTo>
                <a:lnTo>
                  <a:pt x="80" y="513"/>
                </a:lnTo>
                <a:lnTo>
                  <a:pt x="80" y="515"/>
                </a:lnTo>
                <a:lnTo>
                  <a:pt x="82" y="518"/>
                </a:lnTo>
                <a:lnTo>
                  <a:pt x="85" y="520"/>
                </a:lnTo>
                <a:lnTo>
                  <a:pt x="85" y="522"/>
                </a:lnTo>
                <a:lnTo>
                  <a:pt x="85" y="522"/>
                </a:lnTo>
                <a:lnTo>
                  <a:pt x="82" y="525"/>
                </a:lnTo>
                <a:lnTo>
                  <a:pt x="82" y="525"/>
                </a:lnTo>
                <a:lnTo>
                  <a:pt x="82" y="527"/>
                </a:lnTo>
                <a:lnTo>
                  <a:pt x="82" y="530"/>
                </a:lnTo>
                <a:lnTo>
                  <a:pt x="85" y="530"/>
                </a:lnTo>
                <a:lnTo>
                  <a:pt x="85" y="532"/>
                </a:lnTo>
                <a:lnTo>
                  <a:pt x="85" y="532"/>
                </a:lnTo>
                <a:lnTo>
                  <a:pt x="85" y="532"/>
                </a:lnTo>
                <a:lnTo>
                  <a:pt x="85" y="534"/>
                </a:lnTo>
                <a:lnTo>
                  <a:pt x="85" y="537"/>
                </a:lnTo>
                <a:lnTo>
                  <a:pt x="82" y="537"/>
                </a:lnTo>
                <a:lnTo>
                  <a:pt x="80" y="539"/>
                </a:lnTo>
                <a:lnTo>
                  <a:pt x="82" y="541"/>
                </a:lnTo>
                <a:lnTo>
                  <a:pt x="82" y="544"/>
                </a:lnTo>
                <a:lnTo>
                  <a:pt x="82" y="544"/>
                </a:lnTo>
                <a:lnTo>
                  <a:pt x="82" y="546"/>
                </a:lnTo>
                <a:lnTo>
                  <a:pt x="82" y="548"/>
                </a:lnTo>
                <a:lnTo>
                  <a:pt x="85" y="548"/>
                </a:lnTo>
                <a:lnTo>
                  <a:pt x="87" y="551"/>
                </a:lnTo>
                <a:lnTo>
                  <a:pt x="90" y="553"/>
                </a:lnTo>
                <a:lnTo>
                  <a:pt x="90" y="556"/>
                </a:lnTo>
                <a:lnTo>
                  <a:pt x="87" y="558"/>
                </a:lnTo>
                <a:lnTo>
                  <a:pt x="85" y="558"/>
                </a:lnTo>
                <a:lnTo>
                  <a:pt x="85" y="560"/>
                </a:lnTo>
                <a:lnTo>
                  <a:pt x="87" y="563"/>
                </a:lnTo>
                <a:lnTo>
                  <a:pt x="87" y="565"/>
                </a:lnTo>
                <a:lnTo>
                  <a:pt x="87" y="565"/>
                </a:lnTo>
                <a:lnTo>
                  <a:pt x="87" y="567"/>
                </a:lnTo>
                <a:lnTo>
                  <a:pt x="87" y="567"/>
                </a:lnTo>
                <a:lnTo>
                  <a:pt x="85" y="570"/>
                </a:lnTo>
                <a:lnTo>
                  <a:pt x="85" y="570"/>
                </a:lnTo>
                <a:lnTo>
                  <a:pt x="82" y="570"/>
                </a:lnTo>
                <a:lnTo>
                  <a:pt x="82" y="572"/>
                </a:lnTo>
                <a:lnTo>
                  <a:pt x="82" y="575"/>
                </a:lnTo>
                <a:lnTo>
                  <a:pt x="85" y="577"/>
                </a:lnTo>
                <a:lnTo>
                  <a:pt x="80" y="577"/>
                </a:lnTo>
                <a:lnTo>
                  <a:pt x="80" y="577"/>
                </a:lnTo>
                <a:lnTo>
                  <a:pt x="80" y="579"/>
                </a:lnTo>
                <a:lnTo>
                  <a:pt x="80" y="582"/>
                </a:lnTo>
                <a:lnTo>
                  <a:pt x="82" y="584"/>
                </a:lnTo>
                <a:lnTo>
                  <a:pt x="85" y="586"/>
                </a:lnTo>
                <a:lnTo>
                  <a:pt x="85" y="589"/>
                </a:lnTo>
                <a:lnTo>
                  <a:pt x="85" y="591"/>
                </a:lnTo>
                <a:lnTo>
                  <a:pt x="87" y="593"/>
                </a:lnTo>
                <a:lnTo>
                  <a:pt x="90" y="596"/>
                </a:lnTo>
                <a:lnTo>
                  <a:pt x="92" y="598"/>
                </a:lnTo>
                <a:lnTo>
                  <a:pt x="94" y="601"/>
                </a:lnTo>
                <a:lnTo>
                  <a:pt x="94" y="603"/>
                </a:lnTo>
                <a:lnTo>
                  <a:pt x="97" y="603"/>
                </a:lnTo>
                <a:lnTo>
                  <a:pt x="97" y="605"/>
                </a:lnTo>
                <a:lnTo>
                  <a:pt x="99" y="605"/>
                </a:lnTo>
                <a:lnTo>
                  <a:pt x="99" y="605"/>
                </a:lnTo>
                <a:lnTo>
                  <a:pt x="101" y="605"/>
                </a:lnTo>
                <a:lnTo>
                  <a:pt x="101" y="603"/>
                </a:lnTo>
                <a:lnTo>
                  <a:pt x="104" y="603"/>
                </a:lnTo>
                <a:lnTo>
                  <a:pt x="106" y="603"/>
                </a:lnTo>
                <a:lnTo>
                  <a:pt x="106" y="603"/>
                </a:lnTo>
                <a:lnTo>
                  <a:pt x="108" y="603"/>
                </a:lnTo>
                <a:lnTo>
                  <a:pt x="108" y="603"/>
                </a:lnTo>
                <a:lnTo>
                  <a:pt x="111" y="605"/>
                </a:lnTo>
                <a:lnTo>
                  <a:pt x="113" y="608"/>
                </a:lnTo>
                <a:lnTo>
                  <a:pt x="113" y="610"/>
                </a:lnTo>
                <a:lnTo>
                  <a:pt x="116" y="612"/>
                </a:lnTo>
                <a:lnTo>
                  <a:pt x="113" y="612"/>
                </a:lnTo>
                <a:lnTo>
                  <a:pt x="113" y="612"/>
                </a:lnTo>
                <a:lnTo>
                  <a:pt x="116" y="615"/>
                </a:lnTo>
                <a:lnTo>
                  <a:pt x="116" y="615"/>
                </a:lnTo>
                <a:lnTo>
                  <a:pt x="118" y="617"/>
                </a:lnTo>
                <a:lnTo>
                  <a:pt x="118" y="619"/>
                </a:lnTo>
                <a:lnTo>
                  <a:pt x="118" y="622"/>
                </a:lnTo>
                <a:lnTo>
                  <a:pt x="120" y="624"/>
                </a:lnTo>
                <a:lnTo>
                  <a:pt x="123" y="624"/>
                </a:lnTo>
                <a:lnTo>
                  <a:pt x="125" y="627"/>
                </a:lnTo>
                <a:lnTo>
                  <a:pt x="127" y="627"/>
                </a:lnTo>
                <a:lnTo>
                  <a:pt x="127" y="629"/>
                </a:lnTo>
                <a:lnTo>
                  <a:pt x="130" y="631"/>
                </a:lnTo>
                <a:lnTo>
                  <a:pt x="130" y="631"/>
                </a:lnTo>
                <a:lnTo>
                  <a:pt x="135" y="631"/>
                </a:lnTo>
                <a:lnTo>
                  <a:pt x="139" y="631"/>
                </a:lnTo>
                <a:lnTo>
                  <a:pt x="146" y="631"/>
                </a:lnTo>
                <a:lnTo>
                  <a:pt x="153" y="631"/>
                </a:lnTo>
                <a:lnTo>
                  <a:pt x="161" y="631"/>
                </a:lnTo>
                <a:lnTo>
                  <a:pt x="165" y="634"/>
                </a:lnTo>
                <a:lnTo>
                  <a:pt x="170" y="634"/>
                </a:lnTo>
                <a:lnTo>
                  <a:pt x="175" y="634"/>
                </a:lnTo>
                <a:lnTo>
                  <a:pt x="179" y="636"/>
                </a:lnTo>
                <a:lnTo>
                  <a:pt x="184" y="636"/>
                </a:lnTo>
                <a:lnTo>
                  <a:pt x="187" y="636"/>
                </a:lnTo>
                <a:lnTo>
                  <a:pt x="189" y="636"/>
                </a:lnTo>
                <a:lnTo>
                  <a:pt x="189" y="638"/>
                </a:lnTo>
                <a:lnTo>
                  <a:pt x="189" y="638"/>
                </a:lnTo>
                <a:lnTo>
                  <a:pt x="187" y="636"/>
                </a:lnTo>
                <a:lnTo>
                  <a:pt x="182" y="631"/>
                </a:lnTo>
                <a:lnTo>
                  <a:pt x="175" y="624"/>
                </a:lnTo>
                <a:lnTo>
                  <a:pt x="175" y="624"/>
                </a:lnTo>
                <a:lnTo>
                  <a:pt x="172" y="624"/>
                </a:lnTo>
                <a:lnTo>
                  <a:pt x="170" y="624"/>
                </a:lnTo>
                <a:lnTo>
                  <a:pt x="168" y="624"/>
                </a:lnTo>
                <a:lnTo>
                  <a:pt x="168" y="624"/>
                </a:lnTo>
                <a:lnTo>
                  <a:pt x="165" y="622"/>
                </a:lnTo>
                <a:lnTo>
                  <a:pt x="168" y="622"/>
                </a:lnTo>
                <a:lnTo>
                  <a:pt x="170" y="622"/>
                </a:lnTo>
                <a:lnTo>
                  <a:pt x="172" y="622"/>
                </a:lnTo>
                <a:lnTo>
                  <a:pt x="172" y="622"/>
                </a:lnTo>
                <a:lnTo>
                  <a:pt x="170" y="619"/>
                </a:lnTo>
                <a:lnTo>
                  <a:pt x="170" y="617"/>
                </a:lnTo>
                <a:lnTo>
                  <a:pt x="165" y="612"/>
                </a:lnTo>
                <a:lnTo>
                  <a:pt x="163" y="610"/>
                </a:lnTo>
                <a:lnTo>
                  <a:pt x="163" y="610"/>
                </a:lnTo>
                <a:lnTo>
                  <a:pt x="163" y="612"/>
                </a:lnTo>
                <a:lnTo>
                  <a:pt x="163" y="612"/>
                </a:lnTo>
                <a:lnTo>
                  <a:pt x="163" y="610"/>
                </a:lnTo>
                <a:lnTo>
                  <a:pt x="163" y="608"/>
                </a:lnTo>
                <a:lnTo>
                  <a:pt x="163" y="605"/>
                </a:lnTo>
                <a:lnTo>
                  <a:pt x="163" y="603"/>
                </a:lnTo>
                <a:lnTo>
                  <a:pt x="163" y="601"/>
                </a:lnTo>
                <a:lnTo>
                  <a:pt x="163" y="598"/>
                </a:lnTo>
                <a:lnTo>
                  <a:pt x="165" y="596"/>
                </a:lnTo>
                <a:lnTo>
                  <a:pt x="168" y="596"/>
                </a:lnTo>
                <a:lnTo>
                  <a:pt x="168" y="593"/>
                </a:lnTo>
                <a:lnTo>
                  <a:pt x="170" y="593"/>
                </a:lnTo>
                <a:lnTo>
                  <a:pt x="168" y="593"/>
                </a:lnTo>
                <a:lnTo>
                  <a:pt x="165" y="591"/>
                </a:lnTo>
                <a:lnTo>
                  <a:pt x="165" y="591"/>
                </a:lnTo>
                <a:lnTo>
                  <a:pt x="163" y="591"/>
                </a:lnTo>
                <a:lnTo>
                  <a:pt x="158" y="591"/>
                </a:lnTo>
                <a:lnTo>
                  <a:pt x="158" y="589"/>
                </a:lnTo>
                <a:lnTo>
                  <a:pt x="163" y="589"/>
                </a:lnTo>
                <a:lnTo>
                  <a:pt x="163" y="589"/>
                </a:lnTo>
                <a:lnTo>
                  <a:pt x="161" y="586"/>
                </a:lnTo>
                <a:lnTo>
                  <a:pt x="161" y="586"/>
                </a:lnTo>
                <a:lnTo>
                  <a:pt x="163" y="589"/>
                </a:lnTo>
                <a:lnTo>
                  <a:pt x="165" y="591"/>
                </a:lnTo>
                <a:lnTo>
                  <a:pt x="168" y="591"/>
                </a:lnTo>
                <a:lnTo>
                  <a:pt x="170" y="593"/>
                </a:lnTo>
                <a:lnTo>
                  <a:pt x="172" y="593"/>
                </a:lnTo>
                <a:lnTo>
                  <a:pt x="175" y="591"/>
                </a:lnTo>
                <a:lnTo>
                  <a:pt x="177" y="589"/>
                </a:lnTo>
                <a:lnTo>
                  <a:pt x="177" y="586"/>
                </a:lnTo>
                <a:lnTo>
                  <a:pt x="175" y="577"/>
                </a:lnTo>
                <a:lnTo>
                  <a:pt x="172" y="577"/>
                </a:lnTo>
                <a:lnTo>
                  <a:pt x="172" y="575"/>
                </a:lnTo>
                <a:lnTo>
                  <a:pt x="175" y="570"/>
                </a:lnTo>
                <a:lnTo>
                  <a:pt x="175" y="565"/>
                </a:lnTo>
                <a:lnTo>
                  <a:pt x="177" y="563"/>
                </a:lnTo>
                <a:lnTo>
                  <a:pt x="177" y="563"/>
                </a:lnTo>
                <a:lnTo>
                  <a:pt x="182" y="560"/>
                </a:lnTo>
                <a:lnTo>
                  <a:pt x="184" y="558"/>
                </a:lnTo>
                <a:lnTo>
                  <a:pt x="187" y="556"/>
                </a:lnTo>
                <a:lnTo>
                  <a:pt x="191" y="551"/>
                </a:lnTo>
                <a:lnTo>
                  <a:pt x="191" y="548"/>
                </a:lnTo>
                <a:lnTo>
                  <a:pt x="191" y="548"/>
                </a:lnTo>
                <a:lnTo>
                  <a:pt x="191" y="548"/>
                </a:lnTo>
                <a:lnTo>
                  <a:pt x="191" y="546"/>
                </a:lnTo>
                <a:lnTo>
                  <a:pt x="189" y="546"/>
                </a:lnTo>
                <a:lnTo>
                  <a:pt x="187" y="546"/>
                </a:lnTo>
                <a:lnTo>
                  <a:pt x="187" y="546"/>
                </a:lnTo>
                <a:lnTo>
                  <a:pt x="184" y="546"/>
                </a:lnTo>
                <a:lnTo>
                  <a:pt x="187" y="544"/>
                </a:lnTo>
                <a:lnTo>
                  <a:pt x="189" y="544"/>
                </a:lnTo>
                <a:lnTo>
                  <a:pt x="189" y="541"/>
                </a:lnTo>
                <a:lnTo>
                  <a:pt x="189" y="541"/>
                </a:lnTo>
                <a:lnTo>
                  <a:pt x="189" y="537"/>
                </a:lnTo>
                <a:lnTo>
                  <a:pt x="187" y="534"/>
                </a:lnTo>
                <a:lnTo>
                  <a:pt x="184" y="532"/>
                </a:lnTo>
                <a:lnTo>
                  <a:pt x="182" y="530"/>
                </a:lnTo>
                <a:lnTo>
                  <a:pt x="172" y="530"/>
                </a:lnTo>
                <a:lnTo>
                  <a:pt x="170" y="530"/>
                </a:lnTo>
                <a:lnTo>
                  <a:pt x="156" y="520"/>
                </a:lnTo>
                <a:lnTo>
                  <a:pt x="153" y="518"/>
                </a:lnTo>
                <a:lnTo>
                  <a:pt x="151" y="515"/>
                </a:lnTo>
                <a:lnTo>
                  <a:pt x="149" y="513"/>
                </a:lnTo>
                <a:lnTo>
                  <a:pt x="149" y="511"/>
                </a:lnTo>
                <a:lnTo>
                  <a:pt x="149" y="508"/>
                </a:lnTo>
                <a:lnTo>
                  <a:pt x="149" y="508"/>
                </a:lnTo>
                <a:lnTo>
                  <a:pt x="149" y="504"/>
                </a:lnTo>
                <a:lnTo>
                  <a:pt x="149" y="499"/>
                </a:lnTo>
                <a:lnTo>
                  <a:pt x="153" y="492"/>
                </a:lnTo>
                <a:lnTo>
                  <a:pt x="153" y="492"/>
                </a:lnTo>
                <a:lnTo>
                  <a:pt x="158" y="492"/>
                </a:lnTo>
                <a:lnTo>
                  <a:pt x="158" y="492"/>
                </a:lnTo>
                <a:lnTo>
                  <a:pt x="158" y="489"/>
                </a:lnTo>
                <a:lnTo>
                  <a:pt x="161" y="487"/>
                </a:lnTo>
                <a:lnTo>
                  <a:pt x="163" y="485"/>
                </a:lnTo>
                <a:lnTo>
                  <a:pt x="170" y="487"/>
                </a:lnTo>
                <a:lnTo>
                  <a:pt x="172" y="487"/>
                </a:lnTo>
                <a:lnTo>
                  <a:pt x="172" y="485"/>
                </a:lnTo>
                <a:lnTo>
                  <a:pt x="172" y="482"/>
                </a:lnTo>
                <a:lnTo>
                  <a:pt x="170" y="482"/>
                </a:lnTo>
                <a:lnTo>
                  <a:pt x="170" y="480"/>
                </a:lnTo>
                <a:lnTo>
                  <a:pt x="172" y="475"/>
                </a:lnTo>
                <a:lnTo>
                  <a:pt x="172" y="473"/>
                </a:lnTo>
                <a:lnTo>
                  <a:pt x="172" y="470"/>
                </a:lnTo>
                <a:lnTo>
                  <a:pt x="172" y="468"/>
                </a:lnTo>
                <a:lnTo>
                  <a:pt x="172" y="466"/>
                </a:lnTo>
                <a:lnTo>
                  <a:pt x="168" y="461"/>
                </a:lnTo>
                <a:lnTo>
                  <a:pt x="168" y="459"/>
                </a:lnTo>
                <a:lnTo>
                  <a:pt x="168" y="456"/>
                </a:lnTo>
                <a:lnTo>
                  <a:pt x="168" y="456"/>
                </a:lnTo>
                <a:lnTo>
                  <a:pt x="170" y="451"/>
                </a:lnTo>
                <a:lnTo>
                  <a:pt x="172" y="449"/>
                </a:lnTo>
                <a:lnTo>
                  <a:pt x="175" y="447"/>
                </a:lnTo>
                <a:lnTo>
                  <a:pt x="177" y="447"/>
                </a:lnTo>
                <a:lnTo>
                  <a:pt x="179" y="444"/>
                </a:lnTo>
                <a:lnTo>
                  <a:pt x="179" y="444"/>
                </a:lnTo>
                <a:lnTo>
                  <a:pt x="177" y="444"/>
                </a:lnTo>
                <a:lnTo>
                  <a:pt x="177" y="444"/>
                </a:lnTo>
                <a:lnTo>
                  <a:pt x="172" y="442"/>
                </a:lnTo>
                <a:lnTo>
                  <a:pt x="165" y="440"/>
                </a:lnTo>
                <a:lnTo>
                  <a:pt x="165" y="437"/>
                </a:lnTo>
                <a:lnTo>
                  <a:pt x="168" y="437"/>
                </a:lnTo>
                <a:lnTo>
                  <a:pt x="170" y="435"/>
                </a:lnTo>
                <a:lnTo>
                  <a:pt x="172" y="435"/>
                </a:lnTo>
                <a:lnTo>
                  <a:pt x="177" y="435"/>
                </a:lnTo>
                <a:lnTo>
                  <a:pt x="177" y="437"/>
                </a:lnTo>
                <a:lnTo>
                  <a:pt x="179" y="440"/>
                </a:lnTo>
                <a:lnTo>
                  <a:pt x="182" y="442"/>
                </a:lnTo>
                <a:lnTo>
                  <a:pt x="184" y="442"/>
                </a:lnTo>
                <a:lnTo>
                  <a:pt x="189" y="440"/>
                </a:lnTo>
                <a:lnTo>
                  <a:pt x="189" y="440"/>
                </a:lnTo>
                <a:lnTo>
                  <a:pt x="189" y="440"/>
                </a:lnTo>
                <a:lnTo>
                  <a:pt x="189" y="435"/>
                </a:lnTo>
                <a:lnTo>
                  <a:pt x="187" y="433"/>
                </a:lnTo>
                <a:lnTo>
                  <a:pt x="187" y="430"/>
                </a:lnTo>
                <a:lnTo>
                  <a:pt x="184" y="428"/>
                </a:lnTo>
                <a:lnTo>
                  <a:pt x="184" y="428"/>
                </a:lnTo>
                <a:lnTo>
                  <a:pt x="182" y="428"/>
                </a:lnTo>
                <a:lnTo>
                  <a:pt x="179" y="428"/>
                </a:lnTo>
                <a:lnTo>
                  <a:pt x="177" y="428"/>
                </a:lnTo>
                <a:lnTo>
                  <a:pt x="175" y="428"/>
                </a:lnTo>
                <a:lnTo>
                  <a:pt x="175" y="430"/>
                </a:lnTo>
                <a:lnTo>
                  <a:pt x="179" y="430"/>
                </a:lnTo>
                <a:lnTo>
                  <a:pt x="179" y="433"/>
                </a:lnTo>
                <a:lnTo>
                  <a:pt x="179" y="433"/>
                </a:lnTo>
                <a:lnTo>
                  <a:pt x="177" y="433"/>
                </a:lnTo>
                <a:lnTo>
                  <a:pt x="172" y="433"/>
                </a:lnTo>
                <a:lnTo>
                  <a:pt x="170" y="433"/>
                </a:lnTo>
                <a:lnTo>
                  <a:pt x="170" y="433"/>
                </a:lnTo>
                <a:lnTo>
                  <a:pt x="170" y="430"/>
                </a:lnTo>
                <a:lnTo>
                  <a:pt x="170" y="430"/>
                </a:lnTo>
                <a:lnTo>
                  <a:pt x="170" y="430"/>
                </a:lnTo>
                <a:lnTo>
                  <a:pt x="170" y="430"/>
                </a:lnTo>
                <a:lnTo>
                  <a:pt x="168" y="428"/>
                </a:lnTo>
                <a:lnTo>
                  <a:pt x="163" y="428"/>
                </a:lnTo>
                <a:lnTo>
                  <a:pt x="161" y="425"/>
                </a:lnTo>
                <a:lnTo>
                  <a:pt x="158" y="423"/>
                </a:lnTo>
                <a:lnTo>
                  <a:pt x="158" y="418"/>
                </a:lnTo>
                <a:lnTo>
                  <a:pt x="158" y="416"/>
                </a:lnTo>
                <a:lnTo>
                  <a:pt x="153" y="409"/>
                </a:lnTo>
                <a:lnTo>
                  <a:pt x="151" y="407"/>
                </a:lnTo>
                <a:lnTo>
                  <a:pt x="151" y="402"/>
                </a:lnTo>
                <a:lnTo>
                  <a:pt x="151" y="402"/>
                </a:lnTo>
                <a:lnTo>
                  <a:pt x="151" y="399"/>
                </a:lnTo>
                <a:lnTo>
                  <a:pt x="153" y="397"/>
                </a:lnTo>
                <a:lnTo>
                  <a:pt x="153" y="399"/>
                </a:lnTo>
                <a:lnTo>
                  <a:pt x="156" y="399"/>
                </a:lnTo>
                <a:lnTo>
                  <a:pt x="156" y="399"/>
                </a:lnTo>
                <a:lnTo>
                  <a:pt x="156" y="399"/>
                </a:lnTo>
                <a:lnTo>
                  <a:pt x="158" y="402"/>
                </a:lnTo>
                <a:lnTo>
                  <a:pt x="163" y="402"/>
                </a:lnTo>
                <a:lnTo>
                  <a:pt x="168" y="404"/>
                </a:lnTo>
                <a:lnTo>
                  <a:pt x="175" y="407"/>
                </a:lnTo>
                <a:lnTo>
                  <a:pt x="177" y="407"/>
                </a:lnTo>
                <a:lnTo>
                  <a:pt x="184" y="407"/>
                </a:lnTo>
                <a:lnTo>
                  <a:pt x="189" y="407"/>
                </a:lnTo>
                <a:lnTo>
                  <a:pt x="191" y="404"/>
                </a:lnTo>
                <a:lnTo>
                  <a:pt x="198" y="402"/>
                </a:lnTo>
                <a:lnTo>
                  <a:pt x="198" y="399"/>
                </a:lnTo>
                <a:lnTo>
                  <a:pt x="198" y="397"/>
                </a:lnTo>
                <a:lnTo>
                  <a:pt x="194" y="392"/>
                </a:lnTo>
                <a:lnTo>
                  <a:pt x="194" y="390"/>
                </a:lnTo>
                <a:lnTo>
                  <a:pt x="194" y="388"/>
                </a:lnTo>
                <a:lnTo>
                  <a:pt x="191" y="383"/>
                </a:lnTo>
                <a:lnTo>
                  <a:pt x="194" y="383"/>
                </a:lnTo>
                <a:lnTo>
                  <a:pt x="194" y="383"/>
                </a:lnTo>
                <a:lnTo>
                  <a:pt x="196" y="381"/>
                </a:lnTo>
                <a:lnTo>
                  <a:pt x="194" y="376"/>
                </a:lnTo>
                <a:lnTo>
                  <a:pt x="194" y="373"/>
                </a:lnTo>
                <a:lnTo>
                  <a:pt x="194" y="373"/>
                </a:lnTo>
                <a:lnTo>
                  <a:pt x="191" y="371"/>
                </a:lnTo>
                <a:lnTo>
                  <a:pt x="194" y="371"/>
                </a:lnTo>
                <a:lnTo>
                  <a:pt x="191" y="371"/>
                </a:lnTo>
                <a:lnTo>
                  <a:pt x="189" y="369"/>
                </a:lnTo>
                <a:lnTo>
                  <a:pt x="189" y="369"/>
                </a:lnTo>
                <a:lnTo>
                  <a:pt x="187" y="366"/>
                </a:lnTo>
                <a:lnTo>
                  <a:pt x="187" y="364"/>
                </a:lnTo>
                <a:lnTo>
                  <a:pt x="184" y="359"/>
                </a:lnTo>
                <a:lnTo>
                  <a:pt x="184" y="359"/>
                </a:lnTo>
                <a:lnTo>
                  <a:pt x="187" y="359"/>
                </a:lnTo>
                <a:lnTo>
                  <a:pt x="191" y="362"/>
                </a:lnTo>
                <a:lnTo>
                  <a:pt x="194" y="362"/>
                </a:lnTo>
                <a:lnTo>
                  <a:pt x="198" y="364"/>
                </a:lnTo>
                <a:lnTo>
                  <a:pt x="203" y="364"/>
                </a:lnTo>
                <a:lnTo>
                  <a:pt x="208" y="364"/>
                </a:lnTo>
                <a:lnTo>
                  <a:pt x="210" y="364"/>
                </a:lnTo>
                <a:lnTo>
                  <a:pt x="229" y="359"/>
                </a:lnTo>
                <a:lnTo>
                  <a:pt x="231" y="359"/>
                </a:lnTo>
                <a:lnTo>
                  <a:pt x="241" y="357"/>
                </a:lnTo>
                <a:lnTo>
                  <a:pt x="255" y="352"/>
                </a:lnTo>
                <a:lnTo>
                  <a:pt x="262" y="345"/>
                </a:lnTo>
                <a:lnTo>
                  <a:pt x="265" y="345"/>
                </a:lnTo>
                <a:lnTo>
                  <a:pt x="265" y="340"/>
                </a:lnTo>
                <a:lnTo>
                  <a:pt x="265" y="336"/>
                </a:lnTo>
                <a:lnTo>
                  <a:pt x="269" y="331"/>
                </a:lnTo>
                <a:lnTo>
                  <a:pt x="272" y="319"/>
                </a:lnTo>
                <a:lnTo>
                  <a:pt x="272" y="31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4" name="Freeform 242"/>
          <p:cNvSpPr>
            <a:spLocks noEditPoints="1"/>
          </p:cNvSpPr>
          <p:nvPr/>
        </p:nvSpPr>
        <p:spPr bwMode="auto">
          <a:xfrm>
            <a:off x="7199565" y="3803168"/>
            <a:ext cx="5231" cy="14646"/>
          </a:xfrm>
          <a:custGeom>
            <a:avLst/>
            <a:gdLst>
              <a:gd name="T0" fmla="*/ 2 w 5"/>
              <a:gd name="T1" fmla="*/ 11 h 14"/>
              <a:gd name="T2" fmla="*/ 2 w 5"/>
              <a:gd name="T3" fmla="*/ 11 h 14"/>
              <a:gd name="T4" fmla="*/ 0 w 5"/>
              <a:gd name="T5" fmla="*/ 11 h 14"/>
              <a:gd name="T6" fmla="*/ 0 w 5"/>
              <a:gd name="T7" fmla="*/ 14 h 14"/>
              <a:gd name="T8" fmla="*/ 0 w 5"/>
              <a:gd name="T9" fmla="*/ 14 h 14"/>
              <a:gd name="T10" fmla="*/ 2 w 5"/>
              <a:gd name="T11" fmla="*/ 14 h 14"/>
              <a:gd name="T12" fmla="*/ 5 w 5"/>
              <a:gd name="T13" fmla="*/ 14 h 14"/>
              <a:gd name="T14" fmla="*/ 5 w 5"/>
              <a:gd name="T15" fmla="*/ 14 h 14"/>
              <a:gd name="T16" fmla="*/ 5 w 5"/>
              <a:gd name="T17" fmla="*/ 14 h 14"/>
              <a:gd name="T18" fmla="*/ 5 w 5"/>
              <a:gd name="T19" fmla="*/ 11 h 14"/>
              <a:gd name="T20" fmla="*/ 5 w 5"/>
              <a:gd name="T21" fmla="*/ 11 h 14"/>
              <a:gd name="T22" fmla="*/ 2 w 5"/>
              <a:gd name="T23" fmla="*/ 11 h 14"/>
              <a:gd name="T24" fmla="*/ 5 w 5"/>
              <a:gd name="T25" fmla="*/ 2 h 14"/>
              <a:gd name="T26" fmla="*/ 5 w 5"/>
              <a:gd name="T27" fmla="*/ 2 h 14"/>
              <a:gd name="T28" fmla="*/ 5 w 5"/>
              <a:gd name="T29" fmla="*/ 0 h 14"/>
              <a:gd name="T30" fmla="*/ 5 w 5"/>
              <a:gd name="T31" fmla="*/ 0 h 14"/>
              <a:gd name="T32" fmla="*/ 2 w 5"/>
              <a:gd name="T33" fmla="*/ 0 h 14"/>
              <a:gd name="T34" fmla="*/ 2 w 5"/>
              <a:gd name="T35" fmla="*/ 0 h 14"/>
              <a:gd name="T36" fmla="*/ 2 w 5"/>
              <a:gd name="T37" fmla="*/ 0 h 14"/>
              <a:gd name="T38" fmla="*/ 2 w 5"/>
              <a:gd name="T39" fmla="*/ 0 h 14"/>
              <a:gd name="T40" fmla="*/ 2 w 5"/>
              <a:gd name="T41" fmla="*/ 2 h 14"/>
              <a:gd name="T42" fmla="*/ 5 w 5"/>
              <a:gd name="T4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" h="14">
                <a:moveTo>
                  <a:pt x="2" y="11"/>
                </a:moveTo>
                <a:lnTo>
                  <a:pt x="2" y="11"/>
                </a:lnTo>
                <a:lnTo>
                  <a:pt x="0" y="11"/>
                </a:lnTo>
                <a:lnTo>
                  <a:pt x="0" y="14"/>
                </a:lnTo>
                <a:lnTo>
                  <a:pt x="0" y="14"/>
                </a:lnTo>
                <a:lnTo>
                  <a:pt x="2" y="14"/>
                </a:lnTo>
                <a:lnTo>
                  <a:pt x="5" y="14"/>
                </a:lnTo>
                <a:lnTo>
                  <a:pt x="5" y="14"/>
                </a:lnTo>
                <a:lnTo>
                  <a:pt x="5" y="14"/>
                </a:lnTo>
                <a:lnTo>
                  <a:pt x="5" y="11"/>
                </a:lnTo>
                <a:lnTo>
                  <a:pt x="5" y="11"/>
                </a:lnTo>
                <a:lnTo>
                  <a:pt x="2" y="11"/>
                </a:lnTo>
                <a:close/>
                <a:moveTo>
                  <a:pt x="5" y="2"/>
                </a:moveTo>
                <a:lnTo>
                  <a:pt x="5" y="2"/>
                </a:lnTo>
                <a:lnTo>
                  <a:pt x="5" y="0"/>
                </a:ln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5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" name="Freeform 244"/>
          <p:cNvSpPr>
            <a:spLocks/>
          </p:cNvSpPr>
          <p:nvPr/>
        </p:nvSpPr>
        <p:spPr bwMode="auto">
          <a:xfrm>
            <a:off x="7177594" y="3790614"/>
            <a:ext cx="4185" cy="2092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0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6" name="Freeform 245"/>
          <p:cNvSpPr>
            <a:spLocks noEditPoints="1"/>
          </p:cNvSpPr>
          <p:nvPr/>
        </p:nvSpPr>
        <p:spPr bwMode="auto">
          <a:xfrm>
            <a:off x="8619225" y="4292778"/>
            <a:ext cx="237483" cy="299206"/>
          </a:xfrm>
          <a:custGeom>
            <a:avLst/>
            <a:gdLst>
              <a:gd name="T0" fmla="*/ 225 w 227"/>
              <a:gd name="T1" fmla="*/ 135 h 286"/>
              <a:gd name="T2" fmla="*/ 218 w 227"/>
              <a:gd name="T3" fmla="*/ 137 h 286"/>
              <a:gd name="T4" fmla="*/ 199 w 227"/>
              <a:gd name="T5" fmla="*/ 140 h 286"/>
              <a:gd name="T6" fmla="*/ 194 w 227"/>
              <a:gd name="T7" fmla="*/ 140 h 286"/>
              <a:gd name="T8" fmla="*/ 194 w 227"/>
              <a:gd name="T9" fmla="*/ 128 h 286"/>
              <a:gd name="T10" fmla="*/ 189 w 227"/>
              <a:gd name="T11" fmla="*/ 111 h 286"/>
              <a:gd name="T12" fmla="*/ 187 w 227"/>
              <a:gd name="T13" fmla="*/ 83 h 286"/>
              <a:gd name="T14" fmla="*/ 187 w 227"/>
              <a:gd name="T15" fmla="*/ 59 h 286"/>
              <a:gd name="T16" fmla="*/ 163 w 227"/>
              <a:gd name="T17" fmla="*/ 59 h 286"/>
              <a:gd name="T18" fmla="*/ 156 w 227"/>
              <a:gd name="T19" fmla="*/ 52 h 286"/>
              <a:gd name="T20" fmla="*/ 142 w 227"/>
              <a:gd name="T21" fmla="*/ 61 h 286"/>
              <a:gd name="T22" fmla="*/ 137 w 227"/>
              <a:gd name="T23" fmla="*/ 73 h 286"/>
              <a:gd name="T24" fmla="*/ 121 w 227"/>
              <a:gd name="T25" fmla="*/ 73 h 286"/>
              <a:gd name="T26" fmla="*/ 109 w 227"/>
              <a:gd name="T27" fmla="*/ 76 h 286"/>
              <a:gd name="T28" fmla="*/ 99 w 227"/>
              <a:gd name="T29" fmla="*/ 61 h 286"/>
              <a:gd name="T30" fmla="*/ 92 w 227"/>
              <a:gd name="T31" fmla="*/ 47 h 286"/>
              <a:gd name="T32" fmla="*/ 90 w 227"/>
              <a:gd name="T33" fmla="*/ 35 h 286"/>
              <a:gd name="T34" fmla="*/ 81 w 227"/>
              <a:gd name="T35" fmla="*/ 28 h 286"/>
              <a:gd name="T36" fmla="*/ 47 w 227"/>
              <a:gd name="T37" fmla="*/ 31 h 286"/>
              <a:gd name="T38" fmla="*/ 29 w 227"/>
              <a:gd name="T39" fmla="*/ 28 h 286"/>
              <a:gd name="T40" fmla="*/ 19 w 227"/>
              <a:gd name="T41" fmla="*/ 33 h 286"/>
              <a:gd name="T42" fmla="*/ 12 w 227"/>
              <a:gd name="T43" fmla="*/ 40 h 286"/>
              <a:gd name="T44" fmla="*/ 29 w 227"/>
              <a:gd name="T45" fmla="*/ 85 h 286"/>
              <a:gd name="T46" fmla="*/ 24 w 227"/>
              <a:gd name="T47" fmla="*/ 95 h 286"/>
              <a:gd name="T48" fmla="*/ 26 w 227"/>
              <a:gd name="T49" fmla="*/ 104 h 286"/>
              <a:gd name="T50" fmla="*/ 33 w 227"/>
              <a:gd name="T51" fmla="*/ 125 h 286"/>
              <a:gd name="T52" fmla="*/ 38 w 227"/>
              <a:gd name="T53" fmla="*/ 149 h 286"/>
              <a:gd name="T54" fmla="*/ 21 w 227"/>
              <a:gd name="T55" fmla="*/ 175 h 286"/>
              <a:gd name="T56" fmla="*/ 5 w 227"/>
              <a:gd name="T57" fmla="*/ 227 h 286"/>
              <a:gd name="T58" fmla="*/ 0 w 227"/>
              <a:gd name="T59" fmla="*/ 241 h 286"/>
              <a:gd name="T60" fmla="*/ 2 w 227"/>
              <a:gd name="T61" fmla="*/ 270 h 286"/>
              <a:gd name="T62" fmla="*/ 14 w 227"/>
              <a:gd name="T63" fmla="*/ 270 h 286"/>
              <a:gd name="T64" fmla="*/ 26 w 227"/>
              <a:gd name="T65" fmla="*/ 265 h 286"/>
              <a:gd name="T66" fmla="*/ 36 w 227"/>
              <a:gd name="T67" fmla="*/ 270 h 286"/>
              <a:gd name="T68" fmla="*/ 47 w 227"/>
              <a:gd name="T69" fmla="*/ 272 h 286"/>
              <a:gd name="T70" fmla="*/ 102 w 227"/>
              <a:gd name="T71" fmla="*/ 272 h 286"/>
              <a:gd name="T72" fmla="*/ 123 w 227"/>
              <a:gd name="T73" fmla="*/ 274 h 286"/>
              <a:gd name="T74" fmla="*/ 135 w 227"/>
              <a:gd name="T75" fmla="*/ 281 h 286"/>
              <a:gd name="T76" fmla="*/ 159 w 227"/>
              <a:gd name="T77" fmla="*/ 284 h 286"/>
              <a:gd name="T78" fmla="*/ 175 w 227"/>
              <a:gd name="T79" fmla="*/ 284 h 286"/>
              <a:gd name="T80" fmla="*/ 199 w 227"/>
              <a:gd name="T81" fmla="*/ 281 h 286"/>
              <a:gd name="T82" fmla="*/ 199 w 227"/>
              <a:gd name="T83" fmla="*/ 263 h 286"/>
              <a:gd name="T84" fmla="*/ 187 w 227"/>
              <a:gd name="T85" fmla="*/ 241 h 286"/>
              <a:gd name="T86" fmla="*/ 189 w 227"/>
              <a:gd name="T87" fmla="*/ 203 h 286"/>
              <a:gd name="T88" fmla="*/ 225 w 227"/>
              <a:gd name="T89" fmla="*/ 180 h 286"/>
              <a:gd name="T90" fmla="*/ 225 w 227"/>
              <a:gd name="T91" fmla="*/ 170 h 286"/>
              <a:gd name="T92" fmla="*/ 227 w 227"/>
              <a:gd name="T93" fmla="*/ 154 h 286"/>
              <a:gd name="T94" fmla="*/ 227 w 227"/>
              <a:gd name="T95" fmla="*/ 147 h 286"/>
              <a:gd name="T96" fmla="*/ 7 w 227"/>
              <a:gd name="T97" fmla="*/ 26 h 286"/>
              <a:gd name="T98" fmla="*/ 14 w 227"/>
              <a:gd name="T99" fmla="*/ 19 h 286"/>
              <a:gd name="T100" fmla="*/ 14 w 227"/>
              <a:gd name="T101" fmla="*/ 12 h 286"/>
              <a:gd name="T102" fmla="*/ 24 w 227"/>
              <a:gd name="T103" fmla="*/ 2 h 286"/>
              <a:gd name="T104" fmla="*/ 17 w 227"/>
              <a:gd name="T105" fmla="*/ 0 h 286"/>
              <a:gd name="T106" fmla="*/ 10 w 227"/>
              <a:gd name="T107" fmla="*/ 7 h 286"/>
              <a:gd name="T108" fmla="*/ 5 w 227"/>
              <a:gd name="T109" fmla="*/ 14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7" h="286">
                <a:moveTo>
                  <a:pt x="227" y="147"/>
                </a:moveTo>
                <a:lnTo>
                  <a:pt x="227" y="144"/>
                </a:lnTo>
                <a:lnTo>
                  <a:pt x="227" y="142"/>
                </a:lnTo>
                <a:lnTo>
                  <a:pt x="227" y="137"/>
                </a:lnTo>
                <a:lnTo>
                  <a:pt x="225" y="135"/>
                </a:lnTo>
                <a:lnTo>
                  <a:pt x="225" y="135"/>
                </a:lnTo>
                <a:lnTo>
                  <a:pt x="225" y="137"/>
                </a:lnTo>
                <a:lnTo>
                  <a:pt x="225" y="137"/>
                </a:lnTo>
                <a:lnTo>
                  <a:pt x="222" y="137"/>
                </a:lnTo>
                <a:lnTo>
                  <a:pt x="220" y="137"/>
                </a:lnTo>
                <a:lnTo>
                  <a:pt x="218" y="137"/>
                </a:lnTo>
                <a:lnTo>
                  <a:pt x="218" y="137"/>
                </a:lnTo>
                <a:lnTo>
                  <a:pt x="215" y="137"/>
                </a:lnTo>
                <a:lnTo>
                  <a:pt x="211" y="140"/>
                </a:lnTo>
                <a:lnTo>
                  <a:pt x="208" y="140"/>
                </a:lnTo>
                <a:lnTo>
                  <a:pt x="203" y="140"/>
                </a:lnTo>
                <a:lnTo>
                  <a:pt x="201" y="140"/>
                </a:lnTo>
                <a:lnTo>
                  <a:pt x="199" y="140"/>
                </a:lnTo>
                <a:lnTo>
                  <a:pt x="199" y="140"/>
                </a:lnTo>
                <a:lnTo>
                  <a:pt x="196" y="142"/>
                </a:lnTo>
                <a:lnTo>
                  <a:pt x="194" y="142"/>
                </a:lnTo>
                <a:lnTo>
                  <a:pt x="194" y="142"/>
                </a:lnTo>
                <a:lnTo>
                  <a:pt x="194" y="142"/>
                </a:lnTo>
                <a:lnTo>
                  <a:pt x="194" y="140"/>
                </a:lnTo>
                <a:lnTo>
                  <a:pt x="194" y="137"/>
                </a:lnTo>
                <a:lnTo>
                  <a:pt x="192" y="135"/>
                </a:lnTo>
                <a:lnTo>
                  <a:pt x="194" y="135"/>
                </a:lnTo>
                <a:lnTo>
                  <a:pt x="194" y="132"/>
                </a:lnTo>
                <a:lnTo>
                  <a:pt x="194" y="130"/>
                </a:lnTo>
                <a:lnTo>
                  <a:pt x="194" y="128"/>
                </a:lnTo>
                <a:lnTo>
                  <a:pt x="194" y="125"/>
                </a:lnTo>
                <a:lnTo>
                  <a:pt x="194" y="125"/>
                </a:lnTo>
                <a:lnTo>
                  <a:pt x="194" y="123"/>
                </a:lnTo>
                <a:lnTo>
                  <a:pt x="194" y="118"/>
                </a:lnTo>
                <a:lnTo>
                  <a:pt x="192" y="114"/>
                </a:lnTo>
                <a:lnTo>
                  <a:pt x="189" y="111"/>
                </a:lnTo>
                <a:lnTo>
                  <a:pt x="187" y="109"/>
                </a:lnTo>
                <a:lnTo>
                  <a:pt x="187" y="106"/>
                </a:lnTo>
                <a:lnTo>
                  <a:pt x="187" y="99"/>
                </a:lnTo>
                <a:lnTo>
                  <a:pt x="187" y="95"/>
                </a:lnTo>
                <a:lnTo>
                  <a:pt x="187" y="90"/>
                </a:lnTo>
                <a:lnTo>
                  <a:pt x="187" y="83"/>
                </a:lnTo>
                <a:lnTo>
                  <a:pt x="187" y="76"/>
                </a:lnTo>
                <a:lnTo>
                  <a:pt x="187" y="71"/>
                </a:lnTo>
                <a:lnTo>
                  <a:pt x="187" y="66"/>
                </a:lnTo>
                <a:lnTo>
                  <a:pt x="187" y="61"/>
                </a:lnTo>
                <a:lnTo>
                  <a:pt x="187" y="59"/>
                </a:lnTo>
                <a:lnTo>
                  <a:pt x="187" y="59"/>
                </a:lnTo>
                <a:lnTo>
                  <a:pt x="185" y="59"/>
                </a:lnTo>
                <a:lnTo>
                  <a:pt x="180" y="59"/>
                </a:lnTo>
                <a:lnTo>
                  <a:pt x="175" y="59"/>
                </a:lnTo>
                <a:lnTo>
                  <a:pt x="170" y="59"/>
                </a:lnTo>
                <a:lnTo>
                  <a:pt x="163" y="59"/>
                </a:lnTo>
                <a:lnTo>
                  <a:pt x="163" y="59"/>
                </a:lnTo>
                <a:lnTo>
                  <a:pt x="163" y="57"/>
                </a:lnTo>
                <a:lnTo>
                  <a:pt x="163" y="57"/>
                </a:lnTo>
                <a:lnTo>
                  <a:pt x="163" y="52"/>
                </a:lnTo>
                <a:lnTo>
                  <a:pt x="163" y="52"/>
                </a:lnTo>
                <a:lnTo>
                  <a:pt x="161" y="52"/>
                </a:lnTo>
                <a:lnTo>
                  <a:pt x="156" y="52"/>
                </a:lnTo>
                <a:lnTo>
                  <a:pt x="154" y="52"/>
                </a:lnTo>
                <a:lnTo>
                  <a:pt x="151" y="52"/>
                </a:lnTo>
                <a:lnTo>
                  <a:pt x="147" y="54"/>
                </a:lnTo>
                <a:lnTo>
                  <a:pt x="144" y="57"/>
                </a:lnTo>
                <a:lnTo>
                  <a:pt x="142" y="59"/>
                </a:lnTo>
                <a:lnTo>
                  <a:pt x="142" y="61"/>
                </a:lnTo>
                <a:lnTo>
                  <a:pt x="142" y="64"/>
                </a:lnTo>
                <a:lnTo>
                  <a:pt x="142" y="66"/>
                </a:lnTo>
                <a:lnTo>
                  <a:pt x="142" y="66"/>
                </a:lnTo>
                <a:lnTo>
                  <a:pt x="142" y="69"/>
                </a:lnTo>
                <a:lnTo>
                  <a:pt x="140" y="73"/>
                </a:lnTo>
                <a:lnTo>
                  <a:pt x="137" y="73"/>
                </a:lnTo>
                <a:lnTo>
                  <a:pt x="133" y="73"/>
                </a:lnTo>
                <a:lnTo>
                  <a:pt x="133" y="73"/>
                </a:lnTo>
                <a:lnTo>
                  <a:pt x="128" y="73"/>
                </a:lnTo>
                <a:lnTo>
                  <a:pt x="125" y="73"/>
                </a:lnTo>
                <a:lnTo>
                  <a:pt x="125" y="73"/>
                </a:lnTo>
                <a:lnTo>
                  <a:pt x="121" y="73"/>
                </a:lnTo>
                <a:lnTo>
                  <a:pt x="118" y="76"/>
                </a:lnTo>
                <a:lnTo>
                  <a:pt x="116" y="76"/>
                </a:lnTo>
                <a:lnTo>
                  <a:pt x="116" y="76"/>
                </a:lnTo>
                <a:lnTo>
                  <a:pt x="114" y="76"/>
                </a:lnTo>
                <a:lnTo>
                  <a:pt x="111" y="76"/>
                </a:lnTo>
                <a:lnTo>
                  <a:pt x="109" y="76"/>
                </a:lnTo>
                <a:lnTo>
                  <a:pt x="107" y="76"/>
                </a:lnTo>
                <a:lnTo>
                  <a:pt x="107" y="76"/>
                </a:lnTo>
                <a:lnTo>
                  <a:pt x="104" y="71"/>
                </a:lnTo>
                <a:lnTo>
                  <a:pt x="102" y="66"/>
                </a:lnTo>
                <a:lnTo>
                  <a:pt x="99" y="64"/>
                </a:lnTo>
                <a:lnTo>
                  <a:pt x="99" y="61"/>
                </a:lnTo>
                <a:lnTo>
                  <a:pt x="97" y="61"/>
                </a:lnTo>
                <a:lnTo>
                  <a:pt x="97" y="59"/>
                </a:lnTo>
                <a:lnTo>
                  <a:pt x="97" y="57"/>
                </a:lnTo>
                <a:lnTo>
                  <a:pt x="97" y="54"/>
                </a:lnTo>
                <a:lnTo>
                  <a:pt x="95" y="52"/>
                </a:lnTo>
                <a:lnTo>
                  <a:pt x="92" y="47"/>
                </a:lnTo>
                <a:lnTo>
                  <a:pt x="92" y="45"/>
                </a:lnTo>
                <a:lnTo>
                  <a:pt x="92" y="43"/>
                </a:lnTo>
                <a:lnTo>
                  <a:pt x="92" y="40"/>
                </a:lnTo>
                <a:lnTo>
                  <a:pt x="92" y="38"/>
                </a:lnTo>
                <a:lnTo>
                  <a:pt x="92" y="35"/>
                </a:lnTo>
                <a:lnTo>
                  <a:pt x="90" y="35"/>
                </a:lnTo>
                <a:lnTo>
                  <a:pt x="90" y="33"/>
                </a:lnTo>
                <a:lnTo>
                  <a:pt x="90" y="33"/>
                </a:lnTo>
                <a:lnTo>
                  <a:pt x="88" y="31"/>
                </a:lnTo>
                <a:lnTo>
                  <a:pt x="85" y="31"/>
                </a:lnTo>
                <a:lnTo>
                  <a:pt x="85" y="28"/>
                </a:lnTo>
                <a:lnTo>
                  <a:pt x="81" y="28"/>
                </a:lnTo>
                <a:lnTo>
                  <a:pt x="73" y="28"/>
                </a:lnTo>
                <a:lnTo>
                  <a:pt x="69" y="28"/>
                </a:lnTo>
                <a:lnTo>
                  <a:pt x="62" y="28"/>
                </a:lnTo>
                <a:lnTo>
                  <a:pt x="55" y="31"/>
                </a:lnTo>
                <a:lnTo>
                  <a:pt x="55" y="31"/>
                </a:lnTo>
                <a:lnTo>
                  <a:pt x="47" y="31"/>
                </a:lnTo>
                <a:lnTo>
                  <a:pt x="45" y="28"/>
                </a:lnTo>
                <a:lnTo>
                  <a:pt x="43" y="28"/>
                </a:lnTo>
                <a:lnTo>
                  <a:pt x="40" y="28"/>
                </a:lnTo>
                <a:lnTo>
                  <a:pt x="36" y="28"/>
                </a:lnTo>
                <a:lnTo>
                  <a:pt x="36" y="28"/>
                </a:lnTo>
                <a:lnTo>
                  <a:pt x="29" y="28"/>
                </a:lnTo>
                <a:lnTo>
                  <a:pt x="29" y="28"/>
                </a:lnTo>
                <a:lnTo>
                  <a:pt x="29" y="31"/>
                </a:lnTo>
                <a:lnTo>
                  <a:pt x="26" y="28"/>
                </a:lnTo>
                <a:lnTo>
                  <a:pt x="24" y="28"/>
                </a:lnTo>
                <a:lnTo>
                  <a:pt x="24" y="31"/>
                </a:lnTo>
                <a:lnTo>
                  <a:pt x="19" y="33"/>
                </a:lnTo>
                <a:lnTo>
                  <a:pt x="14" y="33"/>
                </a:lnTo>
                <a:lnTo>
                  <a:pt x="12" y="33"/>
                </a:lnTo>
                <a:lnTo>
                  <a:pt x="10" y="33"/>
                </a:lnTo>
                <a:lnTo>
                  <a:pt x="10" y="35"/>
                </a:lnTo>
                <a:lnTo>
                  <a:pt x="10" y="35"/>
                </a:lnTo>
                <a:lnTo>
                  <a:pt x="12" y="40"/>
                </a:lnTo>
                <a:lnTo>
                  <a:pt x="14" y="45"/>
                </a:lnTo>
                <a:lnTo>
                  <a:pt x="19" y="52"/>
                </a:lnTo>
                <a:lnTo>
                  <a:pt x="19" y="59"/>
                </a:lnTo>
                <a:lnTo>
                  <a:pt x="24" y="69"/>
                </a:lnTo>
                <a:lnTo>
                  <a:pt x="29" y="83"/>
                </a:lnTo>
                <a:lnTo>
                  <a:pt x="29" y="85"/>
                </a:lnTo>
                <a:lnTo>
                  <a:pt x="29" y="85"/>
                </a:lnTo>
                <a:lnTo>
                  <a:pt x="29" y="87"/>
                </a:lnTo>
                <a:lnTo>
                  <a:pt x="29" y="90"/>
                </a:lnTo>
                <a:lnTo>
                  <a:pt x="24" y="95"/>
                </a:lnTo>
                <a:lnTo>
                  <a:pt x="24" y="95"/>
                </a:lnTo>
                <a:lnTo>
                  <a:pt x="24" y="95"/>
                </a:lnTo>
                <a:lnTo>
                  <a:pt x="24" y="92"/>
                </a:lnTo>
                <a:lnTo>
                  <a:pt x="24" y="95"/>
                </a:lnTo>
                <a:lnTo>
                  <a:pt x="21" y="95"/>
                </a:lnTo>
                <a:lnTo>
                  <a:pt x="21" y="97"/>
                </a:lnTo>
                <a:lnTo>
                  <a:pt x="24" y="99"/>
                </a:lnTo>
                <a:lnTo>
                  <a:pt x="26" y="104"/>
                </a:lnTo>
                <a:lnTo>
                  <a:pt x="26" y="106"/>
                </a:lnTo>
                <a:lnTo>
                  <a:pt x="26" y="111"/>
                </a:lnTo>
                <a:lnTo>
                  <a:pt x="29" y="114"/>
                </a:lnTo>
                <a:lnTo>
                  <a:pt x="29" y="116"/>
                </a:lnTo>
                <a:lnTo>
                  <a:pt x="31" y="123"/>
                </a:lnTo>
                <a:lnTo>
                  <a:pt x="33" y="125"/>
                </a:lnTo>
                <a:lnTo>
                  <a:pt x="33" y="128"/>
                </a:lnTo>
                <a:lnTo>
                  <a:pt x="36" y="130"/>
                </a:lnTo>
                <a:lnTo>
                  <a:pt x="36" y="132"/>
                </a:lnTo>
                <a:lnTo>
                  <a:pt x="38" y="137"/>
                </a:lnTo>
                <a:lnTo>
                  <a:pt x="38" y="140"/>
                </a:lnTo>
                <a:lnTo>
                  <a:pt x="38" y="149"/>
                </a:lnTo>
                <a:lnTo>
                  <a:pt x="38" y="154"/>
                </a:lnTo>
                <a:lnTo>
                  <a:pt x="36" y="161"/>
                </a:lnTo>
                <a:lnTo>
                  <a:pt x="33" y="166"/>
                </a:lnTo>
                <a:lnTo>
                  <a:pt x="31" y="170"/>
                </a:lnTo>
                <a:lnTo>
                  <a:pt x="26" y="173"/>
                </a:lnTo>
                <a:lnTo>
                  <a:pt x="21" y="175"/>
                </a:lnTo>
                <a:lnTo>
                  <a:pt x="21" y="180"/>
                </a:lnTo>
                <a:lnTo>
                  <a:pt x="14" y="189"/>
                </a:lnTo>
                <a:lnTo>
                  <a:pt x="12" y="196"/>
                </a:lnTo>
                <a:lnTo>
                  <a:pt x="12" y="201"/>
                </a:lnTo>
                <a:lnTo>
                  <a:pt x="10" y="215"/>
                </a:lnTo>
                <a:lnTo>
                  <a:pt x="5" y="227"/>
                </a:lnTo>
                <a:lnTo>
                  <a:pt x="5" y="234"/>
                </a:lnTo>
                <a:lnTo>
                  <a:pt x="2" y="237"/>
                </a:lnTo>
                <a:lnTo>
                  <a:pt x="2" y="237"/>
                </a:lnTo>
                <a:lnTo>
                  <a:pt x="0" y="239"/>
                </a:lnTo>
                <a:lnTo>
                  <a:pt x="0" y="239"/>
                </a:lnTo>
                <a:lnTo>
                  <a:pt x="0" y="241"/>
                </a:lnTo>
                <a:lnTo>
                  <a:pt x="0" y="244"/>
                </a:lnTo>
                <a:lnTo>
                  <a:pt x="0" y="253"/>
                </a:lnTo>
                <a:lnTo>
                  <a:pt x="0" y="258"/>
                </a:lnTo>
                <a:lnTo>
                  <a:pt x="0" y="263"/>
                </a:lnTo>
                <a:lnTo>
                  <a:pt x="0" y="270"/>
                </a:lnTo>
                <a:lnTo>
                  <a:pt x="2" y="270"/>
                </a:lnTo>
                <a:lnTo>
                  <a:pt x="5" y="267"/>
                </a:lnTo>
                <a:lnTo>
                  <a:pt x="5" y="267"/>
                </a:lnTo>
                <a:lnTo>
                  <a:pt x="7" y="270"/>
                </a:lnTo>
                <a:lnTo>
                  <a:pt x="10" y="270"/>
                </a:lnTo>
                <a:lnTo>
                  <a:pt x="10" y="270"/>
                </a:lnTo>
                <a:lnTo>
                  <a:pt x="14" y="270"/>
                </a:lnTo>
                <a:lnTo>
                  <a:pt x="17" y="267"/>
                </a:lnTo>
                <a:lnTo>
                  <a:pt x="19" y="267"/>
                </a:lnTo>
                <a:lnTo>
                  <a:pt x="19" y="265"/>
                </a:lnTo>
                <a:lnTo>
                  <a:pt x="21" y="265"/>
                </a:lnTo>
                <a:lnTo>
                  <a:pt x="24" y="265"/>
                </a:lnTo>
                <a:lnTo>
                  <a:pt x="26" y="265"/>
                </a:lnTo>
                <a:lnTo>
                  <a:pt x="26" y="265"/>
                </a:lnTo>
                <a:lnTo>
                  <a:pt x="29" y="265"/>
                </a:lnTo>
                <a:lnTo>
                  <a:pt x="31" y="265"/>
                </a:lnTo>
                <a:lnTo>
                  <a:pt x="33" y="267"/>
                </a:lnTo>
                <a:lnTo>
                  <a:pt x="36" y="270"/>
                </a:lnTo>
                <a:lnTo>
                  <a:pt x="36" y="270"/>
                </a:lnTo>
                <a:lnTo>
                  <a:pt x="38" y="272"/>
                </a:lnTo>
                <a:lnTo>
                  <a:pt x="40" y="272"/>
                </a:lnTo>
                <a:lnTo>
                  <a:pt x="40" y="272"/>
                </a:lnTo>
                <a:lnTo>
                  <a:pt x="40" y="272"/>
                </a:lnTo>
                <a:lnTo>
                  <a:pt x="45" y="272"/>
                </a:lnTo>
                <a:lnTo>
                  <a:pt x="47" y="272"/>
                </a:lnTo>
                <a:lnTo>
                  <a:pt x="52" y="272"/>
                </a:lnTo>
                <a:lnTo>
                  <a:pt x="66" y="272"/>
                </a:lnTo>
                <a:lnTo>
                  <a:pt x="73" y="272"/>
                </a:lnTo>
                <a:lnTo>
                  <a:pt x="81" y="272"/>
                </a:lnTo>
                <a:lnTo>
                  <a:pt x="95" y="272"/>
                </a:lnTo>
                <a:lnTo>
                  <a:pt x="102" y="272"/>
                </a:lnTo>
                <a:lnTo>
                  <a:pt x="109" y="272"/>
                </a:lnTo>
                <a:lnTo>
                  <a:pt x="111" y="272"/>
                </a:lnTo>
                <a:lnTo>
                  <a:pt x="116" y="272"/>
                </a:lnTo>
                <a:lnTo>
                  <a:pt x="121" y="272"/>
                </a:lnTo>
                <a:lnTo>
                  <a:pt x="123" y="272"/>
                </a:lnTo>
                <a:lnTo>
                  <a:pt x="123" y="274"/>
                </a:lnTo>
                <a:lnTo>
                  <a:pt x="123" y="274"/>
                </a:lnTo>
                <a:lnTo>
                  <a:pt x="125" y="277"/>
                </a:lnTo>
                <a:lnTo>
                  <a:pt x="128" y="279"/>
                </a:lnTo>
                <a:lnTo>
                  <a:pt x="130" y="281"/>
                </a:lnTo>
                <a:lnTo>
                  <a:pt x="133" y="281"/>
                </a:lnTo>
                <a:lnTo>
                  <a:pt x="135" y="281"/>
                </a:lnTo>
                <a:lnTo>
                  <a:pt x="135" y="281"/>
                </a:lnTo>
                <a:lnTo>
                  <a:pt x="140" y="281"/>
                </a:lnTo>
                <a:lnTo>
                  <a:pt x="144" y="284"/>
                </a:lnTo>
                <a:lnTo>
                  <a:pt x="149" y="284"/>
                </a:lnTo>
                <a:lnTo>
                  <a:pt x="154" y="284"/>
                </a:lnTo>
                <a:lnTo>
                  <a:pt x="159" y="284"/>
                </a:lnTo>
                <a:lnTo>
                  <a:pt x="161" y="284"/>
                </a:lnTo>
                <a:lnTo>
                  <a:pt x="163" y="286"/>
                </a:lnTo>
                <a:lnTo>
                  <a:pt x="163" y="286"/>
                </a:lnTo>
                <a:lnTo>
                  <a:pt x="168" y="286"/>
                </a:lnTo>
                <a:lnTo>
                  <a:pt x="170" y="284"/>
                </a:lnTo>
                <a:lnTo>
                  <a:pt x="175" y="284"/>
                </a:lnTo>
                <a:lnTo>
                  <a:pt x="175" y="286"/>
                </a:lnTo>
                <a:lnTo>
                  <a:pt x="177" y="286"/>
                </a:lnTo>
                <a:lnTo>
                  <a:pt x="182" y="284"/>
                </a:lnTo>
                <a:lnTo>
                  <a:pt x="187" y="284"/>
                </a:lnTo>
                <a:lnTo>
                  <a:pt x="194" y="281"/>
                </a:lnTo>
                <a:lnTo>
                  <a:pt x="199" y="281"/>
                </a:lnTo>
                <a:lnTo>
                  <a:pt x="208" y="279"/>
                </a:lnTo>
                <a:lnTo>
                  <a:pt x="213" y="279"/>
                </a:lnTo>
                <a:lnTo>
                  <a:pt x="211" y="274"/>
                </a:lnTo>
                <a:lnTo>
                  <a:pt x="206" y="270"/>
                </a:lnTo>
                <a:lnTo>
                  <a:pt x="201" y="265"/>
                </a:lnTo>
                <a:lnTo>
                  <a:pt x="199" y="263"/>
                </a:lnTo>
                <a:lnTo>
                  <a:pt x="196" y="260"/>
                </a:lnTo>
                <a:lnTo>
                  <a:pt x="194" y="258"/>
                </a:lnTo>
                <a:lnTo>
                  <a:pt x="192" y="255"/>
                </a:lnTo>
                <a:lnTo>
                  <a:pt x="192" y="255"/>
                </a:lnTo>
                <a:lnTo>
                  <a:pt x="189" y="248"/>
                </a:lnTo>
                <a:lnTo>
                  <a:pt x="187" y="241"/>
                </a:lnTo>
                <a:lnTo>
                  <a:pt x="187" y="237"/>
                </a:lnTo>
                <a:lnTo>
                  <a:pt x="187" y="232"/>
                </a:lnTo>
                <a:lnTo>
                  <a:pt x="187" y="225"/>
                </a:lnTo>
                <a:lnTo>
                  <a:pt x="187" y="218"/>
                </a:lnTo>
                <a:lnTo>
                  <a:pt x="189" y="211"/>
                </a:lnTo>
                <a:lnTo>
                  <a:pt x="189" y="203"/>
                </a:lnTo>
                <a:lnTo>
                  <a:pt x="189" y="196"/>
                </a:lnTo>
                <a:lnTo>
                  <a:pt x="189" y="189"/>
                </a:lnTo>
                <a:lnTo>
                  <a:pt x="189" y="182"/>
                </a:lnTo>
                <a:lnTo>
                  <a:pt x="189" y="180"/>
                </a:lnTo>
                <a:lnTo>
                  <a:pt x="222" y="180"/>
                </a:lnTo>
                <a:lnTo>
                  <a:pt x="225" y="180"/>
                </a:lnTo>
                <a:lnTo>
                  <a:pt x="225" y="180"/>
                </a:lnTo>
                <a:lnTo>
                  <a:pt x="225" y="180"/>
                </a:lnTo>
                <a:lnTo>
                  <a:pt x="225" y="175"/>
                </a:lnTo>
                <a:lnTo>
                  <a:pt x="225" y="175"/>
                </a:lnTo>
                <a:lnTo>
                  <a:pt x="225" y="173"/>
                </a:lnTo>
                <a:lnTo>
                  <a:pt x="225" y="170"/>
                </a:lnTo>
                <a:lnTo>
                  <a:pt x="225" y="168"/>
                </a:lnTo>
                <a:lnTo>
                  <a:pt x="227" y="166"/>
                </a:lnTo>
                <a:lnTo>
                  <a:pt x="225" y="161"/>
                </a:lnTo>
                <a:lnTo>
                  <a:pt x="225" y="158"/>
                </a:lnTo>
                <a:lnTo>
                  <a:pt x="225" y="156"/>
                </a:lnTo>
                <a:lnTo>
                  <a:pt x="227" y="154"/>
                </a:lnTo>
                <a:lnTo>
                  <a:pt x="225" y="151"/>
                </a:lnTo>
                <a:lnTo>
                  <a:pt x="227" y="149"/>
                </a:lnTo>
                <a:lnTo>
                  <a:pt x="227" y="149"/>
                </a:lnTo>
                <a:lnTo>
                  <a:pt x="227" y="147"/>
                </a:lnTo>
                <a:lnTo>
                  <a:pt x="227" y="147"/>
                </a:lnTo>
                <a:lnTo>
                  <a:pt x="227" y="147"/>
                </a:lnTo>
                <a:close/>
                <a:moveTo>
                  <a:pt x="5" y="14"/>
                </a:moveTo>
                <a:lnTo>
                  <a:pt x="7" y="19"/>
                </a:lnTo>
                <a:lnTo>
                  <a:pt x="7" y="21"/>
                </a:lnTo>
                <a:lnTo>
                  <a:pt x="7" y="21"/>
                </a:lnTo>
                <a:lnTo>
                  <a:pt x="7" y="24"/>
                </a:lnTo>
                <a:lnTo>
                  <a:pt x="7" y="26"/>
                </a:lnTo>
                <a:lnTo>
                  <a:pt x="7" y="26"/>
                </a:lnTo>
                <a:lnTo>
                  <a:pt x="10" y="26"/>
                </a:lnTo>
                <a:lnTo>
                  <a:pt x="12" y="26"/>
                </a:lnTo>
                <a:lnTo>
                  <a:pt x="12" y="26"/>
                </a:lnTo>
                <a:lnTo>
                  <a:pt x="14" y="26"/>
                </a:lnTo>
                <a:lnTo>
                  <a:pt x="14" y="19"/>
                </a:lnTo>
                <a:lnTo>
                  <a:pt x="14" y="14"/>
                </a:lnTo>
                <a:lnTo>
                  <a:pt x="12" y="14"/>
                </a:lnTo>
                <a:lnTo>
                  <a:pt x="12" y="12"/>
                </a:lnTo>
                <a:lnTo>
                  <a:pt x="12" y="12"/>
                </a:lnTo>
                <a:lnTo>
                  <a:pt x="14" y="12"/>
                </a:lnTo>
                <a:lnTo>
                  <a:pt x="14" y="12"/>
                </a:lnTo>
                <a:lnTo>
                  <a:pt x="14" y="9"/>
                </a:lnTo>
                <a:lnTo>
                  <a:pt x="17" y="9"/>
                </a:lnTo>
                <a:lnTo>
                  <a:pt x="19" y="5"/>
                </a:lnTo>
                <a:lnTo>
                  <a:pt x="21" y="5"/>
                </a:lnTo>
                <a:lnTo>
                  <a:pt x="24" y="5"/>
                </a:lnTo>
                <a:lnTo>
                  <a:pt x="24" y="2"/>
                </a:lnTo>
                <a:lnTo>
                  <a:pt x="24" y="2"/>
                </a:lnTo>
                <a:lnTo>
                  <a:pt x="21" y="2"/>
                </a:lnTo>
                <a:lnTo>
                  <a:pt x="21" y="0"/>
                </a:lnTo>
                <a:lnTo>
                  <a:pt x="19" y="0"/>
                </a:lnTo>
                <a:lnTo>
                  <a:pt x="19" y="0"/>
                </a:lnTo>
                <a:lnTo>
                  <a:pt x="17" y="0"/>
                </a:lnTo>
                <a:lnTo>
                  <a:pt x="17" y="0"/>
                </a:lnTo>
                <a:lnTo>
                  <a:pt x="14" y="2"/>
                </a:lnTo>
                <a:lnTo>
                  <a:pt x="12" y="2"/>
                </a:lnTo>
                <a:lnTo>
                  <a:pt x="12" y="5"/>
                </a:lnTo>
                <a:lnTo>
                  <a:pt x="10" y="5"/>
                </a:lnTo>
                <a:lnTo>
                  <a:pt x="10" y="7"/>
                </a:lnTo>
                <a:lnTo>
                  <a:pt x="7" y="7"/>
                </a:lnTo>
                <a:lnTo>
                  <a:pt x="7" y="7"/>
                </a:lnTo>
                <a:lnTo>
                  <a:pt x="5" y="9"/>
                </a:lnTo>
                <a:lnTo>
                  <a:pt x="5" y="12"/>
                </a:lnTo>
                <a:lnTo>
                  <a:pt x="5" y="12"/>
                </a:lnTo>
                <a:lnTo>
                  <a:pt x="5" y="1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7" name="Freeform 246"/>
          <p:cNvSpPr>
            <a:spLocks/>
          </p:cNvSpPr>
          <p:nvPr/>
        </p:nvSpPr>
        <p:spPr bwMode="auto">
          <a:xfrm>
            <a:off x="8434053" y="3252879"/>
            <a:ext cx="5231" cy="5231"/>
          </a:xfrm>
          <a:custGeom>
            <a:avLst/>
            <a:gdLst>
              <a:gd name="T0" fmla="*/ 5 w 5"/>
              <a:gd name="T1" fmla="*/ 0 h 5"/>
              <a:gd name="T2" fmla="*/ 2 w 5"/>
              <a:gd name="T3" fmla="*/ 0 h 5"/>
              <a:gd name="T4" fmla="*/ 2 w 5"/>
              <a:gd name="T5" fmla="*/ 0 h 5"/>
              <a:gd name="T6" fmla="*/ 0 w 5"/>
              <a:gd name="T7" fmla="*/ 0 h 5"/>
              <a:gd name="T8" fmla="*/ 0 w 5"/>
              <a:gd name="T9" fmla="*/ 0 h 5"/>
              <a:gd name="T10" fmla="*/ 0 w 5"/>
              <a:gd name="T11" fmla="*/ 3 h 5"/>
              <a:gd name="T12" fmla="*/ 0 w 5"/>
              <a:gd name="T13" fmla="*/ 3 h 5"/>
              <a:gd name="T14" fmla="*/ 0 w 5"/>
              <a:gd name="T15" fmla="*/ 3 h 5"/>
              <a:gd name="T16" fmla="*/ 0 w 5"/>
              <a:gd name="T17" fmla="*/ 5 h 5"/>
              <a:gd name="T18" fmla="*/ 0 w 5"/>
              <a:gd name="T19" fmla="*/ 5 h 5"/>
              <a:gd name="T20" fmla="*/ 0 w 5"/>
              <a:gd name="T21" fmla="*/ 5 h 5"/>
              <a:gd name="T22" fmla="*/ 2 w 5"/>
              <a:gd name="T23" fmla="*/ 5 h 5"/>
              <a:gd name="T24" fmla="*/ 2 w 5"/>
              <a:gd name="T25" fmla="*/ 5 h 5"/>
              <a:gd name="T26" fmla="*/ 5 w 5"/>
              <a:gd name="T27" fmla="*/ 3 h 5"/>
              <a:gd name="T28" fmla="*/ 5 w 5"/>
              <a:gd name="T29" fmla="*/ 3 h 5"/>
              <a:gd name="T30" fmla="*/ 5 w 5"/>
              <a:gd name="T31" fmla="*/ 3 h 5"/>
              <a:gd name="T32" fmla="*/ 5 w 5"/>
              <a:gd name="T33" fmla="*/ 3 h 5"/>
              <a:gd name="T34" fmla="*/ 5 w 5"/>
              <a:gd name="T35" fmla="*/ 3 h 5"/>
              <a:gd name="T36" fmla="*/ 5 w 5"/>
              <a:gd name="T3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2" y="5"/>
                </a:lnTo>
                <a:lnTo>
                  <a:pt x="2" y="5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8" name="Freeform 247"/>
          <p:cNvSpPr>
            <a:spLocks/>
          </p:cNvSpPr>
          <p:nvPr/>
        </p:nvSpPr>
        <p:spPr bwMode="auto">
          <a:xfrm>
            <a:off x="12050684" y="4508291"/>
            <a:ext cx="5231" cy="2092"/>
          </a:xfrm>
          <a:custGeom>
            <a:avLst/>
            <a:gdLst>
              <a:gd name="T0" fmla="*/ 2 w 5"/>
              <a:gd name="T1" fmla="*/ 0 h 2"/>
              <a:gd name="T2" fmla="*/ 0 w 5"/>
              <a:gd name="T3" fmla="*/ 0 h 2"/>
              <a:gd name="T4" fmla="*/ 0 w 5"/>
              <a:gd name="T5" fmla="*/ 2 h 2"/>
              <a:gd name="T6" fmla="*/ 0 w 5"/>
              <a:gd name="T7" fmla="*/ 2 h 2"/>
              <a:gd name="T8" fmla="*/ 0 w 5"/>
              <a:gd name="T9" fmla="*/ 2 h 2"/>
              <a:gd name="T10" fmla="*/ 2 w 5"/>
              <a:gd name="T11" fmla="*/ 2 h 2"/>
              <a:gd name="T12" fmla="*/ 5 w 5"/>
              <a:gd name="T13" fmla="*/ 0 h 2"/>
              <a:gd name="T14" fmla="*/ 2 w 5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5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9" name="Freeform 248"/>
          <p:cNvSpPr>
            <a:spLocks/>
          </p:cNvSpPr>
          <p:nvPr/>
        </p:nvSpPr>
        <p:spPr bwMode="auto">
          <a:xfrm>
            <a:off x="8231095" y="3374236"/>
            <a:ext cx="390224" cy="401732"/>
          </a:xfrm>
          <a:custGeom>
            <a:avLst/>
            <a:gdLst>
              <a:gd name="T0" fmla="*/ 359 w 373"/>
              <a:gd name="T1" fmla="*/ 268 h 384"/>
              <a:gd name="T2" fmla="*/ 343 w 373"/>
              <a:gd name="T3" fmla="*/ 263 h 384"/>
              <a:gd name="T4" fmla="*/ 331 w 373"/>
              <a:gd name="T5" fmla="*/ 237 h 384"/>
              <a:gd name="T6" fmla="*/ 336 w 373"/>
              <a:gd name="T7" fmla="*/ 223 h 384"/>
              <a:gd name="T8" fmla="*/ 333 w 373"/>
              <a:gd name="T9" fmla="*/ 206 h 384"/>
              <a:gd name="T10" fmla="*/ 336 w 373"/>
              <a:gd name="T11" fmla="*/ 168 h 384"/>
              <a:gd name="T12" fmla="*/ 329 w 373"/>
              <a:gd name="T13" fmla="*/ 149 h 384"/>
              <a:gd name="T14" fmla="*/ 326 w 373"/>
              <a:gd name="T15" fmla="*/ 133 h 384"/>
              <a:gd name="T16" fmla="*/ 321 w 373"/>
              <a:gd name="T17" fmla="*/ 104 h 384"/>
              <a:gd name="T18" fmla="*/ 307 w 373"/>
              <a:gd name="T19" fmla="*/ 88 h 384"/>
              <a:gd name="T20" fmla="*/ 298 w 373"/>
              <a:gd name="T21" fmla="*/ 78 h 384"/>
              <a:gd name="T22" fmla="*/ 295 w 373"/>
              <a:gd name="T23" fmla="*/ 62 h 384"/>
              <a:gd name="T24" fmla="*/ 307 w 373"/>
              <a:gd name="T25" fmla="*/ 52 h 384"/>
              <a:gd name="T26" fmla="*/ 310 w 373"/>
              <a:gd name="T27" fmla="*/ 38 h 384"/>
              <a:gd name="T28" fmla="*/ 307 w 373"/>
              <a:gd name="T29" fmla="*/ 26 h 384"/>
              <a:gd name="T30" fmla="*/ 307 w 373"/>
              <a:gd name="T31" fmla="*/ 12 h 384"/>
              <a:gd name="T32" fmla="*/ 314 w 373"/>
              <a:gd name="T33" fmla="*/ 5 h 384"/>
              <a:gd name="T34" fmla="*/ 298 w 373"/>
              <a:gd name="T35" fmla="*/ 0 h 384"/>
              <a:gd name="T36" fmla="*/ 279 w 373"/>
              <a:gd name="T37" fmla="*/ 0 h 384"/>
              <a:gd name="T38" fmla="*/ 260 w 373"/>
              <a:gd name="T39" fmla="*/ 7 h 384"/>
              <a:gd name="T40" fmla="*/ 229 w 373"/>
              <a:gd name="T41" fmla="*/ 3 h 384"/>
              <a:gd name="T42" fmla="*/ 199 w 373"/>
              <a:gd name="T43" fmla="*/ 10 h 384"/>
              <a:gd name="T44" fmla="*/ 165 w 373"/>
              <a:gd name="T45" fmla="*/ 22 h 384"/>
              <a:gd name="T46" fmla="*/ 146 w 373"/>
              <a:gd name="T47" fmla="*/ 29 h 384"/>
              <a:gd name="T48" fmla="*/ 130 w 373"/>
              <a:gd name="T49" fmla="*/ 43 h 384"/>
              <a:gd name="T50" fmla="*/ 130 w 373"/>
              <a:gd name="T51" fmla="*/ 50 h 384"/>
              <a:gd name="T52" fmla="*/ 132 w 373"/>
              <a:gd name="T53" fmla="*/ 55 h 384"/>
              <a:gd name="T54" fmla="*/ 132 w 373"/>
              <a:gd name="T55" fmla="*/ 69 h 384"/>
              <a:gd name="T56" fmla="*/ 135 w 373"/>
              <a:gd name="T57" fmla="*/ 90 h 384"/>
              <a:gd name="T58" fmla="*/ 142 w 373"/>
              <a:gd name="T59" fmla="*/ 97 h 384"/>
              <a:gd name="T60" fmla="*/ 137 w 373"/>
              <a:gd name="T61" fmla="*/ 107 h 384"/>
              <a:gd name="T62" fmla="*/ 118 w 373"/>
              <a:gd name="T63" fmla="*/ 104 h 384"/>
              <a:gd name="T64" fmla="*/ 109 w 373"/>
              <a:gd name="T65" fmla="*/ 109 h 384"/>
              <a:gd name="T66" fmla="*/ 94 w 373"/>
              <a:gd name="T67" fmla="*/ 114 h 384"/>
              <a:gd name="T68" fmla="*/ 92 w 373"/>
              <a:gd name="T69" fmla="*/ 121 h 384"/>
              <a:gd name="T70" fmla="*/ 94 w 373"/>
              <a:gd name="T71" fmla="*/ 126 h 384"/>
              <a:gd name="T72" fmla="*/ 92 w 373"/>
              <a:gd name="T73" fmla="*/ 130 h 384"/>
              <a:gd name="T74" fmla="*/ 73 w 373"/>
              <a:gd name="T75" fmla="*/ 137 h 384"/>
              <a:gd name="T76" fmla="*/ 59 w 373"/>
              <a:gd name="T77" fmla="*/ 152 h 384"/>
              <a:gd name="T78" fmla="*/ 45 w 373"/>
              <a:gd name="T79" fmla="*/ 154 h 384"/>
              <a:gd name="T80" fmla="*/ 42 w 373"/>
              <a:gd name="T81" fmla="*/ 159 h 384"/>
              <a:gd name="T82" fmla="*/ 31 w 373"/>
              <a:gd name="T83" fmla="*/ 159 h 384"/>
              <a:gd name="T84" fmla="*/ 21 w 373"/>
              <a:gd name="T85" fmla="*/ 163 h 384"/>
              <a:gd name="T86" fmla="*/ 7 w 373"/>
              <a:gd name="T87" fmla="*/ 173 h 384"/>
              <a:gd name="T88" fmla="*/ 2 w 373"/>
              <a:gd name="T89" fmla="*/ 185 h 384"/>
              <a:gd name="T90" fmla="*/ 5 w 373"/>
              <a:gd name="T91" fmla="*/ 208 h 384"/>
              <a:gd name="T92" fmla="*/ 24 w 373"/>
              <a:gd name="T93" fmla="*/ 223 h 384"/>
              <a:gd name="T94" fmla="*/ 45 w 373"/>
              <a:gd name="T95" fmla="*/ 237 h 384"/>
              <a:gd name="T96" fmla="*/ 66 w 373"/>
              <a:gd name="T97" fmla="*/ 253 h 384"/>
              <a:gd name="T98" fmla="*/ 97 w 373"/>
              <a:gd name="T99" fmla="*/ 277 h 384"/>
              <a:gd name="T100" fmla="*/ 132 w 373"/>
              <a:gd name="T101" fmla="*/ 303 h 384"/>
              <a:gd name="T102" fmla="*/ 168 w 373"/>
              <a:gd name="T103" fmla="*/ 331 h 384"/>
              <a:gd name="T104" fmla="*/ 177 w 373"/>
              <a:gd name="T105" fmla="*/ 343 h 384"/>
              <a:gd name="T106" fmla="*/ 187 w 373"/>
              <a:gd name="T107" fmla="*/ 353 h 384"/>
              <a:gd name="T108" fmla="*/ 199 w 373"/>
              <a:gd name="T109" fmla="*/ 360 h 384"/>
              <a:gd name="T110" fmla="*/ 213 w 373"/>
              <a:gd name="T111" fmla="*/ 365 h 384"/>
              <a:gd name="T112" fmla="*/ 215 w 373"/>
              <a:gd name="T113" fmla="*/ 374 h 384"/>
              <a:gd name="T114" fmla="*/ 210 w 373"/>
              <a:gd name="T115" fmla="*/ 379 h 384"/>
              <a:gd name="T116" fmla="*/ 217 w 373"/>
              <a:gd name="T117" fmla="*/ 381 h 384"/>
              <a:gd name="T118" fmla="*/ 241 w 373"/>
              <a:gd name="T119" fmla="*/ 376 h 384"/>
              <a:gd name="T120" fmla="*/ 269 w 373"/>
              <a:gd name="T121" fmla="*/ 365 h 384"/>
              <a:gd name="T122" fmla="*/ 298 w 373"/>
              <a:gd name="T123" fmla="*/ 339 h 384"/>
              <a:gd name="T124" fmla="*/ 355 w 373"/>
              <a:gd name="T125" fmla="*/ 301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3" h="384">
                <a:moveTo>
                  <a:pt x="371" y="282"/>
                </a:moveTo>
                <a:lnTo>
                  <a:pt x="371" y="279"/>
                </a:lnTo>
                <a:lnTo>
                  <a:pt x="369" y="275"/>
                </a:lnTo>
                <a:lnTo>
                  <a:pt x="366" y="270"/>
                </a:lnTo>
                <a:lnTo>
                  <a:pt x="366" y="270"/>
                </a:lnTo>
                <a:lnTo>
                  <a:pt x="359" y="268"/>
                </a:lnTo>
                <a:lnTo>
                  <a:pt x="350" y="265"/>
                </a:lnTo>
                <a:lnTo>
                  <a:pt x="345" y="265"/>
                </a:lnTo>
                <a:lnTo>
                  <a:pt x="345" y="265"/>
                </a:lnTo>
                <a:lnTo>
                  <a:pt x="345" y="265"/>
                </a:lnTo>
                <a:lnTo>
                  <a:pt x="343" y="263"/>
                </a:lnTo>
                <a:lnTo>
                  <a:pt x="343" y="263"/>
                </a:lnTo>
                <a:lnTo>
                  <a:pt x="340" y="260"/>
                </a:lnTo>
                <a:lnTo>
                  <a:pt x="338" y="253"/>
                </a:lnTo>
                <a:lnTo>
                  <a:pt x="338" y="251"/>
                </a:lnTo>
                <a:lnTo>
                  <a:pt x="338" y="249"/>
                </a:lnTo>
                <a:lnTo>
                  <a:pt x="333" y="242"/>
                </a:lnTo>
                <a:lnTo>
                  <a:pt x="331" y="237"/>
                </a:lnTo>
                <a:lnTo>
                  <a:pt x="329" y="232"/>
                </a:lnTo>
                <a:lnTo>
                  <a:pt x="329" y="232"/>
                </a:lnTo>
                <a:lnTo>
                  <a:pt x="329" y="230"/>
                </a:lnTo>
                <a:lnTo>
                  <a:pt x="329" y="227"/>
                </a:lnTo>
                <a:lnTo>
                  <a:pt x="333" y="225"/>
                </a:lnTo>
                <a:lnTo>
                  <a:pt x="336" y="223"/>
                </a:lnTo>
                <a:lnTo>
                  <a:pt x="336" y="220"/>
                </a:lnTo>
                <a:lnTo>
                  <a:pt x="336" y="216"/>
                </a:lnTo>
                <a:lnTo>
                  <a:pt x="336" y="216"/>
                </a:lnTo>
                <a:lnTo>
                  <a:pt x="336" y="213"/>
                </a:lnTo>
                <a:lnTo>
                  <a:pt x="333" y="208"/>
                </a:lnTo>
                <a:lnTo>
                  <a:pt x="333" y="206"/>
                </a:lnTo>
                <a:lnTo>
                  <a:pt x="336" y="201"/>
                </a:lnTo>
                <a:lnTo>
                  <a:pt x="336" y="197"/>
                </a:lnTo>
                <a:lnTo>
                  <a:pt x="336" y="192"/>
                </a:lnTo>
                <a:lnTo>
                  <a:pt x="336" y="180"/>
                </a:lnTo>
                <a:lnTo>
                  <a:pt x="336" y="171"/>
                </a:lnTo>
                <a:lnTo>
                  <a:pt x="336" y="168"/>
                </a:lnTo>
                <a:lnTo>
                  <a:pt x="336" y="168"/>
                </a:lnTo>
                <a:lnTo>
                  <a:pt x="333" y="163"/>
                </a:lnTo>
                <a:lnTo>
                  <a:pt x="333" y="159"/>
                </a:lnTo>
                <a:lnTo>
                  <a:pt x="331" y="156"/>
                </a:lnTo>
                <a:lnTo>
                  <a:pt x="331" y="154"/>
                </a:lnTo>
                <a:lnTo>
                  <a:pt x="329" y="149"/>
                </a:lnTo>
                <a:lnTo>
                  <a:pt x="326" y="147"/>
                </a:lnTo>
                <a:lnTo>
                  <a:pt x="329" y="147"/>
                </a:lnTo>
                <a:lnTo>
                  <a:pt x="331" y="145"/>
                </a:lnTo>
                <a:lnTo>
                  <a:pt x="329" y="140"/>
                </a:lnTo>
                <a:lnTo>
                  <a:pt x="329" y="135"/>
                </a:lnTo>
                <a:lnTo>
                  <a:pt x="326" y="133"/>
                </a:lnTo>
                <a:lnTo>
                  <a:pt x="326" y="126"/>
                </a:lnTo>
                <a:lnTo>
                  <a:pt x="324" y="121"/>
                </a:lnTo>
                <a:lnTo>
                  <a:pt x="324" y="116"/>
                </a:lnTo>
                <a:lnTo>
                  <a:pt x="321" y="111"/>
                </a:lnTo>
                <a:lnTo>
                  <a:pt x="321" y="107"/>
                </a:lnTo>
                <a:lnTo>
                  <a:pt x="321" y="104"/>
                </a:lnTo>
                <a:lnTo>
                  <a:pt x="319" y="104"/>
                </a:lnTo>
                <a:lnTo>
                  <a:pt x="314" y="102"/>
                </a:lnTo>
                <a:lnTo>
                  <a:pt x="312" y="100"/>
                </a:lnTo>
                <a:lnTo>
                  <a:pt x="310" y="97"/>
                </a:lnTo>
                <a:lnTo>
                  <a:pt x="307" y="93"/>
                </a:lnTo>
                <a:lnTo>
                  <a:pt x="307" y="88"/>
                </a:lnTo>
                <a:lnTo>
                  <a:pt x="305" y="85"/>
                </a:lnTo>
                <a:lnTo>
                  <a:pt x="305" y="85"/>
                </a:lnTo>
                <a:lnTo>
                  <a:pt x="300" y="83"/>
                </a:lnTo>
                <a:lnTo>
                  <a:pt x="298" y="81"/>
                </a:lnTo>
                <a:lnTo>
                  <a:pt x="298" y="81"/>
                </a:lnTo>
                <a:lnTo>
                  <a:pt x="298" y="78"/>
                </a:lnTo>
                <a:lnTo>
                  <a:pt x="295" y="76"/>
                </a:lnTo>
                <a:lnTo>
                  <a:pt x="295" y="71"/>
                </a:lnTo>
                <a:lnTo>
                  <a:pt x="295" y="69"/>
                </a:lnTo>
                <a:lnTo>
                  <a:pt x="295" y="67"/>
                </a:lnTo>
                <a:lnTo>
                  <a:pt x="295" y="64"/>
                </a:lnTo>
                <a:lnTo>
                  <a:pt x="295" y="62"/>
                </a:lnTo>
                <a:lnTo>
                  <a:pt x="298" y="59"/>
                </a:lnTo>
                <a:lnTo>
                  <a:pt x="300" y="57"/>
                </a:lnTo>
                <a:lnTo>
                  <a:pt x="303" y="55"/>
                </a:lnTo>
                <a:lnTo>
                  <a:pt x="305" y="55"/>
                </a:lnTo>
                <a:lnTo>
                  <a:pt x="305" y="52"/>
                </a:lnTo>
                <a:lnTo>
                  <a:pt x="307" y="52"/>
                </a:lnTo>
                <a:lnTo>
                  <a:pt x="307" y="50"/>
                </a:lnTo>
                <a:lnTo>
                  <a:pt x="307" y="48"/>
                </a:lnTo>
                <a:lnTo>
                  <a:pt x="307" y="45"/>
                </a:lnTo>
                <a:lnTo>
                  <a:pt x="310" y="43"/>
                </a:lnTo>
                <a:lnTo>
                  <a:pt x="310" y="40"/>
                </a:lnTo>
                <a:lnTo>
                  <a:pt x="310" y="38"/>
                </a:lnTo>
                <a:lnTo>
                  <a:pt x="310" y="36"/>
                </a:lnTo>
                <a:lnTo>
                  <a:pt x="310" y="31"/>
                </a:lnTo>
                <a:lnTo>
                  <a:pt x="310" y="31"/>
                </a:lnTo>
                <a:lnTo>
                  <a:pt x="310" y="29"/>
                </a:lnTo>
                <a:lnTo>
                  <a:pt x="307" y="26"/>
                </a:lnTo>
                <a:lnTo>
                  <a:pt x="307" y="26"/>
                </a:lnTo>
                <a:lnTo>
                  <a:pt x="310" y="22"/>
                </a:lnTo>
                <a:lnTo>
                  <a:pt x="310" y="19"/>
                </a:lnTo>
                <a:lnTo>
                  <a:pt x="310" y="14"/>
                </a:lnTo>
                <a:lnTo>
                  <a:pt x="310" y="14"/>
                </a:lnTo>
                <a:lnTo>
                  <a:pt x="310" y="12"/>
                </a:lnTo>
                <a:lnTo>
                  <a:pt x="307" y="12"/>
                </a:lnTo>
                <a:lnTo>
                  <a:pt x="307" y="12"/>
                </a:lnTo>
                <a:lnTo>
                  <a:pt x="307" y="12"/>
                </a:lnTo>
                <a:lnTo>
                  <a:pt x="310" y="10"/>
                </a:lnTo>
                <a:lnTo>
                  <a:pt x="312" y="7"/>
                </a:lnTo>
                <a:lnTo>
                  <a:pt x="312" y="5"/>
                </a:lnTo>
                <a:lnTo>
                  <a:pt x="314" y="5"/>
                </a:lnTo>
                <a:lnTo>
                  <a:pt x="314" y="3"/>
                </a:lnTo>
                <a:lnTo>
                  <a:pt x="314" y="3"/>
                </a:lnTo>
                <a:lnTo>
                  <a:pt x="307" y="3"/>
                </a:lnTo>
                <a:lnTo>
                  <a:pt x="303" y="5"/>
                </a:lnTo>
                <a:lnTo>
                  <a:pt x="300" y="3"/>
                </a:lnTo>
                <a:lnTo>
                  <a:pt x="298" y="0"/>
                </a:lnTo>
                <a:lnTo>
                  <a:pt x="293" y="0"/>
                </a:lnTo>
                <a:lnTo>
                  <a:pt x="291" y="0"/>
                </a:lnTo>
                <a:lnTo>
                  <a:pt x="291" y="3"/>
                </a:lnTo>
                <a:lnTo>
                  <a:pt x="288" y="3"/>
                </a:lnTo>
                <a:lnTo>
                  <a:pt x="286" y="3"/>
                </a:lnTo>
                <a:lnTo>
                  <a:pt x="279" y="0"/>
                </a:lnTo>
                <a:lnTo>
                  <a:pt x="277" y="0"/>
                </a:lnTo>
                <a:lnTo>
                  <a:pt x="274" y="0"/>
                </a:lnTo>
                <a:lnTo>
                  <a:pt x="274" y="3"/>
                </a:lnTo>
                <a:lnTo>
                  <a:pt x="269" y="5"/>
                </a:lnTo>
                <a:lnTo>
                  <a:pt x="265" y="5"/>
                </a:lnTo>
                <a:lnTo>
                  <a:pt x="260" y="7"/>
                </a:lnTo>
                <a:lnTo>
                  <a:pt x="258" y="10"/>
                </a:lnTo>
                <a:lnTo>
                  <a:pt x="255" y="7"/>
                </a:lnTo>
                <a:lnTo>
                  <a:pt x="251" y="5"/>
                </a:lnTo>
                <a:lnTo>
                  <a:pt x="251" y="5"/>
                </a:lnTo>
                <a:lnTo>
                  <a:pt x="248" y="3"/>
                </a:lnTo>
                <a:lnTo>
                  <a:pt x="229" y="3"/>
                </a:lnTo>
                <a:lnTo>
                  <a:pt x="227" y="5"/>
                </a:lnTo>
                <a:lnTo>
                  <a:pt x="215" y="5"/>
                </a:lnTo>
                <a:lnTo>
                  <a:pt x="215" y="7"/>
                </a:lnTo>
                <a:lnTo>
                  <a:pt x="210" y="10"/>
                </a:lnTo>
                <a:lnTo>
                  <a:pt x="206" y="10"/>
                </a:lnTo>
                <a:lnTo>
                  <a:pt x="199" y="10"/>
                </a:lnTo>
                <a:lnTo>
                  <a:pt x="187" y="12"/>
                </a:lnTo>
                <a:lnTo>
                  <a:pt x="182" y="12"/>
                </a:lnTo>
                <a:lnTo>
                  <a:pt x="177" y="14"/>
                </a:lnTo>
                <a:lnTo>
                  <a:pt x="173" y="17"/>
                </a:lnTo>
                <a:lnTo>
                  <a:pt x="170" y="19"/>
                </a:lnTo>
                <a:lnTo>
                  <a:pt x="165" y="22"/>
                </a:lnTo>
                <a:lnTo>
                  <a:pt x="165" y="24"/>
                </a:lnTo>
                <a:lnTo>
                  <a:pt x="163" y="26"/>
                </a:lnTo>
                <a:lnTo>
                  <a:pt x="161" y="26"/>
                </a:lnTo>
                <a:lnTo>
                  <a:pt x="158" y="26"/>
                </a:lnTo>
                <a:lnTo>
                  <a:pt x="156" y="26"/>
                </a:lnTo>
                <a:lnTo>
                  <a:pt x="146" y="29"/>
                </a:lnTo>
                <a:lnTo>
                  <a:pt x="144" y="31"/>
                </a:lnTo>
                <a:lnTo>
                  <a:pt x="142" y="33"/>
                </a:lnTo>
                <a:lnTo>
                  <a:pt x="139" y="36"/>
                </a:lnTo>
                <a:lnTo>
                  <a:pt x="137" y="38"/>
                </a:lnTo>
                <a:lnTo>
                  <a:pt x="135" y="40"/>
                </a:lnTo>
                <a:lnTo>
                  <a:pt x="130" y="43"/>
                </a:lnTo>
                <a:lnTo>
                  <a:pt x="128" y="43"/>
                </a:lnTo>
                <a:lnTo>
                  <a:pt x="123" y="43"/>
                </a:lnTo>
                <a:lnTo>
                  <a:pt x="125" y="43"/>
                </a:lnTo>
                <a:lnTo>
                  <a:pt x="125" y="45"/>
                </a:lnTo>
                <a:lnTo>
                  <a:pt x="130" y="48"/>
                </a:lnTo>
                <a:lnTo>
                  <a:pt x="130" y="50"/>
                </a:lnTo>
                <a:lnTo>
                  <a:pt x="130" y="50"/>
                </a:lnTo>
                <a:lnTo>
                  <a:pt x="130" y="52"/>
                </a:lnTo>
                <a:lnTo>
                  <a:pt x="130" y="52"/>
                </a:lnTo>
                <a:lnTo>
                  <a:pt x="130" y="55"/>
                </a:lnTo>
                <a:lnTo>
                  <a:pt x="132" y="55"/>
                </a:lnTo>
                <a:lnTo>
                  <a:pt x="132" y="55"/>
                </a:lnTo>
                <a:lnTo>
                  <a:pt x="132" y="57"/>
                </a:lnTo>
                <a:lnTo>
                  <a:pt x="130" y="57"/>
                </a:lnTo>
                <a:lnTo>
                  <a:pt x="132" y="62"/>
                </a:lnTo>
                <a:lnTo>
                  <a:pt x="132" y="67"/>
                </a:lnTo>
                <a:lnTo>
                  <a:pt x="132" y="69"/>
                </a:lnTo>
                <a:lnTo>
                  <a:pt x="132" y="69"/>
                </a:lnTo>
                <a:lnTo>
                  <a:pt x="132" y="71"/>
                </a:lnTo>
                <a:lnTo>
                  <a:pt x="132" y="74"/>
                </a:lnTo>
                <a:lnTo>
                  <a:pt x="132" y="81"/>
                </a:lnTo>
                <a:lnTo>
                  <a:pt x="132" y="83"/>
                </a:lnTo>
                <a:lnTo>
                  <a:pt x="135" y="85"/>
                </a:lnTo>
                <a:lnTo>
                  <a:pt x="135" y="90"/>
                </a:lnTo>
                <a:lnTo>
                  <a:pt x="135" y="90"/>
                </a:lnTo>
                <a:lnTo>
                  <a:pt x="137" y="93"/>
                </a:lnTo>
                <a:lnTo>
                  <a:pt x="137" y="93"/>
                </a:lnTo>
                <a:lnTo>
                  <a:pt x="139" y="95"/>
                </a:lnTo>
                <a:lnTo>
                  <a:pt x="142" y="95"/>
                </a:lnTo>
                <a:lnTo>
                  <a:pt x="142" y="97"/>
                </a:lnTo>
                <a:lnTo>
                  <a:pt x="139" y="100"/>
                </a:lnTo>
                <a:lnTo>
                  <a:pt x="139" y="100"/>
                </a:lnTo>
                <a:lnTo>
                  <a:pt x="139" y="102"/>
                </a:lnTo>
                <a:lnTo>
                  <a:pt x="139" y="104"/>
                </a:lnTo>
                <a:lnTo>
                  <a:pt x="139" y="104"/>
                </a:lnTo>
                <a:lnTo>
                  <a:pt x="137" y="107"/>
                </a:lnTo>
                <a:lnTo>
                  <a:pt x="135" y="107"/>
                </a:lnTo>
                <a:lnTo>
                  <a:pt x="132" y="107"/>
                </a:lnTo>
                <a:lnTo>
                  <a:pt x="128" y="104"/>
                </a:lnTo>
                <a:lnTo>
                  <a:pt x="123" y="104"/>
                </a:lnTo>
                <a:lnTo>
                  <a:pt x="120" y="104"/>
                </a:lnTo>
                <a:lnTo>
                  <a:pt x="118" y="104"/>
                </a:lnTo>
                <a:lnTo>
                  <a:pt x="116" y="104"/>
                </a:lnTo>
                <a:lnTo>
                  <a:pt x="113" y="107"/>
                </a:lnTo>
                <a:lnTo>
                  <a:pt x="109" y="107"/>
                </a:lnTo>
                <a:lnTo>
                  <a:pt x="109" y="107"/>
                </a:lnTo>
                <a:lnTo>
                  <a:pt x="109" y="107"/>
                </a:lnTo>
                <a:lnTo>
                  <a:pt x="109" y="109"/>
                </a:lnTo>
                <a:lnTo>
                  <a:pt x="106" y="111"/>
                </a:lnTo>
                <a:lnTo>
                  <a:pt x="106" y="111"/>
                </a:lnTo>
                <a:lnTo>
                  <a:pt x="99" y="114"/>
                </a:lnTo>
                <a:lnTo>
                  <a:pt x="97" y="114"/>
                </a:lnTo>
                <a:lnTo>
                  <a:pt x="94" y="114"/>
                </a:lnTo>
                <a:lnTo>
                  <a:pt x="94" y="114"/>
                </a:lnTo>
                <a:lnTo>
                  <a:pt x="92" y="114"/>
                </a:lnTo>
                <a:lnTo>
                  <a:pt x="92" y="116"/>
                </a:lnTo>
                <a:lnTo>
                  <a:pt x="92" y="116"/>
                </a:lnTo>
                <a:lnTo>
                  <a:pt x="92" y="119"/>
                </a:lnTo>
                <a:lnTo>
                  <a:pt x="92" y="119"/>
                </a:lnTo>
                <a:lnTo>
                  <a:pt x="92" y="121"/>
                </a:lnTo>
                <a:lnTo>
                  <a:pt x="92" y="123"/>
                </a:lnTo>
                <a:lnTo>
                  <a:pt x="92" y="123"/>
                </a:lnTo>
                <a:lnTo>
                  <a:pt x="92" y="126"/>
                </a:lnTo>
                <a:lnTo>
                  <a:pt x="92" y="126"/>
                </a:lnTo>
                <a:lnTo>
                  <a:pt x="92" y="126"/>
                </a:lnTo>
                <a:lnTo>
                  <a:pt x="94" y="126"/>
                </a:lnTo>
                <a:lnTo>
                  <a:pt x="94" y="126"/>
                </a:lnTo>
                <a:lnTo>
                  <a:pt x="94" y="128"/>
                </a:lnTo>
                <a:lnTo>
                  <a:pt x="94" y="128"/>
                </a:lnTo>
                <a:lnTo>
                  <a:pt x="94" y="130"/>
                </a:lnTo>
                <a:lnTo>
                  <a:pt x="94" y="130"/>
                </a:lnTo>
                <a:lnTo>
                  <a:pt x="92" y="130"/>
                </a:lnTo>
                <a:lnTo>
                  <a:pt x="90" y="130"/>
                </a:lnTo>
                <a:lnTo>
                  <a:pt x="85" y="133"/>
                </a:lnTo>
                <a:lnTo>
                  <a:pt x="83" y="135"/>
                </a:lnTo>
                <a:lnTo>
                  <a:pt x="78" y="137"/>
                </a:lnTo>
                <a:lnTo>
                  <a:pt x="78" y="137"/>
                </a:lnTo>
                <a:lnTo>
                  <a:pt x="73" y="137"/>
                </a:lnTo>
                <a:lnTo>
                  <a:pt x="71" y="140"/>
                </a:lnTo>
                <a:lnTo>
                  <a:pt x="68" y="142"/>
                </a:lnTo>
                <a:lnTo>
                  <a:pt x="66" y="147"/>
                </a:lnTo>
                <a:lnTo>
                  <a:pt x="64" y="149"/>
                </a:lnTo>
                <a:lnTo>
                  <a:pt x="61" y="152"/>
                </a:lnTo>
                <a:lnTo>
                  <a:pt x="59" y="152"/>
                </a:lnTo>
                <a:lnTo>
                  <a:pt x="57" y="152"/>
                </a:lnTo>
                <a:lnTo>
                  <a:pt x="52" y="154"/>
                </a:lnTo>
                <a:lnTo>
                  <a:pt x="50" y="154"/>
                </a:lnTo>
                <a:lnTo>
                  <a:pt x="47" y="154"/>
                </a:lnTo>
                <a:lnTo>
                  <a:pt x="45" y="154"/>
                </a:lnTo>
                <a:lnTo>
                  <a:pt x="45" y="154"/>
                </a:lnTo>
                <a:lnTo>
                  <a:pt x="42" y="154"/>
                </a:lnTo>
                <a:lnTo>
                  <a:pt x="42" y="154"/>
                </a:lnTo>
                <a:lnTo>
                  <a:pt x="42" y="154"/>
                </a:lnTo>
                <a:lnTo>
                  <a:pt x="42" y="156"/>
                </a:lnTo>
                <a:lnTo>
                  <a:pt x="42" y="156"/>
                </a:lnTo>
                <a:lnTo>
                  <a:pt x="42" y="159"/>
                </a:lnTo>
                <a:lnTo>
                  <a:pt x="40" y="159"/>
                </a:lnTo>
                <a:lnTo>
                  <a:pt x="40" y="159"/>
                </a:lnTo>
                <a:lnTo>
                  <a:pt x="38" y="159"/>
                </a:lnTo>
                <a:lnTo>
                  <a:pt x="35" y="159"/>
                </a:lnTo>
                <a:lnTo>
                  <a:pt x="33" y="159"/>
                </a:lnTo>
                <a:lnTo>
                  <a:pt x="31" y="159"/>
                </a:lnTo>
                <a:lnTo>
                  <a:pt x="31" y="159"/>
                </a:lnTo>
                <a:lnTo>
                  <a:pt x="28" y="159"/>
                </a:lnTo>
                <a:lnTo>
                  <a:pt x="28" y="161"/>
                </a:lnTo>
                <a:lnTo>
                  <a:pt x="26" y="161"/>
                </a:lnTo>
                <a:lnTo>
                  <a:pt x="24" y="163"/>
                </a:lnTo>
                <a:lnTo>
                  <a:pt x="21" y="163"/>
                </a:lnTo>
                <a:lnTo>
                  <a:pt x="21" y="163"/>
                </a:lnTo>
                <a:lnTo>
                  <a:pt x="16" y="168"/>
                </a:lnTo>
                <a:lnTo>
                  <a:pt x="14" y="168"/>
                </a:lnTo>
                <a:lnTo>
                  <a:pt x="9" y="171"/>
                </a:lnTo>
                <a:lnTo>
                  <a:pt x="9" y="173"/>
                </a:lnTo>
                <a:lnTo>
                  <a:pt x="7" y="173"/>
                </a:lnTo>
                <a:lnTo>
                  <a:pt x="5" y="175"/>
                </a:lnTo>
                <a:lnTo>
                  <a:pt x="2" y="178"/>
                </a:lnTo>
                <a:lnTo>
                  <a:pt x="2" y="178"/>
                </a:lnTo>
                <a:lnTo>
                  <a:pt x="2" y="178"/>
                </a:lnTo>
                <a:lnTo>
                  <a:pt x="2" y="182"/>
                </a:lnTo>
                <a:lnTo>
                  <a:pt x="2" y="185"/>
                </a:lnTo>
                <a:lnTo>
                  <a:pt x="2" y="190"/>
                </a:lnTo>
                <a:lnTo>
                  <a:pt x="2" y="194"/>
                </a:lnTo>
                <a:lnTo>
                  <a:pt x="2" y="199"/>
                </a:lnTo>
                <a:lnTo>
                  <a:pt x="2" y="204"/>
                </a:lnTo>
                <a:lnTo>
                  <a:pt x="0" y="206"/>
                </a:lnTo>
                <a:lnTo>
                  <a:pt x="5" y="208"/>
                </a:lnTo>
                <a:lnTo>
                  <a:pt x="7" y="211"/>
                </a:lnTo>
                <a:lnTo>
                  <a:pt x="12" y="213"/>
                </a:lnTo>
                <a:lnTo>
                  <a:pt x="14" y="216"/>
                </a:lnTo>
                <a:lnTo>
                  <a:pt x="16" y="218"/>
                </a:lnTo>
                <a:lnTo>
                  <a:pt x="21" y="220"/>
                </a:lnTo>
                <a:lnTo>
                  <a:pt x="24" y="223"/>
                </a:lnTo>
                <a:lnTo>
                  <a:pt x="28" y="225"/>
                </a:lnTo>
                <a:lnTo>
                  <a:pt x="31" y="227"/>
                </a:lnTo>
                <a:lnTo>
                  <a:pt x="33" y="230"/>
                </a:lnTo>
                <a:lnTo>
                  <a:pt x="38" y="232"/>
                </a:lnTo>
                <a:lnTo>
                  <a:pt x="40" y="234"/>
                </a:lnTo>
                <a:lnTo>
                  <a:pt x="45" y="237"/>
                </a:lnTo>
                <a:lnTo>
                  <a:pt x="47" y="239"/>
                </a:lnTo>
                <a:lnTo>
                  <a:pt x="50" y="242"/>
                </a:lnTo>
                <a:lnTo>
                  <a:pt x="54" y="244"/>
                </a:lnTo>
                <a:lnTo>
                  <a:pt x="57" y="246"/>
                </a:lnTo>
                <a:lnTo>
                  <a:pt x="61" y="249"/>
                </a:lnTo>
                <a:lnTo>
                  <a:pt x="66" y="253"/>
                </a:lnTo>
                <a:lnTo>
                  <a:pt x="68" y="256"/>
                </a:lnTo>
                <a:lnTo>
                  <a:pt x="76" y="260"/>
                </a:lnTo>
                <a:lnTo>
                  <a:pt x="80" y="263"/>
                </a:lnTo>
                <a:lnTo>
                  <a:pt x="85" y="268"/>
                </a:lnTo>
                <a:lnTo>
                  <a:pt x="92" y="272"/>
                </a:lnTo>
                <a:lnTo>
                  <a:pt x="97" y="277"/>
                </a:lnTo>
                <a:lnTo>
                  <a:pt x="104" y="282"/>
                </a:lnTo>
                <a:lnTo>
                  <a:pt x="109" y="287"/>
                </a:lnTo>
                <a:lnTo>
                  <a:pt x="113" y="291"/>
                </a:lnTo>
                <a:lnTo>
                  <a:pt x="120" y="296"/>
                </a:lnTo>
                <a:lnTo>
                  <a:pt x="125" y="298"/>
                </a:lnTo>
                <a:lnTo>
                  <a:pt x="132" y="303"/>
                </a:lnTo>
                <a:lnTo>
                  <a:pt x="137" y="308"/>
                </a:lnTo>
                <a:lnTo>
                  <a:pt x="144" y="313"/>
                </a:lnTo>
                <a:lnTo>
                  <a:pt x="149" y="317"/>
                </a:lnTo>
                <a:lnTo>
                  <a:pt x="156" y="322"/>
                </a:lnTo>
                <a:lnTo>
                  <a:pt x="161" y="327"/>
                </a:lnTo>
                <a:lnTo>
                  <a:pt x="168" y="331"/>
                </a:lnTo>
                <a:lnTo>
                  <a:pt x="173" y="336"/>
                </a:lnTo>
                <a:lnTo>
                  <a:pt x="177" y="339"/>
                </a:lnTo>
                <a:lnTo>
                  <a:pt x="177" y="339"/>
                </a:lnTo>
                <a:lnTo>
                  <a:pt x="177" y="341"/>
                </a:lnTo>
                <a:lnTo>
                  <a:pt x="177" y="343"/>
                </a:lnTo>
                <a:lnTo>
                  <a:pt x="177" y="343"/>
                </a:lnTo>
                <a:lnTo>
                  <a:pt x="177" y="346"/>
                </a:lnTo>
                <a:lnTo>
                  <a:pt x="180" y="346"/>
                </a:lnTo>
                <a:lnTo>
                  <a:pt x="184" y="350"/>
                </a:lnTo>
                <a:lnTo>
                  <a:pt x="184" y="350"/>
                </a:lnTo>
                <a:lnTo>
                  <a:pt x="184" y="350"/>
                </a:lnTo>
                <a:lnTo>
                  <a:pt x="187" y="353"/>
                </a:lnTo>
                <a:lnTo>
                  <a:pt x="187" y="355"/>
                </a:lnTo>
                <a:lnTo>
                  <a:pt x="189" y="355"/>
                </a:lnTo>
                <a:lnTo>
                  <a:pt x="189" y="355"/>
                </a:lnTo>
                <a:lnTo>
                  <a:pt x="196" y="355"/>
                </a:lnTo>
                <a:lnTo>
                  <a:pt x="196" y="357"/>
                </a:lnTo>
                <a:lnTo>
                  <a:pt x="199" y="360"/>
                </a:lnTo>
                <a:lnTo>
                  <a:pt x="201" y="360"/>
                </a:lnTo>
                <a:lnTo>
                  <a:pt x="203" y="362"/>
                </a:lnTo>
                <a:lnTo>
                  <a:pt x="206" y="362"/>
                </a:lnTo>
                <a:lnTo>
                  <a:pt x="208" y="362"/>
                </a:lnTo>
                <a:lnTo>
                  <a:pt x="210" y="362"/>
                </a:lnTo>
                <a:lnTo>
                  <a:pt x="213" y="365"/>
                </a:lnTo>
                <a:lnTo>
                  <a:pt x="213" y="365"/>
                </a:lnTo>
                <a:lnTo>
                  <a:pt x="213" y="367"/>
                </a:lnTo>
                <a:lnTo>
                  <a:pt x="213" y="367"/>
                </a:lnTo>
                <a:lnTo>
                  <a:pt x="213" y="369"/>
                </a:lnTo>
                <a:lnTo>
                  <a:pt x="213" y="372"/>
                </a:lnTo>
                <a:lnTo>
                  <a:pt x="215" y="374"/>
                </a:lnTo>
                <a:lnTo>
                  <a:pt x="215" y="374"/>
                </a:lnTo>
                <a:lnTo>
                  <a:pt x="213" y="374"/>
                </a:lnTo>
                <a:lnTo>
                  <a:pt x="213" y="376"/>
                </a:lnTo>
                <a:lnTo>
                  <a:pt x="213" y="376"/>
                </a:lnTo>
                <a:lnTo>
                  <a:pt x="213" y="376"/>
                </a:lnTo>
                <a:lnTo>
                  <a:pt x="210" y="379"/>
                </a:lnTo>
                <a:lnTo>
                  <a:pt x="213" y="379"/>
                </a:lnTo>
                <a:lnTo>
                  <a:pt x="213" y="381"/>
                </a:lnTo>
                <a:lnTo>
                  <a:pt x="215" y="381"/>
                </a:lnTo>
                <a:lnTo>
                  <a:pt x="215" y="381"/>
                </a:lnTo>
                <a:lnTo>
                  <a:pt x="215" y="384"/>
                </a:lnTo>
                <a:lnTo>
                  <a:pt x="217" y="381"/>
                </a:lnTo>
                <a:lnTo>
                  <a:pt x="217" y="381"/>
                </a:lnTo>
                <a:lnTo>
                  <a:pt x="222" y="381"/>
                </a:lnTo>
                <a:lnTo>
                  <a:pt x="227" y="381"/>
                </a:lnTo>
                <a:lnTo>
                  <a:pt x="232" y="379"/>
                </a:lnTo>
                <a:lnTo>
                  <a:pt x="236" y="379"/>
                </a:lnTo>
                <a:lnTo>
                  <a:pt x="241" y="376"/>
                </a:lnTo>
                <a:lnTo>
                  <a:pt x="246" y="376"/>
                </a:lnTo>
                <a:lnTo>
                  <a:pt x="253" y="374"/>
                </a:lnTo>
                <a:lnTo>
                  <a:pt x="260" y="374"/>
                </a:lnTo>
                <a:lnTo>
                  <a:pt x="262" y="372"/>
                </a:lnTo>
                <a:lnTo>
                  <a:pt x="267" y="367"/>
                </a:lnTo>
                <a:lnTo>
                  <a:pt x="269" y="365"/>
                </a:lnTo>
                <a:lnTo>
                  <a:pt x="274" y="360"/>
                </a:lnTo>
                <a:lnTo>
                  <a:pt x="279" y="355"/>
                </a:lnTo>
                <a:lnTo>
                  <a:pt x="284" y="350"/>
                </a:lnTo>
                <a:lnTo>
                  <a:pt x="288" y="346"/>
                </a:lnTo>
                <a:lnTo>
                  <a:pt x="291" y="343"/>
                </a:lnTo>
                <a:lnTo>
                  <a:pt x="298" y="339"/>
                </a:lnTo>
                <a:lnTo>
                  <a:pt x="307" y="331"/>
                </a:lnTo>
                <a:lnTo>
                  <a:pt x="317" y="324"/>
                </a:lnTo>
                <a:lnTo>
                  <a:pt x="326" y="320"/>
                </a:lnTo>
                <a:lnTo>
                  <a:pt x="336" y="313"/>
                </a:lnTo>
                <a:lnTo>
                  <a:pt x="345" y="305"/>
                </a:lnTo>
                <a:lnTo>
                  <a:pt x="355" y="301"/>
                </a:lnTo>
                <a:lnTo>
                  <a:pt x="364" y="294"/>
                </a:lnTo>
                <a:lnTo>
                  <a:pt x="373" y="287"/>
                </a:lnTo>
                <a:lnTo>
                  <a:pt x="371" y="28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0" name="Freeform 249"/>
          <p:cNvSpPr>
            <a:spLocks/>
          </p:cNvSpPr>
          <p:nvPr/>
        </p:nvSpPr>
        <p:spPr bwMode="auto">
          <a:xfrm>
            <a:off x="8749998" y="3252879"/>
            <a:ext cx="32432" cy="61725"/>
          </a:xfrm>
          <a:custGeom>
            <a:avLst/>
            <a:gdLst>
              <a:gd name="T0" fmla="*/ 31 w 31"/>
              <a:gd name="T1" fmla="*/ 41 h 59"/>
              <a:gd name="T2" fmla="*/ 31 w 31"/>
              <a:gd name="T3" fmla="*/ 38 h 59"/>
              <a:gd name="T4" fmla="*/ 31 w 31"/>
              <a:gd name="T5" fmla="*/ 36 h 59"/>
              <a:gd name="T6" fmla="*/ 26 w 31"/>
              <a:gd name="T7" fmla="*/ 36 h 59"/>
              <a:gd name="T8" fmla="*/ 26 w 31"/>
              <a:gd name="T9" fmla="*/ 33 h 59"/>
              <a:gd name="T10" fmla="*/ 24 w 31"/>
              <a:gd name="T11" fmla="*/ 31 h 59"/>
              <a:gd name="T12" fmla="*/ 22 w 31"/>
              <a:gd name="T13" fmla="*/ 26 h 59"/>
              <a:gd name="T14" fmla="*/ 22 w 31"/>
              <a:gd name="T15" fmla="*/ 24 h 59"/>
              <a:gd name="T16" fmla="*/ 22 w 31"/>
              <a:gd name="T17" fmla="*/ 22 h 59"/>
              <a:gd name="T18" fmla="*/ 22 w 31"/>
              <a:gd name="T19" fmla="*/ 19 h 59"/>
              <a:gd name="T20" fmla="*/ 24 w 31"/>
              <a:gd name="T21" fmla="*/ 17 h 59"/>
              <a:gd name="T22" fmla="*/ 24 w 31"/>
              <a:gd name="T23" fmla="*/ 12 h 59"/>
              <a:gd name="T24" fmla="*/ 22 w 31"/>
              <a:gd name="T25" fmla="*/ 10 h 59"/>
              <a:gd name="T26" fmla="*/ 19 w 31"/>
              <a:gd name="T27" fmla="*/ 7 h 59"/>
              <a:gd name="T28" fmla="*/ 17 w 31"/>
              <a:gd name="T29" fmla="*/ 5 h 59"/>
              <a:gd name="T30" fmla="*/ 15 w 31"/>
              <a:gd name="T31" fmla="*/ 3 h 59"/>
              <a:gd name="T32" fmla="*/ 12 w 31"/>
              <a:gd name="T33" fmla="*/ 3 h 59"/>
              <a:gd name="T34" fmla="*/ 10 w 31"/>
              <a:gd name="T35" fmla="*/ 3 h 59"/>
              <a:gd name="T36" fmla="*/ 8 w 31"/>
              <a:gd name="T37" fmla="*/ 3 h 59"/>
              <a:gd name="T38" fmla="*/ 8 w 31"/>
              <a:gd name="T39" fmla="*/ 0 h 59"/>
              <a:gd name="T40" fmla="*/ 8 w 31"/>
              <a:gd name="T41" fmla="*/ 0 h 59"/>
              <a:gd name="T42" fmla="*/ 5 w 31"/>
              <a:gd name="T43" fmla="*/ 3 h 59"/>
              <a:gd name="T44" fmla="*/ 3 w 31"/>
              <a:gd name="T45" fmla="*/ 7 h 59"/>
              <a:gd name="T46" fmla="*/ 0 w 31"/>
              <a:gd name="T47" fmla="*/ 10 h 59"/>
              <a:gd name="T48" fmla="*/ 3 w 31"/>
              <a:gd name="T49" fmla="*/ 12 h 59"/>
              <a:gd name="T50" fmla="*/ 3 w 31"/>
              <a:gd name="T51" fmla="*/ 15 h 59"/>
              <a:gd name="T52" fmla="*/ 3 w 31"/>
              <a:gd name="T53" fmla="*/ 17 h 59"/>
              <a:gd name="T54" fmla="*/ 5 w 31"/>
              <a:gd name="T55" fmla="*/ 17 h 59"/>
              <a:gd name="T56" fmla="*/ 5 w 31"/>
              <a:gd name="T57" fmla="*/ 22 h 59"/>
              <a:gd name="T58" fmla="*/ 5 w 31"/>
              <a:gd name="T59" fmla="*/ 26 h 59"/>
              <a:gd name="T60" fmla="*/ 5 w 31"/>
              <a:gd name="T61" fmla="*/ 29 h 59"/>
              <a:gd name="T62" fmla="*/ 5 w 31"/>
              <a:gd name="T63" fmla="*/ 36 h 59"/>
              <a:gd name="T64" fmla="*/ 3 w 31"/>
              <a:gd name="T65" fmla="*/ 41 h 59"/>
              <a:gd name="T66" fmla="*/ 5 w 31"/>
              <a:gd name="T67" fmla="*/ 45 h 59"/>
              <a:gd name="T68" fmla="*/ 5 w 31"/>
              <a:gd name="T69" fmla="*/ 48 h 59"/>
              <a:gd name="T70" fmla="*/ 3 w 31"/>
              <a:gd name="T71" fmla="*/ 45 h 59"/>
              <a:gd name="T72" fmla="*/ 3 w 31"/>
              <a:gd name="T73" fmla="*/ 48 h 59"/>
              <a:gd name="T74" fmla="*/ 5 w 31"/>
              <a:gd name="T75" fmla="*/ 50 h 59"/>
              <a:gd name="T76" fmla="*/ 15 w 31"/>
              <a:gd name="T77" fmla="*/ 55 h 59"/>
              <a:gd name="T78" fmla="*/ 15 w 31"/>
              <a:gd name="T79" fmla="*/ 59 h 59"/>
              <a:gd name="T80" fmla="*/ 17 w 31"/>
              <a:gd name="T81" fmla="*/ 59 h 59"/>
              <a:gd name="T82" fmla="*/ 19 w 31"/>
              <a:gd name="T83" fmla="*/ 59 h 59"/>
              <a:gd name="T84" fmla="*/ 19 w 31"/>
              <a:gd name="T85" fmla="*/ 59 h 59"/>
              <a:gd name="T86" fmla="*/ 19 w 31"/>
              <a:gd name="T87" fmla="*/ 57 h 59"/>
              <a:gd name="T88" fmla="*/ 22 w 31"/>
              <a:gd name="T89" fmla="*/ 57 h 59"/>
              <a:gd name="T90" fmla="*/ 22 w 31"/>
              <a:gd name="T91" fmla="*/ 57 h 59"/>
              <a:gd name="T92" fmla="*/ 19 w 31"/>
              <a:gd name="T93" fmla="*/ 55 h 59"/>
              <a:gd name="T94" fmla="*/ 22 w 31"/>
              <a:gd name="T95" fmla="*/ 52 h 59"/>
              <a:gd name="T96" fmla="*/ 22 w 31"/>
              <a:gd name="T97" fmla="*/ 55 h 59"/>
              <a:gd name="T98" fmla="*/ 24 w 31"/>
              <a:gd name="T99" fmla="*/ 52 h 59"/>
              <a:gd name="T100" fmla="*/ 26 w 31"/>
              <a:gd name="T101" fmla="*/ 52 h 59"/>
              <a:gd name="T102" fmla="*/ 26 w 31"/>
              <a:gd name="T103" fmla="*/ 50 h 59"/>
              <a:gd name="T104" fmla="*/ 26 w 31"/>
              <a:gd name="T105" fmla="*/ 48 h 59"/>
              <a:gd name="T106" fmla="*/ 29 w 31"/>
              <a:gd name="T107" fmla="*/ 45 h 59"/>
              <a:gd name="T108" fmla="*/ 31 w 31"/>
              <a:gd name="T109" fmla="*/ 45 h 59"/>
              <a:gd name="T110" fmla="*/ 31 w 31"/>
              <a:gd name="T111" fmla="*/ 4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" h="59">
                <a:moveTo>
                  <a:pt x="31" y="41"/>
                </a:moveTo>
                <a:lnTo>
                  <a:pt x="31" y="41"/>
                </a:lnTo>
                <a:lnTo>
                  <a:pt x="31" y="38"/>
                </a:lnTo>
                <a:lnTo>
                  <a:pt x="31" y="38"/>
                </a:lnTo>
                <a:lnTo>
                  <a:pt x="31" y="36"/>
                </a:lnTo>
                <a:lnTo>
                  <a:pt x="31" y="36"/>
                </a:lnTo>
                <a:lnTo>
                  <a:pt x="29" y="36"/>
                </a:lnTo>
                <a:lnTo>
                  <a:pt x="26" y="36"/>
                </a:lnTo>
                <a:lnTo>
                  <a:pt x="26" y="36"/>
                </a:lnTo>
                <a:lnTo>
                  <a:pt x="26" y="33"/>
                </a:lnTo>
                <a:lnTo>
                  <a:pt x="24" y="33"/>
                </a:lnTo>
                <a:lnTo>
                  <a:pt x="24" y="31"/>
                </a:lnTo>
                <a:lnTo>
                  <a:pt x="22" y="29"/>
                </a:lnTo>
                <a:lnTo>
                  <a:pt x="22" y="26"/>
                </a:lnTo>
                <a:lnTo>
                  <a:pt x="22" y="26"/>
                </a:lnTo>
                <a:lnTo>
                  <a:pt x="22" y="24"/>
                </a:lnTo>
                <a:lnTo>
                  <a:pt x="22" y="22"/>
                </a:lnTo>
                <a:lnTo>
                  <a:pt x="22" y="22"/>
                </a:lnTo>
                <a:lnTo>
                  <a:pt x="22" y="22"/>
                </a:lnTo>
                <a:lnTo>
                  <a:pt x="22" y="19"/>
                </a:lnTo>
                <a:lnTo>
                  <a:pt x="22" y="17"/>
                </a:lnTo>
                <a:lnTo>
                  <a:pt x="24" y="17"/>
                </a:lnTo>
                <a:lnTo>
                  <a:pt x="24" y="15"/>
                </a:lnTo>
                <a:lnTo>
                  <a:pt x="24" y="12"/>
                </a:lnTo>
                <a:lnTo>
                  <a:pt x="22" y="10"/>
                </a:lnTo>
                <a:lnTo>
                  <a:pt x="22" y="10"/>
                </a:lnTo>
                <a:lnTo>
                  <a:pt x="19" y="7"/>
                </a:lnTo>
                <a:lnTo>
                  <a:pt x="19" y="7"/>
                </a:lnTo>
                <a:lnTo>
                  <a:pt x="17" y="7"/>
                </a:lnTo>
                <a:lnTo>
                  <a:pt x="17" y="5"/>
                </a:lnTo>
                <a:lnTo>
                  <a:pt x="15" y="3"/>
                </a:lnTo>
                <a:lnTo>
                  <a:pt x="15" y="3"/>
                </a:lnTo>
                <a:lnTo>
                  <a:pt x="15" y="3"/>
                </a:lnTo>
                <a:lnTo>
                  <a:pt x="12" y="3"/>
                </a:lnTo>
                <a:lnTo>
                  <a:pt x="10" y="3"/>
                </a:lnTo>
                <a:lnTo>
                  <a:pt x="10" y="3"/>
                </a:lnTo>
                <a:lnTo>
                  <a:pt x="10" y="3"/>
                </a:lnTo>
                <a:lnTo>
                  <a:pt x="8" y="3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5" y="3"/>
                </a:lnTo>
                <a:lnTo>
                  <a:pt x="5" y="3"/>
                </a:lnTo>
                <a:lnTo>
                  <a:pt x="3" y="5"/>
                </a:lnTo>
                <a:lnTo>
                  <a:pt x="3" y="7"/>
                </a:lnTo>
                <a:lnTo>
                  <a:pt x="3" y="7"/>
                </a:lnTo>
                <a:lnTo>
                  <a:pt x="0" y="10"/>
                </a:lnTo>
                <a:lnTo>
                  <a:pt x="3" y="10"/>
                </a:lnTo>
                <a:lnTo>
                  <a:pt x="3" y="12"/>
                </a:lnTo>
                <a:lnTo>
                  <a:pt x="3" y="12"/>
                </a:lnTo>
                <a:lnTo>
                  <a:pt x="3" y="15"/>
                </a:lnTo>
                <a:lnTo>
                  <a:pt x="3" y="15"/>
                </a:lnTo>
                <a:lnTo>
                  <a:pt x="3" y="17"/>
                </a:lnTo>
                <a:lnTo>
                  <a:pt x="5" y="17"/>
                </a:lnTo>
                <a:lnTo>
                  <a:pt x="5" y="17"/>
                </a:lnTo>
                <a:lnTo>
                  <a:pt x="8" y="22"/>
                </a:lnTo>
                <a:lnTo>
                  <a:pt x="5" y="22"/>
                </a:lnTo>
                <a:lnTo>
                  <a:pt x="5" y="22"/>
                </a:lnTo>
                <a:lnTo>
                  <a:pt x="5" y="26"/>
                </a:lnTo>
                <a:lnTo>
                  <a:pt x="5" y="26"/>
                </a:lnTo>
                <a:lnTo>
                  <a:pt x="5" y="29"/>
                </a:lnTo>
                <a:lnTo>
                  <a:pt x="5" y="31"/>
                </a:lnTo>
                <a:lnTo>
                  <a:pt x="5" y="36"/>
                </a:lnTo>
                <a:lnTo>
                  <a:pt x="3" y="38"/>
                </a:lnTo>
                <a:lnTo>
                  <a:pt x="3" y="41"/>
                </a:lnTo>
                <a:lnTo>
                  <a:pt x="3" y="43"/>
                </a:lnTo>
                <a:lnTo>
                  <a:pt x="5" y="45"/>
                </a:lnTo>
                <a:lnTo>
                  <a:pt x="5" y="45"/>
                </a:lnTo>
                <a:lnTo>
                  <a:pt x="5" y="48"/>
                </a:lnTo>
                <a:lnTo>
                  <a:pt x="5" y="48"/>
                </a:lnTo>
                <a:lnTo>
                  <a:pt x="3" y="45"/>
                </a:lnTo>
                <a:lnTo>
                  <a:pt x="3" y="45"/>
                </a:lnTo>
                <a:lnTo>
                  <a:pt x="3" y="48"/>
                </a:lnTo>
                <a:lnTo>
                  <a:pt x="5" y="50"/>
                </a:lnTo>
                <a:lnTo>
                  <a:pt x="5" y="50"/>
                </a:lnTo>
                <a:lnTo>
                  <a:pt x="12" y="55"/>
                </a:lnTo>
                <a:lnTo>
                  <a:pt x="15" y="55"/>
                </a:lnTo>
                <a:lnTo>
                  <a:pt x="15" y="57"/>
                </a:lnTo>
                <a:lnTo>
                  <a:pt x="15" y="59"/>
                </a:lnTo>
                <a:lnTo>
                  <a:pt x="15" y="59"/>
                </a:lnTo>
                <a:lnTo>
                  <a:pt x="17" y="59"/>
                </a:lnTo>
                <a:lnTo>
                  <a:pt x="17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7"/>
                </a:lnTo>
                <a:lnTo>
                  <a:pt x="19" y="57"/>
                </a:lnTo>
                <a:lnTo>
                  <a:pt x="22" y="57"/>
                </a:lnTo>
                <a:lnTo>
                  <a:pt x="22" y="57"/>
                </a:lnTo>
                <a:lnTo>
                  <a:pt x="22" y="57"/>
                </a:lnTo>
                <a:lnTo>
                  <a:pt x="22" y="55"/>
                </a:lnTo>
                <a:lnTo>
                  <a:pt x="19" y="55"/>
                </a:lnTo>
                <a:lnTo>
                  <a:pt x="19" y="55"/>
                </a:lnTo>
                <a:lnTo>
                  <a:pt x="22" y="52"/>
                </a:lnTo>
                <a:lnTo>
                  <a:pt x="22" y="55"/>
                </a:lnTo>
                <a:lnTo>
                  <a:pt x="22" y="55"/>
                </a:lnTo>
                <a:lnTo>
                  <a:pt x="22" y="52"/>
                </a:lnTo>
                <a:lnTo>
                  <a:pt x="24" y="52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6" y="50"/>
                </a:lnTo>
                <a:lnTo>
                  <a:pt x="26" y="48"/>
                </a:lnTo>
                <a:lnTo>
                  <a:pt x="26" y="48"/>
                </a:lnTo>
                <a:lnTo>
                  <a:pt x="29" y="48"/>
                </a:lnTo>
                <a:lnTo>
                  <a:pt x="29" y="45"/>
                </a:lnTo>
                <a:lnTo>
                  <a:pt x="29" y="45"/>
                </a:lnTo>
                <a:lnTo>
                  <a:pt x="31" y="45"/>
                </a:lnTo>
                <a:lnTo>
                  <a:pt x="31" y="43"/>
                </a:lnTo>
                <a:lnTo>
                  <a:pt x="31" y="43"/>
                </a:lnTo>
                <a:lnTo>
                  <a:pt x="31" y="4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1" name="Freeform 250"/>
          <p:cNvSpPr>
            <a:spLocks noEditPoints="1"/>
          </p:cNvSpPr>
          <p:nvPr/>
        </p:nvSpPr>
        <p:spPr bwMode="auto">
          <a:xfrm>
            <a:off x="8735352" y="2877301"/>
            <a:ext cx="17786" cy="7324"/>
          </a:xfrm>
          <a:custGeom>
            <a:avLst/>
            <a:gdLst>
              <a:gd name="T0" fmla="*/ 17 w 17"/>
              <a:gd name="T1" fmla="*/ 7 h 7"/>
              <a:gd name="T2" fmla="*/ 14 w 17"/>
              <a:gd name="T3" fmla="*/ 4 h 7"/>
              <a:gd name="T4" fmla="*/ 14 w 17"/>
              <a:gd name="T5" fmla="*/ 7 h 7"/>
              <a:gd name="T6" fmla="*/ 14 w 17"/>
              <a:gd name="T7" fmla="*/ 7 h 7"/>
              <a:gd name="T8" fmla="*/ 14 w 17"/>
              <a:gd name="T9" fmla="*/ 7 h 7"/>
              <a:gd name="T10" fmla="*/ 14 w 17"/>
              <a:gd name="T11" fmla="*/ 7 h 7"/>
              <a:gd name="T12" fmla="*/ 17 w 17"/>
              <a:gd name="T13" fmla="*/ 7 h 7"/>
              <a:gd name="T14" fmla="*/ 17 w 17"/>
              <a:gd name="T15" fmla="*/ 7 h 7"/>
              <a:gd name="T16" fmla="*/ 17 w 17"/>
              <a:gd name="T17" fmla="*/ 7 h 7"/>
              <a:gd name="T18" fmla="*/ 17 w 17"/>
              <a:gd name="T19" fmla="*/ 7 h 7"/>
              <a:gd name="T20" fmla="*/ 3 w 17"/>
              <a:gd name="T21" fmla="*/ 2 h 7"/>
              <a:gd name="T22" fmla="*/ 0 w 17"/>
              <a:gd name="T23" fmla="*/ 2 h 7"/>
              <a:gd name="T24" fmla="*/ 0 w 17"/>
              <a:gd name="T25" fmla="*/ 4 h 7"/>
              <a:gd name="T26" fmla="*/ 0 w 17"/>
              <a:gd name="T27" fmla="*/ 4 h 7"/>
              <a:gd name="T28" fmla="*/ 3 w 17"/>
              <a:gd name="T29" fmla="*/ 4 h 7"/>
              <a:gd name="T30" fmla="*/ 3 w 17"/>
              <a:gd name="T31" fmla="*/ 4 h 7"/>
              <a:gd name="T32" fmla="*/ 3 w 17"/>
              <a:gd name="T33" fmla="*/ 4 h 7"/>
              <a:gd name="T34" fmla="*/ 3 w 17"/>
              <a:gd name="T35" fmla="*/ 4 h 7"/>
              <a:gd name="T36" fmla="*/ 3 w 17"/>
              <a:gd name="T37" fmla="*/ 4 h 7"/>
              <a:gd name="T38" fmla="*/ 3 w 17"/>
              <a:gd name="T39" fmla="*/ 2 h 7"/>
              <a:gd name="T40" fmla="*/ 10 w 17"/>
              <a:gd name="T41" fmla="*/ 2 h 7"/>
              <a:gd name="T42" fmla="*/ 10 w 17"/>
              <a:gd name="T43" fmla="*/ 2 h 7"/>
              <a:gd name="T44" fmla="*/ 10 w 17"/>
              <a:gd name="T45" fmla="*/ 0 h 7"/>
              <a:gd name="T46" fmla="*/ 7 w 17"/>
              <a:gd name="T47" fmla="*/ 0 h 7"/>
              <a:gd name="T48" fmla="*/ 7 w 17"/>
              <a:gd name="T49" fmla="*/ 0 h 7"/>
              <a:gd name="T50" fmla="*/ 7 w 17"/>
              <a:gd name="T51" fmla="*/ 0 h 7"/>
              <a:gd name="T52" fmla="*/ 7 w 17"/>
              <a:gd name="T53" fmla="*/ 0 h 7"/>
              <a:gd name="T54" fmla="*/ 5 w 17"/>
              <a:gd name="T55" fmla="*/ 0 h 7"/>
              <a:gd name="T56" fmla="*/ 5 w 17"/>
              <a:gd name="T57" fmla="*/ 0 h 7"/>
              <a:gd name="T58" fmla="*/ 5 w 17"/>
              <a:gd name="T59" fmla="*/ 0 h 7"/>
              <a:gd name="T60" fmla="*/ 5 w 17"/>
              <a:gd name="T61" fmla="*/ 0 h 7"/>
              <a:gd name="T62" fmla="*/ 5 w 17"/>
              <a:gd name="T63" fmla="*/ 0 h 7"/>
              <a:gd name="T64" fmla="*/ 5 w 17"/>
              <a:gd name="T65" fmla="*/ 2 h 7"/>
              <a:gd name="T66" fmla="*/ 5 w 17"/>
              <a:gd name="T67" fmla="*/ 2 h 7"/>
              <a:gd name="T68" fmla="*/ 5 w 17"/>
              <a:gd name="T69" fmla="*/ 2 h 7"/>
              <a:gd name="T70" fmla="*/ 5 w 17"/>
              <a:gd name="T71" fmla="*/ 2 h 7"/>
              <a:gd name="T72" fmla="*/ 5 w 17"/>
              <a:gd name="T73" fmla="*/ 2 h 7"/>
              <a:gd name="T74" fmla="*/ 5 w 17"/>
              <a:gd name="T75" fmla="*/ 2 h 7"/>
              <a:gd name="T76" fmla="*/ 3 w 17"/>
              <a:gd name="T77" fmla="*/ 2 h 7"/>
              <a:gd name="T78" fmla="*/ 3 w 17"/>
              <a:gd name="T79" fmla="*/ 2 h 7"/>
              <a:gd name="T80" fmla="*/ 5 w 17"/>
              <a:gd name="T81" fmla="*/ 4 h 7"/>
              <a:gd name="T82" fmla="*/ 5 w 17"/>
              <a:gd name="T83" fmla="*/ 4 h 7"/>
              <a:gd name="T84" fmla="*/ 10 w 17"/>
              <a:gd name="T85" fmla="*/ 4 h 7"/>
              <a:gd name="T86" fmla="*/ 10 w 17"/>
              <a:gd name="T87" fmla="*/ 4 h 7"/>
              <a:gd name="T88" fmla="*/ 10 w 17"/>
              <a:gd name="T89" fmla="*/ 4 h 7"/>
              <a:gd name="T90" fmla="*/ 10 w 17"/>
              <a:gd name="T91" fmla="*/ 4 h 7"/>
              <a:gd name="T92" fmla="*/ 10 w 17"/>
              <a:gd name="T93" fmla="*/ 2 h 7"/>
              <a:gd name="T94" fmla="*/ 10 w 17"/>
              <a:gd name="T95" fmla="*/ 4 h 7"/>
              <a:gd name="T96" fmla="*/ 12 w 17"/>
              <a:gd name="T97" fmla="*/ 4 h 7"/>
              <a:gd name="T98" fmla="*/ 12 w 17"/>
              <a:gd name="T99" fmla="*/ 2 h 7"/>
              <a:gd name="T100" fmla="*/ 12 w 17"/>
              <a:gd name="T101" fmla="*/ 2 h 7"/>
              <a:gd name="T102" fmla="*/ 10 w 17"/>
              <a:gd name="T10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" h="7">
                <a:moveTo>
                  <a:pt x="17" y="7"/>
                </a:moveTo>
                <a:lnTo>
                  <a:pt x="14" y="4"/>
                </a:lnTo>
                <a:lnTo>
                  <a:pt x="14" y="7"/>
                </a:lnTo>
                <a:lnTo>
                  <a:pt x="14" y="7"/>
                </a:lnTo>
                <a:lnTo>
                  <a:pt x="14" y="7"/>
                </a:lnTo>
                <a:lnTo>
                  <a:pt x="14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close/>
                <a:moveTo>
                  <a:pt x="3" y="2"/>
                </a:move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3" y="2"/>
                </a:lnTo>
                <a:close/>
                <a:moveTo>
                  <a:pt x="10" y="2"/>
                </a:moveTo>
                <a:lnTo>
                  <a:pt x="10" y="2"/>
                </a:lnTo>
                <a:lnTo>
                  <a:pt x="1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3" y="2"/>
                </a:lnTo>
                <a:lnTo>
                  <a:pt x="3" y="2"/>
                </a:lnTo>
                <a:lnTo>
                  <a:pt x="5" y="4"/>
                </a:lnTo>
                <a:lnTo>
                  <a:pt x="5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2"/>
                </a:lnTo>
                <a:lnTo>
                  <a:pt x="10" y="4"/>
                </a:lnTo>
                <a:lnTo>
                  <a:pt x="12" y="4"/>
                </a:lnTo>
                <a:lnTo>
                  <a:pt x="12" y="2"/>
                </a:lnTo>
                <a:lnTo>
                  <a:pt x="12" y="2"/>
                </a:lnTo>
                <a:lnTo>
                  <a:pt x="10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2" name="Freeform 251"/>
          <p:cNvSpPr>
            <a:spLocks/>
          </p:cNvSpPr>
          <p:nvPr/>
        </p:nvSpPr>
        <p:spPr bwMode="auto">
          <a:xfrm>
            <a:off x="9516845" y="3342850"/>
            <a:ext cx="250037" cy="201913"/>
          </a:xfrm>
          <a:custGeom>
            <a:avLst/>
            <a:gdLst>
              <a:gd name="T0" fmla="*/ 230 w 239"/>
              <a:gd name="T1" fmla="*/ 23 h 193"/>
              <a:gd name="T2" fmla="*/ 218 w 239"/>
              <a:gd name="T3" fmla="*/ 26 h 193"/>
              <a:gd name="T4" fmla="*/ 218 w 239"/>
              <a:gd name="T5" fmla="*/ 21 h 193"/>
              <a:gd name="T6" fmla="*/ 201 w 239"/>
              <a:gd name="T7" fmla="*/ 30 h 193"/>
              <a:gd name="T8" fmla="*/ 185 w 239"/>
              <a:gd name="T9" fmla="*/ 37 h 193"/>
              <a:gd name="T10" fmla="*/ 180 w 239"/>
              <a:gd name="T11" fmla="*/ 14 h 193"/>
              <a:gd name="T12" fmla="*/ 173 w 239"/>
              <a:gd name="T13" fmla="*/ 11 h 193"/>
              <a:gd name="T14" fmla="*/ 161 w 239"/>
              <a:gd name="T15" fmla="*/ 2 h 193"/>
              <a:gd name="T16" fmla="*/ 157 w 239"/>
              <a:gd name="T17" fmla="*/ 14 h 193"/>
              <a:gd name="T18" fmla="*/ 149 w 239"/>
              <a:gd name="T19" fmla="*/ 18 h 193"/>
              <a:gd name="T20" fmla="*/ 145 w 239"/>
              <a:gd name="T21" fmla="*/ 28 h 193"/>
              <a:gd name="T22" fmla="*/ 135 w 239"/>
              <a:gd name="T23" fmla="*/ 23 h 193"/>
              <a:gd name="T24" fmla="*/ 131 w 239"/>
              <a:gd name="T25" fmla="*/ 26 h 193"/>
              <a:gd name="T26" fmla="*/ 123 w 239"/>
              <a:gd name="T27" fmla="*/ 33 h 193"/>
              <a:gd name="T28" fmla="*/ 114 w 239"/>
              <a:gd name="T29" fmla="*/ 26 h 193"/>
              <a:gd name="T30" fmla="*/ 100 w 239"/>
              <a:gd name="T31" fmla="*/ 23 h 193"/>
              <a:gd name="T32" fmla="*/ 79 w 239"/>
              <a:gd name="T33" fmla="*/ 18 h 193"/>
              <a:gd name="T34" fmla="*/ 67 w 239"/>
              <a:gd name="T35" fmla="*/ 28 h 193"/>
              <a:gd name="T36" fmla="*/ 62 w 239"/>
              <a:gd name="T37" fmla="*/ 44 h 193"/>
              <a:gd name="T38" fmla="*/ 55 w 239"/>
              <a:gd name="T39" fmla="*/ 52 h 193"/>
              <a:gd name="T40" fmla="*/ 41 w 239"/>
              <a:gd name="T41" fmla="*/ 56 h 193"/>
              <a:gd name="T42" fmla="*/ 41 w 239"/>
              <a:gd name="T43" fmla="*/ 66 h 193"/>
              <a:gd name="T44" fmla="*/ 31 w 239"/>
              <a:gd name="T45" fmla="*/ 68 h 193"/>
              <a:gd name="T46" fmla="*/ 22 w 239"/>
              <a:gd name="T47" fmla="*/ 63 h 193"/>
              <a:gd name="T48" fmla="*/ 10 w 239"/>
              <a:gd name="T49" fmla="*/ 61 h 193"/>
              <a:gd name="T50" fmla="*/ 8 w 239"/>
              <a:gd name="T51" fmla="*/ 68 h 193"/>
              <a:gd name="T52" fmla="*/ 8 w 239"/>
              <a:gd name="T53" fmla="*/ 75 h 193"/>
              <a:gd name="T54" fmla="*/ 5 w 239"/>
              <a:gd name="T55" fmla="*/ 82 h 193"/>
              <a:gd name="T56" fmla="*/ 5 w 239"/>
              <a:gd name="T57" fmla="*/ 87 h 193"/>
              <a:gd name="T58" fmla="*/ 3 w 239"/>
              <a:gd name="T59" fmla="*/ 104 h 193"/>
              <a:gd name="T60" fmla="*/ 8 w 239"/>
              <a:gd name="T61" fmla="*/ 108 h 193"/>
              <a:gd name="T62" fmla="*/ 12 w 239"/>
              <a:gd name="T63" fmla="*/ 132 h 193"/>
              <a:gd name="T64" fmla="*/ 15 w 239"/>
              <a:gd name="T65" fmla="*/ 149 h 193"/>
              <a:gd name="T66" fmla="*/ 34 w 239"/>
              <a:gd name="T67" fmla="*/ 163 h 193"/>
              <a:gd name="T68" fmla="*/ 43 w 239"/>
              <a:gd name="T69" fmla="*/ 189 h 193"/>
              <a:gd name="T70" fmla="*/ 81 w 239"/>
              <a:gd name="T71" fmla="*/ 191 h 193"/>
              <a:gd name="T72" fmla="*/ 97 w 239"/>
              <a:gd name="T73" fmla="*/ 189 h 193"/>
              <a:gd name="T74" fmla="*/ 119 w 239"/>
              <a:gd name="T75" fmla="*/ 182 h 193"/>
              <a:gd name="T76" fmla="*/ 116 w 239"/>
              <a:gd name="T77" fmla="*/ 167 h 193"/>
              <a:gd name="T78" fmla="*/ 121 w 239"/>
              <a:gd name="T79" fmla="*/ 156 h 193"/>
              <a:gd name="T80" fmla="*/ 138 w 239"/>
              <a:gd name="T81" fmla="*/ 153 h 193"/>
              <a:gd name="T82" fmla="*/ 135 w 239"/>
              <a:gd name="T83" fmla="*/ 146 h 193"/>
              <a:gd name="T84" fmla="*/ 149 w 239"/>
              <a:gd name="T85" fmla="*/ 144 h 193"/>
              <a:gd name="T86" fmla="*/ 159 w 239"/>
              <a:gd name="T87" fmla="*/ 144 h 193"/>
              <a:gd name="T88" fmla="*/ 164 w 239"/>
              <a:gd name="T89" fmla="*/ 125 h 193"/>
              <a:gd name="T90" fmla="*/ 171 w 239"/>
              <a:gd name="T91" fmla="*/ 113 h 193"/>
              <a:gd name="T92" fmla="*/ 166 w 239"/>
              <a:gd name="T93" fmla="*/ 97 h 193"/>
              <a:gd name="T94" fmla="*/ 185 w 239"/>
              <a:gd name="T95" fmla="*/ 97 h 193"/>
              <a:gd name="T96" fmla="*/ 185 w 239"/>
              <a:gd name="T97" fmla="*/ 85 h 193"/>
              <a:gd name="T98" fmla="*/ 190 w 239"/>
              <a:gd name="T99" fmla="*/ 75 h 193"/>
              <a:gd name="T100" fmla="*/ 192 w 239"/>
              <a:gd name="T101" fmla="*/ 68 h 193"/>
              <a:gd name="T102" fmla="*/ 190 w 239"/>
              <a:gd name="T103" fmla="*/ 61 h 193"/>
              <a:gd name="T104" fmla="*/ 183 w 239"/>
              <a:gd name="T105" fmla="*/ 49 h 193"/>
              <a:gd name="T106" fmla="*/ 190 w 239"/>
              <a:gd name="T107" fmla="*/ 42 h 193"/>
              <a:gd name="T108" fmla="*/ 201 w 239"/>
              <a:gd name="T109" fmla="*/ 35 h 193"/>
              <a:gd name="T110" fmla="*/ 223 w 239"/>
              <a:gd name="T111" fmla="*/ 33 h 193"/>
              <a:gd name="T112" fmla="*/ 235 w 239"/>
              <a:gd name="T113" fmla="*/ 30 h 193"/>
              <a:gd name="T114" fmla="*/ 237 w 239"/>
              <a:gd name="T115" fmla="*/ 26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9" h="193">
                <a:moveTo>
                  <a:pt x="239" y="26"/>
                </a:moveTo>
                <a:lnTo>
                  <a:pt x="239" y="26"/>
                </a:lnTo>
                <a:lnTo>
                  <a:pt x="237" y="23"/>
                </a:lnTo>
                <a:lnTo>
                  <a:pt x="235" y="23"/>
                </a:lnTo>
                <a:lnTo>
                  <a:pt x="232" y="23"/>
                </a:lnTo>
                <a:lnTo>
                  <a:pt x="232" y="23"/>
                </a:lnTo>
                <a:lnTo>
                  <a:pt x="230" y="23"/>
                </a:lnTo>
                <a:lnTo>
                  <a:pt x="227" y="23"/>
                </a:lnTo>
                <a:lnTo>
                  <a:pt x="227" y="23"/>
                </a:lnTo>
                <a:lnTo>
                  <a:pt x="227" y="23"/>
                </a:lnTo>
                <a:lnTo>
                  <a:pt x="225" y="23"/>
                </a:lnTo>
                <a:lnTo>
                  <a:pt x="223" y="26"/>
                </a:lnTo>
                <a:lnTo>
                  <a:pt x="220" y="26"/>
                </a:lnTo>
                <a:lnTo>
                  <a:pt x="218" y="26"/>
                </a:lnTo>
                <a:lnTo>
                  <a:pt x="218" y="26"/>
                </a:lnTo>
                <a:lnTo>
                  <a:pt x="218" y="26"/>
                </a:lnTo>
                <a:lnTo>
                  <a:pt x="220" y="23"/>
                </a:lnTo>
                <a:lnTo>
                  <a:pt x="220" y="23"/>
                </a:lnTo>
                <a:lnTo>
                  <a:pt x="218" y="23"/>
                </a:lnTo>
                <a:lnTo>
                  <a:pt x="218" y="21"/>
                </a:lnTo>
                <a:lnTo>
                  <a:pt x="218" y="21"/>
                </a:lnTo>
                <a:lnTo>
                  <a:pt x="216" y="21"/>
                </a:lnTo>
                <a:lnTo>
                  <a:pt x="216" y="21"/>
                </a:lnTo>
                <a:lnTo>
                  <a:pt x="213" y="21"/>
                </a:lnTo>
                <a:lnTo>
                  <a:pt x="211" y="23"/>
                </a:lnTo>
                <a:lnTo>
                  <a:pt x="206" y="26"/>
                </a:lnTo>
                <a:lnTo>
                  <a:pt x="204" y="28"/>
                </a:lnTo>
                <a:lnTo>
                  <a:pt x="201" y="30"/>
                </a:lnTo>
                <a:lnTo>
                  <a:pt x="197" y="33"/>
                </a:lnTo>
                <a:lnTo>
                  <a:pt x="194" y="33"/>
                </a:lnTo>
                <a:lnTo>
                  <a:pt x="192" y="35"/>
                </a:lnTo>
                <a:lnTo>
                  <a:pt x="190" y="37"/>
                </a:lnTo>
                <a:lnTo>
                  <a:pt x="187" y="37"/>
                </a:lnTo>
                <a:lnTo>
                  <a:pt x="187" y="37"/>
                </a:lnTo>
                <a:lnTo>
                  <a:pt x="185" y="37"/>
                </a:lnTo>
                <a:lnTo>
                  <a:pt x="183" y="35"/>
                </a:lnTo>
                <a:lnTo>
                  <a:pt x="183" y="30"/>
                </a:lnTo>
                <a:lnTo>
                  <a:pt x="180" y="28"/>
                </a:lnTo>
                <a:lnTo>
                  <a:pt x="180" y="26"/>
                </a:lnTo>
                <a:lnTo>
                  <a:pt x="180" y="21"/>
                </a:lnTo>
                <a:lnTo>
                  <a:pt x="180" y="18"/>
                </a:lnTo>
                <a:lnTo>
                  <a:pt x="180" y="14"/>
                </a:lnTo>
                <a:lnTo>
                  <a:pt x="180" y="14"/>
                </a:lnTo>
                <a:lnTo>
                  <a:pt x="180" y="11"/>
                </a:lnTo>
                <a:lnTo>
                  <a:pt x="178" y="11"/>
                </a:lnTo>
                <a:lnTo>
                  <a:pt x="178" y="11"/>
                </a:lnTo>
                <a:lnTo>
                  <a:pt x="175" y="11"/>
                </a:lnTo>
                <a:lnTo>
                  <a:pt x="175" y="11"/>
                </a:lnTo>
                <a:lnTo>
                  <a:pt x="173" y="11"/>
                </a:lnTo>
                <a:lnTo>
                  <a:pt x="173" y="9"/>
                </a:lnTo>
                <a:lnTo>
                  <a:pt x="173" y="7"/>
                </a:lnTo>
                <a:lnTo>
                  <a:pt x="171" y="4"/>
                </a:lnTo>
                <a:lnTo>
                  <a:pt x="168" y="2"/>
                </a:lnTo>
                <a:lnTo>
                  <a:pt x="164" y="0"/>
                </a:lnTo>
                <a:lnTo>
                  <a:pt x="161" y="0"/>
                </a:lnTo>
                <a:lnTo>
                  <a:pt x="161" y="2"/>
                </a:lnTo>
                <a:lnTo>
                  <a:pt x="159" y="7"/>
                </a:lnTo>
                <a:lnTo>
                  <a:pt x="159" y="9"/>
                </a:lnTo>
                <a:lnTo>
                  <a:pt x="157" y="9"/>
                </a:lnTo>
                <a:lnTo>
                  <a:pt x="157" y="11"/>
                </a:lnTo>
                <a:lnTo>
                  <a:pt x="157" y="11"/>
                </a:lnTo>
                <a:lnTo>
                  <a:pt x="157" y="11"/>
                </a:lnTo>
                <a:lnTo>
                  <a:pt x="157" y="14"/>
                </a:lnTo>
                <a:lnTo>
                  <a:pt x="157" y="16"/>
                </a:lnTo>
                <a:lnTo>
                  <a:pt x="157" y="18"/>
                </a:lnTo>
                <a:lnTo>
                  <a:pt x="157" y="18"/>
                </a:lnTo>
                <a:lnTo>
                  <a:pt x="154" y="18"/>
                </a:lnTo>
                <a:lnTo>
                  <a:pt x="154" y="18"/>
                </a:lnTo>
                <a:lnTo>
                  <a:pt x="152" y="18"/>
                </a:lnTo>
                <a:lnTo>
                  <a:pt x="149" y="18"/>
                </a:lnTo>
                <a:lnTo>
                  <a:pt x="147" y="18"/>
                </a:lnTo>
                <a:lnTo>
                  <a:pt x="145" y="18"/>
                </a:lnTo>
                <a:lnTo>
                  <a:pt x="145" y="21"/>
                </a:lnTo>
                <a:lnTo>
                  <a:pt x="145" y="23"/>
                </a:lnTo>
                <a:lnTo>
                  <a:pt x="145" y="26"/>
                </a:lnTo>
                <a:lnTo>
                  <a:pt x="145" y="26"/>
                </a:lnTo>
                <a:lnTo>
                  <a:pt x="145" y="28"/>
                </a:lnTo>
                <a:lnTo>
                  <a:pt x="142" y="28"/>
                </a:lnTo>
                <a:lnTo>
                  <a:pt x="142" y="28"/>
                </a:lnTo>
                <a:lnTo>
                  <a:pt x="140" y="28"/>
                </a:lnTo>
                <a:lnTo>
                  <a:pt x="138" y="26"/>
                </a:lnTo>
                <a:lnTo>
                  <a:pt x="138" y="23"/>
                </a:lnTo>
                <a:lnTo>
                  <a:pt x="135" y="23"/>
                </a:lnTo>
                <a:lnTo>
                  <a:pt x="135" y="23"/>
                </a:lnTo>
                <a:lnTo>
                  <a:pt x="135" y="23"/>
                </a:lnTo>
                <a:lnTo>
                  <a:pt x="135" y="26"/>
                </a:lnTo>
                <a:lnTo>
                  <a:pt x="135" y="26"/>
                </a:lnTo>
                <a:lnTo>
                  <a:pt x="133" y="26"/>
                </a:lnTo>
                <a:lnTo>
                  <a:pt x="133" y="26"/>
                </a:lnTo>
                <a:lnTo>
                  <a:pt x="133" y="26"/>
                </a:lnTo>
                <a:lnTo>
                  <a:pt x="131" y="26"/>
                </a:lnTo>
                <a:lnTo>
                  <a:pt x="131" y="28"/>
                </a:lnTo>
                <a:lnTo>
                  <a:pt x="128" y="28"/>
                </a:lnTo>
                <a:lnTo>
                  <a:pt x="126" y="30"/>
                </a:lnTo>
                <a:lnTo>
                  <a:pt x="126" y="30"/>
                </a:lnTo>
                <a:lnTo>
                  <a:pt x="126" y="30"/>
                </a:lnTo>
                <a:lnTo>
                  <a:pt x="126" y="30"/>
                </a:lnTo>
                <a:lnTo>
                  <a:pt x="123" y="33"/>
                </a:lnTo>
                <a:lnTo>
                  <a:pt x="121" y="33"/>
                </a:lnTo>
                <a:lnTo>
                  <a:pt x="119" y="30"/>
                </a:lnTo>
                <a:lnTo>
                  <a:pt x="116" y="28"/>
                </a:lnTo>
                <a:lnTo>
                  <a:pt x="116" y="28"/>
                </a:lnTo>
                <a:lnTo>
                  <a:pt x="116" y="28"/>
                </a:lnTo>
                <a:lnTo>
                  <a:pt x="114" y="26"/>
                </a:lnTo>
                <a:lnTo>
                  <a:pt x="114" y="26"/>
                </a:lnTo>
                <a:lnTo>
                  <a:pt x="112" y="26"/>
                </a:lnTo>
                <a:lnTo>
                  <a:pt x="112" y="26"/>
                </a:lnTo>
                <a:lnTo>
                  <a:pt x="109" y="26"/>
                </a:lnTo>
                <a:lnTo>
                  <a:pt x="109" y="26"/>
                </a:lnTo>
                <a:lnTo>
                  <a:pt x="107" y="26"/>
                </a:lnTo>
                <a:lnTo>
                  <a:pt x="105" y="23"/>
                </a:lnTo>
                <a:lnTo>
                  <a:pt x="100" y="23"/>
                </a:lnTo>
                <a:lnTo>
                  <a:pt x="95" y="23"/>
                </a:lnTo>
                <a:lnTo>
                  <a:pt x="93" y="23"/>
                </a:lnTo>
                <a:lnTo>
                  <a:pt x="90" y="23"/>
                </a:lnTo>
                <a:lnTo>
                  <a:pt x="86" y="23"/>
                </a:lnTo>
                <a:lnTo>
                  <a:pt x="83" y="21"/>
                </a:lnTo>
                <a:lnTo>
                  <a:pt x="81" y="18"/>
                </a:lnTo>
                <a:lnTo>
                  <a:pt x="79" y="18"/>
                </a:lnTo>
                <a:lnTo>
                  <a:pt x="79" y="21"/>
                </a:lnTo>
                <a:lnTo>
                  <a:pt x="79" y="21"/>
                </a:lnTo>
                <a:lnTo>
                  <a:pt x="79" y="23"/>
                </a:lnTo>
                <a:lnTo>
                  <a:pt x="79" y="26"/>
                </a:lnTo>
                <a:lnTo>
                  <a:pt x="74" y="26"/>
                </a:lnTo>
                <a:lnTo>
                  <a:pt x="69" y="26"/>
                </a:lnTo>
                <a:lnTo>
                  <a:pt x="67" y="28"/>
                </a:lnTo>
                <a:lnTo>
                  <a:pt x="64" y="28"/>
                </a:lnTo>
                <a:lnTo>
                  <a:pt x="64" y="30"/>
                </a:lnTo>
                <a:lnTo>
                  <a:pt x="64" y="33"/>
                </a:lnTo>
                <a:lnTo>
                  <a:pt x="64" y="37"/>
                </a:lnTo>
                <a:lnTo>
                  <a:pt x="64" y="40"/>
                </a:lnTo>
                <a:lnTo>
                  <a:pt x="64" y="44"/>
                </a:lnTo>
                <a:lnTo>
                  <a:pt x="62" y="44"/>
                </a:lnTo>
                <a:lnTo>
                  <a:pt x="62" y="47"/>
                </a:lnTo>
                <a:lnTo>
                  <a:pt x="57" y="49"/>
                </a:lnTo>
                <a:lnTo>
                  <a:pt x="57" y="49"/>
                </a:lnTo>
                <a:lnTo>
                  <a:pt x="57" y="52"/>
                </a:lnTo>
                <a:lnTo>
                  <a:pt x="57" y="52"/>
                </a:lnTo>
                <a:lnTo>
                  <a:pt x="55" y="52"/>
                </a:lnTo>
                <a:lnTo>
                  <a:pt x="55" y="52"/>
                </a:lnTo>
                <a:lnTo>
                  <a:pt x="52" y="52"/>
                </a:lnTo>
                <a:lnTo>
                  <a:pt x="50" y="54"/>
                </a:lnTo>
                <a:lnTo>
                  <a:pt x="48" y="54"/>
                </a:lnTo>
                <a:lnTo>
                  <a:pt x="43" y="56"/>
                </a:lnTo>
                <a:lnTo>
                  <a:pt x="41" y="56"/>
                </a:lnTo>
                <a:lnTo>
                  <a:pt x="41" y="56"/>
                </a:lnTo>
                <a:lnTo>
                  <a:pt x="41" y="56"/>
                </a:lnTo>
                <a:lnTo>
                  <a:pt x="41" y="59"/>
                </a:lnTo>
                <a:lnTo>
                  <a:pt x="41" y="59"/>
                </a:lnTo>
                <a:lnTo>
                  <a:pt x="43" y="59"/>
                </a:lnTo>
                <a:lnTo>
                  <a:pt x="41" y="61"/>
                </a:lnTo>
                <a:lnTo>
                  <a:pt x="41" y="61"/>
                </a:lnTo>
                <a:lnTo>
                  <a:pt x="41" y="66"/>
                </a:lnTo>
                <a:lnTo>
                  <a:pt x="41" y="66"/>
                </a:lnTo>
                <a:lnTo>
                  <a:pt x="38" y="66"/>
                </a:lnTo>
                <a:lnTo>
                  <a:pt x="36" y="68"/>
                </a:lnTo>
                <a:lnTo>
                  <a:pt x="36" y="68"/>
                </a:lnTo>
                <a:lnTo>
                  <a:pt x="34" y="68"/>
                </a:lnTo>
                <a:lnTo>
                  <a:pt x="34" y="68"/>
                </a:lnTo>
                <a:lnTo>
                  <a:pt x="31" y="68"/>
                </a:lnTo>
                <a:lnTo>
                  <a:pt x="31" y="68"/>
                </a:lnTo>
                <a:lnTo>
                  <a:pt x="29" y="70"/>
                </a:lnTo>
                <a:lnTo>
                  <a:pt x="29" y="70"/>
                </a:lnTo>
                <a:lnTo>
                  <a:pt x="26" y="68"/>
                </a:lnTo>
                <a:lnTo>
                  <a:pt x="26" y="68"/>
                </a:lnTo>
                <a:lnTo>
                  <a:pt x="24" y="66"/>
                </a:lnTo>
                <a:lnTo>
                  <a:pt x="22" y="66"/>
                </a:lnTo>
                <a:lnTo>
                  <a:pt x="22" y="63"/>
                </a:lnTo>
                <a:lnTo>
                  <a:pt x="19" y="66"/>
                </a:lnTo>
                <a:lnTo>
                  <a:pt x="17" y="66"/>
                </a:lnTo>
                <a:lnTo>
                  <a:pt x="17" y="66"/>
                </a:lnTo>
                <a:lnTo>
                  <a:pt x="15" y="63"/>
                </a:lnTo>
                <a:lnTo>
                  <a:pt x="12" y="63"/>
                </a:lnTo>
                <a:lnTo>
                  <a:pt x="10" y="61"/>
                </a:lnTo>
                <a:lnTo>
                  <a:pt x="10" y="61"/>
                </a:lnTo>
                <a:lnTo>
                  <a:pt x="10" y="61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6"/>
                </a:lnTo>
                <a:lnTo>
                  <a:pt x="8" y="66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8" y="70"/>
                </a:lnTo>
                <a:lnTo>
                  <a:pt x="8" y="70"/>
                </a:lnTo>
                <a:lnTo>
                  <a:pt x="10" y="73"/>
                </a:lnTo>
                <a:lnTo>
                  <a:pt x="8" y="73"/>
                </a:lnTo>
                <a:lnTo>
                  <a:pt x="8" y="75"/>
                </a:lnTo>
                <a:lnTo>
                  <a:pt x="8" y="75"/>
                </a:lnTo>
                <a:lnTo>
                  <a:pt x="8" y="78"/>
                </a:lnTo>
                <a:lnTo>
                  <a:pt x="8" y="78"/>
                </a:lnTo>
                <a:lnTo>
                  <a:pt x="8" y="80"/>
                </a:lnTo>
                <a:lnTo>
                  <a:pt x="8" y="80"/>
                </a:lnTo>
                <a:lnTo>
                  <a:pt x="8" y="82"/>
                </a:lnTo>
                <a:lnTo>
                  <a:pt x="5" y="82"/>
                </a:lnTo>
                <a:lnTo>
                  <a:pt x="5" y="82"/>
                </a:lnTo>
                <a:lnTo>
                  <a:pt x="5" y="85"/>
                </a:lnTo>
                <a:lnTo>
                  <a:pt x="3" y="85"/>
                </a:lnTo>
                <a:lnTo>
                  <a:pt x="3" y="85"/>
                </a:lnTo>
                <a:lnTo>
                  <a:pt x="3" y="85"/>
                </a:lnTo>
                <a:lnTo>
                  <a:pt x="5" y="85"/>
                </a:lnTo>
                <a:lnTo>
                  <a:pt x="5" y="87"/>
                </a:lnTo>
                <a:lnTo>
                  <a:pt x="8" y="89"/>
                </a:lnTo>
                <a:lnTo>
                  <a:pt x="3" y="89"/>
                </a:lnTo>
                <a:lnTo>
                  <a:pt x="3" y="92"/>
                </a:lnTo>
                <a:lnTo>
                  <a:pt x="0" y="94"/>
                </a:lnTo>
                <a:lnTo>
                  <a:pt x="3" y="99"/>
                </a:lnTo>
                <a:lnTo>
                  <a:pt x="3" y="101"/>
                </a:lnTo>
                <a:lnTo>
                  <a:pt x="3" y="104"/>
                </a:lnTo>
                <a:lnTo>
                  <a:pt x="3" y="104"/>
                </a:lnTo>
                <a:lnTo>
                  <a:pt x="5" y="104"/>
                </a:lnTo>
                <a:lnTo>
                  <a:pt x="8" y="104"/>
                </a:lnTo>
                <a:lnTo>
                  <a:pt x="10" y="106"/>
                </a:lnTo>
                <a:lnTo>
                  <a:pt x="10" y="106"/>
                </a:lnTo>
                <a:lnTo>
                  <a:pt x="10" y="106"/>
                </a:lnTo>
                <a:lnTo>
                  <a:pt x="8" y="108"/>
                </a:lnTo>
                <a:lnTo>
                  <a:pt x="8" y="111"/>
                </a:lnTo>
                <a:lnTo>
                  <a:pt x="5" y="113"/>
                </a:lnTo>
                <a:lnTo>
                  <a:pt x="5" y="115"/>
                </a:lnTo>
                <a:lnTo>
                  <a:pt x="5" y="118"/>
                </a:lnTo>
                <a:lnTo>
                  <a:pt x="8" y="120"/>
                </a:lnTo>
                <a:lnTo>
                  <a:pt x="10" y="125"/>
                </a:lnTo>
                <a:lnTo>
                  <a:pt x="12" y="132"/>
                </a:lnTo>
                <a:lnTo>
                  <a:pt x="12" y="134"/>
                </a:lnTo>
                <a:lnTo>
                  <a:pt x="12" y="139"/>
                </a:lnTo>
                <a:lnTo>
                  <a:pt x="12" y="139"/>
                </a:lnTo>
                <a:lnTo>
                  <a:pt x="15" y="144"/>
                </a:lnTo>
                <a:lnTo>
                  <a:pt x="15" y="144"/>
                </a:lnTo>
                <a:lnTo>
                  <a:pt x="15" y="149"/>
                </a:lnTo>
                <a:lnTo>
                  <a:pt x="15" y="149"/>
                </a:lnTo>
                <a:lnTo>
                  <a:pt x="19" y="149"/>
                </a:lnTo>
                <a:lnTo>
                  <a:pt x="24" y="151"/>
                </a:lnTo>
                <a:lnTo>
                  <a:pt x="31" y="151"/>
                </a:lnTo>
                <a:lnTo>
                  <a:pt x="31" y="153"/>
                </a:lnTo>
                <a:lnTo>
                  <a:pt x="34" y="158"/>
                </a:lnTo>
                <a:lnTo>
                  <a:pt x="34" y="160"/>
                </a:lnTo>
                <a:lnTo>
                  <a:pt x="34" y="163"/>
                </a:lnTo>
                <a:lnTo>
                  <a:pt x="31" y="167"/>
                </a:lnTo>
                <a:lnTo>
                  <a:pt x="26" y="172"/>
                </a:lnTo>
                <a:lnTo>
                  <a:pt x="24" y="177"/>
                </a:lnTo>
                <a:lnTo>
                  <a:pt x="19" y="182"/>
                </a:lnTo>
                <a:lnTo>
                  <a:pt x="26" y="184"/>
                </a:lnTo>
                <a:lnTo>
                  <a:pt x="34" y="186"/>
                </a:lnTo>
                <a:lnTo>
                  <a:pt x="43" y="189"/>
                </a:lnTo>
                <a:lnTo>
                  <a:pt x="48" y="191"/>
                </a:lnTo>
                <a:lnTo>
                  <a:pt x="50" y="191"/>
                </a:lnTo>
                <a:lnTo>
                  <a:pt x="69" y="191"/>
                </a:lnTo>
                <a:lnTo>
                  <a:pt x="79" y="191"/>
                </a:lnTo>
                <a:lnTo>
                  <a:pt x="81" y="193"/>
                </a:lnTo>
                <a:lnTo>
                  <a:pt x="81" y="191"/>
                </a:lnTo>
                <a:lnTo>
                  <a:pt x="81" y="191"/>
                </a:lnTo>
                <a:lnTo>
                  <a:pt x="83" y="191"/>
                </a:lnTo>
                <a:lnTo>
                  <a:pt x="86" y="189"/>
                </a:lnTo>
                <a:lnTo>
                  <a:pt x="88" y="189"/>
                </a:lnTo>
                <a:lnTo>
                  <a:pt x="90" y="189"/>
                </a:lnTo>
                <a:lnTo>
                  <a:pt x="93" y="189"/>
                </a:lnTo>
                <a:lnTo>
                  <a:pt x="95" y="189"/>
                </a:lnTo>
                <a:lnTo>
                  <a:pt x="97" y="189"/>
                </a:lnTo>
                <a:lnTo>
                  <a:pt x="100" y="189"/>
                </a:lnTo>
                <a:lnTo>
                  <a:pt x="105" y="186"/>
                </a:lnTo>
                <a:lnTo>
                  <a:pt x="107" y="186"/>
                </a:lnTo>
                <a:lnTo>
                  <a:pt x="112" y="184"/>
                </a:lnTo>
                <a:lnTo>
                  <a:pt x="116" y="184"/>
                </a:lnTo>
                <a:lnTo>
                  <a:pt x="116" y="182"/>
                </a:lnTo>
                <a:lnTo>
                  <a:pt x="119" y="182"/>
                </a:lnTo>
                <a:lnTo>
                  <a:pt x="119" y="179"/>
                </a:lnTo>
                <a:lnTo>
                  <a:pt x="116" y="179"/>
                </a:lnTo>
                <a:lnTo>
                  <a:pt x="116" y="177"/>
                </a:lnTo>
                <a:lnTo>
                  <a:pt x="116" y="175"/>
                </a:lnTo>
                <a:lnTo>
                  <a:pt x="116" y="172"/>
                </a:lnTo>
                <a:lnTo>
                  <a:pt x="116" y="170"/>
                </a:lnTo>
                <a:lnTo>
                  <a:pt x="116" y="167"/>
                </a:lnTo>
                <a:lnTo>
                  <a:pt x="116" y="163"/>
                </a:lnTo>
                <a:lnTo>
                  <a:pt x="116" y="160"/>
                </a:lnTo>
                <a:lnTo>
                  <a:pt x="119" y="160"/>
                </a:lnTo>
                <a:lnTo>
                  <a:pt x="119" y="158"/>
                </a:lnTo>
                <a:lnTo>
                  <a:pt x="119" y="158"/>
                </a:lnTo>
                <a:lnTo>
                  <a:pt x="121" y="158"/>
                </a:lnTo>
                <a:lnTo>
                  <a:pt x="121" y="156"/>
                </a:lnTo>
                <a:lnTo>
                  <a:pt x="123" y="153"/>
                </a:lnTo>
                <a:lnTo>
                  <a:pt x="123" y="153"/>
                </a:lnTo>
                <a:lnTo>
                  <a:pt x="126" y="153"/>
                </a:lnTo>
                <a:lnTo>
                  <a:pt x="128" y="153"/>
                </a:lnTo>
                <a:lnTo>
                  <a:pt x="131" y="153"/>
                </a:lnTo>
                <a:lnTo>
                  <a:pt x="135" y="153"/>
                </a:lnTo>
                <a:lnTo>
                  <a:pt x="138" y="153"/>
                </a:lnTo>
                <a:lnTo>
                  <a:pt x="138" y="153"/>
                </a:lnTo>
                <a:lnTo>
                  <a:pt x="140" y="151"/>
                </a:lnTo>
                <a:lnTo>
                  <a:pt x="138" y="151"/>
                </a:lnTo>
                <a:lnTo>
                  <a:pt x="138" y="151"/>
                </a:lnTo>
                <a:lnTo>
                  <a:pt x="135" y="149"/>
                </a:lnTo>
                <a:lnTo>
                  <a:pt x="135" y="149"/>
                </a:lnTo>
                <a:lnTo>
                  <a:pt x="135" y="146"/>
                </a:lnTo>
                <a:lnTo>
                  <a:pt x="138" y="146"/>
                </a:lnTo>
                <a:lnTo>
                  <a:pt x="142" y="144"/>
                </a:lnTo>
                <a:lnTo>
                  <a:pt x="145" y="144"/>
                </a:lnTo>
                <a:lnTo>
                  <a:pt x="145" y="141"/>
                </a:lnTo>
                <a:lnTo>
                  <a:pt x="145" y="141"/>
                </a:lnTo>
                <a:lnTo>
                  <a:pt x="147" y="141"/>
                </a:lnTo>
                <a:lnTo>
                  <a:pt x="149" y="144"/>
                </a:lnTo>
                <a:lnTo>
                  <a:pt x="152" y="141"/>
                </a:lnTo>
                <a:lnTo>
                  <a:pt x="152" y="141"/>
                </a:lnTo>
                <a:lnTo>
                  <a:pt x="154" y="144"/>
                </a:lnTo>
                <a:lnTo>
                  <a:pt x="154" y="144"/>
                </a:lnTo>
                <a:lnTo>
                  <a:pt x="157" y="146"/>
                </a:lnTo>
                <a:lnTo>
                  <a:pt x="159" y="146"/>
                </a:lnTo>
                <a:lnTo>
                  <a:pt x="159" y="144"/>
                </a:lnTo>
                <a:lnTo>
                  <a:pt x="161" y="144"/>
                </a:lnTo>
                <a:lnTo>
                  <a:pt x="164" y="141"/>
                </a:lnTo>
                <a:lnTo>
                  <a:pt x="164" y="139"/>
                </a:lnTo>
                <a:lnTo>
                  <a:pt x="164" y="132"/>
                </a:lnTo>
                <a:lnTo>
                  <a:pt x="161" y="130"/>
                </a:lnTo>
                <a:lnTo>
                  <a:pt x="161" y="127"/>
                </a:lnTo>
                <a:lnTo>
                  <a:pt x="164" y="125"/>
                </a:lnTo>
                <a:lnTo>
                  <a:pt x="164" y="123"/>
                </a:lnTo>
                <a:lnTo>
                  <a:pt x="164" y="123"/>
                </a:lnTo>
                <a:lnTo>
                  <a:pt x="164" y="120"/>
                </a:lnTo>
                <a:lnTo>
                  <a:pt x="164" y="115"/>
                </a:lnTo>
                <a:lnTo>
                  <a:pt x="166" y="115"/>
                </a:lnTo>
                <a:lnTo>
                  <a:pt x="168" y="115"/>
                </a:lnTo>
                <a:lnTo>
                  <a:pt x="171" y="113"/>
                </a:lnTo>
                <a:lnTo>
                  <a:pt x="173" y="113"/>
                </a:lnTo>
                <a:lnTo>
                  <a:pt x="175" y="111"/>
                </a:lnTo>
                <a:lnTo>
                  <a:pt x="175" y="108"/>
                </a:lnTo>
                <a:lnTo>
                  <a:pt x="175" y="106"/>
                </a:lnTo>
                <a:lnTo>
                  <a:pt x="173" y="104"/>
                </a:lnTo>
                <a:lnTo>
                  <a:pt x="171" y="101"/>
                </a:lnTo>
                <a:lnTo>
                  <a:pt x="166" y="97"/>
                </a:lnTo>
                <a:lnTo>
                  <a:pt x="166" y="94"/>
                </a:lnTo>
                <a:lnTo>
                  <a:pt x="168" y="94"/>
                </a:lnTo>
                <a:lnTo>
                  <a:pt x="173" y="97"/>
                </a:lnTo>
                <a:lnTo>
                  <a:pt x="175" y="97"/>
                </a:lnTo>
                <a:lnTo>
                  <a:pt x="175" y="97"/>
                </a:lnTo>
                <a:lnTo>
                  <a:pt x="180" y="97"/>
                </a:lnTo>
                <a:lnTo>
                  <a:pt x="185" y="97"/>
                </a:lnTo>
                <a:lnTo>
                  <a:pt x="187" y="94"/>
                </a:lnTo>
                <a:lnTo>
                  <a:pt x="187" y="92"/>
                </a:lnTo>
                <a:lnTo>
                  <a:pt x="187" y="92"/>
                </a:lnTo>
                <a:lnTo>
                  <a:pt x="187" y="89"/>
                </a:lnTo>
                <a:lnTo>
                  <a:pt x="187" y="87"/>
                </a:lnTo>
                <a:lnTo>
                  <a:pt x="185" y="87"/>
                </a:lnTo>
                <a:lnTo>
                  <a:pt x="185" y="85"/>
                </a:lnTo>
                <a:lnTo>
                  <a:pt x="185" y="85"/>
                </a:lnTo>
                <a:lnTo>
                  <a:pt x="185" y="85"/>
                </a:lnTo>
                <a:lnTo>
                  <a:pt x="185" y="82"/>
                </a:lnTo>
                <a:lnTo>
                  <a:pt x="185" y="80"/>
                </a:lnTo>
                <a:lnTo>
                  <a:pt x="187" y="80"/>
                </a:lnTo>
                <a:lnTo>
                  <a:pt x="187" y="78"/>
                </a:lnTo>
                <a:lnTo>
                  <a:pt x="190" y="75"/>
                </a:lnTo>
                <a:lnTo>
                  <a:pt x="190" y="75"/>
                </a:lnTo>
                <a:lnTo>
                  <a:pt x="192" y="73"/>
                </a:lnTo>
                <a:lnTo>
                  <a:pt x="192" y="73"/>
                </a:lnTo>
                <a:lnTo>
                  <a:pt x="192" y="70"/>
                </a:lnTo>
                <a:lnTo>
                  <a:pt x="192" y="70"/>
                </a:lnTo>
                <a:lnTo>
                  <a:pt x="192" y="70"/>
                </a:lnTo>
                <a:lnTo>
                  <a:pt x="192" y="68"/>
                </a:lnTo>
                <a:lnTo>
                  <a:pt x="190" y="68"/>
                </a:lnTo>
                <a:lnTo>
                  <a:pt x="190" y="68"/>
                </a:lnTo>
                <a:lnTo>
                  <a:pt x="192" y="66"/>
                </a:lnTo>
                <a:lnTo>
                  <a:pt x="192" y="66"/>
                </a:lnTo>
                <a:lnTo>
                  <a:pt x="190" y="63"/>
                </a:lnTo>
                <a:lnTo>
                  <a:pt x="190" y="63"/>
                </a:lnTo>
                <a:lnTo>
                  <a:pt x="190" y="61"/>
                </a:lnTo>
                <a:lnTo>
                  <a:pt x="187" y="59"/>
                </a:lnTo>
                <a:lnTo>
                  <a:pt x="187" y="56"/>
                </a:lnTo>
                <a:lnTo>
                  <a:pt x="185" y="56"/>
                </a:lnTo>
                <a:lnTo>
                  <a:pt x="185" y="54"/>
                </a:lnTo>
                <a:lnTo>
                  <a:pt x="183" y="52"/>
                </a:lnTo>
                <a:lnTo>
                  <a:pt x="180" y="52"/>
                </a:lnTo>
                <a:lnTo>
                  <a:pt x="183" y="49"/>
                </a:lnTo>
                <a:lnTo>
                  <a:pt x="183" y="49"/>
                </a:lnTo>
                <a:lnTo>
                  <a:pt x="185" y="47"/>
                </a:lnTo>
                <a:lnTo>
                  <a:pt x="185" y="44"/>
                </a:lnTo>
                <a:lnTo>
                  <a:pt x="187" y="44"/>
                </a:lnTo>
                <a:lnTo>
                  <a:pt x="190" y="44"/>
                </a:lnTo>
                <a:lnTo>
                  <a:pt x="190" y="44"/>
                </a:lnTo>
                <a:lnTo>
                  <a:pt x="190" y="42"/>
                </a:lnTo>
                <a:lnTo>
                  <a:pt x="192" y="42"/>
                </a:lnTo>
                <a:lnTo>
                  <a:pt x="194" y="40"/>
                </a:lnTo>
                <a:lnTo>
                  <a:pt x="194" y="37"/>
                </a:lnTo>
                <a:lnTo>
                  <a:pt x="197" y="37"/>
                </a:lnTo>
                <a:lnTo>
                  <a:pt x="197" y="37"/>
                </a:lnTo>
                <a:lnTo>
                  <a:pt x="199" y="37"/>
                </a:lnTo>
                <a:lnTo>
                  <a:pt x="201" y="35"/>
                </a:lnTo>
                <a:lnTo>
                  <a:pt x="201" y="35"/>
                </a:lnTo>
                <a:lnTo>
                  <a:pt x="206" y="35"/>
                </a:lnTo>
                <a:lnTo>
                  <a:pt x="209" y="35"/>
                </a:lnTo>
                <a:lnTo>
                  <a:pt x="211" y="35"/>
                </a:lnTo>
                <a:lnTo>
                  <a:pt x="216" y="33"/>
                </a:lnTo>
                <a:lnTo>
                  <a:pt x="223" y="33"/>
                </a:lnTo>
                <a:lnTo>
                  <a:pt x="223" y="33"/>
                </a:lnTo>
                <a:lnTo>
                  <a:pt x="225" y="35"/>
                </a:lnTo>
                <a:lnTo>
                  <a:pt x="227" y="35"/>
                </a:lnTo>
                <a:lnTo>
                  <a:pt x="227" y="35"/>
                </a:lnTo>
                <a:lnTo>
                  <a:pt x="230" y="33"/>
                </a:lnTo>
                <a:lnTo>
                  <a:pt x="235" y="33"/>
                </a:lnTo>
                <a:lnTo>
                  <a:pt x="235" y="30"/>
                </a:lnTo>
                <a:lnTo>
                  <a:pt x="235" y="30"/>
                </a:lnTo>
                <a:lnTo>
                  <a:pt x="235" y="30"/>
                </a:lnTo>
                <a:lnTo>
                  <a:pt x="232" y="28"/>
                </a:lnTo>
                <a:lnTo>
                  <a:pt x="232" y="28"/>
                </a:lnTo>
                <a:lnTo>
                  <a:pt x="235" y="26"/>
                </a:lnTo>
                <a:lnTo>
                  <a:pt x="237" y="26"/>
                </a:lnTo>
                <a:lnTo>
                  <a:pt x="237" y="26"/>
                </a:lnTo>
                <a:lnTo>
                  <a:pt x="237" y="26"/>
                </a:lnTo>
                <a:lnTo>
                  <a:pt x="237" y="26"/>
                </a:lnTo>
                <a:lnTo>
                  <a:pt x="239" y="26"/>
                </a:lnTo>
                <a:lnTo>
                  <a:pt x="239" y="26"/>
                </a:lnTo>
                <a:lnTo>
                  <a:pt x="239" y="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5" name="Freeform 169"/>
          <p:cNvSpPr>
            <a:spLocks/>
          </p:cNvSpPr>
          <p:nvPr/>
        </p:nvSpPr>
        <p:spPr bwMode="auto">
          <a:xfrm>
            <a:off x="8754647" y="3061891"/>
            <a:ext cx="847523" cy="370347"/>
          </a:xfrm>
          <a:custGeom>
            <a:avLst/>
            <a:gdLst>
              <a:gd name="T0" fmla="*/ 114 w 119"/>
              <a:gd name="T1" fmla="*/ 43 h 52"/>
              <a:gd name="T2" fmla="*/ 109 w 119"/>
              <a:gd name="T3" fmla="*/ 41 h 52"/>
              <a:gd name="T4" fmla="*/ 109 w 119"/>
              <a:gd name="T5" fmla="*/ 38 h 52"/>
              <a:gd name="T6" fmla="*/ 112 w 119"/>
              <a:gd name="T7" fmla="*/ 38 h 52"/>
              <a:gd name="T8" fmla="*/ 114 w 119"/>
              <a:gd name="T9" fmla="*/ 34 h 52"/>
              <a:gd name="T10" fmla="*/ 109 w 119"/>
              <a:gd name="T11" fmla="*/ 34 h 52"/>
              <a:gd name="T12" fmla="*/ 104 w 119"/>
              <a:gd name="T13" fmla="*/ 31 h 52"/>
              <a:gd name="T14" fmla="*/ 100 w 119"/>
              <a:gd name="T15" fmla="*/ 29 h 52"/>
              <a:gd name="T16" fmla="*/ 100 w 119"/>
              <a:gd name="T17" fmla="*/ 24 h 52"/>
              <a:gd name="T18" fmla="*/ 97 w 119"/>
              <a:gd name="T19" fmla="*/ 22 h 52"/>
              <a:gd name="T20" fmla="*/ 90 w 119"/>
              <a:gd name="T21" fmla="*/ 19 h 52"/>
              <a:gd name="T22" fmla="*/ 86 w 119"/>
              <a:gd name="T23" fmla="*/ 17 h 52"/>
              <a:gd name="T24" fmla="*/ 83 w 119"/>
              <a:gd name="T25" fmla="*/ 19 h 52"/>
              <a:gd name="T26" fmla="*/ 78 w 119"/>
              <a:gd name="T27" fmla="*/ 17 h 52"/>
              <a:gd name="T28" fmla="*/ 74 w 119"/>
              <a:gd name="T29" fmla="*/ 19 h 52"/>
              <a:gd name="T30" fmla="*/ 69 w 119"/>
              <a:gd name="T31" fmla="*/ 22 h 52"/>
              <a:gd name="T32" fmla="*/ 64 w 119"/>
              <a:gd name="T33" fmla="*/ 19 h 52"/>
              <a:gd name="T34" fmla="*/ 67 w 119"/>
              <a:gd name="T35" fmla="*/ 17 h 52"/>
              <a:gd name="T36" fmla="*/ 62 w 119"/>
              <a:gd name="T37" fmla="*/ 15 h 52"/>
              <a:gd name="T38" fmla="*/ 52 w 119"/>
              <a:gd name="T39" fmla="*/ 10 h 52"/>
              <a:gd name="T40" fmla="*/ 48 w 119"/>
              <a:gd name="T41" fmla="*/ 8 h 52"/>
              <a:gd name="T42" fmla="*/ 41 w 119"/>
              <a:gd name="T43" fmla="*/ 8 h 52"/>
              <a:gd name="T44" fmla="*/ 36 w 119"/>
              <a:gd name="T45" fmla="*/ 8 h 52"/>
              <a:gd name="T46" fmla="*/ 24 w 119"/>
              <a:gd name="T47" fmla="*/ 8 h 52"/>
              <a:gd name="T48" fmla="*/ 15 w 119"/>
              <a:gd name="T49" fmla="*/ 3 h 52"/>
              <a:gd name="T50" fmla="*/ 8 w 119"/>
              <a:gd name="T51" fmla="*/ 0 h 52"/>
              <a:gd name="T52" fmla="*/ 0 w 119"/>
              <a:gd name="T53" fmla="*/ 0 h 52"/>
              <a:gd name="T54" fmla="*/ 3 w 119"/>
              <a:gd name="T55" fmla="*/ 5 h 52"/>
              <a:gd name="T56" fmla="*/ 15 w 119"/>
              <a:gd name="T57" fmla="*/ 10 h 52"/>
              <a:gd name="T58" fmla="*/ 26 w 119"/>
              <a:gd name="T59" fmla="*/ 17 h 52"/>
              <a:gd name="T60" fmla="*/ 31 w 119"/>
              <a:gd name="T61" fmla="*/ 29 h 52"/>
              <a:gd name="T62" fmla="*/ 34 w 119"/>
              <a:gd name="T63" fmla="*/ 36 h 52"/>
              <a:gd name="T64" fmla="*/ 31 w 119"/>
              <a:gd name="T65" fmla="*/ 43 h 52"/>
              <a:gd name="T66" fmla="*/ 36 w 119"/>
              <a:gd name="T67" fmla="*/ 43 h 52"/>
              <a:gd name="T68" fmla="*/ 43 w 119"/>
              <a:gd name="T69" fmla="*/ 43 h 52"/>
              <a:gd name="T70" fmla="*/ 48 w 119"/>
              <a:gd name="T71" fmla="*/ 43 h 52"/>
              <a:gd name="T72" fmla="*/ 50 w 119"/>
              <a:gd name="T73" fmla="*/ 41 h 52"/>
              <a:gd name="T74" fmla="*/ 52 w 119"/>
              <a:gd name="T75" fmla="*/ 41 h 52"/>
              <a:gd name="T76" fmla="*/ 55 w 119"/>
              <a:gd name="T77" fmla="*/ 43 h 52"/>
              <a:gd name="T78" fmla="*/ 60 w 119"/>
              <a:gd name="T79" fmla="*/ 48 h 52"/>
              <a:gd name="T80" fmla="*/ 60 w 119"/>
              <a:gd name="T81" fmla="*/ 48 h 52"/>
              <a:gd name="T82" fmla="*/ 64 w 119"/>
              <a:gd name="T83" fmla="*/ 50 h 52"/>
              <a:gd name="T84" fmla="*/ 64 w 119"/>
              <a:gd name="T85" fmla="*/ 50 h 52"/>
              <a:gd name="T86" fmla="*/ 71 w 119"/>
              <a:gd name="T87" fmla="*/ 50 h 52"/>
              <a:gd name="T88" fmla="*/ 76 w 119"/>
              <a:gd name="T89" fmla="*/ 48 h 52"/>
              <a:gd name="T90" fmla="*/ 83 w 119"/>
              <a:gd name="T91" fmla="*/ 48 h 52"/>
              <a:gd name="T92" fmla="*/ 88 w 119"/>
              <a:gd name="T93" fmla="*/ 48 h 52"/>
              <a:gd name="T94" fmla="*/ 90 w 119"/>
              <a:gd name="T95" fmla="*/ 48 h 52"/>
              <a:gd name="T96" fmla="*/ 97 w 119"/>
              <a:gd name="T97" fmla="*/ 45 h 52"/>
              <a:gd name="T98" fmla="*/ 104 w 119"/>
              <a:gd name="T99" fmla="*/ 48 h 52"/>
              <a:gd name="T100" fmla="*/ 109 w 119"/>
              <a:gd name="T101" fmla="*/ 50 h 52"/>
              <a:gd name="T102" fmla="*/ 114 w 119"/>
              <a:gd name="T103" fmla="*/ 50 h 52"/>
              <a:gd name="T104" fmla="*/ 116 w 119"/>
              <a:gd name="T105" fmla="*/ 52 h 52"/>
              <a:gd name="T106" fmla="*/ 119 w 119"/>
              <a:gd name="T107" fmla="*/ 4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9" h="52">
                <a:moveTo>
                  <a:pt x="119" y="45"/>
                </a:moveTo>
                <a:lnTo>
                  <a:pt x="116" y="45"/>
                </a:lnTo>
                <a:lnTo>
                  <a:pt x="114" y="43"/>
                </a:lnTo>
                <a:lnTo>
                  <a:pt x="112" y="43"/>
                </a:lnTo>
                <a:lnTo>
                  <a:pt x="112" y="41"/>
                </a:lnTo>
                <a:lnTo>
                  <a:pt x="109" y="41"/>
                </a:lnTo>
                <a:lnTo>
                  <a:pt x="109" y="41"/>
                </a:lnTo>
                <a:lnTo>
                  <a:pt x="109" y="41"/>
                </a:lnTo>
                <a:lnTo>
                  <a:pt x="109" y="38"/>
                </a:lnTo>
                <a:lnTo>
                  <a:pt x="109" y="38"/>
                </a:lnTo>
                <a:lnTo>
                  <a:pt x="112" y="38"/>
                </a:lnTo>
                <a:lnTo>
                  <a:pt x="112" y="38"/>
                </a:lnTo>
                <a:lnTo>
                  <a:pt x="112" y="36"/>
                </a:lnTo>
                <a:lnTo>
                  <a:pt x="114" y="36"/>
                </a:lnTo>
                <a:lnTo>
                  <a:pt x="114" y="34"/>
                </a:lnTo>
                <a:lnTo>
                  <a:pt x="114" y="34"/>
                </a:lnTo>
                <a:lnTo>
                  <a:pt x="109" y="34"/>
                </a:lnTo>
                <a:lnTo>
                  <a:pt x="109" y="34"/>
                </a:lnTo>
                <a:lnTo>
                  <a:pt x="109" y="34"/>
                </a:lnTo>
                <a:lnTo>
                  <a:pt x="107" y="31"/>
                </a:lnTo>
                <a:lnTo>
                  <a:pt x="104" y="31"/>
                </a:lnTo>
                <a:lnTo>
                  <a:pt x="104" y="31"/>
                </a:lnTo>
                <a:lnTo>
                  <a:pt x="102" y="31"/>
                </a:lnTo>
                <a:lnTo>
                  <a:pt x="100" y="29"/>
                </a:lnTo>
                <a:lnTo>
                  <a:pt x="100" y="29"/>
                </a:lnTo>
                <a:lnTo>
                  <a:pt x="100" y="26"/>
                </a:lnTo>
                <a:lnTo>
                  <a:pt x="100" y="24"/>
                </a:lnTo>
                <a:lnTo>
                  <a:pt x="100" y="22"/>
                </a:lnTo>
                <a:lnTo>
                  <a:pt x="100" y="22"/>
                </a:lnTo>
                <a:lnTo>
                  <a:pt x="97" y="22"/>
                </a:lnTo>
                <a:lnTo>
                  <a:pt x="97" y="22"/>
                </a:lnTo>
                <a:lnTo>
                  <a:pt x="93" y="22"/>
                </a:lnTo>
                <a:lnTo>
                  <a:pt x="90" y="19"/>
                </a:lnTo>
                <a:lnTo>
                  <a:pt x="90" y="19"/>
                </a:lnTo>
                <a:lnTo>
                  <a:pt x="88" y="19"/>
                </a:lnTo>
                <a:lnTo>
                  <a:pt x="86" y="17"/>
                </a:lnTo>
                <a:lnTo>
                  <a:pt x="83" y="17"/>
                </a:lnTo>
                <a:lnTo>
                  <a:pt x="83" y="17"/>
                </a:lnTo>
                <a:lnTo>
                  <a:pt x="83" y="19"/>
                </a:lnTo>
                <a:lnTo>
                  <a:pt x="81" y="17"/>
                </a:lnTo>
                <a:lnTo>
                  <a:pt x="81" y="17"/>
                </a:lnTo>
                <a:lnTo>
                  <a:pt x="78" y="17"/>
                </a:lnTo>
                <a:lnTo>
                  <a:pt x="78" y="17"/>
                </a:lnTo>
                <a:lnTo>
                  <a:pt x="76" y="17"/>
                </a:lnTo>
                <a:lnTo>
                  <a:pt x="74" y="19"/>
                </a:lnTo>
                <a:lnTo>
                  <a:pt x="71" y="19"/>
                </a:lnTo>
                <a:lnTo>
                  <a:pt x="69" y="19"/>
                </a:lnTo>
                <a:lnTo>
                  <a:pt x="69" y="22"/>
                </a:lnTo>
                <a:lnTo>
                  <a:pt x="67" y="22"/>
                </a:lnTo>
                <a:lnTo>
                  <a:pt x="67" y="19"/>
                </a:lnTo>
                <a:lnTo>
                  <a:pt x="64" y="19"/>
                </a:lnTo>
                <a:lnTo>
                  <a:pt x="64" y="19"/>
                </a:lnTo>
                <a:lnTo>
                  <a:pt x="67" y="17"/>
                </a:lnTo>
                <a:lnTo>
                  <a:pt x="67" y="17"/>
                </a:lnTo>
                <a:lnTo>
                  <a:pt x="67" y="17"/>
                </a:lnTo>
                <a:lnTo>
                  <a:pt x="62" y="17"/>
                </a:lnTo>
                <a:lnTo>
                  <a:pt x="62" y="15"/>
                </a:lnTo>
                <a:lnTo>
                  <a:pt x="57" y="15"/>
                </a:lnTo>
                <a:lnTo>
                  <a:pt x="52" y="12"/>
                </a:lnTo>
                <a:lnTo>
                  <a:pt x="52" y="10"/>
                </a:lnTo>
                <a:lnTo>
                  <a:pt x="50" y="10"/>
                </a:lnTo>
                <a:lnTo>
                  <a:pt x="50" y="10"/>
                </a:lnTo>
                <a:lnTo>
                  <a:pt x="48" y="8"/>
                </a:lnTo>
                <a:lnTo>
                  <a:pt x="45" y="10"/>
                </a:lnTo>
                <a:lnTo>
                  <a:pt x="43" y="10"/>
                </a:lnTo>
                <a:lnTo>
                  <a:pt x="41" y="8"/>
                </a:lnTo>
                <a:lnTo>
                  <a:pt x="38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26" y="8"/>
                </a:lnTo>
                <a:lnTo>
                  <a:pt x="24" y="8"/>
                </a:lnTo>
                <a:lnTo>
                  <a:pt x="22" y="5"/>
                </a:lnTo>
                <a:lnTo>
                  <a:pt x="17" y="5"/>
                </a:lnTo>
                <a:lnTo>
                  <a:pt x="15" y="3"/>
                </a:lnTo>
                <a:lnTo>
                  <a:pt x="12" y="3"/>
                </a:lnTo>
                <a:lnTo>
                  <a:pt x="10" y="0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3" y="5"/>
                </a:lnTo>
                <a:lnTo>
                  <a:pt x="8" y="10"/>
                </a:lnTo>
                <a:lnTo>
                  <a:pt x="10" y="10"/>
                </a:lnTo>
                <a:lnTo>
                  <a:pt x="15" y="10"/>
                </a:lnTo>
                <a:lnTo>
                  <a:pt x="19" y="12"/>
                </a:lnTo>
                <a:lnTo>
                  <a:pt x="19" y="15"/>
                </a:lnTo>
                <a:lnTo>
                  <a:pt x="26" y="17"/>
                </a:lnTo>
                <a:lnTo>
                  <a:pt x="26" y="19"/>
                </a:lnTo>
                <a:lnTo>
                  <a:pt x="29" y="24"/>
                </a:lnTo>
                <a:lnTo>
                  <a:pt x="31" y="29"/>
                </a:lnTo>
                <a:lnTo>
                  <a:pt x="34" y="34"/>
                </a:lnTo>
                <a:lnTo>
                  <a:pt x="34" y="36"/>
                </a:lnTo>
                <a:lnTo>
                  <a:pt x="34" y="36"/>
                </a:lnTo>
                <a:lnTo>
                  <a:pt x="34" y="38"/>
                </a:lnTo>
                <a:lnTo>
                  <a:pt x="31" y="43"/>
                </a:lnTo>
                <a:lnTo>
                  <a:pt x="31" y="43"/>
                </a:lnTo>
                <a:lnTo>
                  <a:pt x="34" y="43"/>
                </a:lnTo>
                <a:lnTo>
                  <a:pt x="36" y="43"/>
                </a:lnTo>
                <a:lnTo>
                  <a:pt x="36" y="43"/>
                </a:lnTo>
                <a:lnTo>
                  <a:pt x="38" y="43"/>
                </a:lnTo>
                <a:lnTo>
                  <a:pt x="41" y="43"/>
                </a:lnTo>
                <a:lnTo>
                  <a:pt x="43" y="43"/>
                </a:lnTo>
                <a:lnTo>
                  <a:pt x="43" y="43"/>
                </a:lnTo>
                <a:lnTo>
                  <a:pt x="45" y="43"/>
                </a:lnTo>
                <a:lnTo>
                  <a:pt x="48" y="43"/>
                </a:lnTo>
                <a:lnTo>
                  <a:pt x="48" y="43"/>
                </a:lnTo>
                <a:lnTo>
                  <a:pt x="48" y="41"/>
                </a:lnTo>
                <a:lnTo>
                  <a:pt x="50" y="41"/>
                </a:lnTo>
                <a:lnTo>
                  <a:pt x="50" y="41"/>
                </a:lnTo>
                <a:lnTo>
                  <a:pt x="50" y="41"/>
                </a:lnTo>
                <a:lnTo>
                  <a:pt x="52" y="41"/>
                </a:lnTo>
                <a:lnTo>
                  <a:pt x="52" y="41"/>
                </a:lnTo>
                <a:lnTo>
                  <a:pt x="52" y="43"/>
                </a:lnTo>
                <a:lnTo>
                  <a:pt x="55" y="43"/>
                </a:lnTo>
                <a:lnTo>
                  <a:pt x="57" y="45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2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7" y="50"/>
                </a:lnTo>
                <a:lnTo>
                  <a:pt x="69" y="50"/>
                </a:lnTo>
                <a:lnTo>
                  <a:pt x="71" y="50"/>
                </a:lnTo>
                <a:lnTo>
                  <a:pt x="74" y="50"/>
                </a:lnTo>
                <a:lnTo>
                  <a:pt x="76" y="50"/>
                </a:lnTo>
                <a:lnTo>
                  <a:pt x="76" y="48"/>
                </a:lnTo>
                <a:lnTo>
                  <a:pt x="78" y="48"/>
                </a:lnTo>
                <a:lnTo>
                  <a:pt x="83" y="50"/>
                </a:lnTo>
                <a:lnTo>
                  <a:pt x="83" y="48"/>
                </a:lnTo>
                <a:lnTo>
                  <a:pt x="88" y="48"/>
                </a:lnTo>
                <a:lnTo>
                  <a:pt x="88" y="48"/>
                </a:lnTo>
                <a:lnTo>
                  <a:pt x="88" y="48"/>
                </a:lnTo>
                <a:lnTo>
                  <a:pt x="88" y="48"/>
                </a:lnTo>
                <a:lnTo>
                  <a:pt x="90" y="48"/>
                </a:lnTo>
                <a:lnTo>
                  <a:pt x="90" y="48"/>
                </a:lnTo>
                <a:lnTo>
                  <a:pt x="95" y="45"/>
                </a:lnTo>
                <a:lnTo>
                  <a:pt x="95" y="43"/>
                </a:lnTo>
                <a:lnTo>
                  <a:pt x="97" y="45"/>
                </a:lnTo>
                <a:lnTo>
                  <a:pt x="102" y="45"/>
                </a:lnTo>
                <a:lnTo>
                  <a:pt x="102" y="48"/>
                </a:lnTo>
                <a:lnTo>
                  <a:pt x="104" y="48"/>
                </a:lnTo>
                <a:lnTo>
                  <a:pt x="104" y="48"/>
                </a:lnTo>
                <a:lnTo>
                  <a:pt x="107" y="50"/>
                </a:lnTo>
                <a:lnTo>
                  <a:pt x="109" y="50"/>
                </a:lnTo>
                <a:lnTo>
                  <a:pt x="109" y="50"/>
                </a:lnTo>
                <a:lnTo>
                  <a:pt x="112" y="50"/>
                </a:lnTo>
                <a:lnTo>
                  <a:pt x="114" y="50"/>
                </a:lnTo>
                <a:lnTo>
                  <a:pt x="114" y="50"/>
                </a:lnTo>
                <a:lnTo>
                  <a:pt x="116" y="52"/>
                </a:lnTo>
                <a:lnTo>
                  <a:pt x="116" y="52"/>
                </a:lnTo>
                <a:lnTo>
                  <a:pt x="119" y="50"/>
                </a:lnTo>
                <a:lnTo>
                  <a:pt x="119" y="50"/>
                </a:lnTo>
                <a:lnTo>
                  <a:pt x="119" y="48"/>
                </a:lnTo>
                <a:lnTo>
                  <a:pt x="119" y="48"/>
                </a:lnTo>
                <a:lnTo>
                  <a:pt x="119" y="45"/>
                </a:lnTo>
                <a:close/>
              </a:path>
            </a:pathLst>
          </a:custGeom>
          <a:solidFill>
            <a:srgbClr val="7030A0"/>
          </a:solidFill>
          <a:ln w="3175" cap="rnd">
            <a:solidFill>
              <a:srgbClr val="F9F9F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2" name="等腰三角形 251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 rot="5400000">
            <a:off x="6655115" y="361918"/>
            <a:ext cx="1480856" cy="4492639"/>
          </a:xfrm>
          <a:prstGeom prst="triangle">
            <a:avLst>
              <a:gd name="adj" fmla="val 93899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E1CC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7" name="TextBox 49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1430372" y="3621730"/>
            <a:ext cx="4665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Segoe UI Light" panose="020B0502040204020203" pitchFamily="34" charset="0"/>
              </a:rPr>
              <a:t>High </a:t>
            </a:r>
            <a:r>
              <a:rPr lang="en-US" b="1" i="1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performance sport</a:t>
            </a:r>
            <a:endParaRPr lang="en-US" b="1" i="1" dirty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lvl="1"/>
            <a:r>
              <a:rPr lang="en-US" dirty="0">
                <a:solidFill>
                  <a:srgbClr val="7030A0"/>
                </a:solidFill>
                <a:latin typeface="Segoe UI Light" panose="020B0502040204020203" pitchFamily="34" charset="0"/>
              </a:rPr>
              <a:t>Olympic Games 2016 – 38</a:t>
            </a:r>
            <a:r>
              <a:rPr lang="en-US" baseline="30000" dirty="0">
                <a:solidFill>
                  <a:srgbClr val="7030A0"/>
                </a:solidFill>
                <a:latin typeface="Segoe UI Light" panose="020B0502040204020203" pitchFamily="34" charset="0"/>
              </a:rPr>
              <a:t>th</a:t>
            </a:r>
            <a:r>
              <a:rPr lang="en-US" dirty="0">
                <a:solidFill>
                  <a:srgbClr val="7030A0"/>
                </a:solidFill>
                <a:latin typeface="Segoe UI Light" panose="020B0502040204020203" pitchFamily="34" charset="0"/>
              </a:rPr>
              <a:t> place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Segoe UI Light" panose="020B0502040204020203" pitchFamily="34" charset="0"/>
              </a:rPr>
              <a:t>More than 900 Medals in total per year (World/European Championships and International tournaments)</a:t>
            </a:r>
          </a:p>
        </p:txBody>
      </p:sp>
      <p:sp>
        <p:nvSpPr>
          <p:cNvPr id="258" name="TextBox 49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1430372" y="5191677"/>
            <a:ext cx="4056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Segoe UI Light" panose="020B0502040204020203" pitchFamily="34" charset="0"/>
              </a:rPr>
              <a:t>Grassroots sport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Segoe UI Light" panose="020B0502040204020203" pitchFamily="34" charset="0"/>
              </a:rPr>
              <a:t>Up to 100000 amateur 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Segoe UI Light" panose="020B0502040204020203" pitchFamily="34" charset="0"/>
              </a:rPr>
              <a:t>22% Physically active (at least 3 hours training per week)</a:t>
            </a:r>
          </a:p>
        </p:txBody>
      </p:sp>
      <p:sp>
        <p:nvSpPr>
          <p:cNvPr id="2" name="e7d195523061f1c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smtClean="0"/>
              <a:t>e7d195523061f1c074694c8bbf98be7b1e4b015d796375963FD28840057458461C7CA0DAD340D15583DEDFC2E3241C4F392EF3A8B4D067B40CF4F149DD7E51F346B0CAB1BCCF6DB2480C67273C6C9E4CDBF9CD6B8B849B20200C58D53306C1C62892ED2C40D1EDFC02F1A8D69C6E3FE6E308737E71A1BE990355B911EE05A1D9322228C93F609471</a:t>
            </a:r>
            <a:endParaRPr lang="zh-CN" altLang="en-US" sz="100"/>
          </a:p>
        </p:txBody>
      </p:sp>
      <p:grpSp>
        <p:nvGrpSpPr>
          <p:cNvPr id="243" name="Group 242"/>
          <p:cNvGrpSpPr/>
          <p:nvPr/>
        </p:nvGrpSpPr>
        <p:grpSpPr>
          <a:xfrm>
            <a:off x="1531970" y="1867808"/>
            <a:ext cx="3617255" cy="1468349"/>
            <a:chOff x="1531970" y="1867808"/>
            <a:chExt cx="3617255" cy="1468349"/>
          </a:xfrm>
        </p:grpSpPr>
        <p:grpSp>
          <p:nvGrpSpPr>
            <p:cNvPr id="245" name="组合 244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  <p:cNvGrpSpPr/>
            <p:nvPr/>
          </p:nvGrpSpPr>
          <p:grpSpPr>
            <a:xfrm flipH="1">
              <a:off x="1531970" y="1867808"/>
              <a:ext cx="3617255" cy="1468349"/>
              <a:chOff x="539552" y="2336625"/>
              <a:chExt cx="2388706" cy="1290239"/>
            </a:xfrm>
          </p:grpSpPr>
          <p:sp>
            <p:nvSpPr>
              <p:cNvPr id="246" name="矩形 245"/>
              <p:cNvSpPr/>
              <p:nvPr/>
            </p:nvSpPr>
            <p:spPr>
              <a:xfrm>
                <a:off x="539552" y="2350991"/>
                <a:ext cx="2388706" cy="77163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矩形标注 246"/>
              <p:cNvSpPr/>
              <p:nvPr/>
            </p:nvSpPr>
            <p:spPr>
              <a:xfrm>
                <a:off x="539552" y="2336625"/>
                <a:ext cx="2388706" cy="1290239"/>
              </a:xfrm>
              <a:prstGeom prst="wedgeRectCallout">
                <a:avLst>
                  <a:gd name="adj1" fmla="val 43869"/>
                  <a:gd name="adj2" fmla="val 4878"/>
                </a:avLst>
              </a:prstGeom>
              <a:noFill/>
              <a:ln w="28575">
                <a:solidFill>
                  <a:srgbClr val="8D91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876" y="1870687"/>
              <a:ext cx="3581442" cy="1457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4" name="Rectangle 243"/>
          <p:cNvSpPr/>
          <p:nvPr/>
        </p:nvSpPr>
        <p:spPr>
          <a:xfrm>
            <a:off x="6215885" y="5778834"/>
            <a:ext cx="5051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000" b="1" i="1" u="sng" dirty="0">
                <a:solidFill>
                  <a:srgbClr val="7030A0"/>
                </a:solidFill>
                <a:latin typeface="Segoe UI Light" panose="020B0502040204020203" pitchFamily="34" charset="0"/>
              </a:rPr>
              <a:t>More than 70 active sports in the country</a:t>
            </a:r>
            <a:endParaRPr lang="en-US" b="1" i="1" u="sng" dirty="0">
              <a:solidFill>
                <a:srgbClr val="7030A0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026" name="Picture 2" descr="E:\MCS_2018\მასობრივი სპორტი\BE_ACTIVE\PREZ\flag-of-georgia-country-flag-toothpick-10eps-vector-126827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963" l="10000" r="99700">
                        <a14:foregroundMark x1="66400" y1="30093" x2="66400" y2="30093"/>
                        <a14:foregroundMark x1="64100" y1="12778" x2="64100" y2="12778"/>
                        <a14:foregroundMark x1="36500" y1="12130" x2="36500" y2="12130"/>
                        <a14:foregroundMark x1="36125" y1="30395" x2="36125" y2="30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23"/>
          <a:stretch/>
        </p:blipFill>
        <p:spPr bwMode="auto">
          <a:xfrm>
            <a:off x="8563579" y="893433"/>
            <a:ext cx="2530134" cy="244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" name="TextBox 1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4288381" y="453038"/>
            <a:ext cx="39200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Sport  in  G e o r g i a</a:t>
            </a:r>
            <a:endParaRPr lang="en-US" altLang="zh-CN" sz="3200" b="1" dirty="0">
              <a:solidFill>
                <a:srgbClr val="7030A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altLang="zh-CN" dirty="0" smtClean="0">
                <a:solidFill>
                  <a:srgbClr val="8D919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overview</a:t>
            </a:r>
            <a:endParaRPr lang="zh-CN" altLang="en-US" dirty="0">
              <a:solidFill>
                <a:srgbClr val="8D9193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9" name="Slide Number Placeholder 248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/>
          <a:p>
            <a:fld id="{E9C0282D-C6CC-4992-8CA4-0DAFD6C1EC30}" type="slidenum">
              <a:rPr lang="zh-CN" altLang="en-US" sz="2000" smtClean="0">
                <a:solidFill>
                  <a:srgbClr val="7030A0"/>
                </a:solidFill>
                <a:latin typeface="Eras Bold ITC" panose="020B0907030504020204" pitchFamily="34" charset="0"/>
              </a:rPr>
              <a:t>3</a:t>
            </a:fld>
            <a:endParaRPr lang="zh-CN" altLang="en-US" sz="2000">
              <a:solidFill>
                <a:srgbClr val="7030A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6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7" grpId="0"/>
      <p:bldP spid="258" grpId="0"/>
      <p:bldP spid="244" grpId="0"/>
      <p:bldP spid="2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4058106" y="483518"/>
            <a:ext cx="407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Main Event Organizers</a:t>
            </a:r>
            <a:endParaRPr lang="en-US" altLang="zh-CN" sz="3200" b="1" dirty="0">
              <a:solidFill>
                <a:srgbClr val="7030A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矩形 3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>
            <a:off x="-1" y="3200401"/>
            <a:ext cx="12195949" cy="3657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1143001" y="4465546"/>
            <a:ext cx="2895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 dirty="0">
                <a:solidFill>
                  <a:schemeClr val="bg1"/>
                </a:solidFill>
                <a:latin typeface="Segoe UI Light" panose="020B0502040204020203" pitchFamily="34" charset="0"/>
              </a:rPr>
              <a:t>Ministry of Education, Science, Culture and Sport of </a:t>
            </a:r>
            <a:r>
              <a:rPr lang="en-US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Georgia</a:t>
            </a:r>
          </a:p>
          <a:p>
            <a:pPr marL="0" lvl="1" algn="ctr"/>
            <a:r>
              <a:rPr lang="en-US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National Coordinator </a:t>
            </a:r>
            <a:endParaRPr lang="en-US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TextBox 1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4689193" y="4465546"/>
            <a:ext cx="291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 dirty="0">
                <a:solidFill>
                  <a:schemeClr val="bg1"/>
                </a:solidFill>
                <a:latin typeface="Segoe UI Light" panose="020B0502040204020203" pitchFamily="34" charset="0"/>
              </a:rPr>
              <a:t>Sport for all federation </a:t>
            </a:r>
            <a:endParaRPr lang="en-US" b="1" dirty="0" smtClean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 marL="0" lvl="1" algn="ctr"/>
            <a:r>
              <a:rPr lang="en-US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(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</a:rPr>
              <a:t>in cooperation with 20 sports federations)</a:t>
            </a:r>
          </a:p>
        </p:txBody>
      </p:sp>
      <p:sp>
        <p:nvSpPr>
          <p:cNvPr id="11" name="TextBox 1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7941697" y="4465546"/>
            <a:ext cx="333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 dirty="0">
                <a:solidFill>
                  <a:schemeClr val="bg1"/>
                </a:solidFill>
                <a:latin typeface="Segoe UI Light" panose="020B0502040204020203" pitchFamily="34" charset="0"/>
              </a:rPr>
              <a:t>Local governmental bodies </a:t>
            </a:r>
            <a:r>
              <a:rPr lang="en-US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69</a:t>
            </a:r>
            <a:r>
              <a:rPr lang="en-US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 </a:t>
            </a:r>
          </a:p>
          <a:p>
            <a:pPr marL="0" lvl="1" algn="ctr"/>
            <a:r>
              <a:rPr lang="en-US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4 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</a:rPr>
              <a:t>Municipalities for refugees located in Tbilisi</a:t>
            </a:r>
          </a:p>
        </p:txBody>
      </p:sp>
      <p:sp>
        <p:nvSpPr>
          <p:cNvPr id="13" name="椭圆 12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>
            <a:off x="1679788" y="2239851"/>
            <a:ext cx="1921099" cy="1921099"/>
          </a:xfrm>
          <a:prstGeom prst="ellipse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>
            <a:off x="5187304" y="2239851"/>
            <a:ext cx="1921099" cy="1921099"/>
          </a:xfrm>
          <a:prstGeom prst="ellipse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>
            <a:off x="8649100" y="2239851"/>
            <a:ext cx="1921099" cy="1921099"/>
          </a:xfrm>
          <a:prstGeom prst="ellipse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e7d195523061f1c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smtClean="0"/>
              <a:t>e7d195523061f1c074694c8bbf98be7b1e4b015d796375963FD28840057458461C7CA0DAD340D15583DEDFC2E3241C4F392EF3A8B4D067B40CF4F149DD7E51F346B0CAB1BCCF6DB2480C67273C6C9E4CDBF9CD6B8B849B20200C58D53306C1C62892ED2C40D1EDFC02F1A8D69C6E3FE6E308737E71A1BE990355B911EE05A1D9322228C93F609471</a:t>
            </a:r>
            <a:endParaRPr lang="zh-CN" altLang="en-US" sz="100"/>
          </a:p>
        </p:txBody>
      </p:sp>
      <p:pic>
        <p:nvPicPr>
          <p:cNvPr id="17" name="Picture 3" descr="E:\MCS_2018\MESCS\PREZ\200px-Greater_coat_of_arms_of_Georg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2" y="356552"/>
            <a:ext cx="974031" cy="8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72" y="2524805"/>
            <a:ext cx="1426618" cy="123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39" y="2524805"/>
            <a:ext cx="1426618" cy="123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13" y="2346962"/>
            <a:ext cx="1706878" cy="1706878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Slide Number Placeholder 248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/>
          <a:p>
            <a:fld id="{E9C0282D-C6CC-4992-8CA4-0DAFD6C1EC30}" type="slidenum">
              <a:rPr lang="zh-CN" altLang="en-US" sz="2000" smtClean="0">
                <a:solidFill>
                  <a:schemeClr val="bg1"/>
                </a:solidFill>
                <a:latin typeface="Eras Bold ITC" panose="020B0907030504020204" pitchFamily="34" charset="0"/>
              </a:rPr>
              <a:t>4</a:t>
            </a:fld>
            <a:endParaRPr lang="zh-CN" altLang="en-US" sz="200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18" name="Picture 2" descr="D:\M\საერთაშორისო პროექტები-პროგრამები\EWOS 2018\მაისურები\EWOS-BEACTIVE-visual-blue - ლურჯი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494" y="96934"/>
            <a:ext cx="2526189" cy="77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8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4192082" y="483518"/>
            <a:ext cx="38078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Segoe UI Light" panose="020B0502040204020203" pitchFamily="34" charset="0"/>
              </a:rPr>
              <a:t>Funding and </a:t>
            </a:r>
            <a:r>
              <a:rPr lang="en-US" sz="3200" b="1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support</a:t>
            </a:r>
          </a:p>
          <a:p>
            <a:pPr algn="ctr"/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overview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椭圆 4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>
            <a:off x="3809259" y="1734553"/>
            <a:ext cx="4551947" cy="455194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>
            <a:off x="4695871" y="2177024"/>
            <a:ext cx="1793380" cy="2553567"/>
          </a:xfrm>
          <a:custGeom>
            <a:avLst/>
            <a:gdLst>
              <a:gd name="connsiteX0" fmla="*/ 1594881 w 1596177"/>
              <a:gd name="connsiteY0" fmla="*/ 1485135 h 2268968"/>
              <a:gd name="connsiteX1" fmla="*/ 1590119 w 1596177"/>
              <a:gd name="connsiteY1" fmla="*/ 23048 h 2268968"/>
              <a:gd name="connsiteX2" fmla="*/ 1147206 w 1596177"/>
              <a:gd name="connsiteY2" fmla="*/ 32573 h 2268968"/>
              <a:gd name="connsiteX3" fmla="*/ 456644 w 1596177"/>
              <a:gd name="connsiteY3" fmla="*/ 437385 h 2268968"/>
              <a:gd name="connsiteX4" fmla="*/ 18494 w 1596177"/>
              <a:gd name="connsiteY4" fmla="*/ 1789935 h 2268968"/>
              <a:gd name="connsiteX5" fmla="*/ 237569 w 1596177"/>
              <a:gd name="connsiteY5" fmla="*/ 2261423 h 2268968"/>
              <a:gd name="connsiteX6" fmla="*/ 1594881 w 1596177"/>
              <a:gd name="connsiteY6" fmla="*/ 1485135 h 2268968"/>
              <a:gd name="connsiteX0" fmla="*/ 1593670 w 1594966"/>
              <a:gd name="connsiteY0" fmla="*/ 1485135 h 2281336"/>
              <a:gd name="connsiteX1" fmla="*/ 1588908 w 1594966"/>
              <a:gd name="connsiteY1" fmla="*/ 23048 h 2281336"/>
              <a:gd name="connsiteX2" fmla="*/ 1145995 w 1594966"/>
              <a:gd name="connsiteY2" fmla="*/ 32573 h 2281336"/>
              <a:gd name="connsiteX3" fmla="*/ 455433 w 1594966"/>
              <a:gd name="connsiteY3" fmla="*/ 437385 h 2281336"/>
              <a:gd name="connsiteX4" fmla="*/ 17283 w 1594966"/>
              <a:gd name="connsiteY4" fmla="*/ 1789935 h 2281336"/>
              <a:gd name="connsiteX5" fmla="*/ 242708 w 1594966"/>
              <a:gd name="connsiteY5" fmla="*/ 2274123 h 2281336"/>
              <a:gd name="connsiteX6" fmla="*/ 1593670 w 1594966"/>
              <a:gd name="connsiteY6" fmla="*/ 1485135 h 228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4966" h="2281336">
                <a:moveTo>
                  <a:pt x="1593670" y="1485135"/>
                </a:moveTo>
                <a:cubicBezTo>
                  <a:pt x="1595258" y="876726"/>
                  <a:pt x="1596846" y="268317"/>
                  <a:pt x="1588908" y="23048"/>
                </a:cubicBezTo>
                <a:cubicBezTo>
                  <a:pt x="1441270" y="26223"/>
                  <a:pt x="1334908" y="-36483"/>
                  <a:pt x="1145995" y="32573"/>
                </a:cubicBezTo>
                <a:cubicBezTo>
                  <a:pt x="957082" y="101629"/>
                  <a:pt x="643552" y="144491"/>
                  <a:pt x="455433" y="437385"/>
                </a:cubicBezTo>
                <a:cubicBezTo>
                  <a:pt x="267314" y="730279"/>
                  <a:pt x="53795" y="1485929"/>
                  <a:pt x="17283" y="1789935"/>
                </a:cubicBezTo>
                <a:cubicBezTo>
                  <a:pt x="-19229" y="2093941"/>
                  <a:pt x="-20023" y="2325717"/>
                  <a:pt x="242708" y="2274123"/>
                </a:cubicBezTo>
                <a:lnTo>
                  <a:pt x="1593670" y="1485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空心弧 7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>
            <a:off x="4415286" y="1842892"/>
            <a:ext cx="4147929" cy="4147929"/>
          </a:xfrm>
          <a:prstGeom prst="blockArc">
            <a:avLst>
              <a:gd name="adj1" fmla="val 8999164"/>
              <a:gd name="adj2" fmla="val 16207359"/>
              <a:gd name="adj3" fmla="val 11285"/>
            </a:avLst>
          </a:prstGeom>
          <a:solidFill>
            <a:srgbClr val="E1CCF0"/>
          </a:solidFill>
          <a:ln>
            <a:noFill/>
          </a:ln>
          <a:scene3d>
            <a:camera prst="isometricOffAxis1Right">
              <a:rot lat="482182" lon="20092542" rev="2131187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9" name="组合 8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GrpSpPr/>
          <p:nvPr/>
        </p:nvGrpSpPr>
        <p:grpSpPr>
          <a:xfrm>
            <a:off x="4624985" y="3834050"/>
            <a:ext cx="3537564" cy="1634783"/>
            <a:chOff x="4791427" y="3471863"/>
            <a:chExt cx="3160431" cy="1460502"/>
          </a:xfrm>
        </p:grpSpPr>
        <p:sp>
          <p:nvSpPr>
            <p:cNvPr id="10" name="任意多边形 9"/>
            <p:cNvSpPr/>
            <p:nvPr/>
          </p:nvSpPr>
          <p:spPr>
            <a:xfrm>
              <a:off x="5077418" y="3471863"/>
              <a:ext cx="2618782" cy="1271717"/>
            </a:xfrm>
            <a:custGeom>
              <a:avLst/>
              <a:gdLst>
                <a:gd name="connsiteX0" fmla="*/ 1371007 w 2618782"/>
                <a:gd name="connsiteY0" fmla="*/ 0 h 1271717"/>
                <a:gd name="connsiteX1" fmla="*/ 2618782 w 2618782"/>
                <a:gd name="connsiteY1" fmla="*/ 723900 h 1271717"/>
                <a:gd name="connsiteX2" fmla="*/ 2375895 w 2618782"/>
                <a:gd name="connsiteY2" fmla="*/ 990600 h 1271717"/>
                <a:gd name="connsiteX3" fmla="*/ 1275757 w 2618782"/>
                <a:gd name="connsiteY3" fmla="*/ 1271587 h 1271717"/>
                <a:gd name="connsiteX4" fmla="*/ 232770 w 2618782"/>
                <a:gd name="connsiteY4" fmla="*/ 1023937 h 1271717"/>
                <a:gd name="connsiteX5" fmla="*/ 8932 w 2618782"/>
                <a:gd name="connsiteY5" fmla="*/ 790575 h 1271717"/>
                <a:gd name="connsiteX6" fmla="*/ 1371007 w 2618782"/>
                <a:gd name="connsiteY6" fmla="*/ 0 h 1271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8782" h="1271717">
                  <a:moveTo>
                    <a:pt x="1371007" y="0"/>
                  </a:moveTo>
                  <a:lnTo>
                    <a:pt x="2618782" y="723900"/>
                  </a:lnTo>
                  <a:cubicBezTo>
                    <a:pt x="2537820" y="812800"/>
                    <a:pt x="2599733" y="899319"/>
                    <a:pt x="2375895" y="990600"/>
                  </a:cubicBezTo>
                  <a:cubicBezTo>
                    <a:pt x="2152057" y="1081881"/>
                    <a:pt x="1632944" y="1266031"/>
                    <a:pt x="1275757" y="1271587"/>
                  </a:cubicBezTo>
                  <a:cubicBezTo>
                    <a:pt x="918570" y="1277143"/>
                    <a:pt x="443907" y="1104106"/>
                    <a:pt x="232770" y="1023937"/>
                  </a:cubicBezTo>
                  <a:cubicBezTo>
                    <a:pt x="21632" y="943768"/>
                    <a:pt x="-22024" y="855662"/>
                    <a:pt x="8932" y="790575"/>
                  </a:cubicBezTo>
                  <a:lnTo>
                    <a:pt x="1371007" y="0"/>
                  </a:lnTo>
                  <a:close/>
                </a:path>
              </a:pathLst>
            </a:custGeom>
            <a:solidFill>
              <a:srgbClr val="C7A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791427" y="4136874"/>
              <a:ext cx="3160431" cy="795491"/>
            </a:xfrm>
            <a:custGeom>
              <a:avLst/>
              <a:gdLst>
                <a:gd name="connsiteX0" fmla="*/ 2819910 w 3160431"/>
                <a:gd name="connsiteY0" fmla="*/ 0 h 795490"/>
                <a:gd name="connsiteX1" fmla="*/ 3139975 w 3160431"/>
                <a:gd name="connsiteY1" fmla="*/ 187624 h 795490"/>
                <a:gd name="connsiteX2" fmla="*/ 3160431 w 3160431"/>
                <a:gd name="connsiteY2" fmla="*/ 212872 h 795490"/>
                <a:gd name="connsiteX3" fmla="*/ 153930 w 3160431"/>
                <a:gd name="connsiteY3" fmla="*/ 398584 h 795490"/>
                <a:gd name="connsiteX4" fmla="*/ 0 w 3160431"/>
                <a:gd name="connsiteY4" fmla="*/ 292076 h 795490"/>
                <a:gd name="connsiteX5" fmla="*/ 361561 w 3160431"/>
                <a:gd name="connsiteY5" fmla="*/ 85053 h 795490"/>
                <a:gd name="connsiteX6" fmla="*/ 515131 w 3160431"/>
                <a:gd name="connsiteY6" fmla="*/ 173161 h 795490"/>
                <a:gd name="connsiteX7" fmla="*/ 2791670 w 3160431"/>
                <a:gd name="connsiteY7" fmla="*/ 21404 h 79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0431" h="795490">
                  <a:moveTo>
                    <a:pt x="2819910" y="0"/>
                  </a:moveTo>
                  <a:lnTo>
                    <a:pt x="3139975" y="187624"/>
                  </a:lnTo>
                  <a:lnTo>
                    <a:pt x="3160431" y="212872"/>
                  </a:lnTo>
                  <a:cubicBezTo>
                    <a:pt x="2295340" y="919734"/>
                    <a:pt x="1084712" y="985536"/>
                    <a:pt x="153930" y="398584"/>
                  </a:cubicBezTo>
                  <a:lnTo>
                    <a:pt x="0" y="292076"/>
                  </a:lnTo>
                  <a:lnTo>
                    <a:pt x="361561" y="85053"/>
                  </a:lnTo>
                  <a:lnTo>
                    <a:pt x="515131" y="173161"/>
                  </a:lnTo>
                  <a:cubicBezTo>
                    <a:pt x="1237431" y="547766"/>
                    <a:pt x="2115840" y="494943"/>
                    <a:pt x="2791670" y="21404"/>
                  </a:cubicBezTo>
                  <a:close/>
                </a:path>
              </a:pathLst>
            </a:custGeom>
            <a:solidFill>
              <a:srgbClr val="AC7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任意多边形 12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 flipH="1">
            <a:off x="6475981" y="2173195"/>
            <a:ext cx="1729589" cy="2494985"/>
          </a:xfrm>
          <a:custGeom>
            <a:avLst/>
            <a:gdLst>
              <a:gd name="connsiteX0" fmla="*/ 1594881 w 1596177"/>
              <a:gd name="connsiteY0" fmla="*/ 1485135 h 2268968"/>
              <a:gd name="connsiteX1" fmla="*/ 1590119 w 1596177"/>
              <a:gd name="connsiteY1" fmla="*/ 23048 h 2268968"/>
              <a:gd name="connsiteX2" fmla="*/ 1147206 w 1596177"/>
              <a:gd name="connsiteY2" fmla="*/ 32573 h 2268968"/>
              <a:gd name="connsiteX3" fmla="*/ 456644 w 1596177"/>
              <a:gd name="connsiteY3" fmla="*/ 437385 h 2268968"/>
              <a:gd name="connsiteX4" fmla="*/ 18494 w 1596177"/>
              <a:gd name="connsiteY4" fmla="*/ 1789935 h 2268968"/>
              <a:gd name="connsiteX5" fmla="*/ 237569 w 1596177"/>
              <a:gd name="connsiteY5" fmla="*/ 2261423 h 2268968"/>
              <a:gd name="connsiteX6" fmla="*/ 1594881 w 1596177"/>
              <a:gd name="connsiteY6" fmla="*/ 1485135 h 2268968"/>
              <a:gd name="connsiteX0" fmla="*/ 1593670 w 1594966"/>
              <a:gd name="connsiteY0" fmla="*/ 1485135 h 2281336"/>
              <a:gd name="connsiteX1" fmla="*/ 1588908 w 1594966"/>
              <a:gd name="connsiteY1" fmla="*/ 23048 h 2281336"/>
              <a:gd name="connsiteX2" fmla="*/ 1145995 w 1594966"/>
              <a:gd name="connsiteY2" fmla="*/ 32573 h 2281336"/>
              <a:gd name="connsiteX3" fmla="*/ 455433 w 1594966"/>
              <a:gd name="connsiteY3" fmla="*/ 437385 h 2281336"/>
              <a:gd name="connsiteX4" fmla="*/ 17283 w 1594966"/>
              <a:gd name="connsiteY4" fmla="*/ 1789935 h 2281336"/>
              <a:gd name="connsiteX5" fmla="*/ 242708 w 1594966"/>
              <a:gd name="connsiteY5" fmla="*/ 2274123 h 2281336"/>
              <a:gd name="connsiteX6" fmla="*/ 1593670 w 1594966"/>
              <a:gd name="connsiteY6" fmla="*/ 1485135 h 2281336"/>
              <a:gd name="connsiteX0" fmla="*/ 1593670 w 1594966"/>
              <a:gd name="connsiteY0" fmla="*/ 1491815 h 2288016"/>
              <a:gd name="connsiteX1" fmla="*/ 1588908 w 1594966"/>
              <a:gd name="connsiteY1" fmla="*/ 29728 h 2288016"/>
              <a:gd name="connsiteX2" fmla="*/ 1145995 w 1594966"/>
              <a:gd name="connsiteY2" fmla="*/ 39253 h 2288016"/>
              <a:gd name="connsiteX3" fmla="*/ 536396 w 1594966"/>
              <a:gd name="connsiteY3" fmla="*/ 534553 h 2288016"/>
              <a:gd name="connsiteX4" fmla="*/ 17283 w 1594966"/>
              <a:gd name="connsiteY4" fmla="*/ 1796615 h 2288016"/>
              <a:gd name="connsiteX5" fmla="*/ 242708 w 1594966"/>
              <a:gd name="connsiteY5" fmla="*/ 2280803 h 2288016"/>
              <a:gd name="connsiteX6" fmla="*/ 1593670 w 1594966"/>
              <a:gd name="connsiteY6" fmla="*/ 1491815 h 2288016"/>
              <a:gd name="connsiteX0" fmla="*/ 1554605 w 1555901"/>
              <a:gd name="connsiteY0" fmla="*/ 1491815 h 2285549"/>
              <a:gd name="connsiteX1" fmla="*/ 1549843 w 1555901"/>
              <a:gd name="connsiteY1" fmla="*/ 29728 h 2285549"/>
              <a:gd name="connsiteX2" fmla="*/ 1106930 w 1555901"/>
              <a:gd name="connsiteY2" fmla="*/ 39253 h 2285549"/>
              <a:gd name="connsiteX3" fmla="*/ 497331 w 1555901"/>
              <a:gd name="connsiteY3" fmla="*/ 534553 h 2285549"/>
              <a:gd name="connsiteX4" fmla="*/ 30605 w 1555901"/>
              <a:gd name="connsiteY4" fmla="*/ 1648978 h 2285549"/>
              <a:gd name="connsiteX5" fmla="*/ 203643 w 1555901"/>
              <a:gd name="connsiteY5" fmla="*/ 2280803 h 2285549"/>
              <a:gd name="connsiteX6" fmla="*/ 1554605 w 1555901"/>
              <a:gd name="connsiteY6" fmla="*/ 1491815 h 2285549"/>
              <a:gd name="connsiteX0" fmla="*/ 1537555 w 1538851"/>
              <a:gd name="connsiteY0" fmla="*/ 1491815 h 2229129"/>
              <a:gd name="connsiteX1" fmla="*/ 1532793 w 1538851"/>
              <a:gd name="connsiteY1" fmla="*/ 29728 h 2229129"/>
              <a:gd name="connsiteX2" fmla="*/ 1089880 w 1538851"/>
              <a:gd name="connsiteY2" fmla="*/ 39253 h 2229129"/>
              <a:gd name="connsiteX3" fmla="*/ 480281 w 1538851"/>
              <a:gd name="connsiteY3" fmla="*/ 534553 h 2229129"/>
              <a:gd name="connsiteX4" fmla="*/ 13555 w 1538851"/>
              <a:gd name="connsiteY4" fmla="*/ 1648978 h 2229129"/>
              <a:gd name="connsiteX5" fmla="*/ 262793 w 1538851"/>
              <a:gd name="connsiteY5" fmla="*/ 2223653 h 2229129"/>
              <a:gd name="connsiteX6" fmla="*/ 1537555 w 1538851"/>
              <a:gd name="connsiteY6" fmla="*/ 1491815 h 2229129"/>
              <a:gd name="connsiteX0" fmla="*/ 1537555 w 1538851"/>
              <a:gd name="connsiteY0" fmla="*/ 1491815 h 2232258"/>
              <a:gd name="connsiteX1" fmla="*/ 1532793 w 1538851"/>
              <a:gd name="connsiteY1" fmla="*/ 29728 h 2232258"/>
              <a:gd name="connsiteX2" fmla="*/ 1089880 w 1538851"/>
              <a:gd name="connsiteY2" fmla="*/ 39253 h 2232258"/>
              <a:gd name="connsiteX3" fmla="*/ 480281 w 1538851"/>
              <a:gd name="connsiteY3" fmla="*/ 534553 h 2232258"/>
              <a:gd name="connsiteX4" fmla="*/ 13555 w 1538851"/>
              <a:gd name="connsiteY4" fmla="*/ 1648978 h 2232258"/>
              <a:gd name="connsiteX5" fmla="*/ 262793 w 1538851"/>
              <a:gd name="connsiteY5" fmla="*/ 2226828 h 2232258"/>
              <a:gd name="connsiteX6" fmla="*/ 1537555 w 1538851"/>
              <a:gd name="connsiteY6" fmla="*/ 1491815 h 2232258"/>
              <a:gd name="connsiteX0" fmla="*/ 1537555 w 1542614"/>
              <a:gd name="connsiteY0" fmla="*/ 1488556 h 2228999"/>
              <a:gd name="connsiteX1" fmla="*/ 1539143 w 1542614"/>
              <a:gd name="connsiteY1" fmla="*/ 35994 h 2228999"/>
              <a:gd name="connsiteX2" fmla="*/ 1089880 w 1542614"/>
              <a:gd name="connsiteY2" fmla="*/ 35994 h 2228999"/>
              <a:gd name="connsiteX3" fmla="*/ 480281 w 1542614"/>
              <a:gd name="connsiteY3" fmla="*/ 531294 h 2228999"/>
              <a:gd name="connsiteX4" fmla="*/ 13555 w 1542614"/>
              <a:gd name="connsiteY4" fmla="*/ 1645719 h 2228999"/>
              <a:gd name="connsiteX5" fmla="*/ 262793 w 1542614"/>
              <a:gd name="connsiteY5" fmla="*/ 2223569 h 2228999"/>
              <a:gd name="connsiteX6" fmla="*/ 1537555 w 1542614"/>
              <a:gd name="connsiteY6" fmla="*/ 1488556 h 2228999"/>
              <a:gd name="connsiteX0" fmla="*/ 1543905 w 1545201"/>
              <a:gd name="connsiteY0" fmla="*/ 1491731 h 2228999"/>
              <a:gd name="connsiteX1" fmla="*/ 1539143 w 1545201"/>
              <a:gd name="connsiteY1" fmla="*/ 35994 h 2228999"/>
              <a:gd name="connsiteX2" fmla="*/ 1089880 w 1545201"/>
              <a:gd name="connsiteY2" fmla="*/ 35994 h 2228999"/>
              <a:gd name="connsiteX3" fmla="*/ 480281 w 1545201"/>
              <a:gd name="connsiteY3" fmla="*/ 531294 h 2228999"/>
              <a:gd name="connsiteX4" fmla="*/ 13555 w 1545201"/>
              <a:gd name="connsiteY4" fmla="*/ 1645719 h 2228999"/>
              <a:gd name="connsiteX5" fmla="*/ 262793 w 1545201"/>
              <a:gd name="connsiteY5" fmla="*/ 2223569 h 2228999"/>
              <a:gd name="connsiteX6" fmla="*/ 1543905 w 1545201"/>
              <a:gd name="connsiteY6" fmla="*/ 1491731 h 22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5201" h="2228999">
                <a:moveTo>
                  <a:pt x="1543905" y="1491731"/>
                </a:moveTo>
                <a:cubicBezTo>
                  <a:pt x="1545493" y="883322"/>
                  <a:pt x="1547081" y="281263"/>
                  <a:pt x="1539143" y="35994"/>
                </a:cubicBezTo>
                <a:cubicBezTo>
                  <a:pt x="1391505" y="39169"/>
                  <a:pt x="1266357" y="-46556"/>
                  <a:pt x="1089880" y="35994"/>
                </a:cubicBezTo>
                <a:cubicBezTo>
                  <a:pt x="913403" y="118544"/>
                  <a:pt x="659669" y="263007"/>
                  <a:pt x="480281" y="531294"/>
                </a:cubicBezTo>
                <a:cubicBezTo>
                  <a:pt x="300894" y="799582"/>
                  <a:pt x="50067" y="1341713"/>
                  <a:pt x="13555" y="1645719"/>
                </a:cubicBezTo>
                <a:cubicBezTo>
                  <a:pt x="-22957" y="1949725"/>
                  <a:pt x="62" y="2275163"/>
                  <a:pt x="262793" y="2223569"/>
                </a:cubicBezTo>
                <a:lnTo>
                  <a:pt x="1543905" y="1491731"/>
                </a:lnTo>
                <a:close/>
              </a:path>
            </a:pathLst>
          </a:custGeom>
          <a:solidFill>
            <a:srgbClr val="E1C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 flipH="1">
            <a:off x="6482901" y="1872203"/>
            <a:ext cx="1774172" cy="2937403"/>
          </a:xfrm>
          <a:custGeom>
            <a:avLst/>
            <a:gdLst>
              <a:gd name="connsiteX0" fmla="*/ 1579358 w 1579358"/>
              <a:gd name="connsiteY0" fmla="*/ 0 h 2621414"/>
              <a:gd name="connsiteX1" fmla="*/ 1389104 w 1579358"/>
              <a:gd name="connsiteY1" fmla="*/ 58602 h 2621414"/>
              <a:gd name="connsiteX2" fmla="*/ 277172 w 1579358"/>
              <a:gd name="connsiteY2" fmla="*/ 997418 h 2621414"/>
              <a:gd name="connsiteX3" fmla="*/ 36131 w 1579358"/>
              <a:gd name="connsiteY3" fmla="*/ 2432572 h 2621414"/>
              <a:gd name="connsiteX4" fmla="*/ 81541 w 1579358"/>
              <a:gd name="connsiteY4" fmla="*/ 2621414 h 2621414"/>
              <a:gd name="connsiteX5" fmla="*/ 436820 w 1579358"/>
              <a:gd name="connsiteY5" fmla="*/ 2414169 h 2621414"/>
              <a:gd name="connsiteX6" fmla="*/ 423780 w 1579358"/>
              <a:gd name="connsiteY6" fmla="*/ 2359943 h 2621414"/>
              <a:gd name="connsiteX7" fmla="*/ 619823 w 1579358"/>
              <a:gd name="connsiteY7" fmla="*/ 1192702 h 2621414"/>
              <a:gd name="connsiteX8" fmla="*/ 1524180 w 1579358"/>
              <a:gd name="connsiteY8" fmla="*/ 429143 h 2621414"/>
              <a:gd name="connsiteX9" fmla="*/ 1579358 w 1579358"/>
              <a:gd name="connsiteY9" fmla="*/ 412147 h 2621414"/>
              <a:gd name="connsiteX0" fmla="*/ 1579358 w 1585031"/>
              <a:gd name="connsiteY0" fmla="*/ 0 h 2621414"/>
              <a:gd name="connsiteX1" fmla="*/ 1389104 w 1585031"/>
              <a:gd name="connsiteY1" fmla="*/ 58602 h 2621414"/>
              <a:gd name="connsiteX2" fmla="*/ 277172 w 1585031"/>
              <a:gd name="connsiteY2" fmla="*/ 997418 h 2621414"/>
              <a:gd name="connsiteX3" fmla="*/ 36131 w 1585031"/>
              <a:gd name="connsiteY3" fmla="*/ 2432572 h 2621414"/>
              <a:gd name="connsiteX4" fmla="*/ 81541 w 1585031"/>
              <a:gd name="connsiteY4" fmla="*/ 2621414 h 2621414"/>
              <a:gd name="connsiteX5" fmla="*/ 436820 w 1585031"/>
              <a:gd name="connsiteY5" fmla="*/ 2414169 h 2621414"/>
              <a:gd name="connsiteX6" fmla="*/ 423780 w 1585031"/>
              <a:gd name="connsiteY6" fmla="*/ 2359943 h 2621414"/>
              <a:gd name="connsiteX7" fmla="*/ 619823 w 1585031"/>
              <a:gd name="connsiteY7" fmla="*/ 1192702 h 2621414"/>
              <a:gd name="connsiteX8" fmla="*/ 1524180 w 1585031"/>
              <a:gd name="connsiteY8" fmla="*/ 429143 h 2621414"/>
              <a:gd name="connsiteX9" fmla="*/ 1585031 w 1585031"/>
              <a:gd name="connsiteY9" fmla="*/ 409310 h 2621414"/>
              <a:gd name="connsiteX10" fmla="*/ 1579358 w 1585031"/>
              <a:gd name="connsiteY10" fmla="*/ 0 h 2621414"/>
              <a:gd name="connsiteX0" fmla="*/ 1585031 w 1585031"/>
              <a:gd name="connsiteY0" fmla="*/ 0 h 2624251"/>
              <a:gd name="connsiteX1" fmla="*/ 1389104 w 1585031"/>
              <a:gd name="connsiteY1" fmla="*/ 61439 h 2624251"/>
              <a:gd name="connsiteX2" fmla="*/ 277172 w 1585031"/>
              <a:gd name="connsiteY2" fmla="*/ 1000255 h 2624251"/>
              <a:gd name="connsiteX3" fmla="*/ 36131 w 1585031"/>
              <a:gd name="connsiteY3" fmla="*/ 2435409 h 2624251"/>
              <a:gd name="connsiteX4" fmla="*/ 81541 w 1585031"/>
              <a:gd name="connsiteY4" fmla="*/ 2624251 h 2624251"/>
              <a:gd name="connsiteX5" fmla="*/ 436820 w 1585031"/>
              <a:gd name="connsiteY5" fmla="*/ 2417006 h 2624251"/>
              <a:gd name="connsiteX6" fmla="*/ 423780 w 1585031"/>
              <a:gd name="connsiteY6" fmla="*/ 2362780 h 2624251"/>
              <a:gd name="connsiteX7" fmla="*/ 619823 w 1585031"/>
              <a:gd name="connsiteY7" fmla="*/ 1195539 h 2624251"/>
              <a:gd name="connsiteX8" fmla="*/ 1524180 w 1585031"/>
              <a:gd name="connsiteY8" fmla="*/ 431980 h 2624251"/>
              <a:gd name="connsiteX9" fmla="*/ 1585031 w 1585031"/>
              <a:gd name="connsiteY9" fmla="*/ 412147 h 2624251"/>
              <a:gd name="connsiteX10" fmla="*/ 1585031 w 1585031"/>
              <a:gd name="connsiteY10" fmla="*/ 0 h 262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5031" h="2624251">
                <a:moveTo>
                  <a:pt x="1585031" y="0"/>
                </a:moveTo>
                <a:lnTo>
                  <a:pt x="1389104" y="61439"/>
                </a:lnTo>
                <a:cubicBezTo>
                  <a:pt x="921160" y="232002"/>
                  <a:pt x="526059" y="563550"/>
                  <a:pt x="277172" y="1000255"/>
                </a:cubicBezTo>
                <a:cubicBezTo>
                  <a:pt x="28286" y="1436960"/>
                  <a:pt x="-55609" y="1945871"/>
                  <a:pt x="36131" y="2435409"/>
                </a:cubicBezTo>
                <a:lnTo>
                  <a:pt x="81541" y="2624251"/>
                </a:lnTo>
                <a:lnTo>
                  <a:pt x="436820" y="2417006"/>
                </a:lnTo>
                <a:lnTo>
                  <a:pt x="423780" y="2362780"/>
                </a:lnTo>
                <a:cubicBezTo>
                  <a:pt x="349166" y="1964628"/>
                  <a:pt x="417398" y="1550720"/>
                  <a:pt x="619823" y="1195539"/>
                </a:cubicBezTo>
                <a:cubicBezTo>
                  <a:pt x="822248" y="840357"/>
                  <a:pt x="1143591" y="570703"/>
                  <a:pt x="1524180" y="431980"/>
                </a:cubicBezTo>
                <a:lnTo>
                  <a:pt x="1585031" y="412147"/>
                </a:lnTo>
                <a:lnTo>
                  <a:pt x="1585031" y="0"/>
                </a:lnTo>
                <a:close/>
              </a:path>
            </a:pathLst>
          </a:cu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TextBox 49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8770070" y="2709832"/>
            <a:ext cx="27369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rgbClr val="7030A0"/>
                </a:solidFill>
                <a:latin typeface="Segoe UI Light" panose="020B0502040204020203" pitchFamily="34" charset="0"/>
              </a:rPr>
              <a:t>Municipality </a:t>
            </a:r>
            <a:r>
              <a:rPr lang="en-US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funding</a:t>
            </a:r>
          </a:p>
          <a:p>
            <a:pPr lvl="0" algn="ctr"/>
            <a:r>
              <a:rPr lang="en-US" altLang="zh-CN" sz="1400" dirty="0" smtClean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35.000 </a:t>
            </a:r>
            <a:r>
              <a:rPr lang="en-US" altLang="zh-CN" sz="1400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€</a:t>
            </a:r>
            <a:endParaRPr lang="en-US" sz="1400" dirty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 Light" panose="020B0502040204020203" pitchFamily="34" charset="0"/>
              </a:rPr>
              <a:t>Events in the </a:t>
            </a:r>
            <a:r>
              <a:rPr lang="en-US" sz="1400" dirty="0" smtClean="0">
                <a:latin typeface="Segoe UI Light" panose="020B0502040204020203" pitchFamily="34" charset="0"/>
              </a:rPr>
              <a:t>municipalities.</a:t>
            </a:r>
            <a:endParaRPr lang="en-US" sz="1400" dirty="0">
              <a:latin typeface="Segoe UI Light" panose="020B0502040204020203" pitchFamily="34" charset="0"/>
            </a:endParaRPr>
          </a:p>
        </p:txBody>
      </p:sp>
      <p:sp>
        <p:nvSpPr>
          <p:cNvPr id="17" name="TextBox 49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8770070" y="4160348"/>
            <a:ext cx="29799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rgbClr val="7030A0"/>
                </a:solidFill>
                <a:latin typeface="Segoe UI Light" panose="020B0502040204020203" pitchFamily="34" charset="0"/>
              </a:rPr>
              <a:t>EU support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 Light" panose="020B0502040204020203" pitchFamily="34" charset="0"/>
              </a:rPr>
              <a:t>Sports goods shared with the participants across the </a:t>
            </a:r>
            <a:r>
              <a:rPr lang="en-US" sz="1400" dirty="0" smtClean="0">
                <a:latin typeface="Segoe UI Light" panose="020B0502040204020203" pitchFamily="34" charset="0"/>
              </a:rPr>
              <a:t>country.</a:t>
            </a:r>
            <a:endParaRPr lang="en-US" sz="1400" dirty="0">
              <a:latin typeface="Segoe UI Light" panose="020B0502040204020203" pitchFamily="34" charset="0"/>
            </a:endParaRPr>
          </a:p>
        </p:txBody>
      </p:sp>
      <p:sp>
        <p:nvSpPr>
          <p:cNvPr id="18" name="TextBox 49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641326" y="2968912"/>
            <a:ext cx="27369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7030A0"/>
                </a:solidFill>
                <a:latin typeface="Segoe UI Light" panose="020B0502040204020203" pitchFamily="34" charset="0"/>
              </a:rPr>
              <a:t>Funding from the </a:t>
            </a:r>
            <a:r>
              <a:rPr lang="en-US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Ministry</a:t>
            </a:r>
          </a:p>
          <a:p>
            <a:pPr lvl="0" algn="ctr"/>
            <a:r>
              <a:rPr lang="en-US" altLang="zh-CN" sz="1400" dirty="0" smtClean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25.000 €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 Light" panose="020B0502040204020203" pitchFamily="34" charset="0"/>
              </a:rPr>
              <a:t>Fully covered events in </a:t>
            </a:r>
            <a:r>
              <a:rPr lang="en-US" sz="1400" dirty="0" smtClean="0">
                <a:latin typeface="Segoe UI Light" panose="020B0502040204020203" pitchFamily="34" charset="0"/>
              </a:rPr>
              <a:t>Tbilisi;</a:t>
            </a:r>
            <a:endParaRPr lang="en-US" sz="1400" dirty="0">
              <a:latin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 Light" panose="020B0502040204020203" pitchFamily="34" charset="0"/>
              </a:rPr>
              <a:t>Souvenirs and accessories for </a:t>
            </a:r>
            <a:r>
              <a:rPr lang="en-US" sz="1400" dirty="0" smtClean="0">
                <a:latin typeface="Segoe UI Light" panose="020B0502040204020203" pitchFamily="34" charset="0"/>
              </a:rPr>
              <a:t>regions.</a:t>
            </a:r>
            <a:endParaRPr lang="en-US" sz="1400" dirty="0">
              <a:latin typeface="Segoe UI Light" panose="020B0502040204020203" pitchFamily="34" charset="0"/>
            </a:endParaRPr>
          </a:p>
          <a:p>
            <a:pPr lvl="0" algn="ctr"/>
            <a:endParaRPr lang="zh-CN" altLang="en-US" sz="1400" dirty="0" smtClean="0">
              <a:solidFill>
                <a:srgbClr val="7030A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0" name="直接连接符 19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CxnSpPr/>
          <p:nvPr/>
        </p:nvCxnSpPr>
        <p:spPr>
          <a:xfrm flipH="1">
            <a:off x="7184603" y="3217664"/>
            <a:ext cx="158546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CxnSpPr/>
          <p:nvPr/>
        </p:nvCxnSpPr>
        <p:spPr>
          <a:xfrm flipH="1">
            <a:off x="7876383" y="4668180"/>
            <a:ext cx="893688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CxnSpPr/>
          <p:nvPr/>
        </p:nvCxnSpPr>
        <p:spPr>
          <a:xfrm>
            <a:off x="3378304" y="3217664"/>
            <a:ext cx="103698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7d195523061f1c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smtClean="0"/>
              <a:t>e7d195523061f1c074694c8bbf98be7b1e4b015d796375963FD28840057458461C7CA0DAD340D15583DEDFC2E3241C4F392EF3A8B4D067B40CF4F149DD7E51F346B0CAB1BCCF6DB2480C67273C6C9E4CDBF9CD6B8B849B20200C58D53306C1C62892ED2C40D1EDFC02F1A8D69C6E3FE6E308737E71A1BE990355B911EE05A1D9322228C93F609471</a:t>
            </a:r>
            <a:endParaRPr lang="zh-CN" altLang="en-US" sz="100"/>
          </a:p>
        </p:txBody>
      </p:sp>
      <p:pic>
        <p:nvPicPr>
          <p:cNvPr id="23" name="Picture 3" descr="E:\MCS_2018\MESCS\PREZ\200px-Greater_coat_of_arms_of_Georg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2" y="356552"/>
            <a:ext cx="974031" cy="8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248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/>
          <a:p>
            <a:fld id="{E9C0282D-C6CC-4992-8CA4-0DAFD6C1EC30}" type="slidenum">
              <a:rPr lang="zh-CN" altLang="en-US" sz="2000" smtClean="0">
                <a:solidFill>
                  <a:srgbClr val="7030A0"/>
                </a:solidFill>
                <a:latin typeface="Eras Bold ITC" panose="020B0907030504020204" pitchFamily="34" charset="0"/>
              </a:rPr>
              <a:t>5</a:t>
            </a:fld>
            <a:endParaRPr lang="zh-CN" altLang="en-US" sz="2000">
              <a:solidFill>
                <a:srgbClr val="7030A0"/>
              </a:solidFill>
              <a:latin typeface="Eras Bold ITC" panose="020B0907030504020204" pitchFamily="34" charset="0"/>
            </a:endParaRPr>
          </a:p>
        </p:txBody>
      </p:sp>
      <p:pic>
        <p:nvPicPr>
          <p:cNvPr id="26" name="Picture 2" descr="D:\M\საერთაშორისო პროექტები-პროგრამები\EWOS 2018\მაისურები\EWOS-BEACTIVE-visual-blue - ლურჯი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494" y="96934"/>
            <a:ext cx="2526189" cy="77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3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4484824" y="483518"/>
            <a:ext cx="32223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Events  in  Capital</a:t>
            </a:r>
          </a:p>
          <a:p>
            <a:pPr algn="ctr"/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overview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e7d195523061f1c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smtClean="0"/>
              <a:t>e7d195523061f1c074694c8bbf98be7b1e4b015d796375963FD28840057458461C7CA0DAD340D15583DEDFC2E3241C4F392EF3A8B4D067B40CF4F149DD7E51F346B0CAB1BCCF6DB2480C67273C6C9E4CDBF9CD6B8B849B20200C58D53306C1C62892ED2C40D1EDFC02F1A8D69C6E3FE6E308737E71A1BE990355B911EE05A1D9322228C93F609471</a:t>
            </a:r>
            <a:endParaRPr lang="zh-CN" altLang="en-US" sz="100"/>
          </a:p>
        </p:txBody>
      </p:sp>
      <p:pic>
        <p:nvPicPr>
          <p:cNvPr id="23" name="Picture 3" descr="E:\MCS_2018\MESCS\PREZ\200px-Greater_coat_of_arms_of_Georg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2" y="356552"/>
            <a:ext cx="974031" cy="8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551657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Focus </a:t>
            </a:r>
            <a:r>
              <a:rPr lang="en-US" sz="2000" dirty="0">
                <a:solidFill>
                  <a:srgbClr val="7030A0"/>
                </a:solidFill>
                <a:latin typeface="Segoe UI Light" panose="020B0502040204020203" pitchFamily="34" charset="0"/>
              </a:rPr>
              <a:t>groups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i="1" dirty="0">
                <a:latin typeface="Segoe UI Light" panose="020B0502040204020203" pitchFamily="34" charset="0"/>
              </a:rPr>
              <a:t>Workplace;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i="1" dirty="0">
                <a:latin typeface="Segoe UI Light" panose="020B0502040204020203" pitchFamily="34" charset="0"/>
              </a:rPr>
              <a:t>Outdoors;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i="1" dirty="0">
                <a:latin typeface="Segoe UI Light" panose="020B0502040204020203" pitchFamily="34" charset="0"/>
              </a:rPr>
              <a:t>Sports clubs and Fitness clubs;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i="1" dirty="0">
                <a:latin typeface="Segoe UI Light" panose="020B0502040204020203" pitchFamily="34" charset="0"/>
              </a:rPr>
              <a:t>Education.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840" y="352059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sz="2000" dirty="0">
                <a:solidFill>
                  <a:srgbClr val="7030A0"/>
                </a:solidFill>
              </a:rPr>
              <a:t>#</a:t>
            </a:r>
            <a:r>
              <a:rPr lang="en-US" sz="2000" dirty="0" err="1" smtClean="0">
                <a:solidFill>
                  <a:srgbClr val="7030A0"/>
                </a:solidFill>
                <a:latin typeface="Segoe UI Light" panose="020B0502040204020203" pitchFamily="34" charset="0"/>
              </a:rPr>
              <a:t>BeActiveAtNight</a:t>
            </a:r>
            <a:endParaRPr lang="en-US" sz="2000" dirty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</a:rPr>
              <a:t>Fitness Clubs opened until 2:00AM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</a:rPr>
              <a:t>Tennis Club opened until 3:00AM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61648" y="1551657"/>
            <a:ext cx="50207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Full 8 </a:t>
            </a:r>
            <a:r>
              <a:rPr lang="en-US" sz="2000" dirty="0">
                <a:solidFill>
                  <a:srgbClr val="7030A0"/>
                </a:solidFill>
                <a:latin typeface="Segoe UI Light" panose="020B0502040204020203" pitchFamily="34" charset="0"/>
              </a:rPr>
              <a:t>day </a:t>
            </a:r>
            <a:r>
              <a:rPr lang="en-US" sz="20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program</a:t>
            </a:r>
          </a:p>
          <a:p>
            <a:r>
              <a:rPr lang="en-US" dirty="0" smtClean="0">
                <a:latin typeface="Segoe UI Light" panose="020B0502040204020203" pitchFamily="34" charset="0"/>
              </a:rPr>
              <a:t>	</a:t>
            </a:r>
          </a:p>
          <a:p>
            <a:r>
              <a:rPr lang="en-US" dirty="0">
                <a:latin typeface="Segoe UI Light" panose="020B0502040204020203" pitchFamily="34" charset="0"/>
              </a:rPr>
              <a:t>	</a:t>
            </a:r>
            <a:r>
              <a:rPr lang="en-US" dirty="0" smtClean="0">
                <a:latin typeface="Segoe UI Light" panose="020B0502040204020203" pitchFamily="34" charset="0"/>
              </a:rPr>
              <a:t>Opening/closing </a:t>
            </a:r>
            <a:r>
              <a:rPr lang="en-US" dirty="0">
                <a:latin typeface="Segoe UI Light" panose="020B0502040204020203" pitchFamily="34" charset="0"/>
              </a:rPr>
              <a:t>Ceremony</a:t>
            </a:r>
          </a:p>
          <a:p>
            <a:r>
              <a:rPr lang="en-US" dirty="0" smtClean="0">
                <a:latin typeface="Segoe UI Light" panose="020B0502040204020203" pitchFamily="34" charset="0"/>
              </a:rPr>
              <a:t>	</a:t>
            </a:r>
          </a:p>
          <a:p>
            <a:r>
              <a:rPr lang="en-US" dirty="0">
                <a:latin typeface="Segoe UI Light" panose="020B0502040204020203" pitchFamily="34" charset="0"/>
              </a:rPr>
              <a:t>	</a:t>
            </a:r>
            <a:r>
              <a:rPr lang="en-US" dirty="0" smtClean="0">
                <a:latin typeface="Segoe UI Light" panose="020B0502040204020203" pitchFamily="34" charset="0"/>
              </a:rPr>
              <a:t>More </a:t>
            </a:r>
            <a:r>
              <a:rPr lang="en-US" dirty="0">
                <a:latin typeface="Segoe UI Light" panose="020B0502040204020203" pitchFamily="34" charset="0"/>
              </a:rPr>
              <a:t>than </a:t>
            </a:r>
            <a:r>
              <a:rPr lang="en-US" dirty="0" smtClean="0">
                <a:latin typeface="Segoe UI Light" panose="020B0502040204020203" pitchFamily="34" charset="0"/>
              </a:rPr>
              <a:t>30 </a:t>
            </a:r>
            <a:r>
              <a:rPr lang="en-US" dirty="0">
                <a:latin typeface="Segoe UI Light" panose="020B0502040204020203" pitchFamily="34" charset="0"/>
              </a:rPr>
              <a:t>sports</a:t>
            </a:r>
          </a:p>
          <a:p>
            <a:r>
              <a:rPr lang="en-US" dirty="0" smtClean="0">
                <a:latin typeface="Segoe UI Light" panose="020B0502040204020203" pitchFamily="34" charset="0"/>
              </a:rPr>
              <a:t>	</a:t>
            </a:r>
          </a:p>
          <a:p>
            <a:r>
              <a:rPr lang="en-US" dirty="0">
                <a:latin typeface="Segoe UI Light" panose="020B0502040204020203" pitchFamily="34" charset="0"/>
              </a:rPr>
              <a:t>	</a:t>
            </a:r>
            <a:r>
              <a:rPr lang="en-US" dirty="0" smtClean="0">
                <a:latin typeface="Segoe UI Light" panose="020B0502040204020203" pitchFamily="34" charset="0"/>
              </a:rPr>
              <a:t>Competitions/sport </a:t>
            </a:r>
            <a:r>
              <a:rPr lang="en-US" dirty="0">
                <a:latin typeface="Segoe UI Light" panose="020B0502040204020203" pitchFamily="34" charset="0"/>
              </a:rPr>
              <a:t>shows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69043" y="3814320"/>
            <a:ext cx="4630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Para Sports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Sport for children and youth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-34451393" y="4665924"/>
            <a:ext cx="46488513" cy="1963476"/>
            <a:chOff x="167194" y="4894524"/>
            <a:chExt cx="36672273" cy="1548880"/>
          </a:xfrm>
        </p:grpSpPr>
        <p:pic>
          <p:nvPicPr>
            <p:cNvPr id="28" name="Picture 1" descr="C:\Users\m.shapakidze\Desktop\New folder\42348550_2315823635155024_799115232772358144_o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4"/>
            <a:stretch/>
          </p:blipFill>
          <p:spPr bwMode="auto">
            <a:xfrm>
              <a:off x="10046543" y="4894526"/>
              <a:ext cx="2149405" cy="1548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C:\Users\m.shapakidze\Desktop\New folder\42871446_2326567537413967_4214071960641994752_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097" y="4894524"/>
              <a:ext cx="2149406" cy="1548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C:\Users\m.shapakidze\Desktop\New folder\42699298_2323139997756721_27712237095354368_o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9"/>
            <a:stretch/>
          </p:blipFill>
          <p:spPr bwMode="auto">
            <a:xfrm>
              <a:off x="5000721" y="4894524"/>
              <a:ext cx="2336644" cy="1548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" descr="C:\Users\m.shapakidze\Desktop\New folder\42638434_2321383347932386_443593203107495936_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2510" y="4894525"/>
              <a:ext cx="2355125" cy="1548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C:\Users\m.shapakidze\Desktop\New folder\42369926_2315827788487942_7324911103777964032_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94" y="4894525"/>
              <a:ext cx="2323317" cy="1548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" descr="C:\Users\m.shapakidze\Desktop\New folder\42348550_2315823635155024_799115232772358144_o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4"/>
            <a:stretch/>
          </p:blipFill>
          <p:spPr bwMode="auto">
            <a:xfrm>
              <a:off x="22314743" y="4894526"/>
              <a:ext cx="2149405" cy="1548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" descr="C:\Users\m.shapakidze\Desktop\New folder\42871446_2326567537413967_4214071960641994752_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7297" y="4894524"/>
              <a:ext cx="2149406" cy="1548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C:\Users\m.shapakidze\Desktop\New folder\42699298_2323139997756721_27712237095354368_o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9"/>
            <a:stretch/>
          </p:blipFill>
          <p:spPr bwMode="auto">
            <a:xfrm>
              <a:off x="17268921" y="4894524"/>
              <a:ext cx="2336644" cy="1548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5" descr="C:\Users\m.shapakidze\Desktop\New folder\42638434_2321383347932386_443593203107495936_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0710" y="4894525"/>
              <a:ext cx="2355125" cy="1548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C:\Users\m.shapakidze\Desktop\New folder\42369926_2315827788487942_7324911103777964032_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5394" y="4894525"/>
              <a:ext cx="2323317" cy="1548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" descr="C:\Users\m.shapakidze\Desktop\New folder\42348550_2315823635155024_799115232772358144_o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4"/>
            <a:stretch/>
          </p:blipFill>
          <p:spPr bwMode="auto">
            <a:xfrm>
              <a:off x="34690062" y="4894526"/>
              <a:ext cx="2149405" cy="1548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" descr="C:\Users\m.shapakidze\Desktop\New folder\42871446_2326567537413967_4214071960641994752_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2616" y="4894524"/>
              <a:ext cx="2149406" cy="1548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C:\Users\m.shapakidze\Desktop\New folder\42699298_2323139997756721_27712237095354368_o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9"/>
            <a:stretch/>
          </p:blipFill>
          <p:spPr bwMode="auto">
            <a:xfrm>
              <a:off x="29644240" y="4894524"/>
              <a:ext cx="2336644" cy="1548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5" descr="C:\Users\m.shapakidze\Desktop\New folder\42638434_2321383347932386_443593203107495936_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6029" y="4894525"/>
              <a:ext cx="2355125" cy="1548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C:\Users\m.shapakidze\Desktop\New folder\42369926_2315827788487942_7324911103777964032_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0713" y="4894525"/>
              <a:ext cx="2323317" cy="1548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609600" y="1619612"/>
            <a:ext cx="2142333" cy="1899725"/>
          </a:xfrm>
        </p:spPr>
        <p:txBody>
          <a:bodyPr>
            <a:no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Athletics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Badminton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Backgammon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solidFill>
                  <a:srgbClr val="7030A0"/>
                </a:solidFill>
                <a:latin typeface="Segoe UI Light" panose="020B0502040204020203" pitchFamily="34" charset="0"/>
              </a:rPr>
              <a:t>B</a:t>
            </a: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asketball</a:t>
            </a:r>
            <a:endParaRPr lang="en-US" sz="1400" dirty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Gymnastics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Cheerleading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Droughts</a:t>
            </a:r>
          </a:p>
          <a:p>
            <a:pPr marL="457200" lvl="1" indent="0">
              <a:buNone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7030A0"/>
              </a:solidFill>
              <a:latin typeface="Segoe UI Light" panose="020B0502040204020203" pitchFamily="34" charset="0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2310266" y="1634852"/>
            <a:ext cx="2890838" cy="2356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+mj-lt"/>
              <a:buAutoNum type="arabicPeriod" startAt="8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Chess</a:t>
            </a:r>
          </a:p>
          <a:p>
            <a:pPr marL="800100" lvl="1" indent="-342900">
              <a:buFont typeface="+mj-lt"/>
              <a:buAutoNum type="arabicPeriod" startAt="8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Rowing</a:t>
            </a:r>
          </a:p>
          <a:p>
            <a:pPr marL="800100" lvl="1" indent="-342900">
              <a:buFont typeface="+mj-lt"/>
              <a:buAutoNum type="arabicPeriod" startAt="8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Frisbee</a:t>
            </a:r>
          </a:p>
          <a:p>
            <a:pPr marL="800100" lvl="1" indent="-342900">
              <a:buFont typeface="+mj-lt"/>
              <a:buAutoNum type="arabicPeriod" startAt="8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Handball</a:t>
            </a:r>
          </a:p>
          <a:p>
            <a:pPr marL="800100" lvl="1" indent="-342900">
              <a:buFont typeface="+mj-lt"/>
              <a:buAutoNum type="arabicPeriod" startAt="8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Volleyball</a:t>
            </a:r>
          </a:p>
          <a:p>
            <a:pPr marL="800100" lvl="1" indent="-342900">
              <a:buFont typeface="+mj-lt"/>
              <a:buAutoNum type="arabicPeriod" startAt="8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Football</a:t>
            </a:r>
          </a:p>
          <a:p>
            <a:pPr marL="800100" lvl="1" indent="-342900">
              <a:buFont typeface="+mj-lt"/>
              <a:buAutoNum type="arabicPeriod" startAt="8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Mini football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7030A0"/>
              </a:solidFill>
              <a:latin typeface="Segoe UI Light" panose="020B0502040204020203" pitchFamily="34" charset="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3934301" y="1648989"/>
            <a:ext cx="2890838" cy="2113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+mj-lt"/>
              <a:buAutoNum type="arabicPeriod" startAt="15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Swimming</a:t>
            </a:r>
          </a:p>
          <a:p>
            <a:pPr marL="800100" lvl="1" indent="-342900">
              <a:buFont typeface="+mj-lt"/>
              <a:buAutoNum type="arabicPeriod" startAt="15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Judo</a:t>
            </a:r>
          </a:p>
          <a:p>
            <a:pPr marL="800100" lvl="1" indent="-342900">
              <a:buFont typeface="+mj-lt"/>
              <a:buAutoNum type="arabicPeriod" startAt="15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Tennis</a:t>
            </a:r>
          </a:p>
          <a:p>
            <a:pPr marL="800100" lvl="1" indent="-342900">
              <a:buFont typeface="+mj-lt"/>
              <a:buAutoNum type="arabicPeriod" startAt="15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Taekwondo</a:t>
            </a:r>
          </a:p>
          <a:p>
            <a:pPr marL="800100" lvl="1" indent="-342900">
              <a:buFont typeface="+mj-lt"/>
              <a:buAutoNum type="arabicPeriod" startAt="15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Wrestling</a:t>
            </a:r>
          </a:p>
          <a:p>
            <a:pPr marL="800100" lvl="1" indent="-342900">
              <a:buFont typeface="+mj-lt"/>
              <a:buAutoNum type="arabicPeriod" startAt="15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Arm wrestling</a:t>
            </a:r>
          </a:p>
          <a:p>
            <a:pPr marL="800100" lvl="1" indent="-342900">
              <a:buFont typeface="+mj-lt"/>
              <a:buAutoNum type="arabicPeriod" startAt="15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Pentathlon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7030A0"/>
              </a:solidFill>
              <a:latin typeface="Segoe UI Light" panose="020B0502040204020203" pitchFamily="34" charset="0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5608320" y="1665332"/>
            <a:ext cx="2743200" cy="2440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800100" lvl="1" indent="-342900">
              <a:buFont typeface="+mj-lt"/>
              <a:buAutoNum type="arabicPeriod" startAt="22"/>
            </a:pPr>
            <a:r>
              <a:rPr lang="en-US" sz="1400" dirty="0" err="1" smtClean="0">
                <a:solidFill>
                  <a:srgbClr val="7030A0"/>
                </a:solidFill>
                <a:latin typeface="Segoe UI Light" panose="020B0502040204020203" pitchFamily="34" charset="0"/>
              </a:rPr>
              <a:t>Athletism</a:t>
            </a: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22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Cycling</a:t>
            </a:r>
          </a:p>
          <a:p>
            <a:pPr marL="800100" lvl="1" indent="-342900">
              <a:buFont typeface="+mj-lt"/>
              <a:buAutoNum type="arabicPeriod" startAt="22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Table Tennis</a:t>
            </a:r>
          </a:p>
          <a:p>
            <a:pPr marL="800100" lvl="1" indent="-342900">
              <a:buFont typeface="+mj-lt"/>
              <a:buAutoNum type="arabicPeriod" startAt="22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Streetball</a:t>
            </a:r>
          </a:p>
          <a:p>
            <a:pPr marL="800100" lvl="1" indent="-342900">
              <a:buFont typeface="+mj-lt"/>
              <a:buAutoNum type="arabicPeriod" startAt="22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Boxing</a:t>
            </a:r>
          </a:p>
          <a:p>
            <a:pPr marL="800100" lvl="1" indent="-342900">
              <a:buFont typeface="+mj-lt"/>
              <a:buAutoNum type="arabicPeriod" startAt="22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Rugby</a:t>
            </a:r>
          </a:p>
          <a:p>
            <a:pPr marL="800100" lvl="1" indent="-342900">
              <a:buFont typeface="+mj-lt"/>
              <a:buAutoNum type="arabicPeriod" startAt="22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Karate</a:t>
            </a:r>
          </a:p>
          <a:p>
            <a:pPr marL="457200" lvl="1" indent="0">
              <a:buNone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22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22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22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22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22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22"/>
            </a:pPr>
            <a:endParaRPr lang="en-US" sz="1400" dirty="0">
              <a:solidFill>
                <a:srgbClr val="7030A0"/>
              </a:solidFill>
              <a:latin typeface="Segoe UI Light" panose="020B0502040204020203" pitchFamily="34" charset="0"/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7333428" y="1570624"/>
            <a:ext cx="2743200" cy="2063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800100" lvl="1" indent="-342900">
              <a:buFont typeface="+mj-lt"/>
              <a:buAutoNum type="arabicPeriod" startAt="29"/>
            </a:pPr>
            <a:r>
              <a:rPr lang="en-US" sz="1400" dirty="0">
                <a:solidFill>
                  <a:srgbClr val="7030A0"/>
                </a:solidFill>
                <a:latin typeface="Segoe UI Light" panose="020B0502040204020203" pitchFamily="34" charset="0"/>
              </a:rPr>
              <a:t>Beach sports (rugby, volleyball, football)</a:t>
            </a:r>
          </a:p>
          <a:p>
            <a:pPr marL="800100" lvl="1" indent="-342900">
              <a:buFont typeface="+mj-lt"/>
              <a:buAutoNum type="arabicPeriod" startAt="29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Sambo</a:t>
            </a:r>
          </a:p>
          <a:p>
            <a:pPr marL="800100" lvl="1" indent="-342900">
              <a:buFont typeface="+mj-lt"/>
              <a:buAutoNum type="arabicPeriod" startAt="29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Fencing</a:t>
            </a:r>
          </a:p>
          <a:p>
            <a:pPr marL="800100" lvl="1" indent="-342900">
              <a:buFont typeface="+mj-lt"/>
              <a:buAutoNum type="arabicPeriod" startAt="29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Wushu</a:t>
            </a:r>
          </a:p>
          <a:p>
            <a:pPr marL="800100" lvl="1" indent="-342900">
              <a:buFont typeface="+mj-lt"/>
              <a:buAutoNum type="arabicPeriod" startAt="29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Kickboxing</a:t>
            </a:r>
          </a:p>
          <a:p>
            <a:pPr marL="800100" lvl="1" indent="-342900">
              <a:buFont typeface="+mj-lt"/>
              <a:buAutoNum type="arabicPeriod" startAt="29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Skateboard</a:t>
            </a:r>
          </a:p>
          <a:p>
            <a:pPr marL="800100" lvl="1" indent="-342900">
              <a:buFont typeface="+mj-lt"/>
              <a:buAutoNum type="arabicPeriod" startAt="29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29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29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29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29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29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29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29"/>
            </a:pPr>
            <a:endParaRPr lang="en-US" sz="1400" dirty="0">
              <a:solidFill>
                <a:srgbClr val="7030A0"/>
              </a:solidFill>
              <a:latin typeface="Segoe UI Light" panose="020B0502040204020203" pitchFamily="34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9420526" y="1714121"/>
            <a:ext cx="2540394" cy="1776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800100" lvl="1" indent="-342900">
              <a:buFont typeface="+mj-lt"/>
              <a:buAutoNum type="arabicPeriod" startAt="35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Archery</a:t>
            </a:r>
          </a:p>
          <a:p>
            <a:pPr marL="800100" lvl="1" indent="-342900">
              <a:buFont typeface="+mj-lt"/>
              <a:buAutoNum type="arabicPeriod" startAt="35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Shooting</a:t>
            </a:r>
          </a:p>
          <a:p>
            <a:pPr marL="800100" lvl="1" indent="-342900">
              <a:buFont typeface="+mj-lt"/>
              <a:buAutoNum type="arabicPeriod" startAt="35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Climbing</a:t>
            </a:r>
          </a:p>
          <a:p>
            <a:pPr marL="800100" lvl="1" indent="-342900">
              <a:buFont typeface="+mj-lt"/>
              <a:buAutoNum type="arabicPeriod" startAt="35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Darts</a:t>
            </a:r>
          </a:p>
          <a:p>
            <a:pPr marL="800100" lvl="1" indent="-342900">
              <a:buFont typeface="+mj-lt"/>
              <a:buAutoNum type="arabicPeriod" startAt="35"/>
            </a:pPr>
            <a:r>
              <a:rPr lang="en-US" sz="1400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Georgian national sports</a:t>
            </a:r>
          </a:p>
          <a:p>
            <a:pPr marL="800100" lvl="1" indent="-342900">
              <a:buFont typeface="+mj-lt"/>
              <a:buAutoNum type="arabicPeriod" startAt="35"/>
            </a:pPr>
            <a:r>
              <a:rPr lang="en-US" sz="1400" dirty="0" err="1" smtClean="0">
                <a:solidFill>
                  <a:srgbClr val="7030A0"/>
                </a:solidFill>
                <a:latin typeface="Segoe UI Light" panose="020B0502040204020203" pitchFamily="34" charset="0"/>
              </a:rPr>
              <a:t>Petanka</a:t>
            </a: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35"/>
            </a:pPr>
            <a:endParaRPr lang="en-US" sz="1400" dirty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35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35"/>
            </a:pPr>
            <a:endParaRPr lang="en-US" sz="12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We </a:t>
            </a:r>
            <a:r>
              <a:rPr lang="en-US" b="1" dirty="0">
                <a:solidFill>
                  <a:srgbClr val="FF0000"/>
                </a:solidFill>
              </a:rPr>
              <a:t>were active </a:t>
            </a:r>
            <a:r>
              <a:rPr lang="en-US" b="1" dirty="0" smtClean="0">
                <a:solidFill>
                  <a:srgbClr val="FF0000"/>
                </a:solidFill>
              </a:rPr>
              <a:t>at 40 Sports</a:t>
            </a:r>
            <a:endParaRPr lang="en-US" dirty="0" smtClean="0">
              <a:solidFill>
                <a:srgbClr val="FF000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35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35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35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35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35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35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35"/>
            </a:pPr>
            <a:endParaRPr lang="en-US" sz="1400" dirty="0" smtClean="0">
              <a:solidFill>
                <a:srgbClr val="7030A0"/>
              </a:solidFill>
              <a:latin typeface="Segoe UI Light" panose="020B0502040204020203" pitchFamily="34" charset="0"/>
            </a:endParaRPr>
          </a:p>
          <a:p>
            <a:pPr marL="800100" lvl="1" indent="-342900">
              <a:buFont typeface="+mj-lt"/>
              <a:buAutoNum type="arabicPeriod" startAt="35"/>
            </a:pPr>
            <a:endParaRPr lang="en-US" sz="1400" dirty="0">
              <a:solidFill>
                <a:srgbClr val="7030A0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Slide Number Placeholder 248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/>
          <a:p>
            <a:fld id="{E9C0282D-C6CC-4992-8CA4-0DAFD6C1EC30}" type="slidenum">
              <a:rPr lang="zh-CN" altLang="en-US" sz="2000" smtClean="0">
                <a:solidFill>
                  <a:srgbClr val="7030A0"/>
                </a:solidFill>
                <a:latin typeface="Eras Bold ITC" panose="020B0907030504020204" pitchFamily="34" charset="0"/>
              </a:rPr>
              <a:t>6</a:t>
            </a:fld>
            <a:endParaRPr lang="zh-CN" altLang="en-US" sz="2000" dirty="0">
              <a:solidFill>
                <a:srgbClr val="7030A0"/>
              </a:solidFill>
              <a:latin typeface="Eras Bold ITC" panose="020B0907030504020204" pitchFamily="34" charset="0"/>
            </a:endParaRPr>
          </a:p>
        </p:txBody>
      </p:sp>
      <p:pic>
        <p:nvPicPr>
          <p:cNvPr id="33" name="Picture 2" descr="D:\M\საერთაშორისო პროექტები-პროგრამები\EWOS 2018\მაისურები\EWOS-BEACTIVE-visual-blue - ლურჯი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494" y="96934"/>
            <a:ext cx="2526189" cy="77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8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  <p:bldP spid="27" grpId="0"/>
      <p:bldP spid="44" grpId="0" build="p"/>
      <p:bldP spid="45" grpId="0"/>
      <p:bldP spid="46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3831699" y="483518"/>
            <a:ext cx="45286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Events  in  whole Georgia</a:t>
            </a:r>
          </a:p>
          <a:p>
            <a:pPr algn="ctr"/>
            <a:r>
              <a:rPr lang="en-US" dirty="0">
                <a:latin typeface="Segoe UI Light" panose="020B0502040204020203" pitchFamily="34" charset="0"/>
              </a:rPr>
              <a:t>Municipalities/cities/villages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e7d195523061f1c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smtClean="0"/>
              <a:t>e7d195523061f1c074694c8bbf98be7b1e4b015d796375963FD28840057458461C7CA0DAD340D15583DEDFC2E3241C4F392EF3A8B4D067B40CF4F149DD7E51F346B0CAB1BCCF6DB2480C67273C6C9E4CDBF9CD6B8B849B20200C58D53306C1C62892ED2C40D1EDFC02F1A8D69C6E3FE6E308737E71A1BE990355B911EE05A1D9322228C93F609471</a:t>
            </a:r>
            <a:endParaRPr lang="zh-CN" altLang="en-US" sz="100"/>
          </a:p>
        </p:txBody>
      </p:sp>
      <p:pic>
        <p:nvPicPr>
          <p:cNvPr id="23" name="Picture 3" descr="E:\MCS_2018\MESCS\PREZ\200px-Greater_coat_of_arms_of_Georg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2" y="356552"/>
            <a:ext cx="974031" cy="8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33800" y="1962150"/>
            <a:ext cx="7734300" cy="409575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7030A0"/>
                </a:solidFill>
                <a:latin typeface="Segoe UI Light" panose="020B0502040204020203" pitchFamily="34" charset="0"/>
              </a:rPr>
              <a:t>In 60 municipalities were organized various physical mixed activities in: </a:t>
            </a:r>
          </a:p>
          <a:p>
            <a:pPr marL="685800" algn="just"/>
            <a:r>
              <a:rPr lang="en-US" sz="2600" i="1" dirty="0" smtClean="0">
                <a:latin typeface="Segoe UI Light" panose="020B0502040204020203" pitchFamily="34" charset="0"/>
              </a:rPr>
              <a:t>Kinder gardens;</a:t>
            </a:r>
          </a:p>
          <a:p>
            <a:pPr marL="685800" algn="just"/>
            <a:r>
              <a:rPr lang="en-US" sz="2600" i="1" dirty="0" smtClean="0">
                <a:latin typeface="Segoe UI Light" panose="020B0502040204020203" pitchFamily="34" charset="0"/>
              </a:rPr>
              <a:t>Schools;</a:t>
            </a:r>
          </a:p>
          <a:p>
            <a:pPr marL="685800" algn="just"/>
            <a:r>
              <a:rPr lang="en-US" sz="2600" i="1" dirty="0" smtClean="0">
                <a:latin typeface="Segoe UI Light" panose="020B0502040204020203" pitchFamily="34" charset="0"/>
              </a:rPr>
              <a:t>Sport clubs;</a:t>
            </a:r>
          </a:p>
          <a:p>
            <a:pPr marL="685800" algn="just"/>
            <a:r>
              <a:rPr lang="en-US" sz="2600" i="1" dirty="0" smtClean="0">
                <a:latin typeface="Segoe UI Light" panose="020B0502040204020203" pitchFamily="34" charset="0"/>
              </a:rPr>
              <a:t>Outdoors (squares, streets, opened areas, mountains)</a:t>
            </a:r>
          </a:p>
          <a:p>
            <a:pPr marL="685800" algn="just"/>
            <a:r>
              <a:rPr lang="en-US" sz="2600" i="1" dirty="0" smtClean="0">
                <a:latin typeface="Segoe UI Light" panose="020B0502040204020203" pitchFamily="34" charset="0"/>
              </a:rPr>
              <a:t>And etc.</a:t>
            </a:r>
          </a:p>
          <a:p>
            <a:pPr marL="0" indent="0" algn="just">
              <a:buNone/>
            </a:pPr>
            <a:endParaRPr lang="en-US" sz="1200" b="1" i="1" dirty="0" smtClean="0">
              <a:solidFill>
                <a:srgbClr val="002060"/>
              </a:solidFill>
              <a:latin typeface="Segoe UI Light" panose="020B0502040204020203" pitchFamily="34" charset="0"/>
            </a:endParaRPr>
          </a:p>
          <a:p>
            <a:pPr marL="0" indent="0" algn="just">
              <a:buNone/>
            </a:pPr>
            <a:r>
              <a:rPr lang="en-US" sz="2600" b="1" dirty="0" smtClean="0">
                <a:solidFill>
                  <a:srgbClr val="002060"/>
                </a:solidFill>
                <a:latin typeface="Segoe UI Light" panose="020B0502040204020203" pitchFamily="34" charset="0"/>
              </a:rPr>
              <a:t>Beyond sports in smaller Cities and Villages, were organized national traditional games, mixed games for children, awarding ceremonies, thematic movie showing and sport thematic drawing competitions for children</a:t>
            </a:r>
          </a:p>
          <a:p>
            <a:pPr algn="just"/>
            <a:endParaRPr lang="en-US" dirty="0" smtClean="0">
              <a:latin typeface="Segoe UI Light" panose="020B0502040204020203" pitchFamily="34" charset="0"/>
            </a:endParaRPr>
          </a:p>
          <a:p>
            <a:pPr algn="just"/>
            <a:endParaRPr lang="en-US" dirty="0" smtClean="0">
              <a:latin typeface="Segoe UI Light" panose="020B0502040204020203" pitchFamily="34" charset="0"/>
            </a:endParaRPr>
          </a:p>
          <a:p>
            <a:pPr algn="just"/>
            <a:endParaRPr lang="en-US" dirty="0">
              <a:latin typeface="Segoe UI Light" panose="020B0502040204020203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03" y="1962150"/>
            <a:ext cx="2895600" cy="38608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248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/>
          <a:p>
            <a:fld id="{E9C0282D-C6CC-4992-8CA4-0DAFD6C1EC30}" type="slidenum">
              <a:rPr lang="zh-CN" altLang="en-US" sz="2000" smtClean="0">
                <a:solidFill>
                  <a:srgbClr val="7030A0"/>
                </a:solidFill>
                <a:latin typeface="Eras Bold ITC" panose="020B0907030504020204" pitchFamily="34" charset="0"/>
              </a:rPr>
              <a:t>7</a:t>
            </a:fld>
            <a:endParaRPr lang="zh-CN" altLang="en-US" sz="2000">
              <a:solidFill>
                <a:srgbClr val="7030A0"/>
              </a:solidFill>
              <a:latin typeface="Eras Bold ITC" panose="020B0907030504020204" pitchFamily="34" charset="0"/>
            </a:endParaRPr>
          </a:p>
        </p:txBody>
      </p:sp>
      <p:pic>
        <p:nvPicPr>
          <p:cNvPr id="9" name="Picture 2" descr="D:\M\საერთაშორისო პროექტები-პროგრამები\EWOS 2018\მაისურები\EWOS-BEACTIVE-visual-blue - ლურჯი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494" y="96934"/>
            <a:ext cx="2526189" cy="77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51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等腰三角形 24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 rot="5400000">
            <a:off x="3574829" y="1866082"/>
            <a:ext cx="1783411" cy="2916028"/>
          </a:xfrm>
          <a:prstGeom prst="triangle">
            <a:avLst>
              <a:gd name="adj" fmla="val 53205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7030A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/>
          <p:nvPr/>
        </p:nvSpPr>
        <p:spPr>
          <a:xfrm rot="16200000" flipH="1">
            <a:off x="6579392" y="2385504"/>
            <a:ext cx="1783411" cy="1877186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7030A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1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4086670" y="483518"/>
            <a:ext cx="40186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Web </a:t>
            </a:r>
            <a:r>
              <a:rPr lang="en-US" altLang="zh-CN" sz="3200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</a:t>
            </a:r>
            <a:r>
              <a:rPr lang="en-US" altLang="zh-CN" sz="3200" dirty="0" smtClean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nd Social Media</a:t>
            </a:r>
            <a:endParaRPr lang="en-US" altLang="zh-CN" sz="3200" dirty="0" smtClean="0">
              <a:solidFill>
                <a:srgbClr val="7030A0"/>
              </a:solidFill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altLang="zh-CN" dirty="0" smtClean="0">
                <a:solidFill>
                  <a:srgbClr val="8D919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Sharing Information</a:t>
            </a:r>
            <a:endParaRPr lang="zh-CN" altLang="en-US" dirty="0">
              <a:solidFill>
                <a:srgbClr val="8D9193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1" name="组合 2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GrpSpPr/>
          <p:nvPr/>
        </p:nvGrpSpPr>
        <p:grpSpPr>
          <a:xfrm>
            <a:off x="8424270" y="2259330"/>
            <a:ext cx="3042930" cy="2513146"/>
            <a:chOff x="7765409" y="2309467"/>
            <a:chExt cx="3042930" cy="2513146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7765409" y="4013200"/>
              <a:ext cx="304293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组合 10"/>
            <p:cNvGrpSpPr/>
            <p:nvPr/>
          </p:nvGrpSpPr>
          <p:grpSpPr>
            <a:xfrm>
              <a:off x="7765409" y="2309467"/>
              <a:ext cx="3042930" cy="2513146"/>
              <a:chOff x="7222485" y="2095891"/>
              <a:chExt cx="3042930" cy="2513146"/>
            </a:xfrm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8417950" y="4116523"/>
                <a:ext cx="646676" cy="402812"/>
              </a:xfrm>
              <a:custGeom>
                <a:avLst/>
                <a:gdLst>
                  <a:gd name="T0" fmla="*/ 297 w 297"/>
                  <a:gd name="T1" fmla="*/ 185 h 185"/>
                  <a:gd name="T2" fmla="*/ 0 w 297"/>
                  <a:gd name="T3" fmla="*/ 185 h 185"/>
                  <a:gd name="T4" fmla="*/ 38 w 297"/>
                  <a:gd name="T5" fmla="*/ 0 h 185"/>
                  <a:gd name="T6" fmla="*/ 261 w 297"/>
                  <a:gd name="T7" fmla="*/ 0 h 185"/>
                  <a:gd name="T8" fmla="*/ 297 w 297"/>
                  <a:gd name="T9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185">
                    <a:moveTo>
                      <a:pt x="297" y="185"/>
                    </a:moveTo>
                    <a:lnTo>
                      <a:pt x="0" y="185"/>
                    </a:lnTo>
                    <a:lnTo>
                      <a:pt x="38" y="0"/>
                    </a:lnTo>
                    <a:lnTo>
                      <a:pt x="261" y="0"/>
                    </a:lnTo>
                    <a:lnTo>
                      <a:pt x="297" y="185"/>
                    </a:lnTo>
                    <a:close/>
                  </a:path>
                </a:pathLst>
              </a:custGeom>
              <a:noFill/>
              <a:ln w="25400">
                <a:solidFill>
                  <a:srgbClr val="8D9193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8345946" y="4116524"/>
                <a:ext cx="790683" cy="492513"/>
              </a:xfrm>
              <a:custGeom>
                <a:avLst/>
                <a:gdLst>
                  <a:gd name="T0" fmla="*/ 297 w 297"/>
                  <a:gd name="T1" fmla="*/ 185 h 185"/>
                  <a:gd name="T2" fmla="*/ 0 w 297"/>
                  <a:gd name="T3" fmla="*/ 185 h 185"/>
                  <a:gd name="T4" fmla="*/ 38 w 297"/>
                  <a:gd name="T5" fmla="*/ 0 h 185"/>
                  <a:gd name="T6" fmla="*/ 261 w 297"/>
                  <a:gd name="T7" fmla="*/ 0 h 185"/>
                  <a:gd name="T8" fmla="*/ 297 w 297"/>
                  <a:gd name="T9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185">
                    <a:moveTo>
                      <a:pt x="297" y="185"/>
                    </a:moveTo>
                    <a:lnTo>
                      <a:pt x="0" y="185"/>
                    </a:lnTo>
                    <a:lnTo>
                      <a:pt x="38" y="0"/>
                    </a:lnTo>
                    <a:lnTo>
                      <a:pt x="261" y="0"/>
                    </a:lnTo>
                    <a:lnTo>
                      <a:pt x="297" y="1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8447111" y="4116524"/>
                <a:ext cx="689519" cy="492513"/>
              </a:xfrm>
              <a:custGeom>
                <a:avLst/>
                <a:gdLst>
                  <a:gd name="T0" fmla="*/ 223 w 259"/>
                  <a:gd name="T1" fmla="*/ 0 h 185"/>
                  <a:gd name="T2" fmla="*/ 0 w 259"/>
                  <a:gd name="T3" fmla="*/ 0 h 185"/>
                  <a:gd name="T4" fmla="*/ 183 w 259"/>
                  <a:gd name="T5" fmla="*/ 185 h 185"/>
                  <a:gd name="T6" fmla="*/ 259 w 259"/>
                  <a:gd name="T7" fmla="*/ 185 h 185"/>
                  <a:gd name="T8" fmla="*/ 223 w 259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185">
                    <a:moveTo>
                      <a:pt x="223" y="0"/>
                    </a:moveTo>
                    <a:lnTo>
                      <a:pt x="0" y="0"/>
                    </a:lnTo>
                    <a:lnTo>
                      <a:pt x="183" y="185"/>
                    </a:lnTo>
                    <a:lnTo>
                      <a:pt x="259" y="185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7222485" y="2095891"/>
                <a:ext cx="3042930" cy="2020633"/>
              </a:xfrm>
              <a:custGeom>
                <a:avLst/>
                <a:gdLst>
                  <a:gd name="T0" fmla="*/ 11 w 482"/>
                  <a:gd name="T1" fmla="*/ 0 h 319"/>
                  <a:gd name="T2" fmla="*/ 0 w 482"/>
                  <a:gd name="T3" fmla="*/ 11 h 319"/>
                  <a:gd name="T4" fmla="*/ 0 w 482"/>
                  <a:gd name="T5" fmla="*/ 307 h 319"/>
                  <a:gd name="T6" fmla="*/ 11 w 482"/>
                  <a:gd name="T7" fmla="*/ 319 h 319"/>
                  <a:gd name="T8" fmla="*/ 470 w 482"/>
                  <a:gd name="T9" fmla="*/ 319 h 319"/>
                  <a:gd name="T10" fmla="*/ 482 w 482"/>
                  <a:gd name="T11" fmla="*/ 307 h 319"/>
                  <a:gd name="T12" fmla="*/ 482 w 482"/>
                  <a:gd name="T13" fmla="*/ 11 h 319"/>
                  <a:gd name="T14" fmla="*/ 470 w 482"/>
                  <a:gd name="T15" fmla="*/ 0 h 319"/>
                  <a:gd name="T16" fmla="*/ 11 w 482"/>
                  <a:gd name="T17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2" h="319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14"/>
                      <a:pt x="5" y="319"/>
                      <a:pt x="11" y="319"/>
                    </a:cubicBezTo>
                    <a:cubicBezTo>
                      <a:pt x="470" y="319"/>
                      <a:pt x="470" y="319"/>
                      <a:pt x="470" y="319"/>
                    </a:cubicBezTo>
                    <a:cubicBezTo>
                      <a:pt x="476" y="319"/>
                      <a:pt x="482" y="314"/>
                      <a:pt x="482" y="307"/>
                    </a:cubicBezTo>
                    <a:cubicBezTo>
                      <a:pt x="482" y="11"/>
                      <a:pt x="482" y="11"/>
                      <a:pt x="482" y="11"/>
                    </a:cubicBezTo>
                    <a:cubicBezTo>
                      <a:pt x="482" y="5"/>
                      <a:pt x="476" y="0"/>
                      <a:pt x="470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noFill/>
              <a:ln w="25400">
                <a:solidFill>
                  <a:srgbClr val="8D919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9214361" y="4101800"/>
              <a:ext cx="139700" cy="139700"/>
            </a:xfrm>
            <a:prstGeom prst="ellipse">
              <a:avLst/>
            </a:prstGeom>
            <a:noFill/>
            <a:ln w="19050">
              <a:solidFill>
                <a:srgbClr val="8D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GrpSpPr/>
          <p:nvPr/>
        </p:nvGrpSpPr>
        <p:grpSpPr>
          <a:xfrm>
            <a:off x="1918888" y="2259330"/>
            <a:ext cx="1075055" cy="2092747"/>
            <a:chOff x="2755900" y="2590800"/>
            <a:chExt cx="996950" cy="1940705"/>
          </a:xfrm>
        </p:grpSpPr>
        <p:sp>
          <p:nvSpPr>
            <p:cNvPr id="2" name="圆角矩形 1"/>
            <p:cNvSpPr/>
            <p:nvPr/>
          </p:nvSpPr>
          <p:spPr>
            <a:xfrm>
              <a:off x="2755900" y="2590800"/>
              <a:ext cx="996950" cy="1940705"/>
            </a:xfrm>
            <a:prstGeom prst="roundRect">
              <a:avLst>
                <a:gd name="adj" fmla="val 13482"/>
              </a:avLst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807494" y="2806700"/>
              <a:ext cx="895350" cy="1434800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163236" y="4286079"/>
              <a:ext cx="182262" cy="182262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GrpSpPr/>
          <p:nvPr/>
        </p:nvGrpSpPr>
        <p:grpSpPr>
          <a:xfrm>
            <a:off x="5137535" y="2411617"/>
            <a:ext cx="1993130" cy="1430167"/>
            <a:chOff x="5099436" y="2697367"/>
            <a:chExt cx="1993130" cy="1430167"/>
          </a:xfrm>
        </p:grpSpPr>
        <p:sp>
          <p:nvSpPr>
            <p:cNvPr id="23" name="任意多边形 22"/>
            <p:cNvSpPr/>
            <p:nvPr/>
          </p:nvSpPr>
          <p:spPr>
            <a:xfrm rot="10800000">
              <a:off x="5099436" y="2697367"/>
              <a:ext cx="1993130" cy="1012866"/>
            </a:xfrm>
            <a:custGeom>
              <a:avLst/>
              <a:gdLst>
                <a:gd name="connsiteX0" fmla="*/ 988389 w 1993130"/>
                <a:gd name="connsiteY0" fmla="*/ 1012866 h 1012866"/>
                <a:gd name="connsiteX1" fmla="*/ 473558 w 1993130"/>
                <a:gd name="connsiteY1" fmla="*/ 498035 h 1012866"/>
                <a:gd name="connsiteX2" fmla="*/ 473700 w 1993130"/>
                <a:gd name="connsiteY2" fmla="*/ 496421 h 1012866"/>
                <a:gd name="connsiteX3" fmla="*/ 457668 w 1993130"/>
                <a:gd name="connsiteY3" fmla="*/ 498037 h 1012866"/>
                <a:gd name="connsiteX4" fmla="*/ 0 w 1993130"/>
                <a:gd name="connsiteY4" fmla="*/ 40369 h 1012866"/>
                <a:gd name="connsiteX5" fmla="*/ 4070 w 1993130"/>
                <a:gd name="connsiteY5" fmla="*/ 0 h 1012866"/>
                <a:gd name="connsiteX6" fmla="*/ 9298 w 1993130"/>
                <a:gd name="connsiteY6" fmla="*/ 51866 h 1012866"/>
                <a:gd name="connsiteX7" fmla="*/ 457668 w 1993130"/>
                <a:gd name="connsiteY7" fmla="*/ 417298 h 1012866"/>
                <a:gd name="connsiteX8" fmla="*/ 473700 w 1993130"/>
                <a:gd name="connsiteY8" fmla="*/ 415682 h 1012866"/>
                <a:gd name="connsiteX9" fmla="*/ 473558 w 1993130"/>
                <a:gd name="connsiteY9" fmla="*/ 417296 h 1012866"/>
                <a:gd name="connsiteX10" fmla="*/ 988389 w 1993130"/>
                <a:gd name="connsiteY10" fmla="*/ 932127 h 1012866"/>
                <a:gd name="connsiteX11" fmla="*/ 1462762 w 1993130"/>
                <a:gd name="connsiteY11" fmla="*/ 617691 h 1012866"/>
                <a:gd name="connsiteX12" fmla="*/ 1489841 w 1993130"/>
                <a:gd name="connsiteY12" fmla="*/ 530460 h 1012866"/>
                <a:gd name="connsiteX13" fmla="*/ 1582056 w 1993130"/>
                <a:gd name="connsiteY13" fmla="*/ 521164 h 1012866"/>
                <a:gd name="connsiteX14" fmla="*/ 1985089 w 1993130"/>
                <a:gd name="connsiteY14" fmla="*/ 107926 h 1012866"/>
                <a:gd name="connsiteX15" fmla="*/ 1989331 w 1993130"/>
                <a:gd name="connsiteY15" fmla="*/ 59847 h 1012866"/>
                <a:gd name="connsiteX16" fmla="*/ 1993130 w 1993130"/>
                <a:gd name="connsiteY16" fmla="*/ 97531 h 1012866"/>
                <a:gd name="connsiteX17" fmla="*/ 1582056 w 1993130"/>
                <a:gd name="connsiteY17" fmla="*/ 601903 h 1012866"/>
                <a:gd name="connsiteX18" fmla="*/ 1489841 w 1993130"/>
                <a:gd name="connsiteY18" fmla="*/ 611199 h 1012866"/>
                <a:gd name="connsiteX19" fmla="*/ 1462762 w 1993130"/>
                <a:gd name="connsiteY19" fmla="*/ 698430 h 1012866"/>
                <a:gd name="connsiteX20" fmla="*/ 988389 w 1993130"/>
                <a:gd name="connsiteY20" fmla="*/ 1012866 h 101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93130" h="1012866">
                  <a:moveTo>
                    <a:pt x="988389" y="1012866"/>
                  </a:moveTo>
                  <a:cubicBezTo>
                    <a:pt x="704056" y="1012866"/>
                    <a:pt x="473558" y="782368"/>
                    <a:pt x="473558" y="498035"/>
                  </a:cubicBezTo>
                  <a:cubicBezTo>
                    <a:pt x="473605" y="497497"/>
                    <a:pt x="473653" y="496959"/>
                    <a:pt x="473700" y="496421"/>
                  </a:cubicBezTo>
                  <a:lnTo>
                    <a:pt x="457668" y="498037"/>
                  </a:lnTo>
                  <a:cubicBezTo>
                    <a:pt x="204905" y="498037"/>
                    <a:pt x="0" y="293132"/>
                    <a:pt x="0" y="40369"/>
                  </a:cubicBezTo>
                  <a:lnTo>
                    <a:pt x="4070" y="0"/>
                  </a:lnTo>
                  <a:lnTo>
                    <a:pt x="9298" y="51866"/>
                  </a:lnTo>
                  <a:cubicBezTo>
                    <a:pt x="51974" y="260418"/>
                    <a:pt x="236500" y="417298"/>
                    <a:pt x="457668" y="417298"/>
                  </a:cubicBezTo>
                  <a:lnTo>
                    <a:pt x="473700" y="415682"/>
                  </a:lnTo>
                  <a:cubicBezTo>
                    <a:pt x="473653" y="416220"/>
                    <a:pt x="473605" y="416758"/>
                    <a:pt x="473558" y="417296"/>
                  </a:cubicBezTo>
                  <a:cubicBezTo>
                    <a:pt x="473558" y="701629"/>
                    <a:pt x="704056" y="932127"/>
                    <a:pt x="988389" y="932127"/>
                  </a:cubicBezTo>
                  <a:cubicBezTo>
                    <a:pt x="1201639" y="932127"/>
                    <a:pt x="1384607" y="802472"/>
                    <a:pt x="1462762" y="617691"/>
                  </a:cubicBezTo>
                  <a:lnTo>
                    <a:pt x="1489841" y="530460"/>
                  </a:lnTo>
                  <a:lnTo>
                    <a:pt x="1582056" y="521164"/>
                  </a:lnTo>
                  <a:cubicBezTo>
                    <a:pt x="1787330" y="479158"/>
                    <a:pt x="1948103" y="314983"/>
                    <a:pt x="1985089" y="107926"/>
                  </a:cubicBezTo>
                  <a:lnTo>
                    <a:pt x="1989331" y="59847"/>
                  </a:lnTo>
                  <a:lnTo>
                    <a:pt x="1993130" y="97531"/>
                  </a:lnTo>
                  <a:cubicBezTo>
                    <a:pt x="1993130" y="346322"/>
                    <a:pt x="1816655" y="553896"/>
                    <a:pt x="1582056" y="601903"/>
                  </a:cubicBezTo>
                  <a:lnTo>
                    <a:pt x="1489841" y="611199"/>
                  </a:lnTo>
                  <a:lnTo>
                    <a:pt x="1462762" y="698430"/>
                  </a:lnTo>
                  <a:cubicBezTo>
                    <a:pt x="1384607" y="883211"/>
                    <a:pt x="1201639" y="1012866"/>
                    <a:pt x="988389" y="101286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 rot="10800000">
              <a:off x="5099436" y="2697368"/>
              <a:ext cx="1993130" cy="1430166"/>
            </a:xfrm>
            <a:custGeom>
              <a:avLst/>
              <a:gdLst>
                <a:gd name="connsiteX0" fmla="*/ 988389 w 1993130"/>
                <a:gd name="connsiteY0" fmla="*/ 1606705 h 1606705"/>
                <a:gd name="connsiteX1" fmla="*/ 473558 w 1993130"/>
                <a:gd name="connsiteY1" fmla="*/ 1091874 h 1606705"/>
                <a:gd name="connsiteX2" fmla="*/ 473700 w 1993130"/>
                <a:gd name="connsiteY2" fmla="*/ 1090260 h 1606705"/>
                <a:gd name="connsiteX3" fmla="*/ 457668 w 1993130"/>
                <a:gd name="connsiteY3" fmla="*/ 1091876 h 1606705"/>
                <a:gd name="connsiteX4" fmla="*/ 0 w 1993130"/>
                <a:gd name="connsiteY4" fmla="*/ 634208 h 1606705"/>
                <a:gd name="connsiteX5" fmla="*/ 457668 w 1993130"/>
                <a:gd name="connsiteY5" fmla="*/ 176540 h 1606705"/>
                <a:gd name="connsiteX6" fmla="*/ 473559 w 1993130"/>
                <a:gd name="connsiteY6" fmla="*/ 177942 h 1606705"/>
                <a:gd name="connsiteX7" fmla="*/ 473559 w 1993130"/>
                <a:gd name="connsiteY7" fmla="*/ 176540 h 1606705"/>
                <a:gd name="connsiteX8" fmla="*/ 1100685 w 1993130"/>
                <a:gd name="connsiteY8" fmla="*/ 176540 h 1606705"/>
                <a:gd name="connsiteX9" fmla="*/ 1100685 w 1993130"/>
                <a:gd name="connsiteY9" fmla="*/ 0 h 1606705"/>
                <a:gd name="connsiteX10" fmla="*/ 1388894 w 1993130"/>
                <a:gd name="connsiteY10" fmla="*/ 176540 h 1606705"/>
                <a:gd name="connsiteX11" fmla="*/ 1467762 w 1993130"/>
                <a:gd name="connsiteY11" fmla="*/ 176540 h 1606705"/>
                <a:gd name="connsiteX12" fmla="*/ 1467762 w 1993130"/>
                <a:gd name="connsiteY12" fmla="*/ 177601 h 1606705"/>
                <a:gd name="connsiteX13" fmla="*/ 1478299 w 1993130"/>
                <a:gd name="connsiteY13" fmla="*/ 176539 h 1606705"/>
                <a:gd name="connsiteX14" fmla="*/ 1993130 w 1993130"/>
                <a:gd name="connsiteY14" fmla="*/ 691370 h 1606705"/>
                <a:gd name="connsiteX15" fmla="*/ 1582056 w 1993130"/>
                <a:gd name="connsiteY15" fmla="*/ 1195742 h 1606705"/>
                <a:gd name="connsiteX16" fmla="*/ 1489841 w 1993130"/>
                <a:gd name="connsiteY16" fmla="*/ 1205038 h 1606705"/>
                <a:gd name="connsiteX17" fmla="*/ 1462762 w 1993130"/>
                <a:gd name="connsiteY17" fmla="*/ 1292269 h 1606705"/>
                <a:gd name="connsiteX18" fmla="*/ 988389 w 1993130"/>
                <a:gd name="connsiteY18" fmla="*/ 1606705 h 1606705"/>
                <a:gd name="connsiteX0" fmla="*/ 988389 w 1993130"/>
                <a:gd name="connsiteY0" fmla="*/ 1606705 h 1606705"/>
                <a:gd name="connsiteX1" fmla="*/ 473558 w 1993130"/>
                <a:gd name="connsiteY1" fmla="*/ 1091874 h 1606705"/>
                <a:gd name="connsiteX2" fmla="*/ 473700 w 1993130"/>
                <a:gd name="connsiteY2" fmla="*/ 1090260 h 1606705"/>
                <a:gd name="connsiteX3" fmla="*/ 457668 w 1993130"/>
                <a:gd name="connsiteY3" fmla="*/ 1091876 h 1606705"/>
                <a:gd name="connsiteX4" fmla="*/ 0 w 1993130"/>
                <a:gd name="connsiteY4" fmla="*/ 634208 h 1606705"/>
                <a:gd name="connsiteX5" fmla="*/ 457668 w 1993130"/>
                <a:gd name="connsiteY5" fmla="*/ 176540 h 1606705"/>
                <a:gd name="connsiteX6" fmla="*/ 473559 w 1993130"/>
                <a:gd name="connsiteY6" fmla="*/ 177942 h 1606705"/>
                <a:gd name="connsiteX7" fmla="*/ 473559 w 1993130"/>
                <a:gd name="connsiteY7" fmla="*/ 176540 h 1606705"/>
                <a:gd name="connsiteX8" fmla="*/ 1100685 w 1993130"/>
                <a:gd name="connsiteY8" fmla="*/ 176540 h 1606705"/>
                <a:gd name="connsiteX9" fmla="*/ 1100685 w 1993130"/>
                <a:gd name="connsiteY9" fmla="*/ 0 h 1606705"/>
                <a:gd name="connsiteX10" fmla="*/ 1388894 w 1993130"/>
                <a:gd name="connsiteY10" fmla="*/ 176540 h 1606705"/>
                <a:gd name="connsiteX11" fmla="*/ 1467762 w 1993130"/>
                <a:gd name="connsiteY11" fmla="*/ 176540 h 1606705"/>
                <a:gd name="connsiteX12" fmla="*/ 1478299 w 1993130"/>
                <a:gd name="connsiteY12" fmla="*/ 176539 h 1606705"/>
                <a:gd name="connsiteX13" fmla="*/ 1993130 w 1993130"/>
                <a:gd name="connsiteY13" fmla="*/ 691370 h 1606705"/>
                <a:gd name="connsiteX14" fmla="*/ 1582056 w 1993130"/>
                <a:gd name="connsiteY14" fmla="*/ 1195742 h 1606705"/>
                <a:gd name="connsiteX15" fmla="*/ 1489841 w 1993130"/>
                <a:gd name="connsiteY15" fmla="*/ 1205038 h 1606705"/>
                <a:gd name="connsiteX16" fmla="*/ 1462762 w 1993130"/>
                <a:gd name="connsiteY16" fmla="*/ 1292269 h 1606705"/>
                <a:gd name="connsiteX17" fmla="*/ 988389 w 1993130"/>
                <a:gd name="connsiteY17" fmla="*/ 1606705 h 1606705"/>
                <a:gd name="connsiteX0" fmla="*/ 988389 w 1993130"/>
                <a:gd name="connsiteY0" fmla="*/ 1606705 h 1606705"/>
                <a:gd name="connsiteX1" fmla="*/ 473558 w 1993130"/>
                <a:gd name="connsiteY1" fmla="*/ 1091874 h 1606705"/>
                <a:gd name="connsiteX2" fmla="*/ 473700 w 1993130"/>
                <a:gd name="connsiteY2" fmla="*/ 1090260 h 1606705"/>
                <a:gd name="connsiteX3" fmla="*/ 457668 w 1993130"/>
                <a:gd name="connsiteY3" fmla="*/ 1091876 h 1606705"/>
                <a:gd name="connsiteX4" fmla="*/ 0 w 1993130"/>
                <a:gd name="connsiteY4" fmla="*/ 634208 h 1606705"/>
                <a:gd name="connsiteX5" fmla="*/ 457668 w 1993130"/>
                <a:gd name="connsiteY5" fmla="*/ 176540 h 1606705"/>
                <a:gd name="connsiteX6" fmla="*/ 473559 w 1993130"/>
                <a:gd name="connsiteY6" fmla="*/ 177942 h 1606705"/>
                <a:gd name="connsiteX7" fmla="*/ 1100685 w 1993130"/>
                <a:gd name="connsiteY7" fmla="*/ 176540 h 1606705"/>
                <a:gd name="connsiteX8" fmla="*/ 1100685 w 1993130"/>
                <a:gd name="connsiteY8" fmla="*/ 0 h 1606705"/>
                <a:gd name="connsiteX9" fmla="*/ 1388894 w 1993130"/>
                <a:gd name="connsiteY9" fmla="*/ 176540 h 1606705"/>
                <a:gd name="connsiteX10" fmla="*/ 1467762 w 1993130"/>
                <a:gd name="connsiteY10" fmla="*/ 176540 h 1606705"/>
                <a:gd name="connsiteX11" fmla="*/ 1478299 w 1993130"/>
                <a:gd name="connsiteY11" fmla="*/ 176539 h 1606705"/>
                <a:gd name="connsiteX12" fmla="*/ 1993130 w 1993130"/>
                <a:gd name="connsiteY12" fmla="*/ 691370 h 1606705"/>
                <a:gd name="connsiteX13" fmla="*/ 1582056 w 1993130"/>
                <a:gd name="connsiteY13" fmla="*/ 1195742 h 1606705"/>
                <a:gd name="connsiteX14" fmla="*/ 1489841 w 1993130"/>
                <a:gd name="connsiteY14" fmla="*/ 1205038 h 1606705"/>
                <a:gd name="connsiteX15" fmla="*/ 1462762 w 1993130"/>
                <a:gd name="connsiteY15" fmla="*/ 1292269 h 1606705"/>
                <a:gd name="connsiteX16" fmla="*/ 988389 w 1993130"/>
                <a:gd name="connsiteY16" fmla="*/ 1606705 h 1606705"/>
                <a:gd name="connsiteX0" fmla="*/ 988389 w 1993130"/>
                <a:gd name="connsiteY0" fmla="*/ 1606705 h 1606705"/>
                <a:gd name="connsiteX1" fmla="*/ 473558 w 1993130"/>
                <a:gd name="connsiteY1" fmla="*/ 1091874 h 1606705"/>
                <a:gd name="connsiteX2" fmla="*/ 473700 w 1993130"/>
                <a:gd name="connsiteY2" fmla="*/ 1090260 h 1606705"/>
                <a:gd name="connsiteX3" fmla="*/ 457668 w 1993130"/>
                <a:gd name="connsiteY3" fmla="*/ 1091876 h 1606705"/>
                <a:gd name="connsiteX4" fmla="*/ 0 w 1993130"/>
                <a:gd name="connsiteY4" fmla="*/ 634208 h 1606705"/>
                <a:gd name="connsiteX5" fmla="*/ 457668 w 1993130"/>
                <a:gd name="connsiteY5" fmla="*/ 176540 h 1606705"/>
                <a:gd name="connsiteX6" fmla="*/ 1100685 w 1993130"/>
                <a:gd name="connsiteY6" fmla="*/ 176540 h 1606705"/>
                <a:gd name="connsiteX7" fmla="*/ 1100685 w 1993130"/>
                <a:gd name="connsiteY7" fmla="*/ 0 h 1606705"/>
                <a:gd name="connsiteX8" fmla="*/ 1388894 w 1993130"/>
                <a:gd name="connsiteY8" fmla="*/ 176540 h 1606705"/>
                <a:gd name="connsiteX9" fmla="*/ 1467762 w 1993130"/>
                <a:gd name="connsiteY9" fmla="*/ 176540 h 1606705"/>
                <a:gd name="connsiteX10" fmla="*/ 1478299 w 1993130"/>
                <a:gd name="connsiteY10" fmla="*/ 176539 h 1606705"/>
                <a:gd name="connsiteX11" fmla="*/ 1993130 w 1993130"/>
                <a:gd name="connsiteY11" fmla="*/ 691370 h 1606705"/>
                <a:gd name="connsiteX12" fmla="*/ 1582056 w 1993130"/>
                <a:gd name="connsiteY12" fmla="*/ 1195742 h 1606705"/>
                <a:gd name="connsiteX13" fmla="*/ 1489841 w 1993130"/>
                <a:gd name="connsiteY13" fmla="*/ 1205038 h 1606705"/>
                <a:gd name="connsiteX14" fmla="*/ 1462762 w 1993130"/>
                <a:gd name="connsiteY14" fmla="*/ 1292269 h 1606705"/>
                <a:gd name="connsiteX15" fmla="*/ 988389 w 1993130"/>
                <a:gd name="connsiteY15" fmla="*/ 1606705 h 1606705"/>
                <a:gd name="connsiteX0" fmla="*/ 988389 w 1993130"/>
                <a:gd name="connsiteY0" fmla="*/ 1606705 h 1606705"/>
                <a:gd name="connsiteX1" fmla="*/ 473558 w 1993130"/>
                <a:gd name="connsiteY1" fmla="*/ 1091874 h 1606705"/>
                <a:gd name="connsiteX2" fmla="*/ 473700 w 1993130"/>
                <a:gd name="connsiteY2" fmla="*/ 1090260 h 1606705"/>
                <a:gd name="connsiteX3" fmla="*/ 457668 w 1993130"/>
                <a:gd name="connsiteY3" fmla="*/ 1091876 h 1606705"/>
                <a:gd name="connsiteX4" fmla="*/ 0 w 1993130"/>
                <a:gd name="connsiteY4" fmla="*/ 634208 h 1606705"/>
                <a:gd name="connsiteX5" fmla="*/ 457668 w 1993130"/>
                <a:gd name="connsiteY5" fmla="*/ 176540 h 1606705"/>
                <a:gd name="connsiteX6" fmla="*/ 1100685 w 1993130"/>
                <a:gd name="connsiteY6" fmla="*/ 176540 h 1606705"/>
                <a:gd name="connsiteX7" fmla="*/ 1100685 w 1993130"/>
                <a:gd name="connsiteY7" fmla="*/ 0 h 1606705"/>
                <a:gd name="connsiteX8" fmla="*/ 1388894 w 1993130"/>
                <a:gd name="connsiteY8" fmla="*/ 176540 h 1606705"/>
                <a:gd name="connsiteX9" fmla="*/ 1478299 w 1993130"/>
                <a:gd name="connsiteY9" fmla="*/ 176539 h 1606705"/>
                <a:gd name="connsiteX10" fmla="*/ 1993130 w 1993130"/>
                <a:gd name="connsiteY10" fmla="*/ 691370 h 1606705"/>
                <a:gd name="connsiteX11" fmla="*/ 1582056 w 1993130"/>
                <a:gd name="connsiteY11" fmla="*/ 1195742 h 1606705"/>
                <a:gd name="connsiteX12" fmla="*/ 1489841 w 1993130"/>
                <a:gd name="connsiteY12" fmla="*/ 1205038 h 1606705"/>
                <a:gd name="connsiteX13" fmla="*/ 1462762 w 1993130"/>
                <a:gd name="connsiteY13" fmla="*/ 1292269 h 1606705"/>
                <a:gd name="connsiteX14" fmla="*/ 988389 w 1993130"/>
                <a:gd name="connsiteY14" fmla="*/ 1606705 h 1606705"/>
                <a:gd name="connsiteX0" fmla="*/ 988389 w 1993130"/>
                <a:gd name="connsiteY0" fmla="*/ 1430166 h 1430166"/>
                <a:gd name="connsiteX1" fmla="*/ 473558 w 1993130"/>
                <a:gd name="connsiteY1" fmla="*/ 915335 h 1430166"/>
                <a:gd name="connsiteX2" fmla="*/ 473700 w 1993130"/>
                <a:gd name="connsiteY2" fmla="*/ 913721 h 1430166"/>
                <a:gd name="connsiteX3" fmla="*/ 457668 w 1993130"/>
                <a:gd name="connsiteY3" fmla="*/ 915337 h 1430166"/>
                <a:gd name="connsiteX4" fmla="*/ 0 w 1993130"/>
                <a:gd name="connsiteY4" fmla="*/ 457669 h 1430166"/>
                <a:gd name="connsiteX5" fmla="*/ 457668 w 1993130"/>
                <a:gd name="connsiteY5" fmla="*/ 1 h 1430166"/>
                <a:gd name="connsiteX6" fmla="*/ 1100685 w 1993130"/>
                <a:gd name="connsiteY6" fmla="*/ 1 h 1430166"/>
                <a:gd name="connsiteX7" fmla="*/ 1388894 w 1993130"/>
                <a:gd name="connsiteY7" fmla="*/ 1 h 1430166"/>
                <a:gd name="connsiteX8" fmla="*/ 1478299 w 1993130"/>
                <a:gd name="connsiteY8" fmla="*/ 0 h 1430166"/>
                <a:gd name="connsiteX9" fmla="*/ 1993130 w 1993130"/>
                <a:gd name="connsiteY9" fmla="*/ 514831 h 1430166"/>
                <a:gd name="connsiteX10" fmla="*/ 1582056 w 1993130"/>
                <a:gd name="connsiteY10" fmla="*/ 1019203 h 1430166"/>
                <a:gd name="connsiteX11" fmla="*/ 1489841 w 1993130"/>
                <a:gd name="connsiteY11" fmla="*/ 1028499 h 1430166"/>
                <a:gd name="connsiteX12" fmla="*/ 1462762 w 1993130"/>
                <a:gd name="connsiteY12" fmla="*/ 1115730 h 1430166"/>
                <a:gd name="connsiteX13" fmla="*/ 988389 w 1993130"/>
                <a:gd name="connsiteY13" fmla="*/ 1430166 h 143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3130" h="1430166">
                  <a:moveTo>
                    <a:pt x="988389" y="1430166"/>
                  </a:moveTo>
                  <a:cubicBezTo>
                    <a:pt x="704056" y="1430166"/>
                    <a:pt x="473558" y="1199668"/>
                    <a:pt x="473558" y="915335"/>
                  </a:cubicBezTo>
                  <a:cubicBezTo>
                    <a:pt x="473605" y="914797"/>
                    <a:pt x="473653" y="914259"/>
                    <a:pt x="473700" y="913721"/>
                  </a:cubicBezTo>
                  <a:lnTo>
                    <a:pt x="457668" y="915337"/>
                  </a:lnTo>
                  <a:cubicBezTo>
                    <a:pt x="204905" y="915337"/>
                    <a:pt x="0" y="710432"/>
                    <a:pt x="0" y="457669"/>
                  </a:cubicBezTo>
                  <a:cubicBezTo>
                    <a:pt x="0" y="204906"/>
                    <a:pt x="204905" y="1"/>
                    <a:pt x="457668" y="1"/>
                  </a:cubicBezTo>
                  <a:lnTo>
                    <a:pt x="1100685" y="1"/>
                  </a:lnTo>
                  <a:lnTo>
                    <a:pt x="1388894" y="1"/>
                  </a:lnTo>
                  <a:lnTo>
                    <a:pt x="1478299" y="0"/>
                  </a:lnTo>
                  <a:cubicBezTo>
                    <a:pt x="1762632" y="0"/>
                    <a:pt x="1993130" y="230498"/>
                    <a:pt x="1993130" y="514831"/>
                  </a:cubicBezTo>
                  <a:cubicBezTo>
                    <a:pt x="1993130" y="763622"/>
                    <a:pt x="1816655" y="971196"/>
                    <a:pt x="1582056" y="1019203"/>
                  </a:cubicBezTo>
                  <a:lnTo>
                    <a:pt x="1489841" y="1028499"/>
                  </a:lnTo>
                  <a:lnTo>
                    <a:pt x="1462762" y="1115730"/>
                  </a:lnTo>
                  <a:cubicBezTo>
                    <a:pt x="1384607" y="1300511"/>
                    <a:pt x="1201639" y="1430166"/>
                    <a:pt x="988389" y="1430166"/>
                  </a:cubicBezTo>
                  <a:close/>
                </a:path>
              </a:pathLst>
            </a:custGeom>
            <a:noFill/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TextBox 5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1362995" y="4609389"/>
            <a:ext cx="217969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7030A0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Facebook Page</a:t>
            </a:r>
          </a:p>
          <a:p>
            <a:pPr algn="ctr"/>
            <a:r>
              <a:rPr lang="en-US" sz="1600" dirty="0">
                <a:latin typeface="Segoe UI Light" panose="020B0502040204020203" pitchFamily="34" charset="0"/>
              </a:rPr>
              <a:t>Official Facebook Page </a:t>
            </a:r>
            <a:endParaRPr lang="en-US" sz="1600" dirty="0" smtClean="0">
              <a:latin typeface="Segoe UI Light" panose="020B0502040204020203" pitchFamily="34" charset="0"/>
            </a:endParaRPr>
          </a:p>
          <a:p>
            <a:pPr algn="ctr"/>
            <a:r>
              <a:rPr lang="en-US" sz="1600" dirty="0" smtClean="0">
                <a:latin typeface="Segoe UI Light" panose="020B0502040204020203" pitchFamily="34" charset="0"/>
              </a:rPr>
              <a:t>for </a:t>
            </a:r>
            <a:r>
              <a:rPr lang="en-US" sz="1600" dirty="0" err="1">
                <a:latin typeface="Segoe UI Light" panose="020B0502040204020203" pitchFamily="34" charset="0"/>
              </a:rPr>
              <a:t>EWoS</a:t>
            </a:r>
            <a:r>
              <a:rPr lang="en-US" sz="1600" dirty="0">
                <a:latin typeface="Segoe UI Light" panose="020B0502040204020203" pitchFamily="34" charset="0"/>
              </a:rPr>
              <a:t> in Georgia</a:t>
            </a:r>
            <a:endParaRPr lang="zh-CN" altLang="en-US" sz="1600" dirty="0">
              <a:solidFill>
                <a:srgbClr val="8D9193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e7d195523061f1c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smtClean="0"/>
              <a:t>e7d195523061f1c074694c8bbf98be7b1e4b015d796375963FD28840057458461C7CA0DAD340D15583DEDFC2E3241C4F392EF3A8B4D067B40CF4F149DD7E51F346B0CAB1BCCF6DB2480C67273C6C9E4CDBF9CD6B8B849B20200C58D53306C1C62892ED2C40D1EDFC02F1A8D69C6E3FE6E308737E71A1BE990355B911EE05A1D9322228C93F609471</a:t>
            </a:r>
            <a:endParaRPr lang="zh-CN" altLang="en-US" sz="100"/>
          </a:p>
        </p:txBody>
      </p:sp>
      <p:pic>
        <p:nvPicPr>
          <p:cNvPr id="35" name="Picture 3" descr="E:\MCS_2018\MESCS\PREZ\200px-Greater_coat_of_arms_of_Georg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2" y="356552"/>
            <a:ext cx="974031" cy="8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1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5526782" y="3026926"/>
            <a:ext cx="1176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EWoS</a:t>
            </a:r>
            <a:endParaRPr lang="en-US" altLang="zh-CN" sz="3200" dirty="0" smtClean="0">
              <a:solidFill>
                <a:srgbClr val="7030A0"/>
              </a:solidFill>
              <a:latin typeface="Segoe UI Light" panose="020B0502040204020203" pitchFamily="34" charset="0"/>
              <a:ea typeface="Segoe UI Symbol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TextBox 5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/>
          <p:cNvSpPr txBox="1"/>
          <p:nvPr/>
        </p:nvSpPr>
        <p:spPr>
          <a:xfrm>
            <a:off x="8982872" y="4609389"/>
            <a:ext cx="192039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7030A0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Web Page</a:t>
            </a:r>
          </a:p>
          <a:p>
            <a:pPr algn="ctr"/>
            <a:r>
              <a:rPr lang="en-US" sz="1600" dirty="0">
                <a:latin typeface="Segoe UI Light" panose="020B0502040204020203" pitchFamily="34" charset="0"/>
              </a:rPr>
              <a:t>Official </a:t>
            </a:r>
            <a:r>
              <a:rPr lang="en-US" sz="1600" dirty="0" smtClean="0">
                <a:latin typeface="Segoe UI Light" panose="020B0502040204020203" pitchFamily="34" charset="0"/>
              </a:rPr>
              <a:t>web </a:t>
            </a:r>
            <a:r>
              <a:rPr lang="en-US" sz="1600" dirty="0">
                <a:latin typeface="Segoe UI Light" panose="020B0502040204020203" pitchFamily="34" charset="0"/>
              </a:rPr>
              <a:t>Page </a:t>
            </a:r>
            <a:endParaRPr lang="en-US" sz="1600" dirty="0" smtClean="0">
              <a:latin typeface="Segoe UI Light" panose="020B0502040204020203" pitchFamily="34" charset="0"/>
            </a:endParaRPr>
          </a:p>
          <a:p>
            <a:pPr algn="ctr"/>
            <a:r>
              <a:rPr lang="en-US" sz="1600" dirty="0" smtClean="0">
                <a:latin typeface="Segoe UI Light" panose="020B0502040204020203" pitchFamily="34" charset="0"/>
              </a:rPr>
              <a:t>for </a:t>
            </a:r>
            <a:r>
              <a:rPr lang="en-US" sz="1600" dirty="0" err="1">
                <a:latin typeface="Segoe UI Light" panose="020B0502040204020203" pitchFamily="34" charset="0"/>
              </a:rPr>
              <a:t>EWoS</a:t>
            </a:r>
            <a:r>
              <a:rPr lang="en-US" sz="1600" dirty="0">
                <a:latin typeface="Segoe UI Light" panose="020B0502040204020203" pitchFamily="34" charset="0"/>
              </a:rPr>
              <a:t> in Georgia</a:t>
            </a:r>
            <a:endParaRPr lang="zh-CN" altLang="en-US" sz="1600" dirty="0">
              <a:solidFill>
                <a:srgbClr val="8D9193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074" name="Picture 2" descr="E:\MCS_2018\მასობრივი სპორტი\BE_ACTIVE\PREZ\F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84" y="2448906"/>
            <a:ext cx="965355" cy="162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MCS_2018\მასობრივი სპორტი\BE_ACTIVE\PREZ\WEB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84" y="2323855"/>
            <a:ext cx="2908556" cy="163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Slide Number Placeholder 248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/>
          <a:p>
            <a:fld id="{E9C0282D-C6CC-4992-8CA4-0DAFD6C1EC30}" type="slidenum">
              <a:rPr lang="zh-CN" altLang="en-US" sz="2000" smtClean="0">
                <a:solidFill>
                  <a:srgbClr val="7030A0"/>
                </a:solidFill>
                <a:latin typeface="Eras Bold ITC" panose="020B0907030504020204" pitchFamily="34" charset="0"/>
              </a:rPr>
              <a:t>8</a:t>
            </a:fld>
            <a:endParaRPr lang="zh-CN" altLang="en-US" sz="2000">
              <a:solidFill>
                <a:srgbClr val="7030A0"/>
              </a:solidFill>
              <a:latin typeface="Eras Bold ITC" panose="020B0907030504020204" pitchFamily="34" charset="0"/>
            </a:endParaRPr>
          </a:p>
        </p:txBody>
      </p:sp>
      <p:pic>
        <p:nvPicPr>
          <p:cNvPr id="29" name="Picture 2" descr="D:\M\საერთაშორისო პროექტები-პროგრამები\EWOS 2018\მაისურები\EWOS-BEACTIVE-visual-blue - ლურჯი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494" y="96934"/>
            <a:ext cx="2526189" cy="77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7d195523061f1c0" descr="e7d195523061f1c074694c8bbf98be7b1e4b015d796375963FD28840057458461C7CA0DAD340D15583DEDFC2E3241C4F392EF3A8B4D067B40CF4F149DD7E51F346B0CAB1BCCF6DB2480C67273C6C9E4CDBF9CD6B8B849B20200C58D53306C1C62892ED2C40D1EDFC02F1A8D69C6E3FE6E308737E71A1BE990355B911EE05A1D9322228C93F609471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smtClean="0"/>
              <a:t>e7d195523061f1c074694c8bbf98be7b1e4b015d796375963FD28840057458461C7CA0DAD340D15583DEDFC2E3241C4F392EF3A8B4D067B40CF4F149DD7E51F346B0CAB1BCCF6DB2480C67273C6C9E4CDBF9CD6B8B849B20200C58D53306C1C62892ED2C40D1EDFC02F1A8D69C6E3FE6E308737E71A1BE990355B911EE05A1D9322228C93F609471</a:t>
            </a:r>
            <a:endParaRPr lang="zh-CN" altLang="en-US" sz="100"/>
          </a:p>
        </p:txBody>
      </p:sp>
      <p:pic>
        <p:nvPicPr>
          <p:cNvPr id="35" name="Picture 3" descr="E:\MCS_2018\MESCS\PREZ\200px-Greater_coat_of_arms_of_Georg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2" y="356552"/>
            <a:ext cx="974031" cy="8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Slide Number Placeholder 248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/>
          <a:p>
            <a:fld id="{E9C0282D-C6CC-4992-8CA4-0DAFD6C1EC30}" type="slidenum">
              <a:rPr lang="zh-CN" altLang="en-US" sz="2000" smtClean="0">
                <a:solidFill>
                  <a:srgbClr val="7030A0"/>
                </a:solidFill>
                <a:latin typeface="Eras Bold ITC" panose="020B0907030504020204" pitchFamily="34" charset="0"/>
              </a:rPr>
              <a:t>9</a:t>
            </a:fld>
            <a:endParaRPr lang="zh-CN" altLang="en-US" sz="2000">
              <a:solidFill>
                <a:srgbClr val="7030A0"/>
              </a:solidFill>
              <a:latin typeface="Eras Bold ITC" panose="020B0907030504020204" pitchFamily="34" charset="0"/>
            </a:endParaRP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725981152"/>
              </p:ext>
            </p:extLst>
          </p:nvPr>
        </p:nvGraphicFramePr>
        <p:xfrm>
          <a:off x="1524000" y="1762760"/>
          <a:ext cx="89763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D:\M\საერთაშორისო პროექტები-პროგრამები\EWOS 2018\მაისურები\EWOS-BEACTIVE-visual-blue - ლურჯი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494" y="96934"/>
            <a:ext cx="2526189" cy="77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92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7d195523061f1c0 xmlns="http://e7d195523061f1c0/custom/data/def">
  <_7b1dac89e7d195523061f1c0316ecb71 xmlns="">e7d195523061f1c074694c8bbf98be7b1e4b015d796375963FD28840057458461C7CA0DAD340D15583DEDFC2E3241C4F392EF3A8B4D067B40CF4F149DD7E51F346B0CAB1BCCF6DB2480C67273C6C9E4CDBF9CD6B8B849B20200C58D53306C1C62892ED2C40D1EDFC02F1A8D69C6E3FE6E308737E71A1BE990355B911EE05A1D9322228C93F609471</_7b1dac89e7d195523061f1c0316ecb71>
  <_7b1dac89e7d195523061f1c0316ecb71 xmlns="">e7d195523061f1c074694c8bbf98be7b1e4b015d796375963FD28840057458461C7CA0DAD340D15583DEDFC2E3241C4F392EF3A8B4D067B40CF4F149DD7E51F346B0CAB1BCCF6DB2480C67273C6C9E4CDBF9CD6B8B849B20E5A5883E902CD2756CBA26EA3BBB518A4BE0F32DCEF59A9A50677CE10C508F8B7450570E0CA55F0FF8EDAC4CA01B9B3B</_7b1dac89e7d195523061f1c0316ecb71>
</e7d195523061f1c0>
</file>

<file path=customXml/itemProps1.xml><?xml version="1.0" encoding="utf-8"?>
<ds:datastoreItem xmlns:ds="http://schemas.openxmlformats.org/officeDocument/2006/customXml" ds:itemID="{771E4535-456A-47BE-8621-CD3B731F5664}">
  <ds:schemaRefs>
    <ds:schemaRef ds:uri="http://e7d195523061f1c0/custom/data/def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5483</TotalTime>
  <Words>504</Words>
  <Application>Microsoft Office PowerPoint</Application>
  <PresentationFormat>Widescreen</PresentationFormat>
  <Paragraphs>195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Courier New</vt:lpstr>
      <vt:lpstr>Eras Bold ITC</vt:lpstr>
      <vt:lpstr>Segoe UI</vt:lpstr>
      <vt:lpstr>Segoe UI Light</vt:lpstr>
      <vt:lpstr>Segoe UI Semibold</vt:lpstr>
      <vt:lpstr>Segoe UI Symbol</vt:lpstr>
      <vt:lpstr>Sylfaen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©PPTSTORE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PPTWORK</dc:creator>
  <dc:description>©PPTSTORE 版权所有</dc:description>
  <cp:lastModifiedBy>Windows User</cp:lastModifiedBy>
  <cp:revision>420</cp:revision>
  <dcterms:created xsi:type="dcterms:W3CDTF">2017-01-04T16:49:54Z</dcterms:created>
  <dcterms:modified xsi:type="dcterms:W3CDTF">2020-12-09T17:26:17Z</dcterms:modified>
</cp:coreProperties>
</file>